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72" r:id="rId1"/>
    <p:sldMasterId id="2147483957" r:id="rId2"/>
    <p:sldMasterId id="2147483961" r:id="rId3"/>
  </p:sldMasterIdLst>
  <p:notesMasterIdLst>
    <p:notesMasterId r:id="rId61"/>
  </p:notesMasterIdLst>
  <p:handoutMasterIdLst>
    <p:handoutMasterId r:id="rId62"/>
  </p:handoutMasterIdLst>
  <p:sldIdLst>
    <p:sldId id="316" r:id="rId4"/>
    <p:sldId id="292" r:id="rId5"/>
    <p:sldId id="264" r:id="rId6"/>
    <p:sldId id="289" r:id="rId7"/>
    <p:sldId id="284" r:id="rId8"/>
    <p:sldId id="323" r:id="rId9"/>
    <p:sldId id="273" r:id="rId10"/>
    <p:sldId id="324" r:id="rId11"/>
    <p:sldId id="270" r:id="rId12"/>
    <p:sldId id="286" r:id="rId13"/>
    <p:sldId id="319" r:id="rId14"/>
    <p:sldId id="308" r:id="rId15"/>
    <p:sldId id="272" r:id="rId16"/>
    <p:sldId id="337" r:id="rId17"/>
    <p:sldId id="276" r:id="rId18"/>
    <p:sldId id="325" r:id="rId19"/>
    <p:sldId id="336" r:id="rId20"/>
    <p:sldId id="277" r:id="rId21"/>
    <p:sldId id="352" r:id="rId22"/>
    <p:sldId id="333" r:id="rId23"/>
    <p:sldId id="345" r:id="rId24"/>
    <p:sldId id="307" r:id="rId25"/>
    <p:sldId id="343" r:id="rId26"/>
    <p:sldId id="279" r:id="rId27"/>
    <p:sldId id="278" r:id="rId28"/>
    <p:sldId id="271" r:id="rId29"/>
    <p:sldId id="282" r:id="rId30"/>
    <p:sldId id="317" r:id="rId31"/>
    <p:sldId id="321" r:id="rId32"/>
    <p:sldId id="322" r:id="rId33"/>
    <p:sldId id="280" r:id="rId34"/>
    <p:sldId id="350" r:id="rId35"/>
    <p:sldId id="320" r:id="rId36"/>
    <p:sldId id="285" r:id="rId37"/>
    <p:sldId id="288" r:id="rId38"/>
    <p:sldId id="291" r:id="rId39"/>
    <p:sldId id="290" r:id="rId40"/>
    <p:sldId id="349" r:id="rId41"/>
    <p:sldId id="275" r:id="rId42"/>
    <p:sldId id="347" r:id="rId43"/>
    <p:sldId id="315" r:id="rId44"/>
    <p:sldId id="287" r:id="rId45"/>
    <p:sldId id="262" r:id="rId46"/>
    <p:sldId id="263" r:id="rId47"/>
    <p:sldId id="318" r:id="rId48"/>
    <p:sldId id="265" r:id="rId49"/>
    <p:sldId id="266" r:id="rId50"/>
    <p:sldId id="267" r:id="rId51"/>
    <p:sldId id="268" r:id="rId52"/>
    <p:sldId id="281" r:id="rId53"/>
    <p:sldId id="295" r:id="rId54"/>
    <p:sldId id="338" r:id="rId55"/>
    <p:sldId id="339" r:id="rId56"/>
    <p:sldId id="341" r:id="rId57"/>
    <p:sldId id="294" r:id="rId58"/>
    <p:sldId id="296" r:id="rId59"/>
    <p:sldId id="314" r:id="rId6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版面展示" id="{F499DA36-9DE0-4A41-8481-5A46B3649443}">
          <p14:sldIdLst>
            <p14:sldId id="316"/>
            <p14:sldId id="292"/>
            <p14:sldId id="264"/>
            <p14:sldId id="289"/>
            <p14:sldId id="284"/>
            <p14:sldId id="323"/>
            <p14:sldId id="273"/>
            <p14:sldId id="324"/>
            <p14:sldId id="270"/>
            <p14:sldId id="286"/>
            <p14:sldId id="319"/>
            <p14:sldId id="308"/>
            <p14:sldId id="272"/>
            <p14:sldId id="337"/>
            <p14:sldId id="276"/>
            <p14:sldId id="325"/>
            <p14:sldId id="336"/>
            <p14:sldId id="277"/>
            <p14:sldId id="352"/>
            <p14:sldId id="333"/>
            <p14:sldId id="345"/>
            <p14:sldId id="307"/>
            <p14:sldId id="343"/>
            <p14:sldId id="279"/>
            <p14:sldId id="278"/>
            <p14:sldId id="271"/>
            <p14:sldId id="282"/>
            <p14:sldId id="317"/>
            <p14:sldId id="321"/>
            <p14:sldId id="322"/>
            <p14:sldId id="280"/>
            <p14:sldId id="350"/>
            <p14:sldId id="320"/>
            <p14:sldId id="285"/>
            <p14:sldId id="288"/>
            <p14:sldId id="291"/>
            <p14:sldId id="290"/>
            <p14:sldId id="349"/>
            <p14:sldId id="275"/>
            <p14:sldId id="347"/>
            <p14:sldId id="315"/>
            <p14:sldId id="287"/>
            <p14:sldId id="262"/>
            <p14:sldId id="263"/>
            <p14:sldId id="318"/>
            <p14:sldId id="265"/>
            <p14:sldId id="266"/>
            <p14:sldId id="267"/>
            <p14:sldId id="268"/>
            <p14:sldId id="281"/>
          </p14:sldIdLst>
        </p14:section>
        <p14:section name="素材汇总" id="{E0B37D73-0F08-4D84-9225-95C39C2C48DC}">
          <p14:sldIdLst>
            <p14:sldId id="295"/>
            <p14:sldId id="338"/>
            <p14:sldId id="339"/>
            <p14:sldId id="341"/>
            <p14:sldId id="294"/>
            <p14:sldId id="296"/>
            <p14:sldId id="314"/>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7401" userDrawn="1">
          <p15:clr>
            <a:srgbClr val="A4A3A4"/>
          </p15:clr>
        </p15:guide>
        <p15:guide id="4" pos="279" userDrawn="1">
          <p15:clr>
            <a:srgbClr val="A4A3A4"/>
          </p15:clr>
        </p15:guide>
        <p15:guide id="5" orient="horz" pos="618" userDrawn="1">
          <p15:clr>
            <a:srgbClr val="A4A3A4"/>
          </p15:clr>
        </p15:guide>
        <p15:guide id="6" orient="horz" pos="395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34900"/>
    <a:srgbClr val="01569D"/>
    <a:srgbClr val="002B4E"/>
    <a:srgbClr val="014076"/>
    <a:srgbClr val="73BFFE"/>
    <a:srgbClr val="B9DFFF"/>
    <a:srgbClr val="00421E"/>
    <a:srgbClr val="0070C0"/>
    <a:srgbClr val="4F9CD4"/>
    <a:srgbClr val="7A5C00"/>
  </p:clrMru>
  <p:extLst>
    <p:ext uri="{E76CE94A-603C-4142-B9EB-6D1370010A27}">
      <p14:discardImageEditData xmlns:p14="http://schemas.microsoft.com/office/powerpoint/2010/main" val="0"/>
    </p:ext>
    <p:ext uri="{D31A062A-798A-4329-ABDD-BBA856620510}">
      <p14:defaultImageDpi xmlns:p14="http://schemas.microsoft.com/office/powerpoint/2010/main" val="33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59" autoAdjust="0"/>
    <p:restoredTop sz="94660"/>
  </p:normalViewPr>
  <p:slideViewPr>
    <p:cSldViewPr snapToGrid="0">
      <p:cViewPr>
        <p:scale>
          <a:sx n="100" d="100"/>
          <a:sy n="100" d="100"/>
        </p:scale>
        <p:origin x="677" y="250"/>
      </p:cViewPr>
      <p:guideLst>
        <p:guide orient="horz" pos="2160"/>
        <p:guide pos="3840"/>
        <p:guide pos="7401"/>
        <p:guide pos="279"/>
        <p:guide orient="horz" pos="618"/>
        <p:guide orient="horz" pos="3952"/>
      </p:guideLst>
    </p:cSldViewPr>
  </p:slideViewPr>
  <p:notesTextViewPr>
    <p:cViewPr>
      <p:scale>
        <a:sx n="1" d="1"/>
        <a:sy n="1" d="1"/>
      </p:scale>
      <p:origin x="0" y="0"/>
    </p:cViewPr>
  </p:notesTextViewPr>
  <p:sorterViewPr>
    <p:cViewPr varScale="1">
      <p:scale>
        <a:sx n="1" d="1"/>
        <a:sy n="1" d="1"/>
      </p:scale>
      <p:origin x="0" y="0"/>
    </p:cViewPr>
  </p:sorterViewPr>
  <p:notesViewPr>
    <p:cSldViewPr snapToGrid="0" showGuides="1">
      <p:cViewPr varScale="1">
        <p:scale>
          <a:sx n="87" d="100"/>
          <a:sy n="87" d="100"/>
        </p:scale>
        <p:origin x="4147" y="5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61"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1">
                  <a:lumMod val="75000"/>
                </a:schemeClr>
              </a:solidFill>
              <a:ln w="19050">
                <a:solidFill>
                  <a:schemeClr val="lt1"/>
                </a:solidFill>
              </a:ln>
              <a:effectLst/>
            </c:spPr>
            <c:extLst>
              <c:ext xmlns:c16="http://schemas.microsoft.com/office/drawing/2014/chart" uri="{C3380CC4-5D6E-409C-BE32-E72D297353CC}">
                <c16:uniqueId val="{00000001-192C-474F-9B51-F6CD532355E5}"/>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2-192C-474F-9B51-F6CD532355E5}"/>
              </c:ext>
            </c:extLst>
          </c:dPt>
          <c:dPt>
            <c:idx val="2"/>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192C-474F-9B51-F6CD532355E5}"/>
              </c:ext>
            </c:extLst>
          </c:dPt>
          <c:dPt>
            <c:idx val="3"/>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4-192C-474F-9B51-F6CD532355E5}"/>
              </c:ext>
            </c:extLst>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192C-474F-9B51-F6CD532355E5}"/>
            </c:ext>
          </c:extLst>
        </c:ser>
        <c:dLbls>
          <c:showLegendKey val="0"/>
          <c:showVal val="0"/>
          <c:showCatName val="0"/>
          <c:showSerName val="0"/>
          <c:showPercent val="0"/>
          <c:showBubbleSize val="0"/>
          <c:showLeaderLines val="1"/>
        </c:dLbls>
        <c:firstSliceAng val="0"/>
        <c:holeSize val="6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微软雅黑" panose="020B0503020204020204" pitchFamily="34" charset="-122"/>
          <a:cs typeface="+mn-ea"/>
          <a:sym typeface="Arial" panose="020B0604020202020204" pitchFamily="34" charset="0"/>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dPt>
            <c:idx val="0"/>
            <c:bubble3D val="0"/>
            <c:spPr>
              <a:solidFill>
                <a:schemeClr val="accent2">
                  <a:lumMod val="75000"/>
                </a:schemeClr>
              </a:solidFill>
              <a:ln w="19050">
                <a:solidFill>
                  <a:schemeClr val="lt1"/>
                </a:solidFill>
              </a:ln>
              <a:effectLst/>
            </c:spPr>
            <c:extLst>
              <c:ext xmlns:c16="http://schemas.microsoft.com/office/drawing/2014/chart" uri="{C3380CC4-5D6E-409C-BE32-E72D297353CC}">
                <c16:uniqueId val="{00000001-192C-474F-9B51-F6CD532355E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192C-474F-9B51-F6CD532355E5}"/>
              </c:ext>
            </c:extLst>
          </c:dPt>
          <c:dPt>
            <c:idx val="2"/>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3-192C-474F-9B51-F6CD532355E5}"/>
              </c:ext>
            </c:extLst>
          </c:dPt>
          <c:dPt>
            <c:idx val="3"/>
            <c:bubble3D val="0"/>
            <c:spPr>
              <a:solidFill>
                <a:schemeClr val="accent2">
                  <a:lumMod val="40000"/>
                  <a:lumOff val="60000"/>
                </a:schemeClr>
              </a:solidFill>
              <a:ln w="19050">
                <a:solidFill>
                  <a:schemeClr val="lt1"/>
                </a:solidFill>
              </a:ln>
              <a:effectLst/>
            </c:spPr>
            <c:extLst>
              <c:ext xmlns:c16="http://schemas.microsoft.com/office/drawing/2014/chart" uri="{C3380CC4-5D6E-409C-BE32-E72D297353CC}">
                <c16:uniqueId val="{00000004-192C-474F-9B51-F6CD532355E5}"/>
              </c:ext>
            </c:extLst>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7</c:v>
                </c:pt>
                <c:pt idx="1">
                  <c:v>4</c:v>
                </c:pt>
                <c:pt idx="2">
                  <c:v>3</c:v>
                </c:pt>
                <c:pt idx="3">
                  <c:v>1</c:v>
                </c:pt>
              </c:numCache>
            </c:numRef>
          </c:val>
          <c:extLst>
            <c:ext xmlns:c16="http://schemas.microsoft.com/office/drawing/2014/chart" uri="{C3380CC4-5D6E-409C-BE32-E72D297353CC}">
              <c16:uniqueId val="{00000000-192C-474F-9B51-F6CD532355E5}"/>
            </c:ext>
          </c:extLst>
        </c:ser>
        <c:dLbls>
          <c:showLegendKey val="0"/>
          <c:showVal val="0"/>
          <c:showCatName val="0"/>
          <c:showSerName val="0"/>
          <c:showPercent val="0"/>
          <c:showBubbleSize val="0"/>
          <c:showLeaderLines val="1"/>
        </c:dLbls>
        <c:firstSliceAng val="0"/>
        <c:holeSize val="6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微软雅黑" panose="020B0503020204020204" pitchFamily="34" charset="-122"/>
          <a:cs typeface="+mn-ea"/>
          <a:sym typeface="Arial" panose="020B0604020202020204" pitchFamily="34" charset="0"/>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chemeClr val="accent1"/>
            </a:solidFill>
            <a:ln w="28575">
              <a:noFill/>
            </a:ln>
            <a:effectLst/>
          </c:spPr>
          <c:invertIfNegative val="0"/>
          <c:cat>
            <c:strRef>
              <c:f>Sheet1!$A$2:$A$6</c:f>
              <c:strCache>
                <c:ptCount val="5"/>
                <c:pt idx="0">
                  <c:v>类别1</c:v>
                </c:pt>
                <c:pt idx="1">
                  <c:v>类别2</c:v>
                </c:pt>
                <c:pt idx="2">
                  <c:v>类别3</c:v>
                </c:pt>
                <c:pt idx="3">
                  <c:v>类别4</c:v>
                </c:pt>
                <c:pt idx="4">
                  <c:v>类别5</c:v>
                </c:pt>
              </c:strCache>
            </c:strRef>
          </c:cat>
          <c:val>
            <c:numRef>
              <c:f>Sheet1!$B$2:$B$6</c:f>
              <c:numCache>
                <c:formatCode>General</c:formatCode>
                <c:ptCount val="5"/>
                <c:pt idx="0">
                  <c:v>4.3</c:v>
                </c:pt>
                <c:pt idx="1">
                  <c:v>2.5</c:v>
                </c:pt>
                <c:pt idx="2">
                  <c:v>3.5</c:v>
                </c:pt>
                <c:pt idx="3">
                  <c:v>5.5</c:v>
                </c:pt>
                <c:pt idx="4">
                  <c:v>7</c:v>
                </c:pt>
              </c:numCache>
            </c:numRef>
          </c:val>
          <c:extLst>
            <c:ext xmlns:c16="http://schemas.microsoft.com/office/drawing/2014/chart" uri="{C3380CC4-5D6E-409C-BE32-E72D297353CC}">
              <c16:uniqueId val="{00000000-3285-4116-8D1E-67799DEF7A70}"/>
            </c:ext>
          </c:extLst>
        </c:ser>
        <c:ser>
          <c:idx val="1"/>
          <c:order val="1"/>
          <c:tx>
            <c:strRef>
              <c:f>Sheet1!$C$1</c:f>
              <c:strCache>
                <c:ptCount val="1"/>
                <c:pt idx="0">
                  <c:v>系列 2</c:v>
                </c:pt>
              </c:strCache>
            </c:strRef>
          </c:tx>
          <c:spPr>
            <a:solidFill>
              <a:schemeClr val="accent2"/>
            </a:solidFill>
            <a:ln w="28575">
              <a:noFill/>
            </a:ln>
            <a:effectLst/>
          </c:spPr>
          <c:invertIfNegative val="0"/>
          <c:cat>
            <c:strRef>
              <c:f>Sheet1!$A$2:$A$6</c:f>
              <c:strCache>
                <c:ptCount val="5"/>
                <c:pt idx="0">
                  <c:v>类别1</c:v>
                </c:pt>
                <c:pt idx="1">
                  <c:v>类别2</c:v>
                </c:pt>
                <c:pt idx="2">
                  <c:v>类别3</c:v>
                </c:pt>
                <c:pt idx="3">
                  <c:v>类别4</c:v>
                </c:pt>
                <c:pt idx="4">
                  <c:v>类别5</c:v>
                </c:pt>
              </c:strCache>
            </c:strRef>
          </c:cat>
          <c:val>
            <c:numRef>
              <c:f>Sheet1!$C$2:$C$6</c:f>
              <c:numCache>
                <c:formatCode>General</c:formatCode>
                <c:ptCount val="5"/>
                <c:pt idx="0">
                  <c:v>2.4</c:v>
                </c:pt>
                <c:pt idx="1">
                  <c:v>4.4000000000000004</c:v>
                </c:pt>
                <c:pt idx="2">
                  <c:v>1.8</c:v>
                </c:pt>
                <c:pt idx="3">
                  <c:v>2.8</c:v>
                </c:pt>
                <c:pt idx="4">
                  <c:v>5</c:v>
                </c:pt>
              </c:numCache>
            </c:numRef>
          </c:val>
          <c:extLst>
            <c:ext xmlns:c16="http://schemas.microsoft.com/office/drawing/2014/chart" uri="{C3380CC4-5D6E-409C-BE32-E72D297353CC}">
              <c16:uniqueId val="{00000001-3285-4116-8D1E-67799DEF7A70}"/>
            </c:ext>
          </c:extLst>
        </c:ser>
        <c:ser>
          <c:idx val="2"/>
          <c:order val="2"/>
          <c:tx>
            <c:strRef>
              <c:f>Sheet1!$D$1</c:f>
              <c:strCache>
                <c:ptCount val="1"/>
                <c:pt idx="0">
                  <c:v>系列3</c:v>
                </c:pt>
              </c:strCache>
            </c:strRef>
          </c:tx>
          <c:spPr>
            <a:solidFill>
              <a:schemeClr val="tx2"/>
            </a:solidFill>
            <a:ln>
              <a:noFill/>
            </a:ln>
            <a:effectLst/>
          </c:spPr>
          <c:invertIfNegative val="0"/>
          <c:dLbls>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类别1</c:v>
                </c:pt>
                <c:pt idx="1">
                  <c:v>类别2</c:v>
                </c:pt>
                <c:pt idx="2">
                  <c:v>类别3</c:v>
                </c:pt>
                <c:pt idx="3">
                  <c:v>类别4</c:v>
                </c:pt>
                <c:pt idx="4">
                  <c:v>类别5</c:v>
                </c:pt>
              </c:strCache>
            </c:strRef>
          </c:cat>
          <c:val>
            <c:numRef>
              <c:f>Sheet1!$D$2:$D$6</c:f>
              <c:numCache>
                <c:formatCode>General</c:formatCode>
                <c:ptCount val="5"/>
                <c:pt idx="0">
                  <c:v>2</c:v>
                </c:pt>
                <c:pt idx="1">
                  <c:v>3.1</c:v>
                </c:pt>
                <c:pt idx="2">
                  <c:v>4</c:v>
                </c:pt>
                <c:pt idx="3">
                  <c:v>5.2</c:v>
                </c:pt>
                <c:pt idx="4">
                  <c:v>4.4000000000000004</c:v>
                </c:pt>
              </c:numCache>
            </c:numRef>
          </c:val>
          <c:extLst>
            <c:ext xmlns:c16="http://schemas.microsoft.com/office/drawing/2014/chart" uri="{C3380CC4-5D6E-409C-BE32-E72D297353CC}">
              <c16:uniqueId val="{00000001-D32C-425E-9B48-FBDC58E9C082}"/>
            </c:ext>
          </c:extLst>
        </c:ser>
        <c:dLbls>
          <c:showLegendKey val="0"/>
          <c:showVal val="0"/>
          <c:showCatName val="0"/>
          <c:showSerName val="0"/>
          <c:showPercent val="0"/>
          <c:showBubbleSize val="0"/>
        </c:dLbls>
        <c:gapWidth val="150"/>
        <c:overlap val="-21"/>
        <c:axId val="1629937375"/>
        <c:axId val="1942126607"/>
      </c:barChart>
      <c:catAx>
        <c:axId val="162993737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crossAx val="1942126607"/>
        <c:crosses val="autoZero"/>
        <c:auto val="1"/>
        <c:lblAlgn val="ctr"/>
        <c:lblOffset val="100"/>
        <c:noMultiLvlLbl val="0"/>
      </c:catAx>
      <c:valAx>
        <c:axId val="19421266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crossAx val="162993737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微软雅黑" panose="020B0503020204020204" pitchFamily="34" charset="-122"/>
          <a:cs typeface="+mn-ea"/>
          <a:sym typeface="Arial" panose="020B0604020202020204" pitchFamily="34" charset="0"/>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实验组1</c:v>
                </c:pt>
              </c:strCache>
            </c:strRef>
          </c:tx>
          <c:spPr>
            <a:ln w="41275" cap="rnd" cmpd="thickThin">
              <a:solidFill>
                <a:schemeClr val="accent2"/>
              </a:solidFill>
              <a:prstDash val="sysDash"/>
              <a:round/>
            </a:ln>
            <a:effectLst/>
          </c:spPr>
          <c:marker>
            <c:symbol val="diamond"/>
            <c:size val="10"/>
            <c:spPr>
              <a:solidFill>
                <a:schemeClr val="accent2"/>
              </a:solidFill>
              <a:ln w="9525">
                <a:solidFill>
                  <a:schemeClr val="accent2"/>
                </a:solidFill>
              </a:ln>
              <a:effectLst/>
            </c:spPr>
          </c:marker>
          <c:dLbls>
            <c:spPr>
              <a:noFill/>
              <a:ln>
                <a:noFill/>
              </a:ln>
              <a:effectLst/>
            </c:spPr>
            <c:txPr>
              <a:bodyPr rot="0" spcFirstLastPara="1" vertOverflow="ellipsis" vert="horz" wrap="square" anchor="ctr" anchorCtr="1"/>
              <a:lstStyle/>
              <a:p>
                <a:pPr>
                  <a:defRPr sz="1197" b="0" i="0" u="none" strike="noStrike" kern="1200" baseline="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类别1</c:v>
                </c:pt>
                <c:pt idx="1">
                  <c:v>类别2</c:v>
                </c:pt>
                <c:pt idx="2">
                  <c:v>类别3</c:v>
                </c:pt>
                <c:pt idx="3">
                  <c:v>类别4</c:v>
                </c:pt>
                <c:pt idx="4">
                  <c:v>类别5</c:v>
                </c:pt>
              </c:strCache>
            </c:strRef>
          </c:cat>
          <c:val>
            <c:numRef>
              <c:f>Sheet1!$B$2:$B$6</c:f>
              <c:numCache>
                <c:formatCode>General</c:formatCode>
                <c:ptCount val="5"/>
                <c:pt idx="0">
                  <c:v>4.3</c:v>
                </c:pt>
                <c:pt idx="1">
                  <c:v>2.5</c:v>
                </c:pt>
                <c:pt idx="2">
                  <c:v>3.5</c:v>
                </c:pt>
                <c:pt idx="3">
                  <c:v>5.5</c:v>
                </c:pt>
                <c:pt idx="4">
                  <c:v>7</c:v>
                </c:pt>
              </c:numCache>
            </c:numRef>
          </c:val>
          <c:smooth val="0"/>
          <c:extLst>
            <c:ext xmlns:c16="http://schemas.microsoft.com/office/drawing/2014/chart" uri="{C3380CC4-5D6E-409C-BE32-E72D297353CC}">
              <c16:uniqueId val="{00000000-3285-4116-8D1E-67799DEF7A70}"/>
            </c:ext>
          </c:extLst>
        </c:ser>
        <c:ser>
          <c:idx val="1"/>
          <c:order val="1"/>
          <c:tx>
            <c:strRef>
              <c:f>Sheet1!$C$1</c:f>
              <c:strCache>
                <c:ptCount val="1"/>
                <c:pt idx="0">
                  <c:v>实验组2</c:v>
                </c:pt>
              </c:strCache>
            </c:strRef>
          </c:tx>
          <c:spPr>
            <a:ln w="41275" cap="rnd" cmpd="thinThick">
              <a:solidFill>
                <a:schemeClr val="accent1"/>
              </a:solidFill>
              <a:prstDash val="sysDash"/>
              <a:round/>
            </a:ln>
            <a:effectLst/>
          </c:spPr>
          <c:marker>
            <c:symbol val="circle"/>
            <c:size val="10"/>
            <c:spPr>
              <a:solidFill>
                <a:schemeClr val="accent1"/>
              </a:solidFill>
              <a:ln w="9525">
                <a:solidFill>
                  <a:schemeClr val="accent1"/>
                </a:solidFill>
              </a:ln>
              <a:effectLst/>
            </c:spPr>
          </c:marker>
          <c:cat>
            <c:strRef>
              <c:f>Sheet1!$A$2:$A$6</c:f>
              <c:strCache>
                <c:ptCount val="5"/>
                <c:pt idx="0">
                  <c:v>类别1</c:v>
                </c:pt>
                <c:pt idx="1">
                  <c:v>类别2</c:v>
                </c:pt>
                <c:pt idx="2">
                  <c:v>类别3</c:v>
                </c:pt>
                <c:pt idx="3">
                  <c:v>类别4</c:v>
                </c:pt>
                <c:pt idx="4">
                  <c:v>类别5</c:v>
                </c:pt>
              </c:strCache>
            </c:strRef>
          </c:cat>
          <c:val>
            <c:numRef>
              <c:f>Sheet1!$C$2:$C$6</c:f>
              <c:numCache>
                <c:formatCode>General</c:formatCode>
                <c:ptCount val="5"/>
                <c:pt idx="0">
                  <c:v>2.4</c:v>
                </c:pt>
                <c:pt idx="1">
                  <c:v>4.4000000000000004</c:v>
                </c:pt>
                <c:pt idx="2">
                  <c:v>1.8</c:v>
                </c:pt>
                <c:pt idx="3">
                  <c:v>2.8</c:v>
                </c:pt>
                <c:pt idx="4">
                  <c:v>5</c:v>
                </c:pt>
              </c:numCache>
            </c:numRef>
          </c:val>
          <c:smooth val="0"/>
          <c:extLst>
            <c:ext xmlns:c16="http://schemas.microsoft.com/office/drawing/2014/chart" uri="{C3380CC4-5D6E-409C-BE32-E72D297353CC}">
              <c16:uniqueId val="{00000001-3285-4116-8D1E-67799DEF7A70}"/>
            </c:ext>
          </c:extLst>
        </c:ser>
        <c:dLbls>
          <c:showLegendKey val="0"/>
          <c:showVal val="0"/>
          <c:showCatName val="0"/>
          <c:showSerName val="0"/>
          <c:showPercent val="0"/>
          <c:showBubbleSize val="0"/>
        </c:dLbls>
        <c:marker val="1"/>
        <c:smooth val="0"/>
        <c:axId val="1629937375"/>
        <c:axId val="1942126607"/>
      </c:lineChart>
      <c:catAx>
        <c:axId val="162993737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crossAx val="1942126607"/>
        <c:crosses val="autoZero"/>
        <c:auto val="1"/>
        <c:lblAlgn val="ctr"/>
        <c:lblOffset val="100"/>
        <c:noMultiLvlLbl val="0"/>
      </c:catAx>
      <c:valAx>
        <c:axId val="19421266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crossAx val="162993737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ea typeface="微软雅黑" panose="020B0503020204020204" pitchFamily="34" charset="-122"/>
          <a:cs typeface="+mn-ea"/>
          <a:sym typeface="Arial" panose="020B0604020202020204" pitchFamily="34" charset="0"/>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image" Target="../media/image21.jpeg"/><Relationship Id="rId4" Type="http://schemas.openxmlformats.org/officeDocument/2006/relationships/image" Target="../media/image24.jpeg"/></Relationships>
</file>

<file path=ppt/diagrams/_rels/drawing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image" Target="../media/image21.jpeg"/><Relationship Id="rId4" Type="http://schemas.openxmlformats.org/officeDocument/2006/relationships/image" Target="../media/image24.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802F627-C115-43A2-81A9-811D906932AB}"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endParaRPr lang="zh-CN" altLang="en-US"/>
        </a:p>
      </dgm:t>
    </dgm:pt>
    <dgm:pt modelId="{F576C13A-D978-4960-9635-AB6C6DF23938}">
      <dgm:prSet phldrT="[文本]" custT="1"/>
      <dgm:spPr>
        <a:solidFill>
          <a:schemeClr val="accent2"/>
        </a:solidFill>
        <a:ln>
          <a:solidFill>
            <a:schemeClr val="accent2"/>
          </a:solid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夏</a:t>
          </a:r>
        </a:p>
      </dgm:t>
    </dgm:pt>
    <dgm:pt modelId="{A603CDC0-F549-4F10-9F63-9AC2CAF5A403}" type="parTrans" cxnId="{24166D51-545B-42F5-A791-A5555954DD4A}">
      <dgm:prSet/>
      <dgm:spPr/>
      <dgm:t>
        <a:bodyPr/>
        <a:lstStyle/>
        <a:p>
          <a:endParaRPr lang="zh-CN" altLang="en-US" sz="1800"/>
        </a:p>
      </dgm:t>
    </dgm:pt>
    <dgm:pt modelId="{2C4BC5A7-8A23-4D78-8297-9BE95193A788}" type="sibTrans" cxnId="{24166D51-545B-42F5-A791-A5555954DD4A}">
      <dgm:prSet/>
      <dgm:spPr>
        <a:blipFill>
          <a:blip xmlns:r="http://schemas.openxmlformats.org/officeDocument/2006/relationships" r:embed="rId1" cstate="print">
            <a:extLst>
              <a:ext uri="{28A0092B-C50C-407E-A947-70E740481C1C}">
                <a14:useLocalDpi xmlns:a14="http://schemas.microsoft.com/office/drawing/2010/main"/>
              </a:ext>
            </a:extLst>
          </a:blip>
          <a:srcRect/>
          <a:stretch>
            <a:fillRect/>
          </a:stretch>
        </a:blipFill>
        <a:ln>
          <a:solidFill>
            <a:schemeClr val="accent2"/>
          </a:solidFill>
        </a:ln>
      </dgm:spPr>
      <dgm:t>
        <a:bodyPr/>
        <a:lstStyle/>
        <a:p>
          <a:endParaRPr lang="zh-CN" altLang="en-US" sz="1800"/>
        </a:p>
      </dgm:t>
    </dgm:pt>
    <dgm:pt modelId="{858E8D15-540E-4150-8134-9C7318A74C52}">
      <dgm:prSet phldrT="[文本]" custT="1"/>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秋</a:t>
          </a:r>
        </a:p>
      </dgm:t>
    </dgm:pt>
    <dgm:pt modelId="{857ED60A-C2AA-47ED-825E-054392F3E22B}" type="parTrans" cxnId="{423531E7-4FBA-4FBE-8F00-D816C9D0E608}">
      <dgm:prSet/>
      <dgm:spPr/>
      <dgm:t>
        <a:bodyPr/>
        <a:lstStyle/>
        <a:p>
          <a:endParaRPr lang="zh-CN" altLang="en-US" sz="1800"/>
        </a:p>
      </dgm:t>
    </dgm:pt>
    <dgm:pt modelId="{E3FE33D2-3283-498F-A433-E00656ED1F16}" type="sibTrans" cxnId="{423531E7-4FBA-4FBE-8F00-D816C9D0E608}">
      <dgm:prSet/>
      <dgm:spPr>
        <a:blipFill>
          <a:blip xmlns:r="http://schemas.openxmlformats.org/officeDocument/2006/relationships" r:embed="rId2" cstate="print">
            <a:extLst>
              <a:ext uri="{28A0092B-C50C-407E-A947-70E740481C1C}">
                <a14:useLocalDpi xmlns:a14="http://schemas.microsoft.com/office/drawing/2010/main"/>
              </a:ext>
            </a:extLst>
          </a:blip>
          <a:srcRect/>
          <a:stretch>
            <a:fillRect/>
          </a:stretch>
        </a:blipFill>
      </dgm:spPr>
      <dgm:t>
        <a:bodyPr/>
        <a:lstStyle/>
        <a:p>
          <a:endParaRPr lang="zh-CN" altLang="en-US" sz="1800"/>
        </a:p>
      </dgm:t>
    </dgm:pt>
    <dgm:pt modelId="{A20592FF-DC47-4327-AEF6-A0AE94F2E0B1}">
      <dgm:prSet phldrT="[文本]" custT="1"/>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春</a:t>
          </a:r>
        </a:p>
      </dgm:t>
    </dgm:pt>
    <dgm:pt modelId="{BD42F4FE-8C10-437A-8DA7-AE7856A02C86}" type="parTrans" cxnId="{57AEA181-8334-464D-B59D-5A371217DB51}">
      <dgm:prSet/>
      <dgm:spPr/>
      <dgm:t>
        <a:bodyPr/>
        <a:lstStyle/>
        <a:p>
          <a:endParaRPr lang="zh-CN" altLang="en-US" sz="1800"/>
        </a:p>
      </dgm:t>
    </dgm:pt>
    <dgm:pt modelId="{9A2F6AB0-7950-4490-AE4C-952536B20B57}" type="sibTrans" cxnId="{57AEA181-8334-464D-B59D-5A371217DB51}">
      <dgm:prSet/>
      <dgm:spPr>
        <a:blipFill>
          <a:blip xmlns:r="http://schemas.openxmlformats.org/officeDocument/2006/relationships" r:embed="rId3" cstate="print">
            <a:extLst>
              <a:ext uri="{28A0092B-C50C-407E-A947-70E740481C1C}">
                <a14:useLocalDpi xmlns:a14="http://schemas.microsoft.com/office/drawing/2010/main"/>
              </a:ext>
            </a:extLst>
          </a:blip>
          <a:srcRect/>
          <a:stretch>
            <a:fillRect/>
          </a:stretch>
        </a:blipFill>
      </dgm:spPr>
      <dgm:t>
        <a:bodyPr/>
        <a:lstStyle/>
        <a:p>
          <a:endParaRPr lang="zh-CN" altLang="en-US" sz="1800"/>
        </a:p>
      </dgm:t>
    </dgm:pt>
    <dgm:pt modelId="{E292D110-3C22-4A9D-A51E-2D7F9400516A}">
      <dgm:prSet phldrT="[文本]" custT="1"/>
      <dgm:spPr>
        <a:solidFill>
          <a:schemeClr val="accent2"/>
        </a:solidFill>
        <a:ln>
          <a:solidFill>
            <a:schemeClr val="accent2"/>
          </a:solid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冬</a:t>
          </a:r>
        </a:p>
      </dgm:t>
    </dgm:pt>
    <dgm:pt modelId="{59D5B243-362A-428A-AF67-70599A11E012}" type="parTrans" cxnId="{79A006DB-3B3E-4D8A-96AC-E20D67798EFA}">
      <dgm:prSet/>
      <dgm:spPr/>
      <dgm:t>
        <a:bodyPr/>
        <a:lstStyle/>
        <a:p>
          <a:endParaRPr lang="zh-CN" altLang="en-US" sz="1800"/>
        </a:p>
      </dgm:t>
    </dgm:pt>
    <dgm:pt modelId="{A775B7BD-B5E0-4642-8951-403D188A5234}" type="sibTrans" cxnId="{79A006DB-3B3E-4D8A-96AC-E20D67798EFA}">
      <dgm:prSet/>
      <dgm:spPr>
        <a:blipFill>
          <a:blip xmlns:r="http://schemas.openxmlformats.org/officeDocument/2006/relationships" r:embed="rId4" cstate="print">
            <a:extLst>
              <a:ext uri="{28A0092B-C50C-407E-A947-70E740481C1C}">
                <a14:useLocalDpi xmlns:a14="http://schemas.microsoft.com/office/drawing/2010/main"/>
              </a:ext>
            </a:extLst>
          </a:blip>
          <a:srcRect/>
          <a:stretch>
            <a:fillRect/>
          </a:stretch>
        </a:blipFill>
        <a:ln>
          <a:solidFill>
            <a:schemeClr val="accent2"/>
          </a:solidFill>
        </a:ln>
      </dgm:spPr>
      <dgm:t>
        <a:bodyPr/>
        <a:lstStyle/>
        <a:p>
          <a:endParaRPr lang="zh-CN" altLang="en-US" sz="1800"/>
        </a:p>
      </dgm:t>
    </dgm:pt>
    <dgm:pt modelId="{F151F7CD-8FA9-44D2-91A8-9C7B7815D92A}" type="pres">
      <dgm:prSet presAssocID="{3802F627-C115-43A2-81A9-811D906932AB}" presName="Name0" presStyleCnt="0">
        <dgm:presLayoutVars>
          <dgm:chMax val="21"/>
          <dgm:chPref val="21"/>
        </dgm:presLayoutVars>
      </dgm:prSet>
      <dgm:spPr/>
    </dgm:pt>
    <dgm:pt modelId="{D4FC0B31-068F-41D8-B53C-B46A32884DD6}" type="pres">
      <dgm:prSet presAssocID="{F576C13A-D978-4960-9635-AB6C6DF23938}" presName="text1" presStyleCnt="0"/>
      <dgm:spPr/>
    </dgm:pt>
    <dgm:pt modelId="{0A73218D-BA0E-4EE9-8A9F-F544194ADBCE}" type="pres">
      <dgm:prSet presAssocID="{F576C13A-D978-4960-9635-AB6C6DF23938}" presName="textRepeatNode" presStyleLbl="alignNode1" presStyleIdx="0" presStyleCnt="4">
        <dgm:presLayoutVars>
          <dgm:chMax val="0"/>
          <dgm:chPref val="0"/>
          <dgm:bulletEnabled val="1"/>
        </dgm:presLayoutVars>
      </dgm:prSet>
      <dgm:spPr/>
    </dgm:pt>
    <dgm:pt modelId="{C43D3699-A353-496B-B4D2-2FB445B6F16A}" type="pres">
      <dgm:prSet presAssocID="{F576C13A-D978-4960-9635-AB6C6DF23938}" presName="textaccent1" presStyleCnt="0"/>
      <dgm:spPr/>
    </dgm:pt>
    <dgm:pt modelId="{09C4EADE-60FF-4D1E-98A8-BA5A198A495C}" type="pres">
      <dgm:prSet presAssocID="{F576C13A-D978-4960-9635-AB6C6DF23938}" presName="accentRepeatNode" presStyleLbl="solidAlignAcc1" presStyleIdx="0" presStyleCnt="8"/>
      <dgm:spPr>
        <a:ln>
          <a:solidFill>
            <a:schemeClr val="accent2"/>
          </a:solidFill>
        </a:ln>
      </dgm:spPr>
    </dgm:pt>
    <dgm:pt modelId="{07F72DF8-5467-4FF9-A870-FB16742D60CB}" type="pres">
      <dgm:prSet presAssocID="{2C4BC5A7-8A23-4D78-8297-9BE95193A788}" presName="image1" presStyleCnt="0"/>
      <dgm:spPr/>
    </dgm:pt>
    <dgm:pt modelId="{392BB871-B33B-420E-AC5D-FE26AF098153}" type="pres">
      <dgm:prSet presAssocID="{2C4BC5A7-8A23-4D78-8297-9BE95193A788}" presName="imageRepeatNode" presStyleLbl="alignAcc1" presStyleIdx="0" presStyleCnt="4"/>
      <dgm:spPr/>
    </dgm:pt>
    <dgm:pt modelId="{FD8A5B6C-71F3-45DC-B73F-9F915E961A40}" type="pres">
      <dgm:prSet presAssocID="{2C4BC5A7-8A23-4D78-8297-9BE95193A788}" presName="imageaccent1" presStyleCnt="0"/>
      <dgm:spPr/>
    </dgm:pt>
    <dgm:pt modelId="{5605959D-65C7-4C34-B575-D31070ED34C0}" type="pres">
      <dgm:prSet presAssocID="{2C4BC5A7-8A23-4D78-8297-9BE95193A788}" presName="accentRepeatNode" presStyleLbl="solidAlignAcc1" presStyleIdx="1" presStyleCnt="8"/>
      <dgm:spPr>
        <a:solidFill>
          <a:schemeClr val="accent2"/>
        </a:solidFill>
        <a:ln>
          <a:solidFill>
            <a:schemeClr val="accent2"/>
          </a:solidFill>
        </a:ln>
      </dgm:spPr>
    </dgm:pt>
    <dgm:pt modelId="{A0399BDD-073D-424F-A9AE-BD14DD4659FF}" type="pres">
      <dgm:prSet presAssocID="{858E8D15-540E-4150-8134-9C7318A74C52}" presName="text2" presStyleCnt="0"/>
      <dgm:spPr/>
    </dgm:pt>
    <dgm:pt modelId="{2831B418-7FC2-4C46-B715-770B4B9F2B36}" type="pres">
      <dgm:prSet presAssocID="{858E8D15-540E-4150-8134-9C7318A74C52}" presName="textRepeatNode" presStyleLbl="alignNode1" presStyleIdx="1" presStyleCnt="4">
        <dgm:presLayoutVars>
          <dgm:chMax val="0"/>
          <dgm:chPref val="0"/>
          <dgm:bulletEnabled val="1"/>
        </dgm:presLayoutVars>
      </dgm:prSet>
      <dgm:spPr/>
    </dgm:pt>
    <dgm:pt modelId="{FB607A34-BEE1-482E-9E72-9A0DD4CDEABC}" type="pres">
      <dgm:prSet presAssocID="{858E8D15-540E-4150-8134-9C7318A74C52}" presName="textaccent2" presStyleCnt="0"/>
      <dgm:spPr/>
    </dgm:pt>
    <dgm:pt modelId="{764A399A-5B4F-4500-8DF9-CCBD339C9C8C}" type="pres">
      <dgm:prSet presAssocID="{858E8D15-540E-4150-8134-9C7318A74C52}" presName="accentRepeatNode" presStyleLbl="solidAlignAcc1" presStyleIdx="2" presStyleCnt="8"/>
      <dgm:spPr/>
    </dgm:pt>
    <dgm:pt modelId="{BE46156C-7554-45B0-97B9-9CD31D2F0AB9}" type="pres">
      <dgm:prSet presAssocID="{E3FE33D2-3283-498F-A433-E00656ED1F16}" presName="image2" presStyleCnt="0"/>
      <dgm:spPr/>
    </dgm:pt>
    <dgm:pt modelId="{F06B3934-A239-49C9-8940-6CBECA4F7AA9}" type="pres">
      <dgm:prSet presAssocID="{E3FE33D2-3283-498F-A433-E00656ED1F16}" presName="imageRepeatNode" presStyleLbl="alignAcc1" presStyleIdx="1" presStyleCnt="4"/>
      <dgm:spPr/>
    </dgm:pt>
    <dgm:pt modelId="{6DAF847A-7D1B-460A-AD37-152D7981637D}" type="pres">
      <dgm:prSet presAssocID="{E3FE33D2-3283-498F-A433-E00656ED1F16}" presName="imageaccent2" presStyleCnt="0"/>
      <dgm:spPr/>
    </dgm:pt>
    <dgm:pt modelId="{7B8B04ED-719B-4782-9634-3FECDF0924D5}" type="pres">
      <dgm:prSet presAssocID="{E3FE33D2-3283-498F-A433-E00656ED1F16}" presName="accentRepeatNode" presStyleLbl="solidAlignAcc1" presStyleIdx="3" presStyleCnt="8"/>
      <dgm:spPr>
        <a:solidFill>
          <a:schemeClr val="accent1"/>
        </a:solidFill>
        <a:ln>
          <a:solidFill>
            <a:schemeClr val="accent1"/>
          </a:solidFill>
        </a:ln>
      </dgm:spPr>
    </dgm:pt>
    <dgm:pt modelId="{F6D285B5-96AC-4CF5-83F1-E5F2C8DF3668}" type="pres">
      <dgm:prSet presAssocID="{A20592FF-DC47-4327-AEF6-A0AE94F2E0B1}" presName="text3" presStyleCnt="0"/>
      <dgm:spPr/>
    </dgm:pt>
    <dgm:pt modelId="{8FFBEDD2-F6BA-46AC-AE6C-5EB33BB8E9F9}" type="pres">
      <dgm:prSet presAssocID="{A20592FF-DC47-4327-AEF6-A0AE94F2E0B1}" presName="textRepeatNode" presStyleLbl="alignNode1" presStyleIdx="2" presStyleCnt="4">
        <dgm:presLayoutVars>
          <dgm:chMax val="0"/>
          <dgm:chPref val="0"/>
          <dgm:bulletEnabled val="1"/>
        </dgm:presLayoutVars>
      </dgm:prSet>
      <dgm:spPr/>
    </dgm:pt>
    <dgm:pt modelId="{0D9F4595-2793-4986-84C5-5E4F4AA4B56B}" type="pres">
      <dgm:prSet presAssocID="{A20592FF-DC47-4327-AEF6-A0AE94F2E0B1}" presName="textaccent3" presStyleCnt="0"/>
      <dgm:spPr/>
    </dgm:pt>
    <dgm:pt modelId="{9BE03EDB-1D41-4207-AA3F-BB00BA264CCB}" type="pres">
      <dgm:prSet presAssocID="{A20592FF-DC47-4327-AEF6-A0AE94F2E0B1}" presName="accentRepeatNode" presStyleLbl="solidAlignAcc1" presStyleIdx="4" presStyleCnt="8"/>
      <dgm:spPr/>
    </dgm:pt>
    <dgm:pt modelId="{04E7873C-B2D4-4D1A-B1DF-AC4B73FE5FCB}" type="pres">
      <dgm:prSet presAssocID="{9A2F6AB0-7950-4490-AE4C-952536B20B57}" presName="image3" presStyleCnt="0"/>
      <dgm:spPr/>
    </dgm:pt>
    <dgm:pt modelId="{FD0A7BD1-F973-4C18-BF99-D43CC16072B6}" type="pres">
      <dgm:prSet presAssocID="{9A2F6AB0-7950-4490-AE4C-952536B20B57}" presName="imageRepeatNode" presStyleLbl="alignAcc1" presStyleIdx="2" presStyleCnt="4"/>
      <dgm:spPr/>
    </dgm:pt>
    <dgm:pt modelId="{1B6F7F96-0E93-4698-9435-B8BA19FAF249}" type="pres">
      <dgm:prSet presAssocID="{9A2F6AB0-7950-4490-AE4C-952536B20B57}" presName="imageaccent3" presStyleCnt="0"/>
      <dgm:spPr/>
    </dgm:pt>
    <dgm:pt modelId="{3A266F3F-2351-42D9-8B4B-1D1C5F794338}" type="pres">
      <dgm:prSet presAssocID="{9A2F6AB0-7950-4490-AE4C-952536B20B57}" presName="accentRepeatNode" presStyleLbl="solidAlignAcc1" presStyleIdx="5" presStyleCnt="8"/>
      <dgm:spPr>
        <a:solidFill>
          <a:schemeClr val="accent1"/>
        </a:solidFill>
        <a:ln>
          <a:solidFill>
            <a:schemeClr val="accent1"/>
          </a:solidFill>
        </a:ln>
      </dgm:spPr>
    </dgm:pt>
    <dgm:pt modelId="{EAB8C8BD-247C-420A-8A05-0D1E72456E1D}" type="pres">
      <dgm:prSet presAssocID="{E292D110-3C22-4A9D-A51E-2D7F9400516A}" presName="text4" presStyleCnt="0"/>
      <dgm:spPr/>
    </dgm:pt>
    <dgm:pt modelId="{D0695C89-6C7B-466E-9E9E-42287F1B49BA}" type="pres">
      <dgm:prSet presAssocID="{E292D110-3C22-4A9D-A51E-2D7F9400516A}" presName="textRepeatNode" presStyleLbl="alignNode1" presStyleIdx="3" presStyleCnt="4">
        <dgm:presLayoutVars>
          <dgm:chMax val="0"/>
          <dgm:chPref val="0"/>
          <dgm:bulletEnabled val="1"/>
        </dgm:presLayoutVars>
      </dgm:prSet>
      <dgm:spPr/>
    </dgm:pt>
    <dgm:pt modelId="{47A37094-EE2D-4D5C-9A7B-151085B8913C}" type="pres">
      <dgm:prSet presAssocID="{E292D110-3C22-4A9D-A51E-2D7F9400516A}" presName="textaccent4" presStyleCnt="0"/>
      <dgm:spPr/>
    </dgm:pt>
    <dgm:pt modelId="{3CD947B5-D44B-4847-AAAB-698B3A63DCA5}" type="pres">
      <dgm:prSet presAssocID="{E292D110-3C22-4A9D-A51E-2D7F9400516A}" presName="accentRepeatNode" presStyleLbl="solidAlignAcc1" presStyleIdx="6" presStyleCnt="8"/>
      <dgm:spPr>
        <a:ln>
          <a:solidFill>
            <a:schemeClr val="accent2"/>
          </a:solidFill>
        </a:ln>
      </dgm:spPr>
    </dgm:pt>
    <dgm:pt modelId="{3278F186-44DD-41F2-ABE5-BBF9CE256510}" type="pres">
      <dgm:prSet presAssocID="{A775B7BD-B5E0-4642-8951-403D188A5234}" presName="image4" presStyleCnt="0"/>
      <dgm:spPr/>
    </dgm:pt>
    <dgm:pt modelId="{007D1ED4-95C5-45B1-997E-5BEE46879D67}" type="pres">
      <dgm:prSet presAssocID="{A775B7BD-B5E0-4642-8951-403D188A5234}" presName="imageRepeatNode" presStyleLbl="alignAcc1" presStyleIdx="3" presStyleCnt="4"/>
      <dgm:spPr/>
    </dgm:pt>
    <dgm:pt modelId="{55183A05-4AF0-4152-A900-79178B0A599E}" type="pres">
      <dgm:prSet presAssocID="{A775B7BD-B5E0-4642-8951-403D188A5234}" presName="imageaccent4" presStyleCnt="0"/>
      <dgm:spPr/>
    </dgm:pt>
    <dgm:pt modelId="{AFDE8364-9BA1-4B3B-A994-65E7FE37BF92}" type="pres">
      <dgm:prSet presAssocID="{A775B7BD-B5E0-4642-8951-403D188A5234}" presName="accentRepeatNode" presStyleLbl="solidAlignAcc1" presStyleIdx="7" presStyleCnt="8"/>
      <dgm:spPr>
        <a:solidFill>
          <a:schemeClr val="accent2"/>
        </a:solidFill>
        <a:ln>
          <a:solidFill>
            <a:schemeClr val="accent2"/>
          </a:solidFill>
        </a:ln>
      </dgm:spPr>
    </dgm:pt>
  </dgm:ptLst>
  <dgm:cxnLst>
    <dgm:cxn modelId="{556F6A09-095B-401E-97DA-C3BB64A5E06C}" type="presOf" srcId="{E3FE33D2-3283-498F-A433-E00656ED1F16}" destId="{F06B3934-A239-49C9-8940-6CBECA4F7AA9}" srcOrd="0" destOrd="0" presId="urn:microsoft.com/office/officeart/2008/layout/HexagonCluster"/>
    <dgm:cxn modelId="{E5B09A0E-0BA2-4978-9CC7-859ACE829C95}" type="presOf" srcId="{9A2F6AB0-7950-4490-AE4C-952536B20B57}" destId="{FD0A7BD1-F973-4C18-BF99-D43CC16072B6}" srcOrd="0" destOrd="0" presId="urn:microsoft.com/office/officeart/2008/layout/HexagonCluster"/>
    <dgm:cxn modelId="{24166D51-545B-42F5-A791-A5555954DD4A}" srcId="{3802F627-C115-43A2-81A9-811D906932AB}" destId="{F576C13A-D978-4960-9635-AB6C6DF23938}" srcOrd="0" destOrd="0" parTransId="{A603CDC0-F549-4F10-9F63-9AC2CAF5A403}" sibTransId="{2C4BC5A7-8A23-4D78-8297-9BE95193A788}"/>
    <dgm:cxn modelId="{A43EB277-DACE-4328-AB9B-38035DF92BB2}" type="presOf" srcId="{E292D110-3C22-4A9D-A51E-2D7F9400516A}" destId="{D0695C89-6C7B-466E-9E9E-42287F1B49BA}" srcOrd="0" destOrd="0" presId="urn:microsoft.com/office/officeart/2008/layout/HexagonCluster"/>
    <dgm:cxn modelId="{57AEA181-8334-464D-B59D-5A371217DB51}" srcId="{3802F627-C115-43A2-81A9-811D906932AB}" destId="{A20592FF-DC47-4327-AEF6-A0AE94F2E0B1}" srcOrd="2" destOrd="0" parTransId="{BD42F4FE-8C10-437A-8DA7-AE7856A02C86}" sibTransId="{9A2F6AB0-7950-4490-AE4C-952536B20B57}"/>
    <dgm:cxn modelId="{91C32F91-C17E-4FB6-8D57-2DC001B5854F}" type="presOf" srcId="{F576C13A-D978-4960-9635-AB6C6DF23938}" destId="{0A73218D-BA0E-4EE9-8A9F-F544194ADBCE}" srcOrd="0" destOrd="0" presId="urn:microsoft.com/office/officeart/2008/layout/HexagonCluster"/>
    <dgm:cxn modelId="{D69894A7-AE46-418B-86DF-A766B9AE0619}" type="presOf" srcId="{858E8D15-540E-4150-8134-9C7318A74C52}" destId="{2831B418-7FC2-4C46-B715-770B4B9F2B36}" srcOrd="0" destOrd="0" presId="urn:microsoft.com/office/officeart/2008/layout/HexagonCluster"/>
    <dgm:cxn modelId="{49367FAF-6B8A-483D-AA5E-986EFA8E6636}" type="presOf" srcId="{3802F627-C115-43A2-81A9-811D906932AB}" destId="{F151F7CD-8FA9-44D2-91A8-9C7B7815D92A}" srcOrd="0" destOrd="0" presId="urn:microsoft.com/office/officeart/2008/layout/HexagonCluster"/>
    <dgm:cxn modelId="{D1C82ABB-8463-47BE-84EE-E98A84D69AB9}" type="presOf" srcId="{A20592FF-DC47-4327-AEF6-A0AE94F2E0B1}" destId="{8FFBEDD2-F6BA-46AC-AE6C-5EB33BB8E9F9}" srcOrd="0" destOrd="0" presId="urn:microsoft.com/office/officeart/2008/layout/HexagonCluster"/>
    <dgm:cxn modelId="{8A99E2D6-2027-4744-8D62-382041417DCD}" type="presOf" srcId="{2C4BC5A7-8A23-4D78-8297-9BE95193A788}" destId="{392BB871-B33B-420E-AC5D-FE26AF098153}" srcOrd="0" destOrd="0" presId="urn:microsoft.com/office/officeart/2008/layout/HexagonCluster"/>
    <dgm:cxn modelId="{79A006DB-3B3E-4D8A-96AC-E20D67798EFA}" srcId="{3802F627-C115-43A2-81A9-811D906932AB}" destId="{E292D110-3C22-4A9D-A51E-2D7F9400516A}" srcOrd="3" destOrd="0" parTransId="{59D5B243-362A-428A-AF67-70599A11E012}" sibTransId="{A775B7BD-B5E0-4642-8951-403D188A5234}"/>
    <dgm:cxn modelId="{423531E7-4FBA-4FBE-8F00-D816C9D0E608}" srcId="{3802F627-C115-43A2-81A9-811D906932AB}" destId="{858E8D15-540E-4150-8134-9C7318A74C52}" srcOrd="1" destOrd="0" parTransId="{857ED60A-C2AA-47ED-825E-054392F3E22B}" sibTransId="{E3FE33D2-3283-498F-A433-E00656ED1F16}"/>
    <dgm:cxn modelId="{01063CF7-0AFB-441B-A847-9B6F58F37321}" type="presOf" srcId="{A775B7BD-B5E0-4642-8951-403D188A5234}" destId="{007D1ED4-95C5-45B1-997E-5BEE46879D67}" srcOrd="0" destOrd="0" presId="urn:microsoft.com/office/officeart/2008/layout/HexagonCluster"/>
    <dgm:cxn modelId="{8ABF363A-B0AB-408B-8B0B-65EF93D76D2E}" type="presParOf" srcId="{F151F7CD-8FA9-44D2-91A8-9C7B7815D92A}" destId="{D4FC0B31-068F-41D8-B53C-B46A32884DD6}" srcOrd="0" destOrd="0" presId="urn:microsoft.com/office/officeart/2008/layout/HexagonCluster"/>
    <dgm:cxn modelId="{F39CD27E-1A0B-40A3-81AE-51F3E51134C3}" type="presParOf" srcId="{D4FC0B31-068F-41D8-B53C-B46A32884DD6}" destId="{0A73218D-BA0E-4EE9-8A9F-F544194ADBCE}" srcOrd="0" destOrd="0" presId="urn:microsoft.com/office/officeart/2008/layout/HexagonCluster"/>
    <dgm:cxn modelId="{5EFB187E-D76F-4BDF-864A-6C38C1892325}" type="presParOf" srcId="{F151F7CD-8FA9-44D2-91A8-9C7B7815D92A}" destId="{C43D3699-A353-496B-B4D2-2FB445B6F16A}" srcOrd="1" destOrd="0" presId="urn:microsoft.com/office/officeart/2008/layout/HexagonCluster"/>
    <dgm:cxn modelId="{1D9A237D-42FC-43C1-A987-9A69A6C5F06E}" type="presParOf" srcId="{C43D3699-A353-496B-B4D2-2FB445B6F16A}" destId="{09C4EADE-60FF-4D1E-98A8-BA5A198A495C}" srcOrd="0" destOrd="0" presId="urn:microsoft.com/office/officeart/2008/layout/HexagonCluster"/>
    <dgm:cxn modelId="{4DD46F7D-9DBC-4792-92C3-807F61355261}" type="presParOf" srcId="{F151F7CD-8FA9-44D2-91A8-9C7B7815D92A}" destId="{07F72DF8-5467-4FF9-A870-FB16742D60CB}" srcOrd="2" destOrd="0" presId="urn:microsoft.com/office/officeart/2008/layout/HexagonCluster"/>
    <dgm:cxn modelId="{B8DEC38A-CC24-4625-B8CE-965CF792D550}" type="presParOf" srcId="{07F72DF8-5467-4FF9-A870-FB16742D60CB}" destId="{392BB871-B33B-420E-AC5D-FE26AF098153}" srcOrd="0" destOrd="0" presId="urn:microsoft.com/office/officeart/2008/layout/HexagonCluster"/>
    <dgm:cxn modelId="{9B1ADB01-C953-40B5-8444-51AD0D39B6F9}" type="presParOf" srcId="{F151F7CD-8FA9-44D2-91A8-9C7B7815D92A}" destId="{FD8A5B6C-71F3-45DC-B73F-9F915E961A40}" srcOrd="3" destOrd="0" presId="urn:microsoft.com/office/officeart/2008/layout/HexagonCluster"/>
    <dgm:cxn modelId="{CA9BB14B-C087-4D10-8A80-147738631D55}" type="presParOf" srcId="{FD8A5B6C-71F3-45DC-B73F-9F915E961A40}" destId="{5605959D-65C7-4C34-B575-D31070ED34C0}" srcOrd="0" destOrd="0" presId="urn:microsoft.com/office/officeart/2008/layout/HexagonCluster"/>
    <dgm:cxn modelId="{E5C34BB3-BD06-4008-BE1F-1356BB0D3B99}" type="presParOf" srcId="{F151F7CD-8FA9-44D2-91A8-9C7B7815D92A}" destId="{A0399BDD-073D-424F-A9AE-BD14DD4659FF}" srcOrd="4" destOrd="0" presId="urn:microsoft.com/office/officeart/2008/layout/HexagonCluster"/>
    <dgm:cxn modelId="{D31E76AE-0BE6-421D-9040-45966915EC3C}" type="presParOf" srcId="{A0399BDD-073D-424F-A9AE-BD14DD4659FF}" destId="{2831B418-7FC2-4C46-B715-770B4B9F2B36}" srcOrd="0" destOrd="0" presId="urn:microsoft.com/office/officeart/2008/layout/HexagonCluster"/>
    <dgm:cxn modelId="{8B159834-D0B9-417F-B1AF-0C759240AA7C}" type="presParOf" srcId="{F151F7CD-8FA9-44D2-91A8-9C7B7815D92A}" destId="{FB607A34-BEE1-482E-9E72-9A0DD4CDEABC}" srcOrd="5" destOrd="0" presId="urn:microsoft.com/office/officeart/2008/layout/HexagonCluster"/>
    <dgm:cxn modelId="{5CA16F5C-3B6A-4EAF-9177-E1AF785912B9}" type="presParOf" srcId="{FB607A34-BEE1-482E-9E72-9A0DD4CDEABC}" destId="{764A399A-5B4F-4500-8DF9-CCBD339C9C8C}" srcOrd="0" destOrd="0" presId="urn:microsoft.com/office/officeart/2008/layout/HexagonCluster"/>
    <dgm:cxn modelId="{1E7D656F-6323-41DB-A1FC-C7DA333D33C2}" type="presParOf" srcId="{F151F7CD-8FA9-44D2-91A8-9C7B7815D92A}" destId="{BE46156C-7554-45B0-97B9-9CD31D2F0AB9}" srcOrd="6" destOrd="0" presId="urn:microsoft.com/office/officeart/2008/layout/HexagonCluster"/>
    <dgm:cxn modelId="{461DE651-FC29-41E9-BCFD-37F09138A963}" type="presParOf" srcId="{BE46156C-7554-45B0-97B9-9CD31D2F0AB9}" destId="{F06B3934-A239-49C9-8940-6CBECA4F7AA9}" srcOrd="0" destOrd="0" presId="urn:microsoft.com/office/officeart/2008/layout/HexagonCluster"/>
    <dgm:cxn modelId="{722E9932-55E3-4734-B2CC-2781ABF6C4EF}" type="presParOf" srcId="{F151F7CD-8FA9-44D2-91A8-9C7B7815D92A}" destId="{6DAF847A-7D1B-460A-AD37-152D7981637D}" srcOrd="7" destOrd="0" presId="urn:microsoft.com/office/officeart/2008/layout/HexagonCluster"/>
    <dgm:cxn modelId="{09C75D6A-725E-4E40-BE2E-A35FD73303AD}" type="presParOf" srcId="{6DAF847A-7D1B-460A-AD37-152D7981637D}" destId="{7B8B04ED-719B-4782-9634-3FECDF0924D5}" srcOrd="0" destOrd="0" presId="urn:microsoft.com/office/officeart/2008/layout/HexagonCluster"/>
    <dgm:cxn modelId="{2C31AF52-6BE2-4D93-8ADB-86AEC3ED5BE8}" type="presParOf" srcId="{F151F7CD-8FA9-44D2-91A8-9C7B7815D92A}" destId="{F6D285B5-96AC-4CF5-83F1-E5F2C8DF3668}" srcOrd="8" destOrd="0" presId="urn:microsoft.com/office/officeart/2008/layout/HexagonCluster"/>
    <dgm:cxn modelId="{9542EEB6-CB37-4863-A108-927BDB4CC078}" type="presParOf" srcId="{F6D285B5-96AC-4CF5-83F1-E5F2C8DF3668}" destId="{8FFBEDD2-F6BA-46AC-AE6C-5EB33BB8E9F9}" srcOrd="0" destOrd="0" presId="urn:microsoft.com/office/officeart/2008/layout/HexagonCluster"/>
    <dgm:cxn modelId="{B975A331-24A7-4AB1-98F0-9DF32A6CFAC7}" type="presParOf" srcId="{F151F7CD-8FA9-44D2-91A8-9C7B7815D92A}" destId="{0D9F4595-2793-4986-84C5-5E4F4AA4B56B}" srcOrd="9" destOrd="0" presId="urn:microsoft.com/office/officeart/2008/layout/HexagonCluster"/>
    <dgm:cxn modelId="{0FE631FC-4CF4-4D5C-8F3E-A38B457C6258}" type="presParOf" srcId="{0D9F4595-2793-4986-84C5-5E4F4AA4B56B}" destId="{9BE03EDB-1D41-4207-AA3F-BB00BA264CCB}" srcOrd="0" destOrd="0" presId="urn:microsoft.com/office/officeart/2008/layout/HexagonCluster"/>
    <dgm:cxn modelId="{ACCDC19C-FC96-490F-AFF1-87139E41EC45}" type="presParOf" srcId="{F151F7CD-8FA9-44D2-91A8-9C7B7815D92A}" destId="{04E7873C-B2D4-4D1A-B1DF-AC4B73FE5FCB}" srcOrd="10" destOrd="0" presId="urn:microsoft.com/office/officeart/2008/layout/HexagonCluster"/>
    <dgm:cxn modelId="{18F95635-1E3D-4D73-B3AF-A5BF701B2AD0}" type="presParOf" srcId="{04E7873C-B2D4-4D1A-B1DF-AC4B73FE5FCB}" destId="{FD0A7BD1-F973-4C18-BF99-D43CC16072B6}" srcOrd="0" destOrd="0" presId="urn:microsoft.com/office/officeart/2008/layout/HexagonCluster"/>
    <dgm:cxn modelId="{E0C812EB-2822-43FC-8975-E180EC65562B}" type="presParOf" srcId="{F151F7CD-8FA9-44D2-91A8-9C7B7815D92A}" destId="{1B6F7F96-0E93-4698-9435-B8BA19FAF249}" srcOrd="11" destOrd="0" presId="urn:microsoft.com/office/officeart/2008/layout/HexagonCluster"/>
    <dgm:cxn modelId="{9ED27492-27DF-4EA0-B8D9-639A8F80FCD5}" type="presParOf" srcId="{1B6F7F96-0E93-4698-9435-B8BA19FAF249}" destId="{3A266F3F-2351-42D9-8B4B-1D1C5F794338}" srcOrd="0" destOrd="0" presId="urn:microsoft.com/office/officeart/2008/layout/HexagonCluster"/>
    <dgm:cxn modelId="{96604F53-E1EA-47B4-83CA-603A5932CA22}" type="presParOf" srcId="{F151F7CD-8FA9-44D2-91A8-9C7B7815D92A}" destId="{EAB8C8BD-247C-420A-8A05-0D1E72456E1D}" srcOrd="12" destOrd="0" presId="urn:microsoft.com/office/officeart/2008/layout/HexagonCluster"/>
    <dgm:cxn modelId="{2BC4B078-38F4-4F7D-8586-96D1C8D7D033}" type="presParOf" srcId="{EAB8C8BD-247C-420A-8A05-0D1E72456E1D}" destId="{D0695C89-6C7B-466E-9E9E-42287F1B49BA}" srcOrd="0" destOrd="0" presId="urn:microsoft.com/office/officeart/2008/layout/HexagonCluster"/>
    <dgm:cxn modelId="{FD9614DE-341D-44B1-86CD-E602828A5B64}" type="presParOf" srcId="{F151F7CD-8FA9-44D2-91A8-9C7B7815D92A}" destId="{47A37094-EE2D-4D5C-9A7B-151085B8913C}" srcOrd="13" destOrd="0" presId="urn:microsoft.com/office/officeart/2008/layout/HexagonCluster"/>
    <dgm:cxn modelId="{9B11D817-725C-4F9B-A47B-0FB95B1EB313}" type="presParOf" srcId="{47A37094-EE2D-4D5C-9A7B-151085B8913C}" destId="{3CD947B5-D44B-4847-AAAB-698B3A63DCA5}" srcOrd="0" destOrd="0" presId="urn:microsoft.com/office/officeart/2008/layout/HexagonCluster"/>
    <dgm:cxn modelId="{ABE9AFA3-254E-4E44-BE52-83E887BBBB3A}" type="presParOf" srcId="{F151F7CD-8FA9-44D2-91A8-9C7B7815D92A}" destId="{3278F186-44DD-41F2-ABE5-BBF9CE256510}" srcOrd="14" destOrd="0" presId="urn:microsoft.com/office/officeart/2008/layout/HexagonCluster"/>
    <dgm:cxn modelId="{B10ED0D8-ED72-4C5D-9701-3535978DC2DC}" type="presParOf" srcId="{3278F186-44DD-41F2-ABE5-BBF9CE256510}" destId="{007D1ED4-95C5-45B1-997E-5BEE46879D67}" srcOrd="0" destOrd="0" presId="urn:microsoft.com/office/officeart/2008/layout/HexagonCluster"/>
    <dgm:cxn modelId="{AB39986C-2642-440F-9961-EA329B713EC4}" type="presParOf" srcId="{F151F7CD-8FA9-44D2-91A8-9C7B7815D92A}" destId="{55183A05-4AF0-4152-A900-79178B0A599E}" srcOrd="15" destOrd="0" presId="urn:microsoft.com/office/officeart/2008/layout/HexagonCluster"/>
    <dgm:cxn modelId="{FE07FAE6-9E35-4422-856F-FE8FC10F4C6D}" type="presParOf" srcId="{55183A05-4AF0-4152-A900-79178B0A599E}" destId="{AFDE8364-9BA1-4B3B-A994-65E7FE37BF92}"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579A6E4-7DCD-4B3A-8953-E72C12BC527B}" type="doc">
      <dgm:prSet loTypeId="urn:microsoft.com/office/officeart/2005/8/layout/orgChart1" loCatId="hierarchy" qsTypeId="urn:microsoft.com/office/officeart/2005/8/quickstyle/simple1" qsCatId="simple" csTypeId="urn:microsoft.com/office/officeart/2005/8/colors/colorful1" csCatId="colorful" phldr="1"/>
      <dgm:spPr/>
      <dgm:t>
        <a:bodyPr/>
        <a:lstStyle/>
        <a:p>
          <a:endParaRPr lang="zh-CN" altLang="en-US"/>
        </a:p>
      </dgm:t>
    </dgm:pt>
    <dgm:pt modelId="{404DB232-F5B9-4DA9-BFD6-1FFDBA70FBE8}">
      <dgm:prSet phldrT="[文本]" custT="1"/>
      <dgm:spPr>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一级</a:t>
          </a:r>
        </a:p>
      </dgm:t>
    </dgm:pt>
    <dgm:pt modelId="{E4C305F0-3EC9-4484-A29C-943BB8B2A67A}" type="parTrans" cxnId="{0936DE7B-62B4-4787-A253-7A4D213030EA}">
      <dgm:prSet/>
      <dgm:spPr/>
      <dgm:t>
        <a:bodyPr/>
        <a:lstStyle/>
        <a:p>
          <a:endParaRPr lang="zh-CN" altLang="en-US" sz="1800"/>
        </a:p>
      </dgm:t>
    </dgm:pt>
    <dgm:pt modelId="{8CEBBD68-4EE4-46C2-9894-ABEF085F7F5A}" type="sibTrans" cxnId="{0936DE7B-62B4-4787-A253-7A4D213030EA}">
      <dgm:prSet/>
      <dgm:spPr/>
      <dgm:t>
        <a:bodyPr/>
        <a:lstStyle/>
        <a:p>
          <a:endParaRPr lang="zh-CN" altLang="en-US" sz="1800"/>
        </a:p>
      </dgm:t>
    </dgm:pt>
    <dgm:pt modelId="{368959AA-A741-4241-B3B2-C9C36C33B30A}" type="asst">
      <dgm:prSet phldrT="[文本]" custT="1"/>
      <dgm:spPr>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中间等级</a:t>
          </a:r>
        </a:p>
      </dgm:t>
    </dgm:pt>
    <dgm:pt modelId="{34B98349-9C62-4141-8457-83C71615FE1E}" type="parTrans" cxnId="{5FC77FC8-0484-4E74-9208-4DA9414A11A6}">
      <dgm:prSet/>
      <dgm:spPr/>
      <dgm:t>
        <a:bodyPr/>
        <a:lstStyle/>
        <a:p>
          <a:endParaRPr lang="zh-CN" altLang="en-US" sz="1800"/>
        </a:p>
      </dgm:t>
    </dgm:pt>
    <dgm:pt modelId="{4DE40294-6C0D-46B5-B927-252E5CF07F01}" type="sibTrans" cxnId="{5FC77FC8-0484-4E74-9208-4DA9414A11A6}">
      <dgm:prSet/>
      <dgm:spPr/>
      <dgm:t>
        <a:bodyPr/>
        <a:lstStyle/>
        <a:p>
          <a:endParaRPr lang="zh-CN" altLang="en-US" sz="1800"/>
        </a:p>
      </dgm:t>
    </dgm:pt>
    <dgm:pt modelId="{19A9BACF-057A-4224-B45D-57323B3DC553}">
      <dgm:prSet phldrT="[文本]" custT="1"/>
      <dgm:spPr>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二级</a:t>
          </a:r>
        </a:p>
      </dgm:t>
    </dgm:pt>
    <dgm:pt modelId="{6CFEFB35-C66D-49D2-9158-02F7BE4E5CFF}" type="parTrans" cxnId="{2B946C04-0412-4288-8B4C-86E87FBEC77F}">
      <dgm:prSet/>
      <dgm:spPr/>
      <dgm:t>
        <a:bodyPr/>
        <a:lstStyle/>
        <a:p>
          <a:endParaRPr lang="zh-CN" altLang="en-US" sz="1800"/>
        </a:p>
      </dgm:t>
    </dgm:pt>
    <dgm:pt modelId="{806E95F0-5782-40D1-A2FE-A6EF9654A815}" type="sibTrans" cxnId="{2B946C04-0412-4288-8B4C-86E87FBEC77F}">
      <dgm:prSet/>
      <dgm:spPr/>
      <dgm:t>
        <a:bodyPr/>
        <a:lstStyle/>
        <a:p>
          <a:endParaRPr lang="zh-CN" altLang="en-US" sz="1800"/>
        </a:p>
      </dgm:t>
    </dgm:pt>
    <dgm:pt modelId="{0EC4D99B-A8D6-4501-BC63-780A46BDBF62}">
      <dgm:prSet phldrT="[文本]" custT="1"/>
      <dgm:spPr>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二级</a:t>
          </a:r>
        </a:p>
      </dgm:t>
    </dgm:pt>
    <dgm:pt modelId="{B5D1D12F-952D-4C4C-9D87-CFC63BFA0B73}" type="parTrans" cxnId="{C8D0C7AD-B775-4289-A2E5-05754BC5EE11}">
      <dgm:prSet/>
      <dgm:spPr/>
      <dgm:t>
        <a:bodyPr/>
        <a:lstStyle/>
        <a:p>
          <a:endParaRPr lang="zh-CN" altLang="en-US" sz="1800"/>
        </a:p>
      </dgm:t>
    </dgm:pt>
    <dgm:pt modelId="{392773B9-48AE-4F2A-AAF4-6A2C65FBC30A}" type="sibTrans" cxnId="{C8D0C7AD-B775-4289-A2E5-05754BC5EE11}">
      <dgm:prSet/>
      <dgm:spPr/>
      <dgm:t>
        <a:bodyPr/>
        <a:lstStyle/>
        <a:p>
          <a:endParaRPr lang="zh-CN" altLang="en-US" sz="1800"/>
        </a:p>
      </dgm:t>
    </dgm:pt>
    <dgm:pt modelId="{67219DF5-C10B-4A1F-8E1A-BEB850702B58}">
      <dgm:prSet phldrT="[文本]" custT="1"/>
      <dgm:spPr>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二级</a:t>
          </a:r>
        </a:p>
      </dgm:t>
    </dgm:pt>
    <dgm:pt modelId="{B21A1D19-3142-4651-9BF3-DAFEBCB48607}" type="parTrans" cxnId="{5ABFBF34-C5AA-46AF-9723-7EC3690DFA3D}">
      <dgm:prSet/>
      <dgm:spPr/>
      <dgm:t>
        <a:bodyPr/>
        <a:lstStyle/>
        <a:p>
          <a:endParaRPr lang="zh-CN" altLang="en-US" sz="1800"/>
        </a:p>
      </dgm:t>
    </dgm:pt>
    <dgm:pt modelId="{79F70AE0-5692-4878-98E9-706CC903409A}" type="sibTrans" cxnId="{5ABFBF34-C5AA-46AF-9723-7EC3690DFA3D}">
      <dgm:prSet/>
      <dgm:spPr/>
      <dgm:t>
        <a:bodyPr/>
        <a:lstStyle/>
        <a:p>
          <a:endParaRPr lang="zh-CN" altLang="en-US" sz="1800"/>
        </a:p>
      </dgm:t>
    </dgm:pt>
    <dgm:pt modelId="{E11A0D0A-2509-4AA2-B86C-5B12D6CC450A}">
      <dgm:prSet phldrT="[文本]" custT="1"/>
      <dgm:spPr>
        <a:solidFill>
          <a:schemeClr val="accent2">
            <a:lumMod val="75000"/>
          </a:schemeClr>
        </a:solidFill>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三级</a:t>
          </a:r>
        </a:p>
      </dgm:t>
    </dgm:pt>
    <dgm:pt modelId="{E1B7AD80-D876-45FC-A0DC-15A5E4F259B5}" type="parTrans" cxnId="{6ADF3DC7-1AF2-47FC-96C6-126A684271F1}">
      <dgm:prSet/>
      <dgm:spPr>
        <a:ln>
          <a:solidFill>
            <a:schemeClr val="accent2">
              <a:lumMod val="75000"/>
            </a:schemeClr>
          </a:solidFill>
        </a:ln>
      </dgm:spPr>
      <dgm:t>
        <a:bodyPr/>
        <a:lstStyle/>
        <a:p>
          <a:endParaRPr lang="zh-CN" altLang="en-US" sz="1800"/>
        </a:p>
      </dgm:t>
    </dgm:pt>
    <dgm:pt modelId="{7A645124-BA61-4257-AC6E-F9B14C214BC7}" type="sibTrans" cxnId="{6ADF3DC7-1AF2-47FC-96C6-126A684271F1}">
      <dgm:prSet/>
      <dgm:spPr/>
      <dgm:t>
        <a:bodyPr/>
        <a:lstStyle/>
        <a:p>
          <a:endParaRPr lang="zh-CN" altLang="en-US" sz="1800"/>
        </a:p>
      </dgm:t>
    </dgm:pt>
    <dgm:pt modelId="{1FFDA260-5EC0-435D-B547-769B2F3444C7}">
      <dgm:prSet phldrT="[文本]" custT="1"/>
      <dgm:spPr>
        <a:solidFill>
          <a:schemeClr val="accent2">
            <a:lumMod val="75000"/>
          </a:schemeClr>
        </a:solidFill>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三级</a:t>
          </a:r>
        </a:p>
      </dgm:t>
    </dgm:pt>
    <dgm:pt modelId="{6524AED2-32B5-422B-AA01-34C28AA93420}" type="parTrans" cxnId="{8AE62BF7-1763-4E59-9E8B-E9F2BA5401A5}">
      <dgm:prSet/>
      <dgm:spPr>
        <a:ln>
          <a:solidFill>
            <a:schemeClr val="accent2">
              <a:lumMod val="75000"/>
            </a:schemeClr>
          </a:solidFill>
        </a:ln>
      </dgm:spPr>
      <dgm:t>
        <a:bodyPr/>
        <a:lstStyle/>
        <a:p>
          <a:endParaRPr lang="zh-CN" altLang="en-US" sz="1800"/>
        </a:p>
      </dgm:t>
    </dgm:pt>
    <dgm:pt modelId="{76D8C0DE-A8D8-4E1A-B4D8-382C42362025}" type="sibTrans" cxnId="{8AE62BF7-1763-4E59-9E8B-E9F2BA5401A5}">
      <dgm:prSet/>
      <dgm:spPr/>
      <dgm:t>
        <a:bodyPr/>
        <a:lstStyle/>
        <a:p>
          <a:endParaRPr lang="zh-CN" altLang="en-US" sz="1800"/>
        </a:p>
      </dgm:t>
    </dgm:pt>
    <dgm:pt modelId="{CFC72E54-7C9E-4A93-81CF-69EAEA807E27}">
      <dgm:prSet phldrT="[文本]" custT="1"/>
      <dgm:spPr>
        <a:solidFill>
          <a:schemeClr val="accent2">
            <a:lumMod val="75000"/>
          </a:schemeClr>
        </a:solidFill>
        <a:ln>
          <a:noFill/>
        </a:ln>
      </dgm:spPr>
      <dgm:t>
        <a:bodyPr/>
        <a:lstStyle/>
        <a:p>
          <a:r>
            <a:rPr lang="zh-CN" altLang="en-US" sz="1800" dirty="0">
              <a:latin typeface="Arial" panose="020B0604020202020204" pitchFamily="34" charset="0"/>
              <a:ea typeface="微软雅黑" panose="020B0503020204020204" pitchFamily="34" charset="-122"/>
              <a:cs typeface="+mn-ea"/>
              <a:sym typeface="Arial" panose="020B0604020202020204" pitchFamily="34" charset="0"/>
            </a:rPr>
            <a:t>三级</a:t>
          </a:r>
        </a:p>
      </dgm:t>
    </dgm:pt>
    <dgm:pt modelId="{E4D2B674-87CF-4A9E-A2DE-951671FBC4FA}" type="parTrans" cxnId="{EE7A9A86-05B1-4E9B-840E-501E9FEA7A30}">
      <dgm:prSet/>
      <dgm:spPr>
        <a:ln>
          <a:solidFill>
            <a:schemeClr val="accent2">
              <a:lumMod val="75000"/>
            </a:schemeClr>
          </a:solidFill>
        </a:ln>
      </dgm:spPr>
      <dgm:t>
        <a:bodyPr/>
        <a:lstStyle/>
        <a:p>
          <a:endParaRPr lang="zh-CN" altLang="en-US" sz="1800"/>
        </a:p>
      </dgm:t>
    </dgm:pt>
    <dgm:pt modelId="{E9AA205C-B7C1-470F-ACF9-B4B07A0F7CF9}" type="sibTrans" cxnId="{EE7A9A86-05B1-4E9B-840E-501E9FEA7A30}">
      <dgm:prSet/>
      <dgm:spPr/>
      <dgm:t>
        <a:bodyPr/>
        <a:lstStyle/>
        <a:p>
          <a:endParaRPr lang="zh-CN" altLang="en-US" sz="1800"/>
        </a:p>
      </dgm:t>
    </dgm:pt>
    <dgm:pt modelId="{35E084E5-FA14-4E78-8666-8BF7674B2E4C}" type="pres">
      <dgm:prSet presAssocID="{C579A6E4-7DCD-4B3A-8953-E72C12BC527B}" presName="hierChild1" presStyleCnt="0">
        <dgm:presLayoutVars>
          <dgm:orgChart val="1"/>
          <dgm:chPref val="1"/>
          <dgm:dir/>
          <dgm:animOne val="branch"/>
          <dgm:animLvl val="lvl"/>
          <dgm:resizeHandles/>
        </dgm:presLayoutVars>
      </dgm:prSet>
      <dgm:spPr/>
    </dgm:pt>
    <dgm:pt modelId="{8448CD38-0EF5-42BA-A8D0-0A1A50EC004E}" type="pres">
      <dgm:prSet presAssocID="{404DB232-F5B9-4DA9-BFD6-1FFDBA70FBE8}" presName="hierRoot1" presStyleCnt="0">
        <dgm:presLayoutVars>
          <dgm:hierBranch val="init"/>
        </dgm:presLayoutVars>
      </dgm:prSet>
      <dgm:spPr/>
    </dgm:pt>
    <dgm:pt modelId="{E7022366-303D-4150-8DC4-65D5BAF26CEC}" type="pres">
      <dgm:prSet presAssocID="{404DB232-F5B9-4DA9-BFD6-1FFDBA70FBE8}" presName="rootComposite1" presStyleCnt="0"/>
      <dgm:spPr/>
    </dgm:pt>
    <dgm:pt modelId="{A4D7B614-FD6A-483A-B0AD-1368DAC104FA}" type="pres">
      <dgm:prSet presAssocID="{404DB232-F5B9-4DA9-BFD6-1FFDBA70FBE8}" presName="rootText1" presStyleLbl="node0" presStyleIdx="0" presStyleCnt="1">
        <dgm:presLayoutVars>
          <dgm:chPref val="3"/>
        </dgm:presLayoutVars>
      </dgm:prSet>
      <dgm:spPr/>
    </dgm:pt>
    <dgm:pt modelId="{3D6E4F4B-A419-45B4-AC2A-4600A5D42F8C}" type="pres">
      <dgm:prSet presAssocID="{404DB232-F5B9-4DA9-BFD6-1FFDBA70FBE8}" presName="rootConnector1" presStyleLbl="node1" presStyleIdx="0" presStyleCnt="0"/>
      <dgm:spPr/>
    </dgm:pt>
    <dgm:pt modelId="{34B85AD1-DE9F-499E-8DDA-34BF6A945AC4}" type="pres">
      <dgm:prSet presAssocID="{404DB232-F5B9-4DA9-BFD6-1FFDBA70FBE8}" presName="hierChild2" presStyleCnt="0"/>
      <dgm:spPr/>
    </dgm:pt>
    <dgm:pt modelId="{ACAFBAEC-18D5-45B1-8FA4-DC1DA5075B6A}" type="pres">
      <dgm:prSet presAssocID="{6CFEFB35-C66D-49D2-9158-02F7BE4E5CFF}" presName="Name37" presStyleLbl="parChTrans1D2" presStyleIdx="0" presStyleCnt="4"/>
      <dgm:spPr/>
    </dgm:pt>
    <dgm:pt modelId="{DD0C43CE-8877-4CFF-9AE2-3F563CCA26AA}" type="pres">
      <dgm:prSet presAssocID="{19A9BACF-057A-4224-B45D-57323B3DC553}" presName="hierRoot2" presStyleCnt="0">
        <dgm:presLayoutVars>
          <dgm:hierBranch val="init"/>
        </dgm:presLayoutVars>
      </dgm:prSet>
      <dgm:spPr/>
    </dgm:pt>
    <dgm:pt modelId="{2949CD01-64FC-4DB8-924B-BB1B1B236F85}" type="pres">
      <dgm:prSet presAssocID="{19A9BACF-057A-4224-B45D-57323B3DC553}" presName="rootComposite" presStyleCnt="0"/>
      <dgm:spPr/>
    </dgm:pt>
    <dgm:pt modelId="{BE203AA9-33FD-4A55-AE3E-05AD92104DA0}" type="pres">
      <dgm:prSet presAssocID="{19A9BACF-057A-4224-B45D-57323B3DC553}" presName="rootText" presStyleLbl="node2" presStyleIdx="0" presStyleCnt="3">
        <dgm:presLayoutVars>
          <dgm:chPref val="3"/>
        </dgm:presLayoutVars>
      </dgm:prSet>
      <dgm:spPr/>
    </dgm:pt>
    <dgm:pt modelId="{DB5D3286-1163-449B-822B-DAE2F8B2869B}" type="pres">
      <dgm:prSet presAssocID="{19A9BACF-057A-4224-B45D-57323B3DC553}" presName="rootConnector" presStyleLbl="node2" presStyleIdx="0" presStyleCnt="3"/>
      <dgm:spPr/>
    </dgm:pt>
    <dgm:pt modelId="{74200C52-9871-4F8D-A47C-AF3329277D45}" type="pres">
      <dgm:prSet presAssocID="{19A9BACF-057A-4224-B45D-57323B3DC553}" presName="hierChild4" presStyleCnt="0"/>
      <dgm:spPr/>
    </dgm:pt>
    <dgm:pt modelId="{2F6A2420-1940-4148-BE53-247F77777264}" type="pres">
      <dgm:prSet presAssocID="{19A9BACF-057A-4224-B45D-57323B3DC553}" presName="hierChild5" presStyleCnt="0"/>
      <dgm:spPr/>
    </dgm:pt>
    <dgm:pt modelId="{C5BE4C27-C921-4484-8F14-02A0E9196A48}" type="pres">
      <dgm:prSet presAssocID="{B5D1D12F-952D-4C4C-9D87-CFC63BFA0B73}" presName="Name37" presStyleLbl="parChTrans1D2" presStyleIdx="1" presStyleCnt="4"/>
      <dgm:spPr/>
    </dgm:pt>
    <dgm:pt modelId="{E50078B7-0BF2-43E3-B76D-5515DD979B38}" type="pres">
      <dgm:prSet presAssocID="{0EC4D99B-A8D6-4501-BC63-780A46BDBF62}" presName="hierRoot2" presStyleCnt="0">
        <dgm:presLayoutVars>
          <dgm:hierBranch val="init"/>
        </dgm:presLayoutVars>
      </dgm:prSet>
      <dgm:spPr/>
    </dgm:pt>
    <dgm:pt modelId="{A5BBF09E-C29A-455C-8F53-1AEFBC06F4BC}" type="pres">
      <dgm:prSet presAssocID="{0EC4D99B-A8D6-4501-BC63-780A46BDBF62}" presName="rootComposite" presStyleCnt="0"/>
      <dgm:spPr/>
    </dgm:pt>
    <dgm:pt modelId="{229700BF-893D-4CD6-96B4-431A76BB8487}" type="pres">
      <dgm:prSet presAssocID="{0EC4D99B-A8D6-4501-BC63-780A46BDBF62}" presName="rootText" presStyleLbl="node2" presStyleIdx="1" presStyleCnt="3">
        <dgm:presLayoutVars>
          <dgm:chPref val="3"/>
        </dgm:presLayoutVars>
      </dgm:prSet>
      <dgm:spPr/>
    </dgm:pt>
    <dgm:pt modelId="{3F8F6494-F520-4DDE-B9CE-73DD3393D8A4}" type="pres">
      <dgm:prSet presAssocID="{0EC4D99B-A8D6-4501-BC63-780A46BDBF62}" presName="rootConnector" presStyleLbl="node2" presStyleIdx="1" presStyleCnt="3"/>
      <dgm:spPr/>
    </dgm:pt>
    <dgm:pt modelId="{B7CCCA35-103A-4562-8F59-1CE9AA996FD6}" type="pres">
      <dgm:prSet presAssocID="{0EC4D99B-A8D6-4501-BC63-780A46BDBF62}" presName="hierChild4" presStyleCnt="0"/>
      <dgm:spPr/>
    </dgm:pt>
    <dgm:pt modelId="{420E911C-A8B9-4A42-B244-EADB8EBA3F11}" type="pres">
      <dgm:prSet presAssocID="{6524AED2-32B5-422B-AA01-34C28AA93420}" presName="Name37" presStyleLbl="parChTrans1D3" presStyleIdx="0" presStyleCnt="3"/>
      <dgm:spPr/>
    </dgm:pt>
    <dgm:pt modelId="{FCE7807C-9569-4D51-B079-C63F52C26111}" type="pres">
      <dgm:prSet presAssocID="{1FFDA260-5EC0-435D-B547-769B2F3444C7}" presName="hierRoot2" presStyleCnt="0">
        <dgm:presLayoutVars>
          <dgm:hierBranch val="init"/>
        </dgm:presLayoutVars>
      </dgm:prSet>
      <dgm:spPr/>
    </dgm:pt>
    <dgm:pt modelId="{C2054263-6B6A-423C-A73B-15FB4B9F7C29}" type="pres">
      <dgm:prSet presAssocID="{1FFDA260-5EC0-435D-B547-769B2F3444C7}" presName="rootComposite" presStyleCnt="0"/>
      <dgm:spPr/>
    </dgm:pt>
    <dgm:pt modelId="{31874739-23EF-42E3-BBC2-3D4E95D9ACF3}" type="pres">
      <dgm:prSet presAssocID="{1FFDA260-5EC0-435D-B547-769B2F3444C7}" presName="rootText" presStyleLbl="node3" presStyleIdx="0" presStyleCnt="3">
        <dgm:presLayoutVars>
          <dgm:chPref val="3"/>
        </dgm:presLayoutVars>
      </dgm:prSet>
      <dgm:spPr/>
    </dgm:pt>
    <dgm:pt modelId="{58E0F199-BD8B-463E-9D36-5B141CD471C0}" type="pres">
      <dgm:prSet presAssocID="{1FFDA260-5EC0-435D-B547-769B2F3444C7}" presName="rootConnector" presStyleLbl="node3" presStyleIdx="0" presStyleCnt="3"/>
      <dgm:spPr/>
    </dgm:pt>
    <dgm:pt modelId="{83EFA122-112F-4804-B40F-F531546A7EA8}" type="pres">
      <dgm:prSet presAssocID="{1FFDA260-5EC0-435D-B547-769B2F3444C7}" presName="hierChild4" presStyleCnt="0"/>
      <dgm:spPr/>
    </dgm:pt>
    <dgm:pt modelId="{24C716DE-4362-4B89-8BE6-91535A1F67C8}" type="pres">
      <dgm:prSet presAssocID="{1FFDA260-5EC0-435D-B547-769B2F3444C7}" presName="hierChild5" presStyleCnt="0"/>
      <dgm:spPr/>
    </dgm:pt>
    <dgm:pt modelId="{FDBA61E3-5C9A-46FE-BD95-A06699310000}" type="pres">
      <dgm:prSet presAssocID="{E1B7AD80-D876-45FC-A0DC-15A5E4F259B5}" presName="Name37" presStyleLbl="parChTrans1D3" presStyleIdx="1" presStyleCnt="3"/>
      <dgm:spPr/>
    </dgm:pt>
    <dgm:pt modelId="{4A06520A-D145-4EC5-A0C1-8A67125BE828}" type="pres">
      <dgm:prSet presAssocID="{E11A0D0A-2509-4AA2-B86C-5B12D6CC450A}" presName="hierRoot2" presStyleCnt="0">
        <dgm:presLayoutVars>
          <dgm:hierBranch val="init"/>
        </dgm:presLayoutVars>
      </dgm:prSet>
      <dgm:spPr/>
    </dgm:pt>
    <dgm:pt modelId="{48FC570A-2EF7-4AA4-95B2-6B10BA3BEE96}" type="pres">
      <dgm:prSet presAssocID="{E11A0D0A-2509-4AA2-B86C-5B12D6CC450A}" presName="rootComposite" presStyleCnt="0"/>
      <dgm:spPr/>
    </dgm:pt>
    <dgm:pt modelId="{C782C853-2EAD-4C09-AAE2-5E8D71A68808}" type="pres">
      <dgm:prSet presAssocID="{E11A0D0A-2509-4AA2-B86C-5B12D6CC450A}" presName="rootText" presStyleLbl="node3" presStyleIdx="1" presStyleCnt="3">
        <dgm:presLayoutVars>
          <dgm:chPref val="3"/>
        </dgm:presLayoutVars>
      </dgm:prSet>
      <dgm:spPr/>
    </dgm:pt>
    <dgm:pt modelId="{0921C8E8-7B6A-47F9-87ED-A9BD1894B00E}" type="pres">
      <dgm:prSet presAssocID="{E11A0D0A-2509-4AA2-B86C-5B12D6CC450A}" presName="rootConnector" presStyleLbl="node3" presStyleIdx="1" presStyleCnt="3"/>
      <dgm:spPr/>
    </dgm:pt>
    <dgm:pt modelId="{E59052B2-6ED2-4723-B588-2C0EB8AA7569}" type="pres">
      <dgm:prSet presAssocID="{E11A0D0A-2509-4AA2-B86C-5B12D6CC450A}" presName="hierChild4" presStyleCnt="0"/>
      <dgm:spPr/>
    </dgm:pt>
    <dgm:pt modelId="{694E23B5-EDAC-4984-9FAB-33DB726ED89A}" type="pres">
      <dgm:prSet presAssocID="{E11A0D0A-2509-4AA2-B86C-5B12D6CC450A}" presName="hierChild5" presStyleCnt="0"/>
      <dgm:spPr/>
    </dgm:pt>
    <dgm:pt modelId="{7176FC58-5BAE-4658-9D17-E55AB61532E7}" type="pres">
      <dgm:prSet presAssocID="{0EC4D99B-A8D6-4501-BC63-780A46BDBF62}" presName="hierChild5" presStyleCnt="0"/>
      <dgm:spPr/>
    </dgm:pt>
    <dgm:pt modelId="{BFBA3839-5A97-4074-BD46-B87F4502261E}" type="pres">
      <dgm:prSet presAssocID="{B21A1D19-3142-4651-9BF3-DAFEBCB48607}" presName="Name37" presStyleLbl="parChTrans1D2" presStyleIdx="2" presStyleCnt="4"/>
      <dgm:spPr/>
    </dgm:pt>
    <dgm:pt modelId="{14346369-73E7-4696-BA95-F1ACC5D60572}" type="pres">
      <dgm:prSet presAssocID="{67219DF5-C10B-4A1F-8E1A-BEB850702B58}" presName="hierRoot2" presStyleCnt="0">
        <dgm:presLayoutVars>
          <dgm:hierBranch val="init"/>
        </dgm:presLayoutVars>
      </dgm:prSet>
      <dgm:spPr/>
    </dgm:pt>
    <dgm:pt modelId="{0BE4B509-4AA7-4150-9BB3-854ABCD05C60}" type="pres">
      <dgm:prSet presAssocID="{67219DF5-C10B-4A1F-8E1A-BEB850702B58}" presName="rootComposite" presStyleCnt="0"/>
      <dgm:spPr/>
    </dgm:pt>
    <dgm:pt modelId="{7284F683-067D-49D6-A7AB-6352BDDFBF72}" type="pres">
      <dgm:prSet presAssocID="{67219DF5-C10B-4A1F-8E1A-BEB850702B58}" presName="rootText" presStyleLbl="node2" presStyleIdx="2" presStyleCnt="3">
        <dgm:presLayoutVars>
          <dgm:chPref val="3"/>
        </dgm:presLayoutVars>
      </dgm:prSet>
      <dgm:spPr/>
    </dgm:pt>
    <dgm:pt modelId="{D5D4EC00-2A3F-4890-85D5-A7BF07A61509}" type="pres">
      <dgm:prSet presAssocID="{67219DF5-C10B-4A1F-8E1A-BEB850702B58}" presName="rootConnector" presStyleLbl="node2" presStyleIdx="2" presStyleCnt="3"/>
      <dgm:spPr/>
    </dgm:pt>
    <dgm:pt modelId="{D160746B-993F-4463-9FAD-323A2961BBEC}" type="pres">
      <dgm:prSet presAssocID="{67219DF5-C10B-4A1F-8E1A-BEB850702B58}" presName="hierChild4" presStyleCnt="0"/>
      <dgm:spPr/>
    </dgm:pt>
    <dgm:pt modelId="{69659624-F14F-4605-9782-EB674CA12751}" type="pres">
      <dgm:prSet presAssocID="{E4D2B674-87CF-4A9E-A2DE-951671FBC4FA}" presName="Name37" presStyleLbl="parChTrans1D3" presStyleIdx="2" presStyleCnt="3"/>
      <dgm:spPr/>
    </dgm:pt>
    <dgm:pt modelId="{96FCABFB-D9A1-436E-9771-8AF13FFCFDD8}" type="pres">
      <dgm:prSet presAssocID="{CFC72E54-7C9E-4A93-81CF-69EAEA807E27}" presName="hierRoot2" presStyleCnt="0">
        <dgm:presLayoutVars>
          <dgm:hierBranch val="init"/>
        </dgm:presLayoutVars>
      </dgm:prSet>
      <dgm:spPr/>
    </dgm:pt>
    <dgm:pt modelId="{76E6A55F-3751-4C0B-A164-B95E385CFFA5}" type="pres">
      <dgm:prSet presAssocID="{CFC72E54-7C9E-4A93-81CF-69EAEA807E27}" presName="rootComposite" presStyleCnt="0"/>
      <dgm:spPr/>
    </dgm:pt>
    <dgm:pt modelId="{580C6D79-2EDA-48B4-9FC9-6D833183FF21}" type="pres">
      <dgm:prSet presAssocID="{CFC72E54-7C9E-4A93-81CF-69EAEA807E27}" presName="rootText" presStyleLbl="node3" presStyleIdx="2" presStyleCnt="3">
        <dgm:presLayoutVars>
          <dgm:chPref val="3"/>
        </dgm:presLayoutVars>
      </dgm:prSet>
      <dgm:spPr/>
    </dgm:pt>
    <dgm:pt modelId="{85B753ED-E84D-4FB0-B514-5F2EDA4E0170}" type="pres">
      <dgm:prSet presAssocID="{CFC72E54-7C9E-4A93-81CF-69EAEA807E27}" presName="rootConnector" presStyleLbl="node3" presStyleIdx="2" presStyleCnt="3"/>
      <dgm:spPr/>
    </dgm:pt>
    <dgm:pt modelId="{484B6FF0-28F3-4412-AF80-D3F14D22F436}" type="pres">
      <dgm:prSet presAssocID="{CFC72E54-7C9E-4A93-81CF-69EAEA807E27}" presName="hierChild4" presStyleCnt="0"/>
      <dgm:spPr/>
    </dgm:pt>
    <dgm:pt modelId="{953E6380-D965-4B16-AF5C-B41DACBC186F}" type="pres">
      <dgm:prSet presAssocID="{CFC72E54-7C9E-4A93-81CF-69EAEA807E27}" presName="hierChild5" presStyleCnt="0"/>
      <dgm:spPr/>
    </dgm:pt>
    <dgm:pt modelId="{26685F54-6EB0-4898-A678-9FE298CA99DD}" type="pres">
      <dgm:prSet presAssocID="{67219DF5-C10B-4A1F-8E1A-BEB850702B58}" presName="hierChild5" presStyleCnt="0"/>
      <dgm:spPr/>
    </dgm:pt>
    <dgm:pt modelId="{5E846935-8F98-43BF-81FF-3699FC6E4A8C}" type="pres">
      <dgm:prSet presAssocID="{404DB232-F5B9-4DA9-BFD6-1FFDBA70FBE8}" presName="hierChild3" presStyleCnt="0"/>
      <dgm:spPr/>
    </dgm:pt>
    <dgm:pt modelId="{3DFB77B8-83DB-4E45-9A1F-90D3F3499729}" type="pres">
      <dgm:prSet presAssocID="{34B98349-9C62-4141-8457-83C71615FE1E}" presName="Name111" presStyleLbl="parChTrans1D2" presStyleIdx="3" presStyleCnt="4"/>
      <dgm:spPr/>
    </dgm:pt>
    <dgm:pt modelId="{F2221798-86B3-4BC1-9067-661A761C49C2}" type="pres">
      <dgm:prSet presAssocID="{368959AA-A741-4241-B3B2-C9C36C33B30A}" presName="hierRoot3" presStyleCnt="0">
        <dgm:presLayoutVars>
          <dgm:hierBranch val="init"/>
        </dgm:presLayoutVars>
      </dgm:prSet>
      <dgm:spPr/>
    </dgm:pt>
    <dgm:pt modelId="{F0B76449-D363-40B0-BC02-9F9DCB4E3D8E}" type="pres">
      <dgm:prSet presAssocID="{368959AA-A741-4241-B3B2-C9C36C33B30A}" presName="rootComposite3" presStyleCnt="0"/>
      <dgm:spPr/>
    </dgm:pt>
    <dgm:pt modelId="{3602AA67-50F6-455E-A898-64B9245FB999}" type="pres">
      <dgm:prSet presAssocID="{368959AA-A741-4241-B3B2-C9C36C33B30A}" presName="rootText3" presStyleLbl="asst1" presStyleIdx="0" presStyleCnt="1">
        <dgm:presLayoutVars>
          <dgm:chPref val="3"/>
        </dgm:presLayoutVars>
      </dgm:prSet>
      <dgm:spPr/>
    </dgm:pt>
    <dgm:pt modelId="{AF10A365-CD86-45DA-9681-6A5983004970}" type="pres">
      <dgm:prSet presAssocID="{368959AA-A741-4241-B3B2-C9C36C33B30A}" presName="rootConnector3" presStyleLbl="asst1" presStyleIdx="0" presStyleCnt="1"/>
      <dgm:spPr/>
    </dgm:pt>
    <dgm:pt modelId="{7BC48B80-9942-4462-8E2A-4551F56DB3E2}" type="pres">
      <dgm:prSet presAssocID="{368959AA-A741-4241-B3B2-C9C36C33B30A}" presName="hierChild6" presStyleCnt="0"/>
      <dgm:spPr/>
    </dgm:pt>
    <dgm:pt modelId="{E9BD3D08-B83A-4396-9818-832FC13B38C8}" type="pres">
      <dgm:prSet presAssocID="{368959AA-A741-4241-B3B2-C9C36C33B30A}" presName="hierChild7" presStyleCnt="0"/>
      <dgm:spPr/>
    </dgm:pt>
  </dgm:ptLst>
  <dgm:cxnLst>
    <dgm:cxn modelId="{35C70700-53AB-4825-AC49-B7738B7AFAFB}" type="presOf" srcId="{E11A0D0A-2509-4AA2-B86C-5B12D6CC450A}" destId="{C782C853-2EAD-4C09-AAE2-5E8D71A68808}" srcOrd="0" destOrd="0" presId="urn:microsoft.com/office/officeart/2005/8/layout/orgChart1"/>
    <dgm:cxn modelId="{2B946C04-0412-4288-8B4C-86E87FBEC77F}" srcId="{404DB232-F5B9-4DA9-BFD6-1FFDBA70FBE8}" destId="{19A9BACF-057A-4224-B45D-57323B3DC553}" srcOrd="1" destOrd="0" parTransId="{6CFEFB35-C66D-49D2-9158-02F7BE4E5CFF}" sibTransId="{806E95F0-5782-40D1-A2FE-A6EF9654A815}"/>
    <dgm:cxn modelId="{8C74C10C-C11D-463E-B812-0DE0BC0D3731}" type="presOf" srcId="{67219DF5-C10B-4A1F-8E1A-BEB850702B58}" destId="{7284F683-067D-49D6-A7AB-6352BDDFBF72}" srcOrd="0" destOrd="0" presId="urn:microsoft.com/office/officeart/2005/8/layout/orgChart1"/>
    <dgm:cxn modelId="{F3B92C17-A895-4417-A960-C7802E91AB50}" type="presOf" srcId="{19A9BACF-057A-4224-B45D-57323B3DC553}" destId="{DB5D3286-1163-449B-822B-DAE2F8B2869B}" srcOrd="1" destOrd="0" presId="urn:microsoft.com/office/officeart/2005/8/layout/orgChart1"/>
    <dgm:cxn modelId="{21BDF625-27F2-4443-9D0A-D2BCD47136C6}" type="presOf" srcId="{368959AA-A741-4241-B3B2-C9C36C33B30A}" destId="{AF10A365-CD86-45DA-9681-6A5983004970}" srcOrd="1" destOrd="0" presId="urn:microsoft.com/office/officeart/2005/8/layout/orgChart1"/>
    <dgm:cxn modelId="{BFD88C2D-6D10-410B-8615-C5F3CC050F6D}" type="presOf" srcId="{B5D1D12F-952D-4C4C-9D87-CFC63BFA0B73}" destId="{C5BE4C27-C921-4484-8F14-02A0E9196A48}" srcOrd="0" destOrd="0" presId="urn:microsoft.com/office/officeart/2005/8/layout/orgChart1"/>
    <dgm:cxn modelId="{5ABFBF34-C5AA-46AF-9723-7EC3690DFA3D}" srcId="{404DB232-F5B9-4DA9-BFD6-1FFDBA70FBE8}" destId="{67219DF5-C10B-4A1F-8E1A-BEB850702B58}" srcOrd="3" destOrd="0" parTransId="{B21A1D19-3142-4651-9BF3-DAFEBCB48607}" sibTransId="{79F70AE0-5692-4878-98E9-706CC903409A}"/>
    <dgm:cxn modelId="{D7C62837-1BEB-4D35-91BC-ADA2AC713F32}" type="presOf" srcId="{0EC4D99B-A8D6-4501-BC63-780A46BDBF62}" destId="{3F8F6494-F520-4DDE-B9CE-73DD3393D8A4}" srcOrd="1" destOrd="0" presId="urn:microsoft.com/office/officeart/2005/8/layout/orgChart1"/>
    <dgm:cxn modelId="{0E00343E-7529-4CDA-AE5F-D10A76054554}" type="presOf" srcId="{E11A0D0A-2509-4AA2-B86C-5B12D6CC450A}" destId="{0921C8E8-7B6A-47F9-87ED-A9BD1894B00E}" srcOrd="1" destOrd="0" presId="urn:microsoft.com/office/officeart/2005/8/layout/orgChart1"/>
    <dgm:cxn modelId="{DD5FEA3F-72C0-4A61-91BC-C74F1AC88BC2}" type="presOf" srcId="{0EC4D99B-A8D6-4501-BC63-780A46BDBF62}" destId="{229700BF-893D-4CD6-96B4-431A76BB8487}" srcOrd="0" destOrd="0" presId="urn:microsoft.com/office/officeart/2005/8/layout/orgChart1"/>
    <dgm:cxn modelId="{570F3E5B-243E-4E4C-BD75-8E3F85B496F4}" type="presOf" srcId="{67219DF5-C10B-4A1F-8E1A-BEB850702B58}" destId="{D5D4EC00-2A3F-4890-85D5-A7BF07A61509}" srcOrd="1" destOrd="0" presId="urn:microsoft.com/office/officeart/2005/8/layout/orgChart1"/>
    <dgm:cxn modelId="{4569AC43-16DC-4038-9A73-1743D21EBC3D}" type="presOf" srcId="{6524AED2-32B5-422B-AA01-34C28AA93420}" destId="{420E911C-A8B9-4A42-B244-EADB8EBA3F11}" srcOrd="0" destOrd="0" presId="urn:microsoft.com/office/officeart/2005/8/layout/orgChart1"/>
    <dgm:cxn modelId="{80402965-5397-403A-8202-4D5594FC05C4}" type="presOf" srcId="{368959AA-A741-4241-B3B2-C9C36C33B30A}" destId="{3602AA67-50F6-455E-A898-64B9245FB999}" srcOrd="0" destOrd="0" presId="urn:microsoft.com/office/officeart/2005/8/layout/orgChart1"/>
    <dgm:cxn modelId="{E9A5394B-4D90-4D1D-9C06-E5DC1FB47FF2}" type="presOf" srcId="{E1B7AD80-D876-45FC-A0DC-15A5E4F259B5}" destId="{FDBA61E3-5C9A-46FE-BD95-A06699310000}" srcOrd="0" destOrd="0" presId="urn:microsoft.com/office/officeart/2005/8/layout/orgChart1"/>
    <dgm:cxn modelId="{631E0256-61D7-40C2-A301-F604C1D9CF03}" type="presOf" srcId="{6CFEFB35-C66D-49D2-9158-02F7BE4E5CFF}" destId="{ACAFBAEC-18D5-45B1-8FA4-DC1DA5075B6A}" srcOrd="0" destOrd="0" presId="urn:microsoft.com/office/officeart/2005/8/layout/orgChart1"/>
    <dgm:cxn modelId="{26C47759-A3D5-41AF-A722-0B3BD798370C}" type="presOf" srcId="{1FFDA260-5EC0-435D-B547-769B2F3444C7}" destId="{58E0F199-BD8B-463E-9D36-5B141CD471C0}" srcOrd="1" destOrd="0" presId="urn:microsoft.com/office/officeart/2005/8/layout/orgChart1"/>
    <dgm:cxn modelId="{BD08D15A-0590-4BA7-B8F4-FD7923329974}" type="presOf" srcId="{CFC72E54-7C9E-4A93-81CF-69EAEA807E27}" destId="{85B753ED-E84D-4FB0-B514-5F2EDA4E0170}" srcOrd="1" destOrd="0" presId="urn:microsoft.com/office/officeart/2005/8/layout/orgChart1"/>
    <dgm:cxn modelId="{0936DE7B-62B4-4787-A253-7A4D213030EA}" srcId="{C579A6E4-7DCD-4B3A-8953-E72C12BC527B}" destId="{404DB232-F5B9-4DA9-BFD6-1FFDBA70FBE8}" srcOrd="0" destOrd="0" parTransId="{E4C305F0-3EC9-4484-A29C-943BB8B2A67A}" sibTransId="{8CEBBD68-4EE4-46C2-9894-ABEF085F7F5A}"/>
    <dgm:cxn modelId="{EE7A9A86-05B1-4E9B-840E-501E9FEA7A30}" srcId="{67219DF5-C10B-4A1F-8E1A-BEB850702B58}" destId="{CFC72E54-7C9E-4A93-81CF-69EAEA807E27}" srcOrd="0" destOrd="0" parTransId="{E4D2B674-87CF-4A9E-A2DE-951671FBC4FA}" sibTransId="{E9AA205C-B7C1-470F-ACF9-B4B07A0F7CF9}"/>
    <dgm:cxn modelId="{89ABA086-7817-425E-AB78-15ED22CC6FCE}" type="presOf" srcId="{B21A1D19-3142-4651-9BF3-DAFEBCB48607}" destId="{BFBA3839-5A97-4074-BD46-B87F4502261E}" srcOrd="0" destOrd="0" presId="urn:microsoft.com/office/officeart/2005/8/layout/orgChart1"/>
    <dgm:cxn modelId="{7922688E-A372-401F-BDC2-70E64C6AF69C}" type="presOf" srcId="{34B98349-9C62-4141-8457-83C71615FE1E}" destId="{3DFB77B8-83DB-4E45-9A1F-90D3F3499729}" srcOrd="0" destOrd="0" presId="urn:microsoft.com/office/officeart/2005/8/layout/orgChart1"/>
    <dgm:cxn modelId="{A2A4FCA2-5531-42BB-B43B-8FE28DB5E6F2}" type="presOf" srcId="{C579A6E4-7DCD-4B3A-8953-E72C12BC527B}" destId="{35E084E5-FA14-4E78-8666-8BF7674B2E4C}" srcOrd="0" destOrd="0" presId="urn:microsoft.com/office/officeart/2005/8/layout/orgChart1"/>
    <dgm:cxn modelId="{C8D0C7AD-B775-4289-A2E5-05754BC5EE11}" srcId="{404DB232-F5B9-4DA9-BFD6-1FFDBA70FBE8}" destId="{0EC4D99B-A8D6-4501-BC63-780A46BDBF62}" srcOrd="2" destOrd="0" parTransId="{B5D1D12F-952D-4C4C-9D87-CFC63BFA0B73}" sibTransId="{392773B9-48AE-4F2A-AAF4-6A2C65FBC30A}"/>
    <dgm:cxn modelId="{AD4B2CB3-33A9-4D7F-B7EC-AAD09FECC3B3}" type="presOf" srcId="{E4D2B674-87CF-4A9E-A2DE-951671FBC4FA}" destId="{69659624-F14F-4605-9782-EB674CA12751}" srcOrd="0" destOrd="0" presId="urn:microsoft.com/office/officeart/2005/8/layout/orgChart1"/>
    <dgm:cxn modelId="{C26314C7-A6BB-4D63-BDA1-27D6A757EBCB}" type="presOf" srcId="{1FFDA260-5EC0-435D-B547-769B2F3444C7}" destId="{31874739-23EF-42E3-BBC2-3D4E95D9ACF3}" srcOrd="0" destOrd="0" presId="urn:microsoft.com/office/officeart/2005/8/layout/orgChart1"/>
    <dgm:cxn modelId="{6ADF3DC7-1AF2-47FC-96C6-126A684271F1}" srcId="{0EC4D99B-A8D6-4501-BC63-780A46BDBF62}" destId="{E11A0D0A-2509-4AA2-B86C-5B12D6CC450A}" srcOrd="1" destOrd="0" parTransId="{E1B7AD80-D876-45FC-A0DC-15A5E4F259B5}" sibTransId="{7A645124-BA61-4257-AC6E-F9B14C214BC7}"/>
    <dgm:cxn modelId="{5FC77FC8-0484-4E74-9208-4DA9414A11A6}" srcId="{404DB232-F5B9-4DA9-BFD6-1FFDBA70FBE8}" destId="{368959AA-A741-4241-B3B2-C9C36C33B30A}" srcOrd="0" destOrd="0" parTransId="{34B98349-9C62-4141-8457-83C71615FE1E}" sibTransId="{4DE40294-6C0D-46B5-B927-252E5CF07F01}"/>
    <dgm:cxn modelId="{9E22D6CC-B52F-4DA4-9630-94541F3F02DC}" type="presOf" srcId="{404DB232-F5B9-4DA9-BFD6-1FFDBA70FBE8}" destId="{3D6E4F4B-A419-45B4-AC2A-4600A5D42F8C}" srcOrd="1" destOrd="0" presId="urn:microsoft.com/office/officeart/2005/8/layout/orgChart1"/>
    <dgm:cxn modelId="{289742DF-30AC-408F-B14A-B91ED307D11F}" type="presOf" srcId="{404DB232-F5B9-4DA9-BFD6-1FFDBA70FBE8}" destId="{A4D7B614-FD6A-483A-B0AD-1368DAC104FA}" srcOrd="0" destOrd="0" presId="urn:microsoft.com/office/officeart/2005/8/layout/orgChart1"/>
    <dgm:cxn modelId="{67EEF4E5-7BEA-45CE-A9E1-D53722911BA2}" type="presOf" srcId="{19A9BACF-057A-4224-B45D-57323B3DC553}" destId="{BE203AA9-33FD-4A55-AE3E-05AD92104DA0}" srcOrd="0" destOrd="0" presId="urn:microsoft.com/office/officeart/2005/8/layout/orgChart1"/>
    <dgm:cxn modelId="{901F7CF3-AD71-4646-BF38-85CB17F8DD4E}" type="presOf" srcId="{CFC72E54-7C9E-4A93-81CF-69EAEA807E27}" destId="{580C6D79-2EDA-48B4-9FC9-6D833183FF21}" srcOrd="0" destOrd="0" presId="urn:microsoft.com/office/officeart/2005/8/layout/orgChart1"/>
    <dgm:cxn modelId="{8AE62BF7-1763-4E59-9E8B-E9F2BA5401A5}" srcId="{0EC4D99B-A8D6-4501-BC63-780A46BDBF62}" destId="{1FFDA260-5EC0-435D-B547-769B2F3444C7}" srcOrd="0" destOrd="0" parTransId="{6524AED2-32B5-422B-AA01-34C28AA93420}" sibTransId="{76D8C0DE-A8D8-4E1A-B4D8-382C42362025}"/>
    <dgm:cxn modelId="{614119FC-3A3A-427D-A02F-353E64EE6F9F}" type="presParOf" srcId="{35E084E5-FA14-4E78-8666-8BF7674B2E4C}" destId="{8448CD38-0EF5-42BA-A8D0-0A1A50EC004E}" srcOrd="0" destOrd="0" presId="urn:microsoft.com/office/officeart/2005/8/layout/orgChart1"/>
    <dgm:cxn modelId="{A89014F3-18D2-4C0E-A106-CEBC5EEBA2AD}" type="presParOf" srcId="{8448CD38-0EF5-42BA-A8D0-0A1A50EC004E}" destId="{E7022366-303D-4150-8DC4-65D5BAF26CEC}" srcOrd="0" destOrd="0" presId="urn:microsoft.com/office/officeart/2005/8/layout/orgChart1"/>
    <dgm:cxn modelId="{666E3AA9-5EEA-4404-9DD6-C6BBF0B81478}" type="presParOf" srcId="{E7022366-303D-4150-8DC4-65D5BAF26CEC}" destId="{A4D7B614-FD6A-483A-B0AD-1368DAC104FA}" srcOrd="0" destOrd="0" presId="urn:microsoft.com/office/officeart/2005/8/layout/orgChart1"/>
    <dgm:cxn modelId="{C1F01E45-9932-4314-83A4-6D25EC51C8A4}" type="presParOf" srcId="{E7022366-303D-4150-8DC4-65D5BAF26CEC}" destId="{3D6E4F4B-A419-45B4-AC2A-4600A5D42F8C}" srcOrd="1" destOrd="0" presId="urn:microsoft.com/office/officeart/2005/8/layout/orgChart1"/>
    <dgm:cxn modelId="{4A0C6713-8D17-442A-8899-4276FE9BC173}" type="presParOf" srcId="{8448CD38-0EF5-42BA-A8D0-0A1A50EC004E}" destId="{34B85AD1-DE9F-499E-8DDA-34BF6A945AC4}" srcOrd="1" destOrd="0" presId="urn:microsoft.com/office/officeart/2005/8/layout/orgChart1"/>
    <dgm:cxn modelId="{23A1C7BC-E7FE-481C-9305-FED0E5A457D3}" type="presParOf" srcId="{34B85AD1-DE9F-499E-8DDA-34BF6A945AC4}" destId="{ACAFBAEC-18D5-45B1-8FA4-DC1DA5075B6A}" srcOrd="0" destOrd="0" presId="urn:microsoft.com/office/officeart/2005/8/layout/orgChart1"/>
    <dgm:cxn modelId="{3DEB75E6-A37B-495A-8C84-E53AC2FE7BE0}" type="presParOf" srcId="{34B85AD1-DE9F-499E-8DDA-34BF6A945AC4}" destId="{DD0C43CE-8877-4CFF-9AE2-3F563CCA26AA}" srcOrd="1" destOrd="0" presId="urn:microsoft.com/office/officeart/2005/8/layout/orgChart1"/>
    <dgm:cxn modelId="{5332605D-C9BD-48FD-A297-AB62866A1A4E}" type="presParOf" srcId="{DD0C43CE-8877-4CFF-9AE2-3F563CCA26AA}" destId="{2949CD01-64FC-4DB8-924B-BB1B1B236F85}" srcOrd="0" destOrd="0" presId="urn:microsoft.com/office/officeart/2005/8/layout/orgChart1"/>
    <dgm:cxn modelId="{1C1A1DAD-E3EE-4812-9876-4E9EFF47B062}" type="presParOf" srcId="{2949CD01-64FC-4DB8-924B-BB1B1B236F85}" destId="{BE203AA9-33FD-4A55-AE3E-05AD92104DA0}" srcOrd="0" destOrd="0" presId="urn:microsoft.com/office/officeart/2005/8/layout/orgChart1"/>
    <dgm:cxn modelId="{CFD57BF1-2DA6-4F7F-A69A-E67988FD71DB}" type="presParOf" srcId="{2949CD01-64FC-4DB8-924B-BB1B1B236F85}" destId="{DB5D3286-1163-449B-822B-DAE2F8B2869B}" srcOrd="1" destOrd="0" presId="urn:microsoft.com/office/officeart/2005/8/layout/orgChart1"/>
    <dgm:cxn modelId="{350C9AE1-754D-4402-BAF9-D7F09D800EDF}" type="presParOf" srcId="{DD0C43CE-8877-4CFF-9AE2-3F563CCA26AA}" destId="{74200C52-9871-4F8D-A47C-AF3329277D45}" srcOrd="1" destOrd="0" presId="urn:microsoft.com/office/officeart/2005/8/layout/orgChart1"/>
    <dgm:cxn modelId="{22886DAA-26EC-4D14-BCE2-E16151052DA6}" type="presParOf" srcId="{DD0C43CE-8877-4CFF-9AE2-3F563CCA26AA}" destId="{2F6A2420-1940-4148-BE53-247F77777264}" srcOrd="2" destOrd="0" presId="urn:microsoft.com/office/officeart/2005/8/layout/orgChart1"/>
    <dgm:cxn modelId="{66031B4B-A903-4EF9-864E-A753C3BE4313}" type="presParOf" srcId="{34B85AD1-DE9F-499E-8DDA-34BF6A945AC4}" destId="{C5BE4C27-C921-4484-8F14-02A0E9196A48}" srcOrd="2" destOrd="0" presId="urn:microsoft.com/office/officeart/2005/8/layout/orgChart1"/>
    <dgm:cxn modelId="{57CA6D1D-06CB-48BA-9BAF-89AEDBF2A5A5}" type="presParOf" srcId="{34B85AD1-DE9F-499E-8DDA-34BF6A945AC4}" destId="{E50078B7-0BF2-43E3-B76D-5515DD979B38}" srcOrd="3" destOrd="0" presId="urn:microsoft.com/office/officeart/2005/8/layout/orgChart1"/>
    <dgm:cxn modelId="{47F1C9B2-0EB4-435E-9148-796B1E895F7D}" type="presParOf" srcId="{E50078B7-0BF2-43E3-B76D-5515DD979B38}" destId="{A5BBF09E-C29A-455C-8F53-1AEFBC06F4BC}" srcOrd="0" destOrd="0" presId="urn:microsoft.com/office/officeart/2005/8/layout/orgChart1"/>
    <dgm:cxn modelId="{CBED703A-B7F5-4FF0-A5B2-C68D25CA5A1C}" type="presParOf" srcId="{A5BBF09E-C29A-455C-8F53-1AEFBC06F4BC}" destId="{229700BF-893D-4CD6-96B4-431A76BB8487}" srcOrd="0" destOrd="0" presId="urn:microsoft.com/office/officeart/2005/8/layout/orgChart1"/>
    <dgm:cxn modelId="{569119D1-BD32-4F3F-9851-B0645EB57928}" type="presParOf" srcId="{A5BBF09E-C29A-455C-8F53-1AEFBC06F4BC}" destId="{3F8F6494-F520-4DDE-B9CE-73DD3393D8A4}" srcOrd="1" destOrd="0" presId="urn:microsoft.com/office/officeart/2005/8/layout/orgChart1"/>
    <dgm:cxn modelId="{8EA3CB39-0A7E-420E-A62E-406294434F0F}" type="presParOf" srcId="{E50078B7-0BF2-43E3-B76D-5515DD979B38}" destId="{B7CCCA35-103A-4562-8F59-1CE9AA996FD6}" srcOrd="1" destOrd="0" presId="urn:microsoft.com/office/officeart/2005/8/layout/orgChart1"/>
    <dgm:cxn modelId="{3373F709-AEDA-4DB9-A1AA-2D34D6E280C4}" type="presParOf" srcId="{B7CCCA35-103A-4562-8F59-1CE9AA996FD6}" destId="{420E911C-A8B9-4A42-B244-EADB8EBA3F11}" srcOrd="0" destOrd="0" presId="urn:microsoft.com/office/officeart/2005/8/layout/orgChart1"/>
    <dgm:cxn modelId="{AD0FE9B1-ACC8-40E4-8CFA-3C4A0785E682}" type="presParOf" srcId="{B7CCCA35-103A-4562-8F59-1CE9AA996FD6}" destId="{FCE7807C-9569-4D51-B079-C63F52C26111}" srcOrd="1" destOrd="0" presId="urn:microsoft.com/office/officeart/2005/8/layout/orgChart1"/>
    <dgm:cxn modelId="{00CE5203-BA52-4B93-BA36-8933C5BDFC62}" type="presParOf" srcId="{FCE7807C-9569-4D51-B079-C63F52C26111}" destId="{C2054263-6B6A-423C-A73B-15FB4B9F7C29}" srcOrd="0" destOrd="0" presId="urn:microsoft.com/office/officeart/2005/8/layout/orgChart1"/>
    <dgm:cxn modelId="{6A79A7D3-AEA4-4E1D-A3DC-E4D25B0BD3F5}" type="presParOf" srcId="{C2054263-6B6A-423C-A73B-15FB4B9F7C29}" destId="{31874739-23EF-42E3-BBC2-3D4E95D9ACF3}" srcOrd="0" destOrd="0" presId="urn:microsoft.com/office/officeart/2005/8/layout/orgChart1"/>
    <dgm:cxn modelId="{4F69BA8D-27F7-482F-9B28-92246EC9C747}" type="presParOf" srcId="{C2054263-6B6A-423C-A73B-15FB4B9F7C29}" destId="{58E0F199-BD8B-463E-9D36-5B141CD471C0}" srcOrd="1" destOrd="0" presId="urn:microsoft.com/office/officeart/2005/8/layout/orgChart1"/>
    <dgm:cxn modelId="{1B07D2CC-A843-4FAB-B2F7-E2AE4C50453F}" type="presParOf" srcId="{FCE7807C-9569-4D51-B079-C63F52C26111}" destId="{83EFA122-112F-4804-B40F-F531546A7EA8}" srcOrd="1" destOrd="0" presId="urn:microsoft.com/office/officeart/2005/8/layout/orgChart1"/>
    <dgm:cxn modelId="{6DFD208F-032A-425B-86ED-9B3922C81CD9}" type="presParOf" srcId="{FCE7807C-9569-4D51-B079-C63F52C26111}" destId="{24C716DE-4362-4B89-8BE6-91535A1F67C8}" srcOrd="2" destOrd="0" presId="urn:microsoft.com/office/officeart/2005/8/layout/orgChart1"/>
    <dgm:cxn modelId="{E67023D6-D356-4B72-8690-D9EF639F62F0}" type="presParOf" srcId="{B7CCCA35-103A-4562-8F59-1CE9AA996FD6}" destId="{FDBA61E3-5C9A-46FE-BD95-A06699310000}" srcOrd="2" destOrd="0" presId="urn:microsoft.com/office/officeart/2005/8/layout/orgChart1"/>
    <dgm:cxn modelId="{62380560-24BE-4504-A06F-052881DB04E0}" type="presParOf" srcId="{B7CCCA35-103A-4562-8F59-1CE9AA996FD6}" destId="{4A06520A-D145-4EC5-A0C1-8A67125BE828}" srcOrd="3" destOrd="0" presId="urn:microsoft.com/office/officeart/2005/8/layout/orgChart1"/>
    <dgm:cxn modelId="{2B3A02C2-2F7C-40DC-87C1-7BA07354EF88}" type="presParOf" srcId="{4A06520A-D145-4EC5-A0C1-8A67125BE828}" destId="{48FC570A-2EF7-4AA4-95B2-6B10BA3BEE96}" srcOrd="0" destOrd="0" presId="urn:microsoft.com/office/officeart/2005/8/layout/orgChart1"/>
    <dgm:cxn modelId="{5A1FC5B1-8C20-47D6-B790-6AE7158570A2}" type="presParOf" srcId="{48FC570A-2EF7-4AA4-95B2-6B10BA3BEE96}" destId="{C782C853-2EAD-4C09-AAE2-5E8D71A68808}" srcOrd="0" destOrd="0" presId="urn:microsoft.com/office/officeart/2005/8/layout/orgChart1"/>
    <dgm:cxn modelId="{5A44E612-CC81-467B-B8A7-640DF643D849}" type="presParOf" srcId="{48FC570A-2EF7-4AA4-95B2-6B10BA3BEE96}" destId="{0921C8E8-7B6A-47F9-87ED-A9BD1894B00E}" srcOrd="1" destOrd="0" presId="urn:microsoft.com/office/officeart/2005/8/layout/orgChart1"/>
    <dgm:cxn modelId="{CD2801E5-432D-4D04-802B-E52A31E06A85}" type="presParOf" srcId="{4A06520A-D145-4EC5-A0C1-8A67125BE828}" destId="{E59052B2-6ED2-4723-B588-2C0EB8AA7569}" srcOrd="1" destOrd="0" presId="urn:microsoft.com/office/officeart/2005/8/layout/orgChart1"/>
    <dgm:cxn modelId="{9E361C1C-D48A-451D-8E1E-8DBB4AEDF5DD}" type="presParOf" srcId="{4A06520A-D145-4EC5-A0C1-8A67125BE828}" destId="{694E23B5-EDAC-4984-9FAB-33DB726ED89A}" srcOrd="2" destOrd="0" presId="urn:microsoft.com/office/officeart/2005/8/layout/orgChart1"/>
    <dgm:cxn modelId="{8A9BC661-8A15-40D9-9B2C-ED29AC4780D1}" type="presParOf" srcId="{E50078B7-0BF2-43E3-B76D-5515DD979B38}" destId="{7176FC58-5BAE-4658-9D17-E55AB61532E7}" srcOrd="2" destOrd="0" presId="urn:microsoft.com/office/officeart/2005/8/layout/orgChart1"/>
    <dgm:cxn modelId="{92050677-43F0-4513-94D9-037CA0BE754B}" type="presParOf" srcId="{34B85AD1-DE9F-499E-8DDA-34BF6A945AC4}" destId="{BFBA3839-5A97-4074-BD46-B87F4502261E}" srcOrd="4" destOrd="0" presId="urn:microsoft.com/office/officeart/2005/8/layout/orgChart1"/>
    <dgm:cxn modelId="{4FAB04A9-6085-476F-89A6-F6ED04BE5410}" type="presParOf" srcId="{34B85AD1-DE9F-499E-8DDA-34BF6A945AC4}" destId="{14346369-73E7-4696-BA95-F1ACC5D60572}" srcOrd="5" destOrd="0" presId="urn:microsoft.com/office/officeart/2005/8/layout/orgChart1"/>
    <dgm:cxn modelId="{624C17F3-CB25-49E9-853F-D55102110948}" type="presParOf" srcId="{14346369-73E7-4696-BA95-F1ACC5D60572}" destId="{0BE4B509-4AA7-4150-9BB3-854ABCD05C60}" srcOrd="0" destOrd="0" presId="urn:microsoft.com/office/officeart/2005/8/layout/orgChart1"/>
    <dgm:cxn modelId="{280D2B61-EAF1-4987-81B2-B20534099AC8}" type="presParOf" srcId="{0BE4B509-4AA7-4150-9BB3-854ABCD05C60}" destId="{7284F683-067D-49D6-A7AB-6352BDDFBF72}" srcOrd="0" destOrd="0" presId="urn:microsoft.com/office/officeart/2005/8/layout/orgChart1"/>
    <dgm:cxn modelId="{1BAA8FFB-27EF-46BF-9807-33B3E47D330C}" type="presParOf" srcId="{0BE4B509-4AA7-4150-9BB3-854ABCD05C60}" destId="{D5D4EC00-2A3F-4890-85D5-A7BF07A61509}" srcOrd="1" destOrd="0" presId="urn:microsoft.com/office/officeart/2005/8/layout/orgChart1"/>
    <dgm:cxn modelId="{5C45DED3-55E6-414D-AFB9-4FD573DF62C0}" type="presParOf" srcId="{14346369-73E7-4696-BA95-F1ACC5D60572}" destId="{D160746B-993F-4463-9FAD-323A2961BBEC}" srcOrd="1" destOrd="0" presId="urn:microsoft.com/office/officeart/2005/8/layout/orgChart1"/>
    <dgm:cxn modelId="{96614A90-8A40-4BFC-A8ED-DEBBB54A5E94}" type="presParOf" srcId="{D160746B-993F-4463-9FAD-323A2961BBEC}" destId="{69659624-F14F-4605-9782-EB674CA12751}" srcOrd="0" destOrd="0" presId="urn:microsoft.com/office/officeart/2005/8/layout/orgChart1"/>
    <dgm:cxn modelId="{C9C4E0F8-5E07-45BE-BB03-086F1689AE2C}" type="presParOf" srcId="{D160746B-993F-4463-9FAD-323A2961BBEC}" destId="{96FCABFB-D9A1-436E-9771-8AF13FFCFDD8}" srcOrd="1" destOrd="0" presId="urn:microsoft.com/office/officeart/2005/8/layout/orgChart1"/>
    <dgm:cxn modelId="{496EB04D-18C2-4F8E-9574-8AD8B2E261C6}" type="presParOf" srcId="{96FCABFB-D9A1-436E-9771-8AF13FFCFDD8}" destId="{76E6A55F-3751-4C0B-A164-B95E385CFFA5}" srcOrd="0" destOrd="0" presId="urn:microsoft.com/office/officeart/2005/8/layout/orgChart1"/>
    <dgm:cxn modelId="{9FD0CFF8-43D5-4968-8D97-4276CBF81884}" type="presParOf" srcId="{76E6A55F-3751-4C0B-A164-B95E385CFFA5}" destId="{580C6D79-2EDA-48B4-9FC9-6D833183FF21}" srcOrd="0" destOrd="0" presId="urn:microsoft.com/office/officeart/2005/8/layout/orgChart1"/>
    <dgm:cxn modelId="{5EFDC933-0D0B-4F97-9D57-843AABAFDF8B}" type="presParOf" srcId="{76E6A55F-3751-4C0B-A164-B95E385CFFA5}" destId="{85B753ED-E84D-4FB0-B514-5F2EDA4E0170}" srcOrd="1" destOrd="0" presId="urn:microsoft.com/office/officeart/2005/8/layout/orgChart1"/>
    <dgm:cxn modelId="{C0FF4232-557C-4FFC-B9C1-E96E2A6BB834}" type="presParOf" srcId="{96FCABFB-D9A1-436E-9771-8AF13FFCFDD8}" destId="{484B6FF0-28F3-4412-AF80-D3F14D22F436}" srcOrd="1" destOrd="0" presId="urn:microsoft.com/office/officeart/2005/8/layout/orgChart1"/>
    <dgm:cxn modelId="{0D7F160A-2DC5-4996-A62B-E6EC0C5ED9D6}" type="presParOf" srcId="{96FCABFB-D9A1-436E-9771-8AF13FFCFDD8}" destId="{953E6380-D965-4B16-AF5C-B41DACBC186F}" srcOrd="2" destOrd="0" presId="urn:microsoft.com/office/officeart/2005/8/layout/orgChart1"/>
    <dgm:cxn modelId="{CE2A4AF5-E5D9-4846-9825-25A49EE3F0BC}" type="presParOf" srcId="{14346369-73E7-4696-BA95-F1ACC5D60572}" destId="{26685F54-6EB0-4898-A678-9FE298CA99DD}" srcOrd="2" destOrd="0" presId="urn:microsoft.com/office/officeart/2005/8/layout/orgChart1"/>
    <dgm:cxn modelId="{7A60FD09-39EE-4EBB-B12B-4EFB43E89026}" type="presParOf" srcId="{8448CD38-0EF5-42BA-A8D0-0A1A50EC004E}" destId="{5E846935-8F98-43BF-81FF-3699FC6E4A8C}" srcOrd="2" destOrd="0" presId="urn:microsoft.com/office/officeart/2005/8/layout/orgChart1"/>
    <dgm:cxn modelId="{25E54098-9B93-4571-B4EA-E2E17A58F9E8}" type="presParOf" srcId="{5E846935-8F98-43BF-81FF-3699FC6E4A8C}" destId="{3DFB77B8-83DB-4E45-9A1F-90D3F3499729}" srcOrd="0" destOrd="0" presId="urn:microsoft.com/office/officeart/2005/8/layout/orgChart1"/>
    <dgm:cxn modelId="{21842065-458D-4FCF-959A-5134FFB062CC}" type="presParOf" srcId="{5E846935-8F98-43BF-81FF-3699FC6E4A8C}" destId="{F2221798-86B3-4BC1-9067-661A761C49C2}" srcOrd="1" destOrd="0" presId="urn:microsoft.com/office/officeart/2005/8/layout/orgChart1"/>
    <dgm:cxn modelId="{C099D004-01C0-41DC-912C-C8E639442EE4}" type="presParOf" srcId="{F2221798-86B3-4BC1-9067-661A761C49C2}" destId="{F0B76449-D363-40B0-BC02-9F9DCB4E3D8E}" srcOrd="0" destOrd="0" presId="urn:microsoft.com/office/officeart/2005/8/layout/orgChart1"/>
    <dgm:cxn modelId="{037C8A90-CB01-4DB1-B915-1A1EF6C6A4AA}" type="presParOf" srcId="{F0B76449-D363-40B0-BC02-9F9DCB4E3D8E}" destId="{3602AA67-50F6-455E-A898-64B9245FB999}" srcOrd="0" destOrd="0" presId="urn:microsoft.com/office/officeart/2005/8/layout/orgChart1"/>
    <dgm:cxn modelId="{BEC7549A-CBFE-4ACF-A934-69285CFAFEBE}" type="presParOf" srcId="{F0B76449-D363-40B0-BC02-9F9DCB4E3D8E}" destId="{AF10A365-CD86-45DA-9681-6A5983004970}" srcOrd="1" destOrd="0" presId="urn:microsoft.com/office/officeart/2005/8/layout/orgChart1"/>
    <dgm:cxn modelId="{1A8F65EA-8E58-4975-A939-2B17F15E9B0F}" type="presParOf" srcId="{F2221798-86B3-4BC1-9067-661A761C49C2}" destId="{7BC48B80-9942-4462-8E2A-4551F56DB3E2}" srcOrd="1" destOrd="0" presId="urn:microsoft.com/office/officeart/2005/8/layout/orgChart1"/>
    <dgm:cxn modelId="{861E9B42-0838-4CBB-8694-85E62843ECF4}" type="presParOf" srcId="{F2221798-86B3-4BC1-9067-661A761C49C2}" destId="{E9BD3D08-B83A-4396-9818-832FC13B38C8}"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73218D-BA0E-4EE9-8A9F-F544194ADBCE}">
      <dsp:nvSpPr>
        <dsp:cNvPr id="0" name=""/>
        <dsp:cNvSpPr/>
      </dsp:nvSpPr>
      <dsp:spPr>
        <a:xfrm>
          <a:off x="1496195" y="3073248"/>
          <a:ext cx="1762513" cy="1512914"/>
        </a:xfrm>
        <a:prstGeom prst="hexagon">
          <a:avLst>
            <a:gd name="adj" fmla="val 25000"/>
            <a:gd name="vf" fmla="val 11547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夏</a:t>
          </a:r>
        </a:p>
      </dsp:txBody>
      <dsp:txXfrm>
        <a:off x="1769147" y="3307546"/>
        <a:ext cx="1216609" cy="1044318"/>
      </dsp:txXfrm>
    </dsp:sp>
    <dsp:sp modelId="{09C4EADE-60FF-4D1E-98A8-BA5A198A495C}">
      <dsp:nvSpPr>
        <dsp:cNvPr id="0" name=""/>
        <dsp:cNvSpPr/>
      </dsp:nvSpPr>
      <dsp:spPr>
        <a:xfrm>
          <a:off x="1551322" y="3741792"/>
          <a:ext cx="205756" cy="177425"/>
        </a:xfrm>
        <a:prstGeom prst="hexagon">
          <a:avLst>
            <a:gd name="adj" fmla="val 25000"/>
            <a:gd name="vf" fmla="val 115470"/>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392BB871-B33B-420E-AC5D-FE26AF098153}">
      <dsp:nvSpPr>
        <dsp:cNvPr id="0" name=""/>
        <dsp:cNvSpPr/>
      </dsp:nvSpPr>
      <dsp:spPr>
        <a:xfrm>
          <a:off x="0" y="2250856"/>
          <a:ext cx="1762513" cy="1512914"/>
        </a:xfrm>
        <a:prstGeom prst="hexagon">
          <a:avLst>
            <a:gd name="adj" fmla="val 25000"/>
            <a:gd name="vf" fmla="val 115470"/>
          </a:avLst>
        </a:prstGeom>
        <a:blipFill>
          <a:blip xmlns:r="http://schemas.openxmlformats.org/officeDocument/2006/relationships" r:embed="rId1" cstate="print">
            <a:extLst>
              <a:ext uri="{28A0092B-C50C-407E-A947-70E740481C1C}">
                <a14:useLocalDpi xmlns:a14="http://schemas.microsoft.com/office/drawing/2010/main"/>
              </a:ext>
            </a:extLst>
          </a:blip>
          <a:srcRect/>
          <a:stretch>
            <a:fillRect/>
          </a:stretch>
        </a:blip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5605959D-65C7-4C34-B575-D31070ED34C0}">
      <dsp:nvSpPr>
        <dsp:cNvPr id="0" name=""/>
        <dsp:cNvSpPr/>
      </dsp:nvSpPr>
      <dsp:spPr>
        <a:xfrm>
          <a:off x="1193384" y="3553976"/>
          <a:ext cx="205756" cy="177425"/>
        </a:xfrm>
        <a:prstGeom prst="hexagon">
          <a:avLst>
            <a:gd name="adj" fmla="val 25000"/>
            <a:gd name="vf" fmla="val 11547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2831B418-7FC2-4C46-B715-770B4B9F2B36}">
      <dsp:nvSpPr>
        <dsp:cNvPr id="0" name=""/>
        <dsp:cNvSpPr/>
      </dsp:nvSpPr>
      <dsp:spPr>
        <a:xfrm>
          <a:off x="2990838" y="2239267"/>
          <a:ext cx="1762513" cy="1512914"/>
        </a:xfrm>
        <a:prstGeom prst="hexagon">
          <a:avLst>
            <a:gd name="adj" fmla="val 25000"/>
            <a:gd name="vf" fmla="val 11547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秋</a:t>
          </a:r>
        </a:p>
      </dsp:txBody>
      <dsp:txXfrm>
        <a:off x="3263790" y="2473565"/>
        <a:ext cx="1216609" cy="1044318"/>
      </dsp:txXfrm>
    </dsp:sp>
    <dsp:sp modelId="{764A399A-5B4F-4500-8DF9-CCBD339C9C8C}">
      <dsp:nvSpPr>
        <dsp:cNvPr id="0" name=""/>
        <dsp:cNvSpPr/>
      </dsp:nvSpPr>
      <dsp:spPr>
        <a:xfrm>
          <a:off x="4198199" y="3540789"/>
          <a:ext cx="205756" cy="177425"/>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06B3934-A239-49C9-8940-6CBECA4F7AA9}">
      <dsp:nvSpPr>
        <dsp:cNvPr id="0" name=""/>
        <dsp:cNvSpPr/>
      </dsp:nvSpPr>
      <dsp:spPr>
        <a:xfrm>
          <a:off x="4493245" y="3070851"/>
          <a:ext cx="1762513" cy="1512914"/>
        </a:xfrm>
        <a:prstGeom prst="hexagon">
          <a:avLst>
            <a:gd name="adj" fmla="val 25000"/>
            <a:gd name="vf" fmla="val 115470"/>
          </a:avLst>
        </a:prstGeom>
        <a:blipFill>
          <a:blip xmlns:r="http://schemas.openxmlformats.org/officeDocument/2006/relationships" r:embed="rId2" cstate="print">
            <a:extLst>
              <a:ext uri="{28A0092B-C50C-407E-A947-70E740481C1C}">
                <a14:useLocalDpi xmlns:a14="http://schemas.microsoft.com/office/drawing/2010/main"/>
              </a:ext>
            </a:extLst>
          </a:blip>
          <a:srcRect/>
          <a:stretch>
            <a:fillRect/>
          </a:stretch>
        </a:blip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B8B04ED-719B-4782-9634-3FECDF0924D5}">
      <dsp:nvSpPr>
        <dsp:cNvPr id="0" name=""/>
        <dsp:cNvSpPr/>
      </dsp:nvSpPr>
      <dsp:spPr>
        <a:xfrm>
          <a:off x="4533620" y="3748585"/>
          <a:ext cx="205756" cy="177425"/>
        </a:xfrm>
        <a:prstGeom prst="hexagon">
          <a:avLst>
            <a:gd name="adj" fmla="val 25000"/>
            <a:gd name="vf" fmla="val 115470"/>
          </a:avLst>
        </a:prstGeom>
        <a:solidFill>
          <a:schemeClr val="accent1"/>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8FFBEDD2-F6BA-46AC-AE6C-5EB33BB8E9F9}">
      <dsp:nvSpPr>
        <dsp:cNvPr id="0" name=""/>
        <dsp:cNvSpPr/>
      </dsp:nvSpPr>
      <dsp:spPr>
        <a:xfrm>
          <a:off x="1496195" y="1424067"/>
          <a:ext cx="1762513" cy="1512914"/>
        </a:xfrm>
        <a:prstGeom prst="hexagon">
          <a:avLst>
            <a:gd name="adj" fmla="val 25000"/>
            <a:gd name="vf" fmla="val 11547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春</a:t>
          </a:r>
        </a:p>
      </dsp:txBody>
      <dsp:txXfrm>
        <a:off x="1769147" y="1658365"/>
        <a:ext cx="1216609" cy="1044318"/>
      </dsp:txXfrm>
    </dsp:sp>
    <dsp:sp modelId="{9BE03EDB-1D41-4207-AA3F-BB00BA264CCB}">
      <dsp:nvSpPr>
        <dsp:cNvPr id="0" name=""/>
        <dsp:cNvSpPr/>
      </dsp:nvSpPr>
      <dsp:spPr>
        <a:xfrm>
          <a:off x="2695792" y="1455237"/>
          <a:ext cx="205756" cy="177425"/>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D0A7BD1-F973-4C18-BF99-D43CC16072B6}">
      <dsp:nvSpPr>
        <dsp:cNvPr id="0" name=""/>
        <dsp:cNvSpPr/>
      </dsp:nvSpPr>
      <dsp:spPr>
        <a:xfrm>
          <a:off x="2990838" y="590086"/>
          <a:ext cx="1762513" cy="1512914"/>
        </a:xfrm>
        <a:prstGeom prst="hexagon">
          <a:avLst>
            <a:gd name="adj" fmla="val 25000"/>
            <a:gd name="vf" fmla="val 115470"/>
          </a:avLst>
        </a:prstGeom>
        <a:blipFill>
          <a:blip xmlns:r="http://schemas.openxmlformats.org/officeDocument/2006/relationships" r:embed="rId3" cstate="print">
            <a:extLst>
              <a:ext uri="{28A0092B-C50C-407E-A947-70E740481C1C}">
                <a14:useLocalDpi xmlns:a14="http://schemas.microsoft.com/office/drawing/2010/main"/>
              </a:ext>
            </a:extLst>
          </a:blip>
          <a:srcRect/>
          <a:stretch>
            <a:fillRect/>
          </a:stretch>
        </a:blip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A266F3F-2351-42D9-8B4B-1D1C5F794338}">
      <dsp:nvSpPr>
        <dsp:cNvPr id="0" name=""/>
        <dsp:cNvSpPr/>
      </dsp:nvSpPr>
      <dsp:spPr>
        <a:xfrm>
          <a:off x="3031213" y="1260628"/>
          <a:ext cx="205756" cy="177425"/>
        </a:xfrm>
        <a:prstGeom prst="hexagon">
          <a:avLst>
            <a:gd name="adj" fmla="val 25000"/>
            <a:gd name="vf" fmla="val 115470"/>
          </a:avLst>
        </a:prstGeom>
        <a:solidFill>
          <a:schemeClr val="accent1"/>
        </a:solidFill>
        <a:ln w="12700"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dsp:style>
    </dsp:sp>
    <dsp:sp modelId="{D0695C89-6C7B-466E-9E9E-42287F1B49BA}">
      <dsp:nvSpPr>
        <dsp:cNvPr id="0" name=""/>
        <dsp:cNvSpPr/>
      </dsp:nvSpPr>
      <dsp:spPr>
        <a:xfrm>
          <a:off x="4493245" y="1421670"/>
          <a:ext cx="1762513" cy="1512914"/>
        </a:xfrm>
        <a:prstGeom prst="hexagon">
          <a:avLst>
            <a:gd name="adj" fmla="val 25000"/>
            <a:gd name="vf" fmla="val 11547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冬</a:t>
          </a:r>
        </a:p>
      </dsp:txBody>
      <dsp:txXfrm>
        <a:off x="4766197" y="1655968"/>
        <a:ext cx="1216609" cy="1044318"/>
      </dsp:txXfrm>
    </dsp:sp>
    <dsp:sp modelId="{3CD947B5-D44B-4847-AAAB-698B3A63DCA5}">
      <dsp:nvSpPr>
        <dsp:cNvPr id="0" name=""/>
        <dsp:cNvSpPr/>
      </dsp:nvSpPr>
      <dsp:spPr>
        <a:xfrm>
          <a:off x="6008852" y="2089414"/>
          <a:ext cx="205756" cy="177425"/>
        </a:xfrm>
        <a:prstGeom prst="hexagon">
          <a:avLst>
            <a:gd name="adj" fmla="val 25000"/>
            <a:gd name="vf" fmla="val 115470"/>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007D1ED4-95C5-45B1-997E-5BEE46879D67}">
      <dsp:nvSpPr>
        <dsp:cNvPr id="0" name=""/>
        <dsp:cNvSpPr/>
      </dsp:nvSpPr>
      <dsp:spPr>
        <a:xfrm>
          <a:off x="6001864" y="2253253"/>
          <a:ext cx="1762513" cy="1512914"/>
        </a:xfrm>
        <a:prstGeom prst="hexagon">
          <a:avLst>
            <a:gd name="adj" fmla="val 25000"/>
            <a:gd name="vf" fmla="val 115470"/>
          </a:avLst>
        </a:prstGeom>
        <a:blipFill>
          <a:blip xmlns:r="http://schemas.openxmlformats.org/officeDocument/2006/relationships" r:embed="rId4" cstate="print">
            <a:extLst>
              <a:ext uri="{28A0092B-C50C-407E-A947-70E740481C1C}">
                <a14:useLocalDpi xmlns:a14="http://schemas.microsoft.com/office/drawing/2010/main"/>
              </a:ext>
            </a:extLst>
          </a:blip>
          <a:srcRect/>
          <a:stretch>
            <a:fillRect/>
          </a:stretch>
        </a:blip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AFDE8364-9BA1-4B3B-A994-65E7FE37BF92}">
      <dsp:nvSpPr>
        <dsp:cNvPr id="0" name=""/>
        <dsp:cNvSpPr/>
      </dsp:nvSpPr>
      <dsp:spPr>
        <a:xfrm>
          <a:off x="6357472" y="2280027"/>
          <a:ext cx="205756" cy="177425"/>
        </a:xfrm>
        <a:prstGeom prst="hexagon">
          <a:avLst>
            <a:gd name="adj" fmla="val 25000"/>
            <a:gd name="vf" fmla="val 11547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FB77B8-83DB-4E45-9A1F-90D3F3499729}">
      <dsp:nvSpPr>
        <dsp:cNvPr id="0" name=""/>
        <dsp:cNvSpPr/>
      </dsp:nvSpPr>
      <dsp:spPr>
        <a:xfrm>
          <a:off x="2384309" y="658288"/>
          <a:ext cx="138095" cy="604990"/>
        </a:xfrm>
        <a:custGeom>
          <a:avLst/>
          <a:gdLst/>
          <a:ahLst/>
          <a:cxnLst/>
          <a:rect l="0" t="0" r="0" b="0"/>
          <a:pathLst>
            <a:path>
              <a:moveTo>
                <a:pt x="138095" y="0"/>
              </a:moveTo>
              <a:lnTo>
                <a:pt x="138095" y="604990"/>
              </a:lnTo>
              <a:lnTo>
                <a:pt x="0" y="60499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9659624-F14F-4605-9782-EB674CA12751}">
      <dsp:nvSpPr>
        <dsp:cNvPr id="0" name=""/>
        <dsp:cNvSpPr/>
      </dsp:nvSpPr>
      <dsp:spPr>
        <a:xfrm>
          <a:off x="3587714" y="2525867"/>
          <a:ext cx="197279" cy="604990"/>
        </a:xfrm>
        <a:custGeom>
          <a:avLst/>
          <a:gdLst/>
          <a:ahLst/>
          <a:cxnLst/>
          <a:rect l="0" t="0" r="0" b="0"/>
          <a:pathLst>
            <a:path>
              <a:moveTo>
                <a:pt x="0" y="0"/>
              </a:moveTo>
              <a:lnTo>
                <a:pt x="0" y="604990"/>
              </a:lnTo>
              <a:lnTo>
                <a:pt x="197279" y="604990"/>
              </a:lnTo>
            </a:path>
          </a:pathLst>
        </a:custGeom>
        <a:noFill/>
        <a:ln w="12700" cap="flat" cmpd="sng" algn="ctr">
          <a:solidFill>
            <a:schemeClr val="accent2">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BFBA3839-5A97-4074-BD46-B87F4502261E}">
      <dsp:nvSpPr>
        <dsp:cNvPr id="0" name=""/>
        <dsp:cNvSpPr/>
      </dsp:nvSpPr>
      <dsp:spPr>
        <a:xfrm>
          <a:off x="2522405" y="658288"/>
          <a:ext cx="1591387" cy="1209980"/>
        </a:xfrm>
        <a:custGeom>
          <a:avLst/>
          <a:gdLst/>
          <a:ahLst/>
          <a:cxnLst/>
          <a:rect l="0" t="0" r="0" b="0"/>
          <a:pathLst>
            <a:path>
              <a:moveTo>
                <a:pt x="0" y="0"/>
              </a:moveTo>
              <a:lnTo>
                <a:pt x="0" y="1071884"/>
              </a:lnTo>
              <a:lnTo>
                <a:pt x="1591387" y="1071884"/>
              </a:lnTo>
              <a:lnTo>
                <a:pt x="1591387" y="120998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DBA61E3-5C9A-46FE-BD95-A06699310000}">
      <dsp:nvSpPr>
        <dsp:cNvPr id="0" name=""/>
        <dsp:cNvSpPr/>
      </dsp:nvSpPr>
      <dsp:spPr>
        <a:xfrm>
          <a:off x="1996326" y="2525867"/>
          <a:ext cx="197279" cy="1538779"/>
        </a:xfrm>
        <a:custGeom>
          <a:avLst/>
          <a:gdLst/>
          <a:ahLst/>
          <a:cxnLst/>
          <a:rect l="0" t="0" r="0" b="0"/>
          <a:pathLst>
            <a:path>
              <a:moveTo>
                <a:pt x="0" y="0"/>
              </a:moveTo>
              <a:lnTo>
                <a:pt x="0" y="1538779"/>
              </a:lnTo>
              <a:lnTo>
                <a:pt x="197279" y="1538779"/>
              </a:lnTo>
            </a:path>
          </a:pathLst>
        </a:custGeom>
        <a:noFill/>
        <a:ln w="12700" cap="flat" cmpd="sng" algn="ctr">
          <a:solidFill>
            <a:schemeClr val="accent2">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420E911C-A8B9-4A42-B244-EADB8EBA3F11}">
      <dsp:nvSpPr>
        <dsp:cNvPr id="0" name=""/>
        <dsp:cNvSpPr/>
      </dsp:nvSpPr>
      <dsp:spPr>
        <a:xfrm>
          <a:off x="1996326" y="2525867"/>
          <a:ext cx="197279" cy="604990"/>
        </a:xfrm>
        <a:custGeom>
          <a:avLst/>
          <a:gdLst/>
          <a:ahLst/>
          <a:cxnLst/>
          <a:rect l="0" t="0" r="0" b="0"/>
          <a:pathLst>
            <a:path>
              <a:moveTo>
                <a:pt x="0" y="0"/>
              </a:moveTo>
              <a:lnTo>
                <a:pt x="0" y="604990"/>
              </a:lnTo>
              <a:lnTo>
                <a:pt x="197279" y="604990"/>
              </a:lnTo>
            </a:path>
          </a:pathLst>
        </a:custGeom>
        <a:noFill/>
        <a:ln w="12700" cap="flat" cmpd="sng" algn="ctr">
          <a:solidFill>
            <a:schemeClr val="accent2">
              <a:lumMod val="75000"/>
            </a:schemeClr>
          </a:solidFill>
          <a:prstDash val="solid"/>
          <a:miter lim="800000"/>
        </a:ln>
        <a:effectLst/>
      </dsp:spPr>
      <dsp:style>
        <a:lnRef idx="2">
          <a:scrgbClr r="0" g="0" b="0"/>
        </a:lnRef>
        <a:fillRef idx="0">
          <a:scrgbClr r="0" g="0" b="0"/>
        </a:fillRef>
        <a:effectRef idx="0">
          <a:scrgbClr r="0" g="0" b="0"/>
        </a:effectRef>
        <a:fontRef idx="minor"/>
      </dsp:style>
    </dsp:sp>
    <dsp:sp modelId="{C5BE4C27-C921-4484-8F14-02A0E9196A48}">
      <dsp:nvSpPr>
        <dsp:cNvPr id="0" name=""/>
        <dsp:cNvSpPr/>
      </dsp:nvSpPr>
      <dsp:spPr>
        <a:xfrm>
          <a:off x="2476685" y="658288"/>
          <a:ext cx="91440" cy="1209980"/>
        </a:xfrm>
        <a:custGeom>
          <a:avLst/>
          <a:gdLst/>
          <a:ahLst/>
          <a:cxnLst/>
          <a:rect l="0" t="0" r="0" b="0"/>
          <a:pathLst>
            <a:path>
              <a:moveTo>
                <a:pt x="45720" y="0"/>
              </a:moveTo>
              <a:lnTo>
                <a:pt x="45720" y="120998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CAFBAEC-18D5-45B1-8FA4-DC1DA5075B6A}">
      <dsp:nvSpPr>
        <dsp:cNvPr id="0" name=""/>
        <dsp:cNvSpPr/>
      </dsp:nvSpPr>
      <dsp:spPr>
        <a:xfrm>
          <a:off x="931017" y="658288"/>
          <a:ext cx="1591387" cy="1209980"/>
        </a:xfrm>
        <a:custGeom>
          <a:avLst/>
          <a:gdLst/>
          <a:ahLst/>
          <a:cxnLst/>
          <a:rect l="0" t="0" r="0" b="0"/>
          <a:pathLst>
            <a:path>
              <a:moveTo>
                <a:pt x="1591387" y="0"/>
              </a:moveTo>
              <a:lnTo>
                <a:pt x="1591387" y="1071884"/>
              </a:lnTo>
              <a:lnTo>
                <a:pt x="0" y="1071884"/>
              </a:lnTo>
              <a:lnTo>
                <a:pt x="0" y="120998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4D7B614-FD6A-483A-B0AD-1368DAC104FA}">
      <dsp:nvSpPr>
        <dsp:cNvPr id="0" name=""/>
        <dsp:cNvSpPr/>
      </dsp:nvSpPr>
      <dsp:spPr>
        <a:xfrm>
          <a:off x="1864807" y="690"/>
          <a:ext cx="1315196" cy="657598"/>
        </a:xfrm>
        <a:prstGeom prst="rect">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一级</a:t>
          </a:r>
        </a:p>
      </dsp:txBody>
      <dsp:txXfrm>
        <a:off x="1864807" y="690"/>
        <a:ext cx="1315196" cy="657598"/>
      </dsp:txXfrm>
    </dsp:sp>
    <dsp:sp modelId="{BE203AA9-33FD-4A55-AE3E-05AD92104DA0}">
      <dsp:nvSpPr>
        <dsp:cNvPr id="0" name=""/>
        <dsp:cNvSpPr/>
      </dsp:nvSpPr>
      <dsp:spPr>
        <a:xfrm>
          <a:off x="273419" y="1868268"/>
          <a:ext cx="1315196" cy="657598"/>
        </a:xfrm>
        <a:prstGeom prst="rect">
          <a:avLst/>
        </a:prstGeom>
        <a:solidFill>
          <a:schemeClr val="accent2">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二级</a:t>
          </a:r>
        </a:p>
      </dsp:txBody>
      <dsp:txXfrm>
        <a:off x="273419" y="1868268"/>
        <a:ext cx="1315196" cy="657598"/>
      </dsp:txXfrm>
    </dsp:sp>
    <dsp:sp modelId="{229700BF-893D-4CD6-96B4-431A76BB8487}">
      <dsp:nvSpPr>
        <dsp:cNvPr id="0" name=""/>
        <dsp:cNvSpPr/>
      </dsp:nvSpPr>
      <dsp:spPr>
        <a:xfrm>
          <a:off x="1864807" y="1868268"/>
          <a:ext cx="1315196" cy="657598"/>
        </a:xfrm>
        <a:prstGeom prst="rect">
          <a:avLst/>
        </a:prstGeom>
        <a:solidFill>
          <a:schemeClr val="accent2">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二级</a:t>
          </a:r>
        </a:p>
      </dsp:txBody>
      <dsp:txXfrm>
        <a:off x="1864807" y="1868268"/>
        <a:ext cx="1315196" cy="657598"/>
      </dsp:txXfrm>
    </dsp:sp>
    <dsp:sp modelId="{31874739-23EF-42E3-BBC2-3D4E95D9ACF3}">
      <dsp:nvSpPr>
        <dsp:cNvPr id="0" name=""/>
        <dsp:cNvSpPr/>
      </dsp:nvSpPr>
      <dsp:spPr>
        <a:xfrm>
          <a:off x="2193606" y="2802058"/>
          <a:ext cx="1315196" cy="657598"/>
        </a:xfrm>
        <a:prstGeom prst="rect">
          <a:avLst/>
        </a:prstGeom>
        <a:solidFill>
          <a:schemeClr val="accent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三级</a:t>
          </a:r>
        </a:p>
      </dsp:txBody>
      <dsp:txXfrm>
        <a:off x="2193606" y="2802058"/>
        <a:ext cx="1315196" cy="657598"/>
      </dsp:txXfrm>
    </dsp:sp>
    <dsp:sp modelId="{C782C853-2EAD-4C09-AAE2-5E8D71A68808}">
      <dsp:nvSpPr>
        <dsp:cNvPr id="0" name=""/>
        <dsp:cNvSpPr/>
      </dsp:nvSpPr>
      <dsp:spPr>
        <a:xfrm>
          <a:off x="2193606" y="3735847"/>
          <a:ext cx="1315196" cy="657598"/>
        </a:xfrm>
        <a:prstGeom prst="rect">
          <a:avLst/>
        </a:prstGeom>
        <a:solidFill>
          <a:schemeClr val="accent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三级</a:t>
          </a:r>
        </a:p>
      </dsp:txBody>
      <dsp:txXfrm>
        <a:off x="2193606" y="3735847"/>
        <a:ext cx="1315196" cy="657598"/>
      </dsp:txXfrm>
    </dsp:sp>
    <dsp:sp modelId="{7284F683-067D-49D6-A7AB-6352BDDFBF72}">
      <dsp:nvSpPr>
        <dsp:cNvPr id="0" name=""/>
        <dsp:cNvSpPr/>
      </dsp:nvSpPr>
      <dsp:spPr>
        <a:xfrm>
          <a:off x="3456194" y="1868268"/>
          <a:ext cx="1315196" cy="657598"/>
        </a:xfrm>
        <a:prstGeom prst="rect">
          <a:avLst/>
        </a:prstGeom>
        <a:solidFill>
          <a:schemeClr val="accent2">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二级</a:t>
          </a:r>
        </a:p>
      </dsp:txBody>
      <dsp:txXfrm>
        <a:off x="3456194" y="1868268"/>
        <a:ext cx="1315196" cy="657598"/>
      </dsp:txXfrm>
    </dsp:sp>
    <dsp:sp modelId="{580C6D79-2EDA-48B4-9FC9-6D833183FF21}">
      <dsp:nvSpPr>
        <dsp:cNvPr id="0" name=""/>
        <dsp:cNvSpPr/>
      </dsp:nvSpPr>
      <dsp:spPr>
        <a:xfrm>
          <a:off x="3784993" y="2802058"/>
          <a:ext cx="1315196" cy="657598"/>
        </a:xfrm>
        <a:prstGeom prst="rect">
          <a:avLst/>
        </a:prstGeom>
        <a:solidFill>
          <a:schemeClr val="accent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三级</a:t>
          </a:r>
        </a:p>
      </dsp:txBody>
      <dsp:txXfrm>
        <a:off x="3784993" y="2802058"/>
        <a:ext cx="1315196" cy="657598"/>
      </dsp:txXfrm>
    </dsp:sp>
    <dsp:sp modelId="{3602AA67-50F6-455E-A898-64B9245FB999}">
      <dsp:nvSpPr>
        <dsp:cNvPr id="0" name=""/>
        <dsp:cNvSpPr/>
      </dsp:nvSpPr>
      <dsp:spPr>
        <a:xfrm>
          <a:off x="1069113" y="934479"/>
          <a:ext cx="1315196" cy="657598"/>
        </a:xfrm>
        <a:prstGeom prst="rect">
          <a:avLst/>
        </a:prstGeom>
        <a:solidFill>
          <a:schemeClr val="accent2">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zh-CN" altLang="en-US" sz="1800" kern="1200" dirty="0">
              <a:latin typeface="Arial" panose="020B0604020202020204" pitchFamily="34" charset="0"/>
              <a:ea typeface="微软雅黑" panose="020B0503020204020204" pitchFamily="34" charset="-122"/>
              <a:cs typeface="+mn-ea"/>
              <a:sym typeface="Arial" panose="020B0604020202020204" pitchFamily="34" charset="0"/>
            </a:rPr>
            <a:t>中间等级</a:t>
          </a:r>
        </a:p>
      </dsp:txBody>
      <dsp:txXfrm>
        <a:off x="1069113" y="934479"/>
        <a:ext cx="1315196" cy="657598"/>
      </dsp:txXfrm>
    </dsp:sp>
  </dsp:spTree>
</dsp:drawing>
</file>

<file path=ppt/diagrams/layout1.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79ED9FDB-20DF-4D1B-9C68-DC20D75B12B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dirty="0">
              <a:latin typeface="微软雅黑" panose="020B0503020204020204" pitchFamily="34" charset="-122"/>
              <a:ea typeface="微软雅黑" panose="020B0503020204020204" pitchFamily="34" charset="-122"/>
            </a:endParaRPr>
          </a:p>
        </p:txBody>
      </p:sp>
      <p:sp>
        <p:nvSpPr>
          <p:cNvPr id="3" name="日期占位符 2">
            <a:extLst>
              <a:ext uri="{FF2B5EF4-FFF2-40B4-BE49-F238E27FC236}">
                <a16:creationId xmlns:a16="http://schemas.microsoft.com/office/drawing/2014/main" id="{271DB8A4-0D49-48BD-B450-30E3661F96A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86E469A-FA6A-4A75-A60E-7A9DB2CC39B4}" type="datetimeFigureOut">
              <a:rPr lang="zh-CN" altLang="en-US" smtClean="0">
                <a:latin typeface="微软雅黑" panose="020B0503020204020204" pitchFamily="34" charset="-122"/>
                <a:ea typeface="微软雅黑" panose="020B0503020204020204" pitchFamily="34" charset="-122"/>
              </a:rPr>
              <a:t>2022/2/23</a:t>
            </a:fld>
            <a:endParaRPr lang="zh-CN" altLang="en-US" dirty="0">
              <a:latin typeface="微软雅黑" panose="020B0503020204020204" pitchFamily="34" charset="-122"/>
              <a:ea typeface="微软雅黑" panose="020B0503020204020204" pitchFamily="34" charset="-122"/>
            </a:endParaRPr>
          </a:p>
        </p:txBody>
      </p:sp>
      <p:sp>
        <p:nvSpPr>
          <p:cNvPr id="4" name="页脚占位符 3">
            <a:extLst>
              <a:ext uri="{FF2B5EF4-FFF2-40B4-BE49-F238E27FC236}">
                <a16:creationId xmlns:a16="http://schemas.microsoft.com/office/drawing/2014/main" id="{FA97A415-D01A-4B72-8E1B-5EB7393047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dirty="0">
              <a:latin typeface="微软雅黑" panose="020B0503020204020204" pitchFamily="34" charset="-122"/>
              <a:ea typeface="微软雅黑" panose="020B0503020204020204" pitchFamily="34" charset="-122"/>
            </a:endParaRPr>
          </a:p>
        </p:txBody>
      </p:sp>
      <p:sp>
        <p:nvSpPr>
          <p:cNvPr id="5" name="灯片编号占位符 4">
            <a:extLst>
              <a:ext uri="{FF2B5EF4-FFF2-40B4-BE49-F238E27FC236}">
                <a16:creationId xmlns:a16="http://schemas.microsoft.com/office/drawing/2014/main" id="{8F9842F4-2763-42A8-9E62-99E49B06AF4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C7F2757-1BA7-437D-AEDF-6E741D7EE7C1}" type="slidenum">
              <a:rPr lang="zh-CN" altLang="en-US" smtClean="0">
                <a:latin typeface="微软雅黑" panose="020B0503020204020204" pitchFamily="34" charset="-122"/>
                <a:ea typeface="微软雅黑" panose="020B0503020204020204" pitchFamily="34" charset="-122"/>
              </a:rPr>
              <a:t>‹#›</a:t>
            </a:fld>
            <a:endParaRPr lang="zh-CN" altLang="en-US"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275236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微软雅黑" panose="020B0503020204020204" pitchFamily="34" charset="-122"/>
                <a:ea typeface="微软雅黑" panose="020B0503020204020204" pitchFamily="34" charset="-122"/>
              </a:defRPr>
            </a:lvl1pPr>
          </a:lstStyle>
          <a:p>
            <a:endParaRPr lang="zh-CN" altLang="en-US" dirty="0"/>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微软雅黑" panose="020B0503020204020204" pitchFamily="34" charset="-122"/>
                <a:ea typeface="微软雅黑" panose="020B0503020204020204" pitchFamily="34" charset="-122"/>
              </a:defRPr>
            </a:lvl1pPr>
          </a:lstStyle>
          <a:p>
            <a:fld id="{05553017-AB2C-401A-9355-AA523A9D2363}" type="datetimeFigureOut">
              <a:rPr lang="zh-CN" altLang="en-US" smtClean="0"/>
              <a:pPr/>
              <a:t>2022/2/23</a:t>
            </a:fld>
            <a:endParaRPr lang="zh-CN" altLang="en-US" dirty="0"/>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dirty="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微软雅黑" panose="020B0503020204020204" pitchFamily="34" charset="-122"/>
                <a:ea typeface="微软雅黑" panose="020B0503020204020204" pitchFamily="34" charset="-122"/>
              </a:defRPr>
            </a:lvl1pPr>
          </a:lstStyle>
          <a:p>
            <a:endParaRPr lang="zh-CN" altLang="en-US" dirty="0"/>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微软雅黑" panose="020B0503020204020204" pitchFamily="34" charset="-122"/>
                <a:ea typeface="微软雅黑" panose="020B0503020204020204" pitchFamily="34" charset="-122"/>
              </a:defRPr>
            </a:lvl1pPr>
          </a:lstStyle>
          <a:p>
            <a:fld id="{6D5D5908-86C0-434C-806F-4B75B0EE9413}" type="slidenum">
              <a:rPr lang="zh-CN" altLang="en-US" smtClean="0"/>
              <a:pPr/>
              <a:t>‹#›</a:t>
            </a:fld>
            <a:endParaRPr lang="zh-CN" altLang="en-US" dirty="0"/>
          </a:p>
        </p:txBody>
      </p:sp>
    </p:spTree>
    <p:extLst>
      <p:ext uri="{BB962C8B-B14F-4D97-AF65-F5344CB8AC3E}">
        <p14:creationId xmlns:p14="http://schemas.microsoft.com/office/powerpoint/2010/main" val="39455823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1pPr>
    <a:lvl2pPr marL="4572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2pPr>
    <a:lvl3pPr marL="9144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3pPr>
    <a:lvl4pPr marL="13716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4pPr>
    <a:lvl5pPr marL="1828800" algn="l" defTabSz="914400" rtl="0" eaLnBrk="1" latinLnBrk="0" hangingPunct="1">
      <a:defRPr sz="1200" kern="1200">
        <a:solidFill>
          <a:schemeClr val="tx1"/>
        </a:solidFill>
        <a:latin typeface="微软雅黑" panose="020B0503020204020204" pitchFamily="34" charset="-122"/>
        <a:ea typeface="微软雅黑" panose="020B0503020204020204" pitchFamily="34"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D5D5908-86C0-434C-806F-4B75B0EE9413}" type="slidenum">
              <a:rPr lang="zh-CN" altLang="en-US" smtClean="0"/>
              <a:pPr/>
              <a:t>1</a:t>
            </a:fld>
            <a:endParaRPr lang="zh-CN" altLang="en-US" dirty="0"/>
          </a:p>
        </p:txBody>
      </p:sp>
    </p:spTree>
    <p:extLst>
      <p:ext uri="{BB962C8B-B14F-4D97-AF65-F5344CB8AC3E}">
        <p14:creationId xmlns:p14="http://schemas.microsoft.com/office/powerpoint/2010/main" val="14377760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D5D5908-86C0-434C-806F-4B75B0EE9413}" type="slidenum">
              <a:rPr lang="zh-CN" altLang="en-US" smtClean="0"/>
              <a:t>10</a:t>
            </a:fld>
            <a:endParaRPr lang="zh-CN" altLang="en-US"/>
          </a:p>
        </p:txBody>
      </p:sp>
    </p:spTree>
    <p:extLst>
      <p:ext uri="{BB962C8B-B14F-4D97-AF65-F5344CB8AC3E}">
        <p14:creationId xmlns:p14="http://schemas.microsoft.com/office/powerpoint/2010/main" val="1537011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D5D5908-86C0-434C-806F-4B75B0EE9413}" type="slidenum">
              <a:rPr lang="zh-CN" altLang="en-US" smtClean="0"/>
              <a:t>27</a:t>
            </a:fld>
            <a:endParaRPr lang="zh-CN" altLang="en-US"/>
          </a:p>
        </p:txBody>
      </p:sp>
    </p:spTree>
    <p:extLst>
      <p:ext uri="{BB962C8B-B14F-4D97-AF65-F5344CB8AC3E}">
        <p14:creationId xmlns:p14="http://schemas.microsoft.com/office/powerpoint/2010/main" val="42351334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D5D5908-86C0-434C-806F-4B75B0EE9413}" type="slidenum">
              <a:rPr lang="zh-CN" altLang="en-US" smtClean="0"/>
              <a:t>42</a:t>
            </a:fld>
            <a:endParaRPr lang="zh-CN" altLang="en-US"/>
          </a:p>
        </p:txBody>
      </p:sp>
    </p:spTree>
    <p:extLst>
      <p:ext uri="{BB962C8B-B14F-4D97-AF65-F5344CB8AC3E}">
        <p14:creationId xmlns:p14="http://schemas.microsoft.com/office/powerpoint/2010/main" val="11453240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6D5D5908-86C0-434C-806F-4B75B0EE9413}" type="slidenum">
              <a:rPr lang="zh-CN" altLang="en-US" smtClean="0"/>
              <a:t>43</a:t>
            </a:fld>
            <a:endParaRPr lang="zh-CN" altLang="en-US"/>
          </a:p>
        </p:txBody>
      </p:sp>
    </p:spTree>
    <p:extLst>
      <p:ext uri="{BB962C8B-B14F-4D97-AF65-F5344CB8AC3E}">
        <p14:creationId xmlns:p14="http://schemas.microsoft.com/office/powerpoint/2010/main" val="6859936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xml"/><Relationship Id="rId4" Type="http://schemas.microsoft.com/office/2007/relationships/hdphoto" Target="../media/hdphoto1.wdp"/></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0.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1.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2.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3.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1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5.xml"/><Relationship Id="rId1" Type="http://schemas.openxmlformats.org/officeDocument/2006/relationships/tags" Target="../tags/tag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2.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4.xml"/><Relationship Id="rId6" Type="http://schemas.microsoft.com/office/2007/relationships/hdphoto" Target="../media/hdphoto4.wdp"/><Relationship Id="rId5" Type="http://schemas.openxmlformats.org/officeDocument/2006/relationships/image" Target="../media/image4.png"/><Relationship Id="rId4" Type="http://schemas.microsoft.com/office/2007/relationships/hdphoto" Target="../media/hdphoto1.wdp"/></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7.xml"/><Relationship Id="rId1" Type="http://schemas.openxmlformats.org/officeDocument/2006/relationships/tags" Target="../tags/tag16.xml"/></Relationships>
</file>

<file path=ppt/slideLayouts/_rels/slideLayout4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9.xml"/><Relationship Id="rId1" Type="http://schemas.openxmlformats.org/officeDocument/2006/relationships/tags" Target="../tags/tag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5.xml"/><Relationship Id="rId4" Type="http://schemas.microsoft.com/office/2007/relationships/hdphoto" Target="../media/hdphoto1.wdp"/></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20.xml"/><Relationship Id="rId4" Type="http://schemas.microsoft.com/office/2007/relationships/hdphoto" Target="../media/hdphoto1.wdp"/></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8.png"/><Relationship Id="rId7" Type="http://schemas.microsoft.com/office/2007/relationships/hdphoto" Target="../media/hdphoto3.wdp"/><Relationship Id="rId2" Type="http://schemas.openxmlformats.org/officeDocument/2006/relationships/slideMaster" Target="../slideMasters/slideMaster1.xml"/><Relationship Id="rId1" Type="http://schemas.openxmlformats.org/officeDocument/2006/relationships/tags" Target="../tags/tag21.xml"/><Relationship Id="rId6" Type="http://schemas.openxmlformats.org/officeDocument/2006/relationships/image" Target="../media/image3.png"/><Relationship Id="rId5" Type="http://schemas.microsoft.com/office/2007/relationships/hdphoto" Target="../media/hdphoto1.wdp"/><Relationship Id="rId4" Type="http://schemas.openxmlformats.org/officeDocument/2006/relationships/image" Target="../media/image1.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6.xml"/><Relationship Id="rId4" Type="http://schemas.microsoft.com/office/2007/relationships/hdphoto" Target="../media/hdphoto1.wdp"/></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7.xml"/><Relationship Id="rId4" Type="http://schemas.microsoft.com/office/2007/relationships/hdphoto" Target="../media/hdphoto1.wdp"/></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8.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9.xml"/><Relationship Id="rId6" Type="http://schemas.microsoft.com/office/2007/relationships/hdphoto" Target="../media/hdphoto3.wdp"/><Relationship Id="rId5" Type="http://schemas.openxmlformats.org/officeDocument/2006/relationships/image" Target="../media/image3.png"/><Relationship Id="rId4" Type="http://schemas.microsoft.com/office/2007/relationships/hdphoto" Target="../media/hdphoto1.wdp"/></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3_空白页">
    <p:bg>
      <p:bgPr>
        <a:solidFill>
          <a:schemeClr val="bg1">
            <a:lumMod val="95000"/>
          </a:schemeClr>
        </a:solidFill>
        <a:effectLst/>
      </p:bgPr>
    </p:bg>
    <p:spTree>
      <p:nvGrpSpPr>
        <p:cNvPr id="1" name=""/>
        <p:cNvGrpSpPr/>
        <p:nvPr/>
      </p:nvGrpSpPr>
      <p:grpSpPr>
        <a:xfrm>
          <a:off x="0" y="0"/>
          <a:ext cx="0" cy="0"/>
          <a:chOff x="0" y="0"/>
          <a:chExt cx="0" cy="0"/>
        </a:xfrm>
      </p:grpSpPr>
      <p:sp>
        <p:nvSpPr>
          <p:cNvPr id="18" name="PA-图片 3">
            <a:extLst>
              <a:ext uri="{FF2B5EF4-FFF2-40B4-BE49-F238E27FC236}">
                <a16:creationId xmlns:a16="http://schemas.microsoft.com/office/drawing/2014/main" id="{EB5984B6-7EF2-4627-97BF-5B0293ECE10F}"/>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9" name="矩形 18">
            <a:extLst>
              <a:ext uri="{FF2B5EF4-FFF2-40B4-BE49-F238E27FC236}">
                <a16:creationId xmlns:a16="http://schemas.microsoft.com/office/drawing/2014/main" id="{24754667-0A18-4DE7-BCB5-2F2CBE3D5AD3}"/>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3" name="组合 2">
            <a:extLst>
              <a:ext uri="{FF2B5EF4-FFF2-40B4-BE49-F238E27FC236}">
                <a16:creationId xmlns:a16="http://schemas.microsoft.com/office/drawing/2014/main" id="{97F33D44-5622-4E63-85BE-CDDF597BE7DE}"/>
              </a:ext>
            </a:extLst>
          </p:cNvPr>
          <p:cNvGrpSpPr/>
          <p:nvPr userDrawn="1"/>
        </p:nvGrpSpPr>
        <p:grpSpPr>
          <a:xfrm>
            <a:off x="11074399" y="306386"/>
            <a:ext cx="674689" cy="674689"/>
            <a:chOff x="11074399" y="306386"/>
            <a:chExt cx="674689" cy="674689"/>
          </a:xfrm>
        </p:grpSpPr>
        <p:sp>
          <p:nvSpPr>
            <p:cNvPr id="27" name="矩形: 圆角 26">
              <a:extLst>
                <a:ext uri="{FF2B5EF4-FFF2-40B4-BE49-F238E27FC236}">
                  <a16:creationId xmlns:a16="http://schemas.microsoft.com/office/drawing/2014/main" id="{05814CD4-DB91-4062-895E-91D168B6C302}"/>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24" name="任意多边形: 形状 23">
              <a:extLst>
                <a:ext uri="{FF2B5EF4-FFF2-40B4-BE49-F238E27FC236}">
                  <a16:creationId xmlns:a16="http://schemas.microsoft.com/office/drawing/2014/main" id="{5FBB6DAB-DAE4-4EF5-A355-419CF3DCDED9}"/>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29" name="Freeform 193">
              <a:extLst>
                <a:ext uri="{FF2B5EF4-FFF2-40B4-BE49-F238E27FC236}">
                  <a16:creationId xmlns:a16="http://schemas.microsoft.com/office/drawing/2014/main" id="{F0343CCC-8115-4F31-99DF-914CCB514BE3}"/>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cxnSp>
        <p:nvCxnSpPr>
          <p:cNvPr id="42" name="直接连接符 41">
            <a:extLst>
              <a:ext uri="{FF2B5EF4-FFF2-40B4-BE49-F238E27FC236}">
                <a16:creationId xmlns:a16="http://schemas.microsoft.com/office/drawing/2014/main" id="{3F8D7C2C-39A2-4903-8C2F-1CD0452D3036}"/>
              </a:ext>
            </a:extLst>
          </p:cNvPr>
          <p:cNvCxnSpPr>
            <a:cxnSpLocks/>
          </p:cNvCxnSpPr>
          <p:nvPr userDrawn="1"/>
        </p:nvCxnSpPr>
        <p:spPr>
          <a:xfrm>
            <a:off x="1225244" y="75373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0F0CFBC8-8B97-4B4B-B515-016AA68F3E27}"/>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2634857052"/>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过渡页3">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49" name="组合 48">
            <a:extLst>
              <a:ext uri="{FF2B5EF4-FFF2-40B4-BE49-F238E27FC236}">
                <a16:creationId xmlns:a16="http://schemas.microsoft.com/office/drawing/2014/main" id="{382AFCA3-B54F-4E92-82B2-EE039D4BDF34}"/>
              </a:ext>
            </a:extLst>
          </p:cNvPr>
          <p:cNvGrpSpPr/>
          <p:nvPr userDrawn="1"/>
        </p:nvGrpSpPr>
        <p:grpSpPr>
          <a:xfrm>
            <a:off x="442913" y="1269618"/>
            <a:ext cx="12096681" cy="4530638"/>
            <a:chOff x="442913" y="1743162"/>
            <a:chExt cx="12096681" cy="4530638"/>
          </a:xfrm>
        </p:grpSpPr>
        <p:sp>
          <p:nvSpPr>
            <p:cNvPr id="50" name="矩形 49">
              <a:extLst>
                <a:ext uri="{FF2B5EF4-FFF2-40B4-BE49-F238E27FC236}">
                  <a16:creationId xmlns:a16="http://schemas.microsoft.com/office/drawing/2014/main" id="{E68368D0-7939-409A-8107-4FFCCA555A5D}"/>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2" name="图片 51" descr="图片包含 室内, 餐桌, 就坐&#10;&#10;描述已自动生成">
              <a:extLst>
                <a:ext uri="{FF2B5EF4-FFF2-40B4-BE49-F238E27FC236}">
                  <a16:creationId xmlns:a16="http://schemas.microsoft.com/office/drawing/2014/main" id="{AD4AA88E-A3DB-422B-90D9-7F65F11E7CDF}"/>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grpSp>
        <p:nvGrpSpPr>
          <p:cNvPr id="37" name="组合 36">
            <a:extLst>
              <a:ext uri="{FF2B5EF4-FFF2-40B4-BE49-F238E27FC236}">
                <a16:creationId xmlns:a16="http://schemas.microsoft.com/office/drawing/2014/main" id="{07D20C05-2F51-495B-999E-CB1E6F6F9DD4}"/>
              </a:ext>
            </a:extLst>
          </p:cNvPr>
          <p:cNvGrpSpPr>
            <a:grpSpLocks/>
          </p:cNvGrpSpPr>
          <p:nvPr userDrawn="1"/>
        </p:nvGrpSpPr>
        <p:grpSpPr>
          <a:xfrm>
            <a:off x="1602649" y="2457264"/>
            <a:ext cx="1424464" cy="1424466"/>
            <a:chOff x="8459162" y="-2617486"/>
            <a:chExt cx="797729" cy="797729"/>
          </a:xfrm>
        </p:grpSpPr>
        <p:sp>
          <p:nvSpPr>
            <p:cNvPr id="38" name="矩形: 圆角 37">
              <a:extLst>
                <a:ext uri="{FF2B5EF4-FFF2-40B4-BE49-F238E27FC236}">
                  <a16:creationId xmlns:a16="http://schemas.microsoft.com/office/drawing/2014/main" id="{5F323798-3F81-45F4-9DDC-B233CDC3B4F3}"/>
                </a:ext>
              </a:extLst>
            </p:cNvPr>
            <p:cNvSpPr/>
            <p:nvPr userDrawn="1"/>
          </p:nvSpPr>
          <p:spPr>
            <a:xfrm>
              <a:off x="8459162" y="-2617486"/>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9" name="文本框 38">
              <a:extLst>
                <a:ext uri="{FF2B5EF4-FFF2-40B4-BE49-F238E27FC236}">
                  <a16:creationId xmlns:a16="http://schemas.microsoft.com/office/drawing/2014/main" id="{66B59132-0BC9-4105-8F18-665024DF281B}"/>
                </a:ext>
              </a:extLst>
            </p:cNvPr>
            <p:cNvSpPr txBox="1"/>
            <p:nvPr userDrawn="1"/>
          </p:nvSpPr>
          <p:spPr>
            <a:xfrm>
              <a:off x="8710072" y="-2449592"/>
              <a:ext cx="546819" cy="629835"/>
            </a:xfrm>
            <a:custGeom>
              <a:avLst/>
              <a:gdLst>
                <a:gd name="connsiteX0" fmla="*/ 110777 w 546819"/>
                <a:gd name="connsiteY0" fmla="*/ 60 h 629835"/>
                <a:gd name="connsiteX1" fmla="*/ 230355 w 546819"/>
                <a:gd name="connsiteY1" fmla="*/ 24925 h 629835"/>
                <a:gd name="connsiteX2" fmla="*/ 235892 w 546819"/>
                <a:gd name="connsiteY2" fmla="*/ 30768 h 629835"/>
                <a:gd name="connsiteX3" fmla="*/ 237985 w 546819"/>
                <a:gd name="connsiteY3" fmla="*/ 31531 h 629835"/>
                <a:gd name="connsiteX4" fmla="*/ 243524 w 546819"/>
                <a:gd name="connsiteY4" fmla="*/ 37376 h 629835"/>
                <a:gd name="connsiteX5" fmla="*/ 245614 w 546819"/>
                <a:gd name="connsiteY5" fmla="*/ 38138 h 629835"/>
                <a:gd name="connsiteX6" fmla="*/ 251151 w 546819"/>
                <a:gd name="connsiteY6" fmla="*/ 43981 h 629835"/>
                <a:gd name="connsiteX7" fmla="*/ 253244 w 546819"/>
                <a:gd name="connsiteY7" fmla="*/ 44744 h 629835"/>
                <a:gd name="connsiteX8" fmla="*/ 258783 w 546819"/>
                <a:gd name="connsiteY8" fmla="*/ 50589 h 629835"/>
                <a:gd name="connsiteX9" fmla="*/ 260873 w 546819"/>
                <a:gd name="connsiteY9" fmla="*/ 51351 h 629835"/>
                <a:gd name="connsiteX10" fmla="*/ 266410 w 546819"/>
                <a:gd name="connsiteY10" fmla="*/ 57194 h 629835"/>
                <a:gd name="connsiteX11" fmla="*/ 268503 w 546819"/>
                <a:gd name="connsiteY11" fmla="*/ 57957 h 629835"/>
                <a:gd name="connsiteX12" fmla="*/ 274043 w 546819"/>
                <a:gd name="connsiteY12" fmla="*/ 63803 h 629835"/>
                <a:gd name="connsiteX13" fmla="*/ 276131 w 546819"/>
                <a:gd name="connsiteY13" fmla="*/ 64564 h 629835"/>
                <a:gd name="connsiteX14" fmla="*/ 281670 w 546819"/>
                <a:gd name="connsiteY14" fmla="*/ 70409 h 629835"/>
                <a:gd name="connsiteX15" fmla="*/ 283760 w 546819"/>
                <a:gd name="connsiteY15" fmla="*/ 71171 h 629835"/>
                <a:gd name="connsiteX16" fmla="*/ 289297 w 546819"/>
                <a:gd name="connsiteY16" fmla="*/ 77014 h 629835"/>
                <a:gd name="connsiteX17" fmla="*/ 291390 w 546819"/>
                <a:gd name="connsiteY17" fmla="*/ 77777 h 629835"/>
                <a:gd name="connsiteX18" fmla="*/ 296929 w 546819"/>
                <a:gd name="connsiteY18" fmla="*/ 83622 h 629835"/>
                <a:gd name="connsiteX19" fmla="*/ 299019 w 546819"/>
                <a:gd name="connsiteY19" fmla="*/ 84384 h 629835"/>
                <a:gd name="connsiteX20" fmla="*/ 304556 w 546819"/>
                <a:gd name="connsiteY20" fmla="*/ 90227 h 629835"/>
                <a:gd name="connsiteX21" fmla="*/ 306649 w 546819"/>
                <a:gd name="connsiteY21" fmla="*/ 90990 h 629835"/>
                <a:gd name="connsiteX22" fmla="*/ 312188 w 546819"/>
                <a:gd name="connsiteY22" fmla="*/ 96835 h 629835"/>
                <a:gd name="connsiteX23" fmla="*/ 314278 w 546819"/>
                <a:gd name="connsiteY23" fmla="*/ 97597 h 629835"/>
                <a:gd name="connsiteX24" fmla="*/ 319816 w 546819"/>
                <a:gd name="connsiteY24" fmla="*/ 103441 h 629835"/>
                <a:gd name="connsiteX25" fmla="*/ 321908 w 546819"/>
                <a:gd name="connsiteY25" fmla="*/ 104204 h 629835"/>
                <a:gd name="connsiteX26" fmla="*/ 327445 w 546819"/>
                <a:gd name="connsiteY26" fmla="*/ 110047 h 629835"/>
                <a:gd name="connsiteX27" fmla="*/ 329537 w 546819"/>
                <a:gd name="connsiteY27" fmla="*/ 110810 h 629835"/>
                <a:gd name="connsiteX28" fmla="*/ 335076 w 546819"/>
                <a:gd name="connsiteY28" fmla="*/ 116655 h 629835"/>
                <a:gd name="connsiteX29" fmla="*/ 337166 w 546819"/>
                <a:gd name="connsiteY29" fmla="*/ 117417 h 629835"/>
                <a:gd name="connsiteX30" fmla="*/ 342703 w 546819"/>
                <a:gd name="connsiteY30" fmla="*/ 123260 h 629835"/>
                <a:gd name="connsiteX31" fmla="*/ 344796 w 546819"/>
                <a:gd name="connsiteY31" fmla="*/ 124023 h 629835"/>
                <a:gd name="connsiteX32" fmla="*/ 350335 w 546819"/>
                <a:gd name="connsiteY32" fmla="*/ 129868 h 629835"/>
                <a:gd name="connsiteX33" fmla="*/ 352425 w 546819"/>
                <a:gd name="connsiteY33" fmla="*/ 130630 h 629835"/>
                <a:gd name="connsiteX34" fmla="*/ 357963 w 546819"/>
                <a:gd name="connsiteY34" fmla="*/ 136473 h 629835"/>
                <a:gd name="connsiteX35" fmla="*/ 360054 w 546819"/>
                <a:gd name="connsiteY35" fmla="*/ 137236 h 629835"/>
                <a:gd name="connsiteX36" fmla="*/ 365593 w 546819"/>
                <a:gd name="connsiteY36" fmla="*/ 143081 h 629835"/>
                <a:gd name="connsiteX37" fmla="*/ 367683 w 546819"/>
                <a:gd name="connsiteY37" fmla="*/ 143843 h 629835"/>
                <a:gd name="connsiteX38" fmla="*/ 373221 w 546819"/>
                <a:gd name="connsiteY38" fmla="*/ 149687 h 629835"/>
                <a:gd name="connsiteX39" fmla="*/ 375313 w 546819"/>
                <a:gd name="connsiteY39" fmla="*/ 150450 h 629835"/>
                <a:gd name="connsiteX40" fmla="*/ 380851 w 546819"/>
                <a:gd name="connsiteY40" fmla="*/ 156293 h 629835"/>
                <a:gd name="connsiteX41" fmla="*/ 382942 w 546819"/>
                <a:gd name="connsiteY41" fmla="*/ 157056 h 629835"/>
                <a:gd name="connsiteX42" fmla="*/ 388481 w 546819"/>
                <a:gd name="connsiteY42" fmla="*/ 162901 h 629835"/>
                <a:gd name="connsiteX43" fmla="*/ 390571 w 546819"/>
                <a:gd name="connsiteY43" fmla="*/ 163663 h 629835"/>
                <a:gd name="connsiteX44" fmla="*/ 396108 w 546819"/>
                <a:gd name="connsiteY44" fmla="*/ 169506 h 629835"/>
                <a:gd name="connsiteX45" fmla="*/ 398201 w 546819"/>
                <a:gd name="connsiteY45" fmla="*/ 170269 h 629835"/>
                <a:gd name="connsiteX46" fmla="*/ 403740 w 546819"/>
                <a:gd name="connsiteY46" fmla="*/ 176114 h 629835"/>
                <a:gd name="connsiteX47" fmla="*/ 405830 w 546819"/>
                <a:gd name="connsiteY47" fmla="*/ 176876 h 629835"/>
                <a:gd name="connsiteX48" fmla="*/ 411367 w 546819"/>
                <a:gd name="connsiteY48" fmla="*/ 182719 h 629835"/>
                <a:gd name="connsiteX49" fmla="*/ 413460 w 546819"/>
                <a:gd name="connsiteY49" fmla="*/ 183482 h 629835"/>
                <a:gd name="connsiteX50" fmla="*/ 418999 w 546819"/>
                <a:gd name="connsiteY50" fmla="*/ 189327 h 629835"/>
                <a:gd name="connsiteX51" fmla="*/ 421089 w 546819"/>
                <a:gd name="connsiteY51" fmla="*/ 190089 h 629835"/>
                <a:gd name="connsiteX52" fmla="*/ 426628 w 546819"/>
                <a:gd name="connsiteY52" fmla="*/ 195934 h 629835"/>
                <a:gd name="connsiteX53" fmla="*/ 428718 w 546819"/>
                <a:gd name="connsiteY53" fmla="*/ 196696 h 629835"/>
                <a:gd name="connsiteX54" fmla="*/ 434255 w 546819"/>
                <a:gd name="connsiteY54" fmla="*/ 202539 h 629835"/>
                <a:gd name="connsiteX55" fmla="*/ 436347 w 546819"/>
                <a:gd name="connsiteY55" fmla="*/ 203302 h 629835"/>
                <a:gd name="connsiteX56" fmla="*/ 441886 w 546819"/>
                <a:gd name="connsiteY56" fmla="*/ 209147 h 629835"/>
                <a:gd name="connsiteX57" fmla="*/ 443976 w 546819"/>
                <a:gd name="connsiteY57" fmla="*/ 209909 h 629835"/>
                <a:gd name="connsiteX58" fmla="*/ 449514 w 546819"/>
                <a:gd name="connsiteY58" fmla="*/ 215753 h 629835"/>
                <a:gd name="connsiteX59" fmla="*/ 451606 w 546819"/>
                <a:gd name="connsiteY59" fmla="*/ 216516 h 629835"/>
                <a:gd name="connsiteX60" fmla="*/ 457143 w 546819"/>
                <a:gd name="connsiteY60" fmla="*/ 222359 h 629835"/>
                <a:gd name="connsiteX61" fmla="*/ 459235 w 546819"/>
                <a:gd name="connsiteY61" fmla="*/ 223122 h 629835"/>
                <a:gd name="connsiteX62" fmla="*/ 464774 w 546819"/>
                <a:gd name="connsiteY62" fmla="*/ 228966 h 629835"/>
                <a:gd name="connsiteX63" fmla="*/ 466865 w 546819"/>
                <a:gd name="connsiteY63" fmla="*/ 229729 h 629835"/>
                <a:gd name="connsiteX64" fmla="*/ 472403 w 546819"/>
                <a:gd name="connsiteY64" fmla="*/ 235572 h 629835"/>
                <a:gd name="connsiteX65" fmla="*/ 474494 w 546819"/>
                <a:gd name="connsiteY65" fmla="*/ 236335 h 629835"/>
                <a:gd name="connsiteX66" fmla="*/ 480033 w 546819"/>
                <a:gd name="connsiteY66" fmla="*/ 242180 h 629835"/>
                <a:gd name="connsiteX67" fmla="*/ 482123 w 546819"/>
                <a:gd name="connsiteY67" fmla="*/ 242942 h 629835"/>
                <a:gd name="connsiteX68" fmla="*/ 487660 w 546819"/>
                <a:gd name="connsiteY68" fmla="*/ 248785 h 629835"/>
                <a:gd name="connsiteX69" fmla="*/ 489753 w 546819"/>
                <a:gd name="connsiteY69" fmla="*/ 249548 h 629835"/>
                <a:gd name="connsiteX70" fmla="*/ 495292 w 546819"/>
                <a:gd name="connsiteY70" fmla="*/ 255393 h 629835"/>
                <a:gd name="connsiteX71" fmla="*/ 497382 w 546819"/>
                <a:gd name="connsiteY71" fmla="*/ 256155 h 629835"/>
                <a:gd name="connsiteX72" fmla="*/ 502921 w 546819"/>
                <a:gd name="connsiteY72" fmla="*/ 262000 h 629835"/>
                <a:gd name="connsiteX73" fmla="*/ 505011 w 546819"/>
                <a:gd name="connsiteY73" fmla="*/ 262762 h 629835"/>
                <a:gd name="connsiteX74" fmla="*/ 510549 w 546819"/>
                <a:gd name="connsiteY74" fmla="*/ 268605 h 629835"/>
                <a:gd name="connsiteX75" fmla="*/ 512640 w 546819"/>
                <a:gd name="connsiteY75" fmla="*/ 269368 h 629835"/>
                <a:gd name="connsiteX76" fmla="*/ 518178 w 546819"/>
                <a:gd name="connsiteY76" fmla="*/ 275212 h 629835"/>
                <a:gd name="connsiteX77" fmla="*/ 520270 w 546819"/>
                <a:gd name="connsiteY77" fmla="*/ 275975 h 629835"/>
                <a:gd name="connsiteX78" fmla="*/ 525807 w 546819"/>
                <a:gd name="connsiteY78" fmla="*/ 281818 h 629835"/>
                <a:gd name="connsiteX79" fmla="*/ 527899 w 546819"/>
                <a:gd name="connsiteY79" fmla="*/ 282581 h 629835"/>
                <a:gd name="connsiteX80" fmla="*/ 533438 w 546819"/>
                <a:gd name="connsiteY80" fmla="*/ 288426 h 629835"/>
                <a:gd name="connsiteX81" fmla="*/ 535528 w 546819"/>
                <a:gd name="connsiteY81" fmla="*/ 289188 h 629835"/>
                <a:gd name="connsiteX82" fmla="*/ 541065 w 546819"/>
                <a:gd name="connsiteY82" fmla="*/ 295031 h 629835"/>
                <a:gd name="connsiteX83" fmla="*/ 543158 w 546819"/>
                <a:gd name="connsiteY83" fmla="*/ 295794 h 629835"/>
                <a:gd name="connsiteX84" fmla="*/ 546819 w 546819"/>
                <a:gd name="connsiteY84" fmla="*/ 299657 h 629835"/>
                <a:gd name="connsiteX85" fmla="*/ 546819 w 546819"/>
                <a:gd name="connsiteY85" fmla="*/ 520586 h 629835"/>
                <a:gd name="connsiteX86" fmla="*/ 437570 w 546819"/>
                <a:gd name="connsiteY86" fmla="*/ 629835 h 629835"/>
                <a:gd name="connsiteX87" fmla="*/ 236510 w 546819"/>
                <a:gd name="connsiteY87" fmla="*/ 629835 h 629835"/>
                <a:gd name="connsiteX88" fmla="*/ 236510 w 546819"/>
                <a:gd name="connsiteY88" fmla="*/ 628364 h 629835"/>
                <a:gd name="connsiteX89" fmla="*/ 228880 w 546819"/>
                <a:gd name="connsiteY89" fmla="*/ 627295 h 629835"/>
                <a:gd name="connsiteX90" fmla="*/ 228880 w 546819"/>
                <a:gd name="connsiteY90" fmla="*/ 621758 h 629835"/>
                <a:gd name="connsiteX91" fmla="*/ 221251 w 546819"/>
                <a:gd name="connsiteY91" fmla="*/ 620689 h 629835"/>
                <a:gd name="connsiteX92" fmla="*/ 221251 w 546819"/>
                <a:gd name="connsiteY92" fmla="*/ 615151 h 629835"/>
                <a:gd name="connsiteX93" fmla="*/ 213621 w 546819"/>
                <a:gd name="connsiteY93" fmla="*/ 614082 h 629835"/>
                <a:gd name="connsiteX94" fmla="*/ 213621 w 546819"/>
                <a:gd name="connsiteY94" fmla="*/ 608544 h 629835"/>
                <a:gd name="connsiteX95" fmla="*/ 205992 w 546819"/>
                <a:gd name="connsiteY95" fmla="*/ 607475 h 629835"/>
                <a:gd name="connsiteX96" fmla="*/ 205992 w 546819"/>
                <a:gd name="connsiteY96" fmla="*/ 601938 h 629835"/>
                <a:gd name="connsiteX97" fmla="*/ 198363 w 546819"/>
                <a:gd name="connsiteY97" fmla="*/ 600869 h 629835"/>
                <a:gd name="connsiteX98" fmla="*/ 198363 w 546819"/>
                <a:gd name="connsiteY98" fmla="*/ 595331 h 629835"/>
                <a:gd name="connsiteX99" fmla="*/ 190734 w 546819"/>
                <a:gd name="connsiteY99" fmla="*/ 594262 h 629835"/>
                <a:gd name="connsiteX100" fmla="*/ 190734 w 546819"/>
                <a:gd name="connsiteY100" fmla="*/ 588724 h 629835"/>
                <a:gd name="connsiteX101" fmla="*/ 183105 w 546819"/>
                <a:gd name="connsiteY101" fmla="*/ 587655 h 629835"/>
                <a:gd name="connsiteX102" fmla="*/ 183105 w 546819"/>
                <a:gd name="connsiteY102" fmla="*/ 582118 h 629835"/>
                <a:gd name="connsiteX103" fmla="*/ 175475 w 546819"/>
                <a:gd name="connsiteY103" fmla="*/ 581049 h 629835"/>
                <a:gd name="connsiteX104" fmla="*/ 175475 w 546819"/>
                <a:gd name="connsiteY104" fmla="*/ 575511 h 629835"/>
                <a:gd name="connsiteX105" fmla="*/ 167846 w 546819"/>
                <a:gd name="connsiteY105" fmla="*/ 574442 h 629835"/>
                <a:gd name="connsiteX106" fmla="*/ 167846 w 546819"/>
                <a:gd name="connsiteY106" fmla="*/ 568905 h 629835"/>
                <a:gd name="connsiteX107" fmla="*/ 160216 w 546819"/>
                <a:gd name="connsiteY107" fmla="*/ 567836 h 629835"/>
                <a:gd name="connsiteX108" fmla="*/ 160216 w 546819"/>
                <a:gd name="connsiteY108" fmla="*/ 562298 h 629835"/>
                <a:gd name="connsiteX109" fmla="*/ 152587 w 546819"/>
                <a:gd name="connsiteY109" fmla="*/ 561229 h 629835"/>
                <a:gd name="connsiteX110" fmla="*/ 152587 w 546819"/>
                <a:gd name="connsiteY110" fmla="*/ 555692 h 629835"/>
                <a:gd name="connsiteX111" fmla="*/ 144958 w 546819"/>
                <a:gd name="connsiteY111" fmla="*/ 554623 h 629835"/>
                <a:gd name="connsiteX112" fmla="*/ 144958 w 546819"/>
                <a:gd name="connsiteY112" fmla="*/ 549085 h 629835"/>
                <a:gd name="connsiteX113" fmla="*/ 137328 w 546819"/>
                <a:gd name="connsiteY113" fmla="*/ 548016 h 629835"/>
                <a:gd name="connsiteX114" fmla="*/ 137328 w 546819"/>
                <a:gd name="connsiteY114" fmla="*/ 542478 h 629835"/>
                <a:gd name="connsiteX115" fmla="*/ 129699 w 546819"/>
                <a:gd name="connsiteY115" fmla="*/ 541409 h 629835"/>
                <a:gd name="connsiteX116" fmla="*/ 129699 w 546819"/>
                <a:gd name="connsiteY116" fmla="*/ 535872 h 629835"/>
                <a:gd name="connsiteX117" fmla="*/ 122070 w 546819"/>
                <a:gd name="connsiteY117" fmla="*/ 534803 h 629835"/>
                <a:gd name="connsiteX118" fmla="*/ 122070 w 546819"/>
                <a:gd name="connsiteY118" fmla="*/ 529265 h 629835"/>
                <a:gd name="connsiteX119" fmla="*/ 114441 w 546819"/>
                <a:gd name="connsiteY119" fmla="*/ 528196 h 629835"/>
                <a:gd name="connsiteX120" fmla="*/ 114441 w 546819"/>
                <a:gd name="connsiteY120" fmla="*/ 522659 h 629835"/>
                <a:gd name="connsiteX121" fmla="*/ 106811 w 546819"/>
                <a:gd name="connsiteY121" fmla="*/ 521590 h 629835"/>
                <a:gd name="connsiteX122" fmla="*/ 106811 w 546819"/>
                <a:gd name="connsiteY122" fmla="*/ 516052 h 629835"/>
                <a:gd name="connsiteX123" fmla="*/ 99182 w 546819"/>
                <a:gd name="connsiteY123" fmla="*/ 514983 h 629835"/>
                <a:gd name="connsiteX124" fmla="*/ 99182 w 546819"/>
                <a:gd name="connsiteY124" fmla="*/ 509446 h 629835"/>
                <a:gd name="connsiteX125" fmla="*/ 91553 w 546819"/>
                <a:gd name="connsiteY125" fmla="*/ 508377 h 629835"/>
                <a:gd name="connsiteX126" fmla="*/ 91553 w 546819"/>
                <a:gd name="connsiteY126" fmla="*/ 502839 h 629835"/>
                <a:gd name="connsiteX127" fmla="*/ 83923 w 546819"/>
                <a:gd name="connsiteY127" fmla="*/ 501770 h 629835"/>
                <a:gd name="connsiteX128" fmla="*/ 83923 w 546819"/>
                <a:gd name="connsiteY128" fmla="*/ 496232 h 629835"/>
                <a:gd name="connsiteX129" fmla="*/ 76294 w 546819"/>
                <a:gd name="connsiteY129" fmla="*/ 495163 h 629835"/>
                <a:gd name="connsiteX130" fmla="*/ 76294 w 546819"/>
                <a:gd name="connsiteY130" fmla="*/ 489626 h 629835"/>
                <a:gd name="connsiteX131" fmla="*/ 68664 w 546819"/>
                <a:gd name="connsiteY131" fmla="*/ 488557 h 629835"/>
                <a:gd name="connsiteX132" fmla="*/ 68664 w 546819"/>
                <a:gd name="connsiteY132" fmla="*/ 483019 h 629835"/>
                <a:gd name="connsiteX133" fmla="*/ 61035 w 546819"/>
                <a:gd name="connsiteY133" fmla="*/ 481950 h 629835"/>
                <a:gd name="connsiteX134" fmla="*/ 61035 w 546819"/>
                <a:gd name="connsiteY134" fmla="*/ 476413 h 629835"/>
                <a:gd name="connsiteX135" fmla="*/ 53405 w 546819"/>
                <a:gd name="connsiteY135" fmla="*/ 475344 h 629835"/>
                <a:gd name="connsiteX136" fmla="*/ 53405 w 546819"/>
                <a:gd name="connsiteY136" fmla="*/ 469806 h 629835"/>
                <a:gd name="connsiteX137" fmla="*/ 45776 w 546819"/>
                <a:gd name="connsiteY137" fmla="*/ 468737 h 629835"/>
                <a:gd name="connsiteX138" fmla="*/ 45776 w 546819"/>
                <a:gd name="connsiteY138" fmla="*/ 463198 h 629835"/>
                <a:gd name="connsiteX139" fmla="*/ 38148 w 546819"/>
                <a:gd name="connsiteY139" fmla="*/ 462130 h 629835"/>
                <a:gd name="connsiteX140" fmla="*/ 38148 w 546819"/>
                <a:gd name="connsiteY140" fmla="*/ 456593 h 629835"/>
                <a:gd name="connsiteX141" fmla="*/ 30518 w 546819"/>
                <a:gd name="connsiteY141" fmla="*/ 455524 h 629835"/>
                <a:gd name="connsiteX142" fmla="*/ 30518 w 546819"/>
                <a:gd name="connsiteY142" fmla="*/ 449986 h 629835"/>
                <a:gd name="connsiteX143" fmla="*/ 22889 w 546819"/>
                <a:gd name="connsiteY143" fmla="*/ 448917 h 629835"/>
                <a:gd name="connsiteX144" fmla="*/ 22889 w 546819"/>
                <a:gd name="connsiteY144" fmla="*/ 443380 h 629835"/>
                <a:gd name="connsiteX145" fmla="*/ 15259 w 546819"/>
                <a:gd name="connsiteY145" fmla="*/ 442311 h 629835"/>
                <a:gd name="connsiteX146" fmla="*/ 15259 w 546819"/>
                <a:gd name="connsiteY146" fmla="*/ 436773 h 629835"/>
                <a:gd name="connsiteX147" fmla="*/ 7630 w 546819"/>
                <a:gd name="connsiteY147" fmla="*/ 435704 h 629835"/>
                <a:gd name="connsiteX148" fmla="*/ 7630 w 546819"/>
                <a:gd name="connsiteY148" fmla="*/ 430167 h 629835"/>
                <a:gd name="connsiteX149" fmla="*/ 0 w 546819"/>
                <a:gd name="connsiteY149" fmla="*/ 429098 h 629835"/>
                <a:gd name="connsiteX150" fmla="*/ 0 w 546819"/>
                <a:gd name="connsiteY150" fmla="*/ 331784 h 629835"/>
                <a:gd name="connsiteX151" fmla="*/ 43606 w 546819"/>
                <a:gd name="connsiteY151" fmla="*/ 339511 h 629835"/>
                <a:gd name="connsiteX152" fmla="*/ 88133 w 546819"/>
                <a:gd name="connsiteY152" fmla="*/ 342189 h 629835"/>
                <a:gd name="connsiteX153" fmla="*/ 134395 w 546819"/>
                <a:gd name="connsiteY153" fmla="*/ 335654 h 629835"/>
                <a:gd name="connsiteX154" fmla="*/ 134395 w 546819"/>
                <a:gd name="connsiteY154" fmla="*/ 329174 h 629835"/>
                <a:gd name="connsiteX155" fmla="*/ 126765 w 546819"/>
                <a:gd name="connsiteY155" fmla="*/ 329174 h 629835"/>
                <a:gd name="connsiteX156" fmla="*/ 126765 w 546819"/>
                <a:gd name="connsiteY156" fmla="*/ 322567 h 629835"/>
                <a:gd name="connsiteX157" fmla="*/ 119136 w 546819"/>
                <a:gd name="connsiteY157" fmla="*/ 322567 h 629835"/>
                <a:gd name="connsiteX158" fmla="*/ 119136 w 546819"/>
                <a:gd name="connsiteY158" fmla="*/ 315961 h 629835"/>
                <a:gd name="connsiteX159" fmla="*/ 111506 w 546819"/>
                <a:gd name="connsiteY159" fmla="*/ 315961 h 629835"/>
                <a:gd name="connsiteX160" fmla="*/ 111506 w 546819"/>
                <a:gd name="connsiteY160" fmla="*/ 309354 h 629835"/>
                <a:gd name="connsiteX161" fmla="*/ 103877 w 546819"/>
                <a:gd name="connsiteY161" fmla="*/ 309354 h 629835"/>
                <a:gd name="connsiteX162" fmla="*/ 103877 w 546819"/>
                <a:gd name="connsiteY162" fmla="*/ 302748 h 629835"/>
                <a:gd name="connsiteX163" fmla="*/ 96247 w 546819"/>
                <a:gd name="connsiteY163" fmla="*/ 302748 h 629835"/>
                <a:gd name="connsiteX164" fmla="*/ 96247 w 546819"/>
                <a:gd name="connsiteY164" fmla="*/ 296141 h 629835"/>
                <a:gd name="connsiteX165" fmla="*/ 88618 w 546819"/>
                <a:gd name="connsiteY165" fmla="*/ 296141 h 629835"/>
                <a:gd name="connsiteX166" fmla="*/ 88618 w 546819"/>
                <a:gd name="connsiteY166" fmla="*/ 289534 h 629835"/>
                <a:gd name="connsiteX167" fmla="*/ 80990 w 546819"/>
                <a:gd name="connsiteY167" fmla="*/ 289534 h 629835"/>
                <a:gd name="connsiteX168" fmla="*/ 80990 w 546819"/>
                <a:gd name="connsiteY168" fmla="*/ 282928 h 629835"/>
                <a:gd name="connsiteX169" fmla="*/ 73360 w 546819"/>
                <a:gd name="connsiteY169" fmla="*/ 282928 h 629835"/>
                <a:gd name="connsiteX170" fmla="*/ 73360 w 546819"/>
                <a:gd name="connsiteY170" fmla="*/ 276321 h 629835"/>
                <a:gd name="connsiteX171" fmla="*/ 65731 w 546819"/>
                <a:gd name="connsiteY171" fmla="*/ 276321 h 629835"/>
                <a:gd name="connsiteX172" fmla="*/ 65731 w 546819"/>
                <a:gd name="connsiteY172" fmla="*/ 269715 h 629835"/>
                <a:gd name="connsiteX173" fmla="*/ 58101 w 546819"/>
                <a:gd name="connsiteY173" fmla="*/ 269715 h 629835"/>
                <a:gd name="connsiteX174" fmla="*/ 58101 w 546819"/>
                <a:gd name="connsiteY174" fmla="*/ 263108 h 629835"/>
                <a:gd name="connsiteX175" fmla="*/ 50472 w 546819"/>
                <a:gd name="connsiteY175" fmla="*/ 263108 h 629835"/>
                <a:gd name="connsiteX176" fmla="*/ 50472 w 546819"/>
                <a:gd name="connsiteY176" fmla="*/ 256502 h 629835"/>
                <a:gd name="connsiteX177" fmla="*/ 42842 w 546819"/>
                <a:gd name="connsiteY177" fmla="*/ 256502 h 629835"/>
                <a:gd name="connsiteX178" fmla="*/ 42842 w 546819"/>
                <a:gd name="connsiteY178" fmla="*/ 168981 h 629835"/>
                <a:gd name="connsiteX179" fmla="*/ 74056 w 546819"/>
                <a:gd name="connsiteY179" fmla="*/ 168981 h 629835"/>
                <a:gd name="connsiteX180" fmla="*/ 89145 w 546819"/>
                <a:gd name="connsiteY180" fmla="*/ 167713 h 629835"/>
                <a:gd name="connsiteX181" fmla="*/ 89145 w 546819"/>
                <a:gd name="connsiteY181" fmla="*/ 162442 h 629835"/>
                <a:gd name="connsiteX182" fmla="*/ 81515 w 546819"/>
                <a:gd name="connsiteY182" fmla="*/ 164177 h 629835"/>
                <a:gd name="connsiteX183" fmla="*/ 81515 w 546819"/>
                <a:gd name="connsiteY183" fmla="*/ 155836 h 629835"/>
                <a:gd name="connsiteX184" fmla="*/ 73886 w 546819"/>
                <a:gd name="connsiteY184" fmla="*/ 157570 h 629835"/>
                <a:gd name="connsiteX185" fmla="*/ 73886 w 546819"/>
                <a:gd name="connsiteY185" fmla="*/ 149229 h 629835"/>
                <a:gd name="connsiteX186" fmla="*/ 66256 w 546819"/>
                <a:gd name="connsiteY186" fmla="*/ 150964 h 629835"/>
                <a:gd name="connsiteX187" fmla="*/ 66256 w 546819"/>
                <a:gd name="connsiteY187" fmla="*/ 142623 h 629835"/>
                <a:gd name="connsiteX188" fmla="*/ 58627 w 546819"/>
                <a:gd name="connsiteY188" fmla="*/ 144357 h 629835"/>
                <a:gd name="connsiteX189" fmla="*/ 58627 w 546819"/>
                <a:gd name="connsiteY189" fmla="*/ 136016 h 629835"/>
                <a:gd name="connsiteX190" fmla="*/ 50999 w 546819"/>
                <a:gd name="connsiteY190" fmla="*/ 137750 h 629835"/>
                <a:gd name="connsiteX191" fmla="*/ 50999 w 546819"/>
                <a:gd name="connsiteY191" fmla="*/ 129409 h 629835"/>
                <a:gd name="connsiteX192" fmla="*/ 43369 w 546819"/>
                <a:gd name="connsiteY192" fmla="*/ 131144 h 629835"/>
                <a:gd name="connsiteX193" fmla="*/ 43369 w 546819"/>
                <a:gd name="connsiteY193" fmla="*/ 122803 h 629835"/>
                <a:gd name="connsiteX194" fmla="*/ 35740 w 546819"/>
                <a:gd name="connsiteY194" fmla="*/ 124537 h 629835"/>
                <a:gd name="connsiteX195" fmla="*/ 35740 w 546819"/>
                <a:gd name="connsiteY195" fmla="*/ 116196 h 629835"/>
                <a:gd name="connsiteX196" fmla="*/ 28110 w 546819"/>
                <a:gd name="connsiteY196" fmla="*/ 117931 h 629835"/>
                <a:gd name="connsiteX197" fmla="*/ 28110 w 546819"/>
                <a:gd name="connsiteY197" fmla="*/ 109590 h 629835"/>
                <a:gd name="connsiteX198" fmla="*/ 20481 w 546819"/>
                <a:gd name="connsiteY198" fmla="*/ 111324 h 629835"/>
                <a:gd name="connsiteX199" fmla="*/ 20481 w 546819"/>
                <a:gd name="connsiteY199" fmla="*/ 102983 h 629835"/>
                <a:gd name="connsiteX200" fmla="*/ 12851 w 546819"/>
                <a:gd name="connsiteY200" fmla="*/ 104718 h 629835"/>
                <a:gd name="connsiteX201" fmla="*/ 12851 w 546819"/>
                <a:gd name="connsiteY201" fmla="*/ 12914 h 629835"/>
                <a:gd name="connsiteX202" fmla="*/ 54929 w 546819"/>
                <a:gd name="connsiteY202" fmla="*/ 4191 h 629835"/>
                <a:gd name="connsiteX203" fmla="*/ 110777 w 546819"/>
                <a:gd name="connsiteY203" fmla="*/ 60 h 6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46819" h="629835">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5"/>
                  </a:lnTo>
                  <a:lnTo>
                    <a:pt x="512640" y="269368"/>
                  </a:lnTo>
                  <a:lnTo>
                    <a:pt x="518178" y="275212"/>
                  </a:lnTo>
                  <a:lnTo>
                    <a:pt x="520270" y="275975"/>
                  </a:lnTo>
                  <a:lnTo>
                    <a:pt x="525807" y="281818"/>
                  </a:lnTo>
                  <a:lnTo>
                    <a:pt x="527899" y="282581"/>
                  </a:lnTo>
                  <a:lnTo>
                    <a:pt x="533438" y="288426"/>
                  </a:lnTo>
                  <a:lnTo>
                    <a:pt x="535528" y="289188"/>
                  </a:lnTo>
                  <a:lnTo>
                    <a:pt x="541065" y="295031"/>
                  </a:lnTo>
                  <a:lnTo>
                    <a:pt x="543158" y="295794"/>
                  </a:lnTo>
                  <a:lnTo>
                    <a:pt x="546819" y="299657"/>
                  </a:lnTo>
                  <a:lnTo>
                    <a:pt x="546819" y="520586"/>
                  </a:lnTo>
                  <a:cubicBezTo>
                    <a:pt x="546819" y="580923"/>
                    <a:pt x="497907" y="629835"/>
                    <a:pt x="437570" y="629835"/>
                  </a:cubicBezTo>
                  <a:lnTo>
                    <a:pt x="236510" y="629835"/>
                  </a:lnTo>
                  <a:lnTo>
                    <a:pt x="236510" y="628364"/>
                  </a:lnTo>
                  <a:lnTo>
                    <a:pt x="228880" y="627295"/>
                  </a:lnTo>
                  <a:lnTo>
                    <a:pt x="228880" y="621758"/>
                  </a:lnTo>
                  <a:lnTo>
                    <a:pt x="221251" y="620689"/>
                  </a:lnTo>
                  <a:lnTo>
                    <a:pt x="221251" y="615151"/>
                  </a:lnTo>
                  <a:lnTo>
                    <a:pt x="213621" y="614082"/>
                  </a:lnTo>
                  <a:lnTo>
                    <a:pt x="213621" y="608544"/>
                  </a:lnTo>
                  <a:lnTo>
                    <a:pt x="205992" y="607475"/>
                  </a:lnTo>
                  <a:lnTo>
                    <a:pt x="205992" y="601938"/>
                  </a:lnTo>
                  <a:lnTo>
                    <a:pt x="198363" y="600869"/>
                  </a:lnTo>
                  <a:lnTo>
                    <a:pt x="198363" y="595331"/>
                  </a:lnTo>
                  <a:lnTo>
                    <a:pt x="190734" y="594262"/>
                  </a:lnTo>
                  <a:lnTo>
                    <a:pt x="190734" y="588724"/>
                  </a:lnTo>
                  <a:lnTo>
                    <a:pt x="183105" y="587655"/>
                  </a:lnTo>
                  <a:lnTo>
                    <a:pt x="183105" y="582118"/>
                  </a:lnTo>
                  <a:lnTo>
                    <a:pt x="175475" y="581049"/>
                  </a:lnTo>
                  <a:lnTo>
                    <a:pt x="175475" y="575511"/>
                  </a:lnTo>
                  <a:lnTo>
                    <a:pt x="167846" y="574442"/>
                  </a:lnTo>
                  <a:lnTo>
                    <a:pt x="167846" y="568905"/>
                  </a:lnTo>
                  <a:lnTo>
                    <a:pt x="160216" y="567836"/>
                  </a:lnTo>
                  <a:lnTo>
                    <a:pt x="160216" y="562298"/>
                  </a:lnTo>
                  <a:lnTo>
                    <a:pt x="152587" y="561229"/>
                  </a:lnTo>
                  <a:lnTo>
                    <a:pt x="152587" y="555692"/>
                  </a:lnTo>
                  <a:lnTo>
                    <a:pt x="144958" y="554623"/>
                  </a:lnTo>
                  <a:lnTo>
                    <a:pt x="144958" y="549085"/>
                  </a:lnTo>
                  <a:lnTo>
                    <a:pt x="137328" y="548016"/>
                  </a:lnTo>
                  <a:lnTo>
                    <a:pt x="137328" y="542478"/>
                  </a:lnTo>
                  <a:lnTo>
                    <a:pt x="129699" y="541409"/>
                  </a:lnTo>
                  <a:lnTo>
                    <a:pt x="129699" y="535872"/>
                  </a:lnTo>
                  <a:lnTo>
                    <a:pt x="122070" y="534803"/>
                  </a:lnTo>
                  <a:lnTo>
                    <a:pt x="122070" y="529265"/>
                  </a:lnTo>
                  <a:lnTo>
                    <a:pt x="114441" y="528196"/>
                  </a:lnTo>
                  <a:lnTo>
                    <a:pt x="114441" y="522659"/>
                  </a:lnTo>
                  <a:lnTo>
                    <a:pt x="106811" y="521590"/>
                  </a:lnTo>
                  <a:lnTo>
                    <a:pt x="106811" y="516052"/>
                  </a:lnTo>
                  <a:lnTo>
                    <a:pt x="99182" y="514983"/>
                  </a:lnTo>
                  <a:lnTo>
                    <a:pt x="99182" y="509446"/>
                  </a:lnTo>
                  <a:lnTo>
                    <a:pt x="91553" y="508377"/>
                  </a:lnTo>
                  <a:lnTo>
                    <a:pt x="91553" y="502839"/>
                  </a:lnTo>
                  <a:lnTo>
                    <a:pt x="83923" y="501770"/>
                  </a:lnTo>
                  <a:lnTo>
                    <a:pt x="83923" y="496232"/>
                  </a:lnTo>
                  <a:lnTo>
                    <a:pt x="76294" y="495163"/>
                  </a:lnTo>
                  <a:lnTo>
                    <a:pt x="76294" y="489626"/>
                  </a:lnTo>
                  <a:lnTo>
                    <a:pt x="68664" y="488557"/>
                  </a:lnTo>
                  <a:lnTo>
                    <a:pt x="68664" y="483019"/>
                  </a:lnTo>
                  <a:lnTo>
                    <a:pt x="61035" y="481950"/>
                  </a:lnTo>
                  <a:lnTo>
                    <a:pt x="61035" y="476413"/>
                  </a:lnTo>
                  <a:lnTo>
                    <a:pt x="53405" y="475344"/>
                  </a:lnTo>
                  <a:lnTo>
                    <a:pt x="53405" y="469806"/>
                  </a:lnTo>
                  <a:lnTo>
                    <a:pt x="45776" y="468737"/>
                  </a:lnTo>
                  <a:lnTo>
                    <a:pt x="45776" y="463198"/>
                  </a:lnTo>
                  <a:lnTo>
                    <a:pt x="38148" y="462130"/>
                  </a:lnTo>
                  <a:lnTo>
                    <a:pt x="38148" y="456593"/>
                  </a:lnTo>
                  <a:lnTo>
                    <a:pt x="30518" y="455524"/>
                  </a:lnTo>
                  <a:lnTo>
                    <a:pt x="30518" y="449986"/>
                  </a:lnTo>
                  <a:lnTo>
                    <a:pt x="22889" y="448917"/>
                  </a:lnTo>
                  <a:lnTo>
                    <a:pt x="22889" y="443380"/>
                  </a:lnTo>
                  <a:lnTo>
                    <a:pt x="15259" y="442311"/>
                  </a:lnTo>
                  <a:lnTo>
                    <a:pt x="15259" y="436773"/>
                  </a:lnTo>
                  <a:lnTo>
                    <a:pt x="7630" y="435704"/>
                  </a:lnTo>
                  <a:lnTo>
                    <a:pt x="7630" y="430167"/>
                  </a:lnTo>
                  <a:lnTo>
                    <a:pt x="0" y="429098"/>
                  </a:lnTo>
                  <a:lnTo>
                    <a:pt x="0" y="331784"/>
                  </a:lnTo>
                  <a:cubicBezTo>
                    <a:pt x="15300" y="335163"/>
                    <a:pt x="29836" y="337738"/>
                    <a:pt x="43606" y="339511"/>
                  </a:cubicBezTo>
                  <a:cubicBezTo>
                    <a:pt x="57378" y="341282"/>
                    <a:pt x="72219" y="342174"/>
                    <a:pt x="88133" y="342189"/>
                  </a:cubicBezTo>
                  <a:lnTo>
                    <a:pt x="134395" y="335654"/>
                  </a:lnTo>
                  <a:lnTo>
                    <a:pt x="134395" y="329174"/>
                  </a:lnTo>
                  <a:lnTo>
                    <a:pt x="126765" y="329174"/>
                  </a:lnTo>
                  <a:lnTo>
                    <a:pt x="126765" y="322567"/>
                  </a:lnTo>
                  <a:lnTo>
                    <a:pt x="119136" y="322567"/>
                  </a:lnTo>
                  <a:lnTo>
                    <a:pt x="119136" y="315961"/>
                  </a:lnTo>
                  <a:lnTo>
                    <a:pt x="111506" y="315961"/>
                  </a:lnTo>
                  <a:lnTo>
                    <a:pt x="111506" y="309354"/>
                  </a:lnTo>
                  <a:lnTo>
                    <a:pt x="103877" y="309354"/>
                  </a:lnTo>
                  <a:lnTo>
                    <a:pt x="103877" y="302748"/>
                  </a:lnTo>
                  <a:lnTo>
                    <a:pt x="96247" y="302748"/>
                  </a:lnTo>
                  <a:lnTo>
                    <a:pt x="96247" y="296141"/>
                  </a:lnTo>
                  <a:lnTo>
                    <a:pt x="88618" y="296141"/>
                  </a:lnTo>
                  <a:lnTo>
                    <a:pt x="88618" y="289534"/>
                  </a:lnTo>
                  <a:lnTo>
                    <a:pt x="80990" y="289534"/>
                  </a:lnTo>
                  <a:lnTo>
                    <a:pt x="80990" y="282928"/>
                  </a:lnTo>
                  <a:lnTo>
                    <a:pt x="73360" y="282928"/>
                  </a:lnTo>
                  <a:lnTo>
                    <a:pt x="73360" y="276321"/>
                  </a:lnTo>
                  <a:lnTo>
                    <a:pt x="65731" y="276321"/>
                  </a:lnTo>
                  <a:lnTo>
                    <a:pt x="65731" y="269715"/>
                  </a:lnTo>
                  <a:lnTo>
                    <a:pt x="58101" y="269715"/>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40" name="文本框 39">
              <a:extLst>
                <a:ext uri="{FF2B5EF4-FFF2-40B4-BE49-F238E27FC236}">
                  <a16:creationId xmlns:a16="http://schemas.microsoft.com/office/drawing/2014/main" id="{3E1143D0-F22D-4CAD-837C-34EC0C3D74C7}"/>
                </a:ext>
              </a:extLst>
            </p:cNvPr>
            <p:cNvSpPr txBox="1"/>
            <p:nvPr userDrawn="1"/>
          </p:nvSpPr>
          <p:spPr>
            <a:xfrm>
              <a:off x="8702443" y="-2456201"/>
              <a:ext cx="288880" cy="437075"/>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sp>
        <p:nvSpPr>
          <p:cNvPr id="53" name="矩形: 圆角 52">
            <a:extLst>
              <a:ext uri="{FF2B5EF4-FFF2-40B4-BE49-F238E27FC236}">
                <a16:creationId xmlns:a16="http://schemas.microsoft.com/office/drawing/2014/main" id="{ABEB32C9-58EE-4827-8D3C-817CE1477446}"/>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54" name="图片占位符 20">
            <a:extLst>
              <a:ext uri="{FF2B5EF4-FFF2-40B4-BE49-F238E27FC236}">
                <a16:creationId xmlns:a16="http://schemas.microsoft.com/office/drawing/2014/main" id="{3075A865-8B98-45C0-82F0-17956BBC0EB3}"/>
              </a:ext>
            </a:extLst>
          </p:cNvPr>
          <p:cNvSpPr>
            <a:spLocks noGrp="1"/>
          </p:cNvSpPr>
          <p:nvPr>
            <p:ph type="pic" sz="quarter" idx="17"/>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cxnSp>
        <p:nvCxnSpPr>
          <p:cNvPr id="13" name="直接连接符 12">
            <a:extLst>
              <a:ext uri="{FF2B5EF4-FFF2-40B4-BE49-F238E27FC236}">
                <a16:creationId xmlns:a16="http://schemas.microsoft.com/office/drawing/2014/main" id="{CABBB8B4-D424-458A-AC70-E02A647E582E}"/>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19" name="文本占位符 1">
            <a:extLst>
              <a:ext uri="{FF2B5EF4-FFF2-40B4-BE49-F238E27FC236}">
                <a16:creationId xmlns:a16="http://schemas.microsoft.com/office/drawing/2014/main" id="{A80E4CD6-F6A1-4FD7-8F9B-463C21186BFD}"/>
              </a:ext>
            </a:extLst>
          </p:cNvPr>
          <p:cNvSpPr>
            <a:spLocks noGrp="1"/>
          </p:cNvSpPr>
          <p:nvPr>
            <p:ph type="body" sz="quarter" idx="10" hasCustomPrompt="1"/>
          </p:nvPr>
        </p:nvSpPr>
        <p:spPr>
          <a:xfrm>
            <a:off x="3109685" y="2637918"/>
            <a:ext cx="2480466" cy="707886"/>
          </a:xfrm>
          <a:prstGeom prst="rect">
            <a:avLst/>
          </a:prstGeom>
        </p:spPr>
        <p:txBody>
          <a:bodyPr vert="horz" wrap="square" lIns="91440" tIns="45720" rIns="91440" bIns="45720" anchor="t" anchorCtr="0">
            <a:spAutoFit/>
          </a:bodyPr>
          <a:lstStyle>
            <a:lvl1pPr>
              <a:defRPr lang="zh-CN" altLang="en-US" sz="4000" b="1" spc="0" dirty="0">
                <a:solidFill>
                  <a:srgbClr val="000000"/>
                </a:solidFill>
                <a:latin typeface="+mn-ea"/>
                <a:ea typeface="+mn-ea"/>
              </a:defRPr>
            </a:lvl1pPr>
          </a:lstStyle>
          <a:p>
            <a:pPr marL="0" lvl="0" indent="0" fontAlgn="auto">
              <a:lnSpc>
                <a:spcPct val="100000"/>
              </a:lnSpc>
              <a:spcBef>
                <a:spcPts val="0"/>
              </a:spcBef>
              <a:spcAft>
                <a:spcPts val="0"/>
              </a:spcAft>
              <a:buNone/>
            </a:pPr>
            <a:r>
              <a:rPr lang="zh-CN" altLang="en-US" dirty="0"/>
              <a:t>研究目标</a:t>
            </a:r>
          </a:p>
        </p:txBody>
      </p:sp>
      <p:sp>
        <p:nvSpPr>
          <p:cNvPr id="21" name="文本占位符 54">
            <a:extLst>
              <a:ext uri="{FF2B5EF4-FFF2-40B4-BE49-F238E27FC236}">
                <a16:creationId xmlns:a16="http://schemas.microsoft.com/office/drawing/2014/main" id="{B70C134F-27BB-4B52-8156-88E0A6684F98}"/>
              </a:ext>
            </a:extLst>
          </p:cNvPr>
          <p:cNvSpPr>
            <a:spLocks noGrp="1"/>
          </p:cNvSpPr>
          <p:nvPr>
            <p:ph type="body" sz="quarter" idx="16"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Goals</a:t>
            </a:r>
          </a:p>
        </p:txBody>
      </p:sp>
      <p:sp>
        <p:nvSpPr>
          <p:cNvPr id="55" name="文本占位符 8">
            <a:extLst>
              <a:ext uri="{FF2B5EF4-FFF2-40B4-BE49-F238E27FC236}">
                <a16:creationId xmlns:a16="http://schemas.microsoft.com/office/drawing/2014/main" id="{B2446982-D3A7-4D81-8FF9-FE7DFD28FF00}"/>
              </a:ext>
            </a:extLst>
          </p:cNvPr>
          <p:cNvSpPr>
            <a:spLocks noGrp="1"/>
          </p:cNvSpPr>
          <p:nvPr>
            <p:ph type="body" sz="quarter" idx="1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pic>
        <p:nvPicPr>
          <p:cNvPr id="56" name="图片 55" descr="图片包含 室内, 餐桌, 就坐&#10;&#10;描述已自动生成">
            <a:extLst>
              <a:ext uri="{FF2B5EF4-FFF2-40B4-BE49-F238E27FC236}">
                <a16:creationId xmlns:a16="http://schemas.microsoft.com/office/drawing/2014/main" id="{640C9AE0-65C5-4A71-8A34-EE35D75C4372}"/>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Tree>
    <p:extLst>
      <p:ext uri="{BB962C8B-B14F-4D97-AF65-F5344CB8AC3E}">
        <p14:creationId xmlns:p14="http://schemas.microsoft.com/office/powerpoint/2010/main" val="1862670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过渡页4">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54" name="组合 53">
            <a:extLst>
              <a:ext uri="{FF2B5EF4-FFF2-40B4-BE49-F238E27FC236}">
                <a16:creationId xmlns:a16="http://schemas.microsoft.com/office/drawing/2014/main" id="{CEB8414E-39EE-4AF8-A16D-E1A0AED9B2CE}"/>
              </a:ext>
            </a:extLst>
          </p:cNvPr>
          <p:cNvGrpSpPr/>
          <p:nvPr userDrawn="1"/>
        </p:nvGrpSpPr>
        <p:grpSpPr>
          <a:xfrm>
            <a:off x="442913" y="1269618"/>
            <a:ext cx="12096681" cy="4530638"/>
            <a:chOff x="442913" y="1743162"/>
            <a:chExt cx="12096681" cy="4530638"/>
          </a:xfrm>
        </p:grpSpPr>
        <p:sp>
          <p:nvSpPr>
            <p:cNvPr id="55" name="矩形 54">
              <a:extLst>
                <a:ext uri="{FF2B5EF4-FFF2-40B4-BE49-F238E27FC236}">
                  <a16:creationId xmlns:a16="http://schemas.microsoft.com/office/drawing/2014/main" id="{1B66FA98-95A2-4092-A141-68DA3D614A6B}"/>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7" name="图片 56" descr="图片包含 室内, 餐桌, 就坐&#10;&#10;描述已自动生成">
              <a:extLst>
                <a:ext uri="{FF2B5EF4-FFF2-40B4-BE49-F238E27FC236}">
                  <a16:creationId xmlns:a16="http://schemas.microsoft.com/office/drawing/2014/main" id="{228DFCE9-22DC-4820-AD14-3455430B6B37}"/>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sp>
        <p:nvSpPr>
          <p:cNvPr id="58" name="矩形: 圆角 57">
            <a:extLst>
              <a:ext uri="{FF2B5EF4-FFF2-40B4-BE49-F238E27FC236}">
                <a16:creationId xmlns:a16="http://schemas.microsoft.com/office/drawing/2014/main" id="{479FF74E-193D-4ADD-9D60-629B1C27C629}"/>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59" name="图片占位符 20">
            <a:extLst>
              <a:ext uri="{FF2B5EF4-FFF2-40B4-BE49-F238E27FC236}">
                <a16:creationId xmlns:a16="http://schemas.microsoft.com/office/drawing/2014/main" id="{8C40E672-C9E5-4FDA-8599-9BD723EC4B25}"/>
              </a:ext>
            </a:extLst>
          </p:cNvPr>
          <p:cNvSpPr>
            <a:spLocks noGrp="1"/>
          </p:cNvSpPr>
          <p:nvPr>
            <p:ph type="pic" sz="quarter" idx="18"/>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cxnSp>
        <p:nvCxnSpPr>
          <p:cNvPr id="60" name="直接连接符 59">
            <a:extLst>
              <a:ext uri="{FF2B5EF4-FFF2-40B4-BE49-F238E27FC236}">
                <a16:creationId xmlns:a16="http://schemas.microsoft.com/office/drawing/2014/main" id="{0BF3BAD1-9FAF-48D1-915F-8C0DA60759A3}"/>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1" name="文本占位符 1">
            <a:extLst>
              <a:ext uri="{FF2B5EF4-FFF2-40B4-BE49-F238E27FC236}">
                <a16:creationId xmlns:a16="http://schemas.microsoft.com/office/drawing/2014/main" id="{90BCF818-9A4B-4B8A-84BD-DEF1E2CBC57C}"/>
              </a:ext>
            </a:extLst>
          </p:cNvPr>
          <p:cNvSpPr>
            <a:spLocks noGrp="1"/>
          </p:cNvSpPr>
          <p:nvPr>
            <p:ph type="body" sz="quarter" idx="19" hasCustomPrompt="1"/>
          </p:nvPr>
        </p:nvSpPr>
        <p:spPr>
          <a:xfrm>
            <a:off x="3109685" y="2637918"/>
            <a:ext cx="2480466" cy="707886"/>
          </a:xfrm>
          <a:prstGeom prst="rect">
            <a:avLst/>
          </a:prstGeom>
        </p:spPr>
        <p:txBody>
          <a:bodyPr vert="horz" wrap="square" lIns="91440" tIns="45720" rIns="91440" bIns="45720" anchor="t" anchorCtr="0">
            <a:spAutoFit/>
          </a:bodyPr>
          <a:lstStyle>
            <a:lvl1pPr>
              <a:defRPr lang="zh-CN" altLang="en-US" sz="4000" b="1" spc="0" dirty="0">
                <a:solidFill>
                  <a:srgbClr val="000000"/>
                </a:solidFill>
                <a:latin typeface="+mn-ea"/>
                <a:ea typeface="+mn-ea"/>
              </a:defRPr>
            </a:lvl1pPr>
          </a:lstStyle>
          <a:p>
            <a:pPr marL="0" lvl="0" indent="0" fontAlgn="auto">
              <a:lnSpc>
                <a:spcPct val="100000"/>
              </a:lnSpc>
              <a:spcBef>
                <a:spcPts val="0"/>
              </a:spcBef>
              <a:spcAft>
                <a:spcPts val="0"/>
              </a:spcAft>
              <a:buNone/>
            </a:pPr>
            <a:r>
              <a:rPr lang="zh-CN" altLang="en-US" dirty="0"/>
              <a:t>研究内容</a:t>
            </a:r>
          </a:p>
        </p:txBody>
      </p:sp>
      <p:sp>
        <p:nvSpPr>
          <p:cNvPr id="62" name="文本占位符 54">
            <a:extLst>
              <a:ext uri="{FF2B5EF4-FFF2-40B4-BE49-F238E27FC236}">
                <a16:creationId xmlns:a16="http://schemas.microsoft.com/office/drawing/2014/main" id="{9C69531E-9A86-4756-9961-08474B378DF4}"/>
              </a:ext>
            </a:extLst>
          </p:cNvPr>
          <p:cNvSpPr>
            <a:spLocks noGrp="1"/>
          </p:cNvSpPr>
          <p:nvPr>
            <p:ph type="body" sz="quarter" idx="20"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Content</a:t>
            </a:r>
          </a:p>
        </p:txBody>
      </p:sp>
      <p:sp>
        <p:nvSpPr>
          <p:cNvPr id="63" name="文本占位符 8">
            <a:extLst>
              <a:ext uri="{FF2B5EF4-FFF2-40B4-BE49-F238E27FC236}">
                <a16:creationId xmlns:a16="http://schemas.microsoft.com/office/drawing/2014/main" id="{44A35488-BA33-41D7-83E0-3D015E7A5374}"/>
              </a:ext>
            </a:extLst>
          </p:cNvPr>
          <p:cNvSpPr>
            <a:spLocks noGrp="1"/>
          </p:cNvSpPr>
          <p:nvPr>
            <p:ph type="body" sz="quarter" idx="2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grpSp>
        <p:nvGrpSpPr>
          <p:cNvPr id="64" name="组合 63">
            <a:extLst>
              <a:ext uri="{FF2B5EF4-FFF2-40B4-BE49-F238E27FC236}">
                <a16:creationId xmlns:a16="http://schemas.microsoft.com/office/drawing/2014/main" id="{6FEDDB17-1D2B-4F71-A6F9-28C5CEE184B6}"/>
              </a:ext>
            </a:extLst>
          </p:cNvPr>
          <p:cNvGrpSpPr>
            <a:grpSpLocks/>
          </p:cNvGrpSpPr>
          <p:nvPr userDrawn="1"/>
        </p:nvGrpSpPr>
        <p:grpSpPr>
          <a:xfrm>
            <a:off x="1602647" y="2457263"/>
            <a:ext cx="1424464" cy="1424466"/>
            <a:chOff x="1324816" y="-941590"/>
            <a:chExt cx="797730" cy="797729"/>
          </a:xfrm>
        </p:grpSpPr>
        <p:sp>
          <p:nvSpPr>
            <p:cNvPr id="65" name="矩形: 圆角 64">
              <a:extLst>
                <a:ext uri="{FF2B5EF4-FFF2-40B4-BE49-F238E27FC236}">
                  <a16:creationId xmlns:a16="http://schemas.microsoft.com/office/drawing/2014/main" id="{4596DB80-E380-439F-B33A-3E8222C85728}"/>
                </a:ext>
              </a:extLst>
            </p:cNvPr>
            <p:cNvSpPr/>
            <p:nvPr userDrawn="1"/>
          </p:nvSpPr>
          <p:spPr>
            <a:xfrm>
              <a:off x="1324816" y="-941590"/>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6" name="文本框 65">
              <a:extLst>
                <a:ext uri="{FF2B5EF4-FFF2-40B4-BE49-F238E27FC236}">
                  <a16:creationId xmlns:a16="http://schemas.microsoft.com/office/drawing/2014/main" id="{E7E6992D-837F-4468-9E60-48789C6EB4C6}"/>
                </a:ext>
              </a:extLst>
            </p:cNvPr>
            <p:cNvSpPr txBox="1"/>
            <p:nvPr userDrawn="1"/>
          </p:nvSpPr>
          <p:spPr>
            <a:xfrm>
              <a:off x="1528943" y="-767569"/>
              <a:ext cx="593603" cy="623708"/>
            </a:xfrm>
            <a:custGeom>
              <a:avLst/>
              <a:gdLst>
                <a:gd name="connsiteX0" fmla="*/ 159742 w 593603"/>
                <a:gd name="connsiteY0" fmla="*/ 0 h 623708"/>
                <a:gd name="connsiteX1" fmla="*/ 291331 w 593603"/>
                <a:gd name="connsiteY1" fmla="*/ 0 h 623708"/>
                <a:gd name="connsiteX2" fmla="*/ 291331 w 593603"/>
                <a:gd name="connsiteY2" fmla="*/ 6606 h 623708"/>
                <a:gd name="connsiteX3" fmla="*/ 298961 w 593603"/>
                <a:gd name="connsiteY3" fmla="*/ 6606 h 623708"/>
                <a:gd name="connsiteX4" fmla="*/ 298961 w 593603"/>
                <a:gd name="connsiteY4" fmla="*/ 13213 h 623708"/>
                <a:gd name="connsiteX5" fmla="*/ 306590 w 593603"/>
                <a:gd name="connsiteY5" fmla="*/ 13213 h 623708"/>
                <a:gd name="connsiteX6" fmla="*/ 306590 w 593603"/>
                <a:gd name="connsiteY6" fmla="*/ 19819 h 623708"/>
                <a:gd name="connsiteX7" fmla="*/ 314219 w 593603"/>
                <a:gd name="connsiteY7" fmla="*/ 19819 h 623708"/>
                <a:gd name="connsiteX8" fmla="*/ 314219 w 593603"/>
                <a:gd name="connsiteY8" fmla="*/ 26426 h 623708"/>
                <a:gd name="connsiteX9" fmla="*/ 321849 w 593603"/>
                <a:gd name="connsiteY9" fmla="*/ 26426 h 623708"/>
                <a:gd name="connsiteX10" fmla="*/ 321849 w 593603"/>
                <a:gd name="connsiteY10" fmla="*/ 33032 h 623708"/>
                <a:gd name="connsiteX11" fmla="*/ 329478 w 593603"/>
                <a:gd name="connsiteY11" fmla="*/ 33032 h 623708"/>
                <a:gd name="connsiteX12" fmla="*/ 329478 w 593603"/>
                <a:gd name="connsiteY12" fmla="*/ 39639 h 623708"/>
                <a:gd name="connsiteX13" fmla="*/ 337107 w 593603"/>
                <a:gd name="connsiteY13" fmla="*/ 39639 h 623708"/>
                <a:gd name="connsiteX14" fmla="*/ 337107 w 593603"/>
                <a:gd name="connsiteY14" fmla="*/ 46246 h 623708"/>
                <a:gd name="connsiteX15" fmla="*/ 344737 w 593603"/>
                <a:gd name="connsiteY15" fmla="*/ 46246 h 623708"/>
                <a:gd name="connsiteX16" fmla="*/ 344737 w 593603"/>
                <a:gd name="connsiteY16" fmla="*/ 52852 h 623708"/>
                <a:gd name="connsiteX17" fmla="*/ 352366 w 593603"/>
                <a:gd name="connsiteY17" fmla="*/ 52852 h 623708"/>
                <a:gd name="connsiteX18" fmla="*/ 352366 w 593603"/>
                <a:gd name="connsiteY18" fmla="*/ 59459 h 623708"/>
                <a:gd name="connsiteX19" fmla="*/ 359995 w 593603"/>
                <a:gd name="connsiteY19" fmla="*/ 59459 h 623708"/>
                <a:gd name="connsiteX20" fmla="*/ 359995 w 593603"/>
                <a:gd name="connsiteY20" fmla="*/ 66065 h 623708"/>
                <a:gd name="connsiteX21" fmla="*/ 367625 w 593603"/>
                <a:gd name="connsiteY21" fmla="*/ 66065 h 623708"/>
                <a:gd name="connsiteX22" fmla="*/ 367625 w 593603"/>
                <a:gd name="connsiteY22" fmla="*/ 72672 h 623708"/>
                <a:gd name="connsiteX23" fmla="*/ 375254 w 593603"/>
                <a:gd name="connsiteY23" fmla="*/ 72672 h 623708"/>
                <a:gd name="connsiteX24" fmla="*/ 375254 w 593603"/>
                <a:gd name="connsiteY24" fmla="*/ 79279 h 623708"/>
                <a:gd name="connsiteX25" fmla="*/ 382883 w 593603"/>
                <a:gd name="connsiteY25" fmla="*/ 79279 h 623708"/>
                <a:gd name="connsiteX26" fmla="*/ 382883 w 593603"/>
                <a:gd name="connsiteY26" fmla="*/ 85885 h 623708"/>
                <a:gd name="connsiteX27" fmla="*/ 390513 w 593603"/>
                <a:gd name="connsiteY27" fmla="*/ 85885 h 623708"/>
                <a:gd name="connsiteX28" fmla="*/ 390513 w 593603"/>
                <a:gd name="connsiteY28" fmla="*/ 92492 h 623708"/>
                <a:gd name="connsiteX29" fmla="*/ 398142 w 593603"/>
                <a:gd name="connsiteY29" fmla="*/ 92492 h 623708"/>
                <a:gd name="connsiteX30" fmla="*/ 398142 w 593603"/>
                <a:gd name="connsiteY30" fmla="*/ 99098 h 623708"/>
                <a:gd name="connsiteX31" fmla="*/ 405771 w 593603"/>
                <a:gd name="connsiteY31" fmla="*/ 99098 h 623708"/>
                <a:gd name="connsiteX32" fmla="*/ 405771 w 593603"/>
                <a:gd name="connsiteY32" fmla="*/ 105705 h 623708"/>
                <a:gd name="connsiteX33" fmla="*/ 413401 w 593603"/>
                <a:gd name="connsiteY33" fmla="*/ 105705 h 623708"/>
                <a:gd name="connsiteX34" fmla="*/ 413401 w 593603"/>
                <a:gd name="connsiteY34" fmla="*/ 112312 h 623708"/>
                <a:gd name="connsiteX35" fmla="*/ 421030 w 593603"/>
                <a:gd name="connsiteY35" fmla="*/ 112312 h 623708"/>
                <a:gd name="connsiteX36" fmla="*/ 421030 w 593603"/>
                <a:gd name="connsiteY36" fmla="*/ 118918 h 623708"/>
                <a:gd name="connsiteX37" fmla="*/ 428659 w 593603"/>
                <a:gd name="connsiteY37" fmla="*/ 118918 h 623708"/>
                <a:gd name="connsiteX38" fmla="*/ 428659 w 593603"/>
                <a:gd name="connsiteY38" fmla="*/ 125525 h 623708"/>
                <a:gd name="connsiteX39" fmla="*/ 436289 w 593603"/>
                <a:gd name="connsiteY39" fmla="*/ 125525 h 623708"/>
                <a:gd name="connsiteX40" fmla="*/ 436289 w 593603"/>
                <a:gd name="connsiteY40" fmla="*/ 132131 h 623708"/>
                <a:gd name="connsiteX41" fmla="*/ 443918 w 593603"/>
                <a:gd name="connsiteY41" fmla="*/ 132131 h 623708"/>
                <a:gd name="connsiteX42" fmla="*/ 443918 w 593603"/>
                <a:gd name="connsiteY42" fmla="*/ 138738 h 623708"/>
                <a:gd name="connsiteX43" fmla="*/ 451547 w 593603"/>
                <a:gd name="connsiteY43" fmla="*/ 138738 h 623708"/>
                <a:gd name="connsiteX44" fmla="*/ 451547 w 593603"/>
                <a:gd name="connsiteY44" fmla="*/ 145344 h 623708"/>
                <a:gd name="connsiteX45" fmla="*/ 459176 w 593603"/>
                <a:gd name="connsiteY45" fmla="*/ 145344 h 623708"/>
                <a:gd name="connsiteX46" fmla="*/ 459176 w 593603"/>
                <a:gd name="connsiteY46" fmla="*/ 151951 h 623708"/>
                <a:gd name="connsiteX47" fmla="*/ 466806 w 593603"/>
                <a:gd name="connsiteY47" fmla="*/ 151951 h 623708"/>
                <a:gd name="connsiteX48" fmla="*/ 466806 w 593603"/>
                <a:gd name="connsiteY48" fmla="*/ 158558 h 623708"/>
                <a:gd name="connsiteX49" fmla="*/ 474435 w 593603"/>
                <a:gd name="connsiteY49" fmla="*/ 158558 h 623708"/>
                <a:gd name="connsiteX50" fmla="*/ 474435 w 593603"/>
                <a:gd name="connsiteY50" fmla="*/ 165164 h 623708"/>
                <a:gd name="connsiteX51" fmla="*/ 482064 w 593603"/>
                <a:gd name="connsiteY51" fmla="*/ 165164 h 623708"/>
                <a:gd name="connsiteX52" fmla="*/ 482064 w 593603"/>
                <a:gd name="connsiteY52" fmla="*/ 171771 h 623708"/>
                <a:gd name="connsiteX53" fmla="*/ 489694 w 593603"/>
                <a:gd name="connsiteY53" fmla="*/ 171771 h 623708"/>
                <a:gd name="connsiteX54" fmla="*/ 489694 w 593603"/>
                <a:gd name="connsiteY54" fmla="*/ 178377 h 623708"/>
                <a:gd name="connsiteX55" fmla="*/ 497323 w 593603"/>
                <a:gd name="connsiteY55" fmla="*/ 178377 h 623708"/>
                <a:gd name="connsiteX56" fmla="*/ 497323 w 593603"/>
                <a:gd name="connsiteY56" fmla="*/ 184984 h 623708"/>
                <a:gd name="connsiteX57" fmla="*/ 504953 w 593603"/>
                <a:gd name="connsiteY57" fmla="*/ 184984 h 623708"/>
                <a:gd name="connsiteX58" fmla="*/ 504953 w 593603"/>
                <a:gd name="connsiteY58" fmla="*/ 191591 h 623708"/>
                <a:gd name="connsiteX59" fmla="*/ 512582 w 593603"/>
                <a:gd name="connsiteY59" fmla="*/ 191591 h 623708"/>
                <a:gd name="connsiteX60" fmla="*/ 512582 w 593603"/>
                <a:gd name="connsiteY60" fmla="*/ 198197 h 623708"/>
                <a:gd name="connsiteX61" fmla="*/ 520211 w 593603"/>
                <a:gd name="connsiteY61" fmla="*/ 198197 h 623708"/>
                <a:gd name="connsiteX62" fmla="*/ 520211 w 593603"/>
                <a:gd name="connsiteY62" fmla="*/ 204804 h 623708"/>
                <a:gd name="connsiteX63" fmla="*/ 527841 w 593603"/>
                <a:gd name="connsiteY63" fmla="*/ 204804 h 623708"/>
                <a:gd name="connsiteX64" fmla="*/ 527841 w 593603"/>
                <a:gd name="connsiteY64" fmla="*/ 211410 h 623708"/>
                <a:gd name="connsiteX65" fmla="*/ 535470 w 593603"/>
                <a:gd name="connsiteY65" fmla="*/ 211410 h 623708"/>
                <a:gd name="connsiteX66" fmla="*/ 535470 w 593603"/>
                <a:gd name="connsiteY66" fmla="*/ 218017 h 623708"/>
                <a:gd name="connsiteX67" fmla="*/ 543099 w 593603"/>
                <a:gd name="connsiteY67" fmla="*/ 218017 h 623708"/>
                <a:gd name="connsiteX68" fmla="*/ 543099 w 593603"/>
                <a:gd name="connsiteY68" fmla="*/ 224623 h 623708"/>
                <a:gd name="connsiteX69" fmla="*/ 550728 w 593603"/>
                <a:gd name="connsiteY69" fmla="*/ 224623 h 623708"/>
                <a:gd name="connsiteX70" fmla="*/ 550728 w 593603"/>
                <a:gd name="connsiteY70" fmla="*/ 231230 h 623708"/>
                <a:gd name="connsiteX71" fmla="*/ 558358 w 593603"/>
                <a:gd name="connsiteY71" fmla="*/ 231230 h 623708"/>
                <a:gd name="connsiteX72" fmla="*/ 558358 w 593603"/>
                <a:gd name="connsiteY72" fmla="*/ 237837 h 623708"/>
                <a:gd name="connsiteX73" fmla="*/ 565987 w 593603"/>
                <a:gd name="connsiteY73" fmla="*/ 237837 h 623708"/>
                <a:gd name="connsiteX74" fmla="*/ 565987 w 593603"/>
                <a:gd name="connsiteY74" fmla="*/ 244443 h 623708"/>
                <a:gd name="connsiteX75" fmla="*/ 573616 w 593603"/>
                <a:gd name="connsiteY75" fmla="*/ 244443 h 623708"/>
                <a:gd name="connsiteX76" fmla="*/ 573616 w 593603"/>
                <a:gd name="connsiteY76" fmla="*/ 251050 h 623708"/>
                <a:gd name="connsiteX77" fmla="*/ 581246 w 593603"/>
                <a:gd name="connsiteY77" fmla="*/ 251050 h 623708"/>
                <a:gd name="connsiteX78" fmla="*/ 581246 w 593603"/>
                <a:gd name="connsiteY78" fmla="*/ 257656 h 623708"/>
                <a:gd name="connsiteX79" fmla="*/ 588875 w 593603"/>
                <a:gd name="connsiteY79" fmla="*/ 257656 h 623708"/>
                <a:gd name="connsiteX80" fmla="*/ 588875 w 593603"/>
                <a:gd name="connsiteY80" fmla="*/ 264263 h 623708"/>
                <a:gd name="connsiteX81" fmla="*/ 593603 w 593603"/>
                <a:gd name="connsiteY81" fmla="*/ 264263 h 623708"/>
                <a:gd name="connsiteX82" fmla="*/ 593603 w 593603"/>
                <a:gd name="connsiteY82" fmla="*/ 514459 h 623708"/>
                <a:gd name="connsiteX83" fmla="*/ 484354 w 593603"/>
                <a:gd name="connsiteY83" fmla="*/ 623708 h 623708"/>
                <a:gd name="connsiteX84" fmla="*/ 328061 w 593603"/>
                <a:gd name="connsiteY84" fmla="*/ 623708 h 623708"/>
                <a:gd name="connsiteX85" fmla="*/ 328061 w 593603"/>
                <a:gd name="connsiteY85" fmla="*/ 622663 h 623708"/>
                <a:gd name="connsiteX86" fmla="*/ 320432 w 593603"/>
                <a:gd name="connsiteY86" fmla="*/ 622663 h 623708"/>
                <a:gd name="connsiteX87" fmla="*/ 320432 w 593603"/>
                <a:gd name="connsiteY87" fmla="*/ 616057 h 623708"/>
                <a:gd name="connsiteX88" fmla="*/ 312803 w 593603"/>
                <a:gd name="connsiteY88" fmla="*/ 616057 h 623708"/>
                <a:gd name="connsiteX89" fmla="*/ 312803 w 593603"/>
                <a:gd name="connsiteY89" fmla="*/ 609450 h 623708"/>
                <a:gd name="connsiteX90" fmla="*/ 305173 w 593603"/>
                <a:gd name="connsiteY90" fmla="*/ 609450 h 623708"/>
                <a:gd name="connsiteX91" fmla="*/ 305173 w 593603"/>
                <a:gd name="connsiteY91" fmla="*/ 602843 h 623708"/>
                <a:gd name="connsiteX92" fmla="*/ 297544 w 593603"/>
                <a:gd name="connsiteY92" fmla="*/ 602843 h 623708"/>
                <a:gd name="connsiteX93" fmla="*/ 297544 w 593603"/>
                <a:gd name="connsiteY93" fmla="*/ 596237 h 623708"/>
                <a:gd name="connsiteX94" fmla="*/ 289915 w 593603"/>
                <a:gd name="connsiteY94" fmla="*/ 596237 h 623708"/>
                <a:gd name="connsiteX95" fmla="*/ 289915 w 593603"/>
                <a:gd name="connsiteY95" fmla="*/ 589630 h 623708"/>
                <a:gd name="connsiteX96" fmla="*/ 282285 w 593603"/>
                <a:gd name="connsiteY96" fmla="*/ 589630 h 623708"/>
                <a:gd name="connsiteX97" fmla="*/ 282285 w 593603"/>
                <a:gd name="connsiteY97" fmla="*/ 583024 h 623708"/>
                <a:gd name="connsiteX98" fmla="*/ 274656 w 593603"/>
                <a:gd name="connsiteY98" fmla="*/ 583024 h 623708"/>
                <a:gd name="connsiteX99" fmla="*/ 274656 w 593603"/>
                <a:gd name="connsiteY99" fmla="*/ 576417 h 623708"/>
                <a:gd name="connsiteX100" fmla="*/ 267027 w 593603"/>
                <a:gd name="connsiteY100" fmla="*/ 576417 h 623708"/>
                <a:gd name="connsiteX101" fmla="*/ 267027 w 593603"/>
                <a:gd name="connsiteY101" fmla="*/ 569810 h 623708"/>
                <a:gd name="connsiteX102" fmla="*/ 259397 w 593603"/>
                <a:gd name="connsiteY102" fmla="*/ 569810 h 623708"/>
                <a:gd name="connsiteX103" fmla="*/ 259397 w 593603"/>
                <a:gd name="connsiteY103" fmla="*/ 563204 h 623708"/>
                <a:gd name="connsiteX104" fmla="*/ 251768 w 593603"/>
                <a:gd name="connsiteY104" fmla="*/ 563204 h 623708"/>
                <a:gd name="connsiteX105" fmla="*/ 251768 w 593603"/>
                <a:gd name="connsiteY105" fmla="*/ 556597 h 623708"/>
                <a:gd name="connsiteX106" fmla="*/ 244139 w 593603"/>
                <a:gd name="connsiteY106" fmla="*/ 556597 h 623708"/>
                <a:gd name="connsiteX107" fmla="*/ 244139 w 593603"/>
                <a:gd name="connsiteY107" fmla="*/ 549991 h 623708"/>
                <a:gd name="connsiteX108" fmla="*/ 236510 w 593603"/>
                <a:gd name="connsiteY108" fmla="*/ 549991 h 623708"/>
                <a:gd name="connsiteX109" fmla="*/ 236510 w 593603"/>
                <a:gd name="connsiteY109" fmla="*/ 543384 h 623708"/>
                <a:gd name="connsiteX110" fmla="*/ 228880 w 593603"/>
                <a:gd name="connsiteY110" fmla="*/ 543384 h 623708"/>
                <a:gd name="connsiteX111" fmla="*/ 228880 w 593603"/>
                <a:gd name="connsiteY111" fmla="*/ 536778 h 623708"/>
                <a:gd name="connsiteX112" fmla="*/ 221251 w 593603"/>
                <a:gd name="connsiteY112" fmla="*/ 536778 h 623708"/>
                <a:gd name="connsiteX113" fmla="*/ 221251 w 593603"/>
                <a:gd name="connsiteY113" fmla="*/ 530171 h 623708"/>
                <a:gd name="connsiteX114" fmla="*/ 213622 w 593603"/>
                <a:gd name="connsiteY114" fmla="*/ 530171 h 623708"/>
                <a:gd name="connsiteX115" fmla="*/ 213622 w 593603"/>
                <a:gd name="connsiteY115" fmla="*/ 523564 h 623708"/>
                <a:gd name="connsiteX116" fmla="*/ 205992 w 593603"/>
                <a:gd name="connsiteY116" fmla="*/ 523564 h 623708"/>
                <a:gd name="connsiteX117" fmla="*/ 205992 w 593603"/>
                <a:gd name="connsiteY117" fmla="*/ 516958 h 623708"/>
                <a:gd name="connsiteX118" fmla="*/ 198363 w 593603"/>
                <a:gd name="connsiteY118" fmla="*/ 516958 h 623708"/>
                <a:gd name="connsiteX119" fmla="*/ 198363 w 593603"/>
                <a:gd name="connsiteY119" fmla="*/ 510351 h 623708"/>
                <a:gd name="connsiteX120" fmla="*/ 190733 w 593603"/>
                <a:gd name="connsiteY120" fmla="*/ 510351 h 623708"/>
                <a:gd name="connsiteX121" fmla="*/ 190733 w 593603"/>
                <a:gd name="connsiteY121" fmla="*/ 503745 h 623708"/>
                <a:gd name="connsiteX122" fmla="*/ 183104 w 593603"/>
                <a:gd name="connsiteY122" fmla="*/ 503745 h 623708"/>
                <a:gd name="connsiteX123" fmla="*/ 183104 w 593603"/>
                <a:gd name="connsiteY123" fmla="*/ 497138 h 623708"/>
                <a:gd name="connsiteX124" fmla="*/ 175475 w 593603"/>
                <a:gd name="connsiteY124" fmla="*/ 497138 h 623708"/>
                <a:gd name="connsiteX125" fmla="*/ 175475 w 593603"/>
                <a:gd name="connsiteY125" fmla="*/ 490531 h 623708"/>
                <a:gd name="connsiteX126" fmla="*/ 167845 w 593603"/>
                <a:gd name="connsiteY126" fmla="*/ 490531 h 623708"/>
                <a:gd name="connsiteX127" fmla="*/ 167845 w 593603"/>
                <a:gd name="connsiteY127" fmla="*/ 483925 h 623708"/>
                <a:gd name="connsiteX128" fmla="*/ 160216 w 593603"/>
                <a:gd name="connsiteY128" fmla="*/ 483925 h 623708"/>
                <a:gd name="connsiteX129" fmla="*/ 160216 w 593603"/>
                <a:gd name="connsiteY129" fmla="*/ 477318 h 623708"/>
                <a:gd name="connsiteX130" fmla="*/ 152587 w 593603"/>
                <a:gd name="connsiteY130" fmla="*/ 477318 h 623708"/>
                <a:gd name="connsiteX131" fmla="*/ 152587 w 593603"/>
                <a:gd name="connsiteY131" fmla="*/ 470712 h 623708"/>
                <a:gd name="connsiteX132" fmla="*/ 144958 w 593603"/>
                <a:gd name="connsiteY132" fmla="*/ 470712 h 623708"/>
                <a:gd name="connsiteX133" fmla="*/ 144958 w 593603"/>
                <a:gd name="connsiteY133" fmla="*/ 464105 h 623708"/>
                <a:gd name="connsiteX134" fmla="*/ 137328 w 593603"/>
                <a:gd name="connsiteY134" fmla="*/ 464105 h 623708"/>
                <a:gd name="connsiteX135" fmla="*/ 137328 w 593603"/>
                <a:gd name="connsiteY135" fmla="*/ 457499 h 623708"/>
                <a:gd name="connsiteX136" fmla="*/ 129699 w 593603"/>
                <a:gd name="connsiteY136" fmla="*/ 457499 h 623708"/>
                <a:gd name="connsiteX137" fmla="*/ 129699 w 593603"/>
                <a:gd name="connsiteY137" fmla="*/ 450892 h 623708"/>
                <a:gd name="connsiteX138" fmla="*/ 122070 w 593603"/>
                <a:gd name="connsiteY138" fmla="*/ 450892 h 623708"/>
                <a:gd name="connsiteX139" fmla="*/ 122070 w 593603"/>
                <a:gd name="connsiteY139" fmla="*/ 444285 h 623708"/>
                <a:gd name="connsiteX140" fmla="*/ 114440 w 593603"/>
                <a:gd name="connsiteY140" fmla="*/ 444285 h 623708"/>
                <a:gd name="connsiteX141" fmla="*/ 114440 w 593603"/>
                <a:gd name="connsiteY141" fmla="*/ 437679 h 623708"/>
                <a:gd name="connsiteX142" fmla="*/ 106811 w 593603"/>
                <a:gd name="connsiteY142" fmla="*/ 437679 h 623708"/>
                <a:gd name="connsiteX143" fmla="*/ 106811 w 593603"/>
                <a:gd name="connsiteY143" fmla="*/ 431072 h 623708"/>
                <a:gd name="connsiteX144" fmla="*/ 99182 w 593603"/>
                <a:gd name="connsiteY144" fmla="*/ 431072 h 623708"/>
                <a:gd name="connsiteX145" fmla="*/ 99182 w 593603"/>
                <a:gd name="connsiteY145" fmla="*/ 424466 h 623708"/>
                <a:gd name="connsiteX146" fmla="*/ 91552 w 593603"/>
                <a:gd name="connsiteY146" fmla="*/ 424466 h 623708"/>
                <a:gd name="connsiteX147" fmla="*/ 91552 w 593603"/>
                <a:gd name="connsiteY147" fmla="*/ 417859 h 623708"/>
                <a:gd name="connsiteX148" fmla="*/ 83923 w 593603"/>
                <a:gd name="connsiteY148" fmla="*/ 417859 h 623708"/>
                <a:gd name="connsiteX149" fmla="*/ 83923 w 593603"/>
                <a:gd name="connsiteY149" fmla="*/ 411252 h 623708"/>
                <a:gd name="connsiteX150" fmla="*/ 76294 w 593603"/>
                <a:gd name="connsiteY150" fmla="*/ 411252 h 623708"/>
                <a:gd name="connsiteX151" fmla="*/ 76294 w 593603"/>
                <a:gd name="connsiteY151" fmla="*/ 404646 h 623708"/>
                <a:gd name="connsiteX152" fmla="*/ 68664 w 593603"/>
                <a:gd name="connsiteY152" fmla="*/ 404646 h 623708"/>
                <a:gd name="connsiteX153" fmla="*/ 68664 w 593603"/>
                <a:gd name="connsiteY153" fmla="*/ 398039 h 623708"/>
                <a:gd name="connsiteX154" fmla="*/ 61035 w 593603"/>
                <a:gd name="connsiteY154" fmla="*/ 398039 h 623708"/>
                <a:gd name="connsiteX155" fmla="*/ 61035 w 593603"/>
                <a:gd name="connsiteY155" fmla="*/ 391433 h 623708"/>
                <a:gd name="connsiteX156" fmla="*/ 53406 w 593603"/>
                <a:gd name="connsiteY156" fmla="*/ 391433 h 623708"/>
                <a:gd name="connsiteX157" fmla="*/ 53406 w 593603"/>
                <a:gd name="connsiteY157" fmla="*/ 384826 h 623708"/>
                <a:gd name="connsiteX158" fmla="*/ 45776 w 593603"/>
                <a:gd name="connsiteY158" fmla="*/ 384826 h 623708"/>
                <a:gd name="connsiteX159" fmla="*/ 45776 w 593603"/>
                <a:gd name="connsiteY159" fmla="*/ 378219 h 623708"/>
                <a:gd name="connsiteX160" fmla="*/ 38147 w 593603"/>
                <a:gd name="connsiteY160" fmla="*/ 378219 h 623708"/>
                <a:gd name="connsiteX161" fmla="*/ 38147 w 593603"/>
                <a:gd name="connsiteY161" fmla="*/ 371613 h 623708"/>
                <a:gd name="connsiteX162" fmla="*/ 30518 w 593603"/>
                <a:gd name="connsiteY162" fmla="*/ 371613 h 623708"/>
                <a:gd name="connsiteX163" fmla="*/ 30518 w 593603"/>
                <a:gd name="connsiteY163" fmla="*/ 365006 h 623708"/>
                <a:gd name="connsiteX164" fmla="*/ 22888 w 593603"/>
                <a:gd name="connsiteY164" fmla="*/ 365006 h 623708"/>
                <a:gd name="connsiteX165" fmla="*/ 22888 w 593603"/>
                <a:gd name="connsiteY165" fmla="*/ 358400 h 623708"/>
                <a:gd name="connsiteX166" fmla="*/ 15259 w 593603"/>
                <a:gd name="connsiteY166" fmla="*/ 358400 h 623708"/>
                <a:gd name="connsiteX167" fmla="*/ 15259 w 593603"/>
                <a:gd name="connsiteY167" fmla="*/ 351793 h 623708"/>
                <a:gd name="connsiteX168" fmla="*/ 7630 w 593603"/>
                <a:gd name="connsiteY168" fmla="*/ 351793 h 623708"/>
                <a:gd name="connsiteX169" fmla="*/ 7630 w 593603"/>
                <a:gd name="connsiteY169" fmla="*/ 345187 h 623708"/>
                <a:gd name="connsiteX170" fmla="*/ 0 w 593603"/>
                <a:gd name="connsiteY170" fmla="*/ 345187 h 623708"/>
                <a:gd name="connsiteX171" fmla="*/ 0 w 593603"/>
                <a:gd name="connsiteY171" fmla="*/ 236856 h 62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93603" h="623708">
                  <a:moveTo>
                    <a:pt x="159742" y="0"/>
                  </a:moveTo>
                  <a:lnTo>
                    <a:pt x="291331" y="0"/>
                  </a:lnTo>
                  <a:lnTo>
                    <a:pt x="291331" y="6606"/>
                  </a:lnTo>
                  <a:lnTo>
                    <a:pt x="298961" y="6606"/>
                  </a:lnTo>
                  <a:lnTo>
                    <a:pt x="298961" y="13213"/>
                  </a:lnTo>
                  <a:lnTo>
                    <a:pt x="306590" y="13213"/>
                  </a:lnTo>
                  <a:lnTo>
                    <a:pt x="306590" y="19819"/>
                  </a:lnTo>
                  <a:lnTo>
                    <a:pt x="314219" y="19819"/>
                  </a:lnTo>
                  <a:lnTo>
                    <a:pt x="314219" y="26426"/>
                  </a:lnTo>
                  <a:lnTo>
                    <a:pt x="321849" y="26426"/>
                  </a:lnTo>
                  <a:lnTo>
                    <a:pt x="321849" y="33032"/>
                  </a:lnTo>
                  <a:lnTo>
                    <a:pt x="329478" y="33032"/>
                  </a:lnTo>
                  <a:lnTo>
                    <a:pt x="329478" y="39639"/>
                  </a:lnTo>
                  <a:lnTo>
                    <a:pt x="337107" y="39639"/>
                  </a:lnTo>
                  <a:lnTo>
                    <a:pt x="337107" y="46246"/>
                  </a:lnTo>
                  <a:lnTo>
                    <a:pt x="344737" y="46246"/>
                  </a:lnTo>
                  <a:lnTo>
                    <a:pt x="344737" y="52852"/>
                  </a:lnTo>
                  <a:lnTo>
                    <a:pt x="352366" y="52852"/>
                  </a:lnTo>
                  <a:lnTo>
                    <a:pt x="352366" y="59459"/>
                  </a:lnTo>
                  <a:lnTo>
                    <a:pt x="359995" y="59459"/>
                  </a:lnTo>
                  <a:lnTo>
                    <a:pt x="359995" y="66065"/>
                  </a:lnTo>
                  <a:lnTo>
                    <a:pt x="367625" y="66065"/>
                  </a:lnTo>
                  <a:lnTo>
                    <a:pt x="367625" y="72672"/>
                  </a:lnTo>
                  <a:lnTo>
                    <a:pt x="375254" y="72672"/>
                  </a:lnTo>
                  <a:lnTo>
                    <a:pt x="375254" y="79279"/>
                  </a:lnTo>
                  <a:lnTo>
                    <a:pt x="382883" y="79279"/>
                  </a:lnTo>
                  <a:lnTo>
                    <a:pt x="382883" y="85885"/>
                  </a:lnTo>
                  <a:lnTo>
                    <a:pt x="390513" y="85885"/>
                  </a:lnTo>
                  <a:lnTo>
                    <a:pt x="390513" y="92492"/>
                  </a:lnTo>
                  <a:lnTo>
                    <a:pt x="398142" y="92492"/>
                  </a:lnTo>
                  <a:lnTo>
                    <a:pt x="398142" y="99098"/>
                  </a:lnTo>
                  <a:lnTo>
                    <a:pt x="405771" y="99098"/>
                  </a:lnTo>
                  <a:lnTo>
                    <a:pt x="405771" y="105705"/>
                  </a:lnTo>
                  <a:lnTo>
                    <a:pt x="413401" y="105705"/>
                  </a:lnTo>
                  <a:lnTo>
                    <a:pt x="413401" y="112312"/>
                  </a:lnTo>
                  <a:lnTo>
                    <a:pt x="421030" y="112312"/>
                  </a:lnTo>
                  <a:lnTo>
                    <a:pt x="421030" y="118918"/>
                  </a:lnTo>
                  <a:lnTo>
                    <a:pt x="428659" y="118918"/>
                  </a:lnTo>
                  <a:lnTo>
                    <a:pt x="428659" y="125525"/>
                  </a:lnTo>
                  <a:lnTo>
                    <a:pt x="436289" y="125525"/>
                  </a:lnTo>
                  <a:lnTo>
                    <a:pt x="436289" y="132131"/>
                  </a:lnTo>
                  <a:lnTo>
                    <a:pt x="443918" y="132131"/>
                  </a:lnTo>
                  <a:lnTo>
                    <a:pt x="443918" y="138738"/>
                  </a:lnTo>
                  <a:lnTo>
                    <a:pt x="451547" y="138738"/>
                  </a:lnTo>
                  <a:lnTo>
                    <a:pt x="451547" y="145344"/>
                  </a:lnTo>
                  <a:lnTo>
                    <a:pt x="459176" y="145344"/>
                  </a:lnTo>
                  <a:lnTo>
                    <a:pt x="459176" y="151951"/>
                  </a:lnTo>
                  <a:lnTo>
                    <a:pt x="466806" y="151951"/>
                  </a:lnTo>
                  <a:lnTo>
                    <a:pt x="466806" y="158558"/>
                  </a:lnTo>
                  <a:lnTo>
                    <a:pt x="474435" y="158558"/>
                  </a:lnTo>
                  <a:lnTo>
                    <a:pt x="474435" y="165164"/>
                  </a:lnTo>
                  <a:lnTo>
                    <a:pt x="482064" y="165164"/>
                  </a:lnTo>
                  <a:lnTo>
                    <a:pt x="482064" y="171771"/>
                  </a:lnTo>
                  <a:lnTo>
                    <a:pt x="489694" y="171771"/>
                  </a:lnTo>
                  <a:lnTo>
                    <a:pt x="489694" y="178377"/>
                  </a:lnTo>
                  <a:lnTo>
                    <a:pt x="497323" y="178377"/>
                  </a:lnTo>
                  <a:lnTo>
                    <a:pt x="497323" y="184984"/>
                  </a:lnTo>
                  <a:lnTo>
                    <a:pt x="504953" y="184984"/>
                  </a:lnTo>
                  <a:lnTo>
                    <a:pt x="504953" y="191591"/>
                  </a:lnTo>
                  <a:lnTo>
                    <a:pt x="512582" y="191591"/>
                  </a:lnTo>
                  <a:lnTo>
                    <a:pt x="512582" y="198197"/>
                  </a:lnTo>
                  <a:lnTo>
                    <a:pt x="520211" y="198197"/>
                  </a:lnTo>
                  <a:lnTo>
                    <a:pt x="520211" y="204804"/>
                  </a:lnTo>
                  <a:lnTo>
                    <a:pt x="527841" y="204804"/>
                  </a:lnTo>
                  <a:lnTo>
                    <a:pt x="527841" y="211410"/>
                  </a:lnTo>
                  <a:lnTo>
                    <a:pt x="535470" y="211410"/>
                  </a:lnTo>
                  <a:lnTo>
                    <a:pt x="535470" y="218017"/>
                  </a:lnTo>
                  <a:lnTo>
                    <a:pt x="543099" y="218017"/>
                  </a:lnTo>
                  <a:lnTo>
                    <a:pt x="543099" y="224623"/>
                  </a:lnTo>
                  <a:lnTo>
                    <a:pt x="550728" y="224623"/>
                  </a:lnTo>
                  <a:lnTo>
                    <a:pt x="550728" y="231230"/>
                  </a:lnTo>
                  <a:lnTo>
                    <a:pt x="558358" y="231230"/>
                  </a:lnTo>
                  <a:lnTo>
                    <a:pt x="558358" y="237837"/>
                  </a:lnTo>
                  <a:lnTo>
                    <a:pt x="565987" y="237837"/>
                  </a:lnTo>
                  <a:lnTo>
                    <a:pt x="565987" y="244443"/>
                  </a:lnTo>
                  <a:lnTo>
                    <a:pt x="573616" y="244443"/>
                  </a:lnTo>
                  <a:lnTo>
                    <a:pt x="573616" y="251050"/>
                  </a:lnTo>
                  <a:lnTo>
                    <a:pt x="581246" y="251050"/>
                  </a:lnTo>
                  <a:lnTo>
                    <a:pt x="581246" y="257656"/>
                  </a:lnTo>
                  <a:lnTo>
                    <a:pt x="588875" y="257656"/>
                  </a:lnTo>
                  <a:lnTo>
                    <a:pt x="588875" y="264263"/>
                  </a:lnTo>
                  <a:lnTo>
                    <a:pt x="593603" y="264263"/>
                  </a:lnTo>
                  <a:lnTo>
                    <a:pt x="593603" y="514459"/>
                  </a:lnTo>
                  <a:cubicBezTo>
                    <a:pt x="593603" y="574796"/>
                    <a:pt x="544691" y="623708"/>
                    <a:pt x="484354" y="623708"/>
                  </a:cubicBezTo>
                  <a:lnTo>
                    <a:pt x="328061" y="623708"/>
                  </a:lnTo>
                  <a:lnTo>
                    <a:pt x="328061" y="622663"/>
                  </a:lnTo>
                  <a:lnTo>
                    <a:pt x="320432" y="622663"/>
                  </a:lnTo>
                  <a:lnTo>
                    <a:pt x="320432" y="616057"/>
                  </a:lnTo>
                  <a:lnTo>
                    <a:pt x="312803" y="616057"/>
                  </a:lnTo>
                  <a:lnTo>
                    <a:pt x="312803" y="609450"/>
                  </a:lnTo>
                  <a:lnTo>
                    <a:pt x="305173" y="609450"/>
                  </a:lnTo>
                  <a:lnTo>
                    <a:pt x="305173" y="602843"/>
                  </a:lnTo>
                  <a:lnTo>
                    <a:pt x="297544" y="602843"/>
                  </a:lnTo>
                  <a:lnTo>
                    <a:pt x="297544" y="596237"/>
                  </a:lnTo>
                  <a:lnTo>
                    <a:pt x="289915" y="596237"/>
                  </a:lnTo>
                  <a:lnTo>
                    <a:pt x="289915" y="589630"/>
                  </a:lnTo>
                  <a:lnTo>
                    <a:pt x="282285" y="589630"/>
                  </a:lnTo>
                  <a:lnTo>
                    <a:pt x="282285" y="583024"/>
                  </a:lnTo>
                  <a:lnTo>
                    <a:pt x="274656" y="583024"/>
                  </a:lnTo>
                  <a:lnTo>
                    <a:pt x="274656" y="576417"/>
                  </a:lnTo>
                  <a:lnTo>
                    <a:pt x="267027" y="576417"/>
                  </a:lnTo>
                  <a:lnTo>
                    <a:pt x="267027" y="569810"/>
                  </a:lnTo>
                  <a:lnTo>
                    <a:pt x="259397" y="569810"/>
                  </a:lnTo>
                  <a:lnTo>
                    <a:pt x="259397" y="563204"/>
                  </a:lnTo>
                  <a:lnTo>
                    <a:pt x="251768" y="563204"/>
                  </a:lnTo>
                  <a:lnTo>
                    <a:pt x="251768" y="556597"/>
                  </a:lnTo>
                  <a:lnTo>
                    <a:pt x="244139" y="556597"/>
                  </a:lnTo>
                  <a:lnTo>
                    <a:pt x="244139" y="549991"/>
                  </a:lnTo>
                  <a:lnTo>
                    <a:pt x="236510" y="549991"/>
                  </a:lnTo>
                  <a:lnTo>
                    <a:pt x="236510" y="543384"/>
                  </a:lnTo>
                  <a:lnTo>
                    <a:pt x="228880" y="543384"/>
                  </a:lnTo>
                  <a:lnTo>
                    <a:pt x="228880" y="536778"/>
                  </a:lnTo>
                  <a:lnTo>
                    <a:pt x="221251" y="536778"/>
                  </a:lnTo>
                  <a:lnTo>
                    <a:pt x="221251" y="530171"/>
                  </a:lnTo>
                  <a:lnTo>
                    <a:pt x="213622" y="530171"/>
                  </a:lnTo>
                  <a:lnTo>
                    <a:pt x="213622" y="523564"/>
                  </a:lnTo>
                  <a:lnTo>
                    <a:pt x="205992" y="523564"/>
                  </a:lnTo>
                  <a:lnTo>
                    <a:pt x="205992" y="516958"/>
                  </a:lnTo>
                  <a:lnTo>
                    <a:pt x="198363" y="516958"/>
                  </a:lnTo>
                  <a:lnTo>
                    <a:pt x="198363" y="510351"/>
                  </a:lnTo>
                  <a:lnTo>
                    <a:pt x="190733" y="510351"/>
                  </a:lnTo>
                  <a:lnTo>
                    <a:pt x="190733" y="503745"/>
                  </a:lnTo>
                  <a:lnTo>
                    <a:pt x="183104" y="503745"/>
                  </a:lnTo>
                  <a:lnTo>
                    <a:pt x="183104" y="497138"/>
                  </a:lnTo>
                  <a:lnTo>
                    <a:pt x="175475" y="497138"/>
                  </a:lnTo>
                  <a:lnTo>
                    <a:pt x="175475" y="490531"/>
                  </a:lnTo>
                  <a:lnTo>
                    <a:pt x="167845" y="490531"/>
                  </a:lnTo>
                  <a:lnTo>
                    <a:pt x="167845" y="483925"/>
                  </a:lnTo>
                  <a:lnTo>
                    <a:pt x="160216" y="483925"/>
                  </a:lnTo>
                  <a:lnTo>
                    <a:pt x="160216" y="477318"/>
                  </a:lnTo>
                  <a:lnTo>
                    <a:pt x="152587" y="477318"/>
                  </a:lnTo>
                  <a:lnTo>
                    <a:pt x="152587" y="470712"/>
                  </a:lnTo>
                  <a:lnTo>
                    <a:pt x="144958" y="470712"/>
                  </a:lnTo>
                  <a:lnTo>
                    <a:pt x="144958" y="464105"/>
                  </a:lnTo>
                  <a:lnTo>
                    <a:pt x="137328" y="464105"/>
                  </a:lnTo>
                  <a:lnTo>
                    <a:pt x="137328" y="457499"/>
                  </a:lnTo>
                  <a:lnTo>
                    <a:pt x="129699" y="457499"/>
                  </a:lnTo>
                  <a:lnTo>
                    <a:pt x="129699" y="450892"/>
                  </a:lnTo>
                  <a:lnTo>
                    <a:pt x="122070" y="450892"/>
                  </a:lnTo>
                  <a:lnTo>
                    <a:pt x="122070" y="444285"/>
                  </a:lnTo>
                  <a:lnTo>
                    <a:pt x="114440" y="444285"/>
                  </a:lnTo>
                  <a:lnTo>
                    <a:pt x="114440" y="437679"/>
                  </a:lnTo>
                  <a:lnTo>
                    <a:pt x="106811" y="437679"/>
                  </a:lnTo>
                  <a:lnTo>
                    <a:pt x="106811" y="431072"/>
                  </a:lnTo>
                  <a:lnTo>
                    <a:pt x="99182" y="431072"/>
                  </a:lnTo>
                  <a:lnTo>
                    <a:pt x="99182" y="424466"/>
                  </a:lnTo>
                  <a:lnTo>
                    <a:pt x="91552" y="424466"/>
                  </a:lnTo>
                  <a:lnTo>
                    <a:pt x="91552" y="417859"/>
                  </a:lnTo>
                  <a:lnTo>
                    <a:pt x="83923" y="417859"/>
                  </a:lnTo>
                  <a:lnTo>
                    <a:pt x="83923" y="411252"/>
                  </a:lnTo>
                  <a:lnTo>
                    <a:pt x="76294" y="411252"/>
                  </a:lnTo>
                  <a:lnTo>
                    <a:pt x="76294" y="404646"/>
                  </a:lnTo>
                  <a:lnTo>
                    <a:pt x="68664" y="404646"/>
                  </a:lnTo>
                  <a:lnTo>
                    <a:pt x="68664" y="398039"/>
                  </a:lnTo>
                  <a:lnTo>
                    <a:pt x="61035" y="398039"/>
                  </a:lnTo>
                  <a:lnTo>
                    <a:pt x="61035" y="391433"/>
                  </a:lnTo>
                  <a:lnTo>
                    <a:pt x="53406" y="391433"/>
                  </a:lnTo>
                  <a:lnTo>
                    <a:pt x="53406" y="384826"/>
                  </a:lnTo>
                  <a:lnTo>
                    <a:pt x="45776" y="384826"/>
                  </a:lnTo>
                  <a:lnTo>
                    <a:pt x="45776" y="378219"/>
                  </a:lnTo>
                  <a:lnTo>
                    <a:pt x="38147" y="378219"/>
                  </a:lnTo>
                  <a:lnTo>
                    <a:pt x="38147" y="371613"/>
                  </a:lnTo>
                  <a:lnTo>
                    <a:pt x="30518" y="371613"/>
                  </a:lnTo>
                  <a:lnTo>
                    <a:pt x="30518" y="365006"/>
                  </a:lnTo>
                  <a:lnTo>
                    <a:pt x="22888" y="365006"/>
                  </a:lnTo>
                  <a:lnTo>
                    <a:pt x="22888" y="358400"/>
                  </a:lnTo>
                  <a:lnTo>
                    <a:pt x="15259" y="358400"/>
                  </a:lnTo>
                  <a:lnTo>
                    <a:pt x="15259" y="351793"/>
                  </a:lnTo>
                  <a:lnTo>
                    <a:pt x="7630" y="351793"/>
                  </a:lnTo>
                  <a:lnTo>
                    <a:pt x="7630" y="345187"/>
                  </a:lnTo>
                  <a:lnTo>
                    <a:pt x="0" y="345187"/>
                  </a:lnTo>
                  <a:lnTo>
                    <a:pt x="0" y="23685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67" name="文本框 66">
              <a:extLst>
                <a:ext uri="{FF2B5EF4-FFF2-40B4-BE49-F238E27FC236}">
                  <a16:creationId xmlns:a16="http://schemas.microsoft.com/office/drawing/2014/main" id="{45A7ECEC-3273-4E51-BA97-0BB8006C33C9}"/>
                </a:ext>
              </a:extLst>
            </p:cNvPr>
            <p:cNvSpPr txBox="1"/>
            <p:nvPr userDrawn="1"/>
          </p:nvSpPr>
          <p:spPr>
            <a:xfrm>
              <a:off x="1521314" y="-774176"/>
              <a:ext cx="334173" cy="424752"/>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pic>
        <p:nvPicPr>
          <p:cNvPr id="72" name="图片 71" descr="图片包含 室内, 餐桌, 就坐&#10;&#10;描述已自动生成">
            <a:extLst>
              <a:ext uri="{FF2B5EF4-FFF2-40B4-BE49-F238E27FC236}">
                <a16:creationId xmlns:a16="http://schemas.microsoft.com/office/drawing/2014/main" id="{F3329D24-1155-4F32-9EF8-B7229680185A}"/>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Tree>
    <p:extLst>
      <p:ext uri="{BB962C8B-B14F-4D97-AF65-F5344CB8AC3E}">
        <p14:creationId xmlns:p14="http://schemas.microsoft.com/office/powerpoint/2010/main" val="2728479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过渡页5">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49" name="组合 48">
            <a:extLst>
              <a:ext uri="{FF2B5EF4-FFF2-40B4-BE49-F238E27FC236}">
                <a16:creationId xmlns:a16="http://schemas.microsoft.com/office/drawing/2014/main" id="{A054F134-7624-47D6-94C1-BE50B64D9789}"/>
              </a:ext>
            </a:extLst>
          </p:cNvPr>
          <p:cNvGrpSpPr/>
          <p:nvPr userDrawn="1"/>
        </p:nvGrpSpPr>
        <p:grpSpPr>
          <a:xfrm>
            <a:off x="442913" y="1269618"/>
            <a:ext cx="12096681" cy="4530638"/>
            <a:chOff x="442913" y="1743162"/>
            <a:chExt cx="12096681" cy="4530638"/>
          </a:xfrm>
        </p:grpSpPr>
        <p:sp>
          <p:nvSpPr>
            <p:cNvPr id="50" name="矩形 49">
              <a:extLst>
                <a:ext uri="{FF2B5EF4-FFF2-40B4-BE49-F238E27FC236}">
                  <a16:creationId xmlns:a16="http://schemas.microsoft.com/office/drawing/2014/main" id="{A2406707-8AD5-4165-99FD-5ABF337A3186}"/>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2" name="图片 51" descr="图片包含 室内, 餐桌, 就坐&#10;&#10;描述已自动生成">
              <a:extLst>
                <a:ext uri="{FF2B5EF4-FFF2-40B4-BE49-F238E27FC236}">
                  <a16:creationId xmlns:a16="http://schemas.microsoft.com/office/drawing/2014/main" id="{24445568-A85A-4B16-9A62-7CB4197907CC}"/>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sp>
        <p:nvSpPr>
          <p:cNvPr id="57" name="矩形: 圆角 56">
            <a:extLst>
              <a:ext uri="{FF2B5EF4-FFF2-40B4-BE49-F238E27FC236}">
                <a16:creationId xmlns:a16="http://schemas.microsoft.com/office/drawing/2014/main" id="{D25390E4-31A6-41FE-A608-3E981B728BC4}"/>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58" name="图片占位符 20">
            <a:extLst>
              <a:ext uri="{FF2B5EF4-FFF2-40B4-BE49-F238E27FC236}">
                <a16:creationId xmlns:a16="http://schemas.microsoft.com/office/drawing/2014/main" id="{C1A76D55-BA58-4023-A76D-C4511903FF4F}"/>
              </a:ext>
            </a:extLst>
          </p:cNvPr>
          <p:cNvSpPr>
            <a:spLocks noGrp="1"/>
          </p:cNvSpPr>
          <p:nvPr>
            <p:ph type="pic" sz="quarter" idx="18"/>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cxnSp>
        <p:nvCxnSpPr>
          <p:cNvPr id="59" name="直接连接符 58">
            <a:extLst>
              <a:ext uri="{FF2B5EF4-FFF2-40B4-BE49-F238E27FC236}">
                <a16:creationId xmlns:a16="http://schemas.microsoft.com/office/drawing/2014/main" id="{1790C4C9-465A-459A-8CA6-2C9366B812C3}"/>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0" name="文本占位符 1">
            <a:extLst>
              <a:ext uri="{FF2B5EF4-FFF2-40B4-BE49-F238E27FC236}">
                <a16:creationId xmlns:a16="http://schemas.microsoft.com/office/drawing/2014/main" id="{326CB329-1A8E-4F4F-9261-11401456ABC4}"/>
              </a:ext>
            </a:extLst>
          </p:cNvPr>
          <p:cNvSpPr>
            <a:spLocks noGrp="1"/>
          </p:cNvSpPr>
          <p:nvPr>
            <p:ph type="body" sz="quarter" idx="19" hasCustomPrompt="1"/>
          </p:nvPr>
        </p:nvSpPr>
        <p:spPr>
          <a:xfrm>
            <a:off x="3109685" y="2637918"/>
            <a:ext cx="2480466" cy="707886"/>
          </a:xfrm>
          <a:prstGeom prst="rect">
            <a:avLst/>
          </a:prstGeom>
        </p:spPr>
        <p:txBody>
          <a:bodyPr vert="horz" wrap="square" lIns="91440" tIns="45720" rIns="91440" bIns="45720" anchor="t" anchorCtr="0">
            <a:spAutoFit/>
          </a:bodyPr>
          <a:lstStyle>
            <a:lvl1pPr>
              <a:defRPr lang="zh-CN" altLang="en-US" sz="4000" b="1" spc="0" dirty="0">
                <a:solidFill>
                  <a:srgbClr val="000000"/>
                </a:solidFill>
                <a:latin typeface="+mn-ea"/>
                <a:ea typeface="+mn-ea"/>
              </a:defRPr>
            </a:lvl1pPr>
          </a:lstStyle>
          <a:p>
            <a:pPr marL="0" lvl="0" indent="0" fontAlgn="auto">
              <a:lnSpc>
                <a:spcPct val="100000"/>
              </a:lnSpc>
              <a:spcBef>
                <a:spcPts val="0"/>
              </a:spcBef>
              <a:spcAft>
                <a:spcPts val="0"/>
              </a:spcAft>
              <a:buNone/>
            </a:pPr>
            <a:r>
              <a:rPr lang="zh-CN" altLang="en-US" dirty="0"/>
              <a:t>研究结论</a:t>
            </a:r>
          </a:p>
        </p:txBody>
      </p:sp>
      <p:sp>
        <p:nvSpPr>
          <p:cNvPr id="61" name="文本占位符 54">
            <a:extLst>
              <a:ext uri="{FF2B5EF4-FFF2-40B4-BE49-F238E27FC236}">
                <a16:creationId xmlns:a16="http://schemas.microsoft.com/office/drawing/2014/main" id="{519BD4B0-F03F-4AD0-AC60-39FABAC84821}"/>
              </a:ext>
            </a:extLst>
          </p:cNvPr>
          <p:cNvSpPr>
            <a:spLocks noGrp="1"/>
          </p:cNvSpPr>
          <p:nvPr>
            <p:ph type="body" sz="quarter" idx="20"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Conclusions</a:t>
            </a:r>
          </a:p>
        </p:txBody>
      </p:sp>
      <p:sp>
        <p:nvSpPr>
          <p:cNvPr id="62" name="文本占位符 8">
            <a:extLst>
              <a:ext uri="{FF2B5EF4-FFF2-40B4-BE49-F238E27FC236}">
                <a16:creationId xmlns:a16="http://schemas.microsoft.com/office/drawing/2014/main" id="{69218717-114E-49D3-81E5-E74FD211908B}"/>
              </a:ext>
            </a:extLst>
          </p:cNvPr>
          <p:cNvSpPr>
            <a:spLocks noGrp="1"/>
          </p:cNvSpPr>
          <p:nvPr>
            <p:ph type="body" sz="quarter" idx="2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grpSp>
        <p:nvGrpSpPr>
          <p:cNvPr id="63" name="组合 62">
            <a:extLst>
              <a:ext uri="{FF2B5EF4-FFF2-40B4-BE49-F238E27FC236}">
                <a16:creationId xmlns:a16="http://schemas.microsoft.com/office/drawing/2014/main" id="{03AA33CE-06D6-4333-ABEC-C04060E23841}"/>
              </a:ext>
            </a:extLst>
          </p:cNvPr>
          <p:cNvGrpSpPr>
            <a:grpSpLocks/>
          </p:cNvGrpSpPr>
          <p:nvPr userDrawn="1"/>
        </p:nvGrpSpPr>
        <p:grpSpPr>
          <a:xfrm>
            <a:off x="1602646" y="2457263"/>
            <a:ext cx="1424464" cy="1424466"/>
            <a:chOff x="4855766" y="-941591"/>
            <a:chExt cx="797729" cy="797730"/>
          </a:xfrm>
        </p:grpSpPr>
        <p:sp>
          <p:nvSpPr>
            <p:cNvPr id="64" name="矩形: 圆角 63">
              <a:extLst>
                <a:ext uri="{FF2B5EF4-FFF2-40B4-BE49-F238E27FC236}">
                  <a16:creationId xmlns:a16="http://schemas.microsoft.com/office/drawing/2014/main" id="{335E31D8-BE73-4638-84CE-05864D682828}"/>
                </a:ext>
              </a:extLst>
            </p:cNvPr>
            <p:cNvSpPr/>
            <p:nvPr userDrawn="1"/>
          </p:nvSpPr>
          <p:spPr>
            <a:xfrm>
              <a:off x="4855766" y="-94159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5" name="文本框 64">
              <a:extLst>
                <a:ext uri="{FF2B5EF4-FFF2-40B4-BE49-F238E27FC236}">
                  <a16:creationId xmlns:a16="http://schemas.microsoft.com/office/drawing/2014/main" id="{04E2F63E-E402-4ED1-8463-76BB9BD9A836}"/>
                </a:ext>
              </a:extLst>
            </p:cNvPr>
            <p:cNvSpPr txBox="1"/>
            <p:nvPr userDrawn="1"/>
          </p:nvSpPr>
          <p:spPr>
            <a:xfrm>
              <a:off x="5083785" y="-767568"/>
              <a:ext cx="569710" cy="623707"/>
            </a:xfrm>
            <a:custGeom>
              <a:avLst/>
              <a:gdLst>
                <a:gd name="connsiteX0" fmla="*/ 31214 w 569710"/>
                <a:gd name="connsiteY0" fmla="*/ 0 h 623707"/>
                <a:gd name="connsiteX1" fmla="*/ 266238 w 569710"/>
                <a:gd name="connsiteY1" fmla="*/ 0 h 623707"/>
                <a:gd name="connsiteX2" fmla="*/ 266238 w 569710"/>
                <a:gd name="connsiteY2" fmla="*/ 6606 h 623707"/>
                <a:gd name="connsiteX3" fmla="*/ 273868 w 569710"/>
                <a:gd name="connsiteY3" fmla="*/ 6606 h 623707"/>
                <a:gd name="connsiteX4" fmla="*/ 273868 w 569710"/>
                <a:gd name="connsiteY4" fmla="*/ 13213 h 623707"/>
                <a:gd name="connsiteX5" fmla="*/ 281497 w 569710"/>
                <a:gd name="connsiteY5" fmla="*/ 13213 h 623707"/>
                <a:gd name="connsiteX6" fmla="*/ 281497 w 569710"/>
                <a:gd name="connsiteY6" fmla="*/ 19819 h 623707"/>
                <a:gd name="connsiteX7" fmla="*/ 289126 w 569710"/>
                <a:gd name="connsiteY7" fmla="*/ 19819 h 623707"/>
                <a:gd name="connsiteX8" fmla="*/ 289126 w 569710"/>
                <a:gd name="connsiteY8" fmla="*/ 26426 h 623707"/>
                <a:gd name="connsiteX9" fmla="*/ 296756 w 569710"/>
                <a:gd name="connsiteY9" fmla="*/ 26426 h 623707"/>
                <a:gd name="connsiteX10" fmla="*/ 296756 w 569710"/>
                <a:gd name="connsiteY10" fmla="*/ 33032 h 623707"/>
                <a:gd name="connsiteX11" fmla="*/ 304385 w 569710"/>
                <a:gd name="connsiteY11" fmla="*/ 33032 h 623707"/>
                <a:gd name="connsiteX12" fmla="*/ 304385 w 569710"/>
                <a:gd name="connsiteY12" fmla="*/ 39639 h 623707"/>
                <a:gd name="connsiteX13" fmla="*/ 312014 w 569710"/>
                <a:gd name="connsiteY13" fmla="*/ 39639 h 623707"/>
                <a:gd name="connsiteX14" fmla="*/ 312014 w 569710"/>
                <a:gd name="connsiteY14" fmla="*/ 46246 h 623707"/>
                <a:gd name="connsiteX15" fmla="*/ 319644 w 569710"/>
                <a:gd name="connsiteY15" fmla="*/ 46246 h 623707"/>
                <a:gd name="connsiteX16" fmla="*/ 319644 w 569710"/>
                <a:gd name="connsiteY16" fmla="*/ 52852 h 623707"/>
                <a:gd name="connsiteX17" fmla="*/ 327273 w 569710"/>
                <a:gd name="connsiteY17" fmla="*/ 52852 h 623707"/>
                <a:gd name="connsiteX18" fmla="*/ 327273 w 569710"/>
                <a:gd name="connsiteY18" fmla="*/ 59459 h 623707"/>
                <a:gd name="connsiteX19" fmla="*/ 334902 w 569710"/>
                <a:gd name="connsiteY19" fmla="*/ 59459 h 623707"/>
                <a:gd name="connsiteX20" fmla="*/ 334902 w 569710"/>
                <a:gd name="connsiteY20" fmla="*/ 66065 h 623707"/>
                <a:gd name="connsiteX21" fmla="*/ 342531 w 569710"/>
                <a:gd name="connsiteY21" fmla="*/ 66065 h 623707"/>
                <a:gd name="connsiteX22" fmla="*/ 342531 w 569710"/>
                <a:gd name="connsiteY22" fmla="*/ 72672 h 623707"/>
                <a:gd name="connsiteX23" fmla="*/ 350161 w 569710"/>
                <a:gd name="connsiteY23" fmla="*/ 72672 h 623707"/>
                <a:gd name="connsiteX24" fmla="*/ 350161 w 569710"/>
                <a:gd name="connsiteY24" fmla="*/ 79279 h 623707"/>
                <a:gd name="connsiteX25" fmla="*/ 357790 w 569710"/>
                <a:gd name="connsiteY25" fmla="*/ 79279 h 623707"/>
                <a:gd name="connsiteX26" fmla="*/ 357790 w 569710"/>
                <a:gd name="connsiteY26" fmla="*/ 85885 h 623707"/>
                <a:gd name="connsiteX27" fmla="*/ 365420 w 569710"/>
                <a:gd name="connsiteY27" fmla="*/ 85885 h 623707"/>
                <a:gd name="connsiteX28" fmla="*/ 365420 w 569710"/>
                <a:gd name="connsiteY28" fmla="*/ 92492 h 623707"/>
                <a:gd name="connsiteX29" fmla="*/ 373049 w 569710"/>
                <a:gd name="connsiteY29" fmla="*/ 92492 h 623707"/>
                <a:gd name="connsiteX30" fmla="*/ 373049 w 569710"/>
                <a:gd name="connsiteY30" fmla="*/ 99098 h 623707"/>
                <a:gd name="connsiteX31" fmla="*/ 380678 w 569710"/>
                <a:gd name="connsiteY31" fmla="*/ 99098 h 623707"/>
                <a:gd name="connsiteX32" fmla="*/ 380678 w 569710"/>
                <a:gd name="connsiteY32" fmla="*/ 105705 h 623707"/>
                <a:gd name="connsiteX33" fmla="*/ 388308 w 569710"/>
                <a:gd name="connsiteY33" fmla="*/ 105705 h 623707"/>
                <a:gd name="connsiteX34" fmla="*/ 388308 w 569710"/>
                <a:gd name="connsiteY34" fmla="*/ 112312 h 623707"/>
                <a:gd name="connsiteX35" fmla="*/ 395937 w 569710"/>
                <a:gd name="connsiteY35" fmla="*/ 112312 h 623707"/>
                <a:gd name="connsiteX36" fmla="*/ 395937 w 569710"/>
                <a:gd name="connsiteY36" fmla="*/ 118918 h 623707"/>
                <a:gd name="connsiteX37" fmla="*/ 403566 w 569710"/>
                <a:gd name="connsiteY37" fmla="*/ 118918 h 623707"/>
                <a:gd name="connsiteX38" fmla="*/ 403566 w 569710"/>
                <a:gd name="connsiteY38" fmla="*/ 125525 h 623707"/>
                <a:gd name="connsiteX39" fmla="*/ 411195 w 569710"/>
                <a:gd name="connsiteY39" fmla="*/ 125525 h 623707"/>
                <a:gd name="connsiteX40" fmla="*/ 411195 w 569710"/>
                <a:gd name="connsiteY40" fmla="*/ 132131 h 623707"/>
                <a:gd name="connsiteX41" fmla="*/ 418825 w 569710"/>
                <a:gd name="connsiteY41" fmla="*/ 132131 h 623707"/>
                <a:gd name="connsiteX42" fmla="*/ 418825 w 569710"/>
                <a:gd name="connsiteY42" fmla="*/ 138738 h 623707"/>
                <a:gd name="connsiteX43" fmla="*/ 426454 w 569710"/>
                <a:gd name="connsiteY43" fmla="*/ 138738 h 623707"/>
                <a:gd name="connsiteX44" fmla="*/ 426454 w 569710"/>
                <a:gd name="connsiteY44" fmla="*/ 145344 h 623707"/>
                <a:gd name="connsiteX45" fmla="*/ 434084 w 569710"/>
                <a:gd name="connsiteY45" fmla="*/ 145344 h 623707"/>
                <a:gd name="connsiteX46" fmla="*/ 434084 w 569710"/>
                <a:gd name="connsiteY46" fmla="*/ 151951 h 623707"/>
                <a:gd name="connsiteX47" fmla="*/ 441713 w 569710"/>
                <a:gd name="connsiteY47" fmla="*/ 151951 h 623707"/>
                <a:gd name="connsiteX48" fmla="*/ 441713 w 569710"/>
                <a:gd name="connsiteY48" fmla="*/ 158558 h 623707"/>
                <a:gd name="connsiteX49" fmla="*/ 449342 w 569710"/>
                <a:gd name="connsiteY49" fmla="*/ 158558 h 623707"/>
                <a:gd name="connsiteX50" fmla="*/ 449342 w 569710"/>
                <a:gd name="connsiteY50" fmla="*/ 165164 h 623707"/>
                <a:gd name="connsiteX51" fmla="*/ 456971 w 569710"/>
                <a:gd name="connsiteY51" fmla="*/ 165164 h 623707"/>
                <a:gd name="connsiteX52" fmla="*/ 456971 w 569710"/>
                <a:gd name="connsiteY52" fmla="*/ 171771 h 623707"/>
                <a:gd name="connsiteX53" fmla="*/ 464601 w 569710"/>
                <a:gd name="connsiteY53" fmla="*/ 171771 h 623707"/>
                <a:gd name="connsiteX54" fmla="*/ 464601 w 569710"/>
                <a:gd name="connsiteY54" fmla="*/ 178377 h 623707"/>
                <a:gd name="connsiteX55" fmla="*/ 472230 w 569710"/>
                <a:gd name="connsiteY55" fmla="*/ 178377 h 623707"/>
                <a:gd name="connsiteX56" fmla="*/ 472230 w 569710"/>
                <a:gd name="connsiteY56" fmla="*/ 184984 h 623707"/>
                <a:gd name="connsiteX57" fmla="*/ 479859 w 569710"/>
                <a:gd name="connsiteY57" fmla="*/ 184984 h 623707"/>
                <a:gd name="connsiteX58" fmla="*/ 479859 w 569710"/>
                <a:gd name="connsiteY58" fmla="*/ 191591 h 623707"/>
                <a:gd name="connsiteX59" fmla="*/ 487489 w 569710"/>
                <a:gd name="connsiteY59" fmla="*/ 191591 h 623707"/>
                <a:gd name="connsiteX60" fmla="*/ 487489 w 569710"/>
                <a:gd name="connsiteY60" fmla="*/ 198197 h 623707"/>
                <a:gd name="connsiteX61" fmla="*/ 495118 w 569710"/>
                <a:gd name="connsiteY61" fmla="*/ 198197 h 623707"/>
                <a:gd name="connsiteX62" fmla="*/ 495118 w 569710"/>
                <a:gd name="connsiteY62" fmla="*/ 204804 h 623707"/>
                <a:gd name="connsiteX63" fmla="*/ 502748 w 569710"/>
                <a:gd name="connsiteY63" fmla="*/ 204804 h 623707"/>
                <a:gd name="connsiteX64" fmla="*/ 502748 w 569710"/>
                <a:gd name="connsiteY64" fmla="*/ 211410 h 623707"/>
                <a:gd name="connsiteX65" fmla="*/ 510377 w 569710"/>
                <a:gd name="connsiteY65" fmla="*/ 211410 h 623707"/>
                <a:gd name="connsiteX66" fmla="*/ 510377 w 569710"/>
                <a:gd name="connsiteY66" fmla="*/ 218017 h 623707"/>
                <a:gd name="connsiteX67" fmla="*/ 518006 w 569710"/>
                <a:gd name="connsiteY67" fmla="*/ 218017 h 623707"/>
                <a:gd name="connsiteX68" fmla="*/ 518006 w 569710"/>
                <a:gd name="connsiteY68" fmla="*/ 224623 h 623707"/>
                <a:gd name="connsiteX69" fmla="*/ 525635 w 569710"/>
                <a:gd name="connsiteY69" fmla="*/ 224623 h 623707"/>
                <a:gd name="connsiteX70" fmla="*/ 525635 w 569710"/>
                <a:gd name="connsiteY70" fmla="*/ 231230 h 623707"/>
                <a:gd name="connsiteX71" fmla="*/ 533265 w 569710"/>
                <a:gd name="connsiteY71" fmla="*/ 231230 h 623707"/>
                <a:gd name="connsiteX72" fmla="*/ 533265 w 569710"/>
                <a:gd name="connsiteY72" fmla="*/ 237837 h 623707"/>
                <a:gd name="connsiteX73" fmla="*/ 540894 w 569710"/>
                <a:gd name="connsiteY73" fmla="*/ 237837 h 623707"/>
                <a:gd name="connsiteX74" fmla="*/ 540894 w 569710"/>
                <a:gd name="connsiteY74" fmla="*/ 244443 h 623707"/>
                <a:gd name="connsiteX75" fmla="*/ 548524 w 569710"/>
                <a:gd name="connsiteY75" fmla="*/ 244443 h 623707"/>
                <a:gd name="connsiteX76" fmla="*/ 548524 w 569710"/>
                <a:gd name="connsiteY76" fmla="*/ 251050 h 623707"/>
                <a:gd name="connsiteX77" fmla="*/ 556153 w 569710"/>
                <a:gd name="connsiteY77" fmla="*/ 251050 h 623707"/>
                <a:gd name="connsiteX78" fmla="*/ 556153 w 569710"/>
                <a:gd name="connsiteY78" fmla="*/ 257656 h 623707"/>
                <a:gd name="connsiteX79" fmla="*/ 563782 w 569710"/>
                <a:gd name="connsiteY79" fmla="*/ 257656 h 623707"/>
                <a:gd name="connsiteX80" fmla="*/ 563782 w 569710"/>
                <a:gd name="connsiteY80" fmla="*/ 264263 h 623707"/>
                <a:gd name="connsiteX81" fmla="*/ 569710 w 569710"/>
                <a:gd name="connsiteY81" fmla="*/ 264263 h 623707"/>
                <a:gd name="connsiteX82" fmla="*/ 569710 w 569710"/>
                <a:gd name="connsiteY82" fmla="*/ 514458 h 623707"/>
                <a:gd name="connsiteX83" fmla="*/ 460461 w 569710"/>
                <a:gd name="connsiteY83" fmla="*/ 623707 h 623707"/>
                <a:gd name="connsiteX84" fmla="*/ 241408 w 569710"/>
                <a:gd name="connsiteY84" fmla="*/ 623707 h 623707"/>
                <a:gd name="connsiteX85" fmla="*/ 241408 w 569710"/>
                <a:gd name="connsiteY85" fmla="*/ 622138 h 623707"/>
                <a:gd name="connsiteX86" fmla="*/ 233778 w 569710"/>
                <a:gd name="connsiteY86" fmla="*/ 621115 h 623707"/>
                <a:gd name="connsiteX87" fmla="*/ 233778 w 569710"/>
                <a:gd name="connsiteY87" fmla="*/ 615532 h 623707"/>
                <a:gd name="connsiteX88" fmla="*/ 226149 w 569710"/>
                <a:gd name="connsiteY88" fmla="*/ 614509 h 623707"/>
                <a:gd name="connsiteX89" fmla="*/ 226149 w 569710"/>
                <a:gd name="connsiteY89" fmla="*/ 608925 h 623707"/>
                <a:gd name="connsiteX90" fmla="*/ 218519 w 569710"/>
                <a:gd name="connsiteY90" fmla="*/ 607902 h 623707"/>
                <a:gd name="connsiteX91" fmla="*/ 218519 w 569710"/>
                <a:gd name="connsiteY91" fmla="*/ 602318 h 623707"/>
                <a:gd name="connsiteX92" fmla="*/ 210890 w 569710"/>
                <a:gd name="connsiteY92" fmla="*/ 601295 h 623707"/>
                <a:gd name="connsiteX93" fmla="*/ 210890 w 569710"/>
                <a:gd name="connsiteY93" fmla="*/ 595712 h 623707"/>
                <a:gd name="connsiteX94" fmla="*/ 203261 w 569710"/>
                <a:gd name="connsiteY94" fmla="*/ 594689 h 623707"/>
                <a:gd name="connsiteX95" fmla="*/ 203261 w 569710"/>
                <a:gd name="connsiteY95" fmla="*/ 589105 h 623707"/>
                <a:gd name="connsiteX96" fmla="*/ 195631 w 569710"/>
                <a:gd name="connsiteY96" fmla="*/ 588082 h 623707"/>
                <a:gd name="connsiteX97" fmla="*/ 195631 w 569710"/>
                <a:gd name="connsiteY97" fmla="*/ 582499 h 623707"/>
                <a:gd name="connsiteX98" fmla="*/ 188002 w 569710"/>
                <a:gd name="connsiteY98" fmla="*/ 581476 h 623707"/>
                <a:gd name="connsiteX99" fmla="*/ 188002 w 569710"/>
                <a:gd name="connsiteY99" fmla="*/ 575892 h 623707"/>
                <a:gd name="connsiteX100" fmla="*/ 180373 w 569710"/>
                <a:gd name="connsiteY100" fmla="*/ 574869 h 623707"/>
                <a:gd name="connsiteX101" fmla="*/ 180373 w 569710"/>
                <a:gd name="connsiteY101" fmla="*/ 569285 h 623707"/>
                <a:gd name="connsiteX102" fmla="*/ 172744 w 569710"/>
                <a:gd name="connsiteY102" fmla="*/ 568262 h 623707"/>
                <a:gd name="connsiteX103" fmla="*/ 172744 w 569710"/>
                <a:gd name="connsiteY103" fmla="*/ 562679 h 623707"/>
                <a:gd name="connsiteX104" fmla="*/ 165114 w 569710"/>
                <a:gd name="connsiteY104" fmla="*/ 561656 h 623707"/>
                <a:gd name="connsiteX105" fmla="*/ 165114 w 569710"/>
                <a:gd name="connsiteY105" fmla="*/ 556072 h 623707"/>
                <a:gd name="connsiteX106" fmla="*/ 157485 w 569710"/>
                <a:gd name="connsiteY106" fmla="*/ 555049 h 623707"/>
                <a:gd name="connsiteX107" fmla="*/ 157485 w 569710"/>
                <a:gd name="connsiteY107" fmla="*/ 549466 h 623707"/>
                <a:gd name="connsiteX108" fmla="*/ 149855 w 569710"/>
                <a:gd name="connsiteY108" fmla="*/ 548443 h 623707"/>
                <a:gd name="connsiteX109" fmla="*/ 149855 w 569710"/>
                <a:gd name="connsiteY109" fmla="*/ 542859 h 623707"/>
                <a:gd name="connsiteX110" fmla="*/ 142226 w 569710"/>
                <a:gd name="connsiteY110" fmla="*/ 541836 h 623707"/>
                <a:gd name="connsiteX111" fmla="*/ 142226 w 569710"/>
                <a:gd name="connsiteY111" fmla="*/ 536253 h 623707"/>
                <a:gd name="connsiteX112" fmla="*/ 134597 w 569710"/>
                <a:gd name="connsiteY112" fmla="*/ 535230 h 623707"/>
                <a:gd name="connsiteX113" fmla="*/ 134597 w 569710"/>
                <a:gd name="connsiteY113" fmla="*/ 529646 h 623707"/>
                <a:gd name="connsiteX114" fmla="*/ 126968 w 569710"/>
                <a:gd name="connsiteY114" fmla="*/ 528623 h 623707"/>
                <a:gd name="connsiteX115" fmla="*/ 126968 w 569710"/>
                <a:gd name="connsiteY115" fmla="*/ 523040 h 623707"/>
                <a:gd name="connsiteX116" fmla="*/ 119338 w 569710"/>
                <a:gd name="connsiteY116" fmla="*/ 522016 h 623707"/>
                <a:gd name="connsiteX117" fmla="*/ 119338 w 569710"/>
                <a:gd name="connsiteY117" fmla="*/ 516433 h 623707"/>
                <a:gd name="connsiteX118" fmla="*/ 111709 w 569710"/>
                <a:gd name="connsiteY118" fmla="*/ 515410 h 623707"/>
                <a:gd name="connsiteX119" fmla="*/ 111709 w 569710"/>
                <a:gd name="connsiteY119" fmla="*/ 509826 h 623707"/>
                <a:gd name="connsiteX120" fmla="*/ 104080 w 569710"/>
                <a:gd name="connsiteY120" fmla="*/ 508803 h 623707"/>
                <a:gd name="connsiteX121" fmla="*/ 104080 w 569710"/>
                <a:gd name="connsiteY121" fmla="*/ 503220 h 623707"/>
                <a:gd name="connsiteX122" fmla="*/ 96450 w 569710"/>
                <a:gd name="connsiteY122" fmla="*/ 502197 h 623707"/>
                <a:gd name="connsiteX123" fmla="*/ 96450 w 569710"/>
                <a:gd name="connsiteY123" fmla="*/ 496613 h 623707"/>
                <a:gd name="connsiteX124" fmla="*/ 88821 w 569710"/>
                <a:gd name="connsiteY124" fmla="*/ 495590 h 623707"/>
                <a:gd name="connsiteX125" fmla="*/ 88821 w 569710"/>
                <a:gd name="connsiteY125" fmla="*/ 490006 h 623707"/>
                <a:gd name="connsiteX126" fmla="*/ 81191 w 569710"/>
                <a:gd name="connsiteY126" fmla="*/ 488983 h 623707"/>
                <a:gd name="connsiteX127" fmla="*/ 81191 w 569710"/>
                <a:gd name="connsiteY127" fmla="*/ 483400 h 623707"/>
                <a:gd name="connsiteX128" fmla="*/ 73562 w 569710"/>
                <a:gd name="connsiteY128" fmla="*/ 482377 h 623707"/>
                <a:gd name="connsiteX129" fmla="*/ 73562 w 569710"/>
                <a:gd name="connsiteY129" fmla="*/ 476793 h 623707"/>
                <a:gd name="connsiteX130" fmla="*/ 65933 w 569710"/>
                <a:gd name="connsiteY130" fmla="*/ 475770 h 623707"/>
                <a:gd name="connsiteX131" fmla="*/ 65933 w 569710"/>
                <a:gd name="connsiteY131" fmla="*/ 470187 h 623707"/>
                <a:gd name="connsiteX132" fmla="*/ 58304 w 569710"/>
                <a:gd name="connsiteY132" fmla="*/ 469164 h 623707"/>
                <a:gd name="connsiteX133" fmla="*/ 58304 w 569710"/>
                <a:gd name="connsiteY133" fmla="*/ 463580 h 623707"/>
                <a:gd name="connsiteX134" fmla="*/ 50674 w 569710"/>
                <a:gd name="connsiteY134" fmla="*/ 462557 h 623707"/>
                <a:gd name="connsiteX135" fmla="*/ 50674 w 569710"/>
                <a:gd name="connsiteY135" fmla="*/ 456973 h 623707"/>
                <a:gd name="connsiteX136" fmla="*/ 43045 w 569710"/>
                <a:gd name="connsiteY136" fmla="*/ 455950 h 623707"/>
                <a:gd name="connsiteX137" fmla="*/ 43045 w 569710"/>
                <a:gd name="connsiteY137" fmla="*/ 450367 h 623707"/>
                <a:gd name="connsiteX138" fmla="*/ 35416 w 569710"/>
                <a:gd name="connsiteY138" fmla="*/ 449344 h 623707"/>
                <a:gd name="connsiteX139" fmla="*/ 35416 w 569710"/>
                <a:gd name="connsiteY139" fmla="*/ 443760 h 623707"/>
                <a:gd name="connsiteX140" fmla="*/ 27786 w 569710"/>
                <a:gd name="connsiteY140" fmla="*/ 442737 h 623707"/>
                <a:gd name="connsiteX141" fmla="*/ 27786 w 569710"/>
                <a:gd name="connsiteY141" fmla="*/ 437154 h 623707"/>
                <a:gd name="connsiteX142" fmla="*/ 20157 w 569710"/>
                <a:gd name="connsiteY142" fmla="*/ 436131 h 623707"/>
                <a:gd name="connsiteX143" fmla="*/ 20157 w 569710"/>
                <a:gd name="connsiteY143" fmla="*/ 430547 h 623707"/>
                <a:gd name="connsiteX144" fmla="*/ 12528 w 569710"/>
                <a:gd name="connsiteY144" fmla="*/ 429524 h 623707"/>
                <a:gd name="connsiteX145" fmla="*/ 12528 w 569710"/>
                <a:gd name="connsiteY145" fmla="*/ 423941 h 623707"/>
                <a:gd name="connsiteX146" fmla="*/ 4898 w 569710"/>
                <a:gd name="connsiteY146" fmla="*/ 422918 h 623707"/>
                <a:gd name="connsiteX147" fmla="*/ 4898 w 569710"/>
                <a:gd name="connsiteY147" fmla="*/ 325604 h 623707"/>
                <a:gd name="connsiteX148" fmla="*/ 44296 w 569710"/>
                <a:gd name="connsiteY148" fmla="*/ 333331 h 623707"/>
                <a:gd name="connsiteX149" fmla="*/ 88747 w 569710"/>
                <a:gd name="connsiteY149" fmla="*/ 336009 h 623707"/>
                <a:gd name="connsiteX150" fmla="*/ 99645 w 569710"/>
                <a:gd name="connsiteY150" fmla="*/ 334310 h 623707"/>
                <a:gd name="connsiteX151" fmla="*/ 100145 w 569710"/>
                <a:gd name="connsiteY151" fmla="*/ 330268 h 623707"/>
                <a:gd name="connsiteX152" fmla="*/ 91552 w 569710"/>
                <a:gd name="connsiteY152" fmla="*/ 331438 h 623707"/>
                <a:gd name="connsiteX153" fmla="*/ 92515 w 569710"/>
                <a:gd name="connsiteY153" fmla="*/ 323661 h 623707"/>
                <a:gd name="connsiteX154" fmla="*/ 83923 w 569710"/>
                <a:gd name="connsiteY154" fmla="*/ 324831 h 623707"/>
                <a:gd name="connsiteX155" fmla="*/ 84886 w 569710"/>
                <a:gd name="connsiteY155" fmla="*/ 317054 h 623707"/>
                <a:gd name="connsiteX156" fmla="*/ 76293 w 569710"/>
                <a:gd name="connsiteY156" fmla="*/ 318224 h 623707"/>
                <a:gd name="connsiteX157" fmla="*/ 77256 w 569710"/>
                <a:gd name="connsiteY157" fmla="*/ 310448 h 623707"/>
                <a:gd name="connsiteX158" fmla="*/ 68664 w 569710"/>
                <a:gd name="connsiteY158" fmla="*/ 311618 h 623707"/>
                <a:gd name="connsiteX159" fmla="*/ 69627 w 569710"/>
                <a:gd name="connsiteY159" fmla="*/ 303841 h 623707"/>
                <a:gd name="connsiteX160" fmla="*/ 61035 w 569710"/>
                <a:gd name="connsiteY160" fmla="*/ 305011 h 623707"/>
                <a:gd name="connsiteX161" fmla="*/ 61998 w 569710"/>
                <a:gd name="connsiteY161" fmla="*/ 297235 h 623707"/>
                <a:gd name="connsiteX162" fmla="*/ 53406 w 569710"/>
                <a:gd name="connsiteY162" fmla="*/ 298405 h 623707"/>
                <a:gd name="connsiteX163" fmla="*/ 54369 w 569710"/>
                <a:gd name="connsiteY163" fmla="*/ 290628 h 623707"/>
                <a:gd name="connsiteX164" fmla="*/ 45776 w 569710"/>
                <a:gd name="connsiteY164" fmla="*/ 291798 h 623707"/>
                <a:gd name="connsiteX165" fmla="*/ 46739 w 569710"/>
                <a:gd name="connsiteY165" fmla="*/ 284021 h 623707"/>
                <a:gd name="connsiteX166" fmla="*/ 38147 w 569710"/>
                <a:gd name="connsiteY166" fmla="*/ 285191 h 623707"/>
                <a:gd name="connsiteX167" fmla="*/ 39110 w 569710"/>
                <a:gd name="connsiteY167" fmla="*/ 277415 h 623707"/>
                <a:gd name="connsiteX168" fmla="*/ 30518 w 569710"/>
                <a:gd name="connsiteY168" fmla="*/ 278585 h 623707"/>
                <a:gd name="connsiteX169" fmla="*/ 31481 w 569710"/>
                <a:gd name="connsiteY169" fmla="*/ 270808 h 623707"/>
                <a:gd name="connsiteX170" fmla="*/ 22888 w 569710"/>
                <a:gd name="connsiteY170" fmla="*/ 271978 h 623707"/>
                <a:gd name="connsiteX171" fmla="*/ 23851 w 569710"/>
                <a:gd name="connsiteY171" fmla="*/ 264202 h 623707"/>
                <a:gd name="connsiteX172" fmla="*/ 15259 w 569710"/>
                <a:gd name="connsiteY172" fmla="*/ 265372 h 623707"/>
                <a:gd name="connsiteX173" fmla="*/ 16222 w 569710"/>
                <a:gd name="connsiteY173" fmla="*/ 257595 h 623707"/>
                <a:gd name="connsiteX174" fmla="*/ 7630 w 569710"/>
                <a:gd name="connsiteY174" fmla="*/ 258765 h 623707"/>
                <a:gd name="connsiteX175" fmla="*/ 8593 w 569710"/>
                <a:gd name="connsiteY175" fmla="*/ 250989 h 623707"/>
                <a:gd name="connsiteX176" fmla="*/ 0 w 569710"/>
                <a:gd name="connsiteY176" fmla="*/ 252159 h 6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569710" h="623707">
                  <a:moveTo>
                    <a:pt x="31214" y="0"/>
                  </a:moveTo>
                  <a:lnTo>
                    <a:pt x="266238" y="0"/>
                  </a:lnTo>
                  <a:lnTo>
                    <a:pt x="266238" y="6606"/>
                  </a:lnTo>
                  <a:lnTo>
                    <a:pt x="273868" y="6606"/>
                  </a:lnTo>
                  <a:lnTo>
                    <a:pt x="273868" y="13213"/>
                  </a:lnTo>
                  <a:lnTo>
                    <a:pt x="281497" y="13213"/>
                  </a:lnTo>
                  <a:lnTo>
                    <a:pt x="281497" y="19819"/>
                  </a:lnTo>
                  <a:lnTo>
                    <a:pt x="289126" y="19819"/>
                  </a:lnTo>
                  <a:lnTo>
                    <a:pt x="289126" y="26426"/>
                  </a:lnTo>
                  <a:lnTo>
                    <a:pt x="296756" y="26426"/>
                  </a:lnTo>
                  <a:lnTo>
                    <a:pt x="296756" y="33032"/>
                  </a:lnTo>
                  <a:lnTo>
                    <a:pt x="304385" y="33032"/>
                  </a:lnTo>
                  <a:lnTo>
                    <a:pt x="304385" y="39639"/>
                  </a:lnTo>
                  <a:lnTo>
                    <a:pt x="312014" y="39639"/>
                  </a:lnTo>
                  <a:lnTo>
                    <a:pt x="312014" y="46246"/>
                  </a:lnTo>
                  <a:lnTo>
                    <a:pt x="319644" y="46246"/>
                  </a:lnTo>
                  <a:lnTo>
                    <a:pt x="319644" y="52852"/>
                  </a:lnTo>
                  <a:lnTo>
                    <a:pt x="327273" y="52852"/>
                  </a:lnTo>
                  <a:lnTo>
                    <a:pt x="327273" y="59459"/>
                  </a:lnTo>
                  <a:lnTo>
                    <a:pt x="334902" y="59459"/>
                  </a:lnTo>
                  <a:lnTo>
                    <a:pt x="334902" y="66065"/>
                  </a:lnTo>
                  <a:lnTo>
                    <a:pt x="342531" y="66065"/>
                  </a:lnTo>
                  <a:lnTo>
                    <a:pt x="342531" y="72672"/>
                  </a:lnTo>
                  <a:lnTo>
                    <a:pt x="350161" y="72672"/>
                  </a:lnTo>
                  <a:lnTo>
                    <a:pt x="350161" y="79279"/>
                  </a:lnTo>
                  <a:lnTo>
                    <a:pt x="357790" y="79279"/>
                  </a:lnTo>
                  <a:lnTo>
                    <a:pt x="357790" y="85885"/>
                  </a:lnTo>
                  <a:lnTo>
                    <a:pt x="365420" y="85885"/>
                  </a:lnTo>
                  <a:lnTo>
                    <a:pt x="365420" y="92492"/>
                  </a:lnTo>
                  <a:lnTo>
                    <a:pt x="373049" y="92492"/>
                  </a:lnTo>
                  <a:lnTo>
                    <a:pt x="373049" y="99098"/>
                  </a:lnTo>
                  <a:lnTo>
                    <a:pt x="380678" y="99098"/>
                  </a:lnTo>
                  <a:lnTo>
                    <a:pt x="380678" y="105705"/>
                  </a:lnTo>
                  <a:lnTo>
                    <a:pt x="388308" y="105705"/>
                  </a:lnTo>
                  <a:lnTo>
                    <a:pt x="388308" y="112312"/>
                  </a:lnTo>
                  <a:lnTo>
                    <a:pt x="395937" y="112312"/>
                  </a:lnTo>
                  <a:lnTo>
                    <a:pt x="395937" y="118918"/>
                  </a:lnTo>
                  <a:lnTo>
                    <a:pt x="403566" y="118918"/>
                  </a:lnTo>
                  <a:lnTo>
                    <a:pt x="403566" y="125525"/>
                  </a:lnTo>
                  <a:lnTo>
                    <a:pt x="411195" y="125525"/>
                  </a:lnTo>
                  <a:lnTo>
                    <a:pt x="411195" y="132131"/>
                  </a:lnTo>
                  <a:lnTo>
                    <a:pt x="418825" y="132131"/>
                  </a:lnTo>
                  <a:lnTo>
                    <a:pt x="418825" y="138738"/>
                  </a:lnTo>
                  <a:lnTo>
                    <a:pt x="426454" y="138738"/>
                  </a:lnTo>
                  <a:lnTo>
                    <a:pt x="426454" y="145344"/>
                  </a:lnTo>
                  <a:lnTo>
                    <a:pt x="434084" y="145344"/>
                  </a:lnTo>
                  <a:lnTo>
                    <a:pt x="434084" y="151951"/>
                  </a:lnTo>
                  <a:lnTo>
                    <a:pt x="441713" y="151951"/>
                  </a:lnTo>
                  <a:lnTo>
                    <a:pt x="441713" y="158558"/>
                  </a:lnTo>
                  <a:lnTo>
                    <a:pt x="449342" y="158558"/>
                  </a:lnTo>
                  <a:lnTo>
                    <a:pt x="449342" y="165164"/>
                  </a:lnTo>
                  <a:lnTo>
                    <a:pt x="456971" y="165164"/>
                  </a:lnTo>
                  <a:lnTo>
                    <a:pt x="456971" y="171771"/>
                  </a:lnTo>
                  <a:lnTo>
                    <a:pt x="464601" y="171771"/>
                  </a:lnTo>
                  <a:lnTo>
                    <a:pt x="464601" y="178377"/>
                  </a:lnTo>
                  <a:lnTo>
                    <a:pt x="472230" y="178377"/>
                  </a:lnTo>
                  <a:lnTo>
                    <a:pt x="472230" y="184984"/>
                  </a:lnTo>
                  <a:lnTo>
                    <a:pt x="479859" y="184984"/>
                  </a:lnTo>
                  <a:lnTo>
                    <a:pt x="479859" y="191591"/>
                  </a:lnTo>
                  <a:lnTo>
                    <a:pt x="487489" y="191591"/>
                  </a:lnTo>
                  <a:lnTo>
                    <a:pt x="487489" y="198197"/>
                  </a:lnTo>
                  <a:lnTo>
                    <a:pt x="495118" y="198197"/>
                  </a:lnTo>
                  <a:lnTo>
                    <a:pt x="495118" y="204804"/>
                  </a:lnTo>
                  <a:lnTo>
                    <a:pt x="502748" y="204804"/>
                  </a:lnTo>
                  <a:lnTo>
                    <a:pt x="502748" y="211410"/>
                  </a:lnTo>
                  <a:lnTo>
                    <a:pt x="510377" y="211410"/>
                  </a:lnTo>
                  <a:lnTo>
                    <a:pt x="510377" y="218017"/>
                  </a:lnTo>
                  <a:lnTo>
                    <a:pt x="518006" y="218017"/>
                  </a:lnTo>
                  <a:lnTo>
                    <a:pt x="518006" y="224623"/>
                  </a:lnTo>
                  <a:lnTo>
                    <a:pt x="525635" y="224623"/>
                  </a:lnTo>
                  <a:lnTo>
                    <a:pt x="525635" y="231230"/>
                  </a:lnTo>
                  <a:lnTo>
                    <a:pt x="533265" y="231230"/>
                  </a:lnTo>
                  <a:lnTo>
                    <a:pt x="533265" y="237837"/>
                  </a:lnTo>
                  <a:lnTo>
                    <a:pt x="540894" y="237837"/>
                  </a:lnTo>
                  <a:lnTo>
                    <a:pt x="540894" y="244443"/>
                  </a:lnTo>
                  <a:lnTo>
                    <a:pt x="548524" y="244443"/>
                  </a:lnTo>
                  <a:lnTo>
                    <a:pt x="548524" y="251050"/>
                  </a:lnTo>
                  <a:lnTo>
                    <a:pt x="556153" y="251050"/>
                  </a:lnTo>
                  <a:lnTo>
                    <a:pt x="556153" y="257656"/>
                  </a:lnTo>
                  <a:lnTo>
                    <a:pt x="563782" y="257656"/>
                  </a:lnTo>
                  <a:lnTo>
                    <a:pt x="563782" y="264263"/>
                  </a:lnTo>
                  <a:lnTo>
                    <a:pt x="569710" y="264263"/>
                  </a:lnTo>
                  <a:lnTo>
                    <a:pt x="569710" y="514458"/>
                  </a:lnTo>
                  <a:cubicBezTo>
                    <a:pt x="569710" y="574795"/>
                    <a:pt x="520798" y="623707"/>
                    <a:pt x="460461" y="623707"/>
                  </a:cubicBezTo>
                  <a:lnTo>
                    <a:pt x="241408" y="623707"/>
                  </a:lnTo>
                  <a:lnTo>
                    <a:pt x="241408" y="622138"/>
                  </a:lnTo>
                  <a:lnTo>
                    <a:pt x="233778" y="621115"/>
                  </a:lnTo>
                  <a:lnTo>
                    <a:pt x="233778" y="615532"/>
                  </a:lnTo>
                  <a:lnTo>
                    <a:pt x="226149" y="614509"/>
                  </a:lnTo>
                  <a:lnTo>
                    <a:pt x="226149" y="608925"/>
                  </a:lnTo>
                  <a:lnTo>
                    <a:pt x="218519" y="607902"/>
                  </a:lnTo>
                  <a:lnTo>
                    <a:pt x="218519" y="602318"/>
                  </a:lnTo>
                  <a:lnTo>
                    <a:pt x="210890" y="601295"/>
                  </a:lnTo>
                  <a:lnTo>
                    <a:pt x="210890" y="595712"/>
                  </a:lnTo>
                  <a:lnTo>
                    <a:pt x="203261" y="594689"/>
                  </a:lnTo>
                  <a:lnTo>
                    <a:pt x="203261" y="589105"/>
                  </a:lnTo>
                  <a:lnTo>
                    <a:pt x="195631" y="588082"/>
                  </a:lnTo>
                  <a:lnTo>
                    <a:pt x="195631" y="582499"/>
                  </a:lnTo>
                  <a:lnTo>
                    <a:pt x="188002" y="581476"/>
                  </a:lnTo>
                  <a:lnTo>
                    <a:pt x="188002" y="575892"/>
                  </a:lnTo>
                  <a:lnTo>
                    <a:pt x="180373" y="574869"/>
                  </a:lnTo>
                  <a:lnTo>
                    <a:pt x="180373" y="569285"/>
                  </a:lnTo>
                  <a:lnTo>
                    <a:pt x="172744" y="568262"/>
                  </a:lnTo>
                  <a:lnTo>
                    <a:pt x="172744" y="562679"/>
                  </a:lnTo>
                  <a:lnTo>
                    <a:pt x="165114" y="561656"/>
                  </a:lnTo>
                  <a:lnTo>
                    <a:pt x="165114" y="556072"/>
                  </a:lnTo>
                  <a:lnTo>
                    <a:pt x="157485" y="555049"/>
                  </a:lnTo>
                  <a:lnTo>
                    <a:pt x="157485" y="549466"/>
                  </a:lnTo>
                  <a:lnTo>
                    <a:pt x="149855" y="548443"/>
                  </a:lnTo>
                  <a:lnTo>
                    <a:pt x="149855" y="542859"/>
                  </a:lnTo>
                  <a:lnTo>
                    <a:pt x="142226" y="541836"/>
                  </a:lnTo>
                  <a:lnTo>
                    <a:pt x="142226" y="536253"/>
                  </a:lnTo>
                  <a:lnTo>
                    <a:pt x="134597" y="535230"/>
                  </a:lnTo>
                  <a:lnTo>
                    <a:pt x="134597" y="529646"/>
                  </a:lnTo>
                  <a:lnTo>
                    <a:pt x="126968" y="528623"/>
                  </a:lnTo>
                  <a:lnTo>
                    <a:pt x="126968" y="523040"/>
                  </a:lnTo>
                  <a:lnTo>
                    <a:pt x="119338" y="522016"/>
                  </a:lnTo>
                  <a:lnTo>
                    <a:pt x="119338" y="516433"/>
                  </a:lnTo>
                  <a:lnTo>
                    <a:pt x="111709" y="515410"/>
                  </a:lnTo>
                  <a:lnTo>
                    <a:pt x="111709" y="509826"/>
                  </a:lnTo>
                  <a:lnTo>
                    <a:pt x="104080" y="508803"/>
                  </a:lnTo>
                  <a:lnTo>
                    <a:pt x="104080" y="503220"/>
                  </a:lnTo>
                  <a:lnTo>
                    <a:pt x="96450" y="502197"/>
                  </a:lnTo>
                  <a:lnTo>
                    <a:pt x="96450" y="496613"/>
                  </a:lnTo>
                  <a:lnTo>
                    <a:pt x="88821" y="495590"/>
                  </a:lnTo>
                  <a:lnTo>
                    <a:pt x="88821" y="490006"/>
                  </a:lnTo>
                  <a:lnTo>
                    <a:pt x="81191" y="488983"/>
                  </a:lnTo>
                  <a:lnTo>
                    <a:pt x="81191" y="483400"/>
                  </a:lnTo>
                  <a:lnTo>
                    <a:pt x="73562" y="482377"/>
                  </a:lnTo>
                  <a:lnTo>
                    <a:pt x="73562" y="476793"/>
                  </a:lnTo>
                  <a:lnTo>
                    <a:pt x="65933" y="475770"/>
                  </a:lnTo>
                  <a:lnTo>
                    <a:pt x="65933" y="470187"/>
                  </a:lnTo>
                  <a:lnTo>
                    <a:pt x="58304" y="469164"/>
                  </a:lnTo>
                  <a:lnTo>
                    <a:pt x="58304" y="463580"/>
                  </a:lnTo>
                  <a:lnTo>
                    <a:pt x="50674" y="462557"/>
                  </a:lnTo>
                  <a:lnTo>
                    <a:pt x="50674" y="456973"/>
                  </a:lnTo>
                  <a:lnTo>
                    <a:pt x="43045" y="455950"/>
                  </a:lnTo>
                  <a:lnTo>
                    <a:pt x="43045" y="450367"/>
                  </a:lnTo>
                  <a:lnTo>
                    <a:pt x="35416" y="449344"/>
                  </a:lnTo>
                  <a:lnTo>
                    <a:pt x="35416" y="443760"/>
                  </a:lnTo>
                  <a:lnTo>
                    <a:pt x="27786" y="442737"/>
                  </a:lnTo>
                  <a:lnTo>
                    <a:pt x="27786" y="437154"/>
                  </a:lnTo>
                  <a:lnTo>
                    <a:pt x="20157" y="436131"/>
                  </a:lnTo>
                  <a:lnTo>
                    <a:pt x="20157" y="430547"/>
                  </a:lnTo>
                  <a:lnTo>
                    <a:pt x="12528" y="429524"/>
                  </a:lnTo>
                  <a:lnTo>
                    <a:pt x="12528" y="423941"/>
                  </a:lnTo>
                  <a:lnTo>
                    <a:pt x="4898" y="422918"/>
                  </a:lnTo>
                  <a:lnTo>
                    <a:pt x="4898" y="325604"/>
                  </a:lnTo>
                  <a:cubicBezTo>
                    <a:pt x="19217" y="328983"/>
                    <a:pt x="32349" y="331558"/>
                    <a:pt x="44296" y="333331"/>
                  </a:cubicBezTo>
                  <a:cubicBezTo>
                    <a:pt x="56245" y="335102"/>
                    <a:pt x="71062" y="335994"/>
                    <a:pt x="88747" y="336009"/>
                  </a:cubicBezTo>
                  <a:lnTo>
                    <a:pt x="99645" y="334310"/>
                  </a:lnTo>
                  <a:lnTo>
                    <a:pt x="100145" y="330268"/>
                  </a:lnTo>
                  <a:lnTo>
                    <a:pt x="91552" y="331438"/>
                  </a:lnTo>
                  <a:lnTo>
                    <a:pt x="92515" y="323661"/>
                  </a:lnTo>
                  <a:lnTo>
                    <a:pt x="83923" y="324831"/>
                  </a:lnTo>
                  <a:lnTo>
                    <a:pt x="84886" y="317054"/>
                  </a:lnTo>
                  <a:lnTo>
                    <a:pt x="76293" y="318224"/>
                  </a:lnTo>
                  <a:lnTo>
                    <a:pt x="77256" y="310448"/>
                  </a:lnTo>
                  <a:lnTo>
                    <a:pt x="68664" y="311618"/>
                  </a:lnTo>
                  <a:lnTo>
                    <a:pt x="69627" y="303841"/>
                  </a:lnTo>
                  <a:lnTo>
                    <a:pt x="61035" y="305011"/>
                  </a:lnTo>
                  <a:lnTo>
                    <a:pt x="61998" y="297235"/>
                  </a:lnTo>
                  <a:lnTo>
                    <a:pt x="53406" y="298405"/>
                  </a:lnTo>
                  <a:lnTo>
                    <a:pt x="54369" y="290628"/>
                  </a:lnTo>
                  <a:lnTo>
                    <a:pt x="45776" y="291798"/>
                  </a:lnTo>
                  <a:lnTo>
                    <a:pt x="46739" y="284021"/>
                  </a:lnTo>
                  <a:lnTo>
                    <a:pt x="38147" y="285191"/>
                  </a:lnTo>
                  <a:lnTo>
                    <a:pt x="39110" y="277415"/>
                  </a:lnTo>
                  <a:lnTo>
                    <a:pt x="30518" y="278585"/>
                  </a:lnTo>
                  <a:lnTo>
                    <a:pt x="31481" y="270808"/>
                  </a:lnTo>
                  <a:lnTo>
                    <a:pt x="22888" y="271978"/>
                  </a:lnTo>
                  <a:lnTo>
                    <a:pt x="23851" y="264202"/>
                  </a:lnTo>
                  <a:lnTo>
                    <a:pt x="15259" y="265372"/>
                  </a:lnTo>
                  <a:lnTo>
                    <a:pt x="16222" y="257595"/>
                  </a:lnTo>
                  <a:lnTo>
                    <a:pt x="7630" y="258765"/>
                  </a:lnTo>
                  <a:lnTo>
                    <a:pt x="8593" y="250989"/>
                  </a:lnTo>
                  <a:lnTo>
                    <a:pt x="0" y="252159"/>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66" name="文本框 65">
              <a:extLst>
                <a:ext uri="{FF2B5EF4-FFF2-40B4-BE49-F238E27FC236}">
                  <a16:creationId xmlns:a16="http://schemas.microsoft.com/office/drawing/2014/main" id="{3FE5AD1B-C8A3-4BD0-A912-34EC8ED83256}"/>
                </a:ext>
              </a:extLst>
            </p:cNvPr>
            <p:cNvSpPr txBox="1"/>
            <p:nvPr userDrawn="1"/>
          </p:nvSpPr>
          <p:spPr>
            <a:xfrm>
              <a:off x="5076156" y="-774176"/>
              <a:ext cx="292554" cy="430874"/>
            </a:xfrm>
            <a:custGeom>
              <a:avLst/>
              <a:gdLst/>
              <a:ahLst/>
              <a:cxnLst/>
              <a:rect l="l" t="t" r="r" b="b"/>
              <a:pathLst>
                <a:path w="122930" h="181051">
                  <a:moveTo>
                    <a:pt x="13116" y="0"/>
                  </a:moveTo>
                  <a:lnTo>
                    <a:pt x="111872" y="0"/>
                  </a:lnTo>
                  <a:lnTo>
                    <a:pt x="111872" y="40633"/>
                  </a:lnTo>
                  <a:lnTo>
                    <a:pt x="52464" y="40633"/>
                  </a:lnTo>
                  <a:lnTo>
                    <a:pt x="48092" y="67894"/>
                  </a:lnTo>
                  <a:cubicBezTo>
                    <a:pt x="51098" y="67256"/>
                    <a:pt x="53959" y="66796"/>
                    <a:pt x="56675" y="66512"/>
                  </a:cubicBezTo>
                  <a:cubicBezTo>
                    <a:pt x="59392" y="66228"/>
                    <a:pt x="62446" y="66088"/>
                    <a:pt x="65837" y="66094"/>
                  </a:cubicBezTo>
                  <a:cubicBezTo>
                    <a:pt x="85206" y="66094"/>
                    <a:pt x="99575" y="70723"/>
                    <a:pt x="108946" y="79981"/>
                  </a:cubicBezTo>
                  <a:cubicBezTo>
                    <a:pt x="118317" y="89239"/>
                    <a:pt x="122978" y="103127"/>
                    <a:pt x="122930" y="121643"/>
                  </a:cubicBezTo>
                  <a:cubicBezTo>
                    <a:pt x="122775" y="141671"/>
                    <a:pt x="115756" y="156587"/>
                    <a:pt x="101874" y="166392"/>
                  </a:cubicBezTo>
                  <a:cubicBezTo>
                    <a:pt x="87992" y="176197"/>
                    <a:pt x="68179" y="181083"/>
                    <a:pt x="42434" y="181051"/>
                  </a:cubicBezTo>
                  <a:cubicBezTo>
                    <a:pt x="34371" y="181056"/>
                    <a:pt x="27223" y="180788"/>
                    <a:pt x="20992" y="180247"/>
                  </a:cubicBezTo>
                  <a:cubicBezTo>
                    <a:pt x="14761" y="179706"/>
                    <a:pt x="8450" y="178860"/>
                    <a:pt x="2058" y="177708"/>
                  </a:cubicBezTo>
                  <a:lnTo>
                    <a:pt x="2058" y="136817"/>
                  </a:lnTo>
                  <a:cubicBezTo>
                    <a:pt x="8075" y="138237"/>
                    <a:pt x="13593" y="139319"/>
                    <a:pt x="18613" y="140064"/>
                  </a:cubicBezTo>
                  <a:cubicBezTo>
                    <a:pt x="23634" y="140808"/>
                    <a:pt x="29860" y="141183"/>
                    <a:pt x="37291" y="141189"/>
                  </a:cubicBezTo>
                  <a:cubicBezTo>
                    <a:pt x="46806" y="141392"/>
                    <a:pt x="54779" y="140149"/>
                    <a:pt x="61208" y="137460"/>
                  </a:cubicBezTo>
                  <a:cubicBezTo>
                    <a:pt x="67637" y="134770"/>
                    <a:pt x="70981" y="129412"/>
                    <a:pt x="71238" y="121386"/>
                  </a:cubicBezTo>
                  <a:cubicBezTo>
                    <a:pt x="71216" y="113719"/>
                    <a:pt x="68559" y="108544"/>
                    <a:pt x="63265" y="105859"/>
                  </a:cubicBezTo>
                  <a:cubicBezTo>
                    <a:pt x="57972" y="103175"/>
                    <a:pt x="50171" y="101921"/>
                    <a:pt x="39863" y="102098"/>
                  </a:cubicBezTo>
                  <a:cubicBezTo>
                    <a:pt x="33556" y="102130"/>
                    <a:pt x="26881" y="102516"/>
                    <a:pt x="19835" y="103255"/>
                  </a:cubicBezTo>
                  <a:cubicBezTo>
                    <a:pt x="12790" y="103995"/>
                    <a:pt x="6178" y="104895"/>
                    <a:pt x="0" y="10595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pic>
        <p:nvPicPr>
          <p:cNvPr id="67" name="图片 66" descr="图片包含 室内, 餐桌, 就坐&#10;&#10;描述已自动生成">
            <a:extLst>
              <a:ext uri="{FF2B5EF4-FFF2-40B4-BE49-F238E27FC236}">
                <a16:creationId xmlns:a16="http://schemas.microsoft.com/office/drawing/2014/main" id="{AAF3714D-9C8C-409E-9F1B-6C9E78464ABC}"/>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Tree>
    <p:extLst>
      <p:ext uri="{BB962C8B-B14F-4D97-AF65-F5344CB8AC3E}">
        <p14:creationId xmlns:p14="http://schemas.microsoft.com/office/powerpoint/2010/main" val="37156680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过渡页6">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39" name="组合 38">
            <a:extLst>
              <a:ext uri="{FF2B5EF4-FFF2-40B4-BE49-F238E27FC236}">
                <a16:creationId xmlns:a16="http://schemas.microsoft.com/office/drawing/2014/main" id="{8D8E0D43-528A-4DBD-9BE8-8227C9EB8E7C}"/>
              </a:ext>
            </a:extLst>
          </p:cNvPr>
          <p:cNvGrpSpPr>
            <a:grpSpLocks/>
          </p:cNvGrpSpPr>
          <p:nvPr userDrawn="1"/>
        </p:nvGrpSpPr>
        <p:grpSpPr>
          <a:xfrm>
            <a:off x="1602645" y="2457263"/>
            <a:ext cx="1424464" cy="1424466"/>
            <a:chOff x="8459162" y="-941802"/>
            <a:chExt cx="797730" cy="797730"/>
          </a:xfrm>
        </p:grpSpPr>
        <p:sp>
          <p:nvSpPr>
            <p:cNvPr id="40" name="矩形: 圆角 39">
              <a:extLst>
                <a:ext uri="{FF2B5EF4-FFF2-40B4-BE49-F238E27FC236}">
                  <a16:creationId xmlns:a16="http://schemas.microsoft.com/office/drawing/2014/main" id="{1F061C72-A895-44BE-83F6-41DEFEFEA368}"/>
                </a:ext>
              </a:extLst>
            </p:cNvPr>
            <p:cNvSpPr/>
            <p:nvPr userDrawn="1"/>
          </p:nvSpPr>
          <p:spPr>
            <a:xfrm>
              <a:off x="8459162" y="-941802"/>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1" name="文本框 40">
              <a:extLst>
                <a:ext uri="{FF2B5EF4-FFF2-40B4-BE49-F238E27FC236}">
                  <a16:creationId xmlns:a16="http://schemas.microsoft.com/office/drawing/2014/main" id="{5B0C19A9-1B2F-4815-8621-873EF92E8986}"/>
                </a:ext>
              </a:extLst>
            </p:cNvPr>
            <p:cNvSpPr txBox="1"/>
            <p:nvPr userDrawn="1"/>
          </p:nvSpPr>
          <p:spPr>
            <a:xfrm>
              <a:off x="8654005" y="-767569"/>
              <a:ext cx="602887" cy="623497"/>
            </a:xfrm>
            <a:custGeom>
              <a:avLst/>
              <a:gdLst>
                <a:gd name="connsiteX0" fmla="*/ 261345 w 602887"/>
                <a:gd name="connsiteY0" fmla="*/ 0 h 623497"/>
                <a:gd name="connsiteX1" fmla="*/ 261345 w 602887"/>
                <a:gd name="connsiteY1" fmla="*/ 7171 h 623497"/>
                <a:gd name="connsiteX2" fmla="*/ 268975 w 602887"/>
                <a:gd name="connsiteY2" fmla="*/ 6606 h 623497"/>
                <a:gd name="connsiteX3" fmla="*/ 268975 w 602887"/>
                <a:gd name="connsiteY3" fmla="*/ 13778 h 623497"/>
                <a:gd name="connsiteX4" fmla="*/ 276604 w 602887"/>
                <a:gd name="connsiteY4" fmla="*/ 13213 h 623497"/>
                <a:gd name="connsiteX5" fmla="*/ 276604 w 602887"/>
                <a:gd name="connsiteY5" fmla="*/ 20384 h 623497"/>
                <a:gd name="connsiteX6" fmla="*/ 284234 w 602887"/>
                <a:gd name="connsiteY6" fmla="*/ 19819 h 623497"/>
                <a:gd name="connsiteX7" fmla="*/ 284234 w 602887"/>
                <a:gd name="connsiteY7" fmla="*/ 26991 h 623497"/>
                <a:gd name="connsiteX8" fmla="*/ 291863 w 602887"/>
                <a:gd name="connsiteY8" fmla="*/ 26426 h 623497"/>
                <a:gd name="connsiteX9" fmla="*/ 291863 w 602887"/>
                <a:gd name="connsiteY9" fmla="*/ 33597 h 623497"/>
                <a:gd name="connsiteX10" fmla="*/ 299492 w 602887"/>
                <a:gd name="connsiteY10" fmla="*/ 33032 h 623497"/>
                <a:gd name="connsiteX11" fmla="*/ 299492 w 602887"/>
                <a:gd name="connsiteY11" fmla="*/ 40204 h 623497"/>
                <a:gd name="connsiteX12" fmla="*/ 307121 w 602887"/>
                <a:gd name="connsiteY12" fmla="*/ 39639 h 623497"/>
                <a:gd name="connsiteX13" fmla="*/ 307121 w 602887"/>
                <a:gd name="connsiteY13" fmla="*/ 46811 h 623497"/>
                <a:gd name="connsiteX14" fmla="*/ 314750 w 602887"/>
                <a:gd name="connsiteY14" fmla="*/ 46246 h 623497"/>
                <a:gd name="connsiteX15" fmla="*/ 314750 w 602887"/>
                <a:gd name="connsiteY15" fmla="*/ 53417 h 623497"/>
                <a:gd name="connsiteX16" fmla="*/ 322380 w 602887"/>
                <a:gd name="connsiteY16" fmla="*/ 52852 h 623497"/>
                <a:gd name="connsiteX17" fmla="*/ 322380 w 602887"/>
                <a:gd name="connsiteY17" fmla="*/ 60024 h 623497"/>
                <a:gd name="connsiteX18" fmla="*/ 330009 w 602887"/>
                <a:gd name="connsiteY18" fmla="*/ 59459 h 623497"/>
                <a:gd name="connsiteX19" fmla="*/ 330009 w 602887"/>
                <a:gd name="connsiteY19" fmla="*/ 66630 h 623497"/>
                <a:gd name="connsiteX20" fmla="*/ 337639 w 602887"/>
                <a:gd name="connsiteY20" fmla="*/ 66065 h 623497"/>
                <a:gd name="connsiteX21" fmla="*/ 337639 w 602887"/>
                <a:gd name="connsiteY21" fmla="*/ 73237 h 623497"/>
                <a:gd name="connsiteX22" fmla="*/ 345268 w 602887"/>
                <a:gd name="connsiteY22" fmla="*/ 72672 h 623497"/>
                <a:gd name="connsiteX23" fmla="*/ 345268 w 602887"/>
                <a:gd name="connsiteY23" fmla="*/ 79844 h 623497"/>
                <a:gd name="connsiteX24" fmla="*/ 352898 w 602887"/>
                <a:gd name="connsiteY24" fmla="*/ 79279 h 623497"/>
                <a:gd name="connsiteX25" fmla="*/ 352898 w 602887"/>
                <a:gd name="connsiteY25" fmla="*/ 86450 h 623497"/>
                <a:gd name="connsiteX26" fmla="*/ 360527 w 602887"/>
                <a:gd name="connsiteY26" fmla="*/ 85885 h 623497"/>
                <a:gd name="connsiteX27" fmla="*/ 360527 w 602887"/>
                <a:gd name="connsiteY27" fmla="*/ 93347 h 623497"/>
                <a:gd name="connsiteX28" fmla="*/ 368156 w 602887"/>
                <a:gd name="connsiteY28" fmla="*/ 92492 h 623497"/>
                <a:gd name="connsiteX29" fmla="*/ 368156 w 602887"/>
                <a:gd name="connsiteY29" fmla="*/ 99953 h 623497"/>
                <a:gd name="connsiteX30" fmla="*/ 375785 w 602887"/>
                <a:gd name="connsiteY30" fmla="*/ 99098 h 623497"/>
                <a:gd name="connsiteX31" fmla="*/ 375785 w 602887"/>
                <a:gd name="connsiteY31" fmla="*/ 106560 h 623497"/>
                <a:gd name="connsiteX32" fmla="*/ 383414 w 602887"/>
                <a:gd name="connsiteY32" fmla="*/ 105705 h 623497"/>
                <a:gd name="connsiteX33" fmla="*/ 383414 w 602887"/>
                <a:gd name="connsiteY33" fmla="*/ 113167 h 623497"/>
                <a:gd name="connsiteX34" fmla="*/ 391044 w 602887"/>
                <a:gd name="connsiteY34" fmla="*/ 112312 h 623497"/>
                <a:gd name="connsiteX35" fmla="*/ 391044 w 602887"/>
                <a:gd name="connsiteY35" fmla="*/ 119773 h 623497"/>
                <a:gd name="connsiteX36" fmla="*/ 398673 w 602887"/>
                <a:gd name="connsiteY36" fmla="*/ 118918 h 623497"/>
                <a:gd name="connsiteX37" fmla="*/ 398673 w 602887"/>
                <a:gd name="connsiteY37" fmla="*/ 126380 h 623497"/>
                <a:gd name="connsiteX38" fmla="*/ 406303 w 602887"/>
                <a:gd name="connsiteY38" fmla="*/ 125525 h 623497"/>
                <a:gd name="connsiteX39" fmla="*/ 406303 w 602887"/>
                <a:gd name="connsiteY39" fmla="*/ 132696 h 623497"/>
                <a:gd name="connsiteX40" fmla="*/ 413932 w 602887"/>
                <a:gd name="connsiteY40" fmla="*/ 132131 h 623497"/>
                <a:gd name="connsiteX41" fmla="*/ 413932 w 602887"/>
                <a:gd name="connsiteY41" fmla="*/ 139303 h 623497"/>
                <a:gd name="connsiteX42" fmla="*/ 421562 w 602887"/>
                <a:gd name="connsiteY42" fmla="*/ 138738 h 623497"/>
                <a:gd name="connsiteX43" fmla="*/ 421562 w 602887"/>
                <a:gd name="connsiteY43" fmla="*/ 145909 h 623497"/>
                <a:gd name="connsiteX44" fmla="*/ 429191 w 602887"/>
                <a:gd name="connsiteY44" fmla="*/ 145344 h 623497"/>
                <a:gd name="connsiteX45" fmla="*/ 429191 w 602887"/>
                <a:gd name="connsiteY45" fmla="*/ 152516 h 623497"/>
                <a:gd name="connsiteX46" fmla="*/ 436820 w 602887"/>
                <a:gd name="connsiteY46" fmla="*/ 151951 h 623497"/>
                <a:gd name="connsiteX47" fmla="*/ 436820 w 602887"/>
                <a:gd name="connsiteY47" fmla="*/ 159123 h 623497"/>
                <a:gd name="connsiteX48" fmla="*/ 444449 w 602887"/>
                <a:gd name="connsiteY48" fmla="*/ 158558 h 623497"/>
                <a:gd name="connsiteX49" fmla="*/ 444449 w 602887"/>
                <a:gd name="connsiteY49" fmla="*/ 165729 h 623497"/>
                <a:gd name="connsiteX50" fmla="*/ 452078 w 602887"/>
                <a:gd name="connsiteY50" fmla="*/ 165164 h 623497"/>
                <a:gd name="connsiteX51" fmla="*/ 452078 w 602887"/>
                <a:gd name="connsiteY51" fmla="*/ 172336 h 623497"/>
                <a:gd name="connsiteX52" fmla="*/ 459708 w 602887"/>
                <a:gd name="connsiteY52" fmla="*/ 171771 h 623497"/>
                <a:gd name="connsiteX53" fmla="*/ 459708 w 602887"/>
                <a:gd name="connsiteY53" fmla="*/ 178942 h 623497"/>
                <a:gd name="connsiteX54" fmla="*/ 467337 w 602887"/>
                <a:gd name="connsiteY54" fmla="*/ 178377 h 623497"/>
                <a:gd name="connsiteX55" fmla="*/ 467337 w 602887"/>
                <a:gd name="connsiteY55" fmla="*/ 185839 h 623497"/>
                <a:gd name="connsiteX56" fmla="*/ 474967 w 602887"/>
                <a:gd name="connsiteY56" fmla="*/ 184984 h 623497"/>
                <a:gd name="connsiteX57" fmla="*/ 474967 w 602887"/>
                <a:gd name="connsiteY57" fmla="*/ 192446 h 623497"/>
                <a:gd name="connsiteX58" fmla="*/ 482596 w 602887"/>
                <a:gd name="connsiteY58" fmla="*/ 191591 h 623497"/>
                <a:gd name="connsiteX59" fmla="*/ 482596 w 602887"/>
                <a:gd name="connsiteY59" fmla="*/ 199052 h 623497"/>
                <a:gd name="connsiteX60" fmla="*/ 490226 w 602887"/>
                <a:gd name="connsiteY60" fmla="*/ 198197 h 623497"/>
                <a:gd name="connsiteX61" fmla="*/ 490226 w 602887"/>
                <a:gd name="connsiteY61" fmla="*/ 205659 h 623497"/>
                <a:gd name="connsiteX62" fmla="*/ 497855 w 602887"/>
                <a:gd name="connsiteY62" fmla="*/ 204804 h 623497"/>
                <a:gd name="connsiteX63" fmla="*/ 497855 w 602887"/>
                <a:gd name="connsiteY63" fmla="*/ 212265 h 623497"/>
                <a:gd name="connsiteX64" fmla="*/ 505484 w 602887"/>
                <a:gd name="connsiteY64" fmla="*/ 211410 h 623497"/>
                <a:gd name="connsiteX65" fmla="*/ 505484 w 602887"/>
                <a:gd name="connsiteY65" fmla="*/ 218872 h 623497"/>
                <a:gd name="connsiteX66" fmla="*/ 513113 w 602887"/>
                <a:gd name="connsiteY66" fmla="*/ 218017 h 623497"/>
                <a:gd name="connsiteX67" fmla="*/ 513113 w 602887"/>
                <a:gd name="connsiteY67" fmla="*/ 225478 h 623497"/>
                <a:gd name="connsiteX68" fmla="*/ 520742 w 602887"/>
                <a:gd name="connsiteY68" fmla="*/ 224623 h 623497"/>
                <a:gd name="connsiteX69" fmla="*/ 520742 w 602887"/>
                <a:gd name="connsiteY69" fmla="*/ 231795 h 623497"/>
                <a:gd name="connsiteX70" fmla="*/ 528372 w 602887"/>
                <a:gd name="connsiteY70" fmla="*/ 231230 h 623497"/>
                <a:gd name="connsiteX71" fmla="*/ 528372 w 602887"/>
                <a:gd name="connsiteY71" fmla="*/ 238402 h 623497"/>
                <a:gd name="connsiteX72" fmla="*/ 536001 w 602887"/>
                <a:gd name="connsiteY72" fmla="*/ 237837 h 623497"/>
                <a:gd name="connsiteX73" fmla="*/ 536001 w 602887"/>
                <a:gd name="connsiteY73" fmla="*/ 245008 h 623497"/>
                <a:gd name="connsiteX74" fmla="*/ 543631 w 602887"/>
                <a:gd name="connsiteY74" fmla="*/ 244443 h 623497"/>
                <a:gd name="connsiteX75" fmla="*/ 543631 w 602887"/>
                <a:gd name="connsiteY75" fmla="*/ 251615 h 623497"/>
                <a:gd name="connsiteX76" fmla="*/ 551260 w 602887"/>
                <a:gd name="connsiteY76" fmla="*/ 251050 h 623497"/>
                <a:gd name="connsiteX77" fmla="*/ 551260 w 602887"/>
                <a:gd name="connsiteY77" fmla="*/ 258221 h 623497"/>
                <a:gd name="connsiteX78" fmla="*/ 558889 w 602887"/>
                <a:gd name="connsiteY78" fmla="*/ 257656 h 623497"/>
                <a:gd name="connsiteX79" fmla="*/ 558889 w 602887"/>
                <a:gd name="connsiteY79" fmla="*/ 264828 h 623497"/>
                <a:gd name="connsiteX80" fmla="*/ 566519 w 602887"/>
                <a:gd name="connsiteY80" fmla="*/ 264263 h 623497"/>
                <a:gd name="connsiteX81" fmla="*/ 566519 w 602887"/>
                <a:gd name="connsiteY81" fmla="*/ 271435 h 623497"/>
                <a:gd name="connsiteX82" fmla="*/ 574148 w 602887"/>
                <a:gd name="connsiteY82" fmla="*/ 270870 h 623497"/>
                <a:gd name="connsiteX83" fmla="*/ 574148 w 602887"/>
                <a:gd name="connsiteY83" fmla="*/ 278041 h 623497"/>
                <a:gd name="connsiteX84" fmla="*/ 581777 w 602887"/>
                <a:gd name="connsiteY84" fmla="*/ 277476 h 623497"/>
                <a:gd name="connsiteX85" fmla="*/ 581777 w 602887"/>
                <a:gd name="connsiteY85" fmla="*/ 284648 h 623497"/>
                <a:gd name="connsiteX86" fmla="*/ 589406 w 602887"/>
                <a:gd name="connsiteY86" fmla="*/ 284083 h 623497"/>
                <a:gd name="connsiteX87" fmla="*/ 589406 w 602887"/>
                <a:gd name="connsiteY87" fmla="*/ 291254 h 623497"/>
                <a:gd name="connsiteX88" fmla="*/ 597036 w 602887"/>
                <a:gd name="connsiteY88" fmla="*/ 290689 h 623497"/>
                <a:gd name="connsiteX89" fmla="*/ 597036 w 602887"/>
                <a:gd name="connsiteY89" fmla="*/ 297861 h 623497"/>
                <a:gd name="connsiteX90" fmla="*/ 602887 w 602887"/>
                <a:gd name="connsiteY90" fmla="*/ 297428 h 623497"/>
                <a:gd name="connsiteX91" fmla="*/ 602887 w 602887"/>
                <a:gd name="connsiteY91" fmla="*/ 514248 h 623497"/>
                <a:gd name="connsiteX92" fmla="*/ 493638 w 602887"/>
                <a:gd name="connsiteY92" fmla="*/ 623497 h 623497"/>
                <a:gd name="connsiteX93" fmla="*/ 304179 w 602887"/>
                <a:gd name="connsiteY93" fmla="*/ 623497 h 623497"/>
                <a:gd name="connsiteX94" fmla="*/ 303596 w 602887"/>
                <a:gd name="connsiteY94" fmla="*/ 622776 h 623497"/>
                <a:gd name="connsiteX95" fmla="*/ 298978 w 602887"/>
                <a:gd name="connsiteY95" fmla="*/ 619896 h 623497"/>
                <a:gd name="connsiteX96" fmla="*/ 295965 w 602887"/>
                <a:gd name="connsiteY96" fmla="*/ 616168 h 623497"/>
                <a:gd name="connsiteX97" fmla="*/ 291349 w 602887"/>
                <a:gd name="connsiteY97" fmla="*/ 613289 h 623497"/>
                <a:gd name="connsiteX98" fmla="*/ 288338 w 602887"/>
                <a:gd name="connsiteY98" fmla="*/ 609563 h 623497"/>
                <a:gd name="connsiteX99" fmla="*/ 283720 w 602887"/>
                <a:gd name="connsiteY99" fmla="*/ 606683 h 623497"/>
                <a:gd name="connsiteX100" fmla="*/ 280707 w 602887"/>
                <a:gd name="connsiteY100" fmla="*/ 602955 h 623497"/>
                <a:gd name="connsiteX101" fmla="*/ 276091 w 602887"/>
                <a:gd name="connsiteY101" fmla="*/ 600076 h 623497"/>
                <a:gd name="connsiteX102" fmla="*/ 273081 w 602887"/>
                <a:gd name="connsiteY102" fmla="*/ 596351 h 623497"/>
                <a:gd name="connsiteX103" fmla="*/ 268461 w 602887"/>
                <a:gd name="connsiteY103" fmla="*/ 593470 h 623497"/>
                <a:gd name="connsiteX104" fmla="*/ 265448 w 602887"/>
                <a:gd name="connsiteY104" fmla="*/ 589742 h 623497"/>
                <a:gd name="connsiteX105" fmla="*/ 260832 w 602887"/>
                <a:gd name="connsiteY105" fmla="*/ 586863 h 623497"/>
                <a:gd name="connsiteX106" fmla="*/ 257820 w 602887"/>
                <a:gd name="connsiteY106" fmla="*/ 583136 h 623497"/>
                <a:gd name="connsiteX107" fmla="*/ 253202 w 602887"/>
                <a:gd name="connsiteY107" fmla="*/ 580256 h 623497"/>
                <a:gd name="connsiteX108" fmla="*/ 250191 w 602887"/>
                <a:gd name="connsiteY108" fmla="*/ 576530 h 623497"/>
                <a:gd name="connsiteX109" fmla="*/ 245573 w 602887"/>
                <a:gd name="connsiteY109" fmla="*/ 573650 h 623497"/>
                <a:gd name="connsiteX110" fmla="*/ 242561 w 602887"/>
                <a:gd name="connsiteY110" fmla="*/ 569923 h 623497"/>
                <a:gd name="connsiteX111" fmla="*/ 237943 w 602887"/>
                <a:gd name="connsiteY111" fmla="*/ 567043 h 623497"/>
                <a:gd name="connsiteX112" fmla="*/ 234932 w 602887"/>
                <a:gd name="connsiteY112" fmla="*/ 563317 h 623497"/>
                <a:gd name="connsiteX113" fmla="*/ 230314 w 602887"/>
                <a:gd name="connsiteY113" fmla="*/ 560437 h 623497"/>
                <a:gd name="connsiteX114" fmla="*/ 227301 w 602887"/>
                <a:gd name="connsiteY114" fmla="*/ 556709 h 623497"/>
                <a:gd name="connsiteX115" fmla="*/ 222685 w 602887"/>
                <a:gd name="connsiteY115" fmla="*/ 553830 h 623497"/>
                <a:gd name="connsiteX116" fmla="*/ 219672 w 602887"/>
                <a:gd name="connsiteY116" fmla="*/ 550102 h 623497"/>
                <a:gd name="connsiteX117" fmla="*/ 215056 w 602887"/>
                <a:gd name="connsiteY117" fmla="*/ 547223 h 623497"/>
                <a:gd name="connsiteX118" fmla="*/ 212045 w 602887"/>
                <a:gd name="connsiteY118" fmla="*/ 543497 h 623497"/>
                <a:gd name="connsiteX119" fmla="*/ 207427 w 602887"/>
                <a:gd name="connsiteY119" fmla="*/ 540617 h 623497"/>
                <a:gd name="connsiteX120" fmla="*/ 204415 w 602887"/>
                <a:gd name="connsiteY120" fmla="*/ 536890 h 623497"/>
                <a:gd name="connsiteX121" fmla="*/ 199797 w 602887"/>
                <a:gd name="connsiteY121" fmla="*/ 534010 h 623497"/>
                <a:gd name="connsiteX122" fmla="*/ 196786 w 602887"/>
                <a:gd name="connsiteY122" fmla="*/ 530284 h 623497"/>
                <a:gd name="connsiteX123" fmla="*/ 192168 w 602887"/>
                <a:gd name="connsiteY123" fmla="*/ 527404 h 623497"/>
                <a:gd name="connsiteX124" fmla="*/ 189156 w 602887"/>
                <a:gd name="connsiteY124" fmla="*/ 523677 h 623497"/>
                <a:gd name="connsiteX125" fmla="*/ 184538 w 602887"/>
                <a:gd name="connsiteY125" fmla="*/ 520797 h 623497"/>
                <a:gd name="connsiteX126" fmla="*/ 181527 w 602887"/>
                <a:gd name="connsiteY126" fmla="*/ 517071 h 623497"/>
                <a:gd name="connsiteX127" fmla="*/ 176909 w 602887"/>
                <a:gd name="connsiteY127" fmla="*/ 514191 h 623497"/>
                <a:gd name="connsiteX128" fmla="*/ 173897 w 602887"/>
                <a:gd name="connsiteY128" fmla="*/ 510464 h 623497"/>
                <a:gd name="connsiteX129" fmla="*/ 169279 w 602887"/>
                <a:gd name="connsiteY129" fmla="*/ 507584 h 623497"/>
                <a:gd name="connsiteX130" fmla="*/ 166266 w 602887"/>
                <a:gd name="connsiteY130" fmla="*/ 503856 h 623497"/>
                <a:gd name="connsiteX131" fmla="*/ 161650 w 602887"/>
                <a:gd name="connsiteY131" fmla="*/ 500977 h 623497"/>
                <a:gd name="connsiteX132" fmla="*/ 158639 w 602887"/>
                <a:gd name="connsiteY132" fmla="*/ 497251 h 623497"/>
                <a:gd name="connsiteX133" fmla="*/ 154021 w 602887"/>
                <a:gd name="connsiteY133" fmla="*/ 494371 h 623497"/>
                <a:gd name="connsiteX134" fmla="*/ 151008 w 602887"/>
                <a:gd name="connsiteY134" fmla="*/ 490643 h 623497"/>
                <a:gd name="connsiteX135" fmla="*/ 146392 w 602887"/>
                <a:gd name="connsiteY135" fmla="*/ 487764 h 623497"/>
                <a:gd name="connsiteX136" fmla="*/ 143381 w 602887"/>
                <a:gd name="connsiteY136" fmla="*/ 484038 h 623497"/>
                <a:gd name="connsiteX137" fmla="*/ 138763 w 602887"/>
                <a:gd name="connsiteY137" fmla="*/ 481158 h 623497"/>
                <a:gd name="connsiteX138" fmla="*/ 135751 w 602887"/>
                <a:gd name="connsiteY138" fmla="*/ 477431 h 623497"/>
                <a:gd name="connsiteX139" fmla="*/ 131133 w 602887"/>
                <a:gd name="connsiteY139" fmla="*/ 474551 h 623497"/>
                <a:gd name="connsiteX140" fmla="*/ 128120 w 602887"/>
                <a:gd name="connsiteY140" fmla="*/ 470823 h 623497"/>
                <a:gd name="connsiteX141" fmla="*/ 123504 w 602887"/>
                <a:gd name="connsiteY141" fmla="*/ 467944 h 623497"/>
                <a:gd name="connsiteX142" fmla="*/ 120494 w 602887"/>
                <a:gd name="connsiteY142" fmla="*/ 464219 h 623497"/>
                <a:gd name="connsiteX143" fmla="*/ 115874 w 602887"/>
                <a:gd name="connsiteY143" fmla="*/ 461338 h 623497"/>
                <a:gd name="connsiteX144" fmla="*/ 112861 w 602887"/>
                <a:gd name="connsiteY144" fmla="*/ 457610 h 623497"/>
                <a:gd name="connsiteX145" fmla="*/ 108245 w 602887"/>
                <a:gd name="connsiteY145" fmla="*/ 454731 h 623497"/>
                <a:gd name="connsiteX146" fmla="*/ 105235 w 602887"/>
                <a:gd name="connsiteY146" fmla="*/ 451006 h 623497"/>
                <a:gd name="connsiteX147" fmla="*/ 100615 w 602887"/>
                <a:gd name="connsiteY147" fmla="*/ 448125 h 623497"/>
                <a:gd name="connsiteX148" fmla="*/ 97602 w 602887"/>
                <a:gd name="connsiteY148" fmla="*/ 444397 h 623497"/>
                <a:gd name="connsiteX149" fmla="*/ 92986 w 602887"/>
                <a:gd name="connsiteY149" fmla="*/ 441518 h 623497"/>
                <a:gd name="connsiteX150" fmla="*/ 89973 w 602887"/>
                <a:gd name="connsiteY150" fmla="*/ 437790 h 623497"/>
                <a:gd name="connsiteX151" fmla="*/ 85357 w 602887"/>
                <a:gd name="connsiteY151" fmla="*/ 434911 h 623497"/>
                <a:gd name="connsiteX152" fmla="*/ 82346 w 602887"/>
                <a:gd name="connsiteY152" fmla="*/ 431185 h 623497"/>
                <a:gd name="connsiteX153" fmla="*/ 77728 w 602887"/>
                <a:gd name="connsiteY153" fmla="*/ 428305 h 623497"/>
                <a:gd name="connsiteX154" fmla="*/ 74715 w 602887"/>
                <a:gd name="connsiteY154" fmla="*/ 424577 h 623497"/>
                <a:gd name="connsiteX155" fmla="*/ 70099 w 602887"/>
                <a:gd name="connsiteY155" fmla="*/ 421698 h 623497"/>
                <a:gd name="connsiteX156" fmla="*/ 67089 w 602887"/>
                <a:gd name="connsiteY156" fmla="*/ 417973 h 623497"/>
                <a:gd name="connsiteX157" fmla="*/ 62469 w 602887"/>
                <a:gd name="connsiteY157" fmla="*/ 415092 h 623497"/>
                <a:gd name="connsiteX158" fmla="*/ 59456 w 602887"/>
                <a:gd name="connsiteY158" fmla="*/ 411364 h 623497"/>
                <a:gd name="connsiteX159" fmla="*/ 54840 w 602887"/>
                <a:gd name="connsiteY159" fmla="*/ 408485 h 623497"/>
                <a:gd name="connsiteX160" fmla="*/ 51830 w 602887"/>
                <a:gd name="connsiteY160" fmla="*/ 404760 h 623497"/>
                <a:gd name="connsiteX161" fmla="*/ 47210 w 602887"/>
                <a:gd name="connsiteY161" fmla="*/ 401879 h 623497"/>
                <a:gd name="connsiteX162" fmla="*/ 21950 w 602887"/>
                <a:gd name="connsiteY162" fmla="*/ 370623 h 623497"/>
                <a:gd name="connsiteX163" fmla="*/ 8 w 602887"/>
                <a:gd name="connsiteY163" fmla="*/ 269908 h 623497"/>
                <a:gd name="connsiteX164" fmla="*/ 62512 w 602887"/>
                <a:gd name="connsiteY164" fmla="*/ 70460 h 623497"/>
                <a:gd name="connsiteX165" fmla="*/ 261345 w 602887"/>
                <a:gd name="connsiteY165" fmla="*/ 0 h 62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602887" h="623497">
                  <a:moveTo>
                    <a:pt x="261345" y="0"/>
                  </a:moveTo>
                  <a:lnTo>
                    <a:pt x="261345" y="7171"/>
                  </a:lnTo>
                  <a:lnTo>
                    <a:pt x="268975" y="6606"/>
                  </a:lnTo>
                  <a:lnTo>
                    <a:pt x="268975" y="13778"/>
                  </a:lnTo>
                  <a:lnTo>
                    <a:pt x="276604" y="13213"/>
                  </a:lnTo>
                  <a:lnTo>
                    <a:pt x="276604" y="20384"/>
                  </a:lnTo>
                  <a:lnTo>
                    <a:pt x="284234" y="19819"/>
                  </a:lnTo>
                  <a:lnTo>
                    <a:pt x="284234" y="26991"/>
                  </a:lnTo>
                  <a:lnTo>
                    <a:pt x="291863" y="26426"/>
                  </a:lnTo>
                  <a:lnTo>
                    <a:pt x="291863" y="33597"/>
                  </a:lnTo>
                  <a:lnTo>
                    <a:pt x="299492" y="33032"/>
                  </a:lnTo>
                  <a:lnTo>
                    <a:pt x="299492" y="40204"/>
                  </a:lnTo>
                  <a:lnTo>
                    <a:pt x="307121" y="39639"/>
                  </a:lnTo>
                  <a:lnTo>
                    <a:pt x="307121" y="46811"/>
                  </a:lnTo>
                  <a:lnTo>
                    <a:pt x="314750" y="46246"/>
                  </a:lnTo>
                  <a:lnTo>
                    <a:pt x="314750" y="53417"/>
                  </a:lnTo>
                  <a:lnTo>
                    <a:pt x="322380" y="52852"/>
                  </a:lnTo>
                  <a:lnTo>
                    <a:pt x="322380" y="60024"/>
                  </a:lnTo>
                  <a:lnTo>
                    <a:pt x="330009" y="59459"/>
                  </a:lnTo>
                  <a:lnTo>
                    <a:pt x="330009" y="66630"/>
                  </a:lnTo>
                  <a:lnTo>
                    <a:pt x="337639" y="66065"/>
                  </a:lnTo>
                  <a:lnTo>
                    <a:pt x="337639" y="73237"/>
                  </a:lnTo>
                  <a:lnTo>
                    <a:pt x="345268" y="72672"/>
                  </a:lnTo>
                  <a:lnTo>
                    <a:pt x="345268" y="79844"/>
                  </a:lnTo>
                  <a:lnTo>
                    <a:pt x="352898" y="79279"/>
                  </a:lnTo>
                  <a:lnTo>
                    <a:pt x="352898" y="86450"/>
                  </a:lnTo>
                  <a:lnTo>
                    <a:pt x="360527" y="85885"/>
                  </a:lnTo>
                  <a:lnTo>
                    <a:pt x="360527" y="93347"/>
                  </a:lnTo>
                  <a:lnTo>
                    <a:pt x="368156" y="92492"/>
                  </a:lnTo>
                  <a:lnTo>
                    <a:pt x="368156" y="99953"/>
                  </a:lnTo>
                  <a:lnTo>
                    <a:pt x="375785" y="99098"/>
                  </a:lnTo>
                  <a:lnTo>
                    <a:pt x="375785" y="106560"/>
                  </a:lnTo>
                  <a:lnTo>
                    <a:pt x="383414" y="105705"/>
                  </a:lnTo>
                  <a:lnTo>
                    <a:pt x="383414" y="113167"/>
                  </a:lnTo>
                  <a:lnTo>
                    <a:pt x="391044" y="112312"/>
                  </a:lnTo>
                  <a:lnTo>
                    <a:pt x="391044" y="119773"/>
                  </a:lnTo>
                  <a:lnTo>
                    <a:pt x="398673" y="118918"/>
                  </a:lnTo>
                  <a:lnTo>
                    <a:pt x="398673" y="126380"/>
                  </a:lnTo>
                  <a:lnTo>
                    <a:pt x="406303" y="125525"/>
                  </a:lnTo>
                  <a:lnTo>
                    <a:pt x="406303" y="132696"/>
                  </a:lnTo>
                  <a:lnTo>
                    <a:pt x="413932" y="132131"/>
                  </a:lnTo>
                  <a:lnTo>
                    <a:pt x="413932" y="139303"/>
                  </a:lnTo>
                  <a:lnTo>
                    <a:pt x="421562" y="138738"/>
                  </a:lnTo>
                  <a:lnTo>
                    <a:pt x="421562" y="145909"/>
                  </a:lnTo>
                  <a:lnTo>
                    <a:pt x="429191" y="145344"/>
                  </a:lnTo>
                  <a:lnTo>
                    <a:pt x="429191" y="152516"/>
                  </a:lnTo>
                  <a:lnTo>
                    <a:pt x="436820" y="151951"/>
                  </a:lnTo>
                  <a:lnTo>
                    <a:pt x="436820" y="159123"/>
                  </a:lnTo>
                  <a:lnTo>
                    <a:pt x="444449" y="158558"/>
                  </a:lnTo>
                  <a:lnTo>
                    <a:pt x="444449" y="165729"/>
                  </a:lnTo>
                  <a:lnTo>
                    <a:pt x="452078" y="165164"/>
                  </a:lnTo>
                  <a:lnTo>
                    <a:pt x="452078" y="172336"/>
                  </a:lnTo>
                  <a:lnTo>
                    <a:pt x="459708" y="171771"/>
                  </a:lnTo>
                  <a:lnTo>
                    <a:pt x="459708" y="178942"/>
                  </a:lnTo>
                  <a:lnTo>
                    <a:pt x="467337" y="178377"/>
                  </a:lnTo>
                  <a:lnTo>
                    <a:pt x="467337" y="185839"/>
                  </a:lnTo>
                  <a:lnTo>
                    <a:pt x="474967" y="184984"/>
                  </a:lnTo>
                  <a:lnTo>
                    <a:pt x="474967" y="192446"/>
                  </a:lnTo>
                  <a:lnTo>
                    <a:pt x="482596" y="191591"/>
                  </a:lnTo>
                  <a:lnTo>
                    <a:pt x="482596" y="199052"/>
                  </a:lnTo>
                  <a:lnTo>
                    <a:pt x="490226" y="198197"/>
                  </a:lnTo>
                  <a:lnTo>
                    <a:pt x="490226" y="205659"/>
                  </a:lnTo>
                  <a:lnTo>
                    <a:pt x="497855" y="204804"/>
                  </a:lnTo>
                  <a:lnTo>
                    <a:pt x="497855" y="212265"/>
                  </a:lnTo>
                  <a:lnTo>
                    <a:pt x="505484" y="211410"/>
                  </a:lnTo>
                  <a:lnTo>
                    <a:pt x="505484" y="218872"/>
                  </a:lnTo>
                  <a:lnTo>
                    <a:pt x="513113" y="218017"/>
                  </a:lnTo>
                  <a:lnTo>
                    <a:pt x="513113" y="225478"/>
                  </a:lnTo>
                  <a:lnTo>
                    <a:pt x="520742" y="224623"/>
                  </a:lnTo>
                  <a:lnTo>
                    <a:pt x="520742" y="231795"/>
                  </a:lnTo>
                  <a:lnTo>
                    <a:pt x="528372" y="231230"/>
                  </a:lnTo>
                  <a:lnTo>
                    <a:pt x="528372" y="238402"/>
                  </a:lnTo>
                  <a:lnTo>
                    <a:pt x="536001" y="237837"/>
                  </a:lnTo>
                  <a:lnTo>
                    <a:pt x="536001" y="245008"/>
                  </a:lnTo>
                  <a:lnTo>
                    <a:pt x="543631" y="244443"/>
                  </a:lnTo>
                  <a:lnTo>
                    <a:pt x="543631" y="251615"/>
                  </a:lnTo>
                  <a:lnTo>
                    <a:pt x="551260" y="251050"/>
                  </a:lnTo>
                  <a:lnTo>
                    <a:pt x="551260" y="258221"/>
                  </a:lnTo>
                  <a:lnTo>
                    <a:pt x="558889" y="257656"/>
                  </a:lnTo>
                  <a:lnTo>
                    <a:pt x="558889" y="264828"/>
                  </a:lnTo>
                  <a:lnTo>
                    <a:pt x="566519" y="264263"/>
                  </a:lnTo>
                  <a:lnTo>
                    <a:pt x="566519" y="271435"/>
                  </a:lnTo>
                  <a:lnTo>
                    <a:pt x="574148" y="270870"/>
                  </a:lnTo>
                  <a:lnTo>
                    <a:pt x="574148" y="278041"/>
                  </a:lnTo>
                  <a:lnTo>
                    <a:pt x="581777" y="277476"/>
                  </a:lnTo>
                  <a:lnTo>
                    <a:pt x="581777" y="284648"/>
                  </a:lnTo>
                  <a:lnTo>
                    <a:pt x="589406" y="284083"/>
                  </a:lnTo>
                  <a:lnTo>
                    <a:pt x="589406" y="291254"/>
                  </a:lnTo>
                  <a:lnTo>
                    <a:pt x="597036" y="290689"/>
                  </a:lnTo>
                  <a:lnTo>
                    <a:pt x="597036" y="297861"/>
                  </a:lnTo>
                  <a:lnTo>
                    <a:pt x="602887" y="297428"/>
                  </a:lnTo>
                  <a:lnTo>
                    <a:pt x="602887" y="514248"/>
                  </a:lnTo>
                  <a:cubicBezTo>
                    <a:pt x="602887" y="574585"/>
                    <a:pt x="553975" y="623497"/>
                    <a:pt x="493638" y="623497"/>
                  </a:cubicBezTo>
                  <a:lnTo>
                    <a:pt x="304179" y="623497"/>
                  </a:lnTo>
                  <a:lnTo>
                    <a:pt x="303596" y="622776"/>
                  </a:lnTo>
                  <a:lnTo>
                    <a:pt x="298978" y="619896"/>
                  </a:lnTo>
                  <a:lnTo>
                    <a:pt x="295965" y="616168"/>
                  </a:lnTo>
                  <a:lnTo>
                    <a:pt x="291349" y="613289"/>
                  </a:lnTo>
                  <a:lnTo>
                    <a:pt x="288338" y="609563"/>
                  </a:lnTo>
                  <a:lnTo>
                    <a:pt x="283720" y="606683"/>
                  </a:lnTo>
                  <a:lnTo>
                    <a:pt x="280707" y="602955"/>
                  </a:lnTo>
                  <a:lnTo>
                    <a:pt x="276091" y="600076"/>
                  </a:lnTo>
                  <a:lnTo>
                    <a:pt x="273081" y="596351"/>
                  </a:lnTo>
                  <a:lnTo>
                    <a:pt x="268461" y="593470"/>
                  </a:lnTo>
                  <a:lnTo>
                    <a:pt x="265448" y="589742"/>
                  </a:lnTo>
                  <a:lnTo>
                    <a:pt x="260832" y="586863"/>
                  </a:lnTo>
                  <a:lnTo>
                    <a:pt x="257820" y="583136"/>
                  </a:lnTo>
                  <a:lnTo>
                    <a:pt x="253202" y="580256"/>
                  </a:lnTo>
                  <a:lnTo>
                    <a:pt x="250191" y="576530"/>
                  </a:lnTo>
                  <a:lnTo>
                    <a:pt x="245573" y="573650"/>
                  </a:lnTo>
                  <a:lnTo>
                    <a:pt x="242561" y="569923"/>
                  </a:lnTo>
                  <a:lnTo>
                    <a:pt x="237943" y="567043"/>
                  </a:lnTo>
                  <a:lnTo>
                    <a:pt x="234932" y="563317"/>
                  </a:lnTo>
                  <a:lnTo>
                    <a:pt x="230314" y="560437"/>
                  </a:lnTo>
                  <a:lnTo>
                    <a:pt x="227301" y="556709"/>
                  </a:lnTo>
                  <a:lnTo>
                    <a:pt x="222685" y="553830"/>
                  </a:lnTo>
                  <a:lnTo>
                    <a:pt x="219672" y="550102"/>
                  </a:lnTo>
                  <a:lnTo>
                    <a:pt x="215056" y="547223"/>
                  </a:lnTo>
                  <a:lnTo>
                    <a:pt x="212045" y="543497"/>
                  </a:lnTo>
                  <a:lnTo>
                    <a:pt x="207427" y="540617"/>
                  </a:lnTo>
                  <a:lnTo>
                    <a:pt x="204415" y="536890"/>
                  </a:lnTo>
                  <a:lnTo>
                    <a:pt x="199797" y="534010"/>
                  </a:lnTo>
                  <a:lnTo>
                    <a:pt x="196786" y="530284"/>
                  </a:lnTo>
                  <a:lnTo>
                    <a:pt x="192168" y="527404"/>
                  </a:lnTo>
                  <a:lnTo>
                    <a:pt x="189156" y="523677"/>
                  </a:lnTo>
                  <a:lnTo>
                    <a:pt x="184538" y="520797"/>
                  </a:lnTo>
                  <a:lnTo>
                    <a:pt x="181527" y="517071"/>
                  </a:lnTo>
                  <a:lnTo>
                    <a:pt x="176909" y="514191"/>
                  </a:lnTo>
                  <a:lnTo>
                    <a:pt x="173897" y="510464"/>
                  </a:lnTo>
                  <a:lnTo>
                    <a:pt x="169279" y="507584"/>
                  </a:lnTo>
                  <a:lnTo>
                    <a:pt x="166266" y="503856"/>
                  </a:lnTo>
                  <a:lnTo>
                    <a:pt x="161650" y="500977"/>
                  </a:lnTo>
                  <a:lnTo>
                    <a:pt x="158639" y="497251"/>
                  </a:lnTo>
                  <a:lnTo>
                    <a:pt x="154021" y="494371"/>
                  </a:lnTo>
                  <a:lnTo>
                    <a:pt x="151008" y="490643"/>
                  </a:lnTo>
                  <a:lnTo>
                    <a:pt x="146392" y="487764"/>
                  </a:lnTo>
                  <a:lnTo>
                    <a:pt x="143381" y="484038"/>
                  </a:lnTo>
                  <a:lnTo>
                    <a:pt x="138763" y="481158"/>
                  </a:lnTo>
                  <a:lnTo>
                    <a:pt x="135751" y="477431"/>
                  </a:lnTo>
                  <a:lnTo>
                    <a:pt x="131133" y="474551"/>
                  </a:lnTo>
                  <a:lnTo>
                    <a:pt x="128120" y="470823"/>
                  </a:lnTo>
                  <a:lnTo>
                    <a:pt x="123504" y="467944"/>
                  </a:lnTo>
                  <a:lnTo>
                    <a:pt x="120494" y="464219"/>
                  </a:lnTo>
                  <a:lnTo>
                    <a:pt x="115874" y="461338"/>
                  </a:lnTo>
                  <a:lnTo>
                    <a:pt x="112861" y="457610"/>
                  </a:lnTo>
                  <a:lnTo>
                    <a:pt x="108245" y="454731"/>
                  </a:lnTo>
                  <a:lnTo>
                    <a:pt x="105235" y="451006"/>
                  </a:lnTo>
                  <a:lnTo>
                    <a:pt x="100615" y="448125"/>
                  </a:lnTo>
                  <a:lnTo>
                    <a:pt x="97602" y="444397"/>
                  </a:lnTo>
                  <a:lnTo>
                    <a:pt x="92986" y="441518"/>
                  </a:lnTo>
                  <a:lnTo>
                    <a:pt x="89973" y="437790"/>
                  </a:lnTo>
                  <a:lnTo>
                    <a:pt x="85357" y="434911"/>
                  </a:lnTo>
                  <a:lnTo>
                    <a:pt x="82346" y="431185"/>
                  </a:lnTo>
                  <a:lnTo>
                    <a:pt x="77728" y="428305"/>
                  </a:lnTo>
                  <a:lnTo>
                    <a:pt x="74715" y="424577"/>
                  </a:lnTo>
                  <a:lnTo>
                    <a:pt x="70099" y="421698"/>
                  </a:lnTo>
                  <a:lnTo>
                    <a:pt x="67089" y="417973"/>
                  </a:lnTo>
                  <a:lnTo>
                    <a:pt x="62469" y="415092"/>
                  </a:lnTo>
                  <a:lnTo>
                    <a:pt x="59456" y="411364"/>
                  </a:lnTo>
                  <a:lnTo>
                    <a:pt x="54840" y="408485"/>
                  </a:lnTo>
                  <a:lnTo>
                    <a:pt x="51830" y="404760"/>
                  </a:lnTo>
                  <a:lnTo>
                    <a:pt x="47210" y="401879"/>
                  </a:lnTo>
                  <a:cubicBezTo>
                    <a:pt x="37523" y="393254"/>
                    <a:pt x="29104" y="382836"/>
                    <a:pt x="21950" y="370623"/>
                  </a:cubicBezTo>
                  <a:cubicBezTo>
                    <a:pt x="7642" y="346199"/>
                    <a:pt x="329" y="312626"/>
                    <a:pt x="8" y="269908"/>
                  </a:cubicBezTo>
                  <a:cubicBezTo>
                    <a:pt x="-466" y="183420"/>
                    <a:pt x="20369" y="116936"/>
                    <a:pt x="62512" y="70460"/>
                  </a:cubicBezTo>
                  <a:cubicBezTo>
                    <a:pt x="104652" y="23984"/>
                    <a:pt x="170930" y="497"/>
                    <a:pt x="261345"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42" name="文本框 41">
              <a:extLst>
                <a:ext uri="{FF2B5EF4-FFF2-40B4-BE49-F238E27FC236}">
                  <a16:creationId xmlns:a16="http://schemas.microsoft.com/office/drawing/2014/main" id="{598D2A5E-7C83-422F-BA64-15CA2AF59983}"/>
                </a:ext>
              </a:extLst>
            </p:cNvPr>
            <p:cNvSpPr txBox="1"/>
            <p:nvPr userDrawn="1"/>
          </p:nvSpPr>
          <p:spPr>
            <a:xfrm>
              <a:off x="8646373" y="-774176"/>
              <a:ext cx="323780" cy="437009"/>
            </a:xfrm>
            <a:custGeom>
              <a:avLst/>
              <a:gdLst/>
              <a:ahLst/>
              <a:cxnLst/>
              <a:rect l="l" t="t" r="r" b="b"/>
              <a:pathLst>
                <a:path w="136051" h="183629">
                  <a:moveTo>
                    <a:pt x="68155" y="101841"/>
                  </a:moveTo>
                  <a:cubicBezTo>
                    <a:pt x="59449" y="101964"/>
                    <a:pt x="53459" y="104033"/>
                    <a:pt x="50185" y="108046"/>
                  </a:cubicBezTo>
                  <a:cubicBezTo>
                    <a:pt x="46911" y="112059"/>
                    <a:pt x="45358" y="117277"/>
                    <a:pt x="45524" y="123701"/>
                  </a:cubicBezTo>
                  <a:cubicBezTo>
                    <a:pt x="45486" y="130393"/>
                    <a:pt x="47168" y="135847"/>
                    <a:pt x="50571" y="140064"/>
                  </a:cubicBezTo>
                  <a:cubicBezTo>
                    <a:pt x="53973" y="144280"/>
                    <a:pt x="59320" y="146456"/>
                    <a:pt x="66612" y="146590"/>
                  </a:cubicBezTo>
                  <a:cubicBezTo>
                    <a:pt x="74392" y="146536"/>
                    <a:pt x="80435" y="144522"/>
                    <a:pt x="84743" y="140546"/>
                  </a:cubicBezTo>
                  <a:cubicBezTo>
                    <a:pt x="89051" y="136571"/>
                    <a:pt x="91236" y="130956"/>
                    <a:pt x="91301" y="123701"/>
                  </a:cubicBezTo>
                  <a:cubicBezTo>
                    <a:pt x="91301" y="109085"/>
                    <a:pt x="83586" y="101798"/>
                    <a:pt x="68155" y="101841"/>
                  </a:cubicBezTo>
                  <a:close/>
                  <a:moveTo>
                    <a:pt x="109817" y="0"/>
                  </a:moveTo>
                  <a:lnTo>
                    <a:pt x="109817" y="41405"/>
                  </a:lnTo>
                  <a:cubicBezTo>
                    <a:pt x="91231" y="41689"/>
                    <a:pt x="76969" y="44400"/>
                    <a:pt x="67030" y="49538"/>
                  </a:cubicBezTo>
                  <a:cubicBezTo>
                    <a:pt x="57091" y="54676"/>
                    <a:pt x="51123" y="62852"/>
                    <a:pt x="49124" y="74066"/>
                  </a:cubicBezTo>
                  <a:lnTo>
                    <a:pt x="50153" y="74066"/>
                  </a:lnTo>
                  <a:cubicBezTo>
                    <a:pt x="55253" y="70943"/>
                    <a:pt x="60547" y="68896"/>
                    <a:pt x="66033" y="67926"/>
                  </a:cubicBezTo>
                  <a:cubicBezTo>
                    <a:pt x="71520" y="66957"/>
                    <a:pt x="76685" y="66517"/>
                    <a:pt x="81528" y="66608"/>
                  </a:cubicBezTo>
                  <a:cubicBezTo>
                    <a:pt x="100114" y="66721"/>
                    <a:pt x="113863" y="71639"/>
                    <a:pt x="122773" y="81364"/>
                  </a:cubicBezTo>
                  <a:cubicBezTo>
                    <a:pt x="131683" y="91088"/>
                    <a:pt x="136108" y="104943"/>
                    <a:pt x="136049" y="122930"/>
                  </a:cubicBezTo>
                  <a:cubicBezTo>
                    <a:pt x="136172" y="142223"/>
                    <a:pt x="130782" y="157128"/>
                    <a:pt x="119879" y="167646"/>
                  </a:cubicBezTo>
                  <a:cubicBezTo>
                    <a:pt x="108976" y="178163"/>
                    <a:pt x="91820" y="183489"/>
                    <a:pt x="68412" y="183623"/>
                  </a:cubicBezTo>
                  <a:cubicBezTo>
                    <a:pt x="55504" y="183761"/>
                    <a:pt x="43915" y="181713"/>
                    <a:pt x="33646" y="177479"/>
                  </a:cubicBezTo>
                  <a:cubicBezTo>
                    <a:pt x="23376" y="173245"/>
                    <a:pt x="15236" y="165997"/>
                    <a:pt x="9224" y="155734"/>
                  </a:cubicBezTo>
                  <a:cubicBezTo>
                    <a:pt x="3212" y="145471"/>
                    <a:pt x="139" y="131364"/>
                    <a:pt x="4" y="113414"/>
                  </a:cubicBezTo>
                  <a:cubicBezTo>
                    <a:pt x="-195" y="77072"/>
                    <a:pt x="8560" y="49136"/>
                    <a:pt x="26268" y="29607"/>
                  </a:cubicBezTo>
                  <a:cubicBezTo>
                    <a:pt x="43975" y="10078"/>
                    <a:pt x="71825" y="209"/>
                    <a:pt x="10981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47" name="组合 46">
            <a:extLst>
              <a:ext uri="{FF2B5EF4-FFF2-40B4-BE49-F238E27FC236}">
                <a16:creationId xmlns:a16="http://schemas.microsoft.com/office/drawing/2014/main" id="{34CC5943-BBC9-4460-BC14-663911A44C92}"/>
              </a:ext>
            </a:extLst>
          </p:cNvPr>
          <p:cNvGrpSpPr/>
          <p:nvPr userDrawn="1"/>
        </p:nvGrpSpPr>
        <p:grpSpPr>
          <a:xfrm>
            <a:off x="442913" y="1269618"/>
            <a:ext cx="12096681" cy="4530638"/>
            <a:chOff x="442913" y="1743162"/>
            <a:chExt cx="12096681" cy="4530638"/>
          </a:xfrm>
        </p:grpSpPr>
        <p:sp>
          <p:nvSpPr>
            <p:cNvPr id="48" name="矩形 47">
              <a:extLst>
                <a:ext uri="{FF2B5EF4-FFF2-40B4-BE49-F238E27FC236}">
                  <a16:creationId xmlns:a16="http://schemas.microsoft.com/office/drawing/2014/main" id="{56000D37-70D2-4E9E-A01C-908DCF596D68}"/>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0" name="图片 49" descr="图片包含 室内, 餐桌, 就坐&#10;&#10;描述已自动生成">
              <a:extLst>
                <a:ext uri="{FF2B5EF4-FFF2-40B4-BE49-F238E27FC236}">
                  <a16:creationId xmlns:a16="http://schemas.microsoft.com/office/drawing/2014/main" id="{23B75EC4-6349-4C10-9D5C-2A82D3B236C5}"/>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sp>
        <p:nvSpPr>
          <p:cNvPr id="51" name="矩形: 圆角 50">
            <a:extLst>
              <a:ext uri="{FF2B5EF4-FFF2-40B4-BE49-F238E27FC236}">
                <a16:creationId xmlns:a16="http://schemas.microsoft.com/office/drawing/2014/main" id="{8C72B19D-03E9-4F58-B3CD-A376B1DC6749}"/>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52" name="图片占位符 20">
            <a:extLst>
              <a:ext uri="{FF2B5EF4-FFF2-40B4-BE49-F238E27FC236}">
                <a16:creationId xmlns:a16="http://schemas.microsoft.com/office/drawing/2014/main" id="{857D2AFA-3D10-497C-AE26-1DB32EED070F}"/>
              </a:ext>
            </a:extLst>
          </p:cNvPr>
          <p:cNvSpPr>
            <a:spLocks noGrp="1"/>
          </p:cNvSpPr>
          <p:nvPr>
            <p:ph type="pic" sz="quarter" idx="18"/>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cxnSp>
        <p:nvCxnSpPr>
          <p:cNvPr id="53" name="直接连接符 52">
            <a:extLst>
              <a:ext uri="{FF2B5EF4-FFF2-40B4-BE49-F238E27FC236}">
                <a16:creationId xmlns:a16="http://schemas.microsoft.com/office/drawing/2014/main" id="{A1C2BEA9-8855-4865-99E9-121358877B4D}"/>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4" name="文本占位符 1">
            <a:extLst>
              <a:ext uri="{FF2B5EF4-FFF2-40B4-BE49-F238E27FC236}">
                <a16:creationId xmlns:a16="http://schemas.microsoft.com/office/drawing/2014/main" id="{17B88A50-D0C6-4F54-9D4A-1F5AC953518E}"/>
              </a:ext>
            </a:extLst>
          </p:cNvPr>
          <p:cNvSpPr>
            <a:spLocks noGrp="1"/>
          </p:cNvSpPr>
          <p:nvPr>
            <p:ph type="body" sz="quarter" idx="19" hasCustomPrompt="1"/>
          </p:nvPr>
        </p:nvSpPr>
        <p:spPr>
          <a:xfrm>
            <a:off x="3109685" y="2637918"/>
            <a:ext cx="2480466" cy="707886"/>
          </a:xfrm>
          <a:prstGeom prst="rect">
            <a:avLst/>
          </a:prstGeom>
        </p:spPr>
        <p:txBody>
          <a:bodyPr vert="horz" wrap="square" lIns="91440" tIns="45720" rIns="91440" bIns="45720" anchor="t" anchorCtr="0">
            <a:spAutoFit/>
          </a:bodyPr>
          <a:lstStyle>
            <a:lvl1pPr>
              <a:defRPr lang="zh-CN" altLang="en-US" sz="4000" b="1" spc="0" dirty="0">
                <a:solidFill>
                  <a:srgbClr val="000000"/>
                </a:solidFill>
                <a:latin typeface="+mn-ea"/>
                <a:ea typeface="+mn-ea"/>
              </a:defRPr>
            </a:lvl1pPr>
          </a:lstStyle>
          <a:p>
            <a:pPr marL="0" lvl="0" indent="0" fontAlgn="auto">
              <a:lnSpc>
                <a:spcPct val="100000"/>
              </a:lnSpc>
              <a:spcBef>
                <a:spcPts val="0"/>
              </a:spcBef>
              <a:spcAft>
                <a:spcPts val="0"/>
              </a:spcAft>
              <a:buNone/>
            </a:pPr>
            <a:r>
              <a:rPr lang="zh-CN" altLang="en-US" dirty="0"/>
              <a:t>总结展望</a:t>
            </a:r>
          </a:p>
        </p:txBody>
      </p:sp>
      <p:sp>
        <p:nvSpPr>
          <p:cNvPr id="55" name="文本占位符 54">
            <a:extLst>
              <a:ext uri="{FF2B5EF4-FFF2-40B4-BE49-F238E27FC236}">
                <a16:creationId xmlns:a16="http://schemas.microsoft.com/office/drawing/2014/main" id="{01B01947-4096-4643-862A-45DBD5380DCF}"/>
              </a:ext>
            </a:extLst>
          </p:cNvPr>
          <p:cNvSpPr>
            <a:spLocks noGrp="1"/>
          </p:cNvSpPr>
          <p:nvPr>
            <p:ph type="body" sz="quarter" idx="20"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Summary</a:t>
            </a:r>
          </a:p>
        </p:txBody>
      </p:sp>
      <p:sp>
        <p:nvSpPr>
          <p:cNvPr id="56" name="文本占位符 8">
            <a:extLst>
              <a:ext uri="{FF2B5EF4-FFF2-40B4-BE49-F238E27FC236}">
                <a16:creationId xmlns:a16="http://schemas.microsoft.com/office/drawing/2014/main" id="{178EFDB2-DD3C-4E60-855B-8FE68860F5DB}"/>
              </a:ext>
            </a:extLst>
          </p:cNvPr>
          <p:cNvSpPr>
            <a:spLocks noGrp="1"/>
          </p:cNvSpPr>
          <p:nvPr>
            <p:ph type="body" sz="quarter" idx="2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pic>
        <p:nvPicPr>
          <p:cNvPr id="61" name="图片 60" descr="图片包含 室内, 餐桌, 就坐&#10;&#10;描述已自动生成">
            <a:extLst>
              <a:ext uri="{FF2B5EF4-FFF2-40B4-BE49-F238E27FC236}">
                <a16:creationId xmlns:a16="http://schemas.microsoft.com/office/drawing/2014/main" id="{699FF600-C2CB-433B-B303-E1A97CE78FA8}"/>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Tree>
    <p:extLst>
      <p:ext uri="{BB962C8B-B14F-4D97-AF65-F5344CB8AC3E}">
        <p14:creationId xmlns:p14="http://schemas.microsoft.com/office/powerpoint/2010/main" val="27073606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一段纯文字">
    <p:bg>
      <p:bgPr>
        <a:solidFill>
          <a:schemeClr val="bg1">
            <a:lumMod val="95000"/>
          </a:schemeClr>
        </a:solidFill>
        <a:effectLst/>
      </p:bgPr>
    </p:bg>
    <p:spTree>
      <p:nvGrpSpPr>
        <p:cNvPr id="1" name=""/>
        <p:cNvGrpSpPr/>
        <p:nvPr/>
      </p:nvGrpSpPr>
      <p:grpSpPr>
        <a:xfrm>
          <a:off x="0" y="0"/>
          <a:ext cx="0" cy="0"/>
          <a:chOff x="0" y="0"/>
          <a:chExt cx="0" cy="0"/>
        </a:xfrm>
      </p:grpSpPr>
      <p:grpSp>
        <p:nvGrpSpPr>
          <p:cNvPr id="48" name="组合 47">
            <a:extLst>
              <a:ext uri="{FF2B5EF4-FFF2-40B4-BE49-F238E27FC236}">
                <a16:creationId xmlns:a16="http://schemas.microsoft.com/office/drawing/2014/main" id="{9A2BAD10-B0C9-4B03-A19E-24CFCAFB6F70}"/>
              </a:ext>
            </a:extLst>
          </p:cNvPr>
          <p:cNvGrpSpPr/>
          <p:nvPr userDrawn="1"/>
        </p:nvGrpSpPr>
        <p:grpSpPr>
          <a:xfrm>
            <a:off x="-250307" y="1269618"/>
            <a:ext cx="12789901" cy="4530638"/>
            <a:chOff x="-250307" y="1743162"/>
            <a:chExt cx="12789901" cy="4530638"/>
          </a:xfrm>
        </p:grpSpPr>
        <p:sp>
          <p:nvSpPr>
            <p:cNvPr id="49" name="矩形 48">
              <a:extLst>
                <a:ext uri="{FF2B5EF4-FFF2-40B4-BE49-F238E27FC236}">
                  <a16:creationId xmlns:a16="http://schemas.microsoft.com/office/drawing/2014/main" id="{6C08B277-AE13-44A4-9CCF-B105B07248EB}"/>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1" name="图片 50" descr="图片包含 室内, 餐桌, 就坐&#10;&#10;描述已自动生成">
              <a:extLst>
                <a:ext uri="{FF2B5EF4-FFF2-40B4-BE49-F238E27FC236}">
                  <a16:creationId xmlns:a16="http://schemas.microsoft.com/office/drawing/2014/main" id="{B876BD56-A790-4CFA-81F3-2018A12511A4}"/>
                </a:ext>
              </a:extLst>
            </p:cNvPr>
            <p:cNvPicPr>
              <a:picLocks noChangeAspect="1"/>
            </p:cNvPicPr>
            <p:nvPr/>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pic>
          <p:nvPicPr>
            <p:cNvPr id="52" name="图片 51" descr="图片包含 室内, 餐桌, 就坐&#10;&#10;描述已自动生成">
              <a:extLst>
                <a:ext uri="{FF2B5EF4-FFF2-40B4-BE49-F238E27FC236}">
                  <a16:creationId xmlns:a16="http://schemas.microsoft.com/office/drawing/2014/main" id="{826E0068-9466-4C35-A260-7D9948E7D225}"/>
                </a:ext>
              </a:extLst>
            </p:cNvPr>
            <p:cNvPicPr>
              <a:picLocks noChangeAspect="1"/>
            </p:cNvPicPr>
            <p:nvPr userDrawn="1"/>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44608" y="2444886"/>
              <a:ext cx="2674355" cy="1485753"/>
            </a:xfrm>
            <a:prstGeom prst="rect">
              <a:avLst/>
            </a:prstGeom>
          </p:spPr>
        </p:pic>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373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22" name="组合 21">
            <a:extLst>
              <a:ext uri="{FF2B5EF4-FFF2-40B4-BE49-F238E27FC236}">
                <a16:creationId xmlns:a16="http://schemas.microsoft.com/office/drawing/2014/main" id="{75D163E3-514B-4D9C-9136-F4DBC4B7F578}"/>
              </a:ext>
            </a:extLst>
          </p:cNvPr>
          <p:cNvGrpSpPr>
            <a:grpSpLocks/>
          </p:cNvGrpSpPr>
          <p:nvPr userDrawn="1"/>
        </p:nvGrpSpPr>
        <p:grpSpPr>
          <a:xfrm>
            <a:off x="442913" y="306384"/>
            <a:ext cx="674689" cy="674690"/>
            <a:chOff x="3012858" y="1567294"/>
            <a:chExt cx="674690" cy="674691"/>
          </a:xfrm>
        </p:grpSpPr>
        <p:sp>
          <p:nvSpPr>
            <p:cNvPr id="23" name="矩形: 圆角 22">
              <a:extLst>
                <a:ext uri="{FF2B5EF4-FFF2-40B4-BE49-F238E27FC236}">
                  <a16:creationId xmlns:a16="http://schemas.microsoft.com/office/drawing/2014/main" id="{10F15B34-F000-4DE7-B232-9D634CCB7652}"/>
                </a:ext>
              </a:extLst>
            </p:cNvPr>
            <p:cNvSpPr>
              <a:spLocks/>
            </p:cNvSpPr>
            <p:nvPr/>
          </p:nvSpPr>
          <p:spPr>
            <a:xfrm>
              <a:off x="3012858" y="1567294"/>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4" name="任意多边形: 形状 23">
              <a:extLst>
                <a:ext uri="{FF2B5EF4-FFF2-40B4-BE49-F238E27FC236}">
                  <a16:creationId xmlns:a16="http://schemas.microsoft.com/office/drawing/2014/main" id="{67F34DDD-2543-475F-B910-2D9332337907}"/>
                </a:ext>
              </a:extLst>
            </p:cNvPr>
            <p:cNvSpPr>
              <a:spLocks/>
            </p:cNvSpPr>
            <p:nvPr/>
          </p:nvSpPr>
          <p:spPr bwMode="auto">
            <a:xfrm>
              <a:off x="3145199" y="1720694"/>
              <a:ext cx="542349" cy="521291"/>
            </a:xfrm>
            <a:custGeom>
              <a:avLst/>
              <a:gdLst>
                <a:gd name="connsiteX0" fmla="*/ 168741 w 542349"/>
                <a:gd name="connsiteY0" fmla="*/ 0 h 521291"/>
                <a:gd name="connsiteX1" fmla="*/ 168741 w 542349"/>
                <a:gd name="connsiteY1" fmla="*/ 1330 h 521291"/>
                <a:gd name="connsiteX2" fmla="*/ 168741 w 542349"/>
                <a:gd name="connsiteY2" fmla="*/ 5397 h 521291"/>
                <a:gd name="connsiteX3" fmla="*/ 173865 w 542349"/>
                <a:gd name="connsiteY3" fmla="*/ 4637 h 521291"/>
                <a:gd name="connsiteX4" fmla="*/ 173865 w 542349"/>
                <a:gd name="connsiteY4" fmla="*/ 5967 h 521291"/>
                <a:gd name="connsiteX5" fmla="*/ 173865 w 542349"/>
                <a:gd name="connsiteY5" fmla="*/ 10033 h 521291"/>
                <a:gd name="connsiteX6" fmla="*/ 178989 w 542349"/>
                <a:gd name="connsiteY6" fmla="*/ 9273 h 521291"/>
                <a:gd name="connsiteX7" fmla="*/ 178989 w 542349"/>
                <a:gd name="connsiteY7" fmla="*/ 10603 h 521291"/>
                <a:gd name="connsiteX8" fmla="*/ 178989 w 542349"/>
                <a:gd name="connsiteY8" fmla="*/ 14670 h 521291"/>
                <a:gd name="connsiteX9" fmla="*/ 184113 w 542349"/>
                <a:gd name="connsiteY9" fmla="*/ 13910 h 521291"/>
                <a:gd name="connsiteX10" fmla="*/ 184113 w 542349"/>
                <a:gd name="connsiteY10" fmla="*/ 15240 h 521291"/>
                <a:gd name="connsiteX11" fmla="*/ 184113 w 542349"/>
                <a:gd name="connsiteY11" fmla="*/ 19307 h 521291"/>
                <a:gd name="connsiteX12" fmla="*/ 189237 w 542349"/>
                <a:gd name="connsiteY12" fmla="*/ 18547 h 521291"/>
                <a:gd name="connsiteX13" fmla="*/ 189237 w 542349"/>
                <a:gd name="connsiteY13" fmla="*/ 19877 h 521291"/>
                <a:gd name="connsiteX14" fmla="*/ 189237 w 542349"/>
                <a:gd name="connsiteY14" fmla="*/ 23944 h 521291"/>
                <a:gd name="connsiteX15" fmla="*/ 194361 w 542349"/>
                <a:gd name="connsiteY15" fmla="*/ 23184 h 521291"/>
                <a:gd name="connsiteX16" fmla="*/ 194361 w 542349"/>
                <a:gd name="connsiteY16" fmla="*/ 24514 h 521291"/>
                <a:gd name="connsiteX17" fmla="*/ 194361 w 542349"/>
                <a:gd name="connsiteY17" fmla="*/ 28580 h 521291"/>
                <a:gd name="connsiteX18" fmla="*/ 199485 w 542349"/>
                <a:gd name="connsiteY18" fmla="*/ 27820 h 521291"/>
                <a:gd name="connsiteX19" fmla="*/ 199485 w 542349"/>
                <a:gd name="connsiteY19" fmla="*/ 29150 h 521291"/>
                <a:gd name="connsiteX20" fmla="*/ 199485 w 542349"/>
                <a:gd name="connsiteY20" fmla="*/ 33217 h 521291"/>
                <a:gd name="connsiteX21" fmla="*/ 204609 w 542349"/>
                <a:gd name="connsiteY21" fmla="*/ 32457 h 521291"/>
                <a:gd name="connsiteX22" fmla="*/ 204609 w 542349"/>
                <a:gd name="connsiteY22" fmla="*/ 33787 h 521291"/>
                <a:gd name="connsiteX23" fmla="*/ 204609 w 542349"/>
                <a:gd name="connsiteY23" fmla="*/ 37854 h 521291"/>
                <a:gd name="connsiteX24" fmla="*/ 209733 w 542349"/>
                <a:gd name="connsiteY24" fmla="*/ 37094 h 521291"/>
                <a:gd name="connsiteX25" fmla="*/ 209733 w 542349"/>
                <a:gd name="connsiteY25" fmla="*/ 38424 h 521291"/>
                <a:gd name="connsiteX26" fmla="*/ 209733 w 542349"/>
                <a:gd name="connsiteY26" fmla="*/ 42491 h 521291"/>
                <a:gd name="connsiteX27" fmla="*/ 214857 w 542349"/>
                <a:gd name="connsiteY27" fmla="*/ 41731 h 521291"/>
                <a:gd name="connsiteX28" fmla="*/ 214857 w 542349"/>
                <a:gd name="connsiteY28" fmla="*/ 43061 h 521291"/>
                <a:gd name="connsiteX29" fmla="*/ 214857 w 542349"/>
                <a:gd name="connsiteY29" fmla="*/ 47127 h 521291"/>
                <a:gd name="connsiteX30" fmla="*/ 219981 w 542349"/>
                <a:gd name="connsiteY30" fmla="*/ 46367 h 521291"/>
                <a:gd name="connsiteX31" fmla="*/ 219981 w 542349"/>
                <a:gd name="connsiteY31" fmla="*/ 47697 h 521291"/>
                <a:gd name="connsiteX32" fmla="*/ 219981 w 542349"/>
                <a:gd name="connsiteY32" fmla="*/ 51764 h 521291"/>
                <a:gd name="connsiteX33" fmla="*/ 225105 w 542349"/>
                <a:gd name="connsiteY33" fmla="*/ 51004 h 521291"/>
                <a:gd name="connsiteX34" fmla="*/ 225105 w 542349"/>
                <a:gd name="connsiteY34" fmla="*/ 52334 h 521291"/>
                <a:gd name="connsiteX35" fmla="*/ 225105 w 542349"/>
                <a:gd name="connsiteY35" fmla="*/ 56401 h 521291"/>
                <a:gd name="connsiteX36" fmla="*/ 230229 w 542349"/>
                <a:gd name="connsiteY36" fmla="*/ 55641 h 521291"/>
                <a:gd name="connsiteX37" fmla="*/ 230229 w 542349"/>
                <a:gd name="connsiteY37" fmla="*/ 56971 h 521291"/>
                <a:gd name="connsiteX38" fmla="*/ 230229 w 542349"/>
                <a:gd name="connsiteY38" fmla="*/ 61038 h 521291"/>
                <a:gd name="connsiteX39" fmla="*/ 235353 w 542349"/>
                <a:gd name="connsiteY39" fmla="*/ 60278 h 521291"/>
                <a:gd name="connsiteX40" fmla="*/ 235353 w 542349"/>
                <a:gd name="connsiteY40" fmla="*/ 61608 h 521291"/>
                <a:gd name="connsiteX41" fmla="*/ 235353 w 542349"/>
                <a:gd name="connsiteY41" fmla="*/ 65674 h 521291"/>
                <a:gd name="connsiteX42" fmla="*/ 240477 w 542349"/>
                <a:gd name="connsiteY42" fmla="*/ 64914 h 521291"/>
                <a:gd name="connsiteX43" fmla="*/ 240477 w 542349"/>
                <a:gd name="connsiteY43" fmla="*/ 66244 h 521291"/>
                <a:gd name="connsiteX44" fmla="*/ 240477 w 542349"/>
                <a:gd name="connsiteY44" fmla="*/ 70311 h 521291"/>
                <a:gd name="connsiteX45" fmla="*/ 245601 w 542349"/>
                <a:gd name="connsiteY45" fmla="*/ 69551 h 521291"/>
                <a:gd name="connsiteX46" fmla="*/ 245601 w 542349"/>
                <a:gd name="connsiteY46" fmla="*/ 70881 h 521291"/>
                <a:gd name="connsiteX47" fmla="*/ 245601 w 542349"/>
                <a:gd name="connsiteY47" fmla="*/ 74948 h 521291"/>
                <a:gd name="connsiteX48" fmla="*/ 250725 w 542349"/>
                <a:gd name="connsiteY48" fmla="*/ 74188 h 521291"/>
                <a:gd name="connsiteX49" fmla="*/ 250725 w 542349"/>
                <a:gd name="connsiteY49" fmla="*/ 78679 h 521291"/>
                <a:gd name="connsiteX50" fmla="*/ 250725 w 542349"/>
                <a:gd name="connsiteY50" fmla="*/ 79585 h 521291"/>
                <a:gd name="connsiteX51" fmla="*/ 255849 w 542349"/>
                <a:gd name="connsiteY51" fmla="*/ 78825 h 521291"/>
                <a:gd name="connsiteX52" fmla="*/ 255849 w 542349"/>
                <a:gd name="connsiteY52" fmla="*/ 80156 h 521291"/>
                <a:gd name="connsiteX53" fmla="*/ 255849 w 542349"/>
                <a:gd name="connsiteY53" fmla="*/ 84221 h 521291"/>
                <a:gd name="connsiteX54" fmla="*/ 260973 w 542349"/>
                <a:gd name="connsiteY54" fmla="*/ 83461 h 521291"/>
                <a:gd name="connsiteX55" fmla="*/ 260973 w 542349"/>
                <a:gd name="connsiteY55" fmla="*/ 84791 h 521291"/>
                <a:gd name="connsiteX56" fmla="*/ 260973 w 542349"/>
                <a:gd name="connsiteY56" fmla="*/ 88858 h 521291"/>
                <a:gd name="connsiteX57" fmla="*/ 265004 w 542349"/>
                <a:gd name="connsiteY57" fmla="*/ 88260 h 521291"/>
                <a:gd name="connsiteX58" fmla="*/ 272056 w 542349"/>
                <a:gd name="connsiteY58" fmla="*/ 69279 h 521291"/>
                <a:gd name="connsiteX59" fmla="*/ 412475 w 542349"/>
                <a:gd name="connsiteY59" fmla="*/ 0 h 521291"/>
                <a:gd name="connsiteX60" fmla="*/ 412475 w 542349"/>
                <a:gd name="connsiteY60" fmla="*/ 1330 h 521291"/>
                <a:gd name="connsiteX61" fmla="*/ 412475 w 542349"/>
                <a:gd name="connsiteY61" fmla="*/ 5386 h 521291"/>
                <a:gd name="connsiteX62" fmla="*/ 417599 w 542349"/>
                <a:gd name="connsiteY62" fmla="*/ 4637 h 521291"/>
                <a:gd name="connsiteX63" fmla="*/ 417599 w 542349"/>
                <a:gd name="connsiteY63" fmla="*/ 5967 h 521291"/>
                <a:gd name="connsiteX64" fmla="*/ 417599 w 542349"/>
                <a:gd name="connsiteY64" fmla="*/ 10022 h 521291"/>
                <a:gd name="connsiteX65" fmla="*/ 422723 w 542349"/>
                <a:gd name="connsiteY65" fmla="*/ 9273 h 521291"/>
                <a:gd name="connsiteX66" fmla="*/ 422723 w 542349"/>
                <a:gd name="connsiteY66" fmla="*/ 10603 h 521291"/>
                <a:gd name="connsiteX67" fmla="*/ 422723 w 542349"/>
                <a:gd name="connsiteY67" fmla="*/ 14659 h 521291"/>
                <a:gd name="connsiteX68" fmla="*/ 427847 w 542349"/>
                <a:gd name="connsiteY68" fmla="*/ 13910 h 521291"/>
                <a:gd name="connsiteX69" fmla="*/ 427847 w 542349"/>
                <a:gd name="connsiteY69" fmla="*/ 15240 h 521291"/>
                <a:gd name="connsiteX70" fmla="*/ 427847 w 542349"/>
                <a:gd name="connsiteY70" fmla="*/ 19296 h 521291"/>
                <a:gd name="connsiteX71" fmla="*/ 432971 w 542349"/>
                <a:gd name="connsiteY71" fmla="*/ 18547 h 521291"/>
                <a:gd name="connsiteX72" fmla="*/ 432971 w 542349"/>
                <a:gd name="connsiteY72" fmla="*/ 19877 h 521291"/>
                <a:gd name="connsiteX73" fmla="*/ 432971 w 542349"/>
                <a:gd name="connsiteY73" fmla="*/ 23933 h 521291"/>
                <a:gd name="connsiteX74" fmla="*/ 438095 w 542349"/>
                <a:gd name="connsiteY74" fmla="*/ 23184 h 521291"/>
                <a:gd name="connsiteX75" fmla="*/ 438095 w 542349"/>
                <a:gd name="connsiteY75" fmla="*/ 24514 h 521291"/>
                <a:gd name="connsiteX76" fmla="*/ 438095 w 542349"/>
                <a:gd name="connsiteY76" fmla="*/ 28569 h 521291"/>
                <a:gd name="connsiteX77" fmla="*/ 443219 w 542349"/>
                <a:gd name="connsiteY77" fmla="*/ 27820 h 521291"/>
                <a:gd name="connsiteX78" fmla="*/ 443219 w 542349"/>
                <a:gd name="connsiteY78" fmla="*/ 29150 h 521291"/>
                <a:gd name="connsiteX79" fmla="*/ 443219 w 542349"/>
                <a:gd name="connsiteY79" fmla="*/ 33206 h 521291"/>
                <a:gd name="connsiteX80" fmla="*/ 448343 w 542349"/>
                <a:gd name="connsiteY80" fmla="*/ 32457 h 521291"/>
                <a:gd name="connsiteX81" fmla="*/ 448343 w 542349"/>
                <a:gd name="connsiteY81" fmla="*/ 33787 h 521291"/>
                <a:gd name="connsiteX82" fmla="*/ 448343 w 542349"/>
                <a:gd name="connsiteY82" fmla="*/ 37843 h 521291"/>
                <a:gd name="connsiteX83" fmla="*/ 453467 w 542349"/>
                <a:gd name="connsiteY83" fmla="*/ 37094 h 521291"/>
                <a:gd name="connsiteX84" fmla="*/ 453467 w 542349"/>
                <a:gd name="connsiteY84" fmla="*/ 38424 h 521291"/>
                <a:gd name="connsiteX85" fmla="*/ 453467 w 542349"/>
                <a:gd name="connsiteY85" fmla="*/ 42480 h 521291"/>
                <a:gd name="connsiteX86" fmla="*/ 458591 w 542349"/>
                <a:gd name="connsiteY86" fmla="*/ 41731 h 521291"/>
                <a:gd name="connsiteX87" fmla="*/ 458591 w 542349"/>
                <a:gd name="connsiteY87" fmla="*/ 43061 h 521291"/>
                <a:gd name="connsiteX88" fmla="*/ 458591 w 542349"/>
                <a:gd name="connsiteY88" fmla="*/ 47116 h 521291"/>
                <a:gd name="connsiteX89" fmla="*/ 463715 w 542349"/>
                <a:gd name="connsiteY89" fmla="*/ 46367 h 521291"/>
                <a:gd name="connsiteX90" fmla="*/ 463715 w 542349"/>
                <a:gd name="connsiteY90" fmla="*/ 47697 h 521291"/>
                <a:gd name="connsiteX91" fmla="*/ 463715 w 542349"/>
                <a:gd name="connsiteY91" fmla="*/ 51753 h 521291"/>
                <a:gd name="connsiteX92" fmla="*/ 468839 w 542349"/>
                <a:gd name="connsiteY92" fmla="*/ 51004 h 521291"/>
                <a:gd name="connsiteX93" fmla="*/ 468839 w 542349"/>
                <a:gd name="connsiteY93" fmla="*/ 52334 h 521291"/>
                <a:gd name="connsiteX94" fmla="*/ 468839 w 542349"/>
                <a:gd name="connsiteY94" fmla="*/ 56390 h 521291"/>
                <a:gd name="connsiteX95" fmla="*/ 473963 w 542349"/>
                <a:gd name="connsiteY95" fmla="*/ 55641 h 521291"/>
                <a:gd name="connsiteX96" fmla="*/ 473963 w 542349"/>
                <a:gd name="connsiteY96" fmla="*/ 56971 h 521291"/>
                <a:gd name="connsiteX97" fmla="*/ 473963 w 542349"/>
                <a:gd name="connsiteY97" fmla="*/ 61027 h 521291"/>
                <a:gd name="connsiteX98" fmla="*/ 479087 w 542349"/>
                <a:gd name="connsiteY98" fmla="*/ 60278 h 521291"/>
                <a:gd name="connsiteX99" fmla="*/ 479087 w 542349"/>
                <a:gd name="connsiteY99" fmla="*/ 61608 h 521291"/>
                <a:gd name="connsiteX100" fmla="*/ 479087 w 542349"/>
                <a:gd name="connsiteY100" fmla="*/ 65663 h 521291"/>
                <a:gd name="connsiteX101" fmla="*/ 484211 w 542349"/>
                <a:gd name="connsiteY101" fmla="*/ 64914 h 521291"/>
                <a:gd name="connsiteX102" fmla="*/ 484211 w 542349"/>
                <a:gd name="connsiteY102" fmla="*/ 66244 h 521291"/>
                <a:gd name="connsiteX103" fmla="*/ 484211 w 542349"/>
                <a:gd name="connsiteY103" fmla="*/ 70300 h 521291"/>
                <a:gd name="connsiteX104" fmla="*/ 489335 w 542349"/>
                <a:gd name="connsiteY104" fmla="*/ 69551 h 521291"/>
                <a:gd name="connsiteX105" fmla="*/ 489335 w 542349"/>
                <a:gd name="connsiteY105" fmla="*/ 70881 h 521291"/>
                <a:gd name="connsiteX106" fmla="*/ 489335 w 542349"/>
                <a:gd name="connsiteY106" fmla="*/ 74937 h 521291"/>
                <a:gd name="connsiteX107" fmla="*/ 494459 w 542349"/>
                <a:gd name="connsiteY107" fmla="*/ 74188 h 521291"/>
                <a:gd name="connsiteX108" fmla="*/ 494459 w 542349"/>
                <a:gd name="connsiteY108" fmla="*/ 75518 h 521291"/>
                <a:gd name="connsiteX109" fmla="*/ 494459 w 542349"/>
                <a:gd name="connsiteY109" fmla="*/ 79574 h 521291"/>
                <a:gd name="connsiteX110" fmla="*/ 499583 w 542349"/>
                <a:gd name="connsiteY110" fmla="*/ 78825 h 521291"/>
                <a:gd name="connsiteX111" fmla="*/ 499583 w 542349"/>
                <a:gd name="connsiteY111" fmla="*/ 80155 h 521291"/>
                <a:gd name="connsiteX112" fmla="*/ 499583 w 542349"/>
                <a:gd name="connsiteY112" fmla="*/ 84210 h 521291"/>
                <a:gd name="connsiteX113" fmla="*/ 504707 w 542349"/>
                <a:gd name="connsiteY113" fmla="*/ 83461 h 521291"/>
                <a:gd name="connsiteX114" fmla="*/ 504707 w 542349"/>
                <a:gd name="connsiteY114" fmla="*/ 84791 h 521291"/>
                <a:gd name="connsiteX115" fmla="*/ 504707 w 542349"/>
                <a:gd name="connsiteY115" fmla="*/ 88847 h 521291"/>
                <a:gd name="connsiteX116" fmla="*/ 509831 w 542349"/>
                <a:gd name="connsiteY116" fmla="*/ 88098 h 521291"/>
                <a:gd name="connsiteX117" fmla="*/ 509831 w 542349"/>
                <a:gd name="connsiteY117" fmla="*/ 89428 h 521291"/>
                <a:gd name="connsiteX118" fmla="*/ 509831 w 542349"/>
                <a:gd name="connsiteY118" fmla="*/ 93484 h 521291"/>
                <a:gd name="connsiteX119" fmla="*/ 514955 w 542349"/>
                <a:gd name="connsiteY119" fmla="*/ 92735 h 521291"/>
                <a:gd name="connsiteX120" fmla="*/ 514955 w 542349"/>
                <a:gd name="connsiteY120" fmla="*/ 94065 h 521291"/>
                <a:gd name="connsiteX121" fmla="*/ 514955 w 542349"/>
                <a:gd name="connsiteY121" fmla="*/ 98121 h 521291"/>
                <a:gd name="connsiteX122" fmla="*/ 520079 w 542349"/>
                <a:gd name="connsiteY122" fmla="*/ 97372 h 521291"/>
                <a:gd name="connsiteX123" fmla="*/ 520079 w 542349"/>
                <a:gd name="connsiteY123" fmla="*/ 98702 h 521291"/>
                <a:gd name="connsiteX124" fmla="*/ 520079 w 542349"/>
                <a:gd name="connsiteY124" fmla="*/ 102757 h 521291"/>
                <a:gd name="connsiteX125" fmla="*/ 525203 w 542349"/>
                <a:gd name="connsiteY125" fmla="*/ 102008 h 521291"/>
                <a:gd name="connsiteX126" fmla="*/ 525203 w 542349"/>
                <a:gd name="connsiteY126" fmla="*/ 103338 h 521291"/>
                <a:gd name="connsiteX127" fmla="*/ 525203 w 542349"/>
                <a:gd name="connsiteY127" fmla="*/ 107394 h 521291"/>
                <a:gd name="connsiteX128" fmla="*/ 530327 w 542349"/>
                <a:gd name="connsiteY128" fmla="*/ 106645 h 521291"/>
                <a:gd name="connsiteX129" fmla="*/ 530327 w 542349"/>
                <a:gd name="connsiteY129" fmla="*/ 107975 h 521291"/>
                <a:gd name="connsiteX130" fmla="*/ 530327 w 542349"/>
                <a:gd name="connsiteY130" fmla="*/ 112031 h 521291"/>
                <a:gd name="connsiteX131" fmla="*/ 535451 w 542349"/>
                <a:gd name="connsiteY131" fmla="*/ 111282 h 521291"/>
                <a:gd name="connsiteX132" fmla="*/ 535451 w 542349"/>
                <a:gd name="connsiteY132" fmla="*/ 112612 h 521291"/>
                <a:gd name="connsiteX133" fmla="*/ 535451 w 542349"/>
                <a:gd name="connsiteY133" fmla="*/ 116668 h 521291"/>
                <a:gd name="connsiteX134" fmla="*/ 540575 w 542349"/>
                <a:gd name="connsiteY134" fmla="*/ 115919 h 521291"/>
                <a:gd name="connsiteX135" fmla="*/ 540575 w 542349"/>
                <a:gd name="connsiteY135" fmla="*/ 117249 h 521291"/>
                <a:gd name="connsiteX136" fmla="*/ 540575 w 542349"/>
                <a:gd name="connsiteY136" fmla="*/ 121304 h 521291"/>
                <a:gd name="connsiteX137" fmla="*/ 542349 w 542349"/>
                <a:gd name="connsiteY137" fmla="*/ 121045 h 521291"/>
                <a:gd name="connsiteX138" fmla="*/ 542349 w 542349"/>
                <a:gd name="connsiteY138" fmla="*/ 408841 h 521291"/>
                <a:gd name="connsiteX139" fmla="*/ 429899 w 542349"/>
                <a:gd name="connsiteY139" fmla="*/ 521291 h 521291"/>
                <a:gd name="connsiteX140" fmla="*/ 169902 w 542349"/>
                <a:gd name="connsiteY140" fmla="*/ 521291 h 521291"/>
                <a:gd name="connsiteX141" fmla="*/ 169583 w 542349"/>
                <a:gd name="connsiteY141" fmla="*/ 520486 h 521291"/>
                <a:gd name="connsiteX142" fmla="*/ 165637 w 542349"/>
                <a:gd name="connsiteY142" fmla="*/ 518820 h 521291"/>
                <a:gd name="connsiteX143" fmla="*/ 164459 w 542349"/>
                <a:gd name="connsiteY143" fmla="*/ 515849 h 521291"/>
                <a:gd name="connsiteX144" fmla="*/ 160513 w 542349"/>
                <a:gd name="connsiteY144" fmla="*/ 514183 h 521291"/>
                <a:gd name="connsiteX145" fmla="*/ 159336 w 542349"/>
                <a:gd name="connsiteY145" fmla="*/ 511213 h 521291"/>
                <a:gd name="connsiteX146" fmla="*/ 155389 w 542349"/>
                <a:gd name="connsiteY146" fmla="*/ 509547 h 521291"/>
                <a:gd name="connsiteX147" fmla="*/ 154211 w 542349"/>
                <a:gd name="connsiteY147" fmla="*/ 506576 h 521291"/>
                <a:gd name="connsiteX148" fmla="*/ 150265 w 542349"/>
                <a:gd name="connsiteY148" fmla="*/ 504910 h 521291"/>
                <a:gd name="connsiteX149" fmla="*/ 149087 w 542349"/>
                <a:gd name="connsiteY149" fmla="*/ 501939 h 521291"/>
                <a:gd name="connsiteX150" fmla="*/ 145141 w 542349"/>
                <a:gd name="connsiteY150" fmla="*/ 500273 h 521291"/>
                <a:gd name="connsiteX151" fmla="*/ 143963 w 542349"/>
                <a:gd name="connsiteY151" fmla="*/ 497302 h 521291"/>
                <a:gd name="connsiteX152" fmla="*/ 140017 w 542349"/>
                <a:gd name="connsiteY152" fmla="*/ 495636 h 521291"/>
                <a:gd name="connsiteX153" fmla="*/ 138840 w 542349"/>
                <a:gd name="connsiteY153" fmla="*/ 492666 h 521291"/>
                <a:gd name="connsiteX154" fmla="*/ 134893 w 542349"/>
                <a:gd name="connsiteY154" fmla="*/ 491000 h 521291"/>
                <a:gd name="connsiteX155" fmla="*/ 133715 w 542349"/>
                <a:gd name="connsiteY155" fmla="*/ 488029 h 521291"/>
                <a:gd name="connsiteX156" fmla="*/ 129769 w 542349"/>
                <a:gd name="connsiteY156" fmla="*/ 486363 h 521291"/>
                <a:gd name="connsiteX157" fmla="*/ 128591 w 542349"/>
                <a:gd name="connsiteY157" fmla="*/ 483392 h 521291"/>
                <a:gd name="connsiteX158" fmla="*/ 124645 w 542349"/>
                <a:gd name="connsiteY158" fmla="*/ 481726 h 521291"/>
                <a:gd name="connsiteX159" fmla="*/ 123467 w 542349"/>
                <a:gd name="connsiteY159" fmla="*/ 478755 h 521291"/>
                <a:gd name="connsiteX160" fmla="*/ 119521 w 542349"/>
                <a:gd name="connsiteY160" fmla="*/ 477089 h 521291"/>
                <a:gd name="connsiteX161" fmla="*/ 118344 w 542349"/>
                <a:gd name="connsiteY161" fmla="*/ 474119 h 521291"/>
                <a:gd name="connsiteX162" fmla="*/ 114397 w 542349"/>
                <a:gd name="connsiteY162" fmla="*/ 472453 h 521291"/>
                <a:gd name="connsiteX163" fmla="*/ 113219 w 542349"/>
                <a:gd name="connsiteY163" fmla="*/ 469482 h 521291"/>
                <a:gd name="connsiteX164" fmla="*/ 109273 w 542349"/>
                <a:gd name="connsiteY164" fmla="*/ 467816 h 521291"/>
                <a:gd name="connsiteX165" fmla="*/ 108095 w 542349"/>
                <a:gd name="connsiteY165" fmla="*/ 464845 h 521291"/>
                <a:gd name="connsiteX166" fmla="*/ 104149 w 542349"/>
                <a:gd name="connsiteY166" fmla="*/ 463178 h 521291"/>
                <a:gd name="connsiteX167" fmla="*/ 102971 w 542349"/>
                <a:gd name="connsiteY167" fmla="*/ 460208 h 521291"/>
                <a:gd name="connsiteX168" fmla="*/ 99025 w 542349"/>
                <a:gd name="connsiteY168" fmla="*/ 458541 h 521291"/>
                <a:gd name="connsiteX169" fmla="*/ 97848 w 542349"/>
                <a:gd name="connsiteY169" fmla="*/ 455572 h 521291"/>
                <a:gd name="connsiteX170" fmla="*/ 93901 w 542349"/>
                <a:gd name="connsiteY170" fmla="*/ 453905 h 521291"/>
                <a:gd name="connsiteX171" fmla="*/ 92723 w 542349"/>
                <a:gd name="connsiteY171" fmla="*/ 450935 h 521291"/>
                <a:gd name="connsiteX172" fmla="*/ 88777 w 542349"/>
                <a:gd name="connsiteY172" fmla="*/ 449268 h 521291"/>
                <a:gd name="connsiteX173" fmla="*/ 87599 w 542349"/>
                <a:gd name="connsiteY173" fmla="*/ 446298 h 521291"/>
                <a:gd name="connsiteX174" fmla="*/ 83653 w 542349"/>
                <a:gd name="connsiteY174" fmla="*/ 444631 h 521291"/>
                <a:gd name="connsiteX175" fmla="*/ 82475 w 542349"/>
                <a:gd name="connsiteY175" fmla="*/ 441661 h 521291"/>
                <a:gd name="connsiteX176" fmla="*/ 78529 w 542349"/>
                <a:gd name="connsiteY176" fmla="*/ 439994 h 521291"/>
                <a:gd name="connsiteX177" fmla="*/ 77352 w 542349"/>
                <a:gd name="connsiteY177" fmla="*/ 437025 h 521291"/>
                <a:gd name="connsiteX178" fmla="*/ 73405 w 542349"/>
                <a:gd name="connsiteY178" fmla="*/ 435358 h 521291"/>
                <a:gd name="connsiteX179" fmla="*/ 72227 w 542349"/>
                <a:gd name="connsiteY179" fmla="*/ 432388 h 521291"/>
                <a:gd name="connsiteX180" fmla="*/ 68281 w 542349"/>
                <a:gd name="connsiteY180" fmla="*/ 430721 h 521291"/>
                <a:gd name="connsiteX181" fmla="*/ 67103 w 542349"/>
                <a:gd name="connsiteY181" fmla="*/ 427751 h 521291"/>
                <a:gd name="connsiteX182" fmla="*/ 63157 w 542349"/>
                <a:gd name="connsiteY182" fmla="*/ 426084 h 521291"/>
                <a:gd name="connsiteX183" fmla="*/ 61979 w 542349"/>
                <a:gd name="connsiteY183" fmla="*/ 423114 h 521291"/>
                <a:gd name="connsiteX184" fmla="*/ 58033 w 542349"/>
                <a:gd name="connsiteY184" fmla="*/ 421447 h 521291"/>
                <a:gd name="connsiteX185" fmla="*/ 56856 w 542349"/>
                <a:gd name="connsiteY185" fmla="*/ 418478 h 521291"/>
                <a:gd name="connsiteX186" fmla="*/ 52909 w 542349"/>
                <a:gd name="connsiteY186" fmla="*/ 416811 h 521291"/>
                <a:gd name="connsiteX187" fmla="*/ 51731 w 542349"/>
                <a:gd name="connsiteY187" fmla="*/ 413841 h 521291"/>
                <a:gd name="connsiteX188" fmla="*/ 47785 w 542349"/>
                <a:gd name="connsiteY188" fmla="*/ 412174 h 521291"/>
                <a:gd name="connsiteX189" fmla="*/ 46607 w 542349"/>
                <a:gd name="connsiteY189" fmla="*/ 409204 h 521291"/>
                <a:gd name="connsiteX190" fmla="*/ 42661 w 542349"/>
                <a:gd name="connsiteY190" fmla="*/ 407537 h 521291"/>
                <a:gd name="connsiteX191" fmla="*/ 41483 w 542349"/>
                <a:gd name="connsiteY191" fmla="*/ 404567 h 521291"/>
                <a:gd name="connsiteX192" fmla="*/ 37537 w 542349"/>
                <a:gd name="connsiteY192" fmla="*/ 402900 h 521291"/>
                <a:gd name="connsiteX193" fmla="*/ 36360 w 542349"/>
                <a:gd name="connsiteY193" fmla="*/ 399931 h 521291"/>
                <a:gd name="connsiteX194" fmla="*/ 32413 w 542349"/>
                <a:gd name="connsiteY194" fmla="*/ 398264 h 521291"/>
                <a:gd name="connsiteX195" fmla="*/ 31235 w 542349"/>
                <a:gd name="connsiteY195" fmla="*/ 395294 h 521291"/>
                <a:gd name="connsiteX196" fmla="*/ 27289 w 542349"/>
                <a:gd name="connsiteY196" fmla="*/ 393627 h 521291"/>
                <a:gd name="connsiteX197" fmla="*/ 26111 w 542349"/>
                <a:gd name="connsiteY197" fmla="*/ 390657 h 521291"/>
                <a:gd name="connsiteX198" fmla="*/ 22165 w 542349"/>
                <a:gd name="connsiteY198" fmla="*/ 388990 h 521291"/>
                <a:gd name="connsiteX199" fmla="*/ 20987 w 542349"/>
                <a:gd name="connsiteY199" fmla="*/ 386020 h 521291"/>
                <a:gd name="connsiteX200" fmla="*/ 17041 w 542349"/>
                <a:gd name="connsiteY200" fmla="*/ 384353 h 521291"/>
                <a:gd name="connsiteX201" fmla="*/ 15864 w 542349"/>
                <a:gd name="connsiteY201" fmla="*/ 381384 h 521291"/>
                <a:gd name="connsiteX202" fmla="*/ 11917 w 542349"/>
                <a:gd name="connsiteY202" fmla="*/ 379717 h 521291"/>
                <a:gd name="connsiteX203" fmla="*/ 10739 w 542349"/>
                <a:gd name="connsiteY203" fmla="*/ 376747 h 521291"/>
                <a:gd name="connsiteX204" fmla="*/ 6793 w 542349"/>
                <a:gd name="connsiteY204" fmla="*/ 375080 h 521291"/>
                <a:gd name="connsiteX205" fmla="*/ 0 w 542349"/>
                <a:gd name="connsiteY205" fmla="*/ 357942 h 521291"/>
                <a:gd name="connsiteX206" fmla="*/ 0 w 542349"/>
                <a:gd name="connsiteY206" fmla="*/ 216497 h 521291"/>
                <a:gd name="connsiteX207" fmla="*/ 0 w 542349"/>
                <a:gd name="connsiteY207" fmla="*/ 212167 h 521291"/>
                <a:gd name="connsiteX208" fmla="*/ 168741 w 542349"/>
                <a:gd name="connsiteY208" fmla="*/ 0 h 52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542349" h="521291">
                  <a:moveTo>
                    <a:pt x="168741" y="0"/>
                  </a:moveTo>
                  <a:cubicBezTo>
                    <a:pt x="168741" y="0"/>
                    <a:pt x="168741" y="0"/>
                    <a:pt x="168741" y="1330"/>
                  </a:cubicBezTo>
                  <a:lnTo>
                    <a:pt x="168741" y="5397"/>
                  </a:lnTo>
                  <a:lnTo>
                    <a:pt x="173865" y="4637"/>
                  </a:lnTo>
                  <a:cubicBezTo>
                    <a:pt x="173865" y="4637"/>
                    <a:pt x="173865" y="4637"/>
                    <a:pt x="173865" y="5967"/>
                  </a:cubicBezTo>
                  <a:lnTo>
                    <a:pt x="173865" y="10033"/>
                  </a:lnTo>
                  <a:lnTo>
                    <a:pt x="178989" y="9273"/>
                  </a:lnTo>
                  <a:cubicBezTo>
                    <a:pt x="178989" y="9273"/>
                    <a:pt x="178989" y="9273"/>
                    <a:pt x="178989" y="10603"/>
                  </a:cubicBezTo>
                  <a:lnTo>
                    <a:pt x="178989" y="14670"/>
                  </a:lnTo>
                  <a:lnTo>
                    <a:pt x="184113" y="13910"/>
                  </a:lnTo>
                  <a:cubicBezTo>
                    <a:pt x="184113" y="13910"/>
                    <a:pt x="184113" y="13910"/>
                    <a:pt x="184113" y="15240"/>
                  </a:cubicBezTo>
                  <a:lnTo>
                    <a:pt x="184113" y="19307"/>
                  </a:lnTo>
                  <a:lnTo>
                    <a:pt x="189237" y="18547"/>
                  </a:lnTo>
                  <a:cubicBezTo>
                    <a:pt x="189237" y="18547"/>
                    <a:pt x="189237" y="18547"/>
                    <a:pt x="189237" y="19877"/>
                  </a:cubicBezTo>
                  <a:lnTo>
                    <a:pt x="189237" y="23944"/>
                  </a:lnTo>
                  <a:lnTo>
                    <a:pt x="194361" y="23184"/>
                  </a:lnTo>
                  <a:cubicBezTo>
                    <a:pt x="194361" y="23184"/>
                    <a:pt x="194361" y="23184"/>
                    <a:pt x="194361" y="24514"/>
                  </a:cubicBezTo>
                  <a:lnTo>
                    <a:pt x="194361" y="28580"/>
                  </a:lnTo>
                  <a:lnTo>
                    <a:pt x="199485" y="27820"/>
                  </a:lnTo>
                  <a:cubicBezTo>
                    <a:pt x="199485" y="27820"/>
                    <a:pt x="199485" y="27820"/>
                    <a:pt x="199485" y="29150"/>
                  </a:cubicBezTo>
                  <a:lnTo>
                    <a:pt x="199485" y="33217"/>
                  </a:lnTo>
                  <a:lnTo>
                    <a:pt x="204609" y="32457"/>
                  </a:lnTo>
                  <a:cubicBezTo>
                    <a:pt x="204609" y="32457"/>
                    <a:pt x="204609" y="32457"/>
                    <a:pt x="204609" y="33787"/>
                  </a:cubicBezTo>
                  <a:lnTo>
                    <a:pt x="204609" y="37854"/>
                  </a:lnTo>
                  <a:lnTo>
                    <a:pt x="209733" y="37094"/>
                  </a:lnTo>
                  <a:cubicBezTo>
                    <a:pt x="209733" y="37094"/>
                    <a:pt x="209733" y="37094"/>
                    <a:pt x="209733" y="38424"/>
                  </a:cubicBezTo>
                  <a:lnTo>
                    <a:pt x="209733" y="42491"/>
                  </a:lnTo>
                  <a:lnTo>
                    <a:pt x="214857" y="41731"/>
                  </a:lnTo>
                  <a:cubicBezTo>
                    <a:pt x="214857" y="41731"/>
                    <a:pt x="214857" y="41731"/>
                    <a:pt x="214857" y="43061"/>
                  </a:cubicBezTo>
                  <a:lnTo>
                    <a:pt x="214857" y="47127"/>
                  </a:lnTo>
                  <a:lnTo>
                    <a:pt x="219981" y="46367"/>
                  </a:lnTo>
                  <a:cubicBezTo>
                    <a:pt x="219981" y="46367"/>
                    <a:pt x="219981" y="46367"/>
                    <a:pt x="219981" y="47697"/>
                  </a:cubicBezTo>
                  <a:lnTo>
                    <a:pt x="219981" y="51764"/>
                  </a:lnTo>
                  <a:lnTo>
                    <a:pt x="225105" y="51004"/>
                  </a:lnTo>
                  <a:cubicBezTo>
                    <a:pt x="225105" y="51004"/>
                    <a:pt x="225105" y="51004"/>
                    <a:pt x="225105" y="52334"/>
                  </a:cubicBezTo>
                  <a:lnTo>
                    <a:pt x="225105" y="56401"/>
                  </a:lnTo>
                  <a:lnTo>
                    <a:pt x="230229" y="55641"/>
                  </a:lnTo>
                  <a:cubicBezTo>
                    <a:pt x="230229" y="55641"/>
                    <a:pt x="230229" y="55641"/>
                    <a:pt x="230229" y="56971"/>
                  </a:cubicBezTo>
                  <a:lnTo>
                    <a:pt x="230229" y="61038"/>
                  </a:lnTo>
                  <a:lnTo>
                    <a:pt x="235353" y="60278"/>
                  </a:lnTo>
                  <a:cubicBezTo>
                    <a:pt x="235353" y="60278"/>
                    <a:pt x="235353" y="60278"/>
                    <a:pt x="235353" y="61608"/>
                  </a:cubicBezTo>
                  <a:lnTo>
                    <a:pt x="235353" y="65674"/>
                  </a:lnTo>
                  <a:lnTo>
                    <a:pt x="240477" y="64914"/>
                  </a:lnTo>
                  <a:cubicBezTo>
                    <a:pt x="240477" y="64914"/>
                    <a:pt x="240477" y="64914"/>
                    <a:pt x="240477" y="66244"/>
                  </a:cubicBezTo>
                  <a:lnTo>
                    <a:pt x="240477" y="70311"/>
                  </a:lnTo>
                  <a:lnTo>
                    <a:pt x="245601" y="69551"/>
                  </a:lnTo>
                  <a:cubicBezTo>
                    <a:pt x="245601" y="69551"/>
                    <a:pt x="245601" y="69551"/>
                    <a:pt x="245601" y="70881"/>
                  </a:cubicBezTo>
                  <a:lnTo>
                    <a:pt x="245601" y="74948"/>
                  </a:lnTo>
                  <a:lnTo>
                    <a:pt x="250725" y="74188"/>
                  </a:lnTo>
                  <a:cubicBezTo>
                    <a:pt x="250725" y="74188"/>
                    <a:pt x="250725" y="74188"/>
                    <a:pt x="250725" y="78679"/>
                  </a:cubicBezTo>
                  <a:lnTo>
                    <a:pt x="250725" y="79585"/>
                  </a:lnTo>
                  <a:lnTo>
                    <a:pt x="255849" y="78825"/>
                  </a:lnTo>
                  <a:cubicBezTo>
                    <a:pt x="255849" y="78825"/>
                    <a:pt x="255849" y="78825"/>
                    <a:pt x="255849" y="80156"/>
                  </a:cubicBezTo>
                  <a:lnTo>
                    <a:pt x="255849" y="84221"/>
                  </a:lnTo>
                  <a:lnTo>
                    <a:pt x="260973" y="83461"/>
                  </a:lnTo>
                  <a:cubicBezTo>
                    <a:pt x="260973" y="83461"/>
                    <a:pt x="260973" y="83461"/>
                    <a:pt x="260973" y="84791"/>
                  </a:cubicBezTo>
                  <a:lnTo>
                    <a:pt x="260973" y="88858"/>
                  </a:lnTo>
                  <a:lnTo>
                    <a:pt x="265004" y="88260"/>
                  </a:lnTo>
                  <a:lnTo>
                    <a:pt x="272056" y="69279"/>
                  </a:lnTo>
                  <a:cubicBezTo>
                    <a:pt x="296516" y="30670"/>
                    <a:pt x="339276" y="4330"/>
                    <a:pt x="412475" y="0"/>
                  </a:cubicBezTo>
                  <a:cubicBezTo>
                    <a:pt x="412475" y="0"/>
                    <a:pt x="412475" y="0"/>
                    <a:pt x="412475" y="1330"/>
                  </a:cubicBezTo>
                  <a:lnTo>
                    <a:pt x="412475" y="5386"/>
                  </a:lnTo>
                  <a:lnTo>
                    <a:pt x="417599" y="4637"/>
                  </a:lnTo>
                  <a:cubicBezTo>
                    <a:pt x="417599" y="4637"/>
                    <a:pt x="417599" y="4637"/>
                    <a:pt x="417599" y="5967"/>
                  </a:cubicBezTo>
                  <a:lnTo>
                    <a:pt x="417599" y="10022"/>
                  </a:lnTo>
                  <a:lnTo>
                    <a:pt x="422723" y="9273"/>
                  </a:lnTo>
                  <a:cubicBezTo>
                    <a:pt x="422723" y="9273"/>
                    <a:pt x="422723" y="9273"/>
                    <a:pt x="422723" y="10603"/>
                  </a:cubicBezTo>
                  <a:lnTo>
                    <a:pt x="422723" y="14659"/>
                  </a:lnTo>
                  <a:lnTo>
                    <a:pt x="427847" y="13910"/>
                  </a:lnTo>
                  <a:cubicBezTo>
                    <a:pt x="427847" y="13910"/>
                    <a:pt x="427847" y="13910"/>
                    <a:pt x="427847" y="15240"/>
                  </a:cubicBezTo>
                  <a:lnTo>
                    <a:pt x="427847" y="19296"/>
                  </a:lnTo>
                  <a:lnTo>
                    <a:pt x="432971" y="18547"/>
                  </a:lnTo>
                  <a:cubicBezTo>
                    <a:pt x="432971" y="18547"/>
                    <a:pt x="432971" y="18547"/>
                    <a:pt x="432971" y="19877"/>
                  </a:cubicBezTo>
                  <a:lnTo>
                    <a:pt x="432971" y="23933"/>
                  </a:lnTo>
                  <a:lnTo>
                    <a:pt x="438095" y="23184"/>
                  </a:lnTo>
                  <a:cubicBezTo>
                    <a:pt x="438095" y="23184"/>
                    <a:pt x="438095" y="23184"/>
                    <a:pt x="438095" y="24514"/>
                  </a:cubicBezTo>
                  <a:lnTo>
                    <a:pt x="438095" y="28569"/>
                  </a:lnTo>
                  <a:lnTo>
                    <a:pt x="443219" y="27820"/>
                  </a:lnTo>
                  <a:cubicBezTo>
                    <a:pt x="443219" y="27820"/>
                    <a:pt x="443219" y="27820"/>
                    <a:pt x="443219" y="29150"/>
                  </a:cubicBezTo>
                  <a:lnTo>
                    <a:pt x="443219" y="33206"/>
                  </a:lnTo>
                  <a:lnTo>
                    <a:pt x="448343" y="32457"/>
                  </a:lnTo>
                  <a:cubicBezTo>
                    <a:pt x="448343" y="32457"/>
                    <a:pt x="448343" y="32457"/>
                    <a:pt x="448343" y="33787"/>
                  </a:cubicBezTo>
                  <a:lnTo>
                    <a:pt x="448343" y="37843"/>
                  </a:lnTo>
                  <a:lnTo>
                    <a:pt x="453467" y="37094"/>
                  </a:lnTo>
                  <a:cubicBezTo>
                    <a:pt x="453467" y="37094"/>
                    <a:pt x="453467" y="37094"/>
                    <a:pt x="453467" y="38424"/>
                  </a:cubicBezTo>
                  <a:lnTo>
                    <a:pt x="453467" y="42480"/>
                  </a:lnTo>
                  <a:lnTo>
                    <a:pt x="458591" y="41731"/>
                  </a:lnTo>
                  <a:cubicBezTo>
                    <a:pt x="458591" y="41731"/>
                    <a:pt x="458591" y="41731"/>
                    <a:pt x="458591" y="43061"/>
                  </a:cubicBezTo>
                  <a:lnTo>
                    <a:pt x="458591" y="47116"/>
                  </a:lnTo>
                  <a:lnTo>
                    <a:pt x="463715" y="46367"/>
                  </a:lnTo>
                  <a:cubicBezTo>
                    <a:pt x="463715" y="46367"/>
                    <a:pt x="463715" y="46367"/>
                    <a:pt x="463715" y="47697"/>
                  </a:cubicBezTo>
                  <a:lnTo>
                    <a:pt x="463715" y="51753"/>
                  </a:lnTo>
                  <a:lnTo>
                    <a:pt x="468839" y="51004"/>
                  </a:lnTo>
                  <a:cubicBezTo>
                    <a:pt x="468839" y="51004"/>
                    <a:pt x="468839" y="51004"/>
                    <a:pt x="468839" y="52334"/>
                  </a:cubicBezTo>
                  <a:lnTo>
                    <a:pt x="468839" y="56390"/>
                  </a:lnTo>
                  <a:lnTo>
                    <a:pt x="473963" y="55641"/>
                  </a:lnTo>
                  <a:cubicBezTo>
                    <a:pt x="473963" y="55641"/>
                    <a:pt x="473963" y="55641"/>
                    <a:pt x="473963" y="56971"/>
                  </a:cubicBezTo>
                  <a:lnTo>
                    <a:pt x="473963" y="61027"/>
                  </a:lnTo>
                  <a:lnTo>
                    <a:pt x="479087" y="60278"/>
                  </a:lnTo>
                  <a:cubicBezTo>
                    <a:pt x="479087" y="60278"/>
                    <a:pt x="479087" y="60278"/>
                    <a:pt x="479087" y="61608"/>
                  </a:cubicBezTo>
                  <a:lnTo>
                    <a:pt x="479087" y="65663"/>
                  </a:lnTo>
                  <a:lnTo>
                    <a:pt x="484211" y="64914"/>
                  </a:lnTo>
                  <a:cubicBezTo>
                    <a:pt x="484211" y="64914"/>
                    <a:pt x="484211" y="64914"/>
                    <a:pt x="484211" y="66244"/>
                  </a:cubicBezTo>
                  <a:lnTo>
                    <a:pt x="484211" y="70300"/>
                  </a:lnTo>
                  <a:lnTo>
                    <a:pt x="489335" y="69551"/>
                  </a:lnTo>
                  <a:cubicBezTo>
                    <a:pt x="489335" y="69551"/>
                    <a:pt x="489335" y="69551"/>
                    <a:pt x="489335" y="70881"/>
                  </a:cubicBezTo>
                  <a:lnTo>
                    <a:pt x="489335" y="74937"/>
                  </a:lnTo>
                  <a:lnTo>
                    <a:pt x="494459" y="74188"/>
                  </a:lnTo>
                  <a:cubicBezTo>
                    <a:pt x="494459" y="74188"/>
                    <a:pt x="494459" y="74188"/>
                    <a:pt x="494459" y="75518"/>
                  </a:cubicBezTo>
                  <a:lnTo>
                    <a:pt x="494459" y="79574"/>
                  </a:lnTo>
                  <a:lnTo>
                    <a:pt x="499583" y="78825"/>
                  </a:lnTo>
                  <a:cubicBezTo>
                    <a:pt x="499583" y="78825"/>
                    <a:pt x="499583" y="78825"/>
                    <a:pt x="499583" y="80155"/>
                  </a:cubicBezTo>
                  <a:lnTo>
                    <a:pt x="499583" y="84210"/>
                  </a:lnTo>
                  <a:lnTo>
                    <a:pt x="504707" y="83461"/>
                  </a:lnTo>
                  <a:cubicBezTo>
                    <a:pt x="504707" y="83461"/>
                    <a:pt x="504707" y="83461"/>
                    <a:pt x="504707" y="84791"/>
                  </a:cubicBezTo>
                  <a:lnTo>
                    <a:pt x="504707" y="88847"/>
                  </a:lnTo>
                  <a:lnTo>
                    <a:pt x="509831" y="88098"/>
                  </a:lnTo>
                  <a:cubicBezTo>
                    <a:pt x="509831" y="88098"/>
                    <a:pt x="509831" y="88098"/>
                    <a:pt x="509831" y="89428"/>
                  </a:cubicBezTo>
                  <a:lnTo>
                    <a:pt x="509831" y="93484"/>
                  </a:lnTo>
                  <a:lnTo>
                    <a:pt x="514955" y="92735"/>
                  </a:lnTo>
                  <a:cubicBezTo>
                    <a:pt x="514955" y="92735"/>
                    <a:pt x="514955" y="92735"/>
                    <a:pt x="514955" y="94065"/>
                  </a:cubicBezTo>
                  <a:lnTo>
                    <a:pt x="514955" y="98121"/>
                  </a:lnTo>
                  <a:lnTo>
                    <a:pt x="520079" y="97372"/>
                  </a:lnTo>
                  <a:cubicBezTo>
                    <a:pt x="520079" y="97372"/>
                    <a:pt x="520079" y="97372"/>
                    <a:pt x="520079" y="98702"/>
                  </a:cubicBezTo>
                  <a:lnTo>
                    <a:pt x="520079" y="102757"/>
                  </a:lnTo>
                  <a:lnTo>
                    <a:pt x="525203" y="102008"/>
                  </a:lnTo>
                  <a:cubicBezTo>
                    <a:pt x="525203" y="102008"/>
                    <a:pt x="525203" y="102008"/>
                    <a:pt x="525203" y="103338"/>
                  </a:cubicBezTo>
                  <a:lnTo>
                    <a:pt x="525203" y="107394"/>
                  </a:lnTo>
                  <a:lnTo>
                    <a:pt x="530327" y="106645"/>
                  </a:lnTo>
                  <a:cubicBezTo>
                    <a:pt x="530327" y="106645"/>
                    <a:pt x="530327" y="106645"/>
                    <a:pt x="530327" y="107975"/>
                  </a:cubicBezTo>
                  <a:lnTo>
                    <a:pt x="530327" y="112031"/>
                  </a:lnTo>
                  <a:lnTo>
                    <a:pt x="535451" y="111282"/>
                  </a:lnTo>
                  <a:cubicBezTo>
                    <a:pt x="535451" y="111282"/>
                    <a:pt x="535451" y="111282"/>
                    <a:pt x="535451" y="112612"/>
                  </a:cubicBezTo>
                  <a:lnTo>
                    <a:pt x="535451" y="116668"/>
                  </a:lnTo>
                  <a:lnTo>
                    <a:pt x="540575" y="115919"/>
                  </a:lnTo>
                  <a:cubicBezTo>
                    <a:pt x="540575" y="115919"/>
                    <a:pt x="540575" y="115919"/>
                    <a:pt x="540575" y="117249"/>
                  </a:cubicBezTo>
                  <a:lnTo>
                    <a:pt x="540575" y="121304"/>
                  </a:lnTo>
                  <a:lnTo>
                    <a:pt x="542349" y="121045"/>
                  </a:lnTo>
                  <a:lnTo>
                    <a:pt x="542349" y="408841"/>
                  </a:lnTo>
                  <a:cubicBezTo>
                    <a:pt x="542349" y="470945"/>
                    <a:pt x="492003" y="521291"/>
                    <a:pt x="429899" y="521291"/>
                  </a:cubicBezTo>
                  <a:lnTo>
                    <a:pt x="169902" y="521291"/>
                  </a:lnTo>
                  <a:lnTo>
                    <a:pt x="169583" y="520486"/>
                  </a:lnTo>
                  <a:lnTo>
                    <a:pt x="165637" y="518820"/>
                  </a:lnTo>
                  <a:lnTo>
                    <a:pt x="164459" y="515849"/>
                  </a:lnTo>
                  <a:lnTo>
                    <a:pt x="160513" y="514183"/>
                  </a:lnTo>
                  <a:lnTo>
                    <a:pt x="159336" y="511213"/>
                  </a:lnTo>
                  <a:lnTo>
                    <a:pt x="155389" y="509547"/>
                  </a:lnTo>
                  <a:lnTo>
                    <a:pt x="154211" y="506576"/>
                  </a:lnTo>
                  <a:lnTo>
                    <a:pt x="150265" y="504910"/>
                  </a:lnTo>
                  <a:lnTo>
                    <a:pt x="149087" y="501939"/>
                  </a:lnTo>
                  <a:lnTo>
                    <a:pt x="145141" y="500273"/>
                  </a:lnTo>
                  <a:lnTo>
                    <a:pt x="143963" y="497302"/>
                  </a:lnTo>
                  <a:lnTo>
                    <a:pt x="140017" y="495636"/>
                  </a:lnTo>
                  <a:lnTo>
                    <a:pt x="138840" y="492666"/>
                  </a:lnTo>
                  <a:lnTo>
                    <a:pt x="134893" y="491000"/>
                  </a:lnTo>
                  <a:lnTo>
                    <a:pt x="133715" y="488029"/>
                  </a:lnTo>
                  <a:lnTo>
                    <a:pt x="129769" y="486363"/>
                  </a:lnTo>
                  <a:lnTo>
                    <a:pt x="128591" y="483392"/>
                  </a:lnTo>
                  <a:lnTo>
                    <a:pt x="124645" y="481726"/>
                  </a:lnTo>
                  <a:lnTo>
                    <a:pt x="123467" y="478755"/>
                  </a:lnTo>
                  <a:lnTo>
                    <a:pt x="119521" y="477089"/>
                  </a:lnTo>
                  <a:lnTo>
                    <a:pt x="118344" y="474119"/>
                  </a:lnTo>
                  <a:lnTo>
                    <a:pt x="114397" y="472453"/>
                  </a:lnTo>
                  <a:lnTo>
                    <a:pt x="113219" y="469482"/>
                  </a:lnTo>
                  <a:lnTo>
                    <a:pt x="109273" y="467816"/>
                  </a:lnTo>
                  <a:lnTo>
                    <a:pt x="108095" y="464845"/>
                  </a:lnTo>
                  <a:lnTo>
                    <a:pt x="104149" y="463178"/>
                  </a:lnTo>
                  <a:lnTo>
                    <a:pt x="102971" y="460208"/>
                  </a:lnTo>
                  <a:lnTo>
                    <a:pt x="99025" y="458541"/>
                  </a:lnTo>
                  <a:lnTo>
                    <a:pt x="97848" y="455572"/>
                  </a:lnTo>
                  <a:lnTo>
                    <a:pt x="93901" y="453905"/>
                  </a:lnTo>
                  <a:lnTo>
                    <a:pt x="92723" y="450935"/>
                  </a:lnTo>
                  <a:lnTo>
                    <a:pt x="88777" y="449268"/>
                  </a:lnTo>
                  <a:lnTo>
                    <a:pt x="87599" y="446298"/>
                  </a:lnTo>
                  <a:lnTo>
                    <a:pt x="83653" y="444631"/>
                  </a:lnTo>
                  <a:lnTo>
                    <a:pt x="82475" y="441661"/>
                  </a:lnTo>
                  <a:lnTo>
                    <a:pt x="78529" y="439994"/>
                  </a:lnTo>
                  <a:lnTo>
                    <a:pt x="77352" y="437025"/>
                  </a:lnTo>
                  <a:lnTo>
                    <a:pt x="73405" y="435358"/>
                  </a:lnTo>
                  <a:lnTo>
                    <a:pt x="72227" y="432388"/>
                  </a:lnTo>
                  <a:lnTo>
                    <a:pt x="68281" y="430721"/>
                  </a:lnTo>
                  <a:lnTo>
                    <a:pt x="67103" y="427751"/>
                  </a:lnTo>
                  <a:lnTo>
                    <a:pt x="63157" y="426084"/>
                  </a:lnTo>
                  <a:lnTo>
                    <a:pt x="61979" y="423114"/>
                  </a:lnTo>
                  <a:lnTo>
                    <a:pt x="58033" y="421447"/>
                  </a:lnTo>
                  <a:lnTo>
                    <a:pt x="56856" y="418478"/>
                  </a:lnTo>
                  <a:lnTo>
                    <a:pt x="52909" y="416811"/>
                  </a:lnTo>
                  <a:lnTo>
                    <a:pt x="51731" y="413841"/>
                  </a:lnTo>
                  <a:lnTo>
                    <a:pt x="47785" y="412174"/>
                  </a:lnTo>
                  <a:lnTo>
                    <a:pt x="46607" y="409204"/>
                  </a:lnTo>
                  <a:lnTo>
                    <a:pt x="42661" y="407537"/>
                  </a:lnTo>
                  <a:lnTo>
                    <a:pt x="41483" y="404567"/>
                  </a:lnTo>
                  <a:lnTo>
                    <a:pt x="37537" y="402900"/>
                  </a:lnTo>
                  <a:lnTo>
                    <a:pt x="36360" y="399931"/>
                  </a:lnTo>
                  <a:lnTo>
                    <a:pt x="32413" y="398264"/>
                  </a:lnTo>
                  <a:lnTo>
                    <a:pt x="31235" y="395294"/>
                  </a:lnTo>
                  <a:lnTo>
                    <a:pt x="27289" y="393627"/>
                  </a:lnTo>
                  <a:lnTo>
                    <a:pt x="26111" y="390657"/>
                  </a:lnTo>
                  <a:lnTo>
                    <a:pt x="22165" y="388990"/>
                  </a:lnTo>
                  <a:lnTo>
                    <a:pt x="20987" y="386020"/>
                  </a:lnTo>
                  <a:lnTo>
                    <a:pt x="17041" y="384353"/>
                  </a:lnTo>
                  <a:lnTo>
                    <a:pt x="15864" y="381384"/>
                  </a:lnTo>
                  <a:lnTo>
                    <a:pt x="11917" y="379717"/>
                  </a:lnTo>
                  <a:lnTo>
                    <a:pt x="10739" y="376747"/>
                  </a:lnTo>
                  <a:lnTo>
                    <a:pt x="6793" y="375080"/>
                  </a:lnTo>
                  <a:cubicBezTo>
                    <a:pt x="2503" y="370570"/>
                    <a:pt x="0" y="364437"/>
                    <a:pt x="0" y="357942"/>
                  </a:cubicBezTo>
                  <a:cubicBezTo>
                    <a:pt x="0" y="357942"/>
                    <a:pt x="0" y="357942"/>
                    <a:pt x="0" y="216497"/>
                  </a:cubicBezTo>
                  <a:cubicBezTo>
                    <a:pt x="0" y="215054"/>
                    <a:pt x="0" y="213611"/>
                    <a:pt x="0" y="212167"/>
                  </a:cubicBezTo>
                  <a:cubicBezTo>
                    <a:pt x="1431" y="105362"/>
                    <a:pt x="24310" y="8659"/>
                    <a:pt x="16874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n-ea"/>
                <a:ea typeface="+mn-ea"/>
              </a:endParaRPr>
            </a:p>
          </p:txBody>
        </p:sp>
        <p:sp>
          <p:nvSpPr>
            <p:cNvPr id="25" name="任意多边形: 形状 24">
              <a:extLst>
                <a:ext uri="{FF2B5EF4-FFF2-40B4-BE49-F238E27FC236}">
                  <a16:creationId xmlns:a16="http://schemas.microsoft.com/office/drawing/2014/main" id="{A90165B4-4BDC-44AC-8AE2-291DFF6E3732}"/>
                </a:ext>
              </a:extLst>
            </p:cNvPr>
            <p:cNvSpPr>
              <a:spLocks/>
            </p:cNvSpPr>
            <p:nvPr/>
          </p:nvSpPr>
          <p:spPr bwMode="auto">
            <a:xfrm>
              <a:off x="3140075" y="1716057"/>
              <a:ext cx="412475" cy="382477"/>
            </a:xfrm>
            <a:custGeom>
              <a:avLst/>
              <a:gdLst>
                <a:gd name="connsiteX0" fmla="*/ 174625 w 174625"/>
                <a:gd name="connsiteY0" fmla="*/ 0 h 161925"/>
                <a:gd name="connsiteX1" fmla="*/ 174625 w 174625"/>
                <a:gd name="connsiteY1" fmla="*/ 36051 h 161925"/>
                <a:gd name="connsiteX2" fmla="*/ 145783 w 174625"/>
                <a:gd name="connsiteY2" fmla="*/ 81268 h 161925"/>
                <a:gd name="connsiteX3" fmla="*/ 147548 w 174625"/>
                <a:gd name="connsiteY3" fmla="*/ 81268 h 161925"/>
                <a:gd name="connsiteX4" fmla="*/ 164193 w 174625"/>
                <a:gd name="connsiteY4" fmla="*/ 81268 h 161925"/>
                <a:gd name="connsiteX5" fmla="*/ 174625 w 174625"/>
                <a:gd name="connsiteY5" fmla="*/ 91656 h 161925"/>
                <a:gd name="connsiteX6" fmla="*/ 174625 w 174625"/>
                <a:gd name="connsiteY6" fmla="*/ 151538 h 161925"/>
                <a:gd name="connsiteX7" fmla="*/ 164193 w 174625"/>
                <a:gd name="connsiteY7" fmla="*/ 161925 h 161925"/>
                <a:gd name="connsiteX8" fmla="*/ 112032 w 174625"/>
                <a:gd name="connsiteY8" fmla="*/ 161925 h 161925"/>
                <a:gd name="connsiteX9" fmla="*/ 101600 w 174625"/>
                <a:gd name="connsiteY9" fmla="*/ 151538 h 161925"/>
                <a:gd name="connsiteX10" fmla="*/ 101600 w 174625"/>
                <a:gd name="connsiteY10" fmla="*/ 91656 h 161925"/>
                <a:gd name="connsiteX11" fmla="*/ 102214 w 174625"/>
                <a:gd name="connsiteY11" fmla="*/ 89823 h 161925"/>
                <a:gd name="connsiteX12" fmla="*/ 174625 w 174625"/>
                <a:gd name="connsiteY12" fmla="*/ 0 h 161925"/>
                <a:gd name="connsiteX13" fmla="*/ 71438 w 174625"/>
                <a:gd name="connsiteY13" fmla="*/ 0 h 161925"/>
                <a:gd name="connsiteX14" fmla="*/ 71438 w 174625"/>
                <a:gd name="connsiteY14" fmla="*/ 36051 h 161925"/>
                <a:gd name="connsiteX15" fmla="*/ 42984 w 174625"/>
                <a:gd name="connsiteY15" fmla="*/ 81268 h 161925"/>
                <a:gd name="connsiteX16" fmla="*/ 44725 w 174625"/>
                <a:gd name="connsiteY16" fmla="*/ 81268 h 161925"/>
                <a:gd name="connsiteX17" fmla="*/ 61146 w 174625"/>
                <a:gd name="connsiteY17" fmla="*/ 81268 h 161925"/>
                <a:gd name="connsiteX18" fmla="*/ 71438 w 174625"/>
                <a:gd name="connsiteY18" fmla="*/ 91656 h 161925"/>
                <a:gd name="connsiteX19" fmla="*/ 71438 w 174625"/>
                <a:gd name="connsiteY19" fmla="*/ 151538 h 161925"/>
                <a:gd name="connsiteX20" fmla="*/ 61146 w 174625"/>
                <a:gd name="connsiteY20" fmla="*/ 161925 h 161925"/>
                <a:gd name="connsiteX21" fmla="*/ 10292 w 174625"/>
                <a:gd name="connsiteY21" fmla="*/ 161925 h 161925"/>
                <a:gd name="connsiteX22" fmla="*/ 0 w 174625"/>
                <a:gd name="connsiteY22" fmla="*/ 151538 h 161925"/>
                <a:gd name="connsiteX23" fmla="*/ 0 w 174625"/>
                <a:gd name="connsiteY23" fmla="*/ 91656 h 161925"/>
                <a:gd name="connsiteX24" fmla="*/ 0 w 174625"/>
                <a:gd name="connsiteY24" fmla="*/ 89823 h 161925"/>
                <a:gd name="connsiteX25" fmla="*/ 71438 w 174625"/>
                <a:gd name="connsiteY2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625" h="161925">
                  <a:moveTo>
                    <a:pt x="174625" y="0"/>
                  </a:moveTo>
                  <a:cubicBezTo>
                    <a:pt x="174625" y="0"/>
                    <a:pt x="174625" y="0"/>
                    <a:pt x="174625" y="36051"/>
                  </a:cubicBezTo>
                  <a:cubicBezTo>
                    <a:pt x="153761" y="36051"/>
                    <a:pt x="145783" y="50716"/>
                    <a:pt x="145783" y="81268"/>
                  </a:cubicBezTo>
                  <a:lnTo>
                    <a:pt x="147548" y="81268"/>
                  </a:lnTo>
                  <a:cubicBezTo>
                    <a:pt x="149926" y="81268"/>
                    <a:pt x="154682" y="81268"/>
                    <a:pt x="164193" y="81268"/>
                  </a:cubicBezTo>
                  <a:cubicBezTo>
                    <a:pt x="169716" y="81268"/>
                    <a:pt x="174625" y="86157"/>
                    <a:pt x="174625" y="91656"/>
                  </a:cubicBezTo>
                  <a:cubicBezTo>
                    <a:pt x="174625" y="91656"/>
                    <a:pt x="174625" y="91656"/>
                    <a:pt x="174625" y="151538"/>
                  </a:cubicBezTo>
                  <a:cubicBezTo>
                    <a:pt x="174625" y="157037"/>
                    <a:pt x="169716" y="161925"/>
                    <a:pt x="164193" y="161925"/>
                  </a:cubicBezTo>
                  <a:cubicBezTo>
                    <a:pt x="164193" y="161925"/>
                    <a:pt x="164193" y="161925"/>
                    <a:pt x="112032" y="161925"/>
                  </a:cubicBezTo>
                  <a:cubicBezTo>
                    <a:pt x="106509" y="161925"/>
                    <a:pt x="101600" y="157037"/>
                    <a:pt x="101600" y="151538"/>
                  </a:cubicBezTo>
                  <a:cubicBezTo>
                    <a:pt x="101600" y="151538"/>
                    <a:pt x="101600" y="151538"/>
                    <a:pt x="101600" y="91656"/>
                  </a:cubicBezTo>
                  <a:cubicBezTo>
                    <a:pt x="101600" y="91045"/>
                    <a:pt x="102214" y="90434"/>
                    <a:pt x="102214" y="89823"/>
                  </a:cubicBezTo>
                  <a:cubicBezTo>
                    <a:pt x="102214" y="44606"/>
                    <a:pt x="112646" y="3666"/>
                    <a:pt x="174625" y="0"/>
                  </a:cubicBezTo>
                  <a:close/>
                  <a:moveTo>
                    <a:pt x="71438" y="0"/>
                  </a:moveTo>
                  <a:cubicBezTo>
                    <a:pt x="71438" y="0"/>
                    <a:pt x="71438" y="0"/>
                    <a:pt x="71438" y="36051"/>
                  </a:cubicBezTo>
                  <a:cubicBezTo>
                    <a:pt x="50854" y="36051"/>
                    <a:pt x="42984" y="50716"/>
                    <a:pt x="42984" y="81268"/>
                  </a:cubicBezTo>
                  <a:lnTo>
                    <a:pt x="44725" y="81268"/>
                  </a:lnTo>
                  <a:cubicBezTo>
                    <a:pt x="47071" y="81268"/>
                    <a:pt x="51762" y="81268"/>
                    <a:pt x="61146" y="81268"/>
                  </a:cubicBezTo>
                  <a:cubicBezTo>
                    <a:pt x="67200" y="81268"/>
                    <a:pt x="71438" y="86157"/>
                    <a:pt x="71438" y="91656"/>
                  </a:cubicBezTo>
                  <a:cubicBezTo>
                    <a:pt x="71438" y="91656"/>
                    <a:pt x="71438" y="91656"/>
                    <a:pt x="71438" y="151538"/>
                  </a:cubicBezTo>
                  <a:cubicBezTo>
                    <a:pt x="71438" y="157037"/>
                    <a:pt x="67200" y="161925"/>
                    <a:pt x="61146" y="161925"/>
                  </a:cubicBezTo>
                  <a:cubicBezTo>
                    <a:pt x="61146" y="161925"/>
                    <a:pt x="61146" y="161925"/>
                    <a:pt x="10292" y="161925"/>
                  </a:cubicBezTo>
                  <a:cubicBezTo>
                    <a:pt x="4238" y="161925"/>
                    <a:pt x="0" y="157037"/>
                    <a:pt x="0" y="151538"/>
                  </a:cubicBezTo>
                  <a:cubicBezTo>
                    <a:pt x="0" y="151538"/>
                    <a:pt x="0" y="151538"/>
                    <a:pt x="0" y="91656"/>
                  </a:cubicBezTo>
                  <a:cubicBezTo>
                    <a:pt x="0" y="91045"/>
                    <a:pt x="0" y="90434"/>
                    <a:pt x="0" y="89823"/>
                  </a:cubicBezTo>
                  <a:cubicBezTo>
                    <a:pt x="606" y="44606"/>
                    <a:pt x="10292" y="3666"/>
                    <a:pt x="7143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dirty="0">
                <a:solidFill>
                  <a:srgbClr val="000000"/>
                </a:solidFill>
                <a:latin typeface="+mn-ea"/>
                <a:ea typeface="+mn-ea"/>
              </a:endParaRPr>
            </a:p>
          </p:txBody>
        </p:sp>
      </p:grpSp>
      <p:sp>
        <p:nvSpPr>
          <p:cNvPr id="30" name="任意多边形: 形状 29">
            <a:extLst>
              <a:ext uri="{FF2B5EF4-FFF2-40B4-BE49-F238E27FC236}">
                <a16:creationId xmlns:a16="http://schemas.microsoft.com/office/drawing/2014/main" id="{39E37FF6-D644-43DA-A3FA-D100FAA120A3}"/>
              </a:ext>
            </a:extLst>
          </p:cNvPr>
          <p:cNvSpPr>
            <a:spLocks/>
          </p:cNvSpPr>
          <p:nvPr userDrawn="1"/>
        </p:nvSpPr>
        <p:spPr bwMode="auto">
          <a:xfrm>
            <a:off x="745266" y="1644519"/>
            <a:ext cx="744667" cy="690510"/>
          </a:xfrm>
          <a:custGeom>
            <a:avLst/>
            <a:gdLst>
              <a:gd name="connsiteX0" fmla="*/ 174625 w 174625"/>
              <a:gd name="connsiteY0" fmla="*/ 0 h 161925"/>
              <a:gd name="connsiteX1" fmla="*/ 174625 w 174625"/>
              <a:gd name="connsiteY1" fmla="*/ 36051 h 161925"/>
              <a:gd name="connsiteX2" fmla="*/ 145783 w 174625"/>
              <a:gd name="connsiteY2" fmla="*/ 81268 h 161925"/>
              <a:gd name="connsiteX3" fmla="*/ 147548 w 174625"/>
              <a:gd name="connsiteY3" fmla="*/ 81268 h 161925"/>
              <a:gd name="connsiteX4" fmla="*/ 164193 w 174625"/>
              <a:gd name="connsiteY4" fmla="*/ 81268 h 161925"/>
              <a:gd name="connsiteX5" fmla="*/ 174625 w 174625"/>
              <a:gd name="connsiteY5" fmla="*/ 91656 h 161925"/>
              <a:gd name="connsiteX6" fmla="*/ 174625 w 174625"/>
              <a:gd name="connsiteY6" fmla="*/ 151538 h 161925"/>
              <a:gd name="connsiteX7" fmla="*/ 164193 w 174625"/>
              <a:gd name="connsiteY7" fmla="*/ 161925 h 161925"/>
              <a:gd name="connsiteX8" fmla="*/ 112032 w 174625"/>
              <a:gd name="connsiteY8" fmla="*/ 161925 h 161925"/>
              <a:gd name="connsiteX9" fmla="*/ 101600 w 174625"/>
              <a:gd name="connsiteY9" fmla="*/ 151538 h 161925"/>
              <a:gd name="connsiteX10" fmla="*/ 101600 w 174625"/>
              <a:gd name="connsiteY10" fmla="*/ 91656 h 161925"/>
              <a:gd name="connsiteX11" fmla="*/ 102214 w 174625"/>
              <a:gd name="connsiteY11" fmla="*/ 89823 h 161925"/>
              <a:gd name="connsiteX12" fmla="*/ 174625 w 174625"/>
              <a:gd name="connsiteY12" fmla="*/ 0 h 161925"/>
              <a:gd name="connsiteX13" fmla="*/ 71438 w 174625"/>
              <a:gd name="connsiteY13" fmla="*/ 0 h 161925"/>
              <a:gd name="connsiteX14" fmla="*/ 71438 w 174625"/>
              <a:gd name="connsiteY14" fmla="*/ 36051 h 161925"/>
              <a:gd name="connsiteX15" fmla="*/ 42984 w 174625"/>
              <a:gd name="connsiteY15" fmla="*/ 81268 h 161925"/>
              <a:gd name="connsiteX16" fmla="*/ 44725 w 174625"/>
              <a:gd name="connsiteY16" fmla="*/ 81268 h 161925"/>
              <a:gd name="connsiteX17" fmla="*/ 61146 w 174625"/>
              <a:gd name="connsiteY17" fmla="*/ 81268 h 161925"/>
              <a:gd name="connsiteX18" fmla="*/ 71438 w 174625"/>
              <a:gd name="connsiteY18" fmla="*/ 91656 h 161925"/>
              <a:gd name="connsiteX19" fmla="*/ 71438 w 174625"/>
              <a:gd name="connsiteY19" fmla="*/ 151538 h 161925"/>
              <a:gd name="connsiteX20" fmla="*/ 61146 w 174625"/>
              <a:gd name="connsiteY20" fmla="*/ 161925 h 161925"/>
              <a:gd name="connsiteX21" fmla="*/ 10292 w 174625"/>
              <a:gd name="connsiteY21" fmla="*/ 161925 h 161925"/>
              <a:gd name="connsiteX22" fmla="*/ 0 w 174625"/>
              <a:gd name="connsiteY22" fmla="*/ 151538 h 161925"/>
              <a:gd name="connsiteX23" fmla="*/ 0 w 174625"/>
              <a:gd name="connsiteY23" fmla="*/ 91656 h 161925"/>
              <a:gd name="connsiteX24" fmla="*/ 0 w 174625"/>
              <a:gd name="connsiteY24" fmla="*/ 89823 h 161925"/>
              <a:gd name="connsiteX25" fmla="*/ 71438 w 174625"/>
              <a:gd name="connsiteY2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625" h="161925">
                <a:moveTo>
                  <a:pt x="174625" y="0"/>
                </a:moveTo>
                <a:cubicBezTo>
                  <a:pt x="174625" y="0"/>
                  <a:pt x="174625" y="0"/>
                  <a:pt x="174625" y="36051"/>
                </a:cubicBezTo>
                <a:cubicBezTo>
                  <a:pt x="153761" y="36051"/>
                  <a:pt x="145783" y="50716"/>
                  <a:pt x="145783" y="81268"/>
                </a:cubicBezTo>
                <a:lnTo>
                  <a:pt x="147548" y="81268"/>
                </a:lnTo>
                <a:cubicBezTo>
                  <a:pt x="149926" y="81268"/>
                  <a:pt x="154682" y="81268"/>
                  <a:pt x="164193" y="81268"/>
                </a:cubicBezTo>
                <a:cubicBezTo>
                  <a:pt x="169716" y="81268"/>
                  <a:pt x="174625" y="86157"/>
                  <a:pt x="174625" y="91656"/>
                </a:cubicBezTo>
                <a:cubicBezTo>
                  <a:pt x="174625" y="91656"/>
                  <a:pt x="174625" y="91656"/>
                  <a:pt x="174625" y="151538"/>
                </a:cubicBezTo>
                <a:cubicBezTo>
                  <a:pt x="174625" y="157037"/>
                  <a:pt x="169716" y="161925"/>
                  <a:pt x="164193" y="161925"/>
                </a:cubicBezTo>
                <a:cubicBezTo>
                  <a:pt x="164193" y="161925"/>
                  <a:pt x="164193" y="161925"/>
                  <a:pt x="112032" y="161925"/>
                </a:cubicBezTo>
                <a:cubicBezTo>
                  <a:pt x="106509" y="161925"/>
                  <a:pt x="101600" y="157037"/>
                  <a:pt x="101600" y="151538"/>
                </a:cubicBezTo>
                <a:cubicBezTo>
                  <a:pt x="101600" y="151538"/>
                  <a:pt x="101600" y="151538"/>
                  <a:pt x="101600" y="91656"/>
                </a:cubicBezTo>
                <a:cubicBezTo>
                  <a:pt x="101600" y="91045"/>
                  <a:pt x="102214" y="90434"/>
                  <a:pt x="102214" y="89823"/>
                </a:cubicBezTo>
                <a:cubicBezTo>
                  <a:pt x="102214" y="44606"/>
                  <a:pt x="112646" y="3666"/>
                  <a:pt x="174625" y="0"/>
                </a:cubicBezTo>
                <a:close/>
                <a:moveTo>
                  <a:pt x="71438" y="0"/>
                </a:moveTo>
                <a:cubicBezTo>
                  <a:pt x="71438" y="0"/>
                  <a:pt x="71438" y="0"/>
                  <a:pt x="71438" y="36051"/>
                </a:cubicBezTo>
                <a:cubicBezTo>
                  <a:pt x="50854" y="36051"/>
                  <a:pt x="42984" y="50716"/>
                  <a:pt x="42984" y="81268"/>
                </a:cubicBezTo>
                <a:lnTo>
                  <a:pt x="44725" y="81268"/>
                </a:lnTo>
                <a:cubicBezTo>
                  <a:pt x="47071" y="81268"/>
                  <a:pt x="51762" y="81268"/>
                  <a:pt x="61146" y="81268"/>
                </a:cubicBezTo>
                <a:cubicBezTo>
                  <a:pt x="67200" y="81268"/>
                  <a:pt x="71438" y="86157"/>
                  <a:pt x="71438" y="91656"/>
                </a:cubicBezTo>
                <a:cubicBezTo>
                  <a:pt x="71438" y="91656"/>
                  <a:pt x="71438" y="91656"/>
                  <a:pt x="71438" y="151538"/>
                </a:cubicBezTo>
                <a:cubicBezTo>
                  <a:pt x="71438" y="157037"/>
                  <a:pt x="67200" y="161925"/>
                  <a:pt x="61146" y="161925"/>
                </a:cubicBezTo>
                <a:cubicBezTo>
                  <a:pt x="61146" y="161925"/>
                  <a:pt x="61146" y="161925"/>
                  <a:pt x="10292" y="161925"/>
                </a:cubicBezTo>
                <a:cubicBezTo>
                  <a:pt x="4238" y="161925"/>
                  <a:pt x="0" y="157037"/>
                  <a:pt x="0" y="151538"/>
                </a:cubicBezTo>
                <a:cubicBezTo>
                  <a:pt x="0" y="151538"/>
                  <a:pt x="0" y="151538"/>
                  <a:pt x="0" y="91656"/>
                </a:cubicBezTo>
                <a:cubicBezTo>
                  <a:pt x="0" y="91045"/>
                  <a:pt x="0" y="90434"/>
                  <a:pt x="0" y="89823"/>
                </a:cubicBezTo>
                <a:cubicBezTo>
                  <a:pt x="606" y="44606"/>
                  <a:pt x="10292" y="3666"/>
                  <a:pt x="71438" y="0"/>
                </a:cubicBezTo>
                <a:close/>
              </a:path>
            </a:pathLst>
          </a:custGeom>
          <a:gradFill>
            <a:gsLst>
              <a:gs pos="32000">
                <a:schemeClr val="accent1"/>
              </a:gs>
              <a:gs pos="100000">
                <a:schemeClr val="accent1">
                  <a:alpha val="0"/>
                </a:schemeClr>
              </a:gs>
            </a:gsLst>
            <a:lin ang="3000000" scaled="0"/>
          </a:gradFill>
          <a:ln>
            <a:noFill/>
          </a:ln>
        </p:spPr>
        <p:txBody>
          <a:bodyPr vert="horz" wrap="square" lIns="91440" tIns="45720" rIns="91440" bIns="45720" numCol="1" anchor="t" anchorCtr="0" compatLnSpc="1">
            <a:prstTxWarp prst="textNoShape">
              <a:avLst/>
            </a:prstTxWarp>
            <a:noAutofit/>
          </a:bodyPr>
          <a:lstStyle/>
          <a:p>
            <a:endParaRPr lang="zh-CN" altLang="en-US" dirty="0">
              <a:solidFill>
                <a:srgbClr val="000000"/>
              </a:solidFill>
              <a:latin typeface="+mn-ea"/>
              <a:ea typeface="+mn-ea"/>
            </a:endParaRPr>
          </a:p>
        </p:txBody>
      </p:sp>
      <p:sp>
        <p:nvSpPr>
          <p:cNvPr id="31" name="任意多边形: 形状 30">
            <a:extLst>
              <a:ext uri="{FF2B5EF4-FFF2-40B4-BE49-F238E27FC236}">
                <a16:creationId xmlns:a16="http://schemas.microsoft.com/office/drawing/2014/main" id="{3BD8A845-CDAE-4252-B4E9-C5C505D26E5D}"/>
              </a:ext>
            </a:extLst>
          </p:cNvPr>
          <p:cNvSpPr>
            <a:spLocks/>
          </p:cNvSpPr>
          <p:nvPr userDrawn="1"/>
        </p:nvSpPr>
        <p:spPr bwMode="auto">
          <a:xfrm rot="10800000">
            <a:off x="10633841" y="4664129"/>
            <a:ext cx="693773" cy="643317"/>
          </a:xfrm>
          <a:custGeom>
            <a:avLst/>
            <a:gdLst>
              <a:gd name="connsiteX0" fmla="*/ 174625 w 174625"/>
              <a:gd name="connsiteY0" fmla="*/ 0 h 161925"/>
              <a:gd name="connsiteX1" fmla="*/ 174625 w 174625"/>
              <a:gd name="connsiteY1" fmla="*/ 36051 h 161925"/>
              <a:gd name="connsiteX2" fmla="*/ 145783 w 174625"/>
              <a:gd name="connsiteY2" fmla="*/ 81268 h 161925"/>
              <a:gd name="connsiteX3" fmla="*/ 147548 w 174625"/>
              <a:gd name="connsiteY3" fmla="*/ 81268 h 161925"/>
              <a:gd name="connsiteX4" fmla="*/ 164193 w 174625"/>
              <a:gd name="connsiteY4" fmla="*/ 81268 h 161925"/>
              <a:gd name="connsiteX5" fmla="*/ 174625 w 174625"/>
              <a:gd name="connsiteY5" fmla="*/ 91656 h 161925"/>
              <a:gd name="connsiteX6" fmla="*/ 174625 w 174625"/>
              <a:gd name="connsiteY6" fmla="*/ 151538 h 161925"/>
              <a:gd name="connsiteX7" fmla="*/ 164193 w 174625"/>
              <a:gd name="connsiteY7" fmla="*/ 161925 h 161925"/>
              <a:gd name="connsiteX8" fmla="*/ 112032 w 174625"/>
              <a:gd name="connsiteY8" fmla="*/ 161925 h 161925"/>
              <a:gd name="connsiteX9" fmla="*/ 101600 w 174625"/>
              <a:gd name="connsiteY9" fmla="*/ 151538 h 161925"/>
              <a:gd name="connsiteX10" fmla="*/ 101600 w 174625"/>
              <a:gd name="connsiteY10" fmla="*/ 91656 h 161925"/>
              <a:gd name="connsiteX11" fmla="*/ 102214 w 174625"/>
              <a:gd name="connsiteY11" fmla="*/ 89823 h 161925"/>
              <a:gd name="connsiteX12" fmla="*/ 174625 w 174625"/>
              <a:gd name="connsiteY12" fmla="*/ 0 h 161925"/>
              <a:gd name="connsiteX13" fmla="*/ 71438 w 174625"/>
              <a:gd name="connsiteY13" fmla="*/ 0 h 161925"/>
              <a:gd name="connsiteX14" fmla="*/ 71438 w 174625"/>
              <a:gd name="connsiteY14" fmla="*/ 36051 h 161925"/>
              <a:gd name="connsiteX15" fmla="*/ 42984 w 174625"/>
              <a:gd name="connsiteY15" fmla="*/ 81268 h 161925"/>
              <a:gd name="connsiteX16" fmla="*/ 44725 w 174625"/>
              <a:gd name="connsiteY16" fmla="*/ 81268 h 161925"/>
              <a:gd name="connsiteX17" fmla="*/ 61146 w 174625"/>
              <a:gd name="connsiteY17" fmla="*/ 81268 h 161925"/>
              <a:gd name="connsiteX18" fmla="*/ 71438 w 174625"/>
              <a:gd name="connsiteY18" fmla="*/ 91656 h 161925"/>
              <a:gd name="connsiteX19" fmla="*/ 71438 w 174625"/>
              <a:gd name="connsiteY19" fmla="*/ 151538 h 161925"/>
              <a:gd name="connsiteX20" fmla="*/ 61146 w 174625"/>
              <a:gd name="connsiteY20" fmla="*/ 161925 h 161925"/>
              <a:gd name="connsiteX21" fmla="*/ 10292 w 174625"/>
              <a:gd name="connsiteY21" fmla="*/ 161925 h 161925"/>
              <a:gd name="connsiteX22" fmla="*/ 0 w 174625"/>
              <a:gd name="connsiteY22" fmla="*/ 151538 h 161925"/>
              <a:gd name="connsiteX23" fmla="*/ 0 w 174625"/>
              <a:gd name="connsiteY23" fmla="*/ 91656 h 161925"/>
              <a:gd name="connsiteX24" fmla="*/ 0 w 174625"/>
              <a:gd name="connsiteY24" fmla="*/ 89823 h 161925"/>
              <a:gd name="connsiteX25" fmla="*/ 71438 w 174625"/>
              <a:gd name="connsiteY2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625" h="161925">
                <a:moveTo>
                  <a:pt x="174625" y="0"/>
                </a:moveTo>
                <a:cubicBezTo>
                  <a:pt x="174625" y="0"/>
                  <a:pt x="174625" y="0"/>
                  <a:pt x="174625" y="36051"/>
                </a:cubicBezTo>
                <a:cubicBezTo>
                  <a:pt x="153761" y="36051"/>
                  <a:pt x="145783" y="50716"/>
                  <a:pt x="145783" y="81268"/>
                </a:cubicBezTo>
                <a:lnTo>
                  <a:pt x="147548" y="81268"/>
                </a:lnTo>
                <a:cubicBezTo>
                  <a:pt x="149926" y="81268"/>
                  <a:pt x="154682" y="81268"/>
                  <a:pt x="164193" y="81268"/>
                </a:cubicBezTo>
                <a:cubicBezTo>
                  <a:pt x="169716" y="81268"/>
                  <a:pt x="174625" y="86157"/>
                  <a:pt x="174625" y="91656"/>
                </a:cubicBezTo>
                <a:cubicBezTo>
                  <a:pt x="174625" y="91656"/>
                  <a:pt x="174625" y="91656"/>
                  <a:pt x="174625" y="151538"/>
                </a:cubicBezTo>
                <a:cubicBezTo>
                  <a:pt x="174625" y="157037"/>
                  <a:pt x="169716" y="161925"/>
                  <a:pt x="164193" y="161925"/>
                </a:cubicBezTo>
                <a:cubicBezTo>
                  <a:pt x="164193" y="161925"/>
                  <a:pt x="164193" y="161925"/>
                  <a:pt x="112032" y="161925"/>
                </a:cubicBezTo>
                <a:cubicBezTo>
                  <a:pt x="106509" y="161925"/>
                  <a:pt x="101600" y="157037"/>
                  <a:pt x="101600" y="151538"/>
                </a:cubicBezTo>
                <a:cubicBezTo>
                  <a:pt x="101600" y="151538"/>
                  <a:pt x="101600" y="151538"/>
                  <a:pt x="101600" y="91656"/>
                </a:cubicBezTo>
                <a:cubicBezTo>
                  <a:pt x="101600" y="91045"/>
                  <a:pt x="102214" y="90434"/>
                  <a:pt x="102214" y="89823"/>
                </a:cubicBezTo>
                <a:cubicBezTo>
                  <a:pt x="102214" y="44606"/>
                  <a:pt x="112646" y="3666"/>
                  <a:pt x="174625" y="0"/>
                </a:cubicBezTo>
                <a:close/>
                <a:moveTo>
                  <a:pt x="71438" y="0"/>
                </a:moveTo>
                <a:cubicBezTo>
                  <a:pt x="71438" y="0"/>
                  <a:pt x="71438" y="0"/>
                  <a:pt x="71438" y="36051"/>
                </a:cubicBezTo>
                <a:cubicBezTo>
                  <a:pt x="50854" y="36051"/>
                  <a:pt x="42984" y="50716"/>
                  <a:pt x="42984" y="81268"/>
                </a:cubicBezTo>
                <a:lnTo>
                  <a:pt x="44725" y="81268"/>
                </a:lnTo>
                <a:cubicBezTo>
                  <a:pt x="47071" y="81268"/>
                  <a:pt x="51762" y="81268"/>
                  <a:pt x="61146" y="81268"/>
                </a:cubicBezTo>
                <a:cubicBezTo>
                  <a:pt x="67200" y="81268"/>
                  <a:pt x="71438" y="86157"/>
                  <a:pt x="71438" y="91656"/>
                </a:cubicBezTo>
                <a:cubicBezTo>
                  <a:pt x="71438" y="91656"/>
                  <a:pt x="71438" y="91656"/>
                  <a:pt x="71438" y="151538"/>
                </a:cubicBezTo>
                <a:cubicBezTo>
                  <a:pt x="71438" y="157037"/>
                  <a:pt x="67200" y="161925"/>
                  <a:pt x="61146" y="161925"/>
                </a:cubicBezTo>
                <a:cubicBezTo>
                  <a:pt x="61146" y="161925"/>
                  <a:pt x="61146" y="161925"/>
                  <a:pt x="10292" y="161925"/>
                </a:cubicBezTo>
                <a:cubicBezTo>
                  <a:pt x="4238" y="161925"/>
                  <a:pt x="0" y="157037"/>
                  <a:pt x="0" y="151538"/>
                </a:cubicBezTo>
                <a:cubicBezTo>
                  <a:pt x="0" y="151538"/>
                  <a:pt x="0" y="151538"/>
                  <a:pt x="0" y="91656"/>
                </a:cubicBezTo>
                <a:cubicBezTo>
                  <a:pt x="0" y="91045"/>
                  <a:pt x="0" y="90434"/>
                  <a:pt x="0" y="89823"/>
                </a:cubicBezTo>
                <a:cubicBezTo>
                  <a:pt x="606" y="44606"/>
                  <a:pt x="10292" y="3666"/>
                  <a:pt x="71438" y="0"/>
                </a:cubicBezTo>
                <a:close/>
              </a:path>
            </a:pathLst>
          </a:custGeom>
          <a:gradFill>
            <a:gsLst>
              <a:gs pos="32000">
                <a:schemeClr val="accent2"/>
              </a:gs>
              <a:gs pos="100000">
                <a:schemeClr val="accent2">
                  <a:alpha val="0"/>
                </a:schemeClr>
              </a:gs>
            </a:gsLst>
            <a:lin ang="3000000" scaled="0"/>
          </a:gradFill>
          <a:ln>
            <a:noFill/>
          </a:ln>
        </p:spPr>
        <p:txBody>
          <a:bodyPr vert="horz" wrap="square" lIns="91440" tIns="45720" rIns="91440" bIns="45720" numCol="1" anchor="t" anchorCtr="0" compatLnSpc="1">
            <a:prstTxWarp prst="textNoShape">
              <a:avLst/>
            </a:prstTxWarp>
            <a:noAutofit/>
          </a:bodyPr>
          <a:lstStyle/>
          <a:p>
            <a:endParaRPr lang="zh-CN" altLang="en-US" dirty="0">
              <a:solidFill>
                <a:srgbClr val="000000"/>
              </a:solidFill>
              <a:latin typeface="+mn-ea"/>
              <a:ea typeface="+mn-ea"/>
            </a:endParaRPr>
          </a:p>
        </p:txBody>
      </p:sp>
      <p:sp>
        <p:nvSpPr>
          <p:cNvPr id="2" name="文本占位符 1">
            <a:extLst>
              <a:ext uri="{FF2B5EF4-FFF2-40B4-BE49-F238E27FC236}">
                <a16:creationId xmlns:a16="http://schemas.microsoft.com/office/drawing/2014/main" id="{20983324-DB93-475C-9501-ADBE96D51EF7}"/>
              </a:ext>
            </a:extLst>
          </p:cNvPr>
          <p:cNvSpPr>
            <a:spLocks noGrp="1"/>
          </p:cNvSpPr>
          <p:nvPr>
            <p:ph type="body" sz="quarter" idx="24" hasCustomPrompt="1"/>
          </p:nvPr>
        </p:nvSpPr>
        <p:spPr>
          <a:xfrm>
            <a:off x="964206" y="2257179"/>
            <a:ext cx="10263588" cy="428322"/>
          </a:xfrm>
          <a:prstGeom prst="rect">
            <a:avLst/>
          </a:prstGeom>
        </p:spPr>
        <p:txBody>
          <a:bodyPr vert="horz" wrap="square" lIns="91440" tIns="45720" rIns="91440" bIns="45720" anchor="t" anchorCtr="0">
            <a:spAutoFit/>
          </a:bodyPr>
          <a:lstStyle>
            <a:lvl1pPr marL="0" indent="-228600" algn="l" defTabSz="914400" rtl="0" eaLnBrk="1" latinLnBrk="0" hangingPunct="1">
              <a:lnSpc>
                <a:spcPct val="90000"/>
              </a:lnSpc>
              <a:buFont typeface="Arial" panose="020B0604020202020204" pitchFamily="34" charset="0"/>
              <a:buNone/>
              <a:defRPr sz="24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输入一段话</a:t>
            </a:r>
          </a:p>
        </p:txBody>
      </p:sp>
      <p:cxnSp>
        <p:nvCxnSpPr>
          <p:cNvPr id="39" name="直接连接符 38">
            <a:extLst>
              <a:ext uri="{FF2B5EF4-FFF2-40B4-BE49-F238E27FC236}">
                <a16:creationId xmlns:a16="http://schemas.microsoft.com/office/drawing/2014/main" id="{57E912C9-0490-4A97-BA97-E60A7F6898FE}"/>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0" name="图形 13">
            <a:extLst>
              <a:ext uri="{FF2B5EF4-FFF2-40B4-BE49-F238E27FC236}">
                <a16:creationId xmlns:a16="http://schemas.microsoft.com/office/drawing/2014/main" id="{7C36F918-5BA0-422C-BE32-CC67ECA927D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1" name="任意多边形: 形状 40">
              <a:extLst>
                <a:ext uri="{FF2B5EF4-FFF2-40B4-BE49-F238E27FC236}">
                  <a16:creationId xmlns:a16="http://schemas.microsoft.com/office/drawing/2014/main" id="{980CBD2F-4FE8-4125-9954-9C6BE87338EA}"/>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n-ea"/>
                <a:ea typeface="+mn-ea"/>
              </a:endParaRPr>
            </a:p>
          </p:txBody>
        </p:sp>
        <p:sp>
          <p:nvSpPr>
            <p:cNvPr id="42" name="任意多边形: 形状 41">
              <a:extLst>
                <a:ext uri="{FF2B5EF4-FFF2-40B4-BE49-F238E27FC236}">
                  <a16:creationId xmlns:a16="http://schemas.microsoft.com/office/drawing/2014/main" id="{3A783AF3-5001-4B00-9901-440A69D39B15}"/>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n-ea"/>
                <a:ea typeface="+mn-ea"/>
              </a:endParaRPr>
            </a:p>
          </p:txBody>
        </p:sp>
        <p:sp>
          <p:nvSpPr>
            <p:cNvPr id="43" name="任意多边形: 形状 42">
              <a:extLst>
                <a:ext uri="{FF2B5EF4-FFF2-40B4-BE49-F238E27FC236}">
                  <a16:creationId xmlns:a16="http://schemas.microsoft.com/office/drawing/2014/main" id="{D279A96B-4387-44E1-8485-27488C911263}"/>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n-ea"/>
                <a:ea typeface="+mn-ea"/>
              </a:endParaRPr>
            </a:p>
          </p:txBody>
        </p:sp>
        <p:sp>
          <p:nvSpPr>
            <p:cNvPr id="44" name="任意多边形: 形状 43">
              <a:extLst>
                <a:ext uri="{FF2B5EF4-FFF2-40B4-BE49-F238E27FC236}">
                  <a16:creationId xmlns:a16="http://schemas.microsoft.com/office/drawing/2014/main" id="{3CE7C50E-6631-47A4-81AF-64BCE8F695E8}"/>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n-ea"/>
                <a:ea typeface="+mn-ea"/>
              </a:endParaRPr>
            </a:p>
          </p:txBody>
        </p:sp>
        <p:sp>
          <p:nvSpPr>
            <p:cNvPr id="45" name="任意多边形: 形状 44">
              <a:extLst>
                <a:ext uri="{FF2B5EF4-FFF2-40B4-BE49-F238E27FC236}">
                  <a16:creationId xmlns:a16="http://schemas.microsoft.com/office/drawing/2014/main" id="{CD4C3EEF-309B-49C7-9CB2-5EAC928208A0}"/>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n-ea"/>
                <a:ea typeface="+mn-ea"/>
              </a:endParaRPr>
            </a:p>
          </p:txBody>
        </p:sp>
        <p:sp>
          <p:nvSpPr>
            <p:cNvPr id="46" name="任意多边形: 形状 45">
              <a:extLst>
                <a:ext uri="{FF2B5EF4-FFF2-40B4-BE49-F238E27FC236}">
                  <a16:creationId xmlns:a16="http://schemas.microsoft.com/office/drawing/2014/main" id="{A4364892-D206-41D8-AECF-715EA25AD206}"/>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n-ea"/>
                <a:ea typeface="+mn-ea"/>
              </a:endParaRPr>
            </a:p>
          </p:txBody>
        </p:sp>
      </p:grpSp>
      <p:sp>
        <p:nvSpPr>
          <p:cNvPr id="47" name="矩形 46">
            <a:extLst>
              <a:ext uri="{FF2B5EF4-FFF2-40B4-BE49-F238E27FC236}">
                <a16:creationId xmlns:a16="http://schemas.microsoft.com/office/drawing/2014/main" id="{77C948D0-60EC-4A2E-8CC7-BFDA6F365A37}"/>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n-ea"/>
                <a:ea typeface="+mn-ea"/>
                <a:cs typeface="阿里巴巴普惠体" panose="00020600040101010101" pitchFamily="18" charset="-122"/>
              </a:rPr>
              <a:t>明德厚学 求是创新</a:t>
            </a:r>
            <a:endParaRPr lang="en-US" altLang="zh-CN" sz="1400" dirty="0">
              <a:solidFill>
                <a:schemeClr val="tx1"/>
              </a:solidFill>
              <a:latin typeface="+mn-ea"/>
              <a:ea typeface="+mn-ea"/>
              <a:cs typeface="阿里巴巴普惠体" panose="00020600040101010101" pitchFamily="18" charset="-122"/>
            </a:endParaRPr>
          </a:p>
        </p:txBody>
      </p:sp>
      <p:grpSp>
        <p:nvGrpSpPr>
          <p:cNvPr id="55" name="组合 54">
            <a:extLst>
              <a:ext uri="{FF2B5EF4-FFF2-40B4-BE49-F238E27FC236}">
                <a16:creationId xmlns:a16="http://schemas.microsoft.com/office/drawing/2014/main" id="{322FF4A4-97EB-4527-9495-DAE272FF21C4}"/>
              </a:ext>
            </a:extLst>
          </p:cNvPr>
          <p:cNvGrpSpPr/>
          <p:nvPr userDrawn="1"/>
        </p:nvGrpSpPr>
        <p:grpSpPr>
          <a:xfrm>
            <a:off x="11074399" y="306386"/>
            <a:ext cx="674689" cy="674689"/>
            <a:chOff x="11074399" y="306386"/>
            <a:chExt cx="674689" cy="674689"/>
          </a:xfrm>
        </p:grpSpPr>
        <p:sp>
          <p:nvSpPr>
            <p:cNvPr id="56" name="矩形: 圆角 55">
              <a:extLst>
                <a:ext uri="{FF2B5EF4-FFF2-40B4-BE49-F238E27FC236}">
                  <a16:creationId xmlns:a16="http://schemas.microsoft.com/office/drawing/2014/main" id="{D6812200-DE5D-406B-B64E-B9C34EE474A8}"/>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ea"/>
                <a:ea typeface="+mn-ea"/>
                <a:cs typeface="+mn-cs"/>
              </a:endParaRPr>
            </a:p>
          </p:txBody>
        </p:sp>
        <p:sp>
          <p:nvSpPr>
            <p:cNvPr id="57" name="任意多边形: 形状 56">
              <a:extLst>
                <a:ext uri="{FF2B5EF4-FFF2-40B4-BE49-F238E27FC236}">
                  <a16:creationId xmlns:a16="http://schemas.microsoft.com/office/drawing/2014/main" id="{175C18AA-A263-4B66-BF0E-BCFD8477F3A9}"/>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ea"/>
                <a:ea typeface="+mn-ea"/>
                <a:cs typeface="+mn-cs"/>
              </a:endParaRPr>
            </a:p>
          </p:txBody>
        </p:sp>
        <p:sp>
          <p:nvSpPr>
            <p:cNvPr id="58" name="Freeform 193">
              <a:extLst>
                <a:ext uri="{FF2B5EF4-FFF2-40B4-BE49-F238E27FC236}">
                  <a16:creationId xmlns:a16="http://schemas.microsoft.com/office/drawing/2014/main" id="{ECAA035E-A015-43E5-8E38-AFB7F40559A3}"/>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n-ea"/>
                <a:ea typeface="+mn-ea"/>
                <a:cs typeface="+mn-cs"/>
              </a:endParaRPr>
            </a:p>
          </p:txBody>
        </p:sp>
      </p:grpSp>
      <p:sp>
        <p:nvSpPr>
          <p:cNvPr id="35" name="文本占位符 3">
            <a:extLst>
              <a:ext uri="{FF2B5EF4-FFF2-40B4-BE49-F238E27FC236}">
                <a16:creationId xmlns:a16="http://schemas.microsoft.com/office/drawing/2014/main" id="{03D0BC89-7B0B-4245-BD19-2909834E2FA5}"/>
              </a:ext>
            </a:extLst>
          </p:cNvPr>
          <p:cNvSpPr>
            <a:spLocks noGrp="1"/>
          </p:cNvSpPr>
          <p:nvPr>
            <p:ph type="body" sz="quarter" idx="25"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一段纯文字</a:t>
            </a:r>
          </a:p>
        </p:txBody>
      </p:sp>
    </p:spTree>
    <p:extLst>
      <p:ext uri="{BB962C8B-B14F-4D97-AF65-F5344CB8AC3E}">
        <p14:creationId xmlns:p14="http://schemas.microsoft.com/office/powerpoint/2010/main" val="193024077"/>
      </p:ext>
    </p:extLst>
  </p:cSld>
  <p:clrMapOvr>
    <a:overrideClrMapping bg1="lt1" tx1="dk1" bg2="lt2" tx2="dk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两页纯文字页面">
    <p:bg>
      <p:bgPr>
        <a:solidFill>
          <a:schemeClr val="bg1">
            <a:lumMod val="95000"/>
          </a:schemeClr>
        </a:solidFill>
        <a:effectLst/>
      </p:bgPr>
    </p:bg>
    <p:spTree>
      <p:nvGrpSpPr>
        <p:cNvPr id="1" name=""/>
        <p:cNvGrpSpPr/>
        <p:nvPr/>
      </p:nvGrpSpPr>
      <p:grpSpPr>
        <a:xfrm>
          <a:off x="0" y="0"/>
          <a:ext cx="0" cy="0"/>
          <a:chOff x="0" y="0"/>
          <a:chExt cx="0" cy="0"/>
        </a:xfrm>
      </p:grpSpPr>
      <p:sp>
        <p:nvSpPr>
          <p:cNvPr id="45" name="矩形 44">
            <a:extLst>
              <a:ext uri="{FF2B5EF4-FFF2-40B4-BE49-F238E27FC236}">
                <a16:creationId xmlns:a16="http://schemas.microsoft.com/office/drawing/2014/main" id="{45F407A4-FD9F-48E1-B8C2-F7BFEFE41E3A}"/>
              </a:ext>
            </a:extLst>
          </p:cNvPr>
          <p:cNvSpPr>
            <a:spLocks/>
          </p:cNvSpPr>
          <p:nvPr userDrawn="1"/>
        </p:nvSpPr>
        <p:spPr>
          <a:xfrm>
            <a:off x="847285" y="4446395"/>
            <a:ext cx="10901801" cy="1680196"/>
          </a:xfrm>
          <a:prstGeom prst="rect">
            <a:avLst/>
          </a:prstGeom>
          <a:gradFill>
            <a:gsLst>
              <a:gs pos="0">
                <a:schemeClr val="accent1">
                  <a:alpha val="11000"/>
                </a:schemeClr>
              </a:gs>
              <a:gs pos="100000">
                <a:schemeClr val="accent1">
                  <a:alpha val="11000"/>
                </a:schemeClr>
              </a:gs>
              <a:gs pos="80000">
                <a:schemeClr val="accent1">
                  <a:alpha val="0"/>
                </a:schemeClr>
              </a:gs>
              <a:gs pos="20000">
                <a:schemeClr val="accent1">
                  <a:alpha val="0"/>
                </a:schemeClr>
              </a:gs>
            </a:gsLst>
            <a:lin ang="0" scaled="0"/>
          </a:gradFill>
          <a:ln>
            <a:gradFill>
              <a:gsLst>
                <a:gs pos="98000">
                  <a:schemeClr val="accent1">
                    <a:alpha val="0"/>
                  </a:schemeClr>
                </a:gs>
                <a:gs pos="100000">
                  <a:schemeClr val="accent1"/>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6" name="矩形 45">
            <a:extLst>
              <a:ext uri="{FF2B5EF4-FFF2-40B4-BE49-F238E27FC236}">
                <a16:creationId xmlns:a16="http://schemas.microsoft.com/office/drawing/2014/main" id="{31CCB7A8-94B6-4D28-82BD-1E9C973A0708}"/>
              </a:ext>
            </a:extLst>
          </p:cNvPr>
          <p:cNvSpPr>
            <a:spLocks/>
          </p:cNvSpPr>
          <p:nvPr userDrawn="1"/>
        </p:nvSpPr>
        <p:spPr>
          <a:xfrm>
            <a:off x="838429" y="1964956"/>
            <a:ext cx="10901801" cy="1680196"/>
          </a:xfrm>
          <a:prstGeom prst="rect">
            <a:avLst/>
          </a:prstGeom>
          <a:gradFill>
            <a:gsLst>
              <a:gs pos="0">
                <a:schemeClr val="accent2">
                  <a:alpha val="11000"/>
                </a:schemeClr>
              </a:gs>
              <a:gs pos="100000">
                <a:schemeClr val="accent2">
                  <a:alpha val="11000"/>
                </a:schemeClr>
              </a:gs>
              <a:gs pos="80000">
                <a:schemeClr val="accent2">
                  <a:alpha val="0"/>
                </a:schemeClr>
              </a:gs>
              <a:gs pos="20000">
                <a:schemeClr val="accent2">
                  <a:alpha val="0"/>
                </a:schemeClr>
              </a:gs>
            </a:gsLst>
            <a:lin ang="0" scaled="0"/>
          </a:gradFill>
          <a:ln>
            <a:gradFill>
              <a:gsLst>
                <a:gs pos="98000">
                  <a:schemeClr val="accent2">
                    <a:alpha val="0"/>
                  </a:schemeClr>
                </a:gs>
                <a:gs pos="100000">
                  <a:schemeClr val="accent2"/>
                </a:gs>
                <a:gs pos="0">
                  <a:schemeClr val="accent2"/>
                </a:gs>
                <a:gs pos="2000">
                  <a:schemeClr val="accent2">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矩形: 圆角 23">
            <a:extLst>
              <a:ext uri="{FF2B5EF4-FFF2-40B4-BE49-F238E27FC236}">
                <a16:creationId xmlns:a16="http://schemas.microsoft.com/office/drawing/2014/main" id="{4EA32C5C-0FDB-4848-A019-FDC3BC8DE940}"/>
              </a:ext>
            </a:extLst>
          </p:cNvPr>
          <p:cNvSpPr/>
          <p:nvPr userDrawn="1"/>
        </p:nvSpPr>
        <p:spPr>
          <a:xfrm>
            <a:off x="766527" y="1318123"/>
            <a:ext cx="4360332"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矩形: 圆角 24">
            <a:extLst>
              <a:ext uri="{FF2B5EF4-FFF2-40B4-BE49-F238E27FC236}">
                <a16:creationId xmlns:a16="http://schemas.microsoft.com/office/drawing/2014/main" id="{9CC70577-28D2-4C51-8393-D3CEF69E67DA}"/>
              </a:ext>
            </a:extLst>
          </p:cNvPr>
          <p:cNvSpPr/>
          <p:nvPr userDrawn="1"/>
        </p:nvSpPr>
        <p:spPr>
          <a:xfrm>
            <a:off x="766527" y="3860975"/>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2" name="椭圆 21">
            <a:extLst>
              <a:ext uri="{FF2B5EF4-FFF2-40B4-BE49-F238E27FC236}">
                <a16:creationId xmlns:a16="http://schemas.microsoft.com/office/drawing/2014/main" id="{CAAEA720-4AE2-407B-8412-D7CF4AEB8822}"/>
              </a:ext>
            </a:extLst>
          </p:cNvPr>
          <p:cNvSpPr/>
          <p:nvPr userDrawn="1"/>
        </p:nvSpPr>
        <p:spPr>
          <a:xfrm>
            <a:off x="326585" y="3789550"/>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3" name="椭圆 22">
            <a:extLst>
              <a:ext uri="{FF2B5EF4-FFF2-40B4-BE49-F238E27FC236}">
                <a16:creationId xmlns:a16="http://schemas.microsoft.com/office/drawing/2014/main" id="{654303B3-6C3B-4DB5-827A-F6E6DF9CA7C9}"/>
              </a:ext>
            </a:extLst>
          </p:cNvPr>
          <p:cNvSpPr/>
          <p:nvPr userDrawn="1"/>
        </p:nvSpPr>
        <p:spPr>
          <a:xfrm>
            <a:off x="326585" y="124669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17" name="矩形: 圆角 16">
            <a:extLst>
              <a:ext uri="{FF2B5EF4-FFF2-40B4-BE49-F238E27FC236}">
                <a16:creationId xmlns:a16="http://schemas.microsoft.com/office/drawing/2014/main" id="{D619A285-290C-426E-925B-F3302A14CB22}"/>
              </a:ext>
            </a:extLst>
          </p:cNvPr>
          <p:cNvSpPr>
            <a:spLocks/>
          </p:cNvSpPr>
          <p:nvPr/>
        </p:nvSpPr>
        <p:spPr>
          <a:xfrm>
            <a:off x="442912" y="306384"/>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70D24D21-8C8D-46BB-A05F-5A7F24A571BE}"/>
              </a:ext>
            </a:extLst>
          </p:cNvPr>
          <p:cNvSpPr>
            <a:spLocks/>
          </p:cNvSpPr>
          <p:nvPr/>
        </p:nvSpPr>
        <p:spPr>
          <a:xfrm>
            <a:off x="560034" y="420483"/>
            <a:ext cx="556790" cy="560591"/>
          </a:xfrm>
          <a:custGeom>
            <a:avLst/>
            <a:gdLst>
              <a:gd name="connsiteX0" fmla="*/ 271581 w 525826"/>
              <a:gd name="connsiteY0" fmla="*/ 58825 h 514592"/>
              <a:gd name="connsiteX1" fmla="*/ 274885 w 525826"/>
              <a:gd name="connsiteY1" fmla="*/ 62617 h 514592"/>
              <a:gd name="connsiteX2" fmla="*/ 275049 w 525826"/>
              <a:gd name="connsiteY2" fmla="*/ 62474 h 514592"/>
              <a:gd name="connsiteX3" fmla="*/ 278353 w 525826"/>
              <a:gd name="connsiteY3" fmla="*/ 66265 h 514592"/>
              <a:gd name="connsiteX4" fmla="*/ 278516 w 525826"/>
              <a:gd name="connsiteY4" fmla="*/ 66123 h 514592"/>
              <a:gd name="connsiteX5" fmla="*/ 281819 w 525826"/>
              <a:gd name="connsiteY5" fmla="*/ 69913 h 514592"/>
              <a:gd name="connsiteX6" fmla="*/ 281983 w 525826"/>
              <a:gd name="connsiteY6" fmla="*/ 69770 h 514592"/>
              <a:gd name="connsiteX7" fmla="*/ 285287 w 525826"/>
              <a:gd name="connsiteY7" fmla="*/ 73561 h 514592"/>
              <a:gd name="connsiteX8" fmla="*/ 285450 w 525826"/>
              <a:gd name="connsiteY8" fmla="*/ 73419 h 514592"/>
              <a:gd name="connsiteX9" fmla="*/ 288754 w 525826"/>
              <a:gd name="connsiteY9" fmla="*/ 77209 h 514592"/>
              <a:gd name="connsiteX10" fmla="*/ 288918 w 525826"/>
              <a:gd name="connsiteY10" fmla="*/ 77067 h 514592"/>
              <a:gd name="connsiteX11" fmla="*/ 292222 w 525826"/>
              <a:gd name="connsiteY11" fmla="*/ 80857 h 514592"/>
              <a:gd name="connsiteX12" fmla="*/ 292385 w 525826"/>
              <a:gd name="connsiteY12" fmla="*/ 80715 h 514592"/>
              <a:gd name="connsiteX13" fmla="*/ 295689 w 525826"/>
              <a:gd name="connsiteY13" fmla="*/ 84506 h 514592"/>
              <a:gd name="connsiteX14" fmla="*/ 295852 w 525826"/>
              <a:gd name="connsiteY14" fmla="*/ 84364 h 514592"/>
              <a:gd name="connsiteX15" fmla="*/ 299156 w 525826"/>
              <a:gd name="connsiteY15" fmla="*/ 88155 h 514592"/>
              <a:gd name="connsiteX16" fmla="*/ 299319 w 525826"/>
              <a:gd name="connsiteY16" fmla="*/ 88013 h 514592"/>
              <a:gd name="connsiteX17" fmla="*/ 302623 w 525826"/>
              <a:gd name="connsiteY17" fmla="*/ 91804 h 514592"/>
              <a:gd name="connsiteX18" fmla="*/ 302787 w 525826"/>
              <a:gd name="connsiteY18" fmla="*/ 91661 h 514592"/>
              <a:gd name="connsiteX19" fmla="*/ 306091 w 525826"/>
              <a:gd name="connsiteY19" fmla="*/ 95451 h 514592"/>
              <a:gd name="connsiteX20" fmla="*/ 306254 w 525826"/>
              <a:gd name="connsiteY20" fmla="*/ 95309 h 514592"/>
              <a:gd name="connsiteX21" fmla="*/ 309558 w 525826"/>
              <a:gd name="connsiteY21" fmla="*/ 99099 h 514592"/>
              <a:gd name="connsiteX22" fmla="*/ 309721 w 525826"/>
              <a:gd name="connsiteY22" fmla="*/ 98957 h 514592"/>
              <a:gd name="connsiteX23" fmla="*/ 313026 w 525826"/>
              <a:gd name="connsiteY23" fmla="*/ 102749 h 514592"/>
              <a:gd name="connsiteX24" fmla="*/ 313190 w 525826"/>
              <a:gd name="connsiteY24" fmla="*/ 102606 h 514592"/>
              <a:gd name="connsiteX25" fmla="*/ 316494 w 525826"/>
              <a:gd name="connsiteY25" fmla="*/ 106397 h 514592"/>
              <a:gd name="connsiteX26" fmla="*/ 316656 w 525826"/>
              <a:gd name="connsiteY26" fmla="*/ 106254 h 514592"/>
              <a:gd name="connsiteX27" fmla="*/ 319960 w 525826"/>
              <a:gd name="connsiteY27" fmla="*/ 110045 h 514592"/>
              <a:gd name="connsiteX28" fmla="*/ 320123 w 525826"/>
              <a:gd name="connsiteY28" fmla="*/ 109903 h 514592"/>
              <a:gd name="connsiteX29" fmla="*/ 323427 w 525826"/>
              <a:gd name="connsiteY29" fmla="*/ 113694 h 514592"/>
              <a:gd name="connsiteX30" fmla="*/ 323591 w 525826"/>
              <a:gd name="connsiteY30" fmla="*/ 113551 h 514592"/>
              <a:gd name="connsiteX31" fmla="*/ 326895 w 525826"/>
              <a:gd name="connsiteY31" fmla="*/ 117342 h 514592"/>
              <a:gd name="connsiteX32" fmla="*/ 327058 w 525826"/>
              <a:gd name="connsiteY32" fmla="*/ 117199 h 514592"/>
              <a:gd name="connsiteX33" fmla="*/ 330362 w 525826"/>
              <a:gd name="connsiteY33" fmla="*/ 120990 h 514592"/>
              <a:gd name="connsiteX34" fmla="*/ 330525 w 525826"/>
              <a:gd name="connsiteY34" fmla="*/ 120847 h 514592"/>
              <a:gd name="connsiteX35" fmla="*/ 333829 w 525826"/>
              <a:gd name="connsiteY35" fmla="*/ 124638 h 514592"/>
              <a:gd name="connsiteX36" fmla="*/ 333992 w 525826"/>
              <a:gd name="connsiteY36" fmla="*/ 124496 h 514592"/>
              <a:gd name="connsiteX37" fmla="*/ 337297 w 525826"/>
              <a:gd name="connsiteY37" fmla="*/ 128288 h 514592"/>
              <a:gd name="connsiteX38" fmla="*/ 337461 w 525826"/>
              <a:gd name="connsiteY38" fmla="*/ 128145 h 514592"/>
              <a:gd name="connsiteX39" fmla="*/ 340765 w 525826"/>
              <a:gd name="connsiteY39" fmla="*/ 131936 h 514592"/>
              <a:gd name="connsiteX40" fmla="*/ 340928 w 525826"/>
              <a:gd name="connsiteY40" fmla="*/ 131794 h 514592"/>
              <a:gd name="connsiteX41" fmla="*/ 344232 w 525826"/>
              <a:gd name="connsiteY41" fmla="*/ 135584 h 514592"/>
              <a:gd name="connsiteX42" fmla="*/ 344395 w 525826"/>
              <a:gd name="connsiteY42" fmla="*/ 135442 h 514592"/>
              <a:gd name="connsiteX43" fmla="*/ 347699 w 525826"/>
              <a:gd name="connsiteY43" fmla="*/ 139232 h 514592"/>
              <a:gd name="connsiteX44" fmla="*/ 347862 w 525826"/>
              <a:gd name="connsiteY44" fmla="*/ 139090 h 514592"/>
              <a:gd name="connsiteX45" fmla="*/ 351166 w 525826"/>
              <a:gd name="connsiteY45" fmla="*/ 142881 h 514592"/>
              <a:gd name="connsiteX46" fmla="*/ 351330 w 525826"/>
              <a:gd name="connsiteY46" fmla="*/ 142738 h 514592"/>
              <a:gd name="connsiteX47" fmla="*/ 354633 w 525826"/>
              <a:gd name="connsiteY47" fmla="*/ 146528 h 514592"/>
              <a:gd name="connsiteX48" fmla="*/ 354796 w 525826"/>
              <a:gd name="connsiteY48" fmla="*/ 146386 h 514592"/>
              <a:gd name="connsiteX49" fmla="*/ 358100 w 525826"/>
              <a:gd name="connsiteY49" fmla="*/ 150177 h 514592"/>
              <a:gd name="connsiteX50" fmla="*/ 358264 w 525826"/>
              <a:gd name="connsiteY50" fmla="*/ 150034 h 514592"/>
              <a:gd name="connsiteX51" fmla="*/ 361569 w 525826"/>
              <a:gd name="connsiteY51" fmla="*/ 153826 h 514592"/>
              <a:gd name="connsiteX52" fmla="*/ 361732 w 525826"/>
              <a:gd name="connsiteY52" fmla="*/ 153684 h 514592"/>
              <a:gd name="connsiteX53" fmla="*/ 365036 w 525826"/>
              <a:gd name="connsiteY53" fmla="*/ 157474 h 514592"/>
              <a:gd name="connsiteX54" fmla="*/ 365200 w 525826"/>
              <a:gd name="connsiteY54" fmla="*/ 157332 h 514592"/>
              <a:gd name="connsiteX55" fmla="*/ 368503 w 525826"/>
              <a:gd name="connsiteY55" fmla="*/ 161122 h 514592"/>
              <a:gd name="connsiteX56" fmla="*/ 368666 w 525826"/>
              <a:gd name="connsiteY56" fmla="*/ 160980 h 514592"/>
              <a:gd name="connsiteX57" fmla="*/ 371970 w 525826"/>
              <a:gd name="connsiteY57" fmla="*/ 164770 h 514592"/>
              <a:gd name="connsiteX58" fmla="*/ 372134 w 525826"/>
              <a:gd name="connsiteY58" fmla="*/ 164628 h 514592"/>
              <a:gd name="connsiteX59" fmla="*/ 375438 w 525826"/>
              <a:gd name="connsiteY59" fmla="*/ 168419 h 514592"/>
              <a:gd name="connsiteX60" fmla="*/ 375601 w 525826"/>
              <a:gd name="connsiteY60" fmla="*/ 168277 h 514592"/>
              <a:gd name="connsiteX61" fmla="*/ 378905 w 525826"/>
              <a:gd name="connsiteY61" fmla="*/ 172068 h 514592"/>
              <a:gd name="connsiteX62" fmla="*/ 379069 w 525826"/>
              <a:gd name="connsiteY62" fmla="*/ 171925 h 514592"/>
              <a:gd name="connsiteX63" fmla="*/ 382373 w 525826"/>
              <a:gd name="connsiteY63" fmla="*/ 175716 h 514592"/>
              <a:gd name="connsiteX64" fmla="*/ 382536 w 525826"/>
              <a:gd name="connsiteY64" fmla="*/ 175574 h 514592"/>
              <a:gd name="connsiteX65" fmla="*/ 385840 w 525826"/>
              <a:gd name="connsiteY65" fmla="*/ 179365 h 514592"/>
              <a:gd name="connsiteX66" fmla="*/ 386004 w 525826"/>
              <a:gd name="connsiteY66" fmla="*/ 179222 h 514592"/>
              <a:gd name="connsiteX67" fmla="*/ 389307 w 525826"/>
              <a:gd name="connsiteY67" fmla="*/ 183012 h 514592"/>
              <a:gd name="connsiteX68" fmla="*/ 389470 w 525826"/>
              <a:gd name="connsiteY68" fmla="*/ 182870 h 514592"/>
              <a:gd name="connsiteX69" fmla="*/ 392774 w 525826"/>
              <a:gd name="connsiteY69" fmla="*/ 186661 h 514592"/>
              <a:gd name="connsiteX70" fmla="*/ 392938 w 525826"/>
              <a:gd name="connsiteY70" fmla="*/ 186518 h 514592"/>
              <a:gd name="connsiteX71" fmla="*/ 396242 w 525826"/>
              <a:gd name="connsiteY71" fmla="*/ 190309 h 514592"/>
              <a:gd name="connsiteX72" fmla="*/ 396405 w 525826"/>
              <a:gd name="connsiteY72" fmla="*/ 190167 h 514592"/>
              <a:gd name="connsiteX73" fmla="*/ 399709 w 525826"/>
              <a:gd name="connsiteY73" fmla="*/ 193958 h 514592"/>
              <a:gd name="connsiteX74" fmla="*/ 399873 w 525826"/>
              <a:gd name="connsiteY74" fmla="*/ 193815 h 514592"/>
              <a:gd name="connsiteX75" fmla="*/ 403177 w 525826"/>
              <a:gd name="connsiteY75" fmla="*/ 197606 h 514592"/>
              <a:gd name="connsiteX76" fmla="*/ 403340 w 525826"/>
              <a:gd name="connsiteY76" fmla="*/ 197464 h 514592"/>
              <a:gd name="connsiteX77" fmla="*/ 406644 w 525826"/>
              <a:gd name="connsiteY77" fmla="*/ 201255 h 514592"/>
              <a:gd name="connsiteX78" fmla="*/ 406807 w 525826"/>
              <a:gd name="connsiteY78" fmla="*/ 201113 h 514592"/>
              <a:gd name="connsiteX79" fmla="*/ 410111 w 525826"/>
              <a:gd name="connsiteY79" fmla="*/ 204903 h 514592"/>
              <a:gd name="connsiteX80" fmla="*/ 410274 w 525826"/>
              <a:gd name="connsiteY80" fmla="*/ 204761 h 514592"/>
              <a:gd name="connsiteX81" fmla="*/ 413578 w 525826"/>
              <a:gd name="connsiteY81" fmla="*/ 208552 h 514592"/>
              <a:gd name="connsiteX82" fmla="*/ 413742 w 525826"/>
              <a:gd name="connsiteY82" fmla="*/ 208409 h 514592"/>
              <a:gd name="connsiteX83" fmla="*/ 417046 w 525826"/>
              <a:gd name="connsiteY83" fmla="*/ 212199 h 514592"/>
              <a:gd name="connsiteX84" fmla="*/ 417209 w 525826"/>
              <a:gd name="connsiteY84" fmla="*/ 212057 h 514592"/>
              <a:gd name="connsiteX85" fmla="*/ 420513 w 525826"/>
              <a:gd name="connsiteY85" fmla="*/ 215847 h 514592"/>
              <a:gd name="connsiteX86" fmla="*/ 420676 w 525826"/>
              <a:gd name="connsiteY86" fmla="*/ 215705 h 514592"/>
              <a:gd name="connsiteX87" fmla="*/ 423980 w 525826"/>
              <a:gd name="connsiteY87" fmla="*/ 219496 h 514592"/>
              <a:gd name="connsiteX88" fmla="*/ 424143 w 525826"/>
              <a:gd name="connsiteY88" fmla="*/ 219354 h 514592"/>
              <a:gd name="connsiteX89" fmla="*/ 427447 w 525826"/>
              <a:gd name="connsiteY89" fmla="*/ 223145 h 514592"/>
              <a:gd name="connsiteX90" fmla="*/ 427611 w 525826"/>
              <a:gd name="connsiteY90" fmla="*/ 223003 h 514592"/>
              <a:gd name="connsiteX91" fmla="*/ 430915 w 525826"/>
              <a:gd name="connsiteY91" fmla="*/ 226793 h 514592"/>
              <a:gd name="connsiteX92" fmla="*/ 431078 w 525826"/>
              <a:gd name="connsiteY92" fmla="*/ 226651 h 514592"/>
              <a:gd name="connsiteX93" fmla="*/ 434382 w 525826"/>
              <a:gd name="connsiteY93" fmla="*/ 230441 h 514592"/>
              <a:gd name="connsiteX94" fmla="*/ 434545 w 525826"/>
              <a:gd name="connsiteY94" fmla="*/ 230299 h 514592"/>
              <a:gd name="connsiteX95" fmla="*/ 437850 w 525826"/>
              <a:gd name="connsiteY95" fmla="*/ 234090 h 514592"/>
              <a:gd name="connsiteX96" fmla="*/ 438014 w 525826"/>
              <a:gd name="connsiteY96" fmla="*/ 233947 h 514592"/>
              <a:gd name="connsiteX97" fmla="*/ 441318 w 525826"/>
              <a:gd name="connsiteY97" fmla="*/ 237738 h 514592"/>
              <a:gd name="connsiteX98" fmla="*/ 441481 w 525826"/>
              <a:gd name="connsiteY98" fmla="*/ 237596 h 514592"/>
              <a:gd name="connsiteX99" fmla="*/ 444785 w 525826"/>
              <a:gd name="connsiteY99" fmla="*/ 241387 h 514592"/>
              <a:gd name="connsiteX100" fmla="*/ 444948 w 525826"/>
              <a:gd name="connsiteY100" fmla="*/ 241245 h 514592"/>
              <a:gd name="connsiteX101" fmla="*/ 448252 w 525826"/>
              <a:gd name="connsiteY101" fmla="*/ 245036 h 514592"/>
              <a:gd name="connsiteX102" fmla="*/ 448415 w 525826"/>
              <a:gd name="connsiteY102" fmla="*/ 244893 h 514592"/>
              <a:gd name="connsiteX103" fmla="*/ 451719 w 525826"/>
              <a:gd name="connsiteY103" fmla="*/ 248684 h 514592"/>
              <a:gd name="connsiteX104" fmla="*/ 451882 w 525826"/>
              <a:gd name="connsiteY104" fmla="*/ 248542 h 514592"/>
              <a:gd name="connsiteX105" fmla="*/ 455186 w 525826"/>
              <a:gd name="connsiteY105" fmla="*/ 252332 h 514592"/>
              <a:gd name="connsiteX106" fmla="*/ 455349 w 525826"/>
              <a:gd name="connsiteY106" fmla="*/ 252189 h 514592"/>
              <a:gd name="connsiteX107" fmla="*/ 458653 w 525826"/>
              <a:gd name="connsiteY107" fmla="*/ 255980 h 514592"/>
              <a:gd name="connsiteX108" fmla="*/ 458816 w 525826"/>
              <a:gd name="connsiteY108" fmla="*/ 255838 h 514592"/>
              <a:gd name="connsiteX109" fmla="*/ 462121 w 525826"/>
              <a:gd name="connsiteY109" fmla="*/ 259629 h 514592"/>
              <a:gd name="connsiteX110" fmla="*/ 462285 w 525826"/>
              <a:gd name="connsiteY110" fmla="*/ 259486 h 514592"/>
              <a:gd name="connsiteX111" fmla="*/ 465589 w 525826"/>
              <a:gd name="connsiteY111" fmla="*/ 263277 h 514592"/>
              <a:gd name="connsiteX112" fmla="*/ 465752 w 525826"/>
              <a:gd name="connsiteY112" fmla="*/ 263135 h 514592"/>
              <a:gd name="connsiteX113" fmla="*/ 469056 w 525826"/>
              <a:gd name="connsiteY113" fmla="*/ 266926 h 514592"/>
              <a:gd name="connsiteX114" fmla="*/ 469219 w 525826"/>
              <a:gd name="connsiteY114" fmla="*/ 266784 h 514592"/>
              <a:gd name="connsiteX115" fmla="*/ 472523 w 525826"/>
              <a:gd name="connsiteY115" fmla="*/ 270574 h 514592"/>
              <a:gd name="connsiteX116" fmla="*/ 472686 w 525826"/>
              <a:gd name="connsiteY116" fmla="*/ 270432 h 514592"/>
              <a:gd name="connsiteX117" fmla="*/ 475990 w 525826"/>
              <a:gd name="connsiteY117" fmla="*/ 274223 h 514592"/>
              <a:gd name="connsiteX118" fmla="*/ 476153 w 525826"/>
              <a:gd name="connsiteY118" fmla="*/ 274080 h 514592"/>
              <a:gd name="connsiteX119" fmla="*/ 479457 w 525826"/>
              <a:gd name="connsiteY119" fmla="*/ 277871 h 514592"/>
              <a:gd name="connsiteX120" fmla="*/ 479621 w 525826"/>
              <a:gd name="connsiteY120" fmla="*/ 277728 h 514592"/>
              <a:gd name="connsiteX121" fmla="*/ 482925 w 525826"/>
              <a:gd name="connsiteY121" fmla="*/ 281519 h 514592"/>
              <a:gd name="connsiteX122" fmla="*/ 483088 w 525826"/>
              <a:gd name="connsiteY122" fmla="*/ 281376 h 514592"/>
              <a:gd name="connsiteX123" fmla="*/ 486392 w 525826"/>
              <a:gd name="connsiteY123" fmla="*/ 285168 h 514592"/>
              <a:gd name="connsiteX124" fmla="*/ 486556 w 525826"/>
              <a:gd name="connsiteY124" fmla="*/ 285025 h 514592"/>
              <a:gd name="connsiteX125" fmla="*/ 489860 w 525826"/>
              <a:gd name="connsiteY125" fmla="*/ 288816 h 514592"/>
              <a:gd name="connsiteX126" fmla="*/ 490023 w 525826"/>
              <a:gd name="connsiteY126" fmla="*/ 288674 h 514592"/>
              <a:gd name="connsiteX127" fmla="*/ 493327 w 525826"/>
              <a:gd name="connsiteY127" fmla="*/ 292465 h 514592"/>
              <a:gd name="connsiteX128" fmla="*/ 493491 w 525826"/>
              <a:gd name="connsiteY128" fmla="*/ 292322 h 514592"/>
              <a:gd name="connsiteX129" fmla="*/ 496794 w 525826"/>
              <a:gd name="connsiteY129" fmla="*/ 296113 h 514592"/>
              <a:gd name="connsiteX130" fmla="*/ 496958 w 525826"/>
              <a:gd name="connsiteY130" fmla="*/ 295970 h 514592"/>
              <a:gd name="connsiteX131" fmla="*/ 500261 w 525826"/>
              <a:gd name="connsiteY131" fmla="*/ 299761 h 514592"/>
              <a:gd name="connsiteX132" fmla="*/ 500425 w 525826"/>
              <a:gd name="connsiteY132" fmla="*/ 299619 h 514592"/>
              <a:gd name="connsiteX133" fmla="*/ 503729 w 525826"/>
              <a:gd name="connsiteY133" fmla="*/ 303409 h 514592"/>
              <a:gd name="connsiteX134" fmla="*/ 503892 w 525826"/>
              <a:gd name="connsiteY134" fmla="*/ 303267 h 514592"/>
              <a:gd name="connsiteX135" fmla="*/ 507196 w 525826"/>
              <a:gd name="connsiteY135" fmla="*/ 307058 h 514592"/>
              <a:gd name="connsiteX136" fmla="*/ 507360 w 525826"/>
              <a:gd name="connsiteY136" fmla="*/ 306915 h 514592"/>
              <a:gd name="connsiteX137" fmla="*/ 510664 w 525826"/>
              <a:gd name="connsiteY137" fmla="*/ 310706 h 514592"/>
              <a:gd name="connsiteX138" fmla="*/ 510827 w 525826"/>
              <a:gd name="connsiteY138" fmla="*/ 310564 h 514592"/>
              <a:gd name="connsiteX139" fmla="*/ 514131 w 525826"/>
              <a:gd name="connsiteY139" fmla="*/ 314355 h 514592"/>
              <a:gd name="connsiteX140" fmla="*/ 514295 w 525826"/>
              <a:gd name="connsiteY140" fmla="*/ 314212 h 514592"/>
              <a:gd name="connsiteX141" fmla="*/ 517599 w 525826"/>
              <a:gd name="connsiteY141" fmla="*/ 318003 h 514592"/>
              <a:gd name="connsiteX142" fmla="*/ 517762 w 525826"/>
              <a:gd name="connsiteY142" fmla="*/ 317861 h 514592"/>
              <a:gd name="connsiteX143" fmla="*/ 521065 w 525826"/>
              <a:gd name="connsiteY143" fmla="*/ 321651 h 514592"/>
              <a:gd name="connsiteX144" fmla="*/ 521229 w 525826"/>
              <a:gd name="connsiteY144" fmla="*/ 321508 h 514592"/>
              <a:gd name="connsiteX145" fmla="*/ 524024 w 525826"/>
              <a:gd name="connsiteY145" fmla="*/ 324715 h 514592"/>
              <a:gd name="connsiteX146" fmla="*/ 522833 w 525826"/>
              <a:gd name="connsiteY146" fmla="*/ 409217 h 514592"/>
              <a:gd name="connsiteX147" fmla="*/ 457399 w 525826"/>
              <a:gd name="connsiteY147" fmla="*/ 506410 h 514592"/>
              <a:gd name="connsiteX148" fmla="*/ 419262 w 525826"/>
              <a:gd name="connsiteY148" fmla="*/ 514592 h 514592"/>
              <a:gd name="connsiteX149" fmla="*/ 128896 w 525826"/>
              <a:gd name="connsiteY149" fmla="*/ 514592 h 514592"/>
              <a:gd name="connsiteX150" fmla="*/ 129961 w 525826"/>
              <a:gd name="connsiteY150" fmla="*/ 511588 h 514592"/>
              <a:gd name="connsiteX151" fmla="*/ 124824 w 525826"/>
              <a:gd name="connsiteY151" fmla="*/ 512648 h 514592"/>
              <a:gd name="connsiteX152" fmla="*/ 126493 w 525826"/>
              <a:gd name="connsiteY152" fmla="*/ 507939 h 514592"/>
              <a:gd name="connsiteX153" fmla="*/ 121357 w 525826"/>
              <a:gd name="connsiteY153" fmla="*/ 509000 h 514592"/>
              <a:gd name="connsiteX154" fmla="*/ 123025 w 525826"/>
              <a:gd name="connsiteY154" fmla="*/ 504291 h 514592"/>
              <a:gd name="connsiteX155" fmla="*/ 117890 w 525826"/>
              <a:gd name="connsiteY155" fmla="*/ 505351 h 514592"/>
              <a:gd name="connsiteX156" fmla="*/ 119558 w 525826"/>
              <a:gd name="connsiteY156" fmla="*/ 500644 h 514592"/>
              <a:gd name="connsiteX157" fmla="*/ 114423 w 525826"/>
              <a:gd name="connsiteY157" fmla="*/ 501703 h 514592"/>
              <a:gd name="connsiteX158" fmla="*/ 116092 w 525826"/>
              <a:gd name="connsiteY158" fmla="*/ 496995 h 514592"/>
              <a:gd name="connsiteX159" fmla="*/ 110955 w 525826"/>
              <a:gd name="connsiteY159" fmla="*/ 498055 h 514592"/>
              <a:gd name="connsiteX160" fmla="*/ 112623 w 525826"/>
              <a:gd name="connsiteY160" fmla="*/ 493346 h 514592"/>
              <a:gd name="connsiteX161" fmla="*/ 107488 w 525826"/>
              <a:gd name="connsiteY161" fmla="*/ 494406 h 514592"/>
              <a:gd name="connsiteX162" fmla="*/ 109156 w 525826"/>
              <a:gd name="connsiteY162" fmla="*/ 489698 h 514592"/>
              <a:gd name="connsiteX163" fmla="*/ 104021 w 525826"/>
              <a:gd name="connsiteY163" fmla="*/ 490758 h 514592"/>
              <a:gd name="connsiteX164" fmla="*/ 105689 w 525826"/>
              <a:gd name="connsiteY164" fmla="*/ 486049 h 514592"/>
              <a:gd name="connsiteX165" fmla="*/ 100553 w 525826"/>
              <a:gd name="connsiteY165" fmla="*/ 487109 h 514592"/>
              <a:gd name="connsiteX166" fmla="*/ 102221 w 525826"/>
              <a:gd name="connsiteY166" fmla="*/ 482401 h 514592"/>
              <a:gd name="connsiteX167" fmla="*/ 97085 w 525826"/>
              <a:gd name="connsiteY167" fmla="*/ 483461 h 514592"/>
              <a:gd name="connsiteX168" fmla="*/ 98753 w 525826"/>
              <a:gd name="connsiteY168" fmla="*/ 478753 h 514592"/>
              <a:gd name="connsiteX169" fmla="*/ 93619 w 525826"/>
              <a:gd name="connsiteY169" fmla="*/ 479813 h 514592"/>
              <a:gd name="connsiteX170" fmla="*/ 95287 w 525826"/>
              <a:gd name="connsiteY170" fmla="*/ 475105 h 514592"/>
              <a:gd name="connsiteX171" fmla="*/ 90152 w 525826"/>
              <a:gd name="connsiteY171" fmla="*/ 476164 h 514592"/>
              <a:gd name="connsiteX172" fmla="*/ 91821 w 525826"/>
              <a:gd name="connsiteY172" fmla="*/ 471456 h 514592"/>
              <a:gd name="connsiteX173" fmla="*/ 86684 w 525826"/>
              <a:gd name="connsiteY173" fmla="*/ 472516 h 514592"/>
              <a:gd name="connsiteX174" fmla="*/ 88352 w 525826"/>
              <a:gd name="connsiteY174" fmla="*/ 467808 h 514592"/>
              <a:gd name="connsiteX175" fmla="*/ 83216 w 525826"/>
              <a:gd name="connsiteY175" fmla="*/ 468868 h 514592"/>
              <a:gd name="connsiteX176" fmla="*/ 84884 w 525826"/>
              <a:gd name="connsiteY176" fmla="*/ 464159 h 514592"/>
              <a:gd name="connsiteX177" fmla="*/ 79749 w 525826"/>
              <a:gd name="connsiteY177" fmla="*/ 465220 h 514592"/>
              <a:gd name="connsiteX178" fmla="*/ 81417 w 525826"/>
              <a:gd name="connsiteY178" fmla="*/ 460511 h 514592"/>
              <a:gd name="connsiteX179" fmla="*/ 76281 w 525826"/>
              <a:gd name="connsiteY179" fmla="*/ 461571 h 514592"/>
              <a:gd name="connsiteX180" fmla="*/ 77949 w 525826"/>
              <a:gd name="connsiteY180" fmla="*/ 456863 h 514592"/>
              <a:gd name="connsiteX181" fmla="*/ 72814 w 525826"/>
              <a:gd name="connsiteY181" fmla="*/ 457923 h 514592"/>
              <a:gd name="connsiteX182" fmla="*/ 74482 w 525826"/>
              <a:gd name="connsiteY182" fmla="*/ 453214 h 514592"/>
              <a:gd name="connsiteX183" fmla="*/ 69347 w 525826"/>
              <a:gd name="connsiteY183" fmla="*/ 454275 h 514592"/>
              <a:gd name="connsiteX184" fmla="*/ 71015 w 525826"/>
              <a:gd name="connsiteY184" fmla="*/ 449566 h 514592"/>
              <a:gd name="connsiteX185" fmla="*/ 65880 w 525826"/>
              <a:gd name="connsiteY185" fmla="*/ 450626 h 514592"/>
              <a:gd name="connsiteX186" fmla="*/ 67548 w 525826"/>
              <a:gd name="connsiteY186" fmla="*/ 445917 h 514592"/>
              <a:gd name="connsiteX187" fmla="*/ 62411 w 525826"/>
              <a:gd name="connsiteY187" fmla="*/ 446977 h 514592"/>
              <a:gd name="connsiteX188" fmla="*/ 64080 w 525826"/>
              <a:gd name="connsiteY188" fmla="*/ 442269 h 514592"/>
              <a:gd name="connsiteX189" fmla="*/ 58944 w 525826"/>
              <a:gd name="connsiteY189" fmla="*/ 443329 h 514592"/>
              <a:gd name="connsiteX190" fmla="*/ 60613 w 525826"/>
              <a:gd name="connsiteY190" fmla="*/ 438620 h 514592"/>
              <a:gd name="connsiteX191" fmla="*/ 55478 w 525826"/>
              <a:gd name="connsiteY191" fmla="*/ 439681 h 514592"/>
              <a:gd name="connsiteX192" fmla="*/ 57146 w 525826"/>
              <a:gd name="connsiteY192" fmla="*/ 434972 h 514592"/>
              <a:gd name="connsiteX193" fmla="*/ 52010 w 525826"/>
              <a:gd name="connsiteY193" fmla="*/ 436032 h 514592"/>
              <a:gd name="connsiteX194" fmla="*/ 53678 w 525826"/>
              <a:gd name="connsiteY194" fmla="*/ 431324 h 514592"/>
              <a:gd name="connsiteX195" fmla="*/ 48543 w 525826"/>
              <a:gd name="connsiteY195" fmla="*/ 432385 h 514592"/>
              <a:gd name="connsiteX196" fmla="*/ 50211 w 525826"/>
              <a:gd name="connsiteY196" fmla="*/ 427676 h 514592"/>
              <a:gd name="connsiteX197" fmla="*/ 45076 w 525826"/>
              <a:gd name="connsiteY197" fmla="*/ 428736 h 514592"/>
              <a:gd name="connsiteX198" fmla="*/ 46744 w 525826"/>
              <a:gd name="connsiteY198" fmla="*/ 424027 h 514592"/>
              <a:gd name="connsiteX199" fmla="*/ 41609 w 525826"/>
              <a:gd name="connsiteY199" fmla="*/ 425087 h 514592"/>
              <a:gd name="connsiteX200" fmla="*/ 43277 w 525826"/>
              <a:gd name="connsiteY200" fmla="*/ 420378 h 514592"/>
              <a:gd name="connsiteX201" fmla="*/ 38140 w 525826"/>
              <a:gd name="connsiteY201" fmla="*/ 421439 h 514592"/>
              <a:gd name="connsiteX202" fmla="*/ 39809 w 525826"/>
              <a:gd name="connsiteY202" fmla="*/ 416730 h 514592"/>
              <a:gd name="connsiteX203" fmla="*/ 34673 w 525826"/>
              <a:gd name="connsiteY203" fmla="*/ 417790 h 514592"/>
              <a:gd name="connsiteX204" fmla="*/ 36342 w 525826"/>
              <a:gd name="connsiteY204" fmla="*/ 413082 h 514592"/>
              <a:gd name="connsiteX205" fmla="*/ 31206 w 525826"/>
              <a:gd name="connsiteY205" fmla="*/ 414143 h 514592"/>
              <a:gd name="connsiteX206" fmla="*/ 32875 w 525826"/>
              <a:gd name="connsiteY206" fmla="*/ 409434 h 514592"/>
              <a:gd name="connsiteX207" fmla="*/ 27738 w 525826"/>
              <a:gd name="connsiteY207" fmla="*/ 410494 h 514592"/>
              <a:gd name="connsiteX208" fmla="*/ 29407 w 525826"/>
              <a:gd name="connsiteY208" fmla="*/ 405785 h 514592"/>
              <a:gd name="connsiteX209" fmla="*/ 24271 w 525826"/>
              <a:gd name="connsiteY209" fmla="*/ 406846 h 514592"/>
              <a:gd name="connsiteX210" fmla="*/ 25940 w 525826"/>
              <a:gd name="connsiteY210" fmla="*/ 402137 h 514592"/>
              <a:gd name="connsiteX211" fmla="*/ 20804 w 525826"/>
              <a:gd name="connsiteY211" fmla="*/ 403197 h 514592"/>
              <a:gd name="connsiteX212" fmla="*/ 22473 w 525826"/>
              <a:gd name="connsiteY212" fmla="*/ 398488 h 514592"/>
              <a:gd name="connsiteX213" fmla="*/ 17337 w 525826"/>
              <a:gd name="connsiteY213" fmla="*/ 399548 h 514592"/>
              <a:gd name="connsiteX214" fmla="*/ 19006 w 525826"/>
              <a:gd name="connsiteY214" fmla="*/ 394839 h 514592"/>
              <a:gd name="connsiteX215" fmla="*/ 13869 w 525826"/>
              <a:gd name="connsiteY215" fmla="*/ 395900 h 514592"/>
              <a:gd name="connsiteX216" fmla="*/ 15538 w 525826"/>
              <a:gd name="connsiteY216" fmla="*/ 391191 h 514592"/>
              <a:gd name="connsiteX217" fmla="*/ 10402 w 525826"/>
              <a:gd name="connsiteY217" fmla="*/ 392251 h 514592"/>
              <a:gd name="connsiteX218" fmla="*/ 12070 w 525826"/>
              <a:gd name="connsiteY218" fmla="*/ 387543 h 514592"/>
              <a:gd name="connsiteX219" fmla="*/ 6935 w 525826"/>
              <a:gd name="connsiteY219" fmla="*/ 388604 h 514592"/>
              <a:gd name="connsiteX220" fmla="*/ 8603 w 525826"/>
              <a:gd name="connsiteY220" fmla="*/ 383895 h 514592"/>
              <a:gd name="connsiteX221" fmla="*/ 3468 w 525826"/>
              <a:gd name="connsiteY221" fmla="*/ 384955 h 514592"/>
              <a:gd name="connsiteX222" fmla="*/ 5136 w 525826"/>
              <a:gd name="connsiteY222" fmla="*/ 380246 h 514592"/>
              <a:gd name="connsiteX223" fmla="*/ 0 w 525826"/>
              <a:gd name="connsiteY223" fmla="*/ 381306 h 514592"/>
              <a:gd name="connsiteX224" fmla="*/ 43980 w 525826"/>
              <a:gd name="connsiteY224" fmla="*/ 257198 h 514592"/>
              <a:gd name="connsiteX225" fmla="*/ 339073 w 525826"/>
              <a:gd name="connsiteY225" fmla="*/ 0 h 514592"/>
              <a:gd name="connsiteX226" fmla="*/ 342378 w 525826"/>
              <a:gd name="connsiteY226" fmla="*/ 3791 h 514592"/>
              <a:gd name="connsiteX227" fmla="*/ 342541 w 525826"/>
              <a:gd name="connsiteY227" fmla="*/ 3649 h 514592"/>
              <a:gd name="connsiteX228" fmla="*/ 345845 w 525826"/>
              <a:gd name="connsiteY228" fmla="*/ 7439 h 514592"/>
              <a:gd name="connsiteX229" fmla="*/ 346008 w 525826"/>
              <a:gd name="connsiteY229" fmla="*/ 7297 h 514592"/>
              <a:gd name="connsiteX230" fmla="*/ 349312 w 525826"/>
              <a:gd name="connsiteY230" fmla="*/ 11087 h 514592"/>
              <a:gd name="connsiteX231" fmla="*/ 349475 w 525826"/>
              <a:gd name="connsiteY231" fmla="*/ 10945 h 514592"/>
              <a:gd name="connsiteX232" fmla="*/ 352779 w 525826"/>
              <a:gd name="connsiteY232" fmla="*/ 14735 h 514592"/>
              <a:gd name="connsiteX233" fmla="*/ 352942 w 525826"/>
              <a:gd name="connsiteY233" fmla="*/ 14593 h 514592"/>
              <a:gd name="connsiteX234" fmla="*/ 356246 w 525826"/>
              <a:gd name="connsiteY234" fmla="*/ 18384 h 514592"/>
              <a:gd name="connsiteX235" fmla="*/ 356410 w 525826"/>
              <a:gd name="connsiteY235" fmla="*/ 18241 h 514592"/>
              <a:gd name="connsiteX236" fmla="*/ 359714 w 525826"/>
              <a:gd name="connsiteY236" fmla="*/ 22032 h 514592"/>
              <a:gd name="connsiteX237" fmla="*/ 359877 w 525826"/>
              <a:gd name="connsiteY237" fmla="*/ 21890 h 514592"/>
              <a:gd name="connsiteX238" fmla="*/ 363181 w 525826"/>
              <a:gd name="connsiteY238" fmla="*/ 25681 h 514592"/>
              <a:gd name="connsiteX239" fmla="*/ 363344 w 525826"/>
              <a:gd name="connsiteY239" fmla="*/ 25539 h 514592"/>
              <a:gd name="connsiteX240" fmla="*/ 366648 w 525826"/>
              <a:gd name="connsiteY240" fmla="*/ 29329 h 514592"/>
              <a:gd name="connsiteX241" fmla="*/ 366811 w 525826"/>
              <a:gd name="connsiteY241" fmla="*/ 29187 h 514592"/>
              <a:gd name="connsiteX242" fmla="*/ 370116 w 525826"/>
              <a:gd name="connsiteY242" fmla="*/ 32979 h 514592"/>
              <a:gd name="connsiteX243" fmla="*/ 370280 w 525826"/>
              <a:gd name="connsiteY243" fmla="*/ 32836 h 514592"/>
              <a:gd name="connsiteX244" fmla="*/ 373583 w 525826"/>
              <a:gd name="connsiteY244" fmla="*/ 36626 h 514592"/>
              <a:gd name="connsiteX245" fmla="*/ 373747 w 525826"/>
              <a:gd name="connsiteY245" fmla="*/ 36483 h 514592"/>
              <a:gd name="connsiteX246" fmla="*/ 377051 w 525826"/>
              <a:gd name="connsiteY246" fmla="*/ 40274 h 514592"/>
              <a:gd name="connsiteX247" fmla="*/ 377214 w 525826"/>
              <a:gd name="connsiteY247" fmla="*/ 40132 h 514592"/>
              <a:gd name="connsiteX248" fmla="*/ 380518 w 525826"/>
              <a:gd name="connsiteY248" fmla="*/ 43924 h 514592"/>
              <a:gd name="connsiteX249" fmla="*/ 380682 w 525826"/>
              <a:gd name="connsiteY249" fmla="*/ 43781 h 514592"/>
              <a:gd name="connsiteX250" fmla="*/ 383986 w 525826"/>
              <a:gd name="connsiteY250" fmla="*/ 47572 h 514592"/>
              <a:gd name="connsiteX251" fmla="*/ 384148 w 525826"/>
              <a:gd name="connsiteY251" fmla="*/ 47429 h 514592"/>
              <a:gd name="connsiteX252" fmla="*/ 387452 w 525826"/>
              <a:gd name="connsiteY252" fmla="*/ 51220 h 514592"/>
              <a:gd name="connsiteX253" fmla="*/ 387615 w 525826"/>
              <a:gd name="connsiteY253" fmla="*/ 51078 h 514592"/>
              <a:gd name="connsiteX254" fmla="*/ 390919 w 525826"/>
              <a:gd name="connsiteY254" fmla="*/ 54868 h 514592"/>
              <a:gd name="connsiteX255" fmla="*/ 391083 w 525826"/>
              <a:gd name="connsiteY255" fmla="*/ 54726 h 514592"/>
              <a:gd name="connsiteX256" fmla="*/ 394387 w 525826"/>
              <a:gd name="connsiteY256" fmla="*/ 58516 h 514592"/>
              <a:gd name="connsiteX257" fmla="*/ 394551 w 525826"/>
              <a:gd name="connsiteY257" fmla="*/ 58374 h 514592"/>
              <a:gd name="connsiteX258" fmla="*/ 397855 w 525826"/>
              <a:gd name="connsiteY258" fmla="*/ 62164 h 514592"/>
              <a:gd name="connsiteX259" fmla="*/ 398018 w 525826"/>
              <a:gd name="connsiteY259" fmla="*/ 62022 h 514592"/>
              <a:gd name="connsiteX260" fmla="*/ 401322 w 525826"/>
              <a:gd name="connsiteY260" fmla="*/ 65813 h 514592"/>
              <a:gd name="connsiteX261" fmla="*/ 401485 w 525826"/>
              <a:gd name="connsiteY261" fmla="*/ 65671 h 514592"/>
              <a:gd name="connsiteX262" fmla="*/ 404789 w 525826"/>
              <a:gd name="connsiteY262" fmla="*/ 69462 h 514592"/>
              <a:gd name="connsiteX263" fmla="*/ 404953 w 525826"/>
              <a:gd name="connsiteY263" fmla="*/ 69320 h 514592"/>
              <a:gd name="connsiteX264" fmla="*/ 408257 w 525826"/>
              <a:gd name="connsiteY264" fmla="*/ 73110 h 514592"/>
              <a:gd name="connsiteX265" fmla="*/ 408420 w 525826"/>
              <a:gd name="connsiteY265" fmla="*/ 72968 h 514592"/>
              <a:gd name="connsiteX266" fmla="*/ 411724 w 525826"/>
              <a:gd name="connsiteY266" fmla="*/ 76759 h 514592"/>
              <a:gd name="connsiteX267" fmla="*/ 411888 w 525826"/>
              <a:gd name="connsiteY267" fmla="*/ 76616 h 514592"/>
              <a:gd name="connsiteX268" fmla="*/ 415191 w 525826"/>
              <a:gd name="connsiteY268" fmla="*/ 80406 h 514592"/>
              <a:gd name="connsiteX269" fmla="*/ 415354 w 525826"/>
              <a:gd name="connsiteY269" fmla="*/ 80264 h 514592"/>
              <a:gd name="connsiteX270" fmla="*/ 418659 w 525826"/>
              <a:gd name="connsiteY270" fmla="*/ 84056 h 514592"/>
              <a:gd name="connsiteX271" fmla="*/ 418822 w 525826"/>
              <a:gd name="connsiteY271" fmla="*/ 83912 h 514592"/>
              <a:gd name="connsiteX272" fmla="*/ 422126 w 525826"/>
              <a:gd name="connsiteY272" fmla="*/ 87703 h 514592"/>
              <a:gd name="connsiteX273" fmla="*/ 422289 w 525826"/>
              <a:gd name="connsiteY273" fmla="*/ 87561 h 514592"/>
              <a:gd name="connsiteX274" fmla="*/ 425593 w 525826"/>
              <a:gd name="connsiteY274" fmla="*/ 91352 h 514592"/>
              <a:gd name="connsiteX275" fmla="*/ 425757 w 525826"/>
              <a:gd name="connsiteY275" fmla="*/ 91209 h 514592"/>
              <a:gd name="connsiteX276" fmla="*/ 429061 w 525826"/>
              <a:gd name="connsiteY276" fmla="*/ 95001 h 514592"/>
              <a:gd name="connsiteX277" fmla="*/ 429224 w 525826"/>
              <a:gd name="connsiteY277" fmla="*/ 94859 h 514592"/>
              <a:gd name="connsiteX278" fmla="*/ 432528 w 525826"/>
              <a:gd name="connsiteY278" fmla="*/ 98649 h 514592"/>
              <a:gd name="connsiteX279" fmla="*/ 432692 w 525826"/>
              <a:gd name="connsiteY279" fmla="*/ 98507 h 514592"/>
              <a:gd name="connsiteX280" fmla="*/ 435995 w 525826"/>
              <a:gd name="connsiteY280" fmla="*/ 102297 h 514592"/>
              <a:gd name="connsiteX281" fmla="*/ 436158 w 525826"/>
              <a:gd name="connsiteY281" fmla="*/ 102155 h 514592"/>
              <a:gd name="connsiteX282" fmla="*/ 439462 w 525826"/>
              <a:gd name="connsiteY282" fmla="*/ 105945 h 514592"/>
              <a:gd name="connsiteX283" fmla="*/ 439626 w 525826"/>
              <a:gd name="connsiteY283" fmla="*/ 105803 h 514592"/>
              <a:gd name="connsiteX284" fmla="*/ 442931 w 525826"/>
              <a:gd name="connsiteY284" fmla="*/ 109594 h 514592"/>
              <a:gd name="connsiteX285" fmla="*/ 443094 w 525826"/>
              <a:gd name="connsiteY285" fmla="*/ 109452 h 514592"/>
              <a:gd name="connsiteX286" fmla="*/ 446398 w 525826"/>
              <a:gd name="connsiteY286" fmla="*/ 113243 h 514592"/>
              <a:gd name="connsiteX287" fmla="*/ 446561 w 525826"/>
              <a:gd name="connsiteY287" fmla="*/ 113100 h 514592"/>
              <a:gd name="connsiteX288" fmla="*/ 449865 w 525826"/>
              <a:gd name="connsiteY288" fmla="*/ 116891 h 514592"/>
              <a:gd name="connsiteX289" fmla="*/ 450028 w 525826"/>
              <a:gd name="connsiteY289" fmla="*/ 116749 h 514592"/>
              <a:gd name="connsiteX290" fmla="*/ 453332 w 525826"/>
              <a:gd name="connsiteY290" fmla="*/ 120539 h 514592"/>
              <a:gd name="connsiteX291" fmla="*/ 453496 w 525826"/>
              <a:gd name="connsiteY291" fmla="*/ 120397 h 514592"/>
              <a:gd name="connsiteX292" fmla="*/ 456799 w 525826"/>
              <a:gd name="connsiteY292" fmla="*/ 124187 h 514592"/>
              <a:gd name="connsiteX293" fmla="*/ 456962 w 525826"/>
              <a:gd name="connsiteY293" fmla="*/ 124045 h 514592"/>
              <a:gd name="connsiteX294" fmla="*/ 460266 w 525826"/>
              <a:gd name="connsiteY294" fmla="*/ 127835 h 514592"/>
              <a:gd name="connsiteX295" fmla="*/ 460430 w 525826"/>
              <a:gd name="connsiteY295" fmla="*/ 127693 h 514592"/>
              <a:gd name="connsiteX296" fmla="*/ 463734 w 525826"/>
              <a:gd name="connsiteY296" fmla="*/ 131483 h 514592"/>
              <a:gd name="connsiteX297" fmla="*/ 463897 w 525826"/>
              <a:gd name="connsiteY297" fmla="*/ 131341 h 514592"/>
              <a:gd name="connsiteX298" fmla="*/ 467202 w 525826"/>
              <a:gd name="connsiteY298" fmla="*/ 135133 h 514592"/>
              <a:gd name="connsiteX299" fmla="*/ 467365 w 525826"/>
              <a:gd name="connsiteY299" fmla="*/ 134990 h 514592"/>
              <a:gd name="connsiteX300" fmla="*/ 470669 w 525826"/>
              <a:gd name="connsiteY300" fmla="*/ 138781 h 514592"/>
              <a:gd name="connsiteX301" fmla="*/ 470832 w 525826"/>
              <a:gd name="connsiteY301" fmla="*/ 138639 h 514592"/>
              <a:gd name="connsiteX302" fmla="*/ 474136 w 525826"/>
              <a:gd name="connsiteY302" fmla="*/ 142430 h 514592"/>
              <a:gd name="connsiteX303" fmla="*/ 474299 w 525826"/>
              <a:gd name="connsiteY303" fmla="*/ 142287 h 514592"/>
              <a:gd name="connsiteX304" fmla="*/ 477603 w 525826"/>
              <a:gd name="connsiteY304" fmla="*/ 146078 h 514592"/>
              <a:gd name="connsiteX305" fmla="*/ 477766 w 525826"/>
              <a:gd name="connsiteY305" fmla="*/ 145936 h 514592"/>
              <a:gd name="connsiteX306" fmla="*/ 481070 w 525826"/>
              <a:gd name="connsiteY306" fmla="*/ 149727 h 514592"/>
              <a:gd name="connsiteX307" fmla="*/ 481235 w 525826"/>
              <a:gd name="connsiteY307" fmla="*/ 149584 h 514592"/>
              <a:gd name="connsiteX308" fmla="*/ 484538 w 525826"/>
              <a:gd name="connsiteY308" fmla="*/ 153374 h 514592"/>
              <a:gd name="connsiteX309" fmla="*/ 484701 w 525826"/>
              <a:gd name="connsiteY309" fmla="*/ 153231 h 514592"/>
              <a:gd name="connsiteX310" fmla="*/ 488005 w 525826"/>
              <a:gd name="connsiteY310" fmla="*/ 157022 h 514592"/>
              <a:gd name="connsiteX311" fmla="*/ 488168 w 525826"/>
              <a:gd name="connsiteY311" fmla="*/ 156880 h 514592"/>
              <a:gd name="connsiteX312" fmla="*/ 491472 w 525826"/>
              <a:gd name="connsiteY312" fmla="*/ 160671 h 514592"/>
              <a:gd name="connsiteX313" fmla="*/ 491635 w 525826"/>
              <a:gd name="connsiteY313" fmla="*/ 160529 h 514592"/>
              <a:gd name="connsiteX314" fmla="*/ 494940 w 525826"/>
              <a:gd name="connsiteY314" fmla="*/ 164320 h 514592"/>
              <a:gd name="connsiteX315" fmla="*/ 495103 w 525826"/>
              <a:gd name="connsiteY315" fmla="*/ 164178 h 514592"/>
              <a:gd name="connsiteX316" fmla="*/ 498407 w 525826"/>
              <a:gd name="connsiteY316" fmla="*/ 167968 h 514592"/>
              <a:gd name="connsiteX317" fmla="*/ 498571 w 525826"/>
              <a:gd name="connsiteY317" fmla="*/ 167826 h 514592"/>
              <a:gd name="connsiteX318" fmla="*/ 501874 w 525826"/>
              <a:gd name="connsiteY318" fmla="*/ 171616 h 514592"/>
              <a:gd name="connsiteX319" fmla="*/ 502038 w 525826"/>
              <a:gd name="connsiteY319" fmla="*/ 171474 h 514592"/>
              <a:gd name="connsiteX320" fmla="*/ 505342 w 525826"/>
              <a:gd name="connsiteY320" fmla="*/ 175265 h 514592"/>
              <a:gd name="connsiteX321" fmla="*/ 505506 w 525826"/>
              <a:gd name="connsiteY321" fmla="*/ 175122 h 514592"/>
              <a:gd name="connsiteX322" fmla="*/ 508810 w 525826"/>
              <a:gd name="connsiteY322" fmla="*/ 178913 h 514592"/>
              <a:gd name="connsiteX323" fmla="*/ 508973 w 525826"/>
              <a:gd name="connsiteY323" fmla="*/ 178771 h 514592"/>
              <a:gd name="connsiteX324" fmla="*/ 512277 w 525826"/>
              <a:gd name="connsiteY324" fmla="*/ 182562 h 514592"/>
              <a:gd name="connsiteX325" fmla="*/ 512440 w 525826"/>
              <a:gd name="connsiteY325" fmla="*/ 182420 h 514592"/>
              <a:gd name="connsiteX326" fmla="*/ 515744 w 525826"/>
              <a:gd name="connsiteY326" fmla="*/ 186210 h 514592"/>
              <a:gd name="connsiteX327" fmla="*/ 515907 w 525826"/>
              <a:gd name="connsiteY327" fmla="*/ 186068 h 514592"/>
              <a:gd name="connsiteX328" fmla="*/ 519211 w 525826"/>
              <a:gd name="connsiteY328" fmla="*/ 189859 h 514592"/>
              <a:gd name="connsiteX329" fmla="*/ 519375 w 525826"/>
              <a:gd name="connsiteY329" fmla="*/ 189716 h 514592"/>
              <a:gd name="connsiteX330" fmla="*/ 522678 w 525826"/>
              <a:gd name="connsiteY330" fmla="*/ 193506 h 514592"/>
              <a:gd name="connsiteX331" fmla="*/ 522842 w 525826"/>
              <a:gd name="connsiteY331" fmla="*/ 193364 h 514592"/>
              <a:gd name="connsiteX332" fmla="*/ 525826 w 525826"/>
              <a:gd name="connsiteY332" fmla="*/ 196788 h 514592"/>
              <a:gd name="connsiteX333" fmla="*/ 524389 w 525826"/>
              <a:gd name="connsiteY333" fmla="*/ 298762 h 514592"/>
              <a:gd name="connsiteX334" fmla="*/ 523449 w 525826"/>
              <a:gd name="connsiteY334" fmla="*/ 297683 h 514592"/>
              <a:gd name="connsiteX335" fmla="*/ 523286 w 525826"/>
              <a:gd name="connsiteY335" fmla="*/ 297825 h 514592"/>
              <a:gd name="connsiteX336" fmla="*/ 519982 w 525826"/>
              <a:gd name="connsiteY336" fmla="*/ 294034 h 514592"/>
              <a:gd name="connsiteX337" fmla="*/ 519819 w 525826"/>
              <a:gd name="connsiteY337" fmla="*/ 294176 h 514592"/>
              <a:gd name="connsiteX338" fmla="*/ 516515 w 525826"/>
              <a:gd name="connsiteY338" fmla="*/ 290386 h 514592"/>
              <a:gd name="connsiteX339" fmla="*/ 516351 w 525826"/>
              <a:gd name="connsiteY339" fmla="*/ 290528 h 514592"/>
              <a:gd name="connsiteX340" fmla="*/ 513048 w 525826"/>
              <a:gd name="connsiteY340" fmla="*/ 286738 h 514592"/>
              <a:gd name="connsiteX341" fmla="*/ 512884 w 525826"/>
              <a:gd name="connsiteY341" fmla="*/ 286881 h 514592"/>
              <a:gd name="connsiteX342" fmla="*/ 509580 w 525826"/>
              <a:gd name="connsiteY342" fmla="*/ 283090 h 514592"/>
              <a:gd name="connsiteX343" fmla="*/ 509417 w 525826"/>
              <a:gd name="connsiteY343" fmla="*/ 283232 h 514592"/>
              <a:gd name="connsiteX344" fmla="*/ 506113 w 525826"/>
              <a:gd name="connsiteY344" fmla="*/ 279441 h 514592"/>
              <a:gd name="connsiteX345" fmla="*/ 505950 w 525826"/>
              <a:gd name="connsiteY345" fmla="*/ 279584 h 514592"/>
              <a:gd name="connsiteX346" fmla="*/ 502646 w 525826"/>
              <a:gd name="connsiteY346" fmla="*/ 275793 h 514592"/>
              <a:gd name="connsiteX347" fmla="*/ 502482 w 525826"/>
              <a:gd name="connsiteY347" fmla="*/ 275936 h 514592"/>
              <a:gd name="connsiteX348" fmla="*/ 499178 w 525826"/>
              <a:gd name="connsiteY348" fmla="*/ 272144 h 514592"/>
              <a:gd name="connsiteX349" fmla="*/ 499015 w 525826"/>
              <a:gd name="connsiteY349" fmla="*/ 272286 h 514592"/>
              <a:gd name="connsiteX350" fmla="*/ 495711 w 525826"/>
              <a:gd name="connsiteY350" fmla="*/ 268495 h 514592"/>
              <a:gd name="connsiteX351" fmla="*/ 495547 w 525826"/>
              <a:gd name="connsiteY351" fmla="*/ 268638 h 514592"/>
              <a:gd name="connsiteX352" fmla="*/ 492243 w 525826"/>
              <a:gd name="connsiteY352" fmla="*/ 264847 h 514592"/>
              <a:gd name="connsiteX353" fmla="*/ 492080 w 525826"/>
              <a:gd name="connsiteY353" fmla="*/ 264989 h 514592"/>
              <a:gd name="connsiteX354" fmla="*/ 488776 w 525826"/>
              <a:gd name="connsiteY354" fmla="*/ 261199 h 514592"/>
              <a:gd name="connsiteX355" fmla="*/ 488613 w 525826"/>
              <a:gd name="connsiteY355" fmla="*/ 261342 h 514592"/>
              <a:gd name="connsiteX356" fmla="*/ 485309 w 525826"/>
              <a:gd name="connsiteY356" fmla="*/ 257551 h 514592"/>
              <a:gd name="connsiteX357" fmla="*/ 485145 w 525826"/>
              <a:gd name="connsiteY357" fmla="*/ 257693 h 514592"/>
              <a:gd name="connsiteX358" fmla="*/ 481842 w 525826"/>
              <a:gd name="connsiteY358" fmla="*/ 253903 h 514592"/>
              <a:gd name="connsiteX359" fmla="*/ 481678 w 525826"/>
              <a:gd name="connsiteY359" fmla="*/ 254045 h 514592"/>
              <a:gd name="connsiteX360" fmla="*/ 478374 w 525826"/>
              <a:gd name="connsiteY360" fmla="*/ 250255 h 514592"/>
              <a:gd name="connsiteX361" fmla="*/ 478211 w 525826"/>
              <a:gd name="connsiteY361" fmla="*/ 250397 h 514592"/>
              <a:gd name="connsiteX362" fmla="*/ 474906 w 525826"/>
              <a:gd name="connsiteY362" fmla="*/ 246605 h 514592"/>
              <a:gd name="connsiteX363" fmla="*/ 474743 w 525826"/>
              <a:gd name="connsiteY363" fmla="*/ 246748 h 514592"/>
              <a:gd name="connsiteX364" fmla="*/ 471439 w 525826"/>
              <a:gd name="connsiteY364" fmla="*/ 242957 h 514592"/>
              <a:gd name="connsiteX365" fmla="*/ 471276 w 525826"/>
              <a:gd name="connsiteY365" fmla="*/ 243099 h 514592"/>
              <a:gd name="connsiteX366" fmla="*/ 467972 w 525826"/>
              <a:gd name="connsiteY366" fmla="*/ 239309 h 514592"/>
              <a:gd name="connsiteX367" fmla="*/ 467809 w 525826"/>
              <a:gd name="connsiteY367" fmla="*/ 239452 h 514592"/>
              <a:gd name="connsiteX368" fmla="*/ 464505 w 525826"/>
              <a:gd name="connsiteY368" fmla="*/ 235661 h 514592"/>
              <a:gd name="connsiteX369" fmla="*/ 464342 w 525826"/>
              <a:gd name="connsiteY369" fmla="*/ 235803 h 514592"/>
              <a:gd name="connsiteX370" fmla="*/ 461037 w 525826"/>
              <a:gd name="connsiteY370" fmla="*/ 232012 h 514592"/>
              <a:gd name="connsiteX371" fmla="*/ 460873 w 525826"/>
              <a:gd name="connsiteY371" fmla="*/ 232155 h 514592"/>
              <a:gd name="connsiteX372" fmla="*/ 457569 w 525826"/>
              <a:gd name="connsiteY372" fmla="*/ 228364 h 514592"/>
              <a:gd name="connsiteX373" fmla="*/ 457406 w 525826"/>
              <a:gd name="connsiteY373" fmla="*/ 228506 h 514592"/>
              <a:gd name="connsiteX374" fmla="*/ 454102 w 525826"/>
              <a:gd name="connsiteY374" fmla="*/ 224715 h 514592"/>
              <a:gd name="connsiteX375" fmla="*/ 453939 w 525826"/>
              <a:gd name="connsiteY375" fmla="*/ 224857 h 514592"/>
              <a:gd name="connsiteX376" fmla="*/ 450635 w 525826"/>
              <a:gd name="connsiteY376" fmla="*/ 221066 h 514592"/>
              <a:gd name="connsiteX377" fmla="*/ 450472 w 525826"/>
              <a:gd name="connsiteY377" fmla="*/ 221209 h 514592"/>
              <a:gd name="connsiteX378" fmla="*/ 447168 w 525826"/>
              <a:gd name="connsiteY378" fmla="*/ 217419 h 514592"/>
              <a:gd name="connsiteX379" fmla="*/ 447005 w 525826"/>
              <a:gd name="connsiteY379" fmla="*/ 217562 h 514592"/>
              <a:gd name="connsiteX380" fmla="*/ 443701 w 525826"/>
              <a:gd name="connsiteY380" fmla="*/ 213771 h 514592"/>
              <a:gd name="connsiteX381" fmla="*/ 443538 w 525826"/>
              <a:gd name="connsiteY381" fmla="*/ 213913 h 514592"/>
              <a:gd name="connsiteX382" fmla="*/ 440234 w 525826"/>
              <a:gd name="connsiteY382" fmla="*/ 210122 h 514592"/>
              <a:gd name="connsiteX383" fmla="*/ 440071 w 525826"/>
              <a:gd name="connsiteY383" fmla="*/ 210265 h 514592"/>
              <a:gd name="connsiteX384" fmla="*/ 436766 w 525826"/>
              <a:gd name="connsiteY384" fmla="*/ 206473 h 514592"/>
              <a:gd name="connsiteX385" fmla="*/ 436602 w 525826"/>
              <a:gd name="connsiteY385" fmla="*/ 206616 h 514592"/>
              <a:gd name="connsiteX386" fmla="*/ 433298 w 525826"/>
              <a:gd name="connsiteY386" fmla="*/ 202825 h 514592"/>
              <a:gd name="connsiteX387" fmla="*/ 433135 w 525826"/>
              <a:gd name="connsiteY387" fmla="*/ 202967 h 514592"/>
              <a:gd name="connsiteX388" fmla="*/ 429831 w 525826"/>
              <a:gd name="connsiteY388" fmla="*/ 199176 h 514592"/>
              <a:gd name="connsiteX389" fmla="*/ 429668 w 525826"/>
              <a:gd name="connsiteY389" fmla="*/ 199318 h 514592"/>
              <a:gd name="connsiteX390" fmla="*/ 426364 w 525826"/>
              <a:gd name="connsiteY390" fmla="*/ 195528 h 514592"/>
              <a:gd name="connsiteX391" fmla="*/ 426201 w 525826"/>
              <a:gd name="connsiteY391" fmla="*/ 195670 h 514592"/>
              <a:gd name="connsiteX392" fmla="*/ 422897 w 525826"/>
              <a:gd name="connsiteY392" fmla="*/ 191880 h 514592"/>
              <a:gd name="connsiteX393" fmla="*/ 422733 w 525826"/>
              <a:gd name="connsiteY393" fmla="*/ 192022 h 514592"/>
              <a:gd name="connsiteX394" fmla="*/ 419429 w 525826"/>
              <a:gd name="connsiteY394" fmla="*/ 188232 h 514592"/>
              <a:gd name="connsiteX395" fmla="*/ 419266 w 525826"/>
              <a:gd name="connsiteY395" fmla="*/ 188374 h 514592"/>
              <a:gd name="connsiteX396" fmla="*/ 415962 w 525826"/>
              <a:gd name="connsiteY396" fmla="*/ 184584 h 514592"/>
              <a:gd name="connsiteX397" fmla="*/ 415799 w 525826"/>
              <a:gd name="connsiteY397" fmla="*/ 184725 h 514592"/>
              <a:gd name="connsiteX398" fmla="*/ 412495 w 525826"/>
              <a:gd name="connsiteY398" fmla="*/ 180934 h 514592"/>
              <a:gd name="connsiteX399" fmla="*/ 412331 w 525826"/>
              <a:gd name="connsiteY399" fmla="*/ 181077 h 514592"/>
              <a:gd name="connsiteX400" fmla="*/ 409027 w 525826"/>
              <a:gd name="connsiteY400" fmla="*/ 177286 h 514592"/>
              <a:gd name="connsiteX401" fmla="*/ 408864 w 525826"/>
              <a:gd name="connsiteY401" fmla="*/ 177428 h 514592"/>
              <a:gd name="connsiteX402" fmla="*/ 405561 w 525826"/>
              <a:gd name="connsiteY402" fmla="*/ 173638 h 514592"/>
              <a:gd name="connsiteX403" fmla="*/ 405397 w 525826"/>
              <a:gd name="connsiteY403" fmla="*/ 173781 h 514592"/>
              <a:gd name="connsiteX404" fmla="*/ 402092 w 525826"/>
              <a:gd name="connsiteY404" fmla="*/ 169989 h 514592"/>
              <a:gd name="connsiteX405" fmla="*/ 401929 w 525826"/>
              <a:gd name="connsiteY405" fmla="*/ 170132 h 514592"/>
              <a:gd name="connsiteX406" fmla="*/ 398625 w 525826"/>
              <a:gd name="connsiteY406" fmla="*/ 166341 h 514592"/>
              <a:gd name="connsiteX407" fmla="*/ 398462 w 525826"/>
              <a:gd name="connsiteY407" fmla="*/ 166484 h 514592"/>
              <a:gd name="connsiteX408" fmla="*/ 395158 w 525826"/>
              <a:gd name="connsiteY408" fmla="*/ 162693 h 514592"/>
              <a:gd name="connsiteX409" fmla="*/ 394995 w 525826"/>
              <a:gd name="connsiteY409" fmla="*/ 162835 h 514592"/>
              <a:gd name="connsiteX410" fmla="*/ 391691 w 525826"/>
              <a:gd name="connsiteY410" fmla="*/ 159044 h 514592"/>
              <a:gd name="connsiteX411" fmla="*/ 391528 w 525826"/>
              <a:gd name="connsiteY411" fmla="*/ 159186 h 514592"/>
              <a:gd name="connsiteX412" fmla="*/ 388224 w 525826"/>
              <a:gd name="connsiteY412" fmla="*/ 155395 h 514592"/>
              <a:gd name="connsiteX413" fmla="*/ 388060 w 525826"/>
              <a:gd name="connsiteY413" fmla="*/ 155538 h 514592"/>
              <a:gd name="connsiteX414" fmla="*/ 384756 w 525826"/>
              <a:gd name="connsiteY414" fmla="*/ 151747 h 514592"/>
              <a:gd name="connsiteX415" fmla="*/ 384593 w 525826"/>
              <a:gd name="connsiteY415" fmla="*/ 151890 h 514592"/>
              <a:gd name="connsiteX416" fmla="*/ 381290 w 525826"/>
              <a:gd name="connsiteY416" fmla="*/ 148099 h 514592"/>
              <a:gd name="connsiteX417" fmla="*/ 381126 w 525826"/>
              <a:gd name="connsiteY417" fmla="*/ 148242 h 514592"/>
              <a:gd name="connsiteX418" fmla="*/ 377822 w 525826"/>
              <a:gd name="connsiteY418" fmla="*/ 144451 h 514592"/>
              <a:gd name="connsiteX419" fmla="*/ 377659 w 525826"/>
              <a:gd name="connsiteY419" fmla="*/ 144594 h 514592"/>
              <a:gd name="connsiteX420" fmla="*/ 374354 w 525826"/>
              <a:gd name="connsiteY420" fmla="*/ 140802 h 514592"/>
              <a:gd name="connsiteX421" fmla="*/ 374191 w 525826"/>
              <a:gd name="connsiteY421" fmla="*/ 140945 h 514592"/>
              <a:gd name="connsiteX422" fmla="*/ 289218 w 525826"/>
              <a:gd name="connsiteY422" fmla="*/ 43453 h 51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25826" h="514592">
                <a:moveTo>
                  <a:pt x="271581" y="58825"/>
                </a:moveTo>
                <a:lnTo>
                  <a:pt x="274885" y="62617"/>
                </a:lnTo>
                <a:lnTo>
                  <a:pt x="275049" y="62474"/>
                </a:lnTo>
                <a:lnTo>
                  <a:pt x="278353" y="66265"/>
                </a:lnTo>
                <a:lnTo>
                  <a:pt x="278516" y="66123"/>
                </a:lnTo>
                <a:lnTo>
                  <a:pt x="281819" y="69913"/>
                </a:lnTo>
                <a:lnTo>
                  <a:pt x="281983" y="69770"/>
                </a:lnTo>
                <a:lnTo>
                  <a:pt x="285287" y="73561"/>
                </a:lnTo>
                <a:lnTo>
                  <a:pt x="285450" y="73419"/>
                </a:lnTo>
                <a:lnTo>
                  <a:pt x="288754" y="77209"/>
                </a:lnTo>
                <a:lnTo>
                  <a:pt x="288918" y="77067"/>
                </a:lnTo>
                <a:lnTo>
                  <a:pt x="292222" y="80857"/>
                </a:lnTo>
                <a:lnTo>
                  <a:pt x="292385" y="80715"/>
                </a:lnTo>
                <a:lnTo>
                  <a:pt x="295689" y="84506"/>
                </a:lnTo>
                <a:lnTo>
                  <a:pt x="295852" y="84364"/>
                </a:lnTo>
                <a:lnTo>
                  <a:pt x="299156" y="88155"/>
                </a:lnTo>
                <a:lnTo>
                  <a:pt x="299319" y="88013"/>
                </a:lnTo>
                <a:lnTo>
                  <a:pt x="302623" y="91804"/>
                </a:lnTo>
                <a:lnTo>
                  <a:pt x="302787" y="91661"/>
                </a:lnTo>
                <a:lnTo>
                  <a:pt x="306091" y="95451"/>
                </a:lnTo>
                <a:lnTo>
                  <a:pt x="306254" y="95309"/>
                </a:lnTo>
                <a:lnTo>
                  <a:pt x="309558" y="99099"/>
                </a:lnTo>
                <a:lnTo>
                  <a:pt x="309721" y="98957"/>
                </a:lnTo>
                <a:lnTo>
                  <a:pt x="313026" y="102749"/>
                </a:lnTo>
                <a:lnTo>
                  <a:pt x="313190" y="102606"/>
                </a:lnTo>
                <a:lnTo>
                  <a:pt x="316494" y="106397"/>
                </a:lnTo>
                <a:lnTo>
                  <a:pt x="316656" y="106254"/>
                </a:lnTo>
                <a:lnTo>
                  <a:pt x="319960" y="110045"/>
                </a:lnTo>
                <a:lnTo>
                  <a:pt x="320123" y="109903"/>
                </a:lnTo>
                <a:lnTo>
                  <a:pt x="323427" y="113694"/>
                </a:lnTo>
                <a:lnTo>
                  <a:pt x="323591" y="113551"/>
                </a:lnTo>
                <a:lnTo>
                  <a:pt x="326895" y="117342"/>
                </a:lnTo>
                <a:lnTo>
                  <a:pt x="327058" y="117199"/>
                </a:lnTo>
                <a:lnTo>
                  <a:pt x="330362" y="120990"/>
                </a:lnTo>
                <a:lnTo>
                  <a:pt x="330525" y="120847"/>
                </a:lnTo>
                <a:lnTo>
                  <a:pt x="333829" y="124638"/>
                </a:lnTo>
                <a:lnTo>
                  <a:pt x="333992" y="124496"/>
                </a:lnTo>
                <a:lnTo>
                  <a:pt x="337297" y="128288"/>
                </a:lnTo>
                <a:lnTo>
                  <a:pt x="337461" y="128145"/>
                </a:lnTo>
                <a:lnTo>
                  <a:pt x="340765" y="131936"/>
                </a:lnTo>
                <a:lnTo>
                  <a:pt x="340928" y="131794"/>
                </a:lnTo>
                <a:lnTo>
                  <a:pt x="344232" y="135584"/>
                </a:lnTo>
                <a:lnTo>
                  <a:pt x="344395" y="135442"/>
                </a:lnTo>
                <a:lnTo>
                  <a:pt x="347699" y="139232"/>
                </a:lnTo>
                <a:lnTo>
                  <a:pt x="347862" y="139090"/>
                </a:lnTo>
                <a:lnTo>
                  <a:pt x="351166" y="142881"/>
                </a:lnTo>
                <a:lnTo>
                  <a:pt x="351330" y="142738"/>
                </a:lnTo>
                <a:lnTo>
                  <a:pt x="354633" y="146528"/>
                </a:lnTo>
                <a:lnTo>
                  <a:pt x="354796" y="146386"/>
                </a:lnTo>
                <a:lnTo>
                  <a:pt x="358100" y="150177"/>
                </a:lnTo>
                <a:lnTo>
                  <a:pt x="358264" y="150034"/>
                </a:lnTo>
                <a:lnTo>
                  <a:pt x="361569" y="153826"/>
                </a:lnTo>
                <a:lnTo>
                  <a:pt x="361732" y="153684"/>
                </a:lnTo>
                <a:lnTo>
                  <a:pt x="365036" y="157474"/>
                </a:lnTo>
                <a:lnTo>
                  <a:pt x="365200" y="157332"/>
                </a:lnTo>
                <a:lnTo>
                  <a:pt x="368503" y="161122"/>
                </a:lnTo>
                <a:lnTo>
                  <a:pt x="368666" y="160980"/>
                </a:lnTo>
                <a:lnTo>
                  <a:pt x="371970" y="164770"/>
                </a:lnTo>
                <a:lnTo>
                  <a:pt x="372134" y="164628"/>
                </a:lnTo>
                <a:lnTo>
                  <a:pt x="375438" y="168419"/>
                </a:lnTo>
                <a:lnTo>
                  <a:pt x="375601" y="168277"/>
                </a:lnTo>
                <a:lnTo>
                  <a:pt x="378905" y="172068"/>
                </a:lnTo>
                <a:lnTo>
                  <a:pt x="379069" y="171925"/>
                </a:lnTo>
                <a:lnTo>
                  <a:pt x="382373" y="175716"/>
                </a:lnTo>
                <a:lnTo>
                  <a:pt x="382536" y="175574"/>
                </a:lnTo>
                <a:lnTo>
                  <a:pt x="385840" y="179365"/>
                </a:lnTo>
                <a:lnTo>
                  <a:pt x="386004" y="179222"/>
                </a:lnTo>
                <a:lnTo>
                  <a:pt x="389307" y="183012"/>
                </a:lnTo>
                <a:lnTo>
                  <a:pt x="389470" y="182870"/>
                </a:lnTo>
                <a:lnTo>
                  <a:pt x="392774" y="186661"/>
                </a:lnTo>
                <a:lnTo>
                  <a:pt x="392938" y="186518"/>
                </a:lnTo>
                <a:lnTo>
                  <a:pt x="396242" y="190309"/>
                </a:lnTo>
                <a:lnTo>
                  <a:pt x="396405" y="190167"/>
                </a:lnTo>
                <a:lnTo>
                  <a:pt x="399709" y="193958"/>
                </a:lnTo>
                <a:lnTo>
                  <a:pt x="399873" y="193815"/>
                </a:lnTo>
                <a:lnTo>
                  <a:pt x="403177" y="197606"/>
                </a:lnTo>
                <a:lnTo>
                  <a:pt x="403340" y="197464"/>
                </a:lnTo>
                <a:lnTo>
                  <a:pt x="406644" y="201255"/>
                </a:lnTo>
                <a:lnTo>
                  <a:pt x="406807" y="201113"/>
                </a:lnTo>
                <a:lnTo>
                  <a:pt x="410111" y="204903"/>
                </a:lnTo>
                <a:lnTo>
                  <a:pt x="410274" y="204761"/>
                </a:lnTo>
                <a:lnTo>
                  <a:pt x="413578" y="208552"/>
                </a:lnTo>
                <a:lnTo>
                  <a:pt x="413742" y="208409"/>
                </a:lnTo>
                <a:lnTo>
                  <a:pt x="417046" y="212199"/>
                </a:lnTo>
                <a:lnTo>
                  <a:pt x="417209" y="212057"/>
                </a:lnTo>
                <a:lnTo>
                  <a:pt x="420513" y="215847"/>
                </a:lnTo>
                <a:lnTo>
                  <a:pt x="420676" y="215705"/>
                </a:lnTo>
                <a:lnTo>
                  <a:pt x="423980" y="219496"/>
                </a:lnTo>
                <a:lnTo>
                  <a:pt x="424143" y="219354"/>
                </a:lnTo>
                <a:lnTo>
                  <a:pt x="427447" y="223145"/>
                </a:lnTo>
                <a:lnTo>
                  <a:pt x="427611" y="223003"/>
                </a:lnTo>
                <a:lnTo>
                  <a:pt x="430915" y="226793"/>
                </a:lnTo>
                <a:lnTo>
                  <a:pt x="431078" y="226651"/>
                </a:lnTo>
                <a:lnTo>
                  <a:pt x="434382" y="230441"/>
                </a:lnTo>
                <a:lnTo>
                  <a:pt x="434545" y="230299"/>
                </a:lnTo>
                <a:lnTo>
                  <a:pt x="437850" y="234090"/>
                </a:lnTo>
                <a:lnTo>
                  <a:pt x="438014" y="233947"/>
                </a:lnTo>
                <a:lnTo>
                  <a:pt x="441318" y="237738"/>
                </a:lnTo>
                <a:lnTo>
                  <a:pt x="441481" y="237596"/>
                </a:lnTo>
                <a:lnTo>
                  <a:pt x="444785" y="241387"/>
                </a:lnTo>
                <a:lnTo>
                  <a:pt x="444948" y="241245"/>
                </a:lnTo>
                <a:lnTo>
                  <a:pt x="448252" y="245036"/>
                </a:lnTo>
                <a:lnTo>
                  <a:pt x="448415" y="244893"/>
                </a:lnTo>
                <a:lnTo>
                  <a:pt x="451719" y="248684"/>
                </a:lnTo>
                <a:lnTo>
                  <a:pt x="451882" y="248542"/>
                </a:lnTo>
                <a:lnTo>
                  <a:pt x="455186" y="252332"/>
                </a:lnTo>
                <a:lnTo>
                  <a:pt x="455349" y="252189"/>
                </a:lnTo>
                <a:lnTo>
                  <a:pt x="458653" y="255980"/>
                </a:lnTo>
                <a:lnTo>
                  <a:pt x="458816" y="255838"/>
                </a:lnTo>
                <a:lnTo>
                  <a:pt x="462121" y="259629"/>
                </a:lnTo>
                <a:lnTo>
                  <a:pt x="462285" y="259486"/>
                </a:lnTo>
                <a:lnTo>
                  <a:pt x="465589" y="263277"/>
                </a:lnTo>
                <a:lnTo>
                  <a:pt x="465752" y="263135"/>
                </a:lnTo>
                <a:lnTo>
                  <a:pt x="469056" y="266926"/>
                </a:lnTo>
                <a:lnTo>
                  <a:pt x="469219" y="266784"/>
                </a:lnTo>
                <a:lnTo>
                  <a:pt x="472523" y="270574"/>
                </a:lnTo>
                <a:lnTo>
                  <a:pt x="472686" y="270432"/>
                </a:lnTo>
                <a:lnTo>
                  <a:pt x="475990" y="274223"/>
                </a:lnTo>
                <a:lnTo>
                  <a:pt x="476153" y="274080"/>
                </a:lnTo>
                <a:lnTo>
                  <a:pt x="479457" y="277871"/>
                </a:lnTo>
                <a:lnTo>
                  <a:pt x="479621" y="277728"/>
                </a:lnTo>
                <a:lnTo>
                  <a:pt x="482925" y="281519"/>
                </a:lnTo>
                <a:lnTo>
                  <a:pt x="483088" y="281376"/>
                </a:lnTo>
                <a:lnTo>
                  <a:pt x="486392" y="285168"/>
                </a:lnTo>
                <a:lnTo>
                  <a:pt x="486556" y="285025"/>
                </a:lnTo>
                <a:lnTo>
                  <a:pt x="489860" y="288816"/>
                </a:lnTo>
                <a:lnTo>
                  <a:pt x="490023" y="288674"/>
                </a:lnTo>
                <a:lnTo>
                  <a:pt x="493327" y="292465"/>
                </a:lnTo>
                <a:lnTo>
                  <a:pt x="493491" y="292322"/>
                </a:lnTo>
                <a:lnTo>
                  <a:pt x="496794" y="296113"/>
                </a:lnTo>
                <a:lnTo>
                  <a:pt x="496958" y="295970"/>
                </a:lnTo>
                <a:lnTo>
                  <a:pt x="500261" y="299761"/>
                </a:lnTo>
                <a:lnTo>
                  <a:pt x="500425" y="299619"/>
                </a:lnTo>
                <a:lnTo>
                  <a:pt x="503729" y="303409"/>
                </a:lnTo>
                <a:lnTo>
                  <a:pt x="503892" y="303267"/>
                </a:lnTo>
                <a:lnTo>
                  <a:pt x="507196" y="307058"/>
                </a:lnTo>
                <a:lnTo>
                  <a:pt x="507360" y="306915"/>
                </a:lnTo>
                <a:lnTo>
                  <a:pt x="510664" y="310706"/>
                </a:lnTo>
                <a:lnTo>
                  <a:pt x="510827" y="310564"/>
                </a:lnTo>
                <a:lnTo>
                  <a:pt x="514131" y="314355"/>
                </a:lnTo>
                <a:lnTo>
                  <a:pt x="514295" y="314212"/>
                </a:lnTo>
                <a:lnTo>
                  <a:pt x="517599" y="318003"/>
                </a:lnTo>
                <a:lnTo>
                  <a:pt x="517762" y="317861"/>
                </a:lnTo>
                <a:lnTo>
                  <a:pt x="521065" y="321651"/>
                </a:lnTo>
                <a:lnTo>
                  <a:pt x="521229" y="321508"/>
                </a:lnTo>
                <a:lnTo>
                  <a:pt x="524024" y="324715"/>
                </a:lnTo>
                <a:lnTo>
                  <a:pt x="522833" y="409217"/>
                </a:lnTo>
                <a:cubicBezTo>
                  <a:pt x="522223" y="452505"/>
                  <a:pt x="495278" y="490017"/>
                  <a:pt x="457399" y="506410"/>
                </a:cubicBezTo>
                <a:lnTo>
                  <a:pt x="419262" y="514592"/>
                </a:lnTo>
                <a:lnTo>
                  <a:pt x="128896" y="514592"/>
                </a:lnTo>
                <a:lnTo>
                  <a:pt x="129961" y="511588"/>
                </a:lnTo>
                <a:lnTo>
                  <a:pt x="124824" y="512648"/>
                </a:lnTo>
                <a:lnTo>
                  <a:pt x="126493" y="507939"/>
                </a:lnTo>
                <a:lnTo>
                  <a:pt x="121357" y="509000"/>
                </a:lnTo>
                <a:lnTo>
                  <a:pt x="123025" y="504291"/>
                </a:lnTo>
                <a:lnTo>
                  <a:pt x="117890" y="505351"/>
                </a:lnTo>
                <a:lnTo>
                  <a:pt x="119558" y="500644"/>
                </a:lnTo>
                <a:lnTo>
                  <a:pt x="114423" y="501703"/>
                </a:lnTo>
                <a:lnTo>
                  <a:pt x="116092" y="496995"/>
                </a:lnTo>
                <a:lnTo>
                  <a:pt x="110955" y="498055"/>
                </a:lnTo>
                <a:lnTo>
                  <a:pt x="112623" y="493346"/>
                </a:lnTo>
                <a:lnTo>
                  <a:pt x="107488" y="494406"/>
                </a:lnTo>
                <a:lnTo>
                  <a:pt x="109156" y="489698"/>
                </a:lnTo>
                <a:lnTo>
                  <a:pt x="104021" y="490758"/>
                </a:lnTo>
                <a:lnTo>
                  <a:pt x="105689" y="486049"/>
                </a:lnTo>
                <a:lnTo>
                  <a:pt x="100553" y="487109"/>
                </a:lnTo>
                <a:lnTo>
                  <a:pt x="102221" y="482401"/>
                </a:lnTo>
                <a:lnTo>
                  <a:pt x="97085" y="483461"/>
                </a:lnTo>
                <a:lnTo>
                  <a:pt x="98753" y="478753"/>
                </a:lnTo>
                <a:lnTo>
                  <a:pt x="93619" y="479813"/>
                </a:lnTo>
                <a:lnTo>
                  <a:pt x="95287" y="475105"/>
                </a:lnTo>
                <a:lnTo>
                  <a:pt x="90152" y="476164"/>
                </a:lnTo>
                <a:lnTo>
                  <a:pt x="91821" y="471456"/>
                </a:lnTo>
                <a:lnTo>
                  <a:pt x="86684" y="472516"/>
                </a:lnTo>
                <a:lnTo>
                  <a:pt x="88352" y="467808"/>
                </a:lnTo>
                <a:lnTo>
                  <a:pt x="83216" y="468868"/>
                </a:lnTo>
                <a:lnTo>
                  <a:pt x="84884" y="464159"/>
                </a:lnTo>
                <a:lnTo>
                  <a:pt x="79749" y="465220"/>
                </a:lnTo>
                <a:lnTo>
                  <a:pt x="81417" y="460511"/>
                </a:lnTo>
                <a:lnTo>
                  <a:pt x="76281" y="461571"/>
                </a:lnTo>
                <a:lnTo>
                  <a:pt x="77949" y="456863"/>
                </a:lnTo>
                <a:lnTo>
                  <a:pt x="72814" y="457923"/>
                </a:lnTo>
                <a:lnTo>
                  <a:pt x="74482" y="453214"/>
                </a:lnTo>
                <a:lnTo>
                  <a:pt x="69347" y="454275"/>
                </a:lnTo>
                <a:lnTo>
                  <a:pt x="71015" y="449566"/>
                </a:lnTo>
                <a:lnTo>
                  <a:pt x="65880" y="450626"/>
                </a:lnTo>
                <a:lnTo>
                  <a:pt x="67548" y="445917"/>
                </a:lnTo>
                <a:lnTo>
                  <a:pt x="62411" y="446977"/>
                </a:lnTo>
                <a:lnTo>
                  <a:pt x="64080" y="442269"/>
                </a:lnTo>
                <a:lnTo>
                  <a:pt x="58944" y="443329"/>
                </a:lnTo>
                <a:lnTo>
                  <a:pt x="60613" y="438620"/>
                </a:lnTo>
                <a:lnTo>
                  <a:pt x="55478" y="439681"/>
                </a:lnTo>
                <a:lnTo>
                  <a:pt x="57146" y="434972"/>
                </a:lnTo>
                <a:lnTo>
                  <a:pt x="52010" y="436032"/>
                </a:lnTo>
                <a:lnTo>
                  <a:pt x="53678" y="431324"/>
                </a:lnTo>
                <a:lnTo>
                  <a:pt x="48543" y="432385"/>
                </a:lnTo>
                <a:lnTo>
                  <a:pt x="50211" y="427676"/>
                </a:lnTo>
                <a:lnTo>
                  <a:pt x="45076" y="428736"/>
                </a:lnTo>
                <a:lnTo>
                  <a:pt x="46744" y="424027"/>
                </a:lnTo>
                <a:lnTo>
                  <a:pt x="41609" y="425087"/>
                </a:lnTo>
                <a:lnTo>
                  <a:pt x="43277" y="420378"/>
                </a:lnTo>
                <a:lnTo>
                  <a:pt x="38140" y="421439"/>
                </a:lnTo>
                <a:lnTo>
                  <a:pt x="39809" y="416730"/>
                </a:lnTo>
                <a:lnTo>
                  <a:pt x="34673" y="417790"/>
                </a:lnTo>
                <a:lnTo>
                  <a:pt x="36342" y="413082"/>
                </a:lnTo>
                <a:lnTo>
                  <a:pt x="31206" y="414143"/>
                </a:lnTo>
                <a:lnTo>
                  <a:pt x="32875" y="409434"/>
                </a:lnTo>
                <a:lnTo>
                  <a:pt x="27738" y="410494"/>
                </a:lnTo>
                <a:lnTo>
                  <a:pt x="29407" y="405785"/>
                </a:lnTo>
                <a:lnTo>
                  <a:pt x="24271" y="406846"/>
                </a:lnTo>
                <a:lnTo>
                  <a:pt x="25940" y="402137"/>
                </a:lnTo>
                <a:lnTo>
                  <a:pt x="20804" y="403197"/>
                </a:lnTo>
                <a:lnTo>
                  <a:pt x="22473" y="398488"/>
                </a:lnTo>
                <a:lnTo>
                  <a:pt x="17337" y="399548"/>
                </a:lnTo>
                <a:lnTo>
                  <a:pt x="19006" y="394839"/>
                </a:lnTo>
                <a:lnTo>
                  <a:pt x="13869" y="395900"/>
                </a:lnTo>
                <a:lnTo>
                  <a:pt x="15538" y="391191"/>
                </a:lnTo>
                <a:lnTo>
                  <a:pt x="10402" y="392251"/>
                </a:lnTo>
                <a:lnTo>
                  <a:pt x="12070" y="387543"/>
                </a:lnTo>
                <a:lnTo>
                  <a:pt x="6935" y="388604"/>
                </a:lnTo>
                <a:lnTo>
                  <a:pt x="8603" y="383895"/>
                </a:lnTo>
                <a:lnTo>
                  <a:pt x="3468" y="384955"/>
                </a:lnTo>
                <a:lnTo>
                  <a:pt x="5136" y="380246"/>
                </a:lnTo>
                <a:lnTo>
                  <a:pt x="0" y="381306"/>
                </a:lnTo>
                <a:lnTo>
                  <a:pt x="43980" y="257198"/>
                </a:lnTo>
                <a:close/>
                <a:moveTo>
                  <a:pt x="339073" y="0"/>
                </a:moveTo>
                <a:lnTo>
                  <a:pt x="342378" y="3791"/>
                </a:lnTo>
                <a:lnTo>
                  <a:pt x="342541" y="3649"/>
                </a:lnTo>
                <a:lnTo>
                  <a:pt x="345845" y="7439"/>
                </a:lnTo>
                <a:lnTo>
                  <a:pt x="346008" y="7297"/>
                </a:lnTo>
                <a:lnTo>
                  <a:pt x="349312" y="11087"/>
                </a:lnTo>
                <a:lnTo>
                  <a:pt x="349475" y="10945"/>
                </a:lnTo>
                <a:lnTo>
                  <a:pt x="352779" y="14735"/>
                </a:lnTo>
                <a:lnTo>
                  <a:pt x="352942" y="14593"/>
                </a:lnTo>
                <a:lnTo>
                  <a:pt x="356246" y="18384"/>
                </a:lnTo>
                <a:lnTo>
                  <a:pt x="356410" y="18241"/>
                </a:lnTo>
                <a:lnTo>
                  <a:pt x="359714" y="22032"/>
                </a:lnTo>
                <a:lnTo>
                  <a:pt x="359877" y="21890"/>
                </a:lnTo>
                <a:lnTo>
                  <a:pt x="363181" y="25681"/>
                </a:lnTo>
                <a:lnTo>
                  <a:pt x="363344" y="25539"/>
                </a:lnTo>
                <a:lnTo>
                  <a:pt x="366648" y="29329"/>
                </a:lnTo>
                <a:lnTo>
                  <a:pt x="366811" y="29187"/>
                </a:lnTo>
                <a:lnTo>
                  <a:pt x="370116" y="32979"/>
                </a:lnTo>
                <a:lnTo>
                  <a:pt x="370280" y="32836"/>
                </a:lnTo>
                <a:lnTo>
                  <a:pt x="373583" y="36626"/>
                </a:lnTo>
                <a:lnTo>
                  <a:pt x="373747" y="36483"/>
                </a:lnTo>
                <a:lnTo>
                  <a:pt x="377051" y="40274"/>
                </a:lnTo>
                <a:lnTo>
                  <a:pt x="377214" y="40132"/>
                </a:lnTo>
                <a:lnTo>
                  <a:pt x="380518" y="43924"/>
                </a:lnTo>
                <a:lnTo>
                  <a:pt x="380682" y="43781"/>
                </a:lnTo>
                <a:lnTo>
                  <a:pt x="383986" y="47572"/>
                </a:lnTo>
                <a:lnTo>
                  <a:pt x="384148" y="47429"/>
                </a:lnTo>
                <a:lnTo>
                  <a:pt x="387452" y="51220"/>
                </a:lnTo>
                <a:lnTo>
                  <a:pt x="387615" y="51078"/>
                </a:lnTo>
                <a:lnTo>
                  <a:pt x="390919" y="54868"/>
                </a:lnTo>
                <a:lnTo>
                  <a:pt x="391083" y="54726"/>
                </a:lnTo>
                <a:lnTo>
                  <a:pt x="394387" y="58516"/>
                </a:lnTo>
                <a:lnTo>
                  <a:pt x="394551" y="58374"/>
                </a:lnTo>
                <a:lnTo>
                  <a:pt x="397855" y="62164"/>
                </a:lnTo>
                <a:lnTo>
                  <a:pt x="398018" y="62022"/>
                </a:lnTo>
                <a:lnTo>
                  <a:pt x="401322" y="65813"/>
                </a:lnTo>
                <a:lnTo>
                  <a:pt x="401485" y="65671"/>
                </a:lnTo>
                <a:lnTo>
                  <a:pt x="404789" y="69462"/>
                </a:lnTo>
                <a:lnTo>
                  <a:pt x="404953" y="69320"/>
                </a:lnTo>
                <a:lnTo>
                  <a:pt x="408257" y="73110"/>
                </a:lnTo>
                <a:lnTo>
                  <a:pt x="408420" y="72968"/>
                </a:lnTo>
                <a:lnTo>
                  <a:pt x="411724" y="76759"/>
                </a:lnTo>
                <a:lnTo>
                  <a:pt x="411888" y="76616"/>
                </a:lnTo>
                <a:lnTo>
                  <a:pt x="415191" y="80406"/>
                </a:lnTo>
                <a:lnTo>
                  <a:pt x="415354" y="80264"/>
                </a:lnTo>
                <a:lnTo>
                  <a:pt x="418659" y="84056"/>
                </a:lnTo>
                <a:lnTo>
                  <a:pt x="418822" y="83912"/>
                </a:lnTo>
                <a:lnTo>
                  <a:pt x="422126" y="87703"/>
                </a:lnTo>
                <a:lnTo>
                  <a:pt x="422289" y="87561"/>
                </a:lnTo>
                <a:lnTo>
                  <a:pt x="425593" y="91352"/>
                </a:lnTo>
                <a:lnTo>
                  <a:pt x="425757" y="91209"/>
                </a:lnTo>
                <a:lnTo>
                  <a:pt x="429061" y="95001"/>
                </a:lnTo>
                <a:lnTo>
                  <a:pt x="429224" y="94859"/>
                </a:lnTo>
                <a:lnTo>
                  <a:pt x="432528" y="98649"/>
                </a:lnTo>
                <a:lnTo>
                  <a:pt x="432692" y="98507"/>
                </a:lnTo>
                <a:lnTo>
                  <a:pt x="435995" y="102297"/>
                </a:lnTo>
                <a:lnTo>
                  <a:pt x="436158" y="102155"/>
                </a:lnTo>
                <a:lnTo>
                  <a:pt x="439462" y="105945"/>
                </a:lnTo>
                <a:lnTo>
                  <a:pt x="439626" y="105803"/>
                </a:lnTo>
                <a:lnTo>
                  <a:pt x="442931" y="109594"/>
                </a:lnTo>
                <a:lnTo>
                  <a:pt x="443094" y="109452"/>
                </a:lnTo>
                <a:lnTo>
                  <a:pt x="446398" y="113243"/>
                </a:lnTo>
                <a:lnTo>
                  <a:pt x="446561" y="113100"/>
                </a:lnTo>
                <a:lnTo>
                  <a:pt x="449865" y="116891"/>
                </a:lnTo>
                <a:lnTo>
                  <a:pt x="450028" y="116749"/>
                </a:lnTo>
                <a:lnTo>
                  <a:pt x="453332" y="120539"/>
                </a:lnTo>
                <a:lnTo>
                  <a:pt x="453496" y="120397"/>
                </a:lnTo>
                <a:lnTo>
                  <a:pt x="456799" y="124187"/>
                </a:lnTo>
                <a:lnTo>
                  <a:pt x="456962" y="124045"/>
                </a:lnTo>
                <a:lnTo>
                  <a:pt x="460266" y="127835"/>
                </a:lnTo>
                <a:lnTo>
                  <a:pt x="460430" y="127693"/>
                </a:lnTo>
                <a:lnTo>
                  <a:pt x="463734" y="131483"/>
                </a:lnTo>
                <a:lnTo>
                  <a:pt x="463897" y="131341"/>
                </a:lnTo>
                <a:lnTo>
                  <a:pt x="467202" y="135133"/>
                </a:lnTo>
                <a:lnTo>
                  <a:pt x="467365" y="134990"/>
                </a:lnTo>
                <a:lnTo>
                  <a:pt x="470669" y="138781"/>
                </a:lnTo>
                <a:lnTo>
                  <a:pt x="470832" y="138639"/>
                </a:lnTo>
                <a:lnTo>
                  <a:pt x="474136" y="142430"/>
                </a:lnTo>
                <a:lnTo>
                  <a:pt x="474299" y="142287"/>
                </a:lnTo>
                <a:lnTo>
                  <a:pt x="477603" y="146078"/>
                </a:lnTo>
                <a:lnTo>
                  <a:pt x="477766" y="145936"/>
                </a:lnTo>
                <a:lnTo>
                  <a:pt x="481070" y="149727"/>
                </a:lnTo>
                <a:lnTo>
                  <a:pt x="481235" y="149584"/>
                </a:lnTo>
                <a:lnTo>
                  <a:pt x="484538" y="153374"/>
                </a:lnTo>
                <a:lnTo>
                  <a:pt x="484701" y="153231"/>
                </a:lnTo>
                <a:lnTo>
                  <a:pt x="488005" y="157022"/>
                </a:lnTo>
                <a:lnTo>
                  <a:pt x="488168" y="156880"/>
                </a:lnTo>
                <a:lnTo>
                  <a:pt x="491472" y="160671"/>
                </a:lnTo>
                <a:lnTo>
                  <a:pt x="491635" y="160529"/>
                </a:lnTo>
                <a:lnTo>
                  <a:pt x="494940" y="164320"/>
                </a:lnTo>
                <a:lnTo>
                  <a:pt x="495103" y="164178"/>
                </a:lnTo>
                <a:lnTo>
                  <a:pt x="498407" y="167968"/>
                </a:lnTo>
                <a:lnTo>
                  <a:pt x="498571" y="167826"/>
                </a:lnTo>
                <a:lnTo>
                  <a:pt x="501874" y="171616"/>
                </a:lnTo>
                <a:lnTo>
                  <a:pt x="502038" y="171474"/>
                </a:lnTo>
                <a:lnTo>
                  <a:pt x="505342" y="175265"/>
                </a:lnTo>
                <a:lnTo>
                  <a:pt x="505506" y="175122"/>
                </a:lnTo>
                <a:lnTo>
                  <a:pt x="508810" y="178913"/>
                </a:lnTo>
                <a:lnTo>
                  <a:pt x="508973" y="178771"/>
                </a:lnTo>
                <a:lnTo>
                  <a:pt x="512277" y="182562"/>
                </a:lnTo>
                <a:lnTo>
                  <a:pt x="512440" y="182420"/>
                </a:lnTo>
                <a:lnTo>
                  <a:pt x="515744" y="186210"/>
                </a:lnTo>
                <a:lnTo>
                  <a:pt x="515907" y="186068"/>
                </a:lnTo>
                <a:lnTo>
                  <a:pt x="519211" y="189859"/>
                </a:lnTo>
                <a:lnTo>
                  <a:pt x="519375" y="189716"/>
                </a:lnTo>
                <a:lnTo>
                  <a:pt x="522678" y="193506"/>
                </a:lnTo>
                <a:lnTo>
                  <a:pt x="522842" y="193364"/>
                </a:lnTo>
                <a:lnTo>
                  <a:pt x="525826" y="196788"/>
                </a:lnTo>
                <a:lnTo>
                  <a:pt x="524389" y="298762"/>
                </a:lnTo>
                <a:lnTo>
                  <a:pt x="523449" y="297683"/>
                </a:lnTo>
                <a:lnTo>
                  <a:pt x="523286" y="297825"/>
                </a:lnTo>
                <a:lnTo>
                  <a:pt x="519982" y="294034"/>
                </a:lnTo>
                <a:lnTo>
                  <a:pt x="519819" y="294176"/>
                </a:lnTo>
                <a:lnTo>
                  <a:pt x="516515" y="290386"/>
                </a:lnTo>
                <a:lnTo>
                  <a:pt x="516351" y="290528"/>
                </a:lnTo>
                <a:lnTo>
                  <a:pt x="513048" y="286738"/>
                </a:lnTo>
                <a:lnTo>
                  <a:pt x="512884" y="286881"/>
                </a:lnTo>
                <a:lnTo>
                  <a:pt x="509580" y="283090"/>
                </a:lnTo>
                <a:lnTo>
                  <a:pt x="509417" y="283232"/>
                </a:lnTo>
                <a:lnTo>
                  <a:pt x="506113" y="279441"/>
                </a:lnTo>
                <a:lnTo>
                  <a:pt x="505950" y="279584"/>
                </a:lnTo>
                <a:lnTo>
                  <a:pt x="502646" y="275793"/>
                </a:lnTo>
                <a:lnTo>
                  <a:pt x="502482" y="275936"/>
                </a:lnTo>
                <a:lnTo>
                  <a:pt x="499178" y="272144"/>
                </a:lnTo>
                <a:lnTo>
                  <a:pt x="499015" y="272286"/>
                </a:lnTo>
                <a:lnTo>
                  <a:pt x="495711" y="268495"/>
                </a:lnTo>
                <a:lnTo>
                  <a:pt x="495547" y="268638"/>
                </a:lnTo>
                <a:lnTo>
                  <a:pt x="492243" y="264847"/>
                </a:lnTo>
                <a:lnTo>
                  <a:pt x="492080" y="264989"/>
                </a:lnTo>
                <a:lnTo>
                  <a:pt x="488776" y="261199"/>
                </a:lnTo>
                <a:lnTo>
                  <a:pt x="488613" y="261342"/>
                </a:lnTo>
                <a:lnTo>
                  <a:pt x="485309" y="257551"/>
                </a:lnTo>
                <a:lnTo>
                  <a:pt x="485145" y="257693"/>
                </a:lnTo>
                <a:lnTo>
                  <a:pt x="481842" y="253903"/>
                </a:lnTo>
                <a:lnTo>
                  <a:pt x="481678" y="254045"/>
                </a:lnTo>
                <a:lnTo>
                  <a:pt x="478374" y="250255"/>
                </a:lnTo>
                <a:lnTo>
                  <a:pt x="478211" y="250397"/>
                </a:lnTo>
                <a:lnTo>
                  <a:pt x="474906" y="246605"/>
                </a:lnTo>
                <a:lnTo>
                  <a:pt x="474743" y="246748"/>
                </a:lnTo>
                <a:lnTo>
                  <a:pt x="471439" y="242957"/>
                </a:lnTo>
                <a:lnTo>
                  <a:pt x="471276" y="243099"/>
                </a:lnTo>
                <a:lnTo>
                  <a:pt x="467972" y="239309"/>
                </a:lnTo>
                <a:lnTo>
                  <a:pt x="467809" y="239452"/>
                </a:lnTo>
                <a:lnTo>
                  <a:pt x="464505" y="235661"/>
                </a:lnTo>
                <a:lnTo>
                  <a:pt x="464342" y="235803"/>
                </a:lnTo>
                <a:lnTo>
                  <a:pt x="461037" y="232012"/>
                </a:lnTo>
                <a:lnTo>
                  <a:pt x="460873" y="232155"/>
                </a:lnTo>
                <a:lnTo>
                  <a:pt x="457569" y="228364"/>
                </a:lnTo>
                <a:lnTo>
                  <a:pt x="457406" y="228506"/>
                </a:lnTo>
                <a:lnTo>
                  <a:pt x="454102" y="224715"/>
                </a:lnTo>
                <a:lnTo>
                  <a:pt x="453939" y="224857"/>
                </a:lnTo>
                <a:lnTo>
                  <a:pt x="450635" y="221066"/>
                </a:lnTo>
                <a:lnTo>
                  <a:pt x="450472" y="221209"/>
                </a:lnTo>
                <a:lnTo>
                  <a:pt x="447168" y="217419"/>
                </a:lnTo>
                <a:lnTo>
                  <a:pt x="447005" y="217562"/>
                </a:lnTo>
                <a:lnTo>
                  <a:pt x="443701" y="213771"/>
                </a:lnTo>
                <a:lnTo>
                  <a:pt x="443538" y="213913"/>
                </a:lnTo>
                <a:lnTo>
                  <a:pt x="440234" y="210122"/>
                </a:lnTo>
                <a:lnTo>
                  <a:pt x="440071" y="210265"/>
                </a:lnTo>
                <a:lnTo>
                  <a:pt x="436766" y="206473"/>
                </a:lnTo>
                <a:lnTo>
                  <a:pt x="436602" y="206616"/>
                </a:lnTo>
                <a:lnTo>
                  <a:pt x="433298" y="202825"/>
                </a:lnTo>
                <a:lnTo>
                  <a:pt x="433135" y="202967"/>
                </a:lnTo>
                <a:lnTo>
                  <a:pt x="429831" y="199176"/>
                </a:lnTo>
                <a:lnTo>
                  <a:pt x="429668" y="199318"/>
                </a:lnTo>
                <a:lnTo>
                  <a:pt x="426364" y="195528"/>
                </a:lnTo>
                <a:lnTo>
                  <a:pt x="426201" y="195670"/>
                </a:lnTo>
                <a:lnTo>
                  <a:pt x="422897" y="191880"/>
                </a:lnTo>
                <a:lnTo>
                  <a:pt x="422733" y="192022"/>
                </a:lnTo>
                <a:lnTo>
                  <a:pt x="419429" y="188232"/>
                </a:lnTo>
                <a:lnTo>
                  <a:pt x="419266" y="188374"/>
                </a:lnTo>
                <a:lnTo>
                  <a:pt x="415962" y="184584"/>
                </a:lnTo>
                <a:lnTo>
                  <a:pt x="415799" y="184725"/>
                </a:lnTo>
                <a:lnTo>
                  <a:pt x="412495" y="180934"/>
                </a:lnTo>
                <a:lnTo>
                  <a:pt x="412331" y="181077"/>
                </a:lnTo>
                <a:lnTo>
                  <a:pt x="409027" y="177286"/>
                </a:lnTo>
                <a:lnTo>
                  <a:pt x="408864" y="177428"/>
                </a:lnTo>
                <a:lnTo>
                  <a:pt x="405561" y="173638"/>
                </a:lnTo>
                <a:lnTo>
                  <a:pt x="405397" y="173781"/>
                </a:lnTo>
                <a:lnTo>
                  <a:pt x="402092" y="169989"/>
                </a:lnTo>
                <a:lnTo>
                  <a:pt x="401929" y="170132"/>
                </a:lnTo>
                <a:lnTo>
                  <a:pt x="398625" y="166341"/>
                </a:lnTo>
                <a:lnTo>
                  <a:pt x="398462" y="166484"/>
                </a:lnTo>
                <a:lnTo>
                  <a:pt x="395158" y="162693"/>
                </a:lnTo>
                <a:lnTo>
                  <a:pt x="394995" y="162835"/>
                </a:lnTo>
                <a:lnTo>
                  <a:pt x="391691" y="159044"/>
                </a:lnTo>
                <a:lnTo>
                  <a:pt x="391528" y="159186"/>
                </a:lnTo>
                <a:lnTo>
                  <a:pt x="388224" y="155395"/>
                </a:lnTo>
                <a:lnTo>
                  <a:pt x="388060" y="155538"/>
                </a:lnTo>
                <a:lnTo>
                  <a:pt x="384756" y="151747"/>
                </a:lnTo>
                <a:lnTo>
                  <a:pt x="384593" y="151890"/>
                </a:lnTo>
                <a:lnTo>
                  <a:pt x="381290" y="148099"/>
                </a:lnTo>
                <a:lnTo>
                  <a:pt x="381126" y="148242"/>
                </a:lnTo>
                <a:lnTo>
                  <a:pt x="377822" y="144451"/>
                </a:lnTo>
                <a:lnTo>
                  <a:pt x="377659" y="144594"/>
                </a:lnTo>
                <a:lnTo>
                  <a:pt x="374354" y="140802"/>
                </a:lnTo>
                <a:lnTo>
                  <a:pt x="374191" y="140945"/>
                </a:lnTo>
                <a:lnTo>
                  <a:pt x="289218" y="4345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B58D7866-7546-4AE9-843B-B6C6E2D14EBE}"/>
              </a:ext>
            </a:extLst>
          </p:cNvPr>
          <p:cNvSpPr/>
          <p:nvPr/>
        </p:nvSpPr>
        <p:spPr>
          <a:xfrm rot="13735508">
            <a:off x="684475" y="382661"/>
            <a:ext cx="140885" cy="535951"/>
          </a:xfrm>
          <a:custGeom>
            <a:avLst/>
            <a:gdLst>
              <a:gd name="connsiteX0" fmla="*/ 334209 w 406177"/>
              <a:gd name="connsiteY0" fmla="*/ 1168914 h 1545167"/>
              <a:gd name="connsiteX1" fmla="*/ 334209 w 406177"/>
              <a:gd name="connsiteY1" fmla="*/ 421577 h 1545167"/>
              <a:gd name="connsiteX2" fmla="*/ 277059 w 406177"/>
              <a:gd name="connsiteY2" fmla="*/ 421577 h 1545167"/>
              <a:gd name="connsiteX3" fmla="*/ 277059 w 406177"/>
              <a:gd name="connsiteY3" fmla="*/ 1168914 h 1545167"/>
              <a:gd name="connsiteX4" fmla="*/ 406177 w 406177"/>
              <a:gd name="connsiteY4" fmla="*/ 1271849 h 1545167"/>
              <a:gd name="connsiteX5" fmla="*/ 0 w 406177"/>
              <a:gd name="connsiteY5" fmla="*/ 1271849 h 1545167"/>
              <a:gd name="connsiteX6" fmla="*/ 0 w 406177"/>
              <a:gd name="connsiteY6" fmla="*/ 350153 h 1545167"/>
              <a:gd name="connsiteX7" fmla="*/ 203089 w 406177"/>
              <a:gd name="connsiteY7" fmla="*/ 0 h 1545167"/>
              <a:gd name="connsiteX8" fmla="*/ 406177 w 406177"/>
              <a:gd name="connsiteY8" fmla="*/ 350153 h 1545167"/>
              <a:gd name="connsiteX9" fmla="*/ 406177 w 406177"/>
              <a:gd name="connsiteY9" fmla="*/ 1545167 h 1545167"/>
              <a:gd name="connsiteX10" fmla="*/ 0 w 406177"/>
              <a:gd name="connsiteY10" fmla="*/ 1545167 h 1545167"/>
              <a:gd name="connsiteX11" fmla="*/ 0 w 406177"/>
              <a:gd name="connsiteY11" fmla="*/ 1343273 h 1545167"/>
              <a:gd name="connsiteX12" fmla="*/ 406177 w 406177"/>
              <a:gd name="connsiteY12" fmla="*/ 1343273 h 154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6177" h="1545167">
                <a:moveTo>
                  <a:pt x="334209" y="1168914"/>
                </a:moveTo>
                <a:lnTo>
                  <a:pt x="334209" y="421577"/>
                </a:lnTo>
                <a:lnTo>
                  <a:pt x="277059" y="421577"/>
                </a:lnTo>
                <a:lnTo>
                  <a:pt x="277059" y="1168914"/>
                </a:lnTo>
                <a:close/>
                <a:moveTo>
                  <a:pt x="406177" y="1271849"/>
                </a:moveTo>
                <a:lnTo>
                  <a:pt x="0" y="1271849"/>
                </a:lnTo>
                <a:lnTo>
                  <a:pt x="0" y="350153"/>
                </a:lnTo>
                <a:lnTo>
                  <a:pt x="203089" y="0"/>
                </a:lnTo>
                <a:lnTo>
                  <a:pt x="406177" y="350153"/>
                </a:lnTo>
                <a:close/>
                <a:moveTo>
                  <a:pt x="406177" y="1545167"/>
                </a:moveTo>
                <a:lnTo>
                  <a:pt x="0" y="1545167"/>
                </a:lnTo>
                <a:lnTo>
                  <a:pt x="0" y="1343273"/>
                </a:lnTo>
                <a:lnTo>
                  <a:pt x="406177" y="13432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0" name="椭圆 19">
            <a:extLst>
              <a:ext uri="{FF2B5EF4-FFF2-40B4-BE49-F238E27FC236}">
                <a16:creationId xmlns:a16="http://schemas.microsoft.com/office/drawing/2014/main" id="{7C983BB0-E7B9-4390-B7CC-59349CFD1269}"/>
              </a:ext>
            </a:extLst>
          </p:cNvPr>
          <p:cNvSpPr/>
          <p:nvPr userDrawn="1"/>
        </p:nvSpPr>
        <p:spPr>
          <a:xfrm>
            <a:off x="433633" y="1353746"/>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1" name="椭圆 20">
            <a:extLst>
              <a:ext uri="{FF2B5EF4-FFF2-40B4-BE49-F238E27FC236}">
                <a16:creationId xmlns:a16="http://schemas.microsoft.com/office/drawing/2014/main" id="{7268E72D-94BD-444E-B29A-F64BFC46A0A2}"/>
              </a:ext>
            </a:extLst>
          </p:cNvPr>
          <p:cNvSpPr/>
          <p:nvPr userDrawn="1"/>
        </p:nvSpPr>
        <p:spPr>
          <a:xfrm>
            <a:off x="433633" y="3896598"/>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94F5442A-832B-4085-AD32-A26C06FD4D8E}"/>
              </a:ext>
            </a:extLst>
          </p:cNvPr>
          <p:cNvSpPr>
            <a:spLocks noGrp="1"/>
          </p:cNvSpPr>
          <p:nvPr userDrawn="1">
            <p:ph type="body" sz="quarter" idx="10" hasCustomPrompt="1"/>
          </p:nvPr>
        </p:nvSpPr>
        <p:spPr>
          <a:xfrm>
            <a:off x="946683" y="1360517"/>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26" name="文本占位符 25">
            <a:extLst>
              <a:ext uri="{FF2B5EF4-FFF2-40B4-BE49-F238E27FC236}">
                <a16:creationId xmlns:a16="http://schemas.microsoft.com/office/drawing/2014/main" id="{8672732D-96AC-48DF-94A0-0F27C966B7D2}"/>
              </a:ext>
            </a:extLst>
          </p:cNvPr>
          <p:cNvSpPr>
            <a:spLocks noGrp="1"/>
          </p:cNvSpPr>
          <p:nvPr userDrawn="1">
            <p:ph type="body" sz="quarter" idx="11" hasCustomPrompt="1"/>
          </p:nvPr>
        </p:nvSpPr>
        <p:spPr>
          <a:xfrm>
            <a:off x="946683" y="3903369"/>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27" name="文本占位符 26">
            <a:extLst>
              <a:ext uri="{FF2B5EF4-FFF2-40B4-BE49-F238E27FC236}">
                <a16:creationId xmlns:a16="http://schemas.microsoft.com/office/drawing/2014/main" id="{8391E927-D234-489A-8116-6A4CD615A48B}"/>
              </a:ext>
            </a:extLst>
          </p:cNvPr>
          <p:cNvSpPr>
            <a:spLocks noGrp="1"/>
          </p:cNvSpPr>
          <p:nvPr userDrawn="1">
            <p:ph type="body" sz="quarter" idx="12" hasCustomPrompt="1"/>
          </p:nvPr>
        </p:nvSpPr>
        <p:spPr>
          <a:xfrm>
            <a:off x="966632" y="2052158"/>
            <a:ext cx="10577705" cy="1507720"/>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p:txBody>
      </p:sp>
      <p:sp>
        <p:nvSpPr>
          <p:cNvPr id="28" name="文本占位符 27">
            <a:extLst>
              <a:ext uri="{FF2B5EF4-FFF2-40B4-BE49-F238E27FC236}">
                <a16:creationId xmlns:a16="http://schemas.microsoft.com/office/drawing/2014/main" id="{1AFA70FF-920A-455C-8FD2-AC3ABDFDAA02}"/>
              </a:ext>
            </a:extLst>
          </p:cNvPr>
          <p:cNvSpPr>
            <a:spLocks noGrp="1"/>
          </p:cNvSpPr>
          <p:nvPr userDrawn="1">
            <p:ph type="body" sz="quarter" idx="13" hasCustomPrompt="1"/>
          </p:nvPr>
        </p:nvSpPr>
        <p:spPr>
          <a:xfrm>
            <a:off x="966632" y="4525163"/>
            <a:ext cx="10577705" cy="1507720"/>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p:txBody>
      </p:sp>
      <p:cxnSp>
        <p:nvCxnSpPr>
          <p:cNvPr id="29" name="直接连接符 28">
            <a:extLst>
              <a:ext uri="{FF2B5EF4-FFF2-40B4-BE49-F238E27FC236}">
                <a16:creationId xmlns:a16="http://schemas.microsoft.com/office/drawing/2014/main" id="{E6A91E02-AED0-4AFD-B0E4-874CF888146F}"/>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1" name="文本占位符 25">
            <a:extLst>
              <a:ext uri="{FF2B5EF4-FFF2-40B4-BE49-F238E27FC236}">
                <a16:creationId xmlns:a16="http://schemas.microsoft.com/office/drawing/2014/main" id="{C168AD3C-72E5-4939-B6DF-2E0216569A12}"/>
              </a:ext>
            </a:extLst>
          </p:cNvPr>
          <p:cNvSpPr>
            <a:spLocks noGrp="1"/>
          </p:cNvSpPr>
          <p:nvPr userDrawn="1">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37" name="图形 13">
            <a:extLst>
              <a:ext uri="{FF2B5EF4-FFF2-40B4-BE49-F238E27FC236}">
                <a16:creationId xmlns:a16="http://schemas.microsoft.com/office/drawing/2014/main" id="{711D046D-8932-4287-B9F1-1D04FD0B9CEB}"/>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8" name="任意多边形: 形状 37">
              <a:extLst>
                <a:ext uri="{FF2B5EF4-FFF2-40B4-BE49-F238E27FC236}">
                  <a16:creationId xmlns:a16="http://schemas.microsoft.com/office/drawing/2014/main" id="{42A9A3A9-7FBC-4505-99D5-2C3FD42282C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D29EC619-4EDE-485E-9E7F-B12C86E90380}"/>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B87FBF5-502D-4CD0-AF74-5DCAC31BE037}"/>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1" name="任意多边形: 形状 40">
              <a:extLst>
                <a:ext uri="{FF2B5EF4-FFF2-40B4-BE49-F238E27FC236}">
                  <a16:creationId xmlns:a16="http://schemas.microsoft.com/office/drawing/2014/main" id="{63076E8A-3AED-4D88-A8D5-139598A25D2D}"/>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900BBD65-BB40-4F9C-A6A9-3770564781A7}"/>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3" name="任意多边形: 形状 42">
              <a:extLst>
                <a:ext uri="{FF2B5EF4-FFF2-40B4-BE49-F238E27FC236}">
                  <a16:creationId xmlns:a16="http://schemas.microsoft.com/office/drawing/2014/main" id="{67EF9E8E-F905-4351-AD33-28B167E852A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4" name="矩形 43">
            <a:extLst>
              <a:ext uri="{FF2B5EF4-FFF2-40B4-BE49-F238E27FC236}">
                <a16:creationId xmlns:a16="http://schemas.microsoft.com/office/drawing/2014/main" id="{E68330BC-2A20-4C80-A1E9-87B94DB5CE8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cxnSp>
        <p:nvCxnSpPr>
          <p:cNvPr id="47" name="直接连接符 46">
            <a:extLst>
              <a:ext uri="{FF2B5EF4-FFF2-40B4-BE49-F238E27FC236}">
                <a16:creationId xmlns:a16="http://schemas.microsoft.com/office/drawing/2014/main" id="{BC48108F-9807-4608-9AFB-4C902163D89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6" name="组合 35">
            <a:extLst>
              <a:ext uri="{FF2B5EF4-FFF2-40B4-BE49-F238E27FC236}">
                <a16:creationId xmlns:a16="http://schemas.microsoft.com/office/drawing/2014/main" id="{F024ED19-77E5-418A-9CD0-187EA598C22D}"/>
              </a:ext>
            </a:extLst>
          </p:cNvPr>
          <p:cNvGrpSpPr/>
          <p:nvPr userDrawn="1"/>
        </p:nvGrpSpPr>
        <p:grpSpPr>
          <a:xfrm>
            <a:off x="11074399" y="306386"/>
            <a:ext cx="674689" cy="674689"/>
            <a:chOff x="11074399" y="306386"/>
            <a:chExt cx="674689" cy="674689"/>
          </a:xfrm>
        </p:grpSpPr>
        <p:sp>
          <p:nvSpPr>
            <p:cNvPr id="48" name="矩形: 圆角 47">
              <a:extLst>
                <a:ext uri="{FF2B5EF4-FFF2-40B4-BE49-F238E27FC236}">
                  <a16:creationId xmlns:a16="http://schemas.microsoft.com/office/drawing/2014/main" id="{9DA34907-9322-4E45-B0BB-AC85EEB8C43F}"/>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9" name="任意多边形: 形状 48">
              <a:extLst>
                <a:ext uri="{FF2B5EF4-FFF2-40B4-BE49-F238E27FC236}">
                  <a16:creationId xmlns:a16="http://schemas.microsoft.com/office/drawing/2014/main" id="{1C0E610D-EEF2-4DEC-8B73-97AF843D5A4B}"/>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0" name="Freeform 193">
              <a:extLst>
                <a:ext uri="{FF2B5EF4-FFF2-40B4-BE49-F238E27FC236}">
                  <a16:creationId xmlns:a16="http://schemas.microsoft.com/office/drawing/2014/main" id="{C2ABE493-39F1-4F34-94F0-4FAEECCC4447}"/>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3" name="文本占位符 3">
            <a:extLst>
              <a:ext uri="{FF2B5EF4-FFF2-40B4-BE49-F238E27FC236}">
                <a16:creationId xmlns:a16="http://schemas.microsoft.com/office/drawing/2014/main" id="{DAFB8151-F5DF-47ED-9C59-2E93A8B8B6C6}"/>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两项纯文字页面</a:t>
            </a:r>
          </a:p>
        </p:txBody>
      </p:sp>
    </p:spTree>
    <p:extLst>
      <p:ext uri="{BB962C8B-B14F-4D97-AF65-F5344CB8AC3E}">
        <p14:creationId xmlns:p14="http://schemas.microsoft.com/office/powerpoint/2010/main" val="429265011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guide id="3" pos="279" userDrawn="1">
          <p15:clr>
            <a:srgbClr val="FBAE40"/>
          </p15:clr>
        </p15:guide>
        <p15:guide id="4" pos="7401" userDrawn="1">
          <p15:clr>
            <a:srgbClr val="FBAE40"/>
          </p15:clr>
        </p15:guide>
        <p15:guide id="5" orient="horz" pos="618" userDrawn="1">
          <p15:clr>
            <a:srgbClr val="FBAE40"/>
          </p15:clr>
        </p15:guide>
        <p15:guide id="6" orient="horz" pos="3952"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三项文字页">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9" name="矩形 18">
            <a:extLst>
              <a:ext uri="{FF2B5EF4-FFF2-40B4-BE49-F238E27FC236}">
                <a16:creationId xmlns:a16="http://schemas.microsoft.com/office/drawing/2014/main" id="{DA8E3DA4-DFC4-4886-8BB9-97E4417354BC}"/>
              </a:ext>
            </a:extLst>
          </p:cNvPr>
          <p:cNvSpPr/>
          <p:nvPr/>
        </p:nvSpPr>
        <p:spPr>
          <a:xfrm>
            <a:off x="442913" y="1487229"/>
            <a:ext cx="3330190" cy="4299683"/>
          </a:xfrm>
          <a:prstGeom prst="rect">
            <a:avLst/>
          </a:prstGeom>
          <a:gradFill>
            <a:gsLst>
              <a:gs pos="0">
                <a:schemeClr val="accent1">
                  <a:alpha val="11000"/>
                </a:schemeClr>
              </a:gs>
              <a:gs pos="100000">
                <a:schemeClr val="accent1">
                  <a:alpha val="11000"/>
                </a:schemeClr>
              </a:gs>
              <a:gs pos="80000">
                <a:schemeClr val="accent1">
                  <a:alpha val="0"/>
                </a:schemeClr>
              </a:gs>
              <a:gs pos="20000">
                <a:schemeClr val="accent1">
                  <a:alpha val="0"/>
                </a:schemeClr>
              </a:gs>
            </a:gsLst>
            <a:lin ang="0" scaled="0"/>
          </a:gradFill>
          <a:ln>
            <a:gradFill>
              <a:gsLst>
                <a:gs pos="98000">
                  <a:schemeClr val="accent1">
                    <a:alpha val="0"/>
                  </a:schemeClr>
                </a:gs>
                <a:gs pos="100000">
                  <a:schemeClr val="accent1"/>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2" name="矩形 21">
            <a:extLst>
              <a:ext uri="{FF2B5EF4-FFF2-40B4-BE49-F238E27FC236}">
                <a16:creationId xmlns:a16="http://schemas.microsoft.com/office/drawing/2014/main" id="{23D62766-E359-4615-90B7-99E4B4595E39}"/>
              </a:ext>
            </a:extLst>
          </p:cNvPr>
          <p:cNvSpPr/>
          <p:nvPr userDrawn="1"/>
        </p:nvSpPr>
        <p:spPr>
          <a:xfrm>
            <a:off x="8418897" y="1487229"/>
            <a:ext cx="3330190" cy="4299683"/>
          </a:xfrm>
          <a:prstGeom prst="rect">
            <a:avLst/>
          </a:prstGeom>
          <a:gradFill>
            <a:gsLst>
              <a:gs pos="0">
                <a:schemeClr val="accent1">
                  <a:alpha val="11000"/>
                </a:schemeClr>
              </a:gs>
              <a:gs pos="100000">
                <a:schemeClr val="accent1">
                  <a:alpha val="11000"/>
                </a:schemeClr>
              </a:gs>
              <a:gs pos="80000">
                <a:schemeClr val="accent1">
                  <a:alpha val="0"/>
                </a:schemeClr>
              </a:gs>
              <a:gs pos="20000">
                <a:schemeClr val="accent1">
                  <a:alpha val="0"/>
                </a:schemeClr>
              </a:gs>
            </a:gsLst>
            <a:lin ang="0" scaled="0"/>
          </a:gradFill>
          <a:ln>
            <a:gradFill>
              <a:gsLst>
                <a:gs pos="98000">
                  <a:schemeClr val="accent1">
                    <a:alpha val="0"/>
                  </a:schemeClr>
                </a:gs>
                <a:gs pos="100000">
                  <a:schemeClr val="accent1"/>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sz="2000" dirty="0">
              <a:latin typeface="+mj-lt"/>
              <a:cs typeface="阿里巴巴普惠体" panose="00020600040101010101" pitchFamily="18" charset="-122"/>
            </a:endParaRPr>
          </a:p>
        </p:txBody>
      </p:sp>
      <p:sp>
        <p:nvSpPr>
          <p:cNvPr id="23" name="矩形 22">
            <a:extLst>
              <a:ext uri="{FF2B5EF4-FFF2-40B4-BE49-F238E27FC236}">
                <a16:creationId xmlns:a16="http://schemas.microsoft.com/office/drawing/2014/main" id="{BF9F9D26-FADA-481F-BEDD-CE91ACB05DB3}"/>
              </a:ext>
            </a:extLst>
          </p:cNvPr>
          <p:cNvSpPr/>
          <p:nvPr userDrawn="1"/>
        </p:nvSpPr>
        <p:spPr>
          <a:xfrm>
            <a:off x="4430905" y="1487229"/>
            <a:ext cx="3330190" cy="4299683"/>
          </a:xfrm>
          <a:prstGeom prst="rect">
            <a:avLst/>
          </a:prstGeom>
          <a:gradFill>
            <a:gsLst>
              <a:gs pos="0">
                <a:schemeClr val="accent2">
                  <a:alpha val="11000"/>
                </a:schemeClr>
              </a:gs>
              <a:gs pos="100000">
                <a:schemeClr val="accent2">
                  <a:alpha val="11000"/>
                </a:schemeClr>
              </a:gs>
              <a:gs pos="80000">
                <a:schemeClr val="accent2">
                  <a:alpha val="0"/>
                </a:schemeClr>
              </a:gs>
              <a:gs pos="20000">
                <a:schemeClr val="accent2">
                  <a:alpha val="0"/>
                </a:schemeClr>
              </a:gs>
            </a:gsLst>
            <a:lin ang="0" scaled="0"/>
          </a:gradFill>
          <a:ln>
            <a:gradFill>
              <a:gsLst>
                <a:gs pos="98000">
                  <a:schemeClr val="accent2">
                    <a:alpha val="0"/>
                  </a:schemeClr>
                </a:gs>
                <a:gs pos="100000">
                  <a:schemeClr val="accent2"/>
                </a:gs>
                <a:gs pos="0">
                  <a:schemeClr val="accent2"/>
                </a:gs>
                <a:gs pos="2000">
                  <a:schemeClr val="accent2">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25" name="直接连接符 24">
            <a:extLst>
              <a:ext uri="{FF2B5EF4-FFF2-40B4-BE49-F238E27FC236}">
                <a16:creationId xmlns:a16="http://schemas.microsoft.com/office/drawing/2014/main" id="{9B329077-F534-4B00-8D4F-3193CBB72E18}"/>
              </a:ext>
            </a:extLst>
          </p:cNvPr>
          <p:cNvCxnSpPr>
            <a:cxnSpLocks/>
          </p:cNvCxnSpPr>
          <p:nvPr userDrawn="1"/>
        </p:nvCxnSpPr>
        <p:spPr>
          <a:xfrm>
            <a:off x="4998720" y="3584885"/>
            <a:ext cx="2194560" cy="0"/>
          </a:xfrm>
          <a:prstGeom prst="line">
            <a:avLst/>
          </a:prstGeom>
          <a:ln w="19050" cap="rnd">
            <a:gradFill>
              <a:gsLst>
                <a:gs pos="45000">
                  <a:schemeClr val="accent2">
                    <a:alpha val="0"/>
                  </a:schemeClr>
                </a:gs>
                <a:gs pos="0">
                  <a:schemeClr val="accent2"/>
                </a:gs>
                <a:gs pos="100000">
                  <a:schemeClr val="accent2"/>
                </a:gs>
                <a:gs pos="55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2" name="文本占位符 20">
            <a:extLst>
              <a:ext uri="{FF2B5EF4-FFF2-40B4-BE49-F238E27FC236}">
                <a16:creationId xmlns:a16="http://schemas.microsoft.com/office/drawing/2014/main" id="{4D2D7919-1415-47E8-88F9-8D6F40659043}"/>
              </a:ext>
            </a:extLst>
          </p:cNvPr>
          <p:cNvSpPr>
            <a:spLocks noGrp="1"/>
          </p:cNvSpPr>
          <p:nvPr>
            <p:ph type="body" sz="quarter" idx="26" hasCustomPrompt="1"/>
          </p:nvPr>
        </p:nvSpPr>
        <p:spPr>
          <a:xfrm>
            <a:off x="5006097" y="2960492"/>
            <a:ext cx="2179806" cy="46166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p>
        </p:txBody>
      </p:sp>
      <p:cxnSp>
        <p:nvCxnSpPr>
          <p:cNvPr id="43" name="直接连接符 42">
            <a:extLst>
              <a:ext uri="{FF2B5EF4-FFF2-40B4-BE49-F238E27FC236}">
                <a16:creationId xmlns:a16="http://schemas.microsoft.com/office/drawing/2014/main" id="{1BDBAD8A-DD92-4DAB-8617-C0FBCB99B5D3}"/>
              </a:ext>
            </a:extLst>
          </p:cNvPr>
          <p:cNvCxnSpPr>
            <a:cxnSpLocks/>
          </p:cNvCxnSpPr>
          <p:nvPr userDrawn="1"/>
        </p:nvCxnSpPr>
        <p:spPr>
          <a:xfrm>
            <a:off x="8986712" y="3584885"/>
            <a:ext cx="2194560" cy="0"/>
          </a:xfrm>
          <a:prstGeom prst="line">
            <a:avLst/>
          </a:prstGeom>
          <a:ln w="19050" cap="rnd">
            <a:gradFill>
              <a:gsLst>
                <a:gs pos="45000">
                  <a:schemeClr val="accent1">
                    <a:alpha val="0"/>
                  </a:schemeClr>
                </a:gs>
                <a:gs pos="0">
                  <a:schemeClr val="accent1"/>
                </a:gs>
                <a:gs pos="100000">
                  <a:schemeClr val="accent1"/>
                </a:gs>
                <a:gs pos="55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4" name="文本占位符 20">
            <a:extLst>
              <a:ext uri="{FF2B5EF4-FFF2-40B4-BE49-F238E27FC236}">
                <a16:creationId xmlns:a16="http://schemas.microsoft.com/office/drawing/2014/main" id="{11717DE5-76F9-467B-98B2-06DE0EEEDF8B}"/>
              </a:ext>
            </a:extLst>
          </p:cNvPr>
          <p:cNvSpPr>
            <a:spLocks noGrp="1"/>
          </p:cNvSpPr>
          <p:nvPr>
            <p:ph type="body" sz="quarter" idx="27" hasCustomPrompt="1"/>
          </p:nvPr>
        </p:nvSpPr>
        <p:spPr>
          <a:xfrm>
            <a:off x="8994089" y="2960492"/>
            <a:ext cx="2179806" cy="46166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p>
        </p:txBody>
      </p:sp>
      <p:cxnSp>
        <p:nvCxnSpPr>
          <p:cNvPr id="45" name="直接连接符 44">
            <a:extLst>
              <a:ext uri="{FF2B5EF4-FFF2-40B4-BE49-F238E27FC236}">
                <a16:creationId xmlns:a16="http://schemas.microsoft.com/office/drawing/2014/main" id="{0CA96D44-706D-47EF-9054-DD157F78FF2A}"/>
              </a:ext>
            </a:extLst>
          </p:cNvPr>
          <p:cNvCxnSpPr>
            <a:cxnSpLocks/>
          </p:cNvCxnSpPr>
          <p:nvPr userDrawn="1"/>
        </p:nvCxnSpPr>
        <p:spPr>
          <a:xfrm>
            <a:off x="1010728" y="3584885"/>
            <a:ext cx="2194560" cy="0"/>
          </a:xfrm>
          <a:prstGeom prst="line">
            <a:avLst/>
          </a:prstGeom>
          <a:ln w="19050" cap="rnd">
            <a:gradFill>
              <a:gsLst>
                <a:gs pos="45000">
                  <a:schemeClr val="accent1">
                    <a:alpha val="0"/>
                  </a:schemeClr>
                </a:gs>
                <a:gs pos="0">
                  <a:schemeClr val="accent1"/>
                </a:gs>
                <a:gs pos="100000">
                  <a:schemeClr val="accent1"/>
                </a:gs>
                <a:gs pos="55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6" name="文本占位符 20">
            <a:extLst>
              <a:ext uri="{FF2B5EF4-FFF2-40B4-BE49-F238E27FC236}">
                <a16:creationId xmlns:a16="http://schemas.microsoft.com/office/drawing/2014/main" id="{4372317F-E80C-407D-83A3-6B6FD2C23603}"/>
              </a:ext>
            </a:extLst>
          </p:cNvPr>
          <p:cNvSpPr>
            <a:spLocks noGrp="1"/>
          </p:cNvSpPr>
          <p:nvPr>
            <p:ph type="body" sz="quarter" idx="28" hasCustomPrompt="1"/>
          </p:nvPr>
        </p:nvSpPr>
        <p:spPr>
          <a:xfrm>
            <a:off x="1018105" y="2960492"/>
            <a:ext cx="2179806" cy="46166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p>
        </p:txBody>
      </p:sp>
      <p:sp>
        <p:nvSpPr>
          <p:cNvPr id="47" name="文本占位符 19">
            <a:extLst>
              <a:ext uri="{FF2B5EF4-FFF2-40B4-BE49-F238E27FC236}">
                <a16:creationId xmlns:a16="http://schemas.microsoft.com/office/drawing/2014/main" id="{3AEAD56F-E9FA-4EF3-ACA8-17CDDD25F1D9}"/>
              </a:ext>
            </a:extLst>
          </p:cNvPr>
          <p:cNvSpPr>
            <a:spLocks noGrp="1"/>
          </p:cNvSpPr>
          <p:nvPr>
            <p:ph type="body" sz="quarter" idx="25" hasCustomPrompt="1"/>
          </p:nvPr>
        </p:nvSpPr>
        <p:spPr>
          <a:xfrm>
            <a:off x="666994" y="3705346"/>
            <a:ext cx="2968488" cy="1497654"/>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sp>
        <p:nvSpPr>
          <p:cNvPr id="48" name="文本占位符 19">
            <a:extLst>
              <a:ext uri="{FF2B5EF4-FFF2-40B4-BE49-F238E27FC236}">
                <a16:creationId xmlns:a16="http://schemas.microsoft.com/office/drawing/2014/main" id="{64D593F1-7569-4D7E-B02C-F4E9E1D14B08}"/>
              </a:ext>
            </a:extLst>
          </p:cNvPr>
          <p:cNvSpPr>
            <a:spLocks noGrp="1"/>
          </p:cNvSpPr>
          <p:nvPr>
            <p:ph type="body" sz="quarter" idx="29" hasCustomPrompt="1"/>
          </p:nvPr>
        </p:nvSpPr>
        <p:spPr>
          <a:xfrm>
            <a:off x="4611756" y="3705346"/>
            <a:ext cx="2968488" cy="1497654"/>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sp>
        <p:nvSpPr>
          <p:cNvPr id="49" name="文本占位符 19">
            <a:extLst>
              <a:ext uri="{FF2B5EF4-FFF2-40B4-BE49-F238E27FC236}">
                <a16:creationId xmlns:a16="http://schemas.microsoft.com/office/drawing/2014/main" id="{0435AA38-8AA3-4B6B-AABA-D468DCDB2763}"/>
              </a:ext>
            </a:extLst>
          </p:cNvPr>
          <p:cNvSpPr>
            <a:spLocks noGrp="1"/>
          </p:cNvSpPr>
          <p:nvPr>
            <p:ph type="body" sz="quarter" idx="30" hasCustomPrompt="1"/>
          </p:nvPr>
        </p:nvSpPr>
        <p:spPr>
          <a:xfrm>
            <a:off x="8599748" y="3705346"/>
            <a:ext cx="2968488" cy="1497654"/>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grpSp>
        <p:nvGrpSpPr>
          <p:cNvPr id="50" name="组合 49">
            <a:extLst>
              <a:ext uri="{FF2B5EF4-FFF2-40B4-BE49-F238E27FC236}">
                <a16:creationId xmlns:a16="http://schemas.microsoft.com/office/drawing/2014/main" id="{621035E5-B887-4BCC-B17F-A049D34780E5}"/>
              </a:ext>
            </a:extLst>
          </p:cNvPr>
          <p:cNvGrpSpPr>
            <a:grpSpLocks/>
          </p:cNvGrpSpPr>
          <p:nvPr userDrawn="1"/>
        </p:nvGrpSpPr>
        <p:grpSpPr>
          <a:xfrm>
            <a:off x="1713869" y="1873460"/>
            <a:ext cx="797729" cy="797729"/>
            <a:chOff x="1319776" y="-2623613"/>
            <a:chExt cx="797730" cy="797729"/>
          </a:xfrm>
        </p:grpSpPr>
        <p:sp>
          <p:nvSpPr>
            <p:cNvPr id="51" name="矩形: 圆角 50">
              <a:extLst>
                <a:ext uri="{FF2B5EF4-FFF2-40B4-BE49-F238E27FC236}">
                  <a16:creationId xmlns:a16="http://schemas.microsoft.com/office/drawing/2014/main" id="{114E8EB2-932F-4961-B683-FC3ADDBADB44}"/>
                </a:ext>
              </a:extLst>
            </p:cNvPr>
            <p:cNvSpPr/>
            <p:nvPr userDrawn="1"/>
          </p:nvSpPr>
          <p:spPr>
            <a:xfrm>
              <a:off x="1319776" y="-2623613"/>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2" name="文本框 51">
              <a:extLst>
                <a:ext uri="{FF2B5EF4-FFF2-40B4-BE49-F238E27FC236}">
                  <a16:creationId xmlns:a16="http://schemas.microsoft.com/office/drawing/2014/main" id="{5BEE2324-C41B-404A-A2E4-BE6E566A0F1C}"/>
                </a:ext>
              </a:extLst>
            </p:cNvPr>
            <p:cNvSpPr txBox="1"/>
            <p:nvPr userDrawn="1"/>
          </p:nvSpPr>
          <p:spPr>
            <a:xfrm>
              <a:off x="1614051" y="-2449594"/>
              <a:ext cx="503455" cy="623710"/>
            </a:xfrm>
            <a:custGeom>
              <a:avLst/>
              <a:gdLst>
                <a:gd name="connsiteX0" fmla="*/ 129751 w 503455"/>
                <a:gd name="connsiteY0" fmla="*/ 0 h 623710"/>
                <a:gd name="connsiteX1" fmla="*/ 219721 w 503455"/>
                <a:gd name="connsiteY1" fmla="*/ 0 h 623710"/>
                <a:gd name="connsiteX2" fmla="*/ 219721 w 503455"/>
                <a:gd name="connsiteY2" fmla="*/ 6606 h 623710"/>
                <a:gd name="connsiteX3" fmla="*/ 227351 w 503455"/>
                <a:gd name="connsiteY3" fmla="*/ 6606 h 623710"/>
                <a:gd name="connsiteX4" fmla="*/ 227351 w 503455"/>
                <a:gd name="connsiteY4" fmla="*/ 13213 h 623710"/>
                <a:gd name="connsiteX5" fmla="*/ 234980 w 503455"/>
                <a:gd name="connsiteY5" fmla="*/ 13213 h 623710"/>
                <a:gd name="connsiteX6" fmla="*/ 234980 w 503455"/>
                <a:gd name="connsiteY6" fmla="*/ 19819 h 623710"/>
                <a:gd name="connsiteX7" fmla="*/ 242609 w 503455"/>
                <a:gd name="connsiteY7" fmla="*/ 19819 h 623710"/>
                <a:gd name="connsiteX8" fmla="*/ 242609 w 503455"/>
                <a:gd name="connsiteY8" fmla="*/ 26426 h 623710"/>
                <a:gd name="connsiteX9" fmla="*/ 250239 w 503455"/>
                <a:gd name="connsiteY9" fmla="*/ 26426 h 623710"/>
                <a:gd name="connsiteX10" fmla="*/ 250239 w 503455"/>
                <a:gd name="connsiteY10" fmla="*/ 33032 h 623710"/>
                <a:gd name="connsiteX11" fmla="*/ 257868 w 503455"/>
                <a:gd name="connsiteY11" fmla="*/ 33032 h 623710"/>
                <a:gd name="connsiteX12" fmla="*/ 257868 w 503455"/>
                <a:gd name="connsiteY12" fmla="*/ 39639 h 623710"/>
                <a:gd name="connsiteX13" fmla="*/ 265497 w 503455"/>
                <a:gd name="connsiteY13" fmla="*/ 39639 h 623710"/>
                <a:gd name="connsiteX14" fmla="*/ 265497 w 503455"/>
                <a:gd name="connsiteY14" fmla="*/ 46246 h 623710"/>
                <a:gd name="connsiteX15" fmla="*/ 273127 w 503455"/>
                <a:gd name="connsiteY15" fmla="*/ 46246 h 623710"/>
                <a:gd name="connsiteX16" fmla="*/ 273127 w 503455"/>
                <a:gd name="connsiteY16" fmla="*/ 52852 h 623710"/>
                <a:gd name="connsiteX17" fmla="*/ 280756 w 503455"/>
                <a:gd name="connsiteY17" fmla="*/ 52852 h 623710"/>
                <a:gd name="connsiteX18" fmla="*/ 280756 w 503455"/>
                <a:gd name="connsiteY18" fmla="*/ 59459 h 623710"/>
                <a:gd name="connsiteX19" fmla="*/ 288385 w 503455"/>
                <a:gd name="connsiteY19" fmla="*/ 59459 h 623710"/>
                <a:gd name="connsiteX20" fmla="*/ 288385 w 503455"/>
                <a:gd name="connsiteY20" fmla="*/ 66065 h 623710"/>
                <a:gd name="connsiteX21" fmla="*/ 296015 w 503455"/>
                <a:gd name="connsiteY21" fmla="*/ 66065 h 623710"/>
                <a:gd name="connsiteX22" fmla="*/ 296015 w 503455"/>
                <a:gd name="connsiteY22" fmla="*/ 72672 h 623710"/>
                <a:gd name="connsiteX23" fmla="*/ 303644 w 503455"/>
                <a:gd name="connsiteY23" fmla="*/ 72672 h 623710"/>
                <a:gd name="connsiteX24" fmla="*/ 303644 w 503455"/>
                <a:gd name="connsiteY24" fmla="*/ 79279 h 623710"/>
                <a:gd name="connsiteX25" fmla="*/ 311273 w 503455"/>
                <a:gd name="connsiteY25" fmla="*/ 79279 h 623710"/>
                <a:gd name="connsiteX26" fmla="*/ 311273 w 503455"/>
                <a:gd name="connsiteY26" fmla="*/ 85885 h 623710"/>
                <a:gd name="connsiteX27" fmla="*/ 318903 w 503455"/>
                <a:gd name="connsiteY27" fmla="*/ 85885 h 623710"/>
                <a:gd name="connsiteX28" fmla="*/ 318903 w 503455"/>
                <a:gd name="connsiteY28" fmla="*/ 92492 h 623710"/>
                <a:gd name="connsiteX29" fmla="*/ 326532 w 503455"/>
                <a:gd name="connsiteY29" fmla="*/ 92492 h 623710"/>
                <a:gd name="connsiteX30" fmla="*/ 326532 w 503455"/>
                <a:gd name="connsiteY30" fmla="*/ 99098 h 623710"/>
                <a:gd name="connsiteX31" fmla="*/ 334161 w 503455"/>
                <a:gd name="connsiteY31" fmla="*/ 99098 h 623710"/>
                <a:gd name="connsiteX32" fmla="*/ 334161 w 503455"/>
                <a:gd name="connsiteY32" fmla="*/ 105705 h 623710"/>
                <a:gd name="connsiteX33" fmla="*/ 341791 w 503455"/>
                <a:gd name="connsiteY33" fmla="*/ 105705 h 623710"/>
                <a:gd name="connsiteX34" fmla="*/ 341791 w 503455"/>
                <a:gd name="connsiteY34" fmla="*/ 112311 h 623710"/>
                <a:gd name="connsiteX35" fmla="*/ 349420 w 503455"/>
                <a:gd name="connsiteY35" fmla="*/ 112311 h 623710"/>
                <a:gd name="connsiteX36" fmla="*/ 349420 w 503455"/>
                <a:gd name="connsiteY36" fmla="*/ 118918 h 623710"/>
                <a:gd name="connsiteX37" fmla="*/ 357049 w 503455"/>
                <a:gd name="connsiteY37" fmla="*/ 118918 h 623710"/>
                <a:gd name="connsiteX38" fmla="*/ 357049 w 503455"/>
                <a:gd name="connsiteY38" fmla="*/ 125525 h 623710"/>
                <a:gd name="connsiteX39" fmla="*/ 364679 w 503455"/>
                <a:gd name="connsiteY39" fmla="*/ 125525 h 623710"/>
                <a:gd name="connsiteX40" fmla="*/ 364679 w 503455"/>
                <a:gd name="connsiteY40" fmla="*/ 132131 h 623710"/>
                <a:gd name="connsiteX41" fmla="*/ 372308 w 503455"/>
                <a:gd name="connsiteY41" fmla="*/ 132131 h 623710"/>
                <a:gd name="connsiteX42" fmla="*/ 372308 w 503455"/>
                <a:gd name="connsiteY42" fmla="*/ 138738 h 623710"/>
                <a:gd name="connsiteX43" fmla="*/ 379937 w 503455"/>
                <a:gd name="connsiteY43" fmla="*/ 138738 h 623710"/>
                <a:gd name="connsiteX44" fmla="*/ 379937 w 503455"/>
                <a:gd name="connsiteY44" fmla="*/ 145344 h 623710"/>
                <a:gd name="connsiteX45" fmla="*/ 387566 w 503455"/>
                <a:gd name="connsiteY45" fmla="*/ 145344 h 623710"/>
                <a:gd name="connsiteX46" fmla="*/ 387566 w 503455"/>
                <a:gd name="connsiteY46" fmla="*/ 151951 h 623710"/>
                <a:gd name="connsiteX47" fmla="*/ 395196 w 503455"/>
                <a:gd name="connsiteY47" fmla="*/ 151951 h 623710"/>
                <a:gd name="connsiteX48" fmla="*/ 395196 w 503455"/>
                <a:gd name="connsiteY48" fmla="*/ 158557 h 623710"/>
                <a:gd name="connsiteX49" fmla="*/ 402825 w 503455"/>
                <a:gd name="connsiteY49" fmla="*/ 158557 h 623710"/>
                <a:gd name="connsiteX50" fmla="*/ 402825 w 503455"/>
                <a:gd name="connsiteY50" fmla="*/ 165164 h 623710"/>
                <a:gd name="connsiteX51" fmla="*/ 410454 w 503455"/>
                <a:gd name="connsiteY51" fmla="*/ 165164 h 623710"/>
                <a:gd name="connsiteX52" fmla="*/ 410454 w 503455"/>
                <a:gd name="connsiteY52" fmla="*/ 171771 h 623710"/>
                <a:gd name="connsiteX53" fmla="*/ 418084 w 503455"/>
                <a:gd name="connsiteY53" fmla="*/ 171771 h 623710"/>
                <a:gd name="connsiteX54" fmla="*/ 418084 w 503455"/>
                <a:gd name="connsiteY54" fmla="*/ 178377 h 623710"/>
                <a:gd name="connsiteX55" fmla="*/ 425713 w 503455"/>
                <a:gd name="connsiteY55" fmla="*/ 178377 h 623710"/>
                <a:gd name="connsiteX56" fmla="*/ 425713 w 503455"/>
                <a:gd name="connsiteY56" fmla="*/ 184984 h 623710"/>
                <a:gd name="connsiteX57" fmla="*/ 433343 w 503455"/>
                <a:gd name="connsiteY57" fmla="*/ 184984 h 623710"/>
                <a:gd name="connsiteX58" fmla="*/ 433343 w 503455"/>
                <a:gd name="connsiteY58" fmla="*/ 191591 h 623710"/>
                <a:gd name="connsiteX59" fmla="*/ 440972 w 503455"/>
                <a:gd name="connsiteY59" fmla="*/ 191591 h 623710"/>
                <a:gd name="connsiteX60" fmla="*/ 440972 w 503455"/>
                <a:gd name="connsiteY60" fmla="*/ 198197 h 623710"/>
                <a:gd name="connsiteX61" fmla="*/ 448601 w 503455"/>
                <a:gd name="connsiteY61" fmla="*/ 198197 h 623710"/>
                <a:gd name="connsiteX62" fmla="*/ 448601 w 503455"/>
                <a:gd name="connsiteY62" fmla="*/ 204804 h 623710"/>
                <a:gd name="connsiteX63" fmla="*/ 456230 w 503455"/>
                <a:gd name="connsiteY63" fmla="*/ 204804 h 623710"/>
                <a:gd name="connsiteX64" fmla="*/ 456230 w 503455"/>
                <a:gd name="connsiteY64" fmla="*/ 211410 h 623710"/>
                <a:gd name="connsiteX65" fmla="*/ 463860 w 503455"/>
                <a:gd name="connsiteY65" fmla="*/ 211410 h 623710"/>
                <a:gd name="connsiteX66" fmla="*/ 463860 w 503455"/>
                <a:gd name="connsiteY66" fmla="*/ 218017 h 623710"/>
                <a:gd name="connsiteX67" fmla="*/ 471489 w 503455"/>
                <a:gd name="connsiteY67" fmla="*/ 218017 h 623710"/>
                <a:gd name="connsiteX68" fmla="*/ 471489 w 503455"/>
                <a:gd name="connsiteY68" fmla="*/ 224623 h 623710"/>
                <a:gd name="connsiteX69" fmla="*/ 479118 w 503455"/>
                <a:gd name="connsiteY69" fmla="*/ 224623 h 623710"/>
                <a:gd name="connsiteX70" fmla="*/ 479118 w 503455"/>
                <a:gd name="connsiteY70" fmla="*/ 231230 h 623710"/>
                <a:gd name="connsiteX71" fmla="*/ 486748 w 503455"/>
                <a:gd name="connsiteY71" fmla="*/ 231230 h 623710"/>
                <a:gd name="connsiteX72" fmla="*/ 486748 w 503455"/>
                <a:gd name="connsiteY72" fmla="*/ 237837 h 623710"/>
                <a:gd name="connsiteX73" fmla="*/ 494377 w 503455"/>
                <a:gd name="connsiteY73" fmla="*/ 237837 h 623710"/>
                <a:gd name="connsiteX74" fmla="*/ 494377 w 503455"/>
                <a:gd name="connsiteY74" fmla="*/ 244443 h 623710"/>
                <a:gd name="connsiteX75" fmla="*/ 502006 w 503455"/>
                <a:gd name="connsiteY75" fmla="*/ 244443 h 623710"/>
                <a:gd name="connsiteX76" fmla="*/ 502006 w 503455"/>
                <a:gd name="connsiteY76" fmla="*/ 251050 h 623710"/>
                <a:gd name="connsiteX77" fmla="*/ 503455 w 503455"/>
                <a:gd name="connsiteY77" fmla="*/ 251050 h 623710"/>
                <a:gd name="connsiteX78" fmla="*/ 503455 w 503455"/>
                <a:gd name="connsiteY78" fmla="*/ 514461 h 623710"/>
                <a:gd name="connsiteX79" fmla="*/ 394206 w 503455"/>
                <a:gd name="connsiteY79" fmla="*/ 623710 h 623710"/>
                <a:gd name="connsiteX80" fmla="*/ 339332 w 503455"/>
                <a:gd name="connsiteY80" fmla="*/ 623710 h 623710"/>
                <a:gd name="connsiteX81" fmla="*/ 339332 w 503455"/>
                <a:gd name="connsiteY81" fmla="*/ 622949 h 623710"/>
                <a:gd name="connsiteX82" fmla="*/ 331703 w 503455"/>
                <a:gd name="connsiteY82" fmla="*/ 622949 h 623710"/>
                <a:gd name="connsiteX83" fmla="*/ 331703 w 503455"/>
                <a:gd name="connsiteY83" fmla="*/ 616343 h 623710"/>
                <a:gd name="connsiteX84" fmla="*/ 324074 w 503455"/>
                <a:gd name="connsiteY84" fmla="*/ 616343 h 623710"/>
                <a:gd name="connsiteX85" fmla="*/ 324074 w 503455"/>
                <a:gd name="connsiteY85" fmla="*/ 609736 h 623710"/>
                <a:gd name="connsiteX86" fmla="*/ 316445 w 503455"/>
                <a:gd name="connsiteY86" fmla="*/ 609736 h 623710"/>
                <a:gd name="connsiteX87" fmla="*/ 316445 w 503455"/>
                <a:gd name="connsiteY87" fmla="*/ 603129 h 623710"/>
                <a:gd name="connsiteX88" fmla="*/ 308815 w 503455"/>
                <a:gd name="connsiteY88" fmla="*/ 603129 h 623710"/>
                <a:gd name="connsiteX89" fmla="*/ 308815 w 503455"/>
                <a:gd name="connsiteY89" fmla="*/ 596523 h 623710"/>
                <a:gd name="connsiteX90" fmla="*/ 301186 w 503455"/>
                <a:gd name="connsiteY90" fmla="*/ 596523 h 623710"/>
                <a:gd name="connsiteX91" fmla="*/ 301186 w 503455"/>
                <a:gd name="connsiteY91" fmla="*/ 589916 h 623710"/>
                <a:gd name="connsiteX92" fmla="*/ 293556 w 503455"/>
                <a:gd name="connsiteY92" fmla="*/ 589916 h 623710"/>
                <a:gd name="connsiteX93" fmla="*/ 293556 w 503455"/>
                <a:gd name="connsiteY93" fmla="*/ 583309 h 623710"/>
                <a:gd name="connsiteX94" fmla="*/ 285927 w 503455"/>
                <a:gd name="connsiteY94" fmla="*/ 583309 h 623710"/>
                <a:gd name="connsiteX95" fmla="*/ 285927 w 503455"/>
                <a:gd name="connsiteY95" fmla="*/ 576703 h 623710"/>
                <a:gd name="connsiteX96" fmla="*/ 278298 w 503455"/>
                <a:gd name="connsiteY96" fmla="*/ 576703 h 623710"/>
                <a:gd name="connsiteX97" fmla="*/ 278298 w 503455"/>
                <a:gd name="connsiteY97" fmla="*/ 570096 h 623710"/>
                <a:gd name="connsiteX98" fmla="*/ 270668 w 503455"/>
                <a:gd name="connsiteY98" fmla="*/ 570096 h 623710"/>
                <a:gd name="connsiteX99" fmla="*/ 270668 w 503455"/>
                <a:gd name="connsiteY99" fmla="*/ 563490 h 623710"/>
                <a:gd name="connsiteX100" fmla="*/ 263039 w 503455"/>
                <a:gd name="connsiteY100" fmla="*/ 563490 h 623710"/>
                <a:gd name="connsiteX101" fmla="*/ 263039 w 503455"/>
                <a:gd name="connsiteY101" fmla="*/ 556883 h 623710"/>
                <a:gd name="connsiteX102" fmla="*/ 255410 w 503455"/>
                <a:gd name="connsiteY102" fmla="*/ 556883 h 623710"/>
                <a:gd name="connsiteX103" fmla="*/ 255410 w 503455"/>
                <a:gd name="connsiteY103" fmla="*/ 550277 h 623710"/>
                <a:gd name="connsiteX104" fmla="*/ 247781 w 503455"/>
                <a:gd name="connsiteY104" fmla="*/ 550277 h 623710"/>
                <a:gd name="connsiteX105" fmla="*/ 247781 w 503455"/>
                <a:gd name="connsiteY105" fmla="*/ 543670 h 623710"/>
                <a:gd name="connsiteX106" fmla="*/ 240151 w 503455"/>
                <a:gd name="connsiteY106" fmla="*/ 543670 h 623710"/>
                <a:gd name="connsiteX107" fmla="*/ 240151 w 503455"/>
                <a:gd name="connsiteY107" fmla="*/ 537063 h 623710"/>
                <a:gd name="connsiteX108" fmla="*/ 232522 w 503455"/>
                <a:gd name="connsiteY108" fmla="*/ 537063 h 623710"/>
                <a:gd name="connsiteX109" fmla="*/ 232522 w 503455"/>
                <a:gd name="connsiteY109" fmla="*/ 530457 h 623710"/>
                <a:gd name="connsiteX110" fmla="*/ 224893 w 503455"/>
                <a:gd name="connsiteY110" fmla="*/ 530457 h 623710"/>
                <a:gd name="connsiteX111" fmla="*/ 224893 w 503455"/>
                <a:gd name="connsiteY111" fmla="*/ 523850 h 623710"/>
                <a:gd name="connsiteX112" fmla="*/ 217263 w 503455"/>
                <a:gd name="connsiteY112" fmla="*/ 523850 h 623710"/>
                <a:gd name="connsiteX113" fmla="*/ 217263 w 503455"/>
                <a:gd name="connsiteY113" fmla="*/ 517244 h 623710"/>
                <a:gd name="connsiteX114" fmla="*/ 209634 w 503455"/>
                <a:gd name="connsiteY114" fmla="*/ 517244 h 623710"/>
                <a:gd name="connsiteX115" fmla="*/ 209634 w 503455"/>
                <a:gd name="connsiteY115" fmla="*/ 510637 h 623710"/>
                <a:gd name="connsiteX116" fmla="*/ 202005 w 503455"/>
                <a:gd name="connsiteY116" fmla="*/ 510637 h 623710"/>
                <a:gd name="connsiteX117" fmla="*/ 202005 w 503455"/>
                <a:gd name="connsiteY117" fmla="*/ 504031 h 623710"/>
                <a:gd name="connsiteX118" fmla="*/ 194375 w 503455"/>
                <a:gd name="connsiteY118" fmla="*/ 504031 h 623710"/>
                <a:gd name="connsiteX119" fmla="*/ 194375 w 503455"/>
                <a:gd name="connsiteY119" fmla="*/ 497424 h 623710"/>
                <a:gd name="connsiteX120" fmla="*/ 186746 w 503455"/>
                <a:gd name="connsiteY120" fmla="*/ 497424 h 623710"/>
                <a:gd name="connsiteX121" fmla="*/ 186746 w 503455"/>
                <a:gd name="connsiteY121" fmla="*/ 490817 h 623710"/>
                <a:gd name="connsiteX122" fmla="*/ 179117 w 503455"/>
                <a:gd name="connsiteY122" fmla="*/ 490817 h 623710"/>
                <a:gd name="connsiteX123" fmla="*/ 179117 w 503455"/>
                <a:gd name="connsiteY123" fmla="*/ 484211 h 623710"/>
                <a:gd name="connsiteX124" fmla="*/ 171487 w 503455"/>
                <a:gd name="connsiteY124" fmla="*/ 484211 h 623710"/>
                <a:gd name="connsiteX125" fmla="*/ 171487 w 503455"/>
                <a:gd name="connsiteY125" fmla="*/ 477604 h 623710"/>
                <a:gd name="connsiteX126" fmla="*/ 163858 w 503455"/>
                <a:gd name="connsiteY126" fmla="*/ 477604 h 623710"/>
                <a:gd name="connsiteX127" fmla="*/ 163858 w 503455"/>
                <a:gd name="connsiteY127" fmla="*/ 470998 h 623710"/>
                <a:gd name="connsiteX128" fmla="*/ 156229 w 503455"/>
                <a:gd name="connsiteY128" fmla="*/ 470998 h 623710"/>
                <a:gd name="connsiteX129" fmla="*/ 156229 w 503455"/>
                <a:gd name="connsiteY129" fmla="*/ 464391 h 623710"/>
                <a:gd name="connsiteX130" fmla="*/ 148599 w 503455"/>
                <a:gd name="connsiteY130" fmla="*/ 464391 h 623710"/>
                <a:gd name="connsiteX131" fmla="*/ 148599 w 503455"/>
                <a:gd name="connsiteY131" fmla="*/ 457784 h 623710"/>
                <a:gd name="connsiteX132" fmla="*/ 140970 w 503455"/>
                <a:gd name="connsiteY132" fmla="*/ 457784 h 623710"/>
                <a:gd name="connsiteX133" fmla="*/ 140970 w 503455"/>
                <a:gd name="connsiteY133" fmla="*/ 451178 h 623710"/>
                <a:gd name="connsiteX134" fmla="*/ 133341 w 503455"/>
                <a:gd name="connsiteY134" fmla="*/ 451178 h 623710"/>
                <a:gd name="connsiteX135" fmla="*/ 133341 w 503455"/>
                <a:gd name="connsiteY135" fmla="*/ 444571 h 623710"/>
                <a:gd name="connsiteX136" fmla="*/ 125711 w 503455"/>
                <a:gd name="connsiteY136" fmla="*/ 444571 h 623710"/>
                <a:gd name="connsiteX137" fmla="*/ 125711 w 503455"/>
                <a:gd name="connsiteY137" fmla="*/ 437965 h 623710"/>
                <a:gd name="connsiteX138" fmla="*/ 118082 w 503455"/>
                <a:gd name="connsiteY138" fmla="*/ 437965 h 623710"/>
                <a:gd name="connsiteX139" fmla="*/ 118082 w 503455"/>
                <a:gd name="connsiteY139" fmla="*/ 431358 h 623710"/>
                <a:gd name="connsiteX140" fmla="*/ 110453 w 503455"/>
                <a:gd name="connsiteY140" fmla="*/ 431358 h 623710"/>
                <a:gd name="connsiteX141" fmla="*/ 110453 w 503455"/>
                <a:gd name="connsiteY141" fmla="*/ 424752 h 623710"/>
                <a:gd name="connsiteX142" fmla="*/ 102823 w 503455"/>
                <a:gd name="connsiteY142" fmla="*/ 424752 h 623710"/>
                <a:gd name="connsiteX143" fmla="*/ 102823 w 503455"/>
                <a:gd name="connsiteY143" fmla="*/ 208800 h 623710"/>
                <a:gd name="connsiteX144" fmla="*/ 99182 w 503455"/>
                <a:gd name="connsiteY144" fmla="*/ 209516 h 623710"/>
                <a:gd name="connsiteX145" fmla="*/ 99182 w 503455"/>
                <a:gd name="connsiteY145" fmla="*/ 201411 h 623710"/>
                <a:gd name="connsiteX146" fmla="*/ 91552 w 503455"/>
                <a:gd name="connsiteY146" fmla="*/ 202910 h 623710"/>
                <a:gd name="connsiteX147" fmla="*/ 91552 w 503455"/>
                <a:gd name="connsiteY147" fmla="*/ 194804 h 623710"/>
                <a:gd name="connsiteX148" fmla="*/ 83923 w 503455"/>
                <a:gd name="connsiteY148" fmla="*/ 196303 h 623710"/>
                <a:gd name="connsiteX149" fmla="*/ 83923 w 503455"/>
                <a:gd name="connsiteY149" fmla="*/ 188197 h 623710"/>
                <a:gd name="connsiteX150" fmla="*/ 76294 w 503455"/>
                <a:gd name="connsiteY150" fmla="*/ 189696 h 623710"/>
                <a:gd name="connsiteX151" fmla="*/ 76294 w 503455"/>
                <a:gd name="connsiteY151" fmla="*/ 181591 h 623710"/>
                <a:gd name="connsiteX152" fmla="*/ 68664 w 503455"/>
                <a:gd name="connsiteY152" fmla="*/ 183090 h 623710"/>
                <a:gd name="connsiteX153" fmla="*/ 68664 w 503455"/>
                <a:gd name="connsiteY153" fmla="*/ 174984 h 623710"/>
                <a:gd name="connsiteX154" fmla="*/ 61035 w 503455"/>
                <a:gd name="connsiteY154" fmla="*/ 176483 h 623710"/>
                <a:gd name="connsiteX155" fmla="*/ 61035 w 503455"/>
                <a:gd name="connsiteY155" fmla="*/ 168378 h 623710"/>
                <a:gd name="connsiteX156" fmla="*/ 53406 w 503455"/>
                <a:gd name="connsiteY156" fmla="*/ 169877 h 623710"/>
                <a:gd name="connsiteX157" fmla="*/ 53406 w 503455"/>
                <a:gd name="connsiteY157" fmla="*/ 161771 h 623710"/>
                <a:gd name="connsiteX158" fmla="*/ 45776 w 503455"/>
                <a:gd name="connsiteY158" fmla="*/ 163270 h 623710"/>
                <a:gd name="connsiteX159" fmla="*/ 45776 w 503455"/>
                <a:gd name="connsiteY159" fmla="*/ 155164 h 623710"/>
                <a:gd name="connsiteX160" fmla="*/ 38147 w 503455"/>
                <a:gd name="connsiteY160" fmla="*/ 156663 h 623710"/>
                <a:gd name="connsiteX161" fmla="*/ 38147 w 503455"/>
                <a:gd name="connsiteY161" fmla="*/ 148558 h 623710"/>
                <a:gd name="connsiteX162" fmla="*/ 30518 w 503455"/>
                <a:gd name="connsiteY162" fmla="*/ 150057 h 623710"/>
                <a:gd name="connsiteX163" fmla="*/ 30518 w 503455"/>
                <a:gd name="connsiteY163" fmla="*/ 141951 h 623710"/>
                <a:gd name="connsiteX164" fmla="*/ 22888 w 503455"/>
                <a:gd name="connsiteY164" fmla="*/ 143450 h 623710"/>
                <a:gd name="connsiteX165" fmla="*/ 22888 w 503455"/>
                <a:gd name="connsiteY165" fmla="*/ 135345 h 623710"/>
                <a:gd name="connsiteX166" fmla="*/ 15259 w 503455"/>
                <a:gd name="connsiteY166" fmla="*/ 136844 h 623710"/>
                <a:gd name="connsiteX167" fmla="*/ 15259 w 503455"/>
                <a:gd name="connsiteY167" fmla="*/ 128738 h 623710"/>
                <a:gd name="connsiteX168" fmla="*/ 7630 w 503455"/>
                <a:gd name="connsiteY168" fmla="*/ 130237 h 623710"/>
                <a:gd name="connsiteX169" fmla="*/ 7630 w 503455"/>
                <a:gd name="connsiteY169" fmla="*/ 122132 h 623710"/>
                <a:gd name="connsiteX170" fmla="*/ 0 w 503455"/>
                <a:gd name="connsiteY170" fmla="*/ 123631 h 623710"/>
                <a:gd name="connsiteX171" fmla="*/ 0 w 503455"/>
                <a:gd name="connsiteY171" fmla="*/ 25705 h 6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3455" h="6237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2" y="92492"/>
                  </a:lnTo>
                  <a:lnTo>
                    <a:pt x="326532" y="99098"/>
                  </a:lnTo>
                  <a:lnTo>
                    <a:pt x="334161" y="99098"/>
                  </a:lnTo>
                  <a:lnTo>
                    <a:pt x="334161" y="105705"/>
                  </a:lnTo>
                  <a:lnTo>
                    <a:pt x="341791" y="105705"/>
                  </a:lnTo>
                  <a:lnTo>
                    <a:pt x="341791" y="112311"/>
                  </a:lnTo>
                  <a:lnTo>
                    <a:pt x="349420" y="112311"/>
                  </a:lnTo>
                  <a:lnTo>
                    <a:pt x="349420" y="118918"/>
                  </a:lnTo>
                  <a:lnTo>
                    <a:pt x="357049" y="118918"/>
                  </a:lnTo>
                  <a:lnTo>
                    <a:pt x="357049" y="125525"/>
                  </a:lnTo>
                  <a:lnTo>
                    <a:pt x="364679" y="125525"/>
                  </a:lnTo>
                  <a:lnTo>
                    <a:pt x="364679" y="132131"/>
                  </a:lnTo>
                  <a:lnTo>
                    <a:pt x="372308" y="132131"/>
                  </a:lnTo>
                  <a:lnTo>
                    <a:pt x="372308" y="138738"/>
                  </a:lnTo>
                  <a:lnTo>
                    <a:pt x="379937" y="138738"/>
                  </a:lnTo>
                  <a:lnTo>
                    <a:pt x="379937" y="145344"/>
                  </a:lnTo>
                  <a:lnTo>
                    <a:pt x="387566" y="145344"/>
                  </a:lnTo>
                  <a:lnTo>
                    <a:pt x="387566" y="151951"/>
                  </a:lnTo>
                  <a:lnTo>
                    <a:pt x="395196" y="151951"/>
                  </a:lnTo>
                  <a:lnTo>
                    <a:pt x="395196" y="158557"/>
                  </a:lnTo>
                  <a:lnTo>
                    <a:pt x="402825" y="158557"/>
                  </a:lnTo>
                  <a:lnTo>
                    <a:pt x="402825" y="165164"/>
                  </a:lnTo>
                  <a:lnTo>
                    <a:pt x="410454" y="165164"/>
                  </a:lnTo>
                  <a:lnTo>
                    <a:pt x="410454" y="171771"/>
                  </a:lnTo>
                  <a:lnTo>
                    <a:pt x="418084" y="171771"/>
                  </a:lnTo>
                  <a:lnTo>
                    <a:pt x="418084" y="178377"/>
                  </a:lnTo>
                  <a:lnTo>
                    <a:pt x="425713" y="178377"/>
                  </a:lnTo>
                  <a:lnTo>
                    <a:pt x="425713" y="184984"/>
                  </a:lnTo>
                  <a:lnTo>
                    <a:pt x="433343" y="184984"/>
                  </a:lnTo>
                  <a:lnTo>
                    <a:pt x="433343" y="191591"/>
                  </a:lnTo>
                  <a:lnTo>
                    <a:pt x="440972" y="191591"/>
                  </a:lnTo>
                  <a:lnTo>
                    <a:pt x="440972" y="198197"/>
                  </a:lnTo>
                  <a:lnTo>
                    <a:pt x="448601" y="198197"/>
                  </a:lnTo>
                  <a:lnTo>
                    <a:pt x="448601" y="204804"/>
                  </a:lnTo>
                  <a:lnTo>
                    <a:pt x="456230" y="204804"/>
                  </a:lnTo>
                  <a:lnTo>
                    <a:pt x="456230" y="211410"/>
                  </a:lnTo>
                  <a:lnTo>
                    <a:pt x="463860" y="211410"/>
                  </a:lnTo>
                  <a:lnTo>
                    <a:pt x="463860" y="218017"/>
                  </a:lnTo>
                  <a:lnTo>
                    <a:pt x="471489" y="218017"/>
                  </a:lnTo>
                  <a:lnTo>
                    <a:pt x="471489" y="224623"/>
                  </a:lnTo>
                  <a:lnTo>
                    <a:pt x="479118" y="224623"/>
                  </a:lnTo>
                  <a:lnTo>
                    <a:pt x="479118" y="231230"/>
                  </a:lnTo>
                  <a:lnTo>
                    <a:pt x="486748" y="231230"/>
                  </a:lnTo>
                  <a:lnTo>
                    <a:pt x="486748" y="237837"/>
                  </a:lnTo>
                  <a:lnTo>
                    <a:pt x="494377" y="237837"/>
                  </a:lnTo>
                  <a:lnTo>
                    <a:pt x="494377" y="244443"/>
                  </a:lnTo>
                  <a:lnTo>
                    <a:pt x="502006" y="244443"/>
                  </a:lnTo>
                  <a:lnTo>
                    <a:pt x="502006" y="251050"/>
                  </a:lnTo>
                  <a:lnTo>
                    <a:pt x="503455" y="251050"/>
                  </a:lnTo>
                  <a:lnTo>
                    <a:pt x="503455" y="514461"/>
                  </a:lnTo>
                  <a:cubicBezTo>
                    <a:pt x="503455" y="574798"/>
                    <a:pt x="454543" y="623710"/>
                    <a:pt x="394206" y="623710"/>
                  </a:cubicBezTo>
                  <a:lnTo>
                    <a:pt x="339332" y="623710"/>
                  </a:lnTo>
                  <a:lnTo>
                    <a:pt x="339332" y="622949"/>
                  </a:lnTo>
                  <a:lnTo>
                    <a:pt x="331703" y="622949"/>
                  </a:lnTo>
                  <a:lnTo>
                    <a:pt x="331703" y="616343"/>
                  </a:lnTo>
                  <a:lnTo>
                    <a:pt x="324074" y="616343"/>
                  </a:lnTo>
                  <a:lnTo>
                    <a:pt x="324074" y="609736"/>
                  </a:lnTo>
                  <a:lnTo>
                    <a:pt x="316445" y="609736"/>
                  </a:lnTo>
                  <a:lnTo>
                    <a:pt x="316445" y="603129"/>
                  </a:lnTo>
                  <a:lnTo>
                    <a:pt x="308815" y="603129"/>
                  </a:lnTo>
                  <a:lnTo>
                    <a:pt x="308815" y="596523"/>
                  </a:lnTo>
                  <a:lnTo>
                    <a:pt x="301186" y="596523"/>
                  </a:lnTo>
                  <a:lnTo>
                    <a:pt x="301186" y="589916"/>
                  </a:lnTo>
                  <a:lnTo>
                    <a:pt x="293556" y="589916"/>
                  </a:lnTo>
                  <a:lnTo>
                    <a:pt x="293556" y="583309"/>
                  </a:lnTo>
                  <a:lnTo>
                    <a:pt x="285927" y="583309"/>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53" name="文本框 52">
              <a:extLst>
                <a:ext uri="{FF2B5EF4-FFF2-40B4-BE49-F238E27FC236}">
                  <a16:creationId xmlns:a16="http://schemas.microsoft.com/office/drawing/2014/main" id="{B84F1076-8405-418B-939E-F9B0D81DD58C}"/>
                </a:ext>
              </a:extLst>
            </p:cNvPr>
            <p:cNvSpPr txBox="1"/>
            <p:nvPr userDrawn="1"/>
          </p:nvSpPr>
          <p:spPr>
            <a:xfrm>
              <a:off x="1606422" y="-2456201"/>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54" name="组合 53">
            <a:extLst>
              <a:ext uri="{FF2B5EF4-FFF2-40B4-BE49-F238E27FC236}">
                <a16:creationId xmlns:a16="http://schemas.microsoft.com/office/drawing/2014/main" id="{EBCFD5C6-545E-4355-A73D-001EF399C5A6}"/>
              </a:ext>
            </a:extLst>
          </p:cNvPr>
          <p:cNvGrpSpPr>
            <a:grpSpLocks/>
          </p:cNvGrpSpPr>
          <p:nvPr userDrawn="1"/>
        </p:nvGrpSpPr>
        <p:grpSpPr>
          <a:xfrm>
            <a:off x="5697135" y="1873459"/>
            <a:ext cx="797729" cy="797730"/>
            <a:chOff x="4855767" y="-2629961"/>
            <a:chExt cx="797729" cy="797729"/>
          </a:xfrm>
        </p:grpSpPr>
        <p:sp>
          <p:nvSpPr>
            <p:cNvPr id="55" name="矩形: 圆角 54">
              <a:extLst>
                <a:ext uri="{FF2B5EF4-FFF2-40B4-BE49-F238E27FC236}">
                  <a16:creationId xmlns:a16="http://schemas.microsoft.com/office/drawing/2014/main" id="{92D513AB-975F-40C1-826C-CE7D03C50537}"/>
                </a:ext>
              </a:extLst>
            </p:cNvPr>
            <p:cNvSpPr/>
            <p:nvPr userDrawn="1"/>
          </p:nvSpPr>
          <p:spPr>
            <a:xfrm>
              <a:off x="4855767" y="-2629961"/>
              <a:ext cx="797729" cy="797729"/>
            </a:xfrm>
            <a:prstGeom prst="roundRect">
              <a:avLst>
                <a:gd name="adj" fmla="val 1369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6" name="文本框 55">
              <a:extLst>
                <a:ext uri="{FF2B5EF4-FFF2-40B4-BE49-F238E27FC236}">
                  <a16:creationId xmlns:a16="http://schemas.microsoft.com/office/drawing/2014/main" id="{B8684B05-E83A-46E9-90D4-34D7355C0322}"/>
                </a:ext>
              </a:extLst>
            </p:cNvPr>
            <p:cNvSpPr txBox="1"/>
            <p:nvPr userDrawn="1"/>
          </p:nvSpPr>
          <p:spPr>
            <a:xfrm>
              <a:off x="5107414" y="-2449594"/>
              <a:ext cx="546082" cy="617362"/>
            </a:xfrm>
            <a:custGeom>
              <a:avLst/>
              <a:gdLst>
                <a:gd name="connsiteX0" fmla="*/ 148112 w 546082"/>
                <a:gd name="connsiteY0" fmla="*/ 0 h 617362"/>
                <a:gd name="connsiteX1" fmla="*/ 264400 w 546082"/>
                <a:gd name="connsiteY1" fmla="*/ 30524 h 617362"/>
                <a:gd name="connsiteX2" fmla="*/ 268444 w 546082"/>
                <a:gd name="connsiteY2" fmla="*/ 35473 h 617362"/>
                <a:gd name="connsiteX3" fmla="*/ 272030 w 546082"/>
                <a:gd name="connsiteY3" fmla="*/ 37130 h 617362"/>
                <a:gd name="connsiteX4" fmla="*/ 276076 w 546082"/>
                <a:gd name="connsiteY4" fmla="*/ 42082 h 617362"/>
                <a:gd name="connsiteX5" fmla="*/ 279659 w 546082"/>
                <a:gd name="connsiteY5" fmla="*/ 43737 h 617362"/>
                <a:gd name="connsiteX6" fmla="*/ 283704 w 546082"/>
                <a:gd name="connsiteY6" fmla="*/ 48687 h 617362"/>
                <a:gd name="connsiteX7" fmla="*/ 287288 w 546082"/>
                <a:gd name="connsiteY7" fmla="*/ 50343 h 617362"/>
                <a:gd name="connsiteX8" fmla="*/ 291333 w 546082"/>
                <a:gd name="connsiteY8" fmla="*/ 55294 h 617362"/>
                <a:gd name="connsiteX9" fmla="*/ 294918 w 546082"/>
                <a:gd name="connsiteY9" fmla="*/ 56950 h 617362"/>
                <a:gd name="connsiteX10" fmla="*/ 298963 w 546082"/>
                <a:gd name="connsiteY10" fmla="*/ 61900 h 617362"/>
                <a:gd name="connsiteX11" fmla="*/ 302547 w 546082"/>
                <a:gd name="connsiteY11" fmla="*/ 63556 h 617362"/>
                <a:gd name="connsiteX12" fmla="*/ 306593 w 546082"/>
                <a:gd name="connsiteY12" fmla="*/ 68508 h 617362"/>
                <a:gd name="connsiteX13" fmla="*/ 310176 w 546082"/>
                <a:gd name="connsiteY13" fmla="*/ 70163 h 617362"/>
                <a:gd name="connsiteX14" fmla="*/ 314221 w 546082"/>
                <a:gd name="connsiteY14" fmla="*/ 75114 h 617362"/>
                <a:gd name="connsiteX15" fmla="*/ 317806 w 546082"/>
                <a:gd name="connsiteY15" fmla="*/ 76770 h 617362"/>
                <a:gd name="connsiteX16" fmla="*/ 321851 w 546082"/>
                <a:gd name="connsiteY16" fmla="*/ 81720 h 617362"/>
                <a:gd name="connsiteX17" fmla="*/ 325435 w 546082"/>
                <a:gd name="connsiteY17" fmla="*/ 83376 h 617362"/>
                <a:gd name="connsiteX18" fmla="*/ 329481 w 546082"/>
                <a:gd name="connsiteY18" fmla="*/ 88328 h 617362"/>
                <a:gd name="connsiteX19" fmla="*/ 333064 w 546082"/>
                <a:gd name="connsiteY19" fmla="*/ 89983 h 617362"/>
                <a:gd name="connsiteX20" fmla="*/ 337109 w 546082"/>
                <a:gd name="connsiteY20" fmla="*/ 94933 h 617362"/>
                <a:gd name="connsiteX21" fmla="*/ 340693 w 546082"/>
                <a:gd name="connsiteY21" fmla="*/ 96589 h 617362"/>
                <a:gd name="connsiteX22" fmla="*/ 344738 w 546082"/>
                <a:gd name="connsiteY22" fmla="*/ 101540 h 617362"/>
                <a:gd name="connsiteX23" fmla="*/ 348323 w 546082"/>
                <a:gd name="connsiteY23" fmla="*/ 103196 h 617362"/>
                <a:gd name="connsiteX24" fmla="*/ 352369 w 546082"/>
                <a:gd name="connsiteY24" fmla="*/ 108148 h 617362"/>
                <a:gd name="connsiteX25" fmla="*/ 355952 w 546082"/>
                <a:gd name="connsiteY25" fmla="*/ 109803 h 617362"/>
                <a:gd name="connsiteX26" fmla="*/ 359996 w 546082"/>
                <a:gd name="connsiteY26" fmla="*/ 114752 h 617362"/>
                <a:gd name="connsiteX27" fmla="*/ 363582 w 546082"/>
                <a:gd name="connsiteY27" fmla="*/ 116409 h 617362"/>
                <a:gd name="connsiteX28" fmla="*/ 367628 w 546082"/>
                <a:gd name="connsiteY28" fmla="*/ 121361 h 617362"/>
                <a:gd name="connsiteX29" fmla="*/ 371211 w 546082"/>
                <a:gd name="connsiteY29" fmla="*/ 123016 h 617362"/>
                <a:gd name="connsiteX30" fmla="*/ 375256 w 546082"/>
                <a:gd name="connsiteY30" fmla="*/ 127966 h 617362"/>
                <a:gd name="connsiteX31" fmla="*/ 378840 w 546082"/>
                <a:gd name="connsiteY31" fmla="*/ 129622 h 617362"/>
                <a:gd name="connsiteX32" fmla="*/ 382885 w 546082"/>
                <a:gd name="connsiteY32" fmla="*/ 134573 h 617362"/>
                <a:gd name="connsiteX33" fmla="*/ 386470 w 546082"/>
                <a:gd name="connsiteY33" fmla="*/ 136229 h 617362"/>
                <a:gd name="connsiteX34" fmla="*/ 390515 w 546082"/>
                <a:gd name="connsiteY34" fmla="*/ 141179 h 617362"/>
                <a:gd name="connsiteX35" fmla="*/ 394099 w 546082"/>
                <a:gd name="connsiteY35" fmla="*/ 142835 h 617362"/>
                <a:gd name="connsiteX36" fmla="*/ 398145 w 546082"/>
                <a:gd name="connsiteY36" fmla="*/ 147787 h 617362"/>
                <a:gd name="connsiteX37" fmla="*/ 401728 w 546082"/>
                <a:gd name="connsiteY37" fmla="*/ 149442 h 617362"/>
                <a:gd name="connsiteX38" fmla="*/ 405774 w 546082"/>
                <a:gd name="connsiteY38" fmla="*/ 154394 h 617362"/>
                <a:gd name="connsiteX39" fmla="*/ 409357 w 546082"/>
                <a:gd name="connsiteY39" fmla="*/ 156049 h 617362"/>
                <a:gd name="connsiteX40" fmla="*/ 413401 w 546082"/>
                <a:gd name="connsiteY40" fmla="*/ 160998 h 617362"/>
                <a:gd name="connsiteX41" fmla="*/ 416987 w 546082"/>
                <a:gd name="connsiteY41" fmla="*/ 162655 h 617362"/>
                <a:gd name="connsiteX42" fmla="*/ 421033 w 546082"/>
                <a:gd name="connsiteY42" fmla="*/ 167607 h 617362"/>
                <a:gd name="connsiteX43" fmla="*/ 424616 w 546082"/>
                <a:gd name="connsiteY43" fmla="*/ 169262 h 617362"/>
                <a:gd name="connsiteX44" fmla="*/ 428660 w 546082"/>
                <a:gd name="connsiteY44" fmla="*/ 174211 h 617362"/>
                <a:gd name="connsiteX45" fmla="*/ 432246 w 546082"/>
                <a:gd name="connsiteY45" fmla="*/ 175868 h 617362"/>
                <a:gd name="connsiteX46" fmla="*/ 436292 w 546082"/>
                <a:gd name="connsiteY46" fmla="*/ 180820 h 617362"/>
                <a:gd name="connsiteX47" fmla="*/ 439875 w 546082"/>
                <a:gd name="connsiteY47" fmla="*/ 182475 h 617362"/>
                <a:gd name="connsiteX48" fmla="*/ 443920 w 546082"/>
                <a:gd name="connsiteY48" fmla="*/ 187425 h 617362"/>
                <a:gd name="connsiteX49" fmla="*/ 447504 w 546082"/>
                <a:gd name="connsiteY49" fmla="*/ 189081 h 617362"/>
                <a:gd name="connsiteX50" fmla="*/ 451550 w 546082"/>
                <a:gd name="connsiteY50" fmla="*/ 194033 h 617362"/>
                <a:gd name="connsiteX51" fmla="*/ 455133 w 546082"/>
                <a:gd name="connsiteY51" fmla="*/ 195688 h 617362"/>
                <a:gd name="connsiteX52" fmla="*/ 459178 w 546082"/>
                <a:gd name="connsiteY52" fmla="*/ 200639 h 617362"/>
                <a:gd name="connsiteX53" fmla="*/ 462763 w 546082"/>
                <a:gd name="connsiteY53" fmla="*/ 202295 h 617362"/>
                <a:gd name="connsiteX54" fmla="*/ 466808 w 546082"/>
                <a:gd name="connsiteY54" fmla="*/ 207245 h 617362"/>
                <a:gd name="connsiteX55" fmla="*/ 470392 w 546082"/>
                <a:gd name="connsiteY55" fmla="*/ 208901 h 617362"/>
                <a:gd name="connsiteX56" fmla="*/ 474438 w 546082"/>
                <a:gd name="connsiteY56" fmla="*/ 213853 h 617362"/>
                <a:gd name="connsiteX57" fmla="*/ 478021 w 546082"/>
                <a:gd name="connsiteY57" fmla="*/ 215508 h 617362"/>
                <a:gd name="connsiteX58" fmla="*/ 482066 w 546082"/>
                <a:gd name="connsiteY58" fmla="*/ 220459 h 617362"/>
                <a:gd name="connsiteX59" fmla="*/ 485651 w 546082"/>
                <a:gd name="connsiteY59" fmla="*/ 222115 h 617362"/>
                <a:gd name="connsiteX60" fmla="*/ 489696 w 546082"/>
                <a:gd name="connsiteY60" fmla="*/ 227065 h 617362"/>
                <a:gd name="connsiteX61" fmla="*/ 493280 w 546082"/>
                <a:gd name="connsiteY61" fmla="*/ 228721 h 617362"/>
                <a:gd name="connsiteX62" fmla="*/ 497325 w 546082"/>
                <a:gd name="connsiteY62" fmla="*/ 233672 h 617362"/>
                <a:gd name="connsiteX63" fmla="*/ 500910 w 546082"/>
                <a:gd name="connsiteY63" fmla="*/ 235328 h 617362"/>
                <a:gd name="connsiteX64" fmla="*/ 504955 w 546082"/>
                <a:gd name="connsiteY64" fmla="*/ 240278 h 617362"/>
                <a:gd name="connsiteX65" fmla="*/ 508539 w 546082"/>
                <a:gd name="connsiteY65" fmla="*/ 241934 h 617362"/>
                <a:gd name="connsiteX66" fmla="*/ 512585 w 546082"/>
                <a:gd name="connsiteY66" fmla="*/ 246886 h 617362"/>
                <a:gd name="connsiteX67" fmla="*/ 516168 w 546082"/>
                <a:gd name="connsiteY67" fmla="*/ 248541 h 617362"/>
                <a:gd name="connsiteX68" fmla="*/ 520213 w 546082"/>
                <a:gd name="connsiteY68" fmla="*/ 253491 h 617362"/>
                <a:gd name="connsiteX69" fmla="*/ 523797 w 546082"/>
                <a:gd name="connsiteY69" fmla="*/ 255147 h 617362"/>
                <a:gd name="connsiteX70" fmla="*/ 527842 w 546082"/>
                <a:gd name="connsiteY70" fmla="*/ 260098 h 617362"/>
                <a:gd name="connsiteX71" fmla="*/ 531427 w 546082"/>
                <a:gd name="connsiteY71" fmla="*/ 261754 h 617362"/>
                <a:gd name="connsiteX72" fmla="*/ 535473 w 546082"/>
                <a:gd name="connsiteY72" fmla="*/ 266706 h 617362"/>
                <a:gd name="connsiteX73" fmla="*/ 539056 w 546082"/>
                <a:gd name="connsiteY73" fmla="*/ 268361 h 617362"/>
                <a:gd name="connsiteX74" fmla="*/ 543101 w 546082"/>
                <a:gd name="connsiteY74" fmla="*/ 273311 h 617362"/>
                <a:gd name="connsiteX75" fmla="*/ 546082 w 546082"/>
                <a:gd name="connsiteY75" fmla="*/ 274689 h 617362"/>
                <a:gd name="connsiteX76" fmla="*/ 546082 w 546082"/>
                <a:gd name="connsiteY76" fmla="*/ 508113 h 617362"/>
                <a:gd name="connsiteX77" fmla="*/ 436833 w 546082"/>
                <a:gd name="connsiteY77" fmla="*/ 617362 h 617362"/>
                <a:gd name="connsiteX78" fmla="*/ 221251 w 546082"/>
                <a:gd name="connsiteY78" fmla="*/ 617362 h 617362"/>
                <a:gd name="connsiteX79" fmla="*/ 221251 w 546082"/>
                <a:gd name="connsiteY79" fmla="*/ 615858 h 617362"/>
                <a:gd name="connsiteX80" fmla="*/ 213621 w 546082"/>
                <a:gd name="connsiteY80" fmla="*/ 615858 h 617362"/>
                <a:gd name="connsiteX81" fmla="*/ 213621 w 546082"/>
                <a:gd name="connsiteY81" fmla="*/ 609251 h 617362"/>
                <a:gd name="connsiteX82" fmla="*/ 205992 w 546082"/>
                <a:gd name="connsiteY82" fmla="*/ 609251 h 617362"/>
                <a:gd name="connsiteX83" fmla="*/ 205992 w 546082"/>
                <a:gd name="connsiteY83" fmla="*/ 602645 h 617362"/>
                <a:gd name="connsiteX84" fmla="*/ 198363 w 546082"/>
                <a:gd name="connsiteY84" fmla="*/ 602645 h 617362"/>
                <a:gd name="connsiteX85" fmla="*/ 198363 w 546082"/>
                <a:gd name="connsiteY85" fmla="*/ 596038 h 617362"/>
                <a:gd name="connsiteX86" fmla="*/ 190733 w 546082"/>
                <a:gd name="connsiteY86" fmla="*/ 596038 h 617362"/>
                <a:gd name="connsiteX87" fmla="*/ 190733 w 546082"/>
                <a:gd name="connsiteY87" fmla="*/ 589431 h 617362"/>
                <a:gd name="connsiteX88" fmla="*/ 183104 w 546082"/>
                <a:gd name="connsiteY88" fmla="*/ 589431 h 617362"/>
                <a:gd name="connsiteX89" fmla="*/ 183104 w 546082"/>
                <a:gd name="connsiteY89" fmla="*/ 582825 h 617362"/>
                <a:gd name="connsiteX90" fmla="*/ 175475 w 546082"/>
                <a:gd name="connsiteY90" fmla="*/ 582825 h 617362"/>
                <a:gd name="connsiteX91" fmla="*/ 175475 w 546082"/>
                <a:gd name="connsiteY91" fmla="*/ 576218 h 617362"/>
                <a:gd name="connsiteX92" fmla="*/ 167846 w 546082"/>
                <a:gd name="connsiteY92" fmla="*/ 576218 h 617362"/>
                <a:gd name="connsiteX93" fmla="*/ 167846 w 546082"/>
                <a:gd name="connsiteY93" fmla="*/ 569612 h 617362"/>
                <a:gd name="connsiteX94" fmla="*/ 160216 w 546082"/>
                <a:gd name="connsiteY94" fmla="*/ 569612 h 617362"/>
                <a:gd name="connsiteX95" fmla="*/ 160216 w 546082"/>
                <a:gd name="connsiteY95" fmla="*/ 563005 h 617362"/>
                <a:gd name="connsiteX96" fmla="*/ 152587 w 546082"/>
                <a:gd name="connsiteY96" fmla="*/ 563005 h 617362"/>
                <a:gd name="connsiteX97" fmla="*/ 152587 w 546082"/>
                <a:gd name="connsiteY97" fmla="*/ 556399 h 617362"/>
                <a:gd name="connsiteX98" fmla="*/ 144957 w 546082"/>
                <a:gd name="connsiteY98" fmla="*/ 556399 h 617362"/>
                <a:gd name="connsiteX99" fmla="*/ 144957 w 546082"/>
                <a:gd name="connsiteY99" fmla="*/ 549792 h 617362"/>
                <a:gd name="connsiteX100" fmla="*/ 137328 w 546082"/>
                <a:gd name="connsiteY100" fmla="*/ 549792 h 617362"/>
                <a:gd name="connsiteX101" fmla="*/ 137328 w 546082"/>
                <a:gd name="connsiteY101" fmla="*/ 543185 h 617362"/>
                <a:gd name="connsiteX102" fmla="*/ 129699 w 546082"/>
                <a:gd name="connsiteY102" fmla="*/ 543185 h 617362"/>
                <a:gd name="connsiteX103" fmla="*/ 129699 w 546082"/>
                <a:gd name="connsiteY103" fmla="*/ 536579 h 617362"/>
                <a:gd name="connsiteX104" fmla="*/ 122070 w 546082"/>
                <a:gd name="connsiteY104" fmla="*/ 536579 h 617362"/>
                <a:gd name="connsiteX105" fmla="*/ 122070 w 546082"/>
                <a:gd name="connsiteY105" fmla="*/ 529972 h 617362"/>
                <a:gd name="connsiteX106" fmla="*/ 114440 w 546082"/>
                <a:gd name="connsiteY106" fmla="*/ 529972 h 617362"/>
                <a:gd name="connsiteX107" fmla="*/ 114440 w 546082"/>
                <a:gd name="connsiteY107" fmla="*/ 523366 h 617362"/>
                <a:gd name="connsiteX108" fmla="*/ 106811 w 546082"/>
                <a:gd name="connsiteY108" fmla="*/ 523366 h 617362"/>
                <a:gd name="connsiteX109" fmla="*/ 106811 w 546082"/>
                <a:gd name="connsiteY109" fmla="*/ 516759 h 617362"/>
                <a:gd name="connsiteX110" fmla="*/ 99182 w 546082"/>
                <a:gd name="connsiteY110" fmla="*/ 516759 h 617362"/>
                <a:gd name="connsiteX111" fmla="*/ 99182 w 546082"/>
                <a:gd name="connsiteY111" fmla="*/ 510153 h 617362"/>
                <a:gd name="connsiteX112" fmla="*/ 91552 w 546082"/>
                <a:gd name="connsiteY112" fmla="*/ 510153 h 617362"/>
                <a:gd name="connsiteX113" fmla="*/ 91552 w 546082"/>
                <a:gd name="connsiteY113" fmla="*/ 503546 h 617362"/>
                <a:gd name="connsiteX114" fmla="*/ 83923 w 546082"/>
                <a:gd name="connsiteY114" fmla="*/ 503546 h 617362"/>
                <a:gd name="connsiteX115" fmla="*/ 83923 w 546082"/>
                <a:gd name="connsiteY115" fmla="*/ 496939 h 617362"/>
                <a:gd name="connsiteX116" fmla="*/ 76293 w 546082"/>
                <a:gd name="connsiteY116" fmla="*/ 496939 h 617362"/>
                <a:gd name="connsiteX117" fmla="*/ 76293 w 546082"/>
                <a:gd name="connsiteY117" fmla="*/ 490333 h 617362"/>
                <a:gd name="connsiteX118" fmla="*/ 68664 w 546082"/>
                <a:gd name="connsiteY118" fmla="*/ 490333 h 617362"/>
                <a:gd name="connsiteX119" fmla="*/ 68664 w 546082"/>
                <a:gd name="connsiteY119" fmla="*/ 483726 h 617362"/>
                <a:gd name="connsiteX120" fmla="*/ 61035 w 546082"/>
                <a:gd name="connsiteY120" fmla="*/ 483726 h 617362"/>
                <a:gd name="connsiteX121" fmla="*/ 61035 w 546082"/>
                <a:gd name="connsiteY121" fmla="*/ 477120 h 617362"/>
                <a:gd name="connsiteX122" fmla="*/ 53406 w 546082"/>
                <a:gd name="connsiteY122" fmla="*/ 477120 h 617362"/>
                <a:gd name="connsiteX123" fmla="*/ 53406 w 546082"/>
                <a:gd name="connsiteY123" fmla="*/ 470513 h 617362"/>
                <a:gd name="connsiteX124" fmla="*/ 45776 w 546082"/>
                <a:gd name="connsiteY124" fmla="*/ 470513 h 617362"/>
                <a:gd name="connsiteX125" fmla="*/ 45776 w 546082"/>
                <a:gd name="connsiteY125" fmla="*/ 463906 h 617362"/>
                <a:gd name="connsiteX126" fmla="*/ 38147 w 546082"/>
                <a:gd name="connsiteY126" fmla="*/ 463906 h 617362"/>
                <a:gd name="connsiteX127" fmla="*/ 38147 w 546082"/>
                <a:gd name="connsiteY127" fmla="*/ 457300 h 617362"/>
                <a:gd name="connsiteX128" fmla="*/ 30518 w 546082"/>
                <a:gd name="connsiteY128" fmla="*/ 457300 h 617362"/>
                <a:gd name="connsiteX129" fmla="*/ 30518 w 546082"/>
                <a:gd name="connsiteY129" fmla="*/ 450693 h 617362"/>
                <a:gd name="connsiteX130" fmla="*/ 22888 w 546082"/>
                <a:gd name="connsiteY130" fmla="*/ 450693 h 617362"/>
                <a:gd name="connsiteX131" fmla="*/ 22888 w 546082"/>
                <a:gd name="connsiteY131" fmla="*/ 444087 h 617362"/>
                <a:gd name="connsiteX132" fmla="*/ 15259 w 546082"/>
                <a:gd name="connsiteY132" fmla="*/ 444087 h 617362"/>
                <a:gd name="connsiteX133" fmla="*/ 15259 w 546082"/>
                <a:gd name="connsiteY133" fmla="*/ 437480 h 617362"/>
                <a:gd name="connsiteX134" fmla="*/ 7630 w 546082"/>
                <a:gd name="connsiteY134" fmla="*/ 437480 h 617362"/>
                <a:gd name="connsiteX135" fmla="*/ 7630 w 546082"/>
                <a:gd name="connsiteY135" fmla="*/ 430874 h 617362"/>
                <a:gd name="connsiteX136" fmla="*/ 0 w 546082"/>
                <a:gd name="connsiteY136" fmla="*/ 430874 h 617362"/>
                <a:gd name="connsiteX137" fmla="*/ 0 w 546082"/>
                <a:gd name="connsiteY137" fmla="*/ 334785 h 617362"/>
                <a:gd name="connsiteX138" fmla="*/ 139161 w 546082"/>
                <a:gd name="connsiteY138" fmla="*/ 215131 h 617362"/>
                <a:gd name="connsiteX139" fmla="*/ 141407 w 546082"/>
                <a:gd name="connsiteY139" fmla="*/ 212489 h 617362"/>
                <a:gd name="connsiteX140" fmla="*/ 137698 w 546082"/>
                <a:gd name="connsiteY140" fmla="*/ 213550 h 617362"/>
                <a:gd name="connsiteX141" fmla="*/ 137698 w 546082"/>
                <a:gd name="connsiteY141" fmla="*/ 204761 h 617362"/>
                <a:gd name="connsiteX142" fmla="*/ 130069 w 546082"/>
                <a:gd name="connsiteY142" fmla="*/ 206944 h 617362"/>
                <a:gd name="connsiteX143" fmla="*/ 130069 w 546082"/>
                <a:gd name="connsiteY143" fmla="*/ 198154 h 617362"/>
                <a:gd name="connsiteX144" fmla="*/ 122440 w 546082"/>
                <a:gd name="connsiteY144" fmla="*/ 200337 h 617362"/>
                <a:gd name="connsiteX145" fmla="*/ 122440 w 546082"/>
                <a:gd name="connsiteY145" fmla="*/ 191547 h 617362"/>
                <a:gd name="connsiteX146" fmla="*/ 114810 w 546082"/>
                <a:gd name="connsiteY146" fmla="*/ 193731 h 617362"/>
                <a:gd name="connsiteX147" fmla="*/ 114810 w 546082"/>
                <a:gd name="connsiteY147" fmla="*/ 184941 h 617362"/>
                <a:gd name="connsiteX148" fmla="*/ 107181 w 546082"/>
                <a:gd name="connsiteY148" fmla="*/ 187124 h 617362"/>
                <a:gd name="connsiteX149" fmla="*/ 107181 w 546082"/>
                <a:gd name="connsiteY149" fmla="*/ 178333 h 617362"/>
                <a:gd name="connsiteX150" fmla="*/ 99551 w 546082"/>
                <a:gd name="connsiteY150" fmla="*/ 180517 h 617362"/>
                <a:gd name="connsiteX151" fmla="*/ 99551 w 546082"/>
                <a:gd name="connsiteY151" fmla="*/ 171728 h 617362"/>
                <a:gd name="connsiteX152" fmla="*/ 91922 w 546082"/>
                <a:gd name="connsiteY152" fmla="*/ 173911 h 617362"/>
                <a:gd name="connsiteX153" fmla="*/ 91922 w 546082"/>
                <a:gd name="connsiteY153" fmla="*/ 165121 h 617362"/>
                <a:gd name="connsiteX154" fmla="*/ 84293 w 546082"/>
                <a:gd name="connsiteY154" fmla="*/ 167304 h 617362"/>
                <a:gd name="connsiteX155" fmla="*/ 84293 w 546082"/>
                <a:gd name="connsiteY155" fmla="*/ 158515 h 617362"/>
                <a:gd name="connsiteX156" fmla="*/ 76664 w 546082"/>
                <a:gd name="connsiteY156" fmla="*/ 160698 h 617362"/>
                <a:gd name="connsiteX157" fmla="*/ 76664 w 546082"/>
                <a:gd name="connsiteY157" fmla="*/ 151907 h 617362"/>
                <a:gd name="connsiteX158" fmla="*/ 69034 w 546082"/>
                <a:gd name="connsiteY158" fmla="*/ 154091 h 617362"/>
                <a:gd name="connsiteX159" fmla="*/ 69034 w 546082"/>
                <a:gd name="connsiteY159" fmla="*/ 145301 h 617362"/>
                <a:gd name="connsiteX160" fmla="*/ 61405 w 546082"/>
                <a:gd name="connsiteY160" fmla="*/ 147484 h 617362"/>
                <a:gd name="connsiteX161" fmla="*/ 61405 w 546082"/>
                <a:gd name="connsiteY161" fmla="*/ 138695 h 617362"/>
                <a:gd name="connsiteX162" fmla="*/ 53776 w 546082"/>
                <a:gd name="connsiteY162" fmla="*/ 140878 h 617362"/>
                <a:gd name="connsiteX163" fmla="*/ 53776 w 546082"/>
                <a:gd name="connsiteY163" fmla="*/ 132087 h 617362"/>
                <a:gd name="connsiteX164" fmla="*/ 46146 w 546082"/>
                <a:gd name="connsiteY164" fmla="*/ 134271 h 617362"/>
                <a:gd name="connsiteX165" fmla="*/ 46146 w 546082"/>
                <a:gd name="connsiteY165" fmla="*/ 125482 h 617362"/>
                <a:gd name="connsiteX166" fmla="*/ 38517 w 546082"/>
                <a:gd name="connsiteY166" fmla="*/ 127665 h 617362"/>
                <a:gd name="connsiteX167" fmla="*/ 38517 w 546082"/>
                <a:gd name="connsiteY167" fmla="*/ 118875 h 617362"/>
                <a:gd name="connsiteX168" fmla="*/ 30888 w 546082"/>
                <a:gd name="connsiteY168" fmla="*/ 121058 h 617362"/>
                <a:gd name="connsiteX169" fmla="*/ 30888 w 546082"/>
                <a:gd name="connsiteY169" fmla="*/ 112268 h 617362"/>
                <a:gd name="connsiteX170" fmla="*/ 23258 w 546082"/>
                <a:gd name="connsiteY170" fmla="*/ 114452 h 617362"/>
                <a:gd name="connsiteX171" fmla="*/ 23258 w 546082"/>
                <a:gd name="connsiteY171" fmla="*/ 19584 h 617362"/>
                <a:gd name="connsiteX172" fmla="*/ 82014 w 546082"/>
                <a:gd name="connsiteY172" fmla="*/ 4972 h 617362"/>
                <a:gd name="connsiteX173" fmla="*/ 148112 w 546082"/>
                <a:gd name="connsiteY173" fmla="*/ 0 h 6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46082" h="617362">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6"/>
                  </a:lnTo>
                  <a:lnTo>
                    <a:pt x="539056" y="268361"/>
                  </a:lnTo>
                  <a:lnTo>
                    <a:pt x="543101" y="273311"/>
                  </a:lnTo>
                  <a:lnTo>
                    <a:pt x="546082" y="274689"/>
                  </a:lnTo>
                  <a:lnTo>
                    <a:pt x="546082" y="508113"/>
                  </a:lnTo>
                  <a:cubicBezTo>
                    <a:pt x="546082" y="568450"/>
                    <a:pt x="497170" y="617362"/>
                    <a:pt x="436833" y="617362"/>
                  </a:cubicBezTo>
                  <a:lnTo>
                    <a:pt x="221251" y="617362"/>
                  </a:lnTo>
                  <a:lnTo>
                    <a:pt x="221251" y="615858"/>
                  </a:lnTo>
                  <a:lnTo>
                    <a:pt x="213621" y="615858"/>
                  </a:lnTo>
                  <a:lnTo>
                    <a:pt x="213621" y="609251"/>
                  </a:lnTo>
                  <a:lnTo>
                    <a:pt x="205992" y="609251"/>
                  </a:lnTo>
                  <a:lnTo>
                    <a:pt x="205992" y="602645"/>
                  </a:lnTo>
                  <a:lnTo>
                    <a:pt x="198363" y="602645"/>
                  </a:lnTo>
                  <a:lnTo>
                    <a:pt x="198363" y="596038"/>
                  </a:lnTo>
                  <a:lnTo>
                    <a:pt x="190733" y="596038"/>
                  </a:lnTo>
                  <a:lnTo>
                    <a:pt x="190733" y="589431"/>
                  </a:lnTo>
                  <a:lnTo>
                    <a:pt x="183104" y="589431"/>
                  </a:lnTo>
                  <a:lnTo>
                    <a:pt x="183104" y="582825"/>
                  </a:lnTo>
                  <a:lnTo>
                    <a:pt x="175475" y="582825"/>
                  </a:lnTo>
                  <a:lnTo>
                    <a:pt x="175475" y="576218"/>
                  </a:lnTo>
                  <a:lnTo>
                    <a:pt x="167846" y="576218"/>
                  </a:lnTo>
                  <a:lnTo>
                    <a:pt x="167846" y="569612"/>
                  </a:lnTo>
                  <a:lnTo>
                    <a:pt x="160216" y="569612"/>
                  </a:lnTo>
                  <a:lnTo>
                    <a:pt x="160216" y="563005"/>
                  </a:lnTo>
                  <a:lnTo>
                    <a:pt x="152587" y="563005"/>
                  </a:lnTo>
                  <a:lnTo>
                    <a:pt x="152587" y="556399"/>
                  </a:lnTo>
                  <a:lnTo>
                    <a:pt x="144957" y="556399"/>
                  </a:lnTo>
                  <a:lnTo>
                    <a:pt x="144957" y="549792"/>
                  </a:lnTo>
                  <a:lnTo>
                    <a:pt x="137328" y="549792"/>
                  </a:lnTo>
                  <a:lnTo>
                    <a:pt x="137328" y="543185"/>
                  </a:lnTo>
                  <a:lnTo>
                    <a:pt x="129699" y="543185"/>
                  </a:lnTo>
                  <a:lnTo>
                    <a:pt x="129699" y="536579"/>
                  </a:lnTo>
                  <a:lnTo>
                    <a:pt x="122070" y="536579"/>
                  </a:lnTo>
                  <a:lnTo>
                    <a:pt x="122070" y="529972"/>
                  </a:lnTo>
                  <a:lnTo>
                    <a:pt x="114440" y="529972"/>
                  </a:lnTo>
                  <a:lnTo>
                    <a:pt x="114440" y="523366"/>
                  </a:lnTo>
                  <a:lnTo>
                    <a:pt x="106811" y="523366"/>
                  </a:lnTo>
                  <a:lnTo>
                    <a:pt x="106811" y="516759"/>
                  </a:lnTo>
                  <a:lnTo>
                    <a:pt x="99182" y="516759"/>
                  </a:lnTo>
                  <a:lnTo>
                    <a:pt x="99182" y="510153"/>
                  </a:lnTo>
                  <a:lnTo>
                    <a:pt x="91552" y="510153"/>
                  </a:lnTo>
                  <a:lnTo>
                    <a:pt x="91552" y="503546"/>
                  </a:lnTo>
                  <a:lnTo>
                    <a:pt x="83923" y="503546"/>
                  </a:lnTo>
                  <a:lnTo>
                    <a:pt x="83923" y="496939"/>
                  </a:lnTo>
                  <a:lnTo>
                    <a:pt x="76293" y="496939"/>
                  </a:lnTo>
                  <a:lnTo>
                    <a:pt x="76293" y="490333"/>
                  </a:lnTo>
                  <a:lnTo>
                    <a:pt x="68664" y="490333"/>
                  </a:lnTo>
                  <a:lnTo>
                    <a:pt x="68664" y="483726"/>
                  </a:lnTo>
                  <a:lnTo>
                    <a:pt x="61035" y="483726"/>
                  </a:lnTo>
                  <a:lnTo>
                    <a:pt x="61035" y="477120"/>
                  </a:lnTo>
                  <a:lnTo>
                    <a:pt x="53406" y="477120"/>
                  </a:lnTo>
                  <a:lnTo>
                    <a:pt x="53406" y="470513"/>
                  </a:lnTo>
                  <a:lnTo>
                    <a:pt x="45776" y="470513"/>
                  </a:lnTo>
                  <a:lnTo>
                    <a:pt x="45776" y="463906"/>
                  </a:lnTo>
                  <a:lnTo>
                    <a:pt x="38147" y="463906"/>
                  </a:lnTo>
                  <a:lnTo>
                    <a:pt x="38147" y="457300"/>
                  </a:lnTo>
                  <a:lnTo>
                    <a:pt x="30518" y="457300"/>
                  </a:lnTo>
                  <a:lnTo>
                    <a:pt x="30518" y="450693"/>
                  </a:lnTo>
                  <a:lnTo>
                    <a:pt x="22888" y="450693"/>
                  </a:lnTo>
                  <a:lnTo>
                    <a:pt x="22888" y="444087"/>
                  </a:lnTo>
                  <a:lnTo>
                    <a:pt x="15259" y="444087"/>
                  </a:lnTo>
                  <a:lnTo>
                    <a:pt x="15259" y="437480"/>
                  </a:lnTo>
                  <a:lnTo>
                    <a:pt x="7630" y="437480"/>
                  </a:lnTo>
                  <a:lnTo>
                    <a:pt x="7630" y="430874"/>
                  </a:lnTo>
                  <a:lnTo>
                    <a:pt x="0" y="430874"/>
                  </a:lnTo>
                  <a:lnTo>
                    <a:pt x="0" y="334785"/>
                  </a:lnTo>
                  <a:cubicBezTo>
                    <a:pt x="62569" y="284266"/>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57" name="文本框 56">
              <a:extLst>
                <a:ext uri="{FF2B5EF4-FFF2-40B4-BE49-F238E27FC236}">
                  <a16:creationId xmlns:a16="http://schemas.microsoft.com/office/drawing/2014/main" id="{DF9FE5F9-2AF0-4C87-B881-35B23D8C7AEA}"/>
                </a:ext>
              </a:extLst>
            </p:cNvPr>
            <p:cNvSpPr txBox="1"/>
            <p:nvPr userDrawn="1"/>
          </p:nvSpPr>
          <p:spPr>
            <a:xfrm>
              <a:off x="5099786" y="-2456201"/>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58" name="组合 57">
            <a:extLst>
              <a:ext uri="{FF2B5EF4-FFF2-40B4-BE49-F238E27FC236}">
                <a16:creationId xmlns:a16="http://schemas.microsoft.com/office/drawing/2014/main" id="{E3EC21E7-8B45-48F3-AC3C-8ACB0CB27C48}"/>
              </a:ext>
            </a:extLst>
          </p:cNvPr>
          <p:cNvGrpSpPr>
            <a:grpSpLocks/>
          </p:cNvGrpSpPr>
          <p:nvPr userDrawn="1"/>
        </p:nvGrpSpPr>
        <p:grpSpPr>
          <a:xfrm>
            <a:off x="9680402" y="1873459"/>
            <a:ext cx="797729" cy="797730"/>
            <a:chOff x="8459162" y="-2617486"/>
            <a:chExt cx="797729" cy="797729"/>
          </a:xfrm>
        </p:grpSpPr>
        <p:sp>
          <p:nvSpPr>
            <p:cNvPr id="59" name="矩形: 圆角 58">
              <a:extLst>
                <a:ext uri="{FF2B5EF4-FFF2-40B4-BE49-F238E27FC236}">
                  <a16:creationId xmlns:a16="http://schemas.microsoft.com/office/drawing/2014/main" id="{E3BC9443-E5EE-49DE-B200-EF8CDA078283}"/>
                </a:ext>
              </a:extLst>
            </p:cNvPr>
            <p:cNvSpPr/>
            <p:nvPr userDrawn="1"/>
          </p:nvSpPr>
          <p:spPr>
            <a:xfrm>
              <a:off x="8459162" y="-2617486"/>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0" name="文本框 59">
              <a:extLst>
                <a:ext uri="{FF2B5EF4-FFF2-40B4-BE49-F238E27FC236}">
                  <a16:creationId xmlns:a16="http://schemas.microsoft.com/office/drawing/2014/main" id="{721487E9-5215-4C9B-BE43-54116F81FE68}"/>
                </a:ext>
              </a:extLst>
            </p:cNvPr>
            <p:cNvSpPr txBox="1"/>
            <p:nvPr userDrawn="1"/>
          </p:nvSpPr>
          <p:spPr>
            <a:xfrm>
              <a:off x="8710072" y="-2449592"/>
              <a:ext cx="546819" cy="629835"/>
            </a:xfrm>
            <a:custGeom>
              <a:avLst/>
              <a:gdLst>
                <a:gd name="connsiteX0" fmla="*/ 110777 w 546819"/>
                <a:gd name="connsiteY0" fmla="*/ 60 h 629835"/>
                <a:gd name="connsiteX1" fmla="*/ 230355 w 546819"/>
                <a:gd name="connsiteY1" fmla="*/ 24925 h 629835"/>
                <a:gd name="connsiteX2" fmla="*/ 235892 w 546819"/>
                <a:gd name="connsiteY2" fmla="*/ 30768 h 629835"/>
                <a:gd name="connsiteX3" fmla="*/ 237985 w 546819"/>
                <a:gd name="connsiteY3" fmla="*/ 31531 h 629835"/>
                <a:gd name="connsiteX4" fmla="*/ 243524 w 546819"/>
                <a:gd name="connsiteY4" fmla="*/ 37376 h 629835"/>
                <a:gd name="connsiteX5" fmla="*/ 245614 w 546819"/>
                <a:gd name="connsiteY5" fmla="*/ 38138 h 629835"/>
                <a:gd name="connsiteX6" fmla="*/ 251151 w 546819"/>
                <a:gd name="connsiteY6" fmla="*/ 43981 h 629835"/>
                <a:gd name="connsiteX7" fmla="*/ 253244 w 546819"/>
                <a:gd name="connsiteY7" fmla="*/ 44744 h 629835"/>
                <a:gd name="connsiteX8" fmla="*/ 258783 w 546819"/>
                <a:gd name="connsiteY8" fmla="*/ 50589 h 629835"/>
                <a:gd name="connsiteX9" fmla="*/ 260873 w 546819"/>
                <a:gd name="connsiteY9" fmla="*/ 51351 h 629835"/>
                <a:gd name="connsiteX10" fmla="*/ 266410 w 546819"/>
                <a:gd name="connsiteY10" fmla="*/ 57194 h 629835"/>
                <a:gd name="connsiteX11" fmla="*/ 268503 w 546819"/>
                <a:gd name="connsiteY11" fmla="*/ 57957 h 629835"/>
                <a:gd name="connsiteX12" fmla="*/ 274043 w 546819"/>
                <a:gd name="connsiteY12" fmla="*/ 63803 h 629835"/>
                <a:gd name="connsiteX13" fmla="*/ 276131 w 546819"/>
                <a:gd name="connsiteY13" fmla="*/ 64564 h 629835"/>
                <a:gd name="connsiteX14" fmla="*/ 281670 w 546819"/>
                <a:gd name="connsiteY14" fmla="*/ 70409 h 629835"/>
                <a:gd name="connsiteX15" fmla="*/ 283760 w 546819"/>
                <a:gd name="connsiteY15" fmla="*/ 71171 h 629835"/>
                <a:gd name="connsiteX16" fmla="*/ 289297 w 546819"/>
                <a:gd name="connsiteY16" fmla="*/ 77014 h 629835"/>
                <a:gd name="connsiteX17" fmla="*/ 291390 w 546819"/>
                <a:gd name="connsiteY17" fmla="*/ 77777 h 629835"/>
                <a:gd name="connsiteX18" fmla="*/ 296929 w 546819"/>
                <a:gd name="connsiteY18" fmla="*/ 83622 h 629835"/>
                <a:gd name="connsiteX19" fmla="*/ 299019 w 546819"/>
                <a:gd name="connsiteY19" fmla="*/ 84384 h 629835"/>
                <a:gd name="connsiteX20" fmla="*/ 304556 w 546819"/>
                <a:gd name="connsiteY20" fmla="*/ 90227 h 629835"/>
                <a:gd name="connsiteX21" fmla="*/ 306649 w 546819"/>
                <a:gd name="connsiteY21" fmla="*/ 90990 h 629835"/>
                <a:gd name="connsiteX22" fmla="*/ 312188 w 546819"/>
                <a:gd name="connsiteY22" fmla="*/ 96835 h 629835"/>
                <a:gd name="connsiteX23" fmla="*/ 314278 w 546819"/>
                <a:gd name="connsiteY23" fmla="*/ 97597 h 629835"/>
                <a:gd name="connsiteX24" fmla="*/ 319816 w 546819"/>
                <a:gd name="connsiteY24" fmla="*/ 103441 h 629835"/>
                <a:gd name="connsiteX25" fmla="*/ 321908 w 546819"/>
                <a:gd name="connsiteY25" fmla="*/ 104204 h 629835"/>
                <a:gd name="connsiteX26" fmla="*/ 327445 w 546819"/>
                <a:gd name="connsiteY26" fmla="*/ 110047 h 629835"/>
                <a:gd name="connsiteX27" fmla="*/ 329537 w 546819"/>
                <a:gd name="connsiteY27" fmla="*/ 110810 h 629835"/>
                <a:gd name="connsiteX28" fmla="*/ 335076 w 546819"/>
                <a:gd name="connsiteY28" fmla="*/ 116655 h 629835"/>
                <a:gd name="connsiteX29" fmla="*/ 337166 w 546819"/>
                <a:gd name="connsiteY29" fmla="*/ 117417 h 629835"/>
                <a:gd name="connsiteX30" fmla="*/ 342703 w 546819"/>
                <a:gd name="connsiteY30" fmla="*/ 123260 h 629835"/>
                <a:gd name="connsiteX31" fmla="*/ 344796 w 546819"/>
                <a:gd name="connsiteY31" fmla="*/ 124023 h 629835"/>
                <a:gd name="connsiteX32" fmla="*/ 350335 w 546819"/>
                <a:gd name="connsiteY32" fmla="*/ 129868 h 629835"/>
                <a:gd name="connsiteX33" fmla="*/ 352425 w 546819"/>
                <a:gd name="connsiteY33" fmla="*/ 130630 h 629835"/>
                <a:gd name="connsiteX34" fmla="*/ 357963 w 546819"/>
                <a:gd name="connsiteY34" fmla="*/ 136473 h 629835"/>
                <a:gd name="connsiteX35" fmla="*/ 360054 w 546819"/>
                <a:gd name="connsiteY35" fmla="*/ 137236 h 629835"/>
                <a:gd name="connsiteX36" fmla="*/ 365593 w 546819"/>
                <a:gd name="connsiteY36" fmla="*/ 143081 h 629835"/>
                <a:gd name="connsiteX37" fmla="*/ 367683 w 546819"/>
                <a:gd name="connsiteY37" fmla="*/ 143843 h 629835"/>
                <a:gd name="connsiteX38" fmla="*/ 373221 w 546819"/>
                <a:gd name="connsiteY38" fmla="*/ 149687 h 629835"/>
                <a:gd name="connsiteX39" fmla="*/ 375313 w 546819"/>
                <a:gd name="connsiteY39" fmla="*/ 150450 h 629835"/>
                <a:gd name="connsiteX40" fmla="*/ 380851 w 546819"/>
                <a:gd name="connsiteY40" fmla="*/ 156293 h 629835"/>
                <a:gd name="connsiteX41" fmla="*/ 382942 w 546819"/>
                <a:gd name="connsiteY41" fmla="*/ 157056 h 629835"/>
                <a:gd name="connsiteX42" fmla="*/ 388481 w 546819"/>
                <a:gd name="connsiteY42" fmla="*/ 162901 h 629835"/>
                <a:gd name="connsiteX43" fmla="*/ 390571 w 546819"/>
                <a:gd name="connsiteY43" fmla="*/ 163663 h 629835"/>
                <a:gd name="connsiteX44" fmla="*/ 396108 w 546819"/>
                <a:gd name="connsiteY44" fmla="*/ 169506 h 629835"/>
                <a:gd name="connsiteX45" fmla="*/ 398201 w 546819"/>
                <a:gd name="connsiteY45" fmla="*/ 170269 h 629835"/>
                <a:gd name="connsiteX46" fmla="*/ 403740 w 546819"/>
                <a:gd name="connsiteY46" fmla="*/ 176114 h 629835"/>
                <a:gd name="connsiteX47" fmla="*/ 405830 w 546819"/>
                <a:gd name="connsiteY47" fmla="*/ 176876 h 629835"/>
                <a:gd name="connsiteX48" fmla="*/ 411367 w 546819"/>
                <a:gd name="connsiteY48" fmla="*/ 182719 h 629835"/>
                <a:gd name="connsiteX49" fmla="*/ 413460 w 546819"/>
                <a:gd name="connsiteY49" fmla="*/ 183482 h 629835"/>
                <a:gd name="connsiteX50" fmla="*/ 418999 w 546819"/>
                <a:gd name="connsiteY50" fmla="*/ 189327 h 629835"/>
                <a:gd name="connsiteX51" fmla="*/ 421089 w 546819"/>
                <a:gd name="connsiteY51" fmla="*/ 190089 h 629835"/>
                <a:gd name="connsiteX52" fmla="*/ 426628 w 546819"/>
                <a:gd name="connsiteY52" fmla="*/ 195934 h 629835"/>
                <a:gd name="connsiteX53" fmla="*/ 428718 w 546819"/>
                <a:gd name="connsiteY53" fmla="*/ 196696 h 629835"/>
                <a:gd name="connsiteX54" fmla="*/ 434255 w 546819"/>
                <a:gd name="connsiteY54" fmla="*/ 202539 h 629835"/>
                <a:gd name="connsiteX55" fmla="*/ 436347 w 546819"/>
                <a:gd name="connsiteY55" fmla="*/ 203302 h 629835"/>
                <a:gd name="connsiteX56" fmla="*/ 441886 w 546819"/>
                <a:gd name="connsiteY56" fmla="*/ 209147 h 629835"/>
                <a:gd name="connsiteX57" fmla="*/ 443976 w 546819"/>
                <a:gd name="connsiteY57" fmla="*/ 209909 h 629835"/>
                <a:gd name="connsiteX58" fmla="*/ 449514 w 546819"/>
                <a:gd name="connsiteY58" fmla="*/ 215753 h 629835"/>
                <a:gd name="connsiteX59" fmla="*/ 451606 w 546819"/>
                <a:gd name="connsiteY59" fmla="*/ 216516 h 629835"/>
                <a:gd name="connsiteX60" fmla="*/ 457143 w 546819"/>
                <a:gd name="connsiteY60" fmla="*/ 222359 h 629835"/>
                <a:gd name="connsiteX61" fmla="*/ 459235 w 546819"/>
                <a:gd name="connsiteY61" fmla="*/ 223122 h 629835"/>
                <a:gd name="connsiteX62" fmla="*/ 464774 w 546819"/>
                <a:gd name="connsiteY62" fmla="*/ 228966 h 629835"/>
                <a:gd name="connsiteX63" fmla="*/ 466865 w 546819"/>
                <a:gd name="connsiteY63" fmla="*/ 229729 h 629835"/>
                <a:gd name="connsiteX64" fmla="*/ 472403 w 546819"/>
                <a:gd name="connsiteY64" fmla="*/ 235572 h 629835"/>
                <a:gd name="connsiteX65" fmla="*/ 474494 w 546819"/>
                <a:gd name="connsiteY65" fmla="*/ 236335 h 629835"/>
                <a:gd name="connsiteX66" fmla="*/ 480033 w 546819"/>
                <a:gd name="connsiteY66" fmla="*/ 242180 h 629835"/>
                <a:gd name="connsiteX67" fmla="*/ 482123 w 546819"/>
                <a:gd name="connsiteY67" fmla="*/ 242942 h 629835"/>
                <a:gd name="connsiteX68" fmla="*/ 487660 w 546819"/>
                <a:gd name="connsiteY68" fmla="*/ 248785 h 629835"/>
                <a:gd name="connsiteX69" fmla="*/ 489753 w 546819"/>
                <a:gd name="connsiteY69" fmla="*/ 249548 h 629835"/>
                <a:gd name="connsiteX70" fmla="*/ 495292 w 546819"/>
                <a:gd name="connsiteY70" fmla="*/ 255393 h 629835"/>
                <a:gd name="connsiteX71" fmla="*/ 497382 w 546819"/>
                <a:gd name="connsiteY71" fmla="*/ 256155 h 629835"/>
                <a:gd name="connsiteX72" fmla="*/ 502921 w 546819"/>
                <a:gd name="connsiteY72" fmla="*/ 262000 h 629835"/>
                <a:gd name="connsiteX73" fmla="*/ 505011 w 546819"/>
                <a:gd name="connsiteY73" fmla="*/ 262762 h 629835"/>
                <a:gd name="connsiteX74" fmla="*/ 510549 w 546819"/>
                <a:gd name="connsiteY74" fmla="*/ 268605 h 629835"/>
                <a:gd name="connsiteX75" fmla="*/ 512640 w 546819"/>
                <a:gd name="connsiteY75" fmla="*/ 269368 h 629835"/>
                <a:gd name="connsiteX76" fmla="*/ 518178 w 546819"/>
                <a:gd name="connsiteY76" fmla="*/ 275212 h 629835"/>
                <a:gd name="connsiteX77" fmla="*/ 520270 w 546819"/>
                <a:gd name="connsiteY77" fmla="*/ 275975 h 629835"/>
                <a:gd name="connsiteX78" fmla="*/ 525807 w 546819"/>
                <a:gd name="connsiteY78" fmla="*/ 281818 h 629835"/>
                <a:gd name="connsiteX79" fmla="*/ 527899 w 546819"/>
                <a:gd name="connsiteY79" fmla="*/ 282581 h 629835"/>
                <a:gd name="connsiteX80" fmla="*/ 533438 w 546819"/>
                <a:gd name="connsiteY80" fmla="*/ 288426 h 629835"/>
                <a:gd name="connsiteX81" fmla="*/ 535528 w 546819"/>
                <a:gd name="connsiteY81" fmla="*/ 289188 h 629835"/>
                <a:gd name="connsiteX82" fmla="*/ 541065 w 546819"/>
                <a:gd name="connsiteY82" fmla="*/ 295031 h 629835"/>
                <a:gd name="connsiteX83" fmla="*/ 543158 w 546819"/>
                <a:gd name="connsiteY83" fmla="*/ 295794 h 629835"/>
                <a:gd name="connsiteX84" fmla="*/ 546819 w 546819"/>
                <a:gd name="connsiteY84" fmla="*/ 299657 h 629835"/>
                <a:gd name="connsiteX85" fmla="*/ 546819 w 546819"/>
                <a:gd name="connsiteY85" fmla="*/ 520586 h 629835"/>
                <a:gd name="connsiteX86" fmla="*/ 437570 w 546819"/>
                <a:gd name="connsiteY86" fmla="*/ 629835 h 629835"/>
                <a:gd name="connsiteX87" fmla="*/ 236510 w 546819"/>
                <a:gd name="connsiteY87" fmla="*/ 629835 h 629835"/>
                <a:gd name="connsiteX88" fmla="*/ 236510 w 546819"/>
                <a:gd name="connsiteY88" fmla="*/ 628364 h 629835"/>
                <a:gd name="connsiteX89" fmla="*/ 228880 w 546819"/>
                <a:gd name="connsiteY89" fmla="*/ 627295 h 629835"/>
                <a:gd name="connsiteX90" fmla="*/ 228880 w 546819"/>
                <a:gd name="connsiteY90" fmla="*/ 621758 h 629835"/>
                <a:gd name="connsiteX91" fmla="*/ 221251 w 546819"/>
                <a:gd name="connsiteY91" fmla="*/ 620689 h 629835"/>
                <a:gd name="connsiteX92" fmla="*/ 221251 w 546819"/>
                <a:gd name="connsiteY92" fmla="*/ 615151 h 629835"/>
                <a:gd name="connsiteX93" fmla="*/ 213621 w 546819"/>
                <a:gd name="connsiteY93" fmla="*/ 614082 h 629835"/>
                <a:gd name="connsiteX94" fmla="*/ 213621 w 546819"/>
                <a:gd name="connsiteY94" fmla="*/ 608544 h 629835"/>
                <a:gd name="connsiteX95" fmla="*/ 205992 w 546819"/>
                <a:gd name="connsiteY95" fmla="*/ 607475 h 629835"/>
                <a:gd name="connsiteX96" fmla="*/ 205992 w 546819"/>
                <a:gd name="connsiteY96" fmla="*/ 601938 h 629835"/>
                <a:gd name="connsiteX97" fmla="*/ 198363 w 546819"/>
                <a:gd name="connsiteY97" fmla="*/ 600869 h 629835"/>
                <a:gd name="connsiteX98" fmla="*/ 198363 w 546819"/>
                <a:gd name="connsiteY98" fmla="*/ 595331 h 629835"/>
                <a:gd name="connsiteX99" fmla="*/ 190734 w 546819"/>
                <a:gd name="connsiteY99" fmla="*/ 594262 h 629835"/>
                <a:gd name="connsiteX100" fmla="*/ 190734 w 546819"/>
                <a:gd name="connsiteY100" fmla="*/ 588724 h 629835"/>
                <a:gd name="connsiteX101" fmla="*/ 183105 w 546819"/>
                <a:gd name="connsiteY101" fmla="*/ 587655 h 629835"/>
                <a:gd name="connsiteX102" fmla="*/ 183105 w 546819"/>
                <a:gd name="connsiteY102" fmla="*/ 582118 h 629835"/>
                <a:gd name="connsiteX103" fmla="*/ 175475 w 546819"/>
                <a:gd name="connsiteY103" fmla="*/ 581049 h 629835"/>
                <a:gd name="connsiteX104" fmla="*/ 175475 w 546819"/>
                <a:gd name="connsiteY104" fmla="*/ 575511 h 629835"/>
                <a:gd name="connsiteX105" fmla="*/ 167846 w 546819"/>
                <a:gd name="connsiteY105" fmla="*/ 574442 h 629835"/>
                <a:gd name="connsiteX106" fmla="*/ 167846 w 546819"/>
                <a:gd name="connsiteY106" fmla="*/ 568905 h 629835"/>
                <a:gd name="connsiteX107" fmla="*/ 160216 w 546819"/>
                <a:gd name="connsiteY107" fmla="*/ 567836 h 629835"/>
                <a:gd name="connsiteX108" fmla="*/ 160216 w 546819"/>
                <a:gd name="connsiteY108" fmla="*/ 562298 h 629835"/>
                <a:gd name="connsiteX109" fmla="*/ 152587 w 546819"/>
                <a:gd name="connsiteY109" fmla="*/ 561229 h 629835"/>
                <a:gd name="connsiteX110" fmla="*/ 152587 w 546819"/>
                <a:gd name="connsiteY110" fmla="*/ 555692 h 629835"/>
                <a:gd name="connsiteX111" fmla="*/ 144958 w 546819"/>
                <a:gd name="connsiteY111" fmla="*/ 554623 h 629835"/>
                <a:gd name="connsiteX112" fmla="*/ 144958 w 546819"/>
                <a:gd name="connsiteY112" fmla="*/ 549085 h 629835"/>
                <a:gd name="connsiteX113" fmla="*/ 137328 w 546819"/>
                <a:gd name="connsiteY113" fmla="*/ 548016 h 629835"/>
                <a:gd name="connsiteX114" fmla="*/ 137328 w 546819"/>
                <a:gd name="connsiteY114" fmla="*/ 542478 h 629835"/>
                <a:gd name="connsiteX115" fmla="*/ 129699 w 546819"/>
                <a:gd name="connsiteY115" fmla="*/ 541409 h 629835"/>
                <a:gd name="connsiteX116" fmla="*/ 129699 w 546819"/>
                <a:gd name="connsiteY116" fmla="*/ 535872 h 629835"/>
                <a:gd name="connsiteX117" fmla="*/ 122070 w 546819"/>
                <a:gd name="connsiteY117" fmla="*/ 534803 h 629835"/>
                <a:gd name="connsiteX118" fmla="*/ 122070 w 546819"/>
                <a:gd name="connsiteY118" fmla="*/ 529265 h 629835"/>
                <a:gd name="connsiteX119" fmla="*/ 114441 w 546819"/>
                <a:gd name="connsiteY119" fmla="*/ 528196 h 629835"/>
                <a:gd name="connsiteX120" fmla="*/ 114441 w 546819"/>
                <a:gd name="connsiteY120" fmla="*/ 522659 h 629835"/>
                <a:gd name="connsiteX121" fmla="*/ 106811 w 546819"/>
                <a:gd name="connsiteY121" fmla="*/ 521590 h 629835"/>
                <a:gd name="connsiteX122" fmla="*/ 106811 w 546819"/>
                <a:gd name="connsiteY122" fmla="*/ 516052 h 629835"/>
                <a:gd name="connsiteX123" fmla="*/ 99182 w 546819"/>
                <a:gd name="connsiteY123" fmla="*/ 514983 h 629835"/>
                <a:gd name="connsiteX124" fmla="*/ 99182 w 546819"/>
                <a:gd name="connsiteY124" fmla="*/ 509446 h 629835"/>
                <a:gd name="connsiteX125" fmla="*/ 91553 w 546819"/>
                <a:gd name="connsiteY125" fmla="*/ 508377 h 629835"/>
                <a:gd name="connsiteX126" fmla="*/ 91553 w 546819"/>
                <a:gd name="connsiteY126" fmla="*/ 502839 h 629835"/>
                <a:gd name="connsiteX127" fmla="*/ 83923 w 546819"/>
                <a:gd name="connsiteY127" fmla="*/ 501770 h 629835"/>
                <a:gd name="connsiteX128" fmla="*/ 83923 w 546819"/>
                <a:gd name="connsiteY128" fmla="*/ 496232 h 629835"/>
                <a:gd name="connsiteX129" fmla="*/ 76294 w 546819"/>
                <a:gd name="connsiteY129" fmla="*/ 495163 h 629835"/>
                <a:gd name="connsiteX130" fmla="*/ 76294 w 546819"/>
                <a:gd name="connsiteY130" fmla="*/ 489626 h 629835"/>
                <a:gd name="connsiteX131" fmla="*/ 68664 w 546819"/>
                <a:gd name="connsiteY131" fmla="*/ 488557 h 629835"/>
                <a:gd name="connsiteX132" fmla="*/ 68664 w 546819"/>
                <a:gd name="connsiteY132" fmla="*/ 483019 h 629835"/>
                <a:gd name="connsiteX133" fmla="*/ 61035 w 546819"/>
                <a:gd name="connsiteY133" fmla="*/ 481950 h 629835"/>
                <a:gd name="connsiteX134" fmla="*/ 61035 w 546819"/>
                <a:gd name="connsiteY134" fmla="*/ 476413 h 629835"/>
                <a:gd name="connsiteX135" fmla="*/ 53405 w 546819"/>
                <a:gd name="connsiteY135" fmla="*/ 475344 h 629835"/>
                <a:gd name="connsiteX136" fmla="*/ 53405 w 546819"/>
                <a:gd name="connsiteY136" fmla="*/ 469806 h 629835"/>
                <a:gd name="connsiteX137" fmla="*/ 45776 w 546819"/>
                <a:gd name="connsiteY137" fmla="*/ 468737 h 629835"/>
                <a:gd name="connsiteX138" fmla="*/ 45776 w 546819"/>
                <a:gd name="connsiteY138" fmla="*/ 463198 h 629835"/>
                <a:gd name="connsiteX139" fmla="*/ 38148 w 546819"/>
                <a:gd name="connsiteY139" fmla="*/ 462130 h 629835"/>
                <a:gd name="connsiteX140" fmla="*/ 38148 w 546819"/>
                <a:gd name="connsiteY140" fmla="*/ 456593 h 629835"/>
                <a:gd name="connsiteX141" fmla="*/ 30518 w 546819"/>
                <a:gd name="connsiteY141" fmla="*/ 455524 h 629835"/>
                <a:gd name="connsiteX142" fmla="*/ 30518 w 546819"/>
                <a:gd name="connsiteY142" fmla="*/ 449986 h 629835"/>
                <a:gd name="connsiteX143" fmla="*/ 22889 w 546819"/>
                <a:gd name="connsiteY143" fmla="*/ 448917 h 629835"/>
                <a:gd name="connsiteX144" fmla="*/ 22889 w 546819"/>
                <a:gd name="connsiteY144" fmla="*/ 443380 h 629835"/>
                <a:gd name="connsiteX145" fmla="*/ 15259 w 546819"/>
                <a:gd name="connsiteY145" fmla="*/ 442311 h 629835"/>
                <a:gd name="connsiteX146" fmla="*/ 15259 w 546819"/>
                <a:gd name="connsiteY146" fmla="*/ 436773 h 629835"/>
                <a:gd name="connsiteX147" fmla="*/ 7630 w 546819"/>
                <a:gd name="connsiteY147" fmla="*/ 435704 h 629835"/>
                <a:gd name="connsiteX148" fmla="*/ 7630 w 546819"/>
                <a:gd name="connsiteY148" fmla="*/ 430167 h 629835"/>
                <a:gd name="connsiteX149" fmla="*/ 0 w 546819"/>
                <a:gd name="connsiteY149" fmla="*/ 429098 h 629835"/>
                <a:gd name="connsiteX150" fmla="*/ 0 w 546819"/>
                <a:gd name="connsiteY150" fmla="*/ 331784 h 629835"/>
                <a:gd name="connsiteX151" fmla="*/ 43606 w 546819"/>
                <a:gd name="connsiteY151" fmla="*/ 339511 h 629835"/>
                <a:gd name="connsiteX152" fmla="*/ 88133 w 546819"/>
                <a:gd name="connsiteY152" fmla="*/ 342189 h 629835"/>
                <a:gd name="connsiteX153" fmla="*/ 134395 w 546819"/>
                <a:gd name="connsiteY153" fmla="*/ 335654 h 629835"/>
                <a:gd name="connsiteX154" fmla="*/ 134395 w 546819"/>
                <a:gd name="connsiteY154" fmla="*/ 329174 h 629835"/>
                <a:gd name="connsiteX155" fmla="*/ 126765 w 546819"/>
                <a:gd name="connsiteY155" fmla="*/ 329174 h 629835"/>
                <a:gd name="connsiteX156" fmla="*/ 126765 w 546819"/>
                <a:gd name="connsiteY156" fmla="*/ 322567 h 629835"/>
                <a:gd name="connsiteX157" fmla="*/ 119136 w 546819"/>
                <a:gd name="connsiteY157" fmla="*/ 322567 h 629835"/>
                <a:gd name="connsiteX158" fmla="*/ 119136 w 546819"/>
                <a:gd name="connsiteY158" fmla="*/ 315961 h 629835"/>
                <a:gd name="connsiteX159" fmla="*/ 111506 w 546819"/>
                <a:gd name="connsiteY159" fmla="*/ 315961 h 629835"/>
                <a:gd name="connsiteX160" fmla="*/ 111506 w 546819"/>
                <a:gd name="connsiteY160" fmla="*/ 309354 h 629835"/>
                <a:gd name="connsiteX161" fmla="*/ 103877 w 546819"/>
                <a:gd name="connsiteY161" fmla="*/ 309354 h 629835"/>
                <a:gd name="connsiteX162" fmla="*/ 103877 w 546819"/>
                <a:gd name="connsiteY162" fmla="*/ 302748 h 629835"/>
                <a:gd name="connsiteX163" fmla="*/ 96247 w 546819"/>
                <a:gd name="connsiteY163" fmla="*/ 302748 h 629835"/>
                <a:gd name="connsiteX164" fmla="*/ 96247 w 546819"/>
                <a:gd name="connsiteY164" fmla="*/ 296141 h 629835"/>
                <a:gd name="connsiteX165" fmla="*/ 88618 w 546819"/>
                <a:gd name="connsiteY165" fmla="*/ 296141 h 629835"/>
                <a:gd name="connsiteX166" fmla="*/ 88618 w 546819"/>
                <a:gd name="connsiteY166" fmla="*/ 289534 h 629835"/>
                <a:gd name="connsiteX167" fmla="*/ 80990 w 546819"/>
                <a:gd name="connsiteY167" fmla="*/ 289534 h 629835"/>
                <a:gd name="connsiteX168" fmla="*/ 80990 w 546819"/>
                <a:gd name="connsiteY168" fmla="*/ 282928 h 629835"/>
                <a:gd name="connsiteX169" fmla="*/ 73360 w 546819"/>
                <a:gd name="connsiteY169" fmla="*/ 282928 h 629835"/>
                <a:gd name="connsiteX170" fmla="*/ 73360 w 546819"/>
                <a:gd name="connsiteY170" fmla="*/ 276321 h 629835"/>
                <a:gd name="connsiteX171" fmla="*/ 65731 w 546819"/>
                <a:gd name="connsiteY171" fmla="*/ 276321 h 629835"/>
                <a:gd name="connsiteX172" fmla="*/ 65731 w 546819"/>
                <a:gd name="connsiteY172" fmla="*/ 269715 h 629835"/>
                <a:gd name="connsiteX173" fmla="*/ 58101 w 546819"/>
                <a:gd name="connsiteY173" fmla="*/ 269715 h 629835"/>
                <a:gd name="connsiteX174" fmla="*/ 58101 w 546819"/>
                <a:gd name="connsiteY174" fmla="*/ 263108 h 629835"/>
                <a:gd name="connsiteX175" fmla="*/ 50472 w 546819"/>
                <a:gd name="connsiteY175" fmla="*/ 263108 h 629835"/>
                <a:gd name="connsiteX176" fmla="*/ 50472 w 546819"/>
                <a:gd name="connsiteY176" fmla="*/ 256502 h 629835"/>
                <a:gd name="connsiteX177" fmla="*/ 42842 w 546819"/>
                <a:gd name="connsiteY177" fmla="*/ 256502 h 629835"/>
                <a:gd name="connsiteX178" fmla="*/ 42842 w 546819"/>
                <a:gd name="connsiteY178" fmla="*/ 168981 h 629835"/>
                <a:gd name="connsiteX179" fmla="*/ 74056 w 546819"/>
                <a:gd name="connsiteY179" fmla="*/ 168981 h 629835"/>
                <a:gd name="connsiteX180" fmla="*/ 89145 w 546819"/>
                <a:gd name="connsiteY180" fmla="*/ 167713 h 629835"/>
                <a:gd name="connsiteX181" fmla="*/ 89145 w 546819"/>
                <a:gd name="connsiteY181" fmla="*/ 162442 h 629835"/>
                <a:gd name="connsiteX182" fmla="*/ 81515 w 546819"/>
                <a:gd name="connsiteY182" fmla="*/ 164177 h 629835"/>
                <a:gd name="connsiteX183" fmla="*/ 81515 w 546819"/>
                <a:gd name="connsiteY183" fmla="*/ 155836 h 629835"/>
                <a:gd name="connsiteX184" fmla="*/ 73886 w 546819"/>
                <a:gd name="connsiteY184" fmla="*/ 157570 h 629835"/>
                <a:gd name="connsiteX185" fmla="*/ 73886 w 546819"/>
                <a:gd name="connsiteY185" fmla="*/ 149229 h 629835"/>
                <a:gd name="connsiteX186" fmla="*/ 66256 w 546819"/>
                <a:gd name="connsiteY186" fmla="*/ 150964 h 629835"/>
                <a:gd name="connsiteX187" fmla="*/ 66256 w 546819"/>
                <a:gd name="connsiteY187" fmla="*/ 142623 h 629835"/>
                <a:gd name="connsiteX188" fmla="*/ 58627 w 546819"/>
                <a:gd name="connsiteY188" fmla="*/ 144357 h 629835"/>
                <a:gd name="connsiteX189" fmla="*/ 58627 w 546819"/>
                <a:gd name="connsiteY189" fmla="*/ 136016 h 629835"/>
                <a:gd name="connsiteX190" fmla="*/ 50999 w 546819"/>
                <a:gd name="connsiteY190" fmla="*/ 137750 h 629835"/>
                <a:gd name="connsiteX191" fmla="*/ 50999 w 546819"/>
                <a:gd name="connsiteY191" fmla="*/ 129409 h 629835"/>
                <a:gd name="connsiteX192" fmla="*/ 43369 w 546819"/>
                <a:gd name="connsiteY192" fmla="*/ 131144 h 629835"/>
                <a:gd name="connsiteX193" fmla="*/ 43369 w 546819"/>
                <a:gd name="connsiteY193" fmla="*/ 122803 h 629835"/>
                <a:gd name="connsiteX194" fmla="*/ 35740 w 546819"/>
                <a:gd name="connsiteY194" fmla="*/ 124537 h 629835"/>
                <a:gd name="connsiteX195" fmla="*/ 35740 w 546819"/>
                <a:gd name="connsiteY195" fmla="*/ 116196 h 629835"/>
                <a:gd name="connsiteX196" fmla="*/ 28110 w 546819"/>
                <a:gd name="connsiteY196" fmla="*/ 117931 h 629835"/>
                <a:gd name="connsiteX197" fmla="*/ 28110 w 546819"/>
                <a:gd name="connsiteY197" fmla="*/ 109590 h 629835"/>
                <a:gd name="connsiteX198" fmla="*/ 20481 w 546819"/>
                <a:gd name="connsiteY198" fmla="*/ 111324 h 629835"/>
                <a:gd name="connsiteX199" fmla="*/ 20481 w 546819"/>
                <a:gd name="connsiteY199" fmla="*/ 102983 h 629835"/>
                <a:gd name="connsiteX200" fmla="*/ 12851 w 546819"/>
                <a:gd name="connsiteY200" fmla="*/ 104718 h 629835"/>
                <a:gd name="connsiteX201" fmla="*/ 12851 w 546819"/>
                <a:gd name="connsiteY201" fmla="*/ 12914 h 629835"/>
                <a:gd name="connsiteX202" fmla="*/ 54929 w 546819"/>
                <a:gd name="connsiteY202" fmla="*/ 4191 h 629835"/>
                <a:gd name="connsiteX203" fmla="*/ 110777 w 546819"/>
                <a:gd name="connsiteY203" fmla="*/ 60 h 6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46819" h="629835">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5"/>
                  </a:lnTo>
                  <a:lnTo>
                    <a:pt x="512640" y="269368"/>
                  </a:lnTo>
                  <a:lnTo>
                    <a:pt x="518178" y="275212"/>
                  </a:lnTo>
                  <a:lnTo>
                    <a:pt x="520270" y="275975"/>
                  </a:lnTo>
                  <a:lnTo>
                    <a:pt x="525807" y="281818"/>
                  </a:lnTo>
                  <a:lnTo>
                    <a:pt x="527899" y="282581"/>
                  </a:lnTo>
                  <a:lnTo>
                    <a:pt x="533438" y="288426"/>
                  </a:lnTo>
                  <a:lnTo>
                    <a:pt x="535528" y="289188"/>
                  </a:lnTo>
                  <a:lnTo>
                    <a:pt x="541065" y="295031"/>
                  </a:lnTo>
                  <a:lnTo>
                    <a:pt x="543158" y="295794"/>
                  </a:lnTo>
                  <a:lnTo>
                    <a:pt x="546819" y="299657"/>
                  </a:lnTo>
                  <a:lnTo>
                    <a:pt x="546819" y="520586"/>
                  </a:lnTo>
                  <a:cubicBezTo>
                    <a:pt x="546819" y="580923"/>
                    <a:pt x="497907" y="629835"/>
                    <a:pt x="437570" y="629835"/>
                  </a:cubicBezTo>
                  <a:lnTo>
                    <a:pt x="236510" y="629835"/>
                  </a:lnTo>
                  <a:lnTo>
                    <a:pt x="236510" y="628364"/>
                  </a:lnTo>
                  <a:lnTo>
                    <a:pt x="228880" y="627295"/>
                  </a:lnTo>
                  <a:lnTo>
                    <a:pt x="228880" y="621758"/>
                  </a:lnTo>
                  <a:lnTo>
                    <a:pt x="221251" y="620689"/>
                  </a:lnTo>
                  <a:lnTo>
                    <a:pt x="221251" y="615151"/>
                  </a:lnTo>
                  <a:lnTo>
                    <a:pt x="213621" y="614082"/>
                  </a:lnTo>
                  <a:lnTo>
                    <a:pt x="213621" y="608544"/>
                  </a:lnTo>
                  <a:lnTo>
                    <a:pt x="205992" y="607475"/>
                  </a:lnTo>
                  <a:lnTo>
                    <a:pt x="205992" y="601938"/>
                  </a:lnTo>
                  <a:lnTo>
                    <a:pt x="198363" y="600869"/>
                  </a:lnTo>
                  <a:lnTo>
                    <a:pt x="198363" y="595331"/>
                  </a:lnTo>
                  <a:lnTo>
                    <a:pt x="190734" y="594262"/>
                  </a:lnTo>
                  <a:lnTo>
                    <a:pt x="190734" y="588724"/>
                  </a:lnTo>
                  <a:lnTo>
                    <a:pt x="183105" y="587655"/>
                  </a:lnTo>
                  <a:lnTo>
                    <a:pt x="183105" y="582118"/>
                  </a:lnTo>
                  <a:lnTo>
                    <a:pt x="175475" y="581049"/>
                  </a:lnTo>
                  <a:lnTo>
                    <a:pt x="175475" y="575511"/>
                  </a:lnTo>
                  <a:lnTo>
                    <a:pt x="167846" y="574442"/>
                  </a:lnTo>
                  <a:lnTo>
                    <a:pt x="167846" y="568905"/>
                  </a:lnTo>
                  <a:lnTo>
                    <a:pt x="160216" y="567836"/>
                  </a:lnTo>
                  <a:lnTo>
                    <a:pt x="160216" y="562298"/>
                  </a:lnTo>
                  <a:lnTo>
                    <a:pt x="152587" y="561229"/>
                  </a:lnTo>
                  <a:lnTo>
                    <a:pt x="152587" y="555692"/>
                  </a:lnTo>
                  <a:lnTo>
                    <a:pt x="144958" y="554623"/>
                  </a:lnTo>
                  <a:lnTo>
                    <a:pt x="144958" y="549085"/>
                  </a:lnTo>
                  <a:lnTo>
                    <a:pt x="137328" y="548016"/>
                  </a:lnTo>
                  <a:lnTo>
                    <a:pt x="137328" y="542478"/>
                  </a:lnTo>
                  <a:lnTo>
                    <a:pt x="129699" y="541409"/>
                  </a:lnTo>
                  <a:lnTo>
                    <a:pt x="129699" y="535872"/>
                  </a:lnTo>
                  <a:lnTo>
                    <a:pt x="122070" y="534803"/>
                  </a:lnTo>
                  <a:lnTo>
                    <a:pt x="122070" y="529265"/>
                  </a:lnTo>
                  <a:lnTo>
                    <a:pt x="114441" y="528196"/>
                  </a:lnTo>
                  <a:lnTo>
                    <a:pt x="114441" y="522659"/>
                  </a:lnTo>
                  <a:lnTo>
                    <a:pt x="106811" y="521590"/>
                  </a:lnTo>
                  <a:lnTo>
                    <a:pt x="106811" y="516052"/>
                  </a:lnTo>
                  <a:lnTo>
                    <a:pt x="99182" y="514983"/>
                  </a:lnTo>
                  <a:lnTo>
                    <a:pt x="99182" y="509446"/>
                  </a:lnTo>
                  <a:lnTo>
                    <a:pt x="91553" y="508377"/>
                  </a:lnTo>
                  <a:lnTo>
                    <a:pt x="91553" y="502839"/>
                  </a:lnTo>
                  <a:lnTo>
                    <a:pt x="83923" y="501770"/>
                  </a:lnTo>
                  <a:lnTo>
                    <a:pt x="83923" y="496232"/>
                  </a:lnTo>
                  <a:lnTo>
                    <a:pt x="76294" y="495163"/>
                  </a:lnTo>
                  <a:lnTo>
                    <a:pt x="76294" y="489626"/>
                  </a:lnTo>
                  <a:lnTo>
                    <a:pt x="68664" y="488557"/>
                  </a:lnTo>
                  <a:lnTo>
                    <a:pt x="68664" y="483019"/>
                  </a:lnTo>
                  <a:lnTo>
                    <a:pt x="61035" y="481950"/>
                  </a:lnTo>
                  <a:lnTo>
                    <a:pt x="61035" y="476413"/>
                  </a:lnTo>
                  <a:lnTo>
                    <a:pt x="53405" y="475344"/>
                  </a:lnTo>
                  <a:lnTo>
                    <a:pt x="53405" y="469806"/>
                  </a:lnTo>
                  <a:lnTo>
                    <a:pt x="45776" y="468737"/>
                  </a:lnTo>
                  <a:lnTo>
                    <a:pt x="45776" y="463198"/>
                  </a:lnTo>
                  <a:lnTo>
                    <a:pt x="38148" y="462130"/>
                  </a:lnTo>
                  <a:lnTo>
                    <a:pt x="38148" y="456593"/>
                  </a:lnTo>
                  <a:lnTo>
                    <a:pt x="30518" y="455524"/>
                  </a:lnTo>
                  <a:lnTo>
                    <a:pt x="30518" y="449986"/>
                  </a:lnTo>
                  <a:lnTo>
                    <a:pt x="22889" y="448917"/>
                  </a:lnTo>
                  <a:lnTo>
                    <a:pt x="22889" y="443380"/>
                  </a:lnTo>
                  <a:lnTo>
                    <a:pt x="15259" y="442311"/>
                  </a:lnTo>
                  <a:lnTo>
                    <a:pt x="15259" y="436773"/>
                  </a:lnTo>
                  <a:lnTo>
                    <a:pt x="7630" y="435704"/>
                  </a:lnTo>
                  <a:lnTo>
                    <a:pt x="7630" y="430167"/>
                  </a:lnTo>
                  <a:lnTo>
                    <a:pt x="0" y="429098"/>
                  </a:lnTo>
                  <a:lnTo>
                    <a:pt x="0" y="331784"/>
                  </a:lnTo>
                  <a:cubicBezTo>
                    <a:pt x="15300" y="335163"/>
                    <a:pt x="29836" y="337738"/>
                    <a:pt x="43606" y="339511"/>
                  </a:cubicBezTo>
                  <a:cubicBezTo>
                    <a:pt x="57378" y="341282"/>
                    <a:pt x="72219" y="342174"/>
                    <a:pt x="88133" y="342189"/>
                  </a:cubicBezTo>
                  <a:lnTo>
                    <a:pt x="134395" y="335654"/>
                  </a:lnTo>
                  <a:lnTo>
                    <a:pt x="134395" y="329174"/>
                  </a:lnTo>
                  <a:lnTo>
                    <a:pt x="126765" y="329174"/>
                  </a:lnTo>
                  <a:lnTo>
                    <a:pt x="126765" y="322567"/>
                  </a:lnTo>
                  <a:lnTo>
                    <a:pt x="119136" y="322567"/>
                  </a:lnTo>
                  <a:lnTo>
                    <a:pt x="119136" y="315961"/>
                  </a:lnTo>
                  <a:lnTo>
                    <a:pt x="111506" y="315961"/>
                  </a:lnTo>
                  <a:lnTo>
                    <a:pt x="111506" y="309354"/>
                  </a:lnTo>
                  <a:lnTo>
                    <a:pt x="103877" y="309354"/>
                  </a:lnTo>
                  <a:lnTo>
                    <a:pt x="103877" y="302748"/>
                  </a:lnTo>
                  <a:lnTo>
                    <a:pt x="96247" y="302748"/>
                  </a:lnTo>
                  <a:lnTo>
                    <a:pt x="96247" y="296141"/>
                  </a:lnTo>
                  <a:lnTo>
                    <a:pt x="88618" y="296141"/>
                  </a:lnTo>
                  <a:lnTo>
                    <a:pt x="88618" y="289534"/>
                  </a:lnTo>
                  <a:lnTo>
                    <a:pt x="80990" y="289534"/>
                  </a:lnTo>
                  <a:lnTo>
                    <a:pt x="80990" y="282928"/>
                  </a:lnTo>
                  <a:lnTo>
                    <a:pt x="73360" y="282928"/>
                  </a:lnTo>
                  <a:lnTo>
                    <a:pt x="73360" y="276321"/>
                  </a:lnTo>
                  <a:lnTo>
                    <a:pt x="65731" y="276321"/>
                  </a:lnTo>
                  <a:lnTo>
                    <a:pt x="65731" y="269715"/>
                  </a:lnTo>
                  <a:lnTo>
                    <a:pt x="58101" y="269715"/>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61" name="文本框 60">
              <a:extLst>
                <a:ext uri="{FF2B5EF4-FFF2-40B4-BE49-F238E27FC236}">
                  <a16:creationId xmlns:a16="http://schemas.microsoft.com/office/drawing/2014/main" id="{3E313679-6549-437B-8D0C-A066F4EEF142}"/>
                </a:ext>
              </a:extLst>
            </p:cNvPr>
            <p:cNvSpPr txBox="1"/>
            <p:nvPr userDrawn="1"/>
          </p:nvSpPr>
          <p:spPr>
            <a:xfrm>
              <a:off x="8702443" y="-2456201"/>
              <a:ext cx="288880" cy="437075"/>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62" name="组合 61">
            <a:extLst>
              <a:ext uri="{FF2B5EF4-FFF2-40B4-BE49-F238E27FC236}">
                <a16:creationId xmlns:a16="http://schemas.microsoft.com/office/drawing/2014/main" id="{65E839A0-33CF-4118-A6F8-0D893058EF64}"/>
              </a:ext>
            </a:extLst>
          </p:cNvPr>
          <p:cNvGrpSpPr/>
          <p:nvPr userDrawn="1"/>
        </p:nvGrpSpPr>
        <p:grpSpPr>
          <a:xfrm>
            <a:off x="442913" y="306384"/>
            <a:ext cx="674689" cy="674691"/>
            <a:chOff x="6640395" y="5206578"/>
            <a:chExt cx="674689" cy="674691"/>
          </a:xfrm>
        </p:grpSpPr>
        <p:sp>
          <p:nvSpPr>
            <p:cNvPr id="63" name="矩形: 圆角 62">
              <a:extLst>
                <a:ext uri="{FF2B5EF4-FFF2-40B4-BE49-F238E27FC236}">
                  <a16:creationId xmlns:a16="http://schemas.microsoft.com/office/drawing/2014/main" id="{7600FA62-7F34-43B9-A30E-AFF23BC6AAF4}"/>
                </a:ext>
              </a:extLst>
            </p:cNvPr>
            <p:cNvSpPr>
              <a:spLocks/>
            </p:cNvSpPr>
            <p:nvPr/>
          </p:nvSpPr>
          <p:spPr>
            <a:xfrm>
              <a:off x="6640395" y="5206578"/>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4" name="任意多边形: 形状 63">
              <a:extLst>
                <a:ext uri="{FF2B5EF4-FFF2-40B4-BE49-F238E27FC236}">
                  <a16:creationId xmlns:a16="http://schemas.microsoft.com/office/drawing/2014/main" id="{A11C5019-29BD-4E98-9B90-D0A73BD1ABFD}"/>
                </a:ext>
              </a:extLst>
            </p:cNvPr>
            <p:cNvSpPr/>
            <p:nvPr/>
          </p:nvSpPr>
          <p:spPr>
            <a:xfrm>
              <a:off x="6799078" y="5359164"/>
              <a:ext cx="516006" cy="522105"/>
            </a:xfrm>
            <a:custGeom>
              <a:avLst/>
              <a:gdLst>
                <a:gd name="connsiteX0" fmla="*/ 0 w 516006"/>
                <a:gd name="connsiteY0" fmla="*/ 0 h 522105"/>
                <a:gd name="connsiteX1" fmla="*/ 95114 w 516006"/>
                <a:gd name="connsiteY1" fmla="*/ 0 h 522105"/>
                <a:gd name="connsiteX2" fmla="*/ 95114 w 516006"/>
                <a:gd name="connsiteY2" fmla="*/ 3789 h 522105"/>
                <a:gd name="connsiteX3" fmla="*/ 99805 w 516006"/>
                <a:gd name="connsiteY3" fmla="*/ 3789 h 522105"/>
                <a:gd name="connsiteX4" fmla="*/ 99805 w 516006"/>
                <a:gd name="connsiteY4" fmla="*/ 7577 h 522105"/>
                <a:gd name="connsiteX5" fmla="*/ 104496 w 516006"/>
                <a:gd name="connsiteY5" fmla="*/ 7577 h 522105"/>
                <a:gd name="connsiteX6" fmla="*/ 104496 w 516006"/>
                <a:gd name="connsiteY6" fmla="*/ 11365 h 522105"/>
                <a:gd name="connsiteX7" fmla="*/ 109187 w 516006"/>
                <a:gd name="connsiteY7" fmla="*/ 11365 h 522105"/>
                <a:gd name="connsiteX8" fmla="*/ 109187 w 516006"/>
                <a:gd name="connsiteY8" fmla="*/ 15153 h 522105"/>
                <a:gd name="connsiteX9" fmla="*/ 113878 w 516006"/>
                <a:gd name="connsiteY9" fmla="*/ 15153 h 522105"/>
                <a:gd name="connsiteX10" fmla="*/ 113878 w 516006"/>
                <a:gd name="connsiteY10" fmla="*/ 18941 h 522105"/>
                <a:gd name="connsiteX11" fmla="*/ 118569 w 516006"/>
                <a:gd name="connsiteY11" fmla="*/ 18941 h 522105"/>
                <a:gd name="connsiteX12" fmla="*/ 118569 w 516006"/>
                <a:gd name="connsiteY12" fmla="*/ 22729 h 522105"/>
                <a:gd name="connsiteX13" fmla="*/ 123260 w 516006"/>
                <a:gd name="connsiteY13" fmla="*/ 22729 h 522105"/>
                <a:gd name="connsiteX14" fmla="*/ 123260 w 516006"/>
                <a:gd name="connsiteY14" fmla="*/ 26518 h 522105"/>
                <a:gd name="connsiteX15" fmla="*/ 126345 w 516006"/>
                <a:gd name="connsiteY15" fmla="*/ 26518 h 522105"/>
                <a:gd name="connsiteX16" fmla="*/ 126345 w 516006"/>
                <a:gd name="connsiteY16" fmla="*/ 22352 h 522105"/>
                <a:gd name="connsiteX17" fmla="*/ 357758 w 516006"/>
                <a:gd name="connsiteY17" fmla="*/ 22352 h 522105"/>
                <a:gd name="connsiteX18" fmla="*/ 357758 w 516006"/>
                <a:gd name="connsiteY18" fmla="*/ 26141 h 522105"/>
                <a:gd name="connsiteX19" fmla="*/ 362450 w 516006"/>
                <a:gd name="connsiteY19" fmla="*/ 26141 h 522105"/>
                <a:gd name="connsiteX20" fmla="*/ 362450 w 516006"/>
                <a:gd name="connsiteY20" fmla="*/ 29929 h 522105"/>
                <a:gd name="connsiteX21" fmla="*/ 367140 w 516006"/>
                <a:gd name="connsiteY21" fmla="*/ 29929 h 522105"/>
                <a:gd name="connsiteX22" fmla="*/ 367140 w 516006"/>
                <a:gd name="connsiteY22" fmla="*/ 33717 h 522105"/>
                <a:gd name="connsiteX23" fmla="*/ 371831 w 516006"/>
                <a:gd name="connsiteY23" fmla="*/ 33717 h 522105"/>
                <a:gd name="connsiteX24" fmla="*/ 371831 w 516006"/>
                <a:gd name="connsiteY24" fmla="*/ 37505 h 522105"/>
                <a:gd name="connsiteX25" fmla="*/ 376523 w 516006"/>
                <a:gd name="connsiteY25" fmla="*/ 37505 h 522105"/>
                <a:gd name="connsiteX26" fmla="*/ 376523 w 516006"/>
                <a:gd name="connsiteY26" fmla="*/ 41293 h 522105"/>
                <a:gd name="connsiteX27" fmla="*/ 381214 w 516006"/>
                <a:gd name="connsiteY27" fmla="*/ 41293 h 522105"/>
                <a:gd name="connsiteX28" fmla="*/ 381214 w 516006"/>
                <a:gd name="connsiteY28" fmla="*/ 45081 h 522105"/>
                <a:gd name="connsiteX29" fmla="*/ 385905 w 516006"/>
                <a:gd name="connsiteY29" fmla="*/ 45081 h 522105"/>
                <a:gd name="connsiteX30" fmla="*/ 385905 w 516006"/>
                <a:gd name="connsiteY30" fmla="*/ 48870 h 522105"/>
                <a:gd name="connsiteX31" fmla="*/ 390596 w 516006"/>
                <a:gd name="connsiteY31" fmla="*/ 48870 h 522105"/>
                <a:gd name="connsiteX32" fmla="*/ 390596 w 516006"/>
                <a:gd name="connsiteY32" fmla="*/ 52658 h 522105"/>
                <a:gd name="connsiteX33" fmla="*/ 395287 w 516006"/>
                <a:gd name="connsiteY33" fmla="*/ 52658 h 522105"/>
                <a:gd name="connsiteX34" fmla="*/ 395287 w 516006"/>
                <a:gd name="connsiteY34" fmla="*/ 56446 h 522105"/>
                <a:gd name="connsiteX35" fmla="*/ 399978 w 516006"/>
                <a:gd name="connsiteY35" fmla="*/ 56446 h 522105"/>
                <a:gd name="connsiteX36" fmla="*/ 399978 w 516006"/>
                <a:gd name="connsiteY36" fmla="*/ 60234 h 522105"/>
                <a:gd name="connsiteX37" fmla="*/ 404669 w 516006"/>
                <a:gd name="connsiteY37" fmla="*/ 60234 h 522105"/>
                <a:gd name="connsiteX38" fmla="*/ 404669 w 516006"/>
                <a:gd name="connsiteY38" fmla="*/ 64023 h 522105"/>
                <a:gd name="connsiteX39" fmla="*/ 409361 w 516006"/>
                <a:gd name="connsiteY39" fmla="*/ 64023 h 522105"/>
                <a:gd name="connsiteX40" fmla="*/ 409361 w 516006"/>
                <a:gd name="connsiteY40" fmla="*/ 67811 h 522105"/>
                <a:gd name="connsiteX41" fmla="*/ 414051 w 516006"/>
                <a:gd name="connsiteY41" fmla="*/ 67811 h 522105"/>
                <a:gd name="connsiteX42" fmla="*/ 414051 w 516006"/>
                <a:gd name="connsiteY42" fmla="*/ 71599 h 522105"/>
                <a:gd name="connsiteX43" fmla="*/ 418742 w 516006"/>
                <a:gd name="connsiteY43" fmla="*/ 71599 h 522105"/>
                <a:gd name="connsiteX44" fmla="*/ 418742 w 516006"/>
                <a:gd name="connsiteY44" fmla="*/ 75387 h 522105"/>
                <a:gd name="connsiteX45" fmla="*/ 423434 w 516006"/>
                <a:gd name="connsiteY45" fmla="*/ 75387 h 522105"/>
                <a:gd name="connsiteX46" fmla="*/ 423434 w 516006"/>
                <a:gd name="connsiteY46" fmla="*/ 79175 h 522105"/>
                <a:gd name="connsiteX47" fmla="*/ 428125 w 516006"/>
                <a:gd name="connsiteY47" fmla="*/ 79175 h 522105"/>
                <a:gd name="connsiteX48" fmla="*/ 428125 w 516006"/>
                <a:gd name="connsiteY48" fmla="*/ 82964 h 522105"/>
                <a:gd name="connsiteX49" fmla="*/ 432816 w 516006"/>
                <a:gd name="connsiteY49" fmla="*/ 82964 h 522105"/>
                <a:gd name="connsiteX50" fmla="*/ 432816 w 516006"/>
                <a:gd name="connsiteY50" fmla="*/ 86752 h 522105"/>
                <a:gd name="connsiteX51" fmla="*/ 437507 w 516006"/>
                <a:gd name="connsiteY51" fmla="*/ 86752 h 522105"/>
                <a:gd name="connsiteX52" fmla="*/ 437507 w 516006"/>
                <a:gd name="connsiteY52" fmla="*/ 90541 h 522105"/>
                <a:gd name="connsiteX53" fmla="*/ 442198 w 516006"/>
                <a:gd name="connsiteY53" fmla="*/ 90541 h 522105"/>
                <a:gd name="connsiteX54" fmla="*/ 442198 w 516006"/>
                <a:gd name="connsiteY54" fmla="*/ 94328 h 522105"/>
                <a:gd name="connsiteX55" fmla="*/ 446889 w 516006"/>
                <a:gd name="connsiteY55" fmla="*/ 94328 h 522105"/>
                <a:gd name="connsiteX56" fmla="*/ 446889 w 516006"/>
                <a:gd name="connsiteY56" fmla="*/ 98117 h 522105"/>
                <a:gd name="connsiteX57" fmla="*/ 451580 w 516006"/>
                <a:gd name="connsiteY57" fmla="*/ 98117 h 522105"/>
                <a:gd name="connsiteX58" fmla="*/ 451580 w 516006"/>
                <a:gd name="connsiteY58" fmla="*/ 101905 h 522105"/>
                <a:gd name="connsiteX59" fmla="*/ 456272 w 516006"/>
                <a:gd name="connsiteY59" fmla="*/ 101905 h 522105"/>
                <a:gd name="connsiteX60" fmla="*/ 456272 w 516006"/>
                <a:gd name="connsiteY60" fmla="*/ 105693 h 522105"/>
                <a:gd name="connsiteX61" fmla="*/ 460963 w 516006"/>
                <a:gd name="connsiteY61" fmla="*/ 105693 h 522105"/>
                <a:gd name="connsiteX62" fmla="*/ 460963 w 516006"/>
                <a:gd name="connsiteY62" fmla="*/ 109481 h 522105"/>
                <a:gd name="connsiteX63" fmla="*/ 465654 w 516006"/>
                <a:gd name="connsiteY63" fmla="*/ 109481 h 522105"/>
                <a:gd name="connsiteX64" fmla="*/ 465654 w 516006"/>
                <a:gd name="connsiteY64" fmla="*/ 113270 h 522105"/>
                <a:gd name="connsiteX65" fmla="*/ 470345 w 516006"/>
                <a:gd name="connsiteY65" fmla="*/ 113270 h 522105"/>
                <a:gd name="connsiteX66" fmla="*/ 470345 w 516006"/>
                <a:gd name="connsiteY66" fmla="*/ 117058 h 522105"/>
                <a:gd name="connsiteX67" fmla="*/ 475036 w 516006"/>
                <a:gd name="connsiteY67" fmla="*/ 117058 h 522105"/>
                <a:gd name="connsiteX68" fmla="*/ 475036 w 516006"/>
                <a:gd name="connsiteY68" fmla="*/ 120846 h 522105"/>
                <a:gd name="connsiteX69" fmla="*/ 479727 w 516006"/>
                <a:gd name="connsiteY69" fmla="*/ 120846 h 522105"/>
                <a:gd name="connsiteX70" fmla="*/ 479727 w 516006"/>
                <a:gd name="connsiteY70" fmla="*/ 124634 h 522105"/>
                <a:gd name="connsiteX71" fmla="*/ 484418 w 516006"/>
                <a:gd name="connsiteY71" fmla="*/ 124634 h 522105"/>
                <a:gd name="connsiteX72" fmla="*/ 484418 w 516006"/>
                <a:gd name="connsiteY72" fmla="*/ 128423 h 522105"/>
                <a:gd name="connsiteX73" fmla="*/ 489110 w 516006"/>
                <a:gd name="connsiteY73" fmla="*/ 128423 h 522105"/>
                <a:gd name="connsiteX74" fmla="*/ 489110 w 516006"/>
                <a:gd name="connsiteY74" fmla="*/ 132210 h 522105"/>
                <a:gd name="connsiteX75" fmla="*/ 493800 w 516006"/>
                <a:gd name="connsiteY75" fmla="*/ 132210 h 522105"/>
                <a:gd name="connsiteX76" fmla="*/ 493800 w 516006"/>
                <a:gd name="connsiteY76" fmla="*/ 135999 h 522105"/>
                <a:gd name="connsiteX77" fmla="*/ 498491 w 516006"/>
                <a:gd name="connsiteY77" fmla="*/ 135999 h 522105"/>
                <a:gd name="connsiteX78" fmla="*/ 498491 w 516006"/>
                <a:gd name="connsiteY78" fmla="*/ 139787 h 522105"/>
                <a:gd name="connsiteX79" fmla="*/ 503183 w 516006"/>
                <a:gd name="connsiteY79" fmla="*/ 139787 h 522105"/>
                <a:gd name="connsiteX80" fmla="*/ 503183 w 516006"/>
                <a:gd name="connsiteY80" fmla="*/ 143575 h 522105"/>
                <a:gd name="connsiteX81" fmla="*/ 507874 w 516006"/>
                <a:gd name="connsiteY81" fmla="*/ 143575 h 522105"/>
                <a:gd name="connsiteX82" fmla="*/ 507874 w 516006"/>
                <a:gd name="connsiteY82" fmla="*/ 147364 h 522105"/>
                <a:gd name="connsiteX83" fmla="*/ 512565 w 516006"/>
                <a:gd name="connsiteY83" fmla="*/ 147364 h 522105"/>
                <a:gd name="connsiteX84" fmla="*/ 512565 w 516006"/>
                <a:gd name="connsiteY84" fmla="*/ 151152 h 522105"/>
                <a:gd name="connsiteX85" fmla="*/ 516006 w 516006"/>
                <a:gd name="connsiteY85" fmla="*/ 151152 h 522105"/>
                <a:gd name="connsiteX86" fmla="*/ 516006 w 516006"/>
                <a:gd name="connsiteY86" fmla="*/ 409655 h 522105"/>
                <a:gd name="connsiteX87" fmla="*/ 403556 w 516006"/>
                <a:gd name="connsiteY87" fmla="*/ 522105 h 522105"/>
                <a:gd name="connsiteX88" fmla="*/ 215791 w 516006"/>
                <a:gd name="connsiteY88" fmla="*/ 522105 h 522105"/>
                <a:gd name="connsiteX89" fmla="*/ 215791 w 516006"/>
                <a:gd name="connsiteY89" fmla="*/ 519237 h 522105"/>
                <a:gd name="connsiteX90" fmla="*/ 211100 w 516006"/>
                <a:gd name="connsiteY90" fmla="*/ 519237 h 522105"/>
                <a:gd name="connsiteX91" fmla="*/ 211100 w 516006"/>
                <a:gd name="connsiteY91" fmla="*/ 515449 h 522105"/>
                <a:gd name="connsiteX92" fmla="*/ 206409 w 516006"/>
                <a:gd name="connsiteY92" fmla="*/ 515449 h 522105"/>
                <a:gd name="connsiteX93" fmla="*/ 206409 w 516006"/>
                <a:gd name="connsiteY93" fmla="*/ 511661 h 522105"/>
                <a:gd name="connsiteX94" fmla="*/ 201718 w 516006"/>
                <a:gd name="connsiteY94" fmla="*/ 511661 h 522105"/>
                <a:gd name="connsiteX95" fmla="*/ 201718 w 516006"/>
                <a:gd name="connsiteY95" fmla="*/ 507873 h 522105"/>
                <a:gd name="connsiteX96" fmla="*/ 197027 w 516006"/>
                <a:gd name="connsiteY96" fmla="*/ 507873 h 522105"/>
                <a:gd name="connsiteX97" fmla="*/ 197027 w 516006"/>
                <a:gd name="connsiteY97" fmla="*/ 504085 h 522105"/>
                <a:gd name="connsiteX98" fmla="*/ 192336 w 516006"/>
                <a:gd name="connsiteY98" fmla="*/ 504085 h 522105"/>
                <a:gd name="connsiteX99" fmla="*/ 192336 w 516006"/>
                <a:gd name="connsiteY99" fmla="*/ 500297 h 522105"/>
                <a:gd name="connsiteX100" fmla="*/ 187644 w 516006"/>
                <a:gd name="connsiteY100" fmla="*/ 500297 h 522105"/>
                <a:gd name="connsiteX101" fmla="*/ 187644 w 516006"/>
                <a:gd name="connsiteY101" fmla="*/ 496508 h 522105"/>
                <a:gd name="connsiteX102" fmla="*/ 182953 w 516006"/>
                <a:gd name="connsiteY102" fmla="*/ 496508 h 522105"/>
                <a:gd name="connsiteX103" fmla="*/ 182953 w 516006"/>
                <a:gd name="connsiteY103" fmla="*/ 492720 h 522105"/>
                <a:gd name="connsiteX104" fmla="*/ 178262 w 516006"/>
                <a:gd name="connsiteY104" fmla="*/ 492720 h 522105"/>
                <a:gd name="connsiteX105" fmla="*/ 178262 w 516006"/>
                <a:gd name="connsiteY105" fmla="*/ 488932 h 522105"/>
                <a:gd name="connsiteX106" fmla="*/ 173571 w 516006"/>
                <a:gd name="connsiteY106" fmla="*/ 488932 h 522105"/>
                <a:gd name="connsiteX107" fmla="*/ 173571 w 516006"/>
                <a:gd name="connsiteY107" fmla="*/ 485144 h 522105"/>
                <a:gd name="connsiteX108" fmla="*/ 168880 w 516006"/>
                <a:gd name="connsiteY108" fmla="*/ 485144 h 522105"/>
                <a:gd name="connsiteX109" fmla="*/ 168880 w 516006"/>
                <a:gd name="connsiteY109" fmla="*/ 481355 h 522105"/>
                <a:gd name="connsiteX110" fmla="*/ 164189 w 516006"/>
                <a:gd name="connsiteY110" fmla="*/ 481355 h 522105"/>
                <a:gd name="connsiteX111" fmla="*/ 164189 w 516006"/>
                <a:gd name="connsiteY111" fmla="*/ 477567 h 522105"/>
                <a:gd name="connsiteX112" fmla="*/ 159498 w 516006"/>
                <a:gd name="connsiteY112" fmla="*/ 477567 h 522105"/>
                <a:gd name="connsiteX113" fmla="*/ 159498 w 516006"/>
                <a:gd name="connsiteY113" fmla="*/ 473779 h 522105"/>
                <a:gd name="connsiteX114" fmla="*/ 154807 w 516006"/>
                <a:gd name="connsiteY114" fmla="*/ 473779 h 522105"/>
                <a:gd name="connsiteX115" fmla="*/ 154807 w 516006"/>
                <a:gd name="connsiteY115" fmla="*/ 469990 h 522105"/>
                <a:gd name="connsiteX116" fmla="*/ 150116 w 516006"/>
                <a:gd name="connsiteY116" fmla="*/ 469990 h 522105"/>
                <a:gd name="connsiteX117" fmla="*/ 150116 w 516006"/>
                <a:gd name="connsiteY117" fmla="*/ 466202 h 522105"/>
                <a:gd name="connsiteX118" fmla="*/ 145425 w 516006"/>
                <a:gd name="connsiteY118" fmla="*/ 466202 h 522105"/>
                <a:gd name="connsiteX119" fmla="*/ 145425 w 516006"/>
                <a:gd name="connsiteY119" fmla="*/ 462415 h 522105"/>
                <a:gd name="connsiteX120" fmla="*/ 140733 w 516006"/>
                <a:gd name="connsiteY120" fmla="*/ 462415 h 522105"/>
                <a:gd name="connsiteX121" fmla="*/ 140733 w 516006"/>
                <a:gd name="connsiteY121" fmla="*/ 458626 h 522105"/>
                <a:gd name="connsiteX122" fmla="*/ 136042 w 516006"/>
                <a:gd name="connsiteY122" fmla="*/ 458626 h 522105"/>
                <a:gd name="connsiteX123" fmla="*/ 136042 w 516006"/>
                <a:gd name="connsiteY123" fmla="*/ 454838 h 522105"/>
                <a:gd name="connsiteX124" fmla="*/ 131351 w 516006"/>
                <a:gd name="connsiteY124" fmla="*/ 454838 h 522105"/>
                <a:gd name="connsiteX125" fmla="*/ 131351 w 516006"/>
                <a:gd name="connsiteY125" fmla="*/ 451050 h 522105"/>
                <a:gd name="connsiteX126" fmla="*/ 126660 w 516006"/>
                <a:gd name="connsiteY126" fmla="*/ 451050 h 522105"/>
                <a:gd name="connsiteX127" fmla="*/ 126660 w 516006"/>
                <a:gd name="connsiteY127" fmla="*/ 447261 h 522105"/>
                <a:gd name="connsiteX128" fmla="*/ 121969 w 516006"/>
                <a:gd name="connsiteY128" fmla="*/ 447261 h 522105"/>
                <a:gd name="connsiteX129" fmla="*/ 121969 w 516006"/>
                <a:gd name="connsiteY129" fmla="*/ 443473 h 522105"/>
                <a:gd name="connsiteX130" fmla="*/ 117278 w 516006"/>
                <a:gd name="connsiteY130" fmla="*/ 443473 h 522105"/>
                <a:gd name="connsiteX131" fmla="*/ 117278 w 516006"/>
                <a:gd name="connsiteY131" fmla="*/ 439685 h 522105"/>
                <a:gd name="connsiteX132" fmla="*/ 112587 w 516006"/>
                <a:gd name="connsiteY132" fmla="*/ 439685 h 522105"/>
                <a:gd name="connsiteX133" fmla="*/ 112587 w 516006"/>
                <a:gd name="connsiteY133" fmla="*/ 435897 h 522105"/>
                <a:gd name="connsiteX134" fmla="*/ 107896 w 516006"/>
                <a:gd name="connsiteY134" fmla="*/ 435897 h 522105"/>
                <a:gd name="connsiteX135" fmla="*/ 107896 w 516006"/>
                <a:gd name="connsiteY135" fmla="*/ 432108 h 522105"/>
                <a:gd name="connsiteX136" fmla="*/ 103205 w 516006"/>
                <a:gd name="connsiteY136" fmla="*/ 432108 h 522105"/>
                <a:gd name="connsiteX137" fmla="*/ 103205 w 516006"/>
                <a:gd name="connsiteY137" fmla="*/ 428320 h 522105"/>
                <a:gd name="connsiteX138" fmla="*/ 98514 w 516006"/>
                <a:gd name="connsiteY138" fmla="*/ 428320 h 522105"/>
                <a:gd name="connsiteX139" fmla="*/ 98514 w 516006"/>
                <a:gd name="connsiteY139" fmla="*/ 424532 h 522105"/>
                <a:gd name="connsiteX140" fmla="*/ 93822 w 516006"/>
                <a:gd name="connsiteY140" fmla="*/ 424532 h 522105"/>
                <a:gd name="connsiteX141" fmla="*/ 93822 w 516006"/>
                <a:gd name="connsiteY141" fmla="*/ 420743 h 522105"/>
                <a:gd name="connsiteX142" fmla="*/ 89131 w 516006"/>
                <a:gd name="connsiteY142" fmla="*/ 420743 h 522105"/>
                <a:gd name="connsiteX143" fmla="*/ 89131 w 516006"/>
                <a:gd name="connsiteY143" fmla="*/ 416956 h 522105"/>
                <a:gd name="connsiteX144" fmla="*/ 84440 w 516006"/>
                <a:gd name="connsiteY144" fmla="*/ 416956 h 522105"/>
                <a:gd name="connsiteX145" fmla="*/ 84440 w 516006"/>
                <a:gd name="connsiteY145" fmla="*/ 413167 h 522105"/>
                <a:gd name="connsiteX146" fmla="*/ 79749 w 516006"/>
                <a:gd name="connsiteY146" fmla="*/ 413167 h 522105"/>
                <a:gd name="connsiteX147" fmla="*/ 79749 w 516006"/>
                <a:gd name="connsiteY147" fmla="*/ 409379 h 522105"/>
                <a:gd name="connsiteX148" fmla="*/ 75058 w 516006"/>
                <a:gd name="connsiteY148" fmla="*/ 409379 h 522105"/>
                <a:gd name="connsiteX149" fmla="*/ 75058 w 516006"/>
                <a:gd name="connsiteY149" fmla="*/ 405590 h 522105"/>
                <a:gd name="connsiteX150" fmla="*/ 70367 w 516006"/>
                <a:gd name="connsiteY150" fmla="*/ 405590 h 522105"/>
                <a:gd name="connsiteX151" fmla="*/ 70367 w 516006"/>
                <a:gd name="connsiteY151" fmla="*/ 401803 h 522105"/>
                <a:gd name="connsiteX152" fmla="*/ 65676 w 516006"/>
                <a:gd name="connsiteY152" fmla="*/ 401803 h 522105"/>
                <a:gd name="connsiteX153" fmla="*/ 65676 w 516006"/>
                <a:gd name="connsiteY153" fmla="*/ 398014 h 522105"/>
                <a:gd name="connsiteX154" fmla="*/ 60984 w 516006"/>
                <a:gd name="connsiteY154" fmla="*/ 398014 h 522105"/>
                <a:gd name="connsiteX155" fmla="*/ 60984 w 516006"/>
                <a:gd name="connsiteY155" fmla="*/ 394226 h 522105"/>
                <a:gd name="connsiteX156" fmla="*/ 56293 w 516006"/>
                <a:gd name="connsiteY156" fmla="*/ 394226 h 522105"/>
                <a:gd name="connsiteX157" fmla="*/ 56293 w 516006"/>
                <a:gd name="connsiteY157" fmla="*/ 390438 h 522105"/>
                <a:gd name="connsiteX158" fmla="*/ 51602 w 516006"/>
                <a:gd name="connsiteY158" fmla="*/ 390438 h 522105"/>
                <a:gd name="connsiteX159" fmla="*/ 51602 w 516006"/>
                <a:gd name="connsiteY159" fmla="*/ 386650 h 522105"/>
                <a:gd name="connsiteX160" fmla="*/ 46911 w 516006"/>
                <a:gd name="connsiteY160" fmla="*/ 386650 h 522105"/>
                <a:gd name="connsiteX161" fmla="*/ 46911 w 516006"/>
                <a:gd name="connsiteY161" fmla="*/ 382861 h 522105"/>
                <a:gd name="connsiteX162" fmla="*/ 42220 w 516006"/>
                <a:gd name="connsiteY162" fmla="*/ 382861 h 522105"/>
                <a:gd name="connsiteX163" fmla="*/ 42220 w 516006"/>
                <a:gd name="connsiteY163" fmla="*/ 379073 h 522105"/>
                <a:gd name="connsiteX164" fmla="*/ 37529 w 516006"/>
                <a:gd name="connsiteY164" fmla="*/ 379073 h 522105"/>
                <a:gd name="connsiteX165" fmla="*/ 37529 w 516006"/>
                <a:gd name="connsiteY165" fmla="*/ 375285 h 522105"/>
                <a:gd name="connsiteX166" fmla="*/ 32838 w 516006"/>
                <a:gd name="connsiteY166" fmla="*/ 375285 h 522105"/>
                <a:gd name="connsiteX167" fmla="*/ 32838 w 516006"/>
                <a:gd name="connsiteY167" fmla="*/ 371496 h 522105"/>
                <a:gd name="connsiteX168" fmla="*/ 28146 w 516006"/>
                <a:gd name="connsiteY168" fmla="*/ 371496 h 522105"/>
                <a:gd name="connsiteX169" fmla="*/ 28146 w 516006"/>
                <a:gd name="connsiteY169" fmla="*/ 367708 h 522105"/>
                <a:gd name="connsiteX170" fmla="*/ 23456 w 516006"/>
                <a:gd name="connsiteY170" fmla="*/ 367708 h 522105"/>
                <a:gd name="connsiteX171" fmla="*/ 23456 w 516006"/>
                <a:gd name="connsiteY171" fmla="*/ 363921 h 522105"/>
                <a:gd name="connsiteX172" fmla="*/ 18765 w 516006"/>
                <a:gd name="connsiteY172" fmla="*/ 363921 h 522105"/>
                <a:gd name="connsiteX173" fmla="*/ 18765 w 516006"/>
                <a:gd name="connsiteY173" fmla="*/ 360132 h 522105"/>
                <a:gd name="connsiteX174" fmla="*/ 14073 w 516006"/>
                <a:gd name="connsiteY174" fmla="*/ 360132 h 522105"/>
                <a:gd name="connsiteX175" fmla="*/ 14073 w 516006"/>
                <a:gd name="connsiteY175" fmla="*/ 356344 h 522105"/>
                <a:gd name="connsiteX176" fmla="*/ 9382 w 516006"/>
                <a:gd name="connsiteY176" fmla="*/ 356344 h 522105"/>
                <a:gd name="connsiteX177" fmla="*/ 9382 w 516006"/>
                <a:gd name="connsiteY177" fmla="*/ 352556 h 522105"/>
                <a:gd name="connsiteX178" fmla="*/ 4691 w 516006"/>
                <a:gd name="connsiteY178" fmla="*/ 352556 h 522105"/>
                <a:gd name="connsiteX179" fmla="*/ 4691 w 516006"/>
                <a:gd name="connsiteY179" fmla="*/ 348767 h 522105"/>
                <a:gd name="connsiteX180" fmla="*/ 0 w 516006"/>
                <a:gd name="connsiteY180" fmla="*/ 348767 h 522105"/>
                <a:gd name="connsiteX181" fmla="*/ 0 w 516006"/>
                <a:gd name="connsiteY181" fmla="*/ 253654 h 522105"/>
                <a:gd name="connsiteX182" fmla="*/ 42220 w 516006"/>
                <a:gd name="connsiteY182" fmla="*/ 253654 h 522105"/>
                <a:gd name="connsiteX183" fmla="*/ 42220 w 516006"/>
                <a:gd name="connsiteY183" fmla="*/ 253350 h 522105"/>
                <a:gd name="connsiteX184" fmla="*/ 37529 w 516006"/>
                <a:gd name="connsiteY184" fmla="*/ 253350 h 522105"/>
                <a:gd name="connsiteX185" fmla="*/ 37529 w 516006"/>
                <a:gd name="connsiteY185" fmla="*/ 249562 h 522105"/>
                <a:gd name="connsiteX186" fmla="*/ 32838 w 516006"/>
                <a:gd name="connsiteY186" fmla="*/ 249562 h 522105"/>
                <a:gd name="connsiteX187" fmla="*/ 32838 w 516006"/>
                <a:gd name="connsiteY187" fmla="*/ 245774 h 522105"/>
                <a:gd name="connsiteX188" fmla="*/ 28146 w 516006"/>
                <a:gd name="connsiteY188" fmla="*/ 245774 h 522105"/>
                <a:gd name="connsiteX189" fmla="*/ 28146 w 516006"/>
                <a:gd name="connsiteY189" fmla="*/ 241986 h 522105"/>
                <a:gd name="connsiteX190" fmla="*/ 23456 w 516006"/>
                <a:gd name="connsiteY190" fmla="*/ 241986 h 522105"/>
                <a:gd name="connsiteX191" fmla="*/ 23456 w 516006"/>
                <a:gd name="connsiteY191" fmla="*/ 238198 h 522105"/>
                <a:gd name="connsiteX192" fmla="*/ 18765 w 516006"/>
                <a:gd name="connsiteY192" fmla="*/ 238198 h 522105"/>
                <a:gd name="connsiteX193" fmla="*/ 18765 w 516006"/>
                <a:gd name="connsiteY193" fmla="*/ 234410 h 522105"/>
                <a:gd name="connsiteX194" fmla="*/ 14073 w 516006"/>
                <a:gd name="connsiteY194" fmla="*/ 234410 h 522105"/>
                <a:gd name="connsiteX195" fmla="*/ 14073 w 516006"/>
                <a:gd name="connsiteY195" fmla="*/ 230621 h 522105"/>
                <a:gd name="connsiteX196" fmla="*/ 9382 w 516006"/>
                <a:gd name="connsiteY196" fmla="*/ 230621 h 522105"/>
                <a:gd name="connsiteX197" fmla="*/ 9382 w 516006"/>
                <a:gd name="connsiteY197" fmla="*/ 226833 h 522105"/>
                <a:gd name="connsiteX198" fmla="*/ 4691 w 516006"/>
                <a:gd name="connsiteY198" fmla="*/ 226833 h 522105"/>
                <a:gd name="connsiteX199" fmla="*/ 4691 w 516006"/>
                <a:gd name="connsiteY199" fmla="*/ 223045 h 522105"/>
                <a:gd name="connsiteX200" fmla="*/ 0 w 516006"/>
                <a:gd name="connsiteY200" fmla="*/ 223045 h 522105"/>
                <a:gd name="connsiteX201" fmla="*/ 0 w 516006"/>
                <a:gd name="connsiteY201" fmla="*/ 127931 h 522105"/>
                <a:gd name="connsiteX202" fmla="*/ 42220 w 516006"/>
                <a:gd name="connsiteY202" fmla="*/ 127931 h 522105"/>
                <a:gd name="connsiteX203" fmla="*/ 42220 w 516006"/>
                <a:gd name="connsiteY203" fmla="*/ 125419 h 522105"/>
                <a:gd name="connsiteX204" fmla="*/ 37529 w 516006"/>
                <a:gd name="connsiteY204" fmla="*/ 125419 h 522105"/>
                <a:gd name="connsiteX205" fmla="*/ 37529 w 516006"/>
                <a:gd name="connsiteY205" fmla="*/ 121631 h 522105"/>
                <a:gd name="connsiteX206" fmla="*/ 32838 w 516006"/>
                <a:gd name="connsiteY206" fmla="*/ 121631 h 522105"/>
                <a:gd name="connsiteX207" fmla="*/ 32838 w 516006"/>
                <a:gd name="connsiteY207" fmla="*/ 117843 h 522105"/>
                <a:gd name="connsiteX208" fmla="*/ 28146 w 516006"/>
                <a:gd name="connsiteY208" fmla="*/ 117843 h 522105"/>
                <a:gd name="connsiteX209" fmla="*/ 28146 w 516006"/>
                <a:gd name="connsiteY209" fmla="*/ 114055 h 522105"/>
                <a:gd name="connsiteX210" fmla="*/ 23456 w 516006"/>
                <a:gd name="connsiteY210" fmla="*/ 114055 h 522105"/>
                <a:gd name="connsiteX211" fmla="*/ 23456 w 516006"/>
                <a:gd name="connsiteY211" fmla="*/ 110267 h 522105"/>
                <a:gd name="connsiteX212" fmla="*/ 18765 w 516006"/>
                <a:gd name="connsiteY212" fmla="*/ 110267 h 522105"/>
                <a:gd name="connsiteX213" fmla="*/ 18765 w 516006"/>
                <a:gd name="connsiteY213" fmla="*/ 106479 h 522105"/>
                <a:gd name="connsiteX214" fmla="*/ 14073 w 516006"/>
                <a:gd name="connsiteY214" fmla="*/ 106479 h 522105"/>
                <a:gd name="connsiteX215" fmla="*/ 14073 w 516006"/>
                <a:gd name="connsiteY215" fmla="*/ 102690 h 522105"/>
                <a:gd name="connsiteX216" fmla="*/ 9382 w 516006"/>
                <a:gd name="connsiteY216" fmla="*/ 102690 h 522105"/>
                <a:gd name="connsiteX217" fmla="*/ 9382 w 516006"/>
                <a:gd name="connsiteY217" fmla="*/ 98902 h 522105"/>
                <a:gd name="connsiteX218" fmla="*/ 4691 w 516006"/>
                <a:gd name="connsiteY218" fmla="*/ 98902 h 522105"/>
                <a:gd name="connsiteX219" fmla="*/ 4691 w 516006"/>
                <a:gd name="connsiteY219" fmla="*/ 95114 h 522105"/>
                <a:gd name="connsiteX220" fmla="*/ 0 w 516006"/>
                <a:gd name="connsiteY220" fmla="*/ 95114 h 52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516006" h="522105">
                  <a:moveTo>
                    <a:pt x="0" y="0"/>
                  </a:moveTo>
                  <a:lnTo>
                    <a:pt x="95114" y="0"/>
                  </a:lnTo>
                  <a:lnTo>
                    <a:pt x="95114" y="3789"/>
                  </a:lnTo>
                  <a:lnTo>
                    <a:pt x="99805" y="3789"/>
                  </a:lnTo>
                  <a:lnTo>
                    <a:pt x="99805" y="7577"/>
                  </a:lnTo>
                  <a:lnTo>
                    <a:pt x="104496" y="7577"/>
                  </a:lnTo>
                  <a:lnTo>
                    <a:pt x="104496" y="11365"/>
                  </a:lnTo>
                  <a:lnTo>
                    <a:pt x="109187" y="11365"/>
                  </a:lnTo>
                  <a:lnTo>
                    <a:pt x="109187" y="15153"/>
                  </a:lnTo>
                  <a:lnTo>
                    <a:pt x="113878" y="15153"/>
                  </a:lnTo>
                  <a:lnTo>
                    <a:pt x="113878" y="18941"/>
                  </a:lnTo>
                  <a:lnTo>
                    <a:pt x="118569" y="18941"/>
                  </a:lnTo>
                  <a:lnTo>
                    <a:pt x="118569" y="22729"/>
                  </a:lnTo>
                  <a:lnTo>
                    <a:pt x="123260" y="22729"/>
                  </a:lnTo>
                  <a:lnTo>
                    <a:pt x="123260" y="26518"/>
                  </a:lnTo>
                  <a:lnTo>
                    <a:pt x="126345" y="26518"/>
                  </a:lnTo>
                  <a:lnTo>
                    <a:pt x="126345" y="22352"/>
                  </a:lnTo>
                  <a:lnTo>
                    <a:pt x="357758" y="22352"/>
                  </a:lnTo>
                  <a:lnTo>
                    <a:pt x="357758" y="26141"/>
                  </a:lnTo>
                  <a:lnTo>
                    <a:pt x="362450" y="26141"/>
                  </a:lnTo>
                  <a:lnTo>
                    <a:pt x="362450" y="29929"/>
                  </a:lnTo>
                  <a:lnTo>
                    <a:pt x="367140" y="29929"/>
                  </a:lnTo>
                  <a:lnTo>
                    <a:pt x="367140" y="33717"/>
                  </a:lnTo>
                  <a:lnTo>
                    <a:pt x="371831" y="33717"/>
                  </a:lnTo>
                  <a:lnTo>
                    <a:pt x="371831" y="37505"/>
                  </a:lnTo>
                  <a:lnTo>
                    <a:pt x="376523" y="37505"/>
                  </a:lnTo>
                  <a:lnTo>
                    <a:pt x="376523" y="41293"/>
                  </a:lnTo>
                  <a:lnTo>
                    <a:pt x="381214" y="41293"/>
                  </a:lnTo>
                  <a:lnTo>
                    <a:pt x="381214" y="45081"/>
                  </a:lnTo>
                  <a:lnTo>
                    <a:pt x="385905" y="45081"/>
                  </a:lnTo>
                  <a:lnTo>
                    <a:pt x="385905" y="48870"/>
                  </a:lnTo>
                  <a:lnTo>
                    <a:pt x="390596" y="48870"/>
                  </a:lnTo>
                  <a:lnTo>
                    <a:pt x="390596" y="52658"/>
                  </a:lnTo>
                  <a:lnTo>
                    <a:pt x="395287" y="52658"/>
                  </a:lnTo>
                  <a:lnTo>
                    <a:pt x="395287" y="56446"/>
                  </a:lnTo>
                  <a:lnTo>
                    <a:pt x="399978" y="56446"/>
                  </a:lnTo>
                  <a:lnTo>
                    <a:pt x="399978" y="60234"/>
                  </a:lnTo>
                  <a:lnTo>
                    <a:pt x="404669" y="60234"/>
                  </a:lnTo>
                  <a:lnTo>
                    <a:pt x="404669" y="64023"/>
                  </a:lnTo>
                  <a:lnTo>
                    <a:pt x="409361" y="64023"/>
                  </a:lnTo>
                  <a:lnTo>
                    <a:pt x="409361" y="67811"/>
                  </a:lnTo>
                  <a:lnTo>
                    <a:pt x="414051" y="67811"/>
                  </a:lnTo>
                  <a:lnTo>
                    <a:pt x="414051" y="71599"/>
                  </a:lnTo>
                  <a:lnTo>
                    <a:pt x="418742" y="71599"/>
                  </a:lnTo>
                  <a:lnTo>
                    <a:pt x="418742" y="75387"/>
                  </a:lnTo>
                  <a:lnTo>
                    <a:pt x="423434" y="75387"/>
                  </a:lnTo>
                  <a:lnTo>
                    <a:pt x="423434" y="79175"/>
                  </a:lnTo>
                  <a:lnTo>
                    <a:pt x="428125" y="79175"/>
                  </a:lnTo>
                  <a:lnTo>
                    <a:pt x="428125" y="82964"/>
                  </a:lnTo>
                  <a:lnTo>
                    <a:pt x="432816" y="82964"/>
                  </a:lnTo>
                  <a:lnTo>
                    <a:pt x="432816" y="86752"/>
                  </a:lnTo>
                  <a:lnTo>
                    <a:pt x="437507" y="86752"/>
                  </a:lnTo>
                  <a:lnTo>
                    <a:pt x="437507" y="90541"/>
                  </a:lnTo>
                  <a:lnTo>
                    <a:pt x="442198" y="90541"/>
                  </a:lnTo>
                  <a:lnTo>
                    <a:pt x="442198" y="94328"/>
                  </a:lnTo>
                  <a:lnTo>
                    <a:pt x="446889" y="94328"/>
                  </a:lnTo>
                  <a:lnTo>
                    <a:pt x="446889" y="98117"/>
                  </a:lnTo>
                  <a:lnTo>
                    <a:pt x="451580" y="98117"/>
                  </a:lnTo>
                  <a:lnTo>
                    <a:pt x="451580" y="101905"/>
                  </a:lnTo>
                  <a:lnTo>
                    <a:pt x="456272" y="101905"/>
                  </a:lnTo>
                  <a:lnTo>
                    <a:pt x="456272" y="105693"/>
                  </a:lnTo>
                  <a:lnTo>
                    <a:pt x="460963" y="105693"/>
                  </a:lnTo>
                  <a:lnTo>
                    <a:pt x="460963" y="109481"/>
                  </a:lnTo>
                  <a:lnTo>
                    <a:pt x="465654" y="109481"/>
                  </a:lnTo>
                  <a:lnTo>
                    <a:pt x="465654" y="113270"/>
                  </a:lnTo>
                  <a:lnTo>
                    <a:pt x="470345" y="113270"/>
                  </a:lnTo>
                  <a:lnTo>
                    <a:pt x="470345" y="117058"/>
                  </a:lnTo>
                  <a:lnTo>
                    <a:pt x="475036" y="117058"/>
                  </a:lnTo>
                  <a:lnTo>
                    <a:pt x="475036" y="120846"/>
                  </a:lnTo>
                  <a:lnTo>
                    <a:pt x="479727" y="120846"/>
                  </a:lnTo>
                  <a:lnTo>
                    <a:pt x="479727" y="124634"/>
                  </a:lnTo>
                  <a:lnTo>
                    <a:pt x="484418" y="124634"/>
                  </a:lnTo>
                  <a:lnTo>
                    <a:pt x="484418" y="128423"/>
                  </a:lnTo>
                  <a:lnTo>
                    <a:pt x="489110" y="128423"/>
                  </a:lnTo>
                  <a:lnTo>
                    <a:pt x="489110" y="132210"/>
                  </a:lnTo>
                  <a:lnTo>
                    <a:pt x="493800" y="132210"/>
                  </a:lnTo>
                  <a:lnTo>
                    <a:pt x="493800" y="135999"/>
                  </a:lnTo>
                  <a:lnTo>
                    <a:pt x="498491" y="135999"/>
                  </a:lnTo>
                  <a:lnTo>
                    <a:pt x="498491" y="139787"/>
                  </a:lnTo>
                  <a:lnTo>
                    <a:pt x="503183" y="139787"/>
                  </a:lnTo>
                  <a:lnTo>
                    <a:pt x="503183" y="143575"/>
                  </a:lnTo>
                  <a:lnTo>
                    <a:pt x="507874" y="143575"/>
                  </a:lnTo>
                  <a:lnTo>
                    <a:pt x="507874" y="147364"/>
                  </a:lnTo>
                  <a:lnTo>
                    <a:pt x="512565" y="147364"/>
                  </a:lnTo>
                  <a:lnTo>
                    <a:pt x="512565" y="151152"/>
                  </a:lnTo>
                  <a:lnTo>
                    <a:pt x="516006" y="151152"/>
                  </a:lnTo>
                  <a:lnTo>
                    <a:pt x="516006" y="409655"/>
                  </a:lnTo>
                  <a:cubicBezTo>
                    <a:pt x="516006" y="471759"/>
                    <a:pt x="465660" y="522105"/>
                    <a:pt x="403556" y="522105"/>
                  </a:cubicBezTo>
                  <a:lnTo>
                    <a:pt x="215791" y="522105"/>
                  </a:lnTo>
                  <a:lnTo>
                    <a:pt x="215791" y="519237"/>
                  </a:lnTo>
                  <a:lnTo>
                    <a:pt x="211100" y="519237"/>
                  </a:lnTo>
                  <a:lnTo>
                    <a:pt x="211100" y="515449"/>
                  </a:lnTo>
                  <a:lnTo>
                    <a:pt x="206409" y="515449"/>
                  </a:lnTo>
                  <a:lnTo>
                    <a:pt x="206409" y="511661"/>
                  </a:lnTo>
                  <a:lnTo>
                    <a:pt x="201718" y="511661"/>
                  </a:lnTo>
                  <a:lnTo>
                    <a:pt x="201718" y="507873"/>
                  </a:lnTo>
                  <a:lnTo>
                    <a:pt x="197027" y="507873"/>
                  </a:lnTo>
                  <a:lnTo>
                    <a:pt x="197027" y="504085"/>
                  </a:lnTo>
                  <a:lnTo>
                    <a:pt x="192336" y="504085"/>
                  </a:lnTo>
                  <a:lnTo>
                    <a:pt x="192336" y="500297"/>
                  </a:lnTo>
                  <a:lnTo>
                    <a:pt x="187644" y="500297"/>
                  </a:lnTo>
                  <a:lnTo>
                    <a:pt x="187644" y="496508"/>
                  </a:lnTo>
                  <a:lnTo>
                    <a:pt x="182953" y="496508"/>
                  </a:lnTo>
                  <a:lnTo>
                    <a:pt x="182953" y="492720"/>
                  </a:lnTo>
                  <a:lnTo>
                    <a:pt x="178262" y="492720"/>
                  </a:lnTo>
                  <a:lnTo>
                    <a:pt x="178262" y="488932"/>
                  </a:lnTo>
                  <a:lnTo>
                    <a:pt x="173571" y="488932"/>
                  </a:lnTo>
                  <a:lnTo>
                    <a:pt x="173571" y="485144"/>
                  </a:lnTo>
                  <a:lnTo>
                    <a:pt x="168880" y="485144"/>
                  </a:lnTo>
                  <a:lnTo>
                    <a:pt x="168880" y="481355"/>
                  </a:lnTo>
                  <a:lnTo>
                    <a:pt x="164189" y="481355"/>
                  </a:lnTo>
                  <a:lnTo>
                    <a:pt x="164189" y="477567"/>
                  </a:lnTo>
                  <a:lnTo>
                    <a:pt x="159498" y="477567"/>
                  </a:lnTo>
                  <a:lnTo>
                    <a:pt x="159498" y="473779"/>
                  </a:lnTo>
                  <a:lnTo>
                    <a:pt x="154807" y="473779"/>
                  </a:lnTo>
                  <a:lnTo>
                    <a:pt x="154807" y="469990"/>
                  </a:lnTo>
                  <a:lnTo>
                    <a:pt x="150116" y="469990"/>
                  </a:lnTo>
                  <a:lnTo>
                    <a:pt x="150116" y="466202"/>
                  </a:lnTo>
                  <a:lnTo>
                    <a:pt x="145425" y="466202"/>
                  </a:lnTo>
                  <a:lnTo>
                    <a:pt x="145425" y="462415"/>
                  </a:lnTo>
                  <a:lnTo>
                    <a:pt x="140733" y="462415"/>
                  </a:lnTo>
                  <a:lnTo>
                    <a:pt x="140733" y="458626"/>
                  </a:lnTo>
                  <a:lnTo>
                    <a:pt x="136042" y="458626"/>
                  </a:lnTo>
                  <a:lnTo>
                    <a:pt x="136042" y="454838"/>
                  </a:lnTo>
                  <a:lnTo>
                    <a:pt x="131351" y="454838"/>
                  </a:lnTo>
                  <a:lnTo>
                    <a:pt x="131351" y="451050"/>
                  </a:lnTo>
                  <a:lnTo>
                    <a:pt x="126660" y="451050"/>
                  </a:lnTo>
                  <a:lnTo>
                    <a:pt x="126660" y="447261"/>
                  </a:lnTo>
                  <a:lnTo>
                    <a:pt x="121969" y="447261"/>
                  </a:lnTo>
                  <a:lnTo>
                    <a:pt x="121969" y="443473"/>
                  </a:lnTo>
                  <a:lnTo>
                    <a:pt x="117278" y="443473"/>
                  </a:lnTo>
                  <a:lnTo>
                    <a:pt x="117278" y="439685"/>
                  </a:lnTo>
                  <a:lnTo>
                    <a:pt x="112587" y="439685"/>
                  </a:lnTo>
                  <a:lnTo>
                    <a:pt x="112587" y="435897"/>
                  </a:lnTo>
                  <a:lnTo>
                    <a:pt x="107896" y="435897"/>
                  </a:lnTo>
                  <a:lnTo>
                    <a:pt x="107896" y="432108"/>
                  </a:lnTo>
                  <a:lnTo>
                    <a:pt x="103205" y="432108"/>
                  </a:lnTo>
                  <a:lnTo>
                    <a:pt x="103205" y="428320"/>
                  </a:lnTo>
                  <a:lnTo>
                    <a:pt x="98514" y="428320"/>
                  </a:lnTo>
                  <a:lnTo>
                    <a:pt x="98514" y="424532"/>
                  </a:lnTo>
                  <a:lnTo>
                    <a:pt x="93822" y="424532"/>
                  </a:lnTo>
                  <a:lnTo>
                    <a:pt x="93822" y="420743"/>
                  </a:lnTo>
                  <a:lnTo>
                    <a:pt x="89131" y="420743"/>
                  </a:lnTo>
                  <a:lnTo>
                    <a:pt x="89131" y="416956"/>
                  </a:lnTo>
                  <a:lnTo>
                    <a:pt x="84440" y="416956"/>
                  </a:lnTo>
                  <a:lnTo>
                    <a:pt x="84440" y="413167"/>
                  </a:lnTo>
                  <a:lnTo>
                    <a:pt x="79749" y="413167"/>
                  </a:lnTo>
                  <a:lnTo>
                    <a:pt x="79749" y="409379"/>
                  </a:lnTo>
                  <a:lnTo>
                    <a:pt x="75058" y="409379"/>
                  </a:lnTo>
                  <a:lnTo>
                    <a:pt x="75058" y="405590"/>
                  </a:lnTo>
                  <a:lnTo>
                    <a:pt x="70367" y="405590"/>
                  </a:lnTo>
                  <a:lnTo>
                    <a:pt x="70367" y="401803"/>
                  </a:lnTo>
                  <a:lnTo>
                    <a:pt x="65676" y="401803"/>
                  </a:lnTo>
                  <a:lnTo>
                    <a:pt x="65676" y="398014"/>
                  </a:lnTo>
                  <a:lnTo>
                    <a:pt x="60984" y="398014"/>
                  </a:lnTo>
                  <a:lnTo>
                    <a:pt x="60984" y="394226"/>
                  </a:lnTo>
                  <a:lnTo>
                    <a:pt x="56293" y="394226"/>
                  </a:lnTo>
                  <a:lnTo>
                    <a:pt x="56293" y="390438"/>
                  </a:lnTo>
                  <a:lnTo>
                    <a:pt x="51602" y="390438"/>
                  </a:lnTo>
                  <a:lnTo>
                    <a:pt x="51602" y="386650"/>
                  </a:lnTo>
                  <a:lnTo>
                    <a:pt x="46911" y="386650"/>
                  </a:lnTo>
                  <a:lnTo>
                    <a:pt x="46911" y="382861"/>
                  </a:lnTo>
                  <a:lnTo>
                    <a:pt x="42220" y="382861"/>
                  </a:lnTo>
                  <a:lnTo>
                    <a:pt x="42220" y="379073"/>
                  </a:lnTo>
                  <a:lnTo>
                    <a:pt x="37529" y="379073"/>
                  </a:lnTo>
                  <a:lnTo>
                    <a:pt x="37529" y="375285"/>
                  </a:lnTo>
                  <a:lnTo>
                    <a:pt x="32838" y="375285"/>
                  </a:lnTo>
                  <a:lnTo>
                    <a:pt x="32838" y="371496"/>
                  </a:lnTo>
                  <a:lnTo>
                    <a:pt x="28146" y="371496"/>
                  </a:lnTo>
                  <a:lnTo>
                    <a:pt x="28146" y="367708"/>
                  </a:lnTo>
                  <a:lnTo>
                    <a:pt x="23456" y="367708"/>
                  </a:lnTo>
                  <a:lnTo>
                    <a:pt x="23456" y="363921"/>
                  </a:lnTo>
                  <a:lnTo>
                    <a:pt x="18765" y="363921"/>
                  </a:lnTo>
                  <a:lnTo>
                    <a:pt x="18765" y="360132"/>
                  </a:lnTo>
                  <a:lnTo>
                    <a:pt x="14073" y="360132"/>
                  </a:lnTo>
                  <a:lnTo>
                    <a:pt x="14073" y="356344"/>
                  </a:lnTo>
                  <a:lnTo>
                    <a:pt x="9382" y="356344"/>
                  </a:lnTo>
                  <a:lnTo>
                    <a:pt x="9382" y="352556"/>
                  </a:lnTo>
                  <a:lnTo>
                    <a:pt x="4691" y="352556"/>
                  </a:lnTo>
                  <a:lnTo>
                    <a:pt x="4691" y="348767"/>
                  </a:lnTo>
                  <a:lnTo>
                    <a:pt x="0" y="348767"/>
                  </a:lnTo>
                  <a:lnTo>
                    <a:pt x="0" y="253654"/>
                  </a:lnTo>
                  <a:lnTo>
                    <a:pt x="42220" y="253654"/>
                  </a:lnTo>
                  <a:lnTo>
                    <a:pt x="42220" y="253350"/>
                  </a:lnTo>
                  <a:lnTo>
                    <a:pt x="37529" y="253350"/>
                  </a:lnTo>
                  <a:lnTo>
                    <a:pt x="37529" y="249562"/>
                  </a:lnTo>
                  <a:lnTo>
                    <a:pt x="32838" y="249562"/>
                  </a:lnTo>
                  <a:lnTo>
                    <a:pt x="32838" y="245774"/>
                  </a:lnTo>
                  <a:lnTo>
                    <a:pt x="28146" y="245774"/>
                  </a:lnTo>
                  <a:lnTo>
                    <a:pt x="28146" y="241986"/>
                  </a:lnTo>
                  <a:lnTo>
                    <a:pt x="23456" y="241986"/>
                  </a:lnTo>
                  <a:lnTo>
                    <a:pt x="23456" y="238198"/>
                  </a:lnTo>
                  <a:lnTo>
                    <a:pt x="18765" y="238198"/>
                  </a:lnTo>
                  <a:lnTo>
                    <a:pt x="18765" y="234410"/>
                  </a:lnTo>
                  <a:lnTo>
                    <a:pt x="14073" y="234410"/>
                  </a:lnTo>
                  <a:lnTo>
                    <a:pt x="14073" y="230621"/>
                  </a:lnTo>
                  <a:lnTo>
                    <a:pt x="9382" y="230621"/>
                  </a:lnTo>
                  <a:lnTo>
                    <a:pt x="9382" y="226833"/>
                  </a:lnTo>
                  <a:lnTo>
                    <a:pt x="4691" y="226833"/>
                  </a:lnTo>
                  <a:lnTo>
                    <a:pt x="4691" y="223045"/>
                  </a:lnTo>
                  <a:lnTo>
                    <a:pt x="0" y="223045"/>
                  </a:lnTo>
                  <a:lnTo>
                    <a:pt x="0" y="127931"/>
                  </a:lnTo>
                  <a:lnTo>
                    <a:pt x="42220" y="127931"/>
                  </a:lnTo>
                  <a:lnTo>
                    <a:pt x="42220" y="125419"/>
                  </a:lnTo>
                  <a:lnTo>
                    <a:pt x="37529" y="125419"/>
                  </a:lnTo>
                  <a:lnTo>
                    <a:pt x="37529" y="121631"/>
                  </a:lnTo>
                  <a:lnTo>
                    <a:pt x="32838" y="121631"/>
                  </a:lnTo>
                  <a:lnTo>
                    <a:pt x="32838" y="117843"/>
                  </a:lnTo>
                  <a:lnTo>
                    <a:pt x="28146" y="117843"/>
                  </a:lnTo>
                  <a:lnTo>
                    <a:pt x="28146" y="114055"/>
                  </a:lnTo>
                  <a:lnTo>
                    <a:pt x="23456" y="114055"/>
                  </a:lnTo>
                  <a:lnTo>
                    <a:pt x="23456" y="110267"/>
                  </a:lnTo>
                  <a:lnTo>
                    <a:pt x="18765" y="110267"/>
                  </a:lnTo>
                  <a:lnTo>
                    <a:pt x="18765" y="106479"/>
                  </a:lnTo>
                  <a:lnTo>
                    <a:pt x="14073" y="106479"/>
                  </a:lnTo>
                  <a:lnTo>
                    <a:pt x="14073" y="102690"/>
                  </a:lnTo>
                  <a:lnTo>
                    <a:pt x="9382" y="102690"/>
                  </a:lnTo>
                  <a:lnTo>
                    <a:pt x="9382" y="98902"/>
                  </a:lnTo>
                  <a:lnTo>
                    <a:pt x="4691" y="98902"/>
                  </a:lnTo>
                  <a:lnTo>
                    <a:pt x="4691" y="95114"/>
                  </a:lnTo>
                  <a:lnTo>
                    <a:pt x="0" y="95114"/>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65" name="任意多边形: 形状 64">
              <a:extLst>
                <a:ext uri="{FF2B5EF4-FFF2-40B4-BE49-F238E27FC236}">
                  <a16:creationId xmlns:a16="http://schemas.microsoft.com/office/drawing/2014/main" id="{961AD2CE-325A-4C95-B930-26327837A2DC}"/>
                </a:ext>
              </a:extLst>
            </p:cNvPr>
            <p:cNvSpPr/>
            <p:nvPr/>
          </p:nvSpPr>
          <p:spPr>
            <a:xfrm>
              <a:off x="6794387" y="5355375"/>
              <a:ext cx="357758" cy="348767"/>
            </a:xfrm>
            <a:custGeom>
              <a:avLst/>
              <a:gdLst>
                <a:gd name="connsiteX0" fmla="*/ 209747 w 593922"/>
                <a:gd name="connsiteY0" fmla="*/ 458203 h 578996"/>
                <a:gd name="connsiteX1" fmla="*/ 593922 w 593922"/>
                <a:gd name="connsiteY1" fmla="*/ 458203 h 578996"/>
                <a:gd name="connsiteX2" fmla="*/ 593922 w 593922"/>
                <a:gd name="connsiteY2" fmla="*/ 547857 h 578996"/>
                <a:gd name="connsiteX3" fmla="*/ 209747 w 593922"/>
                <a:gd name="connsiteY3" fmla="*/ 547857 h 578996"/>
                <a:gd name="connsiteX4" fmla="*/ 19738 w 593922"/>
                <a:gd name="connsiteY4" fmla="*/ 440834 h 578996"/>
                <a:gd name="connsiteX5" fmla="*/ 19738 w 593922"/>
                <a:gd name="connsiteY5" fmla="*/ 559259 h 578996"/>
                <a:gd name="connsiteX6" fmla="*/ 138163 w 593922"/>
                <a:gd name="connsiteY6" fmla="*/ 559259 h 578996"/>
                <a:gd name="connsiteX7" fmla="*/ 138163 w 593922"/>
                <a:gd name="connsiteY7" fmla="*/ 440834 h 578996"/>
                <a:gd name="connsiteX8" fmla="*/ 0 w 593922"/>
                <a:gd name="connsiteY8" fmla="*/ 421096 h 578996"/>
                <a:gd name="connsiteX9" fmla="*/ 157900 w 593922"/>
                <a:gd name="connsiteY9" fmla="*/ 421096 h 578996"/>
                <a:gd name="connsiteX10" fmla="*/ 157900 w 593922"/>
                <a:gd name="connsiteY10" fmla="*/ 578996 h 578996"/>
                <a:gd name="connsiteX11" fmla="*/ 0 w 593922"/>
                <a:gd name="connsiteY11" fmla="*/ 578996 h 578996"/>
                <a:gd name="connsiteX12" fmla="*/ 209747 w 593922"/>
                <a:gd name="connsiteY12" fmla="*/ 249488 h 578996"/>
                <a:gd name="connsiteX13" fmla="*/ 593922 w 593922"/>
                <a:gd name="connsiteY13" fmla="*/ 249488 h 578996"/>
                <a:gd name="connsiteX14" fmla="*/ 593922 w 593922"/>
                <a:gd name="connsiteY14" fmla="*/ 339142 h 578996"/>
                <a:gd name="connsiteX15" fmla="*/ 209747 w 593922"/>
                <a:gd name="connsiteY15" fmla="*/ 339142 h 578996"/>
                <a:gd name="connsiteX16" fmla="*/ 19738 w 593922"/>
                <a:gd name="connsiteY16" fmla="*/ 232119 h 578996"/>
                <a:gd name="connsiteX17" fmla="*/ 19738 w 593922"/>
                <a:gd name="connsiteY17" fmla="*/ 350544 h 578996"/>
                <a:gd name="connsiteX18" fmla="*/ 138163 w 593922"/>
                <a:gd name="connsiteY18" fmla="*/ 350544 h 578996"/>
                <a:gd name="connsiteX19" fmla="*/ 138163 w 593922"/>
                <a:gd name="connsiteY19" fmla="*/ 232119 h 578996"/>
                <a:gd name="connsiteX20" fmla="*/ 0 w 593922"/>
                <a:gd name="connsiteY20" fmla="*/ 212381 h 578996"/>
                <a:gd name="connsiteX21" fmla="*/ 157900 w 593922"/>
                <a:gd name="connsiteY21" fmla="*/ 212381 h 578996"/>
                <a:gd name="connsiteX22" fmla="*/ 157900 w 593922"/>
                <a:gd name="connsiteY22" fmla="*/ 370281 h 578996"/>
                <a:gd name="connsiteX23" fmla="*/ 0 w 593922"/>
                <a:gd name="connsiteY23" fmla="*/ 370281 h 578996"/>
                <a:gd name="connsiteX24" fmla="*/ 209747 w 593922"/>
                <a:gd name="connsiteY24" fmla="*/ 37107 h 578996"/>
                <a:gd name="connsiteX25" fmla="*/ 593922 w 593922"/>
                <a:gd name="connsiteY25" fmla="*/ 37107 h 578996"/>
                <a:gd name="connsiteX26" fmla="*/ 593922 w 593922"/>
                <a:gd name="connsiteY26" fmla="*/ 126761 h 578996"/>
                <a:gd name="connsiteX27" fmla="*/ 209747 w 593922"/>
                <a:gd name="connsiteY27" fmla="*/ 126761 h 578996"/>
                <a:gd name="connsiteX28" fmla="*/ 19738 w 593922"/>
                <a:gd name="connsiteY28" fmla="*/ 19738 h 578996"/>
                <a:gd name="connsiteX29" fmla="*/ 19738 w 593922"/>
                <a:gd name="connsiteY29" fmla="*/ 138163 h 578996"/>
                <a:gd name="connsiteX30" fmla="*/ 138163 w 593922"/>
                <a:gd name="connsiteY30" fmla="*/ 138163 h 578996"/>
                <a:gd name="connsiteX31" fmla="*/ 138163 w 593922"/>
                <a:gd name="connsiteY31" fmla="*/ 19738 h 578996"/>
                <a:gd name="connsiteX32" fmla="*/ 0 w 593922"/>
                <a:gd name="connsiteY32" fmla="*/ 0 h 578996"/>
                <a:gd name="connsiteX33" fmla="*/ 157900 w 593922"/>
                <a:gd name="connsiteY33" fmla="*/ 0 h 578996"/>
                <a:gd name="connsiteX34" fmla="*/ 157900 w 593922"/>
                <a:gd name="connsiteY34" fmla="*/ 157900 h 578996"/>
                <a:gd name="connsiteX35" fmla="*/ 0 w 593922"/>
                <a:gd name="connsiteY35" fmla="*/ 157900 h 57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93922" h="578996">
                  <a:moveTo>
                    <a:pt x="209747" y="458203"/>
                  </a:moveTo>
                  <a:lnTo>
                    <a:pt x="593922" y="458203"/>
                  </a:lnTo>
                  <a:lnTo>
                    <a:pt x="593922" y="547857"/>
                  </a:lnTo>
                  <a:lnTo>
                    <a:pt x="209747" y="547857"/>
                  </a:lnTo>
                  <a:close/>
                  <a:moveTo>
                    <a:pt x="19738" y="440834"/>
                  </a:moveTo>
                  <a:lnTo>
                    <a:pt x="19738" y="559259"/>
                  </a:lnTo>
                  <a:lnTo>
                    <a:pt x="138163" y="559259"/>
                  </a:lnTo>
                  <a:lnTo>
                    <a:pt x="138163" y="440834"/>
                  </a:lnTo>
                  <a:close/>
                  <a:moveTo>
                    <a:pt x="0" y="421096"/>
                  </a:moveTo>
                  <a:lnTo>
                    <a:pt x="157900" y="421096"/>
                  </a:lnTo>
                  <a:lnTo>
                    <a:pt x="157900" y="578996"/>
                  </a:lnTo>
                  <a:lnTo>
                    <a:pt x="0" y="578996"/>
                  </a:lnTo>
                  <a:close/>
                  <a:moveTo>
                    <a:pt x="209747" y="249488"/>
                  </a:moveTo>
                  <a:lnTo>
                    <a:pt x="593922" y="249488"/>
                  </a:lnTo>
                  <a:lnTo>
                    <a:pt x="593922" y="339142"/>
                  </a:lnTo>
                  <a:lnTo>
                    <a:pt x="209747" y="339142"/>
                  </a:lnTo>
                  <a:close/>
                  <a:moveTo>
                    <a:pt x="19738" y="232119"/>
                  </a:moveTo>
                  <a:lnTo>
                    <a:pt x="19738" y="350544"/>
                  </a:lnTo>
                  <a:lnTo>
                    <a:pt x="138163" y="350544"/>
                  </a:lnTo>
                  <a:lnTo>
                    <a:pt x="138163" y="232119"/>
                  </a:lnTo>
                  <a:close/>
                  <a:moveTo>
                    <a:pt x="0" y="212381"/>
                  </a:moveTo>
                  <a:lnTo>
                    <a:pt x="157900" y="212381"/>
                  </a:lnTo>
                  <a:lnTo>
                    <a:pt x="157900" y="370281"/>
                  </a:lnTo>
                  <a:lnTo>
                    <a:pt x="0" y="370281"/>
                  </a:lnTo>
                  <a:close/>
                  <a:moveTo>
                    <a:pt x="209747" y="37107"/>
                  </a:moveTo>
                  <a:lnTo>
                    <a:pt x="593922" y="37107"/>
                  </a:lnTo>
                  <a:lnTo>
                    <a:pt x="593922" y="126761"/>
                  </a:lnTo>
                  <a:lnTo>
                    <a:pt x="209747" y="126761"/>
                  </a:lnTo>
                  <a:close/>
                  <a:moveTo>
                    <a:pt x="19738" y="19738"/>
                  </a:moveTo>
                  <a:lnTo>
                    <a:pt x="19738" y="138163"/>
                  </a:lnTo>
                  <a:lnTo>
                    <a:pt x="138163" y="138163"/>
                  </a:lnTo>
                  <a:lnTo>
                    <a:pt x="138163" y="19738"/>
                  </a:lnTo>
                  <a:close/>
                  <a:moveTo>
                    <a:pt x="0" y="0"/>
                  </a:moveTo>
                  <a:lnTo>
                    <a:pt x="157900" y="0"/>
                  </a:lnTo>
                  <a:lnTo>
                    <a:pt x="157900" y="157900"/>
                  </a:lnTo>
                  <a:lnTo>
                    <a:pt x="0" y="1579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67" name="组合 66">
            <a:extLst>
              <a:ext uri="{FF2B5EF4-FFF2-40B4-BE49-F238E27FC236}">
                <a16:creationId xmlns:a16="http://schemas.microsoft.com/office/drawing/2014/main" id="{4CB5387E-5865-4750-86D9-BE23E21CB40C}"/>
              </a:ext>
            </a:extLst>
          </p:cNvPr>
          <p:cNvGrpSpPr/>
          <p:nvPr userDrawn="1"/>
        </p:nvGrpSpPr>
        <p:grpSpPr>
          <a:xfrm>
            <a:off x="11074399" y="306386"/>
            <a:ext cx="674689" cy="674689"/>
            <a:chOff x="11074399" y="306386"/>
            <a:chExt cx="674689" cy="674689"/>
          </a:xfrm>
        </p:grpSpPr>
        <p:sp>
          <p:nvSpPr>
            <p:cNvPr id="68" name="矩形: 圆角 67">
              <a:extLst>
                <a:ext uri="{FF2B5EF4-FFF2-40B4-BE49-F238E27FC236}">
                  <a16:creationId xmlns:a16="http://schemas.microsoft.com/office/drawing/2014/main" id="{29AE6898-0CB7-4C57-8C45-942C625243CE}"/>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69" name="任意多边形: 形状 68">
              <a:extLst>
                <a:ext uri="{FF2B5EF4-FFF2-40B4-BE49-F238E27FC236}">
                  <a16:creationId xmlns:a16="http://schemas.microsoft.com/office/drawing/2014/main" id="{02256BF8-8724-4B62-B9E0-FFDC9BD6A373}"/>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0" name="Freeform 193">
              <a:extLst>
                <a:ext uri="{FF2B5EF4-FFF2-40B4-BE49-F238E27FC236}">
                  <a16:creationId xmlns:a16="http://schemas.microsoft.com/office/drawing/2014/main" id="{55F90B51-4D60-441E-927F-8C05ADCC032A}"/>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71" name="文本占位符 3">
            <a:extLst>
              <a:ext uri="{FF2B5EF4-FFF2-40B4-BE49-F238E27FC236}">
                <a16:creationId xmlns:a16="http://schemas.microsoft.com/office/drawing/2014/main" id="{B4B6A430-D4A4-455B-B149-D9BB2FDE7F9C}"/>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三项纯文字页面</a:t>
            </a:r>
          </a:p>
        </p:txBody>
      </p:sp>
    </p:spTree>
    <p:extLst>
      <p:ext uri="{BB962C8B-B14F-4D97-AF65-F5344CB8AC3E}">
        <p14:creationId xmlns:p14="http://schemas.microsoft.com/office/powerpoint/2010/main" val="629665673"/>
      </p:ext>
    </p:extLst>
  </p:cSld>
  <p:clrMapOvr>
    <a:overrideClrMapping bg1="lt1" tx1="dk1" bg2="lt2" tx2="dk2" accent1="accent1" accent2="accent2" accent3="accent3" accent4="accent4" accent5="accent5" accent6="accent6" hlink="hlink" folHlink="folHlink"/>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一项图文页">
    <p:bg>
      <p:bgPr>
        <a:solidFill>
          <a:schemeClr val="bg1">
            <a:lumMod val="95000"/>
          </a:schemeClr>
        </a:solidFill>
        <a:effectLst/>
      </p:bgPr>
    </p:bg>
    <p:spTree>
      <p:nvGrpSpPr>
        <p:cNvPr id="1" name=""/>
        <p:cNvGrpSpPr/>
        <p:nvPr/>
      </p:nvGrpSpPr>
      <p:grpSpPr>
        <a:xfrm>
          <a:off x="0" y="0"/>
          <a:ext cx="0" cy="0"/>
          <a:chOff x="0" y="0"/>
          <a:chExt cx="0" cy="0"/>
        </a:xfrm>
      </p:grpSpPr>
      <p:sp>
        <p:nvSpPr>
          <p:cNvPr id="20" name="图片占位符 20">
            <a:extLst>
              <a:ext uri="{FF2B5EF4-FFF2-40B4-BE49-F238E27FC236}">
                <a16:creationId xmlns:a16="http://schemas.microsoft.com/office/drawing/2014/main" id="{C83AE37B-C7E2-47E3-9F83-DE42EF9C2D62}"/>
              </a:ext>
            </a:extLst>
          </p:cNvPr>
          <p:cNvSpPr>
            <a:spLocks noGrp="1"/>
          </p:cNvSpPr>
          <p:nvPr>
            <p:ph type="pic" sz="quarter" idx="17"/>
          </p:nvPr>
        </p:nvSpPr>
        <p:spPr>
          <a:xfrm>
            <a:off x="6491916" y="1466689"/>
            <a:ext cx="4910400" cy="3675600"/>
          </a:xfrm>
          <a:prstGeom prst="roundRect">
            <a:avLst>
              <a:gd name="adj" fmla="val 4956"/>
            </a:avLst>
          </a:prstGeom>
        </p:spPr>
        <p:txBody>
          <a:bodyPr/>
          <a:lstStyle>
            <a:lvl1pPr>
              <a:defRPr>
                <a:latin typeface="+mn-ea"/>
                <a:ea typeface="+mn-ea"/>
              </a:defRPr>
            </a:lvl1pPr>
          </a:lstStyle>
          <a:p>
            <a:endParaRPr lang="zh-CN" altLang="en-US"/>
          </a:p>
        </p:txBody>
      </p:sp>
      <p:sp>
        <p:nvSpPr>
          <p:cNvPr id="8" name="矩形: 圆角 7">
            <a:extLst>
              <a:ext uri="{FF2B5EF4-FFF2-40B4-BE49-F238E27FC236}">
                <a16:creationId xmlns:a16="http://schemas.microsoft.com/office/drawing/2014/main" id="{F7B18B17-2BE2-413C-AEB1-3F107C3C26F6}"/>
              </a:ext>
            </a:extLst>
          </p:cNvPr>
          <p:cNvSpPr/>
          <p:nvPr userDrawn="1"/>
        </p:nvSpPr>
        <p:spPr>
          <a:xfrm>
            <a:off x="773115" y="1466689"/>
            <a:ext cx="5221476" cy="565474"/>
          </a:xfrm>
          <a:prstGeom prst="roundRect">
            <a:avLst>
              <a:gd name="adj" fmla="val 1832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0" name="矩形: 圆角 9">
            <a:extLst>
              <a:ext uri="{FF2B5EF4-FFF2-40B4-BE49-F238E27FC236}">
                <a16:creationId xmlns:a16="http://schemas.microsoft.com/office/drawing/2014/main" id="{1177CD91-971F-4302-B2CA-3C01518947F0}"/>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1" name="任意多边形: 形状 10">
            <a:extLst>
              <a:ext uri="{FF2B5EF4-FFF2-40B4-BE49-F238E27FC236}">
                <a16:creationId xmlns:a16="http://schemas.microsoft.com/office/drawing/2014/main" id="{E967173F-29A8-4052-B7B0-96785EF6C1C5}"/>
              </a:ext>
            </a:extLst>
          </p:cNvPr>
          <p:cNvSpPr>
            <a:spLocks/>
          </p:cNvSpPr>
          <p:nvPr/>
        </p:nvSpPr>
        <p:spPr>
          <a:xfrm>
            <a:off x="613590" y="477064"/>
            <a:ext cx="504011" cy="504011"/>
          </a:xfrm>
          <a:custGeom>
            <a:avLst/>
            <a:gdLst>
              <a:gd name="connsiteX0" fmla="*/ 166666 w 504011"/>
              <a:gd name="connsiteY0" fmla="*/ 0 h 504011"/>
              <a:gd name="connsiteX1" fmla="*/ 284517 w 504011"/>
              <a:gd name="connsiteY1" fmla="*/ 48815 h 504011"/>
              <a:gd name="connsiteX2" fmla="*/ 285333 w 504011"/>
              <a:gd name="connsiteY2" fmla="*/ 49805 h 504011"/>
              <a:gd name="connsiteX3" fmla="*/ 286874 w 504011"/>
              <a:gd name="connsiteY3" fmla="*/ 51076 h 504011"/>
              <a:gd name="connsiteX4" fmla="*/ 287692 w 504011"/>
              <a:gd name="connsiteY4" fmla="*/ 52067 h 504011"/>
              <a:gd name="connsiteX5" fmla="*/ 289231 w 504011"/>
              <a:gd name="connsiteY5" fmla="*/ 53337 h 504011"/>
              <a:gd name="connsiteX6" fmla="*/ 290047 w 504011"/>
              <a:gd name="connsiteY6" fmla="*/ 54327 h 504011"/>
              <a:gd name="connsiteX7" fmla="*/ 291587 w 504011"/>
              <a:gd name="connsiteY7" fmla="*/ 55598 h 504011"/>
              <a:gd name="connsiteX8" fmla="*/ 292404 w 504011"/>
              <a:gd name="connsiteY8" fmla="*/ 56587 h 504011"/>
              <a:gd name="connsiteX9" fmla="*/ 293944 w 504011"/>
              <a:gd name="connsiteY9" fmla="*/ 57858 h 504011"/>
              <a:gd name="connsiteX10" fmla="*/ 294761 w 504011"/>
              <a:gd name="connsiteY10" fmla="*/ 58848 h 504011"/>
              <a:gd name="connsiteX11" fmla="*/ 296301 w 504011"/>
              <a:gd name="connsiteY11" fmla="*/ 60118 h 504011"/>
              <a:gd name="connsiteX12" fmla="*/ 297119 w 504011"/>
              <a:gd name="connsiteY12" fmla="*/ 61111 h 504011"/>
              <a:gd name="connsiteX13" fmla="*/ 298658 w 504011"/>
              <a:gd name="connsiteY13" fmla="*/ 62380 h 504011"/>
              <a:gd name="connsiteX14" fmla="*/ 299474 w 504011"/>
              <a:gd name="connsiteY14" fmla="*/ 63369 h 504011"/>
              <a:gd name="connsiteX15" fmla="*/ 301015 w 504011"/>
              <a:gd name="connsiteY15" fmla="*/ 64640 h 504011"/>
              <a:gd name="connsiteX16" fmla="*/ 301831 w 504011"/>
              <a:gd name="connsiteY16" fmla="*/ 65630 h 504011"/>
              <a:gd name="connsiteX17" fmla="*/ 303371 w 504011"/>
              <a:gd name="connsiteY17" fmla="*/ 66901 h 504011"/>
              <a:gd name="connsiteX18" fmla="*/ 304186 w 504011"/>
              <a:gd name="connsiteY18" fmla="*/ 67889 h 504011"/>
              <a:gd name="connsiteX19" fmla="*/ 305729 w 504011"/>
              <a:gd name="connsiteY19" fmla="*/ 69161 h 504011"/>
              <a:gd name="connsiteX20" fmla="*/ 306547 w 504011"/>
              <a:gd name="connsiteY20" fmla="*/ 70153 h 504011"/>
              <a:gd name="connsiteX21" fmla="*/ 308086 w 504011"/>
              <a:gd name="connsiteY21" fmla="*/ 71422 h 504011"/>
              <a:gd name="connsiteX22" fmla="*/ 308902 w 504011"/>
              <a:gd name="connsiteY22" fmla="*/ 72412 h 504011"/>
              <a:gd name="connsiteX23" fmla="*/ 310443 w 504011"/>
              <a:gd name="connsiteY23" fmla="*/ 73683 h 504011"/>
              <a:gd name="connsiteX24" fmla="*/ 311259 w 504011"/>
              <a:gd name="connsiteY24" fmla="*/ 74672 h 504011"/>
              <a:gd name="connsiteX25" fmla="*/ 312799 w 504011"/>
              <a:gd name="connsiteY25" fmla="*/ 75943 h 504011"/>
              <a:gd name="connsiteX26" fmla="*/ 313616 w 504011"/>
              <a:gd name="connsiteY26" fmla="*/ 76933 h 504011"/>
              <a:gd name="connsiteX27" fmla="*/ 315156 w 504011"/>
              <a:gd name="connsiteY27" fmla="*/ 78204 h 504011"/>
              <a:gd name="connsiteX28" fmla="*/ 315975 w 504011"/>
              <a:gd name="connsiteY28" fmla="*/ 79195 h 504011"/>
              <a:gd name="connsiteX29" fmla="*/ 317513 w 504011"/>
              <a:gd name="connsiteY29" fmla="*/ 80465 h 504011"/>
              <a:gd name="connsiteX30" fmla="*/ 318329 w 504011"/>
              <a:gd name="connsiteY30" fmla="*/ 81455 h 504011"/>
              <a:gd name="connsiteX31" fmla="*/ 319870 w 504011"/>
              <a:gd name="connsiteY31" fmla="*/ 82725 h 504011"/>
              <a:gd name="connsiteX32" fmla="*/ 320686 w 504011"/>
              <a:gd name="connsiteY32" fmla="*/ 83715 h 504011"/>
              <a:gd name="connsiteX33" fmla="*/ 322227 w 504011"/>
              <a:gd name="connsiteY33" fmla="*/ 84986 h 504011"/>
              <a:gd name="connsiteX34" fmla="*/ 323043 w 504011"/>
              <a:gd name="connsiteY34" fmla="*/ 85975 h 504011"/>
              <a:gd name="connsiteX35" fmla="*/ 324583 w 504011"/>
              <a:gd name="connsiteY35" fmla="*/ 87246 h 504011"/>
              <a:gd name="connsiteX36" fmla="*/ 325400 w 504011"/>
              <a:gd name="connsiteY36" fmla="*/ 88236 h 504011"/>
              <a:gd name="connsiteX37" fmla="*/ 326940 w 504011"/>
              <a:gd name="connsiteY37" fmla="*/ 89507 h 504011"/>
              <a:gd name="connsiteX38" fmla="*/ 327759 w 504011"/>
              <a:gd name="connsiteY38" fmla="*/ 90499 h 504011"/>
              <a:gd name="connsiteX39" fmla="*/ 329297 w 504011"/>
              <a:gd name="connsiteY39" fmla="*/ 91768 h 504011"/>
              <a:gd name="connsiteX40" fmla="*/ 330113 w 504011"/>
              <a:gd name="connsiteY40" fmla="*/ 92758 h 504011"/>
              <a:gd name="connsiteX41" fmla="*/ 331654 w 504011"/>
              <a:gd name="connsiteY41" fmla="*/ 94029 h 504011"/>
              <a:gd name="connsiteX42" fmla="*/ 332470 w 504011"/>
              <a:gd name="connsiteY42" fmla="*/ 95018 h 504011"/>
              <a:gd name="connsiteX43" fmla="*/ 334011 w 504011"/>
              <a:gd name="connsiteY43" fmla="*/ 96289 h 504011"/>
              <a:gd name="connsiteX44" fmla="*/ 334827 w 504011"/>
              <a:gd name="connsiteY44" fmla="*/ 97279 h 504011"/>
              <a:gd name="connsiteX45" fmla="*/ 336367 w 504011"/>
              <a:gd name="connsiteY45" fmla="*/ 98550 h 504011"/>
              <a:gd name="connsiteX46" fmla="*/ 337186 w 504011"/>
              <a:gd name="connsiteY46" fmla="*/ 99541 h 504011"/>
              <a:gd name="connsiteX47" fmla="*/ 338724 w 504011"/>
              <a:gd name="connsiteY47" fmla="*/ 100811 h 504011"/>
              <a:gd name="connsiteX48" fmla="*/ 339541 w 504011"/>
              <a:gd name="connsiteY48" fmla="*/ 101800 h 504011"/>
              <a:gd name="connsiteX49" fmla="*/ 341081 w 504011"/>
              <a:gd name="connsiteY49" fmla="*/ 103071 h 504011"/>
              <a:gd name="connsiteX50" fmla="*/ 341897 w 504011"/>
              <a:gd name="connsiteY50" fmla="*/ 104061 h 504011"/>
              <a:gd name="connsiteX51" fmla="*/ 343438 w 504011"/>
              <a:gd name="connsiteY51" fmla="*/ 105332 h 504011"/>
              <a:gd name="connsiteX52" fmla="*/ 344254 w 504011"/>
              <a:gd name="connsiteY52" fmla="*/ 106321 h 504011"/>
              <a:gd name="connsiteX53" fmla="*/ 345795 w 504011"/>
              <a:gd name="connsiteY53" fmla="*/ 107592 h 504011"/>
              <a:gd name="connsiteX54" fmla="*/ 346613 w 504011"/>
              <a:gd name="connsiteY54" fmla="*/ 108584 h 504011"/>
              <a:gd name="connsiteX55" fmla="*/ 348151 w 504011"/>
              <a:gd name="connsiteY55" fmla="*/ 109853 h 504011"/>
              <a:gd name="connsiteX56" fmla="*/ 348966 w 504011"/>
              <a:gd name="connsiteY56" fmla="*/ 110842 h 504011"/>
              <a:gd name="connsiteX57" fmla="*/ 350509 w 504011"/>
              <a:gd name="connsiteY57" fmla="*/ 112114 h 504011"/>
              <a:gd name="connsiteX58" fmla="*/ 351325 w 504011"/>
              <a:gd name="connsiteY58" fmla="*/ 113103 h 504011"/>
              <a:gd name="connsiteX59" fmla="*/ 352866 w 504011"/>
              <a:gd name="connsiteY59" fmla="*/ 114374 h 504011"/>
              <a:gd name="connsiteX60" fmla="*/ 353682 w 504011"/>
              <a:gd name="connsiteY60" fmla="*/ 115364 h 504011"/>
              <a:gd name="connsiteX61" fmla="*/ 355223 w 504011"/>
              <a:gd name="connsiteY61" fmla="*/ 116635 h 504011"/>
              <a:gd name="connsiteX62" fmla="*/ 356039 w 504011"/>
              <a:gd name="connsiteY62" fmla="*/ 117624 h 504011"/>
              <a:gd name="connsiteX63" fmla="*/ 357579 w 504011"/>
              <a:gd name="connsiteY63" fmla="*/ 118895 h 504011"/>
              <a:gd name="connsiteX64" fmla="*/ 358398 w 504011"/>
              <a:gd name="connsiteY64" fmla="*/ 119887 h 504011"/>
              <a:gd name="connsiteX65" fmla="*/ 359936 w 504011"/>
              <a:gd name="connsiteY65" fmla="*/ 121157 h 504011"/>
              <a:gd name="connsiteX66" fmla="*/ 360753 w 504011"/>
              <a:gd name="connsiteY66" fmla="*/ 122146 h 504011"/>
              <a:gd name="connsiteX67" fmla="*/ 362293 w 504011"/>
              <a:gd name="connsiteY67" fmla="*/ 123417 h 504011"/>
              <a:gd name="connsiteX68" fmla="*/ 363109 w 504011"/>
              <a:gd name="connsiteY68" fmla="*/ 124407 h 504011"/>
              <a:gd name="connsiteX69" fmla="*/ 364650 w 504011"/>
              <a:gd name="connsiteY69" fmla="*/ 125677 h 504011"/>
              <a:gd name="connsiteX70" fmla="*/ 365466 w 504011"/>
              <a:gd name="connsiteY70" fmla="*/ 126667 h 504011"/>
              <a:gd name="connsiteX71" fmla="*/ 367007 w 504011"/>
              <a:gd name="connsiteY71" fmla="*/ 127938 h 504011"/>
              <a:gd name="connsiteX72" fmla="*/ 367825 w 504011"/>
              <a:gd name="connsiteY72" fmla="*/ 128930 h 504011"/>
              <a:gd name="connsiteX73" fmla="*/ 369363 w 504011"/>
              <a:gd name="connsiteY73" fmla="*/ 130199 h 504011"/>
              <a:gd name="connsiteX74" fmla="*/ 370180 w 504011"/>
              <a:gd name="connsiteY74" fmla="*/ 131189 h 504011"/>
              <a:gd name="connsiteX75" fmla="*/ 371720 w 504011"/>
              <a:gd name="connsiteY75" fmla="*/ 132460 h 504011"/>
              <a:gd name="connsiteX76" fmla="*/ 372537 w 504011"/>
              <a:gd name="connsiteY76" fmla="*/ 133449 h 504011"/>
              <a:gd name="connsiteX77" fmla="*/ 374077 w 504011"/>
              <a:gd name="connsiteY77" fmla="*/ 134720 h 504011"/>
              <a:gd name="connsiteX78" fmla="*/ 374893 w 504011"/>
              <a:gd name="connsiteY78" fmla="*/ 135710 h 504011"/>
              <a:gd name="connsiteX79" fmla="*/ 376434 w 504011"/>
              <a:gd name="connsiteY79" fmla="*/ 136981 h 504011"/>
              <a:gd name="connsiteX80" fmla="*/ 377252 w 504011"/>
              <a:gd name="connsiteY80" fmla="*/ 137972 h 504011"/>
              <a:gd name="connsiteX81" fmla="*/ 378791 w 504011"/>
              <a:gd name="connsiteY81" fmla="*/ 139242 h 504011"/>
              <a:gd name="connsiteX82" fmla="*/ 379607 w 504011"/>
              <a:gd name="connsiteY82" fmla="*/ 140231 h 504011"/>
              <a:gd name="connsiteX83" fmla="*/ 381147 w 504011"/>
              <a:gd name="connsiteY83" fmla="*/ 141502 h 504011"/>
              <a:gd name="connsiteX84" fmla="*/ 381964 w 504011"/>
              <a:gd name="connsiteY84" fmla="*/ 142492 h 504011"/>
              <a:gd name="connsiteX85" fmla="*/ 383504 w 504011"/>
              <a:gd name="connsiteY85" fmla="*/ 143763 h 504011"/>
              <a:gd name="connsiteX86" fmla="*/ 384321 w 504011"/>
              <a:gd name="connsiteY86" fmla="*/ 144752 h 504011"/>
              <a:gd name="connsiteX87" fmla="*/ 385861 w 504011"/>
              <a:gd name="connsiteY87" fmla="*/ 146023 h 504011"/>
              <a:gd name="connsiteX88" fmla="*/ 386677 w 504011"/>
              <a:gd name="connsiteY88" fmla="*/ 147013 h 504011"/>
              <a:gd name="connsiteX89" fmla="*/ 388218 w 504011"/>
              <a:gd name="connsiteY89" fmla="*/ 148284 h 504011"/>
              <a:gd name="connsiteX90" fmla="*/ 389036 w 504011"/>
              <a:gd name="connsiteY90" fmla="*/ 149275 h 504011"/>
              <a:gd name="connsiteX91" fmla="*/ 390575 w 504011"/>
              <a:gd name="connsiteY91" fmla="*/ 150545 h 504011"/>
              <a:gd name="connsiteX92" fmla="*/ 391390 w 504011"/>
              <a:gd name="connsiteY92" fmla="*/ 151533 h 504011"/>
              <a:gd name="connsiteX93" fmla="*/ 392932 w 504011"/>
              <a:gd name="connsiteY93" fmla="*/ 152805 h 504011"/>
              <a:gd name="connsiteX94" fmla="*/ 393749 w 504011"/>
              <a:gd name="connsiteY94" fmla="*/ 153795 h 504011"/>
              <a:gd name="connsiteX95" fmla="*/ 395289 w 504011"/>
              <a:gd name="connsiteY95" fmla="*/ 155066 h 504011"/>
              <a:gd name="connsiteX96" fmla="*/ 396105 w 504011"/>
              <a:gd name="connsiteY96" fmla="*/ 156055 h 504011"/>
              <a:gd name="connsiteX97" fmla="*/ 397646 w 504011"/>
              <a:gd name="connsiteY97" fmla="*/ 157326 h 504011"/>
              <a:gd name="connsiteX98" fmla="*/ 398464 w 504011"/>
              <a:gd name="connsiteY98" fmla="*/ 158318 h 504011"/>
              <a:gd name="connsiteX99" fmla="*/ 400003 w 504011"/>
              <a:gd name="connsiteY99" fmla="*/ 159588 h 504011"/>
              <a:gd name="connsiteX100" fmla="*/ 400819 w 504011"/>
              <a:gd name="connsiteY100" fmla="*/ 160577 h 504011"/>
              <a:gd name="connsiteX101" fmla="*/ 402359 w 504011"/>
              <a:gd name="connsiteY101" fmla="*/ 161848 h 504011"/>
              <a:gd name="connsiteX102" fmla="*/ 403176 w 504011"/>
              <a:gd name="connsiteY102" fmla="*/ 162838 h 504011"/>
              <a:gd name="connsiteX103" fmla="*/ 404716 w 504011"/>
              <a:gd name="connsiteY103" fmla="*/ 164109 h 504011"/>
              <a:gd name="connsiteX104" fmla="*/ 405533 w 504011"/>
              <a:gd name="connsiteY104" fmla="*/ 165098 h 504011"/>
              <a:gd name="connsiteX105" fmla="*/ 407073 w 504011"/>
              <a:gd name="connsiteY105" fmla="*/ 166369 h 504011"/>
              <a:gd name="connsiteX106" fmla="*/ 407891 w 504011"/>
              <a:gd name="connsiteY106" fmla="*/ 167361 h 504011"/>
              <a:gd name="connsiteX107" fmla="*/ 409430 w 504011"/>
              <a:gd name="connsiteY107" fmla="*/ 168630 h 504011"/>
              <a:gd name="connsiteX108" fmla="*/ 410246 w 504011"/>
              <a:gd name="connsiteY108" fmla="*/ 169620 h 504011"/>
              <a:gd name="connsiteX109" fmla="*/ 411787 w 504011"/>
              <a:gd name="connsiteY109" fmla="*/ 170891 h 504011"/>
              <a:gd name="connsiteX110" fmla="*/ 412603 w 504011"/>
              <a:gd name="connsiteY110" fmla="*/ 171880 h 504011"/>
              <a:gd name="connsiteX111" fmla="*/ 414144 w 504011"/>
              <a:gd name="connsiteY111" fmla="*/ 173151 h 504011"/>
              <a:gd name="connsiteX112" fmla="*/ 414960 w 504011"/>
              <a:gd name="connsiteY112" fmla="*/ 174141 h 504011"/>
              <a:gd name="connsiteX113" fmla="*/ 416500 w 504011"/>
              <a:gd name="connsiteY113" fmla="*/ 175412 h 504011"/>
              <a:gd name="connsiteX114" fmla="*/ 417317 w 504011"/>
              <a:gd name="connsiteY114" fmla="*/ 176401 h 504011"/>
              <a:gd name="connsiteX115" fmla="*/ 418857 w 504011"/>
              <a:gd name="connsiteY115" fmla="*/ 177672 h 504011"/>
              <a:gd name="connsiteX116" fmla="*/ 419676 w 504011"/>
              <a:gd name="connsiteY116" fmla="*/ 178664 h 504011"/>
              <a:gd name="connsiteX117" fmla="*/ 421214 w 504011"/>
              <a:gd name="connsiteY117" fmla="*/ 179933 h 504011"/>
              <a:gd name="connsiteX118" fmla="*/ 422030 w 504011"/>
              <a:gd name="connsiteY118" fmla="*/ 180923 h 504011"/>
              <a:gd name="connsiteX119" fmla="*/ 423571 w 504011"/>
              <a:gd name="connsiteY119" fmla="*/ 182194 h 504011"/>
              <a:gd name="connsiteX120" fmla="*/ 424387 w 504011"/>
              <a:gd name="connsiteY120" fmla="*/ 183183 h 504011"/>
              <a:gd name="connsiteX121" fmla="*/ 425928 w 504011"/>
              <a:gd name="connsiteY121" fmla="*/ 184454 h 504011"/>
              <a:gd name="connsiteX122" fmla="*/ 426744 w 504011"/>
              <a:gd name="connsiteY122" fmla="*/ 185444 h 504011"/>
              <a:gd name="connsiteX123" fmla="*/ 428284 w 504011"/>
              <a:gd name="connsiteY123" fmla="*/ 186715 h 504011"/>
              <a:gd name="connsiteX124" fmla="*/ 429103 w 504011"/>
              <a:gd name="connsiteY124" fmla="*/ 187706 h 504011"/>
              <a:gd name="connsiteX125" fmla="*/ 430641 w 504011"/>
              <a:gd name="connsiteY125" fmla="*/ 188976 h 504011"/>
              <a:gd name="connsiteX126" fmla="*/ 431457 w 504011"/>
              <a:gd name="connsiteY126" fmla="*/ 189966 h 504011"/>
              <a:gd name="connsiteX127" fmla="*/ 432998 w 504011"/>
              <a:gd name="connsiteY127" fmla="*/ 191236 h 504011"/>
              <a:gd name="connsiteX128" fmla="*/ 433814 w 504011"/>
              <a:gd name="connsiteY128" fmla="*/ 192226 h 504011"/>
              <a:gd name="connsiteX129" fmla="*/ 435355 w 504011"/>
              <a:gd name="connsiteY129" fmla="*/ 193497 h 504011"/>
              <a:gd name="connsiteX130" fmla="*/ 436171 w 504011"/>
              <a:gd name="connsiteY130" fmla="*/ 194487 h 504011"/>
              <a:gd name="connsiteX131" fmla="*/ 437712 w 504011"/>
              <a:gd name="connsiteY131" fmla="*/ 195757 h 504011"/>
              <a:gd name="connsiteX132" fmla="*/ 438529 w 504011"/>
              <a:gd name="connsiteY132" fmla="*/ 196748 h 504011"/>
              <a:gd name="connsiteX133" fmla="*/ 440069 w 504011"/>
              <a:gd name="connsiteY133" fmla="*/ 198019 h 504011"/>
              <a:gd name="connsiteX134" fmla="*/ 440885 w 504011"/>
              <a:gd name="connsiteY134" fmla="*/ 199008 h 504011"/>
              <a:gd name="connsiteX135" fmla="*/ 442426 w 504011"/>
              <a:gd name="connsiteY135" fmla="*/ 200279 h 504011"/>
              <a:gd name="connsiteX136" fmla="*/ 443242 w 504011"/>
              <a:gd name="connsiteY136" fmla="*/ 201269 h 504011"/>
              <a:gd name="connsiteX137" fmla="*/ 444783 w 504011"/>
              <a:gd name="connsiteY137" fmla="*/ 202540 h 504011"/>
              <a:gd name="connsiteX138" fmla="*/ 445599 w 504011"/>
              <a:gd name="connsiteY138" fmla="*/ 203529 h 504011"/>
              <a:gd name="connsiteX139" fmla="*/ 447140 w 504011"/>
              <a:gd name="connsiteY139" fmla="*/ 204800 h 504011"/>
              <a:gd name="connsiteX140" fmla="*/ 447956 w 504011"/>
              <a:gd name="connsiteY140" fmla="*/ 205790 h 504011"/>
              <a:gd name="connsiteX141" fmla="*/ 449496 w 504011"/>
              <a:gd name="connsiteY141" fmla="*/ 207061 h 504011"/>
              <a:gd name="connsiteX142" fmla="*/ 450315 w 504011"/>
              <a:gd name="connsiteY142" fmla="*/ 208052 h 504011"/>
              <a:gd name="connsiteX143" fmla="*/ 451853 w 504011"/>
              <a:gd name="connsiteY143" fmla="*/ 209322 h 504011"/>
              <a:gd name="connsiteX144" fmla="*/ 452669 w 504011"/>
              <a:gd name="connsiteY144" fmla="*/ 210311 h 504011"/>
              <a:gd name="connsiteX145" fmla="*/ 454210 w 504011"/>
              <a:gd name="connsiteY145" fmla="*/ 211582 h 504011"/>
              <a:gd name="connsiteX146" fmla="*/ 455026 w 504011"/>
              <a:gd name="connsiteY146" fmla="*/ 212572 h 504011"/>
              <a:gd name="connsiteX147" fmla="*/ 456567 w 504011"/>
              <a:gd name="connsiteY147" fmla="*/ 213843 h 504011"/>
              <a:gd name="connsiteX148" fmla="*/ 457383 w 504011"/>
              <a:gd name="connsiteY148" fmla="*/ 214832 h 504011"/>
              <a:gd name="connsiteX149" fmla="*/ 458924 w 504011"/>
              <a:gd name="connsiteY149" fmla="*/ 216103 h 504011"/>
              <a:gd name="connsiteX150" fmla="*/ 459742 w 504011"/>
              <a:gd name="connsiteY150" fmla="*/ 217095 h 504011"/>
              <a:gd name="connsiteX151" fmla="*/ 461280 w 504011"/>
              <a:gd name="connsiteY151" fmla="*/ 218364 h 504011"/>
              <a:gd name="connsiteX152" fmla="*/ 462097 w 504011"/>
              <a:gd name="connsiteY152" fmla="*/ 219354 h 504011"/>
              <a:gd name="connsiteX153" fmla="*/ 463637 w 504011"/>
              <a:gd name="connsiteY153" fmla="*/ 220625 h 504011"/>
              <a:gd name="connsiteX154" fmla="*/ 464454 w 504011"/>
              <a:gd name="connsiteY154" fmla="*/ 221614 h 504011"/>
              <a:gd name="connsiteX155" fmla="*/ 465994 w 504011"/>
              <a:gd name="connsiteY155" fmla="*/ 222885 h 504011"/>
              <a:gd name="connsiteX156" fmla="*/ 466810 w 504011"/>
              <a:gd name="connsiteY156" fmla="*/ 223875 h 504011"/>
              <a:gd name="connsiteX157" fmla="*/ 468351 w 504011"/>
              <a:gd name="connsiteY157" fmla="*/ 225146 h 504011"/>
              <a:gd name="connsiteX158" fmla="*/ 469169 w 504011"/>
              <a:gd name="connsiteY158" fmla="*/ 226138 h 504011"/>
              <a:gd name="connsiteX159" fmla="*/ 470708 w 504011"/>
              <a:gd name="connsiteY159" fmla="*/ 227407 h 504011"/>
              <a:gd name="connsiteX160" fmla="*/ 471524 w 504011"/>
              <a:gd name="connsiteY160" fmla="*/ 228397 h 504011"/>
              <a:gd name="connsiteX161" fmla="*/ 473064 w 504011"/>
              <a:gd name="connsiteY161" fmla="*/ 229668 h 504011"/>
              <a:gd name="connsiteX162" fmla="*/ 473881 w 504011"/>
              <a:gd name="connsiteY162" fmla="*/ 230657 h 504011"/>
              <a:gd name="connsiteX163" fmla="*/ 475421 w 504011"/>
              <a:gd name="connsiteY163" fmla="*/ 231928 h 504011"/>
              <a:gd name="connsiteX164" fmla="*/ 476238 w 504011"/>
              <a:gd name="connsiteY164" fmla="*/ 232918 h 504011"/>
              <a:gd name="connsiteX165" fmla="*/ 477778 w 504011"/>
              <a:gd name="connsiteY165" fmla="*/ 234189 h 504011"/>
              <a:gd name="connsiteX166" fmla="*/ 478594 w 504011"/>
              <a:gd name="connsiteY166" fmla="*/ 235178 h 504011"/>
              <a:gd name="connsiteX167" fmla="*/ 480135 w 504011"/>
              <a:gd name="connsiteY167" fmla="*/ 236449 h 504011"/>
              <a:gd name="connsiteX168" fmla="*/ 480952 w 504011"/>
              <a:gd name="connsiteY168" fmla="*/ 237439 h 504011"/>
              <a:gd name="connsiteX169" fmla="*/ 482492 w 504011"/>
              <a:gd name="connsiteY169" fmla="*/ 238710 h 504011"/>
              <a:gd name="connsiteX170" fmla="*/ 483309 w 504011"/>
              <a:gd name="connsiteY170" fmla="*/ 239700 h 504011"/>
              <a:gd name="connsiteX171" fmla="*/ 484849 w 504011"/>
              <a:gd name="connsiteY171" fmla="*/ 240971 h 504011"/>
              <a:gd name="connsiteX172" fmla="*/ 485666 w 504011"/>
              <a:gd name="connsiteY172" fmla="*/ 241960 h 504011"/>
              <a:gd name="connsiteX173" fmla="*/ 487206 w 504011"/>
              <a:gd name="connsiteY173" fmla="*/ 243231 h 504011"/>
              <a:gd name="connsiteX174" fmla="*/ 488022 w 504011"/>
              <a:gd name="connsiteY174" fmla="*/ 244221 h 504011"/>
              <a:gd name="connsiteX175" fmla="*/ 489563 w 504011"/>
              <a:gd name="connsiteY175" fmla="*/ 245492 h 504011"/>
              <a:gd name="connsiteX176" fmla="*/ 490381 w 504011"/>
              <a:gd name="connsiteY176" fmla="*/ 246483 h 504011"/>
              <a:gd name="connsiteX177" fmla="*/ 491920 w 504011"/>
              <a:gd name="connsiteY177" fmla="*/ 247753 h 504011"/>
              <a:gd name="connsiteX178" fmla="*/ 492736 w 504011"/>
              <a:gd name="connsiteY178" fmla="*/ 248742 h 504011"/>
              <a:gd name="connsiteX179" fmla="*/ 494276 w 504011"/>
              <a:gd name="connsiteY179" fmla="*/ 250013 h 504011"/>
              <a:gd name="connsiteX180" fmla="*/ 495093 w 504011"/>
              <a:gd name="connsiteY180" fmla="*/ 251003 h 504011"/>
              <a:gd name="connsiteX181" fmla="*/ 496633 w 504011"/>
              <a:gd name="connsiteY181" fmla="*/ 252274 h 504011"/>
              <a:gd name="connsiteX182" fmla="*/ 497450 w 504011"/>
              <a:gd name="connsiteY182" fmla="*/ 253263 h 504011"/>
              <a:gd name="connsiteX183" fmla="*/ 498990 w 504011"/>
              <a:gd name="connsiteY183" fmla="*/ 254534 h 504011"/>
              <a:gd name="connsiteX184" fmla="*/ 499808 w 504011"/>
              <a:gd name="connsiteY184" fmla="*/ 255526 h 504011"/>
              <a:gd name="connsiteX185" fmla="*/ 501347 w 504011"/>
              <a:gd name="connsiteY185" fmla="*/ 256795 h 504011"/>
              <a:gd name="connsiteX186" fmla="*/ 502163 w 504011"/>
              <a:gd name="connsiteY186" fmla="*/ 257785 h 504011"/>
              <a:gd name="connsiteX187" fmla="*/ 503704 w 504011"/>
              <a:gd name="connsiteY187" fmla="*/ 259056 h 504011"/>
              <a:gd name="connsiteX188" fmla="*/ 504011 w 504011"/>
              <a:gd name="connsiteY188" fmla="*/ 259429 h 504011"/>
              <a:gd name="connsiteX189" fmla="*/ 504011 w 504011"/>
              <a:gd name="connsiteY189" fmla="*/ 391561 h 504011"/>
              <a:gd name="connsiteX190" fmla="*/ 391561 w 504011"/>
              <a:gd name="connsiteY190" fmla="*/ 504011 h 504011"/>
              <a:gd name="connsiteX191" fmla="*/ 277684 w 504011"/>
              <a:gd name="connsiteY191" fmla="*/ 504011 h 504011"/>
              <a:gd name="connsiteX192" fmla="*/ 277429 w 504011"/>
              <a:gd name="connsiteY192" fmla="*/ 503801 h 504011"/>
              <a:gd name="connsiteX193" fmla="*/ 276611 w 504011"/>
              <a:gd name="connsiteY193" fmla="*/ 502809 h 504011"/>
              <a:gd name="connsiteX194" fmla="*/ 275072 w 504011"/>
              <a:gd name="connsiteY194" fmla="*/ 501539 h 504011"/>
              <a:gd name="connsiteX195" fmla="*/ 274256 w 504011"/>
              <a:gd name="connsiteY195" fmla="*/ 500550 h 504011"/>
              <a:gd name="connsiteX196" fmla="*/ 272716 w 504011"/>
              <a:gd name="connsiteY196" fmla="*/ 499279 h 504011"/>
              <a:gd name="connsiteX197" fmla="*/ 271899 w 504011"/>
              <a:gd name="connsiteY197" fmla="*/ 498289 h 504011"/>
              <a:gd name="connsiteX198" fmla="*/ 270359 w 504011"/>
              <a:gd name="connsiteY198" fmla="*/ 497018 h 504011"/>
              <a:gd name="connsiteX199" fmla="*/ 269542 w 504011"/>
              <a:gd name="connsiteY199" fmla="*/ 496029 h 504011"/>
              <a:gd name="connsiteX200" fmla="*/ 268002 w 504011"/>
              <a:gd name="connsiteY200" fmla="*/ 494758 h 504011"/>
              <a:gd name="connsiteX201" fmla="*/ 267186 w 504011"/>
              <a:gd name="connsiteY201" fmla="*/ 493768 h 504011"/>
              <a:gd name="connsiteX202" fmla="*/ 265645 w 504011"/>
              <a:gd name="connsiteY202" fmla="*/ 492497 h 504011"/>
              <a:gd name="connsiteX203" fmla="*/ 264827 w 504011"/>
              <a:gd name="connsiteY203" fmla="*/ 491506 h 504011"/>
              <a:gd name="connsiteX204" fmla="*/ 263288 w 504011"/>
              <a:gd name="connsiteY204" fmla="*/ 490236 h 504011"/>
              <a:gd name="connsiteX205" fmla="*/ 262472 w 504011"/>
              <a:gd name="connsiteY205" fmla="*/ 489247 h 504011"/>
              <a:gd name="connsiteX206" fmla="*/ 260932 w 504011"/>
              <a:gd name="connsiteY206" fmla="*/ 487976 h 504011"/>
              <a:gd name="connsiteX207" fmla="*/ 260115 w 504011"/>
              <a:gd name="connsiteY207" fmla="*/ 486986 h 504011"/>
              <a:gd name="connsiteX208" fmla="*/ 258575 w 504011"/>
              <a:gd name="connsiteY208" fmla="*/ 485715 h 504011"/>
              <a:gd name="connsiteX209" fmla="*/ 257758 w 504011"/>
              <a:gd name="connsiteY209" fmla="*/ 484726 h 504011"/>
              <a:gd name="connsiteX210" fmla="*/ 256218 w 504011"/>
              <a:gd name="connsiteY210" fmla="*/ 483455 h 504011"/>
              <a:gd name="connsiteX211" fmla="*/ 255400 w 504011"/>
              <a:gd name="connsiteY211" fmla="*/ 482463 h 504011"/>
              <a:gd name="connsiteX212" fmla="*/ 253861 w 504011"/>
              <a:gd name="connsiteY212" fmla="*/ 481194 h 504011"/>
              <a:gd name="connsiteX213" fmla="*/ 253045 w 504011"/>
              <a:gd name="connsiteY213" fmla="*/ 480204 h 504011"/>
              <a:gd name="connsiteX214" fmla="*/ 251504 w 504011"/>
              <a:gd name="connsiteY214" fmla="*/ 478933 h 504011"/>
              <a:gd name="connsiteX215" fmla="*/ 250688 w 504011"/>
              <a:gd name="connsiteY215" fmla="*/ 477944 h 504011"/>
              <a:gd name="connsiteX216" fmla="*/ 249147 w 504011"/>
              <a:gd name="connsiteY216" fmla="*/ 476673 h 504011"/>
              <a:gd name="connsiteX217" fmla="*/ 248331 w 504011"/>
              <a:gd name="connsiteY217" fmla="*/ 475683 h 504011"/>
              <a:gd name="connsiteX218" fmla="*/ 246791 w 504011"/>
              <a:gd name="connsiteY218" fmla="*/ 474412 h 504011"/>
              <a:gd name="connsiteX219" fmla="*/ 245974 w 504011"/>
              <a:gd name="connsiteY219" fmla="*/ 473422 h 504011"/>
              <a:gd name="connsiteX220" fmla="*/ 244433 w 504011"/>
              <a:gd name="connsiteY220" fmla="*/ 472151 h 504011"/>
              <a:gd name="connsiteX221" fmla="*/ 243617 w 504011"/>
              <a:gd name="connsiteY221" fmla="*/ 471161 h 504011"/>
              <a:gd name="connsiteX222" fmla="*/ 242076 w 504011"/>
              <a:gd name="connsiteY222" fmla="*/ 469890 h 504011"/>
              <a:gd name="connsiteX223" fmla="*/ 241260 w 504011"/>
              <a:gd name="connsiteY223" fmla="*/ 468901 h 504011"/>
              <a:gd name="connsiteX224" fmla="*/ 239720 w 504011"/>
              <a:gd name="connsiteY224" fmla="*/ 467630 h 504011"/>
              <a:gd name="connsiteX225" fmla="*/ 238903 w 504011"/>
              <a:gd name="connsiteY225" fmla="*/ 466640 h 504011"/>
              <a:gd name="connsiteX226" fmla="*/ 237363 w 504011"/>
              <a:gd name="connsiteY226" fmla="*/ 465369 h 504011"/>
              <a:gd name="connsiteX227" fmla="*/ 236546 w 504011"/>
              <a:gd name="connsiteY227" fmla="*/ 464380 h 504011"/>
              <a:gd name="connsiteX228" fmla="*/ 235006 w 504011"/>
              <a:gd name="connsiteY228" fmla="*/ 463109 h 504011"/>
              <a:gd name="connsiteX229" fmla="*/ 234188 w 504011"/>
              <a:gd name="connsiteY229" fmla="*/ 462117 h 504011"/>
              <a:gd name="connsiteX230" fmla="*/ 232649 w 504011"/>
              <a:gd name="connsiteY230" fmla="*/ 460848 h 504011"/>
              <a:gd name="connsiteX231" fmla="*/ 231833 w 504011"/>
              <a:gd name="connsiteY231" fmla="*/ 459858 h 504011"/>
              <a:gd name="connsiteX232" fmla="*/ 230292 w 504011"/>
              <a:gd name="connsiteY232" fmla="*/ 458587 h 504011"/>
              <a:gd name="connsiteX233" fmla="*/ 229476 w 504011"/>
              <a:gd name="connsiteY233" fmla="*/ 457598 h 504011"/>
              <a:gd name="connsiteX234" fmla="*/ 227936 w 504011"/>
              <a:gd name="connsiteY234" fmla="*/ 456327 h 504011"/>
              <a:gd name="connsiteX235" fmla="*/ 227119 w 504011"/>
              <a:gd name="connsiteY235" fmla="*/ 455337 h 504011"/>
              <a:gd name="connsiteX236" fmla="*/ 225579 w 504011"/>
              <a:gd name="connsiteY236" fmla="*/ 454066 h 504011"/>
              <a:gd name="connsiteX237" fmla="*/ 224760 w 504011"/>
              <a:gd name="connsiteY237" fmla="*/ 453075 h 504011"/>
              <a:gd name="connsiteX238" fmla="*/ 223222 w 504011"/>
              <a:gd name="connsiteY238" fmla="*/ 451805 h 504011"/>
              <a:gd name="connsiteX239" fmla="*/ 222406 w 504011"/>
              <a:gd name="connsiteY239" fmla="*/ 450816 h 504011"/>
              <a:gd name="connsiteX240" fmla="*/ 220865 w 504011"/>
              <a:gd name="connsiteY240" fmla="*/ 449545 h 504011"/>
              <a:gd name="connsiteX241" fmla="*/ 220049 w 504011"/>
              <a:gd name="connsiteY241" fmla="*/ 448555 h 504011"/>
              <a:gd name="connsiteX242" fmla="*/ 218508 w 504011"/>
              <a:gd name="connsiteY242" fmla="*/ 447284 h 504011"/>
              <a:gd name="connsiteX243" fmla="*/ 217692 w 504011"/>
              <a:gd name="connsiteY243" fmla="*/ 446295 h 504011"/>
              <a:gd name="connsiteX244" fmla="*/ 216151 w 504011"/>
              <a:gd name="connsiteY244" fmla="*/ 445024 h 504011"/>
              <a:gd name="connsiteX245" fmla="*/ 215333 w 504011"/>
              <a:gd name="connsiteY245" fmla="*/ 444032 h 504011"/>
              <a:gd name="connsiteX246" fmla="*/ 213795 w 504011"/>
              <a:gd name="connsiteY246" fmla="*/ 442763 h 504011"/>
              <a:gd name="connsiteX247" fmla="*/ 212978 w 504011"/>
              <a:gd name="connsiteY247" fmla="*/ 441773 h 504011"/>
              <a:gd name="connsiteX248" fmla="*/ 211438 w 504011"/>
              <a:gd name="connsiteY248" fmla="*/ 440502 h 504011"/>
              <a:gd name="connsiteX249" fmla="*/ 210622 w 504011"/>
              <a:gd name="connsiteY249" fmla="*/ 439512 h 504011"/>
              <a:gd name="connsiteX250" fmla="*/ 209081 w 504011"/>
              <a:gd name="connsiteY250" fmla="*/ 438242 h 504011"/>
              <a:gd name="connsiteX251" fmla="*/ 208265 w 504011"/>
              <a:gd name="connsiteY251" fmla="*/ 437252 h 504011"/>
              <a:gd name="connsiteX252" fmla="*/ 206724 w 504011"/>
              <a:gd name="connsiteY252" fmla="*/ 435981 h 504011"/>
              <a:gd name="connsiteX253" fmla="*/ 205908 w 504011"/>
              <a:gd name="connsiteY253" fmla="*/ 434992 h 504011"/>
              <a:gd name="connsiteX254" fmla="*/ 204367 w 504011"/>
              <a:gd name="connsiteY254" fmla="*/ 433721 h 504011"/>
              <a:gd name="connsiteX255" fmla="*/ 203550 w 504011"/>
              <a:gd name="connsiteY255" fmla="*/ 432730 h 504011"/>
              <a:gd name="connsiteX256" fmla="*/ 202010 w 504011"/>
              <a:gd name="connsiteY256" fmla="*/ 431459 h 504011"/>
              <a:gd name="connsiteX257" fmla="*/ 201194 w 504011"/>
              <a:gd name="connsiteY257" fmla="*/ 430470 h 504011"/>
              <a:gd name="connsiteX258" fmla="*/ 199653 w 504011"/>
              <a:gd name="connsiteY258" fmla="*/ 429199 h 504011"/>
              <a:gd name="connsiteX259" fmla="*/ 198837 w 504011"/>
              <a:gd name="connsiteY259" fmla="*/ 428209 h 504011"/>
              <a:gd name="connsiteX260" fmla="*/ 197296 w 504011"/>
              <a:gd name="connsiteY260" fmla="*/ 426938 h 504011"/>
              <a:gd name="connsiteX261" fmla="*/ 196480 w 504011"/>
              <a:gd name="connsiteY261" fmla="*/ 425949 h 504011"/>
              <a:gd name="connsiteX262" fmla="*/ 194940 w 504011"/>
              <a:gd name="connsiteY262" fmla="*/ 424678 h 504011"/>
              <a:gd name="connsiteX263" fmla="*/ 194121 w 504011"/>
              <a:gd name="connsiteY263" fmla="*/ 423686 h 504011"/>
              <a:gd name="connsiteX264" fmla="*/ 192583 w 504011"/>
              <a:gd name="connsiteY264" fmla="*/ 422417 h 504011"/>
              <a:gd name="connsiteX265" fmla="*/ 191766 w 504011"/>
              <a:gd name="connsiteY265" fmla="*/ 421427 h 504011"/>
              <a:gd name="connsiteX266" fmla="*/ 190226 w 504011"/>
              <a:gd name="connsiteY266" fmla="*/ 420156 h 504011"/>
              <a:gd name="connsiteX267" fmla="*/ 189410 w 504011"/>
              <a:gd name="connsiteY267" fmla="*/ 419167 h 504011"/>
              <a:gd name="connsiteX268" fmla="*/ 187869 w 504011"/>
              <a:gd name="connsiteY268" fmla="*/ 417896 h 504011"/>
              <a:gd name="connsiteX269" fmla="*/ 187053 w 504011"/>
              <a:gd name="connsiteY269" fmla="*/ 416906 h 504011"/>
              <a:gd name="connsiteX270" fmla="*/ 185512 w 504011"/>
              <a:gd name="connsiteY270" fmla="*/ 415635 h 504011"/>
              <a:gd name="connsiteX271" fmla="*/ 184694 w 504011"/>
              <a:gd name="connsiteY271" fmla="*/ 414644 h 504011"/>
              <a:gd name="connsiteX272" fmla="*/ 183155 w 504011"/>
              <a:gd name="connsiteY272" fmla="*/ 413374 h 504011"/>
              <a:gd name="connsiteX273" fmla="*/ 182339 w 504011"/>
              <a:gd name="connsiteY273" fmla="*/ 412385 h 504011"/>
              <a:gd name="connsiteX274" fmla="*/ 180799 w 504011"/>
              <a:gd name="connsiteY274" fmla="*/ 411114 h 504011"/>
              <a:gd name="connsiteX275" fmla="*/ 179982 w 504011"/>
              <a:gd name="connsiteY275" fmla="*/ 410124 h 504011"/>
              <a:gd name="connsiteX276" fmla="*/ 178442 w 504011"/>
              <a:gd name="connsiteY276" fmla="*/ 408853 h 504011"/>
              <a:gd name="connsiteX277" fmla="*/ 177626 w 504011"/>
              <a:gd name="connsiteY277" fmla="*/ 407864 h 504011"/>
              <a:gd name="connsiteX278" fmla="*/ 176085 w 504011"/>
              <a:gd name="connsiteY278" fmla="*/ 406593 h 504011"/>
              <a:gd name="connsiteX279" fmla="*/ 175269 w 504011"/>
              <a:gd name="connsiteY279" fmla="*/ 405603 h 504011"/>
              <a:gd name="connsiteX280" fmla="*/ 173728 w 504011"/>
              <a:gd name="connsiteY280" fmla="*/ 404332 h 504011"/>
              <a:gd name="connsiteX281" fmla="*/ 172910 w 504011"/>
              <a:gd name="connsiteY281" fmla="*/ 403341 h 504011"/>
              <a:gd name="connsiteX282" fmla="*/ 171371 w 504011"/>
              <a:gd name="connsiteY282" fmla="*/ 402071 h 504011"/>
              <a:gd name="connsiteX283" fmla="*/ 170555 w 504011"/>
              <a:gd name="connsiteY283" fmla="*/ 401081 h 504011"/>
              <a:gd name="connsiteX284" fmla="*/ 169015 w 504011"/>
              <a:gd name="connsiteY284" fmla="*/ 399810 h 504011"/>
              <a:gd name="connsiteX285" fmla="*/ 168198 w 504011"/>
              <a:gd name="connsiteY285" fmla="*/ 398821 h 504011"/>
              <a:gd name="connsiteX286" fmla="*/ 166658 w 504011"/>
              <a:gd name="connsiteY286" fmla="*/ 397550 h 504011"/>
              <a:gd name="connsiteX287" fmla="*/ 165841 w 504011"/>
              <a:gd name="connsiteY287" fmla="*/ 396560 h 504011"/>
              <a:gd name="connsiteX288" fmla="*/ 164301 w 504011"/>
              <a:gd name="connsiteY288" fmla="*/ 395290 h 504011"/>
              <a:gd name="connsiteX289" fmla="*/ 163483 w 504011"/>
              <a:gd name="connsiteY289" fmla="*/ 394298 h 504011"/>
              <a:gd name="connsiteX290" fmla="*/ 161944 w 504011"/>
              <a:gd name="connsiteY290" fmla="*/ 393028 h 504011"/>
              <a:gd name="connsiteX291" fmla="*/ 161128 w 504011"/>
              <a:gd name="connsiteY291" fmla="*/ 392039 h 504011"/>
              <a:gd name="connsiteX292" fmla="*/ 159587 w 504011"/>
              <a:gd name="connsiteY292" fmla="*/ 390768 h 504011"/>
              <a:gd name="connsiteX293" fmla="*/ 158771 w 504011"/>
              <a:gd name="connsiteY293" fmla="*/ 389778 h 504011"/>
              <a:gd name="connsiteX294" fmla="*/ 157231 w 504011"/>
              <a:gd name="connsiteY294" fmla="*/ 388507 h 504011"/>
              <a:gd name="connsiteX295" fmla="*/ 156416 w 504011"/>
              <a:gd name="connsiteY295" fmla="*/ 387519 h 504011"/>
              <a:gd name="connsiteX296" fmla="*/ 154873 w 504011"/>
              <a:gd name="connsiteY296" fmla="*/ 386247 h 504011"/>
              <a:gd name="connsiteX297" fmla="*/ 154055 w 504011"/>
              <a:gd name="connsiteY297" fmla="*/ 385255 h 504011"/>
              <a:gd name="connsiteX298" fmla="*/ 152516 w 504011"/>
              <a:gd name="connsiteY298" fmla="*/ 383986 h 504011"/>
              <a:gd name="connsiteX299" fmla="*/ 151700 w 504011"/>
              <a:gd name="connsiteY299" fmla="*/ 382996 h 504011"/>
              <a:gd name="connsiteX300" fmla="*/ 150159 w 504011"/>
              <a:gd name="connsiteY300" fmla="*/ 381725 h 504011"/>
              <a:gd name="connsiteX301" fmla="*/ 149343 w 504011"/>
              <a:gd name="connsiteY301" fmla="*/ 380736 h 504011"/>
              <a:gd name="connsiteX302" fmla="*/ 147803 w 504011"/>
              <a:gd name="connsiteY302" fmla="*/ 379465 h 504011"/>
              <a:gd name="connsiteX303" fmla="*/ 146986 w 504011"/>
              <a:gd name="connsiteY303" fmla="*/ 378475 h 504011"/>
              <a:gd name="connsiteX304" fmla="*/ 145446 w 504011"/>
              <a:gd name="connsiteY304" fmla="*/ 377204 h 504011"/>
              <a:gd name="connsiteX305" fmla="*/ 144630 w 504011"/>
              <a:gd name="connsiteY305" fmla="*/ 376215 h 504011"/>
              <a:gd name="connsiteX306" fmla="*/ 143089 w 504011"/>
              <a:gd name="connsiteY306" fmla="*/ 374944 h 504011"/>
              <a:gd name="connsiteX307" fmla="*/ 142271 w 504011"/>
              <a:gd name="connsiteY307" fmla="*/ 373952 h 504011"/>
              <a:gd name="connsiteX308" fmla="*/ 140732 w 504011"/>
              <a:gd name="connsiteY308" fmla="*/ 372683 h 504011"/>
              <a:gd name="connsiteX309" fmla="*/ 139916 w 504011"/>
              <a:gd name="connsiteY309" fmla="*/ 371693 h 504011"/>
              <a:gd name="connsiteX310" fmla="*/ 138375 w 504011"/>
              <a:gd name="connsiteY310" fmla="*/ 370422 h 504011"/>
              <a:gd name="connsiteX311" fmla="*/ 137559 w 504011"/>
              <a:gd name="connsiteY311" fmla="*/ 369433 h 504011"/>
              <a:gd name="connsiteX312" fmla="*/ 136019 w 504011"/>
              <a:gd name="connsiteY312" fmla="*/ 368162 h 504011"/>
              <a:gd name="connsiteX313" fmla="*/ 135202 w 504011"/>
              <a:gd name="connsiteY313" fmla="*/ 367172 h 504011"/>
              <a:gd name="connsiteX314" fmla="*/ 133662 w 504011"/>
              <a:gd name="connsiteY314" fmla="*/ 365901 h 504011"/>
              <a:gd name="connsiteX315" fmla="*/ 132843 w 504011"/>
              <a:gd name="connsiteY315" fmla="*/ 364909 h 504011"/>
              <a:gd name="connsiteX316" fmla="*/ 131305 w 504011"/>
              <a:gd name="connsiteY316" fmla="*/ 363640 h 504011"/>
              <a:gd name="connsiteX317" fmla="*/ 130489 w 504011"/>
              <a:gd name="connsiteY317" fmla="*/ 362650 h 504011"/>
              <a:gd name="connsiteX318" fmla="*/ 128948 w 504011"/>
              <a:gd name="connsiteY318" fmla="*/ 361379 h 504011"/>
              <a:gd name="connsiteX319" fmla="*/ 128132 w 504011"/>
              <a:gd name="connsiteY319" fmla="*/ 360390 h 504011"/>
              <a:gd name="connsiteX320" fmla="*/ 126591 w 504011"/>
              <a:gd name="connsiteY320" fmla="*/ 359119 h 504011"/>
              <a:gd name="connsiteX321" fmla="*/ 125775 w 504011"/>
              <a:gd name="connsiteY321" fmla="*/ 358129 h 504011"/>
              <a:gd name="connsiteX322" fmla="*/ 124235 w 504011"/>
              <a:gd name="connsiteY322" fmla="*/ 356858 h 504011"/>
              <a:gd name="connsiteX323" fmla="*/ 123416 w 504011"/>
              <a:gd name="connsiteY323" fmla="*/ 355867 h 504011"/>
              <a:gd name="connsiteX324" fmla="*/ 121878 w 504011"/>
              <a:gd name="connsiteY324" fmla="*/ 354597 h 504011"/>
              <a:gd name="connsiteX325" fmla="*/ 121061 w 504011"/>
              <a:gd name="connsiteY325" fmla="*/ 353608 h 504011"/>
              <a:gd name="connsiteX326" fmla="*/ 119521 w 504011"/>
              <a:gd name="connsiteY326" fmla="*/ 352337 h 504011"/>
              <a:gd name="connsiteX327" fmla="*/ 118705 w 504011"/>
              <a:gd name="connsiteY327" fmla="*/ 351347 h 504011"/>
              <a:gd name="connsiteX328" fmla="*/ 117164 w 504011"/>
              <a:gd name="connsiteY328" fmla="*/ 350076 h 504011"/>
              <a:gd name="connsiteX329" fmla="*/ 116348 w 504011"/>
              <a:gd name="connsiteY329" fmla="*/ 349087 h 504011"/>
              <a:gd name="connsiteX330" fmla="*/ 114807 w 504011"/>
              <a:gd name="connsiteY330" fmla="*/ 347816 h 504011"/>
              <a:gd name="connsiteX331" fmla="*/ 113992 w 504011"/>
              <a:gd name="connsiteY331" fmla="*/ 346828 h 504011"/>
              <a:gd name="connsiteX332" fmla="*/ 112450 w 504011"/>
              <a:gd name="connsiteY332" fmla="*/ 345555 h 504011"/>
              <a:gd name="connsiteX333" fmla="*/ 111631 w 504011"/>
              <a:gd name="connsiteY333" fmla="*/ 344564 h 504011"/>
              <a:gd name="connsiteX334" fmla="*/ 110093 w 504011"/>
              <a:gd name="connsiteY334" fmla="*/ 343294 h 504011"/>
              <a:gd name="connsiteX335" fmla="*/ 109277 w 504011"/>
              <a:gd name="connsiteY335" fmla="*/ 342305 h 504011"/>
              <a:gd name="connsiteX336" fmla="*/ 107736 w 504011"/>
              <a:gd name="connsiteY336" fmla="*/ 341034 h 504011"/>
              <a:gd name="connsiteX337" fmla="*/ 106920 w 504011"/>
              <a:gd name="connsiteY337" fmla="*/ 340044 h 504011"/>
              <a:gd name="connsiteX338" fmla="*/ 105379 w 504011"/>
              <a:gd name="connsiteY338" fmla="*/ 338773 h 504011"/>
              <a:gd name="connsiteX339" fmla="*/ 104563 w 504011"/>
              <a:gd name="connsiteY339" fmla="*/ 337784 h 504011"/>
              <a:gd name="connsiteX340" fmla="*/ 103023 w 504011"/>
              <a:gd name="connsiteY340" fmla="*/ 336513 h 504011"/>
              <a:gd name="connsiteX341" fmla="*/ 102204 w 504011"/>
              <a:gd name="connsiteY341" fmla="*/ 335521 h 504011"/>
              <a:gd name="connsiteX342" fmla="*/ 100666 w 504011"/>
              <a:gd name="connsiteY342" fmla="*/ 334251 h 504011"/>
              <a:gd name="connsiteX343" fmla="*/ 99849 w 504011"/>
              <a:gd name="connsiteY343" fmla="*/ 333262 h 504011"/>
              <a:gd name="connsiteX344" fmla="*/ 98309 w 504011"/>
              <a:gd name="connsiteY344" fmla="*/ 331991 h 504011"/>
              <a:gd name="connsiteX345" fmla="*/ 97493 w 504011"/>
              <a:gd name="connsiteY345" fmla="*/ 331001 h 504011"/>
              <a:gd name="connsiteX346" fmla="*/ 95952 w 504011"/>
              <a:gd name="connsiteY346" fmla="*/ 329731 h 504011"/>
              <a:gd name="connsiteX347" fmla="*/ 95136 w 504011"/>
              <a:gd name="connsiteY347" fmla="*/ 328741 h 504011"/>
              <a:gd name="connsiteX348" fmla="*/ 93595 w 504011"/>
              <a:gd name="connsiteY348" fmla="*/ 327470 h 504011"/>
              <a:gd name="connsiteX349" fmla="*/ 92777 w 504011"/>
              <a:gd name="connsiteY349" fmla="*/ 326478 h 504011"/>
              <a:gd name="connsiteX350" fmla="*/ 91239 w 504011"/>
              <a:gd name="connsiteY350" fmla="*/ 325209 h 504011"/>
              <a:gd name="connsiteX351" fmla="*/ 90422 w 504011"/>
              <a:gd name="connsiteY351" fmla="*/ 324219 h 504011"/>
              <a:gd name="connsiteX352" fmla="*/ 88882 w 504011"/>
              <a:gd name="connsiteY352" fmla="*/ 322948 h 504011"/>
              <a:gd name="connsiteX353" fmla="*/ 88065 w 504011"/>
              <a:gd name="connsiteY353" fmla="*/ 321959 h 504011"/>
              <a:gd name="connsiteX354" fmla="*/ 86525 w 504011"/>
              <a:gd name="connsiteY354" fmla="*/ 320688 h 504011"/>
              <a:gd name="connsiteX355" fmla="*/ 85709 w 504011"/>
              <a:gd name="connsiteY355" fmla="*/ 319698 h 504011"/>
              <a:gd name="connsiteX356" fmla="*/ 84168 w 504011"/>
              <a:gd name="connsiteY356" fmla="*/ 318427 h 504011"/>
              <a:gd name="connsiteX357" fmla="*/ 83352 w 504011"/>
              <a:gd name="connsiteY357" fmla="*/ 317438 h 504011"/>
              <a:gd name="connsiteX358" fmla="*/ 81811 w 504011"/>
              <a:gd name="connsiteY358" fmla="*/ 316167 h 504011"/>
              <a:gd name="connsiteX359" fmla="*/ 80993 w 504011"/>
              <a:gd name="connsiteY359" fmla="*/ 315175 h 504011"/>
              <a:gd name="connsiteX360" fmla="*/ 79454 w 504011"/>
              <a:gd name="connsiteY360" fmla="*/ 313906 h 504011"/>
              <a:gd name="connsiteX361" fmla="*/ 78638 w 504011"/>
              <a:gd name="connsiteY361" fmla="*/ 312916 h 504011"/>
              <a:gd name="connsiteX362" fmla="*/ 77098 w 504011"/>
              <a:gd name="connsiteY362" fmla="*/ 311645 h 504011"/>
              <a:gd name="connsiteX363" fmla="*/ 76281 w 504011"/>
              <a:gd name="connsiteY363" fmla="*/ 310656 h 504011"/>
              <a:gd name="connsiteX364" fmla="*/ 74741 w 504011"/>
              <a:gd name="connsiteY364" fmla="*/ 309385 h 504011"/>
              <a:gd name="connsiteX365" fmla="*/ 73925 w 504011"/>
              <a:gd name="connsiteY365" fmla="*/ 308395 h 504011"/>
              <a:gd name="connsiteX366" fmla="*/ 72384 w 504011"/>
              <a:gd name="connsiteY366" fmla="*/ 307124 h 504011"/>
              <a:gd name="connsiteX367" fmla="*/ 71566 w 504011"/>
              <a:gd name="connsiteY367" fmla="*/ 306133 h 504011"/>
              <a:gd name="connsiteX368" fmla="*/ 70027 w 504011"/>
              <a:gd name="connsiteY368" fmla="*/ 304863 h 504011"/>
              <a:gd name="connsiteX369" fmla="*/ 69212 w 504011"/>
              <a:gd name="connsiteY369" fmla="*/ 303875 h 504011"/>
              <a:gd name="connsiteX370" fmla="*/ 67670 w 504011"/>
              <a:gd name="connsiteY370" fmla="*/ 302603 h 504011"/>
              <a:gd name="connsiteX371" fmla="*/ 66853 w 504011"/>
              <a:gd name="connsiteY371" fmla="*/ 301613 h 504011"/>
              <a:gd name="connsiteX372" fmla="*/ 65313 w 504011"/>
              <a:gd name="connsiteY372" fmla="*/ 300342 h 504011"/>
              <a:gd name="connsiteX373" fmla="*/ 64497 w 504011"/>
              <a:gd name="connsiteY373" fmla="*/ 299353 h 504011"/>
              <a:gd name="connsiteX374" fmla="*/ 62956 w 504011"/>
              <a:gd name="connsiteY374" fmla="*/ 298082 h 504011"/>
              <a:gd name="connsiteX375" fmla="*/ 62138 w 504011"/>
              <a:gd name="connsiteY375" fmla="*/ 297090 h 504011"/>
              <a:gd name="connsiteX376" fmla="*/ 60599 w 504011"/>
              <a:gd name="connsiteY376" fmla="*/ 295820 h 504011"/>
              <a:gd name="connsiteX377" fmla="*/ 59783 w 504011"/>
              <a:gd name="connsiteY377" fmla="*/ 294831 h 504011"/>
              <a:gd name="connsiteX378" fmla="*/ 58243 w 504011"/>
              <a:gd name="connsiteY378" fmla="*/ 293560 h 504011"/>
              <a:gd name="connsiteX379" fmla="*/ 57426 w 504011"/>
              <a:gd name="connsiteY379" fmla="*/ 292570 h 504011"/>
              <a:gd name="connsiteX380" fmla="*/ 55886 w 504011"/>
              <a:gd name="connsiteY380" fmla="*/ 291299 h 504011"/>
              <a:gd name="connsiteX381" fmla="*/ 55069 w 504011"/>
              <a:gd name="connsiteY381" fmla="*/ 290310 h 504011"/>
              <a:gd name="connsiteX382" fmla="*/ 53529 w 504011"/>
              <a:gd name="connsiteY382" fmla="*/ 289039 h 504011"/>
              <a:gd name="connsiteX383" fmla="*/ 52710 w 504011"/>
              <a:gd name="connsiteY383" fmla="*/ 288047 h 504011"/>
              <a:gd name="connsiteX384" fmla="*/ 51172 w 504011"/>
              <a:gd name="connsiteY384" fmla="*/ 286778 h 504011"/>
              <a:gd name="connsiteX385" fmla="*/ 50356 w 504011"/>
              <a:gd name="connsiteY385" fmla="*/ 285788 h 504011"/>
              <a:gd name="connsiteX386" fmla="*/ 48815 w 504011"/>
              <a:gd name="connsiteY386" fmla="*/ 284517 h 504011"/>
              <a:gd name="connsiteX387" fmla="*/ 0 w 504011"/>
              <a:gd name="connsiteY387" fmla="*/ 166666 h 504011"/>
              <a:gd name="connsiteX388" fmla="*/ 166666 w 504011"/>
              <a:gd name="connsiteY388" fmla="*/ 0 h 50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504011" h="504011">
                <a:moveTo>
                  <a:pt x="166666" y="0"/>
                </a:moveTo>
                <a:cubicBezTo>
                  <a:pt x="212689" y="0"/>
                  <a:pt x="254356" y="18655"/>
                  <a:pt x="284517" y="48815"/>
                </a:cubicBezTo>
                <a:lnTo>
                  <a:pt x="285333" y="49805"/>
                </a:lnTo>
                <a:lnTo>
                  <a:pt x="286874" y="51076"/>
                </a:lnTo>
                <a:lnTo>
                  <a:pt x="287692" y="52067"/>
                </a:lnTo>
                <a:lnTo>
                  <a:pt x="289231" y="53337"/>
                </a:lnTo>
                <a:lnTo>
                  <a:pt x="290047" y="54327"/>
                </a:lnTo>
                <a:lnTo>
                  <a:pt x="291587" y="55598"/>
                </a:lnTo>
                <a:lnTo>
                  <a:pt x="292404" y="56587"/>
                </a:lnTo>
                <a:lnTo>
                  <a:pt x="293944" y="57858"/>
                </a:lnTo>
                <a:lnTo>
                  <a:pt x="294761" y="58848"/>
                </a:lnTo>
                <a:lnTo>
                  <a:pt x="296301" y="60118"/>
                </a:lnTo>
                <a:lnTo>
                  <a:pt x="297119" y="61111"/>
                </a:lnTo>
                <a:lnTo>
                  <a:pt x="298658" y="62380"/>
                </a:lnTo>
                <a:lnTo>
                  <a:pt x="299474" y="63369"/>
                </a:lnTo>
                <a:lnTo>
                  <a:pt x="301015" y="64640"/>
                </a:lnTo>
                <a:lnTo>
                  <a:pt x="301831" y="65630"/>
                </a:lnTo>
                <a:lnTo>
                  <a:pt x="303371" y="66901"/>
                </a:lnTo>
                <a:lnTo>
                  <a:pt x="304186" y="67889"/>
                </a:lnTo>
                <a:lnTo>
                  <a:pt x="305729" y="69161"/>
                </a:lnTo>
                <a:lnTo>
                  <a:pt x="306547" y="70153"/>
                </a:lnTo>
                <a:lnTo>
                  <a:pt x="308086" y="71422"/>
                </a:lnTo>
                <a:lnTo>
                  <a:pt x="308902" y="72412"/>
                </a:lnTo>
                <a:lnTo>
                  <a:pt x="310443" y="73683"/>
                </a:lnTo>
                <a:lnTo>
                  <a:pt x="311259" y="74672"/>
                </a:lnTo>
                <a:lnTo>
                  <a:pt x="312799" y="75943"/>
                </a:lnTo>
                <a:lnTo>
                  <a:pt x="313616" y="76933"/>
                </a:lnTo>
                <a:lnTo>
                  <a:pt x="315156" y="78204"/>
                </a:lnTo>
                <a:lnTo>
                  <a:pt x="315975" y="79195"/>
                </a:lnTo>
                <a:lnTo>
                  <a:pt x="317513" y="80465"/>
                </a:lnTo>
                <a:lnTo>
                  <a:pt x="318329" y="81455"/>
                </a:lnTo>
                <a:lnTo>
                  <a:pt x="319870" y="82725"/>
                </a:lnTo>
                <a:lnTo>
                  <a:pt x="320686" y="83715"/>
                </a:lnTo>
                <a:lnTo>
                  <a:pt x="322227" y="84986"/>
                </a:lnTo>
                <a:lnTo>
                  <a:pt x="323043" y="85975"/>
                </a:lnTo>
                <a:lnTo>
                  <a:pt x="324583" y="87246"/>
                </a:lnTo>
                <a:lnTo>
                  <a:pt x="325400" y="88236"/>
                </a:lnTo>
                <a:lnTo>
                  <a:pt x="326940" y="89507"/>
                </a:lnTo>
                <a:lnTo>
                  <a:pt x="327759" y="90499"/>
                </a:lnTo>
                <a:lnTo>
                  <a:pt x="329297" y="91768"/>
                </a:lnTo>
                <a:lnTo>
                  <a:pt x="330113" y="92758"/>
                </a:lnTo>
                <a:lnTo>
                  <a:pt x="331654" y="94029"/>
                </a:lnTo>
                <a:lnTo>
                  <a:pt x="332470" y="95018"/>
                </a:lnTo>
                <a:lnTo>
                  <a:pt x="334011" y="96289"/>
                </a:lnTo>
                <a:lnTo>
                  <a:pt x="334827" y="97279"/>
                </a:lnTo>
                <a:lnTo>
                  <a:pt x="336367" y="98550"/>
                </a:lnTo>
                <a:lnTo>
                  <a:pt x="337186" y="99541"/>
                </a:lnTo>
                <a:lnTo>
                  <a:pt x="338724" y="100811"/>
                </a:lnTo>
                <a:lnTo>
                  <a:pt x="339541" y="101800"/>
                </a:lnTo>
                <a:lnTo>
                  <a:pt x="341081" y="103071"/>
                </a:lnTo>
                <a:lnTo>
                  <a:pt x="341897" y="104061"/>
                </a:lnTo>
                <a:lnTo>
                  <a:pt x="343438" y="105332"/>
                </a:lnTo>
                <a:lnTo>
                  <a:pt x="344254" y="106321"/>
                </a:lnTo>
                <a:lnTo>
                  <a:pt x="345795" y="107592"/>
                </a:lnTo>
                <a:lnTo>
                  <a:pt x="346613" y="108584"/>
                </a:lnTo>
                <a:lnTo>
                  <a:pt x="348151" y="109853"/>
                </a:lnTo>
                <a:lnTo>
                  <a:pt x="348966" y="110842"/>
                </a:lnTo>
                <a:lnTo>
                  <a:pt x="350509" y="112114"/>
                </a:lnTo>
                <a:lnTo>
                  <a:pt x="351325" y="113103"/>
                </a:lnTo>
                <a:lnTo>
                  <a:pt x="352866" y="114374"/>
                </a:lnTo>
                <a:lnTo>
                  <a:pt x="353682" y="115364"/>
                </a:lnTo>
                <a:lnTo>
                  <a:pt x="355223" y="116635"/>
                </a:lnTo>
                <a:lnTo>
                  <a:pt x="356039" y="117624"/>
                </a:lnTo>
                <a:lnTo>
                  <a:pt x="357579" y="118895"/>
                </a:lnTo>
                <a:lnTo>
                  <a:pt x="358398" y="119887"/>
                </a:lnTo>
                <a:lnTo>
                  <a:pt x="359936" y="121157"/>
                </a:lnTo>
                <a:lnTo>
                  <a:pt x="360753" y="122146"/>
                </a:lnTo>
                <a:lnTo>
                  <a:pt x="362293" y="123417"/>
                </a:lnTo>
                <a:lnTo>
                  <a:pt x="363109" y="124407"/>
                </a:lnTo>
                <a:lnTo>
                  <a:pt x="364650" y="125677"/>
                </a:lnTo>
                <a:lnTo>
                  <a:pt x="365466" y="126667"/>
                </a:lnTo>
                <a:lnTo>
                  <a:pt x="367007" y="127938"/>
                </a:lnTo>
                <a:lnTo>
                  <a:pt x="367825" y="128930"/>
                </a:lnTo>
                <a:lnTo>
                  <a:pt x="369363" y="130199"/>
                </a:lnTo>
                <a:lnTo>
                  <a:pt x="370180" y="131189"/>
                </a:lnTo>
                <a:lnTo>
                  <a:pt x="371720" y="132460"/>
                </a:lnTo>
                <a:lnTo>
                  <a:pt x="372537" y="133449"/>
                </a:lnTo>
                <a:lnTo>
                  <a:pt x="374077" y="134720"/>
                </a:lnTo>
                <a:lnTo>
                  <a:pt x="374893" y="135710"/>
                </a:lnTo>
                <a:lnTo>
                  <a:pt x="376434" y="136981"/>
                </a:lnTo>
                <a:lnTo>
                  <a:pt x="377252" y="137972"/>
                </a:lnTo>
                <a:lnTo>
                  <a:pt x="378791" y="139242"/>
                </a:lnTo>
                <a:lnTo>
                  <a:pt x="379607" y="140231"/>
                </a:lnTo>
                <a:lnTo>
                  <a:pt x="381147" y="141502"/>
                </a:lnTo>
                <a:lnTo>
                  <a:pt x="381964" y="142492"/>
                </a:lnTo>
                <a:lnTo>
                  <a:pt x="383504" y="143763"/>
                </a:lnTo>
                <a:lnTo>
                  <a:pt x="384321" y="144752"/>
                </a:lnTo>
                <a:lnTo>
                  <a:pt x="385861" y="146023"/>
                </a:lnTo>
                <a:lnTo>
                  <a:pt x="386677" y="147013"/>
                </a:lnTo>
                <a:lnTo>
                  <a:pt x="388218" y="148284"/>
                </a:lnTo>
                <a:lnTo>
                  <a:pt x="389036" y="149275"/>
                </a:lnTo>
                <a:lnTo>
                  <a:pt x="390575" y="150545"/>
                </a:lnTo>
                <a:lnTo>
                  <a:pt x="391390" y="151533"/>
                </a:lnTo>
                <a:lnTo>
                  <a:pt x="392932" y="152805"/>
                </a:lnTo>
                <a:lnTo>
                  <a:pt x="393749" y="153795"/>
                </a:lnTo>
                <a:lnTo>
                  <a:pt x="395289" y="155066"/>
                </a:lnTo>
                <a:lnTo>
                  <a:pt x="396105" y="156055"/>
                </a:lnTo>
                <a:lnTo>
                  <a:pt x="397646" y="157326"/>
                </a:lnTo>
                <a:lnTo>
                  <a:pt x="398464" y="158318"/>
                </a:lnTo>
                <a:lnTo>
                  <a:pt x="400003" y="159588"/>
                </a:lnTo>
                <a:lnTo>
                  <a:pt x="400819" y="160577"/>
                </a:lnTo>
                <a:lnTo>
                  <a:pt x="402359" y="161848"/>
                </a:lnTo>
                <a:lnTo>
                  <a:pt x="403176" y="162838"/>
                </a:lnTo>
                <a:lnTo>
                  <a:pt x="404716" y="164109"/>
                </a:lnTo>
                <a:lnTo>
                  <a:pt x="405533" y="165098"/>
                </a:lnTo>
                <a:lnTo>
                  <a:pt x="407073" y="166369"/>
                </a:lnTo>
                <a:lnTo>
                  <a:pt x="407891" y="167361"/>
                </a:lnTo>
                <a:lnTo>
                  <a:pt x="409430" y="168630"/>
                </a:lnTo>
                <a:lnTo>
                  <a:pt x="410246" y="169620"/>
                </a:lnTo>
                <a:lnTo>
                  <a:pt x="411787" y="170891"/>
                </a:lnTo>
                <a:lnTo>
                  <a:pt x="412603" y="171880"/>
                </a:lnTo>
                <a:lnTo>
                  <a:pt x="414144" y="173151"/>
                </a:lnTo>
                <a:lnTo>
                  <a:pt x="414960" y="174141"/>
                </a:lnTo>
                <a:lnTo>
                  <a:pt x="416500" y="175412"/>
                </a:lnTo>
                <a:lnTo>
                  <a:pt x="417317" y="176401"/>
                </a:lnTo>
                <a:lnTo>
                  <a:pt x="418857" y="177672"/>
                </a:lnTo>
                <a:lnTo>
                  <a:pt x="419676" y="178664"/>
                </a:lnTo>
                <a:lnTo>
                  <a:pt x="421214" y="179933"/>
                </a:lnTo>
                <a:lnTo>
                  <a:pt x="422030" y="180923"/>
                </a:lnTo>
                <a:lnTo>
                  <a:pt x="423571" y="182194"/>
                </a:lnTo>
                <a:lnTo>
                  <a:pt x="424387" y="183183"/>
                </a:lnTo>
                <a:lnTo>
                  <a:pt x="425928" y="184454"/>
                </a:lnTo>
                <a:lnTo>
                  <a:pt x="426744" y="185444"/>
                </a:lnTo>
                <a:lnTo>
                  <a:pt x="428284" y="186715"/>
                </a:lnTo>
                <a:lnTo>
                  <a:pt x="429103" y="187706"/>
                </a:lnTo>
                <a:lnTo>
                  <a:pt x="430641" y="188976"/>
                </a:lnTo>
                <a:lnTo>
                  <a:pt x="431457" y="189966"/>
                </a:lnTo>
                <a:lnTo>
                  <a:pt x="432998" y="191236"/>
                </a:lnTo>
                <a:lnTo>
                  <a:pt x="433814" y="192226"/>
                </a:lnTo>
                <a:lnTo>
                  <a:pt x="435355" y="193497"/>
                </a:lnTo>
                <a:lnTo>
                  <a:pt x="436171" y="194487"/>
                </a:lnTo>
                <a:lnTo>
                  <a:pt x="437712" y="195757"/>
                </a:lnTo>
                <a:lnTo>
                  <a:pt x="438529" y="196748"/>
                </a:lnTo>
                <a:lnTo>
                  <a:pt x="440069" y="198019"/>
                </a:lnTo>
                <a:lnTo>
                  <a:pt x="440885" y="199008"/>
                </a:lnTo>
                <a:lnTo>
                  <a:pt x="442426" y="200279"/>
                </a:lnTo>
                <a:lnTo>
                  <a:pt x="443242" y="201269"/>
                </a:lnTo>
                <a:lnTo>
                  <a:pt x="444783" y="202540"/>
                </a:lnTo>
                <a:lnTo>
                  <a:pt x="445599" y="203529"/>
                </a:lnTo>
                <a:lnTo>
                  <a:pt x="447140" y="204800"/>
                </a:lnTo>
                <a:lnTo>
                  <a:pt x="447956" y="205790"/>
                </a:lnTo>
                <a:lnTo>
                  <a:pt x="449496" y="207061"/>
                </a:lnTo>
                <a:lnTo>
                  <a:pt x="450315" y="208052"/>
                </a:lnTo>
                <a:lnTo>
                  <a:pt x="451853" y="209322"/>
                </a:lnTo>
                <a:lnTo>
                  <a:pt x="452669" y="210311"/>
                </a:lnTo>
                <a:lnTo>
                  <a:pt x="454210" y="211582"/>
                </a:lnTo>
                <a:lnTo>
                  <a:pt x="455026" y="212572"/>
                </a:lnTo>
                <a:lnTo>
                  <a:pt x="456567" y="213843"/>
                </a:lnTo>
                <a:lnTo>
                  <a:pt x="457383" y="214832"/>
                </a:lnTo>
                <a:lnTo>
                  <a:pt x="458924" y="216103"/>
                </a:lnTo>
                <a:lnTo>
                  <a:pt x="459742" y="217095"/>
                </a:lnTo>
                <a:lnTo>
                  <a:pt x="461280" y="218364"/>
                </a:lnTo>
                <a:lnTo>
                  <a:pt x="462097" y="219354"/>
                </a:lnTo>
                <a:lnTo>
                  <a:pt x="463637" y="220625"/>
                </a:lnTo>
                <a:lnTo>
                  <a:pt x="464454" y="221614"/>
                </a:lnTo>
                <a:lnTo>
                  <a:pt x="465994" y="222885"/>
                </a:lnTo>
                <a:lnTo>
                  <a:pt x="466810" y="223875"/>
                </a:lnTo>
                <a:lnTo>
                  <a:pt x="468351" y="225146"/>
                </a:lnTo>
                <a:lnTo>
                  <a:pt x="469169" y="226138"/>
                </a:lnTo>
                <a:lnTo>
                  <a:pt x="470708" y="227407"/>
                </a:lnTo>
                <a:lnTo>
                  <a:pt x="471524" y="228397"/>
                </a:lnTo>
                <a:lnTo>
                  <a:pt x="473064" y="229668"/>
                </a:lnTo>
                <a:lnTo>
                  <a:pt x="473881" y="230657"/>
                </a:lnTo>
                <a:lnTo>
                  <a:pt x="475421" y="231928"/>
                </a:lnTo>
                <a:lnTo>
                  <a:pt x="476238" y="232918"/>
                </a:lnTo>
                <a:lnTo>
                  <a:pt x="477778" y="234189"/>
                </a:lnTo>
                <a:lnTo>
                  <a:pt x="478594" y="235178"/>
                </a:lnTo>
                <a:lnTo>
                  <a:pt x="480135" y="236449"/>
                </a:lnTo>
                <a:lnTo>
                  <a:pt x="480952" y="237439"/>
                </a:lnTo>
                <a:lnTo>
                  <a:pt x="482492" y="238710"/>
                </a:lnTo>
                <a:lnTo>
                  <a:pt x="483309" y="239700"/>
                </a:lnTo>
                <a:lnTo>
                  <a:pt x="484849" y="240971"/>
                </a:lnTo>
                <a:lnTo>
                  <a:pt x="485666" y="241960"/>
                </a:lnTo>
                <a:lnTo>
                  <a:pt x="487206" y="243231"/>
                </a:lnTo>
                <a:lnTo>
                  <a:pt x="488022" y="244221"/>
                </a:lnTo>
                <a:lnTo>
                  <a:pt x="489563" y="245492"/>
                </a:lnTo>
                <a:lnTo>
                  <a:pt x="490381" y="246483"/>
                </a:lnTo>
                <a:lnTo>
                  <a:pt x="491920" y="247753"/>
                </a:lnTo>
                <a:lnTo>
                  <a:pt x="492736" y="248742"/>
                </a:lnTo>
                <a:lnTo>
                  <a:pt x="494276" y="250013"/>
                </a:lnTo>
                <a:lnTo>
                  <a:pt x="495093" y="251003"/>
                </a:lnTo>
                <a:lnTo>
                  <a:pt x="496633" y="252274"/>
                </a:lnTo>
                <a:lnTo>
                  <a:pt x="497450" y="253263"/>
                </a:lnTo>
                <a:lnTo>
                  <a:pt x="498990" y="254534"/>
                </a:lnTo>
                <a:lnTo>
                  <a:pt x="499808" y="255526"/>
                </a:lnTo>
                <a:lnTo>
                  <a:pt x="501347" y="256795"/>
                </a:lnTo>
                <a:lnTo>
                  <a:pt x="502163" y="257785"/>
                </a:lnTo>
                <a:lnTo>
                  <a:pt x="503704" y="259056"/>
                </a:lnTo>
                <a:lnTo>
                  <a:pt x="504011" y="259429"/>
                </a:lnTo>
                <a:lnTo>
                  <a:pt x="504011" y="391561"/>
                </a:lnTo>
                <a:cubicBezTo>
                  <a:pt x="504011" y="453665"/>
                  <a:pt x="453665" y="504011"/>
                  <a:pt x="391561" y="504011"/>
                </a:cubicBezTo>
                <a:lnTo>
                  <a:pt x="277684" y="504011"/>
                </a:lnTo>
                <a:lnTo>
                  <a:pt x="277429" y="503801"/>
                </a:lnTo>
                <a:lnTo>
                  <a:pt x="276611" y="502809"/>
                </a:lnTo>
                <a:lnTo>
                  <a:pt x="275072" y="501539"/>
                </a:lnTo>
                <a:lnTo>
                  <a:pt x="274256" y="500550"/>
                </a:lnTo>
                <a:lnTo>
                  <a:pt x="272716" y="499279"/>
                </a:lnTo>
                <a:lnTo>
                  <a:pt x="271899" y="498289"/>
                </a:lnTo>
                <a:lnTo>
                  <a:pt x="270359" y="497018"/>
                </a:lnTo>
                <a:lnTo>
                  <a:pt x="269542" y="496029"/>
                </a:lnTo>
                <a:lnTo>
                  <a:pt x="268002" y="494758"/>
                </a:lnTo>
                <a:lnTo>
                  <a:pt x="267186" y="493768"/>
                </a:lnTo>
                <a:lnTo>
                  <a:pt x="265645" y="492497"/>
                </a:lnTo>
                <a:lnTo>
                  <a:pt x="264827" y="491506"/>
                </a:lnTo>
                <a:lnTo>
                  <a:pt x="263288" y="490236"/>
                </a:lnTo>
                <a:lnTo>
                  <a:pt x="262472" y="489247"/>
                </a:lnTo>
                <a:lnTo>
                  <a:pt x="260932" y="487976"/>
                </a:lnTo>
                <a:lnTo>
                  <a:pt x="260115" y="486986"/>
                </a:lnTo>
                <a:lnTo>
                  <a:pt x="258575" y="485715"/>
                </a:lnTo>
                <a:lnTo>
                  <a:pt x="257758" y="484726"/>
                </a:lnTo>
                <a:lnTo>
                  <a:pt x="256218" y="483455"/>
                </a:lnTo>
                <a:lnTo>
                  <a:pt x="255400" y="482463"/>
                </a:lnTo>
                <a:lnTo>
                  <a:pt x="253861" y="481194"/>
                </a:lnTo>
                <a:lnTo>
                  <a:pt x="253045" y="480204"/>
                </a:lnTo>
                <a:lnTo>
                  <a:pt x="251504" y="478933"/>
                </a:lnTo>
                <a:lnTo>
                  <a:pt x="250688" y="477944"/>
                </a:lnTo>
                <a:lnTo>
                  <a:pt x="249147" y="476673"/>
                </a:lnTo>
                <a:lnTo>
                  <a:pt x="248331" y="475683"/>
                </a:lnTo>
                <a:lnTo>
                  <a:pt x="246791" y="474412"/>
                </a:lnTo>
                <a:lnTo>
                  <a:pt x="245974" y="473422"/>
                </a:lnTo>
                <a:lnTo>
                  <a:pt x="244433" y="472151"/>
                </a:lnTo>
                <a:lnTo>
                  <a:pt x="243617" y="471161"/>
                </a:lnTo>
                <a:lnTo>
                  <a:pt x="242076" y="469890"/>
                </a:lnTo>
                <a:lnTo>
                  <a:pt x="241260" y="468901"/>
                </a:lnTo>
                <a:lnTo>
                  <a:pt x="239720" y="467630"/>
                </a:lnTo>
                <a:lnTo>
                  <a:pt x="238903" y="466640"/>
                </a:lnTo>
                <a:lnTo>
                  <a:pt x="237363" y="465369"/>
                </a:lnTo>
                <a:lnTo>
                  <a:pt x="236546" y="464380"/>
                </a:lnTo>
                <a:lnTo>
                  <a:pt x="235006" y="463109"/>
                </a:lnTo>
                <a:lnTo>
                  <a:pt x="234188" y="462117"/>
                </a:lnTo>
                <a:lnTo>
                  <a:pt x="232649" y="460848"/>
                </a:lnTo>
                <a:lnTo>
                  <a:pt x="231833" y="459858"/>
                </a:lnTo>
                <a:lnTo>
                  <a:pt x="230292" y="458587"/>
                </a:lnTo>
                <a:lnTo>
                  <a:pt x="229476" y="457598"/>
                </a:lnTo>
                <a:lnTo>
                  <a:pt x="227936" y="456327"/>
                </a:lnTo>
                <a:lnTo>
                  <a:pt x="227119" y="455337"/>
                </a:lnTo>
                <a:lnTo>
                  <a:pt x="225579" y="454066"/>
                </a:lnTo>
                <a:lnTo>
                  <a:pt x="224760" y="453075"/>
                </a:lnTo>
                <a:lnTo>
                  <a:pt x="223222" y="451805"/>
                </a:lnTo>
                <a:lnTo>
                  <a:pt x="222406" y="450816"/>
                </a:lnTo>
                <a:lnTo>
                  <a:pt x="220865" y="449545"/>
                </a:lnTo>
                <a:lnTo>
                  <a:pt x="220049" y="448555"/>
                </a:lnTo>
                <a:lnTo>
                  <a:pt x="218508" y="447284"/>
                </a:lnTo>
                <a:lnTo>
                  <a:pt x="217692" y="446295"/>
                </a:lnTo>
                <a:lnTo>
                  <a:pt x="216151" y="445024"/>
                </a:lnTo>
                <a:lnTo>
                  <a:pt x="215333" y="444032"/>
                </a:lnTo>
                <a:lnTo>
                  <a:pt x="213795" y="442763"/>
                </a:lnTo>
                <a:lnTo>
                  <a:pt x="212978" y="441773"/>
                </a:lnTo>
                <a:lnTo>
                  <a:pt x="211438" y="440502"/>
                </a:lnTo>
                <a:lnTo>
                  <a:pt x="210622" y="439512"/>
                </a:lnTo>
                <a:lnTo>
                  <a:pt x="209081" y="438242"/>
                </a:lnTo>
                <a:lnTo>
                  <a:pt x="208265" y="437252"/>
                </a:lnTo>
                <a:lnTo>
                  <a:pt x="206724" y="435981"/>
                </a:lnTo>
                <a:lnTo>
                  <a:pt x="205908" y="434992"/>
                </a:lnTo>
                <a:lnTo>
                  <a:pt x="204367" y="433721"/>
                </a:lnTo>
                <a:lnTo>
                  <a:pt x="203550" y="432730"/>
                </a:lnTo>
                <a:lnTo>
                  <a:pt x="202010" y="431459"/>
                </a:lnTo>
                <a:lnTo>
                  <a:pt x="201194" y="430470"/>
                </a:lnTo>
                <a:lnTo>
                  <a:pt x="199653" y="429199"/>
                </a:lnTo>
                <a:lnTo>
                  <a:pt x="198837" y="428209"/>
                </a:lnTo>
                <a:lnTo>
                  <a:pt x="197296" y="426938"/>
                </a:lnTo>
                <a:lnTo>
                  <a:pt x="196480" y="425949"/>
                </a:lnTo>
                <a:lnTo>
                  <a:pt x="194940" y="424678"/>
                </a:lnTo>
                <a:lnTo>
                  <a:pt x="194121" y="423686"/>
                </a:lnTo>
                <a:lnTo>
                  <a:pt x="192583" y="422417"/>
                </a:lnTo>
                <a:lnTo>
                  <a:pt x="191766" y="421427"/>
                </a:lnTo>
                <a:lnTo>
                  <a:pt x="190226" y="420156"/>
                </a:lnTo>
                <a:lnTo>
                  <a:pt x="189410" y="419167"/>
                </a:lnTo>
                <a:lnTo>
                  <a:pt x="187869" y="417896"/>
                </a:lnTo>
                <a:lnTo>
                  <a:pt x="187053" y="416906"/>
                </a:lnTo>
                <a:lnTo>
                  <a:pt x="185512" y="415635"/>
                </a:lnTo>
                <a:lnTo>
                  <a:pt x="184694" y="414644"/>
                </a:lnTo>
                <a:lnTo>
                  <a:pt x="183155" y="413374"/>
                </a:lnTo>
                <a:lnTo>
                  <a:pt x="182339" y="412385"/>
                </a:lnTo>
                <a:lnTo>
                  <a:pt x="180799" y="411114"/>
                </a:lnTo>
                <a:lnTo>
                  <a:pt x="179982" y="410124"/>
                </a:lnTo>
                <a:lnTo>
                  <a:pt x="178442" y="408853"/>
                </a:lnTo>
                <a:lnTo>
                  <a:pt x="177626" y="407864"/>
                </a:lnTo>
                <a:lnTo>
                  <a:pt x="176085" y="406593"/>
                </a:lnTo>
                <a:lnTo>
                  <a:pt x="175269" y="405603"/>
                </a:lnTo>
                <a:lnTo>
                  <a:pt x="173728" y="404332"/>
                </a:lnTo>
                <a:lnTo>
                  <a:pt x="172910" y="403341"/>
                </a:lnTo>
                <a:lnTo>
                  <a:pt x="171371" y="402071"/>
                </a:lnTo>
                <a:lnTo>
                  <a:pt x="170555" y="401081"/>
                </a:lnTo>
                <a:lnTo>
                  <a:pt x="169015" y="399810"/>
                </a:lnTo>
                <a:lnTo>
                  <a:pt x="168198" y="398821"/>
                </a:lnTo>
                <a:lnTo>
                  <a:pt x="166658" y="397550"/>
                </a:lnTo>
                <a:lnTo>
                  <a:pt x="165841" y="396560"/>
                </a:lnTo>
                <a:lnTo>
                  <a:pt x="164301" y="395290"/>
                </a:lnTo>
                <a:lnTo>
                  <a:pt x="163483" y="394298"/>
                </a:lnTo>
                <a:lnTo>
                  <a:pt x="161944" y="393028"/>
                </a:lnTo>
                <a:lnTo>
                  <a:pt x="161128" y="392039"/>
                </a:lnTo>
                <a:lnTo>
                  <a:pt x="159587" y="390768"/>
                </a:lnTo>
                <a:lnTo>
                  <a:pt x="158771" y="389778"/>
                </a:lnTo>
                <a:lnTo>
                  <a:pt x="157231" y="388507"/>
                </a:lnTo>
                <a:lnTo>
                  <a:pt x="156416" y="387519"/>
                </a:lnTo>
                <a:lnTo>
                  <a:pt x="154873" y="386247"/>
                </a:lnTo>
                <a:lnTo>
                  <a:pt x="154055" y="385255"/>
                </a:lnTo>
                <a:lnTo>
                  <a:pt x="152516" y="383986"/>
                </a:lnTo>
                <a:lnTo>
                  <a:pt x="151700" y="382996"/>
                </a:lnTo>
                <a:lnTo>
                  <a:pt x="150159" y="381725"/>
                </a:lnTo>
                <a:lnTo>
                  <a:pt x="149343" y="380736"/>
                </a:lnTo>
                <a:lnTo>
                  <a:pt x="147803" y="379465"/>
                </a:lnTo>
                <a:lnTo>
                  <a:pt x="146986" y="378475"/>
                </a:lnTo>
                <a:lnTo>
                  <a:pt x="145446" y="377204"/>
                </a:lnTo>
                <a:lnTo>
                  <a:pt x="144630" y="376215"/>
                </a:lnTo>
                <a:lnTo>
                  <a:pt x="143089" y="374944"/>
                </a:lnTo>
                <a:lnTo>
                  <a:pt x="142271" y="373952"/>
                </a:lnTo>
                <a:lnTo>
                  <a:pt x="140732" y="372683"/>
                </a:lnTo>
                <a:lnTo>
                  <a:pt x="139916" y="371693"/>
                </a:lnTo>
                <a:lnTo>
                  <a:pt x="138375" y="370422"/>
                </a:lnTo>
                <a:lnTo>
                  <a:pt x="137559" y="369433"/>
                </a:lnTo>
                <a:lnTo>
                  <a:pt x="136019" y="368162"/>
                </a:lnTo>
                <a:lnTo>
                  <a:pt x="135202" y="367172"/>
                </a:lnTo>
                <a:lnTo>
                  <a:pt x="133662" y="365901"/>
                </a:lnTo>
                <a:lnTo>
                  <a:pt x="132843" y="364909"/>
                </a:lnTo>
                <a:lnTo>
                  <a:pt x="131305" y="363640"/>
                </a:lnTo>
                <a:lnTo>
                  <a:pt x="130489" y="362650"/>
                </a:lnTo>
                <a:lnTo>
                  <a:pt x="128948" y="361379"/>
                </a:lnTo>
                <a:lnTo>
                  <a:pt x="128132" y="360390"/>
                </a:lnTo>
                <a:lnTo>
                  <a:pt x="126591" y="359119"/>
                </a:lnTo>
                <a:lnTo>
                  <a:pt x="125775" y="358129"/>
                </a:lnTo>
                <a:lnTo>
                  <a:pt x="124235" y="356858"/>
                </a:lnTo>
                <a:lnTo>
                  <a:pt x="123416" y="355867"/>
                </a:lnTo>
                <a:lnTo>
                  <a:pt x="121878" y="354597"/>
                </a:lnTo>
                <a:lnTo>
                  <a:pt x="121061" y="353608"/>
                </a:lnTo>
                <a:lnTo>
                  <a:pt x="119521" y="352337"/>
                </a:lnTo>
                <a:lnTo>
                  <a:pt x="118705" y="351347"/>
                </a:lnTo>
                <a:lnTo>
                  <a:pt x="117164" y="350076"/>
                </a:lnTo>
                <a:lnTo>
                  <a:pt x="116348" y="349087"/>
                </a:lnTo>
                <a:lnTo>
                  <a:pt x="114807" y="347816"/>
                </a:lnTo>
                <a:lnTo>
                  <a:pt x="113992" y="346828"/>
                </a:lnTo>
                <a:lnTo>
                  <a:pt x="112450" y="345555"/>
                </a:lnTo>
                <a:lnTo>
                  <a:pt x="111631" y="344564"/>
                </a:lnTo>
                <a:lnTo>
                  <a:pt x="110093" y="343294"/>
                </a:lnTo>
                <a:lnTo>
                  <a:pt x="109277" y="342305"/>
                </a:lnTo>
                <a:lnTo>
                  <a:pt x="107736" y="341034"/>
                </a:lnTo>
                <a:lnTo>
                  <a:pt x="106920" y="340044"/>
                </a:lnTo>
                <a:lnTo>
                  <a:pt x="105379" y="338773"/>
                </a:lnTo>
                <a:lnTo>
                  <a:pt x="104563" y="337784"/>
                </a:lnTo>
                <a:lnTo>
                  <a:pt x="103023" y="336513"/>
                </a:lnTo>
                <a:lnTo>
                  <a:pt x="102204" y="335521"/>
                </a:lnTo>
                <a:lnTo>
                  <a:pt x="100666" y="334251"/>
                </a:lnTo>
                <a:lnTo>
                  <a:pt x="99849" y="333262"/>
                </a:lnTo>
                <a:lnTo>
                  <a:pt x="98309" y="331991"/>
                </a:lnTo>
                <a:lnTo>
                  <a:pt x="97493" y="331001"/>
                </a:lnTo>
                <a:lnTo>
                  <a:pt x="95952" y="329731"/>
                </a:lnTo>
                <a:lnTo>
                  <a:pt x="95136" y="328741"/>
                </a:lnTo>
                <a:lnTo>
                  <a:pt x="93595" y="327470"/>
                </a:lnTo>
                <a:lnTo>
                  <a:pt x="92777" y="326478"/>
                </a:lnTo>
                <a:lnTo>
                  <a:pt x="91239" y="325209"/>
                </a:lnTo>
                <a:lnTo>
                  <a:pt x="90422" y="324219"/>
                </a:lnTo>
                <a:lnTo>
                  <a:pt x="88882" y="322948"/>
                </a:lnTo>
                <a:lnTo>
                  <a:pt x="88065" y="321959"/>
                </a:lnTo>
                <a:lnTo>
                  <a:pt x="86525" y="320688"/>
                </a:lnTo>
                <a:lnTo>
                  <a:pt x="85709" y="319698"/>
                </a:lnTo>
                <a:lnTo>
                  <a:pt x="84168" y="318427"/>
                </a:lnTo>
                <a:lnTo>
                  <a:pt x="83352" y="317438"/>
                </a:lnTo>
                <a:lnTo>
                  <a:pt x="81811" y="316167"/>
                </a:lnTo>
                <a:lnTo>
                  <a:pt x="80993" y="315175"/>
                </a:lnTo>
                <a:lnTo>
                  <a:pt x="79454" y="313906"/>
                </a:lnTo>
                <a:lnTo>
                  <a:pt x="78638" y="312916"/>
                </a:lnTo>
                <a:lnTo>
                  <a:pt x="77098" y="311645"/>
                </a:lnTo>
                <a:lnTo>
                  <a:pt x="76281" y="310656"/>
                </a:lnTo>
                <a:lnTo>
                  <a:pt x="74741" y="309385"/>
                </a:lnTo>
                <a:lnTo>
                  <a:pt x="73925" y="308395"/>
                </a:lnTo>
                <a:lnTo>
                  <a:pt x="72384" y="307124"/>
                </a:lnTo>
                <a:lnTo>
                  <a:pt x="71566" y="306133"/>
                </a:lnTo>
                <a:lnTo>
                  <a:pt x="70027" y="304863"/>
                </a:lnTo>
                <a:lnTo>
                  <a:pt x="69212" y="303875"/>
                </a:lnTo>
                <a:lnTo>
                  <a:pt x="67670" y="302603"/>
                </a:lnTo>
                <a:lnTo>
                  <a:pt x="66853" y="301613"/>
                </a:lnTo>
                <a:lnTo>
                  <a:pt x="65313" y="300342"/>
                </a:lnTo>
                <a:lnTo>
                  <a:pt x="64497" y="299353"/>
                </a:lnTo>
                <a:lnTo>
                  <a:pt x="62956" y="298082"/>
                </a:lnTo>
                <a:lnTo>
                  <a:pt x="62138" y="297090"/>
                </a:lnTo>
                <a:lnTo>
                  <a:pt x="60599" y="295820"/>
                </a:lnTo>
                <a:lnTo>
                  <a:pt x="59783" y="294831"/>
                </a:lnTo>
                <a:lnTo>
                  <a:pt x="58243" y="293560"/>
                </a:lnTo>
                <a:lnTo>
                  <a:pt x="57426" y="292570"/>
                </a:lnTo>
                <a:lnTo>
                  <a:pt x="55886" y="291299"/>
                </a:lnTo>
                <a:lnTo>
                  <a:pt x="55069" y="290310"/>
                </a:lnTo>
                <a:lnTo>
                  <a:pt x="53529" y="289039"/>
                </a:lnTo>
                <a:lnTo>
                  <a:pt x="52710" y="288047"/>
                </a:lnTo>
                <a:lnTo>
                  <a:pt x="51172" y="286778"/>
                </a:lnTo>
                <a:lnTo>
                  <a:pt x="50356" y="285788"/>
                </a:lnTo>
                <a:lnTo>
                  <a:pt x="48815" y="284517"/>
                </a:lnTo>
                <a:cubicBezTo>
                  <a:pt x="18655" y="254356"/>
                  <a:pt x="0" y="212690"/>
                  <a:pt x="0" y="166666"/>
                </a:cubicBezTo>
                <a:cubicBezTo>
                  <a:pt x="0" y="74619"/>
                  <a:pt x="74619" y="0"/>
                  <a:pt x="166666"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2" name="矩形: 圆角 11">
            <a:extLst>
              <a:ext uri="{FF2B5EF4-FFF2-40B4-BE49-F238E27FC236}">
                <a16:creationId xmlns:a16="http://schemas.microsoft.com/office/drawing/2014/main" id="{B2CB13F5-41E0-46B7-9AD8-F2DE9D5EB4EF}"/>
              </a:ext>
            </a:extLst>
          </p:cNvPr>
          <p:cNvSpPr>
            <a:spLocks/>
          </p:cNvSpPr>
          <p:nvPr/>
        </p:nvSpPr>
        <p:spPr>
          <a:xfrm>
            <a:off x="613590" y="477063"/>
            <a:ext cx="333332" cy="33333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cxnSp>
        <p:nvCxnSpPr>
          <p:cNvPr id="13" name="直接连接符 12">
            <a:extLst>
              <a:ext uri="{FF2B5EF4-FFF2-40B4-BE49-F238E27FC236}">
                <a16:creationId xmlns:a16="http://schemas.microsoft.com/office/drawing/2014/main" id="{309F77BD-02C0-4E08-A9FC-2211924A16E8}"/>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14" name="矩形: 圆角 13">
            <a:extLst>
              <a:ext uri="{FF2B5EF4-FFF2-40B4-BE49-F238E27FC236}">
                <a16:creationId xmlns:a16="http://schemas.microsoft.com/office/drawing/2014/main" id="{92EC859B-5CAA-4D23-99BF-1CD7CEFB1E94}"/>
              </a:ext>
            </a:extLst>
          </p:cNvPr>
          <p:cNvSpPr/>
          <p:nvPr userDrawn="1"/>
        </p:nvSpPr>
        <p:spPr>
          <a:xfrm>
            <a:off x="6510388" y="5238826"/>
            <a:ext cx="4894211" cy="511753"/>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5" name="矩形: 圆角 14">
            <a:extLst>
              <a:ext uri="{FF2B5EF4-FFF2-40B4-BE49-F238E27FC236}">
                <a16:creationId xmlns:a16="http://schemas.microsoft.com/office/drawing/2014/main" id="{A6083258-46D2-4A3F-916D-EC15B11E29CB}"/>
              </a:ext>
            </a:extLst>
          </p:cNvPr>
          <p:cNvSpPr/>
          <p:nvPr userDrawn="1"/>
        </p:nvSpPr>
        <p:spPr>
          <a:xfrm>
            <a:off x="787400" y="2199291"/>
            <a:ext cx="5207192" cy="3551290"/>
          </a:xfrm>
          <a:prstGeom prst="roundRect">
            <a:avLst>
              <a:gd name="adj" fmla="val 5148"/>
            </a:avLst>
          </a:prstGeom>
          <a:noFill/>
          <a:ln w="381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6" name="文本占位符 15">
            <a:extLst>
              <a:ext uri="{FF2B5EF4-FFF2-40B4-BE49-F238E27FC236}">
                <a16:creationId xmlns:a16="http://schemas.microsoft.com/office/drawing/2014/main" id="{EB47AAFD-B7BA-4595-9433-67B89CA66704}"/>
              </a:ext>
            </a:extLst>
          </p:cNvPr>
          <p:cNvSpPr>
            <a:spLocks noGrp="1"/>
          </p:cNvSpPr>
          <p:nvPr userDrawn="1">
            <p:ph type="body" sz="quarter" idx="10" hasCustomPrompt="1"/>
          </p:nvPr>
        </p:nvSpPr>
        <p:spPr>
          <a:xfrm>
            <a:off x="863601" y="2441200"/>
            <a:ext cx="5054792" cy="417358"/>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a:t>
            </a:r>
          </a:p>
        </p:txBody>
      </p:sp>
      <p:sp>
        <p:nvSpPr>
          <p:cNvPr id="17" name="文本占位符 16">
            <a:extLst>
              <a:ext uri="{FF2B5EF4-FFF2-40B4-BE49-F238E27FC236}">
                <a16:creationId xmlns:a16="http://schemas.microsoft.com/office/drawing/2014/main" id="{CE970E2D-135A-4AB4-911B-7828F0286FF2}"/>
              </a:ext>
            </a:extLst>
          </p:cNvPr>
          <p:cNvSpPr>
            <a:spLocks noGrp="1"/>
          </p:cNvSpPr>
          <p:nvPr userDrawn="1">
            <p:ph type="body" sz="quarter" idx="11" hasCustomPrompt="1"/>
          </p:nvPr>
        </p:nvSpPr>
        <p:spPr>
          <a:xfrm>
            <a:off x="1828469" y="1549371"/>
            <a:ext cx="3125053"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FFFFFF"/>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请输入小标题</a:t>
            </a:r>
          </a:p>
        </p:txBody>
      </p:sp>
      <p:sp>
        <p:nvSpPr>
          <p:cNvPr id="18" name="文本占位符 17">
            <a:extLst>
              <a:ext uri="{FF2B5EF4-FFF2-40B4-BE49-F238E27FC236}">
                <a16:creationId xmlns:a16="http://schemas.microsoft.com/office/drawing/2014/main" id="{A6D652B8-F509-422F-AB1A-1E784FE1B853}"/>
              </a:ext>
            </a:extLst>
          </p:cNvPr>
          <p:cNvSpPr>
            <a:spLocks noGrp="1"/>
          </p:cNvSpPr>
          <p:nvPr userDrawn="1">
            <p:ph type="body" sz="quarter" idx="12" hasCustomPrompt="1"/>
          </p:nvPr>
        </p:nvSpPr>
        <p:spPr>
          <a:xfrm>
            <a:off x="6510387" y="5325425"/>
            <a:ext cx="4894212"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sp>
        <p:nvSpPr>
          <p:cNvPr id="26" name="文本占位符 25">
            <a:extLst>
              <a:ext uri="{FF2B5EF4-FFF2-40B4-BE49-F238E27FC236}">
                <a16:creationId xmlns:a16="http://schemas.microsoft.com/office/drawing/2014/main" id="{9A8D3B00-E153-4BFB-B1ED-CE665EA3261C}"/>
              </a:ext>
            </a:extLst>
          </p:cNvPr>
          <p:cNvSpPr>
            <a:spLocks noGrp="1"/>
          </p:cNvSpPr>
          <p:nvPr userDrawn="1">
            <p:ph type="body" sz="quarter" idx="19"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27" name="直接连接符 26">
            <a:extLst>
              <a:ext uri="{FF2B5EF4-FFF2-40B4-BE49-F238E27FC236}">
                <a16:creationId xmlns:a16="http://schemas.microsoft.com/office/drawing/2014/main" id="{3485715B-5843-45F4-A186-2C2FAE428B1A}"/>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28" name="图形 13">
            <a:extLst>
              <a:ext uri="{FF2B5EF4-FFF2-40B4-BE49-F238E27FC236}">
                <a16:creationId xmlns:a16="http://schemas.microsoft.com/office/drawing/2014/main" id="{86B646B2-184E-42CE-92ED-0ACB71084D7A}"/>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29" name="任意多边形: 形状 28">
              <a:extLst>
                <a:ext uri="{FF2B5EF4-FFF2-40B4-BE49-F238E27FC236}">
                  <a16:creationId xmlns:a16="http://schemas.microsoft.com/office/drawing/2014/main" id="{EC757C90-0FD8-48C9-BBEA-DB14AFC85903}"/>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n-ea"/>
                <a:ea typeface="+mn-ea"/>
              </a:endParaRPr>
            </a:p>
          </p:txBody>
        </p:sp>
        <p:sp>
          <p:nvSpPr>
            <p:cNvPr id="30" name="任意多边形: 形状 29">
              <a:extLst>
                <a:ext uri="{FF2B5EF4-FFF2-40B4-BE49-F238E27FC236}">
                  <a16:creationId xmlns:a16="http://schemas.microsoft.com/office/drawing/2014/main" id="{BDD8C61C-138A-4C10-9A54-D1F70403C811}"/>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n-ea"/>
                <a:ea typeface="+mn-ea"/>
              </a:endParaRPr>
            </a:p>
          </p:txBody>
        </p:sp>
        <p:sp>
          <p:nvSpPr>
            <p:cNvPr id="31" name="任意多边形: 形状 30">
              <a:extLst>
                <a:ext uri="{FF2B5EF4-FFF2-40B4-BE49-F238E27FC236}">
                  <a16:creationId xmlns:a16="http://schemas.microsoft.com/office/drawing/2014/main" id="{85577163-F1A2-4A0E-A19D-28E027F2322E}"/>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n-ea"/>
                <a:ea typeface="+mn-ea"/>
              </a:endParaRPr>
            </a:p>
          </p:txBody>
        </p:sp>
        <p:sp>
          <p:nvSpPr>
            <p:cNvPr id="32" name="任意多边形: 形状 31">
              <a:extLst>
                <a:ext uri="{FF2B5EF4-FFF2-40B4-BE49-F238E27FC236}">
                  <a16:creationId xmlns:a16="http://schemas.microsoft.com/office/drawing/2014/main" id="{BAB7FF7C-C47F-4A17-A0E5-1A0141DDB59B}"/>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n-ea"/>
                <a:ea typeface="+mn-ea"/>
              </a:endParaRPr>
            </a:p>
          </p:txBody>
        </p:sp>
        <p:sp>
          <p:nvSpPr>
            <p:cNvPr id="33" name="任意多边形: 形状 32">
              <a:extLst>
                <a:ext uri="{FF2B5EF4-FFF2-40B4-BE49-F238E27FC236}">
                  <a16:creationId xmlns:a16="http://schemas.microsoft.com/office/drawing/2014/main" id="{C91FB943-2019-47D7-B586-D439228FFBD5}"/>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n-ea"/>
                <a:ea typeface="+mn-ea"/>
              </a:endParaRPr>
            </a:p>
          </p:txBody>
        </p:sp>
        <p:sp>
          <p:nvSpPr>
            <p:cNvPr id="34" name="任意多边形: 形状 33">
              <a:extLst>
                <a:ext uri="{FF2B5EF4-FFF2-40B4-BE49-F238E27FC236}">
                  <a16:creationId xmlns:a16="http://schemas.microsoft.com/office/drawing/2014/main" id="{4EB826C7-D701-45B9-B941-828827211368}"/>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n-ea"/>
                <a:ea typeface="+mn-ea"/>
              </a:endParaRPr>
            </a:p>
          </p:txBody>
        </p:sp>
      </p:grpSp>
      <p:sp>
        <p:nvSpPr>
          <p:cNvPr id="35" name="矩形 34">
            <a:extLst>
              <a:ext uri="{FF2B5EF4-FFF2-40B4-BE49-F238E27FC236}">
                <a16:creationId xmlns:a16="http://schemas.microsoft.com/office/drawing/2014/main" id="{AD123E8D-F320-46FC-85B3-64B4C7F2E0F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n-ea"/>
                <a:ea typeface="+mn-ea"/>
                <a:cs typeface="阿里巴巴普惠体" panose="00020600040101010101" pitchFamily="18" charset="-122"/>
              </a:rPr>
              <a:t>明德厚学 求是创新</a:t>
            </a:r>
            <a:endParaRPr lang="en-US" altLang="zh-CN" sz="1400" dirty="0">
              <a:solidFill>
                <a:schemeClr val="tx1"/>
              </a:solidFill>
              <a:latin typeface="+mn-ea"/>
              <a:ea typeface="+mn-ea"/>
              <a:cs typeface="阿里巴巴普惠体" panose="00020600040101010101" pitchFamily="18" charset="-122"/>
            </a:endParaRPr>
          </a:p>
        </p:txBody>
      </p:sp>
      <p:grpSp>
        <p:nvGrpSpPr>
          <p:cNvPr id="40" name="组合 39">
            <a:extLst>
              <a:ext uri="{FF2B5EF4-FFF2-40B4-BE49-F238E27FC236}">
                <a16:creationId xmlns:a16="http://schemas.microsoft.com/office/drawing/2014/main" id="{2B569954-3962-4F4A-8952-5CD9485E6FF3}"/>
              </a:ext>
            </a:extLst>
          </p:cNvPr>
          <p:cNvGrpSpPr/>
          <p:nvPr userDrawn="1"/>
        </p:nvGrpSpPr>
        <p:grpSpPr>
          <a:xfrm>
            <a:off x="11074399" y="306386"/>
            <a:ext cx="674689" cy="674689"/>
            <a:chOff x="11074399" y="306386"/>
            <a:chExt cx="674689" cy="674689"/>
          </a:xfrm>
        </p:grpSpPr>
        <p:sp>
          <p:nvSpPr>
            <p:cNvPr id="41" name="矩形: 圆角 40">
              <a:extLst>
                <a:ext uri="{FF2B5EF4-FFF2-40B4-BE49-F238E27FC236}">
                  <a16:creationId xmlns:a16="http://schemas.microsoft.com/office/drawing/2014/main" id="{1F3E8347-AF5F-469A-93AA-D8BCF2DC76E0}"/>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ea"/>
                <a:ea typeface="+mn-ea"/>
                <a:cs typeface="+mn-cs"/>
              </a:endParaRPr>
            </a:p>
          </p:txBody>
        </p:sp>
        <p:sp>
          <p:nvSpPr>
            <p:cNvPr id="42" name="任意多边形: 形状 41">
              <a:extLst>
                <a:ext uri="{FF2B5EF4-FFF2-40B4-BE49-F238E27FC236}">
                  <a16:creationId xmlns:a16="http://schemas.microsoft.com/office/drawing/2014/main" id="{F483F69F-FDB7-49DE-8FFC-0D1905A64590}"/>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ea"/>
                <a:ea typeface="+mn-ea"/>
                <a:cs typeface="+mn-cs"/>
              </a:endParaRPr>
            </a:p>
          </p:txBody>
        </p:sp>
        <p:sp>
          <p:nvSpPr>
            <p:cNvPr id="43" name="Freeform 193">
              <a:extLst>
                <a:ext uri="{FF2B5EF4-FFF2-40B4-BE49-F238E27FC236}">
                  <a16:creationId xmlns:a16="http://schemas.microsoft.com/office/drawing/2014/main" id="{E36C1EBE-CAEE-430E-A47E-C253F546D1E4}"/>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n-ea"/>
                <a:ea typeface="+mn-ea"/>
                <a:cs typeface="+mn-cs"/>
              </a:endParaRPr>
            </a:p>
          </p:txBody>
        </p:sp>
      </p:grpSp>
      <p:sp>
        <p:nvSpPr>
          <p:cNvPr id="36" name="文本占位符 3">
            <a:extLst>
              <a:ext uri="{FF2B5EF4-FFF2-40B4-BE49-F238E27FC236}">
                <a16:creationId xmlns:a16="http://schemas.microsoft.com/office/drawing/2014/main" id="{9FC75FAD-B609-4E6C-8E9A-9A3C219C4BFC}"/>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一项图文页面</a:t>
            </a:r>
          </a:p>
        </p:txBody>
      </p:sp>
    </p:spTree>
    <p:extLst>
      <p:ext uri="{BB962C8B-B14F-4D97-AF65-F5344CB8AC3E}">
        <p14:creationId xmlns:p14="http://schemas.microsoft.com/office/powerpoint/2010/main" val="31161012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两项图文页">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矩形 17">
            <a:extLst>
              <a:ext uri="{FF2B5EF4-FFF2-40B4-BE49-F238E27FC236}">
                <a16:creationId xmlns:a16="http://schemas.microsoft.com/office/drawing/2014/main" id="{9886EF73-64A0-4134-BFFA-62159CDC58E0}"/>
              </a:ext>
            </a:extLst>
          </p:cNvPr>
          <p:cNvSpPr>
            <a:spLocks/>
          </p:cNvSpPr>
          <p:nvPr userDrawn="1"/>
        </p:nvSpPr>
        <p:spPr>
          <a:xfrm>
            <a:off x="847285" y="4446395"/>
            <a:ext cx="7330211" cy="1680196"/>
          </a:xfrm>
          <a:prstGeom prst="rect">
            <a:avLst/>
          </a:prstGeom>
          <a:gradFill>
            <a:gsLst>
              <a:gs pos="0">
                <a:schemeClr val="accent1">
                  <a:alpha val="11000"/>
                </a:schemeClr>
              </a:gs>
              <a:gs pos="100000">
                <a:schemeClr val="accent1">
                  <a:alpha val="11000"/>
                </a:schemeClr>
              </a:gs>
              <a:gs pos="80000">
                <a:schemeClr val="accent1">
                  <a:alpha val="0"/>
                </a:schemeClr>
              </a:gs>
              <a:gs pos="20000">
                <a:schemeClr val="accent1">
                  <a:alpha val="0"/>
                </a:schemeClr>
              </a:gs>
            </a:gsLst>
            <a:lin ang="0" scaled="0"/>
          </a:gradFill>
          <a:ln>
            <a:gradFill>
              <a:gsLst>
                <a:gs pos="98000">
                  <a:schemeClr val="accent1">
                    <a:alpha val="0"/>
                  </a:schemeClr>
                </a:gs>
                <a:gs pos="100000">
                  <a:schemeClr val="accent1"/>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19" name="矩形 18">
            <a:extLst>
              <a:ext uri="{FF2B5EF4-FFF2-40B4-BE49-F238E27FC236}">
                <a16:creationId xmlns:a16="http://schemas.microsoft.com/office/drawing/2014/main" id="{7E17756E-B34B-4B78-BFCA-68C24E7C6525}"/>
              </a:ext>
            </a:extLst>
          </p:cNvPr>
          <p:cNvSpPr>
            <a:spLocks/>
          </p:cNvSpPr>
          <p:nvPr userDrawn="1"/>
        </p:nvSpPr>
        <p:spPr>
          <a:xfrm>
            <a:off x="838429" y="1964956"/>
            <a:ext cx="7330211" cy="1680196"/>
          </a:xfrm>
          <a:prstGeom prst="rect">
            <a:avLst/>
          </a:prstGeom>
          <a:gradFill>
            <a:gsLst>
              <a:gs pos="0">
                <a:schemeClr val="accent2">
                  <a:alpha val="11000"/>
                </a:schemeClr>
              </a:gs>
              <a:gs pos="100000">
                <a:schemeClr val="accent2">
                  <a:alpha val="11000"/>
                </a:schemeClr>
              </a:gs>
              <a:gs pos="80000">
                <a:schemeClr val="accent2">
                  <a:alpha val="0"/>
                </a:schemeClr>
              </a:gs>
              <a:gs pos="20000">
                <a:schemeClr val="accent2">
                  <a:alpha val="0"/>
                </a:schemeClr>
              </a:gs>
            </a:gsLst>
            <a:lin ang="0" scaled="0"/>
          </a:gradFill>
          <a:ln>
            <a:gradFill>
              <a:gsLst>
                <a:gs pos="98000">
                  <a:schemeClr val="accent2">
                    <a:alpha val="0"/>
                  </a:schemeClr>
                </a:gs>
                <a:gs pos="100000">
                  <a:schemeClr val="accent2"/>
                </a:gs>
                <a:gs pos="0">
                  <a:schemeClr val="accent2"/>
                </a:gs>
                <a:gs pos="2000">
                  <a:schemeClr val="accent2">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0" name="矩形: 圆角 19">
            <a:extLst>
              <a:ext uri="{FF2B5EF4-FFF2-40B4-BE49-F238E27FC236}">
                <a16:creationId xmlns:a16="http://schemas.microsoft.com/office/drawing/2014/main" id="{38A60404-775C-4BFE-8D49-FAFC63A06F88}"/>
              </a:ext>
            </a:extLst>
          </p:cNvPr>
          <p:cNvSpPr/>
          <p:nvPr userDrawn="1"/>
        </p:nvSpPr>
        <p:spPr>
          <a:xfrm>
            <a:off x="766527" y="1318123"/>
            <a:ext cx="4360332"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1" name="矩形: 圆角 20">
            <a:extLst>
              <a:ext uri="{FF2B5EF4-FFF2-40B4-BE49-F238E27FC236}">
                <a16:creationId xmlns:a16="http://schemas.microsoft.com/office/drawing/2014/main" id="{3E30EE88-10E6-4BF6-98D1-911DA83150C5}"/>
              </a:ext>
            </a:extLst>
          </p:cNvPr>
          <p:cNvSpPr/>
          <p:nvPr userDrawn="1"/>
        </p:nvSpPr>
        <p:spPr>
          <a:xfrm>
            <a:off x="766527" y="3860975"/>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2" name="椭圆 21">
            <a:extLst>
              <a:ext uri="{FF2B5EF4-FFF2-40B4-BE49-F238E27FC236}">
                <a16:creationId xmlns:a16="http://schemas.microsoft.com/office/drawing/2014/main" id="{FB4D62D6-F2EA-4139-A1F0-7285035A54CC}"/>
              </a:ext>
            </a:extLst>
          </p:cNvPr>
          <p:cNvSpPr/>
          <p:nvPr userDrawn="1"/>
        </p:nvSpPr>
        <p:spPr>
          <a:xfrm>
            <a:off x="326585" y="3789550"/>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3" name="椭圆 22">
            <a:extLst>
              <a:ext uri="{FF2B5EF4-FFF2-40B4-BE49-F238E27FC236}">
                <a16:creationId xmlns:a16="http://schemas.microsoft.com/office/drawing/2014/main" id="{E9A16D34-46CE-4045-8AAD-2557E76A39FC}"/>
              </a:ext>
            </a:extLst>
          </p:cNvPr>
          <p:cNvSpPr/>
          <p:nvPr userDrawn="1"/>
        </p:nvSpPr>
        <p:spPr>
          <a:xfrm>
            <a:off x="326585" y="124669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椭圆 23">
            <a:extLst>
              <a:ext uri="{FF2B5EF4-FFF2-40B4-BE49-F238E27FC236}">
                <a16:creationId xmlns:a16="http://schemas.microsoft.com/office/drawing/2014/main" id="{2AA0A259-266B-46B0-BF10-56A66B50F00D}"/>
              </a:ext>
            </a:extLst>
          </p:cNvPr>
          <p:cNvSpPr/>
          <p:nvPr userDrawn="1"/>
        </p:nvSpPr>
        <p:spPr>
          <a:xfrm>
            <a:off x="433633" y="1353746"/>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椭圆 24">
            <a:extLst>
              <a:ext uri="{FF2B5EF4-FFF2-40B4-BE49-F238E27FC236}">
                <a16:creationId xmlns:a16="http://schemas.microsoft.com/office/drawing/2014/main" id="{BE9466BA-B711-487D-9126-040824F9189E}"/>
              </a:ext>
            </a:extLst>
          </p:cNvPr>
          <p:cNvSpPr/>
          <p:nvPr userDrawn="1"/>
        </p:nvSpPr>
        <p:spPr>
          <a:xfrm>
            <a:off x="433633" y="3896598"/>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2" name="文本占位符 1">
            <a:extLst>
              <a:ext uri="{FF2B5EF4-FFF2-40B4-BE49-F238E27FC236}">
                <a16:creationId xmlns:a16="http://schemas.microsoft.com/office/drawing/2014/main" id="{E0C72E82-B48C-4256-80E5-1E4D2F8C2B7B}"/>
              </a:ext>
            </a:extLst>
          </p:cNvPr>
          <p:cNvSpPr>
            <a:spLocks noGrp="1"/>
          </p:cNvSpPr>
          <p:nvPr>
            <p:ph type="body" sz="quarter" idx="10" hasCustomPrompt="1"/>
          </p:nvPr>
        </p:nvSpPr>
        <p:spPr>
          <a:xfrm>
            <a:off x="946683" y="1360517"/>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43" name="文本占位符 25">
            <a:extLst>
              <a:ext uri="{FF2B5EF4-FFF2-40B4-BE49-F238E27FC236}">
                <a16:creationId xmlns:a16="http://schemas.microsoft.com/office/drawing/2014/main" id="{6410AEF2-DB16-4E0E-A713-D5E9211BDFD7}"/>
              </a:ext>
            </a:extLst>
          </p:cNvPr>
          <p:cNvSpPr>
            <a:spLocks noGrp="1"/>
          </p:cNvSpPr>
          <p:nvPr>
            <p:ph type="body" sz="quarter" idx="11" hasCustomPrompt="1"/>
          </p:nvPr>
        </p:nvSpPr>
        <p:spPr>
          <a:xfrm>
            <a:off x="946683" y="3903369"/>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44" name="文本占位符 26">
            <a:extLst>
              <a:ext uri="{FF2B5EF4-FFF2-40B4-BE49-F238E27FC236}">
                <a16:creationId xmlns:a16="http://schemas.microsoft.com/office/drawing/2014/main" id="{B947A97D-C1DD-464D-93AA-60E4E5040E2C}"/>
              </a:ext>
            </a:extLst>
          </p:cNvPr>
          <p:cNvSpPr>
            <a:spLocks noGrp="1"/>
          </p:cNvSpPr>
          <p:nvPr>
            <p:ph type="body" sz="quarter" idx="12" hasCustomPrompt="1"/>
          </p:nvPr>
        </p:nvSpPr>
        <p:spPr>
          <a:xfrm>
            <a:off x="966632" y="2052158"/>
            <a:ext cx="7108963" cy="417358"/>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p:txBody>
      </p:sp>
      <p:sp>
        <p:nvSpPr>
          <p:cNvPr id="45" name="文本占位符 27">
            <a:extLst>
              <a:ext uri="{FF2B5EF4-FFF2-40B4-BE49-F238E27FC236}">
                <a16:creationId xmlns:a16="http://schemas.microsoft.com/office/drawing/2014/main" id="{9DB524D1-5CD1-453B-A3ED-E3DDA0A70D1E}"/>
              </a:ext>
            </a:extLst>
          </p:cNvPr>
          <p:cNvSpPr>
            <a:spLocks noGrp="1"/>
          </p:cNvSpPr>
          <p:nvPr>
            <p:ph type="body" sz="quarter" idx="13" hasCustomPrompt="1"/>
          </p:nvPr>
        </p:nvSpPr>
        <p:spPr>
          <a:xfrm>
            <a:off x="966632" y="4525163"/>
            <a:ext cx="7108963" cy="417358"/>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p:txBody>
      </p:sp>
      <p:sp>
        <p:nvSpPr>
          <p:cNvPr id="3" name="图片占位符 2">
            <a:extLst>
              <a:ext uri="{FF2B5EF4-FFF2-40B4-BE49-F238E27FC236}">
                <a16:creationId xmlns:a16="http://schemas.microsoft.com/office/drawing/2014/main" id="{C2EBC595-DCC8-4254-8448-3A4D4B693CD2}"/>
              </a:ext>
            </a:extLst>
          </p:cNvPr>
          <p:cNvSpPr>
            <a:spLocks noGrp="1"/>
          </p:cNvSpPr>
          <p:nvPr>
            <p:ph type="pic" sz="quarter" idx="24"/>
          </p:nvPr>
        </p:nvSpPr>
        <p:spPr>
          <a:xfrm>
            <a:off x="8290558" y="1966933"/>
            <a:ext cx="3458529" cy="1680196"/>
          </a:xfrm>
          <a:prstGeom prst="rect">
            <a:avLst/>
          </a:prstGeom>
        </p:spPr>
        <p:txBody>
          <a:bodyPr/>
          <a:lstStyle>
            <a:lvl1pPr>
              <a:defRPr>
                <a:latin typeface="+mj-lt"/>
              </a:defRPr>
            </a:lvl1pPr>
          </a:lstStyle>
          <a:p>
            <a:endParaRPr lang="zh-CN" altLang="en-US"/>
          </a:p>
        </p:txBody>
      </p:sp>
      <p:sp>
        <p:nvSpPr>
          <p:cNvPr id="46" name="图片占位符 2">
            <a:extLst>
              <a:ext uri="{FF2B5EF4-FFF2-40B4-BE49-F238E27FC236}">
                <a16:creationId xmlns:a16="http://schemas.microsoft.com/office/drawing/2014/main" id="{8EE95FC0-7C8F-4F1F-89E6-784010B1195E}"/>
              </a:ext>
            </a:extLst>
          </p:cNvPr>
          <p:cNvSpPr>
            <a:spLocks noGrp="1"/>
          </p:cNvSpPr>
          <p:nvPr>
            <p:ph type="pic" sz="quarter" idx="25"/>
          </p:nvPr>
        </p:nvSpPr>
        <p:spPr>
          <a:xfrm>
            <a:off x="8290558" y="4446395"/>
            <a:ext cx="3458529" cy="1680196"/>
          </a:xfrm>
          <a:prstGeom prst="rect">
            <a:avLst/>
          </a:prstGeom>
        </p:spPr>
        <p:txBody>
          <a:bodyPr/>
          <a:lstStyle>
            <a:lvl1pPr>
              <a:defRPr>
                <a:latin typeface="+mj-lt"/>
              </a:defRPr>
            </a:lvl1pPr>
          </a:lstStyle>
          <a:p>
            <a:endParaRPr lang="zh-CN" altLang="en-US"/>
          </a:p>
        </p:txBody>
      </p:sp>
      <p:sp>
        <p:nvSpPr>
          <p:cNvPr id="47" name="矩形: 圆角 46">
            <a:extLst>
              <a:ext uri="{FF2B5EF4-FFF2-40B4-BE49-F238E27FC236}">
                <a16:creationId xmlns:a16="http://schemas.microsoft.com/office/drawing/2014/main" id="{F8E1D181-77E1-42E6-B24E-C3433996B699}"/>
              </a:ext>
            </a:extLst>
          </p:cNvPr>
          <p:cNvSpPr>
            <a:spLocks/>
          </p:cNvSpPr>
          <p:nvPr userDrawn="1"/>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8" name="任意多边形: 形状 47">
            <a:extLst>
              <a:ext uri="{FF2B5EF4-FFF2-40B4-BE49-F238E27FC236}">
                <a16:creationId xmlns:a16="http://schemas.microsoft.com/office/drawing/2014/main" id="{FC02A3BE-6944-434A-800A-A0AE09A39319}"/>
              </a:ext>
            </a:extLst>
          </p:cNvPr>
          <p:cNvSpPr/>
          <p:nvPr userDrawn="1">
            <p:custDataLst>
              <p:tags r:id="rId1"/>
            </p:custDataLst>
          </p:nvPr>
        </p:nvSpPr>
        <p:spPr>
          <a:xfrm>
            <a:off x="529703" y="449192"/>
            <a:ext cx="587898" cy="531883"/>
          </a:xfrm>
          <a:custGeom>
            <a:avLst/>
            <a:gdLst>
              <a:gd name="connsiteX0" fmla="*/ 299490 w 587898"/>
              <a:gd name="connsiteY0" fmla="*/ 0 h 531883"/>
              <a:gd name="connsiteX1" fmla="*/ 303487 w 587898"/>
              <a:gd name="connsiteY1" fmla="*/ 5732 h 531883"/>
              <a:gd name="connsiteX2" fmla="*/ 304983 w 587898"/>
              <a:gd name="connsiteY2" fmla="*/ 4689 h 531883"/>
              <a:gd name="connsiteX3" fmla="*/ 308980 w 587898"/>
              <a:gd name="connsiteY3" fmla="*/ 10421 h 531883"/>
              <a:gd name="connsiteX4" fmla="*/ 310475 w 587898"/>
              <a:gd name="connsiteY4" fmla="*/ 9379 h 531883"/>
              <a:gd name="connsiteX5" fmla="*/ 314472 w 587898"/>
              <a:gd name="connsiteY5" fmla="*/ 15111 h 531883"/>
              <a:gd name="connsiteX6" fmla="*/ 315968 w 587898"/>
              <a:gd name="connsiteY6" fmla="*/ 14068 h 531883"/>
              <a:gd name="connsiteX7" fmla="*/ 319965 w 587898"/>
              <a:gd name="connsiteY7" fmla="*/ 19800 h 531883"/>
              <a:gd name="connsiteX8" fmla="*/ 321460 w 587898"/>
              <a:gd name="connsiteY8" fmla="*/ 18758 h 531883"/>
              <a:gd name="connsiteX9" fmla="*/ 325457 w 587898"/>
              <a:gd name="connsiteY9" fmla="*/ 24490 h 531883"/>
              <a:gd name="connsiteX10" fmla="*/ 326952 w 587898"/>
              <a:gd name="connsiteY10" fmla="*/ 23447 h 531883"/>
              <a:gd name="connsiteX11" fmla="*/ 330949 w 587898"/>
              <a:gd name="connsiteY11" fmla="*/ 29180 h 531883"/>
              <a:gd name="connsiteX12" fmla="*/ 332445 w 587898"/>
              <a:gd name="connsiteY12" fmla="*/ 28137 h 531883"/>
              <a:gd name="connsiteX13" fmla="*/ 336442 w 587898"/>
              <a:gd name="connsiteY13" fmla="*/ 33869 h 531883"/>
              <a:gd name="connsiteX14" fmla="*/ 337937 w 587898"/>
              <a:gd name="connsiteY14" fmla="*/ 32826 h 531883"/>
              <a:gd name="connsiteX15" fmla="*/ 341934 w 587898"/>
              <a:gd name="connsiteY15" fmla="*/ 38558 h 531883"/>
              <a:gd name="connsiteX16" fmla="*/ 343429 w 587898"/>
              <a:gd name="connsiteY16" fmla="*/ 37516 h 531883"/>
              <a:gd name="connsiteX17" fmla="*/ 347426 w 587898"/>
              <a:gd name="connsiteY17" fmla="*/ 43248 h 531883"/>
              <a:gd name="connsiteX18" fmla="*/ 348922 w 587898"/>
              <a:gd name="connsiteY18" fmla="*/ 42205 h 531883"/>
              <a:gd name="connsiteX19" fmla="*/ 352919 w 587898"/>
              <a:gd name="connsiteY19" fmla="*/ 47937 h 531883"/>
              <a:gd name="connsiteX20" fmla="*/ 354414 w 587898"/>
              <a:gd name="connsiteY20" fmla="*/ 46895 h 531883"/>
              <a:gd name="connsiteX21" fmla="*/ 358411 w 587898"/>
              <a:gd name="connsiteY21" fmla="*/ 52628 h 531883"/>
              <a:gd name="connsiteX22" fmla="*/ 359907 w 587898"/>
              <a:gd name="connsiteY22" fmla="*/ 51585 h 531883"/>
              <a:gd name="connsiteX23" fmla="*/ 363904 w 587898"/>
              <a:gd name="connsiteY23" fmla="*/ 57317 h 531883"/>
              <a:gd name="connsiteX24" fmla="*/ 365399 w 587898"/>
              <a:gd name="connsiteY24" fmla="*/ 56274 h 531883"/>
              <a:gd name="connsiteX25" fmla="*/ 369396 w 587898"/>
              <a:gd name="connsiteY25" fmla="*/ 62006 h 531883"/>
              <a:gd name="connsiteX26" fmla="*/ 370891 w 587898"/>
              <a:gd name="connsiteY26" fmla="*/ 60964 h 531883"/>
              <a:gd name="connsiteX27" fmla="*/ 374888 w 587898"/>
              <a:gd name="connsiteY27" fmla="*/ 66696 h 531883"/>
              <a:gd name="connsiteX28" fmla="*/ 376384 w 587898"/>
              <a:gd name="connsiteY28" fmla="*/ 65653 h 531883"/>
              <a:gd name="connsiteX29" fmla="*/ 380381 w 587898"/>
              <a:gd name="connsiteY29" fmla="*/ 71385 h 531883"/>
              <a:gd name="connsiteX30" fmla="*/ 381876 w 587898"/>
              <a:gd name="connsiteY30" fmla="*/ 70343 h 531883"/>
              <a:gd name="connsiteX31" fmla="*/ 385873 w 587898"/>
              <a:gd name="connsiteY31" fmla="*/ 76075 h 531883"/>
              <a:gd name="connsiteX32" fmla="*/ 387369 w 587898"/>
              <a:gd name="connsiteY32" fmla="*/ 75032 h 531883"/>
              <a:gd name="connsiteX33" fmla="*/ 391366 w 587898"/>
              <a:gd name="connsiteY33" fmla="*/ 80764 h 531883"/>
              <a:gd name="connsiteX34" fmla="*/ 392861 w 587898"/>
              <a:gd name="connsiteY34" fmla="*/ 79722 h 531883"/>
              <a:gd name="connsiteX35" fmla="*/ 396858 w 587898"/>
              <a:gd name="connsiteY35" fmla="*/ 85454 h 531883"/>
              <a:gd name="connsiteX36" fmla="*/ 398353 w 587898"/>
              <a:gd name="connsiteY36" fmla="*/ 84411 h 531883"/>
              <a:gd name="connsiteX37" fmla="*/ 402350 w 587898"/>
              <a:gd name="connsiteY37" fmla="*/ 90144 h 531883"/>
              <a:gd name="connsiteX38" fmla="*/ 403846 w 587898"/>
              <a:gd name="connsiteY38" fmla="*/ 89101 h 531883"/>
              <a:gd name="connsiteX39" fmla="*/ 407843 w 587898"/>
              <a:gd name="connsiteY39" fmla="*/ 94833 h 531883"/>
              <a:gd name="connsiteX40" fmla="*/ 409338 w 587898"/>
              <a:gd name="connsiteY40" fmla="*/ 93790 h 531883"/>
              <a:gd name="connsiteX41" fmla="*/ 413335 w 587898"/>
              <a:gd name="connsiteY41" fmla="*/ 99523 h 531883"/>
              <a:gd name="connsiteX42" fmla="*/ 414831 w 587898"/>
              <a:gd name="connsiteY42" fmla="*/ 98480 h 531883"/>
              <a:gd name="connsiteX43" fmla="*/ 418828 w 587898"/>
              <a:gd name="connsiteY43" fmla="*/ 104212 h 531883"/>
              <a:gd name="connsiteX44" fmla="*/ 420323 w 587898"/>
              <a:gd name="connsiteY44" fmla="*/ 103170 h 531883"/>
              <a:gd name="connsiteX45" fmla="*/ 424320 w 587898"/>
              <a:gd name="connsiteY45" fmla="*/ 108902 h 531883"/>
              <a:gd name="connsiteX46" fmla="*/ 425815 w 587898"/>
              <a:gd name="connsiteY46" fmla="*/ 107859 h 531883"/>
              <a:gd name="connsiteX47" fmla="*/ 429812 w 587898"/>
              <a:gd name="connsiteY47" fmla="*/ 113592 h 531883"/>
              <a:gd name="connsiteX48" fmla="*/ 431308 w 587898"/>
              <a:gd name="connsiteY48" fmla="*/ 112549 h 531883"/>
              <a:gd name="connsiteX49" fmla="*/ 435305 w 587898"/>
              <a:gd name="connsiteY49" fmla="*/ 118281 h 531883"/>
              <a:gd name="connsiteX50" fmla="*/ 436800 w 587898"/>
              <a:gd name="connsiteY50" fmla="*/ 117238 h 531883"/>
              <a:gd name="connsiteX51" fmla="*/ 440797 w 587898"/>
              <a:gd name="connsiteY51" fmla="*/ 122970 h 531883"/>
              <a:gd name="connsiteX52" fmla="*/ 442292 w 587898"/>
              <a:gd name="connsiteY52" fmla="*/ 121928 h 531883"/>
              <a:gd name="connsiteX53" fmla="*/ 446289 w 587898"/>
              <a:gd name="connsiteY53" fmla="*/ 127660 h 531883"/>
              <a:gd name="connsiteX54" fmla="*/ 447785 w 587898"/>
              <a:gd name="connsiteY54" fmla="*/ 126617 h 531883"/>
              <a:gd name="connsiteX55" fmla="*/ 451782 w 587898"/>
              <a:gd name="connsiteY55" fmla="*/ 132349 h 531883"/>
              <a:gd name="connsiteX56" fmla="*/ 453277 w 587898"/>
              <a:gd name="connsiteY56" fmla="*/ 131307 h 531883"/>
              <a:gd name="connsiteX57" fmla="*/ 457274 w 587898"/>
              <a:gd name="connsiteY57" fmla="*/ 137039 h 531883"/>
              <a:gd name="connsiteX58" fmla="*/ 458770 w 587898"/>
              <a:gd name="connsiteY58" fmla="*/ 135996 h 531883"/>
              <a:gd name="connsiteX59" fmla="*/ 462767 w 587898"/>
              <a:gd name="connsiteY59" fmla="*/ 141728 h 531883"/>
              <a:gd name="connsiteX60" fmla="*/ 464262 w 587898"/>
              <a:gd name="connsiteY60" fmla="*/ 140686 h 531883"/>
              <a:gd name="connsiteX61" fmla="*/ 468259 w 587898"/>
              <a:gd name="connsiteY61" fmla="*/ 146418 h 531883"/>
              <a:gd name="connsiteX62" fmla="*/ 469754 w 587898"/>
              <a:gd name="connsiteY62" fmla="*/ 145375 h 531883"/>
              <a:gd name="connsiteX63" fmla="*/ 473751 w 587898"/>
              <a:gd name="connsiteY63" fmla="*/ 151108 h 531883"/>
              <a:gd name="connsiteX64" fmla="*/ 475247 w 587898"/>
              <a:gd name="connsiteY64" fmla="*/ 150065 h 531883"/>
              <a:gd name="connsiteX65" fmla="*/ 479244 w 587898"/>
              <a:gd name="connsiteY65" fmla="*/ 155797 h 531883"/>
              <a:gd name="connsiteX66" fmla="*/ 480739 w 587898"/>
              <a:gd name="connsiteY66" fmla="*/ 154755 h 531883"/>
              <a:gd name="connsiteX67" fmla="*/ 484736 w 587898"/>
              <a:gd name="connsiteY67" fmla="*/ 160487 h 531883"/>
              <a:gd name="connsiteX68" fmla="*/ 486232 w 587898"/>
              <a:gd name="connsiteY68" fmla="*/ 159444 h 531883"/>
              <a:gd name="connsiteX69" fmla="*/ 487276 w 587898"/>
              <a:gd name="connsiteY69" fmla="*/ 160941 h 531883"/>
              <a:gd name="connsiteX70" fmla="*/ 504009 w 587898"/>
              <a:gd name="connsiteY70" fmla="*/ 160941 h 531883"/>
              <a:gd name="connsiteX71" fmla="*/ 504009 w 587898"/>
              <a:gd name="connsiteY71" fmla="*/ 165630 h 531883"/>
              <a:gd name="connsiteX72" fmla="*/ 509502 w 587898"/>
              <a:gd name="connsiteY72" fmla="*/ 165630 h 531883"/>
              <a:gd name="connsiteX73" fmla="*/ 509502 w 587898"/>
              <a:gd name="connsiteY73" fmla="*/ 170320 h 531883"/>
              <a:gd name="connsiteX74" fmla="*/ 514994 w 587898"/>
              <a:gd name="connsiteY74" fmla="*/ 170320 h 531883"/>
              <a:gd name="connsiteX75" fmla="*/ 514994 w 587898"/>
              <a:gd name="connsiteY75" fmla="*/ 175009 h 531883"/>
              <a:gd name="connsiteX76" fmla="*/ 520487 w 587898"/>
              <a:gd name="connsiteY76" fmla="*/ 175009 h 531883"/>
              <a:gd name="connsiteX77" fmla="*/ 520487 w 587898"/>
              <a:gd name="connsiteY77" fmla="*/ 179699 h 531883"/>
              <a:gd name="connsiteX78" fmla="*/ 525979 w 587898"/>
              <a:gd name="connsiteY78" fmla="*/ 179699 h 531883"/>
              <a:gd name="connsiteX79" fmla="*/ 525979 w 587898"/>
              <a:gd name="connsiteY79" fmla="*/ 184388 h 531883"/>
              <a:gd name="connsiteX80" fmla="*/ 531471 w 587898"/>
              <a:gd name="connsiteY80" fmla="*/ 184388 h 531883"/>
              <a:gd name="connsiteX81" fmla="*/ 531471 w 587898"/>
              <a:gd name="connsiteY81" fmla="*/ 189078 h 531883"/>
              <a:gd name="connsiteX82" fmla="*/ 536964 w 587898"/>
              <a:gd name="connsiteY82" fmla="*/ 189078 h 531883"/>
              <a:gd name="connsiteX83" fmla="*/ 536964 w 587898"/>
              <a:gd name="connsiteY83" fmla="*/ 193767 h 531883"/>
              <a:gd name="connsiteX84" fmla="*/ 542456 w 587898"/>
              <a:gd name="connsiteY84" fmla="*/ 193767 h 531883"/>
              <a:gd name="connsiteX85" fmla="*/ 542456 w 587898"/>
              <a:gd name="connsiteY85" fmla="*/ 198457 h 531883"/>
              <a:gd name="connsiteX86" fmla="*/ 547948 w 587898"/>
              <a:gd name="connsiteY86" fmla="*/ 198457 h 531883"/>
              <a:gd name="connsiteX87" fmla="*/ 547948 w 587898"/>
              <a:gd name="connsiteY87" fmla="*/ 203146 h 531883"/>
              <a:gd name="connsiteX88" fmla="*/ 553441 w 587898"/>
              <a:gd name="connsiteY88" fmla="*/ 203146 h 531883"/>
              <a:gd name="connsiteX89" fmla="*/ 553441 w 587898"/>
              <a:gd name="connsiteY89" fmla="*/ 207836 h 531883"/>
              <a:gd name="connsiteX90" fmla="*/ 558933 w 587898"/>
              <a:gd name="connsiteY90" fmla="*/ 207836 h 531883"/>
              <a:gd name="connsiteX91" fmla="*/ 558933 w 587898"/>
              <a:gd name="connsiteY91" fmla="*/ 212526 h 531883"/>
              <a:gd name="connsiteX92" fmla="*/ 564426 w 587898"/>
              <a:gd name="connsiteY92" fmla="*/ 212526 h 531883"/>
              <a:gd name="connsiteX93" fmla="*/ 564426 w 587898"/>
              <a:gd name="connsiteY93" fmla="*/ 217215 h 531883"/>
              <a:gd name="connsiteX94" fmla="*/ 569918 w 587898"/>
              <a:gd name="connsiteY94" fmla="*/ 217215 h 531883"/>
              <a:gd name="connsiteX95" fmla="*/ 569918 w 587898"/>
              <a:gd name="connsiteY95" fmla="*/ 221905 h 531883"/>
              <a:gd name="connsiteX96" fmla="*/ 575410 w 587898"/>
              <a:gd name="connsiteY96" fmla="*/ 221905 h 531883"/>
              <a:gd name="connsiteX97" fmla="*/ 575410 w 587898"/>
              <a:gd name="connsiteY97" fmla="*/ 226594 h 531883"/>
              <a:gd name="connsiteX98" fmla="*/ 580903 w 587898"/>
              <a:gd name="connsiteY98" fmla="*/ 226594 h 531883"/>
              <a:gd name="connsiteX99" fmla="*/ 580903 w 587898"/>
              <a:gd name="connsiteY99" fmla="*/ 231284 h 531883"/>
              <a:gd name="connsiteX100" fmla="*/ 586395 w 587898"/>
              <a:gd name="connsiteY100" fmla="*/ 231284 h 531883"/>
              <a:gd name="connsiteX101" fmla="*/ 586395 w 587898"/>
              <a:gd name="connsiteY101" fmla="*/ 235973 h 531883"/>
              <a:gd name="connsiteX102" fmla="*/ 587898 w 587898"/>
              <a:gd name="connsiteY102" fmla="*/ 235973 h 531883"/>
              <a:gd name="connsiteX103" fmla="*/ 587898 w 587898"/>
              <a:gd name="connsiteY103" fmla="*/ 419433 h 531883"/>
              <a:gd name="connsiteX104" fmla="*/ 475448 w 587898"/>
              <a:gd name="connsiteY104" fmla="*/ 531883 h 531883"/>
              <a:gd name="connsiteX105" fmla="*/ 281691 w 587898"/>
              <a:gd name="connsiteY105" fmla="*/ 531883 h 531883"/>
              <a:gd name="connsiteX106" fmla="*/ 281691 w 587898"/>
              <a:gd name="connsiteY106" fmla="*/ 529944 h 531883"/>
              <a:gd name="connsiteX107" fmla="*/ 281589 w 587898"/>
              <a:gd name="connsiteY107" fmla="*/ 529798 h 531883"/>
              <a:gd name="connsiteX108" fmla="*/ 276199 w 587898"/>
              <a:gd name="connsiteY108" fmla="*/ 529798 h 531883"/>
              <a:gd name="connsiteX109" fmla="*/ 276199 w 587898"/>
              <a:gd name="connsiteY109" fmla="*/ 525254 h 531883"/>
              <a:gd name="connsiteX110" fmla="*/ 276098 w 587898"/>
              <a:gd name="connsiteY110" fmla="*/ 525109 h 531883"/>
              <a:gd name="connsiteX111" fmla="*/ 270707 w 587898"/>
              <a:gd name="connsiteY111" fmla="*/ 525109 h 531883"/>
              <a:gd name="connsiteX112" fmla="*/ 270707 w 587898"/>
              <a:gd name="connsiteY112" fmla="*/ 520565 h 531883"/>
              <a:gd name="connsiteX113" fmla="*/ 270605 w 587898"/>
              <a:gd name="connsiteY113" fmla="*/ 520419 h 531883"/>
              <a:gd name="connsiteX114" fmla="*/ 265214 w 587898"/>
              <a:gd name="connsiteY114" fmla="*/ 520419 h 531883"/>
              <a:gd name="connsiteX115" fmla="*/ 265214 w 587898"/>
              <a:gd name="connsiteY115" fmla="*/ 515875 h 531883"/>
              <a:gd name="connsiteX116" fmla="*/ 265113 w 587898"/>
              <a:gd name="connsiteY116" fmla="*/ 515730 h 531883"/>
              <a:gd name="connsiteX117" fmla="*/ 259722 w 587898"/>
              <a:gd name="connsiteY117" fmla="*/ 515730 h 531883"/>
              <a:gd name="connsiteX118" fmla="*/ 259722 w 587898"/>
              <a:gd name="connsiteY118" fmla="*/ 511186 h 531883"/>
              <a:gd name="connsiteX119" fmla="*/ 259620 w 587898"/>
              <a:gd name="connsiteY119" fmla="*/ 511040 h 531883"/>
              <a:gd name="connsiteX120" fmla="*/ 254230 w 587898"/>
              <a:gd name="connsiteY120" fmla="*/ 511040 h 531883"/>
              <a:gd name="connsiteX121" fmla="*/ 254230 w 587898"/>
              <a:gd name="connsiteY121" fmla="*/ 506496 h 531883"/>
              <a:gd name="connsiteX122" fmla="*/ 254128 w 587898"/>
              <a:gd name="connsiteY122" fmla="*/ 506350 h 531883"/>
              <a:gd name="connsiteX123" fmla="*/ 248737 w 587898"/>
              <a:gd name="connsiteY123" fmla="*/ 506350 h 531883"/>
              <a:gd name="connsiteX124" fmla="*/ 248737 w 587898"/>
              <a:gd name="connsiteY124" fmla="*/ 501806 h 531883"/>
              <a:gd name="connsiteX125" fmla="*/ 248636 w 587898"/>
              <a:gd name="connsiteY125" fmla="*/ 501661 h 531883"/>
              <a:gd name="connsiteX126" fmla="*/ 243245 w 587898"/>
              <a:gd name="connsiteY126" fmla="*/ 501661 h 531883"/>
              <a:gd name="connsiteX127" fmla="*/ 243245 w 587898"/>
              <a:gd name="connsiteY127" fmla="*/ 497117 h 531883"/>
              <a:gd name="connsiteX128" fmla="*/ 243143 w 587898"/>
              <a:gd name="connsiteY128" fmla="*/ 496971 h 531883"/>
              <a:gd name="connsiteX129" fmla="*/ 237752 w 587898"/>
              <a:gd name="connsiteY129" fmla="*/ 496971 h 531883"/>
              <a:gd name="connsiteX130" fmla="*/ 237752 w 587898"/>
              <a:gd name="connsiteY130" fmla="*/ 492427 h 531883"/>
              <a:gd name="connsiteX131" fmla="*/ 237651 w 587898"/>
              <a:gd name="connsiteY131" fmla="*/ 492282 h 531883"/>
              <a:gd name="connsiteX132" fmla="*/ 232260 w 587898"/>
              <a:gd name="connsiteY132" fmla="*/ 492282 h 531883"/>
              <a:gd name="connsiteX133" fmla="*/ 232260 w 587898"/>
              <a:gd name="connsiteY133" fmla="*/ 487738 h 531883"/>
              <a:gd name="connsiteX134" fmla="*/ 232158 w 587898"/>
              <a:gd name="connsiteY134" fmla="*/ 487592 h 531883"/>
              <a:gd name="connsiteX135" fmla="*/ 226768 w 587898"/>
              <a:gd name="connsiteY135" fmla="*/ 487592 h 531883"/>
              <a:gd name="connsiteX136" fmla="*/ 226768 w 587898"/>
              <a:gd name="connsiteY136" fmla="*/ 483048 h 531883"/>
              <a:gd name="connsiteX137" fmla="*/ 226667 w 587898"/>
              <a:gd name="connsiteY137" fmla="*/ 482903 h 531883"/>
              <a:gd name="connsiteX138" fmla="*/ 221275 w 587898"/>
              <a:gd name="connsiteY138" fmla="*/ 482903 h 531883"/>
              <a:gd name="connsiteX139" fmla="*/ 221275 w 587898"/>
              <a:gd name="connsiteY139" fmla="*/ 478359 h 531883"/>
              <a:gd name="connsiteX140" fmla="*/ 221173 w 587898"/>
              <a:gd name="connsiteY140" fmla="*/ 478213 h 531883"/>
              <a:gd name="connsiteX141" fmla="*/ 215783 w 587898"/>
              <a:gd name="connsiteY141" fmla="*/ 478213 h 531883"/>
              <a:gd name="connsiteX142" fmla="*/ 215783 w 587898"/>
              <a:gd name="connsiteY142" fmla="*/ 473669 h 531883"/>
              <a:gd name="connsiteX143" fmla="*/ 215682 w 587898"/>
              <a:gd name="connsiteY143" fmla="*/ 473524 h 531883"/>
              <a:gd name="connsiteX144" fmla="*/ 210290 w 587898"/>
              <a:gd name="connsiteY144" fmla="*/ 473524 h 531883"/>
              <a:gd name="connsiteX145" fmla="*/ 210290 w 587898"/>
              <a:gd name="connsiteY145" fmla="*/ 468980 h 531883"/>
              <a:gd name="connsiteX146" fmla="*/ 210188 w 587898"/>
              <a:gd name="connsiteY146" fmla="*/ 468834 h 531883"/>
              <a:gd name="connsiteX147" fmla="*/ 204798 w 587898"/>
              <a:gd name="connsiteY147" fmla="*/ 468834 h 531883"/>
              <a:gd name="connsiteX148" fmla="*/ 204798 w 587898"/>
              <a:gd name="connsiteY148" fmla="*/ 464290 h 531883"/>
              <a:gd name="connsiteX149" fmla="*/ 204697 w 587898"/>
              <a:gd name="connsiteY149" fmla="*/ 464145 h 531883"/>
              <a:gd name="connsiteX150" fmla="*/ 199306 w 587898"/>
              <a:gd name="connsiteY150" fmla="*/ 464145 h 531883"/>
              <a:gd name="connsiteX151" fmla="*/ 199306 w 587898"/>
              <a:gd name="connsiteY151" fmla="*/ 459601 h 531883"/>
              <a:gd name="connsiteX152" fmla="*/ 199204 w 587898"/>
              <a:gd name="connsiteY152" fmla="*/ 459455 h 531883"/>
              <a:gd name="connsiteX153" fmla="*/ 193813 w 587898"/>
              <a:gd name="connsiteY153" fmla="*/ 459455 h 531883"/>
              <a:gd name="connsiteX154" fmla="*/ 193813 w 587898"/>
              <a:gd name="connsiteY154" fmla="*/ 454911 h 531883"/>
              <a:gd name="connsiteX155" fmla="*/ 193711 w 587898"/>
              <a:gd name="connsiteY155" fmla="*/ 454765 h 531883"/>
              <a:gd name="connsiteX156" fmla="*/ 188321 w 587898"/>
              <a:gd name="connsiteY156" fmla="*/ 454765 h 531883"/>
              <a:gd name="connsiteX157" fmla="*/ 188321 w 587898"/>
              <a:gd name="connsiteY157" fmla="*/ 450221 h 531883"/>
              <a:gd name="connsiteX158" fmla="*/ 188220 w 587898"/>
              <a:gd name="connsiteY158" fmla="*/ 450076 h 531883"/>
              <a:gd name="connsiteX159" fmla="*/ 182828 w 587898"/>
              <a:gd name="connsiteY159" fmla="*/ 450076 h 531883"/>
              <a:gd name="connsiteX160" fmla="*/ 182828 w 587898"/>
              <a:gd name="connsiteY160" fmla="*/ 445532 h 531883"/>
              <a:gd name="connsiteX161" fmla="*/ 182726 w 587898"/>
              <a:gd name="connsiteY161" fmla="*/ 445386 h 531883"/>
              <a:gd name="connsiteX162" fmla="*/ 177336 w 587898"/>
              <a:gd name="connsiteY162" fmla="*/ 445386 h 531883"/>
              <a:gd name="connsiteX163" fmla="*/ 177336 w 587898"/>
              <a:gd name="connsiteY163" fmla="*/ 440842 h 531883"/>
              <a:gd name="connsiteX164" fmla="*/ 177235 w 587898"/>
              <a:gd name="connsiteY164" fmla="*/ 440697 h 531883"/>
              <a:gd name="connsiteX165" fmla="*/ 171844 w 587898"/>
              <a:gd name="connsiteY165" fmla="*/ 440697 h 531883"/>
              <a:gd name="connsiteX166" fmla="*/ 171844 w 587898"/>
              <a:gd name="connsiteY166" fmla="*/ 436153 h 531883"/>
              <a:gd name="connsiteX167" fmla="*/ 171742 w 587898"/>
              <a:gd name="connsiteY167" fmla="*/ 436007 h 531883"/>
              <a:gd name="connsiteX168" fmla="*/ 166351 w 587898"/>
              <a:gd name="connsiteY168" fmla="*/ 436007 h 531883"/>
              <a:gd name="connsiteX169" fmla="*/ 166351 w 587898"/>
              <a:gd name="connsiteY169" fmla="*/ 431463 h 531883"/>
              <a:gd name="connsiteX170" fmla="*/ 166250 w 587898"/>
              <a:gd name="connsiteY170" fmla="*/ 431318 h 531883"/>
              <a:gd name="connsiteX171" fmla="*/ 160859 w 587898"/>
              <a:gd name="connsiteY171" fmla="*/ 431318 h 531883"/>
              <a:gd name="connsiteX172" fmla="*/ 160859 w 587898"/>
              <a:gd name="connsiteY172" fmla="*/ 426774 h 531883"/>
              <a:gd name="connsiteX173" fmla="*/ 160757 w 587898"/>
              <a:gd name="connsiteY173" fmla="*/ 426628 h 531883"/>
              <a:gd name="connsiteX174" fmla="*/ 155367 w 587898"/>
              <a:gd name="connsiteY174" fmla="*/ 426628 h 531883"/>
              <a:gd name="connsiteX175" fmla="*/ 155367 w 587898"/>
              <a:gd name="connsiteY175" fmla="*/ 422084 h 531883"/>
              <a:gd name="connsiteX176" fmla="*/ 155266 w 587898"/>
              <a:gd name="connsiteY176" fmla="*/ 421939 h 531883"/>
              <a:gd name="connsiteX177" fmla="*/ 149874 w 587898"/>
              <a:gd name="connsiteY177" fmla="*/ 421939 h 531883"/>
              <a:gd name="connsiteX178" fmla="*/ 149874 w 587898"/>
              <a:gd name="connsiteY178" fmla="*/ 417395 h 531883"/>
              <a:gd name="connsiteX179" fmla="*/ 149772 w 587898"/>
              <a:gd name="connsiteY179" fmla="*/ 417249 h 531883"/>
              <a:gd name="connsiteX180" fmla="*/ 144382 w 587898"/>
              <a:gd name="connsiteY180" fmla="*/ 417249 h 531883"/>
              <a:gd name="connsiteX181" fmla="*/ 144382 w 587898"/>
              <a:gd name="connsiteY181" fmla="*/ 412705 h 531883"/>
              <a:gd name="connsiteX182" fmla="*/ 144281 w 587898"/>
              <a:gd name="connsiteY182" fmla="*/ 412560 h 531883"/>
              <a:gd name="connsiteX183" fmla="*/ 138889 w 587898"/>
              <a:gd name="connsiteY183" fmla="*/ 412560 h 531883"/>
              <a:gd name="connsiteX184" fmla="*/ 138889 w 587898"/>
              <a:gd name="connsiteY184" fmla="*/ 408016 h 531883"/>
              <a:gd name="connsiteX185" fmla="*/ 0 w 587898"/>
              <a:gd name="connsiteY185" fmla="*/ 208851 h 53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587898" h="531883">
                <a:moveTo>
                  <a:pt x="299490" y="0"/>
                </a:moveTo>
                <a:lnTo>
                  <a:pt x="303487" y="5732"/>
                </a:lnTo>
                <a:lnTo>
                  <a:pt x="304983" y="4689"/>
                </a:lnTo>
                <a:lnTo>
                  <a:pt x="308980" y="10421"/>
                </a:lnTo>
                <a:lnTo>
                  <a:pt x="310475" y="9379"/>
                </a:lnTo>
                <a:lnTo>
                  <a:pt x="314472" y="15111"/>
                </a:lnTo>
                <a:lnTo>
                  <a:pt x="315968" y="14068"/>
                </a:lnTo>
                <a:lnTo>
                  <a:pt x="319965" y="19800"/>
                </a:lnTo>
                <a:lnTo>
                  <a:pt x="321460" y="18758"/>
                </a:lnTo>
                <a:lnTo>
                  <a:pt x="325457" y="24490"/>
                </a:lnTo>
                <a:lnTo>
                  <a:pt x="326952" y="23447"/>
                </a:lnTo>
                <a:lnTo>
                  <a:pt x="330949" y="29180"/>
                </a:lnTo>
                <a:lnTo>
                  <a:pt x="332445" y="28137"/>
                </a:lnTo>
                <a:lnTo>
                  <a:pt x="336442" y="33869"/>
                </a:lnTo>
                <a:lnTo>
                  <a:pt x="337937" y="32826"/>
                </a:lnTo>
                <a:lnTo>
                  <a:pt x="341934" y="38558"/>
                </a:lnTo>
                <a:lnTo>
                  <a:pt x="343429" y="37516"/>
                </a:lnTo>
                <a:lnTo>
                  <a:pt x="347426" y="43248"/>
                </a:lnTo>
                <a:lnTo>
                  <a:pt x="348922" y="42205"/>
                </a:lnTo>
                <a:lnTo>
                  <a:pt x="352919" y="47937"/>
                </a:lnTo>
                <a:lnTo>
                  <a:pt x="354414" y="46895"/>
                </a:lnTo>
                <a:lnTo>
                  <a:pt x="358411" y="52628"/>
                </a:lnTo>
                <a:lnTo>
                  <a:pt x="359907" y="51585"/>
                </a:lnTo>
                <a:lnTo>
                  <a:pt x="363904" y="57317"/>
                </a:lnTo>
                <a:lnTo>
                  <a:pt x="365399" y="56274"/>
                </a:lnTo>
                <a:lnTo>
                  <a:pt x="369396" y="62006"/>
                </a:lnTo>
                <a:lnTo>
                  <a:pt x="370891" y="60964"/>
                </a:lnTo>
                <a:lnTo>
                  <a:pt x="374888" y="66696"/>
                </a:lnTo>
                <a:lnTo>
                  <a:pt x="376384" y="65653"/>
                </a:lnTo>
                <a:lnTo>
                  <a:pt x="380381" y="71385"/>
                </a:lnTo>
                <a:lnTo>
                  <a:pt x="381876" y="70343"/>
                </a:lnTo>
                <a:lnTo>
                  <a:pt x="385873" y="76075"/>
                </a:lnTo>
                <a:lnTo>
                  <a:pt x="387369" y="75032"/>
                </a:lnTo>
                <a:lnTo>
                  <a:pt x="391366" y="80764"/>
                </a:lnTo>
                <a:lnTo>
                  <a:pt x="392861" y="79722"/>
                </a:lnTo>
                <a:lnTo>
                  <a:pt x="396858" y="85454"/>
                </a:lnTo>
                <a:lnTo>
                  <a:pt x="398353" y="84411"/>
                </a:lnTo>
                <a:lnTo>
                  <a:pt x="402350" y="90144"/>
                </a:lnTo>
                <a:lnTo>
                  <a:pt x="403846" y="89101"/>
                </a:lnTo>
                <a:lnTo>
                  <a:pt x="407843" y="94833"/>
                </a:lnTo>
                <a:lnTo>
                  <a:pt x="409338" y="93790"/>
                </a:lnTo>
                <a:lnTo>
                  <a:pt x="413335" y="99523"/>
                </a:lnTo>
                <a:lnTo>
                  <a:pt x="414831" y="98480"/>
                </a:lnTo>
                <a:lnTo>
                  <a:pt x="418828" y="104212"/>
                </a:lnTo>
                <a:lnTo>
                  <a:pt x="420323" y="103170"/>
                </a:lnTo>
                <a:lnTo>
                  <a:pt x="424320" y="108902"/>
                </a:lnTo>
                <a:lnTo>
                  <a:pt x="425815" y="107859"/>
                </a:lnTo>
                <a:lnTo>
                  <a:pt x="429812" y="113592"/>
                </a:lnTo>
                <a:lnTo>
                  <a:pt x="431308" y="112549"/>
                </a:lnTo>
                <a:lnTo>
                  <a:pt x="435305" y="118281"/>
                </a:lnTo>
                <a:lnTo>
                  <a:pt x="436800" y="117238"/>
                </a:lnTo>
                <a:lnTo>
                  <a:pt x="440797" y="122970"/>
                </a:lnTo>
                <a:lnTo>
                  <a:pt x="442292" y="121928"/>
                </a:lnTo>
                <a:lnTo>
                  <a:pt x="446289" y="127660"/>
                </a:lnTo>
                <a:lnTo>
                  <a:pt x="447785" y="126617"/>
                </a:lnTo>
                <a:lnTo>
                  <a:pt x="451782" y="132349"/>
                </a:lnTo>
                <a:lnTo>
                  <a:pt x="453277" y="131307"/>
                </a:lnTo>
                <a:lnTo>
                  <a:pt x="457274" y="137039"/>
                </a:lnTo>
                <a:lnTo>
                  <a:pt x="458770" y="135996"/>
                </a:lnTo>
                <a:lnTo>
                  <a:pt x="462767" y="141728"/>
                </a:lnTo>
                <a:lnTo>
                  <a:pt x="464262" y="140686"/>
                </a:lnTo>
                <a:lnTo>
                  <a:pt x="468259" y="146418"/>
                </a:lnTo>
                <a:lnTo>
                  <a:pt x="469754" y="145375"/>
                </a:lnTo>
                <a:lnTo>
                  <a:pt x="473751" y="151108"/>
                </a:lnTo>
                <a:lnTo>
                  <a:pt x="475247" y="150065"/>
                </a:lnTo>
                <a:lnTo>
                  <a:pt x="479244" y="155797"/>
                </a:lnTo>
                <a:lnTo>
                  <a:pt x="480739" y="154755"/>
                </a:lnTo>
                <a:lnTo>
                  <a:pt x="484736" y="160487"/>
                </a:lnTo>
                <a:lnTo>
                  <a:pt x="486232" y="159444"/>
                </a:lnTo>
                <a:lnTo>
                  <a:pt x="487276" y="160941"/>
                </a:lnTo>
                <a:lnTo>
                  <a:pt x="504009" y="160941"/>
                </a:lnTo>
                <a:lnTo>
                  <a:pt x="504009" y="165630"/>
                </a:lnTo>
                <a:lnTo>
                  <a:pt x="509502" y="165630"/>
                </a:lnTo>
                <a:lnTo>
                  <a:pt x="509502" y="170320"/>
                </a:lnTo>
                <a:lnTo>
                  <a:pt x="514994" y="170320"/>
                </a:lnTo>
                <a:lnTo>
                  <a:pt x="514994" y="175009"/>
                </a:lnTo>
                <a:lnTo>
                  <a:pt x="520487" y="175009"/>
                </a:lnTo>
                <a:lnTo>
                  <a:pt x="520487" y="179699"/>
                </a:lnTo>
                <a:lnTo>
                  <a:pt x="525979" y="179699"/>
                </a:lnTo>
                <a:lnTo>
                  <a:pt x="525979" y="184388"/>
                </a:lnTo>
                <a:lnTo>
                  <a:pt x="531471" y="184388"/>
                </a:lnTo>
                <a:lnTo>
                  <a:pt x="531471" y="189078"/>
                </a:lnTo>
                <a:lnTo>
                  <a:pt x="536964" y="189078"/>
                </a:lnTo>
                <a:lnTo>
                  <a:pt x="536964" y="193767"/>
                </a:lnTo>
                <a:lnTo>
                  <a:pt x="542456" y="193767"/>
                </a:lnTo>
                <a:lnTo>
                  <a:pt x="542456" y="198457"/>
                </a:lnTo>
                <a:lnTo>
                  <a:pt x="547948" y="198457"/>
                </a:lnTo>
                <a:lnTo>
                  <a:pt x="547948" y="203146"/>
                </a:lnTo>
                <a:lnTo>
                  <a:pt x="553441" y="203146"/>
                </a:lnTo>
                <a:lnTo>
                  <a:pt x="553441" y="207836"/>
                </a:lnTo>
                <a:lnTo>
                  <a:pt x="558933" y="207836"/>
                </a:lnTo>
                <a:lnTo>
                  <a:pt x="558933" y="212526"/>
                </a:lnTo>
                <a:lnTo>
                  <a:pt x="564426" y="212526"/>
                </a:lnTo>
                <a:lnTo>
                  <a:pt x="564426" y="217215"/>
                </a:lnTo>
                <a:lnTo>
                  <a:pt x="569918" y="217215"/>
                </a:lnTo>
                <a:lnTo>
                  <a:pt x="569918" y="221905"/>
                </a:lnTo>
                <a:lnTo>
                  <a:pt x="575410" y="221905"/>
                </a:lnTo>
                <a:lnTo>
                  <a:pt x="575410" y="226594"/>
                </a:lnTo>
                <a:lnTo>
                  <a:pt x="580903" y="226594"/>
                </a:lnTo>
                <a:lnTo>
                  <a:pt x="580903" y="231284"/>
                </a:lnTo>
                <a:lnTo>
                  <a:pt x="586395" y="231284"/>
                </a:lnTo>
                <a:lnTo>
                  <a:pt x="586395" y="235973"/>
                </a:lnTo>
                <a:lnTo>
                  <a:pt x="587898" y="235973"/>
                </a:lnTo>
                <a:lnTo>
                  <a:pt x="587898" y="419433"/>
                </a:lnTo>
                <a:cubicBezTo>
                  <a:pt x="587898" y="481537"/>
                  <a:pt x="537552" y="531883"/>
                  <a:pt x="475448" y="531883"/>
                </a:cubicBezTo>
                <a:lnTo>
                  <a:pt x="281691" y="531883"/>
                </a:lnTo>
                <a:lnTo>
                  <a:pt x="281691" y="529944"/>
                </a:lnTo>
                <a:lnTo>
                  <a:pt x="281589" y="529798"/>
                </a:lnTo>
                <a:lnTo>
                  <a:pt x="276199" y="529798"/>
                </a:lnTo>
                <a:lnTo>
                  <a:pt x="276199" y="525254"/>
                </a:lnTo>
                <a:lnTo>
                  <a:pt x="276098" y="525109"/>
                </a:lnTo>
                <a:lnTo>
                  <a:pt x="270707" y="525109"/>
                </a:lnTo>
                <a:lnTo>
                  <a:pt x="270707" y="520565"/>
                </a:lnTo>
                <a:lnTo>
                  <a:pt x="270605" y="520419"/>
                </a:lnTo>
                <a:lnTo>
                  <a:pt x="265214" y="520419"/>
                </a:lnTo>
                <a:lnTo>
                  <a:pt x="265214" y="515875"/>
                </a:lnTo>
                <a:lnTo>
                  <a:pt x="265113" y="515730"/>
                </a:lnTo>
                <a:lnTo>
                  <a:pt x="259722" y="515730"/>
                </a:lnTo>
                <a:lnTo>
                  <a:pt x="259722" y="511186"/>
                </a:lnTo>
                <a:lnTo>
                  <a:pt x="259620" y="511040"/>
                </a:lnTo>
                <a:lnTo>
                  <a:pt x="254230" y="511040"/>
                </a:lnTo>
                <a:lnTo>
                  <a:pt x="254230" y="506496"/>
                </a:lnTo>
                <a:lnTo>
                  <a:pt x="254128" y="506350"/>
                </a:lnTo>
                <a:lnTo>
                  <a:pt x="248737" y="506350"/>
                </a:lnTo>
                <a:lnTo>
                  <a:pt x="248737" y="501806"/>
                </a:lnTo>
                <a:lnTo>
                  <a:pt x="248636" y="501661"/>
                </a:lnTo>
                <a:lnTo>
                  <a:pt x="243245" y="501661"/>
                </a:lnTo>
                <a:lnTo>
                  <a:pt x="243245" y="497117"/>
                </a:lnTo>
                <a:lnTo>
                  <a:pt x="243143" y="496971"/>
                </a:lnTo>
                <a:lnTo>
                  <a:pt x="237752" y="496971"/>
                </a:lnTo>
                <a:lnTo>
                  <a:pt x="237752" y="492427"/>
                </a:lnTo>
                <a:lnTo>
                  <a:pt x="237651" y="492282"/>
                </a:lnTo>
                <a:lnTo>
                  <a:pt x="232260" y="492282"/>
                </a:lnTo>
                <a:lnTo>
                  <a:pt x="232260" y="487738"/>
                </a:lnTo>
                <a:lnTo>
                  <a:pt x="232158" y="487592"/>
                </a:lnTo>
                <a:lnTo>
                  <a:pt x="226768" y="487592"/>
                </a:lnTo>
                <a:lnTo>
                  <a:pt x="226768" y="483048"/>
                </a:lnTo>
                <a:lnTo>
                  <a:pt x="226667" y="482903"/>
                </a:lnTo>
                <a:lnTo>
                  <a:pt x="221275" y="482903"/>
                </a:lnTo>
                <a:lnTo>
                  <a:pt x="221275" y="478359"/>
                </a:lnTo>
                <a:lnTo>
                  <a:pt x="221173" y="478213"/>
                </a:lnTo>
                <a:lnTo>
                  <a:pt x="215783" y="478213"/>
                </a:lnTo>
                <a:lnTo>
                  <a:pt x="215783" y="473669"/>
                </a:lnTo>
                <a:lnTo>
                  <a:pt x="215682" y="473524"/>
                </a:lnTo>
                <a:lnTo>
                  <a:pt x="210290" y="473524"/>
                </a:lnTo>
                <a:lnTo>
                  <a:pt x="210290" y="468980"/>
                </a:lnTo>
                <a:lnTo>
                  <a:pt x="210188" y="468834"/>
                </a:lnTo>
                <a:lnTo>
                  <a:pt x="204798" y="468834"/>
                </a:lnTo>
                <a:lnTo>
                  <a:pt x="204798" y="464290"/>
                </a:lnTo>
                <a:lnTo>
                  <a:pt x="204697" y="464145"/>
                </a:lnTo>
                <a:lnTo>
                  <a:pt x="199306" y="464145"/>
                </a:lnTo>
                <a:lnTo>
                  <a:pt x="199306" y="459601"/>
                </a:lnTo>
                <a:lnTo>
                  <a:pt x="199204" y="459455"/>
                </a:lnTo>
                <a:lnTo>
                  <a:pt x="193813" y="459455"/>
                </a:lnTo>
                <a:lnTo>
                  <a:pt x="193813" y="454911"/>
                </a:lnTo>
                <a:lnTo>
                  <a:pt x="193711" y="454765"/>
                </a:lnTo>
                <a:lnTo>
                  <a:pt x="188321" y="454765"/>
                </a:lnTo>
                <a:lnTo>
                  <a:pt x="188321" y="450221"/>
                </a:lnTo>
                <a:lnTo>
                  <a:pt x="188220" y="450076"/>
                </a:lnTo>
                <a:lnTo>
                  <a:pt x="182828" y="450076"/>
                </a:lnTo>
                <a:lnTo>
                  <a:pt x="182828" y="445532"/>
                </a:lnTo>
                <a:lnTo>
                  <a:pt x="182726" y="445386"/>
                </a:lnTo>
                <a:lnTo>
                  <a:pt x="177336" y="445386"/>
                </a:lnTo>
                <a:lnTo>
                  <a:pt x="177336" y="440842"/>
                </a:lnTo>
                <a:lnTo>
                  <a:pt x="177235" y="440697"/>
                </a:lnTo>
                <a:lnTo>
                  <a:pt x="171844" y="440697"/>
                </a:lnTo>
                <a:lnTo>
                  <a:pt x="171844" y="436153"/>
                </a:lnTo>
                <a:lnTo>
                  <a:pt x="171742" y="436007"/>
                </a:lnTo>
                <a:lnTo>
                  <a:pt x="166351" y="436007"/>
                </a:lnTo>
                <a:lnTo>
                  <a:pt x="166351" y="431463"/>
                </a:lnTo>
                <a:lnTo>
                  <a:pt x="166250" y="431318"/>
                </a:lnTo>
                <a:lnTo>
                  <a:pt x="160859" y="431318"/>
                </a:lnTo>
                <a:lnTo>
                  <a:pt x="160859" y="426774"/>
                </a:lnTo>
                <a:lnTo>
                  <a:pt x="160757" y="426628"/>
                </a:lnTo>
                <a:lnTo>
                  <a:pt x="155367" y="426628"/>
                </a:lnTo>
                <a:lnTo>
                  <a:pt x="155367" y="422084"/>
                </a:lnTo>
                <a:lnTo>
                  <a:pt x="155266" y="421939"/>
                </a:lnTo>
                <a:lnTo>
                  <a:pt x="149874" y="421939"/>
                </a:lnTo>
                <a:lnTo>
                  <a:pt x="149874" y="417395"/>
                </a:lnTo>
                <a:lnTo>
                  <a:pt x="149772" y="417249"/>
                </a:lnTo>
                <a:lnTo>
                  <a:pt x="144382" y="417249"/>
                </a:lnTo>
                <a:lnTo>
                  <a:pt x="144382" y="412705"/>
                </a:lnTo>
                <a:lnTo>
                  <a:pt x="144281" y="412560"/>
                </a:lnTo>
                <a:lnTo>
                  <a:pt x="138889" y="412560"/>
                </a:lnTo>
                <a:lnTo>
                  <a:pt x="138889" y="408016"/>
                </a:lnTo>
                <a:lnTo>
                  <a:pt x="0" y="208851"/>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49" name="任意多边形: 形状 48">
            <a:extLst>
              <a:ext uri="{FF2B5EF4-FFF2-40B4-BE49-F238E27FC236}">
                <a16:creationId xmlns:a16="http://schemas.microsoft.com/office/drawing/2014/main" id="{4EF88D6D-C0AC-4718-9D11-E9DA63D7B741}"/>
              </a:ext>
            </a:extLst>
          </p:cNvPr>
          <p:cNvSpPr/>
          <p:nvPr userDrawn="1">
            <p:custDataLst>
              <p:tags r:id="rId2"/>
            </p:custDataLst>
          </p:nvPr>
        </p:nvSpPr>
        <p:spPr>
          <a:xfrm>
            <a:off x="524212" y="444501"/>
            <a:ext cx="504009" cy="412560"/>
          </a:xfrm>
          <a:custGeom>
            <a:avLst/>
            <a:gdLst>
              <a:gd name="connsiteX0" fmla="*/ 1666778 w 2340386"/>
              <a:gd name="connsiteY0" fmla="*/ 1080656 h 1915737"/>
              <a:gd name="connsiteX1" fmla="*/ 1821591 w 2340386"/>
              <a:gd name="connsiteY1" fmla="*/ 1347576 h 1915737"/>
              <a:gd name="connsiteX2" fmla="*/ 1942122 w 2340386"/>
              <a:gd name="connsiteY2" fmla="*/ 1226648 h 1915737"/>
              <a:gd name="connsiteX3" fmla="*/ 2119818 w 2340386"/>
              <a:gd name="connsiteY3" fmla="*/ 1651951 h 1915737"/>
              <a:gd name="connsiteX4" fmla="*/ 1998129 w 2340386"/>
              <a:gd name="connsiteY4" fmla="*/ 1651951 h 1915737"/>
              <a:gd name="connsiteX5" fmla="*/ 1666778 w 2340386"/>
              <a:gd name="connsiteY5" fmla="*/ 1651951 h 1915737"/>
              <a:gd name="connsiteX6" fmla="*/ 1518214 w 2340386"/>
              <a:gd name="connsiteY6" fmla="*/ 1651951 h 1915737"/>
              <a:gd name="connsiteX7" fmla="*/ 1335427 w 2340386"/>
              <a:gd name="connsiteY7" fmla="*/ 1651951 h 1915737"/>
              <a:gd name="connsiteX8" fmla="*/ 1226937 w 2340386"/>
              <a:gd name="connsiteY8" fmla="*/ 1651951 h 1915737"/>
              <a:gd name="connsiteX9" fmla="*/ 1336484 w 2340386"/>
              <a:gd name="connsiteY9" fmla="*/ 1272778 h 1915737"/>
              <a:gd name="connsiteX10" fmla="*/ 1467868 w 2340386"/>
              <a:gd name="connsiteY10" fmla="*/ 1423605 h 1915737"/>
              <a:gd name="connsiteX11" fmla="*/ 1099967 w 2340386"/>
              <a:gd name="connsiteY11" fmla="*/ 1052137 h 1915737"/>
              <a:gd name="connsiteX12" fmla="*/ 1239667 w 2340386"/>
              <a:gd name="connsiteY12" fmla="*/ 1191837 h 1915737"/>
              <a:gd name="connsiteX13" fmla="*/ 1099967 w 2340386"/>
              <a:gd name="connsiteY13" fmla="*/ 1331537 h 1915737"/>
              <a:gd name="connsiteX14" fmla="*/ 960267 w 2340386"/>
              <a:gd name="connsiteY14" fmla="*/ 1191837 h 1915737"/>
              <a:gd name="connsiteX15" fmla="*/ 1099967 w 2340386"/>
              <a:gd name="connsiteY15" fmla="*/ 1052137 h 1915737"/>
              <a:gd name="connsiteX16" fmla="*/ 790986 w 2340386"/>
              <a:gd name="connsiteY16" fmla="*/ 893387 h 1915737"/>
              <a:gd name="connsiteX17" fmla="*/ 790986 w 2340386"/>
              <a:gd name="connsiteY17" fmla="*/ 1769687 h 1915737"/>
              <a:gd name="connsiteX18" fmla="*/ 2194336 w 2340386"/>
              <a:gd name="connsiteY18" fmla="*/ 1769687 h 1915737"/>
              <a:gd name="connsiteX19" fmla="*/ 2194336 w 2340386"/>
              <a:gd name="connsiteY19" fmla="*/ 893387 h 1915737"/>
              <a:gd name="connsiteX20" fmla="*/ 1354436 w 2340386"/>
              <a:gd name="connsiteY20" fmla="*/ 203339 h 1915737"/>
              <a:gd name="connsiteX21" fmla="*/ 203339 w 2340386"/>
              <a:gd name="connsiteY21" fmla="*/ 1006064 h 1915737"/>
              <a:gd name="connsiteX22" fmla="*/ 644936 w 2340386"/>
              <a:gd name="connsiteY22" fmla="*/ 1639308 h 1915737"/>
              <a:gd name="connsiteX23" fmla="*/ 644936 w 2340386"/>
              <a:gd name="connsiteY23" fmla="*/ 747337 h 1915737"/>
              <a:gd name="connsiteX24" fmla="*/ 1733797 w 2340386"/>
              <a:gd name="connsiteY24" fmla="*/ 747337 h 1915737"/>
              <a:gd name="connsiteX25" fmla="*/ 1390692 w 2340386"/>
              <a:gd name="connsiteY25" fmla="*/ 0 h 1915737"/>
              <a:gd name="connsiteX26" fmla="*/ 1911853 w 2340386"/>
              <a:gd name="connsiteY26" fmla="*/ 747337 h 1915737"/>
              <a:gd name="connsiteX27" fmla="*/ 2340386 w 2340386"/>
              <a:gd name="connsiteY27" fmla="*/ 747337 h 1915737"/>
              <a:gd name="connsiteX28" fmla="*/ 2340386 w 2340386"/>
              <a:gd name="connsiteY28" fmla="*/ 1915737 h 1915737"/>
              <a:gd name="connsiteX29" fmla="*/ 644936 w 2340386"/>
              <a:gd name="connsiteY29" fmla="*/ 1915737 h 1915737"/>
              <a:gd name="connsiteX30" fmla="*/ 644936 w 2340386"/>
              <a:gd name="connsiteY30" fmla="*/ 1894637 h 1915737"/>
              <a:gd name="connsiteX31" fmla="*/ 0 w 2340386"/>
              <a:gd name="connsiteY31" fmla="*/ 969808 h 19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40386" h="1915737">
                <a:moveTo>
                  <a:pt x="1666778" y="1080656"/>
                </a:moveTo>
                <a:lnTo>
                  <a:pt x="1821591" y="1347576"/>
                </a:lnTo>
                <a:lnTo>
                  <a:pt x="1942122" y="1226648"/>
                </a:lnTo>
                <a:lnTo>
                  <a:pt x="2119818" y="1651951"/>
                </a:lnTo>
                <a:lnTo>
                  <a:pt x="1998129" y="1651951"/>
                </a:lnTo>
                <a:lnTo>
                  <a:pt x="1666778" y="1651951"/>
                </a:lnTo>
                <a:lnTo>
                  <a:pt x="1518214" y="1651951"/>
                </a:lnTo>
                <a:lnTo>
                  <a:pt x="1335427" y="1651951"/>
                </a:lnTo>
                <a:lnTo>
                  <a:pt x="1226937" y="1651951"/>
                </a:lnTo>
                <a:lnTo>
                  <a:pt x="1336484" y="1272778"/>
                </a:lnTo>
                <a:lnTo>
                  <a:pt x="1467868" y="1423605"/>
                </a:lnTo>
                <a:close/>
                <a:moveTo>
                  <a:pt x="1099967" y="1052137"/>
                </a:moveTo>
                <a:cubicBezTo>
                  <a:pt x="1177121" y="1052137"/>
                  <a:pt x="1239667" y="1114683"/>
                  <a:pt x="1239667" y="1191837"/>
                </a:cubicBezTo>
                <a:cubicBezTo>
                  <a:pt x="1239667" y="1268991"/>
                  <a:pt x="1177121" y="1331537"/>
                  <a:pt x="1099967" y="1331537"/>
                </a:cubicBezTo>
                <a:cubicBezTo>
                  <a:pt x="1022813" y="1331537"/>
                  <a:pt x="960267" y="1268991"/>
                  <a:pt x="960267" y="1191837"/>
                </a:cubicBezTo>
                <a:cubicBezTo>
                  <a:pt x="960267" y="1114683"/>
                  <a:pt x="1022813" y="1052137"/>
                  <a:pt x="1099967" y="1052137"/>
                </a:cubicBezTo>
                <a:close/>
                <a:moveTo>
                  <a:pt x="790986" y="893387"/>
                </a:moveTo>
                <a:lnTo>
                  <a:pt x="790986" y="1769687"/>
                </a:lnTo>
                <a:lnTo>
                  <a:pt x="2194336" y="1769687"/>
                </a:lnTo>
                <a:lnTo>
                  <a:pt x="2194336" y="893387"/>
                </a:lnTo>
                <a:close/>
                <a:moveTo>
                  <a:pt x="1354436" y="203339"/>
                </a:moveTo>
                <a:lnTo>
                  <a:pt x="203339" y="1006064"/>
                </a:lnTo>
                <a:lnTo>
                  <a:pt x="644936" y="1639308"/>
                </a:lnTo>
                <a:lnTo>
                  <a:pt x="644936" y="747337"/>
                </a:lnTo>
                <a:lnTo>
                  <a:pt x="1733797" y="747337"/>
                </a:lnTo>
                <a:close/>
                <a:moveTo>
                  <a:pt x="1390692" y="0"/>
                </a:moveTo>
                <a:lnTo>
                  <a:pt x="1911853" y="747337"/>
                </a:lnTo>
                <a:lnTo>
                  <a:pt x="2340386" y="747337"/>
                </a:lnTo>
                <a:lnTo>
                  <a:pt x="2340386" y="1915737"/>
                </a:lnTo>
                <a:lnTo>
                  <a:pt x="644936" y="1915737"/>
                </a:lnTo>
                <a:lnTo>
                  <a:pt x="644936" y="1894637"/>
                </a:lnTo>
                <a:lnTo>
                  <a:pt x="0" y="96980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50" name="组合 49">
            <a:extLst>
              <a:ext uri="{FF2B5EF4-FFF2-40B4-BE49-F238E27FC236}">
                <a16:creationId xmlns:a16="http://schemas.microsoft.com/office/drawing/2014/main" id="{3BA6C0AE-0FEB-4526-91DD-29738E705492}"/>
              </a:ext>
            </a:extLst>
          </p:cNvPr>
          <p:cNvGrpSpPr/>
          <p:nvPr userDrawn="1"/>
        </p:nvGrpSpPr>
        <p:grpSpPr>
          <a:xfrm>
            <a:off x="11074399" y="306386"/>
            <a:ext cx="674689" cy="674689"/>
            <a:chOff x="11074399" y="306386"/>
            <a:chExt cx="674689" cy="674689"/>
          </a:xfrm>
        </p:grpSpPr>
        <p:sp>
          <p:nvSpPr>
            <p:cNvPr id="51" name="矩形: 圆角 50">
              <a:extLst>
                <a:ext uri="{FF2B5EF4-FFF2-40B4-BE49-F238E27FC236}">
                  <a16:creationId xmlns:a16="http://schemas.microsoft.com/office/drawing/2014/main" id="{1E894A34-0EB1-4884-9E6B-4FABE29F6F9C}"/>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2" name="任意多边形: 形状 51">
              <a:extLst>
                <a:ext uri="{FF2B5EF4-FFF2-40B4-BE49-F238E27FC236}">
                  <a16:creationId xmlns:a16="http://schemas.microsoft.com/office/drawing/2014/main" id="{C8E0301D-B1B6-46A2-8520-53C52EAFCED8}"/>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3" name="Freeform 193">
              <a:extLst>
                <a:ext uri="{FF2B5EF4-FFF2-40B4-BE49-F238E27FC236}">
                  <a16:creationId xmlns:a16="http://schemas.microsoft.com/office/drawing/2014/main" id="{AC17F42F-0C34-46F4-A45B-5CFD6061AC6B}"/>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54" name="文本占位符 3">
            <a:extLst>
              <a:ext uri="{FF2B5EF4-FFF2-40B4-BE49-F238E27FC236}">
                <a16:creationId xmlns:a16="http://schemas.microsoft.com/office/drawing/2014/main" id="{C7B9369D-3034-4623-BF7B-839868CA56A8}"/>
              </a:ext>
            </a:extLst>
          </p:cNvPr>
          <p:cNvSpPr>
            <a:spLocks noGrp="1"/>
          </p:cNvSpPr>
          <p:nvPr>
            <p:ph type="body" sz="quarter" idx="26"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两项图文页面</a:t>
            </a:r>
          </a:p>
        </p:txBody>
      </p:sp>
    </p:spTree>
    <p:extLst>
      <p:ext uri="{BB962C8B-B14F-4D97-AF65-F5344CB8AC3E}">
        <p14:creationId xmlns:p14="http://schemas.microsoft.com/office/powerpoint/2010/main" val="1535619998"/>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三项图文页">
    <p:bg>
      <p:bgPr>
        <a:solidFill>
          <a:schemeClr val="bg1">
            <a:lumMod val="95000"/>
          </a:schemeClr>
        </a:solidFill>
        <a:effectLst/>
      </p:bgPr>
    </p:bg>
    <p:spTree>
      <p:nvGrpSpPr>
        <p:cNvPr id="1" name=""/>
        <p:cNvGrpSpPr/>
        <p:nvPr/>
      </p:nvGrpSpPr>
      <p:grpSpPr>
        <a:xfrm>
          <a:off x="0" y="0"/>
          <a:ext cx="0" cy="0"/>
          <a:chOff x="0" y="0"/>
          <a:chExt cx="0" cy="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572501" y="453932"/>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n-ea"/>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568027" y="449601"/>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sp>
        <p:nvSpPr>
          <p:cNvPr id="20" name="矩形: 圆角 19">
            <a:extLst>
              <a:ext uri="{FF2B5EF4-FFF2-40B4-BE49-F238E27FC236}">
                <a16:creationId xmlns:a16="http://schemas.microsoft.com/office/drawing/2014/main" id="{882DBB89-6530-4630-BF75-41F226EAE1B1}"/>
              </a:ext>
            </a:extLst>
          </p:cNvPr>
          <p:cNvSpPr/>
          <p:nvPr userDrawn="1"/>
        </p:nvSpPr>
        <p:spPr>
          <a:xfrm>
            <a:off x="777837" y="1418676"/>
            <a:ext cx="3125052" cy="674682"/>
          </a:xfrm>
          <a:prstGeom prst="roundRect">
            <a:avLst>
              <a:gd name="adj" fmla="val 258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1" name="矩形: 圆角 20">
            <a:extLst>
              <a:ext uri="{FF2B5EF4-FFF2-40B4-BE49-F238E27FC236}">
                <a16:creationId xmlns:a16="http://schemas.microsoft.com/office/drawing/2014/main" id="{D8433AFC-62F3-45BA-A754-3455A1093750}"/>
              </a:ext>
            </a:extLst>
          </p:cNvPr>
          <p:cNvSpPr/>
          <p:nvPr userDrawn="1"/>
        </p:nvSpPr>
        <p:spPr>
          <a:xfrm>
            <a:off x="777837" y="2167759"/>
            <a:ext cx="3125052" cy="2212972"/>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2" name="矩形: 圆角 21">
            <a:extLst>
              <a:ext uri="{FF2B5EF4-FFF2-40B4-BE49-F238E27FC236}">
                <a16:creationId xmlns:a16="http://schemas.microsoft.com/office/drawing/2014/main" id="{A0012137-CC11-4EB7-A61E-2C668F0DC322}"/>
              </a:ext>
            </a:extLst>
          </p:cNvPr>
          <p:cNvSpPr/>
          <p:nvPr userDrawn="1"/>
        </p:nvSpPr>
        <p:spPr>
          <a:xfrm>
            <a:off x="4533474" y="1418676"/>
            <a:ext cx="3125052" cy="674682"/>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3" name="矩形: 圆角 22">
            <a:extLst>
              <a:ext uri="{FF2B5EF4-FFF2-40B4-BE49-F238E27FC236}">
                <a16:creationId xmlns:a16="http://schemas.microsoft.com/office/drawing/2014/main" id="{6D6C7B0B-E23D-4DC8-8A97-268272102063}"/>
              </a:ext>
            </a:extLst>
          </p:cNvPr>
          <p:cNvSpPr/>
          <p:nvPr userDrawn="1"/>
        </p:nvSpPr>
        <p:spPr>
          <a:xfrm>
            <a:off x="4533474" y="2167759"/>
            <a:ext cx="3125052" cy="2212972"/>
          </a:xfrm>
          <a:prstGeom prst="roundRect">
            <a:avLst>
              <a:gd name="adj" fmla="val 4821"/>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4" name="矩形: 圆角 23">
            <a:extLst>
              <a:ext uri="{FF2B5EF4-FFF2-40B4-BE49-F238E27FC236}">
                <a16:creationId xmlns:a16="http://schemas.microsoft.com/office/drawing/2014/main" id="{374194F4-0567-4E7E-8D4B-6CC8F438AA32}"/>
              </a:ext>
            </a:extLst>
          </p:cNvPr>
          <p:cNvSpPr/>
          <p:nvPr userDrawn="1"/>
        </p:nvSpPr>
        <p:spPr>
          <a:xfrm>
            <a:off x="8289110" y="1418676"/>
            <a:ext cx="3125052" cy="674682"/>
          </a:xfrm>
          <a:prstGeom prst="roundRect">
            <a:avLst>
              <a:gd name="adj" fmla="val 258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5" name="矩形: 圆角 24">
            <a:extLst>
              <a:ext uri="{FF2B5EF4-FFF2-40B4-BE49-F238E27FC236}">
                <a16:creationId xmlns:a16="http://schemas.microsoft.com/office/drawing/2014/main" id="{D6110CF1-23A7-41E3-B3FC-48FA2A1C722F}"/>
              </a:ext>
            </a:extLst>
          </p:cNvPr>
          <p:cNvSpPr/>
          <p:nvPr userDrawn="1"/>
        </p:nvSpPr>
        <p:spPr>
          <a:xfrm>
            <a:off x="8289110" y="2167759"/>
            <a:ext cx="3125052" cy="2212972"/>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AAB32556-3256-48A4-A40A-5CF9D2C29AAE}"/>
              </a:ext>
            </a:extLst>
          </p:cNvPr>
          <p:cNvSpPr>
            <a:spLocks noGrp="1"/>
          </p:cNvSpPr>
          <p:nvPr userDrawn="1">
            <p:ph type="body" sz="quarter" idx="10" hasCustomPrompt="1"/>
          </p:nvPr>
        </p:nvSpPr>
        <p:spPr>
          <a:xfrm>
            <a:off x="1656970" y="1576712"/>
            <a:ext cx="136678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FFFFFF"/>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1</a:t>
            </a:r>
            <a:endParaRPr lang="zh-CN" altLang="en-US" dirty="0"/>
          </a:p>
        </p:txBody>
      </p:sp>
      <p:sp>
        <p:nvSpPr>
          <p:cNvPr id="26" name="文本占位符 25">
            <a:extLst>
              <a:ext uri="{FF2B5EF4-FFF2-40B4-BE49-F238E27FC236}">
                <a16:creationId xmlns:a16="http://schemas.microsoft.com/office/drawing/2014/main" id="{30B3538B-815B-4214-9147-4DBE7809A349}"/>
              </a:ext>
            </a:extLst>
          </p:cNvPr>
          <p:cNvSpPr>
            <a:spLocks noGrp="1"/>
          </p:cNvSpPr>
          <p:nvPr userDrawn="1">
            <p:ph type="body" sz="quarter" idx="11" hasCustomPrompt="1"/>
          </p:nvPr>
        </p:nvSpPr>
        <p:spPr>
          <a:xfrm>
            <a:off x="5412607" y="1576712"/>
            <a:ext cx="136678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FFFFFF"/>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27" name="文本占位符 26">
            <a:extLst>
              <a:ext uri="{FF2B5EF4-FFF2-40B4-BE49-F238E27FC236}">
                <a16:creationId xmlns:a16="http://schemas.microsoft.com/office/drawing/2014/main" id="{35224AD2-9D54-4406-93C1-4F31CF9ADFED}"/>
              </a:ext>
            </a:extLst>
          </p:cNvPr>
          <p:cNvSpPr>
            <a:spLocks noGrp="1"/>
          </p:cNvSpPr>
          <p:nvPr userDrawn="1">
            <p:ph type="body" sz="quarter" idx="12" hasCustomPrompt="1"/>
          </p:nvPr>
        </p:nvSpPr>
        <p:spPr>
          <a:xfrm>
            <a:off x="9275471" y="1576712"/>
            <a:ext cx="136678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FFFFFF"/>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3</a:t>
            </a:r>
            <a:endParaRPr lang="zh-CN" altLang="en-US" dirty="0"/>
          </a:p>
        </p:txBody>
      </p:sp>
      <p:sp>
        <p:nvSpPr>
          <p:cNvPr id="28" name="文本占位符 27">
            <a:extLst>
              <a:ext uri="{FF2B5EF4-FFF2-40B4-BE49-F238E27FC236}">
                <a16:creationId xmlns:a16="http://schemas.microsoft.com/office/drawing/2014/main" id="{6CE5E7E3-7316-4D9E-94B8-BFC193DE8BE6}"/>
              </a:ext>
            </a:extLst>
          </p:cNvPr>
          <p:cNvSpPr>
            <a:spLocks noGrp="1"/>
          </p:cNvSpPr>
          <p:nvPr userDrawn="1">
            <p:ph type="body" sz="quarter" idx="13" hasCustomPrompt="1"/>
          </p:nvPr>
        </p:nvSpPr>
        <p:spPr>
          <a:xfrm>
            <a:off x="8364355" y="2292277"/>
            <a:ext cx="2974566" cy="1867819"/>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sp>
        <p:nvSpPr>
          <p:cNvPr id="29" name="文本占位符 28">
            <a:extLst>
              <a:ext uri="{FF2B5EF4-FFF2-40B4-BE49-F238E27FC236}">
                <a16:creationId xmlns:a16="http://schemas.microsoft.com/office/drawing/2014/main" id="{F1A4E84C-918C-4584-B5E8-7AAB9D326D87}"/>
              </a:ext>
            </a:extLst>
          </p:cNvPr>
          <p:cNvSpPr>
            <a:spLocks noGrp="1"/>
          </p:cNvSpPr>
          <p:nvPr userDrawn="1">
            <p:ph type="body" sz="quarter" idx="14" hasCustomPrompt="1"/>
          </p:nvPr>
        </p:nvSpPr>
        <p:spPr>
          <a:xfrm>
            <a:off x="4614224" y="2292277"/>
            <a:ext cx="2974566" cy="1867819"/>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sp>
        <p:nvSpPr>
          <p:cNvPr id="30" name="文本占位符 29">
            <a:extLst>
              <a:ext uri="{FF2B5EF4-FFF2-40B4-BE49-F238E27FC236}">
                <a16:creationId xmlns:a16="http://schemas.microsoft.com/office/drawing/2014/main" id="{5ED14009-B907-44CD-9B5A-67DBF9C63F14}"/>
              </a:ext>
            </a:extLst>
          </p:cNvPr>
          <p:cNvSpPr>
            <a:spLocks noGrp="1"/>
          </p:cNvSpPr>
          <p:nvPr userDrawn="1">
            <p:ph type="body" sz="quarter" idx="15" hasCustomPrompt="1"/>
          </p:nvPr>
        </p:nvSpPr>
        <p:spPr>
          <a:xfrm>
            <a:off x="853082" y="2292277"/>
            <a:ext cx="2974566" cy="1867819"/>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userDrawn="1">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38" name="图片占位符 37">
            <a:extLst>
              <a:ext uri="{FF2B5EF4-FFF2-40B4-BE49-F238E27FC236}">
                <a16:creationId xmlns:a16="http://schemas.microsoft.com/office/drawing/2014/main" id="{B116C002-5064-4B0E-98A5-369888EC3815}"/>
              </a:ext>
            </a:extLst>
          </p:cNvPr>
          <p:cNvSpPr>
            <a:spLocks noGrp="1"/>
          </p:cNvSpPr>
          <p:nvPr userDrawn="1">
            <p:ph type="pic" sz="quarter" idx="24"/>
          </p:nvPr>
        </p:nvSpPr>
        <p:spPr>
          <a:xfrm>
            <a:off x="777836" y="4444231"/>
            <a:ext cx="3125052" cy="1462411"/>
          </a:xfrm>
          <a:prstGeom prst="roundRect">
            <a:avLst>
              <a:gd name="adj" fmla="val 10743"/>
            </a:avLst>
          </a:prstGeom>
        </p:spPr>
        <p:txBody>
          <a:bodyPr/>
          <a:lstStyle>
            <a:lvl1pPr>
              <a:defRPr>
                <a:latin typeface="+mn-ea"/>
                <a:ea typeface="+mn-ea"/>
              </a:defRPr>
            </a:lvl1pPr>
          </a:lstStyle>
          <a:p>
            <a:endParaRPr lang="zh-CN" altLang="en-US"/>
          </a:p>
        </p:txBody>
      </p:sp>
      <p:sp>
        <p:nvSpPr>
          <p:cNvPr id="39" name="图片占位符 37">
            <a:extLst>
              <a:ext uri="{FF2B5EF4-FFF2-40B4-BE49-F238E27FC236}">
                <a16:creationId xmlns:a16="http://schemas.microsoft.com/office/drawing/2014/main" id="{A6B6689C-C768-4802-A884-12E4D8FF4670}"/>
              </a:ext>
            </a:extLst>
          </p:cNvPr>
          <p:cNvSpPr>
            <a:spLocks noGrp="1"/>
          </p:cNvSpPr>
          <p:nvPr userDrawn="1">
            <p:ph type="pic" sz="quarter" idx="25"/>
          </p:nvPr>
        </p:nvSpPr>
        <p:spPr>
          <a:xfrm>
            <a:off x="4533474" y="4444231"/>
            <a:ext cx="3125052" cy="1462411"/>
          </a:xfrm>
          <a:prstGeom prst="roundRect">
            <a:avLst>
              <a:gd name="adj" fmla="val 10743"/>
            </a:avLst>
          </a:prstGeom>
        </p:spPr>
        <p:txBody>
          <a:bodyPr/>
          <a:lstStyle>
            <a:lvl1pPr>
              <a:defRPr>
                <a:latin typeface="+mn-ea"/>
                <a:ea typeface="+mn-ea"/>
              </a:defRPr>
            </a:lvl1pPr>
          </a:lstStyle>
          <a:p>
            <a:endParaRPr lang="zh-CN" altLang="en-US"/>
          </a:p>
        </p:txBody>
      </p:sp>
      <p:sp>
        <p:nvSpPr>
          <p:cNvPr id="40" name="图片占位符 37">
            <a:extLst>
              <a:ext uri="{FF2B5EF4-FFF2-40B4-BE49-F238E27FC236}">
                <a16:creationId xmlns:a16="http://schemas.microsoft.com/office/drawing/2014/main" id="{BA1F63EF-4B22-44EF-806F-8DA390D7427E}"/>
              </a:ext>
            </a:extLst>
          </p:cNvPr>
          <p:cNvSpPr>
            <a:spLocks noGrp="1"/>
          </p:cNvSpPr>
          <p:nvPr userDrawn="1">
            <p:ph type="pic" sz="quarter" idx="26"/>
          </p:nvPr>
        </p:nvSpPr>
        <p:spPr>
          <a:xfrm>
            <a:off x="8277264" y="4444231"/>
            <a:ext cx="3125052" cy="1462411"/>
          </a:xfrm>
          <a:prstGeom prst="roundRect">
            <a:avLst>
              <a:gd name="adj" fmla="val 10743"/>
            </a:avLst>
          </a:prstGeom>
        </p:spPr>
        <p:txBody>
          <a:bodyPr/>
          <a:lstStyle>
            <a:lvl1pPr>
              <a:defRPr>
                <a:latin typeface="+mn-ea"/>
                <a:ea typeface="+mn-ea"/>
              </a:defRPr>
            </a:lvl1pPr>
          </a:lstStyle>
          <a:p>
            <a:endParaRPr lang="zh-CN" altLang="en-US"/>
          </a:p>
        </p:txBody>
      </p:sp>
      <p:cxnSp>
        <p:nvCxnSpPr>
          <p:cNvPr id="44" name="直接连接符 43">
            <a:extLst>
              <a:ext uri="{FF2B5EF4-FFF2-40B4-BE49-F238E27FC236}">
                <a16:creationId xmlns:a16="http://schemas.microsoft.com/office/drawing/2014/main" id="{5B8F421F-C7F6-4CB2-814E-612CC91EF08A}"/>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5" name="图形 13">
            <a:extLst>
              <a:ext uri="{FF2B5EF4-FFF2-40B4-BE49-F238E27FC236}">
                <a16:creationId xmlns:a16="http://schemas.microsoft.com/office/drawing/2014/main" id="{E1021EE0-012F-4A47-A845-68DFBB0AAF5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6" name="任意多边形: 形状 45">
              <a:extLst>
                <a:ext uri="{FF2B5EF4-FFF2-40B4-BE49-F238E27FC236}">
                  <a16:creationId xmlns:a16="http://schemas.microsoft.com/office/drawing/2014/main" id="{F845C8EC-5837-41B0-AA42-F73A0EABA508}"/>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n-ea"/>
                <a:ea typeface="+mn-ea"/>
              </a:endParaRPr>
            </a:p>
          </p:txBody>
        </p:sp>
        <p:sp>
          <p:nvSpPr>
            <p:cNvPr id="47" name="任意多边形: 形状 46">
              <a:extLst>
                <a:ext uri="{FF2B5EF4-FFF2-40B4-BE49-F238E27FC236}">
                  <a16:creationId xmlns:a16="http://schemas.microsoft.com/office/drawing/2014/main" id="{E0FF32CA-4673-4D15-A9D3-12C734CE67F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n-ea"/>
                <a:ea typeface="+mn-ea"/>
              </a:endParaRPr>
            </a:p>
          </p:txBody>
        </p:sp>
        <p:sp>
          <p:nvSpPr>
            <p:cNvPr id="48" name="任意多边形: 形状 47">
              <a:extLst>
                <a:ext uri="{FF2B5EF4-FFF2-40B4-BE49-F238E27FC236}">
                  <a16:creationId xmlns:a16="http://schemas.microsoft.com/office/drawing/2014/main" id="{1D63C4FB-5DD3-42F1-A9A1-34E6AA4DEF6A}"/>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n-ea"/>
                <a:ea typeface="+mn-ea"/>
              </a:endParaRPr>
            </a:p>
          </p:txBody>
        </p:sp>
        <p:sp>
          <p:nvSpPr>
            <p:cNvPr id="49" name="任意多边形: 形状 48">
              <a:extLst>
                <a:ext uri="{FF2B5EF4-FFF2-40B4-BE49-F238E27FC236}">
                  <a16:creationId xmlns:a16="http://schemas.microsoft.com/office/drawing/2014/main" id="{F83042AE-F677-4E2B-89CF-246D0F495F5F}"/>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n-ea"/>
                <a:ea typeface="+mn-ea"/>
              </a:endParaRPr>
            </a:p>
          </p:txBody>
        </p:sp>
        <p:sp>
          <p:nvSpPr>
            <p:cNvPr id="50" name="任意多边形: 形状 49">
              <a:extLst>
                <a:ext uri="{FF2B5EF4-FFF2-40B4-BE49-F238E27FC236}">
                  <a16:creationId xmlns:a16="http://schemas.microsoft.com/office/drawing/2014/main" id="{5B16D36B-F2AF-422E-A511-DCE05A305B6C}"/>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n-ea"/>
                <a:ea typeface="+mn-ea"/>
              </a:endParaRPr>
            </a:p>
          </p:txBody>
        </p:sp>
        <p:sp>
          <p:nvSpPr>
            <p:cNvPr id="51" name="任意多边形: 形状 50">
              <a:extLst>
                <a:ext uri="{FF2B5EF4-FFF2-40B4-BE49-F238E27FC236}">
                  <a16:creationId xmlns:a16="http://schemas.microsoft.com/office/drawing/2014/main" id="{FF87EF2C-DF33-42F5-8338-AD2EF6AACFC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n-ea"/>
                <a:ea typeface="+mn-ea"/>
              </a:endParaRPr>
            </a:p>
          </p:txBody>
        </p:sp>
      </p:grpSp>
      <p:sp>
        <p:nvSpPr>
          <p:cNvPr id="52" name="矩形 51">
            <a:extLst>
              <a:ext uri="{FF2B5EF4-FFF2-40B4-BE49-F238E27FC236}">
                <a16:creationId xmlns:a16="http://schemas.microsoft.com/office/drawing/2014/main" id="{F60DD87E-52B4-4E3C-BDE6-0DBE08FC8771}"/>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n-ea"/>
                <a:ea typeface="+mn-ea"/>
                <a:cs typeface="阿里巴巴普惠体" panose="00020600040101010101" pitchFamily="18" charset="-122"/>
              </a:rPr>
              <a:t>明德厚学 求是创新</a:t>
            </a:r>
            <a:endParaRPr lang="en-US" altLang="zh-CN" sz="1400" dirty="0">
              <a:solidFill>
                <a:schemeClr val="tx1"/>
              </a:solidFill>
              <a:latin typeface="+mn-ea"/>
              <a:ea typeface="+mn-ea"/>
              <a:cs typeface="阿里巴巴普惠体" panose="00020600040101010101" pitchFamily="18" charset="-122"/>
            </a:endParaRPr>
          </a:p>
        </p:txBody>
      </p:sp>
      <p:sp useBgFill="1">
        <p:nvSpPr>
          <p:cNvPr id="53" name="椭圆 52">
            <a:extLst>
              <a:ext uri="{FF2B5EF4-FFF2-40B4-BE49-F238E27FC236}">
                <a16:creationId xmlns:a16="http://schemas.microsoft.com/office/drawing/2014/main" id="{8BD8FC2E-EBF2-4132-8513-9C8760372B3B}"/>
              </a:ext>
            </a:extLst>
          </p:cNvPr>
          <p:cNvSpPr/>
          <p:nvPr userDrawn="1"/>
        </p:nvSpPr>
        <p:spPr>
          <a:xfrm>
            <a:off x="4980881"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useBgFill="1">
        <p:nvSpPr>
          <p:cNvPr id="54" name="椭圆 53">
            <a:extLst>
              <a:ext uri="{FF2B5EF4-FFF2-40B4-BE49-F238E27FC236}">
                <a16:creationId xmlns:a16="http://schemas.microsoft.com/office/drawing/2014/main" id="{01869BF9-7BC2-49A4-A001-0278DBCA2383}"/>
              </a:ext>
            </a:extLst>
          </p:cNvPr>
          <p:cNvSpPr/>
          <p:nvPr userDrawn="1"/>
        </p:nvSpPr>
        <p:spPr>
          <a:xfrm>
            <a:off x="7012881"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useBgFill="1">
        <p:nvSpPr>
          <p:cNvPr id="55" name="椭圆 54">
            <a:extLst>
              <a:ext uri="{FF2B5EF4-FFF2-40B4-BE49-F238E27FC236}">
                <a16:creationId xmlns:a16="http://schemas.microsoft.com/office/drawing/2014/main" id="{3F6625B5-4FE0-4714-BA85-3BA0220E1B39}"/>
              </a:ext>
            </a:extLst>
          </p:cNvPr>
          <p:cNvSpPr/>
          <p:nvPr userDrawn="1"/>
        </p:nvSpPr>
        <p:spPr>
          <a:xfrm>
            <a:off x="8736517"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useBgFill="1">
        <p:nvSpPr>
          <p:cNvPr id="56" name="椭圆 55">
            <a:extLst>
              <a:ext uri="{FF2B5EF4-FFF2-40B4-BE49-F238E27FC236}">
                <a16:creationId xmlns:a16="http://schemas.microsoft.com/office/drawing/2014/main" id="{EA5513A0-F877-4B51-BBD1-93857435ACF3}"/>
              </a:ext>
            </a:extLst>
          </p:cNvPr>
          <p:cNvSpPr/>
          <p:nvPr userDrawn="1"/>
        </p:nvSpPr>
        <p:spPr>
          <a:xfrm>
            <a:off x="10768517"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useBgFill="1">
        <p:nvSpPr>
          <p:cNvPr id="57" name="椭圆 56">
            <a:extLst>
              <a:ext uri="{FF2B5EF4-FFF2-40B4-BE49-F238E27FC236}">
                <a16:creationId xmlns:a16="http://schemas.microsoft.com/office/drawing/2014/main" id="{27E49A52-DBFD-44E3-8090-27537485AE32}"/>
              </a:ext>
            </a:extLst>
          </p:cNvPr>
          <p:cNvSpPr/>
          <p:nvPr userDrawn="1"/>
        </p:nvSpPr>
        <p:spPr>
          <a:xfrm>
            <a:off x="1225244"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useBgFill="1">
        <p:nvSpPr>
          <p:cNvPr id="58" name="椭圆 57">
            <a:extLst>
              <a:ext uri="{FF2B5EF4-FFF2-40B4-BE49-F238E27FC236}">
                <a16:creationId xmlns:a16="http://schemas.microsoft.com/office/drawing/2014/main" id="{B65F57C1-E39B-4226-A426-DE3B82A3EE6F}"/>
              </a:ext>
            </a:extLst>
          </p:cNvPr>
          <p:cNvSpPr/>
          <p:nvPr userDrawn="1"/>
        </p:nvSpPr>
        <p:spPr>
          <a:xfrm>
            <a:off x="3257244" y="2014022"/>
            <a:ext cx="213347" cy="21334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63" name="组合 62">
            <a:extLst>
              <a:ext uri="{FF2B5EF4-FFF2-40B4-BE49-F238E27FC236}">
                <a16:creationId xmlns:a16="http://schemas.microsoft.com/office/drawing/2014/main" id="{349A4BBC-A6DC-447F-9E4F-A509D4750971}"/>
              </a:ext>
            </a:extLst>
          </p:cNvPr>
          <p:cNvGrpSpPr/>
          <p:nvPr userDrawn="1"/>
        </p:nvGrpSpPr>
        <p:grpSpPr>
          <a:xfrm>
            <a:off x="11074399" y="306386"/>
            <a:ext cx="674689" cy="674689"/>
            <a:chOff x="11074399" y="306386"/>
            <a:chExt cx="674689" cy="674689"/>
          </a:xfrm>
        </p:grpSpPr>
        <p:sp>
          <p:nvSpPr>
            <p:cNvPr id="64" name="矩形: 圆角 63">
              <a:extLst>
                <a:ext uri="{FF2B5EF4-FFF2-40B4-BE49-F238E27FC236}">
                  <a16:creationId xmlns:a16="http://schemas.microsoft.com/office/drawing/2014/main" id="{0F810C60-5E65-4C25-B7A3-5520673B1A8B}"/>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ea"/>
                <a:ea typeface="+mn-ea"/>
                <a:cs typeface="+mn-cs"/>
              </a:endParaRPr>
            </a:p>
          </p:txBody>
        </p:sp>
        <p:sp>
          <p:nvSpPr>
            <p:cNvPr id="65" name="任意多边形: 形状 64">
              <a:extLst>
                <a:ext uri="{FF2B5EF4-FFF2-40B4-BE49-F238E27FC236}">
                  <a16:creationId xmlns:a16="http://schemas.microsoft.com/office/drawing/2014/main" id="{B8E41357-9B1C-4BA4-B4C4-1881B4D459E7}"/>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ea"/>
                <a:ea typeface="+mn-ea"/>
                <a:cs typeface="+mn-cs"/>
              </a:endParaRPr>
            </a:p>
          </p:txBody>
        </p:sp>
        <p:sp>
          <p:nvSpPr>
            <p:cNvPr id="66" name="Freeform 193">
              <a:extLst>
                <a:ext uri="{FF2B5EF4-FFF2-40B4-BE49-F238E27FC236}">
                  <a16:creationId xmlns:a16="http://schemas.microsoft.com/office/drawing/2014/main" id="{98B7FC51-441F-4748-A3EE-C46B8F811C4B}"/>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n-ea"/>
                <a:ea typeface="+mn-ea"/>
                <a:cs typeface="+mn-cs"/>
              </a:endParaRPr>
            </a:p>
          </p:txBody>
        </p:sp>
      </p:grpSp>
      <p:sp>
        <p:nvSpPr>
          <p:cNvPr id="42" name="文本占位符 3">
            <a:extLst>
              <a:ext uri="{FF2B5EF4-FFF2-40B4-BE49-F238E27FC236}">
                <a16:creationId xmlns:a16="http://schemas.microsoft.com/office/drawing/2014/main" id="{9CA14CE4-6AB8-40EB-8940-9A84E7BA78B5}"/>
              </a:ext>
            </a:extLst>
          </p:cNvPr>
          <p:cNvSpPr>
            <a:spLocks noGrp="1"/>
          </p:cNvSpPr>
          <p:nvPr>
            <p:ph type="body" sz="quarter" idx="27"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三项图文页面</a:t>
            </a:r>
          </a:p>
        </p:txBody>
      </p:sp>
    </p:spTree>
    <p:extLst>
      <p:ext uri="{BB962C8B-B14F-4D97-AF65-F5344CB8AC3E}">
        <p14:creationId xmlns:p14="http://schemas.microsoft.com/office/powerpoint/2010/main" val="676164378"/>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封面页">
    <p:spTree>
      <p:nvGrpSpPr>
        <p:cNvPr id="1" name=""/>
        <p:cNvGrpSpPr/>
        <p:nvPr/>
      </p:nvGrpSpPr>
      <p:grpSpPr>
        <a:xfrm>
          <a:off x="0" y="0"/>
          <a:ext cx="0" cy="0"/>
          <a:chOff x="0" y="0"/>
          <a:chExt cx="0" cy="0"/>
        </a:xfrm>
      </p:grpSpPr>
      <p:sp>
        <p:nvSpPr>
          <p:cNvPr id="4" name="PA-图片 3">
            <a:extLst>
              <a:ext uri="{FF2B5EF4-FFF2-40B4-BE49-F238E27FC236}">
                <a16:creationId xmlns:a16="http://schemas.microsoft.com/office/drawing/2014/main" id="{D963318D-97D1-48E3-AAB0-EBFFA3A5913B}"/>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7" name="矩形 6">
            <a:extLst>
              <a:ext uri="{FF2B5EF4-FFF2-40B4-BE49-F238E27FC236}">
                <a16:creationId xmlns:a16="http://schemas.microsoft.com/office/drawing/2014/main" id="{94E4482A-5940-4092-A0D0-BDE55431B623}"/>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8" name="组合 7">
            <a:extLst>
              <a:ext uri="{FF2B5EF4-FFF2-40B4-BE49-F238E27FC236}">
                <a16:creationId xmlns:a16="http://schemas.microsoft.com/office/drawing/2014/main" id="{54328F61-A441-4352-A8DB-A94FEA86C7A7}"/>
              </a:ext>
            </a:extLst>
          </p:cNvPr>
          <p:cNvGrpSpPr/>
          <p:nvPr userDrawn="1"/>
        </p:nvGrpSpPr>
        <p:grpSpPr>
          <a:xfrm>
            <a:off x="-246017" y="541867"/>
            <a:ext cx="12785611" cy="5731933"/>
            <a:chOff x="-246017" y="691943"/>
            <a:chExt cx="12785611" cy="5581857"/>
          </a:xfrm>
        </p:grpSpPr>
        <p:sp>
          <p:nvSpPr>
            <p:cNvPr id="9" name="矩形 8">
              <a:extLst>
                <a:ext uri="{FF2B5EF4-FFF2-40B4-BE49-F238E27FC236}">
                  <a16:creationId xmlns:a16="http://schemas.microsoft.com/office/drawing/2014/main" id="{B3A4A975-13B4-4940-B891-9BEAAA4A40DD}"/>
                </a:ext>
              </a:extLst>
            </p:cNvPr>
            <p:cNvSpPr/>
            <p:nvPr/>
          </p:nvSpPr>
          <p:spPr>
            <a:xfrm>
              <a:off x="442913" y="691943"/>
              <a:ext cx="11306175" cy="5581857"/>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11" name="图片 10" descr="图片包含 室内, 餐桌, 就坐&#10;&#10;描述已自动生成">
              <a:extLst>
                <a:ext uri="{FF2B5EF4-FFF2-40B4-BE49-F238E27FC236}">
                  <a16:creationId xmlns:a16="http://schemas.microsoft.com/office/drawing/2014/main" id="{11B43B15-A967-4D8C-AC05-44FF6546CE52}"/>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pic>
          <p:nvPicPr>
            <p:cNvPr id="20" name="图片 19" descr="图片包含 室内, 餐桌, 就坐&#10;&#10;描述已自动生成">
              <a:extLst>
                <a:ext uri="{FF2B5EF4-FFF2-40B4-BE49-F238E27FC236}">
                  <a16:creationId xmlns:a16="http://schemas.microsoft.com/office/drawing/2014/main" id="{4703F502-7724-4D46-AE70-FEEAD1CDDC67}"/>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40318" y="1348946"/>
              <a:ext cx="2674355" cy="1485753"/>
            </a:xfrm>
            <a:prstGeom prst="rect">
              <a:avLst/>
            </a:prstGeom>
          </p:spPr>
        </p:pic>
      </p:grpSp>
      <p:grpSp>
        <p:nvGrpSpPr>
          <p:cNvPr id="12" name="组合 11">
            <a:extLst>
              <a:ext uri="{FF2B5EF4-FFF2-40B4-BE49-F238E27FC236}">
                <a16:creationId xmlns:a16="http://schemas.microsoft.com/office/drawing/2014/main" id="{78A3142E-7BB5-461C-9144-9504927483A8}"/>
              </a:ext>
            </a:extLst>
          </p:cNvPr>
          <p:cNvGrpSpPr>
            <a:grpSpLocks/>
          </p:cNvGrpSpPr>
          <p:nvPr userDrawn="1"/>
        </p:nvGrpSpPr>
        <p:grpSpPr>
          <a:xfrm>
            <a:off x="3894667" y="1056543"/>
            <a:ext cx="4402666" cy="1576292"/>
            <a:chOff x="3067738" y="7516500"/>
            <a:chExt cx="5468933" cy="1958048"/>
          </a:xfrm>
        </p:grpSpPr>
        <p:sp>
          <p:nvSpPr>
            <p:cNvPr id="13" name="矩形: 圆角 12">
              <a:extLst>
                <a:ext uri="{FF2B5EF4-FFF2-40B4-BE49-F238E27FC236}">
                  <a16:creationId xmlns:a16="http://schemas.microsoft.com/office/drawing/2014/main" id="{BA44B827-09F1-409C-8C40-5F570FC368A7}"/>
                </a:ext>
              </a:extLst>
            </p:cNvPr>
            <p:cNvSpPr/>
            <p:nvPr/>
          </p:nvSpPr>
          <p:spPr>
            <a:xfrm>
              <a:off x="3067738" y="7516500"/>
              <a:ext cx="5468933" cy="1958048"/>
            </a:xfrm>
            <a:prstGeom prst="roundRect">
              <a:avLst>
                <a:gd name="adj" fmla="val 10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4" name="任意多边形: 形状 13">
              <a:extLst>
                <a:ext uri="{FF2B5EF4-FFF2-40B4-BE49-F238E27FC236}">
                  <a16:creationId xmlns:a16="http://schemas.microsoft.com/office/drawing/2014/main" id="{6E4E513E-D77F-4B43-BDDF-78B051D5FA9F}"/>
                </a:ext>
              </a:extLst>
            </p:cNvPr>
            <p:cNvSpPr/>
            <p:nvPr/>
          </p:nvSpPr>
          <p:spPr>
            <a:xfrm>
              <a:off x="3526646" y="8062419"/>
              <a:ext cx="5010025" cy="1412129"/>
            </a:xfrm>
            <a:custGeom>
              <a:avLst/>
              <a:gdLst>
                <a:gd name="connsiteX0" fmla="*/ 4093743 w 5010025"/>
                <a:gd name="connsiteY0" fmla="*/ 0 h 1412129"/>
                <a:gd name="connsiteX1" fmla="*/ 4106338 w 5010025"/>
                <a:gd name="connsiteY1" fmla="*/ 2508 h 1412129"/>
                <a:gd name="connsiteX2" fmla="*/ 4123608 w 5010025"/>
                <a:gd name="connsiteY2" fmla="*/ 13679 h 1412129"/>
                <a:gd name="connsiteX3" fmla="*/ 4145438 w 5010025"/>
                <a:gd name="connsiteY3" fmla="*/ 31404 h 1412129"/>
                <a:gd name="connsiteX4" fmla="*/ 4148670 w 5010025"/>
                <a:gd name="connsiteY4" fmla="*/ 34961 h 1412129"/>
                <a:gd name="connsiteX5" fmla="*/ 4149919 w 5010025"/>
                <a:gd name="connsiteY5" fmla="*/ 35975 h 1412129"/>
                <a:gd name="connsiteX6" fmla="*/ 4153184 w 5010025"/>
                <a:gd name="connsiteY6" fmla="*/ 39568 h 1412129"/>
                <a:gd name="connsiteX7" fmla="*/ 4154401 w 5010025"/>
                <a:gd name="connsiteY7" fmla="*/ 40556 h 1412129"/>
                <a:gd name="connsiteX8" fmla="*/ 4157665 w 5010025"/>
                <a:gd name="connsiteY8" fmla="*/ 44148 h 1412129"/>
                <a:gd name="connsiteX9" fmla="*/ 4158883 w 5010025"/>
                <a:gd name="connsiteY9" fmla="*/ 45137 h 1412129"/>
                <a:gd name="connsiteX10" fmla="*/ 4162148 w 5010025"/>
                <a:gd name="connsiteY10" fmla="*/ 48730 h 1412129"/>
                <a:gd name="connsiteX11" fmla="*/ 4163365 w 5010025"/>
                <a:gd name="connsiteY11" fmla="*/ 49718 h 1412129"/>
                <a:gd name="connsiteX12" fmla="*/ 4166626 w 5010025"/>
                <a:gd name="connsiteY12" fmla="*/ 53307 h 1412129"/>
                <a:gd name="connsiteX13" fmla="*/ 4167847 w 5010025"/>
                <a:gd name="connsiteY13" fmla="*/ 54298 h 1412129"/>
                <a:gd name="connsiteX14" fmla="*/ 4171111 w 5010025"/>
                <a:gd name="connsiteY14" fmla="*/ 57891 h 1412129"/>
                <a:gd name="connsiteX15" fmla="*/ 4172329 w 5010025"/>
                <a:gd name="connsiteY15" fmla="*/ 58879 h 1412129"/>
                <a:gd name="connsiteX16" fmla="*/ 4175596 w 5010025"/>
                <a:gd name="connsiteY16" fmla="*/ 62475 h 1412129"/>
                <a:gd name="connsiteX17" fmla="*/ 4176810 w 5010025"/>
                <a:gd name="connsiteY17" fmla="*/ 63460 h 1412129"/>
                <a:gd name="connsiteX18" fmla="*/ 4180075 w 5010025"/>
                <a:gd name="connsiteY18" fmla="*/ 67053 h 1412129"/>
                <a:gd name="connsiteX19" fmla="*/ 4181292 w 5010025"/>
                <a:gd name="connsiteY19" fmla="*/ 68041 h 1412129"/>
                <a:gd name="connsiteX20" fmla="*/ 4184553 w 5010025"/>
                <a:gd name="connsiteY20" fmla="*/ 71630 h 1412129"/>
                <a:gd name="connsiteX21" fmla="*/ 4185774 w 5010025"/>
                <a:gd name="connsiteY21" fmla="*/ 72621 h 1412129"/>
                <a:gd name="connsiteX22" fmla="*/ 4189038 w 5010025"/>
                <a:gd name="connsiteY22" fmla="*/ 76214 h 1412129"/>
                <a:gd name="connsiteX23" fmla="*/ 4190256 w 5010025"/>
                <a:gd name="connsiteY23" fmla="*/ 77203 h 1412129"/>
                <a:gd name="connsiteX24" fmla="*/ 4193521 w 5010025"/>
                <a:gd name="connsiteY24" fmla="*/ 80795 h 1412129"/>
                <a:gd name="connsiteX25" fmla="*/ 4194738 w 5010025"/>
                <a:gd name="connsiteY25" fmla="*/ 81784 h 1412129"/>
                <a:gd name="connsiteX26" fmla="*/ 4195458 w 5010025"/>
                <a:gd name="connsiteY26" fmla="*/ 82576 h 1412129"/>
                <a:gd name="connsiteX27" fmla="*/ 4210868 w 5010025"/>
                <a:gd name="connsiteY27" fmla="*/ 73702 h 1412129"/>
                <a:gd name="connsiteX28" fmla="*/ 4248940 w 5010025"/>
                <a:gd name="connsiteY28" fmla="*/ 55576 h 1412129"/>
                <a:gd name="connsiteX29" fmla="*/ 4278578 w 5010025"/>
                <a:gd name="connsiteY29" fmla="*/ 37446 h 1412129"/>
                <a:gd name="connsiteX30" fmla="*/ 4292314 w 5010025"/>
                <a:gd name="connsiteY30" fmla="*/ 33627 h 1412129"/>
                <a:gd name="connsiteX31" fmla="*/ 4311806 w 5010025"/>
                <a:gd name="connsiteY31" fmla="*/ 38016 h 1412129"/>
                <a:gd name="connsiteX32" fmla="*/ 4332838 w 5010025"/>
                <a:gd name="connsiteY32" fmla="*/ 48161 h 1412129"/>
                <a:gd name="connsiteX33" fmla="*/ 4352045 w 5010025"/>
                <a:gd name="connsiteY33" fmla="*/ 58255 h 1412129"/>
                <a:gd name="connsiteX34" fmla="*/ 4368289 w 5010025"/>
                <a:gd name="connsiteY34" fmla="*/ 73530 h 1412129"/>
                <a:gd name="connsiteX35" fmla="*/ 4368898 w 5010025"/>
                <a:gd name="connsiteY35" fmla="*/ 74453 h 1412129"/>
                <a:gd name="connsiteX36" fmla="*/ 4372770 w 5010025"/>
                <a:gd name="connsiteY36" fmla="*/ 78094 h 1412129"/>
                <a:gd name="connsiteX37" fmla="*/ 4373407 w 5010025"/>
                <a:gd name="connsiteY37" fmla="*/ 79059 h 1412129"/>
                <a:gd name="connsiteX38" fmla="*/ 4377252 w 5010025"/>
                <a:gd name="connsiteY38" fmla="*/ 82675 h 1412129"/>
                <a:gd name="connsiteX39" fmla="*/ 4377889 w 5010025"/>
                <a:gd name="connsiteY39" fmla="*/ 83641 h 1412129"/>
                <a:gd name="connsiteX40" fmla="*/ 4381734 w 5010025"/>
                <a:gd name="connsiteY40" fmla="*/ 87256 h 1412129"/>
                <a:gd name="connsiteX41" fmla="*/ 4382371 w 5010025"/>
                <a:gd name="connsiteY41" fmla="*/ 88222 h 1412129"/>
                <a:gd name="connsiteX42" fmla="*/ 4386216 w 5010025"/>
                <a:gd name="connsiteY42" fmla="*/ 91837 h 1412129"/>
                <a:gd name="connsiteX43" fmla="*/ 4386851 w 5010025"/>
                <a:gd name="connsiteY43" fmla="*/ 92800 h 1412129"/>
                <a:gd name="connsiteX44" fmla="*/ 4390698 w 5010025"/>
                <a:gd name="connsiteY44" fmla="*/ 96417 h 1412129"/>
                <a:gd name="connsiteX45" fmla="*/ 4391335 w 5010025"/>
                <a:gd name="connsiteY45" fmla="*/ 97383 h 1412129"/>
                <a:gd name="connsiteX46" fmla="*/ 4395180 w 5010025"/>
                <a:gd name="connsiteY46" fmla="*/ 100998 h 1412129"/>
                <a:gd name="connsiteX47" fmla="*/ 4395818 w 5010025"/>
                <a:gd name="connsiteY47" fmla="*/ 101966 h 1412129"/>
                <a:gd name="connsiteX48" fmla="*/ 4399661 w 5010025"/>
                <a:gd name="connsiteY48" fmla="*/ 105579 h 1412129"/>
                <a:gd name="connsiteX49" fmla="*/ 4400298 w 5010025"/>
                <a:gd name="connsiteY49" fmla="*/ 106545 h 1412129"/>
                <a:gd name="connsiteX50" fmla="*/ 4404143 w 5010025"/>
                <a:gd name="connsiteY50" fmla="*/ 110160 h 1412129"/>
                <a:gd name="connsiteX51" fmla="*/ 4404778 w 5010025"/>
                <a:gd name="connsiteY51" fmla="*/ 111123 h 1412129"/>
                <a:gd name="connsiteX52" fmla="*/ 4408625 w 5010025"/>
                <a:gd name="connsiteY52" fmla="*/ 114741 h 1412129"/>
                <a:gd name="connsiteX53" fmla="*/ 4409262 w 5010025"/>
                <a:gd name="connsiteY53" fmla="*/ 115706 h 1412129"/>
                <a:gd name="connsiteX54" fmla="*/ 4413107 w 5010025"/>
                <a:gd name="connsiteY54" fmla="*/ 119322 h 1412129"/>
                <a:gd name="connsiteX55" fmla="*/ 4413744 w 5010025"/>
                <a:gd name="connsiteY55" fmla="*/ 120287 h 1412129"/>
                <a:gd name="connsiteX56" fmla="*/ 4417589 w 5010025"/>
                <a:gd name="connsiteY56" fmla="*/ 123902 h 1412129"/>
                <a:gd name="connsiteX57" fmla="*/ 4418226 w 5010025"/>
                <a:gd name="connsiteY57" fmla="*/ 124868 h 1412129"/>
                <a:gd name="connsiteX58" fmla="*/ 4422071 w 5010025"/>
                <a:gd name="connsiteY58" fmla="*/ 128483 h 1412129"/>
                <a:gd name="connsiteX59" fmla="*/ 4422708 w 5010025"/>
                <a:gd name="connsiteY59" fmla="*/ 129449 h 1412129"/>
                <a:gd name="connsiteX60" fmla="*/ 4426552 w 5010025"/>
                <a:gd name="connsiteY60" fmla="*/ 133063 h 1412129"/>
                <a:gd name="connsiteX61" fmla="*/ 4427189 w 5010025"/>
                <a:gd name="connsiteY61" fmla="*/ 134029 h 1412129"/>
                <a:gd name="connsiteX62" fmla="*/ 4431034 w 5010025"/>
                <a:gd name="connsiteY62" fmla="*/ 137645 h 1412129"/>
                <a:gd name="connsiteX63" fmla="*/ 4431671 w 5010025"/>
                <a:gd name="connsiteY63" fmla="*/ 138610 h 1412129"/>
                <a:gd name="connsiteX64" fmla="*/ 4435516 w 5010025"/>
                <a:gd name="connsiteY64" fmla="*/ 142226 h 1412129"/>
                <a:gd name="connsiteX65" fmla="*/ 4436151 w 5010025"/>
                <a:gd name="connsiteY65" fmla="*/ 143188 h 1412129"/>
                <a:gd name="connsiteX66" fmla="*/ 4439998 w 5010025"/>
                <a:gd name="connsiteY66" fmla="*/ 146806 h 1412129"/>
                <a:gd name="connsiteX67" fmla="*/ 4440637 w 5010025"/>
                <a:gd name="connsiteY67" fmla="*/ 147774 h 1412129"/>
                <a:gd name="connsiteX68" fmla="*/ 4444479 w 5010025"/>
                <a:gd name="connsiteY68" fmla="*/ 151387 h 1412129"/>
                <a:gd name="connsiteX69" fmla="*/ 4445116 w 5010025"/>
                <a:gd name="connsiteY69" fmla="*/ 152352 h 1412129"/>
                <a:gd name="connsiteX70" fmla="*/ 4448961 w 5010025"/>
                <a:gd name="connsiteY70" fmla="*/ 155968 h 1412129"/>
                <a:gd name="connsiteX71" fmla="*/ 4449598 w 5010025"/>
                <a:gd name="connsiteY71" fmla="*/ 156933 h 1412129"/>
                <a:gd name="connsiteX72" fmla="*/ 4453443 w 5010025"/>
                <a:gd name="connsiteY72" fmla="*/ 160549 h 1412129"/>
                <a:gd name="connsiteX73" fmla="*/ 4454078 w 5010025"/>
                <a:gd name="connsiteY73" fmla="*/ 161512 h 1412129"/>
                <a:gd name="connsiteX74" fmla="*/ 4457925 w 5010025"/>
                <a:gd name="connsiteY74" fmla="*/ 165129 h 1412129"/>
                <a:gd name="connsiteX75" fmla="*/ 4458564 w 5010025"/>
                <a:gd name="connsiteY75" fmla="*/ 166097 h 1412129"/>
                <a:gd name="connsiteX76" fmla="*/ 4462406 w 5010025"/>
                <a:gd name="connsiteY76" fmla="*/ 169710 h 1412129"/>
                <a:gd name="connsiteX77" fmla="*/ 4463043 w 5010025"/>
                <a:gd name="connsiteY77" fmla="*/ 170675 h 1412129"/>
                <a:gd name="connsiteX78" fmla="*/ 4466888 w 5010025"/>
                <a:gd name="connsiteY78" fmla="*/ 174291 h 1412129"/>
                <a:gd name="connsiteX79" fmla="*/ 4467525 w 5010025"/>
                <a:gd name="connsiteY79" fmla="*/ 175256 h 1412129"/>
                <a:gd name="connsiteX80" fmla="*/ 4471370 w 5010025"/>
                <a:gd name="connsiteY80" fmla="*/ 178872 h 1412129"/>
                <a:gd name="connsiteX81" fmla="*/ 4472005 w 5010025"/>
                <a:gd name="connsiteY81" fmla="*/ 179835 h 1412129"/>
                <a:gd name="connsiteX82" fmla="*/ 4475852 w 5010025"/>
                <a:gd name="connsiteY82" fmla="*/ 183452 h 1412129"/>
                <a:gd name="connsiteX83" fmla="*/ 4476489 w 5010025"/>
                <a:gd name="connsiteY83" fmla="*/ 184418 h 1412129"/>
                <a:gd name="connsiteX84" fmla="*/ 4480334 w 5010025"/>
                <a:gd name="connsiteY84" fmla="*/ 188033 h 1412129"/>
                <a:gd name="connsiteX85" fmla="*/ 4480971 w 5010025"/>
                <a:gd name="connsiteY85" fmla="*/ 188998 h 1412129"/>
                <a:gd name="connsiteX86" fmla="*/ 4484816 w 5010025"/>
                <a:gd name="connsiteY86" fmla="*/ 192614 h 1412129"/>
                <a:gd name="connsiteX87" fmla="*/ 4485455 w 5010025"/>
                <a:gd name="connsiteY87" fmla="*/ 193582 h 1412129"/>
                <a:gd name="connsiteX88" fmla="*/ 4489297 w 5010025"/>
                <a:gd name="connsiteY88" fmla="*/ 197195 h 1412129"/>
                <a:gd name="connsiteX89" fmla="*/ 4489932 w 5010025"/>
                <a:gd name="connsiteY89" fmla="*/ 198158 h 1412129"/>
                <a:gd name="connsiteX90" fmla="*/ 4493779 w 5010025"/>
                <a:gd name="connsiteY90" fmla="*/ 201775 h 1412129"/>
                <a:gd name="connsiteX91" fmla="*/ 4494416 w 5010025"/>
                <a:gd name="connsiteY91" fmla="*/ 202741 h 1412129"/>
                <a:gd name="connsiteX92" fmla="*/ 4498261 w 5010025"/>
                <a:gd name="connsiteY92" fmla="*/ 206356 h 1412129"/>
                <a:gd name="connsiteX93" fmla="*/ 4498898 w 5010025"/>
                <a:gd name="connsiteY93" fmla="*/ 207321 h 1412129"/>
                <a:gd name="connsiteX94" fmla="*/ 4502743 w 5010025"/>
                <a:gd name="connsiteY94" fmla="*/ 210937 h 1412129"/>
                <a:gd name="connsiteX95" fmla="*/ 4503378 w 5010025"/>
                <a:gd name="connsiteY95" fmla="*/ 211900 h 1412129"/>
                <a:gd name="connsiteX96" fmla="*/ 4507225 w 5010025"/>
                <a:gd name="connsiteY96" fmla="*/ 215517 h 1412129"/>
                <a:gd name="connsiteX97" fmla="*/ 4507864 w 5010025"/>
                <a:gd name="connsiteY97" fmla="*/ 216485 h 1412129"/>
                <a:gd name="connsiteX98" fmla="*/ 4511706 w 5010025"/>
                <a:gd name="connsiteY98" fmla="*/ 220098 h 1412129"/>
                <a:gd name="connsiteX99" fmla="*/ 4512343 w 5010025"/>
                <a:gd name="connsiteY99" fmla="*/ 221064 h 1412129"/>
                <a:gd name="connsiteX100" fmla="*/ 4516188 w 5010025"/>
                <a:gd name="connsiteY100" fmla="*/ 224679 h 1412129"/>
                <a:gd name="connsiteX101" fmla="*/ 4516825 w 5010025"/>
                <a:gd name="connsiteY101" fmla="*/ 225645 h 1412129"/>
                <a:gd name="connsiteX102" fmla="*/ 4520670 w 5010025"/>
                <a:gd name="connsiteY102" fmla="*/ 229260 h 1412129"/>
                <a:gd name="connsiteX103" fmla="*/ 4521305 w 5010025"/>
                <a:gd name="connsiteY103" fmla="*/ 230223 h 1412129"/>
                <a:gd name="connsiteX104" fmla="*/ 4525152 w 5010025"/>
                <a:gd name="connsiteY104" fmla="*/ 233840 h 1412129"/>
                <a:gd name="connsiteX105" fmla="*/ 4525791 w 5010025"/>
                <a:gd name="connsiteY105" fmla="*/ 234808 h 1412129"/>
                <a:gd name="connsiteX106" fmla="*/ 4529633 w 5010025"/>
                <a:gd name="connsiteY106" fmla="*/ 238421 h 1412129"/>
                <a:gd name="connsiteX107" fmla="*/ 4530270 w 5010025"/>
                <a:gd name="connsiteY107" fmla="*/ 239387 h 1412129"/>
                <a:gd name="connsiteX108" fmla="*/ 4534115 w 5010025"/>
                <a:gd name="connsiteY108" fmla="*/ 243002 h 1412129"/>
                <a:gd name="connsiteX109" fmla="*/ 4534752 w 5010025"/>
                <a:gd name="connsiteY109" fmla="*/ 243968 h 1412129"/>
                <a:gd name="connsiteX110" fmla="*/ 4538597 w 5010025"/>
                <a:gd name="connsiteY110" fmla="*/ 247583 h 1412129"/>
                <a:gd name="connsiteX111" fmla="*/ 4539232 w 5010025"/>
                <a:gd name="connsiteY111" fmla="*/ 248546 h 1412129"/>
                <a:gd name="connsiteX112" fmla="*/ 4543079 w 5010025"/>
                <a:gd name="connsiteY112" fmla="*/ 252163 h 1412129"/>
                <a:gd name="connsiteX113" fmla="*/ 4543716 w 5010025"/>
                <a:gd name="connsiteY113" fmla="*/ 253129 h 1412129"/>
                <a:gd name="connsiteX114" fmla="*/ 4547561 w 5010025"/>
                <a:gd name="connsiteY114" fmla="*/ 256745 h 1412129"/>
                <a:gd name="connsiteX115" fmla="*/ 4548199 w 5010025"/>
                <a:gd name="connsiteY115" fmla="*/ 257712 h 1412129"/>
                <a:gd name="connsiteX116" fmla="*/ 4552042 w 5010025"/>
                <a:gd name="connsiteY116" fmla="*/ 261325 h 1412129"/>
                <a:gd name="connsiteX117" fmla="*/ 4552679 w 5010025"/>
                <a:gd name="connsiteY117" fmla="*/ 262291 h 1412129"/>
                <a:gd name="connsiteX118" fmla="*/ 4556524 w 5010025"/>
                <a:gd name="connsiteY118" fmla="*/ 265906 h 1412129"/>
                <a:gd name="connsiteX119" fmla="*/ 4557159 w 5010025"/>
                <a:gd name="connsiteY119" fmla="*/ 266869 h 1412129"/>
                <a:gd name="connsiteX120" fmla="*/ 4561006 w 5010025"/>
                <a:gd name="connsiteY120" fmla="*/ 270487 h 1412129"/>
                <a:gd name="connsiteX121" fmla="*/ 4561643 w 5010025"/>
                <a:gd name="connsiteY121" fmla="*/ 271452 h 1412129"/>
                <a:gd name="connsiteX122" fmla="*/ 4565488 w 5010025"/>
                <a:gd name="connsiteY122" fmla="*/ 275068 h 1412129"/>
                <a:gd name="connsiteX123" fmla="*/ 4566125 w 5010025"/>
                <a:gd name="connsiteY123" fmla="*/ 276033 h 1412129"/>
                <a:gd name="connsiteX124" fmla="*/ 4569970 w 5010025"/>
                <a:gd name="connsiteY124" fmla="*/ 279649 h 1412129"/>
                <a:gd name="connsiteX125" fmla="*/ 4570607 w 5010025"/>
                <a:gd name="connsiteY125" fmla="*/ 280614 h 1412129"/>
                <a:gd name="connsiteX126" fmla="*/ 4574452 w 5010025"/>
                <a:gd name="connsiteY126" fmla="*/ 284230 h 1412129"/>
                <a:gd name="connsiteX127" fmla="*/ 4575089 w 5010025"/>
                <a:gd name="connsiteY127" fmla="*/ 285195 h 1412129"/>
                <a:gd name="connsiteX128" fmla="*/ 4578933 w 5010025"/>
                <a:gd name="connsiteY128" fmla="*/ 288810 h 1412129"/>
                <a:gd name="connsiteX129" fmla="*/ 4579570 w 5010025"/>
                <a:gd name="connsiteY129" fmla="*/ 289775 h 1412129"/>
                <a:gd name="connsiteX130" fmla="*/ 4583415 w 5010025"/>
                <a:gd name="connsiteY130" fmla="*/ 293391 h 1412129"/>
                <a:gd name="connsiteX131" fmla="*/ 4584052 w 5010025"/>
                <a:gd name="connsiteY131" fmla="*/ 294356 h 1412129"/>
                <a:gd name="connsiteX132" fmla="*/ 4587897 w 5010025"/>
                <a:gd name="connsiteY132" fmla="*/ 297972 h 1412129"/>
                <a:gd name="connsiteX133" fmla="*/ 4588532 w 5010025"/>
                <a:gd name="connsiteY133" fmla="*/ 298935 h 1412129"/>
                <a:gd name="connsiteX134" fmla="*/ 4592379 w 5010025"/>
                <a:gd name="connsiteY134" fmla="*/ 302552 h 1412129"/>
                <a:gd name="connsiteX135" fmla="*/ 4593016 w 5010025"/>
                <a:gd name="connsiteY135" fmla="*/ 303517 h 1412129"/>
                <a:gd name="connsiteX136" fmla="*/ 4596861 w 5010025"/>
                <a:gd name="connsiteY136" fmla="*/ 307133 h 1412129"/>
                <a:gd name="connsiteX137" fmla="*/ 4597500 w 5010025"/>
                <a:gd name="connsiteY137" fmla="*/ 308101 h 1412129"/>
                <a:gd name="connsiteX138" fmla="*/ 4601342 w 5010025"/>
                <a:gd name="connsiteY138" fmla="*/ 311715 h 1412129"/>
                <a:gd name="connsiteX139" fmla="*/ 4601979 w 5010025"/>
                <a:gd name="connsiteY139" fmla="*/ 312680 h 1412129"/>
                <a:gd name="connsiteX140" fmla="*/ 4605824 w 5010025"/>
                <a:gd name="connsiteY140" fmla="*/ 316296 h 1412129"/>
                <a:gd name="connsiteX141" fmla="*/ 4606459 w 5010025"/>
                <a:gd name="connsiteY141" fmla="*/ 317258 h 1412129"/>
                <a:gd name="connsiteX142" fmla="*/ 4610306 w 5010025"/>
                <a:gd name="connsiteY142" fmla="*/ 320876 h 1412129"/>
                <a:gd name="connsiteX143" fmla="*/ 4610945 w 5010025"/>
                <a:gd name="connsiteY143" fmla="*/ 321844 h 1412129"/>
                <a:gd name="connsiteX144" fmla="*/ 4614787 w 5010025"/>
                <a:gd name="connsiteY144" fmla="*/ 325457 h 1412129"/>
                <a:gd name="connsiteX145" fmla="*/ 4615424 w 5010025"/>
                <a:gd name="connsiteY145" fmla="*/ 326422 h 1412129"/>
                <a:gd name="connsiteX146" fmla="*/ 4619269 w 5010025"/>
                <a:gd name="connsiteY146" fmla="*/ 330038 h 1412129"/>
                <a:gd name="connsiteX147" fmla="*/ 4619906 w 5010025"/>
                <a:gd name="connsiteY147" fmla="*/ 331003 h 1412129"/>
                <a:gd name="connsiteX148" fmla="*/ 4623751 w 5010025"/>
                <a:gd name="connsiteY148" fmla="*/ 334619 h 1412129"/>
                <a:gd name="connsiteX149" fmla="*/ 4624386 w 5010025"/>
                <a:gd name="connsiteY149" fmla="*/ 335582 h 1412129"/>
                <a:gd name="connsiteX150" fmla="*/ 4628233 w 5010025"/>
                <a:gd name="connsiteY150" fmla="*/ 339199 h 1412129"/>
                <a:gd name="connsiteX151" fmla="*/ 4628870 w 5010025"/>
                <a:gd name="connsiteY151" fmla="*/ 340164 h 1412129"/>
                <a:gd name="connsiteX152" fmla="*/ 4632715 w 5010025"/>
                <a:gd name="connsiteY152" fmla="*/ 343780 h 1412129"/>
                <a:gd name="connsiteX153" fmla="*/ 4633352 w 5010025"/>
                <a:gd name="connsiteY153" fmla="*/ 344745 h 1412129"/>
                <a:gd name="connsiteX154" fmla="*/ 4637197 w 5010025"/>
                <a:gd name="connsiteY154" fmla="*/ 348361 h 1412129"/>
                <a:gd name="connsiteX155" fmla="*/ 4637835 w 5010025"/>
                <a:gd name="connsiteY155" fmla="*/ 349329 h 1412129"/>
                <a:gd name="connsiteX156" fmla="*/ 4641678 w 5010025"/>
                <a:gd name="connsiteY156" fmla="*/ 352942 h 1412129"/>
                <a:gd name="connsiteX157" fmla="*/ 4642313 w 5010025"/>
                <a:gd name="connsiteY157" fmla="*/ 353905 h 1412129"/>
                <a:gd name="connsiteX158" fmla="*/ 4646160 w 5010025"/>
                <a:gd name="connsiteY158" fmla="*/ 357522 h 1412129"/>
                <a:gd name="connsiteX159" fmla="*/ 4646797 w 5010025"/>
                <a:gd name="connsiteY159" fmla="*/ 358488 h 1412129"/>
                <a:gd name="connsiteX160" fmla="*/ 4650642 w 5010025"/>
                <a:gd name="connsiteY160" fmla="*/ 362103 h 1412129"/>
                <a:gd name="connsiteX161" fmla="*/ 4651279 w 5010025"/>
                <a:gd name="connsiteY161" fmla="*/ 363068 h 1412129"/>
                <a:gd name="connsiteX162" fmla="*/ 4655124 w 5010025"/>
                <a:gd name="connsiteY162" fmla="*/ 366684 h 1412129"/>
                <a:gd name="connsiteX163" fmla="*/ 4655759 w 5010025"/>
                <a:gd name="connsiteY163" fmla="*/ 367647 h 1412129"/>
                <a:gd name="connsiteX164" fmla="*/ 4659606 w 5010025"/>
                <a:gd name="connsiteY164" fmla="*/ 371264 h 1412129"/>
                <a:gd name="connsiteX165" fmla="*/ 4660243 w 5010025"/>
                <a:gd name="connsiteY165" fmla="*/ 372230 h 1412129"/>
                <a:gd name="connsiteX166" fmla="*/ 4664088 w 5010025"/>
                <a:gd name="connsiteY166" fmla="*/ 375845 h 1412129"/>
                <a:gd name="connsiteX167" fmla="*/ 4664727 w 5010025"/>
                <a:gd name="connsiteY167" fmla="*/ 376813 h 1412129"/>
                <a:gd name="connsiteX168" fmla="*/ 4668569 w 5010025"/>
                <a:gd name="connsiteY168" fmla="*/ 380426 h 1412129"/>
                <a:gd name="connsiteX169" fmla="*/ 4669206 w 5010025"/>
                <a:gd name="connsiteY169" fmla="*/ 381391 h 1412129"/>
                <a:gd name="connsiteX170" fmla="*/ 4673051 w 5010025"/>
                <a:gd name="connsiteY170" fmla="*/ 385007 h 1412129"/>
                <a:gd name="connsiteX171" fmla="*/ 4673686 w 5010025"/>
                <a:gd name="connsiteY171" fmla="*/ 385970 h 1412129"/>
                <a:gd name="connsiteX172" fmla="*/ 4677533 w 5010025"/>
                <a:gd name="connsiteY172" fmla="*/ 389587 h 1412129"/>
                <a:gd name="connsiteX173" fmla="*/ 4678170 w 5010025"/>
                <a:gd name="connsiteY173" fmla="*/ 390553 h 1412129"/>
                <a:gd name="connsiteX174" fmla="*/ 4682015 w 5010025"/>
                <a:gd name="connsiteY174" fmla="*/ 394168 h 1412129"/>
                <a:gd name="connsiteX175" fmla="*/ 4682653 w 5010025"/>
                <a:gd name="connsiteY175" fmla="*/ 395136 h 1412129"/>
                <a:gd name="connsiteX176" fmla="*/ 4686496 w 5010025"/>
                <a:gd name="connsiteY176" fmla="*/ 398749 h 1412129"/>
                <a:gd name="connsiteX177" fmla="*/ 4687133 w 5010025"/>
                <a:gd name="connsiteY177" fmla="*/ 399715 h 1412129"/>
                <a:gd name="connsiteX178" fmla="*/ 4690978 w 5010025"/>
                <a:gd name="connsiteY178" fmla="*/ 403330 h 1412129"/>
                <a:gd name="connsiteX179" fmla="*/ 4691613 w 5010025"/>
                <a:gd name="connsiteY179" fmla="*/ 404293 h 1412129"/>
                <a:gd name="connsiteX180" fmla="*/ 4695460 w 5010025"/>
                <a:gd name="connsiteY180" fmla="*/ 407910 h 1412129"/>
                <a:gd name="connsiteX181" fmla="*/ 4696097 w 5010025"/>
                <a:gd name="connsiteY181" fmla="*/ 408876 h 1412129"/>
                <a:gd name="connsiteX182" fmla="*/ 4699942 w 5010025"/>
                <a:gd name="connsiteY182" fmla="*/ 412491 h 1412129"/>
                <a:gd name="connsiteX183" fmla="*/ 4700580 w 5010025"/>
                <a:gd name="connsiteY183" fmla="*/ 413459 h 1412129"/>
                <a:gd name="connsiteX184" fmla="*/ 4704423 w 5010025"/>
                <a:gd name="connsiteY184" fmla="*/ 417072 h 1412129"/>
                <a:gd name="connsiteX185" fmla="*/ 4705060 w 5010025"/>
                <a:gd name="connsiteY185" fmla="*/ 418038 h 1412129"/>
                <a:gd name="connsiteX186" fmla="*/ 4708905 w 5010025"/>
                <a:gd name="connsiteY186" fmla="*/ 421653 h 1412129"/>
                <a:gd name="connsiteX187" fmla="*/ 4709540 w 5010025"/>
                <a:gd name="connsiteY187" fmla="*/ 422616 h 1412129"/>
                <a:gd name="connsiteX188" fmla="*/ 4713387 w 5010025"/>
                <a:gd name="connsiteY188" fmla="*/ 426233 h 1412129"/>
                <a:gd name="connsiteX189" fmla="*/ 4714024 w 5010025"/>
                <a:gd name="connsiteY189" fmla="*/ 427199 h 1412129"/>
                <a:gd name="connsiteX190" fmla="*/ 4717869 w 5010025"/>
                <a:gd name="connsiteY190" fmla="*/ 430814 h 1412129"/>
                <a:gd name="connsiteX191" fmla="*/ 4718506 w 5010025"/>
                <a:gd name="connsiteY191" fmla="*/ 431780 h 1412129"/>
                <a:gd name="connsiteX192" fmla="*/ 4722351 w 5010025"/>
                <a:gd name="connsiteY192" fmla="*/ 435395 h 1412129"/>
                <a:gd name="connsiteX193" fmla="*/ 4722986 w 5010025"/>
                <a:gd name="connsiteY193" fmla="*/ 436358 h 1412129"/>
                <a:gd name="connsiteX194" fmla="*/ 4726833 w 5010025"/>
                <a:gd name="connsiteY194" fmla="*/ 439975 h 1412129"/>
                <a:gd name="connsiteX195" fmla="*/ 4727472 w 5010025"/>
                <a:gd name="connsiteY195" fmla="*/ 440943 h 1412129"/>
                <a:gd name="connsiteX196" fmla="*/ 4731314 w 5010025"/>
                <a:gd name="connsiteY196" fmla="*/ 444556 h 1412129"/>
                <a:gd name="connsiteX197" fmla="*/ 4731951 w 5010025"/>
                <a:gd name="connsiteY197" fmla="*/ 445522 h 1412129"/>
                <a:gd name="connsiteX198" fmla="*/ 4735796 w 5010025"/>
                <a:gd name="connsiteY198" fmla="*/ 449137 h 1412129"/>
                <a:gd name="connsiteX199" fmla="*/ 4736433 w 5010025"/>
                <a:gd name="connsiteY199" fmla="*/ 450103 h 1412129"/>
                <a:gd name="connsiteX200" fmla="*/ 4740278 w 5010025"/>
                <a:gd name="connsiteY200" fmla="*/ 453718 h 1412129"/>
                <a:gd name="connsiteX201" fmla="*/ 4740913 w 5010025"/>
                <a:gd name="connsiteY201" fmla="*/ 454681 h 1412129"/>
                <a:gd name="connsiteX202" fmla="*/ 4744760 w 5010025"/>
                <a:gd name="connsiteY202" fmla="*/ 458298 h 1412129"/>
                <a:gd name="connsiteX203" fmla="*/ 4745397 w 5010025"/>
                <a:gd name="connsiteY203" fmla="*/ 459264 h 1412129"/>
                <a:gd name="connsiteX204" fmla="*/ 4749242 w 5010025"/>
                <a:gd name="connsiteY204" fmla="*/ 462879 h 1412129"/>
                <a:gd name="connsiteX205" fmla="*/ 4749880 w 5010025"/>
                <a:gd name="connsiteY205" fmla="*/ 463847 h 1412129"/>
                <a:gd name="connsiteX206" fmla="*/ 4753723 w 5010025"/>
                <a:gd name="connsiteY206" fmla="*/ 467460 h 1412129"/>
                <a:gd name="connsiteX207" fmla="*/ 4754360 w 5010025"/>
                <a:gd name="connsiteY207" fmla="*/ 468426 h 1412129"/>
                <a:gd name="connsiteX208" fmla="*/ 4758205 w 5010025"/>
                <a:gd name="connsiteY208" fmla="*/ 472041 h 1412129"/>
                <a:gd name="connsiteX209" fmla="*/ 4758840 w 5010025"/>
                <a:gd name="connsiteY209" fmla="*/ 473004 h 1412129"/>
                <a:gd name="connsiteX210" fmla="*/ 4762687 w 5010025"/>
                <a:gd name="connsiteY210" fmla="*/ 476621 h 1412129"/>
                <a:gd name="connsiteX211" fmla="*/ 4763324 w 5010025"/>
                <a:gd name="connsiteY211" fmla="*/ 477587 h 1412129"/>
                <a:gd name="connsiteX212" fmla="*/ 4767169 w 5010025"/>
                <a:gd name="connsiteY212" fmla="*/ 481203 h 1412129"/>
                <a:gd name="connsiteX213" fmla="*/ 4767807 w 5010025"/>
                <a:gd name="connsiteY213" fmla="*/ 482171 h 1412129"/>
                <a:gd name="connsiteX214" fmla="*/ 4771650 w 5010025"/>
                <a:gd name="connsiteY214" fmla="*/ 485784 h 1412129"/>
                <a:gd name="connsiteX215" fmla="*/ 4772287 w 5010025"/>
                <a:gd name="connsiteY215" fmla="*/ 486749 h 1412129"/>
                <a:gd name="connsiteX216" fmla="*/ 4776132 w 5010025"/>
                <a:gd name="connsiteY216" fmla="*/ 490364 h 1412129"/>
                <a:gd name="connsiteX217" fmla="*/ 4776767 w 5010025"/>
                <a:gd name="connsiteY217" fmla="*/ 491327 h 1412129"/>
                <a:gd name="connsiteX218" fmla="*/ 4780614 w 5010025"/>
                <a:gd name="connsiteY218" fmla="*/ 494945 h 1412129"/>
                <a:gd name="connsiteX219" fmla="*/ 4781251 w 5010025"/>
                <a:gd name="connsiteY219" fmla="*/ 495910 h 1412129"/>
                <a:gd name="connsiteX220" fmla="*/ 4785096 w 5010025"/>
                <a:gd name="connsiteY220" fmla="*/ 499526 h 1412129"/>
                <a:gd name="connsiteX221" fmla="*/ 4785733 w 5010025"/>
                <a:gd name="connsiteY221" fmla="*/ 500491 h 1412129"/>
                <a:gd name="connsiteX222" fmla="*/ 4789578 w 5010025"/>
                <a:gd name="connsiteY222" fmla="*/ 504106 h 1412129"/>
                <a:gd name="connsiteX223" fmla="*/ 4790213 w 5010025"/>
                <a:gd name="connsiteY223" fmla="*/ 505069 h 1412129"/>
                <a:gd name="connsiteX224" fmla="*/ 4794060 w 5010025"/>
                <a:gd name="connsiteY224" fmla="*/ 508687 h 1412129"/>
                <a:gd name="connsiteX225" fmla="*/ 4794699 w 5010025"/>
                <a:gd name="connsiteY225" fmla="*/ 509655 h 1412129"/>
                <a:gd name="connsiteX226" fmla="*/ 4798541 w 5010025"/>
                <a:gd name="connsiteY226" fmla="*/ 513268 h 1412129"/>
                <a:gd name="connsiteX227" fmla="*/ 4799178 w 5010025"/>
                <a:gd name="connsiteY227" fmla="*/ 514233 h 1412129"/>
                <a:gd name="connsiteX228" fmla="*/ 4803023 w 5010025"/>
                <a:gd name="connsiteY228" fmla="*/ 517849 h 1412129"/>
                <a:gd name="connsiteX229" fmla="*/ 4803660 w 5010025"/>
                <a:gd name="connsiteY229" fmla="*/ 518815 h 1412129"/>
                <a:gd name="connsiteX230" fmla="*/ 4807505 w 5010025"/>
                <a:gd name="connsiteY230" fmla="*/ 522430 h 1412129"/>
                <a:gd name="connsiteX231" fmla="*/ 4808140 w 5010025"/>
                <a:gd name="connsiteY231" fmla="*/ 523393 h 1412129"/>
                <a:gd name="connsiteX232" fmla="*/ 4811987 w 5010025"/>
                <a:gd name="connsiteY232" fmla="*/ 527010 h 1412129"/>
                <a:gd name="connsiteX233" fmla="*/ 4812624 w 5010025"/>
                <a:gd name="connsiteY233" fmla="*/ 527976 h 1412129"/>
                <a:gd name="connsiteX234" fmla="*/ 4816469 w 5010025"/>
                <a:gd name="connsiteY234" fmla="*/ 531591 h 1412129"/>
                <a:gd name="connsiteX235" fmla="*/ 4817107 w 5010025"/>
                <a:gd name="connsiteY235" fmla="*/ 532560 h 1412129"/>
                <a:gd name="connsiteX236" fmla="*/ 4820950 w 5010025"/>
                <a:gd name="connsiteY236" fmla="*/ 536173 h 1412129"/>
                <a:gd name="connsiteX237" fmla="*/ 4821587 w 5010025"/>
                <a:gd name="connsiteY237" fmla="*/ 537138 h 1412129"/>
                <a:gd name="connsiteX238" fmla="*/ 4825432 w 5010025"/>
                <a:gd name="connsiteY238" fmla="*/ 540753 h 1412129"/>
                <a:gd name="connsiteX239" fmla="*/ 4826067 w 5010025"/>
                <a:gd name="connsiteY239" fmla="*/ 541716 h 1412129"/>
                <a:gd name="connsiteX240" fmla="*/ 4829914 w 5010025"/>
                <a:gd name="connsiteY240" fmla="*/ 545333 h 1412129"/>
                <a:gd name="connsiteX241" fmla="*/ 4830551 w 5010025"/>
                <a:gd name="connsiteY241" fmla="*/ 546299 h 1412129"/>
                <a:gd name="connsiteX242" fmla="*/ 4834396 w 5010025"/>
                <a:gd name="connsiteY242" fmla="*/ 549914 h 1412129"/>
                <a:gd name="connsiteX243" fmla="*/ 4835033 w 5010025"/>
                <a:gd name="connsiteY243" fmla="*/ 550879 h 1412129"/>
                <a:gd name="connsiteX244" fmla="*/ 4838878 w 5010025"/>
                <a:gd name="connsiteY244" fmla="*/ 554495 h 1412129"/>
                <a:gd name="connsiteX245" fmla="*/ 4839517 w 5010025"/>
                <a:gd name="connsiteY245" fmla="*/ 555463 h 1412129"/>
                <a:gd name="connsiteX246" fmla="*/ 4843359 w 5010025"/>
                <a:gd name="connsiteY246" fmla="*/ 559076 h 1412129"/>
                <a:gd name="connsiteX247" fmla="*/ 4843994 w 5010025"/>
                <a:gd name="connsiteY247" fmla="*/ 560039 h 1412129"/>
                <a:gd name="connsiteX248" fmla="*/ 4847841 w 5010025"/>
                <a:gd name="connsiteY248" fmla="*/ 563656 h 1412129"/>
                <a:gd name="connsiteX249" fmla="*/ 4848478 w 5010025"/>
                <a:gd name="connsiteY249" fmla="*/ 564622 h 1412129"/>
                <a:gd name="connsiteX250" fmla="*/ 4852323 w 5010025"/>
                <a:gd name="connsiteY250" fmla="*/ 568237 h 1412129"/>
                <a:gd name="connsiteX251" fmla="*/ 4852960 w 5010025"/>
                <a:gd name="connsiteY251" fmla="*/ 569203 h 1412129"/>
                <a:gd name="connsiteX252" fmla="*/ 4856805 w 5010025"/>
                <a:gd name="connsiteY252" fmla="*/ 572818 h 1412129"/>
                <a:gd name="connsiteX253" fmla="*/ 4857442 w 5010025"/>
                <a:gd name="connsiteY253" fmla="*/ 573783 h 1412129"/>
                <a:gd name="connsiteX254" fmla="*/ 4861286 w 5010025"/>
                <a:gd name="connsiteY254" fmla="*/ 577398 h 1412129"/>
                <a:gd name="connsiteX255" fmla="*/ 4861923 w 5010025"/>
                <a:gd name="connsiteY255" fmla="*/ 578364 h 1412129"/>
                <a:gd name="connsiteX256" fmla="*/ 4865768 w 5010025"/>
                <a:gd name="connsiteY256" fmla="*/ 581979 h 1412129"/>
                <a:gd name="connsiteX257" fmla="*/ 4866405 w 5010025"/>
                <a:gd name="connsiteY257" fmla="*/ 582945 h 1412129"/>
                <a:gd name="connsiteX258" fmla="*/ 4870250 w 5010025"/>
                <a:gd name="connsiteY258" fmla="*/ 586560 h 1412129"/>
                <a:gd name="connsiteX259" fmla="*/ 4870887 w 5010025"/>
                <a:gd name="connsiteY259" fmla="*/ 587526 h 1412129"/>
                <a:gd name="connsiteX260" fmla="*/ 4874732 w 5010025"/>
                <a:gd name="connsiteY260" fmla="*/ 591141 h 1412129"/>
                <a:gd name="connsiteX261" fmla="*/ 4875367 w 5010025"/>
                <a:gd name="connsiteY261" fmla="*/ 592104 h 1412129"/>
                <a:gd name="connsiteX262" fmla="*/ 4879214 w 5010025"/>
                <a:gd name="connsiteY262" fmla="*/ 595722 h 1412129"/>
                <a:gd name="connsiteX263" fmla="*/ 4879851 w 5010025"/>
                <a:gd name="connsiteY263" fmla="*/ 596687 h 1412129"/>
                <a:gd name="connsiteX264" fmla="*/ 4883696 w 5010025"/>
                <a:gd name="connsiteY264" fmla="*/ 600303 h 1412129"/>
                <a:gd name="connsiteX265" fmla="*/ 4884334 w 5010025"/>
                <a:gd name="connsiteY265" fmla="*/ 601271 h 1412129"/>
                <a:gd name="connsiteX266" fmla="*/ 4888177 w 5010025"/>
                <a:gd name="connsiteY266" fmla="*/ 604884 h 1412129"/>
                <a:gd name="connsiteX267" fmla="*/ 4888814 w 5010025"/>
                <a:gd name="connsiteY267" fmla="*/ 605849 h 1412129"/>
                <a:gd name="connsiteX268" fmla="*/ 4892659 w 5010025"/>
                <a:gd name="connsiteY268" fmla="*/ 609465 h 1412129"/>
                <a:gd name="connsiteX269" fmla="*/ 4893294 w 5010025"/>
                <a:gd name="connsiteY269" fmla="*/ 610428 h 1412129"/>
                <a:gd name="connsiteX270" fmla="*/ 4897141 w 5010025"/>
                <a:gd name="connsiteY270" fmla="*/ 614045 h 1412129"/>
                <a:gd name="connsiteX271" fmla="*/ 4897778 w 5010025"/>
                <a:gd name="connsiteY271" fmla="*/ 615011 h 1412129"/>
                <a:gd name="connsiteX272" fmla="*/ 4901623 w 5010025"/>
                <a:gd name="connsiteY272" fmla="*/ 618626 h 1412129"/>
                <a:gd name="connsiteX273" fmla="*/ 4902260 w 5010025"/>
                <a:gd name="connsiteY273" fmla="*/ 619592 h 1412129"/>
                <a:gd name="connsiteX274" fmla="*/ 4906105 w 5010025"/>
                <a:gd name="connsiteY274" fmla="*/ 623207 h 1412129"/>
                <a:gd name="connsiteX275" fmla="*/ 4906744 w 5010025"/>
                <a:gd name="connsiteY275" fmla="*/ 624175 h 1412129"/>
                <a:gd name="connsiteX276" fmla="*/ 4910586 w 5010025"/>
                <a:gd name="connsiteY276" fmla="*/ 627788 h 1412129"/>
                <a:gd name="connsiteX277" fmla="*/ 4911221 w 5010025"/>
                <a:gd name="connsiteY277" fmla="*/ 628751 h 1412129"/>
                <a:gd name="connsiteX278" fmla="*/ 4915068 w 5010025"/>
                <a:gd name="connsiteY278" fmla="*/ 632369 h 1412129"/>
                <a:gd name="connsiteX279" fmla="*/ 4915705 w 5010025"/>
                <a:gd name="connsiteY279" fmla="*/ 633334 h 1412129"/>
                <a:gd name="connsiteX280" fmla="*/ 4919550 w 5010025"/>
                <a:gd name="connsiteY280" fmla="*/ 636950 h 1412129"/>
                <a:gd name="connsiteX281" fmla="*/ 4920187 w 5010025"/>
                <a:gd name="connsiteY281" fmla="*/ 637915 h 1412129"/>
                <a:gd name="connsiteX282" fmla="*/ 4924032 w 5010025"/>
                <a:gd name="connsiteY282" fmla="*/ 641530 h 1412129"/>
                <a:gd name="connsiteX283" fmla="*/ 4924671 w 5010025"/>
                <a:gd name="connsiteY283" fmla="*/ 642499 h 1412129"/>
                <a:gd name="connsiteX284" fmla="*/ 4928513 w 5010025"/>
                <a:gd name="connsiteY284" fmla="*/ 646111 h 1412129"/>
                <a:gd name="connsiteX285" fmla="*/ 4929148 w 5010025"/>
                <a:gd name="connsiteY285" fmla="*/ 647074 h 1412129"/>
                <a:gd name="connsiteX286" fmla="*/ 4932995 w 5010025"/>
                <a:gd name="connsiteY286" fmla="*/ 650691 h 1412129"/>
                <a:gd name="connsiteX287" fmla="*/ 4933632 w 5010025"/>
                <a:gd name="connsiteY287" fmla="*/ 651657 h 1412129"/>
                <a:gd name="connsiteX288" fmla="*/ 4937477 w 5010025"/>
                <a:gd name="connsiteY288" fmla="*/ 655272 h 1412129"/>
                <a:gd name="connsiteX289" fmla="*/ 4938114 w 5010025"/>
                <a:gd name="connsiteY289" fmla="*/ 656237 h 1412129"/>
                <a:gd name="connsiteX290" fmla="*/ 4941959 w 5010025"/>
                <a:gd name="connsiteY290" fmla="*/ 659853 h 1412129"/>
                <a:gd name="connsiteX291" fmla="*/ 4942594 w 5010025"/>
                <a:gd name="connsiteY291" fmla="*/ 660815 h 1412129"/>
                <a:gd name="connsiteX292" fmla="*/ 4946441 w 5010025"/>
                <a:gd name="connsiteY292" fmla="*/ 664432 h 1412129"/>
                <a:gd name="connsiteX293" fmla="*/ 4947080 w 5010025"/>
                <a:gd name="connsiteY293" fmla="*/ 665401 h 1412129"/>
                <a:gd name="connsiteX294" fmla="*/ 4950922 w 5010025"/>
                <a:gd name="connsiteY294" fmla="*/ 669013 h 1412129"/>
                <a:gd name="connsiteX295" fmla="*/ 4951559 w 5010025"/>
                <a:gd name="connsiteY295" fmla="*/ 669979 h 1412129"/>
                <a:gd name="connsiteX296" fmla="*/ 4955404 w 5010025"/>
                <a:gd name="connsiteY296" fmla="*/ 673595 h 1412129"/>
                <a:gd name="connsiteX297" fmla="*/ 4956041 w 5010025"/>
                <a:gd name="connsiteY297" fmla="*/ 674560 h 1412129"/>
                <a:gd name="connsiteX298" fmla="*/ 4959886 w 5010025"/>
                <a:gd name="connsiteY298" fmla="*/ 678176 h 1412129"/>
                <a:gd name="connsiteX299" fmla="*/ 4960521 w 5010025"/>
                <a:gd name="connsiteY299" fmla="*/ 679139 h 1412129"/>
                <a:gd name="connsiteX300" fmla="*/ 4964368 w 5010025"/>
                <a:gd name="connsiteY300" fmla="*/ 682756 h 1412129"/>
                <a:gd name="connsiteX301" fmla="*/ 4965005 w 5010025"/>
                <a:gd name="connsiteY301" fmla="*/ 683722 h 1412129"/>
                <a:gd name="connsiteX302" fmla="*/ 4968850 w 5010025"/>
                <a:gd name="connsiteY302" fmla="*/ 687336 h 1412129"/>
                <a:gd name="connsiteX303" fmla="*/ 4969487 w 5010025"/>
                <a:gd name="connsiteY303" fmla="*/ 688302 h 1412129"/>
                <a:gd name="connsiteX304" fmla="*/ 4973332 w 5010025"/>
                <a:gd name="connsiteY304" fmla="*/ 691917 h 1412129"/>
                <a:gd name="connsiteX305" fmla="*/ 4973971 w 5010025"/>
                <a:gd name="connsiteY305" fmla="*/ 692885 h 1412129"/>
                <a:gd name="connsiteX306" fmla="*/ 4977813 w 5010025"/>
                <a:gd name="connsiteY306" fmla="*/ 696498 h 1412129"/>
                <a:gd name="connsiteX307" fmla="*/ 4978448 w 5010025"/>
                <a:gd name="connsiteY307" fmla="*/ 697461 h 1412129"/>
                <a:gd name="connsiteX308" fmla="*/ 4982295 w 5010025"/>
                <a:gd name="connsiteY308" fmla="*/ 701080 h 1412129"/>
                <a:gd name="connsiteX309" fmla="*/ 4982932 w 5010025"/>
                <a:gd name="connsiteY309" fmla="*/ 702045 h 1412129"/>
                <a:gd name="connsiteX310" fmla="*/ 4986777 w 5010025"/>
                <a:gd name="connsiteY310" fmla="*/ 705660 h 1412129"/>
                <a:gd name="connsiteX311" fmla="*/ 4987414 w 5010025"/>
                <a:gd name="connsiteY311" fmla="*/ 706625 h 1412129"/>
                <a:gd name="connsiteX312" fmla="*/ 4991259 w 5010025"/>
                <a:gd name="connsiteY312" fmla="*/ 710242 h 1412129"/>
                <a:gd name="connsiteX313" fmla="*/ 4991898 w 5010025"/>
                <a:gd name="connsiteY313" fmla="*/ 711209 h 1412129"/>
                <a:gd name="connsiteX314" fmla="*/ 4995740 w 5010025"/>
                <a:gd name="connsiteY314" fmla="*/ 714822 h 1412129"/>
                <a:gd name="connsiteX315" fmla="*/ 4996375 w 5010025"/>
                <a:gd name="connsiteY315" fmla="*/ 715786 h 1412129"/>
                <a:gd name="connsiteX316" fmla="*/ 5000222 w 5010025"/>
                <a:gd name="connsiteY316" fmla="*/ 719403 h 1412129"/>
                <a:gd name="connsiteX317" fmla="*/ 5000859 w 5010025"/>
                <a:gd name="connsiteY317" fmla="*/ 720368 h 1412129"/>
                <a:gd name="connsiteX318" fmla="*/ 5004704 w 5010025"/>
                <a:gd name="connsiteY318" fmla="*/ 723984 h 1412129"/>
                <a:gd name="connsiteX319" fmla="*/ 5005341 w 5010025"/>
                <a:gd name="connsiteY319" fmla="*/ 724949 h 1412129"/>
                <a:gd name="connsiteX320" fmla="*/ 5009186 w 5010025"/>
                <a:gd name="connsiteY320" fmla="*/ 728564 h 1412129"/>
                <a:gd name="connsiteX321" fmla="*/ 5009823 w 5010025"/>
                <a:gd name="connsiteY321" fmla="*/ 729530 h 1412129"/>
                <a:gd name="connsiteX322" fmla="*/ 5010025 w 5010025"/>
                <a:gd name="connsiteY322" fmla="*/ 729720 h 1412129"/>
                <a:gd name="connsiteX323" fmla="*/ 5010025 w 5010025"/>
                <a:gd name="connsiteY323" fmla="*/ 1209471 h 1412129"/>
                <a:gd name="connsiteX324" fmla="*/ 4807367 w 5010025"/>
                <a:gd name="connsiteY324" fmla="*/ 1412129 h 1412129"/>
                <a:gd name="connsiteX325" fmla="*/ 839049 w 5010025"/>
                <a:gd name="connsiteY325" fmla="*/ 1412129 h 1412129"/>
                <a:gd name="connsiteX326" fmla="*/ 835751 w 5010025"/>
                <a:gd name="connsiteY326" fmla="*/ 1409157 h 1412129"/>
                <a:gd name="connsiteX327" fmla="*/ 835751 w 5010025"/>
                <a:gd name="connsiteY327" fmla="*/ 1408614 h 1412129"/>
                <a:gd name="connsiteX328" fmla="*/ 831270 w 5010025"/>
                <a:gd name="connsiteY328" fmla="*/ 1404576 h 1412129"/>
                <a:gd name="connsiteX329" fmla="*/ 831270 w 5010025"/>
                <a:gd name="connsiteY329" fmla="*/ 1404035 h 1412129"/>
                <a:gd name="connsiteX330" fmla="*/ 826788 w 5010025"/>
                <a:gd name="connsiteY330" fmla="*/ 1399996 h 1412129"/>
                <a:gd name="connsiteX331" fmla="*/ 826788 w 5010025"/>
                <a:gd name="connsiteY331" fmla="*/ 1399454 h 1412129"/>
                <a:gd name="connsiteX332" fmla="*/ 822306 w 5010025"/>
                <a:gd name="connsiteY332" fmla="*/ 1395415 h 1412129"/>
                <a:gd name="connsiteX333" fmla="*/ 822306 w 5010025"/>
                <a:gd name="connsiteY333" fmla="*/ 1394873 h 1412129"/>
                <a:gd name="connsiteX334" fmla="*/ 817824 w 5010025"/>
                <a:gd name="connsiteY334" fmla="*/ 1390834 h 1412129"/>
                <a:gd name="connsiteX335" fmla="*/ 817824 w 5010025"/>
                <a:gd name="connsiteY335" fmla="*/ 1390292 h 1412129"/>
                <a:gd name="connsiteX336" fmla="*/ 813343 w 5010025"/>
                <a:gd name="connsiteY336" fmla="*/ 1386254 h 1412129"/>
                <a:gd name="connsiteX337" fmla="*/ 813343 w 5010025"/>
                <a:gd name="connsiteY337" fmla="*/ 1385712 h 1412129"/>
                <a:gd name="connsiteX338" fmla="*/ 808861 w 5010025"/>
                <a:gd name="connsiteY338" fmla="*/ 1381673 h 1412129"/>
                <a:gd name="connsiteX339" fmla="*/ 808861 w 5010025"/>
                <a:gd name="connsiteY339" fmla="*/ 1381131 h 1412129"/>
                <a:gd name="connsiteX340" fmla="*/ 804379 w 5010025"/>
                <a:gd name="connsiteY340" fmla="*/ 1377092 h 1412129"/>
                <a:gd name="connsiteX341" fmla="*/ 804379 w 5010025"/>
                <a:gd name="connsiteY341" fmla="*/ 1376550 h 1412129"/>
                <a:gd name="connsiteX342" fmla="*/ 799897 w 5010025"/>
                <a:gd name="connsiteY342" fmla="*/ 1372511 h 1412129"/>
                <a:gd name="connsiteX343" fmla="*/ 799897 w 5010025"/>
                <a:gd name="connsiteY343" fmla="*/ 1371970 h 1412129"/>
                <a:gd name="connsiteX344" fmla="*/ 795415 w 5010025"/>
                <a:gd name="connsiteY344" fmla="*/ 1367931 h 1412129"/>
                <a:gd name="connsiteX345" fmla="*/ 795415 w 5010025"/>
                <a:gd name="connsiteY345" fmla="*/ 1367389 h 1412129"/>
                <a:gd name="connsiteX346" fmla="*/ 790933 w 5010025"/>
                <a:gd name="connsiteY346" fmla="*/ 1363350 h 1412129"/>
                <a:gd name="connsiteX347" fmla="*/ 790933 w 5010025"/>
                <a:gd name="connsiteY347" fmla="*/ 1362807 h 1412129"/>
                <a:gd name="connsiteX348" fmla="*/ 786452 w 5010025"/>
                <a:gd name="connsiteY348" fmla="*/ 1358769 h 1412129"/>
                <a:gd name="connsiteX349" fmla="*/ 786452 w 5010025"/>
                <a:gd name="connsiteY349" fmla="*/ 1358227 h 1412129"/>
                <a:gd name="connsiteX350" fmla="*/ 781970 w 5010025"/>
                <a:gd name="connsiteY350" fmla="*/ 1354188 h 1412129"/>
                <a:gd name="connsiteX351" fmla="*/ 781970 w 5010025"/>
                <a:gd name="connsiteY351" fmla="*/ 1353647 h 1412129"/>
                <a:gd name="connsiteX352" fmla="*/ 777488 w 5010025"/>
                <a:gd name="connsiteY352" fmla="*/ 1349608 h 1412129"/>
                <a:gd name="connsiteX353" fmla="*/ 777488 w 5010025"/>
                <a:gd name="connsiteY353" fmla="*/ 1349066 h 1412129"/>
                <a:gd name="connsiteX354" fmla="*/ 773006 w 5010025"/>
                <a:gd name="connsiteY354" fmla="*/ 1345027 h 1412129"/>
                <a:gd name="connsiteX355" fmla="*/ 773006 w 5010025"/>
                <a:gd name="connsiteY355" fmla="*/ 1344485 h 1412129"/>
                <a:gd name="connsiteX356" fmla="*/ 768524 w 5010025"/>
                <a:gd name="connsiteY356" fmla="*/ 1340446 h 1412129"/>
                <a:gd name="connsiteX357" fmla="*/ 768524 w 5010025"/>
                <a:gd name="connsiteY357" fmla="*/ 1339904 h 1412129"/>
                <a:gd name="connsiteX358" fmla="*/ 764042 w 5010025"/>
                <a:gd name="connsiteY358" fmla="*/ 1335865 h 1412129"/>
                <a:gd name="connsiteX359" fmla="*/ 764042 w 5010025"/>
                <a:gd name="connsiteY359" fmla="*/ 1335323 h 1412129"/>
                <a:gd name="connsiteX360" fmla="*/ 759561 w 5010025"/>
                <a:gd name="connsiteY360" fmla="*/ 1331285 h 1412129"/>
                <a:gd name="connsiteX361" fmla="*/ 759561 w 5010025"/>
                <a:gd name="connsiteY361" fmla="*/ 1330743 h 1412129"/>
                <a:gd name="connsiteX362" fmla="*/ 755079 w 5010025"/>
                <a:gd name="connsiteY362" fmla="*/ 1326704 h 1412129"/>
                <a:gd name="connsiteX363" fmla="*/ 755079 w 5010025"/>
                <a:gd name="connsiteY363" fmla="*/ 1326162 h 1412129"/>
                <a:gd name="connsiteX364" fmla="*/ 750597 w 5010025"/>
                <a:gd name="connsiteY364" fmla="*/ 1322123 h 1412129"/>
                <a:gd name="connsiteX365" fmla="*/ 750597 w 5010025"/>
                <a:gd name="connsiteY365" fmla="*/ 1321582 h 1412129"/>
                <a:gd name="connsiteX366" fmla="*/ 746115 w 5010025"/>
                <a:gd name="connsiteY366" fmla="*/ 1317543 h 1412129"/>
                <a:gd name="connsiteX367" fmla="*/ 746115 w 5010025"/>
                <a:gd name="connsiteY367" fmla="*/ 1317000 h 1412129"/>
                <a:gd name="connsiteX368" fmla="*/ 741634 w 5010025"/>
                <a:gd name="connsiteY368" fmla="*/ 1312962 h 1412129"/>
                <a:gd name="connsiteX369" fmla="*/ 741634 w 5010025"/>
                <a:gd name="connsiteY369" fmla="*/ 1312420 h 1412129"/>
                <a:gd name="connsiteX370" fmla="*/ 737152 w 5010025"/>
                <a:gd name="connsiteY370" fmla="*/ 1308381 h 1412129"/>
                <a:gd name="connsiteX371" fmla="*/ 737152 w 5010025"/>
                <a:gd name="connsiteY371" fmla="*/ 1307839 h 1412129"/>
                <a:gd name="connsiteX372" fmla="*/ 732670 w 5010025"/>
                <a:gd name="connsiteY372" fmla="*/ 1303800 h 1412129"/>
                <a:gd name="connsiteX373" fmla="*/ 732670 w 5010025"/>
                <a:gd name="connsiteY373" fmla="*/ 1303259 h 1412129"/>
                <a:gd name="connsiteX374" fmla="*/ 728188 w 5010025"/>
                <a:gd name="connsiteY374" fmla="*/ 1299220 h 1412129"/>
                <a:gd name="connsiteX375" fmla="*/ 728188 w 5010025"/>
                <a:gd name="connsiteY375" fmla="*/ 1298677 h 1412129"/>
                <a:gd name="connsiteX376" fmla="*/ 723707 w 5010025"/>
                <a:gd name="connsiteY376" fmla="*/ 1294639 h 1412129"/>
                <a:gd name="connsiteX377" fmla="*/ 723707 w 5010025"/>
                <a:gd name="connsiteY377" fmla="*/ 1294097 h 1412129"/>
                <a:gd name="connsiteX378" fmla="*/ 719225 w 5010025"/>
                <a:gd name="connsiteY378" fmla="*/ 1290058 h 1412129"/>
                <a:gd name="connsiteX379" fmla="*/ 719225 w 5010025"/>
                <a:gd name="connsiteY379" fmla="*/ 1289516 h 1412129"/>
                <a:gd name="connsiteX380" fmla="*/ 714743 w 5010025"/>
                <a:gd name="connsiteY380" fmla="*/ 1285477 h 1412129"/>
                <a:gd name="connsiteX381" fmla="*/ 714743 w 5010025"/>
                <a:gd name="connsiteY381" fmla="*/ 1284936 h 1412129"/>
                <a:gd name="connsiteX382" fmla="*/ 710261 w 5010025"/>
                <a:gd name="connsiteY382" fmla="*/ 1280897 h 1412129"/>
                <a:gd name="connsiteX383" fmla="*/ 710261 w 5010025"/>
                <a:gd name="connsiteY383" fmla="*/ 1280355 h 1412129"/>
                <a:gd name="connsiteX384" fmla="*/ 705779 w 5010025"/>
                <a:gd name="connsiteY384" fmla="*/ 1276316 h 1412129"/>
                <a:gd name="connsiteX385" fmla="*/ 705779 w 5010025"/>
                <a:gd name="connsiteY385" fmla="*/ 1275774 h 1412129"/>
                <a:gd name="connsiteX386" fmla="*/ 701297 w 5010025"/>
                <a:gd name="connsiteY386" fmla="*/ 1271735 h 1412129"/>
                <a:gd name="connsiteX387" fmla="*/ 701297 w 5010025"/>
                <a:gd name="connsiteY387" fmla="*/ 1271192 h 1412129"/>
                <a:gd name="connsiteX388" fmla="*/ 696816 w 5010025"/>
                <a:gd name="connsiteY388" fmla="*/ 1267154 h 1412129"/>
                <a:gd name="connsiteX389" fmla="*/ 696816 w 5010025"/>
                <a:gd name="connsiteY389" fmla="*/ 1266613 h 1412129"/>
                <a:gd name="connsiteX390" fmla="*/ 692334 w 5010025"/>
                <a:gd name="connsiteY390" fmla="*/ 1262574 h 1412129"/>
                <a:gd name="connsiteX391" fmla="*/ 692334 w 5010025"/>
                <a:gd name="connsiteY391" fmla="*/ 1262032 h 1412129"/>
                <a:gd name="connsiteX392" fmla="*/ 687852 w 5010025"/>
                <a:gd name="connsiteY392" fmla="*/ 1257993 h 1412129"/>
                <a:gd name="connsiteX393" fmla="*/ 687852 w 5010025"/>
                <a:gd name="connsiteY393" fmla="*/ 1257451 h 1412129"/>
                <a:gd name="connsiteX394" fmla="*/ 683370 w 5010025"/>
                <a:gd name="connsiteY394" fmla="*/ 1253412 h 1412129"/>
                <a:gd name="connsiteX395" fmla="*/ 683370 w 5010025"/>
                <a:gd name="connsiteY395" fmla="*/ 1252871 h 1412129"/>
                <a:gd name="connsiteX396" fmla="*/ 678888 w 5010025"/>
                <a:gd name="connsiteY396" fmla="*/ 1248832 h 1412129"/>
                <a:gd name="connsiteX397" fmla="*/ 678888 w 5010025"/>
                <a:gd name="connsiteY397" fmla="*/ 1248289 h 1412129"/>
                <a:gd name="connsiteX398" fmla="*/ 674407 w 5010025"/>
                <a:gd name="connsiteY398" fmla="*/ 1244251 h 1412129"/>
                <a:gd name="connsiteX399" fmla="*/ 674407 w 5010025"/>
                <a:gd name="connsiteY399" fmla="*/ 1243709 h 1412129"/>
                <a:gd name="connsiteX400" fmla="*/ 669925 w 5010025"/>
                <a:gd name="connsiteY400" fmla="*/ 1239670 h 1412129"/>
                <a:gd name="connsiteX401" fmla="*/ 669925 w 5010025"/>
                <a:gd name="connsiteY401" fmla="*/ 1239128 h 1412129"/>
                <a:gd name="connsiteX402" fmla="*/ 665443 w 5010025"/>
                <a:gd name="connsiteY402" fmla="*/ 1235089 h 1412129"/>
                <a:gd name="connsiteX403" fmla="*/ 665443 w 5010025"/>
                <a:gd name="connsiteY403" fmla="*/ 1234548 h 1412129"/>
                <a:gd name="connsiteX404" fmla="*/ 660961 w 5010025"/>
                <a:gd name="connsiteY404" fmla="*/ 1230509 h 1412129"/>
                <a:gd name="connsiteX405" fmla="*/ 660961 w 5010025"/>
                <a:gd name="connsiteY405" fmla="*/ 1229966 h 1412129"/>
                <a:gd name="connsiteX406" fmla="*/ 656480 w 5010025"/>
                <a:gd name="connsiteY406" fmla="*/ 1225928 h 1412129"/>
                <a:gd name="connsiteX407" fmla="*/ 656480 w 5010025"/>
                <a:gd name="connsiteY407" fmla="*/ 1225386 h 1412129"/>
                <a:gd name="connsiteX408" fmla="*/ 651998 w 5010025"/>
                <a:gd name="connsiteY408" fmla="*/ 1221347 h 1412129"/>
                <a:gd name="connsiteX409" fmla="*/ 651998 w 5010025"/>
                <a:gd name="connsiteY409" fmla="*/ 1220805 h 1412129"/>
                <a:gd name="connsiteX410" fmla="*/ 647516 w 5010025"/>
                <a:gd name="connsiteY410" fmla="*/ 1216766 h 1412129"/>
                <a:gd name="connsiteX411" fmla="*/ 647516 w 5010025"/>
                <a:gd name="connsiteY411" fmla="*/ 1216225 h 1412129"/>
                <a:gd name="connsiteX412" fmla="*/ 643034 w 5010025"/>
                <a:gd name="connsiteY412" fmla="*/ 1212186 h 1412129"/>
                <a:gd name="connsiteX413" fmla="*/ 643034 w 5010025"/>
                <a:gd name="connsiteY413" fmla="*/ 1211644 h 1412129"/>
                <a:gd name="connsiteX414" fmla="*/ 638552 w 5010025"/>
                <a:gd name="connsiteY414" fmla="*/ 1207605 h 1412129"/>
                <a:gd name="connsiteX415" fmla="*/ 638552 w 5010025"/>
                <a:gd name="connsiteY415" fmla="*/ 1207062 h 1412129"/>
                <a:gd name="connsiteX416" fmla="*/ 634071 w 5010025"/>
                <a:gd name="connsiteY416" fmla="*/ 1203024 h 1412129"/>
                <a:gd name="connsiteX417" fmla="*/ 634071 w 5010025"/>
                <a:gd name="connsiteY417" fmla="*/ 1202482 h 1412129"/>
                <a:gd name="connsiteX418" fmla="*/ 629589 w 5010025"/>
                <a:gd name="connsiteY418" fmla="*/ 1198443 h 1412129"/>
                <a:gd name="connsiteX419" fmla="*/ 629589 w 5010025"/>
                <a:gd name="connsiteY419" fmla="*/ 1197902 h 1412129"/>
                <a:gd name="connsiteX420" fmla="*/ 625107 w 5010025"/>
                <a:gd name="connsiteY420" fmla="*/ 1193863 h 1412129"/>
                <a:gd name="connsiteX421" fmla="*/ 625107 w 5010025"/>
                <a:gd name="connsiteY421" fmla="*/ 1193321 h 1412129"/>
                <a:gd name="connsiteX422" fmla="*/ 620625 w 5010025"/>
                <a:gd name="connsiteY422" fmla="*/ 1189282 h 1412129"/>
                <a:gd name="connsiteX423" fmla="*/ 620625 w 5010025"/>
                <a:gd name="connsiteY423" fmla="*/ 1188740 h 1412129"/>
                <a:gd name="connsiteX424" fmla="*/ 616143 w 5010025"/>
                <a:gd name="connsiteY424" fmla="*/ 1184701 h 1412129"/>
                <a:gd name="connsiteX425" fmla="*/ 616143 w 5010025"/>
                <a:gd name="connsiteY425" fmla="*/ 1184159 h 1412129"/>
                <a:gd name="connsiteX426" fmla="*/ 611661 w 5010025"/>
                <a:gd name="connsiteY426" fmla="*/ 1180120 h 1412129"/>
                <a:gd name="connsiteX427" fmla="*/ 611661 w 5010025"/>
                <a:gd name="connsiteY427" fmla="*/ 1179578 h 1412129"/>
                <a:gd name="connsiteX428" fmla="*/ 607180 w 5010025"/>
                <a:gd name="connsiteY428" fmla="*/ 1175540 h 1412129"/>
                <a:gd name="connsiteX429" fmla="*/ 607180 w 5010025"/>
                <a:gd name="connsiteY429" fmla="*/ 1174998 h 1412129"/>
                <a:gd name="connsiteX430" fmla="*/ 602698 w 5010025"/>
                <a:gd name="connsiteY430" fmla="*/ 1170959 h 1412129"/>
                <a:gd name="connsiteX431" fmla="*/ 602698 w 5010025"/>
                <a:gd name="connsiteY431" fmla="*/ 1170417 h 1412129"/>
                <a:gd name="connsiteX432" fmla="*/ 598216 w 5010025"/>
                <a:gd name="connsiteY432" fmla="*/ 1166378 h 1412129"/>
                <a:gd name="connsiteX433" fmla="*/ 598216 w 5010025"/>
                <a:gd name="connsiteY433" fmla="*/ 1165837 h 1412129"/>
                <a:gd name="connsiteX434" fmla="*/ 593734 w 5010025"/>
                <a:gd name="connsiteY434" fmla="*/ 1161798 h 1412129"/>
                <a:gd name="connsiteX435" fmla="*/ 593734 w 5010025"/>
                <a:gd name="connsiteY435" fmla="*/ 1161255 h 1412129"/>
                <a:gd name="connsiteX436" fmla="*/ 589253 w 5010025"/>
                <a:gd name="connsiteY436" fmla="*/ 1157217 h 1412129"/>
                <a:gd name="connsiteX437" fmla="*/ 589253 w 5010025"/>
                <a:gd name="connsiteY437" fmla="*/ 1156675 h 1412129"/>
                <a:gd name="connsiteX438" fmla="*/ 584771 w 5010025"/>
                <a:gd name="connsiteY438" fmla="*/ 1152636 h 1412129"/>
                <a:gd name="connsiteX439" fmla="*/ 584771 w 5010025"/>
                <a:gd name="connsiteY439" fmla="*/ 1152094 h 1412129"/>
                <a:gd name="connsiteX440" fmla="*/ 580289 w 5010025"/>
                <a:gd name="connsiteY440" fmla="*/ 1148055 h 1412129"/>
                <a:gd name="connsiteX441" fmla="*/ 580289 w 5010025"/>
                <a:gd name="connsiteY441" fmla="*/ 1147514 h 1412129"/>
                <a:gd name="connsiteX442" fmla="*/ 575807 w 5010025"/>
                <a:gd name="connsiteY442" fmla="*/ 1143475 h 1412129"/>
                <a:gd name="connsiteX443" fmla="*/ 575807 w 5010025"/>
                <a:gd name="connsiteY443" fmla="*/ 1142933 h 1412129"/>
                <a:gd name="connsiteX444" fmla="*/ 571325 w 5010025"/>
                <a:gd name="connsiteY444" fmla="*/ 1138894 h 1412129"/>
                <a:gd name="connsiteX445" fmla="*/ 571325 w 5010025"/>
                <a:gd name="connsiteY445" fmla="*/ 1138351 h 1412129"/>
                <a:gd name="connsiteX446" fmla="*/ 566844 w 5010025"/>
                <a:gd name="connsiteY446" fmla="*/ 1134313 h 1412129"/>
                <a:gd name="connsiteX447" fmla="*/ 566844 w 5010025"/>
                <a:gd name="connsiteY447" fmla="*/ 1133771 h 1412129"/>
                <a:gd name="connsiteX448" fmla="*/ 562362 w 5010025"/>
                <a:gd name="connsiteY448" fmla="*/ 1129732 h 1412129"/>
                <a:gd name="connsiteX449" fmla="*/ 562362 w 5010025"/>
                <a:gd name="connsiteY449" fmla="*/ 1129191 h 1412129"/>
                <a:gd name="connsiteX450" fmla="*/ 557880 w 5010025"/>
                <a:gd name="connsiteY450" fmla="*/ 1125152 h 1412129"/>
                <a:gd name="connsiteX451" fmla="*/ 557880 w 5010025"/>
                <a:gd name="connsiteY451" fmla="*/ 1124610 h 1412129"/>
                <a:gd name="connsiteX452" fmla="*/ 553398 w 5010025"/>
                <a:gd name="connsiteY452" fmla="*/ 1120571 h 1412129"/>
                <a:gd name="connsiteX453" fmla="*/ 553398 w 5010025"/>
                <a:gd name="connsiteY453" fmla="*/ 1120029 h 1412129"/>
                <a:gd name="connsiteX454" fmla="*/ 548916 w 5010025"/>
                <a:gd name="connsiteY454" fmla="*/ 1115990 h 1412129"/>
                <a:gd name="connsiteX455" fmla="*/ 548916 w 5010025"/>
                <a:gd name="connsiteY455" fmla="*/ 1115447 h 1412129"/>
                <a:gd name="connsiteX456" fmla="*/ 544435 w 5010025"/>
                <a:gd name="connsiteY456" fmla="*/ 1111409 h 1412129"/>
                <a:gd name="connsiteX457" fmla="*/ 544435 w 5010025"/>
                <a:gd name="connsiteY457" fmla="*/ 1110868 h 1412129"/>
                <a:gd name="connsiteX458" fmla="*/ 539953 w 5010025"/>
                <a:gd name="connsiteY458" fmla="*/ 1106829 h 1412129"/>
                <a:gd name="connsiteX459" fmla="*/ 539953 w 5010025"/>
                <a:gd name="connsiteY459" fmla="*/ 1106287 h 1412129"/>
                <a:gd name="connsiteX460" fmla="*/ 535471 w 5010025"/>
                <a:gd name="connsiteY460" fmla="*/ 1102248 h 1412129"/>
                <a:gd name="connsiteX461" fmla="*/ 535471 w 5010025"/>
                <a:gd name="connsiteY461" fmla="*/ 1101706 h 1412129"/>
                <a:gd name="connsiteX462" fmla="*/ 530989 w 5010025"/>
                <a:gd name="connsiteY462" fmla="*/ 1097667 h 1412129"/>
                <a:gd name="connsiteX463" fmla="*/ 530989 w 5010025"/>
                <a:gd name="connsiteY463" fmla="*/ 1097126 h 1412129"/>
                <a:gd name="connsiteX464" fmla="*/ 526507 w 5010025"/>
                <a:gd name="connsiteY464" fmla="*/ 1093087 h 1412129"/>
                <a:gd name="connsiteX465" fmla="*/ 526507 w 5010025"/>
                <a:gd name="connsiteY465" fmla="*/ 1092545 h 1412129"/>
                <a:gd name="connsiteX466" fmla="*/ 522025 w 5010025"/>
                <a:gd name="connsiteY466" fmla="*/ 1088506 h 1412129"/>
                <a:gd name="connsiteX467" fmla="*/ 522025 w 5010025"/>
                <a:gd name="connsiteY467" fmla="*/ 1087963 h 1412129"/>
                <a:gd name="connsiteX468" fmla="*/ 517544 w 5010025"/>
                <a:gd name="connsiteY468" fmla="*/ 1083925 h 1412129"/>
                <a:gd name="connsiteX469" fmla="*/ 517544 w 5010025"/>
                <a:gd name="connsiteY469" fmla="*/ 1083383 h 1412129"/>
                <a:gd name="connsiteX470" fmla="*/ 513062 w 5010025"/>
                <a:gd name="connsiteY470" fmla="*/ 1079344 h 1412129"/>
                <a:gd name="connsiteX471" fmla="*/ 513062 w 5010025"/>
                <a:gd name="connsiteY471" fmla="*/ 1078803 h 1412129"/>
                <a:gd name="connsiteX472" fmla="*/ 508580 w 5010025"/>
                <a:gd name="connsiteY472" fmla="*/ 1074764 h 1412129"/>
                <a:gd name="connsiteX473" fmla="*/ 508580 w 5010025"/>
                <a:gd name="connsiteY473" fmla="*/ 1074222 h 1412129"/>
                <a:gd name="connsiteX474" fmla="*/ 504098 w 5010025"/>
                <a:gd name="connsiteY474" fmla="*/ 1070183 h 1412129"/>
                <a:gd name="connsiteX475" fmla="*/ 504098 w 5010025"/>
                <a:gd name="connsiteY475" fmla="*/ 1069640 h 1412129"/>
                <a:gd name="connsiteX476" fmla="*/ 499617 w 5010025"/>
                <a:gd name="connsiteY476" fmla="*/ 1065602 h 1412129"/>
                <a:gd name="connsiteX477" fmla="*/ 499617 w 5010025"/>
                <a:gd name="connsiteY477" fmla="*/ 1065060 h 1412129"/>
                <a:gd name="connsiteX478" fmla="*/ 495135 w 5010025"/>
                <a:gd name="connsiteY478" fmla="*/ 1061021 h 1412129"/>
                <a:gd name="connsiteX479" fmla="*/ 495135 w 5010025"/>
                <a:gd name="connsiteY479" fmla="*/ 1060480 h 1412129"/>
                <a:gd name="connsiteX480" fmla="*/ 490653 w 5010025"/>
                <a:gd name="connsiteY480" fmla="*/ 1056441 h 1412129"/>
                <a:gd name="connsiteX481" fmla="*/ 490653 w 5010025"/>
                <a:gd name="connsiteY481" fmla="*/ 1055899 h 1412129"/>
                <a:gd name="connsiteX482" fmla="*/ 486171 w 5010025"/>
                <a:gd name="connsiteY482" fmla="*/ 1051860 h 1412129"/>
                <a:gd name="connsiteX483" fmla="*/ 486171 w 5010025"/>
                <a:gd name="connsiteY483" fmla="*/ 1051318 h 1412129"/>
                <a:gd name="connsiteX484" fmla="*/ 481689 w 5010025"/>
                <a:gd name="connsiteY484" fmla="*/ 1047279 h 1412129"/>
                <a:gd name="connsiteX485" fmla="*/ 481689 w 5010025"/>
                <a:gd name="connsiteY485" fmla="*/ 1046736 h 1412129"/>
                <a:gd name="connsiteX486" fmla="*/ 477208 w 5010025"/>
                <a:gd name="connsiteY486" fmla="*/ 1042698 h 1412129"/>
                <a:gd name="connsiteX487" fmla="*/ 477208 w 5010025"/>
                <a:gd name="connsiteY487" fmla="*/ 1042157 h 1412129"/>
                <a:gd name="connsiteX488" fmla="*/ 472726 w 5010025"/>
                <a:gd name="connsiteY488" fmla="*/ 1038118 h 1412129"/>
                <a:gd name="connsiteX489" fmla="*/ 472726 w 5010025"/>
                <a:gd name="connsiteY489" fmla="*/ 1037576 h 1412129"/>
                <a:gd name="connsiteX490" fmla="*/ 468244 w 5010025"/>
                <a:gd name="connsiteY490" fmla="*/ 1033537 h 1412129"/>
                <a:gd name="connsiteX491" fmla="*/ 468244 w 5010025"/>
                <a:gd name="connsiteY491" fmla="*/ 1032995 h 1412129"/>
                <a:gd name="connsiteX492" fmla="*/ 463762 w 5010025"/>
                <a:gd name="connsiteY492" fmla="*/ 1028956 h 1412129"/>
                <a:gd name="connsiteX493" fmla="*/ 463762 w 5010025"/>
                <a:gd name="connsiteY493" fmla="*/ 1028415 h 1412129"/>
                <a:gd name="connsiteX494" fmla="*/ 459280 w 5010025"/>
                <a:gd name="connsiteY494" fmla="*/ 1024376 h 1412129"/>
                <a:gd name="connsiteX495" fmla="*/ 459280 w 5010025"/>
                <a:gd name="connsiteY495" fmla="*/ 1023834 h 1412129"/>
                <a:gd name="connsiteX496" fmla="*/ 454798 w 5010025"/>
                <a:gd name="connsiteY496" fmla="*/ 1019795 h 1412129"/>
                <a:gd name="connsiteX497" fmla="*/ 454798 w 5010025"/>
                <a:gd name="connsiteY497" fmla="*/ 1019252 h 1412129"/>
                <a:gd name="connsiteX498" fmla="*/ 450317 w 5010025"/>
                <a:gd name="connsiteY498" fmla="*/ 1015214 h 1412129"/>
                <a:gd name="connsiteX499" fmla="*/ 450317 w 5010025"/>
                <a:gd name="connsiteY499" fmla="*/ 1014672 h 1412129"/>
                <a:gd name="connsiteX500" fmla="*/ 445835 w 5010025"/>
                <a:gd name="connsiteY500" fmla="*/ 1010633 h 1412129"/>
                <a:gd name="connsiteX501" fmla="*/ 445835 w 5010025"/>
                <a:gd name="connsiteY501" fmla="*/ 1010092 h 1412129"/>
                <a:gd name="connsiteX502" fmla="*/ 441353 w 5010025"/>
                <a:gd name="connsiteY502" fmla="*/ 1006053 h 1412129"/>
                <a:gd name="connsiteX503" fmla="*/ 441353 w 5010025"/>
                <a:gd name="connsiteY503" fmla="*/ 1005511 h 1412129"/>
                <a:gd name="connsiteX504" fmla="*/ 436871 w 5010025"/>
                <a:gd name="connsiteY504" fmla="*/ 1001472 h 1412129"/>
                <a:gd name="connsiteX505" fmla="*/ 436871 w 5010025"/>
                <a:gd name="connsiteY505" fmla="*/ 1000929 h 1412129"/>
                <a:gd name="connsiteX506" fmla="*/ 432390 w 5010025"/>
                <a:gd name="connsiteY506" fmla="*/ 996891 h 1412129"/>
                <a:gd name="connsiteX507" fmla="*/ 432390 w 5010025"/>
                <a:gd name="connsiteY507" fmla="*/ 996349 h 1412129"/>
                <a:gd name="connsiteX508" fmla="*/ 427908 w 5010025"/>
                <a:gd name="connsiteY508" fmla="*/ 992310 h 1412129"/>
                <a:gd name="connsiteX509" fmla="*/ 427908 w 5010025"/>
                <a:gd name="connsiteY509" fmla="*/ 991769 h 1412129"/>
                <a:gd name="connsiteX510" fmla="*/ 423426 w 5010025"/>
                <a:gd name="connsiteY510" fmla="*/ 987730 h 1412129"/>
                <a:gd name="connsiteX511" fmla="*/ 423426 w 5010025"/>
                <a:gd name="connsiteY511" fmla="*/ 987188 h 1412129"/>
                <a:gd name="connsiteX512" fmla="*/ 418944 w 5010025"/>
                <a:gd name="connsiteY512" fmla="*/ 983149 h 1412129"/>
                <a:gd name="connsiteX513" fmla="*/ 418944 w 5010025"/>
                <a:gd name="connsiteY513" fmla="*/ 982606 h 1412129"/>
                <a:gd name="connsiteX514" fmla="*/ 414463 w 5010025"/>
                <a:gd name="connsiteY514" fmla="*/ 978568 h 1412129"/>
                <a:gd name="connsiteX515" fmla="*/ 414463 w 5010025"/>
                <a:gd name="connsiteY515" fmla="*/ 978026 h 1412129"/>
                <a:gd name="connsiteX516" fmla="*/ 409981 w 5010025"/>
                <a:gd name="connsiteY516" fmla="*/ 973987 h 1412129"/>
                <a:gd name="connsiteX517" fmla="*/ 409981 w 5010025"/>
                <a:gd name="connsiteY517" fmla="*/ 973446 h 1412129"/>
                <a:gd name="connsiteX518" fmla="*/ 405499 w 5010025"/>
                <a:gd name="connsiteY518" fmla="*/ 969407 h 1412129"/>
                <a:gd name="connsiteX519" fmla="*/ 405499 w 5010025"/>
                <a:gd name="connsiteY519" fmla="*/ 968865 h 1412129"/>
                <a:gd name="connsiteX520" fmla="*/ 401017 w 5010025"/>
                <a:gd name="connsiteY520" fmla="*/ 964826 h 1412129"/>
                <a:gd name="connsiteX521" fmla="*/ 401017 w 5010025"/>
                <a:gd name="connsiteY521" fmla="*/ 964284 h 1412129"/>
                <a:gd name="connsiteX522" fmla="*/ 396535 w 5010025"/>
                <a:gd name="connsiteY522" fmla="*/ 960245 h 1412129"/>
                <a:gd name="connsiteX523" fmla="*/ 396535 w 5010025"/>
                <a:gd name="connsiteY523" fmla="*/ 959704 h 1412129"/>
                <a:gd name="connsiteX524" fmla="*/ 392053 w 5010025"/>
                <a:gd name="connsiteY524" fmla="*/ 955665 h 1412129"/>
                <a:gd name="connsiteX525" fmla="*/ 392053 w 5010025"/>
                <a:gd name="connsiteY525" fmla="*/ 955122 h 1412129"/>
                <a:gd name="connsiteX526" fmla="*/ 387572 w 5010025"/>
                <a:gd name="connsiteY526" fmla="*/ 951084 h 1412129"/>
                <a:gd name="connsiteX527" fmla="*/ 387572 w 5010025"/>
                <a:gd name="connsiteY527" fmla="*/ 950542 h 1412129"/>
                <a:gd name="connsiteX528" fmla="*/ 383090 w 5010025"/>
                <a:gd name="connsiteY528" fmla="*/ 946503 h 1412129"/>
                <a:gd name="connsiteX529" fmla="*/ 383090 w 5010025"/>
                <a:gd name="connsiteY529" fmla="*/ 945961 h 1412129"/>
                <a:gd name="connsiteX530" fmla="*/ 378608 w 5010025"/>
                <a:gd name="connsiteY530" fmla="*/ 941922 h 1412129"/>
                <a:gd name="connsiteX531" fmla="*/ 378608 w 5010025"/>
                <a:gd name="connsiteY531" fmla="*/ 941381 h 1412129"/>
                <a:gd name="connsiteX532" fmla="*/ 374126 w 5010025"/>
                <a:gd name="connsiteY532" fmla="*/ 937342 h 1412129"/>
                <a:gd name="connsiteX533" fmla="*/ 374126 w 5010025"/>
                <a:gd name="connsiteY533" fmla="*/ 936800 h 1412129"/>
                <a:gd name="connsiteX534" fmla="*/ 369644 w 5010025"/>
                <a:gd name="connsiteY534" fmla="*/ 932761 h 1412129"/>
                <a:gd name="connsiteX535" fmla="*/ 369644 w 5010025"/>
                <a:gd name="connsiteY535" fmla="*/ 932219 h 1412129"/>
                <a:gd name="connsiteX536" fmla="*/ 365162 w 5010025"/>
                <a:gd name="connsiteY536" fmla="*/ 928180 h 1412129"/>
                <a:gd name="connsiteX537" fmla="*/ 365162 w 5010025"/>
                <a:gd name="connsiteY537" fmla="*/ 927637 h 1412129"/>
                <a:gd name="connsiteX538" fmla="*/ 360681 w 5010025"/>
                <a:gd name="connsiteY538" fmla="*/ 923599 h 1412129"/>
                <a:gd name="connsiteX539" fmla="*/ 360681 w 5010025"/>
                <a:gd name="connsiteY539" fmla="*/ 923058 h 1412129"/>
                <a:gd name="connsiteX540" fmla="*/ 356199 w 5010025"/>
                <a:gd name="connsiteY540" fmla="*/ 919019 h 1412129"/>
                <a:gd name="connsiteX541" fmla="*/ 356199 w 5010025"/>
                <a:gd name="connsiteY541" fmla="*/ 918477 h 1412129"/>
                <a:gd name="connsiteX542" fmla="*/ 351717 w 5010025"/>
                <a:gd name="connsiteY542" fmla="*/ 914438 h 1412129"/>
                <a:gd name="connsiteX543" fmla="*/ 351717 w 5010025"/>
                <a:gd name="connsiteY543" fmla="*/ 913895 h 1412129"/>
                <a:gd name="connsiteX544" fmla="*/ 347236 w 5010025"/>
                <a:gd name="connsiteY544" fmla="*/ 909857 h 1412129"/>
                <a:gd name="connsiteX545" fmla="*/ 347236 w 5010025"/>
                <a:gd name="connsiteY545" fmla="*/ 909315 h 1412129"/>
                <a:gd name="connsiteX546" fmla="*/ 342754 w 5010025"/>
                <a:gd name="connsiteY546" fmla="*/ 905276 h 1412129"/>
                <a:gd name="connsiteX547" fmla="*/ 342754 w 5010025"/>
                <a:gd name="connsiteY547" fmla="*/ 904735 h 1412129"/>
                <a:gd name="connsiteX548" fmla="*/ 338272 w 5010025"/>
                <a:gd name="connsiteY548" fmla="*/ 900696 h 1412129"/>
                <a:gd name="connsiteX549" fmla="*/ 338272 w 5010025"/>
                <a:gd name="connsiteY549" fmla="*/ 900154 h 1412129"/>
                <a:gd name="connsiteX550" fmla="*/ 333790 w 5010025"/>
                <a:gd name="connsiteY550" fmla="*/ 896115 h 1412129"/>
                <a:gd name="connsiteX551" fmla="*/ 333790 w 5010025"/>
                <a:gd name="connsiteY551" fmla="*/ 895573 h 1412129"/>
                <a:gd name="connsiteX552" fmla="*/ 329308 w 5010025"/>
                <a:gd name="connsiteY552" fmla="*/ 891534 h 1412129"/>
                <a:gd name="connsiteX553" fmla="*/ 329308 w 5010025"/>
                <a:gd name="connsiteY553" fmla="*/ 890992 h 1412129"/>
                <a:gd name="connsiteX554" fmla="*/ 324827 w 5010025"/>
                <a:gd name="connsiteY554" fmla="*/ 886954 h 1412129"/>
                <a:gd name="connsiteX555" fmla="*/ 324827 w 5010025"/>
                <a:gd name="connsiteY555" fmla="*/ 886412 h 1412129"/>
                <a:gd name="connsiteX556" fmla="*/ 320345 w 5010025"/>
                <a:gd name="connsiteY556" fmla="*/ 882373 h 1412129"/>
                <a:gd name="connsiteX557" fmla="*/ 320345 w 5010025"/>
                <a:gd name="connsiteY557" fmla="*/ 881831 h 1412129"/>
                <a:gd name="connsiteX558" fmla="*/ 315863 w 5010025"/>
                <a:gd name="connsiteY558" fmla="*/ 877792 h 1412129"/>
                <a:gd name="connsiteX559" fmla="*/ 315863 w 5010025"/>
                <a:gd name="connsiteY559" fmla="*/ 877250 h 1412129"/>
                <a:gd name="connsiteX560" fmla="*/ 311381 w 5010025"/>
                <a:gd name="connsiteY560" fmla="*/ 873211 h 1412129"/>
                <a:gd name="connsiteX561" fmla="*/ 311381 w 5010025"/>
                <a:gd name="connsiteY561" fmla="*/ 872670 h 1412129"/>
                <a:gd name="connsiteX562" fmla="*/ 306899 w 5010025"/>
                <a:gd name="connsiteY562" fmla="*/ 868631 h 1412129"/>
                <a:gd name="connsiteX563" fmla="*/ 306899 w 5010025"/>
                <a:gd name="connsiteY563" fmla="*/ 868089 h 1412129"/>
                <a:gd name="connsiteX564" fmla="*/ 302417 w 5010025"/>
                <a:gd name="connsiteY564" fmla="*/ 864050 h 1412129"/>
                <a:gd name="connsiteX565" fmla="*/ 302417 w 5010025"/>
                <a:gd name="connsiteY565" fmla="*/ 863507 h 1412129"/>
                <a:gd name="connsiteX566" fmla="*/ 297936 w 5010025"/>
                <a:gd name="connsiteY566" fmla="*/ 859469 h 1412129"/>
                <a:gd name="connsiteX567" fmla="*/ 297936 w 5010025"/>
                <a:gd name="connsiteY567" fmla="*/ 858927 h 1412129"/>
                <a:gd name="connsiteX568" fmla="*/ 293454 w 5010025"/>
                <a:gd name="connsiteY568" fmla="*/ 854888 h 1412129"/>
                <a:gd name="connsiteX569" fmla="*/ 293454 w 5010025"/>
                <a:gd name="connsiteY569" fmla="*/ 854347 h 1412129"/>
                <a:gd name="connsiteX570" fmla="*/ 288972 w 5010025"/>
                <a:gd name="connsiteY570" fmla="*/ 850308 h 1412129"/>
                <a:gd name="connsiteX571" fmla="*/ 288972 w 5010025"/>
                <a:gd name="connsiteY571" fmla="*/ 849766 h 1412129"/>
                <a:gd name="connsiteX572" fmla="*/ 284490 w 5010025"/>
                <a:gd name="connsiteY572" fmla="*/ 845727 h 1412129"/>
                <a:gd name="connsiteX573" fmla="*/ 284490 w 5010025"/>
                <a:gd name="connsiteY573" fmla="*/ 845185 h 1412129"/>
                <a:gd name="connsiteX574" fmla="*/ 280008 w 5010025"/>
                <a:gd name="connsiteY574" fmla="*/ 841146 h 1412129"/>
                <a:gd name="connsiteX575" fmla="*/ 280008 w 5010025"/>
                <a:gd name="connsiteY575" fmla="*/ 840603 h 1412129"/>
                <a:gd name="connsiteX576" fmla="*/ 275527 w 5010025"/>
                <a:gd name="connsiteY576" fmla="*/ 836565 h 1412129"/>
                <a:gd name="connsiteX577" fmla="*/ 275527 w 5010025"/>
                <a:gd name="connsiteY577" fmla="*/ 836024 h 1412129"/>
                <a:gd name="connsiteX578" fmla="*/ 271045 w 5010025"/>
                <a:gd name="connsiteY578" fmla="*/ 831986 h 1412129"/>
                <a:gd name="connsiteX579" fmla="*/ 271045 w 5010025"/>
                <a:gd name="connsiteY579" fmla="*/ 831444 h 1412129"/>
                <a:gd name="connsiteX580" fmla="*/ 266563 w 5010025"/>
                <a:gd name="connsiteY580" fmla="*/ 827405 h 1412129"/>
                <a:gd name="connsiteX581" fmla="*/ 266563 w 5010025"/>
                <a:gd name="connsiteY581" fmla="*/ 826863 h 1412129"/>
                <a:gd name="connsiteX582" fmla="*/ 262081 w 5010025"/>
                <a:gd name="connsiteY582" fmla="*/ 822824 h 1412129"/>
                <a:gd name="connsiteX583" fmla="*/ 262081 w 5010025"/>
                <a:gd name="connsiteY583" fmla="*/ 822281 h 1412129"/>
                <a:gd name="connsiteX584" fmla="*/ 257600 w 5010025"/>
                <a:gd name="connsiteY584" fmla="*/ 818243 h 1412129"/>
                <a:gd name="connsiteX585" fmla="*/ 257600 w 5010025"/>
                <a:gd name="connsiteY585" fmla="*/ 817702 h 1412129"/>
                <a:gd name="connsiteX586" fmla="*/ 253118 w 5010025"/>
                <a:gd name="connsiteY586" fmla="*/ 813663 h 1412129"/>
                <a:gd name="connsiteX587" fmla="*/ 253118 w 5010025"/>
                <a:gd name="connsiteY587" fmla="*/ 813121 h 1412129"/>
                <a:gd name="connsiteX588" fmla="*/ 248636 w 5010025"/>
                <a:gd name="connsiteY588" fmla="*/ 809082 h 1412129"/>
                <a:gd name="connsiteX589" fmla="*/ 248636 w 5010025"/>
                <a:gd name="connsiteY589" fmla="*/ 808540 h 1412129"/>
                <a:gd name="connsiteX590" fmla="*/ 244154 w 5010025"/>
                <a:gd name="connsiteY590" fmla="*/ 804501 h 1412129"/>
                <a:gd name="connsiteX591" fmla="*/ 244154 w 5010025"/>
                <a:gd name="connsiteY591" fmla="*/ 803960 h 1412129"/>
                <a:gd name="connsiteX592" fmla="*/ 239672 w 5010025"/>
                <a:gd name="connsiteY592" fmla="*/ 799921 h 1412129"/>
                <a:gd name="connsiteX593" fmla="*/ 239672 w 5010025"/>
                <a:gd name="connsiteY593" fmla="*/ 799378 h 1412129"/>
                <a:gd name="connsiteX594" fmla="*/ 235191 w 5010025"/>
                <a:gd name="connsiteY594" fmla="*/ 795340 h 1412129"/>
                <a:gd name="connsiteX595" fmla="*/ 235191 w 5010025"/>
                <a:gd name="connsiteY595" fmla="*/ 794798 h 1412129"/>
                <a:gd name="connsiteX596" fmla="*/ 230709 w 5010025"/>
                <a:gd name="connsiteY596" fmla="*/ 790759 h 1412129"/>
                <a:gd name="connsiteX597" fmla="*/ 230709 w 5010025"/>
                <a:gd name="connsiteY597" fmla="*/ 790217 h 1412129"/>
                <a:gd name="connsiteX598" fmla="*/ 226227 w 5010025"/>
                <a:gd name="connsiteY598" fmla="*/ 786178 h 1412129"/>
                <a:gd name="connsiteX599" fmla="*/ 226227 w 5010025"/>
                <a:gd name="connsiteY599" fmla="*/ 785637 h 1412129"/>
                <a:gd name="connsiteX600" fmla="*/ 221745 w 5010025"/>
                <a:gd name="connsiteY600" fmla="*/ 781598 h 1412129"/>
                <a:gd name="connsiteX601" fmla="*/ 221745 w 5010025"/>
                <a:gd name="connsiteY601" fmla="*/ 781056 h 1412129"/>
                <a:gd name="connsiteX602" fmla="*/ 217263 w 5010025"/>
                <a:gd name="connsiteY602" fmla="*/ 777017 h 1412129"/>
                <a:gd name="connsiteX603" fmla="*/ 217263 w 5010025"/>
                <a:gd name="connsiteY603" fmla="*/ 776474 h 1412129"/>
                <a:gd name="connsiteX604" fmla="*/ 212781 w 5010025"/>
                <a:gd name="connsiteY604" fmla="*/ 772436 h 1412129"/>
                <a:gd name="connsiteX605" fmla="*/ 212781 w 5010025"/>
                <a:gd name="connsiteY605" fmla="*/ 771893 h 1412129"/>
                <a:gd name="connsiteX606" fmla="*/ 208300 w 5010025"/>
                <a:gd name="connsiteY606" fmla="*/ 767855 h 1412129"/>
                <a:gd name="connsiteX607" fmla="*/ 208300 w 5010025"/>
                <a:gd name="connsiteY607" fmla="*/ 767314 h 1412129"/>
                <a:gd name="connsiteX608" fmla="*/ 203818 w 5010025"/>
                <a:gd name="connsiteY608" fmla="*/ 763275 h 1412129"/>
                <a:gd name="connsiteX609" fmla="*/ 203818 w 5010025"/>
                <a:gd name="connsiteY609" fmla="*/ 762732 h 1412129"/>
                <a:gd name="connsiteX610" fmla="*/ 199336 w 5010025"/>
                <a:gd name="connsiteY610" fmla="*/ 758694 h 1412129"/>
                <a:gd name="connsiteX611" fmla="*/ 199336 w 5010025"/>
                <a:gd name="connsiteY611" fmla="*/ 758151 h 1412129"/>
                <a:gd name="connsiteX612" fmla="*/ 194854 w 5010025"/>
                <a:gd name="connsiteY612" fmla="*/ 754113 h 1412129"/>
                <a:gd name="connsiteX613" fmla="*/ 194854 w 5010025"/>
                <a:gd name="connsiteY613" fmla="*/ 753569 h 1412129"/>
                <a:gd name="connsiteX614" fmla="*/ 190373 w 5010025"/>
                <a:gd name="connsiteY614" fmla="*/ 749532 h 1412129"/>
                <a:gd name="connsiteX615" fmla="*/ 190373 w 5010025"/>
                <a:gd name="connsiteY615" fmla="*/ 748990 h 1412129"/>
                <a:gd name="connsiteX616" fmla="*/ 185891 w 5010025"/>
                <a:gd name="connsiteY616" fmla="*/ 744952 h 1412129"/>
                <a:gd name="connsiteX617" fmla="*/ 185891 w 5010025"/>
                <a:gd name="connsiteY617" fmla="*/ 744409 h 1412129"/>
                <a:gd name="connsiteX618" fmla="*/ 181409 w 5010025"/>
                <a:gd name="connsiteY618" fmla="*/ 740371 h 1412129"/>
                <a:gd name="connsiteX619" fmla="*/ 181409 w 5010025"/>
                <a:gd name="connsiteY619" fmla="*/ 739828 h 1412129"/>
                <a:gd name="connsiteX620" fmla="*/ 176927 w 5010025"/>
                <a:gd name="connsiteY620" fmla="*/ 735790 h 1412129"/>
                <a:gd name="connsiteX621" fmla="*/ 176927 w 5010025"/>
                <a:gd name="connsiteY621" fmla="*/ 735247 h 1412129"/>
                <a:gd name="connsiteX622" fmla="*/ 172446 w 5010025"/>
                <a:gd name="connsiteY622" fmla="*/ 731210 h 1412129"/>
                <a:gd name="connsiteX623" fmla="*/ 172446 w 5010025"/>
                <a:gd name="connsiteY623" fmla="*/ 730667 h 1412129"/>
                <a:gd name="connsiteX624" fmla="*/ 167964 w 5010025"/>
                <a:gd name="connsiteY624" fmla="*/ 726628 h 1412129"/>
                <a:gd name="connsiteX625" fmla="*/ 167964 w 5010025"/>
                <a:gd name="connsiteY625" fmla="*/ 726086 h 1412129"/>
                <a:gd name="connsiteX626" fmla="*/ 163482 w 5010025"/>
                <a:gd name="connsiteY626" fmla="*/ 722047 h 1412129"/>
                <a:gd name="connsiteX627" fmla="*/ 163482 w 5010025"/>
                <a:gd name="connsiteY627" fmla="*/ 721505 h 1412129"/>
                <a:gd name="connsiteX628" fmla="*/ 159000 w 5010025"/>
                <a:gd name="connsiteY628" fmla="*/ 717466 h 1412129"/>
                <a:gd name="connsiteX629" fmla="*/ 159000 w 5010025"/>
                <a:gd name="connsiteY629" fmla="*/ 716925 h 1412129"/>
                <a:gd name="connsiteX630" fmla="*/ 154518 w 5010025"/>
                <a:gd name="connsiteY630" fmla="*/ 712886 h 1412129"/>
                <a:gd name="connsiteX631" fmla="*/ 154518 w 5010025"/>
                <a:gd name="connsiteY631" fmla="*/ 712344 h 1412129"/>
                <a:gd name="connsiteX632" fmla="*/ 150036 w 5010025"/>
                <a:gd name="connsiteY632" fmla="*/ 708305 h 1412129"/>
                <a:gd name="connsiteX633" fmla="*/ 150036 w 5010025"/>
                <a:gd name="connsiteY633" fmla="*/ 707762 h 1412129"/>
                <a:gd name="connsiteX634" fmla="*/ 145555 w 5010025"/>
                <a:gd name="connsiteY634" fmla="*/ 703724 h 1412129"/>
                <a:gd name="connsiteX635" fmla="*/ 145555 w 5010025"/>
                <a:gd name="connsiteY635" fmla="*/ 703182 h 1412129"/>
                <a:gd name="connsiteX636" fmla="*/ 141073 w 5010025"/>
                <a:gd name="connsiteY636" fmla="*/ 699143 h 1412129"/>
                <a:gd name="connsiteX637" fmla="*/ 141073 w 5010025"/>
                <a:gd name="connsiteY637" fmla="*/ 698602 h 1412129"/>
                <a:gd name="connsiteX638" fmla="*/ 136591 w 5010025"/>
                <a:gd name="connsiteY638" fmla="*/ 694563 h 1412129"/>
                <a:gd name="connsiteX639" fmla="*/ 136591 w 5010025"/>
                <a:gd name="connsiteY639" fmla="*/ 694021 h 1412129"/>
                <a:gd name="connsiteX640" fmla="*/ 132109 w 5010025"/>
                <a:gd name="connsiteY640" fmla="*/ 689982 h 1412129"/>
                <a:gd name="connsiteX641" fmla="*/ 132109 w 5010025"/>
                <a:gd name="connsiteY641" fmla="*/ 689440 h 1412129"/>
                <a:gd name="connsiteX642" fmla="*/ 127627 w 5010025"/>
                <a:gd name="connsiteY642" fmla="*/ 685401 h 1412129"/>
                <a:gd name="connsiteX643" fmla="*/ 127627 w 5010025"/>
                <a:gd name="connsiteY643" fmla="*/ 684859 h 1412129"/>
                <a:gd name="connsiteX644" fmla="*/ 123145 w 5010025"/>
                <a:gd name="connsiteY644" fmla="*/ 680820 h 1412129"/>
                <a:gd name="connsiteX645" fmla="*/ 123145 w 5010025"/>
                <a:gd name="connsiteY645" fmla="*/ 680288 h 1412129"/>
                <a:gd name="connsiteX646" fmla="*/ 118664 w 5010025"/>
                <a:gd name="connsiteY646" fmla="*/ 676250 h 1412129"/>
                <a:gd name="connsiteX647" fmla="*/ 118664 w 5010025"/>
                <a:gd name="connsiteY647" fmla="*/ 668100 h 1412129"/>
                <a:gd name="connsiteX648" fmla="*/ 122238 w 5010025"/>
                <a:gd name="connsiteY648" fmla="*/ 664621 h 1412129"/>
                <a:gd name="connsiteX649" fmla="*/ 121008 w 5010025"/>
                <a:gd name="connsiteY649" fmla="*/ 663417 h 1412129"/>
                <a:gd name="connsiteX650" fmla="*/ 121027 w 5010025"/>
                <a:gd name="connsiteY650" fmla="*/ 663241 h 1412129"/>
                <a:gd name="connsiteX651" fmla="*/ 116527 w 5010025"/>
                <a:gd name="connsiteY651" fmla="*/ 658836 h 1412129"/>
                <a:gd name="connsiteX652" fmla="*/ 116546 w 5010025"/>
                <a:gd name="connsiteY652" fmla="*/ 658661 h 1412129"/>
                <a:gd name="connsiteX653" fmla="*/ 112045 w 5010025"/>
                <a:gd name="connsiteY653" fmla="*/ 654255 h 1412129"/>
                <a:gd name="connsiteX654" fmla="*/ 112064 w 5010025"/>
                <a:gd name="connsiteY654" fmla="*/ 654080 h 1412129"/>
                <a:gd name="connsiteX655" fmla="*/ 107563 w 5010025"/>
                <a:gd name="connsiteY655" fmla="*/ 649674 h 1412129"/>
                <a:gd name="connsiteX656" fmla="*/ 107581 w 5010025"/>
                <a:gd name="connsiteY656" fmla="*/ 649500 h 1412129"/>
                <a:gd name="connsiteX657" fmla="*/ 103081 w 5010025"/>
                <a:gd name="connsiteY657" fmla="*/ 645094 h 1412129"/>
                <a:gd name="connsiteX658" fmla="*/ 103100 w 5010025"/>
                <a:gd name="connsiteY658" fmla="*/ 644919 h 1412129"/>
                <a:gd name="connsiteX659" fmla="*/ 98599 w 5010025"/>
                <a:gd name="connsiteY659" fmla="*/ 640513 h 1412129"/>
                <a:gd name="connsiteX660" fmla="*/ 98618 w 5010025"/>
                <a:gd name="connsiteY660" fmla="*/ 640338 h 1412129"/>
                <a:gd name="connsiteX661" fmla="*/ 94117 w 5010025"/>
                <a:gd name="connsiteY661" fmla="*/ 635932 h 1412129"/>
                <a:gd name="connsiteX662" fmla="*/ 94136 w 5010025"/>
                <a:gd name="connsiteY662" fmla="*/ 635756 h 1412129"/>
                <a:gd name="connsiteX663" fmla="*/ 89636 w 5010025"/>
                <a:gd name="connsiteY663" fmla="*/ 631351 h 1412129"/>
                <a:gd name="connsiteX664" fmla="*/ 89654 w 5010025"/>
                <a:gd name="connsiteY664" fmla="*/ 631177 h 1412129"/>
                <a:gd name="connsiteX665" fmla="*/ 85154 w 5010025"/>
                <a:gd name="connsiteY665" fmla="*/ 626771 h 1412129"/>
                <a:gd name="connsiteX666" fmla="*/ 85173 w 5010025"/>
                <a:gd name="connsiteY666" fmla="*/ 626596 h 1412129"/>
                <a:gd name="connsiteX667" fmla="*/ 80672 w 5010025"/>
                <a:gd name="connsiteY667" fmla="*/ 622190 h 1412129"/>
                <a:gd name="connsiteX668" fmla="*/ 80691 w 5010025"/>
                <a:gd name="connsiteY668" fmla="*/ 622015 h 1412129"/>
                <a:gd name="connsiteX669" fmla="*/ 76190 w 5010025"/>
                <a:gd name="connsiteY669" fmla="*/ 617609 h 1412129"/>
                <a:gd name="connsiteX670" fmla="*/ 76209 w 5010025"/>
                <a:gd name="connsiteY670" fmla="*/ 617433 h 1412129"/>
                <a:gd name="connsiteX671" fmla="*/ 71709 w 5010025"/>
                <a:gd name="connsiteY671" fmla="*/ 613028 h 1412129"/>
                <a:gd name="connsiteX672" fmla="*/ 71728 w 5010025"/>
                <a:gd name="connsiteY672" fmla="*/ 612853 h 1412129"/>
                <a:gd name="connsiteX673" fmla="*/ 67227 w 5010025"/>
                <a:gd name="connsiteY673" fmla="*/ 608448 h 1412129"/>
                <a:gd name="connsiteX674" fmla="*/ 67246 w 5010025"/>
                <a:gd name="connsiteY674" fmla="*/ 608272 h 1412129"/>
                <a:gd name="connsiteX675" fmla="*/ 62745 w 5010025"/>
                <a:gd name="connsiteY675" fmla="*/ 603867 h 1412129"/>
                <a:gd name="connsiteX676" fmla="*/ 62764 w 5010025"/>
                <a:gd name="connsiteY676" fmla="*/ 603691 h 1412129"/>
                <a:gd name="connsiteX677" fmla="*/ 58263 w 5010025"/>
                <a:gd name="connsiteY677" fmla="*/ 599286 h 1412129"/>
                <a:gd name="connsiteX678" fmla="*/ 58282 w 5010025"/>
                <a:gd name="connsiteY678" fmla="*/ 599110 h 1412129"/>
                <a:gd name="connsiteX679" fmla="*/ 53782 w 5010025"/>
                <a:gd name="connsiteY679" fmla="*/ 594706 h 1412129"/>
                <a:gd name="connsiteX680" fmla="*/ 53801 w 5010025"/>
                <a:gd name="connsiteY680" fmla="*/ 594530 h 1412129"/>
                <a:gd name="connsiteX681" fmla="*/ 49300 w 5010025"/>
                <a:gd name="connsiteY681" fmla="*/ 590124 h 1412129"/>
                <a:gd name="connsiteX682" fmla="*/ 49319 w 5010025"/>
                <a:gd name="connsiteY682" fmla="*/ 589949 h 1412129"/>
                <a:gd name="connsiteX683" fmla="*/ 44818 w 5010025"/>
                <a:gd name="connsiteY683" fmla="*/ 585543 h 1412129"/>
                <a:gd name="connsiteX684" fmla="*/ 44837 w 5010025"/>
                <a:gd name="connsiteY684" fmla="*/ 585368 h 1412129"/>
                <a:gd name="connsiteX685" fmla="*/ 40336 w 5010025"/>
                <a:gd name="connsiteY685" fmla="*/ 580962 h 1412129"/>
                <a:gd name="connsiteX686" fmla="*/ 40355 w 5010025"/>
                <a:gd name="connsiteY686" fmla="*/ 580788 h 1412129"/>
                <a:gd name="connsiteX687" fmla="*/ 35854 w 5010025"/>
                <a:gd name="connsiteY687" fmla="*/ 576382 h 1412129"/>
                <a:gd name="connsiteX688" fmla="*/ 35873 w 5010025"/>
                <a:gd name="connsiteY688" fmla="*/ 576207 h 1412129"/>
                <a:gd name="connsiteX689" fmla="*/ 31372 w 5010025"/>
                <a:gd name="connsiteY689" fmla="*/ 571801 h 1412129"/>
                <a:gd name="connsiteX690" fmla="*/ 31391 w 5010025"/>
                <a:gd name="connsiteY690" fmla="*/ 571625 h 1412129"/>
                <a:gd name="connsiteX691" fmla="*/ 26891 w 5010025"/>
                <a:gd name="connsiteY691" fmla="*/ 567220 h 1412129"/>
                <a:gd name="connsiteX692" fmla="*/ 26910 w 5010025"/>
                <a:gd name="connsiteY692" fmla="*/ 567045 h 1412129"/>
                <a:gd name="connsiteX693" fmla="*/ 22409 w 5010025"/>
                <a:gd name="connsiteY693" fmla="*/ 562639 h 1412129"/>
                <a:gd name="connsiteX694" fmla="*/ 22428 w 5010025"/>
                <a:gd name="connsiteY694" fmla="*/ 562465 h 1412129"/>
                <a:gd name="connsiteX695" fmla="*/ 17927 w 5010025"/>
                <a:gd name="connsiteY695" fmla="*/ 558059 h 1412129"/>
                <a:gd name="connsiteX696" fmla="*/ 17946 w 5010025"/>
                <a:gd name="connsiteY696" fmla="*/ 557884 h 1412129"/>
                <a:gd name="connsiteX697" fmla="*/ 13445 w 5010025"/>
                <a:gd name="connsiteY697" fmla="*/ 553478 h 1412129"/>
                <a:gd name="connsiteX698" fmla="*/ 13464 w 5010025"/>
                <a:gd name="connsiteY698" fmla="*/ 553303 h 1412129"/>
                <a:gd name="connsiteX699" fmla="*/ 8963 w 5010025"/>
                <a:gd name="connsiteY699" fmla="*/ 548897 h 1412129"/>
                <a:gd name="connsiteX700" fmla="*/ 8982 w 5010025"/>
                <a:gd name="connsiteY700" fmla="*/ 548722 h 1412129"/>
                <a:gd name="connsiteX701" fmla="*/ 4481 w 5010025"/>
                <a:gd name="connsiteY701" fmla="*/ 544316 h 1412129"/>
                <a:gd name="connsiteX702" fmla="*/ 4499 w 5010025"/>
                <a:gd name="connsiteY702" fmla="*/ 544151 h 1412129"/>
                <a:gd name="connsiteX703" fmla="*/ 0 w 5010025"/>
                <a:gd name="connsiteY703" fmla="*/ 539748 h 1412129"/>
                <a:gd name="connsiteX704" fmla="*/ 1368 w 5010025"/>
                <a:gd name="connsiteY704" fmla="*/ 526639 h 1412129"/>
                <a:gd name="connsiteX705" fmla="*/ 3591 w 5010025"/>
                <a:gd name="connsiteY705" fmla="*/ 518146 h 1412129"/>
                <a:gd name="connsiteX706" fmla="*/ 16756 w 5010025"/>
                <a:gd name="connsiteY706" fmla="*/ 515354 h 1412129"/>
                <a:gd name="connsiteX707" fmla="*/ 51524 w 5010025"/>
                <a:gd name="connsiteY707" fmla="*/ 509997 h 1412129"/>
                <a:gd name="connsiteX708" fmla="*/ 82130 w 5010025"/>
                <a:gd name="connsiteY708" fmla="*/ 504524 h 1412129"/>
                <a:gd name="connsiteX709" fmla="*/ 113706 w 5010025"/>
                <a:gd name="connsiteY709" fmla="*/ 496945 h 1412129"/>
                <a:gd name="connsiteX710" fmla="*/ 146022 w 5010025"/>
                <a:gd name="connsiteY710" fmla="*/ 490332 h 1412129"/>
                <a:gd name="connsiteX711" fmla="*/ 176514 w 5010025"/>
                <a:gd name="connsiteY711" fmla="*/ 483208 h 1412129"/>
                <a:gd name="connsiteX712" fmla="*/ 202618 w 5010025"/>
                <a:gd name="connsiteY712" fmla="*/ 478021 h 1412129"/>
                <a:gd name="connsiteX713" fmla="*/ 235561 w 5010025"/>
                <a:gd name="connsiteY713" fmla="*/ 468959 h 1412129"/>
                <a:gd name="connsiteX714" fmla="*/ 240816 w 5010025"/>
                <a:gd name="connsiteY714" fmla="*/ 467351 h 1412129"/>
                <a:gd name="connsiteX715" fmla="*/ 237907 w 5010025"/>
                <a:gd name="connsiteY715" fmla="*/ 465126 h 1412129"/>
                <a:gd name="connsiteX716" fmla="*/ 238054 w 5010025"/>
                <a:gd name="connsiteY716" fmla="*/ 464086 h 1412129"/>
                <a:gd name="connsiteX717" fmla="*/ 233425 w 5010025"/>
                <a:gd name="connsiteY717" fmla="*/ 460546 h 1412129"/>
                <a:gd name="connsiteX718" fmla="*/ 233572 w 5010025"/>
                <a:gd name="connsiteY718" fmla="*/ 459505 h 1412129"/>
                <a:gd name="connsiteX719" fmla="*/ 228943 w 5010025"/>
                <a:gd name="connsiteY719" fmla="*/ 455965 h 1412129"/>
                <a:gd name="connsiteX720" fmla="*/ 229090 w 5010025"/>
                <a:gd name="connsiteY720" fmla="*/ 454924 h 1412129"/>
                <a:gd name="connsiteX721" fmla="*/ 224461 w 5010025"/>
                <a:gd name="connsiteY721" fmla="*/ 451384 h 1412129"/>
                <a:gd name="connsiteX722" fmla="*/ 224608 w 5010025"/>
                <a:gd name="connsiteY722" fmla="*/ 450343 h 1412129"/>
                <a:gd name="connsiteX723" fmla="*/ 219980 w 5010025"/>
                <a:gd name="connsiteY723" fmla="*/ 446804 h 1412129"/>
                <a:gd name="connsiteX724" fmla="*/ 220127 w 5010025"/>
                <a:gd name="connsiteY724" fmla="*/ 445763 h 1412129"/>
                <a:gd name="connsiteX725" fmla="*/ 215498 w 5010025"/>
                <a:gd name="connsiteY725" fmla="*/ 442222 h 1412129"/>
                <a:gd name="connsiteX726" fmla="*/ 215645 w 5010025"/>
                <a:gd name="connsiteY726" fmla="*/ 441182 h 1412129"/>
                <a:gd name="connsiteX727" fmla="*/ 211016 w 5010025"/>
                <a:gd name="connsiteY727" fmla="*/ 437642 h 1412129"/>
                <a:gd name="connsiteX728" fmla="*/ 211163 w 5010025"/>
                <a:gd name="connsiteY728" fmla="*/ 436601 h 1412129"/>
                <a:gd name="connsiteX729" fmla="*/ 206534 w 5010025"/>
                <a:gd name="connsiteY729" fmla="*/ 433060 h 1412129"/>
                <a:gd name="connsiteX730" fmla="*/ 206681 w 5010025"/>
                <a:gd name="connsiteY730" fmla="*/ 432021 h 1412129"/>
                <a:gd name="connsiteX731" fmla="*/ 202052 w 5010025"/>
                <a:gd name="connsiteY731" fmla="*/ 428480 h 1412129"/>
                <a:gd name="connsiteX732" fmla="*/ 202199 w 5010025"/>
                <a:gd name="connsiteY732" fmla="*/ 427440 h 1412129"/>
                <a:gd name="connsiteX733" fmla="*/ 197570 w 5010025"/>
                <a:gd name="connsiteY733" fmla="*/ 423899 h 1412129"/>
                <a:gd name="connsiteX734" fmla="*/ 197717 w 5010025"/>
                <a:gd name="connsiteY734" fmla="*/ 422858 h 1412129"/>
                <a:gd name="connsiteX735" fmla="*/ 193089 w 5010025"/>
                <a:gd name="connsiteY735" fmla="*/ 419318 h 1412129"/>
                <a:gd name="connsiteX736" fmla="*/ 193236 w 5010025"/>
                <a:gd name="connsiteY736" fmla="*/ 418278 h 1412129"/>
                <a:gd name="connsiteX737" fmla="*/ 188607 w 5010025"/>
                <a:gd name="connsiteY737" fmla="*/ 414737 h 1412129"/>
                <a:gd name="connsiteX738" fmla="*/ 188754 w 5010025"/>
                <a:gd name="connsiteY738" fmla="*/ 413698 h 1412129"/>
                <a:gd name="connsiteX739" fmla="*/ 184125 w 5010025"/>
                <a:gd name="connsiteY739" fmla="*/ 410157 h 1412129"/>
                <a:gd name="connsiteX740" fmla="*/ 184272 w 5010025"/>
                <a:gd name="connsiteY740" fmla="*/ 409117 h 1412129"/>
                <a:gd name="connsiteX741" fmla="*/ 179643 w 5010025"/>
                <a:gd name="connsiteY741" fmla="*/ 405576 h 1412129"/>
                <a:gd name="connsiteX742" fmla="*/ 179790 w 5010025"/>
                <a:gd name="connsiteY742" fmla="*/ 404536 h 1412129"/>
                <a:gd name="connsiteX743" fmla="*/ 175161 w 5010025"/>
                <a:gd name="connsiteY743" fmla="*/ 400995 h 1412129"/>
                <a:gd name="connsiteX744" fmla="*/ 175308 w 5010025"/>
                <a:gd name="connsiteY744" fmla="*/ 399955 h 1412129"/>
                <a:gd name="connsiteX745" fmla="*/ 170679 w 5010025"/>
                <a:gd name="connsiteY745" fmla="*/ 396414 h 1412129"/>
                <a:gd name="connsiteX746" fmla="*/ 170824 w 5010025"/>
                <a:gd name="connsiteY746" fmla="*/ 395385 h 1412129"/>
                <a:gd name="connsiteX747" fmla="*/ 166198 w 5010025"/>
                <a:gd name="connsiteY747" fmla="*/ 391847 h 1412129"/>
                <a:gd name="connsiteX748" fmla="*/ 167281 w 5010025"/>
                <a:gd name="connsiteY748" fmla="*/ 384152 h 1412129"/>
                <a:gd name="connsiteX749" fmla="*/ 186602 w 5010025"/>
                <a:gd name="connsiteY749" fmla="*/ 376743 h 1412129"/>
                <a:gd name="connsiteX750" fmla="*/ 197602 w 5010025"/>
                <a:gd name="connsiteY750" fmla="*/ 367965 h 1412129"/>
                <a:gd name="connsiteX751" fmla="*/ 198971 w 5010025"/>
                <a:gd name="connsiteY751" fmla="*/ 363577 h 1412129"/>
                <a:gd name="connsiteX752" fmla="*/ 193043 w 5010025"/>
                <a:gd name="connsiteY752" fmla="*/ 341692 h 1412129"/>
                <a:gd name="connsiteX753" fmla="*/ 181644 w 5010025"/>
                <a:gd name="connsiteY753" fmla="*/ 308916 h 1412129"/>
                <a:gd name="connsiteX754" fmla="*/ 177313 w 5010025"/>
                <a:gd name="connsiteY754" fmla="*/ 293072 h 1412129"/>
                <a:gd name="connsiteX755" fmla="*/ 178167 w 5010025"/>
                <a:gd name="connsiteY755" fmla="*/ 282071 h 1412129"/>
                <a:gd name="connsiteX756" fmla="*/ 184266 w 5010025"/>
                <a:gd name="connsiteY756" fmla="*/ 274661 h 1412129"/>
                <a:gd name="connsiteX757" fmla="*/ 190250 w 5010025"/>
                <a:gd name="connsiteY757" fmla="*/ 273294 h 1412129"/>
                <a:gd name="connsiteX758" fmla="*/ 199940 w 5010025"/>
                <a:gd name="connsiteY758" fmla="*/ 278651 h 1412129"/>
                <a:gd name="connsiteX759" fmla="*/ 210939 w 5010025"/>
                <a:gd name="connsiteY759" fmla="*/ 288000 h 1412129"/>
                <a:gd name="connsiteX760" fmla="*/ 234536 w 5010025"/>
                <a:gd name="connsiteY760" fmla="*/ 305839 h 1412129"/>
                <a:gd name="connsiteX761" fmla="*/ 253572 w 5010025"/>
                <a:gd name="connsiteY761" fmla="*/ 322313 h 1412129"/>
                <a:gd name="connsiteX762" fmla="*/ 257522 w 5010025"/>
                <a:gd name="connsiteY762" fmla="*/ 326420 h 1412129"/>
                <a:gd name="connsiteX763" fmla="*/ 258053 w 5010025"/>
                <a:gd name="connsiteY763" fmla="*/ 326879 h 1412129"/>
                <a:gd name="connsiteX764" fmla="*/ 262084 w 5010025"/>
                <a:gd name="connsiteY764" fmla="*/ 331070 h 1412129"/>
                <a:gd name="connsiteX765" fmla="*/ 262535 w 5010025"/>
                <a:gd name="connsiteY765" fmla="*/ 331460 h 1412129"/>
                <a:gd name="connsiteX766" fmla="*/ 266567 w 5010025"/>
                <a:gd name="connsiteY766" fmla="*/ 335651 h 1412129"/>
                <a:gd name="connsiteX767" fmla="*/ 267017 w 5010025"/>
                <a:gd name="connsiteY767" fmla="*/ 336041 h 1412129"/>
                <a:gd name="connsiteX768" fmla="*/ 267275 w 5010025"/>
                <a:gd name="connsiteY768" fmla="*/ 336309 h 1412129"/>
                <a:gd name="connsiteX769" fmla="*/ 272266 w 5010025"/>
                <a:gd name="connsiteY769" fmla="*/ 339868 h 1412129"/>
                <a:gd name="connsiteX770" fmla="*/ 276370 w 5010025"/>
                <a:gd name="connsiteY770" fmla="*/ 342262 h 1412129"/>
                <a:gd name="connsiteX771" fmla="*/ 283324 w 5010025"/>
                <a:gd name="connsiteY771" fmla="*/ 337702 h 1412129"/>
                <a:gd name="connsiteX772" fmla="*/ 284460 w 5010025"/>
                <a:gd name="connsiteY772" fmla="*/ 335609 h 1412129"/>
                <a:gd name="connsiteX773" fmla="*/ 283268 w 5010025"/>
                <a:gd name="connsiteY773" fmla="*/ 334223 h 1412129"/>
                <a:gd name="connsiteX774" fmla="*/ 280549 w 5010025"/>
                <a:gd name="connsiteY774" fmla="*/ 331692 h 1412129"/>
                <a:gd name="connsiteX775" fmla="*/ 278783 w 5010025"/>
                <a:gd name="connsiteY775" fmla="*/ 329638 h 1412129"/>
                <a:gd name="connsiteX776" fmla="*/ 276068 w 5010025"/>
                <a:gd name="connsiteY776" fmla="*/ 327111 h 1412129"/>
                <a:gd name="connsiteX777" fmla="*/ 274310 w 5010025"/>
                <a:gd name="connsiteY777" fmla="*/ 325066 h 1412129"/>
                <a:gd name="connsiteX778" fmla="*/ 271586 w 5010025"/>
                <a:gd name="connsiteY778" fmla="*/ 322531 h 1412129"/>
                <a:gd name="connsiteX779" fmla="*/ 269824 w 5010025"/>
                <a:gd name="connsiteY779" fmla="*/ 320481 h 1412129"/>
                <a:gd name="connsiteX780" fmla="*/ 267104 w 5010025"/>
                <a:gd name="connsiteY780" fmla="*/ 317950 h 1412129"/>
                <a:gd name="connsiteX781" fmla="*/ 265342 w 5010025"/>
                <a:gd name="connsiteY781" fmla="*/ 315900 h 1412129"/>
                <a:gd name="connsiteX782" fmla="*/ 262622 w 5010025"/>
                <a:gd name="connsiteY782" fmla="*/ 313369 h 1412129"/>
                <a:gd name="connsiteX783" fmla="*/ 260856 w 5010025"/>
                <a:gd name="connsiteY783" fmla="*/ 311315 h 1412129"/>
                <a:gd name="connsiteX784" fmla="*/ 258141 w 5010025"/>
                <a:gd name="connsiteY784" fmla="*/ 308788 h 1412129"/>
                <a:gd name="connsiteX785" fmla="*/ 256383 w 5010025"/>
                <a:gd name="connsiteY785" fmla="*/ 306743 h 1412129"/>
                <a:gd name="connsiteX786" fmla="*/ 253659 w 5010025"/>
                <a:gd name="connsiteY786" fmla="*/ 304208 h 1412129"/>
                <a:gd name="connsiteX787" fmla="*/ 251896 w 5010025"/>
                <a:gd name="connsiteY787" fmla="*/ 302158 h 1412129"/>
                <a:gd name="connsiteX788" fmla="*/ 249177 w 5010025"/>
                <a:gd name="connsiteY788" fmla="*/ 299626 h 1412129"/>
                <a:gd name="connsiteX789" fmla="*/ 247415 w 5010025"/>
                <a:gd name="connsiteY789" fmla="*/ 297577 h 1412129"/>
                <a:gd name="connsiteX790" fmla="*/ 244695 w 5010025"/>
                <a:gd name="connsiteY790" fmla="*/ 295045 h 1412129"/>
                <a:gd name="connsiteX791" fmla="*/ 242933 w 5010025"/>
                <a:gd name="connsiteY791" fmla="*/ 292996 h 1412129"/>
                <a:gd name="connsiteX792" fmla="*/ 240214 w 5010025"/>
                <a:gd name="connsiteY792" fmla="*/ 290465 h 1412129"/>
                <a:gd name="connsiteX793" fmla="*/ 238452 w 5010025"/>
                <a:gd name="connsiteY793" fmla="*/ 288416 h 1412129"/>
                <a:gd name="connsiteX794" fmla="*/ 235732 w 5010025"/>
                <a:gd name="connsiteY794" fmla="*/ 285884 h 1412129"/>
                <a:gd name="connsiteX795" fmla="*/ 233969 w 5010025"/>
                <a:gd name="connsiteY795" fmla="*/ 283834 h 1412129"/>
                <a:gd name="connsiteX796" fmla="*/ 231250 w 5010025"/>
                <a:gd name="connsiteY796" fmla="*/ 281303 h 1412129"/>
                <a:gd name="connsiteX797" fmla="*/ 229488 w 5010025"/>
                <a:gd name="connsiteY797" fmla="*/ 279254 h 1412129"/>
                <a:gd name="connsiteX798" fmla="*/ 226768 w 5010025"/>
                <a:gd name="connsiteY798" fmla="*/ 276722 h 1412129"/>
                <a:gd name="connsiteX799" fmla="*/ 225010 w 5010025"/>
                <a:gd name="connsiteY799" fmla="*/ 274678 h 1412129"/>
                <a:gd name="connsiteX800" fmla="*/ 222286 w 5010025"/>
                <a:gd name="connsiteY800" fmla="*/ 272142 h 1412129"/>
                <a:gd name="connsiteX801" fmla="*/ 220523 w 5010025"/>
                <a:gd name="connsiteY801" fmla="*/ 270092 h 1412129"/>
                <a:gd name="connsiteX802" fmla="*/ 217804 w 5010025"/>
                <a:gd name="connsiteY802" fmla="*/ 267561 h 1412129"/>
                <a:gd name="connsiteX803" fmla="*/ 216038 w 5010025"/>
                <a:gd name="connsiteY803" fmla="*/ 265507 h 1412129"/>
                <a:gd name="connsiteX804" fmla="*/ 213323 w 5010025"/>
                <a:gd name="connsiteY804" fmla="*/ 262980 h 1412129"/>
                <a:gd name="connsiteX805" fmla="*/ 211561 w 5010025"/>
                <a:gd name="connsiteY805" fmla="*/ 260931 h 1412129"/>
                <a:gd name="connsiteX806" fmla="*/ 208841 w 5010025"/>
                <a:gd name="connsiteY806" fmla="*/ 258399 h 1412129"/>
                <a:gd name="connsiteX807" fmla="*/ 207083 w 5010025"/>
                <a:gd name="connsiteY807" fmla="*/ 256355 h 1412129"/>
                <a:gd name="connsiteX808" fmla="*/ 204359 w 5010025"/>
                <a:gd name="connsiteY808" fmla="*/ 253819 h 1412129"/>
                <a:gd name="connsiteX809" fmla="*/ 202597 w 5010025"/>
                <a:gd name="connsiteY809" fmla="*/ 251769 h 1412129"/>
                <a:gd name="connsiteX810" fmla="*/ 199877 w 5010025"/>
                <a:gd name="connsiteY810" fmla="*/ 249238 h 1412129"/>
                <a:gd name="connsiteX811" fmla="*/ 198115 w 5010025"/>
                <a:gd name="connsiteY811" fmla="*/ 247189 h 1412129"/>
                <a:gd name="connsiteX812" fmla="*/ 195395 w 5010025"/>
                <a:gd name="connsiteY812" fmla="*/ 244657 h 1412129"/>
                <a:gd name="connsiteX813" fmla="*/ 193633 w 5010025"/>
                <a:gd name="connsiteY813" fmla="*/ 242608 h 1412129"/>
                <a:gd name="connsiteX814" fmla="*/ 190913 w 5010025"/>
                <a:gd name="connsiteY814" fmla="*/ 240076 h 1412129"/>
                <a:gd name="connsiteX815" fmla="*/ 189196 w 5010025"/>
                <a:gd name="connsiteY815" fmla="*/ 238079 h 1412129"/>
                <a:gd name="connsiteX816" fmla="*/ 186432 w 5010025"/>
                <a:gd name="connsiteY816" fmla="*/ 235507 h 1412129"/>
                <a:gd name="connsiteX817" fmla="*/ 166141 w 5010025"/>
                <a:gd name="connsiteY817" fmla="*/ 211911 h 1412129"/>
                <a:gd name="connsiteX818" fmla="*/ 161183 w 5010025"/>
                <a:gd name="connsiteY818" fmla="*/ 199258 h 1412129"/>
                <a:gd name="connsiteX819" fmla="*/ 166882 w 5010025"/>
                <a:gd name="connsiteY819" fmla="*/ 187460 h 1412129"/>
                <a:gd name="connsiteX820" fmla="*/ 176058 w 5010025"/>
                <a:gd name="connsiteY820" fmla="*/ 181760 h 1412129"/>
                <a:gd name="connsiteX821" fmla="*/ 211680 w 5010025"/>
                <a:gd name="connsiteY821" fmla="*/ 182273 h 1412129"/>
                <a:gd name="connsiteX822" fmla="*/ 227639 w 5010025"/>
                <a:gd name="connsiteY822" fmla="*/ 180621 h 1412129"/>
                <a:gd name="connsiteX823" fmla="*/ 240919 w 5010025"/>
                <a:gd name="connsiteY823" fmla="*/ 182957 h 1412129"/>
                <a:gd name="connsiteX824" fmla="*/ 250267 w 5010025"/>
                <a:gd name="connsiteY824" fmla="*/ 182102 h 1412129"/>
                <a:gd name="connsiteX825" fmla="*/ 265826 w 5010025"/>
                <a:gd name="connsiteY825" fmla="*/ 183299 h 1412129"/>
                <a:gd name="connsiteX826" fmla="*/ 283950 w 5010025"/>
                <a:gd name="connsiteY826" fmla="*/ 181532 h 1412129"/>
                <a:gd name="connsiteX827" fmla="*/ 295863 w 5010025"/>
                <a:gd name="connsiteY827" fmla="*/ 182615 h 1412129"/>
                <a:gd name="connsiteX828" fmla="*/ 321111 w 5010025"/>
                <a:gd name="connsiteY828" fmla="*/ 182045 h 1412129"/>
                <a:gd name="connsiteX829" fmla="*/ 360894 w 5010025"/>
                <a:gd name="connsiteY829" fmla="*/ 181646 h 1412129"/>
                <a:gd name="connsiteX830" fmla="*/ 366993 w 5010025"/>
                <a:gd name="connsiteY830" fmla="*/ 178511 h 1412129"/>
                <a:gd name="connsiteX831" fmla="*/ 370811 w 5010025"/>
                <a:gd name="connsiteY831" fmla="*/ 176289 h 1412129"/>
                <a:gd name="connsiteX832" fmla="*/ 370958 w 5010025"/>
                <a:gd name="connsiteY832" fmla="*/ 171211 h 1412129"/>
                <a:gd name="connsiteX833" fmla="*/ 370215 w 5010025"/>
                <a:gd name="connsiteY833" fmla="*/ 170351 h 1412129"/>
                <a:gd name="connsiteX834" fmla="*/ 368090 w 5010025"/>
                <a:gd name="connsiteY834" fmla="*/ 168497 h 1412129"/>
                <a:gd name="connsiteX835" fmla="*/ 365772 w 5010025"/>
                <a:gd name="connsiteY835" fmla="*/ 165816 h 1412129"/>
                <a:gd name="connsiteX836" fmla="*/ 363609 w 5010025"/>
                <a:gd name="connsiteY836" fmla="*/ 163928 h 1412129"/>
                <a:gd name="connsiteX837" fmla="*/ 352174 w 5010025"/>
                <a:gd name="connsiteY837" fmla="*/ 150699 h 1412129"/>
                <a:gd name="connsiteX838" fmla="*/ 337583 w 5010025"/>
                <a:gd name="connsiteY838" fmla="*/ 117074 h 1412129"/>
                <a:gd name="connsiteX839" fmla="*/ 292101 w 5010025"/>
                <a:gd name="connsiteY839" fmla="*/ 55121 h 1412129"/>
                <a:gd name="connsiteX840" fmla="*/ 286629 w 5010025"/>
                <a:gd name="connsiteY840" fmla="*/ 43716 h 1412129"/>
                <a:gd name="connsiteX841" fmla="*/ 289935 w 5010025"/>
                <a:gd name="connsiteY841" fmla="*/ 24508 h 1412129"/>
                <a:gd name="connsiteX842" fmla="*/ 300308 w 5010025"/>
                <a:gd name="connsiteY842" fmla="*/ 19949 h 1412129"/>
                <a:gd name="connsiteX843" fmla="*/ 320370 w 5010025"/>
                <a:gd name="connsiteY843" fmla="*/ 22342 h 1412129"/>
                <a:gd name="connsiteX844" fmla="*/ 357531 w 5010025"/>
                <a:gd name="connsiteY844" fmla="*/ 41835 h 1412129"/>
                <a:gd name="connsiteX845" fmla="*/ 396573 w 5010025"/>
                <a:gd name="connsiteY845" fmla="*/ 71708 h 1412129"/>
                <a:gd name="connsiteX846" fmla="*/ 396948 w 5010025"/>
                <a:gd name="connsiteY846" fmla="*/ 72944 h 1412129"/>
                <a:gd name="connsiteX847" fmla="*/ 401054 w 5010025"/>
                <a:gd name="connsiteY847" fmla="*/ 76272 h 1412129"/>
                <a:gd name="connsiteX848" fmla="*/ 401435 w 5010025"/>
                <a:gd name="connsiteY848" fmla="*/ 77530 h 1412129"/>
                <a:gd name="connsiteX849" fmla="*/ 405536 w 5010025"/>
                <a:gd name="connsiteY849" fmla="*/ 80853 h 1412129"/>
                <a:gd name="connsiteX850" fmla="*/ 405917 w 5010025"/>
                <a:gd name="connsiteY850" fmla="*/ 82111 h 1412129"/>
                <a:gd name="connsiteX851" fmla="*/ 410018 w 5010025"/>
                <a:gd name="connsiteY851" fmla="*/ 85434 h 1412129"/>
                <a:gd name="connsiteX852" fmla="*/ 410399 w 5010025"/>
                <a:gd name="connsiteY852" fmla="*/ 86692 h 1412129"/>
                <a:gd name="connsiteX853" fmla="*/ 414500 w 5010025"/>
                <a:gd name="connsiteY853" fmla="*/ 90015 h 1412129"/>
                <a:gd name="connsiteX854" fmla="*/ 414881 w 5010025"/>
                <a:gd name="connsiteY854" fmla="*/ 91271 h 1412129"/>
                <a:gd name="connsiteX855" fmla="*/ 418982 w 5010025"/>
                <a:gd name="connsiteY855" fmla="*/ 94595 h 1412129"/>
                <a:gd name="connsiteX856" fmla="*/ 419363 w 5010025"/>
                <a:gd name="connsiteY856" fmla="*/ 95853 h 1412129"/>
                <a:gd name="connsiteX857" fmla="*/ 423464 w 5010025"/>
                <a:gd name="connsiteY857" fmla="*/ 99176 h 1412129"/>
                <a:gd name="connsiteX858" fmla="*/ 423846 w 5010025"/>
                <a:gd name="connsiteY858" fmla="*/ 100435 h 1412129"/>
                <a:gd name="connsiteX859" fmla="*/ 427945 w 5010025"/>
                <a:gd name="connsiteY859" fmla="*/ 103757 h 1412129"/>
                <a:gd name="connsiteX860" fmla="*/ 428326 w 5010025"/>
                <a:gd name="connsiteY860" fmla="*/ 105015 h 1412129"/>
                <a:gd name="connsiteX861" fmla="*/ 432427 w 5010025"/>
                <a:gd name="connsiteY861" fmla="*/ 108338 h 1412129"/>
                <a:gd name="connsiteX862" fmla="*/ 432808 w 5010025"/>
                <a:gd name="connsiteY862" fmla="*/ 109595 h 1412129"/>
                <a:gd name="connsiteX863" fmla="*/ 436909 w 5010025"/>
                <a:gd name="connsiteY863" fmla="*/ 112918 h 1412129"/>
                <a:gd name="connsiteX864" fmla="*/ 437290 w 5010025"/>
                <a:gd name="connsiteY864" fmla="*/ 114176 h 1412129"/>
                <a:gd name="connsiteX865" fmla="*/ 441391 w 5010025"/>
                <a:gd name="connsiteY865" fmla="*/ 117500 h 1412129"/>
                <a:gd name="connsiteX866" fmla="*/ 441772 w 5010025"/>
                <a:gd name="connsiteY866" fmla="*/ 118757 h 1412129"/>
                <a:gd name="connsiteX867" fmla="*/ 445873 w 5010025"/>
                <a:gd name="connsiteY867" fmla="*/ 122081 h 1412129"/>
                <a:gd name="connsiteX868" fmla="*/ 446254 w 5010025"/>
                <a:gd name="connsiteY868" fmla="*/ 123338 h 1412129"/>
                <a:gd name="connsiteX869" fmla="*/ 448054 w 5010025"/>
                <a:gd name="connsiteY869" fmla="*/ 124797 h 1412129"/>
                <a:gd name="connsiteX870" fmla="*/ 449180 w 5010025"/>
                <a:gd name="connsiteY870" fmla="*/ 122034 h 1412129"/>
                <a:gd name="connsiteX871" fmla="*/ 462574 w 5010025"/>
                <a:gd name="connsiteY871" fmla="*/ 88294 h 1412129"/>
                <a:gd name="connsiteX872" fmla="*/ 476822 w 5010025"/>
                <a:gd name="connsiteY872" fmla="*/ 67147 h 1412129"/>
                <a:gd name="connsiteX873" fmla="*/ 498139 w 5010025"/>
                <a:gd name="connsiteY873" fmla="*/ 43146 h 1412129"/>
                <a:gd name="connsiteX874" fmla="*/ 509595 w 5010025"/>
                <a:gd name="connsiteY874" fmla="*/ 36477 h 1412129"/>
                <a:gd name="connsiteX875" fmla="*/ 520709 w 5010025"/>
                <a:gd name="connsiteY875" fmla="*/ 39042 h 1412129"/>
                <a:gd name="connsiteX876" fmla="*/ 544362 w 5010025"/>
                <a:gd name="connsiteY876" fmla="*/ 58028 h 1412129"/>
                <a:gd name="connsiteX877" fmla="*/ 547215 w 5010025"/>
                <a:gd name="connsiteY877" fmla="*/ 61287 h 1412129"/>
                <a:gd name="connsiteX878" fmla="*/ 548843 w 5010025"/>
                <a:gd name="connsiteY878" fmla="*/ 62593 h 1412129"/>
                <a:gd name="connsiteX879" fmla="*/ 551740 w 5010025"/>
                <a:gd name="connsiteY879" fmla="*/ 65902 h 1412129"/>
                <a:gd name="connsiteX880" fmla="*/ 553325 w 5010025"/>
                <a:gd name="connsiteY880" fmla="*/ 67174 h 1412129"/>
                <a:gd name="connsiteX881" fmla="*/ 556222 w 5010025"/>
                <a:gd name="connsiteY881" fmla="*/ 70483 h 1412129"/>
                <a:gd name="connsiteX882" fmla="*/ 557807 w 5010025"/>
                <a:gd name="connsiteY882" fmla="*/ 71755 h 1412129"/>
                <a:gd name="connsiteX883" fmla="*/ 560704 w 5010025"/>
                <a:gd name="connsiteY883" fmla="*/ 75064 h 1412129"/>
                <a:gd name="connsiteX884" fmla="*/ 562289 w 5010025"/>
                <a:gd name="connsiteY884" fmla="*/ 76336 h 1412129"/>
                <a:gd name="connsiteX885" fmla="*/ 565183 w 5010025"/>
                <a:gd name="connsiteY885" fmla="*/ 79642 h 1412129"/>
                <a:gd name="connsiteX886" fmla="*/ 566771 w 5010025"/>
                <a:gd name="connsiteY886" fmla="*/ 80916 h 1412129"/>
                <a:gd name="connsiteX887" fmla="*/ 569668 w 5010025"/>
                <a:gd name="connsiteY887" fmla="*/ 84225 h 1412129"/>
                <a:gd name="connsiteX888" fmla="*/ 571253 w 5010025"/>
                <a:gd name="connsiteY888" fmla="*/ 85497 h 1412129"/>
                <a:gd name="connsiteX889" fmla="*/ 574152 w 5010025"/>
                <a:gd name="connsiteY889" fmla="*/ 88809 h 1412129"/>
                <a:gd name="connsiteX890" fmla="*/ 575734 w 5010025"/>
                <a:gd name="connsiteY890" fmla="*/ 90078 h 1412129"/>
                <a:gd name="connsiteX891" fmla="*/ 578631 w 5010025"/>
                <a:gd name="connsiteY891" fmla="*/ 93387 h 1412129"/>
                <a:gd name="connsiteX892" fmla="*/ 580216 w 5010025"/>
                <a:gd name="connsiteY892" fmla="*/ 94659 h 1412129"/>
                <a:gd name="connsiteX893" fmla="*/ 583110 w 5010025"/>
                <a:gd name="connsiteY893" fmla="*/ 97965 h 1412129"/>
                <a:gd name="connsiteX894" fmla="*/ 584698 w 5010025"/>
                <a:gd name="connsiteY894" fmla="*/ 99239 h 1412129"/>
                <a:gd name="connsiteX895" fmla="*/ 587595 w 5010025"/>
                <a:gd name="connsiteY895" fmla="*/ 102549 h 1412129"/>
                <a:gd name="connsiteX896" fmla="*/ 589180 w 5010025"/>
                <a:gd name="connsiteY896" fmla="*/ 103820 h 1412129"/>
                <a:gd name="connsiteX897" fmla="*/ 592077 w 5010025"/>
                <a:gd name="connsiteY897" fmla="*/ 107130 h 1412129"/>
                <a:gd name="connsiteX898" fmla="*/ 593662 w 5010025"/>
                <a:gd name="connsiteY898" fmla="*/ 108401 h 1412129"/>
                <a:gd name="connsiteX899" fmla="*/ 596559 w 5010025"/>
                <a:gd name="connsiteY899" fmla="*/ 111710 h 1412129"/>
                <a:gd name="connsiteX900" fmla="*/ 598144 w 5010025"/>
                <a:gd name="connsiteY900" fmla="*/ 112983 h 1412129"/>
                <a:gd name="connsiteX901" fmla="*/ 601040 w 5010025"/>
                <a:gd name="connsiteY901" fmla="*/ 116291 h 1412129"/>
                <a:gd name="connsiteX902" fmla="*/ 602625 w 5010025"/>
                <a:gd name="connsiteY902" fmla="*/ 117563 h 1412129"/>
                <a:gd name="connsiteX903" fmla="*/ 605522 w 5010025"/>
                <a:gd name="connsiteY903" fmla="*/ 120872 h 1412129"/>
                <a:gd name="connsiteX904" fmla="*/ 607107 w 5010025"/>
                <a:gd name="connsiteY904" fmla="*/ 122144 h 1412129"/>
                <a:gd name="connsiteX905" fmla="*/ 610004 w 5010025"/>
                <a:gd name="connsiteY905" fmla="*/ 125452 h 1412129"/>
                <a:gd name="connsiteX906" fmla="*/ 611589 w 5010025"/>
                <a:gd name="connsiteY906" fmla="*/ 126725 h 1412129"/>
                <a:gd name="connsiteX907" fmla="*/ 614483 w 5010025"/>
                <a:gd name="connsiteY907" fmla="*/ 130030 h 1412129"/>
                <a:gd name="connsiteX908" fmla="*/ 616071 w 5010025"/>
                <a:gd name="connsiteY908" fmla="*/ 131305 h 1412129"/>
                <a:gd name="connsiteX909" fmla="*/ 618970 w 5010025"/>
                <a:gd name="connsiteY909" fmla="*/ 134616 h 1412129"/>
                <a:gd name="connsiteX910" fmla="*/ 620552 w 5010025"/>
                <a:gd name="connsiteY910" fmla="*/ 135886 h 1412129"/>
                <a:gd name="connsiteX911" fmla="*/ 623449 w 5010025"/>
                <a:gd name="connsiteY911" fmla="*/ 139195 h 1412129"/>
                <a:gd name="connsiteX912" fmla="*/ 625034 w 5010025"/>
                <a:gd name="connsiteY912" fmla="*/ 140467 h 1412129"/>
                <a:gd name="connsiteX913" fmla="*/ 627931 w 5010025"/>
                <a:gd name="connsiteY913" fmla="*/ 143776 h 1412129"/>
                <a:gd name="connsiteX914" fmla="*/ 629516 w 5010025"/>
                <a:gd name="connsiteY914" fmla="*/ 145048 h 1412129"/>
                <a:gd name="connsiteX915" fmla="*/ 632410 w 5010025"/>
                <a:gd name="connsiteY915" fmla="*/ 148353 h 1412129"/>
                <a:gd name="connsiteX916" fmla="*/ 633998 w 5010025"/>
                <a:gd name="connsiteY916" fmla="*/ 149628 h 1412129"/>
                <a:gd name="connsiteX917" fmla="*/ 636897 w 5010025"/>
                <a:gd name="connsiteY917" fmla="*/ 152940 h 1412129"/>
                <a:gd name="connsiteX918" fmla="*/ 638479 w 5010025"/>
                <a:gd name="connsiteY918" fmla="*/ 154209 h 1412129"/>
                <a:gd name="connsiteX919" fmla="*/ 641376 w 5010025"/>
                <a:gd name="connsiteY919" fmla="*/ 157518 h 1412129"/>
                <a:gd name="connsiteX920" fmla="*/ 642961 w 5010025"/>
                <a:gd name="connsiteY920" fmla="*/ 158790 h 1412129"/>
                <a:gd name="connsiteX921" fmla="*/ 645858 w 5010025"/>
                <a:gd name="connsiteY921" fmla="*/ 162099 h 1412129"/>
                <a:gd name="connsiteX922" fmla="*/ 647443 w 5010025"/>
                <a:gd name="connsiteY922" fmla="*/ 163371 h 1412129"/>
                <a:gd name="connsiteX923" fmla="*/ 650337 w 5010025"/>
                <a:gd name="connsiteY923" fmla="*/ 166676 h 1412129"/>
                <a:gd name="connsiteX924" fmla="*/ 651925 w 5010025"/>
                <a:gd name="connsiteY924" fmla="*/ 167951 h 1412129"/>
                <a:gd name="connsiteX925" fmla="*/ 654822 w 5010025"/>
                <a:gd name="connsiteY925" fmla="*/ 171260 h 1412129"/>
                <a:gd name="connsiteX926" fmla="*/ 656407 w 5010025"/>
                <a:gd name="connsiteY926" fmla="*/ 172532 h 1412129"/>
                <a:gd name="connsiteX927" fmla="*/ 659304 w 5010025"/>
                <a:gd name="connsiteY927" fmla="*/ 175841 h 1412129"/>
                <a:gd name="connsiteX928" fmla="*/ 660889 w 5010025"/>
                <a:gd name="connsiteY928" fmla="*/ 177113 h 1412129"/>
                <a:gd name="connsiteX929" fmla="*/ 663788 w 5010025"/>
                <a:gd name="connsiteY929" fmla="*/ 180425 h 1412129"/>
                <a:gd name="connsiteX930" fmla="*/ 665370 w 5010025"/>
                <a:gd name="connsiteY930" fmla="*/ 181694 h 1412129"/>
                <a:gd name="connsiteX931" fmla="*/ 668264 w 5010025"/>
                <a:gd name="connsiteY931" fmla="*/ 185000 h 1412129"/>
                <a:gd name="connsiteX932" fmla="*/ 669852 w 5010025"/>
                <a:gd name="connsiteY932" fmla="*/ 186274 h 1412129"/>
                <a:gd name="connsiteX933" fmla="*/ 672749 w 5010025"/>
                <a:gd name="connsiteY933" fmla="*/ 189583 h 1412129"/>
                <a:gd name="connsiteX934" fmla="*/ 674334 w 5010025"/>
                <a:gd name="connsiteY934" fmla="*/ 190855 h 1412129"/>
                <a:gd name="connsiteX935" fmla="*/ 677231 w 5010025"/>
                <a:gd name="connsiteY935" fmla="*/ 194164 h 1412129"/>
                <a:gd name="connsiteX936" fmla="*/ 678816 w 5010025"/>
                <a:gd name="connsiteY936" fmla="*/ 195436 h 1412129"/>
                <a:gd name="connsiteX937" fmla="*/ 681710 w 5010025"/>
                <a:gd name="connsiteY937" fmla="*/ 198742 h 1412129"/>
                <a:gd name="connsiteX938" fmla="*/ 683298 w 5010025"/>
                <a:gd name="connsiteY938" fmla="*/ 200016 h 1412129"/>
                <a:gd name="connsiteX939" fmla="*/ 686198 w 5010025"/>
                <a:gd name="connsiteY939" fmla="*/ 203328 h 1412129"/>
                <a:gd name="connsiteX940" fmla="*/ 687779 w 5010025"/>
                <a:gd name="connsiteY940" fmla="*/ 204597 h 1412129"/>
                <a:gd name="connsiteX941" fmla="*/ 690676 w 5010025"/>
                <a:gd name="connsiteY941" fmla="*/ 207906 h 1412129"/>
                <a:gd name="connsiteX942" fmla="*/ 692261 w 5010025"/>
                <a:gd name="connsiteY942" fmla="*/ 209178 h 1412129"/>
                <a:gd name="connsiteX943" fmla="*/ 695158 w 5010025"/>
                <a:gd name="connsiteY943" fmla="*/ 212487 h 1412129"/>
                <a:gd name="connsiteX944" fmla="*/ 696743 w 5010025"/>
                <a:gd name="connsiteY944" fmla="*/ 213759 h 1412129"/>
                <a:gd name="connsiteX945" fmla="*/ 699637 w 5010025"/>
                <a:gd name="connsiteY945" fmla="*/ 217065 h 1412129"/>
                <a:gd name="connsiteX946" fmla="*/ 701225 w 5010025"/>
                <a:gd name="connsiteY946" fmla="*/ 218339 h 1412129"/>
                <a:gd name="connsiteX947" fmla="*/ 704124 w 5010025"/>
                <a:gd name="connsiteY947" fmla="*/ 221651 h 1412129"/>
                <a:gd name="connsiteX948" fmla="*/ 705706 w 5010025"/>
                <a:gd name="connsiteY948" fmla="*/ 222920 h 1412129"/>
                <a:gd name="connsiteX949" fmla="*/ 708603 w 5010025"/>
                <a:gd name="connsiteY949" fmla="*/ 226229 h 1412129"/>
                <a:gd name="connsiteX950" fmla="*/ 710188 w 5010025"/>
                <a:gd name="connsiteY950" fmla="*/ 227501 h 1412129"/>
                <a:gd name="connsiteX951" fmla="*/ 713085 w 5010025"/>
                <a:gd name="connsiteY951" fmla="*/ 230810 h 1412129"/>
                <a:gd name="connsiteX952" fmla="*/ 714670 w 5010025"/>
                <a:gd name="connsiteY952" fmla="*/ 232082 h 1412129"/>
                <a:gd name="connsiteX953" fmla="*/ 717564 w 5010025"/>
                <a:gd name="connsiteY953" fmla="*/ 235388 h 1412129"/>
                <a:gd name="connsiteX954" fmla="*/ 719152 w 5010025"/>
                <a:gd name="connsiteY954" fmla="*/ 236662 h 1412129"/>
                <a:gd name="connsiteX955" fmla="*/ 722049 w 5010025"/>
                <a:gd name="connsiteY955" fmla="*/ 239972 h 1412129"/>
                <a:gd name="connsiteX956" fmla="*/ 723634 w 5010025"/>
                <a:gd name="connsiteY956" fmla="*/ 241243 h 1412129"/>
                <a:gd name="connsiteX957" fmla="*/ 726533 w 5010025"/>
                <a:gd name="connsiteY957" fmla="*/ 244555 h 1412129"/>
                <a:gd name="connsiteX958" fmla="*/ 728115 w 5010025"/>
                <a:gd name="connsiteY958" fmla="*/ 245824 h 1412129"/>
                <a:gd name="connsiteX959" fmla="*/ 731012 w 5010025"/>
                <a:gd name="connsiteY959" fmla="*/ 249133 h 1412129"/>
                <a:gd name="connsiteX960" fmla="*/ 732597 w 5010025"/>
                <a:gd name="connsiteY960" fmla="*/ 250406 h 1412129"/>
                <a:gd name="connsiteX961" fmla="*/ 735491 w 5010025"/>
                <a:gd name="connsiteY961" fmla="*/ 253711 h 1412129"/>
                <a:gd name="connsiteX962" fmla="*/ 737079 w 5010025"/>
                <a:gd name="connsiteY962" fmla="*/ 254985 h 1412129"/>
                <a:gd name="connsiteX963" fmla="*/ 739976 w 5010025"/>
                <a:gd name="connsiteY963" fmla="*/ 258295 h 1412129"/>
                <a:gd name="connsiteX964" fmla="*/ 741561 w 5010025"/>
                <a:gd name="connsiteY964" fmla="*/ 259567 h 1412129"/>
                <a:gd name="connsiteX965" fmla="*/ 744458 w 5010025"/>
                <a:gd name="connsiteY965" fmla="*/ 262875 h 1412129"/>
                <a:gd name="connsiteX966" fmla="*/ 746043 w 5010025"/>
                <a:gd name="connsiteY966" fmla="*/ 264148 h 1412129"/>
                <a:gd name="connsiteX967" fmla="*/ 748940 w 5010025"/>
                <a:gd name="connsiteY967" fmla="*/ 267456 h 1412129"/>
                <a:gd name="connsiteX968" fmla="*/ 750525 w 5010025"/>
                <a:gd name="connsiteY968" fmla="*/ 268729 h 1412129"/>
                <a:gd name="connsiteX969" fmla="*/ 753422 w 5010025"/>
                <a:gd name="connsiteY969" fmla="*/ 272037 h 1412129"/>
                <a:gd name="connsiteX970" fmla="*/ 755006 w 5010025"/>
                <a:gd name="connsiteY970" fmla="*/ 273309 h 1412129"/>
                <a:gd name="connsiteX971" fmla="*/ 757903 w 5010025"/>
                <a:gd name="connsiteY971" fmla="*/ 276618 h 1412129"/>
                <a:gd name="connsiteX972" fmla="*/ 759488 w 5010025"/>
                <a:gd name="connsiteY972" fmla="*/ 277890 h 1412129"/>
                <a:gd name="connsiteX973" fmla="*/ 762385 w 5010025"/>
                <a:gd name="connsiteY973" fmla="*/ 281199 h 1412129"/>
                <a:gd name="connsiteX974" fmla="*/ 763970 w 5010025"/>
                <a:gd name="connsiteY974" fmla="*/ 282471 h 1412129"/>
                <a:gd name="connsiteX975" fmla="*/ 766864 w 5010025"/>
                <a:gd name="connsiteY975" fmla="*/ 285776 h 1412129"/>
                <a:gd name="connsiteX976" fmla="*/ 768452 w 5010025"/>
                <a:gd name="connsiteY976" fmla="*/ 287051 h 1412129"/>
                <a:gd name="connsiteX977" fmla="*/ 771349 w 5010025"/>
                <a:gd name="connsiteY977" fmla="*/ 290360 h 1412129"/>
                <a:gd name="connsiteX978" fmla="*/ 772934 w 5010025"/>
                <a:gd name="connsiteY978" fmla="*/ 291632 h 1412129"/>
                <a:gd name="connsiteX979" fmla="*/ 775833 w 5010025"/>
                <a:gd name="connsiteY979" fmla="*/ 294944 h 1412129"/>
                <a:gd name="connsiteX980" fmla="*/ 777415 w 5010025"/>
                <a:gd name="connsiteY980" fmla="*/ 296213 h 1412129"/>
                <a:gd name="connsiteX981" fmla="*/ 780312 w 5010025"/>
                <a:gd name="connsiteY981" fmla="*/ 299522 h 1412129"/>
                <a:gd name="connsiteX982" fmla="*/ 781897 w 5010025"/>
                <a:gd name="connsiteY982" fmla="*/ 300794 h 1412129"/>
                <a:gd name="connsiteX983" fmla="*/ 784791 w 5010025"/>
                <a:gd name="connsiteY983" fmla="*/ 304100 h 1412129"/>
                <a:gd name="connsiteX984" fmla="*/ 786379 w 5010025"/>
                <a:gd name="connsiteY984" fmla="*/ 305374 h 1412129"/>
                <a:gd name="connsiteX985" fmla="*/ 789278 w 5010025"/>
                <a:gd name="connsiteY985" fmla="*/ 308686 h 1412129"/>
                <a:gd name="connsiteX986" fmla="*/ 790860 w 5010025"/>
                <a:gd name="connsiteY986" fmla="*/ 309955 h 1412129"/>
                <a:gd name="connsiteX987" fmla="*/ 793757 w 5010025"/>
                <a:gd name="connsiteY987" fmla="*/ 313265 h 1412129"/>
                <a:gd name="connsiteX988" fmla="*/ 795342 w 5010025"/>
                <a:gd name="connsiteY988" fmla="*/ 314537 h 1412129"/>
                <a:gd name="connsiteX989" fmla="*/ 798239 w 5010025"/>
                <a:gd name="connsiteY989" fmla="*/ 317846 h 1412129"/>
                <a:gd name="connsiteX990" fmla="*/ 799824 w 5010025"/>
                <a:gd name="connsiteY990" fmla="*/ 319118 h 1412129"/>
                <a:gd name="connsiteX991" fmla="*/ 802718 w 5010025"/>
                <a:gd name="connsiteY991" fmla="*/ 322423 h 1412129"/>
                <a:gd name="connsiteX992" fmla="*/ 804306 w 5010025"/>
                <a:gd name="connsiteY992" fmla="*/ 323698 h 1412129"/>
                <a:gd name="connsiteX993" fmla="*/ 807203 w 5010025"/>
                <a:gd name="connsiteY993" fmla="*/ 327007 h 1412129"/>
                <a:gd name="connsiteX994" fmla="*/ 808788 w 5010025"/>
                <a:gd name="connsiteY994" fmla="*/ 328279 h 1412129"/>
                <a:gd name="connsiteX995" fmla="*/ 811685 w 5010025"/>
                <a:gd name="connsiteY995" fmla="*/ 331587 h 1412129"/>
                <a:gd name="connsiteX996" fmla="*/ 811881 w 5010025"/>
                <a:gd name="connsiteY996" fmla="*/ 331745 h 1412129"/>
                <a:gd name="connsiteX997" fmla="*/ 817369 w 5010025"/>
                <a:gd name="connsiteY997" fmla="*/ 317127 h 1412129"/>
                <a:gd name="connsiteX998" fmla="*/ 828369 w 5010025"/>
                <a:gd name="connsiteY998" fmla="*/ 292729 h 1412129"/>
                <a:gd name="connsiteX999" fmla="*/ 838229 w 5010025"/>
                <a:gd name="connsiteY999" fmla="*/ 286118 h 1412129"/>
                <a:gd name="connsiteX1000" fmla="*/ 852364 w 5010025"/>
                <a:gd name="connsiteY1000" fmla="*/ 290164 h 1412129"/>
                <a:gd name="connsiteX1001" fmla="*/ 853339 w 5010025"/>
                <a:gd name="connsiteY1001" fmla="*/ 293730 h 1412129"/>
                <a:gd name="connsiteX1002" fmla="*/ 856845 w 5010025"/>
                <a:gd name="connsiteY1002" fmla="*/ 294734 h 1412129"/>
                <a:gd name="connsiteX1003" fmla="*/ 857824 w 5010025"/>
                <a:gd name="connsiteY1003" fmla="*/ 298312 h 1412129"/>
                <a:gd name="connsiteX1004" fmla="*/ 861327 w 5010025"/>
                <a:gd name="connsiteY1004" fmla="*/ 299315 h 1412129"/>
                <a:gd name="connsiteX1005" fmla="*/ 862306 w 5010025"/>
                <a:gd name="connsiteY1005" fmla="*/ 302893 h 1412129"/>
                <a:gd name="connsiteX1006" fmla="*/ 865809 w 5010025"/>
                <a:gd name="connsiteY1006" fmla="*/ 303896 h 1412129"/>
                <a:gd name="connsiteX1007" fmla="*/ 866788 w 5010025"/>
                <a:gd name="connsiteY1007" fmla="*/ 307474 h 1412129"/>
                <a:gd name="connsiteX1008" fmla="*/ 870291 w 5010025"/>
                <a:gd name="connsiteY1008" fmla="*/ 308477 h 1412129"/>
                <a:gd name="connsiteX1009" fmla="*/ 871269 w 5010025"/>
                <a:gd name="connsiteY1009" fmla="*/ 312054 h 1412129"/>
                <a:gd name="connsiteX1010" fmla="*/ 874773 w 5010025"/>
                <a:gd name="connsiteY1010" fmla="*/ 313057 h 1412129"/>
                <a:gd name="connsiteX1011" fmla="*/ 875752 w 5010025"/>
                <a:gd name="connsiteY1011" fmla="*/ 316635 h 1412129"/>
                <a:gd name="connsiteX1012" fmla="*/ 879255 w 5010025"/>
                <a:gd name="connsiteY1012" fmla="*/ 317638 h 1412129"/>
                <a:gd name="connsiteX1013" fmla="*/ 880234 w 5010025"/>
                <a:gd name="connsiteY1013" fmla="*/ 321217 h 1412129"/>
                <a:gd name="connsiteX1014" fmla="*/ 883736 w 5010025"/>
                <a:gd name="connsiteY1014" fmla="*/ 322219 h 1412129"/>
                <a:gd name="connsiteX1015" fmla="*/ 884715 w 5010025"/>
                <a:gd name="connsiteY1015" fmla="*/ 325797 h 1412129"/>
                <a:gd name="connsiteX1016" fmla="*/ 888218 w 5010025"/>
                <a:gd name="connsiteY1016" fmla="*/ 326800 h 1412129"/>
                <a:gd name="connsiteX1017" fmla="*/ 889196 w 5010025"/>
                <a:gd name="connsiteY1017" fmla="*/ 330377 h 1412129"/>
                <a:gd name="connsiteX1018" fmla="*/ 892700 w 5010025"/>
                <a:gd name="connsiteY1018" fmla="*/ 331380 h 1412129"/>
                <a:gd name="connsiteX1019" fmla="*/ 893679 w 5010025"/>
                <a:gd name="connsiteY1019" fmla="*/ 334958 h 1412129"/>
                <a:gd name="connsiteX1020" fmla="*/ 897182 w 5010025"/>
                <a:gd name="connsiteY1020" fmla="*/ 335962 h 1412129"/>
                <a:gd name="connsiteX1021" fmla="*/ 898161 w 5010025"/>
                <a:gd name="connsiteY1021" fmla="*/ 339539 h 1412129"/>
                <a:gd name="connsiteX1022" fmla="*/ 901664 w 5010025"/>
                <a:gd name="connsiteY1022" fmla="*/ 340543 h 1412129"/>
                <a:gd name="connsiteX1023" fmla="*/ 902643 w 5010025"/>
                <a:gd name="connsiteY1023" fmla="*/ 344120 h 1412129"/>
                <a:gd name="connsiteX1024" fmla="*/ 906146 w 5010025"/>
                <a:gd name="connsiteY1024" fmla="*/ 345124 h 1412129"/>
                <a:gd name="connsiteX1025" fmla="*/ 907124 w 5010025"/>
                <a:gd name="connsiteY1025" fmla="*/ 348701 h 1412129"/>
                <a:gd name="connsiteX1026" fmla="*/ 910627 w 5010025"/>
                <a:gd name="connsiteY1026" fmla="*/ 349704 h 1412129"/>
                <a:gd name="connsiteX1027" fmla="*/ 911606 w 5010025"/>
                <a:gd name="connsiteY1027" fmla="*/ 353281 h 1412129"/>
                <a:gd name="connsiteX1028" fmla="*/ 915109 w 5010025"/>
                <a:gd name="connsiteY1028" fmla="*/ 354285 h 1412129"/>
                <a:gd name="connsiteX1029" fmla="*/ 916088 w 5010025"/>
                <a:gd name="connsiteY1029" fmla="*/ 357863 h 1412129"/>
                <a:gd name="connsiteX1030" fmla="*/ 919591 w 5010025"/>
                <a:gd name="connsiteY1030" fmla="*/ 358866 h 1412129"/>
                <a:gd name="connsiteX1031" fmla="*/ 920569 w 5010025"/>
                <a:gd name="connsiteY1031" fmla="*/ 362443 h 1412129"/>
                <a:gd name="connsiteX1032" fmla="*/ 924073 w 5010025"/>
                <a:gd name="connsiteY1032" fmla="*/ 363446 h 1412129"/>
                <a:gd name="connsiteX1033" fmla="*/ 925052 w 5010025"/>
                <a:gd name="connsiteY1033" fmla="*/ 367024 h 1412129"/>
                <a:gd name="connsiteX1034" fmla="*/ 928554 w 5010025"/>
                <a:gd name="connsiteY1034" fmla="*/ 368027 h 1412129"/>
                <a:gd name="connsiteX1035" fmla="*/ 929533 w 5010025"/>
                <a:gd name="connsiteY1035" fmla="*/ 371605 h 1412129"/>
                <a:gd name="connsiteX1036" fmla="*/ 933036 w 5010025"/>
                <a:gd name="connsiteY1036" fmla="*/ 372608 h 1412129"/>
                <a:gd name="connsiteX1037" fmla="*/ 933381 w 5010025"/>
                <a:gd name="connsiteY1037" fmla="*/ 373867 h 1412129"/>
                <a:gd name="connsiteX1038" fmla="*/ 986018 w 5010025"/>
                <a:gd name="connsiteY1038" fmla="*/ 324765 h 1412129"/>
                <a:gd name="connsiteX1039" fmla="*/ 987043 w 5010025"/>
                <a:gd name="connsiteY1039" fmla="*/ 311826 h 1412129"/>
                <a:gd name="connsiteX1040" fmla="*/ 985448 w 5010025"/>
                <a:gd name="connsiteY1040" fmla="*/ 298999 h 1412129"/>
                <a:gd name="connsiteX1041" fmla="*/ 980774 w 5010025"/>
                <a:gd name="connsiteY1041" fmla="*/ 250154 h 1412129"/>
                <a:gd name="connsiteX1042" fmla="*/ 976955 w 5010025"/>
                <a:gd name="connsiteY1042" fmla="*/ 206895 h 1412129"/>
                <a:gd name="connsiteX1043" fmla="*/ 971598 w 5010025"/>
                <a:gd name="connsiteY1043" fmla="*/ 191678 h 1412129"/>
                <a:gd name="connsiteX1044" fmla="*/ 959800 w 5010025"/>
                <a:gd name="connsiteY1044" fmla="*/ 165689 h 1412129"/>
                <a:gd name="connsiteX1045" fmla="*/ 951079 w 5010025"/>
                <a:gd name="connsiteY1045" fmla="*/ 147280 h 1412129"/>
                <a:gd name="connsiteX1046" fmla="*/ 947432 w 5010025"/>
                <a:gd name="connsiteY1046" fmla="*/ 132006 h 1412129"/>
                <a:gd name="connsiteX1047" fmla="*/ 947831 w 5010025"/>
                <a:gd name="connsiteY1047" fmla="*/ 126306 h 1412129"/>
                <a:gd name="connsiteX1048" fmla="*/ 973650 w 5010025"/>
                <a:gd name="connsiteY1048" fmla="*/ 98093 h 1412129"/>
                <a:gd name="connsiteX1049" fmla="*/ 991603 w 5010025"/>
                <a:gd name="connsiteY1049" fmla="*/ 82252 h 1412129"/>
                <a:gd name="connsiteX1050" fmla="*/ 1001862 w 5010025"/>
                <a:gd name="connsiteY1050" fmla="*/ 80428 h 1412129"/>
                <a:gd name="connsiteX1051" fmla="*/ 1019531 w 5010025"/>
                <a:gd name="connsiteY1051" fmla="*/ 90117 h 1412129"/>
                <a:gd name="connsiteX1052" fmla="*/ 1039593 w 5010025"/>
                <a:gd name="connsiteY1052" fmla="*/ 100320 h 1412129"/>
                <a:gd name="connsiteX1053" fmla="*/ 1061821 w 5010025"/>
                <a:gd name="connsiteY1053" fmla="*/ 115138 h 1412129"/>
                <a:gd name="connsiteX1054" fmla="*/ 1074930 w 5010025"/>
                <a:gd name="connsiteY1054" fmla="*/ 128416 h 1412129"/>
                <a:gd name="connsiteX1055" fmla="*/ 1074931 w 5010025"/>
                <a:gd name="connsiteY1055" fmla="*/ 128443 h 1412129"/>
                <a:gd name="connsiteX1056" fmla="*/ 1079411 w 5010025"/>
                <a:gd name="connsiteY1056" fmla="*/ 132982 h 1412129"/>
                <a:gd name="connsiteX1057" fmla="*/ 1079412 w 5010025"/>
                <a:gd name="connsiteY1057" fmla="*/ 133023 h 1412129"/>
                <a:gd name="connsiteX1058" fmla="*/ 1083893 w 5010025"/>
                <a:gd name="connsiteY1058" fmla="*/ 137563 h 1412129"/>
                <a:gd name="connsiteX1059" fmla="*/ 1083894 w 5010025"/>
                <a:gd name="connsiteY1059" fmla="*/ 137604 h 1412129"/>
                <a:gd name="connsiteX1060" fmla="*/ 1088375 w 5010025"/>
                <a:gd name="connsiteY1060" fmla="*/ 142144 h 1412129"/>
                <a:gd name="connsiteX1061" fmla="*/ 1088376 w 5010025"/>
                <a:gd name="connsiteY1061" fmla="*/ 142185 h 1412129"/>
                <a:gd name="connsiteX1062" fmla="*/ 1092857 w 5010025"/>
                <a:gd name="connsiteY1062" fmla="*/ 146725 h 1412129"/>
                <a:gd name="connsiteX1063" fmla="*/ 1092858 w 5010025"/>
                <a:gd name="connsiteY1063" fmla="*/ 146765 h 1412129"/>
                <a:gd name="connsiteX1064" fmla="*/ 1097339 w 5010025"/>
                <a:gd name="connsiteY1064" fmla="*/ 151305 h 1412129"/>
                <a:gd name="connsiteX1065" fmla="*/ 1097340 w 5010025"/>
                <a:gd name="connsiteY1065" fmla="*/ 151346 h 1412129"/>
                <a:gd name="connsiteX1066" fmla="*/ 1101821 w 5010025"/>
                <a:gd name="connsiteY1066" fmla="*/ 155886 h 1412129"/>
                <a:gd name="connsiteX1067" fmla="*/ 1101822 w 5010025"/>
                <a:gd name="connsiteY1067" fmla="*/ 155929 h 1412129"/>
                <a:gd name="connsiteX1068" fmla="*/ 1106302 w 5010025"/>
                <a:gd name="connsiteY1068" fmla="*/ 160467 h 1412129"/>
                <a:gd name="connsiteX1069" fmla="*/ 1106303 w 5010025"/>
                <a:gd name="connsiteY1069" fmla="*/ 160509 h 1412129"/>
                <a:gd name="connsiteX1070" fmla="*/ 1110784 w 5010025"/>
                <a:gd name="connsiteY1070" fmla="*/ 165048 h 1412129"/>
                <a:gd name="connsiteX1071" fmla="*/ 1110785 w 5010025"/>
                <a:gd name="connsiteY1071" fmla="*/ 165089 h 1412129"/>
                <a:gd name="connsiteX1072" fmla="*/ 1115266 w 5010025"/>
                <a:gd name="connsiteY1072" fmla="*/ 169628 h 1412129"/>
                <a:gd name="connsiteX1073" fmla="*/ 1115267 w 5010025"/>
                <a:gd name="connsiteY1073" fmla="*/ 169670 h 1412129"/>
                <a:gd name="connsiteX1074" fmla="*/ 1119748 w 5010025"/>
                <a:gd name="connsiteY1074" fmla="*/ 174209 h 1412129"/>
                <a:gd name="connsiteX1075" fmla="*/ 1119749 w 5010025"/>
                <a:gd name="connsiteY1075" fmla="*/ 174251 h 1412129"/>
                <a:gd name="connsiteX1076" fmla="*/ 1124230 w 5010025"/>
                <a:gd name="connsiteY1076" fmla="*/ 178790 h 1412129"/>
                <a:gd name="connsiteX1077" fmla="*/ 1124231 w 5010025"/>
                <a:gd name="connsiteY1077" fmla="*/ 178832 h 1412129"/>
                <a:gd name="connsiteX1078" fmla="*/ 1128712 w 5010025"/>
                <a:gd name="connsiteY1078" fmla="*/ 183371 h 1412129"/>
                <a:gd name="connsiteX1079" fmla="*/ 1128713 w 5010025"/>
                <a:gd name="connsiteY1079" fmla="*/ 183413 h 1412129"/>
                <a:gd name="connsiteX1080" fmla="*/ 1133193 w 5010025"/>
                <a:gd name="connsiteY1080" fmla="*/ 187951 h 1412129"/>
                <a:gd name="connsiteX1081" fmla="*/ 1133194 w 5010025"/>
                <a:gd name="connsiteY1081" fmla="*/ 187993 h 1412129"/>
                <a:gd name="connsiteX1082" fmla="*/ 1137675 w 5010025"/>
                <a:gd name="connsiteY1082" fmla="*/ 192533 h 1412129"/>
                <a:gd name="connsiteX1083" fmla="*/ 1137676 w 5010025"/>
                <a:gd name="connsiteY1083" fmla="*/ 192574 h 1412129"/>
                <a:gd name="connsiteX1084" fmla="*/ 1142157 w 5010025"/>
                <a:gd name="connsiteY1084" fmla="*/ 197114 h 1412129"/>
                <a:gd name="connsiteX1085" fmla="*/ 1142158 w 5010025"/>
                <a:gd name="connsiteY1085" fmla="*/ 197154 h 1412129"/>
                <a:gd name="connsiteX1086" fmla="*/ 1146639 w 5010025"/>
                <a:gd name="connsiteY1086" fmla="*/ 201694 h 1412129"/>
                <a:gd name="connsiteX1087" fmla="*/ 1146640 w 5010025"/>
                <a:gd name="connsiteY1087" fmla="*/ 201736 h 1412129"/>
                <a:gd name="connsiteX1088" fmla="*/ 1149563 w 5010025"/>
                <a:gd name="connsiteY1088" fmla="*/ 204697 h 1412129"/>
                <a:gd name="connsiteX1089" fmla="*/ 1177863 w 5010025"/>
                <a:gd name="connsiteY1089" fmla="*/ 187175 h 1412129"/>
                <a:gd name="connsiteX1090" fmla="*/ 1201232 w 5010025"/>
                <a:gd name="connsiteY1090" fmla="*/ 177999 h 1412129"/>
                <a:gd name="connsiteX1091" fmla="*/ 1234745 w 5010025"/>
                <a:gd name="connsiteY1091" fmla="*/ 176631 h 1412129"/>
                <a:gd name="connsiteX1092" fmla="*/ 1250077 w 5010025"/>
                <a:gd name="connsiteY1092" fmla="*/ 176631 h 1412129"/>
                <a:gd name="connsiteX1093" fmla="*/ 1268942 w 5010025"/>
                <a:gd name="connsiteY1093" fmla="*/ 183242 h 1412129"/>
                <a:gd name="connsiteX1094" fmla="*/ 1281424 w 5010025"/>
                <a:gd name="connsiteY1094" fmla="*/ 195496 h 1412129"/>
                <a:gd name="connsiteX1095" fmla="*/ 1281497 w 5010025"/>
                <a:gd name="connsiteY1095" fmla="*/ 195737 h 1412129"/>
                <a:gd name="connsiteX1096" fmla="*/ 1285905 w 5010025"/>
                <a:gd name="connsiteY1096" fmla="*/ 200065 h 1412129"/>
                <a:gd name="connsiteX1097" fmla="*/ 1285982 w 5010025"/>
                <a:gd name="connsiteY1097" fmla="*/ 200322 h 1412129"/>
                <a:gd name="connsiteX1098" fmla="*/ 1290387 w 5010025"/>
                <a:gd name="connsiteY1098" fmla="*/ 204646 h 1412129"/>
                <a:gd name="connsiteX1099" fmla="*/ 1290464 w 5010025"/>
                <a:gd name="connsiteY1099" fmla="*/ 204903 h 1412129"/>
                <a:gd name="connsiteX1100" fmla="*/ 1294869 w 5010025"/>
                <a:gd name="connsiteY1100" fmla="*/ 209227 h 1412129"/>
                <a:gd name="connsiteX1101" fmla="*/ 1294946 w 5010025"/>
                <a:gd name="connsiteY1101" fmla="*/ 209484 h 1412129"/>
                <a:gd name="connsiteX1102" fmla="*/ 1299351 w 5010025"/>
                <a:gd name="connsiteY1102" fmla="*/ 213808 h 1412129"/>
                <a:gd name="connsiteX1103" fmla="*/ 1299428 w 5010025"/>
                <a:gd name="connsiteY1103" fmla="*/ 214063 h 1412129"/>
                <a:gd name="connsiteX1104" fmla="*/ 1303833 w 5010025"/>
                <a:gd name="connsiteY1104" fmla="*/ 218388 h 1412129"/>
                <a:gd name="connsiteX1105" fmla="*/ 1303911 w 5010025"/>
                <a:gd name="connsiteY1105" fmla="*/ 218645 h 1412129"/>
                <a:gd name="connsiteX1106" fmla="*/ 1308315 w 5010025"/>
                <a:gd name="connsiteY1106" fmla="*/ 222969 h 1412129"/>
                <a:gd name="connsiteX1107" fmla="*/ 1308393 w 5010025"/>
                <a:gd name="connsiteY1107" fmla="*/ 223227 h 1412129"/>
                <a:gd name="connsiteX1108" fmla="*/ 1312796 w 5010025"/>
                <a:gd name="connsiteY1108" fmla="*/ 227550 h 1412129"/>
                <a:gd name="connsiteX1109" fmla="*/ 1312873 w 5010025"/>
                <a:gd name="connsiteY1109" fmla="*/ 227807 h 1412129"/>
                <a:gd name="connsiteX1110" fmla="*/ 1317278 w 5010025"/>
                <a:gd name="connsiteY1110" fmla="*/ 232131 h 1412129"/>
                <a:gd name="connsiteX1111" fmla="*/ 1317355 w 5010025"/>
                <a:gd name="connsiteY1111" fmla="*/ 232386 h 1412129"/>
                <a:gd name="connsiteX1112" fmla="*/ 1321760 w 5010025"/>
                <a:gd name="connsiteY1112" fmla="*/ 236711 h 1412129"/>
                <a:gd name="connsiteX1113" fmla="*/ 1321838 w 5010025"/>
                <a:gd name="connsiteY1113" fmla="*/ 236968 h 1412129"/>
                <a:gd name="connsiteX1114" fmla="*/ 1326242 w 5010025"/>
                <a:gd name="connsiteY1114" fmla="*/ 241292 h 1412129"/>
                <a:gd name="connsiteX1115" fmla="*/ 1326319 w 5010025"/>
                <a:gd name="connsiteY1115" fmla="*/ 241549 h 1412129"/>
                <a:gd name="connsiteX1116" fmla="*/ 1330724 w 5010025"/>
                <a:gd name="connsiteY1116" fmla="*/ 245873 h 1412129"/>
                <a:gd name="connsiteX1117" fmla="*/ 1330802 w 5010025"/>
                <a:gd name="connsiteY1117" fmla="*/ 246130 h 1412129"/>
                <a:gd name="connsiteX1118" fmla="*/ 1335206 w 5010025"/>
                <a:gd name="connsiteY1118" fmla="*/ 250454 h 1412129"/>
                <a:gd name="connsiteX1119" fmla="*/ 1335284 w 5010025"/>
                <a:gd name="connsiteY1119" fmla="*/ 250711 h 1412129"/>
                <a:gd name="connsiteX1120" fmla="*/ 1339687 w 5010025"/>
                <a:gd name="connsiteY1120" fmla="*/ 255034 h 1412129"/>
                <a:gd name="connsiteX1121" fmla="*/ 1339764 w 5010025"/>
                <a:gd name="connsiteY1121" fmla="*/ 255291 h 1412129"/>
                <a:gd name="connsiteX1122" fmla="*/ 1344169 w 5010025"/>
                <a:gd name="connsiteY1122" fmla="*/ 259616 h 1412129"/>
                <a:gd name="connsiteX1123" fmla="*/ 1344246 w 5010025"/>
                <a:gd name="connsiteY1123" fmla="*/ 259872 h 1412129"/>
                <a:gd name="connsiteX1124" fmla="*/ 1348651 w 5010025"/>
                <a:gd name="connsiteY1124" fmla="*/ 264197 h 1412129"/>
                <a:gd name="connsiteX1125" fmla="*/ 1348728 w 5010025"/>
                <a:gd name="connsiteY1125" fmla="*/ 264452 h 1412129"/>
                <a:gd name="connsiteX1126" fmla="*/ 1353133 w 5010025"/>
                <a:gd name="connsiteY1126" fmla="*/ 268777 h 1412129"/>
                <a:gd name="connsiteX1127" fmla="*/ 1353211 w 5010025"/>
                <a:gd name="connsiteY1127" fmla="*/ 269035 h 1412129"/>
                <a:gd name="connsiteX1128" fmla="*/ 1357614 w 5010025"/>
                <a:gd name="connsiteY1128" fmla="*/ 273358 h 1412129"/>
                <a:gd name="connsiteX1129" fmla="*/ 1357691 w 5010025"/>
                <a:gd name="connsiteY1129" fmla="*/ 273614 h 1412129"/>
                <a:gd name="connsiteX1130" fmla="*/ 1362096 w 5010025"/>
                <a:gd name="connsiteY1130" fmla="*/ 277939 h 1412129"/>
                <a:gd name="connsiteX1131" fmla="*/ 1362173 w 5010025"/>
                <a:gd name="connsiteY1131" fmla="*/ 278195 h 1412129"/>
                <a:gd name="connsiteX1132" fmla="*/ 1366578 w 5010025"/>
                <a:gd name="connsiteY1132" fmla="*/ 282520 h 1412129"/>
                <a:gd name="connsiteX1133" fmla="*/ 1366655 w 5010025"/>
                <a:gd name="connsiteY1133" fmla="*/ 282775 h 1412129"/>
                <a:gd name="connsiteX1134" fmla="*/ 1371060 w 5010025"/>
                <a:gd name="connsiteY1134" fmla="*/ 287100 h 1412129"/>
                <a:gd name="connsiteX1135" fmla="*/ 1371138 w 5010025"/>
                <a:gd name="connsiteY1135" fmla="*/ 287358 h 1412129"/>
                <a:gd name="connsiteX1136" fmla="*/ 1375541 w 5010025"/>
                <a:gd name="connsiteY1136" fmla="*/ 291681 h 1412129"/>
                <a:gd name="connsiteX1137" fmla="*/ 1375618 w 5010025"/>
                <a:gd name="connsiteY1137" fmla="*/ 291938 h 1412129"/>
                <a:gd name="connsiteX1138" fmla="*/ 1380023 w 5010025"/>
                <a:gd name="connsiteY1138" fmla="*/ 296262 h 1412129"/>
                <a:gd name="connsiteX1139" fmla="*/ 1380100 w 5010025"/>
                <a:gd name="connsiteY1139" fmla="*/ 296518 h 1412129"/>
                <a:gd name="connsiteX1140" fmla="*/ 1384505 w 5010025"/>
                <a:gd name="connsiteY1140" fmla="*/ 300843 h 1412129"/>
                <a:gd name="connsiteX1141" fmla="*/ 1384582 w 5010025"/>
                <a:gd name="connsiteY1141" fmla="*/ 301098 h 1412129"/>
                <a:gd name="connsiteX1142" fmla="*/ 1388987 w 5010025"/>
                <a:gd name="connsiteY1142" fmla="*/ 305423 h 1412129"/>
                <a:gd name="connsiteX1143" fmla="*/ 1389064 w 5010025"/>
                <a:gd name="connsiteY1143" fmla="*/ 305679 h 1412129"/>
                <a:gd name="connsiteX1144" fmla="*/ 1393469 w 5010025"/>
                <a:gd name="connsiteY1144" fmla="*/ 310004 h 1412129"/>
                <a:gd name="connsiteX1145" fmla="*/ 1393546 w 5010025"/>
                <a:gd name="connsiteY1145" fmla="*/ 310261 h 1412129"/>
                <a:gd name="connsiteX1146" fmla="*/ 1397951 w 5010025"/>
                <a:gd name="connsiteY1146" fmla="*/ 314585 h 1412129"/>
                <a:gd name="connsiteX1147" fmla="*/ 1398029 w 5010025"/>
                <a:gd name="connsiteY1147" fmla="*/ 314843 h 1412129"/>
                <a:gd name="connsiteX1148" fmla="*/ 1402432 w 5010025"/>
                <a:gd name="connsiteY1148" fmla="*/ 319166 h 1412129"/>
                <a:gd name="connsiteX1149" fmla="*/ 1402509 w 5010025"/>
                <a:gd name="connsiteY1149" fmla="*/ 319422 h 1412129"/>
                <a:gd name="connsiteX1150" fmla="*/ 1406914 w 5010025"/>
                <a:gd name="connsiteY1150" fmla="*/ 323746 h 1412129"/>
                <a:gd name="connsiteX1151" fmla="*/ 1406991 w 5010025"/>
                <a:gd name="connsiteY1151" fmla="*/ 324003 h 1412129"/>
                <a:gd name="connsiteX1152" fmla="*/ 1411396 w 5010025"/>
                <a:gd name="connsiteY1152" fmla="*/ 328327 h 1412129"/>
                <a:gd name="connsiteX1153" fmla="*/ 1411474 w 5010025"/>
                <a:gd name="connsiteY1153" fmla="*/ 328584 h 1412129"/>
                <a:gd name="connsiteX1154" fmla="*/ 1415878 w 5010025"/>
                <a:gd name="connsiteY1154" fmla="*/ 332908 h 1412129"/>
                <a:gd name="connsiteX1155" fmla="*/ 1415955 w 5010025"/>
                <a:gd name="connsiteY1155" fmla="*/ 333164 h 1412129"/>
                <a:gd name="connsiteX1156" fmla="*/ 1420360 w 5010025"/>
                <a:gd name="connsiteY1156" fmla="*/ 337488 h 1412129"/>
                <a:gd name="connsiteX1157" fmla="*/ 1420438 w 5010025"/>
                <a:gd name="connsiteY1157" fmla="*/ 337746 h 1412129"/>
                <a:gd name="connsiteX1158" fmla="*/ 1424841 w 5010025"/>
                <a:gd name="connsiteY1158" fmla="*/ 342069 h 1412129"/>
                <a:gd name="connsiteX1159" fmla="*/ 1424918 w 5010025"/>
                <a:gd name="connsiteY1159" fmla="*/ 342326 h 1412129"/>
                <a:gd name="connsiteX1160" fmla="*/ 1429323 w 5010025"/>
                <a:gd name="connsiteY1160" fmla="*/ 346651 h 1412129"/>
                <a:gd name="connsiteX1161" fmla="*/ 1429400 w 5010025"/>
                <a:gd name="connsiteY1161" fmla="*/ 346907 h 1412129"/>
                <a:gd name="connsiteX1162" fmla="*/ 1433805 w 5010025"/>
                <a:gd name="connsiteY1162" fmla="*/ 351232 h 1412129"/>
                <a:gd name="connsiteX1163" fmla="*/ 1433882 w 5010025"/>
                <a:gd name="connsiteY1163" fmla="*/ 351487 h 1412129"/>
                <a:gd name="connsiteX1164" fmla="*/ 1438287 w 5010025"/>
                <a:gd name="connsiteY1164" fmla="*/ 355812 h 1412129"/>
                <a:gd name="connsiteX1165" fmla="*/ 1438365 w 5010025"/>
                <a:gd name="connsiteY1165" fmla="*/ 356070 h 1412129"/>
                <a:gd name="connsiteX1166" fmla="*/ 1442768 w 5010025"/>
                <a:gd name="connsiteY1166" fmla="*/ 360393 h 1412129"/>
                <a:gd name="connsiteX1167" fmla="*/ 1442845 w 5010025"/>
                <a:gd name="connsiteY1167" fmla="*/ 360649 h 1412129"/>
                <a:gd name="connsiteX1168" fmla="*/ 1447250 w 5010025"/>
                <a:gd name="connsiteY1168" fmla="*/ 364974 h 1412129"/>
                <a:gd name="connsiteX1169" fmla="*/ 1447327 w 5010025"/>
                <a:gd name="connsiteY1169" fmla="*/ 365230 h 1412129"/>
                <a:gd name="connsiteX1170" fmla="*/ 1451732 w 5010025"/>
                <a:gd name="connsiteY1170" fmla="*/ 369555 h 1412129"/>
                <a:gd name="connsiteX1171" fmla="*/ 1451809 w 5010025"/>
                <a:gd name="connsiteY1171" fmla="*/ 369810 h 1412129"/>
                <a:gd name="connsiteX1172" fmla="*/ 1456214 w 5010025"/>
                <a:gd name="connsiteY1172" fmla="*/ 374135 h 1412129"/>
                <a:gd name="connsiteX1173" fmla="*/ 1456291 w 5010025"/>
                <a:gd name="connsiteY1173" fmla="*/ 374391 h 1412129"/>
                <a:gd name="connsiteX1174" fmla="*/ 1460696 w 5010025"/>
                <a:gd name="connsiteY1174" fmla="*/ 378716 h 1412129"/>
                <a:gd name="connsiteX1175" fmla="*/ 1460774 w 5010025"/>
                <a:gd name="connsiteY1175" fmla="*/ 378974 h 1412129"/>
                <a:gd name="connsiteX1176" fmla="*/ 1465177 w 5010025"/>
                <a:gd name="connsiteY1176" fmla="*/ 383297 h 1412129"/>
                <a:gd name="connsiteX1177" fmla="*/ 1465254 w 5010025"/>
                <a:gd name="connsiteY1177" fmla="*/ 383553 h 1412129"/>
                <a:gd name="connsiteX1178" fmla="*/ 1469659 w 5010025"/>
                <a:gd name="connsiteY1178" fmla="*/ 387878 h 1412129"/>
                <a:gd name="connsiteX1179" fmla="*/ 1469736 w 5010025"/>
                <a:gd name="connsiteY1179" fmla="*/ 388133 h 1412129"/>
                <a:gd name="connsiteX1180" fmla="*/ 1474031 w 5010025"/>
                <a:gd name="connsiteY1180" fmla="*/ 392349 h 1412129"/>
                <a:gd name="connsiteX1181" fmla="*/ 1491168 w 5010025"/>
                <a:gd name="connsiteY1181" fmla="*/ 382613 h 1412129"/>
                <a:gd name="connsiteX1182" fmla="*/ 1539728 w 5010025"/>
                <a:gd name="connsiteY1182" fmla="*/ 351153 h 1412129"/>
                <a:gd name="connsiteX1183" fmla="*/ 1576834 w 5010025"/>
                <a:gd name="connsiteY1183" fmla="*/ 324184 h 1412129"/>
                <a:gd name="connsiteX1184" fmla="*/ 1573891 w 5010025"/>
                <a:gd name="connsiteY1184" fmla="*/ 323136 h 1412129"/>
                <a:gd name="connsiteX1185" fmla="*/ 1573891 w 5010025"/>
                <a:gd name="connsiteY1185" fmla="*/ 319978 h 1412129"/>
                <a:gd name="connsiteX1186" fmla="*/ 1573570 w 5010025"/>
                <a:gd name="connsiteY1186" fmla="*/ 320037 h 1412129"/>
                <a:gd name="connsiteX1187" fmla="*/ 1569409 w 5010025"/>
                <a:gd name="connsiteY1187" fmla="*/ 318555 h 1412129"/>
                <a:gd name="connsiteX1188" fmla="*/ 1569409 w 5010025"/>
                <a:gd name="connsiteY1188" fmla="*/ 315398 h 1412129"/>
                <a:gd name="connsiteX1189" fmla="*/ 1569089 w 5010025"/>
                <a:gd name="connsiteY1189" fmla="*/ 315456 h 1412129"/>
                <a:gd name="connsiteX1190" fmla="*/ 1564928 w 5010025"/>
                <a:gd name="connsiteY1190" fmla="*/ 313974 h 1412129"/>
                <a:gd name="connsiteX1191" fmla="*/ 1564928 w 5010025"/>
                <a:gd name="connsiteY1191" fmla="*/ 310817 h 1412129"/>
                <a:gd name="connsiteX1192" fmla="*/ 1564607 w 5010025"/>
                <a:gd name="connsiteY1192" fmla="*/ 310876 h 1412129"/>
                <a:gd name="connsiteX1193" fmla="*/ 1560446 w 5010025"/>
                <a:gd name="connsiteY1193" fmla="*/ 309394 h 1412129"/>
                <a:gd name="connsiteX1194" fmla="*/ 1560446 w 5010025"/>
                <a:gd name="connsiteY1194" fmla="*/ 306236 h 1412129"/>
                <a:gd name="connsiteX1195" fmla="*/ 1560125 w 5010025"/>
                <a:gd name="connsiteY1195" fmla="*/ 306295 h 1412129"/>
                <a:gd name="connsiteX1196" fmla="*/ 1555964 w 5010025"/>
                <a:gd name="connsiteY1196" fmla="*/ 304813 h 1412129"/>
                <a:gd name="connsiteX1197" fmla="*/ 1555964 w 5010025"/>
                <a:gd name="connsiteY1197" fmla="*/ 301655 h 1412129"/>
                <a:gd name="connsiteX1198" fmla="*/ 1555643 w 5010025"/>
                <a:gd name="connsiteY1198" fmla="*/ 301714 h 1412129"/>
                <a:gd name="connsiteX1199" fmla="*/ 1551482 w 5010025"/>
                <a:gd name="connsiteY1199" fmla="*/ 300231 h 1412129"/>
                <a:gd name="connsiteX1200" fmla="*/ 1551482 w 5010025"/>
                <a:gd name="connsiteY1200" fmla="*/ 297075 h 1412129"/>
                <a:gd name="connsiteX1201" fmla="*/ 1551162 w 5010025"/>
                <a:gd name="connsiteY1201" fmla="*/ 297133 h 1412129"/>
                <a:gd name="connsiteX1202" fmla="*/ 1547001 w 5010025"/>
                <a:gd name="connsiteY1202" fmla="*/ 295651 h 1412129"/>
                <a:gd name="connsiteX1203" fmla="*/ 1547001 w 5010025"/>
                <a:gd name="connsiteY1203" fmla="*/ 292494 h 1412129"/>
                <a:gd name="connsiteX1204" fmla="*/ 1546680 w 5010025"/>
                <a:gd name="connsiteY1204" fmla="*/ 292552 h 1412129"/>
                <a:gd name="connsiteX1205" fmla="*/ 1542519 w 5010025"/>
                <a:gd name="connsiteY1205" fmla="*/ 291070 h 1412129"/>
                <a:gd name="connsiteX1206" fmla="*/ 1542519 w 5010025"/>
                <a:gd name="connsiteY1206" fmla="*/ 287913 h 1412129"/>
                <a:gd name="connsiteX1207" fmla="*/ 1542198 w 5010025"/>
                <a:gd name="connsiteY1207" fmla="*/ 287971 h 1412129"/>
                <a:gd name="connsiteX1208" fmla="*/ 1538037 w 5010025"/>
                <a:gd name="connsiteY1208" fmla="*/ 286489 h 1412129"/>
                <a:gd name="connsiteX1209" fmla="*/ 1538037 w 5010025"/>
                <a:gd name="connsiteY1209" fmla="*/ 283332 h 1412129"/>
                <a:gd name="connsiteX1210" fmla="*/ 1537716 w 5010025"/>
                <a:gd name="connsiteY1210" fmla="*/ 283390 h 1412129"/>
                <a:gd name="connsiteX1211" fmla="*/ 1533555 w 5010025"/>
                <a:gd name="connsiteY1211" fmla="*/ 281908 h 1412129"/>
                <a:gd name="connsiteX1212" fmla="*/ 1533555 w 5010025"/>
                <a:gd name="connsiteY1212" fmla="*/ 278752 h 1412129"/>
                <a:gd name="connsiteX1213" fmla="*/ 1533234 w 5010025"/>
                <a:gd name="connsiteY1213" fmla="*/ 278810 h 1412129"/>
                <a:gd name="connsiteX1214" fmla="*/ 1529073 w 5010025"/>
                <a:gd name="connsiteY1214" fmla="*/ 277328 h 1412129"/>
                <a:gd name="connsiteX1215" fmla="*/ 1529073 w 5010025"/>
                <a:gd name="connsiteY1215" fmla="*/ 274171 h 1412129"/>
                <a:gd name="connsiteX1216" fmla="*/ 1528752 w 5010025"/>
                <a:gd name="connsiteY1216" fmla="*/ 274229 h 1412129"/>
                <a:gd name="connsiteX1217" fmla="*/ 1524591 w 5010025"/>
                <a:gd name="connsiteY1217" fmla="*/ 272747 h 1412129"/>
                <a:gd name="connsiteX1218" fmla="*/ 1524591 w 5010025"/>
                <a:gd name="connsiteY1218" fmla="*/ 269590 h 1412129"/>
                <a:gd name="connsiteX1219" fmla="*/ 1524271 w 5010025"/>
                <a:gd name="connsiteY1219" fmla="*/ 269648 h 1412129"/>
                <a:gd name="connsiteX1220" fmla="*/ 1520110 w 5010025"/>
                <a:gd name="connsiteY1220" fmla="*/ 268166 h 1412129"/>
                <a:gd name="connsiteX1221" fmla="*/ 1520110 w 5010025"/>
                <a:gd name="connsiteY1221" fmla="*/ 265009 h 1412129"/>
                <a:gd name="connsiteX1222" fmla="*/ 1519789 w 5010025"/>
                <a:gd name="connsiteY1222" fmla="*/ 265067 h 1412129"/>
                <a:gd name="connsiteX1223" fmla="*/ 1515628 w 5010025"/>
                <a:gd name="connsiteY1223" fmla="*/ 263585 h 1412129"/>
                <a:gd name="connsiteX1224" fmla="*/ 1515628 w 5010025"/>
                <a:gd name="connsiteY1224" fmla="*/ 260429 h 1412129"/>
                <a:gd name="connsiteX1225" fmla="*/ 1515307 w 5010025"/>
                <a:gd name="connsiteY1225" fmla="*/ 260487 h 1412129"/>
                <a:gd name="connsiteX1226" fmla="*/ 1511146 w 5010025"/>
                <a:gd name="connsiteY1226" fmla="*/ 259005 h 1412129"/>
                <a:gd name="connsiteX1227" fmla="*/ 1511146 w 5010025"/>
                <a:gd name="connsiteY1227" fmla="*/ 255848 h 1412129"/>
                <a:gd name="connsiteX1228" fmla="*/ 1510825 w 5010025"/>
                <a:gd name="connsiteY1228" fmla="*/ 255906 h 1412129"/>
                <a:gd name="connsiteX1229" fmla="*/ 1506664 w 5010025"/>
                <a:gd name="connsiteY1229" fmla="*/ 254424 h 1412129"/>
                <a:gd name="connsiteX1230" fmla="*/ 1506664 w 5010025"/>
                <a:gd name="connsiteY1230" fmla="*/ 251267 h 1412129"/>
                <a:gd name="connsiteX1231" fmla="*/ 1506343 w 5010025"/>
                <a:gd name="connsiteY1231" fmla="*/ 251325 h 1412129"/>
                <a:gd name="connsiteX1232" fmla="*/ 1502182 w 5010025"/>
                <a:gd name="connsiteY1232" fmla="*/ 249843 h 1412129"/>
                <a:gd name="connsiteX1233" fmla="*/ 1502182 w 5010025"/>
                <a:gd name="connsiteY1233" fmla="*/ 246686 h 1412129"/>
                <a:gd name="connsiteX1234" fmla="*/ 1501861 w 5010025"/>
                <a:gd name="connsiteY1234" fmla="*/ 246744 h 1412129"/>
                <a:gd name="connsiteX1235" fmla="*/ 1497700 w 5010025"/>
                <a:gd name="connsiteY1235" fmla="*/ 245262 h 1412129"/>
                <a:gd name="connsiteX1236" fmla="*/ 1497700 w 5010025"/>
                <a:gd name="connsiteY1236" fmla="*/ 242116 h 1412129"/>
                <a:gd name="connsiteX1237" fmla="*/ 1497380 w 5010025"/>
                <a:gd name="connsiteY1237" fmla="*/ 242174 h 1412129"/>
                <a:gd name="connsiteX1238" fmla="*/ 1493219 w 5010025"/>
                <a:gd name="connsiteY1238" fmla="*/ 240692 h 1412129"/>
                <a:gd name="connsiteX1239" fmla="*/ 1493219 w 5010025"/>
                <a:gd name="connsiteY1239" fmla="*/ 236304 h 1412129"/>
                <a:gd name="connsiteX1240" fmla="*/ 1510261 w 5010025"/>
                <a:gd name="connsiteY1240" fmla="*/ 222853 h 1412129"/>
                <a:gd name="connsiteX1241" fmla="*/ 1544686 w 5010025"/>
                <a:gd name="connsiteY1241" fmla="*/ 187003 h 1412129"/>
                <a:gd name="connsiteX1242" fmla="*/ 1582531 w 5010025"/>
                <a:gd name="connsiteY1242" fmla="*/ 150642 h 1412129"/>
                <a:gd name="connsiteX1243" fmla="*/ 1623739 w 5010025"/>
                <a:gd name="connsiteY1243" fmla="*/ 119927 h 1412129"/>
                <a:gd name="connsiteX1244" fmla="*/ 1689967 w 5010025"/>
                <a:gd name="connsiteY1244" fmla="*/ 72847 h 1412129"/>
                <a:gd name="connsiteX1245" fmla="*/ 1691734 w 5010025"/>
                <a:gd name="connsiteY1245" fmla="*/ 57913 h 1412129"/>
                <a:gd name="connsiteX1246" fmla="*/ 1705185 w 5010025"/>
                <a:gd name="connsiteY1246" fmla="*/ 48623 h 1412129"/>
                <a:gd name="connsiteX1247" fmla="*/ 1715216 w 5010025"/>
                <a:gd name="connsiteY1247" fmla="*/ 52271 h 1412129"/>
                <a:gd name="connsiteX1248" fmla="*/ 1719114 w 5010025"/>
                <a:gd name="connsiteY1248" fmla="*/ 56624 h 1412129"/>
                <a:gd name="connsiteX1249" fmla="*/ 1719697 w 5010025"/>
                <a:gd name="connsiteY1249" fmla="*/ 56836 h 1412129"/>
                <a:gd name="connsiteX1250" fmla="*/ 1723616 w 5010025"/>
                <a:gd name="connsiteY1250" fmla="*/ 61212 h 1412129"/>
                <a:gd name="connsiteX1251" fmla="*/ 1724179 w 5010025"/>
                <a:gd name="connsiteY1251" fmla="*/ 61417 h 1412129"/>
                <a:gd name="connsiteX1252" fmla="*/ 1728098 w 5010025"/>
                <a:gd name="connsiteY1252" fmla="*/ 65793 h 1412129"/>
                <a:gd name="connsiteX1253" fmla="*/ 1728661 w 5010025"/>
                <a:gd name="connsiteY1253" fmla="*/ 65998 h 1412129"/>
                <a:gd name="connsiteX1254" fmla="*/ 1732580 w 5010025"/>
                <a:gd name="connsiteY1254" fmla="*/ 70374 h 1412129"/>
                <a:gd name="connsiteX1255" fmla="*/ 1733143 w 5010025"/>
                <a:gd name="connsiteY1255" fmla="*/ 70579 h 1412129"/>
                <a:gd name="connsiteX1256" fmla="*/ 1737060 w 5010025"/>
                <a:gd name="connsiteY1256" fmla="*/ 74954 h 1412129"/>
                <a:gd name="connsiteX1257" fmla="*/ 1737625 w 5010025"/>
                <a:gd name="connsiteY1257" fmla="*/ 75159 h 1412129"/>
                <a:gd name="connsiteX1258" fmla="*/ 1741544 w 5010025"/>
                <a:gd name="connsiteY1258" fmla="*/ 79535 h 1412129"/>
                <a:gd name="connsiteX1259" fmla="*/ 1742107 w 5010025"/>
                <a:gd name="connsiteY1259" fmla="*/ 79740 h 1412129"/>
                <a:gd name="connsiteX1260" fmla="*/ 1746026 w 5010025"/>
                <a:gd name="connsiteY1260" fmla="*/ 84117 h 1412129"/>
                <a:gd name="connsiteX1261" fmla="*/ 1746588 w 5010025"/>
                <a:gd name="connsiteY1261" fmla="*/ 84321 h 1412129"/>
                <a:gd name="connsiteX1262" fmla="*/ 1750507 w 5010025"/>
                <a:gd name="connsiteY1262" fmla="*/ 88697 h 1412129"/>
                <a:gd name="connsiteX1263" fmla="*/ 1751070 w 5010025"/>
                <a:gd name="connsiteY1263" fmla="*/ 88902 h 1412129"/>
                <a:gd name="connsiteX1264" fmla="*/ 1754987 w 5010025"/>
                <a:gd name="connsiteY1264" fmla="*/ 93277 h 1412129"/>
                <a:gd name="connsiteX1265" fmla="*/ 1755552 w 5010025"/>
                <a:gd name="connsiteY1265" fmla="*/ 93482 h 1412129"/>
                <a:gd name="connsiteX1266" fmla="*/ 1759471 w 5010025"/>
                <a:gd name="connsiteY1266" fmla="*/ 97858 h 1412129"/>
                <a:gd name="connsiteX1267" fmla="*/ 1760034 w 5010025"/>
                <a:gd name="connsiteY1267" fmla="*/ 98064 h 1412129"/>
                <a:gd name="connsiteX1268" fmla="*/ 1763953 w 5010025"/>
                <a:gd name="connsiteY1268" fmla="*/ 102440 h 1412129"/>
                <a:gd name="connsiteX1269" fmla="*/ 1764516 w 5010025"/>
                <a:gd name="connsiteY1269" fmla="*/ 102644 h 1412129"/>
                <a:gd name="connsiteX1270" fmla="*/ 1768435 w 5010025"/>
                <a:gd name="connsiteY1270" fmla="*/ 107021 h 1412129"/>
                <a:gd name="connsiteX1271" fmla="*/ 1768998 w 5010025"/>
                <a:gd name="connsiteY1271" fmla="*/ 107225 h 1412129"/>
                <a:gd name="connsiteX1272" fmla="*/ 1772916 w 5010025"/>
                <a:gd name="connsiteY1272" fmla="*/ 111601 h 1412129"/>
                <a:gd name="connsiteX1273" fmla="*/ 1773479 w 5010025"/>
                <a:gd name="connsiteY1273" fmla="*/ 111805 h 1412129"/>
                <a:gd name="connsiteX1274" fmla="*/ 1777398 w 5010025"/>
                <a:gd name="connsiteY1274" fmla="*/ 116182 h 1412129"/>
                <a:gd name="connsiteX1275" fmla="*/ 1777961 w 5010025"/>
                <a:gd name="connsiteY1275" fmla="*/ 116387 h 1412129"/>
                <a:gd name="connsiteX1276" fmla="*/ 1781880 w 5010025"/>
                <a:gd name="connsiteY1276" fmla="*/ 120763 h 1412129"/>
                <a:gd name="connsiteX1277" fmla="*/ 1782443 w 5010025"/>
                <a:gd name="connsiteY1277" fmla="*/ 120968 h 1412129"/>
                <a:gd name="connsiteX1278" fmla="*/ 1786360 w 5010025"/>
                <a:gd name="connsiteY1278" fmla="*/ 125342 h 1412129"/>
                <a:gd name="connsiteX1279" fmla="*/ 1786925 w 5010025"/>
                <a:gd name="connsiteY1279" fmla="*/ 125548 h 1412129"/>
                <a:gd name="connsiteX1280" fmla="*/ 1790844 w 5010025"/>
                <a:gd name="connsiteY1280" fmla="*/ 129924 h 1412129"/>
                <a:gd name="connsiteX1281" fmla="*/ 1791406 w 5010025"/>
                <a:gd name="connsiteY1281" fmla="*/ 130129 h 1412129"/>
                <a:gd name="connsiteX1282" fmla="*/ 1795325 w 5010025"/>
                <a:gd name="connsiteY1282" fmla="*/ 134505 h 1412129"/>
                <a:gd name="connsiteX1283" fmla="*/ 1795888 w 5010025"/>
                <a:gd name="connsiteY1283" fmla="*/ 134710 h 1412129"/>
                <a:gd name="connsiteX1284" fmla="*/ 1799807 w 5010025"/>
                <a:gd name="connsiteY1284" fmla="*/ 139086 h 1412129"/>
                <a:gd name="connsiteX1285" fmla="*/ 1800370 w 5010025"/>
                <a:gd name="connsiteY1285" fmla="*/ 139291 h 1412129"/>
                <a:gd name="connsiteX1286" fmla="*/ 1804287 w 5010025"/>
                <a:gd name="connsiteY1286" fmla="*/ 143665 h 1412129"/>
                <a:gd name="connsiteX1287" fmla="*/ 1804852 w 5010025"/>
                <a:gd name="connsiteY1287" fmla="*/ 143871 h 1412129"/>
                <a:gd name="connsiteX1288" fmla="*/ 1808771 w 5010025"/>
                <a:gd name="connsiteY1288" fmla="*/ 148247 h 1412129"/>
                <a:gd name="connsiteX1289" fmla="*/ 1809333 w 5010025"/>
                <a:gd name="connsiteY1289" fmla="*/ 148452 h 1412129"/>
                <a:gd name="connsiteX1290" fmla="*/ 1813252 w 5010025"/>
                <a:gd name="connsiteY1290" fmla="*/ 152828 h 1412129"/>
                <a:gd name="connsiteX1291" fmla="*/ 1813815 w 5010025"/>
                <a:gd name="connsiteY1291" fmla="*/ 153033 h 1412129"/>
                <a:gd name="connsiteX1292" fmla="*/ 1817734 w 5010025"/>
                <a:gd name="connsiteY1292" fmla="*/ 157409 h 1412129"/>
                <a:gd name="connsiteX1293" fmla="*/ 1818297 w 5010025"/>
                <a:gd name="connsiteY1293" fmla="*/ 157614 h 1412129"/>
                <a:gd name="connsiteX1294" fmla="*/ 1822214 w 5010025"/>
                <a:gd name="connsiteY1294" fmla="*/ 161988 h 1412129"/>
                <a:gd name="connsiteX1295" fmla="*/ 1822779 w 5010025"/>
                <a:gd name="connsiteY1295" fmla="*/ 162194 h 1412129"/>
                <a:gd name="connsiteX1296" fmla="*/ 1826698 w 5010025"/>
                <a:gd name="connsiteY1296" fmla="*/ 166570 h 1412129"/>
                <a:gd name="connsiteX1297" fmla="*/ 1827261 w 5010025"/>
                <a:gd name="connsiteY1297" fmla="*/ 166775 h 1412129"/>
                <a:gd name="connsiteX1298" fmla="*/ 1831180 w 5010025"/>
                <a:gd name="connsiteY1298" fmla="*/ 171151 h 1412129"/>
                <a:gd name="connsiteX1299" fmla="*/ 1831743 w 5010025"/>
                <a:gd name="connsiteY1299" fmla="*/ 171356 h 1412129"/>
                <a:gd name="connsiteX1300" fmla="*/ 1835662 w 5010025"/>
                <a:gd name="connsiteY1300" fmla="*/ 175733 h 1412129"/>
                <a:gd name="connsiteX1301" fmla="*/ 1836224 w 5010025"/>
                <a:gd name="connsiteY1301" fmla="*/ 175937 h 1412129"/>
                <a:gd name="connsiteX1302" fmla="*/ 1840141 w 5010025"/>
                <a:gd name="connsiteY1302" fmla="*/ 180312 h 1412129"/>
                <a:gd name="connsiteX1303" fmla="*/ 1840706 w 5010025"/>
                <a:gd name="connsiteY1303" fmla="*/ 180517 h 1412129"/>
                <a:gd name="connsiteX1304" fmla="*/ 1844625 w 5010025"/>
                <a:gd name="connsiteY1304" fmla="*/ 184893 h 1412129"/>
                <a:gd name="connsiteX1305" fmla="*/ 1845188 w 5010025"/>
                <a:gd name="connsiteY1305" fmla="*/ 185098 h 1412129"/>
                <a:gd name="connsiteX1306" fmla="*/ 1849107 w 5010025"/>
                <a:gd name="connsiteY1306" fmla="*/ 189474 h 1412129"/>
                <a:gd name="connsiteX1307" fmla="*/ 1849670 w 5010025"/>
                <a:gd name="connsiteY1307" fmla="*/ 189679 h 1412129"/>
                <a:gd name="connsiteX1308" fmla="*/ 1853587 w 5010025"/>
                <a:gd name="connsiteY1308" fmla="*/ 194054 h 1412129"/>
                <a:gd name="connsiteX1309" fmla="*/ 1854152 w 5010025"/>
                <a:gd name="connsiteY1309" fmla="*/ 194259 h 1412129"/>
                <a:gd name="connsiteX1310" fmla="*/ 1858071 w 5010025"/>
                <a:gd name="connsiteY1310" fmla="*/ 198636 h 1412129"/>
                <a:gd name="connsiteX1311" fmla="*/ 1858633 w 5010025"/>
                <a:gd name="connsiteY1311" fmla="*/ 198840 h 1412129"/>
                <a:gd name="connsiteX1312" fmla="*/ 1862552 w 5010025"/>
                <a:gd name="connsiteY1312" fmla="*/ 203216 h 1412129"/>
                <a:gd name="connsiteX1313" fmla="*/ 1863115 w 5010025"/>
                <a:gd name="connsiteY1313" fmla="*/ 203421 h 1412129"/>
                <a:gd name="connsiteX1314" fmla="*/ 1867034 w 5010025"/>
                <a:gd name="connsiteY1314" fmla="*/ 207797 h 1412129"/>
                <a:gd name="connsiteX1315" fmla="*/ 1867597 w 5010025"/>
                <a:gd name="connsiteY1315" fmla="*/ 208002 h 1412129"/>
                <a:gd name="connsiteX1316" fmla="*/ 1871514 w 5010025"/>
                <a:gd name="connsiteY1316" fmla="*/ 212377 h 1412129"/>
                <a:gd name="connsiteX1317" fmla="*/ 1872079 w 5010025"/>
                <a:gd name="connsiteY1317" fmla="*/ 212582 h 1412129"/>
                <a:gd name="connsiteX1318" fmla="*/ 1875998 w 5010025"/>
                <a:gd name="connsiteY1318" fmla="*/ 216959 h 1412129"/>
                <a:gd name="connsiteX1319" fmla="*/ 1876560 w 5010025"/>
                <a:gd name="connsiteY1319" fmla="*/ 217163 h 1412129"/>
                <a:gd name="connsiteX1320" fmla="*/ 1880479 w 5010025"/>
                <a:gd name="connsiteY1320" fmla="*/ 221539 h 1412129"/>
                <a:gd name="connsiteX1321" fmla="*/ 1881042 w 5010025"/>
                <a:gd name="connsiteY1321" fmla="*/ 221744 h 1412129"/>
                <a:gd name="connsiteX1322" fmla="*/ 1882661 w 5010025"/>
                <a:gd name="connsiteY1322" fmla="*/ 223552 h 1412129"/>
                <a:gd name="connsiteX1323" fmla="*/ 1881927 w 5010025"/>
                <a:gd name="connsiteY1323" fmla="*/ 191165 h 1412129"/>
                <a:gd name="connsiteX1324" fmla="*/ 1877254 w 5010025"/>
                <a:gd name="connsiteY1324" fmla="*/ 165061 h 1412129"/>
                <a:gd name="connsiteX1325" fmla="*/ 1872580 w 5010025"/>
                <a:gd name="connsiteY1325" fmla="*/ 143973 h 1412129"/>
                <a:gd name="connsiteX1326" fmla="*/ 1868990 w 5010025"/>
                <a:gd name="connsiteY1326" fmla="*/ 123402 h 1412129"/>
                <a:gd name="connsiteX1327" fmla="*/ 1870300 w 5010025"/>
                <a:gd name="connsiteY1327" fmla="*/ 101231 h 1412129"/>
                <a:gd name="connsiteX1328" fmla="*/ 1876627 w 5010025"/>
                <a:gd name="connsiteY1328" fmla="*/ 87154 h 1412129"/>
                <a:gd name="connsiteX1329" fmla="*/ 1887057 w 5010025"/>
                <a:gd name="connsiteY1329" fmla="*/ 77634 h 1412129"/>
                <a:gd name="connsiteX1330" fmla="*/ 1903814 w 5010025"/>
                <a:gd name="connsiteY1330" fmla="*/ 81453 h 1412129"/>
                <a:gd name="connsiteX1331" fmla="*/ 1921995 w 5010025"/>
                <a:gd name="connsiteY1331" fmla="*/ 88405 h 1412129"/>
                <a:gd name="connsiteX1332" fmla="*/ 1941032 w 5010025"/>
                <a:gd name="connsiteY1332" fmla="*/ 95246 h 1412129"/>
                <a:gd name="connsiteX1333" fmla="*/ 1960353 w 5010025"/>
                <a:gd name="connsiteY1333" fmla="*/ 113200 h 1412129"/>
                <a:gd name="connsiteX1334" fmla="*/ 1960870 w 5010025"/>
                <a:gd name="connsiteY1334" fmla="*/ 114079 h 1412129"/>
                <a:gd name="connsiteX1335" fmla="*/ 1964834 w 5010025"/>
                <a:gd name="connsiteY1335" fmla="*/ 117763 h 1412129"/>
                <a:gd name="connsiteX1336" fmla="*/ 1965371 w 5010025"/>
                <a:gd name="connsiteY1336" fmla="*/ 118678 h 1412129"/>
                <a:gd name="connsiteX1337" fmla="*/ 1969316 w 5010025"/>
                <a:gd name="connsiteY1337" fmla="*/ 122344 h 1412129"/>
                <a:gd name="connsiteX1338" fmla="*/ 1969854 w 5010025"/>
                <a:gd name="connsiteY1338" fmla="*/ 123260 h 1412129"/>
                <a:gd name="connsiteX1339" fmla="*/ 1973798 w 5010025"/>
                <a:gd name="connsiteY1339" fmla="*/ 126925 h 1412129"/>
                <a:gd name="connsiteX1340" fmla="*/ 1974336 w 5010025"/>
                <a:gd name="connsiteY1340" fmla="*/ 127841 h 1412129"/>
                <a:gd name="connsiteX1341" fmla="*/ 1978280 w 5010025"/>
                <a:gd name="connsiteY1341" fmla="*/ 131506 h 1412129"/>
                <a:gd name="connsiteX1342" fmla="*/ 1978816 w 5010025"/>
                <a:gd name="connsiteY1342" fmla="*/ 132420 h 1412129"/>
                <a:gd name="connsiteX1343" fmla="*/ 1982762 w 5010025"/>
                <a:gd name="connsiteY1343" fmla="*/ 136086 h 1412129"/>
                <a:gd name="connsiteX1344" fmla="*/ 1983300 w 5010025"/>
                <a:gd name="connsiteY1344" fmla="*/ 137002 h 1412129"/>
                <a:gd name="connsiteX1345" fmla="*/ 1987244 w 5010025"/>
                <a:gd name="connsiteY1345" fmla="*/ 140667 h 1412129"/>
                <a:gd name="connsiteX1346" fmla="*/ 1987783 w 5010025"/>
                <a:gd name="connsiteY1346" fmla="*/ 141585 h 1412129"/>
                <a:gd name="connsiteX1347" fmla="*/ 1991725 w 5010025"/>
                <a:gd name="connsiteY1347" fmla="*/ 145248 h 1412129"/>
                <a:gd name="connsiteX1348" fmla="*/ 1992263 w 5010025"/>
                <a:gd name="connsiteY1348" fmla="*/ 146164 h 1412129"/>
                <a:gd name="connsiteX1349" fmla="*/ 1996207 w 5010025"/>
                <a:gd name="connsiteY1349" fmla="*/ 149829 h 1412129"/>
                <a:gd name="connsiteX1350" fmla="*/ 1996743 w 5010025"/>
                <a:gd name="connsiteY1350" fmla="*/ 150743 h 1412129"/>
                <a:gd name="connsiteX1351" fmla="*/ 2000689 w 5010025"/>
                <a:gd name="connsiteY1351" fmla="*/ 154409 h 1412129"/>
                <a:gd name="connsiteX1352" fmla="*/ 2001227 w 5010025"/>
                <a:gd name="connsiteY1352" fmla="*/ 155325 h 1412129"/>
                <a:gd name="connsiteX1353" fmla="*/ 2005171 w 5010025"/>
                <a:gd name="connsiteY1353" fmla="*/ 158990 h 1412129"/>
                <a:gd name="connsiteX1354" fmla="*/ 2005709 w 5010025"/>
                <a:gd name="connsiteY1354" fmla="*/ 159906 h 1412129"/>
                <a:gd name="connsiteX1355" fmla="*/ 2009653 w 5010025"/>
                <a:gd name="connsiteY1355" fmla="*/ 163571 h 1412129"/>
                <a:gd name="connsiteX1356" fmla="*/ 2010191 w 5010025"/>
                <a:gd name="connsiteY1356" fmla="*/ 164487 h 1412129"/>
                <a:gd name="connsiteX1357" fmla="*/ 2014135 w 5010025"/>
                <a:gd name="connsiteY1357" fmla="*/ 168152 h 1412129"/>
                <a:gd name="connsiteX1358" fmla="*/ 2014673 w 5010025"/>
                <a:gd name="connsiteY1358" fmla="*/ 169068 h 1412129"/>
                <a:gd name="connsiteX1359" fmla="*/ 2018616 w 5010025"/>
                <a:gd name="connsiteY1359" fmla="*/ 172733 h 1412129"/>
                <a:gd name="connsiteX1360" fmla="*/ 2019154 w 5010025"/>
                <a:gd name="connsiteY1360" fmla="*/ 173648 h 1412129"/>
                <a:gd name="connsiteX1361" fmla="*/ 2023098 w 5010025"/>
                <a:gd name="connsiteY1361" fmla="*/ 177314 h 1412129"/>
                <a:gd name="connsiteX1362" fmla="*/ 2023636 w 5010025"/>
                <a:gd name="connsiteY1362" fmla="*/ 178229 h 1412129"/>
                <a:gd name="connsiteX1363" fmla="*/ 2027580 w 5010025"/>
                <a:gd name="connsiteY1363" fmla="*/ 181895 h 1412129"/>
                <a:gd name="connsiteX1364" fmla="*/ 2028116 w 5010025"/>
                <a:gd name="connsiteY1364" fmla="*/ 182808 h 1412129"/>
                <a:gd name="connsiteX1365" fmla="*/ 2032062 w 5010025"/>
                <a:gd name="connsiteY1365" fmla="*/ 186475 h 1412129"/>
                <a:gd name="connsiteX1366" fmla="*/ 2032601 w 5010025"/>
                <a:gd name="connsiteY1366" fmla="*/ 187392 h 1412129"/>
                <a:gd name="connsiteX1367" fmla="*/ 2036543 w 5010025"/>
                <a:gd name="connsiteY1367" fmla="*/ 191056 h 1412129"/>
                <a:gd name="connsiteX1368" fmla="*/ 2037081 w 5010025"/>
                <a:gd name="connsiteY1368" fmla="*/ 191971 h 1412129"/>
                <a:gd name="connsiteX1369" fmla="*/ 2041025 w 5010025"/>
                <a:gd name="connsiteY1369" fmla="*/ 195637 h 1412129"/>
                <a:gd name="connsiteX1370" fmla="*/ 2041563 w 5010025"/>
                <a:gd name="connsiteY1370" fmla="*/ 196552 h 1412129"/>
                <a:gd name="connsiteX1371" fmla="*/ 2045507 w 5010025"/>
                <a:gd name="connsiteY1371" fmla="*/ 200218 h 1412129"/>
                <a:gd name="connsiteX1372" fmla="*/ 2046043 w 5010025"/>
                <a:gd name="connsiteY1372" fmla="*/ 201131 h 1412129"/>
                <a:gd name="connsiteX1373" fmla="*/ 2049989 w 5010025"/>
                <a:gd name="connsiteY1373" fmla="*/ 204798 h 1412129"/>
                <a:gd name="connsiteX1374" fmla="*/ 2050528 w 5010025"/>
                <a:gd name="connsiteY1374" fmla="*/ 205716 h 1412129"/>
                <a:gd name="connsiteX1375" fmla="*/ 2054470 w 5010025"/>
                <a:gd name="connsiteY1375" fmla="*/ 209379 h 1412129"/>
                <a:gd name="connsiteX1376" fmla="*/ 2055008 w 5010025"/>
                <a:gd name="connsiteY1376" fmla="*/ 210294 h 1412129"/>
                <a:gd name="connsiteX1377" fmla="*/ 2058952 w 5010025"/>
                <a:gd name="connsiteY1377" fmla="*/ 213960 h 1412129"/>
                <a:gd name="connsiteX1378" fmla="*/ 2059490 w 5010025"/>
                <a:gd name="connsiteY1378" fmla="*/ 214875 h 1412129"/>
                <a:gd name="connsiteX1379" fmla="*/ 2063434 w 5010025"/>
                <a:gd name="connsiteY1379" fmla="*/ 218541 h 1412129"/>
                <a:gd name="connsiteX1380" fmla="*/ 2063970 w 5010025"/>
                <a:gd name="connsiteY1380" fmla="*/ 219454 h 1412129"/>
                <a:gd name="connsiteX1381" fmla="*/ 2067916 w 5010025"/>
                <a:gd name="connsiteY1381" fmla="*/ 223121 h 1412129"/>
                <a:gd name="connsiteX1382" fmla="*/ 2068454 w 5010025"/>
                <a:gd name="connsiteY1382" fmla="*/ 224037 h 1412129"/>
                <a:gd name="connsiteX1383" fmla="*/ 2072398 w 5010025"/>
                <a:gd name="connsiteY1383" fmla="*/ 227702 h 1412129"/>
                <a:gd name="connsiteX1384" fmla="*/ 2072936 w 5010025"/>
                <a:gd name="connsiteY1384" fmla="*/ 228617 h 1412129"/>
                <a:gd name="connsiteX1385" fmla="*/ 2076880 w 5010025"/>
                <a:gd name="connsiteY1385" fmla="*/ 232283 h 1412129"/>
                <a:gd name="connsiteX1386" fmla="*/ 2077419 w 5010025"/>
                <a:gd name="connsiteY1386" fmla="*/ 233201 h 1412129"/>
                <a:gd name="connsiteX1387" fmla="*/ 2081361 w 5010025"/>
                <a:gd name="connsiteY1387" fmla="*/ 236864 h 1412129"/>
                <a:gd name="connsiteX1388" fmla="*/ 2081897 w 5010025"/>
                <a:gd name="connsiteY1388" fmla="*/ 237778 h 1412129"/>
                <a:gd name="connsiteX1389" fmla="*/ 2085843 w 5010025"/>
                <a:gd name="connsiteY1389" fmla="*/ 241444 h 1412129"/>
                <a:gd name="connsiteX1390" fmla="*/ 2086381 w 5010025"/>
                <a:gd name="connsiteY1390" fmla="*/ 242360 h 1412129"/>
                <a:gd name="connsiteX1391" fmla="*/ 2090325 w 5010025"/>
                <a:gd name="connsiteY1391" fmla="*/ 246025 h 1412129"/>
                <a:gd name="connsiteX1392" fmla="*/ 2090863 w 5010025"/>
                <a:gd name="connsiteY1392" fmla="*/ 246941 h 1412129"/>
                <a:gd name="connsiteX1393" fmla="*/ 2094807 w 5010025"/>
                <a:gd name="connsiteY1393" fmla="*/ 250606 h 1412129"/>
                <a:gd name="connsiteX1394" fmla="*/ 2095343 w 5010025"/>
                <a:gd name="connsiteY1394" fmla="*/ 251519 h 1412129"/>
                <a:gd name="connsiteX1395" fmla="*/ 2099289 w 5010025"/>
                <a:gd name="connsiteY1395" fmla="*/ 255186 h 1412129"/>
                <a:gd name="connsiteX1396" fmla="*/ 2099828 w 5010025"/>
                <a:gd name="connsiteY1396" fmla="*/ 256104 h 1412129"/>
                <a:gd name="connsiteX1397" fmla="*/ 2103770 w 5010025"/>
                <a:gd name="connsiteY1397" fmla="*/ 259767 h 1412129"/>
                <a:gd name="connsiteX1398" fmla="*/ 2104308 w 5010025"/>
                <a:gd name="connsiteY1398" fmla="*/ 260683 h 1412129"/>
                <a:gd name="connsiteX1399" fmla="*/ 2108252 w 5010025"/>
                <a:gd name="connsiteY1399" fmla="*/ 264348 h 1412129"/>
                <a:gd name="connsiteX1400" fmla="*/ 2108790 w 5010025"/>
                <a:gd name="connsiteY1400" fmla="*/ 265264 h 1412129"/>
                <a:gd name="connsiteX1401" fmla="*/ 2112734 w 5010025"/>
                <a:gd name="connsiteY1401" fmla="*/ 268929 h 1412129"/>
                <a:gd name="connsiteX1402" fmla="*/ 2113270 w 5010025"/>
                <a:gd name="connsiteY1402" fmla="*/ 269843 h 1412129"/>
                <a:gd name="connsiteX1403" fmla="*/ 2117216 w 5010025"/>
                <a:gd name="connsiteY1403" fmla="*/ 273509 h 1412129"/>
                <a:gd name="connsiteX1404" fmla="*/ 2117755 w 5010025"/>
                <a:gd name="connsiteY1404" fmla="*/ 274427 h 1412129"/>
                <a:gd name="connsiteX1405" fmla="*/ 2121697 w 5010025"/>
                <a:gd name="connsiteY1405" fmla="*/ 278090 h 1412129"/>
                <a:gd name="connsiteX1406" fmla="*/ 2122235 w 5010025"/>
                <a:gd name="connsiteY1406" fmla="*/ 279006 h 1412129"/>
                <a:gd name="connsiteX1407" fmla="*/ 2126179 w 5010025"/>
                <a:gd name="connsiteY1407" fmla="*/ 282671 h 1412129"/>
                <a:gd name="connsiteX1408" fmla="*/ 2126717 w 5010025"/>
                <a:gd name="connsiteY1408" fmla="*/ 283587 h 1412129"/>
                <a:gd name="connsiteX1409" fmla="*/ 2130661 w 5010025"/>
                <a:gd name="connsiteY1409" fmla="*/ 287252 h 1412129"/>
                <a:gd name="connsiteX1410" fmla="*/ 2131197 w 5010025"/>
                <a:gd name="connsiteY1410" fmla="*/ 288166 h 1412129"/>
                <a:gd name="connsiteX1411" fmla="*/ 2135143 w 5010025"/>
                <a:gd name="connsiteY1411" fmla="*/ 291832 h 1412129"/>
                <a:gd name="connsiteX1412" fmla="*/ 2135681 w 5010025"/>
                <a:gd name="connsiteY1412" fmla="*/ 292748 h 1412129"/>
                <a:gd name="connsiteX1413" fmla="*/ 2139625 w 5010025"/>
                <a:gd name="connsiteY1413" fmla="*/ 296413 h 1412129"/>
                <a:gd name="connsiteX1414" fmla="*/ 2140164 w 5010025"/>
                <a:gd name="connsiteY1414" fmla="*/ 297331 h 1412129"/>
                <a:gd name="connsiteX1415" fmla="*/ 2144106 w 5010025"/>
                <a:gd name="connsiteY1415" fmla="*/ 300994 h 1412129"/>
                <a:gd name="connsiteX1416" fmla="*/ 2144644 w 5010025"/>
                <a:gd name="connsiteY1416" fmla="*/ 301910 h 1412129"/>
                <a:gd name="connsiteX1417" fmla="*/ 2148588 w 5010025"/>
                <a:gd name="connsiteY1417" fmla="*/ 305575 h 1412129"/>
                <a:gd name="connsiteX1418" fmla="*/ 2149124 w 5010025"/>
                <a:gd name="connsiteY1418" fmla="*/ 306489 h 1412129"/>
                <a:gd name="connsiteX1419" fmla="*/ 2153070 w 5010025"/>
                <a:gd name="connsiteY1419" fmla="*/ 310156 h 1412129"/>
                <a:gd name="connsiteX1420" fmla="*/ 2153608 w 5010025"/>
                <a:gd name="connsiteY1420" fmla="*/ 311072 h 1412129"/>
                <a:gd name="connsiteX1421" fmla="*/ 2157552 w 5010025"/>
                <a:gd name="connsiteY1421" fmla="*/ 314737 h 1412129"/>
                <a:gd name="connsiteX1422" fmla="*/ 2158090 w 5010025"/>
                <a:gd name="connsiteY1422" fmla="*/ 315653 h 1412129"/>
                <a:gd name="connsiteX1423" fmla="*/ 2162034 w 5010025"/>
                <a:gd name="connsiteY1423" fmla="*/ 319318 h 1412129"/>
                <a:gd name="connsiteX1424" fmla="*/ 2162572 w 5010025"/>
                <a:gd name="connsiteY1424" fmla="*/ 320234 h 1412129"/>
                <a:gd name="connsiteX1425" fmla="*/ 2166516 w 5010025"/>
                <a:gd name="connsiteY1425" fmla="*/ 323899 h 1412129"/>
                <a:gd name="connsiteX1426" fmla="*/ 2167054 w 5010025"/>
                <a:gd name="connsiteY1426" fmla="*/ 324815 h 1412129"/>
                <a:gd name="connsiteX1427" fmla="*/ 2170997 w 5010025"/>
                <a:gd name="connsiteY1427" fmla="*/ 328479 h 1412129"/>
                <a:gd name="connsiteX1428" fmla="*/ 2171535 w 5010025"/>
                <a:gd name="connsiteY1428" fmla="*/ 329395 h 1412129"/>
                <a:gd name="connsiteX1429" fmla="*/ 2175479 w 5010025"/>
                <a:gd name="connsiteY1429" fmla="*/ 333060 h 1412129"/>
                <a:gd name="connsiteX1430" fmla="*/ 2176017 w 5010025"/>
                <a:gd name="connsiteY1430" fmla="*/ 333976 h 1412129"/>
                <a:gd name="connsiteX1431" fmla="*/ 2179961 w 5010025"/>
                <a:gd name="connsiteY1431" fmla="*/ 337641 h 1412129"/>
                <a:gd name="connsiteX1432" fmla="*/ 2180497 w 5010025"/>
                <a:gd name="connsiteY1432" fmla="*/ 338555 h 1412129"/>
                <a:gd name="connsiteX1433" fmla="*/ 2184443 w 5010025"/>
                <a:gd name="connsiteY1433" fmla="*/ 342221 h 1412129"/>
                <a:gd name="connsiteX1434" fmla="*/ 2184981 w 5010025"/>
                <a:gd name="connsiteY1434" fmla="*/ 343137 h 1412129"/>
                <a:gd name="connsiteX1435" fmla="*/ 2188925 w 5010025"/>
                <a:gd name="connsiteY1435" fmla="*/ 346802 h 1412129"/>
                <a:gd name="connsiteX1436" fmla="*/ 2189464 w 5010025"/>
                <a:gd name="connsiteY1436" fmla="*/ 347720 h 1412129"/>
                <a:gd name="connsiteX1437" fmla="*/ 2193406 w 5010025"/>
                <a:gd name="connsiteY1437" fmla="*/ 351383 h 1412129"/>
                <a:gd name="connsiteX1438" fmla="*/ 2193944 w 5010025"/>
                <a:gd name="connsiteY1438" fmla="*/ 352299 h 1412129"/>
                <a:gd name="connsiteX1439" fmla="*/ 2197888 w 5010025"/>
                <a:gd name="connsiteY1439" fmla="*/ 355964 h 1412129"/>
                <a:gd name="connsiteX1440" fmla="*/ 2198424 w 5010025"/>
                <a:gd name="connsiteY1440" fmla="*/ 356878 h 1412129"/>
                <a:gd name="connsiteX1441" fmla="*/ 2202370 w 5010025"/>
                <a:gd name="connsiteY1441" fmla="*/ 360544 h 1412129"/>
                <a:gd name="connsiteX1442" fmla="*/ 2202909 w 5010025"/>
                <a:gd name="connsiteY1442" fmla="*/ 361462 h 1412129"/>
                <a:gd name="connsiteX1443" fmla="*/ 2206851 w 5010025"/>
                <a:gd name="connsiteY1443" fmla="*/ 365125 h 1412129"/>
                <a:gd name="connsiteX1444" fmla="*/ 2207389 w 5010025"/>
                <a:gd name="connsiteY1444" fmla="*/ 366041 h 1412129"/>
                <a:gd name="connsiteX1445" fmla="*/ 2211333 w 5010025"/>
                <a:gd name="connsiteY1445" fmla="*/ 369706 h 1412129"/>
                <a:gd name="connsiteX1446" fmla="*/ 2211871 w 5010025"/>
                <a:gd name="connsiteY1446" fmla="*/ 370622 h 1412129"/>
                <a:gd name="connsiteX1447" fmla="*/ 2215815 w 5010025"/>
                <a:gd name="connsiteY1447" fmla="*/ 374288 h 1412129"/>
                <a:gd name="connsiteX1448" fmla="*/ 2216352 w 5010025"/>
                <a:gd name="connsiteY1448" fmla="*/ 375201 h 1412129"/>
                <a:gd name="connsiteX1449" fmla="*/ 2220297 w 5010025"/>
                <a:gd name="connsiteY1449" fmla="*/ 378868 h 1412129"/>
                <a:gd name="connsiteX1450" fmla="*/ 2220835 w 5010025"/>
                <a:gd name="connsiteY1450" fmla="*/ 379783 h 1412129"/>
                <a:gd name="connsiteX1451" fmla="*/ 2224779 w 5010025"/>
                <a:gd name="connsiteY1451" fmla="*/ 383449 h 1412129"/>
                <a:gd name="connsiteX1452" fmla="*/ 2225317 w 5010025"/>
                <a:gd name="connsiteY1452" fmla="*/ 384364 h 1412129"/>
                <a:gd name="connsiteX1453" fmla="*/ 2229261 w 5010025"/>
                <a:gd name="connsiteY1453" fmla="*/ 388030 h 1412129"/>
                <a:gd name="connsiteX1454" fmla="*/ 2229800 w 5010025"/>
                <a:gd name="connsiteY1454" fmla="*/ 388947 h 1412129"/>
                <a:gd name="connsiteX1455" fmla="*/ 2233742 w 5010025"/>
                <a:gd name="connsiteY1455" fmla="*/ 392611 h 1412129"/>
                <a:gd name="connsiteX1456" fmla="*/ 2234278 w 5010025"/>
                <a:gd name="connsiteY1456" fmla="*/ 393524 h 1412129"/>
                <a:gd name="connsiteX1457" fmla="*/ 2238224 w 5010025"/>
                <a:gd name="connsiteY1457" fmla="*/ 397191 h 1412129"/>
                <a:gd name="connsiteX1458" fmla="*/ 2238762 w 5010025"/>
                <a:gd name="connsiteY1458" fmla="*/ 398106 h 1412129"/>
                <a:gd name="connsiteX1459" fmla="*/ 2242706 w 5010025"/>
                <a:gd name="connsiteY1459" fmla="*/ 401772 h 1412129"/>
                <a:gd name="connsiteX1460" fmla="*/ 2243244 w 5010025"/>
                <a:gd name="connsiteY1460" fmla="*/ 402687 h 1412129"/>
                <a:gd name="connsiteX1461" fmla="*/ 2247188 w 5010025"/>
                <a:gd name="connsiteY1461" fmla="*/ 406353 h 1412129"/>
                <a:gd name="connsiteX1462" fmla="*/ 2247724 w 5010025"/>
                <a:gd name="connsiteY1462" fmla="*/ 407266 h 1412129"/>
                <a:gd name="connsiteX1463" fmla="*/ 2251670 w 5010025"/>
                <a:gd name="connsiteY1463" fmla="*/ 410933 h 1412129"/>
                <a:gd name="connsiteX1464" fmla="*/ 2252208 w 5010025"/>
                <a:gd name="connsiteY1464" fmla="*/ 411848 h 1412129"/>
                <a:gd name="connsiteX1465" fmla="*/ 2256152 w 5010025"/>
                <a:gd name="connsiteY1465" fmla="*/ 415514 h 1412129"/>
                <a:gd name="connsiteX1466" fmla="*/ 2256691 w 5010025"/>
                <a:gd name="connsiteY1466" fmla="*/ 416431 h 1412129"/>
                <a:gd name="connsiteX1467" fmla="*/ 2260633 w 5010025"/>
                <a:gd name="connsiteY1467" fmla="*/ 420095 h 1412129"/>
                <a:gd name="connsiteX1468" fmla="*/ 2261171 w 5010025"/>
                <a:gd name="connsiteY1468" fmla="*/ 421010 h 1412129"/>
                <a:gd name="connsiteX1469" fmla="*/ 2265115 w 5010025"/>
                <a:gd name="connsiteY1469" fmla="*/ 424676 h 1412129"/>
                <a:gd name="connsiteX1470" fmla="*/ 2265651 w 5010025"/>
                <a:gd name="connsiteY1470" fmla="*/ 425589 h 1412129"/>
                <a:gd name="connsiteX1471" fmla="*/ 2269597 w 5010025"/>
                <a:gd name="connsiteY1471" fmla="*/ 429256 h 1412129"/>
                <a:gd name="connsiteX1472" fmla="*/ 2270135 w 5010025"/>
                <a:gd name="connsiteY1472" fmla="*/ 430171 h 1412129"/>
                <a:gd name="connsiteX1473" fmla="*/ 2274079 w 5010025"/>
                <a:gd name="connsiteY1473" fmla="*/ 433837 h 1412129"/>
                <a:gd name="connsiteX1474" fmla="*/ 2274618 w 5010025"/>
                <a:gd name="connsiteY1474" fmla="*/ 434755 h 1412129"/>
                <a:gd name="connsiteX1475" fmla="*/ 2278560 w 5010025"/>
                <a:gd name="connsiteY1475" fmla="*/ 438418 h 1412129"/>
                <a:gd name="connsiteX1476" fmla="*/ 2279098 w 5010025"/>
                <a:gd name="connsiteY1476" fmla="*/ 439334 h 1412129"/>
                <a:gd name="connsiteX1477" fmla="*/ 2283042 w 5010025"/>
                <a:gd name="connsiteY1477" fmla="*/ 442999 h 1412129"/>
                <a:gd name="connsiteX1478" fmla="*/ 2283578 w 5010025"/>
                <a:gd name="connsiteY1478" fmla="*/ 443912 h 1412129"/>
                <a:gd name="connsiteX1479" fmla="*/ 2287524 w 5010025"/>
                <a:gd name="connsiteY1479" fmla="*/ 447579 h 1412129"/>
                <a:gd name="connsiteX1480" fmla="*/ 2288062 w 5010025"/>
                <a:gd name="connsiteY1480" fmla="*/ 448495 h 1412129"/>
                <a:gd name="connsiteX1481" fmla="*/ 2292006 w 5010025"/>
                <a:gd name="connsiteY1481" fmla="*/ 452160 h 1412129"/>
                <a:gd name="connsiteX1482" fmla="*/ 2292545 w 5010025"/>
                <a:gd name="connsiteY1482" fmla="*/ 453077 h 1412129"/>
                <a:gd name="connsiteX1483" fmla="*/ 2296487 w 5010025"/>
                <a:gd name="connsiteY1483" fmla="*/ 456741 h 1412129"/>
                <a:gd name="connsiteX1484" fmla="*/ 2297025 w 5010025"/>
                <a:gd name="connsiteY1484" fmla="*/ 457657 h 1412129"/>
                <a:gd name="connsiteX1485" fmla="*/ 2300889 w 5010025"/>
                <a:gd name="connsiteY1485" fmla="*/ 461247 h 1412129"/>
                <a:gd name="connsiteX1486" fmla="*/ 2322672 w 5010025"/>
                <a:gd name="connsiteY1486" fmla="*/ 435332 h 1412129"/>
                <a:gd name="connsiteX1487" fmla="*/ 2353108 w 5010025"/>
                <a:gd name="connsiteY1487" fmla="*/ 402447 h 1412129"/>
                <a:gd name="connsiteX1488" fmla="*/ 2380579 w 5010025"/>
                <a:gd name="connsiteY1488" fmla="*/ 372810 h 1412129"/>
                <a:gd name="connsiteX1489" fmla="*/ 2388274 w 5010025"/>
                <a:gd name="connsiteY1489" fmla="*/ 350868 h 1412129"/>
                <a:gd name="connsiteX1490" fmla="*/ 2389682 w 5010025"/>
                <a:gd name="connsiteY1490" fmla="*/ 335759 h 1412129"/>
                <a:gd name="connsiteX1491" fmla="*/ 2385765 w 5010025"/>
                <a:gd name="connsiteY1491" fmla="*/ 331822 h 1412129"/>
                <a:gd name="connsiteX1492" fmla="*/ 2385603 w 5010025"/>
                <a:gd name="connsiteY1492" fmla="*/ 331582 h 1412129"/>
                <a:gd name="connsiteX1493" fmla="*/ 2381283 w 5010025"/>
                <a:gd name="connsiteY1493" fmla="*/ 327241 h 1412129"/>
                <a:gd name="connsiteX1494" fmla="*/ 2381121 w 5010025"/>
                <a:gd name="connsiteY1494" fmla="*/ 327001 h 1412129"/>
                <a:gd name="connsiteX1495" fmla="*/ 2376801 w 5010025"/>
                <a:gd name="connsiteY1495" fmla="*/ 322659 h 1412129"/>
                <a:gd name="connsiteX1496" fmla="*/ 2376641 w 5010025"/>
                <a:gd name="connsiteY1496" fmla="*/ 322423 h 1412129"/>
                <a:gd name="connsiteX1497" fmla="*/ 2372319 w 5010025"/>
                <a:gd name="connsiteY1497" fmla="*/ 318079 h 1412129"/>
                <a:gd name="connsiteX1498" fmla="*/ 2372157 w 5010025"/>
                <a:gd name="connsiteY1498" fmla="*/ 317840 h 1412129"/>
                <a:gd name="connsiteX1499" fmla="*/ 2367837 w 5010025"/>
                <a:gd name="connsiteY1499" fmla="*/ 313498 h 1412129"/>
                <a:gd name="connsiteX1500" fmla="*/ 2367673 w 5010025"/>
                <a:gd name="connsiteY1500" fmla="*/ 313256 h 1412129"/>
                <a:gd name="connsiteX1501" fmla="*/ 2363356 w 5010025"/>
                <a:gd name="connsiteY1501" fmla="*/ 308917 h 1412129"/>
                <a:gd name="connsiteX1502" fmla="*/ 2363194 w 5010025"/>
                <a:gd name="connsiteY1502" fmla="*/ 308678 h 1412129"/>
                <a:gd name="connsiteX1503" fmla="*/ 2358874 w 5010025"/>
                <a:gd name="connsiteY1503" fmla="*/ 304336 h 1412129"/>
                <a:gd name="connsiteX1504" fmla="*/ 2358714 w 5010025"/>
                <a:gd name="connsiteY1504" fmla="*/ 304100 h 1412129"/>
                <a:gd name="connsiteX1505" fmla="*/ 2354392 w 5010025"/>
                <a:gd name="connsiteY1505" fmla="*/ 299756 h 1412129"/>
                <a:gd name="connsiteX1506" fmla="*/ 2354230 w 5010025"/>
                <a:gd name="connsiteY1506" fmla="*/ 299517 h 1412129"/>
                <a:gd name="connsiteX1507" fmla="*/ 2349910 w 5010025"/>
                <a:gd name="connsiteY1507" fmla="*/ 295175 h 1412129"/>
                <a:gd name="connsiteX1508" fmla="*/ 2349748 w 5010025"/>
                <a:gd name="connsiteY1508" fmla="*/ 294936 h 1412129"/>
                <a:gd name="connsiteX1509" fmla="*/ 2345428 w 5010025"/>
                <a:gd name="connsiteY1509" fmla="*/ 290594 h 1412129"/>
                <a:gd name="connsiteX1510" fmla="*/ 2345265 w 5010025"/>
                <a:gd name="connsiteY1510" fmla="*/ 290354 h 1412129"/>
                <a:gd name="connsiteX1511" fmla="*/ 2340946 w 5010025"/>
                <a:gd name="connsiteY1511" fmla="*/ 286013 h 1412129"/>
                <a:gd name="connsiteX1512" fmla="*/ 2340806 w 5010025"/>
                <a:gd name="connsiteY1512" fmla="*/ 285806 h 1412129"/>
                <a:gd name="connsiteX1513" fmla="*/ 2336465 w 5010025"/>
                <a:gd name="connsiteY1513" fmla="*/ 281443 h 1412129"/>
                <a:gd name="connsiteX1514" fmla="*/ 2320734 w 5010025"/>
                <a:gd name="connsiteY1514" fmla="*/ 258304 h 1412129"/>
                <a:gd name="connsiteX1515" fmla="*/ 2319651 w 5010025"/>
                <a:gd name="connsiteY1515" fmla="*/ 251750 h 1412129"/>
                <a:gd name="connsiteX1516" fmla="*/ 2332874 w 5010025"/>
                <a:gd name="connsiteY1516" fmla="*/ 242972 h 1412129"/>
                <a:gd name="connsiteX1517" fmla="*/ 2350486 w 5010025"/>
                <a:gd name="connsiteY1517" fmla="*/ 240806 h 1412129"/>
                <a:gd name="connsiteX1518" fmla="*/ 2411641 w 5010025"/>
                <a:gd name="connsiteY1518" fmla="*/ 199428 h 1412129"/>
                <a:gd name="connsiteX1519" fmla="*/ 2418481 w 5010025"/>
                <a:gd name="connsiteY1519" fmla="*/ 166771 h 1412129"/>
                <a:gd name="connsiteX1520" fmla="*/ 2423155 w 5010025"/>
                <a:gd name="connsiteY1520" fmla="*/ 123571 h 1412129"/>
                <a:gd name="connsiteX1521" fmla="*/ 2425378 w 5010025"/>
                <a:gd name="connsiteY1521" fmla="*/ 99863 h 1412129"/>
                <a:gd name="connsiteX1522" fmla="*/ 2439969 w 5010025"/>
                <a:gd name="connsiteY1522" fmla="*/ 87437 h 1412129"/>
                <a:gd name="connsiteX1523" fmla="*/ 2448802 w 5010025"/>
                <a:gd name="connsiteY1523" fmla="*/ 85216 h 1412129"/>
                <a:gd name="connsiteX1524" fmla="*/ 2481005 w 5010025"/>
                <a:gd name="connsiteY1524" fmla="*/ 104933 h 1412129"/>
                <a:gd name="connsiteX1525" fmla="*/ 2485158 w 5010025"/>
                <a:gd name="connsiteY1525" fmla="*/ 109298 h 1412129"/>
                <a:gd name="connsiteX1526" fmla="*/ 2485486 w 5010025"/>
                <a:gd name="connsiteY1526" fmla="*/ 109499 h 1412129"/>
                <a:gd name="connsiteX1527" fmla="*/ 2489670 w 5010025"/>
                <a:gd name="connsiteY1527" fmla="*/ 113897 h 1412129"/>
                <a:gd name="connsiteX1528" fmla="*/ 2489968 w 5010025"/>
                <a:gd name="connsiteY1528" fmla="*/ 114080 h 1412129"/>
                <a:gd name="connsiteX1529" fmla="*/ 2494152 w 5010025"/>
                <a:gd name="connsiteY1529" fmla="*/ 118478 h 1412129"/>
                <a:gd name="connsiteX1530" fmla="*/ 2494450 w 5010025"/>
                <a:gd name="connsiteY1530" fmla="*/ 118661 h 1412129"/>
                <a:gd name="connsiteX1531" fmla="*/ 2498634 w 5010025"/>
                <a:gd name="connsiteY1531" fmla="*/ 123059 h 1412129"/>
                <a:gd name="connsiteX1532" fmla="*/ 2498932 w 5010025"/>
                <a:gd name="connsiteY1532" fmla="*/ 123242 h 1412129"/>
                <a:gd name="connsiteX1533" fmla="*/ 2503113 w 5010025"/>
                <a:gd name="connsiteY1533" fmla="*/ 127638 h 1412129"/>
                <a:gd name="connsiteX1534" fmla="*/ 2503414 w 5010025"/>
                <a:gd name="connsiteY1534" fmla="*/ 127822 h 1412129"/>
                <a:gd name="connsiteX1535" fmla="*/ 2507598 w 5010025"/>
                <a:gd name="connsiteY1535" fmla="*/ 132221 h 1412129"/>
                <a:gd name="connsiteX1536" fmla="*/ 2507896 w 5010025"/>
                <a:gd name="connsiteY1536" fmla="*/ 132403 h 1412129"/>
                <a:gd name="connsiteX1537" fmla="*/ 2512081 w 5010025"/>
                <a:gd name="connsiteY1537" fmla="*/ 136803 h 1412129"/>
                <a:gd name="connsiteX1538" fmla="*/ 2512377 w 5010025"/>
                <a:gd name="connsiteY1538" fmla="*/ 136984 h 1412129"/>
                <a:gd name="connsiteX1539" fmla="*/ 2516561 w 5010025"/>
                <a:gd name="connsiteY1539" fmla="*/ 141382 h 1412129"/>
                <a:gd name="connsiteX1540" fmla="*/ 2516859 w 5010025"/>
                <a:gd name="connsiteY1540" fmla="*/ 141565 h 1412129"/>
                <a:gd name="connsiteX1541" fmla="*/ 2521040 w 5010025"/>
                <a:gd name="connsiteY1541" fmla="*/ 145961 h 1412129"/>
                <a:gd name="connsiteX1542" fmla="*/ 2521341 w 5010025"/>
                <a:gd name="connsiteY1542" fmla="*/ 146145 h 1412129"/>
                <a:gd name="connsiteX1543" fmla="*/ 2525525 w 5010025"/>
                <a:gd name="connsiteY1543" fmla="*/ 150544 h 1412129"/>
                <a:gd name="connsiteX1544" fmla="*/ 2525823 w 5010025"/>
                <a:gd name="connsiteY1544" fmla="*/ 150726 h 1412129"/>
                <a:gd name="connsiteX1545" fmla="*/ 2528192 w 5010025"/>
                <a:gd name="connsiteY1545" fmla="*/ 153217 h 1412129"/>
                <a:gd name="connsiteX1546" fmla="*/ 2529394 w 5010025"/>
                <a:gd name="connsiteY1546" fmla="*/ 153376 h 1412129"/>
                <a:gd name="connsiteX1547" fmla="*/ 2532810 w 5010025"/>
                <a:gd name="connsiteY1547" fmla="*/ 157804 h 1412129"/>
                <a:gd name="connsiteX1548" fmla="*/ 2533875 w 5010025"/>
                <a:gd name="connsiteY1548" fmla="*/ 157945 h 1412129"/>
                <a:gd name="connsiteX1549" fmla="*/ 2537300 w 5010025"/>
                <a:gd name="connsiteY1549" fmla="*/ 162386 h 1412129"/>
                <a:gd name="connsiteX1550" fmla="*/ 2538357 w 5010025"/>
                <a:gd name="connsiteY1550" fmla="*/ 162526 h 1412129"/>
                <a:gd name="connsiteX1551" fmla="*/ 2541782 w 5010025"/>
                <a:gd name="connsiteY1551" fmla="*/ 166967 h 1412129"/>
                <a:gd name="connsiteX1552" fmla="*/ 2542839 w 5010025"/>
                <a:gd name="connsiteY1552" fmla="*/ 167107 h 1412129"/>
                <a:gd name="connsiteX1553" fmla="*/ 2546264 w 5010025"/>
                <a:gd name="connsiteY1553" fmla="*/ 171548 h 1412129"/>
                <a:gd name="connsiteX1554" fmla="*/ 2547321 w 5010025"/>
                <a:gd name="connsiteY1554" fmla="*/ 171688 h 1412129"/>
                <a:gd name="connsiteX1555" fmla="*/ 2550746 w 5010025"/>
                <a:gd name="connsiteY1555" fmla="*/ 176128 h 1412129"/>
                <a:gd name="connsiteX1556" fmla="*/ 2551803 w 5010025"/>
                <a:gd name="connsiteY1556" fmla="*/ 176268 h 1412129"/>
                <a:gd name="connsiteX1557" fmla="*/ 2555228 w 5010025"/>
                <a:gd name="connsiteY1557" fmla="*/ 180709 h 1412129"/>
                <a:gd name="connsiteX1558" fmla="*/ 2556285 w 5010025"/>
                <a:gd name="connsiteY1558" fmla="*/ 180849 h 1412129"/>
                <a:gd name="connsiteX1559" fmla="*/ 2559711 w 5010025"/>
                <a:gd name="connsiteY1559" fmla="*/ 185290 h 1412129"/>
                <a:gd name="connsiteX1560" fmla="*/ 2560766 w 5010025"/>
                <a:gd name="connsiteY1560" fmla="*/ 185430 h 1412129"/>
                <a:gd name="connsiteX1561" fmla="*/ 2564191 w 5010025"/>
                <a:gd name="connsiteY1561" fmla="*/ 189871 h 1412129"/>
                <a:gd name="connsiteX1562" fmla="*/ 2565248 w 5010025"/>
                <a:gd name="connsiteY1562" fmla="*/ 190011 h 1412129"/>
                <a:gd name="connsiteX1563" fmla="*/ 2568673 w 5010025"/>
                <a:gd name="connsiteY1563" fmla="*/ 194451 h 1412129"/>
                <a:gd name="connsiteX1564" fmla="*/ 2569730 w 5010025"/>
                <a:gd name="connsiteY1564" fmla="*/ 194591 h 1412129"/>
                <a:gd name="connsiteX1565" fmla="*/ 2573155 w 5010025"/>
                <a:gd name="connsiteY1565" fmla="*/ 199032 h 1412129"/>
                <a:gd name="connsiteX1566" fmla="*/ 2574212 w 5010025"/>
                <a:gd name="connsiteY1566" fmla="*/ 199172 h 1412129"/>
                <a:gd name="connsiteX1567" fmla="*/ 2577637 w 5010025"/>
                <a:gd name="connsiteY1567" fmla="*/ 203613 h 1412129"/>
                <a:gd name="connsiteX1568" fmla="*/ 2578694 w 5010025"/>
                <a:gd name="connsiteY1568" fmla="*/ 203753 h 1412129"/>
                <a:gd name="connsiteX1569" fmla="*/ 2582119 w 5010025"/>
                <a:gd name="connsiteY1569" fmla="*/ 208194 h 1412129"/>
                <a:gd name="connsiteX1570" fmla="*/ 2583176 w 5010025"/>
                <a:gd name="connsiteY1570" fmla="*/ 208334 h 1412129"/>
                <a:gd name="connsiteX1571" fmla="*/ 2586601 w 5010025"/>
                <a:gd name="connsiteY1571" fmla="*/ 212774 h 1412129"/>
                <a:gd name="connsiteX1572" fmla="*/ 2587657 w 5010025"/>
                <a:gd name="connsiteY1572" fmla="*/ 212914 h 1412129"/>
                <a:gd name="connsiteX1573" fmla="*/ 2589767 w 5010025"/>
                <a:gd name="connsiteY1573" fmla="*/ 215649 h 1412129"/>
                <a:gd name="connsiteX1574" fmla="*/ 2619731 w 5010025"/>
                <a:gd name="connsiteY1574" fmla="*/ 194811 h 1412129"/>
                <a:gd name="connsiteX1575" fmla="*/ 2629249 w 5010025"/>
                <a:gd name="connsiteY1575" fmla="*/ 190595 h 1412129"/>
                <a:gd name="connsiteX1576" fmla="*/ 2647317 w 5010025"/>
                <a:gd name="connsiteY1576" fmla="*/ 173039 h 1412129"/>
                <a:gd name="connsiteX1577" fmla="*/ 2656038 w 5010025"/>
                <a:gd name="connsiteY1577" fmla="*/ 139299 h 1412129"/>
                <a:gd name="connsiteX1578" fmla="*/ 2663390 w 5010025"/>
                <a:gd name="connsiteY1578" fmla="*/ 108526 h 1412129"/>
                <a:gd name="connsiteX1579" fmla="*/ 2661908 w 5010025"/>
                <a:gd name="connsiteY1579" fmla="*/ 81682 h 1412129"/>
                <a:gd name="connsiteX1580" fmla="*/ 2664187 w 5010025"/>
                <a:gd name="connsiteY1580" fmla="*/ 65266 h 1412129"/>
                <a:gd name="connsiteX1581" fmla="*/ 2676157 w 5010025"/>
                <a:gd name="connsiteY1581" fmla="*/ 58597 h 1412129"/>
                <a:gd name="connsiteX1582" fmla="*/ 2689094 w 5010025"/>
                <a:gd name="connsiteY1582" fmla="*/ 61333 h 1412129"/>
                <a:gd name="connsiteX1583" fmla="*/ 2719872 w 5010025"/>
                <a:gd name="connsiteY1583" fmla="*/ 77691 h 1412129"/>
                <a:gd name="connsiteX1584" fmla="*/ 2738509 w 5010025"/>
                <a:gd name="connsiteY1584" fmla="*/ 92109 h 1412129"/>
                <a:gd name="connsiteX1585" fmla="*/ 2740685 w 5010025"/>
                <a:gd name="connsiteY1585" fmla="*/ 94891 h 1412129"/>
                <a:gd name="connsiteX1586" fmla="*/ 2742990 w 5010025"/>
                <a:gd name="connsiteY1586" fmla="*/ 96675 h 1412129"/>
                <a:gd name="connsiteX1587" fmla="*/ 2745195 w 5010025"/>
                <a:gd name="connsiteY1587" fmla="*/ 99494 h 1412129"/>
                <a:gd name="connsiteX1588" fmla="*/ 2747472 w 5010025"/>
                <a:gd name="connsiteY1588" fmla="*/ 101256 h 1412129"/>
                <a:gd name="connsiteX1589" fmla="*/ 2749677 w 5010025"/>
                <a:gd name="connsiteY1589" fmla="*/ 104075 h 1412129"/>
                <a:gd name="connsiteX1590" fmla="*/ 2751954 w 5010025"/>
                <a:gd name="connsiteY1590" fmla="*/ 105837 h 1412129"/>
                <a:gd name="connsiteX1591" fmla="*/ 2754159 w 5010025"/>
                <a:gd name="connsiteY1591" fmla="*/ 108656 h 1412129"/>
                <a:gd name="connsiteX1592" fmla="*/ 2756436 w 5010025"/>
                <a:gd name="connsiteY1592" fmla="*/ 110418 h 1412129"/>
                <a:gd name="connsiteX1593" fmla="*/ 2758639 w 5010025"/>
                <a:gd name="connsiteY1593" fmla="*/ 113235 h 1412129"/>
                <a:gd name="connsiteX1594" fmla="*/ 2760918 w 5010025"/>
                <a:gd name="connsiteY1594" fmla="*/ 114998 h 1412129"/>
                <a:gd name="connsiteX1595" fmla="*/ 2763123 w 5010025"/>
                <a:gd name="connsiteY1595" fmla="*/ 117817 h 1412129"/>
                <a:gd name="connsiteX1596" fmla="*/ 2765400 w 5010025"/>
                <a:gd name="connsiteY1596" fmla="*/ 119579 h 1412129"/>
                <a:gd name="connsiteX1597" fmla="*/ 2767607 w 5010025"/>
                <a:gd name="connsiteY1597" fmla="*/ 122400 h 1412129"/>
                <a:gd name="connsiteX1598" fmla="*/ 2769881 w 5010025"/>
                <a:gd name="connsiteY1598" fmla="*/ 124160 h 1412129"/>
                <a:gd name="connsiteX1599" fmla="*/ 2772086 w 5010025"/>
                <a:gd name="connsiteY1599" fmla="*/ 126979 h 1412129"/>
                <a:gd name="connsiteX1600" fmla="*/ 2774363 w 5010025"/>
                <a:gd name="connsiteY1600" fmla="*/ 128741 h 1412129"/>
                <a:gd name="connsiteX1601" fmla="*/ 2776566 w 5010025"/>
                <a:gd name="connsiteY1601" fmla="*/ 131558 h 1412129"/>
                <a:gd name="connsiteX1602" fmla="*/ 2778845 w 5010025"/>
                <a:gd name="connsiteY1602" fmla="*/ 133321 h 1412129"/>
                <a:gd name="connsiteX1603" fmla="*/ 2781050 w 5010025"/>
                <a:gd name="connsiteY1603" fmla="*/ 136141 h 1412129"/>
                <a:gd name="connsiteX1604" fmla="*/ 2783327 w 5010025"/>
                <a:gd name="connsiteY1604" fmla="*/ 137903 h 1412129"/>
                <a:gd name="connsiteX1605" fmla="*/ 2785532 w 5010025"/>
                <a:gd name="connsiteY1605" fmla="*/ 140722 h 1412129"/>
                <a:gd name="connsiteX1606" fmla="*/ 2787809 w 5010025"/>
                <a:gd name="connsiteY1606" fmla="*/ 142484 h 1412129"/>
                <a:gd name="connsiteX1607" fmla="*/ 2790014 w 5010025"/>
                <a:gd name="connsiteY1607" fmla="*/ 145303 h 1412129"/>
                <a:gd name="connsiteX1608" fmla="*/ 2792291 w 5010025"/>
                <a:gd name="connsiteY1608" fmla="*/ 147065 h 1412129"/>
                <a:gd name="connsiteX1609" fmla="*/ 2794496 w 5010025"/>
                <a:gd name="connsiteY1609" fmla="*/ 149883 h 1412129"/>
                <a:gd name="connsiteX1610" fmla="*/ 2796772 w 5010025"/>
                <a:gd name="connsiteY1610" fmla="*/ 151645 h 1412129"/>
                <a:gd name="connsiteX1611" fmla="*/ 2798977 w 5010025"/>
                <a:gd name="connsiteY1611" fmla="*/ 154464 h 1412129"/>
                <a:gd name="connsiteX1612" fmla="*/ 2801254 w 5010025"/>
                <a:gd name="connsiteY1612" fmla="*/ 156226 h 1412129"/>
                <a:gd name="connsiteX1613" fmla="*/ 2803459 w 5010025"/>
                <a:gd name="connsiteY1613" fmla="*/ 159044 h 1412129"/>
                <a:gd name="connsiteX1614" fmla="*/ 2805736 w 5010025"/>
                <a:gd name="connsiteY1614" fmla="*/ 160807 h 1412129"/>
                <a:gd name="connsiteX1615" fmla="*/ 2807939 w 5010025"/>
                <a:gd name="connsiteY1615" fmla="*/ 163623 h 1412129"/>
                <a:gd name="connsiteX1616" fmla="*/ 2810218 w 5010025"/>
                <a:gd name="connsiteY1616" fmla="*/ 165387 h 1412129"/>
                <a:gd name="connsiteX1617" fmla="*/ 2812425 w 5010025"/>
                <a:gd name="connsiteY1617" fmla="*/ 168208 h 1412129"/>
                <a:gd name="connsiteX1618" fmla="*/ 2814699 w 5010025"/>
                <a:gd name="connsiteY1618" fmla="*/ 169968 h 1412129"/>
                <a:gd name="connsiteX1619" fmla="*/ 2816904 w 5010025"/>
                <a:gd name="connsiteY1619" fmla="*/ 172787 h 1412129"/>
                <a:gd name="connsiteX1620" fmla="*/ 2819181 w 5010025"/>
                <a:gd name="connsiteY1620" fmla="*/ 174549 h 1412129"/>
                <a:gd name="connsiteX1621" fmla="*/ 2821386 w 5010025"/>
                <a:gd name="connsiteY1621" fmla="*/ 177368 h 1412129"/>
                <a:gd name="connsiteX1622" fmla="*/ 2823663 w 5010025"/>
                <a:gd name="connsiteY1622" fmla="*/ 179130 h 1412129"/>
                <a:gd name="connsiteX1623" fmla="*/ 2825866 w 5010025"/>
                <a:gd name="connsiteY1623" fmla="*/ 181946 h 1412129"/>
                <a:gd name="connsiteX1624" fmla="*/ 2828145 w 5010025"/>
                <a:gd name="connsiteY1624" fmla="*/ 183710 h 1412129"/>
                <a:gd name="connsiteX1625" fmla="*/ 2830352 w 5010025"/>
                <a:gd name="connsiteY1625" fmla="*/ 186531 h 1412129"/>
                <a:gd name="connsiteX1626" fmla="*/ 2832626 w 5010025"/>
                <a:gd name="connsiteY1626" fmla="*/ 188291 h 1412129"/>
                <a:gd name="connsiteX1627" fmla="*/ 2834831 w 5010025"/>
                <a:gd name="connsiteY1627" fmla="*/ 191110 h 1412129"/>
                <a:gd name="connsiteX1628" fmla="*/ 2837108 w 5010025"/>
                <a:gd name="connsiteY1628" fmla="*/ 192872 h 1412129"/>
                <a:gd name="connsiteX1629" fmla="*/ 2839313 w 5010025"/>
                <a:gd name="connsiteY1629" fmla="*/ 195691 h 1412129"/>
                <a:gd name="connsiteX1630" fmla="*/ 2841590 w 5010025"/>
                <a:gd name="connsiteY1630" fmla="*/ 197453 h 1412129"/>
                <a:gd name="connsiteX1631" fmla="*/ 2843793 w 5010025"/>
                <a:gd name="connsiteY1631" fmla="*/ 200269 h 1412129"/>
                <a:gd name="connsiteX1632" fmla="*/ 2846072 w 5010025"/>
                <a:gd name="connsiteY1632" fmla="*/ 202033 h 1412129"/>
                <a:gd name="connsiteX1633" fmla="*/ 2848277 w 5010025"/>
                <a:gd name="connsiteY1633" fmla="*/ 204852 h 1412129"/>
                <a:gd name="connsiteX1634" fmla="*/ 2850554 w 5010025"/>
                <a:gd name="connsiteY1634" fmla="*/ 206614 h 1412129"/>
                <a:gd name="connsiteX1635" fmla="*/ 2852759 w 5010025"/>
                <a:gd name="connsiteY1635" fmla="*/ 209433 h 1412129"/>
                <a:gd name="connsiteX1636" fmla="*/ 2855036 w 5010025"/>
                <a:gd name="connsiteY1636" fmla="*/ 211195 h 1412129"/>
                <a:gd name="connsiteX1637" fmla="*/ 2857243 w 5010025"/>
                <a:gd name="connsiteY1637" fmla="*/ 214016 h 1412129"/>
                <a:gd name="connsiteX1638" fmla="*/ 2859517 w 5010025"/>
                <a:gd name="connsiteY1638" fmla="*/ 215776 h 1412129"/>
                <a:gd name="connsiteX1639" fmla="*/ 2861720 w 5010025"/>
                <a:gd name="connsiteY1639" fmla="*/ 218592 h 1412129"/>
                <a:gd name="connsiteX1640" fmla="*/ 2863999 w 5010025"/>
                <a:gd name="connsiteY1640" fmla="*/ 220356 h 1412129"/>
                <a:gd name="connsiteX1641" fmla="*/ 2866204 w 5010025"/>
                <a:gd name="connsiteY1641" fmla="*/ 223175 h 1412129"/>
                <a:gd name="connsiteX1642" fmla="*/ 2868481 w 5010025"/>
                <a:gd name="connsiteY1642" fmla="*/ 224937 h 1412129"/>
                <a:gd name="connsiteX1643" fmla="*/ 2870686 w 5010025"/>
                <a:gd name="connsiteY1643" fmla="*/ 227756 h 1412129"/>
                <a:gd name="connsiteX1644" fmla="*/ 2872963 w 5010025"/>
                <a:gd name="connsiteY1644" fmla="*/ 229518 h 1412129"/>
                <a:gd name="connsiteX1645" fmla="*/ 2875166 w 5010025"/>
                <a:gd name="connsiteY1645" fmla="*/ 232335 h 1412129"/>
                <a:gd name="connsiteX1646" fmla="*/ 2877445 w 5010025"/>
                <a:gd name="connsiteY1646" fmla="*/ 234098 h 1412129"/>
                <a:gd name="connsiteX1647" fmla="*/ 2879652 w 5010025"/>
                <a:gd name="connsiteY1647" fmla="*/ 236919 h 1412129"/>
                <a:gd name="connsiteX1648" fmla="*/ 2881926 w 5010025"/>
                <a:gd name="connsiteY1648" fmla="*/ 238679 h 1412129"/>
                <a:gd name="connsiteX1649" fmla="*/ 2884131 w 5010025"/>
                <a:gd name="connsiteY1649" fmla="*/ 241498 h 1412129"/>
                <a:gd name="connsiteX1650" fmla="*/ 2886408 w 5010025"/>
                <a:gd name="connsiteY1650" fmla="*/ 243260 h 1412129"/>
                <a:gd name="connsiteX1651" fmla="*/ 2888613 w 5010025"/>
                <a:gd name="connsiteY1651" fmla="*/ 246079 h 1412129"/>
                <a:gd name="connsiteX1652" fmla="*/ 2890890 w 5010025"/>
                <a:gd name="connsiteY1652" fmla="*/ 247841 h 1412129"/>
                <a:gd name="connsiteX1653" fmla="*/ 2893093 w 5010025"/>
                <a:gd name="connsiteY1653" fmla="*/ 250658 h 1412129"/>
                <a:gd name="connsiteX1654" fmla="*/ 2895372 w 5010025"/>
                <a:gd name="connsiteY1654" fmla="*/ 252421 h 1412129"/>
                <a:gd name="connsiteX1655" fmla="*/ 2897579 w 5010025"/>
                <a:gd name="connsiteY1655" fmla="*/ 255242 h 1412129"/>
                <a:gd name="connsiteX1656" fmla="*/ 2899853 w 5010025"/>
                <a:gd name="connsiteY1656" fmla="*/ 257002 h 1412129"/>
                <a:gd name="connsiteX1657" fmla="*/ 2902058 w 5010025"/>
                <a:gd name="connsiteY1657" fmla="*/ 259821 h 1412129"/>
                <a:gd name="connsiteX1658" fmla="*/ 2904335 w 5010025"/>
                <a:gd name="connsiteY1658" fmla="*/ 261583 h 1412129"/>
                <a:gd name="connsiteX1659" fmla="*/ 2906540 w 5010025"/>
                <a:gd name="connsiteY1659" fmla="*/ 264402 h 1412129"/>
                <a:gd name="connsiteX1660" fmla="*/ 2908817 w 5010025"/>
                <a:gd name="connsiteY1660" fmla="*/ 266164 h 1412129"/>
                <a:gd name="connsiteX1661" fmla="*/ 2911020 w 5010025"/>
                <a:gd name="connsiteY1661" fmla="*/ 268981 h 1412129"/>
                <a:gd name="connsiteX1662" fmla="*/ 2913299 w 5010025"/>
                <a:gd name="connsiteY1662" fmla="*/ 270744 h 1412129"/>
                <a:gd name="connsiteX1663" fmla="*/ 2915504 w 5010025"/>
                <a:gd name="connsiteY1663" fmla="*/ 273563 h 1412129"/>
                <a:gd name="connsiteX1664" fmla="*/ 2917781 w 5010025"/>
                <a:gd name="connsiteY1664" fmla="*/ 275325 h 1412129"/>
                <a:gd name="connsiteX1665" fmla="*/ 2919988 w 5010025"/>
                <a:gd name="connsiteY1665" fmla="*/ 278146 h 1412129"/>
                <a:gd name="connsiteX1666" fmla="*/ 2922262 w 5010025"/>
                <a:gd name="connsiteY1666" fmla="*/ 279906 h 1412129"/>
                <a:gd name="connsiteX1667" fmla="*/ 2924467 w 5010025"/>
                <a:gd name="connsiteY1667" fmla="*/ 282725 h 1412129"/>
                <a:gd name="connsiteX1668" fmla="*/ 2926744 w 5010025"/>
                <a:gd name="connsiteY1668" fmla="*/ 284487 h 1412129"/>
                <a:gd name="connsiteX1669" fmla="*/ 2928947 w 5010025"/>
                <a:gd name="connsiteY1669" fmla="*/ 287304 h 1412129"/>
                <a:gd name="connsiteX1670" fmla="*/ 2931226 w 5010025"/>
                <a:gd name="connsiteY1670" fmla="*/ 289067 h 1412129"/>
                <a:gd name="connsiteX1671" fmla="*/ 2933431 w 5010025"/>
                <a:gd name="connsiteY1671" fmla="*/ 291887 h 1412129"/>
                <a:gd name="connsiteX1672" fmla="*/ 2935708 w 5010025"/>
                <a:gd name="connsiteY1672" fmla="*/ 293648 h 1412129"/>
                <a:gd name="connsiteX1673" fmla="*/ 2937913 w 5010025"/>
                <a:gd name="connsiteY1673" fmla="*/ 296468 h 1412129"/>
                <a:gd name="connsiteX1674" fmla="*/ 2940190 w 5010025"/>
                <a:gd name="connsiteY1674" fmla="*/ 298230 h 1412129"/>
                <a:gd name="connsiteX1675" fmla="*/ 2942395 w 5010025"/>
                <a:gd name="connsiteY1675" fmla="*/ 301049 h 1412129"/>
                <a:gd name="connsiteX1676" fmla="*/ 2944672 w 5010025"/>
                <a:gd name="connsiteY1676" fmla="*/ 302811 h 1412129"/>
                <a:gd name="connsiteX1677" fmla="*/ 2946877 w 5010025"/>
                <a:gd name="connsiteY1677" fmla="*/ 305629 h 1412129"/>
                <a:gd name="connsiteX1678" fmla="*/ 2949153 w 5010025"/>
                <a:gd name="connsiteY1678" fmla="*/ 307391 h 1412129"/>
                <a:gd name="connsiteX1679" fmla="*/ 2951358 w 5010025"/>
                <a:gd name="connsiteY1679" fmla="*/ 310210 h 1412129"/>
                <a:gd name="connsiteX1680" fmla="*/ 2953635 w 5010025"/>
                <a:gd name="connsiteY1680" fmla="*/ 311972 h 1412129"/>
                <a:gd name="connsiteX1681" fmla="*/ 2955840 w 5010025"/>
                <a:gd name="connsiteY1681" fmla="*/ 314791 h 1412129"/>
                <a:gd name="connsiteX1682" fmla="*/ 2958117 w 5010025"/>
                <a:gd name="connsiteY1682" fmla="*/ 316553 h 1412129"/>
                <a:gd name="connsiteX1683" fmla="*/ 2960320 w 5010025"/>
                <a:gd name="connsiteY1683" fmla="*/ 319370 h 1412129"/>
                <a:gd name="connsiteX1684" fmla="*/ 2962599 w 5010025"/>
                <a:gd name="connsiteY1684" fmla="*/ 321133 h 1412129"/>
                <a:gd name="connsiteX1685" fmla="*/ 2964804 w 5010025"/>
                <a:gd name="connsiteY1685" fmla="*/ 323952 h 1412129"/>
                <a:gd name="connsiteX1686" fmla="*/ 2967081 w 5010025"/>
                <a:gd name="connsiteY1686" fmla="*/ 325714 h 1412129"/>
                <a:gd name="connsiteX1687" fmla="*/ 2969288 w 5010025"/>
                <a:gd name="connsiteY1687" fmla="*/ 328535 h 1412129"/>
                <a:gd name="connsiteX1688" fmla="*/ 2971562 w 5010025"/>
                <a:gd name="connsiteY1688" fmla="*/ 330296 h 1412129"/>
                <a:gd name="connsiteX1689" fmla="*/ 2973767 w 5010025"/>
                <a:gd name="connsiteY1689" fmla="*/ 333114 h 1412129"/>
                <a:gd name="connsiteX1690" fmla="*/ 2976044 w 5010025"/>
                <a:gd name="connsiteY1690" fmla="*/ 334877 h 1412129"/>
                <a:gd name="connsiteX1691" fmla="*/ 2978247 w 5010025"/>
                <a:gd name="connsiteY1691" fmla="*/ 337693 h 1412129"/>
                <a:gd name="connsiteX1692" fmla="*/ 2980526 w 5010025"/>
                <a:gd name="connsiteY1692" fmla="*/ 339457 h 1412129"/>
                <a:gd name="connsiteX1693" fmla="*/ 2982733 w 5010025"/>
                <a:gd name="connsiteY1693" fmla="*/ 342278 h 1412129"/>
                <a:gd name="connsiteX1694" fmla="*/ 2985007 w 5010025"/>
                <a:gd name="connsiteY1694" fmla="*/ 344038 h 1412129"/>
                <a:gd name="connsiteX1695" fmla="*/ 2987212 w 5010025"/>
                <a:gd name="connsiteY1695" fmla="*/ 346857 h 1412129"/>
                <a:gd name="connsiteX1696" fmla="*/ 2989489 w 5010025"/>
                <a:gd name="connsiteY1696" fmla="*/ 348619 h 1412129"/>
                <a:gd name="connsiteX1697" fmla="*/ 2991694 w 5010025"/>
                <a:gd name="connsiteY1697" fmla="*/ 351438 h 1412129"/>
                <a:gd name="connsiteX1698" fmla="*/ 2993971 w 5010025"/>
                <a:gd name="connsiteY1698" fmla="*/ 353200 h 1412129"/>
                <a:gd name="connsiteX1699" fmla="*/ 2996174 w 5010025"/>
                <a:gd name="connsiteY1699" fmla="*/ 356016 h 1412129"/>
                <a:gd name="connsiteX1700" fmla="*/ 2998453 w 5010025"/>
                <a:gd name="connsiteY1700" fmla="*/ 357780 h 1412129"/>
                <a:gd name="connsiteX1701" fmla="*/ 3000658 w 5010025"/>
                <a:gd name="connsiteY1701" fmla="*/ 360599 h 1412129"/>
                <a:gd name="connsiteX1702" fmla="*/ 3002935 w 5010025"/>
                <a:gd name="connsiteY1702" fmla="*/ 362361 h 1412129"/>
                <a:gd name="connsiteX1703" fmla="*/ 3005140 w 5010025"/>
                <a:gd name="connsiteY1703" fmla="*/ 365180 h 1412129"/>
                <a:gd name="connsiteX1704" fmla="*/ 3007417 w 5010025"/>
                <a:gd name="connsiteY1704" fmla="*/ 366942 h 1412129"/>
                <a:gd name="connsiteX1705" fmla="*/ 3009623 w 5010025"/>
                <a:gd name="connsiteY1705" fmla="*/ 369763 h 1412129"/>
                <a:gd name="connsiteX1706" fmla="*/ 3011898 w 5010025"/>
                <a:gd name="connsiteY1706" fmla="*/ 371523 h 1412129"/>
                <a:gd name="connsiteX1707" fmla="*/ 3014101 w 5010025"/>
                <a:gd name="connsiteY1707" fmla="*/ 374339 h 1412129"/>
                <a:gd name="connsiteX1708" fmla="*/ 3016380 w 5010025"/>
                <a:gd name="connsiteY1708" fmla="*/ 376103 h 1412129"/>
                <a:gd name="connsiteX1709" fmla="*/ 3018585 w 5010025"/>
                <a:gd name="connsiteY1709" fmla="*/ 378922 h 1412129"/>
                <a:gd name="connsiteX1710" fmla="*/ 3020862 w 5010025"/>
                <a:gd name="connsiteY1710" fmla="*/ 380684 h 1412129"/>
                <a:gd name="connsiteX1711" fmla="*/ 3023067 w 5010025"/>
                <a:gd name="connsiteY1711" fmla="*/ 383503 h 1412129"/>
                <a:gd name="connsiteX1712" fmla="*/ 3025344 w 5010025"/>
                <a:gd name="connsiteY1712" fmla="*/ 385265 h 1412129"/>
                <a:gd name="connsiteX1713" fmla="*/ 3027547 w 5010025"/>
                <a:gd name="connsiteY1713" fmla="*/ 388081 h 1412129"/>
                <a:gd name="connsiteX1714" fmla="*/ 3029826 w 5010025"/>
                <a:gd name="connsiteY1714" fmla="*/ 389845 h 1412129"/>
                <a:gd name="connsiteX1715" fmla="*/ 3032031 w 5010025"/>
                <a:gd name="connsiteY1715" fmla="*/ 392664 h 1412129"/>
                <a:gd name="connsiteX1716" fmla="*/ 3034308 w 5010025"/>
                <a:gd name="connsiteY1716" fmla="*/ 394426 h 1412129"/>
                <a:gd name="connsiteX1717" fmla="*/ 3036515 w 5010025"/>
                <a:gd name="connsiteY1717" fmla="*/ 397247 h 1412129"/>
                <a:gd name="connsiteX1718" fmla="*/ 3038789 w 5010025"/>
                <a:gd name="connsiteY1718" fmla="*/ 399007 h 1412129"/>
                <a:gd name="connsiteX1719" fmla="*/ 3040994 w 5010025"/>
                <a:gd name="connsiteY1719" fmla="*/ 401826 h 1412129"/>
                <a:gd name="connsiteX1720" fmla="*/ 3043271 w 5010025"/>
                <a:gd name="connsiteY1720" fmla="*/ 403588 h 1412129"/>
                <a:gd name="connsiteX1721" fmla="*/ 3045474 w 5010025"/>
                <a:gd name="connsiteY1721" fmla="*/ 406404 h 1412129"/>
                <a:gd name="connsiteX1722" fmla="*/ 3047753 w 5010025"/>
                <a:gd name="connsiteY1722" fmla="*/ 408168 h 1412129"/>
                <a:gd name="connsiteX1723" fmla="*/ 3049958 w 5010025"/>
                <a:gd name="connsiteY1723" fmla="*/ 410987 h 1412129"/>
                <a:gd name="connsiteX1724" fmla="*/ 3052235 w 5010025"/>
                <a:gd name="connsiteY1724" fmla="*/ 412749 h 1412129"/>
                <a:gd name="connsiteX1725" fmla="*/ 3054442 w 5010025"/>
                <a:gd name="connsiteY1725" fmla="*/ 415570 h 1412129"/>
                <a:gd name="connsiteX1726" fmla="*/ 3056716 w 5010025"/>
                <a:gd name="connsiteY1726" fmla="*/ 417330 h 1412129"/>
                <a:gd name="connsiteX1727" fmla="*/ 3058921 w 5010025"/>
                <a:gd name="connsiteY1727" fmla="*/ 420149 h 1412129"/>
                <a:gd name="connsiteX1728" fmla="*/ 3061198 w 5010025"/>
                <a:gd name="connsiteY1728" fmla="*/ 421911 h 1412129"/>
                <a:gd name="connsiteX1729" fmla="*/ 3063401 w 5010025"/>
                <a:gd name="connsiteY1729" fmla="*/ 424727 h 1412129"/>
                <a:gd name="connsiteX1730" fmla="*/ 3065680 w 5010025"/>
                <a:gd name="connsiteY1730" fmla="*/ 426491 h 1412129"/>
                <a:gd name="connsiteX1731" fmla="*/ 3067885 w 5010025"/>
                <a:gd name="connsiteY1731" fmla="*/ 429310 h 1412129"/>
                <a:gd name="connsiteX1732" fmla="*/ 3070162 w 5010025"/>
                <a:gd name="connsiteY1732" fmla="*/ 431072 h 1412129"/>
                <a:gd name="connsiteX1733" fmla="*/ 3072369 w 5010025"/>
                <a:gd name="connsiteY1733" fmla="*/ 433893 h 1412129"/>
                <a:gd name="connsiteX1734" fmla="*/ 3074643 w 5010025"/>
                <a:gd name="connsiteY1734" fmla="*/ 435653 h 1412129"/>
                <a:gd name="connsiteX1735" fmla="*/ 3076848 w 5010025"/>
                <a:gd name="connsiteY1735" fmla="*/ 438472 h 1412129"/>
                <a:gd name="connsiteX1736" fmla="*/ 3079125 w 5010025"/>
                <a:gd name="connsiteY1736" fmla="*/ 440234 h 1412129"/>
                <a:gd name="connsiteX1737" fmla="*/ 3081328 w 5010025"/>
                <a:gd name="connsiteY1737" fmla="*/ 443050 h 1412129"/>
                <a:gd name="connsiteX1738" fmla="*/ 3083607 w 5010025"/>
                <a:gd name="connsiteY1738" fmla="*/ 444814 h 1412129"/>
                <a:gd name="connsiteX1739" fmla="*/ 3085812 w 5010025"/>
                <a:gd name="connsiteY1739" fmla="*/ 447633 h 1412129"/>
                <a:gd name="connsiteX1740" fmla="*/ 3088089 w 5010025"/>
                <a:gd name="connsiteY1740" fmla="*/ 449395 h 1412129"/>
                <a:gd name="connsiteX1741" fmla="*/ 3090294 w 5010025"/>
                <a:gd name="connsiteY1741" fmla="*/ 452214 h 1412129"/>
                <a:gd name="connsiteX1742" fmla="*/ 3092571 w 5010025"/>
                <a:gd name="connsiteY1742" fmla="*/ 453976 h 1412129"/>
                <a:gd name="connsiteX1743" fmla="*/ 3094774 w 5010025"/>
                <a:gd name="connsiteY1743" fmla="*/ 456793 h 1412129"/>
                <a:gd name="connsiteX1744" fmla="*/ 3097053 w 5010025"/>
                <a:gd name="connsiteY1744" fmla="*/ 458556 h 1412129"/>
                <a:gd name="connsiteX1745" fmla="*/ 3099259 w 5010025"/>
                <a:gd name="connsiteY1745" fmla="*/ 461377 h 1412129"/>
                <a:gd name="connsiteX1746" fmla="*/ 3101534 w 5010025"/>
                <a:gd name="connsiteY1746" fmla="*/ 463137 h 1412129"/>
                <a:gd name="connsiteX1747" fmla="*/ 3103739 w 5010025"/>
                <a:gd name="connsiteY1747" fmla="*/ 465956 h 1412129"/>
                <a:gd name="connsiteX1748" fmla="*/ 3106016 w 5010025"/>
                <a:gd name="connsiteY1748" fmla="*/ 467718 h 1412129"/>
                <a:gd name="connsiteX1749" fmla="*/ 3108221 w 5010025"/>
                <a:gd name="connsiteY1749" fmla="*/ 470537 h 1412129"/>
                <a:gd name="connsiteX1750" fmla="*/ 3110498 w 5010025"/>
                <a:gd name="connsiteY1750" fmla="*/ 472299 h 1412129"/>
                <a:gd name="connsiteX1751" fmla="*/ 3112701 w 5010025"/>
                <a:gd name="connsiteY1751" fmla="*/ 475116 h 1412129"/>
                <a:gd name="connsiteX1752" fmla="*/ 3114980 w 5010025"/>
                <a:gd name="connsiteY1752" fmla="*/ 476879 h 1412129"/>
                <a:gd name="connsiteX1753" fmla="*/ 3117185 w 5010025"/>
                <a:gd name="connsiteY1753" fmla="*/ 479698 h 1412129"/>
                <a:gd name="connsiteX1754" fmla="*/ 3119462 w 5010025"/>
                <a:gd name="connsiteY1754" fmla="*/ 481460 h 1412129"/>
                <a:gd name="connsiteX1755" fmla="*/ 3121669 w 5010025"/>
                <a:gd name="connsiteY1755" fmla="*/ 484282 h 1412129"/>
                <a:gd name="connsiteX1756" fmla="*/ 3123943 w 5010025"/>
                <a:gd name="connsiteY1756" fmla="*/ 486041 h 1412129"/>
                <a:gd name="connsiteX1757" fmla="*/ 3126148 w 5010025"/>
                <a:gd name="connsiteY1757" fmla="*/ 488860 h 1412129"/>
                <a:gd name="connsiteX1758" fmla="*/ 3128425 w 5010025"/>
                <a:gd name="connsiteY1758" fmla="*/ 490622 h 1412129"/>
                <a:gd name="connsiteX1759" fmla="*/ 3130628 w 5010025"/>
                <a:gd name="connsiteY1759" fmla="*/ 493439 h 1412129"/>
                <a:gd name="connsiteX1760" fmla="*/ 3132907 w 5010025"/>
                <a:gd name="connsiteY1760" fmla="*/ 495202 h 1412129"/>
                <a:gd name="connsiteX1761" fmla="*/ 3135112 w 5010025"/>
                <a:gd name="connsiteY1761" fmla="*/ 498022 h 1412129"/>
                <a:gd name="connsiteX1762" fmla="*/ 3137389 w 5010025"/>
                <a:gd name="connsiteY1762" fmla="*/ 499784 h 1412129"/>
                <a:gd name="connsiteX1763" fmla="*/ 3139596 w 5010025"/>
                <a:gd name="connsiteY1763" fmla="*/ 502604 h 1412129"/>
                <a:gd name="connsiteX1764" fmla="*/ 3140965 w 5010025"/>
                <a:gd name="connsiteY1764" fmla="*/ 503664 h 1412129"/>
                <a:gd name="connsiteX1765" fmla="*/ 3163010 w 5010025"/>
                <a:gd name="connsiteY1765" fmla="*/ 494493 h 1412129"/>
                <a:gd name="connsiteX1766" fmla="*/ 3226047 w 5010025"/>
                <a:gd name="connsiteY1766" fmla="*/ 457789 h 1412129"/>
                <a:gd name="connsiteX1767" fmla="*/ 3288001 w 5010025"/>
                <a:gd name="connsiteY1767" fmla="*/ 421027 h 1412129"/>
                <a:gd name="connsiteX1768" fmla="*/ 3293244 w 5010025"/>
                <a:gd name="connsiteY1768" fmla="*/ 386432 h 1412129"/>
                <a:gd name="connsiteX1769" fmla="*/ 3302592 w 5010025"/>
                <a:gd name="connsiteY1769" fmla="*/ 307891 h 1412129"/>
                <a:gd name="connsiteX1770" fmla="*/ 3302078 w 5010025"/>
                <a:gd name="connsiteY1770" fmla="*/ 256880 h 1412129"/>
                <a:gd name="connsiteX1771" fmla="*/ 3299798 w 5010025"/>
                <a:gd name="connsiteY1771" fmla="*/ 177143 h 1412129"/>
                <a:gd name="connsiteX1772" fmla="*/ 3293871 w 5010025"/>
                <a:gd name="connsiteY1772" fmla="*/ 155314 h 1412129"/>
                <a:gd name="connsiteX1773" fmla="*/ 3293700 w 5010025"/>
                <a:gd name="connsiteY1773" fmla="*/ 145570 h 1412129"/>
                <a:gd name="connsiteX1774" fmla="*/ 3291705 w 5010025"/>
                <a:gd name="connsiteY1774" fmla="*/ 132519 h 1412129"/>
                <a:gd name="connsiteX1775" fmla="*/ 3292788 w 5010025"/>
                <a:gd name="connsiteY1775" fmla="*/ 115480 h 1412129"/>
                <a:gd name="connsiteX1776" fmla="*/ 3305612 w 5010025"/>
                <a:gd name="connsiteY1776" fmla="*/ 102256 h 1412129"/>
                <a:gd name="connsiteX1777" fmla="*/ 3317467 w 5010025"/>
                <a:gd name="connsiteY1777" fmla="*/ 104706 h 1412129"/>
                <a:gd name="connsiteX1778" fmla="*/ 3348701 w 5010025"/>
                <a:gd name="connsiteY1778" fmla="*/ 129669 h 1412129"/>
                <a:gd name="connsiteX1779" fmla="*/ 3390136 w 5010025"/>
                <a:gd name="connsiteY1779" fmla="*/ 162040 h 1412129"/>
                <a:gd name="connsiteX1780" fmla="*/ 3394434 w 5010025"/>
                <a:gd name="connsiteY1780" fmla="*/ 166466 h 1412129"/>
                <a:gd name="connsiteX1781" fmla="*/ 3394617 w 5010025"/>
                <a:gd name="connsiteY1781" fmla="*/ 166609 h 1412129"/>
                <a:gd name="connsiteX1782" fmla="*/ 3398961 w 5010025"/>
                <a:gd name="connsiteY1782" fmla="*/ 171082 h 1412129"/>
                <a:gd name="connsiteX1783" fmla="*/ 3399099 w 5010025"/>
                <a:gd name="connsiteY1783" fmla="*/ 171190 h 1412129"/>
                <a:gd name="connsiteX1784" fmla="*/ 3403443 w 5010025"/>
                <a:gd name="connsiteY1784" fmla="*/ 175663 h 1412129"/>
                <a:gd name="connsiteX1785" fmla="*/ 3403581 w 5010025"/>
                <a:gd name="connsiteY1785" fmla="*/ 175771 h 1412129"/>
                <a:gd name="connsiteX1786" fmla="*/ 3407925 w 5010025"/>
                <a:gd name="connsiteY1786" fmla="*/ 180244 h 1412129"/>
                <a:gd name="connsiteX1787" fmla="*/ 3408063 w 5010025"/>
                <a:gd name="connsiteY1787" fmla="*/ 180352 h 1412129"/>
                <a:gd name="connsiteX1788" fmla="*/ 3412403 w 5010025"/>
                <a:gd name="connsiteY1788" fmla="*/ 184821 h 1412129"/>
                <a:gd name="connsiteX1789" fmla="*/ 3412545 w 5010025"/>
                <a:gd name="connsiteY1789" fmla="*/ 184932 h 1412129"/>
                <a:gd name="connsiteX1790" fmla="*/ 3416889 w 5010025"/>
                <a:gd name="connsiteY1790" fmla="*/ 189405 h 1412129"/>
                <a:gd name="connsiteX1791" fmla="*/ 3417027 w 5010025"/>
                <a:gd name="connsiteY1791" fmla="*/ 189513 h 1412129"/>
                <a:gd name="connsiteX1792" fmla="*/ 3421374 w 5010025"/>
                <a:gd name="connsiteY1792" fmla="*/ 193990 h 1412129"/>
                <a:gd name="connsiteX1793" fmla="*/ 3421508 w 5010025"/>
                <a:gd name="connsiteY1793" fmla="*/ 194094 h 1412129"/>
                <a:gd name="connsiteX1794" fmla="*/ 3425853 w 5010025"/>
                <a:gd name="connsiteY1794" fmla="*/ 198568 h 1412129"/>
                <a:gd name="connsiteX1795" fmla="*/ 3425990 w 5010025"/>
                <a:gd name="connsiteY1795" fmla="*/ 198675 h 1412129"/>
                <a:gd name="connsiteX1796" fmla="*/ 3430330 w 5010025"/>
                <a:gd name="connsiteY1796" fmla="*/ 203144 h 1412129"/>
                <a:gd name="connsiteX1797" fmla="*/ 3430472 w 5010025"/>
                <a:gd name="connsiteY1797" fmla="*/ 203255 h 1412129"/>
                <a:gd name="connsiteX1798" fmla="*/ 3434816 w 5010025"/>
                <a:gd name="connsiteY1798" fmla="*/ 207728 h 1412129"/>
                <a:gd name="connsiteX1799" fmla="*/ 3434954 w 5010025"/>
                <a:gd name="connsiteY1799" fmla="*/ 207836 h 1412129"/>
                <a:gd name="connsiteX1800" fmla="*/ 3439298 w 5010025"/>
                <a:gd name="connsiteY1800" fmla="*/ 212310 h 1412129"/>
                <a:gd name="connsiteX1801" fmla="*/ 3439436 w 5010025"/>
                <a:gd name="connsiteY1801" fmla="*/ 212417 h 1412129"/>
                <a:gd name="connsiteX1802" fmla="*/ 3443780 w 5010025"/>
                <a:gd name="connsiteY1802" fmla="*/ 216891 h 1412129"/>
                <a:gd name="connsiteX1803" fmla="*/ 3443918 w 5010025"/>
                <a:gd name="connsiteY1803" fmla="*/ 216999 h 1412129"/>
                <a:gd name="connsiteX1804" fmla="*/ 3448261 w 5010025"/>
                <a:gd name="connsiteY1804" fmla="*/ 221471 h 1412129"/>
                <a:gd name="connsiteX1805" fmla="*/ 3448399 w 5010025"/>
                <a:gd name="connsiteY1805" fmla="*/ 221579 h 1412129"/>
                <a:gd name="connsiteX1806" fmla="*/ 3452743 w 5010025"/>
                <a:gd name="connsiteY1806" fmla="*/ 226052 h 1412129"/>
                <a:gd name="connsiteX1807" fmla="*/ 3452881 w 5010025"/>
                <a:gd name="connsiteY1807" fmla="*/ 226160 h 1412129"/>
                <a:gd name="connsiteX1808" fmla="*/ 3457225 w 5010025"/>
                <a:gd name="connsiteY1808" fmla="*/ 230633 h 1412129"/>
                <a:gd name="connsiteX1809" fmla="*/ 3457363 w 5010025"/>
                <a:gd name="connsiteY1809" fmla="*/ 230741 h 1412129"/>
                <a:gd name="connsiteX1810" fmla="*/ 3461703 w 5010025"/>
                <a:gd name="connsiteY1810" fmla="*/ 235210 h 1412129"/>
                <a:gd name="connsiteX1811" fmla="*/ 3461845 w 5010025"/>
                <a:gd name="connsiteY1811" fmla="*/ 235321 h 1412129"/>
                <a:gd name="connsiteX1812" fmla="*/ 3466192 w 5010025"/>
                <a:gd name="connsiteY1812" fmla="*/ 239797 h 1412129"/>
                <a:gd name="connsiteX1813" fmla="*/ 3466326 w 5010025"/>
                <a:gd name="connsiteY1813" fmla="*/ 239902 h 1412129"/>
                <a:gd name="connsiteX1814" fmla="*/ 3470670 w 5010025"/>
                <a:gd name="connsiteY1814" fmla="*/ 244375 h 1412129"/>
                <a:gd name="connsiteX1815" fmla="*/ 3470808 w 5010025"/>
                <a:gd name="connsiteY1815" fmla="*/ 244483 h 1412129"/>
                <a:gd name="connsiteX1816" fmla="*/ 3475152 w 5010025"/>
                <a:gd name="connsiteY1816" fmla="*/ 248956 h 1412129"/>
                <a:gd name="connsiteX1817" fmla="*/ 3475290 w 5010025"/>
                <a:gd name="connsiteY1817" fmla="*/ 249064 h 1412129"/>
                <a:gd name="connsiteX1818" fmla="*/ 3479630 w 5010025"/>
                <a:gd name="connsiteY1818" fmla="*/ 253533 h 1412129"/>
                <a:gd name="connsiteX1819" fmla="*/ 3479772 w 5010025"/>
                <a:gd name="connsiteY1819" fmla="*/ 253644 h 1412129"/>
                <a:gd name="connsiteX1820" fmla="*/ 3484119 w 5010025"/>
                <a:gd name="connsiteY1820" fmla="*/ 258120 h 1412129"/>
                <a:gd name="connsiteX1821" fmla="*/ 3484253 w 5010025"/>
                <a:gd name="connsiteY1821" fmla="*/ 258225 h 1412129"/>
                <a:gd name="connsiteX1822" fmla="*/ 3488597 w 5010025"/>
                <a:gd name="connsiteY1822" fmla="*/ 262698 h 1412129"/>
                <a:gd name="connsiteX1823" fmla="*/ 3488735 w 5010025"/>
                <a:gd name="connsiteY1823" fmla="*/ 262806 h 1412129"/>
                <a:gd name="connsiteX1824" fmla="*/ 3493079 w 5010025"/>
                <a:gd name="connsiteY1824" fmla="*/ 267279 h 1412129"/>
                <a:gd name="connsiteX1825" fmla="*/ 3493217 w 5010025"/>
                <a:gd name="connsiteY1825" fmla="*/ 267387 h 1412129"/>
                <a:gd name="connsiteX1826" fmla="*/ 3497557 w 5010025"/>
                <a:gd name="connsiteY1826" fmla="*/ 271856 h 1412129"/>
                <a:gd name="connsiteX1827" fmla="*/ 3497699 w 5010025"/>
                <a:gd name="connsiteY1827" fmla="*/ 271967 h 1412129"/>
                <a:gd name="connsiteX1828" fmla="*/ 3502043 w 5010025"/>
                <a:gd name="connsiteY1828" fmla="*/ 276440 h 1412129"/>
                <a:gd name="connsiteX1829" fmla="*/ 3502181 w 5010025"/>
                <a:gd name="connsiteY1829" fmla="*/ 276548 h 1412129"/>
                <a:gd name="connsiteX1830" fmla="*/ 3506525 w 5010025"/>
                <a:gd name="connsiteY1830" fmla="*/ 281021 h 1412129"/>
                <a:gd name="connsiteX1831" fmla="*/ 3506663 w 5010025"/>
                <a:gd name="connsiteY1831" fmla="*/ 281129 h 1412129"/>
                <a:gd name="connsiteX1832" fmla="*/ 3511010 w 5010025"/>
                <a:gd name="connsiteY1832" fmla="*/ 285605 h 1412129"/>
                <a:gd name="connsiteX1833" fmla="*/ 3511144 w 5010025"/>
                <a:gd name="connsiteY1833" fmla="*/ 285710 h 1412129"/>
                <a:gd name="connsiteX1834" fmla="*/ 3515484 w 5010025"/>
                <a:gd name="connsiteY1834" fmla="*/ 290179 h 1412129"/>
                <a:gd name="connsiteX1835" fmla="*/ 3515626 w 5010025"/>
                <a:gd name="connsiteY1835" fmla="*/ 290290 h 1412129"/>
                <a:gd name="connsiteX1836" fmla="*/ 3519970 w 5010025"/>
                <a:gd name="connsiteY1836" fmla="*/ 294763 h 1412129"/>
                <a:gd name="connsiteX1837" fmla="*/ 3520108 w 5010025"/>
                <a:gd name="connsiteY1837" fmla="*/ 294871 h 1412129"/>
                <a:gd name="connsiteX1838" fmla="*/ 3524452 w 5010025"/>
                <a:gd name="connsiteY1838" fmla="*/ 299344 h 1412129"/>
                <a:gd name="connsiteX1839" fmla="*/ 3524590 w 5010025"/>
                <a:gd name="connsiteY1839" fmla="*/ 299452 h 1412129"/>
                <a:gd name="connsiteX1840" fmla="*/ 3528930 w 5010025"/>
                <a:gd name="connsiteY1840" fmla="*/ 303921 h 1412129"/>
                <a:gd name="connsiteX1841" fmla="*/ 3529072 w 5010025"/>
                <a:gd name="connsiteY1841" fmla="*/ 304032 h 1412129"/>
                <a:gd name="connsiteX1842" fmla="*/ 3533419 w 5010025"/>
                <a:gd name="connsiteY1842" fmla="*/ 308509 h 1412129"/>
                <a:gd name="connsiteX1843" fmla="*/ 3533553 w 5010025"/>
                <a:gd name="connsiteY1843" fmla="*/ 308613 h 1412129"/>
                <a:gd name="connsiteX1844" fmla="*/ 3537897 w 5010025"/>
                <a:gd name="connsiteY1844" fmla="*/ 313086 h 1412129"/>
                <a:gd name="connsiteX1845" fmla="*/ 3538035 w 5010025"/>
                <a:gd name="connsiteY1845" fmla="*/ 313195 h 1412129"/>
                <a:gd name="connsiteX1846" fmla="*/ 3542380 w 5010025"/>
                <a:gd name="connsiteY1846" fmla="*/ 317668 h 1412129"/>
                <a:gd name="connsiteX1847" fmla="*/ 3542517 w 5010025"/>
                <a:gd name="connsiteY1847" fmla="*/ 317776 h 1412129"/>
                <a:gd name="connsiteX1848" fmla="*/ 3546857 w 5010025"/>
                <a:gd name="connsiteY1848" fmla="*/ 322245 h 1412129"/>
                <a:gd name="connsiteX1849" fmla="*/ 3546999 w 5010025"/>
                <a:gd name="connsiteY1849" fmla="*/ 322356 h 1412129"/>
                <a:gd name="connsiteX1850" fmla="*/ 3551346 w 5010025"/>
                <a:gd name="connsiteY1850" fmla="*/ 326832 h 1412129"/>
                <a:gd name="connsiteX1851" fmla="*/ 3551480 w 5010025"/>
                <a:gd name="connsiteY1851" fmla="*/ 326937 h 1412129"/>
                <a:gd name="connsiteX1852" fmla="*/ 3555824 w 5010025"/>
                <a:gd name="connsiteY1852" fmla="*/ 331410 h 1412129"/>
                <a:gd name="connsiteX1853" fmla="*/ 3555962 w 5010025"/>
                <a:gd name="connsiteY1853" fmla="*/ 331518 h 1412129"/>
                <a:gd name="connsiteX1854" fmla="*/ 3560307 w 5010025"/>
                <a:gd name="connsiteY1854" fmla="*/ 335991 h 1412129"/>
                <a:gd name="connsiteX1855" fmla="*/ 3560444 w 5010025"/>
                <a:gd name="connsiteY1855" fmla="*/ 336099 h 1412129"/>
                <a:gd name="connsiteX1856" fmla="*/ 3564784 w 5010025"/>
                <a:gd name="connsiteY1856" fmla="*/ 340568 h 1412129"/>
                <a:gd name="connsiteX1857" fmla="*/ 3564926 w 5010025"/>
                <a:gd name="connsiteY1857" fmla="*/ 340679 h 1412129"/>
                <a:gd name="connsiteX1858" fmla="*/ 3569270 w 5010025"/>
                <a:gd name="connsiteY1858" fmla="*/ 345152 h 1412129"/>
                <a:gd name="connsiteX1859" fmla="*/ 3569408 w 5010025"/>
                <a:gd name="connsiteY1859" fmla="*/ 345260 h 1412129"/>
                <a:gd name="connsiteX1860" fmla="*/ 3573756 w 5010025"/>
                <a:gd name="connsiteY1860" fmla="*/ 349736 h 1412129"/>
                <a:gd name="connsiteX1861" fmla="*/ 3573889 w 5010025"/>
                <a:gd name="connsiteY1861" fmla="*/ 349841 h 1412129"/>
                <a:gd name="connsiteX1862" fmla="*/ 3578233 w 5010025"/>
                <a:gd name="connsiteY1862" fmla="*/ 354314 h 1412129"/>
                <a:gd name="connsiteX1863" fmla="*/ 3578371 w 5010025"/>
                <a:gd name="connsiteY1863" fmla="*/ 354422 h 1412129"/>
                <a:gd name="connsiteX1864" fmla="*/ 3582711 w 5010025"/>
                <a:gd name="connsiteY1864" fmla="*/ 358891 h 1412129"/>
                <a:gd name="connsiteX1865" fmla="*/ 3582853 w 5010025"/>
                <a:gd name="connsiteY1865" fmla="*/ 359002 h 1412129"/>
                <a:gd name="connsiteX1866" fmla="*/ 3587197 w 5010025"/>
                <a:gd name="connsiteY1866" fmla="*/ 363475 h 1412129"/>
                <a:gd name="connsiteX1867" fmla="*/ 3587335 w 5010025"/>
                <a:gd name="connsiteY1867" fmla="*/ 363583 h 1412129"/>
                <a:gd name="connsiteX1868" fmla="*/ 3591680 w 5010025"/>
                <a:gd name="connsiteY1868" fmla="*/ 368056 h 1412129"/>
                <a:gd name="connsiteX1869" fmla="*/ 3591817 w 5010025"/>
                <a:gd name="connsiteY1869" fmla="*/ 368164 h 1412129"/>
                <a:gd name="connsiteX1870" fmla="*/ 3596161 w 5010025"/>
                <a:gd name="connsiteY1870" fmla="*/ 372637 h 1412129"/>
                <a:gd name="connsiteX1871" fmla="*/ 3596299 w 5010025"/>
                <a:gd name="connsiteY1871" fmla="*/ 372745 h 1412129"/>
                <a:gd name="connsiteX1872" fmla="*/ 3600642 w 5010025"/>
                <a:gd name="connsiteY1872" fmla="*/ 377217 h 1412129"/>
                <a:gd name="connsiteX1873" fmla="*/ 3600780 w 5010025"/>
                <a:gd name="connsiteY1873" fmla="*/ 377325 h 1412129"/>
                <a:gd name="connsiteX1874" fmla="*/ 3605125 w 5010025"/>
                <a:gd name="connsiteY1874" fmla="*/ 381799 h 1412129"/>
                <a:gd name="connsiteX1875" fmla="*/ 3605262 w 5010025"/>
                <a:gd name="connsiteY1875" fmla="*/ 381906 h 1412129"/>
                <a:gd name="connsiteX1876" fmla="*/ 3609606 w 5010025"/>
                <a:gd name="connsiteY1876" fmla="*/ 386379 h 1412129"/>
                <a:gd name="connsiteX1877" fmla="*/ 3609744 w 5010025"/>
                <a:gd name="connsiteY1877" fmla="*/ 386487 h 1412129"/>
                <a:gd name="connsiteX1878" fmla="*/ 3614084 w 5010025"/>
                <a:gd name="connsiteY1878" fmla="*/ 390956 h 1412129"/>
                <a:gd name="connsiteX1879" fmla="*/ 3614226 w 5010025"/>
                <a:gd name="connsiteY1879" fmla="*/ 391067 h 1412129"/>
                <a:gd name="connsiteX1880" fmla="*/ 3618570 w 5010025"/>
                <a:gd name="connsiteY1880" fmla="*/ 395541 h 1412129"/>
                <a:gd name="connsiteX1881" fmla="*/ 3618708 w 5010025"/>
                <a:gd name="connsiteY1881" fmla="*/ 395648 h 1412129"/>
                <a:gd name="connsiteX1882" fmla="*/ 3623056 w 5010025"/>
                <a:gd name="connsiteY1882" fmla="*/ 400125 h 1412129"/>
                <a:gd name="connsiteX1883" fmla="*/ 3623189 w 5010025"/>
                <a:gd name="connsiteY1883" fmla="*/ 400229 h 1412129"/>
                <a:gd name="connsiteX1884" fmla="*/ 3627533 w 5010025"/>
                <a:gd name="connsiteY1884" fmla="*/ 404703 h 1412129"/>
                <a:gd name="connsiteX1885" fmla="*/ 3627671 w 5010025"/>
                <a:gd name="connsiteY1885" fmla="*/ 404810 h 1412129"/>
                <a:gd name="connsiteX1886" fmla="*/ 3632011 w 5010025"/>
                <a:gd name="connsiteY1886" fmla="*/ 409279 h 1412129"/>
                <a:gd name="connsiteX1887" fmla="*/ 3632153 w 5010025"/>
                <a:gd name="connsiteY1887" fmla="*/ 409390 h 1412129"/>
                <a:gd name="connsiteX1888" fmla="*/ 3636500 w 5010025"/>
                <a:gd name="connsiteY1888" fmla="*/ 413867 h 1412129"/>
                <a:gd name="connsiteX1889" fmla="*/ 3636634 w 5010025"/>
                <a:gd name="connsiteY1889" fmla="*/ 413971 h 1412129"/>
                <a:gd name="connsiteX1890" fmla="*/ 3640979 w 5010025"/>
                <a:gd name="connsiteY1890" fmla="*/ 418445 h 1412129"/>
                <a:gd name="connsiteX1891" fmla="*/ 3641116 w 5010025"/>
                <a:gd name="connsiteY1891" fmla="*/ 418552 h 1412129"/>
                <a:gd name="connsiteX1892" fmla="*/ 3645460 w 5010025"/>
                <a:gd name="connsiteY1892" fmla="*/ 423025 h 1412129"/>
                <a:gd name="connsiteX1893" fmla="*/ 3645598 w 5010025"/>
                <a:gd name="connsiteY1893" fmla="*/ 423133 h 1412129"/>
                <a:gd name="connsiteX1894" fmla="*/ 3649938 w 5010025"/>
                <a:gd name="connsiteY1894" fmla="*/ 427602 h 1412129"/>
                <a:gd name="connsiteX1895" fmla="*/ 3650080 w 5010025"/>
                <a:gd name="connsiteY1895" fmla="*/ 427713 h 1412129"/>
                <a:gd name="connsiteX1896" fmla="*/ 3654424 w 5010025"/>
                <a:gd name="connsiteY1896" fmla="*/ 432187 h 1412129"/>
                <a:gd name="connsiteX1897" fmla="*/ 3654562 w 5010025"/>
                <a:gd name="connsiteY1897" fmla="*/ 432294 h 1412129"/>
                <a:gd name="connsiteX1898" fmla="*/ 3658906 w 5010025"/>
                <a:gd name="connsiteY1898" fmla="*/ 436768 h 1412129"/>
                <a:gd name="connsiteX1899" fmla="*/ 3659044 w 5010025"/>
                <a:gd name="connsiteY1899" fmla="*/ 436875 h 1412129"/>
                <a:gd name="connsiteX1900" fmla="*/ 3663391 w 5010025"/>
                <a:gd name="connsiteY1900" fmla="*/ 441352 h 1412129"/>
                <a:gd name="connsiteX1901" fmla="*/ 3663525 w 5010025"/>
                <a:gd name="connsiteY1901" fmla="*/ 441456 h 1412129"/>
                <a:gd name="connsiteX1902" fmla="*/ 3667865 w 5010025"/>
                <a:gd name="connsiteY1902" fmla="*/ 445926 h 1412129"/>
                <a:gd name="connsiteX1903" fmla="*/ 3668007 w 5010025"/>
                <a:gd name="connsiteY1903" fmla="*/ 446036 h 1412129"/>
                <a:gd name="connsiteX1904" fmla="*/ 3672351 w 5010025"/>
                <a:gd name="connsiteY1904" fmla="*/ 450510 h 1412129"/>
                <a:gd name="connsiteX1905" fmla="*/ 3672489 w 5010025"/>
                <a:gd name="connsiteY1905" fmla="*/ 450618 h 1412129"/>
                <a:gd name="connsiteX1906" fmla="*/ 3676833 w 5010025"/>
                <a:gd name="connsiteY1906" fmla="*/ 455091 h 1412129"/>
                <a:gd name="connsiteX1907" fmla="*/ 3676971 w 5010025"/>
                <a:gd name="connsiteY1907" fmla="*/ 455199 h 1412129"/>
                <a:gd name="connsiteX1908" fmla="*/ 3681311 w 5010025"/>
                <a:gd name="connsiteY1908" fmla="*/ 459668 h 1412129"/>
                <a:gd name="connsiteX1909" fmla="*/ 3681453 w 5010025"/>
                <a:gd name="connsiteY1909" fmla="*/ 459779 h 1412129"/>
                <a:gd name="connsiteX1910" fmla="*/ 3685797 w 5010025"/>
                <a:gd name="connsiteY1910" fmla="*/ 464252 h 1412129"/>
                <a:gd name="connsiteX1911" fmla="*/ 3685935 w 5010025"/>
                <a:gd name="connsiteY1911" fmla="*/ 464360 h 1412129"/>
                <a:gd name="connsiteX1912" fmla="*/ 3690283 w 5010025"/>
                <a:gd name="connsiteY1912" fmla="*/ 468836 h 1412129"/>
                <a:gd name="connsiteX1913" fmla="*/ 3690416 w 5010025"/>
                <a:gd name="connsiteY1913" fmla="*/ 468941 h 1412129"/>
                <a:gd name="connsiteX1914" fmla="*/ 3694760 w 5010025"/>
                <a:gd name="connsiteY1914" fmla="*/ 473413 h 1412129"/>
                <a:gd name="connsiteX1915" fmla="*/ 3694898 w 5010025"/>
                <a:gd name="connsiteY1915" fmla="*/ 473522 h 1412129"/>
                <a:gd name="connsiteX1916" fmla="*/ 3699238 w 5010025"/>
                <a:gd name="connsiteY1916" fmla="*/ 477991 h 1412129"/>
                <a:gd name="connsiteX1917" fmla="*/ 3699380 w 5010025"/>
                <a:gd name="connsiteY1917" fmla="*/ 478102 h 1412129"/>
                <a:gd name="connsiteX1918" fmla="*/ 3703724 w 5010025"/>
                <a:gd name="connsiteY1918" fmla="*/ 482575 h 1412129"/>
                <a:gd name="connsiteX1919" fmla="*/ 3703862 w 5010025"/>
                <a:gd name="connsiteY1919" fmla="*/ 482683 h 1412129"/>
                <a:gd name="connsiteX1920" fmla="*/ 3708210 w 5010025"/>
                <a:gd name="connsiteY1920" fmla="*/ 487159 h 1412129"/>
                <a:gd name="connsiteX1921" fmla="*/ 3708343 w 5010025"/>
                <a:gd name="connsiteY1921" fmla="*/ 487264 h 1412129"/>
                <a:gd name="connsiteX1922" fmla="*/ 3712687 w 5010025"/>
                <a:gd name="connsiteY1922" fmla="*/ 491737 h 1412129"/>
                <a:gd name="connsiteX1923" fmla="*/ 3712825 w 5010025"/>
                <a:gd name="connsiteY1923" fmla="*/ 491845 h 1412129"/>
                <a:gd name="connsiteX1924" fmla="*/ 3717165 w 5010025"/>
                <a:gd name="connsiteY1924" fmla="*/ 496314 h 1412129"/>
                <a:gd name="connsiteX1925" fmla="*/ 3717307 w 5010025"/>
                <a:gd name="connsiteY1925" fmla="*/ 496425 h 1412129"/>
                <a:gd name="connsiteX1926" fmla="*/ 3721651 w 5010025"/>
                <a:gd name="connsiteY1926" fmla="*/ 500898 h 1412129"/>
                <a:gd name="connsiteX1927" fmla="*/ 3721789 w 5010025"/>
                <a:gd name="connsiteY1927" fmla="*/ 501006 h 1412129"/>
                <a:gd name="connsiteX1928" fmla="*/ 3726137 w 5010025"/>
                <a:gd name="connsiteY1928" fmla="*/ 505482 h 1412129"/>
                <a:gd name="connsiteX1929" fmla="*/ 3726270 w 5010025"/>
                <a:gd name="connsiteY1929" fmla="*/ 505587 h 1412129"/>
                <a:gd name="connsiteX1930" fmla="*/ 3730614 w 5010025"/>
                <a:gd name="connsiteY1930" fmla="*/ 510060 h 1412129"/>
                <a:gd name="connsiteX1931" fmla="*/ 3730752 w 5010025"/>
                <a:gd name="connsiteY1931" fmla="*/ 510168 h 1412129"/>
                <a:gd name="connsiteX1932" fmla="*/ 3735092 w 5010025"/>
                <a:gd name="connsiteY1932" fmla="*/ 514637 h 1412129"/>
                <a:gd name="connsiteX1933" fmla="*/ 3735234 w 5010025"/>
                <a:gd name="connsiteY1933" fmla="*/ 514748 h 1412129"/>
                <a:gd name="connsiteX1934" fmla="*/ 3739578 w 5010025"/>
                <a:gd name="connsiteY1934" fmla="*/ 519222 h 1412129"/>
                <a:gd name="connsiteX1935" fmla="*/ 3739716 w 5010025"/>
                <a:gd name="connsiteY1935" fmla="*/ 519329 h 1412129"/>
                <a:gd name="connsiteX1936" fmla="*/ 3744060 w 5010025"/>
                <a:gd name="connsiteY1936" fmla="*/ 523803 h 1412129"/>
                <a:gd name="connsiteX1937" fmla="*/ 3744198 w 5010025"/>
                <a:gd name="connsiteY1937" fmla="*/ 523910 h 1412129"/>
                <a:gd name="connsiteX1938" fmla="*/ 3748538 w 5010025"/>
                <a:gd name="connsiteY1938" fmla="*/ 528380 h 1412129"/>
                <a:gd name="connsiteX1939" fmla="*/ 3748680 w 5010025"/>
                <a:gd name="connsiteY1939" fmla="*/ 528491 h 1412129"/>
                <a:gd name="connsiteX1940" fmla="*/ 3753028 w 5010025"/>
                <a:gd name="connsiteY1940" fmla="*/ 532967 h 1412129"/>
                <a:gd name="connsiteX1941" fmla="*/ 3753161 w 5010025"/>
                <a:gd name="connsiteY1941" fmla="*/ 533072 h 1412129"/>
                <a:gd name="connsiteX1942" fmla="*/ 3757505 w 5010025"/>
                <a:gd name="connsiteY1942" fmla="*/ 537545 h 1412129"/>
                <a:gd name="connsiteX1943" fmla="*/ 3757643 w 5010025"/>
                <a:gd name="connsiteY1943" fmla="*/ 537652 h 1412129"/>
                <a:gd name="connsiteX1944" fmla="*/ 3761987 w 5010025"/>
                <a:gd name="connsiteY1944" fmla="*/ 542126 h 1412129"/>
                <a:gd name="connsiteX1945" fmla="*/ 3762125 w 5010025"/>
                <a:gd name="connsiteY1945" fmla="*/ 542233 h 1412129"/>
                <a:gd name="connsiteX1946" fmla="*/ 3766465 w 5010025"/>
                <a:gd name="connsiteY1946" fmla="*/ 546702 h 1412129"/>
                <a:gd name="connsiteX1947" fmla="*/ 3766607 w 5010025"/>
                <a:gd name="connsiteY1947" fmla="*/ 546813 h 1412129"/>
                <a:gd name="connsiteX1948" fmla="*/ 3770952 w 5010025"/>
                <a:gd name="connsiteY1948" fmla="*/ 551286 h 1412129"/>
                <a:gd name="connsiteX1949" fmla="*/ 3771089 w 5010025"/>
                <a:gd name="connsiteY1949" fmla="*/ 551394 h 1412129"/>
                <a:gd name="connsiteX1950" fmla="*/ 3775436 w 5010025"/>
                <a:gd name="connsiteY1950" fmla="*/ 555870 h 1412129"/>
                <a:gd name="connsiteX1951" fmla="*/ 3775570 w 5010025"/>
                <a:gd name="connsiteY1951" fmla="*/ 555975 h 1412129"/>
                <a:gd name="connsiteX1952" fmla="*/ 3779914 w 5010025"/>
                <a:gd name="connsiteY1952" fmla="*/ 560449 h 1412129"/>
                <a:gd name="connsiteX1953" fmla="*/ 3780052 w 5010025"/>
                <a:gd name="connsiteY1953" fmla="*/ 560556 h 1412129"/>
                <a:gd name="connsiteX1954" fmla="*/ 3784392 w 5010025"/>
                <a:gd name="connsiteY1954" fmla="*/ 565025 h 1412129"/>
                <a:gd name="connsiteX1955" fmla="*/ 3784534 w 5010025"/>
                <a:gd name="connsiteY1955" fmla="*/ 565136 h 1412129"/>
                <a:gd name="connsiteX1956" fmla="*/ 3788879 w 5010025"/>
                <a:gd name="connsiteY1956" fmla="*/ 569610 h 1412129"/>
                <a:gd name="connsiteX1957" fmla="*/ 3789016 w 5010025"/>
                <a:gd name="connsiteY1957" fmla="*/ 569717 h 1412129"/>
                <a:gd name="connsiteX1958" fmla="*/ 3793363 w 5010025"/>
                <a:gd name="connsiteY1958" fmla="*/ 574194 h 1412129"/>
                <a:gd name="connsiteX1959" fmla="*/ 3793497 w 5010025"/>
                <a:gd name="connsiteY1959" fmla="*/ 574298 h 1412129"/>
                <a:gd name="connsiteX1960" fmla="*/ 3797841 w 5010025"/>
                <a:gd name="connsiteY1960" fmla="*/ 578771 h 1412129"/>
                <a:gd name="connsiteX1961" fmla="*/ 3797979 w 5010025"/>
                <a:gd name="connsiteY1961" fmla="*/ 578880 h 1412129"/>
                <a:gd name="connsiteX1962" fmla="*/ 3802319 w 5010025"/>
                <a:gd name="connsiteY1962" fmla="*/ 583349 h 1412129"/>
                <a:gd name="connsiteX1963" fmla="*/ 3802461 w 5010025"/>
                <a:gd name="connsiteY1963" fmla="*/ 583459 h 1412129"/>
                <a:gd name="connsiteX1964" fmla="*/ 3806805 w 5010025"/>
                <a:gd name="connsiteY1964" fmla="*/ 587933 h 1412129"/>
                <a:gd name="connsiteX1965" fmla="*/ 3806943 w 5010025"/>
                <a:gd name="connsiteY1965" fmla="*/ 588041 h 1412129"/>
                <a:gd name="connsiteX1966" fmla="*/ 3811287 w 5010025"/>
                <a:gd name="connsiteY1966" fmla="*/ 592514 h 1412129"/>
                <a:gd name="connsiteX1967" fmla="*/ 3811425 w 5010025"/>
                <a:gd name="connsiteY1967" fmla="*/ 592622 h 1412129"/>
                <a:gd name="connsiteX1968" fmla="*/ 3815765 w 5010025"/>
                <a:gd name="connsiteY1968" fmla="*/ 597091 h 1412129"/>
                <a:gd name="connsiteX1969" fmla="*/ 3815907 w 5010025"/>
                <a:gd name="connsiteY1969" fmla="*/ 597202 h 1412129"/>
                <a:gd name="connsiteX1970" fmla="*/ 3820255 w 5010025"/>
                <a:gd name="connsiteY1970" fmla="*/ 601679 h 1412129"/>
                <a:gd name="connsiteX1971" fmla="*/ 3820388 w 5010025"/>
                <a:gd name="connsiteY1971" fmla="*/ 601783 h 1412129"/>
                <a:gd name="connsiteX1972" fmla="*/ 3824732 w 5010025"/>
                <a:gd name="connsiteY1972" fmla="*/ 606256 h 1412129"/>
                <a:gd name="connsiteX1973" fmla="*/ 3824870 w 5010025"/>
                <a:gd name="connsiteY1973" fmla="*/ 606364 h 1412129"/>
                <a:gd name="connsiteX1974" fmla="*/ 3826694 w 5010025"/>
                <a:gd name="connsiteY1974" fmla="*/ 608243 h 1412129"/>
                <a:gd name="connsiteX1975" fmla="*/ 3832077 w 5010025"/>
                <a:gd name="connsiteY1975" fmla="*/ 605520 h 1412129"/>
                <a:gd name="connsiteX1976" fmla="*/ 3868098 w 5010025"/>
                <a:gd name="connsiteY1976" fmla="*/ 587680 h 1412129"/>
                <a:gd name="connsiteX1977" fmla="*/ 3904860 w 5010025"/>
                <a:gd name="connsiteY1977" fmla="*/ 567617 h 1412129"/>
                <a:gd name="connsiteX1978" fmla="*/ 3973084 w 5010025"/>
                <a:gd name="connsiteY1978" fmla="*/ 528236 h 1412129"/>
                <a:gd name="connsiteX1979" fmla="*/ 4009776 w 5010025"/>
                <a:gd name="connsiteY1979" fmla="*/ 508293 h 1412129"/>
                <a:gd name="connsiteX1980" fmla="*/ 4008729 w 5010025"/>
                <a:gd name="connsiteY1980" fmla="*/ 507857 h 1412129"/>
                <a:gd name="connsiteX1981" fmla="*/ 4006806 w 5010025"/>
                <a:gd name="connsiteY1981" fmla="*/ 504343 h 1412129"/>
                <a:gd name="connsiteX1982" fmla="*/ 4004247 w 5010025"/>
                <a:gd name="connsiteY1982" fmla="*/ 503276 h 1412129"/>
                <a:gd name="connsiteX1983" fmla="*/ 4002324 w 5010025"/>
                <a:gd name="connsiteY1983" fmla="*/ 499761 h 1412129"/>
                <a:gd name="connsiteX1984" fmla="*/ 3999766 w 5010025"/>
                <a:gd name="connsiteY1984" fmla="*/ 498695 h 1412129"/>
                <a:gd name="connsiteX1985" fmla="*/ 3997844 w 5010025"/>
                <a:gd name="connsiteY1985" fmla="*/ 495182 h 1412129"/>
                <a:gd name="connsiteX1986" fmla="*/ 3995284 w 5010025"/>
                <a:gd name="connsiteY1986" fmla="*/ 494115 h 1412129"/>
                <a:gd name="connsiteX1987" fmla="*/ 3993361 w 5010025"/>
                <a:gd name="connsiteY1987" fmla="*/ 490601 h 1412129"/>
                <a:gd name="connsiteX1988" fmla="*/ 3990802 w 5010025"/>
                <a:gd name="connsiteY1988" fmla="*/ 489534 h 1412129"/>
                <a:gd name="connsiteX1989" fmla="*/ 3988879 w 5010025"/>
                <a:gd name="connsiteY1989" fmla="*/ 486019 h 1412129"/>
                <a:gd name="connsiteX1990" fmla="*/ 3986320 w 5010025"/>
                <a:gd name="connsiteY1990" fmla="*/ 484953 h 1412129"/>
                <a:gd name="connsiteX1991" fmla="*/ 3984398 w 5010025"/>
                <a:gd name="connsiteY1991" fmla="*/ 481439 h 1412129"/>
                <a:gd name="connsiteX1992" fmla="*/ 3981839 w 5010025"/>
                <a:gd name="connsiteY1992" fmla="*/ 480373 h 1412129"/>
                <a:gd name="connsiteX1993" fmla="*/ 3979916 w 5010025"/>
                <a:gd name="connsiteY1993" fmla="*/ 476858 h 1412129"/>
                <a:gd name="connsiteX1994" fmla="*/ 3977357 w 5010025"/>
                <a:gd name="connsiteY1994" fmla="*/ 475791 h 1412129"/>
                <a:gd name="connsiteX1995" fmla="*/ 3975434 w 5010025"/>
                <a:gd name="connsiteY1995" fmla="*/ 472277 h 1412129"/>
                <a:gd name="connsiteX1996" fmla="*/ 3972875 w 5010025"/>
                <a:gd name="connsiteY1996" fmla="*/ 471210 h 1412129"/>
                <a:gd name="connsiteX1997" fmla="*/ 3970952 w 5010025"/>
                <a:gd name="connsiteY1997" fmla="*/ 467696 h 1412129"/>
                <a:gd name="connsiteX1998" fmla="*/ 3968393 w 5010025"/>
                <a:gd name="connsiteY1998" fmla="*/ 466629 h 1412129"/>
                <a:gd name="connsiteX1999" fmla="*/ 3966471 w 5010025"/>
                <a:gd name="connsiteY1999" fmla="*/ 463117 h 1412129"/>
                <a:gd name="connsiteX2000" fmla="*/ 3963911 w 5010025"/>
                <a:gd name="connsiteY2000" fmla="*/ 462049 h 1412129"/>
                <a:gd name="connsiteX2001" fmla="*/ 3961988 w 5010025"/>
                <a:gd name="connsiteY2001" fmla="*/ 458535 h 1412129"/>
                <a:gd name="connsiteX2002" fmla="*/ 3959429 w 5010025"/>
                <a:gd name="connsiteY2002" fmla="*/ 457468 h 1412129"/>
                <a:gd name="connsiteX2003" fmla="*/ 3957506 w 5010025"/>
                <a:gd name="connsiteY2003" fmla="*/ 453954 h 1412129"/>
                <a:gd name="connsiteX2004" fmla="*/ 3954948 w 5010025"/>
                <a:gd name="connsiteY2004" fmla="*/ 452887 h 1412129"/>
                <a:gd name="connsiteX2005" fmla="*/ 3953025 w 5010025"/>
                <a:gd name="connsiteY2005" fmla="*/ 449373 h 1412129"/>
                <a:gd name="connsiteX2006" fmla="*/ 3950466 w 5010025"/>
                <a:gd name="connsiteY2006" fmla="*/ 448306 h 1412129"/>
                <a:gd name="connsiteX2007" fmla="*/ 3948544 w 5010025"/>
                <a:gd name="connsiteY2007" fmla="*/ 444793 h 1412129"/>
                <a:gd name="connsiteX2008" fmla="*/ 3945984 w 5010025"/>
                <a:gd name="connsiteY2008" fmla="*/ 443726 h 1412129"/>
                <a:gd name="connsiteX2009" fmla="*/ 3944061 w 5010025"/>
                <a:gd name="connsiteY2009" fmla="*/ 440212 h 1412129"/>
                <a:gd name="connsiteX2010" fmla="*/ 3941502 w 5010025"/>
                <a:gd name="connsiteY2010" fmla="*/ 439145 h 1412129"/>
                <a:gd name="connsiteX2011" fmla="*/ 3939579 w 5010025"/>
                <a:gd name="connsiteY2011" fmla="*/ 435631 h 1412129"/>
                <a:gd name="connsiteX2012" fmla="*/ 3937020 w 5010025"/>
                <a:gd name="connsiteY2012" fmla="*/ 434564 h 1412129"/>
                <a:gd name="connsiteX2013" fmla="*/ 3935097 w 5010025"/>
                <a:gd name="connsiteY2013" fmla="*/ 431050 h 1412129"/>
                <a:gd name="connsiteX2014" fmla="*/ 3932538 w 5010025"/>
                <a:gd name="connsiteY2014" fmla="*/ 429983 h 1412129"/>
                <a:gd name="connsiteX2015" fmla="*/ 3930624 w 5010025"/>
                <a:gd name="connsiteY2015" fmla="*/ 426486 h 1412129"/>
                <a:gd name="connsiteX2016" fmla="*/ 3928057 w 5010025"/>
                <a:gd name="connsiteY2016" fmla="*/ 425415 h 1412129"/>
                <a:gd name="connsiteX2017" fmla="*/ 3924751 w 5010025"/>
                <a:gd name="connsiteY2017" fmla="*/ 419374 h 1412129"/>
                <a:gd name="connsiteX2018" fmla="*/ 3926803 w 5010025"/>
                <a:gd name="connsiteY2018" fmla="*/ 411394 h 1412129"/>
                <a:gd name="connsiteX2019" fmla="*/ 3943886 w 5010025"/>
                <a:gd name="connsiteY2019" fmla="*/ 403761 h 1412129"/>
                <a:gd name="connsiteX2020" fmla="*/ 3942218 w 5010025"/>
                <a:gd name="connsiteY2020" fmla="*/ 401383 h 1412129"/>
                <a:gd name="connsiteX2021" fmla="*/ 3939781 w 5010025"/>
                <a:gd name="connsiteY2021" fmla="*/ 399717 h 1412129"/>
                <a:gd name="connsiteX2022" fmla="*/ 3937738 w 5010025"/>
                <a:gd name="connsiteY2022" fmla="*/ 396804 h 1412129"/>
                <a:gd name="connsiteX2023" fmla="*/ 3935299 w 5010025"/>
                <a:gd name="connsiteY2023" fmla="*/ 395137 h 1412129"/>
                <a:gd name="connsiteX2024" fmla="*/ 3933255 w 5010025"/>
                <a:gd name="connsiteY2024" fmla="*/ 392222 h 1412129"/>
                <a:gd name="connsiteX2025" fmla="*/ 3930817 w 5010025"/>
                <a:gd name="connsiteY2025" fmla="*/ 390556 h 1412129"/>
                <a:gd name="connsiteX2026" fmla="*/ 3928772 w 5010025"/>
                <a:gd name="connsiteY2026" fmla="*/ 387640 h 1412129"/>
                <a:gd name="connsiteX2027" fmla="*/ 3926336 w 5010025"/>
                <a:gd name="connsiteY2027" fmla="*/ 385975 h 1412129"/>
                <a:gd name="connsiteX2028" fmla="*/ 3924291 w 5010025"/>
                <a:gd name="connsiteY2028" fmla="*/ 383060 h 1412129"/>
                <a:gd name="connsiteX2029" fmla="*/ 3921854 w 5010025"/>
                <a:gd name="connsiteY2029" fmla="*/ 381394 h 1412129"/>
                <a:gd name="connsiteX2030" fmla="*/ 3919811 w 5010025"/>
                <a:gd name="connsiteY2030" fmla="*/ 378481 h 1412129"/>
                <a:gd name="connsiteX2031" fmla="*/ 3917372 w 5010025"/>
                <a:gd name="connsiteY2031" fmla="*/ 376814 h 1412129"/>
                <a:gd name="connsiteX2032" fmla="*/ 3915327 w 5010025"/>
                <a:gd name="connsiteY2032" fmla="*/ 373899 h 1412129"/>
                <a:gd name="connsiteX2033" fmla="*/ 3912890 w 5010025"/>
                <a:gd name="connsiteY2033" fmla="*/ 372233 h 1412129"/>
                <a:gd name="connsiteX2034" fmla="*/ 3910845 w 5010025"/>
                <a:gd name="connsiteY2034" fmla="*/ 369318 h 1412129"/>
                <a:gd name="connsiteX2035" fmla="*/ 3908408 w 5010025"/>
                <a:gd name="connsiteY2035" fmla="*/ 367652 h 1412129"/>
                <a:gd name="connsiteX2036" fmla="*/ 3906364 w 5010025"/>
                <a:gd name="connsiteY2036" fmla="*/ 364737 h 1412129"/>
                <a:gd name="connsiteX2037" fmla="*/ 3903926 w 5010025"/>
                <a:gd name="connsiteY2037" fmla="*/ 363071 h 1412129"/>
                <a:gd name="connsiteX2038" fmla="*/ 3901900 w 5010025"/>
                <a:gd name="connsiteY2038" fmla="*/ 360183 h 1412129"/>
                <a:gd name="connsiteX2039" fmla="*/ 3899445 w 5010025"/>
                <a:gd name="connsiteY2039" fmla="*/ 358505 h 1412129"/>
                <a:gd name="connsiteX2040" fmla="*/ 3885653 w 5010025"/>
                <a:gd name="connsiteY2040" fmla="*/ 338841 h 1412129"/>
                <a:gd name="connsiteX2041" fmla="*/ 3884114 w 5010025"/>
                <a:gd name="connsiteY2041" fmla="*/ 334966 h 1412129"/>
                <a:gd name="connsiteX2042" fmla="*/ 3845300 w 5010025"/>
                <a:gd name="connsiteY2042" fmla="*/ 247817 h 1412129"/>
                <a:gd name="connsiteX2043" fmla="*/ 3835497 w 5010025"/>
                <a:gd name="connsiteY2043" fmla="*/ 225076 h 1412129"/>
                <a:gd name="connsiteX2044" fmla="*/ 3808025 w 5010025"/>
                <a:gd name="connsiteY2044" fmla="*/ 190196 h 1412129"/>
                <a:gd name="connsiteX2045" fmla="*/ 3803978 w 5010025"/>
                <a:gd name="connsiteY2045" fmla="*/ 178967 h 1412129"/>
                <a:gd name="connsiteX2046" fmla="*/ 3806201 w 5010025"/>
                <a:gd name="connsiteY2046" fmla="*/ 169620 h 1412129"/>
                <a:gd name="connsiteX2047" fmla="*/ 3815719 w 5010025"/>
                <a:gd name="connsiteY2047" fmla="*/ 166657 h 1412129"/>
                <a:gd name="connsiteX2048" fmla="*/ 3832590 w 5010025"/>
                <a:gd name="connsiteY2048" fmla="*/ 169335 h 1412129"/>
                <a:gd name="connsiteX2049" fmla="*/ 3846896 w 5010025"/>
                <a:gd name="connsiteY2049" fmla="*/ 178568 h 1412129"/>
                <a:gd name="connsiteX2050" fmla="*/ 3865305 w 5010025"/>
                <a:gd name="connsiteY2050" fmla="*/ 193045 h 1412129"/>
                <a:gd name="connsiteX2051" fmla="*/ 3880580 w 5010025"/>
                <a:gd name="connsiteY2051" fmla="*/ 207237 h 1412129"/>
                <a:gd name="connsiteX2052" fmla="*/ 3881668 w 5010025"/>
                <a:gd name="connsiteY2052" fmla="*/ 208653 h 1412129"/>
                <a:gd name="connsiteX2053" fmla="*/ 3885061 w 5010025"/>
                <a:gd name="connsiteY2053" fmla="*/ 211806 h 1412129"/>
                <a:gd name="connsiteX2054" fmla="*/ 3886177 w 5010025"/>
                <a:gd name="connsiteY2054" fmla="*/ 213260 h 1412129"/>
                <a:gd name="connsiteX2055" fmla="*/ 3889543 w 5010025"/>
                <a:gd name="connsiteY2055" fmla="*/ 216387 h 1412129"/>
                <a:gd name="connsiteX2056" fmla="*/ 3890658 w 5010025"/>
                <a:gd name="connsiteY2056" fmla="*/ 217840 h 1412129"/>
                <a:gd name="connsiteX2057" fmla="*/ 3894025 w 5010025"/>
                <a:gd name="connsiteY2057" fmla="*/ 220968 h 1412129"/>
                <a:gd name="connsiteX2058" fmla="*/ 3895141 w 5010025"/>
                <a:gd name="connsiteY2058" fmla="*/ 222422 h 1412129"/>
                <a:gd name="connsiteX2059" fmla="*/ 3898507 w 5010025"/>
                <a:gd name="connsiteY2059" fmla="*/ 225549 h 1412129"/>
                <a:gd name="connsiteX2060" fmla="*/ 3899047 w 5010025"/>
                <a:gd name="connsiteY2060" fmla="*/ 226252 h 1412129"/>
                <a:gd name="connsiteX2061" fmla="*/ 3902466 w 5010025"/>
                <a:gd name="connsiteY2061" fmla="*/ 225703 h 1412129"/>
                <a:gd name="connsiteX2062" fmla="*/ 3904689 w 5010025"/>
                <a:gd name="connsiteY2062" fmla="*/ 221200 h 1412129"/>
                <a:gd name="connsiteX2063" fmla="*/ 3899901 w 5010025"/>
                <a:gd name="connsiteY2063" fmla="*/ 208889 h 1412129"/>
                <a:gd name="connsiteX2064" fmla="*/ 3888901 w 5010025"/>
                <a:gd name="connsiteY2064" fmla="*/ 181418 h 1412129"/>
                <a:gd name="connsiteX2065" fmla="*/ 3867585 w 5010025"/>
                <a:gd name="connsiteY2065" fmla="*/ 142149 h 1412129"/>
                <a:gd name="connsiteX2066" fmla="*/ 3842174 w 5010025"/>
                <a:gd name="connsiteY2066" fmla="*/ 114244 h 1412129"/>
                <a:gd name="connsiteX2067" fmla="*/ 3841869 w 5010025"/>
                <a:gd name="connsiteY2067" fmla="*/ 113936 h 1412129"/>
                <a:gd name="connsiteX2068" fmla="*/ 3841825 w 5010025"/>
                <a:gd name="connsiteY2068" fmla="*/ 113862 h 1412129"/>
                <a:gd name="connsiteX2069" fmla="*/ 3841637 w 5010025"/>
                <a:gd name="connsiteY2069" fmla="*/ 113656 h 1412129"/>
                <a:gd name="connsiteX2070" fmla="*/ 3837387 w 5010025"/>
                <a:gd name="connsiteY2070" fmla="*/ 109355 h 1412129"/>
                <a:gd name="connsiteX2071" fmla="*/ 3837321 w 5010025"/>
                <a:gd name="connsiteY2071" fmla="*/ 109243 h 1412129"/>
                <a:gd name="connsiteX2072" fmla="*/ 3832905 w 5010025"/>
                <a:gd name="connsiteY2072" fmla="*/ 104775 h 1412129"/>
                <a:gd name="connsiteX2073" fmla="*/ 3832838 w 5010025"/>
                <a:gd name="connsiteY2073" fmla="*/ 104661 h 1412129"/>
                <a:gd name="connsiteX2074" fmla="*/ 3828423 w 5010025"/>
                <a:gd name="connsiteY2074" fmla="*/ 100194 h 1412129"/>
                <a:gd name="connsiteX2075" fmla="*/ 3828356 w 5010025"/>
                <a:gd name="connsiteY2075" fmla="*/ 100080 h 1412129"/>
                <a:gd name="connsiteX2076" fmla="*/ 3823941 w 5010025"/>
                <a:gd name="connsiteY2076" fmla="*/ 95613 h 1412129"/>
                <a:gd name="connsiteX2077" fmla="*/ 3823874 w 5010025"/>
                <a:gd name="connsiteY2077" fmla="*/ 95499 h 1412129"/>
                <a:gd name="connsiteX2078" fmla="*/ 3819459 w 5010025"/>
                <a:gd name="connsiteY2078" fmla="*/ 91032 h 1412129"/>
                <a:gd name="connsiteX2079" fmla="*/ 3819415 w 5010025"/>
                <a:gd name="connsiteY2079" fmla="*/ 90957 h 1412129"/>
                <a:gd name="connsiteX2080" fmla="*/ 3814978 w 5010025"/>
                <a:gd name="connsiteY2080" fmla="*/ 86468 h 1412129"/>
                <a:gd name="connsiteX2081" fmla="*/ 3809735 w 5010025"/>
                <a:gd name="connsiteY2081" fmla="*/ 77577 h 1412129"/>
                <a:gd name="connsiteX2082" fmla="*/ 3811958 w 5010025"/>
                <a:gd name="connsiteY2082" fmla="*/ 69142 h 1412129"/>
                <a:gd name="connsiteX2083" fmla="*/ 3819367 w 5010025"/>
                <a:gd name="connsiteY2083" fmla="*/ 63897 h 1412129"/>
                <a:gd name="connsiteX2084" fmla="*/ 3832191 w 5010025"/>
                <a:gd name="connsiteY2084" fmla="*/ 63557 h 1412129"/>
                <a:gd name="connsiteX2085" fmla="*/ 3849232 w 5010025"/>
                <a:gd name="connsiteY2085" fmla="*/ 70681 h 1412129"/>
                <a:gd name="connsiteX2086" fmla="*/ 3869010 w 5010025"/>
                <a:gd name="connsiteY2086" fmla="*/ 80313 h 1412129"/>
                <a:gd name="connsiteX2087" fmla="*/ 3887876 w 5010025"/>
                <a:gd name="connsiteY2087" fmla="*/ 96783 h 1412129"/>
                <a:gd name="connsiteX2088" fmla="*/ 3907026 w 5010025"/>
                <a:gd name="connsiteY2088" fmla="*/ 113259 h 1412129"/>
                <a:gd name="connsiteX2089" fmla="*/ 3908536 w 5010025"/>
                <a:gd name="connsiteY2089" fmla="*/ 115266 h 1412129"/>
                <a:gd name="connsiteX2090" fmla="*/ 3911507 w 5010025"/>
                <a:gd name="connsiteY2090" fmla="*/ 117821 h 1412129"/>
                <a:gd name="connsiteX2091" fmla="*/ 3913055 w 5010025"/>
                <a:gd name="connsiteY2091" fmla="*/ 119878 h 1412129"/>
                <a:gd name="connsiteX2092" fmla="*/ 3915989 w 5010025"/>
                <a:gd name="connsiteY2092" fmla="*/ 122402 h 1412129"/>
                <a:gd name="connsiteX2093" fmla="*/ 3917536 w 5010025"/>
                <a:gd name="connsiteY2093" fmla="*/ 124459 h 1412129"/>
                <a:gd name="connsiteX2094" fmla="*/ 3920471 w 5010025"/>
                <a:gd name="connsiteY2094" fmla="*/ 126983 h 1412129"/>
                <a:gd name="connsiteX2095" fmla="*/ 3922018 w 5010025"/>
                <a:gd name="connsiteY2095" fmla="*/ 129039 h 1412129"/>
                <a:gd name="connsiteX2096" fmla="*/ 3924953 w 5010025"/>
                <a:gd name="connsiteY2096" fmla="*/ 131564 h 1412129"/>
                <a:gd name="connsiteX2097" fmla="*/ 3926498 w 5010025"/>
                <a:gd name="connsiteY2097" fmla="*/ 133618 h 1412129"/>
                <a:gd name="connsiteX2098" fmla="*/ 3929435 w 5010025"/>
                <a:gd name="connsiteY2098" fmla="*/ 136144 h 1412129"/>
                <a:gd name="connsiteX2099" fmla="*/ 3930982 w 5010025"/>
                <a:gd name="connsiteY2099" fmla="*/ 138201 h 1412129"/>
                <a:gd name="connsiteX2100" fmla="*/ 3933917 w 5010025"/>
                <a:gd name="connsiteY2100" fmla="*/ 140725 h 1412129"/>
                <a:gd name="connsiteX2101" fmla="*/ 3935466 w 5010025"/>
                <a:gd name="connsiteY2101" fmla="*/ 142784 h 1412129"/>
                <a:gd name="connsiteX2102" fmla="*/ 3938398 w 5010025"/>
                <a:gd name="connsiteY2102" fmla="*/ 145306 h 1412129"/>
                <a:gd name="connsiteX2103" fmla="*/ 3939946 w 5010025"/>
                <a:gd name="connsiteY2103" fmla="*/ 147363 h 1412129"/>
                <a:gd name="connsiteX2104" fmla="*/ 3942880 w 5010025"/>
                <a:gd name="connsiteY2104" fmla="*/ 149887 h 1412129"/>
                <a:gd name="connsiteX2105" fmla="*/ 3944425 w 5010025"/>
                <a:gd name="connsiteY2105" fmla="*/ 151941 h 1412129"/>
                <a:gd name="connsiteX2106" fmla="*/ 3947362 w 5010025"/>
                <a:gd name="connsiteY2106" fmla="*/ 154467 h 1412129"/>
                <a:gd name="connsiteX2107" fmla="*/ 3948909 w 5010025"/>
                <a:gd name="connsiteY2107" fmla="*/ 156524 h 1412129"/>
                <a:gd name="connsiteX2108" fmla="*/ 3951844 w 5010025"/>
                <a:gd name="connsiteY2108" fmla="*/ 159048 h 1412129"/>
                <a:gd name="connsiteX2109" fmla="*/ 3953391 w 5010025"/>
                <a:gd name="connsiteY2109" fmla="*/ 161105 h 1412129"/>
                <a:gd name="connsiteX2110" fmla="*/ 3956326 w 5010025"/>
                <a:gd name="connsiteY2110" fmla="*/ 163630 h 1412129"/>
                <a:gd name="connsiteX2111" fmla="*/ 3957874 w 5010025"/>
                <a:gd name="connsiteY2111" fmla="*/ 165686 h 1412129"/>
                <a:gd name="connsiteX2112" fmla="*/ 3960808 w 5010025"/>
                <a:gd name="connsiteY2112" fmla="*/ 168211 h 1412129"/>
                <a:gd name="connsiteX2113" fmla="*/ 3962355 w 5010025"/>
                <a:gd name="connsiteY2113" fmla="*/ 170267 h 1412129"/>
                <a:gd name="connsiteX2114" fmla="*/ 3965289 w 5010025"/>
                <a:gd name="connsiteY2114" fmla="*/ 172790 h 1412129"/>
                <a:gd name="connsiteX2115" fmla="*/ 3966836 w 5010025"/>
                <a:gd name="connsiteY2115" fmla="*/ 174847 h 1412129"/>
                <a:gd name="connsiteX2116" fmla="*/ 3969771 w 5010025"/>
                <a:gd name="connsiteY2116" fmla="*/ 177372 h 1412129"/>
                <a:gd name="connsiteX2117" fmla="*/ 3970170 w 5010025"/>
                <a:gd name="connsiteY2117" fmla="*/ 177901 h 1412129"/>
                <a:gd name="connsiteX2118" fmla="*/ 3975534 w 5010025"/>
                <a:gd name="connsiteY2118" fmla="*/ 175946 h 1412129"/>
                <a:gd name="connsiteX2119" fmla="*/ 4007794 w 5010025"/>
                <a:gd name="connsiteY2119" fmla="*/ 147280 h 1412129"/>
                <a:gd name="connsiteX2120" fmla="*/ 4009494 w 5010025"/>
                <a:gd name="connsiteY2120" fmla="*/ 144300 h 1412129"/>
                <a:gd name="connsiteX2121" fmla="*/ 4007414 w 5010025"/>
                <a:gd name="connsiteY2121" fmla="*/ 142861 h 1412129"/>
                <a:gd name="connsiteX2122" fmla="*/ 4007123 w 5010025"/>
                <a:gd name="connsiteY2122" fmla="*/ 141178 h 1412129"/>
                <a:gd name="connsiteX2123" fmla="*/ 4002932 w 5010025"/>
                <a:gd name="connsiteY2123" fmla="*/ 138280 h 1412129"/>
                <a:gd name="connsiteX2124" fmla="*/ 4002641 w 5010025"/>
                <a:gd name="connsiteY2124" fmla="*/ 136598 h 1412129"/>
                <a:gd name="connsiteX2125" fmla="*/ 3998450 w 5010025"/>
                <a:gd name="connsiteY2125" fmla="*/ 133700 h 1412129"/>
                <a:gd name="connsiteX2126" fmla="*/ 3998159 w 5010025"/>
                <a:gd name="connsiteY2126" fmla="*/ 132017 h 1412129"/>
                <a:gd name="connsiteX2127" fmla="*/ 3993968 w 5010025"/>
                <a:gd name="connsiteY2127" fmla="*/ 129119 h 1412129"/>
                <a:gd name="connsiteX2128" fmla="*/ 3993677 w 5010025"/>
                <a:gd name="connsiteY2128" fmla="*/ 127435 h 1412129"/>
                <a:gd name="connsiteX2129" fmla="*/ 3989487 w 5010025"/>
                <a:gd name="connsiteY2129" fmla="*/ 124538 h 1412129"/>
                <a:gd name="connsiteX2130" fmla="*/ 3989196 w 5010025"/>
                <a:gd name="connsiteY2130" fmla="*/ 122855 h 1412129"/>
                <a:gd name="connsiteX2131" fmla="*/ 3985005 w 5010025"/>
                <a:gd name="connsiteY2131" fmla="*/ 119957 h 1412129"/>
                <a:gd name="connsiteX2132" fmla="*/ 3984714 w 5010025"/>
                <a:gd name="connsiteY2132" fmla="*/ 118275 h 1412129"/>
                <a:gd name="connsiteX2133" fmla="*/ 3980523 w 5010025"/>
                <a:gd name="connsiteY2133" fmla="*/ 115377 h 1412129"/>
                <a:gd name="connsiteX2134" fmla="*/ 3980232 w 5010025"/>
                <a:gd name="connsiteY2134" fmla="*/ 113694 h 1412129"/>
                <a:gd name="connsiteX2135" fmla="*/ 3976041 w 5010025"/>
                <a:gd name="connsiteY2135" fmla="*/ 110796 h 1412129"/>
                <a:gd name="connsiteX2136" fmla="*/ 3975750 w 5010025"/>
                <a:gd name="connsiteY2136" fmla="*/ 109113 h 1412129"/>
                <a:gd name="connsiteX2137" fmla="*/ 3971559 w 5010025"/>
                <a:gd name="connsiteY2137" fmla="*/ 106215 h 1412129"/>
                <a:gd name="connsiteX2138" fmla="*/ 3971268 w 5010025"/>
                <a:gd name="connsiteY2138" fmla="*/ 104532 h 1412129"/>
                <a:gd name="connsiteX2139" fmla="*/ 3967077 w 5010025"/>
                <a:gd name="connsiteY2139" fmla="*/ 101634 h 1412129"/>
                <a:gd name="connsiteX2140" fmla="*/ 3966789 w 5010025"/>
                <a:gd name="connsiteY2140" fmla="*/ 99968 h 1412129"/>
                <a:gd name="connsiteX2141" fmla="*/ 3962596 w 5010025"/>
                <a:gd name="connsiteY2141" fmla="*/ 97069 h 1412129"/>
                <a:gd name="connsiteX2142" fmla="*/ 3960772 w 5010025"/>
                <a:gd name="connsiteY2142" fmla="*/ 86526 h 1412129"/>
                <a:gd name="connsiteX2143" fmla="*/ 3965731 w 5010025"/>
                <a:gd name="connsiteY2143" fmla="*/ 75013 h 1412129"/>
                <a:gd name="connsiteX2144" fmla="*/ 3974793 w 5010025"/>
                <a:gd name="connsiteY2144" fmla="*/ 71251 h 1412129"/>
                <a:gd name="connsiteX2145" fmla="*/ 3987503 w 5010025"/>
                <a:gd name="connsiteY2145" fmla="*/ 72618 h 1412129"/>
                <a:gd name="connsiteX2146" fmla="*/ 4018794 w 5010025"/>
                <a:gd name="connsiteY2146" fmla="*/ 78660 h 1412129"/>
                <a:gd name="connsiteX2147" fmla="*/ 4035835 w 5010025"/>
                <a:gd name="connsiteY2147" fmla="*/ 82138 h 1412129"/>
                <a:gd name="connsiteX2148" fmla="*/ 4044556 w 5010025"/>
                <a:gd name="connsiteY2148" fmla="*/ 81397 h 1412129"/>
                <a:gd name="connsiteX2149" fmla="*/ 4055099 w 5010025"/>
                <a:gd name="connsiteY2149" fmla="*/ 72049 h 1412129"/>
                <a:gd name="connsiteX2150" fmla="*/ 4072939 w 5010025"/>
                <a:gd name="connsiteY2150" fmla="*/ 39213 h 1412129"/>
                <a:gd name="connsiteX2151" fmla="*/ 4073509 w 5010025"/>
                <a:gd name="connsiteY2151" fmla="*/ 22171 h 1412129"/>
                <a:gd name="connsiteX2152" fmla="*/ 4075333 w 5010025"/>
                <a:gd name="connsiteY2152" fmla="*/ 12938 h 1412129"/>
                <a:gd name="connsiteX2153" fmla="*/ 4083825 w 5010025"/>
                <a:gd name="connsiteY2153" fmla="*/ 2223 h 141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Lst>
              <a:rect l="l" t="t" r="r" b="b"/>
              <a:pathLst>
                <a:path w="5010025" h="1412129">
                  <a:moveTo>
                    <a:pt x="4093743" y="0"/>
                  </a:moveTo>
                  <a:lnTo>
                    <a:pt x="4106338" y="2508"/>
                  </a:lnTo>
                  <a:lnTo>
                    <a:pt x="4123608" y="13679"/>
                  </a:lnTo>
                  <a:lnTo>
                    <a:pt x="4145438" y="31404"/>
                  </a:lnTo>
                  <a:lnTo>
                    <a:pt x="4148670" y="34961"/>
                  </a:lnTo>
                  <a:lnTo>
                    <a:pt x="4149919" y="35975"/>
                  </a:lnTo>
                  <a:lnTo>
                    <a:pt x="4153184" y="39568"/>
                  </a:lnTo>
                  <a:lnTo>
                    <a:pt x="4154401" y="40556"/>
                  </a:lnTo>
                  <a:lnTo>
                    <a:pt x="4157665" y="44148"/>
                  </a:lnTo>
                  <a:lnTo>
                    <a:pt x="4158883" y="45137"/>
                  </a:lnTo>
                  <a:lnTo>
                    <a:pt x="4162148" y="48730"/>
                  </a:lnTo>
                  <a:lnTo>
                    <a:pt x="4163365" y="49718"/>
                  </a:lnTo>
                  <a:lnTo>
                    <a:pt x="4166626" y="53307"/>
                  </a:lnTo>
                  <a:lnTo>
                    <a:pt x="4167847" y="54298"/>
                  </a:lnTo>
                  <a:lnTo>
                    <a:pt x="4171111" y="57891"/>
                  </a:lnTo>
                  <a:lnTo>
                    <a:pt x="4172329" y="58879"/>
                  </a:lnTo>
                  <a:lnTo>
                    <a:pt x="4175596" y="62475"/>
                  </a:lnTo>
                  <a:lnTo>
                    <a:pt x="4176810" y="63460"/>
                  </a:lnTo>
                  <a:lnTo>
                    <a:pt x="4180075" y="67053"/>
                  </a:lnTo>
                  <a:lnTo>
                    <a:pt x="4181292" y="68041"/>
                  </a:lnTo>
                  <a:lnTo>
                    <a:pt x="4184553" y="71630"/>
                  </a:lnTo>
                  <a:lnTo>
                    <a:pt x="4185774" y="72621"/>
                  </a:lnTo>
                  <a:lnTo>
                    <a:pt x="4189038" y="76214"/>
                  </a:lnTo>
                  <a:lnTo>
                    <a:pt x="4190256" y="77203"/>
                  </a:lnTo>
                  <a:lnTo>
                    <a:pt x="4193521" y="80795"/>
                  </a:lnTo>
                  <a:lnTo>
                    <a:pt x="4194738" y="81784"/>
                  </a:lnTo>
                  <a:lnTo>
                    <a:pt x="4195458" y="82576"/>
                  </a:lnTo>
                  <a:lnTo>
                    <a:pt x="4210868" y="73702"/>
                  </a:lnTo>
                  <a:lnTo>
                    <a:pt x="4248940" y="55576"/>
                  </a:lnTo>
                  <a:lnTo>
                    <a:pt x="4278578" y="37446"/>
                  </a:lnTo>
                  <a:lnTo>
                    <a:pt x="4292314" y="33627"/>
                  </a:lnTo>
                  <a:lnTo>
                    <a:pt x="4311806" y="38016"/>
                  </a:lnTo>
                  <a:lnTo>
                    <a:pt x="4332838" y="48161"/>
                  </a:lnTo>
                  <a:lnTo>
                    <a:pt x="4352045" y="58255"/>
                  </a:lnTo>
                  <a:lnTo>
                    <a:pt x="4368289" y="73530"/>
                  </a:lnTo>
                  <a:lnTo>
                    <a:pt x="4368898" y="74453"/>
                  </a:lnTo>
                  <a:lnTo>
                    <a:pt x="4372770" y="78094"/>
                  </a:lnTo>
                  <a:lnTo>
                    <a:pt x="4373407" y="79059"/>
                  </a:lnTo>
                  <a:lnTo>
                    <a:pt x="4377252" y="82675"/>
                  </a:lnTo>
                  <a:lnTo>
                    <a:pt x="4377889" y="83641"/>
                  </a:lnTo>
                  <a:lnTo>
                    <a:pt x="4381734" y="87256"/>
                  </a:lnTo>
                  <a:lnTo>
                    <a:pt x="4382371" y="88222"/>
                  </a:lnTo>
                  <a:lnTo>
                    <a:pt x="4386216" y="91837"/>
                  </a:lnTo>
                  <a:lnTo>
                    <a:pt x="4386851" y="92800"/>
                  </a:lnTo>
                  <a:lnTo>
                    <a:pt x="4390698" y="96417"/>
                  </a:lnTo>
                  <a:lnTo>
                    <a:pt x="4391335" y="97383"/>
                  </a:lnTo>
                  <a:lnTo>
                    <a:pt x="4395180" y="100998"/>
                  </a:lnTo>
                  <a:lnTo>
                    <a:pt x="4395818" y="101966"/>
                  </a:lnTo>
                  <a:lnTo>
                    <a:pt x="4399661" y="105579"/>
                  </a:lnTo>
                  <a:lnTo>
                    <a:pt x="4400298" y="106545"/>
                  </a:lnTo>
                  <a:lnTo>
                    <a:pt x="4404143" y="110160"/>
                  </a:lnTo>
                  <a:lnTo>
                    <a:pt x="4404778" y="111123"/>
                  </a:lnTo>
                  <a:lnTo>
                    <a:pt x="4408625" y="114741"/>
                  </a:lnTo>
                  <a:lnTo>
                    <a:pt x="4409262" y="115706"/>
                  </a:lnTo>
                  <a:lnTo>
                    <a:pt x="4413107" y="119322"/>
                  </a:lnTo>
                  <a:lnTo>
                    <a:pt x="4413744" y="120287"/>
                  </a:lnTo>
                  <a:lnTo>
                    <a:pt x="4417589" y="123902"/>
                  </a:lnTo>
                  <a:lnTo>
                    <a:pt x="4418226" y="124868"/>
                  </a:lnTo>
                  <a:lnTo>
                    <a:pt x="4422071" y="128483"/>
                  </a:lnTo>
                  <a:lnTo>
                    <a:pt x="4422708" y="129449"/>
                  </a:lnTo>
                  <a:lnTo>
                    <a:pt x="4426552" y="133063"/>
                  </a:lnTo>
                  <a:lnTo>
                    <a:pt x="4427189" y="134029"/>
                  </a:lnTo>
                  <a:lnTo>
                    <a:pt x="4431034" y="137645"/>
                  </a:lnTo>
                  <a:lnTo>
                    <a:pt x="4431671" y="138610"/>
                  </a:lnTo>
                  <a:lnTo>
                    <a:pt x="4435516" y="142226"/>
                  </a:lnTo>
                  <a:lnTo>
                    <a:pt x="4436151" y="143188"/>
                  </a:lnTo>
                  <a:lnTo>
                    <a:pt x="4439998" y="146806"/>
                  </a:lnTo>
                  <a:lnTo>
                    <a:pt x="4440637" y="147774"/>
                  </a:lnTo>
                  <a:lnTo>
                    <a:pt x="4444479" y="151387"/>
                  </a:lnTo>
                  <a:lnTo>
                    <a:pt x="4445116" y="152352"/>
                  </a:lnTo>
                  <a:lnTo>
                    <a:pt x="4448961" y="155968"/>
                  </a:lnTo>
                  <a:lnTo>
                    <a:pt x="4449598" y="156933"/>
                  </a:lnTo>
                  <a:lnTo>
                    <a:pt x="4453443" y="160549"/>
                  </a:lnTo>
                  <a:lnTo>
                    <a:pt x="4454078" y="161512"/>
                  </a:lnTo>
                  <a:lnTo>
                    <a:pt x="4457925" y="165129"/>
                  </a:lnTo>
                  <a:lnTo>
                    <a:pt x="4458564" y="166097"/>
                  </a:lnTo>
                  <a:lnTo>
                    <a:pt x="4462406" y="169710"/>
                  </a:lnTo>
                  <a:lnTo>
                    <a:pt x="4463043" y="170675"/>
                  </a:lnTo>
                  <a:lnTo>
                    <a:pt x="4466888" y="174291"/>
                  </a:lnTo>
                  <a:lnTo>
                    <a:pt x="4467525" y="175256"/>
                  </a:lnTo>
                  <a:lnTo>
                    <a:pt x="4471370" y="178872"/>
                  </a:lnTo>
                  <a:lnTo>
                    <a:pt x="4472005" y="179835"/>
                  </a:lnTo>
                  <a:lnTo>
                    <a:pt x="4475852" y="183452"/>
                  </a:lnTo>
                  <a:lnTo>
                    <a:pt x="4476489" y="184418"/>
                  </a:lnTo>
                  <a:lnTo>
                    <a:pt x="4480334" y="188033"/>
                  </a:lnTo>
                  <a:lnTo>
                    <a:pt x="4480971" y="188998"/>
                  </a:lnTo>
                  <a:lnTo>
                    <a:pt x="4484816" y="192614"/>
                  </a:lnTo>
                  <a:lnTo>
                    <a:pt x="4485455" y="193582"/>
                  </a:lnTo>
                  <a:lnTo>
                    <a:pt x="4489297" y="197195"/>
                  </a:lnTo>
                  <a:lnTo>
                    <a:pt x="4489932" y="198158"/>
                  </a:lnTo>
                  <a:lnTo>
                    <a:pt x="4493779" y="201775"/>
                  </a:lnTo>
                  <a:lnTo>
                    <a:pt x="4494416" y="202741"/>
                  </a:lnTo>
                  <a:lnTo>
                    <a:pt x="4498261" y="206356"/>
                  </a:lnTo>
                  <a:lnTo>
                    <a:pt x="4498898" y="207321"/>
                  </a:lnTo>
                  <a:lnTo>
                    <a:pt x="4502743" y="210937"/>
                  </a:lnTo>
                  <a:lnTo>
                    <a:pt x="4503378" y="211900"/>
                  </a:lnTo>
                  <a:lnTo>
                    <a:pt x="4507225" y="215517"/>
                  </a:lnTo>
                  <a:lnTo>
                    <a:pt x="4507864" y="216485"/>
                  </a:lnTo>
                  <a:lnTo>
                    <a:pt x="4511706" y="220098"/>
                  </a:lnTo>
                  <a:lnTo>
                    <a:pt x="4512343" y="221064"/>
                  </a:lnTo>
                  <a:lnTo>
                    <a:pt x="4516188" y="224679"/>
                  </a:lnTo>
                  <a:lnTo>
                    <a:pt x="4516825" y="225645"/>
                  </a:lnTo>
                  <a:lnTo>
                    <a:pt x="4520670" y="229260"/>
                  </a:lnTo>
                  <a:lnTo>
                    <a:pt x="4521305" y="230223"/>
                  </a:lnTo>
                  <a:lnTo>
                    <a:pt x="4525152" y="233840"/>
                  </a:lnTo>
                  <a:lnTo>
                    <a:pt x="4525791" y="234808"/>
                  </a:lnTo>
                  <a:lnTo>
                    <a:pt x="4529633" y="238421"/>
                  </a:lnTo>
                  <a:lnTo>
                    <a:pt x="4530270" y="239387"/>
                  </a:lnTo>
                  <a:lnTo>
                    <a:pt x="4534115" y="243002"/>
                  </a:lnTo>
                  <a:lnTo>
                    <a:pt x="4534752" y="243968"/>
                  </a:lnTo>
                  <a:lnTo>
                    <a:pt x="4538597" y="247583"/>
                  </a:lnTo>
                  <a:lnTo>
                    <a:pt x="4539232" y="248546"/>
                  </a:lnTo>
                  <a:lnTo>
                    <a:pt x="4543079" y="252163"/>
                  </a:lnTo>
                  <a:lnTo>
                    <a:pt x="4543716" y="253129"/>
                  </a:lnTo>
                  <a:lnTo>
                    <a:pt x="4547561" y="256745"/>
                  </a:lnTo>
                  <a:lnTo>
                    <a:pt x="4548199" y="257712"/>
                  </a:lnTo>
                  <a:lnTo>
                    <a:pt x="4552042" y="261325"/>
                  </a:lnTo>
                  <a:lnTo>
                    <a:pt x="4552679" y="262291"/>
                  </a:lnTo>
                  <a:lnTo>
                    <a:pt x="4556524" y="265906"/>
                  </a:lnTo>
                  <a:lnTo>
                    <a:pt x="4557159" y="266869"/>
                  </a:lnTo>
                  <a:lnTo>
                    <a:pt x="4561006" y="270487"/>
                  </a:lnTo>
                  <a:lnTo>
                    <a:pt x="4561643" y="271452"/>
                  </a:lnTo>
                  <a:lnTo>
                    <a:pt x="4565488" y="275068"/>
                  </a:lnTo>
                  <a:lnTo>
                    <a:pt x="4566125" y="276033"/>
                  </a:lnTo>
                  <a:lnTo>
                    <a:pt x="4569970" y="279649"/>
                  </a:lnTo>
                  <a:lnTo>
                    <a:pt x="4570607" y="280614"/>
                  </a:lnTo>
                  <a:lnTo>
                    <a:pt x="4574452" y="284230"/>
                  </a:lnTo>
                  <a:lnTo>
                    <a:pt x="4575089" y="285195"/>
                  </a:lnTo>
                  <a:lnTo>
                    <a:pt x="4578933" y="288810"/>
                  </a:lnTo>
                  <a:lnTo>
                    <a:pt x="4579570" y="289775"/>
                  </a:lnTo>
                  <a:lnTo>
                    <a:pt x="4583415" y="293391"/>
                  </a:lnTo>
                  <a:lnTo>
                    <a:pt x="4584052" y="294356"/>
                  </a:lnTo>
                  <a:lnTo>
                    <a:pt x="4587897" y="297972"/>
                  </a:lnTo>
                  <a:lnTo>
                    <a:pt x="4588532" y="298935"/>
                  </a:lnTo>
                  <a:lnTo>
                    <a:pt x="4592379" y="302552"/>
                  </a:lnTo>
                  <a:lnTo>
                    <a:pt x="4593016" y="303517"/>
                  </a:lnTo>
                  <a:lnTo>
                    <a:pt x="4596861" y="307133"/>
                  </a:lnTo>
                  <a:lnTo>
                    <a:pt x="4597500" y="308101"/>
                  </a:lnTo>
                  <a:lnTo>
                    <a:pt x="4601342" y="311715"/>
                  </a:lnTo>
                  <a:lnTo>
                    <a:pt x="4601979" y="312680"/>
                  </a:lnTo>
                  <a:lnTo>
                    <a:pt x="4605824" y="316296"/>
                  </a:lnTo>
                  <a:lnTo>
                    <a:pt x="4606459" y="317258"/>
                  </a:lnTo>
                  <a:lnTo>
                    <a:pt x="4610306" y="320876"/>
                  </a:lnTo>
                  <a:lnTo>
                    <a:pt x="4610945" y="321844"/>
                  </a:lnTo>
                  <a:lnTo>
                    <a:pt x="4614787" y="325457"/>
                  </a:lnTo>
                  <a:lnTo>
                    <a:pt x="4615424" y="326422"/>
                  </a:lnTo>
                  <a:lnTo>
                    <a:pt x="4619269" y="330038"/>
                  </a:lnTo>
                  <a:lnTo>
                    <a:pt x="4619906" y="331003"/>
                  </a:lnTo>
                  <a:lnTo>
                    <a:pt x="4623751" y="334619"/>
                  </a:lnTo>
                  <a:lnTo>
                    <a:pt x="4624386" y="335582"/>
                  </a:lnTo>
                  <a:lnTo>
                    <a:pt x="4628233" y="339199"/>
                  </a:lnTo>
                  <a:lnTo>
                    <a:pt x="4628870" y="340164"/>
                  </a:lnTo>
                  <a:lnTo>
                    <a:pt x="4632715" y="343780"/>
                  </a:lnTo>
                  <a:lnTo>
                    <a:pt x="4633352" y="344745"/>
                  </a:lnTo>
                  <a:lnTo>
                    <a:pt x="4637197" y="348361"/>
                  </a:lnTo>
                  <a:lnTo>
                    <a:pt x="4637835" y="349329"/>
                  </a:lnTo>
                  <a:lnTo>
                    <a:pt x="4641678" y="352942"/>
                  </a:lnTo>
                  <a:lnTo>
                    <a:pt x="4642313" y="353905"/>
                  </a:lnTo>
                  <a:lnTo>
                    <a:pt x="4646160" y="357522"/>
                  </a:lnTo>
                  <a:lnTo>
                    <a:pt x="4646797" y="358488"/>
                  </a:lnTo>
                  <a:lnTo>
                    <a:pt x="4650642" y="362103"/>
                  </a:lnTo>
                  <a:lnTo>
                    <a:pt x="4651279" y="363068"/>
                  </a:lnTo>
                  <a:lnTo>
                    <a:pt x="4655124" y="366684"/>
                  </a:lnTo>
                  <a:lnTo>
                    <a:pt x="4655759" y="367647"/>
                  </a:lnTo>
                  <a:lnTo>
                    <a:pt x="4659606" y="371264"/>
                  </a:lnTo>
                  <a:lnTo>
                    <a:pt x="4660243" y="372230"/>
                  </a:lnTo>
                  <a:lnTo>
                    <a:pt x="4664088" y="375845"/>
                  </a:lnTo>
                  <a:lnTo>
                    <a:pt x="4664727" y="376813"/>
                  </a:lnTo>
                  <a:lnTo>
                    <a:pt x="4668569" y="380426"/>
                  </a:lnTo>
                  <a:lnTo>
                    <a:pt x="4669206" y="381391"/>
                  </a:lnTo>
                  <a:lnTo>
                    <a:pt x="4673051" y="385007"/>
                  </a:lnTo>
                  <a:lnTo>
                    <a:pt x="4673686" y="385970"/>
                  </a:lnTo>
                  <a:lnTo>
                    <a:pt x="4677533" y="389587"/>
                  </a:lnTo>
                  <a:lnTo>
                    <a:pt x="4678170" y="390553"/>
                  </a:lnTo>
                  <a:lnTo>
                    <a:pt x="4682015" y="394168"/>
                  </a:lnTo>
                  <a:lnTo>
                    <a:pt x="4682653" y="395136"/>
                  </a:lnTo>
                  <a:lnTo>
                    <a:pt x="4686496" y="398749"/>
                  </a:lnTo>
                  <a:lnTo>
                    <a:pt x="4687133" y="399715"/>
                  </a:lnTo>
                  <a:lnTo>
                    <a:pt x="4690978" y="403330"/>
                  </a:lnTo>
                  <a:lnTo>
                    <a:pt x="4691613" y="404293"/>
                  </a:lnTo>
                  <a:lnTo>
                    <a:pt x="4695460" y="407910"/>
                  </a:lnTo>
                  <a:lnTo>
                    <a:pt x="4696097" y="408876"/>
                  </a:lnTo>
                  <a:lnTo>
                    <a:pt x="4699942" y="412491"/>
                  </a:lnTo>
                  <a:lnTo>
                    <a:pt x="4700580" y="413459"/>
                  </a:lnTo>
                  <a:lnTo>
                    <a:pt x="4704423" y="417072"/>
                  </a:lnTo>
                  <a:lnTo>
                    <a:pt x="4705060" y="418038"/>
                  </a:lnTo>
                  <a:lnTo>
                    <a:pt x="4708905" y="421653"/>
                  </a:lnTo>
                  <a:lnTo>
                    <a:pt x="4709540" y="422616"/>
                  </a:lnTo>
                  <a:lnTo>
                    <a:pt x="4713387" y="426233"/>
                  </a:lnTo>
                  <a:lnTo>
                    <a:pt x="4714024" y="427199"/>
                  </a:lnTo>
                  <a:lnTo>
                    <a:pt x="4717869" y="430814"/>
                  </a:lnTo>
                  <a:lnTo>
                    <a:pt x="4718506" y="431780"/>
                  </a:lnTo>
                  <a:lnTo>
                    <a:pt x="4722351" y="435395"/>
                  </a:lnTo>
                  <a:lnTo>
                    <a:pt x="4722986" y="436358"/>
                  </a:lnTo>
                  <a:lnTo>
                    <a:pt x="4726833" y="439975"/>
                  </a:lnTo>
                  <a:lnTo>
                    <a:pt x="4727472" y="440943"/>
                  </a:lnTo>
                  <a:lnTo>
                    <a:pt x="4731314" y="444556"/>
                  </a:lnTo>
                  <a:lnTo>
                    <a:pt x="4731951" y="445522"/>
                  </a:lnTo>
                  <a:lnTo>
                    <a:pt x="4735796" y="449137"/>
                  </a:lnTo>
                  <a:lnTo>
                    <a:pt x="4736433" y="450103"/>
                  </a:lnTo>
                  <a:lnTo>
                    <a:pt x="4740278" y="453718"/>
                  </a:lnTo>
                  <a:lnTo>
                    <a:pt x="4740913" y="454681"/>
                  </a:lnTo>
                  <a:lnTo>
                    <a:pt x="4744760" y="458298"/>
                  </a:lnTo>
                  <a:lnTo>
                    <a:pt x="4745397" y="459264"/>
                  </a:lnTo>
                  <a:lnTo>
                    <a:pt x="4749242" y="462879"/>
                  </a:lnTo>
                  <a:lnTo>
                    <a:pt x="4749880" y="463847"/>
                  </a:lnTo>
                  <a:lnTo>
                    <a:pt x="4753723" y="467460"/>
                  </a:lnTo>
                  <a:lnTo>
                    <a:pt x="4754360" y="468426"/>
                  </a:lnTo>
                  <a:lnTo>
                    <a:pt x="4758205" y="472041"/>
                  </a:lnTo>
                  <a:lnTo>
                    <a:pt x="4758840" y="473004"/>
                  </a:lnTo>
                  <a:lnTo>
                    <a:pt x="4762687" y="476621"/>
                  </a:lnTo>
                  <a:lnTo>
                    <a:pt x="4763324" y="477587"/>
                  </a:lnTo>
                  <a:lnTo>
                    <a:pt x="4767169" y="481203"/>
                  </a:lnTo>
                  <a:lnTo>
                    <a:pt x="4767807" y="482171"/>
                  </a:lnTo>
                  <a:lnTo>
                    <a:pt x="4771650" y="485784"/>
                  </a:lnTo>
                  <a:lnTo>
                    <a:pt x="4772287" y="486749"/>
                  </a:lnTo>
                  <a:lnTo>
                    <a:pt x="4776132" y="490364"/>
                  </a:lnTo>
                  <a:lnTo>
                    <a:pt x="4776767" y="491327"/>
                  </a:lnTo>
                  <a:lnTo>
                    <a:pt x="4780614" y="494945"/>
                  </a:lnTo>
                  <a:lnTo>
                    <a:pt x="4781251" y="495910"/>
                  </a:lnTo>
                  <a:lnTo>
                    <a:pt x="4785096" y="499526"/>
                  </a:lnTo>
                  <a:lnTo>
                    <a:pt x="4785733" y="500491"/>
                  </a:lnTo>
                  <a:lnTo>
                    <a:pt x="4789578" y="504106"/>
                  </a:lnTo>
                  <a:lnTo>
                    <a:pt x="4790213" y="505069"/>
                  </a:lnTo>
                  <a:lnTo>
                    <a:pt x="4794060" y="508687"/>
                  </a:lnTo>
                  <a:lnTo>
                    <a:pt x="4794699" y="509655"/>
                  </a:lnTo>
                  <a:lnTo>
                    <a:pt x="4798541" y="513268"/>
                  </a:lnTo>
                  <a:lnTo>
                    <a:pt x="4799178" y="514233"/>
                  </a:lnTo>
                  <a:lnTo>
                    <a:pt x="4803023" y="517849"/>
                  </a:lnTo>
                  <a:lnTo>
                    <a:pt x="4803660" y="518815"/>
                  </a:lnTo>
                  <a:lnTo>
                    <a:pt x="4807505" y="522430"/>
                  </a:lnTo>
                  <a:lnTo>
                    <a:pt x="4808140" y="523393"/>
                  </a:lnTo>
                  <a:lnTo>
                    <a:pt x="4811987" y="527010"/>
                  </a:lnTo>
                  <a:lnTo>
                    <a:pt x="4812624" y="527976"/>
                  </a:lnTo>
                  <a:lnTo>
                    <a:pt x="4816469" y="531591"/>
                  </a:lnTo>
                  <a:lnTo>
                    <a:pt x="4817107" y="532560"/>
                  </a:lnTo>
                  <a:lnTo>
                    <a:pt x="4820950" y="536173"/>
                  </a:lnTo>
                  <a:lnTo>
                    <a:pt x="4821587" y="537138"/>
                  </a:lnTo>
                  <a:lnTo>
                    <a:pt x="4825432" y="540753"/>
                  </a:lnTo>
                  <a:lnTo>
                    <a:pt x="4826067" y="541716"/>
                  </a:lnTo>
                  <a:lnTo>
                    <a:pt x="4829914" y="545333"/>
                  </a:lnTo>
                  <a:lnTo>
                    <a:pt x="4830551" y="546299"/>
                  </a:lnTo>
                  <a:lnTo>
                    <a:pt x="4834396" y="549914"/>
                  </a:lnTo>
                  <a:lnTo>
                    <a:pt x="4835033" y="550879"/>
                  </a:lnTo>
                  <a:lnTo>
                    <a:pt x="4838878" y="554495"/>
                  </a:lnTo>
                  <a:lnTo>
                    <a:pt x="4839517" y="555463"/>
                  </a:lnTo>
                  <a:lnTo>
                    <a:pt x="4843359" y="559076"/>
                  </a:lnTo>
                  <a:lnTo>
                    <a:pt x="4843994" y="560039"/>
                  </a:lnTo>
                  <a:lnTo>
                    <a:pt x="4847841" y="563656"/>
                  </a:lnTo>
                  <a:lnTo>
                    <a:pt x="4848478" y="564622"/>
                  </a:lnTo>
                  <a:lnTo>
                    <a:pt x="4852323" y="568237"/>
                  </a:lnTo>
                  <a:lnTo>
                    <a:pt x="4852960" y="569203"/>
                  </a:lnTo>
                  <a:lnTo>
                    <a:pt x="4856805" y="572818"/>
                  </a:lnTo>
                  <a:lnTo>
                    <a:pt x="4857442" y="573783"/>
                  </a:lnTo>
                  <a:lnTo>
                    <a:pt x="4861286" y="577398"/>
                  </a:lnTo>
                  <a:lnTo>
                    <a:pt x="4861923" y="578364"/>
                  </a:lnTo>
                  <a:lnTo>
                    <a:pt x="4865768" y="581979"/>
                  </a:lnTo>
                  <a:lnTo>
                    <a:pt x="4866405" y="582945"/>
                  </a:lnTo>
                  <a:lnTo>
                    <a:pt x="4870250" y="586560"/>
                  </a:lnTo>
                  <a:lnTo>
                    <a:pt x="4870887" y="587526"/>
                  </a:lnTo>
                  <a:lnTo>
                    <a:pt x="4874732" y="591141"/>
                  </a:lnTo>
                  <a:lnTo>
                    <a:pt x="4875367" y="592104"/>
                  </a:lnTo>
                  <a:lnTo>
                    <a:pt x="4879214" y="595722"/>
                  </a:lnTo>
                  <a:lnTo>
                    <a:pt x="4879851" y="596687"/>
                  </a:lnTo>
                  <a:lnTo>
                    <a:pt x="4883696" y="600303"/>
                  </a:lnTo>
                  <a:lnTo>
                    <a:pt x="4884334" y="601271"/>
                  </a:lnTo>
                  <a:lnTo>
                    <a:pt x="4888177" y="604884"/>
                  </a:lnTo>
                  <a:lnTo>
                    <a:pt x="4888814" y="605849"/>
                  </a:lnTo>
                  <a:lnTo>
                    <a:pt x="4892659" y="609465"/>
                  </a:lnTo>
                  <a:lnTo>
                    <a:pt x="4893294" y="610428"/>
                  </a:lnTo>
                  <a:lnTo>
                    <a:pt x="4897141" y="614045"/>
                  </a:lnTo>
                  <a:lnTo>
                    <a:pt x="4897778" y="615011"/>
                  </a:lnTo>
                  <a:lnTo>
                    <a:pt x="4901623" y="618626"/>
                  </a:lnTo>
                  <a:lnTo>
                    <a:pt x="4902260" y="619592"/>
                  </a:lnTo>
                  <a:lnTo>
                    <a:pt x="4906105" y="623207"/>
                  </a:lnTo>
                  <a:lnTo>
                    <a:pt x="4906744" y="624175"/>
                  </a:lnTo>
                  <a:lnTo>
                    <a:pt x="4910586" y="627788"/>
                  </a:lnTo>
                  <a:lnTo>
                    <a:pt x="4911221" y="628751"/>
                  </a:lnTo>
                  <a:lnTo>
                    <a:pt x="4915068" y="632369"/>
                  </a:lnTo>
                  <a:lnTo>
                    <a:pt x="4915705" y="633334"/>
                  </a:lnTo>
                  <a:lnTo>
                    <a:pt x="4919550" y="636950"/>
                  </a:lnTo>
                  <a:lnTo>
                    <a:pt x="4920187" y="637915"/>
                  </a:lnTo>
                  <a:lnTo>
                    <a:pt x="4924032" y="641530"/>
                  </a:lnTo>
                  <a:lnTo>
                    <a:pt x="4924671" y="642499"/>
                  </a:lnTo>
                  <a:lnTo>
                    <a:pt x="4928513" y="646111"/>
                  </a:lnTo>
                  <a:lnTo>
                    <a:pt x="4929148" y="647074"/>
                  </a:lnTo>
                  <a:lnTo>
                    <a:pt x="4932995" y="650691"/>
                  </a:lnTo>
                  <a:lnTo>
                    <a:pt x="4933632" y="651657"/>
                  </a:lnTo>
                  <a:lnTo>
                    <a:pt x="4937477" y="655272"/>
                  </a:lnTo>
                  <a:lnTo>
                    <a:pt x="4938114" y="656237"/>
                  </a:lnTo>
                  <a:lnTo>
                    <a:pt x="4941959" y="659853"/>
                  </a:lnTo>
                  <a:lnTo>
                    <a:pt x="4942594" y="660815"/>
                  </a:lnTo>
                  <a:lnTo>
                    <a:pt x="4946441" y="664432"/>
                  </a:lnTo>
                  <a:lnTo>
                    <a:pt x="4947080" y="665401"/>
                  </a:lnTo>
                  <a:lnTo>
                    <a:pt x="4950922" y="669013"/>
                  </a:lnTo>
                  <a:lnTo>
                    <a:pt x="4951559" y="669979"/>
                  </a:lnTo>
                  <a:lnTo>
                    <a:pt x="4955404" y="673595"/>
                  </a:lnTo>
                  <a:lnTo>
                    <a:pt x="4956041" y="674560"/>
                  </a:lnTo>
                  <a:lnTo>
                    <a:pt x="4959886" y="678176"/>
                  </a:lnTo>
                  <a:lnTo>
                    <a:pt x="4960521" y="679139"/>
                  </a:lnTo>
                  <a:lnTo>
                    <a:pt x="4964368" y="682756"/>
                  </a:lnTo>
                  <a:lnTo>
                    <a:pt x="4965005" y="683722"/>
                  </a:lnTo>
                  <a:lnTo>
                    <a:pt x="4968850" y="687336"/>
                  </a:lnTo>
                  <a:lnTo>
                    <a:pt x="4969487" y="688302"/>
                  </a:lnTo>
                  <a:lnTo>
                    <a:pt x="4973332" y="691917"/>
                  </a:lnTo>
                  <a:lnTo>
                    <a:pt x="4973971" y="692885"/>
                  </a:lnTo>
                  <a:lnTo>
                    <a:pt x="4977813" y="696498"/>
                  </a:lnTo>
                  <a:lnTo>
                    <a:pt x="4978448" y="697461"/>
                  </a:lnTo>
                  <a:lnTo>
                    <a:pt x="4982295" y="701080"/>
                  </a:lnTo>
                  <a:lnTo>
                    <a:pt x="4982932" y="702045"/>
                  </a:lnTo>
                  <a:lnTo>
                    <a:pt x="4986777" y="705660"/>
                  </a:lnTo>
                  <a:lnTo>
                    <a:pt x="4987414" y="706625"/>
                  </a:lnTo>
                  <a:lnTo>
                    <a:pt x="4991259" y="710242"/>
                  </a:lnTo>
                  <a:lnTo>
                    <a:pt x="4991898" y="711209"/>
                  </a:lnTo>
                  <a:lnTo>
                    <a:pt x="4995740" y="714822"/>
                  </a:lnTo>
                  <a:lnTo>
                    <a:pt x="4996375" y="715786"/>
                  </a:lnTo>
                  <a:lnTo>
                    <a:pt x="5000222" y="719403"/>
                  </a:lnTo>
                  <a:lnTo>
                    <a:pt x="5000859" y="720368"/>
                  </a:lnTo>
                  <a:lnTo>
                    <a:pt x="5004704" y="723984"/>
                  </a:lnTo>
                  <a:lnTo>
                    <a:pt x="5005341" y="724949"/>
                  </a:lnTo>
                  <a:lnTo>
                    <a:pt x="5009186" y="728564"/>
                  </a:lnTo>
                  <a:lnTo>
                    <a:pt x="5009823" y="729530"/>
                  </a:lnTo>
                  <a:lnTo>
                    <a:pt x="5010025" y="729720"/>
                  </a:lnTo>
                  <a:lnTo>
                    <a:pt x="5010025" y="1209471"/>
                  </a:lnTo>
                  <a:cubicBezTo>
                    <a:pt x="5010025" y="1321396"/>
                    <a:pt x="4919292" y="1412129"/>
                    <a:pt x="4807367" y="1412129"/>
                  </a:cubicBezTo>
                  <a:lnTo>
                    <a:pt x="839049" y="1412129"/>
                  </a:lnTo>
                  <a:lnTo>
                    <a:pt x="835751" y="1409157"/>
                  </a:lnTo>
                  <a:lnTo>
                    <a:pt x="835751" y="1408614"/>
                  </a:lnTo>
                  <a:lnTo>
                    <a:pt x="831270" y="1404576"/>
                  </a:lnTo>
                  <a:lnTo>
                    <a:pt x="831270" y="1404035"/>
                  </a:lnTo>
                  <a:lnTo>
                    <a:pt x="826788" y="1399996"/>
                  </a:lnTo>
                  <a:lnTo>
                    <a:pt x="826788" y="1399454"/>
                  </a:lnTo>
                  <a:lnTo>
                    <a:pt x="822306" y="1395415"/>
                  </a:lnTo>
                  <a:lnTo>
                    <a:pt x="822306" y="1394873"/>
                  </a:lnTo>
                  <a:lnTo>
                    <a:pt x="817824" y="1390834"/>
                  </a:lnTo>
                  <a:lnTo>
                    <a:pt x="817824" y="1390292"/>
                  </a:lnTo>
                  <a:lnTo>
                    <a:pt x="813343" y="1386254"/>
                  </a:lnTo>
                  <a:lnTo>
                    <a:pt x="813343" y="1385712"/>
                  </a:lnTo>
                  <a:lnTo>
                    <a:pt x="808861" y="1381673"/>
                  </a:lnTo>
                  <a:lnTo>
                    <a:pt x="808861" y="1381131"/>
                  </a:lnTo>
                  <a:lnTo>
                    <a:pt x="804379" y="1377092"/>
                  </a:lnTo>
                  <a:lnTo>
                    <a:pt x="804379" y="1376550"/>
                  </a:lnTo>
                  <a:lnTo>
                    <a:pt x="799897" y="1372511"/>
                  </a:lnTo>
                  <a:lnTo>
                    <a:pt x="799897" y="1371970"/>
                  </a:lnTo>
                  <a:lnTo>
                    <a:pt x="795415" y="1367931"/>
                  </a:lnTo>
                  <a:lnTo>
                    <a:pt x="795415" y="1367389"/>
                  </a:lnTo>
                  <a:lnTo>
                    <a:pt x="790933" y="1363350"/>
                  </a:lnTo>
                  <a:lnTo>
                    <a:pt x="790933" y="1362807"/>
                  </a:lnTo>
                  <a:lnTo>
                    <a:pt x="786452" y="1358769"/>
                  </a:lnTo>
                  <a:lnTo>
                    <a:pt x="786452" y="1358227"/>
                  </a:lnTo>
                  <a:lnTo>
                    <a:pt x="781970" y="1354188"/>
                  </a:lnTo>
                  <a:lnTo>
                    <a:pt x="781970" y="1353647"/>
                  </a:lnTo>
                  <a:lnTo>
                    <a:pt x="777488" y="1349608"/>
                  </a:lnTo>
                  <a:lnTo>
                    <a:pt x="777488" y="1349066"/>
                  </a:lnTo>
                  <a:lnTo>
                    <a:pt x="773006" y="1345027"/>
                  </a:lnTo>
                  <a:lnTo>
                    <a:pt x="773006" y="1344485"/>
                  </a:lnTo>
                  <a:lnTo>
                    <a:pt x="768524" y="1340446"/>
                  </a:lnTo>
                  <a:lnTo>
                    <a:pt x="768524" y="1339904"/>
                  </a:lnTo>
                  <a:lnTo>
                    <a:pt x="764042" y="1335865"/>
                  </a:lnTo>
                  <a:lnTo>
                    <a:pt x="764042" y="1335323"/>
                  </a:lnTo>
                  <a:lnTo>
                    <a:pt x="759561" y="1331285"/>
                  </a:lnTo>
                  <a:lnTo>
                    <a:pt x="759561" y="1330743"/>
                  </a:lnTo>
                  <a:lnTo>
                    <a:pt x="755079" y="1326704"/>
                  </a:lnTo>
                  <a:lnTo>
                    <a:pt x="755079" y="1326162"/>
                  </a:lnTo>
                  <a:lnTo>
                    <a:pt x="750597" y="1322123"/>
                  </a:lnTo>
                  <a:lnTo>
                    <a:pt x="750597" y="1321582"/>
                  </a:lnTo>
                  <a:lnTo>
                    <a:pt x="746115" y="1317543"/>
                  </a:lnTo>
                  <a:lnTo>
                    <a:pt x="746115" y="1317000"/>
                  </a:lnTo>
                  <a:lnTo>
                    <a:pt x="741634" y="1312962"/>
                  </a:lnTo>
                  <a:lnTo>
                    <a:pt x="741634" y="1312420"/>
                  </a:lnTo>
                  <a:lnTo>
                    <a:pt x="737152" y="1308381"/>
                  </a:lnTo>
                  <a:lnTo>
                    <a:pt x="737152" y="1307839"/>
                  </a:lnTo>
                  <a:lnTo>
                    <a:pt x="732670" y="1303800"/>
                  </a:lnTo>
                  <a:lnTo>
                    <a:pt x="732670" y="1303259"/>
                  </a:lnTo>
                  <a:lnTo>
                    <a:pt x="728188" y="1299220"/>
                  </a:lnTo>
                  <a:lnTo>
                    <a:pt x="728188" y="1298677"/>
                  </a:lnTo>
                  <a:lnTo>
                    <a:pt x="723707" y="1294639"/>
                  </a:lnTo>
                  <a:lnTo>
                    <a:pt x="723707" y="1294097"/>
                  </a:lnTo>
                  <a:lnTo>
                    <a:pt x="719225" y="1290058"/>
                  </a:lnTo>
                  <a:lnTo>
                    <a:pt x="719225" y="1289516"/>
                  </a:lnTo>
                  <a:lnTo>
                    <a:pt x="714743" y="1285477"/>
                  </a:lnTo>
                  <a:lnTo>
                    <a:pt x="714743" y="1284936"/>
                  </a:lnTo>
                  <a:lnTo>
                    <a:pt x="710261" y="1280897"/>
                  </a:lnTo>
                  <a:lnTo>
                    <a:pt x="710261" y="1280355"/>
                  </a:lnTo>
                  <a:lnTo>
                    <a:pt x="705779" y="1276316"/>
                  </a:lnTo>
                  <a:lnTo>
                    <a:pt x="705779" y="1275774"/>
                  </a:lnTo>
                  <a:lnTo>
                    <a:pt x="701297" y="1271735"/>
                  </a:lnTo>
                  <a:lnTo>
                    <a:pt x="701297" y="1271192"/>
                  </a:lnTo>
                  <a:lnTo>
                    <a:pt x="696816" y="1267154"/>
                  </a:lnTo>
                  <a:lnTo>
                    <a:pt x="696816" y="1266613"/>
                  </a:lnTo>
                  <a:lnTo>
                    <a:pt x="692334" y="1262574"/>
                  </a:lnTo>
                  <a:lnTo>
                    <a:pt x="692334" y="1262032"/>
                  </a:lnTo>
                  <a:lnTo>
                    <a:pt x="687852" y="1257993"/>
                  </a:lnTo>
                  <a:lnTo>
                    <a:pt x="687852" y="1257451"/>
                  </a:lnTo>
                  <a:lnTo>
                    <a:pt x="683370" y="1253412"/>
                  </a:lnTo>
                  <a:lnTo>
                    <a:pt x="683370" y="1252871"/>
                  </a:lnTo>
                  <a:lnTo>
                    <a:pt x="678888" y="1248832"/>
                  </a:lnTo>
                  <a:lnTo>
                    <a:pt x="678888" y="1248289"/>
                  </a:lnTo>
                  <a:lnTo>
                    <a:pt x="674407" y="1244251"/>
                  </a:lnTo>
                  <a:lnTo>
                    <a:pt x="674407" y="1243709"/>
                  </a:lnTo>
                  <a:lnTo>
                    <a:pt x="669925" y="1239670"/>
                  </a:lnTo>
                  <a:lnTo>
                    <a:pt x="669925" y="1239128"/>
                  </a:lnTo>
                  <a:lnTo>
                    <a:pt x="665443" y="1235089"/>
                  </a:lnTo>
                  <a:lnTo>
                    <a:pt x="665443" y="1234548"/>
                  </a:lnTo>
                  <a:lnTo>
                    <a:pt x="660961" y="1230509"/>
                  </a:lnTo>
                  <a:lnTo>
                    <a:pt x="660961" y="1229966"/>
                  </a:lnTo>
                  <a:lnTo>
                    <a:pt x="656480" y="1225928"/>
                  </a:lnTo>
                  <a:lnTo>
                    <a:pt x="656480" y="1225386"/>
                  </a:lnTo>
                  <a:lnTo>
                    <a:pt x="651998" y="1221347"/>
                  </a:lnTo>
                  <a:lnTo>
                    <a:pt x="651998" y="1220805"/>
                  </a:lnTo>
                  <a:lnTo>
                    <a:pt x="647516" y="1216766"/>
                  </a:lnTo>
                  <a:lnTo>
                    <a:pt x="647516" y="1216225"/>
                  </a:lnTo>
                  <a:lnTo>
                    <a:pt x="643034" y="1212186"/>
                  </a:lnTo>
                  <a:lnTo>
                    <a:pt x="643034" y="1211644"/>
                  </a:lnTo>
                  <a:lnTo>
                    <a:pt x="638552" y="1207605"/>
                  </a:lnTo>
                  <a:lnTo>
                    <a:pt x="638552" y="1207062"/>
                  </a:lnTo>
                  <a:lnTo>
                    <a:pt x="634071" y="1203024"/>
                  </a:lnTo>
                  <a:lnTo>
                    <a:pt x="634071" y="1202482"/>
                  </a:lnTo>
                  <a:lnTo>
                    <a:pt x="629589" y="1198443"/>
                  </a:lnTo>
                  <a:lnTo>
                    <a:pt x="629589" y="1197902"/>
                  </a:lnTo>
                  <a:lnTo>
                    <a:pt x="625107" y="1193863"/>
                  </a:lnTo>
                  <a:lnTo>
                    <a:pt x="625107" y="1193321"/>
                  </a:lnTo>
                  <a:lnTo>
                    <a:pt x="620625" y="1189282"/>
                  </a:lnTo>
                  <a:lnTo>
                    <a:pt x="620625" y="1188740"/>
                  </a:lnTo>
                  <a:lnTo>
                    <a:pt x="616143" y="1184701"/>
                  </a:lnTo>
                  <a:lnTo>
                    <a:pt x="616143" y="1184159"/>
                  </a:lnTo>
                  <a:lnTo>
                    <a:pt x="611661" y="1180120"/>
                  </a:lnTo>
                  <a:lnTo>
                    <a:pt x="611661" y="1179578"/>
                  </a:lnTo>
                  <a:lnTo>
                    <a:pt x="607180" y="1175540"/>
                  </a:lnTo>
                  <a:lnTo>
                    <a:pt x="607180" y="1174998"/>
                  </a:lnTo>
                  <a:lnTo>
                    <a:pt x="602698" y="1170959"/>
                  </a:lnTo>
                  <a:lnTo>
                    <a:pt x="602698" y="1170417"/>
                  </a:lnTo>
                  <a:lnTo>
                    <a:pt x="598216" y="1166378"/>
                  </a:lnTo>
                  <a:lnTo>
                    <a:pt x="598216" y="1165837"/>
                  </a:lnTo>
                  <a:lnTo>
                    <a:pt x="593734" y="1161798"/>
                  </a:lnTo>
                  <a:lnTo>
                    <a:pt x="593734" y="1161255"/>
                  </a:lnTo>
                  <a:lnTo>
                    <a:pt x="589253" y="1157217"/>
                  </a:lnTo>
                  <a:lnTo>
                    <a:pt x="589253" y="1156675"/>
                  </a:lnTo>
                  <a:lnTo>
                    <a:pt x="584771" y="1152636"/>
                  </a:lnTo>
                  <a:lnTo>
                    <a:pt x="584771" y="1152094"/>
                  </a:lnTo>
                  <a:lnTo>
                    <a:pt x="580289" y="1148055"/>
                  </a:lnTo>
                  <a:lnTo>
                    <a:pt x="580289" y="1147514"/>
                  </a:lnTo>
                  <a:lnTo>
                    <a:pt x="575807" y="1143475"/>
                  </a:lnTo>
                  <a:lnTo>
                    <a:pt x="575807" y="1142933"/>
                  </a:lnTo>
                  <a:lnTo>
                    <a:pt x="571325" y="1138894"/>
                  </a:lnTo>
                  <a:lnTo>
                    <a:pt x="571325" y="1138351"/>
                  </a:lnTo>
                  <a:lnTo>
                    <a:pt x="566844" y="1134313"/>
                  </a:lnTo>
                  <a:lnTo>
                    <a:pt x="566844" y="1133771"/>
                  </a:lnTo>
                  <a:lnTo>
                    <a:pt x="562362" y="1129732"/>
                  </a:lnTo>
                  <a:lnTo>
                    <a:pt x="562362" y="1129191"/>
                  </a:lnTo>
                  <a:lnTo>
                    <a:pt x="557880" y="1125152"/>
                  </a:lnTo>
                  <a:lnTo>
                    <a:pt x="557880" y="1124610"/>
                  </a:lnTo>
                  <a:lnTo>
                    <a:pt x="553398" y="1120571"/>
                  </a:lnTo>
                  <a:lnTo>
                    <a:pt x="553398" y="1120029"/>
                  </a:lnTo>
                  <a:lnTo>
                    <a:pt x="548916" y="1115990"/>
                  </a:lnTo>
                  <a:lnTo>
                    <a:pt x="548916" y="1115447"/>
                  </a:lnTo>
                  <a:lnTo>
                    <a:pt x="544435" y="1111409"/>
                  </a:lnTo>
                  <a:lnTo>
                    <a:pt x="544435" y="1110868"/>
                  </a:lnTo>
                  <a:lnTo>
                    <a:pt x="539953" y="1106829"/>
                  </a:lnTo>
                  <a:lnTo>
                    <a:pt x="539953" y="1106287"/>
                  </a:lnTo>
                  <a:lnTo>
                    <a:pt x="535471" y="1102248"/>
                  </a:lnTo>
                  <a:lnTo>
                    <a:pt x="535471" y="1101706"/>
                  </a:lnTo>
                  <a:lnTo>
                    <a:pt x="530989" y="1097667"/>
                  </a:lnTo>
                  <a:lnTo>
                    <a:pt x="530989" y="1097126"/>
                  </a:lnTo>
                  <a:lnTo>
                    <a:pt x="526507" y="1093087"/>
                  </a:lnTo>
                  <a:lnTo>
                    <a:pt x="526507" y="1092545"/>
                  </a:lnTo>
                  <a:lnTo>
                    <a:pt x="522025" y="1088506"/>
                  </a:lnTo>
                  <a:lnTo>
                    <a:pt x="522025" y="1087963"/>
                  </a:lnTo>
                  <a:lnTo>
                    <a:pt x="517544" y="1083925"/>
                  </a:lnTo>
                  <a:lnTo>
                    <a:pt x="517544" y="1083383"/>
                  </a:lnTo>
                  <a:lnTo>
                    <a:pt x="513062" y="1079344"/>
                  </a:lnTo>
                  <a:lnTo>
                    <a:pt x="513062" y="1078803"/>
                  </a:lnTo>
                  <a:lnTo>
                    <a:pt x="508580" y="1074764"/>
                  </a:lnTo>
                  <a:lnTo>
                    <a:pt x="508580" y="1074222"/>
                  </a:lnTo>
                  <a:lnTo>
                    <a:pt x="504098" y="1070183"/>
                  </a:lnTo>
                  <a:lnTo>
                    <a:pt x="504098" y="1069640"/>
                  </a:lnTo>
                  <a:lnTo>
                    <a:pt x="499617" y="1065602"/>
                  </a:lnTo>
                  <a:lnTo>
                    <a:pt x="499617" y="1065060"/>
                  </a:lnTo>
                  <a:lnTo>
                    <a:pt x="495135" y="1061021"/>
                  </a:lnTo>
                  <a:lnTo>
                    <a:pt x="495135" y="1060480"/>
                  </a:lnTo>
                  <a:lnTo>
                    <a:pt x="490653" y="1056441"/>
                  </a:lnTo>
                  <a:lnTo>
                    <a:pt x="490653" y="1055899"/>
                  </a:lnTo>
                  <a:lnTo>
                    <a:pt x="486171" y="1051860"/>
                  </a:lnTo>
                  <a:lnTo>
                    <a:pt x="486171" y="1051318"/>
                  </a:lnTo>
                  <a:lnTo>
                    <a:pt x="481689" y="1047279"/>
                  </a:lnTo>
                  <a:lnTo>
                    <a:pt x="481689" y="1046736"/>
                  </a:lnTo>
                  <a:lnTo>
                    <a:pt x="477208" y="1042698"/>
                  </a:lnTo>
                  <a:lnTo>
                    <a:pt x="477208" y="1042157"/>
                  </a:lnTo>
                  <a:lnTo>
                    <a:pt x="472726" y="1038118"/>
                  </a:lnTo>
                  <a:lnTo>
                    <a:pt x="472726" y="1037576"/>
                  </a:lnTo>
                  <a:lnTo>
                    <a:pt x="468244" y="1033537"/>
                  </a:lnTo>
                  <a:lnTo>
                    <a:pt x="468244" y="1032995"/>
                  </a:lnTo>
                  <a:lnTo>
                    <a:pt x="463762" y="1028956"/>
                  </a:lnTo>
                  <a:lnTo>
                    <a:pt x="463762" y="1028415"/>
                  </a:lnTo>
                  <a:lnTo>
                    <a:pt x="459280" y="1024376"/>
                  </a:lnTo>
                  <a:lnTo>
                    <a:pt x="459280" y="1023834"/>
                  </a:lnTo>
                  <a:lnTo>
                    <a:pt x="454798" y="1019795"/>
                  </a:lnTo>
                  <a:lnTo>
                    <a:pt x="454798" y="1019252"/>
                  </a:lnTo>
                  <a:lnTo>
                    <a:pt x="450317" y="1015214"/>
                  </a:lnTo>
                  <a:lnTo>
                    <a:pt x="450317" y="1014672"/>
                  </a:lnTo>
                  <a:lnTo>
                    <a:pt x="445835" y="1010633"/>
                  </a:lnTo>
                  <a:lnTo>
                    <a:pt x="445835" y="1010092"/>
                  </a:lnTo>
                  <a:lnTo>
                    <a:pt x="441353" y="1006053"/>
                  </a:lnTo>
                  <a:lnTo>
                    <a:pt x="441353" y="1005511"/>
                  </a:lnTo>
                  <a:lnTo>
                    <a:pt x="436871" y="1001472"/>
                  </a:lnTo>
                  <a:lnTo>
                    <a:pt x="436871" y="1000929"/>
                  </a:lnTo>
                  <a:lnTo>
                    <a:pt x="432390" y="996891"/>
                  </a:lnTo>
                  <a:lnTo>
                    <a:pt x="432390" y="996349"/>
                  </a:lnTo>
                  <a:lnTo>
                    <a:pt x="427908" y="992310"/>
                  </a:lnTo>
                  <a:lnTo>
                    <a:pt x="427908" y="991769"/>
                  </a:lnTo>
                  <a:lnTo>
                    <a:pt x="423426" y="987730"/>
                  </a:lnTo>
                  <a:lnTo>
                    <a:pt x="423426" y="987188"/>
                  </a:lnTo>
                  <a:lnTo>
                    <a:pt x="418944" y="983149"/>
                  </a:lnTo>
                  <a:lnTo>
                    <a:pt x="418944" y="982606"/>
                  </a:lnTo>
                  <a:lnTo>
                    <a:pt x="414463" y="978568"/>
                  </a:lnTo>
                  <a:lnTo>
                    <a:pt x="414463" y="978026"/>
                  </a:lnTo>
                  <a:lnTo>
                    <a:pt x="409981" y="973987"/>
                  </a:lnTo>
                  <a:lnTo>
                    <a:pt x="409981" y="973446"/>
                  </a:lnTo>
                  <a:lnTo>
                    <a:pt x="405499" y="969407"/>
                  </a:lnTo>
                  <a:lnTo>
                    <a:pt x="405499" y="968865"/>
                  </a:lnTo>
                  <a:lnTo>
                    <a:pt x="401017" y="964826"/>
                  </a:lnTo>
                  <a:lnTo>
                    <a:pt x="401017" y="964284"/>
                  </a:lnTo>
                  <a:lnTo>
                    <a:pt x="396535" y="960245"/>
                  </a:lnTo>
                  <a:lnTo>
                    <a:pt x="396535" y="959704"/>
                  </a:lnTo>
                  <a:lnTo>
                    <a:pt x="392053" y="955665"/>
                  </a:lnTo>
                  <a:lnTo>
                    <a:pt x="392053" y="955122"/>
                  </a:lnTo>
                  <a:lnTo>
                    <a:pt x="387572" y="951084"/>
                  </a:lnTo>
                  <a:lnTo>
                    <a:pt x="387572" y="950542"/>
                  </a:lnTo>
                  <a:lnTo>
                    <a:pt x="383090" y="946503"/>
                  </a:lnTo>
                  <a:lnTo>
                    <a:pt x="383090" y="945961"/>
                  </a:lnTo>
                  <a:lnTo>
                    <a:pt x="378608" y="941922"/>
                  </a:lnTo>
                  <a:lnTo>
                    <a:pt x="378608" y="941381"/>
                  </a:lnTo>
                  <a:lnTo>
                    <a:pt x="374126" y="937342"/>
                  </a:lnTo>
                  <a:lnTo>
                    <a:pt x="374126" y="936800"/>
                  </a:lnTo>
                  <a:lnTo>
                    <a:pt x="369644" y="932761"/>
                  </a:lnTo>
                  <a:lnTo>
                    <a:pt x="369644" y="932219"/>
                  </a:lnTo>
                  <a:lnTo>
                    <a:pt x="365162" y="928180"/>
                  </a:lnTo>
                  <a:lnTo>
                    <a:pt x="365162" y="927637"/>
                  </a:lnTo>
                  <a:lnTo>
                    <a:pt x="360681" y="923599"/>
                  </a:lnTo>
                  <a:lnTo>
                    <a:pt x="360681" y="923058"/>
                  </a:lnTo>
                  <a:lnTo>
                    <a:pt x="356199" y="919019"/>
                  </a:lnTo>
                  <a:lnTo>
                    <a:pt x="356199" y="918477"/>
                  </a:lnTo>
                  <a:lnTo>
                    <a:pt x="351717" y="914438"/>
                  </a:lnTo>
                  <a:lnTo>
                    <a:pt x="351717" y="913895"/>
                  </a:lnTo>
                  <a:lnTo>
                    <a:pt x="347236" y="909857"/>
                  </a:lnTo>
                  <a:lnTo>
                    <a:pt x="347236" y="909315"/>
                  </a:lnTo>
                  <a:lnTo>
                    <a:pt x="342754" y="905276"/>
                  </a:lnTo>
                  <a:lnTo>
                    <a:pt x="342754" y="904735"/>
                  </a:lnTo>
                  <a:lnTo>
                    <a:pt x="338272" y="900696"/>
                  </a:lnTo>
                  <a:lnTo>
                    <a:pt x="338272" y="900154"/>
                  </a:lnTo>
                  <a:lnTo>
                    <a:pt x="333790" y="896115"/>
                  </a:lnTo>
                  <a:lnTo>
                    <a:pt x="333790" y="895573"/>
                  </a:lnTo>
                  <a:lnTo>
                    <a:pt x="329308" y="891534"/>
                  </a:lnTo>
                  <a:lnTo>
                    <a:pt x="329308" y="890992"/>
                  </a:lnTo>
                  <a:lnTo>
                    <a:pt x="324827" y="886954"/>
                  </a:lnTo>
                  <a:lnTo>
                    <a:pt x="324827" y="886412"/>
                  </a:lnTo>
                  <a:lnTo>
                    <a:pt x="320345" y="882373"/>
                  </a:lnTo>
                  <a:lnTo>
                    <a:pt x="320345" y="881831"/>
                  </a:lnTo>
                  <a:lnTo>
                    <a:pt x="315863" y="877792"/>
                  </a:lnTo>
                  <a:lnTo>
                    <a:pt x="315863" y="877250"/>
                  </a:lnTo>
                  <a:lnTo>
                    <a:pt x="311381" y="873211"/>
                  </a:lnTo>
                  <a:lnTo>
                    <a:pt x="311381" y="872670"/>
                  </a:lnTo>
                  <a:lnTo>
                    <a:pt x="306899" y="868631"/>
                  </a:lnTo>
                  <a:lnTo>
                    <a:pt x="306899" y="868089"/>
                  </a:lnTo>
                  <a:lnTo>
                    <a:pt x="302417" y="864050"/>
                  </a:lnTo>
                  <a:lnTo>
                    <a:pt x="302417" y="863507"/>
                  </a:lnTo>
                  <a:lnTo>
                    <a:pt x="297936" y="859469"/>
                  </a:lnTo>
                  <a:lnTo>
                    <a:pt x="297936" y="858927"/>
                  </a:lnTo>
                  <a:lnTo>
                    <a:pt x="293454" y="854888"/>
                  </a:lnTo>
                  <a:lnTo>
                    <a:pt x="293454" y="854347"/>
                  </a:lnTo>
                  <a:lnTo>
                    <a:pt x="288972" y="850308"/>
                  </a:lnTo>
                  <a:lnTo>
                    <a:pt x="288972" y="849766"/>
                  </a:lnTo>
                  <a:lnTo>
                    <a:pt x="284490" y="845727"/>
                  </a:lnTo>
                  <a:lnTo>
                    <a:pt x="284490" y="845185"/>
                  </a:lnTo>
                  <a:lnTo>
                    <a:pt x="280008" y="841146"/>
                  </a:lnTo>
                  <a:lnTo>
                    <a:pt x="280008" y="840603"/>
                  </a:lnTo>
                  <a:lnTo>
                    <a:pt x="275527" y="836565"/>
                  </a:lnTo>
                  <a:lnTo>
                    <a:pt x="275527" y="836024"/>
                  </a:lnTo>
                  <a:lnTo>
                    <a:pt x="271045" y="831986"/>
                  </a:lnTo>
                  <a:lnTo>
                    <a:pt x="271045" y="831444"/>
                  </a:lnTo>
                  <a:lnTo>
                    <a:pt x="266563" y="827405"/>
                  </a:lnTo>
                  <a:lnTo>
                    <a:pt x="266563" y="826863"/>
                  </a:lnTo>
                  <a:lnTo>
                    <a:pt x="262081" y="822824"/>
                  </a:lnTo>
                  <a:lnTo>
                    <a:pt x="262081" y="822281"/>
                  </a:lnTo>
                  <a:lnTo>
                    <a:pt x="257600" y="818243"/>
                  </a:lnTo>
                  <a:lnTo>
                    <a:pt x="257600" y="817702"/>
                  </a:lnTo>
                  <a:lnTo>
                    <a:pt x="253118" y="813663"/>
                  </a:lnTo>
                  <a:lnTo>
                    <a:pt x="253118" y="813121"/>
                  </a:lnTo>
                  <a:lnTo>
                    <a:pt x="248636" y="809082"/>
                  </a:lnTo>
                  <a:lnTo>
                    <a:pt x="248636" y="808540"/>
                  </a:lnTo>
                  <a:lnTo>
                    <a:pt x="244154" y="804501"/>
                  </a:lnTo>
                  <a:lnTo>
                    <a:pt x="244154" y="803960"/>
                  </a:lnTo>
                  <a:lnTo>
                    <a:pt x="239672" y="799921"/>
                  </a:lnTo>
                  <a:lnTo>
                    <a:pt x="239672" y="799378"/>
                  </a:lnTo>
                  <a:lnTo>
                    <a:pt x="235191" y="795340"/>
                  </a:lnTo>
                  <a:lnTo>
                    <a:pt x="235191" y="794798"/>
                  </a:lnTo>
                  <a:lnTo>
                    <a:pt x="230709" y="790759"/>
                  </a:lnTo>
                  <a:lnTo>
                    <a:pt x="230709" y="790217"/>
                  </a:lnTo>
                  <a:lnTo>
                    <a:pt x="226227" y="786178"/>
                  </a:lnTo>
                  <a:lnTo>
                    <a:pt x="226227" y="785637"/>
                  </a:lnTo>
                  <a:lnTo>
                    <a:pt x="221745" y="781598"/>
                  </a:lnTo>
                  <a:lnTo>
                    <a:pt x="221745" y="781056"/>
                  </a:lnTo>
                  <a:lnTo>
                    <a:pt x="217263" y="777017"/>
                  </a:lnTo>
                  <a:lnTo>
                    <a:pt x="217263" y="776474"/>
                  </a:lnTo>
                  <a:lnTo>
                    <a:pt x="212781" y="772436"/>
                  </a:lnTo>
                  <a:lnTo>
                    <a:pt x="212781" y="771893"/>
                  </a:lnTo>
                  <a:lnTo>
                    <a:pt x="208300" y="767855"/>
                  </a:lnTo>
                  <a:lnTo>
                    <a:pt x="208300" y="767314"/>
                  </a:lnTo>
                  <a:lnTo>
                    <a:pt x="203818" y="763275"/>
                  </a:lnTo>
                  <a:lnTo>
                    <a:pt x="203818" y="762732"/>
                  </a:lnTo>
                  <a:lnTo>
                    <a:pt x="199336" y="758694"/>
                  </a:lnTo>
                  <a:lnTo>
                    <a:pt x="199336" y="758151"/>
                  </a:lnTo>
                  <a:lnTo>
                    <a:pt x="194854" y="754113"/>
                  </a:lnTo>
                  <a:lnTo>
                    <a:pt x="194854" y="753569"/>
                  </a:lnTo>
                  <a:lnTo>
                    <a:pt x="190373" y="749532"/>
                  </a:lnTo>
                  <a:lnTo>
                    <a:pt x="190373" y="748990"/>
                  </a:lnTo>
                  <a:lnTo>
                    <a:pt x="185891" y="744952"/>
                  </a:lnTo>
                  <a:lnTo>
                    <a:pt x="185891" y="744409"/>
                  </a:lnTo>
                  <a:lnTo>
                    <a:pt x="181409" y="740371"/>
                  </a:lnTo>
                  <a:lnTo>
                    <a:pt x="181409" y="739828"/>
                  </a:lnTo>
                  <a:lnTo>
                    <a:pt x="176927" y="735790"/>
                  </a:lnTo>
                  <a:lnTo>
                    <a:pt x="176927" y="735247"/>
                  </a:lnTo>
                  <a:lnTo>
                    <a:pt x="172446" y="731210"/>
                  </a:lnTo>
                  <a:lnTo>
                    <a:pt x="172446" y="730667"/>
                  </a:lnTo>
                  <a:lnTo>
                    <a:pt x="167964" y="726628"/>
                  </a:lnTo>
                  <a:lnTo>
                    <a:pt x="167964" y="726086"/>
                  </a:lnTo>
                  <a:lnTo>
                    <a:pt x="163482" y="722047"/>
                  </a:lnTo>
                  <a:lnTo>
                    <a:pt x="163482" y="721505"/>
                  </a:lnTo>
                  <a:lnTo>
                    <a:pt x="159000" y="717466"/>
                  </a:lnTo>
                  <a:lnTo>
                    <a:pt x="159000" y="716925"/>
                  </a:lnTo>
                  <a:lnTo>
                    <a:pt x="154518" y="712886"/>
                  </a:lnTo>
                  <a:lnTo>
                    <a:pt x="154518" y="712344"/>
                  </a:lnTo>
                  <a:lnTo>
                    <a:pt x="150036" y="708305"/>
                  </a:lnTo>
                  <a:lnTo>
                    <a:pt x="150036" y="707762"/>
                  </a:lnTo>
                  <a:lnTo>
                    <a:pt x="145555" y="703724"/>
                  </a:lnTo>
                  <a:lnTo>
                    <a:pt x="145555" y="703182"/>
                  </a:lnTo>
                  <a:lnTo>
                    <a:pt x="141073" y="699143"/>
                  </a:lnTo>
                  <a:lnTo>
                    <a:pt x="141073" y="698602"/>
                  </a:lnTo>
                  <a:lnTo>
                    <a:pt x="136591" y="694563"/>
                  </a:lnTo>
                  <a:lnTo>
                    <a:pt x="136591" y="694021"/>
                  </a:lnTo>
                  <a:lnTo>
                    <a:pt x="132109" y="689982"/>
                  </a:lnTo>
                  <a:lnTo>
                    <a:pt x="132109" y="689440"/>
                  </a:lnTo>
                  <a:lnTo>
                    <a:pt x="127627" y="685401"/>
                  </a:lnTo>
                  <a:lnTo>
                    <a:pt x="127627" y="684859"/>
                  </a:lnTo>
                  <a:lnTo>
                    <a:pt x="123145" y="680820"/>
                  </a:lnTo>
                  <a:lnTo>
                    <a:pt x="123145" y="680288"/>
                  </a:lnTo>
                  <a:lnTo>
                    <a:pt x="118664" y="676250"/>
                  </a:lnTo>
                  <a:lnTo>
                    <a:pt x="118664" y="668100"/>
                  </a:lnTo>
                  <a:lnTo>
                    <a:pt x="122238" y="664621"/>
                  </a:lnTo>
                  <a:lnTo>
                    <a:pt x="121008" y="663417"/>
                  </a:lnTo>
                  <a:lnTo>
                    <a:pt x="121027" y="663241"/>
                  </a:lnTo>
                  <a:lnTo>
                    <a:pt x="116527" y="658836"/>
                  </a:lnTo>
                  <a:lnTo>
                    <a:pt x="116546" y="658661"/>
                  </a:lnTo>
                  <a:lnTo>
                    <a:pt x="112045" y="654255"/>
                  </a:lnTo>
                  <a:lnTo>
                    <a:pt x="112064" y="654080"/>
                  </a:lnTo>
                  <a:lnTo>
                    <a:pt x="107563" y="649674"/>
                  </a:lnTo>
                  <a:lnTo>
                    <a:pt x="107581" y="649500"/>
                  </a:lnTo>
                  <a:lnTo>
                    <a:pt x="103081" y="645094"/>
                  </a:lnTo>
                  <a:lnTo>
                    <a:pt x="103100" y="644919"/>
                  </a:lnTo>
                  <a:lnTo>
                    <a:pt x="98599" y="640513"/>
                  </a:lnTo>
                  <a:lnTo>
                    <a:pt x="98618" y="640338"/>
                  </a:lnTo>
                  <a:lnTo>
                    <a:pt x="94117" y="635932"/>
                  </a:lnTo>
                  <a:lnTo>
                    <a:pt x="94136" y="635756"/>
                  </a:lnTo>
                  <a:lnTo>
                    <a:pt x="89636" y="631351"/>
                  </a:lnTo>
                  <a:lnTo>
                    <a:pt x="89654" y="631177"/>
                  </a:lnTo>
                  <a:lnTo>
                    <a:pt x="85154" y="626771"/>
                  </a:lnTo>
                  <a:lnTo>
                    <a:pt x="85173" y="626596"/>
                  </a:lnTo>
                  <a:lnTo>
                    <a:pt x="80672" y="622190"/>
                  </a:lnTo>
                  <a:lnTo>
                    <a:pt x="80691" y="622015"/>
                  </a:lnTo>
                  <a:lnTo>
                    <a:pt x="76190" y="617609"/>
                  </a:lnTo>
                  <a:lnTo>
                    <a:pt x="76209" y="617433"/>
                  </a:lnTo>
                  <a:lnTo>
                    <a:pt x="71709" y="613028"/>
                  </a:lnTo>
                  <a:lnTo>
                    <a:pt x="71728" y="612853"/>
                  </a:lnTo>
                  <a:lnTo>
                    <a:pt x="67227" y="608448"/>
                  </a:lnTo>
                  <a:lnTo>
                    <a:pt x="67246" y="608272"/>
                  </a:lnTo>
                  <a:lnTo>
                    <a:pt x="62745" y="603867"/>
                  </a:lnTo>
                  <a:lnTo>
                    <a:pt x="62764" y="603691"/>
                  </a:lnTo>
                  <a:lnTo>
                    <a:pt x="58263" y="599286"/>
                  </a:lnTo>
                  <a:lnTo>
                    <a:pt x="58282" y="599110"/>
                  </a:lnTo>
                  <a:lnTo>
                    <a:pt x="53782" y="594706"/>
                  </a:lnTo>
                  <a:lnTo>
                    <a:pt x="53801" y="594530"/>
                  </a:lnTo>
                  <a:lnTo>
                    <a:pt x="49300" y="590124"/>
                  </a:lnTo>
                  <a:lnTo>
                    <a:pt x="49319" y="589949"/>
                  </a:lnTo>
                  <a:lnTo>
                    <a:pt x="44818" y="585543"/>
                  </a:lnTo>
                  <a:lnTo>
                    <a:pt x="44837" y="585368"/>
                  </a:lnTo>
                  <a:lnTo>
                    <a:pt x="40336" y="580962"/>
                  </a:lnTo>
                  <a:lnTo>
                    <a:pt x="40355" y="580788"/>
                  </a:lnTo>
                  <a:lnTo>
                    <a:pt x="35854" y="576382"/>
                  </a:lnTo>
                  <a:lnTo>
                    <a:pt x="35873" y="576207"/>
                  </a:lnTo>
                  <a:lnTo>
                    <a:pt x="31372" y="571801"/>
                  </a:lnTo>
                  <a:lnTo>
                    <a:pt x="31391" y="571625"/>
                  </a:lnTo>
                  <a:lnTo>
                    <a:pt x="26891" y="567220"/>
                  </a:lnTo>
                  <a:lnTo>
                    <a:pt x="26910" y="567045"/>
                  </a:lnTo>
                  <a:lnTo>
                    <a:pt x="22409" y="562639"/>
                  </a:lnTo>
                  <a:lnTo>
                    <a:pt x="22428" y="562465"/>
                  </a:lnTo>
                  <a:lnTo>
                    <a:pt x="17927" y="558059"/>
                  </a:lnTo>
                  <a:lnTo>
                    <a:pt x="17946" y="557884"/>
                  </a:lnTo>
                  <a:lnTo>
                    <a:pt x="13445" y="553478"/>
                  </a:lnTo>
                  <a:lnTo>
                    <a:pt x="13464" y="553303"/>
                  </a:lnTo>
                  <a:lnTo>
                    <a:pt x="8963" y="548897"/>
                  </a:lnTo>
                  <a:lnTo>
                    <a:pt x="8982" y="548722"/>
                  </a:lnTo>
                  <a:lnTo>
                    <a:pt x="4481" y="544316"/>
                  </a:lnTo>
                  <a:lnTo>
                    <a:pt x="4499" y="544151"/>
                  </a:lnTo>
                  <a:lnTo>
                    <a:pt x="0" y="539748"/>
                  </a:lnTo>
                  <a:lnTo>
                    <a:pt x="1368" y="526639"/>
                  </a:lnTo>
                  <a:lnTo>
                    <a:pt x="3591" y="518146"/>
                  </a:lnTo>
                  <a:lnTo>
                    <a:pt x="16756" y="515354"/>
                  </a:lnTo>
                  <a:lnTo>
                    <a:pt x="51524" y="509997"/>
                  </a:lnTo>
                  <a:lnTo>
                    <a:pt x="82130" y="504524"/>
                  </a:lnTo>
                  <a:lnTo>
                    <a:pt x="113706" y="496945"/>
                  </a:lnTo>
                  <a:lnTo>
                    <a:pt x="146022" y="490332"/>
                  </a:lnTo>
                  <a:lnTo>
                    <a:pt x="176514" y="483208"/>
                  </a:lnTo>
                  <a:lnTo>
                    <a:pt x="202618" y="478021"/>
                  </a:lnTo>
                  <a:lnTo>
                    <a:pt x="235561" y="468959"/>
                  </a:lnTo>
                  <a:lnTo>
                    <a:pt x="240816" y="467351"/>
                  </a:lnTo>
                  <a:lnTo>
                    <a:pt x="237907" y="465126"/>
                  </a:lnTo>
                  <a:lnTo>
                    <a:pt x="238054" y="464086"/>
                  </a:lnTo>
                  <a:lnTo>
                    <a:pt x="233425" y="460546"/>
                  </a:lnTo>
                  <a:lnTo>
                    <a:pt x="233572" y="459505"/>
                  </a:lnTo>
                  <a:lnTo>
                    <a:pt x="228943" y="455965"/>
                  </a:lnTo>
                  <a:lnTo>
                    <a:pt x="229090" y="454924"/>
                  </a:lnTo>
                  <a:lnTo>
                    <a:pt x="224461" y="451384"/>
                  </a:lnTo>
                  <a:lnTo>
                    <a:pt x="224608" y="450343"/>
                  </a:lnTo>
                  <a:lnTo>
                    <a:pt x="219980" y="446804"/>
                  </a:lnTo>
                  <a:lnTo>
                    <a:pt x="220127" y="445763"/>
                  </a:lnTo>
                  <a:lnTo>
                    <a:pt x="215498" y="442222"/>
                  </a:lnTo>
                  <a:lnTo>
                    <a:pt x="215645" y="441182"/>
                  </a:lnTo>
                  <a:lnTo>
                    <a:pt x="211016" y="437642"/>
                  </a:lnTo>
                  <a:lnTo>
                    <a:pt x="211163" y="436601"/>
                  </a:lnTo>
                  <a:lnTo>
                    <a:pt x="206534" y="433060"/>
                  </a:lnTo>
                  <a:lnTo>
                    <a:pt x="206681" y="432021"/>
                  </a:lnTo>
                  <a:lnTo>
                    <a:pt x="202052" y="428480"/>
                  </a:lnTo>
                  <a:lnTo>
                    <a:pt x="202199" y="427440"/>
                  </a:lnTo>
                  <a:lnTo>
                    <a:pt x="197570" y="423899"/>
                  </a:lnTo>
                  <a:lnTo>
                    <a:pt x="197717" y="422858"/>
                  </a:lnTo>
                  <a:lnTo>
                    <a:pt x="193089" y="419318"/>
                  </a:lnTo>
                  <a:lnTo>
                    <a:pt x="193236" y="418278"/>
                  </a:lnTo>
                  <a:lnTo>
                    <a:pt x="188607" y="414737"/>
                  </a:lnTo>
                  <a:lnTo>
                    <a:pt x="188754" y="413698"/>
                  </a:lnTo>
                  <a:lnTo>
                    <a:pt x="184125" y="410157"/>
                  </a:lnTo>
                  <a:lnTo>
                    <a:pt x="184272" y="409117"/>
                  </a:lnTo>
                  <a:lnTo>
                    <a:pt x="179643" y="405576"/>
                  </a:lnTo>
                  <a:lnTo>
                    <a:pt x="179790" y="404536"/>
                  </a:lnTo>
                  <a:lnTo>
                    <a:pt x="175161" y="400995"/>
                  </a:lnTo>
                  <a:lnTo>
                    <a:pt x="175308" y="399955"/>
                  </a:lnTo>
                  <a:lnTo>
                    <a:pt x="170679" y="396414"/>
                  </a:lnTo>
                  <a:lnTo>
                    <a:pt x="170824" y="395385"/>
                  </a:lnTo>
                  <a:lnTo>
                    <a:pt x="166198" y="391847"/>
                  </a:lnTo>
                  <a:lnTo>
                    <a:pt x="167281" y="384152"/>
                  </a:lnTo>
                  <a:lnTo>
                    <a:pt x="186602" y="376743"/>
                  </a:lnTo>
                  <a:lnTo>
                    <a:pt x="197602" y="367965"/>
                  </a:lnTo>
                  <a:lnTo>
                    <a:pt x="198971" y="363577"/>
                  </a:lnTo>
                  <a:lnTo>
                    <a:pt x="193043" y="341692"/>
                  </a:lnTo>
                  <a:lnTo>
                    <a:pt x="181644" y="308916"/>
                  </a:lnTo>
                  <a:lnTo>
                    <a:pt x="177313" y="293072"/>
                  </a:lnTo>
                  <a:lnTo>
                    <a:pt x="178167" y="282071"/>
                  </a:lnTo>
                  <a:lnTo>
                    <a:pt x="184266" y="274661"/>
                  </a:lnTo>
                  <a:lnTo>
                    <a:pt x="190250" y="273294"/>
                  </a:lnTo>
                  <a:lnTo>
                    <a:pt x="199940" y="278651"/>
                  </a:lnTo>
                  <a:lnTo>
                    <a:pt x="210939" y="288000"/>
                  </a:lnTo>
                  <a:lnTo>
                    <a:pt x="234536" y="305839"/>
                  </a:lnTo>
                  <a:lnTo>
                    <a:pt x="253572" y="322313"/>
                  </a:lnTo>
                  <a:lnTo>
                    <a:pt x="257522" y="326420"/>
                  </a:lnTo>
                  <a:lnTo>
                    <a:pt x="258053" y="326879"/>
                  </a:lnTo>
                  <a:lnTo>
                    <a:pt x="262084" y="331070"/>
                  </a:lnTo>
                  <a:lnTo>
                    <a:pt x="262535" y="331460"/>
                  </a:lnTo>
                  <a:lnTo>
                    <a:pt x="266567" y="335651"/>
                  </a:lnTo>
                  <a:lnTo>
                    <a:pt x="267017" y="336041"/>
                  </a:lnTo>
                  <a:lnTo>
                    <a:pt x="267275" y="336309"/>
                  </a:lnTo>
                  <a:lnTo>
                    <a:pt x="272266" y="339868"/>
                  </a:lnTo>
                  <a:lnTo>
                    <a:pt x="276370" y="342262"/>
                  </a:lnTo>
                  <a:lnTo>
                    <a:pt x="283324" y="337702"/>
                  </a:lnTo>
                  <a:lnTo>
                    <a:pt x="284460" y="335609"/>
                  </a:lnTo>
                  <a:lnTo>
                    <a:pt x="283268" y="334223"/>
                  </a:lnTo>
                  <a:lnTo>
                    <a:pt x="280549" y="331692"/>
                  </a:lnTo>
                  <a:lnTo>
                    <a:pt x="278783" y="329638"/>
                  </a:lnTo>
                  <a:lnTo>
                    <a:pt x="276068" y="327111"/>
                  </a:lnTo>
                  <a:lnTo>
                    <a:pt x="274310" y="325066"/>
                  </a:lnTo>
                  <a:lnTo>
                    <a:pt x="271586" y="322531"/>
                  </a:lnTo>
                  <a:lnTo>
                    <a:pt x="269824" y="320481"/>
                  </a:lnTo>
                  <a:lnTo>
                    <a:pt x="267104" y="317950"/>
                  </a:lnTo>
                  <a:lnTo>
                    <a:pt x="265342" y="315900"/>
                  </a:lnTo>
                  <a:lnTo>
                    <a:pt x="262622" y="313369"/>
                  </a:lnTo>
                  <a:lnTo>
                    <a:pt x="260856" y="311315"/>
                  </a:lnTo>
                  <a:lnTo>
                    <a:pt x="258141" y="308788"/>
                  </a:lnTo>
                  <a:lnTo>
                    <a:pt x="256383" y="306743"/>
                  </a:lnTo>
                  <a:lnTo>
                    <a:pt x="253659" y="304208"/>
                  </a:lnTo>
                  <a:lnTo>
                    <a:pt x="251896" y="302158"/>
                  </a:lnTo>
                  <a:lnTo>
                    <a:pt x="249177" y="299626"/>
                  </a:lnTo>
                  <a:lnTo>
                    <a:pt x="247415" y="297577"/>
                  </a:lnTo>
                  <a:lnTo>
                    <a:pt x="244695" y="295045"/>
                  </a:lnTo>
                  <a:lnTo>
                    <a:pt x="242933" y="292996"/>
                  </a:lnTo>
                  <a:lnTo>
                    <a:pt x="240214" y="290465"/>
                  </a:lnTo>
                  <a:lnTo>
                    <a:pt x="238452" y="288416"/>
                  </a:lnTo>
                  <a:lnTo>
                    <a:pt x="235732" y="285884"/>
                  </a:lnTo>
                  <a:lnTo>
                    <a:pt x="233969" y="283834"/>
                  </a:lnTo>
                  <a:lnTo>
                    <a:pt x="231250" y="281303"/>
                  </a:lnTo>
                  <a:lnTo>
                    <a:pt x="229488" y="279254"/>
                  </a:lnTo>
                  <a:lnTo>
                    <a:pt x="226768" y="276722"/>
                  </a:lnTo>
                  <a:lnTo>
                    <a:pt x="225010" y="274678"/>
                  </a:lnTo>
                  <a:lnTo>
                    <a:pt x="222286" y="272142"/>
                  </a:lnTo>
                  <a:lnTo>
                    <a:pt x="220523" y="270092"/>
                  </a:lnTo>
                  <a:lnTo>
                    <a:pt x="217804" y="267561"/>
                  </a:lnTo>
                  <a:lnTo>
                    <a:pt x="216038" y="265507"/>
                  </a:lnTo>
                  <a:lnTo>
                    <a:pt x="213323" y="262980"/>
                  </a:lnTo>
                  <a:lnTo>
                    <a:pt x="211561" y="260931"/>
                  </a:lnTo>
                  <a:lnTo>
                    <a:pt x="208841" y="258399"/>
                  </a:lnTo>
                  <a:lnTo>
                    <a:pt x="207083" y="256355"/>
                  </a:lnTo>
                  <a:lnTo>
                    <a:pt x="204359" y="253819"/>
                  </a:lnTo>
                  <a:lnTo>
                    <a:pt x="202597" y="251769"/>
                  </a:lnTo>
                  <a:lnTo>
                    <a:pt x="199877" y="249238"/>
                  </a:lnTo>
                  <a:lnTo>
                    <a:pt x="198115" y="247189"/>
                  </a:lnTo>
                  <a:lnTo>
                    <a:pt x="195395" y="244657"/>
                  </a:lnTo>
                  <a:lnTo>
                    <a:pt x="193633" y="242608"/>
                  </a:lnTo>
                  <a:lnTo>
                    <a:pt x="190913" y="240076"/>
                  </a:lnTo>
                  <a:lnTo>
                    <a:pt x="189196" y="238079"/>
                  </a:lnTo>
                  <a:lnTo>
                    <a:pt x="186432" y="235507"/>
                  </a:lnTo>
                  <a:lnTo>
                    <a:pt x="166141" y="211911"/>
                  </a:lnTo>
                  <a:lnTo>
                    <a:pt x="161183" y="199258"/>
                  </a:lnTo>
                  <a:lnTo>
                    <a:pt x="166882" y="187460"/>
                  </a:lnTo>
                  <a:lnTo>
                    <a:pt x="176058" y="181760"/>
                  </a:lnTo>
                  <a:lnTo>
                    <a:pt x="211680" y="182273"/>
                  </a:lnTo>
                  <a:lnTo>
                    <a:pt x="227639" y="180621"/>
                  </a:lnTo>
                  <a:lnTo>
                    <a:pt x="240919" y="182957"/>
                  </a:lnTo>
                  <a:lnTo>
                    <a:pt x="250267" y="182102"/>
                  </a:lnTo>
                  <a:lnTo>
                    <a:pt x="265826" y="183299"/>
                  </a:lnTo>
                  <a:lnTo>
                    <a:pt x="283950" y="181532"/>
                  </a:lnTo>
                  <a:lnTo>
                    <a:pt x="295863" y="182615"/>
                  </a:lnTo>
                  <a:lnTo>
                    <a:pt x="321111" y="182045"/>
                  </a:lnTo>
                  <a:lnTo>
                    <a:pt x="360894" y="181646"/>
                  </a:lnTo>
                  <a:lnTo>
                    <a:pt x="366993" y="178511"/>
                  </a:lnTo>
                  <a:lnTo>
                    <a:pt x="370811" y="176289"/>
                  </a:lnTo>
                  <a:lnTo>
                    <a:pt x="370958" y="171211"/>
                  </a:lnTo>
                  <a:lnTo>
                    <a:pt x="370215" y="170351"/>
                  </a:lnTo>
                  <a:lnTo>
                    <a:pt x="368090" y="168497"/>
                  </a:lnTo>
                  <a:lnTo>
                    <a:pt x="365772" y="165816"/>
                  </a:lnTo>
                  <a:lnTo>
                    <a:pt x="363609" y="163928"/>
                  </a:lnTo>
                  <a:cubicBezTo>
                    <a:pt x="359583" y="160145"/>
                    <a:pt x="354881" y="155230"/>
                    <a:pt x="352174" y="150699"/>
                  </a:cubicBezTo>
                  <a:cubicBezTo>
                    <a:pt x="346759" y="141637"/>
                    <a:pt x="341687" y="125508"/>
                    <a:pt x="337583" y="117074"/>
                  </a:cubicBezTo>
                  <a:cubicBezTo>
                    <a:pt x="333480" y="108640"/>
                    <a:pt x="292101" y="55121"/>
                    <a:pt x="292101" y="55121"/>
                  </a:cubicBezTo>
                  <a:lnTo>
                    <a:pt x="286629" y="43716"/>
                  </a:lnTo>
                  <a:lnTo>
                    <a:pt x="289935" y="24508"/>
                  </a:lnTo>
                  <a:cubicBezTo>
                    <a:pt x="289935" y="24508"/>
                    <a:pt x="296204" y="19949"/>
                    <a:pt x="300308" y="19949"/>
                  </a:cubicBezTo>
                  <a:cubicBezTo>
                    <a:pt x="304412" y="19949"/>
                    <a:pt x="320370" y="22342"/>
                    <a:pt x="320370" y="22342"/>
                  </a:cubicBezTo>
                  <a:cubicBezTo>
                    <a:pt x="320370" y="22342"/>
                    <a:pt x="343568" y="32488"/>
                    <a:pt x="357531" y="41835"/>
                  </a:cubicBezTo>
                  <a:cubicBezTo>
                    <a:pt x="371495" y="51188"/>
                    <a:pt x="396573" y="71708"/>
                    <a:pt x="396573" y="71708"/>
                  </a:cubicBezTo>
                  <a:lnTo>
                    <a:pt x="396948" y="72944"/>
                  </a:lnTo>
                  <a:lnTo>
                    <a:pt x="401054" y="76272"/>
                  </a:lnTo>
                  <a:lnTo>
                    <a:pt x="401435" y="77530"/>
                  </a:lnTo>
                  <a:lnTo>
                    <a:pt x="405536" y="80853"/>
                  </a:lnTo>
                  <a:lnTo>
                    <a:pt x="405917" y="82111"/>
                  </a:lnTo>
                  <a:lnTo>
                    <a:pt x="410018" y="85434"/>
                  </a:lnTo>
                  <a:lnTo>
                    <a:pt x="410399" y="86692"/>
                  </a:lnTo>
                  <a:lnTo>
                    <a:pt x="414500" y="90015"/>
                  </a:lnTo>
                  <a:lnTo>
                    <a:pt x="414881" y="91271"/>
                  </a:lnTo>
                  <a:lnTo>
                    <a:pt x="418982" y="94595"/>
                  </a:lnTo>
                  <a:lnTo>
                    <a:pt x="419363" y="95853"/>
                  </a:lnTo>
                  <a:lnTo>
                    <a:pt x="423464" y="99176"/>
                  </a:lnTo>
                  <a:lnTo>
                    <a:pt x="423846" y="100435"/>
                  </a:lnTo>
                  <a:lnTo>
                    <a:pt x="427945" y="103757"/>
                  </a:lnTo>
                  <a:lnTo>
                    <a:pt x="428326" y="105015"/>
                  </a:lnTo>
                  <a:lnTo>
                    <a:pt x="432427" y="108338"/>
                  </a:lnTo>
                  <a:lnTo>
                    <a:pt x="432808" y="109595"/>
                  </a:lnTo>
                  <a:lnTo>
                    <a:pt x="436909" y="112918"/>
                  </a:lnTo>
                  <a:lnTo>
                    <a:pt x="437290" y="114176"/>
                  </a:lnTo>
                  <a:lnTo>
                    <a:pt x="441391" y="117500"/>
                  </a:lnTo>
                  <a:lnTo>
                    <a:pt x="441772" y="118757"/>
                  </a:lnTo>
                  <a:lnTo>
                    <a:pt x="445873" y="122081"/>
                  </a:lnTo>
                  <a:lnTo>
                    <a:pt x="446254" y="123338"/>
                  </a:lnTo>
                  <a:lnTo>
                    <a:pt x="448054" y="124797"/>
                  </a:lnTo>
                  <a:lnTo>
                    <a:pt x="449180" y="122034"/>
                  </a:lnTo>
                  <a:lnTo>
                    <a:pt x="462574" y="88294"/>
                  </a:lnTo>
                  <a:lnTo>
                    <a:pt x="476822" y="67147"/>
                  </a:lnTo>
                  <a:lnTo>
                    <a:pt x="498139" y="43146"/>
                  </a:lnTo>
                  <a:lnTo>
                    <a:pt x="509595" y="36477"/>
                  </a:lnTo>
                  <a:lnTo>
                    <a:pt x="520709" y="39042"/>
                  </a:lnTo>
                  <a:lnTo>
                    <a:pt x="544362" y="58028"/>
                  </a:lnTo>
                  <a:lnTo>
                    <a:pt x="547215" y="61287"/>
                  </a:lnTo>
                  <a:lnTo>
                    <a:pt x="548843" y="62593"/>
                  </a:lnTo>
                  <a:lnTo>
                    <a:pt x="551740" y="65902"/>
                  </a:lnTo>
                  <a:lnTo>
                    <a:pt x="553325" y="67174"/>
                  </a:lnTo>
                  <a:lnTo>
                    <a:pt x="556222" y="70483"/>
                  </a:lnTo>
                  <a:lnTo>
                    <a:pt x="557807" y="71755"/>
                  </a:lnTo>
                  <a:lnTo>
                    <a:pt x="560704" y="75064"/>
                  </a:lnTo>
                  <a:lnTo>
                    <a:pt x="562289" y="76336"/>
                  </a:lnTo>
                  <a:lnTo>
                    <a:pt x="565183" y="79642"/>
                  </a:lnTo>
                  <a:lnTo>
                    <a:pt x="566771" y="80916"/>
                  </a:lnTo>
                  <a:lnTo>
                    <a:pt x="569668" y="84225"/>
                  </a:lnTo>
                  <a:lnTo>
                    <a:pt x="571253" y="85497"/>
                  </a:lnTo>
                  <a:lnTo>
                    <a:pt x="574152" y="88809"/>
                  </a:lnTo>
                  <a:lnTo>
                    <a:pt x="575734" y="90078"/>
                  </a:lnTo>
                  <a:lnTo>
                    <a:pt x="578631" y="93387"/>
                  </a:lnTo>
                  <a:lnTo>
                    <a:pt x="580216" y="94659"/>
                  </a:lnTo>
                  <a:lnTo>
                    <a:pt x="583110" y="97965"/>
                  </a:lnTo>
                  <a:lnTo>
                    <a:pt x="584698" y="99239"/>
                  </a:lnTo>
                  <a:lnTo>
                    <a:pt x="587595" y="102549"/>
                  </a:lnTo>
                  <a:lnTo>
                    <a:pt x="589180" y="103820"/>
                  </a:lnTo>
                  <a:lnTo>
                    <a:pt x="592077" y="107130"/>
                  </a:lnTo>
                  <a:lnTo>
                    <a:pt x="593662" y="108401"/>
                  </a:lnTo>
                  <a:lnTo>
                    <a:pt x="596559" y="111710"/>
                  </a:lnTo>
                  <a:lnTo>
                    <a:pt x="598144" y="112983"/>
                  </a:lnTo>
                  <a:lnTo>
                    <a:pt x="601040" y="116291"/>
                  </a:lnTo>
                  <a:lnTo>
                    <a:pt x="602625" y="117563"/>
                  </a:lnTo>
                  <a:lnTo>
                    <a:pt x="605522" y="120872"/>
                  </a:lnTo>
                  <a:lnTo>
                    <a:pt x="607107" y="122144"/>
                  </a:lnTo>
                  <a:lnTo>
                    <a:pt x="610004" y="125452"/>
                  </a:lnTo>
                  <a:lnTo>
                    <a:pt x="611589" y="126725"/>
                  </a:lnTo>
                  <a:lnTo>
                    <a:pt x="614483" y="130030"/>
                  </a:lnTo>
                  <a:lnTo>
                    <a:pt x="616071" y="131305"/>
                  </a:lnTo>
                  <a:lnTo>
                    <a:pt x="618970" y="134616"/>
                  </a:lnTo>
                  <a:lnTo>
                    <a:pt x="620552" y="135886"/>
                  </a:lnTo>
                  <a:lnTo>
                    <a:pt x="623449" y="139195"/>
                  </a:lnTo>
                  <a:lnTo>
                    <a:pt x="625034" y="140467"/>
                  </a:lnTo>
                  <a:lnTo>
                    <a:pt x="627931" y="143776"/>
                  </a:lnTo>
                  <a:lnTo>
                    <a:pt x="629516" y="145048"/>
                  </a:lnTo>
                  <a:lnTo>
                    <a:pt x="632410" y="148353"/>
                  </a:lnTo>
                  <a:lnTo>
                    <a:pt x="633998" y="149628"/>
                  </a:lnTo>
                  <a:lnTo>
                    <a:pt x="636897" y="152940"/>
                  </a:lnTo>
                  <a:lnTo>
                    <a:pt x="638479" y="154209"/>
                  </a:lnTo>
                  <a:lnTo>
                    <a:pt x="641376" y="157518"/>
                  </a:lnTo>
                  <a:lnTo>
                    <a:pt x="642961" y="158790"/>
                  </a:lnTo>
                  <a:lnTo>
                    <a:pt x="645858" y="162099"/>
                  </a:lnTo>
                  <a:lnTo>
                    <a:pt x="647443" y="163371"/>
                  </a:lnTo>
                  <a:lnTo>
                    <a:pt x="650337" y="166676"/>
                  </a:lnTo>
                  <a:lnTo>
                    <a:pt x="651925" y="167951"/>
                  </a:lnTo>
                  <a:lnTo>
                    <a:pt x="654822" y="171260"/>
                  </a:lnTo>
                  <a:lnTo>
                    <a:pt x="656407" y="172532"/>
                  </a:lnTo>
                  <a:lnTo>
                    <a:pt x="659304" y="175841"/>
                  </a:lnTo>
                  <a:lnTo>
                    <a:pt x="660889" y="177113"/>
                  </a:lnTo>
                  <a:lnTo>
                    <a:pt x="663788" y="180425"/>
                  </a:lnTo>
                  <a:lnTo>
                    <a:pt x="665370" y="181694"/>
                  </a:lnTo>
                  <a:lnTo>
                    <a:pt x="668264" y="185000"/>
                  </a:lnTo>
                  <a:lnTo>
                    <a:pt x="669852" y="186274"/>
                  </a:lnTo>
                  <a:lnTo>
                    <a:pt x="672749" y="189583"/>
                  </a:lnTo>
                  <a:lnTo>
                    <a:pt x="674334" y="190855"/>
                  </a:lnTo>
                  <a:lnTo>
                    <a:pt x="677231" y="194164"/>
                  </a:lnTo>
                  <a:lnTo>
                    <a:pt x="678816" y="195436"/>
                  </a:lnTo>
                  <a:lnTo>
                    <a:pt x="681710" y="198742"/>
                  </a:lnTo>
                  <a:lnTo>
                    <a:pt x="683298" y="200016"/>
                  </a:lnTo>
                  <a:lnTo>
                    <a:pt x="686198" y="203328"/>
                  </a:lnTo>
                  <a:lnTo>
                    <a:pt x="687779" y="204597"/>
                  </a:lnTo>
                  <a:lnTo>
                    <a:pt x="690676" y="207906"/>
                  </a:lnTo>
                  <a:lnTo>
                    <a:pt x="692261" y="209178"/>
                  </a:lnTo>
                  <a:lnTo>
                    <a:pt x="695158" y="212487"/>
                  </a:lnTo>
                  <a:lnTo>
                    <a:pt x="696743" y="213759"/>
                  </a:lnTo>
                  <a:lnTo>
                    <a:pt x="699637" y="217065"/>
                  </a:lnTo>
                  <a:lnTo>
                    <a:pt x="701225" y="218339"/>
                  </a:lnTo>
                  <a:lnTo>
                    <a:pt x="704124" y="221651"/>
                  </a:lnTo>
                  <a:lnTo>
                    <a:pt x="705706" y="222920"/>
                  </a:lnTo>
                  <a:lnTo>
                    <a:pt x="708603" y="226229"/>
                  </a:lnTo>
                  <a:lnTo>
                    <a:pt x="710188" y="227501"/>
                  </a:lnTo>
                  <a:lnTo>
                    <a:pt x="713085" y="230810"/>
                  </a:lnTo>
                  <a:lnTo>
                    <a:pt x="714670" y="232082"/>
                  </a:lnTo>
                  <a:lnTo>
                    <a:pt x="717564" y="235388"/>
                  </a:lnTo>
                  <a:lnTo>
                    <a:pt x="719152" y="236662"/>
                  </a:lnTo>
                  <a:lnTo>
                    <a:pt x="722049" y="239972"/>
                  </a:lnTo>
                  <a:lnTo>
                    <a:pt x="723634" y="241243"/>
                  </a:lnTo>
                  <a:lnTo>
                    <a:pt x="726533" y="244555"/>
                  </a:lnTo>
                  <a:lnTo>
                    <a:pt x="728115" y="245824"/>
                  </a:lnTo>
                  <a:lnTo>
                    <a:pt x="731012" y="249133"/>
                  </a:lnTo>
                  <a:lnTo>
                    <a:pt x="732597" y="250406"/>
                  </a:lnTo>
                  <a:lnTo>
                    <a:pt x="735491" y="253711"/>
                  </a:lnTo>
                  <a:lnTo>
                    <a:pt x="737079" y="254985"/>
                  </a:lnTo>
                  <a:lnTo>
                    <a:pt x="739976" y="258295"/>
                  </a:lnTo>
                  <a:lnTo>
                    <a:pt x="741561" y="259567"/>
                  </a:lnTo>
                  <a:lnTo>
                    <a:pt x="744458" y="262875"/>
                  </a:lnTo>
                  <a:lnTo>
                    <a:pt x="746043" y="264148"/>
                  </a:lnTo>
                  <a:lnTo>
                    <a:pt x="748940" y="267456"/>
                  </a:lnTo>
                  <a:lnTo>
                    <a:pt x="750525" y="268729"/>
                  </a:lnTo>
                  <a:lnTo>
                    <a:pt x="753422" y="272037"/>
                  </a:lnTo>
                  <a:lnTo>
                    <a:pt x="755006" y="273309"/>
                  </a:lnTo>
                  <a:lnTo>
                    <a:pt x="757903" y="276618"/>
                  </a:lnTo>
                  <a:lnTo>
                    <a:pt x="759488" y="277890"/>
                  </a:lnTo>
                  <a:lnTo>
                    <a:pt x="762385" y="281199"/>
                  </a:lnTo>
                  <a:lnTo>
                    <a:pt x="763970" y="282471"/>
                  </a:lnTo>
                  <a:lnTo>
                    <a:pt x="766864" y="285776"/>
                  </a:lnTo>
                  <a:lnTo>
                    <a:pt x="768452" y="287051"/>
                  </a:lnTo>
                  <a:lnTo>
                    <a:pt x="771349" y="290360"/>
                  </a:lnTo>
                  <a:lnTo>
                    <a:pt x="772934" y="291632"/>
                  </a:lnTo>
                  <a:lnTo>
                    <a:pt x="775833" y="294944"/>
                  </a:lnTo>
                  <a:lnTo>
                    <a:pt x="777415" y="296213"/>
                  </a:lnTo>
                  <a:lnTo>
                    <a:pt x="780312" y="299522"/>
                  </a:lnTo>
                  <a:lnTo>
                    <a:pt x="781897" y="300794"/>
                  </a:lnTo>
                  <a:lnTo>
                    <a:pt x="784791" y="304100"/>
                  </a:lnTo>
                  <a:lnTo>
                    <a:pt x="786379" y="305374"/>
                  </a:lnTo>
                  <a:lnTo>
                    <a:pt x="789278" y="308686"/>
                  </a:lnTo>
                  <a:lnTo>
                    <a:pt x="790860" y="309955"/>
                  </a:lnTo>
                  <a:lnTo>
                    <a:pt x="793757" y="313265"/>
                  </a:lnTo>
                  <a:lnTo>
                    <a:pt x="795342" y="314537"/>
                  </a:lnTo>
                  <a:lnTo>
                    <a:pt x="798239" y="317846"/>
                  </a:lnTo>
                  <a:lnTo>
                    <a:pt x="799824" y="319118"/>
                  </a:lnTo>
                  <a:lnTo>
                    <a:pt x="802718" y="322423"/>
                  </a:lnTo>
                  <a:lnTo>
                    <a:pt x="804306" y="323698"/>
                  </a:lnTo>
                  <a:lnTo>
                    <a:pt x="807203" y="327007"/>
                  </a:lnTo>
                  <a:lnTo>
                    <a:pt x="808788" y="328279"/>
                  </a:lnTo>
                  <a:lnTo>
                    <a:pt x="811685" y="331587"/>
                  </a:lnTo>
                  <a:lnTo>
                    <a:pt x="811881" y="331745"/>
                  </a:lnTo>
                  <a:lnTo>
                    <a:pt x="817369" y="317127"/>
                  </a:lnTo>
                  <a:lnTo>
                    <a:pt x="828369" y="292729"/>
                  </a:lnTo>
                  <a:lnTo>
                    <a:pt x="838229" y="286118"/>
                  </a:lnTo>
                  <a:lnTo>
                    <a:pt x="852364" y="290164"/>
                  </a:lnTo>
                  <a:lnTo>
                    <a:pt x="853339" y="293730"/>
                  </a:lnTo>
                  <a:lnTo>
                    <a:pt x="856845" y="294734"/>
                  </a:lnTo>
                  <a:lnTo>
                    <a:pt x="857824" y="298312"/>
                  </a:lnTo>
                  <a:lnTo>
                    <a:pt x="861327" y="299315"/>
                  </a:lnTo>
                  <a:lnTo>
                    <a:pt x="862306" y="302893"/>
                  </a:lnTo>
                  <a:lnTo>
                    <a:pt x="865809" y="303896"/>
                  </a:lnTo>
                  <a:lnTo>
                    <a:pt x="866788" y="307474"/>
                  </a:lnTo>
                  <a:lnTo>
                    <a:pt x="870291" y="308477"/>
                  </a:lnTo>
                  <a:lnTo>
                    <a:pt x="871269" y="312054"/>
                  </a:lnTo>
                  <a:lnTo>
                    <a:pt x="874773" y="313057"/>
                  </a:lnTo>
                  <a:lnTo>
                    <a:pt x="875752" y="316635"/>
                  </a:lnTo>
                  <a:lnTo>
                    <a:pt x="879255" y="317638"/>
                  </a:lnTo>
                  <a:lnTo>
                    <a:pt x="880234" y="321217"/>
                  </a:lnTo>
                  <a:lnTo>
                    <a:pt x="883736" y="322219"/>
                  </a:lnTo>
                  <a:lnTo>
                    <a:pt x="884715" y="325797"/>
                  </a:lnTo>
                  <a:lnTo>
                    <a:pt x="888218" y="326800"/>
                  </a:lnTo>
                  <a:lnTo>
                    <a:pt x="889196" y="330377"/>
                  </a:lnTo>
                  <a:lnTo>
                    <a:pt x="892700" y="331380"/>
                  </a:lnTo>
                  <a:lnTo>
                    <a:pt x="893679" y="334958"/>
                  </a:lnTo>
                  <a:lnTo>
                    <a:pt x="897182" y="335962"/>
                  </a:lnTo>
                  <a:lnTo>
                    <a:pt x="898161" y="339539"/>
                  </a:lnTo>
                  <a:lnTo>
                    <a:pt x="901664" y="340543"/>
                  </a:lnTo>
                  <a:lnTo>
                    <a:pt x="902643" y="344120"/>
                  </a:lnTo>
                  <a:lnTo>
                    <a:pt x="906146" y="345124"/>
                  </a:lnTo>
                  <a:lnTo>
                    <a:pt x="907124" y="348701"/>
                  </a:lnTo>
                  <a:lnTo>
                    <a:pt x="910627" y="349704"/>
                  </a:lnTo>
                  <a:lnTo>
                    <a:pt x="911606" y="353281"/>
                  </a:lnTo>
                  <a:lnTo>
                    <a:pt x="915109" y="354285"/>
                  </a:lnTo>
                  <a:lnTo>
                    <a:pt x="916088" y="357863"/>
                  </a:lnTo>
                  <a:lnTo>
                    <a:pt x="919591" y="358866"/>
                  </a:lnTo>
                  <a:lnTo>
                    <a:pt x="920569" y="362443"/>
                  </a:lnTo>
                  <a:lnTo>
                    <a:pt x="924073" y="363446"/>
                  </a:lnTo>
                  <a:lnTo>
                    <a:pt x="925052" y="367024"/>
                  </a:lnTo>
                  <a:lnTo>
                    <a:pt x="928554" y="368027"/>
                  </a:lnTo>
                  <a:lnTo>
                    <a:pt x="929533" y="371605"/>
                  </a:lnTo>
                  <a:lnTo>
                    <a:pt x="933036" y="372608"/>
                  </a:lnTo>
                  <a:lnTo>
                    <a:pt x="933381" y="373867"/>
                  </a:lnTo>
                  <a:lnTo>
                    <a:pt x="986018" y="324765"/>
                  </a:lnTo>
                  <a:lnTo>
                    <a:pt x="987043" y="311826"/>
                  </a:lnTo>
                  <a:lnTo>
                    <a:pt x="985448" y="298999"/>
                  </a:lnTo>
                  <a:lnTo>
                    <a:pt x="980774" y="250154"/>
                  </a:lnTo>
                  <a:lnTo>
                    <a:pt x="976955" y="206895"/>
                  </a:lnTo>
                  <a:lnTo>
                    <a:pt x="971598" y="191678"/>
                  </a:lnTo>
                  <a:lnTo>
                    <a:pt x="959800" y="165689"/>
                  </a:lnTo>
                  <a:lnTo>
                    <a:pt x="951079" y="147280"/>
                  </a:lnTo>
                  <a:lnTo>
                    <a:pt x="947432" y="132006"/>
                  </a:lnTo>
                  <a:lnTo>
                    <a:pt x="947831" y="126306"/>
                  </a:lnTo>
                  <a:lnTo>
                    <a:pt x="973650" y="98093"/>
                  </a:lnTo>
                  <a:lnTo>
                    <a:pt x="991603" y="82252"/>
                  </a:lnTo>
                  <a:lnTo>
                    <a:pt x="1001862" y="80428"/>
                  </a:lnTo>
                  <a:lnTo>
                    <a:pt x="1019531" y="90117"/>
                  </a:lnTo>
                  <a:lnTo>
                    <a:pt x="1039593" y="100320"/>
                  </a:lnTo>
                  <a:lnTo>
                    <a:pt x="1061821" y="115138"/>
                  </a:lnTo>
                  <a:lnTo>
                    <a:pt x="1074930" y="128416"/>
                  </a:lnTo>
                  <a:lnTo>
                    <a:pt x="1074931" y="128443"/>
                  </a:lnTo>
                  <a:lnTo>
                    <a:pt x="1079411" y="132982"/>
                  </a:lnTo>
                  <a:lnTo>
                    <a:pt x="1079412" y="133023"/>
                  </a:lnTo>
                  <a:lnTo>
                    <a:pt x="1083893" y="137563"/>
                  </a:lnTo>
                  <a:lnTo>
                    <a:pt x="1083894" y="137604"/>
                  </a:lnTo>
                  <a:lnTo>
                    <a:pt x="1088375" y="142144"/>
                  </a:lnTo>
                  <a:lnTo>
                    <a:pt x="1088376" y="142185"/>
                  </a:lnTo>
                  <a:lnTo>
                    <a:pt x="1092857" y="146725"/>
                  </a:lnTo>
                  <a:lnTo>
                    <a:pt x="1092858" y="146765"/>
                  </a:lnTo>
                  <a:lnTo>
                    <a:pt x="1097339" y="151305"/>
                  </a:lnTo>
                  <a:lnTo>
                    <a:pt x="1097340" y="151346"/>
                  </a:lnTo>
                  <a:lnTo>
                    <a:pt x="1101821" y="155886"/>
                  </a:lnTo>
                  <a:lnTo>
                    <a:pt x="1101822" y="155929"/>
                  </a:lnTo>
                  <a:lnTo>
                    <a:pt x="1106302" y="160467"/>
                  </a:lnTo>
                  <a:lnTo>
                    <a:pt x="1106303" y="160509"/>
                  </a:lnTo>
                  <a:lnTo>
                    <a:pt x="1110784" y="165048"/>
                  </a:lnTo>
                  <a:lnTo>
                    <a:pt x="1110785" y="165089"/>
                  </a:lnTo>
                  <a:lnTo>
                    <a:pt x="1115266" y="169628"/>
                  </a:lnTo>
                  <a:lnTo>
                    <a:pt x="1115267" y="169670"/>
                  </a:lnTo>
                  <a:lnTo>
                    <a:pt x="1119748" y="174209"/>
                  </a:lnTo>
                  <a:lnTo>
                    <a:pt x="1119749" y="174251"/>
                  </a:lnTo>
                  <a:lnTo>
                    <a:pt x="1124230" y="178790"/>
                  </a:lnTo>
                  <a:lnTo>
                    <a:pt x="1124231" y="178832"/>
                  </a:lnTo>
                  <a:lnTo>
                    <a:pt x="1128712" y="183371"/>
                  </a:lnTo>
                  <a:lnTo>
                    <a:pt x="1128713" y="183413"/>
                  </a:lnTo>
                  <a:lnTo>
                    <a:pt x="1133193" y="187951"/>
                  </a:lnTo>
                  <a:lnTo>
                    <a:pt x="1133194" y="187993"/>
                  </a:lnTo>
                  <a:lnTo>
                    <a:pt x="1137675" y="192533"/>
                  </a:lnTo>
                  <a:lnTo>
                    <a:pt x="1137676" y="192574"/>
                  </a:lnTo>
                  <a:lnTo>
                    <a:pt x="1142157" y="197114"/>
                  </a:lnTo>
                  <a:lnTo>
                    <a:pt x="1142158" y="197154"/>
                  </a:lnTo>
                  <a:lnTo>
                    <a:pt x="1146639" y="201694"/>
                  </a:lnTo>
                  <a:lnTo>
                    <a:pt x="1146640" y="201736"/>
                  </a:lnTo>
                  <a:lnTo>
                    <a:pt x="1149563" y="204697"/>
                  </a:lnTo>
                  <a:lnTo>
                    <a:pt x="1177863" y="187175"/>
                  </a:lnTo>
                  <a:lnTo>
                    <a:pt x="1201232" y="177999"/>
                  </a:lnTo>
                  <a:lnTo>
                    <a:pt x="1234745" y="176631"/>
                  </a:lnTo>
                  <a:lnTo>
                    <a:pt x="1250077" y="176631"/>
                  </a:lnTo>
                  <a:lnTo>
                    <a:pt x="1268942" y="183242"/>
                  </a:lnTo>
                  <a:lnTo>
                    <a:pt x="1281424" y="195496"/>
                  </a:lnTo>
                  <a:lnTo>
                    <a:pt x="1281497" y="195737"/>
                  </a:lnTo>
                  <a:lnTo>
                    <a:pt x="1285905" y="200065"/>
                  </a:lnTo>
                  <a:lnTo>
                    <a:pt x="1285982" y="200322"/>
                  </a:lnTo>
                  <a:lnTo>
                    <a:pt x="1290387" y="204646"/>
                  </a:lnTo>
                  <a:lnTo>
                    <a:pt x="1290464" y="204903"/>
                  </a:lnTo>
                  <a:lnTo>
                    <a:pt x="1294869" y="209227"/>
                  </a:lnTo>
                  <a:lnTo>
                    <a:pt x="1294946" y="209484"/>
                  </a:lnTo>
                  <a:lnTo>
                    <a:pt x="1299351" y="213808"/>
                  </a:lnTo>
                  <a:lnTo>
                    <a:pt x="1299428" y="214063"/>
                  </a:lnTo>
                  <a:lnTo>
                    <a:pt x="1303833" y="218388"/>
                  </a:lnTo>
                  <a:lnTo>
                    <a:pt x="1303911" y="218645"/>
                  </a:lnTo>
                  <a:lnTo>
                    <a:pt x="1308315" y="222969"/>
                  </a:lnTo>
                  <a:lnTo>
                    <a:pt x="1308393" y="223227"/>
                  </a:lnTo>
                  <a:lnTo>
                    <a:pt x="1312796" y="227550"/>
                  </a:lnTo>
                  <a:lnTo>
                    <a:pt x="1312873" y="227807"/>
                  </a:lnTo>
                  <a:lnTo>
                    <a:pt x="1317278" y="232131"/>
                  </a:lnTo>
                  <a:lnTo>
                    <a:pt x="1317355" y="232386"/>
                  </a:lnTo>
                  <a:lnTo>
                    <a:pt x="1321760" y="236711"/>
                  </a:lnTo>
                  <a:lnTo>
                    <a:pt x="1321838" y="236968"/>
                  </a:lnTo>
                  <a:lnTo>
                    <a:pt x="1326242" y="241292"/>
                  </a:lnTo>
                  <a:lnTo>
                    <a:pt x="1326319" y="241549"/>
                  </a:lnTo>
                  <a:lnTo>
                    <a:pt x="1330724" y="245873"/>
                  </a:lnTo>
                  <a:lnTo>
                    <a:pt x="1330802" y="246130"/>
                  </a:lnTo>
                  <a:lnTo>
                    <a:pt x="1335206" y="250454"/>
                  </a:lnTo>
                  <a:lnTo>
                    <a:pt x="1335284" y="250711"/>
                  </a:lnTo>
                  <a:lnTo>
                    <a:pt x="1339687" y="255034"/>
                  </a:lnTo>
                  <a:lnTo>
                    <a:pt x="1339764" y="255291"/>
                  </a:lnTo>
                  <a:lnTo>
                    <a:pt x="1344169" y="259616"/>
                  </a:lnTo>
                  <a:lnTo>
                    <a:pt x="1344246" y="259872"/>
                  </a:lnTo>
                  <a:lnTo>
                    <a:pt x="1348651" y="264197"/>
                  </a:lnTo>
                  <a:lnTo>
                    <a:pt x="1348728" y="264452"/>
                  </a:lnTo>
                  <a:lnTo>
                    <a:pt x="1353133" y="268777"/>
                  </a:lnTo>
                  <a:lnTo>
                    <a:pt x="1353211" y="269035"/>
                  </a:lnTo>
                  <a:lnTo>
                    <a:pt x="1357614" y="273358"/>
                  </a:lnTo>
                  <a:lnTo>
                    <a:pt x="1357691" y="273614"/>
                  </a:lnTo>
                  <a:lnTo>
                    <a:pt x="1362096" y="277939"/>
                  </a:lnTo>
                  <a:lnTo>
                    <a:pt x="1362173" y="278195"/>
                  </a:lnTo>
                  <a:lnTo>
                    <a:pt x="1366578" y="282520"/>
                  </a:lnTo>
                  <a:lnTo>
                    <a:pt x="1366655" y="282775"/>
                  </a:lnTo>
                  <a:lnTo>
                    <a:pt x="1371060" y="287100"/>
                  </a:lnTo>
                  <a:lnTo>
                    <a:pt x="1371138" y="287358"/>
                  </a:lnTo>
                  <a:lnTo>
                    <a:pt x="1375541" y="291681"/>
                  </a:lnTo>
                  <a:lnTo>
                    <a:pt x="1375618" y="291938"/>
                  </a:lnTo>
                  <a:lnTo>
                    <a:pt x="1380023" y="296262"/>
                  </a:lnTo>
                  <a:lnTo>
                    <a:pt x="1380100" y="296518"/>
                  </a:lnTo>
                  <a:lnTo>
                    <a:pt x="1384505" y="300843"/>
                  </a:lnTo>
                  <a:lnTo>
                    <a:pt x="1384582" y="301098"/>
                  </a:lnTo>
                  <a:lnTo>
                    <a:pt x="1388987" y="305423"/>
                  </a:lnTo>
                  <a:lnTo>
                    <a:pt x="1389064" y="305679"/>
                  </a:lnTo>
                  <a:lnTo>
                    <a:pt x="1393469" y="310004"/>
                  </a:lnTo>
                  <a:lnTo>
                    <a:pt x="1393546" y="310261"/>
                  </a:lnTo>
                  <a:lnTo>
                    <a:pt x="1397951" y="314585"/>
                  </a:lnTo>
                  <a:lnTo>
                    <a:pt x="1398029" y="314843"/>
                  </a:lnTo>
                  <a:lnTo>
                    <a:pt x="1402432" y="319166"/>
                  </a:lnTo>
                  <a:lnTo>
                    <a:pt x="1402509" y="319422"/>
                  </a:lnTo>
                  <a:lnTo>
                    <a:pt x="1406914" y="323746"/>
                  </a:lnTo>
                  <a:lnTo>
                    <a:pt x="1406991" y="324003"/>
                  </a:lnTo>
                  <a:lnTo>
                    <a:pt x="1411396" y="328327"/>
                  </a:lnTo>
                  <a:lnTo>
                    <a:pt x="1411474" y="328584"/>
                  </a:lnTo>
                  <a:lnTo>
                    <a:pt x="1415878" y="332908"/>
                  </a:lnTo>
                  <a:lnTo>
                    <a:pt x="1415955" y="333164"/>
                  </a:lnTo>
                  <a:lnTo>
                    <a:pt x="1420360" y="337488"/>
                  </a:lnTo>
                  <a:lnTo>
                    <a:pt x="1420438" y="337746"/>
                  </a:lnTo>
                  <a:lnTo>
                    <a:pt x="1424841" y="342069"/>
                  </a:lnTo>
                  <a:lnTo>
                    <a:pt x="1424918" y="342326"/>
                  </a:lnTo>
                  <a:lnTo>
                    <a:pt x="1429323" y="346651"/>
                  </a:lnTo>
                  <a:lnTo>
                    <a:pt x="1429400" y="346907"/>
                  </a:lnTo>
                  <a:lnTo>
                    <a:pt x="1433805" y="351232"/>
                  </a:lnTo>
                  <a:lnTo>
                    <a:pt x="1433882" y="351487"/>
                  </a:lnTo>
                  <a:lnTo>
                    <a:pt x="1438287" y="355812"/>
                  </a:lnTo>
                  <a:lnTo>
                    <a:pt x="1438365" y="356070"/>
                  </a:lnTo>
                  <a:lnTo>
                    <a:pt x="1442768" y="360393"/>
                  </a:lnTo>
                  <a:lnTo>
                    <a:pt x="1442845" y="360649"/>
                  </a:lnTo>
                  <a:lnTo>
                    <a:pt x="1447250" y="364974"/>
                  </a:lnTo>
                  <a:lnTo>
                    <a:pt x="1447327" y="365230"/>
                  </a:lnTo>
                  <a:lnTo>
                    <a:pt x="1451732" y="369555"/>
                  </a:lnTo>
                  <a:lnTo>
                    <a:pt x="1451809" y="369810"/>
                  </a:lnTo>
                  <a:lnTo>
                    <a:pt x="1456214" y="374135"/>
                  </a:lnTo>
                  <a:lnTo>
                    <a:pt x="1456291" y="374391"/>
                  </a:lnTo>
                  <a:lnTo>
                    <a:pt x="1460696" y="378716"/>
                  </a:lnTo>
                  <a:lnTo>
                    <a:pt x="1460774" y="378974"/>
                  </a:lnTo>
                  <a:lnTo>
                    <a:pt x="1465177" y="383297"/>
                  </a:lnTo>
                  <a:lnTo>
                    <a:pt x="1465254" y="383553"/>
                  </a:lnTo>
                  <a:lnTo>
                    <a:pt x="1469659" y="387878"/>
                  </a:lnTo>
                  <a:lnTo>
                    <a:pt x="1469736" y="388133"/>
                  </a:lnTo>
                  <a:lnTo>
                    <a:pt x="1474031" y="392349"/>
                  </a:lnTo>
                  <a:lnTo>
                    <a:pt x="1491168" y="382613"/>
                  </a:lnTo>
                  <a:lnTo>
                    <a:pt x="1539728" y="351153"/>
                  </a:lnTo>
                  <a:lnTo>
                    <a:pt x="1576834" y="324184"/>
                  </a:lnTo>
                  <a:lnTo>
                    <a:pt x="1573891" y="323136"/>
                  </a:lnTo>
                  <a:lnTo>
                    <a:pt x="1573891" y="319978"/>
                  </a:lnTo>
                  <a:lnTo>
                    <a:pt x="1573570" y="320037"/>
                  </a:lnTo>
                  <a:lnTo>
                    <a:pt x="1569409" y="318555"/>
                  </a:lnTo>
                  <a:lnTo>
                    <a:pt x="1569409" y="315398"/>
                  </a:lnTo>
                  <a:lnTo>
                    <a:pt x="1569089" y="315456"/>
                  </a:lnTo>
                  <a:lnTo>
                    <a:pt x="1564928" y="313974"/>
                  </a:lnTo>
                  <a:lnTo>
                    <a:pt x="1564928" y="310817"/>
                  </a:lnTo>
                  <a:lnTo>
                    <a:pt x="1564607" y="310876"/>
                  </a:lnTo>
                  <a:lnTo>
                    <a:pt x="1560446" y="309394"/>
                  </a:lnTo>
                  <a:lnTo>
                    <a:pt x="1560446" y="306236"/>
                  </a:lnTo>
                  <a:lnTo>
                    <a:pt x="1560125" y="306295"/>
                  </a:lnTo>
                  <a:lnTo>
                    <a:pt x="1555964" y="304813"/>
                  </a:lnTo>
                  <a:lnTo>
                    <a:pt x="1555964" y="301655"/>
                  </a:lnTo>
                  <a:lnTo>
                    <a:pt x="1555643" y="301714"/>
                  </a:lnTo>
                  <a:lnTo>
                    <a:pt x="1551482" y="300231"/>
                  </a:lnTo>
                  <a:lnTo>
                    <a:pt x="1551482" y="297075"/>
                  </a:lnTo>
                  <a:lnTo>
                    <a:pt x="1551162" y="297133"/>
                  </a:lnTo>
                  <a:lnTo>
                    <a:pt x="1547001" y="295651"/>
                  </a:lnTo>
                  <a:lnTo>
                    <a:pt x="1547001" y="292494"/>
                  </a:lnTo>
                  <a:lnTo>
                    <a:pt x="1546680" y="292552"/>
                  </a:lnTo>
                  <a:lnTo>
                    <a:pt x="1542519" y="291070"/>
                  </a:lnTo>
                  <a:lnTo>
                    <a:pt x="1542519" y="287913"/>
                  </a:lnTo>
                  <a:lnTo>
                    <a:pt x="1542198" y="287971"/>
                  </a:lnTo>
                  <a:lnTo>
                    <a:pt x="1538037" y="286489"/>
                  </a:lnTo>
                  <a:lnTo>
                    <a:pt x="1538037" y="283332"/>
                  </a:lnTo>
                  <a:lnTo>
                    <a:pt x="1537716" y="283390"/>
                  </a:lnTo>
                  <a:lnTo>
                    <a:pt x="1533555" y="281908"/>
                  </a:lnTo>
                  <a:lnTo>
                    <a:pt x="1533555" y="278752"/>
                  </a:lnTo>
                  <a:lnTo>
                    <a:pt x="1533234" y="278810"/>
                  </a:lnTo>
                  <a:lnTo>
                    <a:pt x="1529073" y="277328"/>
                  </a:lnTo>
                  <a:lnTo>
                    <a:pt x="1529073" y="274171"/>
                  </a:lnTo>
                  <a:lnTo>
                    <a:pt x="1528752" y="274229"/>
                  </a:lnTo>
                  <a:lnTo>
                    <a:pt x="1524591" y="272747"/>
                  </a:lnTo>
                  <a:lnTo>
                    <a:pt x="1524591" y="269590"/>
                  </a:lnTo>
                  <a:lnTo>
                    <a:pt x="1524271" y="269648"/>
                  </a:lnTo>
                  <a:lnTo>
                    <a:pt x="1520110" y="268166"/>
                  </a:lnTo>
                  <a:lnTo>
                    <a:pt x="1520110" y="265009"/>
                  </a:lnTo>
                  <a:lnTo>
                    <a:pt x="1519789" y="265067"/>
                  </a:lnTo>
                  <a:lnTo>
                    <a:pt x="1515628" y="263585"/>
                  </a:lnTo>
                  <a:lnTo>
                    <a:pt x="1515628" y="260429"/>
                  </a:lnTo>
                  <a:lnTo>
                    <a:pt x="1515307" y="260487"/>
                  </a:lnTo>
                  <a:lnTo>
                    <a:pt x="1511146" y="259005"/>
                  </a:lnTo>
                  <a:lnTo>
                    <a:pt x="1511146" y="255848"/>
                  </a:lnTo>
                  <a:lnTo>
                    <a:pt x="1510825" y="255906"/>
                  </a:lnTo>
                  <a:lnTo>
                    <a:pt x="1506664" y="254424"/>
                  </a:lnTo>
                  <a:lnTo>
                    <a:pt x="1506664" y="251267"/>
                  </a:lnTo>
                  <a:lnTo>
                    <a:pt x="1506343" y="251325"/>
                  </a:lnTo>
                  <a:lnTo>
                    <a:pt x="1502182" y="249843"/>
                  </a:lnTo>
                  <a:lnTo>
                    <a:pt x="1502182" y="246686"/>
                  </a:lnTo>
                  <a:lnTo>
                    <a:pt x="1501861" y="246744"/>
                  </a:lnTo>
                  <a:lnTo>
                    <a:pt x="1497700" y="245262"/>
                  </a:lnTo>
                  <a:lnTo>
                    <a:pt x="1497700" y="242116"/>
                  </a:lnTo>
                  <a:lnTo>
                    <a:pt x="1497380" y="242174"/>
                  </a:lnTo>
                  <a:lnTo>
                    <a:pt x="1493219" y="240692"/>
                  </a:lnTo>
                  <a:lnTo>
                    <a:pt x="1493219" y="236304"/>
                  </a:lnTo>
                  <a:lnTo>
                    <a:pt x="1510261" y="222853"/>
                  </a:lnTo>
                  <a:lnTo>
                    <a:pt x="1544686" y="187003"/>
                  </a:lnTo>
                  <a:lnTo>
                    <a:pt x="1582531" y="150642"/>
                  </a:lnTo>
                  <a:lnTo>
                    <a:pt x="1623739" y="119927"/>
                  </a:lnTo>
                  <a:lnTo>
                    <a:pt x="1689967" y="72847"/>
                  </a:lnTo>
                  <a:lnTo>
                    <a:pt x="1691734" y="57913"/>
                  </a:lnTo>
                  <a:lnTo>
                    <a:pt x="1705185" y="48623"/>
                  </a:lnTo>
                  <a:lnTo>
                    <a:pt x="1715216" y="52271"/>
                  </a:lnTo>
                  <a:lnTo>
                    <a:pt x="1719114" y="56624"/>
                  </a:lnTo>
                  <a:lnTo>
                    <a:pt x="1719697" y="56836"/>
                  </a:lnTo>
                  <a:lnTo>
                    <a:pt x="1723616" y="61212"/>
                  </a:lnTo>
                  <a:lnTo>
                    <a:pt x="1724179" y="61417"/>
                  </a:lnTo>
                  <a:lnTo>
                    <a:pt x="1728098" y="65793"/>
                  </a:lnTo>
                  <a:lnTo>
                    <a:pt x="1728661" y="65998"/>
                  </a:lnTo>
                  <a:lnTo>
                    <a:pt x="1732580" y="70374"/>
                  </a:lnTo>
                  <a:lnTo>
                    <a:pt x="1733143" y="70579"/>
                  </a:lnTo>
                  <a:lnTo>
                    <a:pt x="1737060" y="74954"/>
                  </a:lnTo>
                  <a:lnTo>
                    <a:pt x="1737625" y="75159"/>
                  </a:lnTo>
                  <a:lnTo>
                    <a:pt x="1741544" y="79535"/>
                  </a:lnTo>
                  <a:lnTo>
                    <a:pt x="1742107" y="79740"/>
                  </a:lnTo>
                  <a:lnTo>
                    <a:pt x="1746026" y="84117"/>
                  </a:lnTo>
                  <a:lnTo>
                    <a:pt x="1746588" y="84321"/>
                  </a:lnTo>
                  <a:lnTo>
                    <a:pt x="1750507" y="88697"/>
                  </a:lnTo>
                  <a:lnTo>
                    <a:pt x="1751070" y="88902"/>
                  </a:lnTo>
                  <a:lnTo>
                    <a:pt x="1754987" y="93277"/>
                  </a:lnTo>
                  <a:lnTo>
                    <a:pt x="1755552" y="93482"/>
                  </a:lnTo>
                  <a:lnTo>
                    <a:pt x="1759471" y="97858"/>
                  </a:lnTo>
                  <a:lnTo>
                    <a:pt x="1760034" y="98064"/>
                  </a:lnTo>
                  <a:lnTo>
                    <a:pt x="1763953" y="102440"/>
                  </a:lnTo>
                  <a:lnTo>
                    <a:pt x="1764516" y="102644"/>
                  </a:lnTo>
                  <a:lnTo>
                    <a:pt x="1768435" y="107021"/>
                  </a:lnTo>
                  <a:lnTo>
                    <a:pt x="1768998" y="107225"/>
                  </a:lnTo>
                  <a:lnTo>
                    <a:pt x="1772916" y="111601"/>
                  </a:lnTo>
                  <a:lnTo>
                    <a:pt x="1773479" y="111805"/>
                  </a:lnTo>
                  <a:lnTo>
                    <a:pt x="1777398" y="116182"/>
                  </a:lnTo>
                  <a:lnTo>
                    <a:pt x="1777961" y="116387"/>
                  </a:lnTo>
                  <a:lnTo>
                    <a:pt x="1781880" y="120763"/>
                  </a:lnTo>
                  <a:lnTo>
                    <a:pt x="1782443" y="120968"/>
                  </a:lnTo>
                  <a:lnTo>
                    <a:pt x="1786360" y="125342"/>
                  </a:lnTo>
                  <a:lnTo>
                    <a:pt x="1786925" y="125548"/>
                  </a:lnTo>
                  <a:lnTo>
                    <a:pt x="1790844" y="129924"/>
                  </a:lnTo>
                  <a:lnTo>
                    <a:pt x="1791406" y="130129"/>
                  </a:lnTo>
                  <a:lnTo>
                    <a:pt x="1795325" y="134505"/>
                  </a:lnTo>
                  <a:lnTo>
                    <a:pt x="1795888" y="134710"/>
                  </a:lnTo>
                  <a:lnTo>
                    <a:pt x="1799807" y="139086"/>
                  </a:lnTo>
                  <a:lnTo>
                    <a:pt x="1800370" y="139291"/>
                  </a:lnTo>
                  <a:lnTo>
                    <a:pt x="1804287" y="143665"/>
                  </a:lnTo>
                  <a:lnTo>
                    <a:pt x="1804852" y="143871"/>
                  </a:lnTo>
                  <a:lnTo>
                    <a:pt x="1808771" y="148247"/>
                  </a:lnTo>
                  <a:lnTo>
                    <a:pt x="1809333" y="148452"/>
                  </a:lnTo>
                  <a:lnTo>
                    <a:pt x="1813252" y="152828"/>
                  </a:lnTo>
                  <a:lnTo>
                    <a:pt x="1813815" y="153033"/>
                  </a:lnTo>
                  <a:lnTo>
                    <a:pt x="1817734" y="157409"/>
                  </a:lnTo>
                  <a:lnTo>
                    <a:pt x="1818297" y="157614"/>
                  </a:lnTo>
                  <a:lnTo>
                    <a:pt x="1822214" y="161988"/>
                  </a:lnTo>
                  <a:lnTo>
                    <a:pt x="1822779" y="162194"/>
                  </a:lnTo>
                  <a:lnTo>
                    <a:pt x="1826698" y="166570"/>
                  </a:lnTo>
                  <a:lnTo>
                    <a:pt x="1827261" y="166775"/>
                  </a:lnTo>
                  <a:lnTo>
                    <a:pt x="1831180" y="171151"/>
                  </a:lnTo>
                  <a:lnTo>
                    <a:pt x="1831743" y="171356"/>
                  </a:lnTo>
                  <a:lnTo>
                    <a:pt x="1835662" y="175733"/>
                  </a:lnTo>
                  <a:lnTo>
                    <a:pt x="1836224" y="175937"/>
                  </a:lnTo>
                  <a:lnTo>
                    <a:pt x="1840141" y="180312"/>
                  </a:lnTo>
                  <a:lnTo>
                    <a:pt x="1840706" y="180517"/>
                  </a:lnTo>
                  <a:lnTo>
                    <a:pt x="1844625" y="184893"/>
                  </a:lnTo>
                  <a:lnTo>
                    <a:pt x="1845188" y="185098"/>
                  </a:lnTo>
                  <a:lnTo>
                    <a:pt x="1849107" y="189474"/>
                  </a:lnTo>
                  <a:lnTo>
                    <a:pt x="1849670" y="189679"/>
                  </a:lnTo>
                  <a:lnTo>
                    <a:pt x="1853587" y="194054"/>
                  </a:lnTo>
                  <a:lnTo>
                    <a:pt x="1854152" y="194259"/>
                  </a:lnTo>
                  <a:lnTo>
                    <a:pt x="1858071" y="198636"/>
                  </a:lnTo>
                  <a:lnTo>
                    <a:pt x="1858633" y="198840"/>
                  </a:lnTo>
                  <a:lnTo>
                    <a:pt x="1862552" y="203216"/>
                  </a:lnTo>
                  <a:lnTo>
                    <a:pt x="1863115" y="203421"/>
                  </a:lnTo>
                  <a:lnTo>
                    <a:pt x="1867034" y="207797"/>
                  </a:lnTo>
                  <a:lnTo>
                    <a:pt x="1867597" y="208002"/>
                  </a:lnTo>
                  <a:lnTo>
                    <a:pt x="1871514" y="212377"/>
                  </a:lnTo>
                  <a:lnTo>
                    <a:pt x="1872079" y="212582"/>
                  </a:lnTo>
                  <a:lnTo>
                    <a:pt x="1875998" y="216959"/>
                  </a:lnTo>
                  <a:lnTo>
                    <a:pt x="1876560" y="217163"/>
                  </a:lnTo>
                  <a:lnTo>
                    <a:pt x="1880479" y="221539"/>
                  </a:lnTo>
                  <a:lnTo>
                    <a:pt x="1881042" y="221744"/>
                  </a:lnTo>
                  <a:lnTo>
                    <a:pt x="1882661" y="223552"/>
                  </a:lnTo>
                  <a:lnTo>
                    <a:pt x="1881927" y="191165"/>
                  </a:lnTo>
                  <a:lnTo>
                    <a:pt x="1877254" y="165061"/>
                  </a:lnTo>
                  <a:lnTo>
                    <a:pt x="1872580" y="143973"/>
                  </a:lnTo>
                  <a:lnTo>
                    <a:pt x="1868990" y="123402"/>
                  </a:lnTo>
                  <a:lnTo>
                    <a:pt x="1870300" y="101231"/>
                  </a:lnTo>
                  <a:lnTo>
                    <a:pt x="1876627" y="87154"/>
                  </a:lnTo>
                  <a:lnTo>
                    <a:pt x="1887057" y="77634"/>
                  </a:lnTo>
                  <a:lnTo>
                    <a:pt x="1903814" y="81453"/>
                  </a:lnTo>
                  <a:lnTo>
                    <a:pt x="1921995" y="88405"/>
                  </a:lnTo>
                  <a:lnTo>
                    <a:pt x="1941032" y="95246"/>
                  </a:lnTo>
                  <a:lnTo>
                    <a:pt x="1960353" y="113200"/>
                  </a:lnTo>
                  <a:lnTo>
                    <a:pt x="1960870" y="114079"/>
                  </a:lnTo>
                  <a:lnTo>
                    <a:pt x="1964834" y="117763"/>
                  </a:lnTo>
                  <a:lnTo>
                    <a:pt x="1965371" y="118678"/>
                  </a:lnTo>
                  <a:lnTo>
                    <a:pt x="1969316" y="122344"/>
                  </a:lnTo>
                  <a:lnTo>
                    <a:pt x="1969854" y="123260"/>
                  </a:lnTo>
                  <a:lnTo>
                    <a:pt x="1973798" y="126925"/>
                  </a:lnTo>
                  <a:lnTo>
                    <a:pt x="1974336" y="127841"/>
                  </a:lnTo>
                  <a:lnTo>
                    <a:pt x="1978280" y="131506"/>
                  </a:lnTo>
                  <a:lnTo>
                    <a:pt x="1978816" y="132420"/>
                  </a:lnTo>
                  <a:lnTo>
                    <a:pt x="1982762" y="136086"/>
                  </a:lnTo>
                  <a:lnTo>
                    <a:pt x="1983300" y="137002"/>
                  </a:lnTo>
                  <a:lnTo>
                    <a:pt x="1987244" y="140667"/>
                  </a:lnTo>
                  <a:lnTo>
                    <a:pt x="1987783" y="141585"/>
                  </a:lnTo>
                  <a:lnTo>
                    <a:pt x="1991725" y="145248"/>
                  </a:lnTo>
                  <a:lnTo>
                    <a:pt x="1992263" y="146164"/>
                  </a:lnTo>
                  <a:lnTo>
                    <a:pt x="1996207" y="149829"/>
                  </a:lnTo>
                  <a:lnTo>
                    <a:pt x="1996743" y="150743"/>
                  </a:lnTo>
                  <a:lnTo>
                    <a:pt x="2000689" y="154409"/>
                  </a:lnTo>
                  <a:lnTo>
                    <a:pt x="2001227" y="155325"/>
                  </a:lnTo>
                  <a:lnTo>
                    <a:pt x="2005171" y="158990"/>
                  </a:lnTo>
                  <a:lnTo>
                    <a:pt x="2005709" y="159906"/>
                  </a:lnTo>
                  <a:lnTo>
                    <a:pt x="2009653" y="163571"/>
                  </a:lnTo>
                  <a:lnTo>
                    <a:pt x="2010191" y="164487"/>
                  </a:lnTo>
                  <a:lnTo>
                    <a:pt x="2014135" y="168152"/>
                  </a:lnTo>
                  <a:lnTo>
                    <a:pt x="2014673" y="169068"/>
                  </a:lnTo>
                  <a:lnTo>
                    <a:pt x="2018616" y="172733"/>
                  </a:lnTo>
                  <a:lnTo>
                    <a:pt x="2019154" y="173648"/>
                  </a:lnTo>
                  <a:lnTo>
                    <a:pt x="2023098" y="177314"/>
                  </a:lnTo>
                  <a:lnTo>
                    <a:pt x="2023636" y="178229"/>
                  </a:lnTo>
                  <a:lnTo>
                    <a:pt x="2027580" y="181895"/>
                  </a:lnTo>
                  <a:lnTo>
                    <a:pt x="2028116" y="182808"/>
                  </a:lnTo>
                  <a:lnTo>
                    <a:pt x="2032062" y="186475"/>
                  </a:lnTo>
                  <a:lnTo>
                    <a:pt x="2032601" y="187392"/>
                  </a:lnTo>
                  <a:lnTo>
                    <a:pt x="2036543" y="191056"/>
                  </a:lnTo>
                  <a:lnTo>
                    <a:pt x="2037081" y="191971"/>
                  </a:lnTo>
                  <a:lnTo>
                    <a:pt x="2041025" y="195637"/>
                  </a:lnTo>
                  <a:lnTo>
                    <a:pt x="2041563" y="196552"/>
                  </a:lnTo>
                  <a:lnTo>
                    <a:pt x="2045507" y="200218"/>
                  </a:lnTo>
                  <a:lnTo>
                    <a:pt x="2046043" y="201131"/>
                  </a:lnTo>
                  <a:lnTo>
                    <a:pt x="2049989" y="204798"/>
                  </a:lnTo>
                  <a:lnTo>
                    <a:pt x="2050528" y="205716"/>
                  </a:lnTo>
                  <a:lnTo>
                    <a:pt x="2054470" y="209379"/>
                  </a:lnTo>
                  <a:lnTo>
                    <a:pt x="2055008" y="210294"/>
                  </a:lnTo>
                  <a:lnTo>
                    <a:pt x="2058952" y="213960"/>
                  </a:lnTo>
                  <a:lnTo>
                    <a:pt x="2059490" y="214875"/>
                  </a:lnTo>
                  <a:lnTo>
                    <a:pt x="2063434" y="218541"/>
                  </a:lnTo>
                  <a:lnTo>
                    <a:pt x="2063970" y="219454"/>
                  </a:lnTo>
                  <a:lnTo>
                    <a:pt x="2067916" y="223121"/>
                  </a:lnTo>
                  <a:lnTo>
                    <a:pt x="2068454" y="224037"/>
                  </a:lnTo>
                  <a:lnTo>
                    <a:pt x="2072398" y="227702"/>
                  </a:lnTo>
                  <a:lnTo>
                    <a:pt x="2072936" y="228617"/>
                  </a:lnTo>
                  <a:lnTo>
                    <a:pt x="2076880" y="232283"/>
                  </a:lnTo>
                  <a:lnTo>
                    <a:pt x="2077419" y="233201"/>
                  </a:lnTo>
                  <a:lnTo>
                    <a:pt x="2081361" y="236864"/>
                  </a:lnTo>
                  <a:lnTo>
                    <a:pt x="2081897" y="237778"/>
                  </a:lnTo>
                  <a:lnTo>
                    <a:pt x="2085843" y="241444"/>
                  </a:lnTo>
                  <a:lnTo>
                    <a:pt x="2086381" y="242360"/>
                  </a:lnTo>
                  <a:lnTo>
                    <a:pt x="2090325" y="246025"/>
                  </a:lnTo>
                  <a:lnTo>
                    <a:pt x="2090863" y="246941"/>
                  </a:lnTo>
                  <a:lnTo>
                    <a:pt x="2094807" y="250606"/>
                  </a:lnTo>
                  <a:lnTo>
                    <a:pt x="2095343" y="251519"/>
                  </a:lnTo>
                  <a:lnTo>
                    <a:pt x="2099289" y="255186"/>
                  </a:lnTo>
                  <a:lnTo>
                    <a:pt x="2099828" y="256104"/>
                  </a:lnTo>
                  <a:lnTo>
                    <a:pt x="2103770" y="259767"/>
                  </a:lnTo>
                  <a:lnTo>
                    <a:pt x="2104308" y="260683"/>
                  </a:lnTo>
                  <a:lnTo>
                    <a:pt x="2108252" y="264348"/>
                  </a:lnTo>
                  <a:lnTo>
                    <a:pt x="2108790" y="265264"/>
                  </a:lnTo>
                  <a:lnTo>
                    <a:pt x="2112734" y="268929"/>
                  </a:lnTo>
                  <a:lnTo>
                    <a:pt x="2113270" y="269843"/>
                  </a:lnTo>
                  <a:lnTo>
                    <a:pt x="2117216" y="273509"/>
                  </a:lnTo>
                  <a:lnTo>
                    <a:pt x="2117755" y="274427"/>
                  </a:lnTo>
                  <a:lnTo>
                    <a:pt x="2121697" y="278090"/>
                  </a:lnTo>
                  <a:lnTo>
                    <a:pt x="2122235" y="279006"/>
                  </a:lnTo>
                  <a:lnTo>
                    <a:pt x="2126179" y="282671"/>
                  </a:lnTo>
                  <a:lnTo>
                    <a:pt x="2126717" y="283587"/>
                  </a:lnTo>
                  <a:lnTo>
                    <a:pt x="2130661" y="287252"/>
                  </a:lnTo>
                  <a:lnTo>
                    <a:pt x="2131197" y="288166"/>
                  </a:lnTo>
                  <a:lnTo>
                    <a:pt x="2135143" y="291832"/>
                  </a:lnTo>
                  <a:lnTo>
                    <a:pt x="2135681" y="292748"/>
                  </a:lnTo>
                  <a:lnTo>
                    <a:pt x="2139625" y="296413"/>
                  </a:lnTo>
                  <a:lnTo>
                    <a:pt x="2140164" y="297331"/>
                  </a:lnTo>
                  <a:lnTo>
                    <a:pt x="2144106" y="300994"/>
                  </a:lnTo>
                  <a:lnTo>
                    <a:pt x="2144644" y="301910"/>
                  </a:lnTo>
                  <a:lnTo>
                    <a:pt x="2148588" y="305575"/>
                  </a:lnTo>
                  <a:lnTo>
                    <a:pt x="2149124" y="306489"/>
                  </a:lnTo>
                  <a:lnTo>
                    <a:pt x="2153070" y="310156"/>
                  </a:lnTo>
                  <a:lnTo>
                    <a:pt x="2153608" y="311072"/>
                  </a:lnTo>
                  <a:lnTo>
                    <a:pt x="2157552" y="314737"/>
                  </a:lnTo>
                  <a:lnTo>
                    <a:pt x="2158090" y="315653"/>
                  </a:lnTo>
                  <a:lnTo>
                    <a:pt x="2162034" y="319318"/>
                  </a:lnTo>
                  <a:lnTo>
                    <a:pt x="2162572" y="320234"/>
                  </a:lnTo>
                  <a:lnTo>
                    <a:pt x="2166516" y="323899"/>
                  </a:lnTo>
                  <a:lnTo>
                    <a:pt x="2167054" y="324815"/>
                  </a:lnTo>
                  <a:lnTo>
                    <a:pt x="2170997" y="328479"/>
                  </a:lnTo>
                  <a:lnTo>
                    <a:pt x="2171535" y="329395"/>
                  </a:lnTo>
                  <a:lnTo>
                    <a:pt x="2175479" y="333060"/>
                  </a:lnTo>
                  <a:lnTo>
                    <a:pt x="2176017" y="333976"/>
                  </a:lnTo>
                  <a:lnTo>
                    <a:pt x="2179961" y="337641"/>
                  </a:lnTo>
                  <a:lnTo>
                    <a:pt x="2180497" y="338555"/>
                  </a:lnTo>
                  <a:lnTo>
                    <a:pt x="2184443" y="342221"/>
                  </a:lnTo>
                  <a:lnTo>
                    <a:pt x="2184981" y="343137"/>
                  </a:lnTo>
                  <a:lnTo>
                    <a:pt x="2188925" y="346802"/>
                  </a:lnTo>
                  <a:lnTo>
                    <a:pt x="2189464" y="347720"/>
                  </a:lnTo>
                  <a:lnTo>
                    <a:pt x="2193406" y="351383"/>
                  </a:lnTo>
                  <a:lnTo>
                    <a:pt x="2193944" y="352299"/>
                  </a:lnTo>
                  <a:lnTo>
                    <a:pt x="2197888" y="355964"/>
                  </a:lnTo>
                  <a:lnTo>
                    <a:pt x="2198424" y="356878"/>
                  </a:lnTo>
                  <a:lnTo>
                    <a:pt x="2202370" y="360544"/>
                  </a:lnTo>
                  <a:lnTo>
                    <a:pt x="2202909" y="361462"/>
                  </a:lnTo>
                  <a:lnTo>
                    <a:pt x="2206851" y="365125"/>
                  </a:lnTo>
                  <a:lnTo>
                    <a:pt x="2207389" y="366041"/>
                  </a:lnTo>
                  <a:lnTo>
                    <a:pt x="2211333" y="369706"/>
                  </a:lnTo>
                  <a:lnTo>
                    <a:pt x="2211871" y="370622"/>
                  </a:lnTo>
                  <a:lnTo>
                    <a:pt x="2215815" y="374288"/>
                  </a:lnTo>
                  <a:lnTo>
                    <a:pt x="2216352" y="375201"/>
                  </a:lnTo>
                  <a:lnTo>
                    <a:pt x="2220297" y="378868"/>
                  </a:lnTo>
                  <a:lnTo>
                    <a:pt x="2220835" y="379783"/>
                  </a:lnTo>
                  <a:lnTo>
                    <a:pt x="2224779" y="383449"/>
                  </a:lnTo>
                  <a:lnTo>
                    <a:pt x="2225317" y="384364"/>
                  </a:lnTo>
                  <a:lnTo>
                    <a:pt x="2229261" y="388030"/>
                  </a:lnTo>
                  <a:lnTo>
                    <a:pt x="2229800" y="388947"/>
                  </a:lnTo>
                  <a:lnTo>
                    <a:pt x="2233742" y="392611"/>
                  </a:lnTo>
                  <a:lnTo>
                    <a:pt x="2234278" y="393524"/>
                  </a:lnTo>
                  <a:lnTo>
                    <a:pt x="2238224" y="397191"/>
                  </a:lnTo>
                  <a:lnTo>
                    <a:pt x="2238762" y="398106"/>
                  </a:lnTo>
                  <a:lnTo>
                    <a:pt x="2242706" y="401772"/>
                  </a:lnTo>
                  <a:lnTo>
                    <a:pt x="2243244" y="402687"/>
                  </a:lnTo>
                  <a:lnTo>
                    <a:pt x="2247188" y="406353"/>
                  </a:lnTo>
                  <a:lnTo>
                    <a:pt x="2247724" y="407266"/>
                  </a:lnTo>
                  <a:lnTo>
                    <a:pt x="2251670" y="410933"/>
                  </a:lnTo>
                  <a:lnTo>
                    <a:pt x="2252208" y="411848"/>
                  </a:lnTo>
                  <a:lnTo>
                    <a:pt x="2256152" y="415514"/>
                  </a:lnTo>
                  <a:lnTo>
                    <a:pt x="2256691" y="416431"/>
                  </a:lnTo>
                  <a:lnTo>
                    <a:pt x="2260633" y="420095"/>
                  </a:lnTo>
                  <a:lnTo>
                    <a:pt x="2261171" y="421010"/>
                  </a:lnTo>
                  <a:lnTo>
                    <a:pt x="2265115" y="424676"/>
                  </a:lnTo>
                  <a:lnTo>
                    <a:pt x="2265651" y="425589"/>
                  </a:lnTo>
                  <a:lnTo>
                    <a:pt x="2269597" y="429256"/>
                  </a:lnTo>
                  <a:lnTo>
                    <a:pt x="2270135" y="430171"/>
                  </a:lnTo>
                  <a:lnTo>
                    <a:pt x="2274079" y="433837"/>
                  </a:lnTo>
                  <a:lnTo>
                    <a:pt x="2274618" y="434755"/>
                  </a:lnTo>
                  <a:lnTo>
                    <a:pt x="2278560" y="438418"/>
                  </a:lnTo>
                  <a:lnTo>
                    <a:pt x="2279098" y="439334"/>
                  </a:lnTo>
                  <a:lnTo>
                    <a:pt x="2283042" y="442999"/>
                  </a:lnTo>
                  <a:lnTo>
                    <a:pt x="2283578" y="443912"/>
                  </a:lnTo>
                  <a:lnTo>
                    <a:pt x="2287524" y="447579"/>
                  </a:lnTo>
                  <a:lnTo>
                    <a:pt x="2288062" y="448495"/>
                  </a:lnTo>
                  <a:lnTo>
                    <a:pt x="2292006" y="452160"/>
                  </a:lnTo>
                  <a:lnTo>
                    <a:pt x="2292545" y="453077"/>
                  </a:lnTo>
                  <a:lnTo>
                    <a:pt x="2296487" y="456741"/>
                  </a:lnTo>
                  <a:lnTo>
                    <a:pt x="2297025" y="457657"/>
                  </a:lnTo>
                  <a:lnTo>
                    <a:pt x="2300889" y="461247"/>
                  </a:lnTo>
                  <a:lnTo>
                    <a:pt x="2322672" y="435332"/>
                  </a:lnTo>
                  <a:lnTo>
                    <a:pt x="2353108" y="402447"/>
                  </a:lnTo>
                  <a:lnTo>
                    <a:pt x="2380579" y="372810"/>
                  </a:lnTo>
                  <a:lnTo>
                    <a:pt x="2388274" y="350868"/>
                  </a:lnTo>
                  <a:lnTo>
                    <a:pt x="2389682" y="335759"/>
                  </a:lnTo>
                  <a:lnTo>
                    <a:pt x="2385765" y="331822"/>
                  </a:lnTo>
                  <a:lnTo>
                    <a:pt x="2385603" y="331582"/>
                  </a:lnTo>
                  <a:lnTo>
                    <a:pt x="2381283" y="327241"/>
                  </a:lnTo>
                  <a:lnTo>
                    <a:pt x="2381121" y="327001"/>
                  </a:lnTo>
                  <a:lnTo>
                    <a:pt x="2376801" y="322659"/>
                  </a:lnTo>
                  <a:lnTo>
                    <a:pt x="2376641" y="322423"/>
                  </a:lnTo>
                  <a:lnTo>
                    <a:pt x="2372319" y="318079"/>
                  </a:lnTo>
                  <a:lnTo>
                    <a:pt x="2372157" y="317840"/>
                  </a:lnTo>
                  <a:lnTo>
                    <a:pt x="2367837" y="313498"/>
                  </a:lnTo>
                  <a:lnTo>
                    <a:pt x="2367673" y="313256"/>
                  </a:lnTo>
                  <a:lnTo>
                    <a:pt x="2363356" y="308917"/>
                  </a:lnTo>
                  <a:lnTo>
                    <a:pt x="2363194" y="308678"/>
                  </a:lnTo>
                  <a:lnTo>
                    <a:pt x="2358874" y="304336"/>
                  </a:lnTo>
                  <a:lnTo>
                    <a:pt x="2358714" y="304100"/>
                  </a:lnTo>
                  <a:lnTo>
                    <a:pt x="2354392" y="299756"/>
                  </a:lnTo>
                  <a:lnTo>
                    <a:pt x="2354230" y="299517"/>
                  </a:lnTo>
                  <a:lnTo>
                    <a:pt x="2349910" y="295175"/>
                  </a:lnTo>
                  <a:lnTo>
                    <a:pt x="2349748" y="294936"/>
                  </a:lnTo>
                  <a:lnTo>
                    <a:pt x="2345428" y="290594"/>
                  </a:lnTo>
                  <a:lnTo>
                    <a:pt x="2345265" y="290354"/>
                  </a:lnTo>
                  <a:lnTo>
                    <a:pt x="2340946" y="286013"/>
                  </a:lnTo>
                  <a:lnTo>
                    <a:pt x="2340806" y="285806"/>
                  </a:lnTo>
                  <a:lnTo>
                    <a:pt x="2336465" y="281443"/>
                  </a:lnTo>
                  <a:lnTo>
                    <a:pt x="2320734" y="258304"/>
                  </a:lnTo>
                  <a:lnTo>
                    <a:pt x="2319651" y="251750"/>
                  </a:lnTo>
                  <a:lnTo>
                    <a:pt x="2332874" y="242972"/>
                  </a:lnTo>
                  <a:lnTo>
                    <a:pt x="2350486" y="240806"/>
                  </a:lnTo>
                  <a:lnTo>
                    <a:pt x="2411641" y="199428"/>
                  </a:lnTo>
                  <a:lnTo>
                    <a:pt x="2418481" y="166771"/>
                  </a:lnTo>
                  <a:lnTo>
                    <a:pt x="2423155" y="123571"/>
                  </a:lnTo>
                  <a:lnTo>
                    <a:pt x="2425378" y="99863"/>
                  </a:lnTo>
                  <a:lnTo>
                    <a:pt x="2439969" y="87437"/>
                  </a:lnTo>
                  <a:lnTo>
                    <a:pt x="2448802" y="85216"/>
                  </a:lnTo>
                  <a:lnTo>
                    <a:pt x="2481005" y="104933"/>
                  </a:lnTo>
                  <a:lnTo>
                    <a:pt x="2485158" y="109298"/>
                  </a:lnTo>
                  <a:lnTo>
                    <a:pt x="2485486" y="109499"/>
                  </a:lnTo>
                  <a:lnTo>
                    <a:pt x="2489670" y="113897"/>
                  </a:lnTo>
                  <a:lnTo>
                    <a:pt x="2489968" y="114080"/>
                  </a:lnTo>
                  <a:lnTo>
                    <a:pt x="2494152" y="118478"/>
                  </a:lnTo>
                  <a:lnTo>
                    <a:pt x="2494450" y="118661"/>
                  </a:lnTo>
                  <a:lnTo>
                    <a:pt x="2498634" y="123059"/>
                  </a:lnTo>
                  <a:lnTo>
                    <a:pt x="2498932" y="123242"/>
                  </a:lnTo>
                  <a:lnTo>
                    <a:pt x="2503113" y="127638"/>
                  </a:lnTo>
                  <a:lnTo>
                    <a:pt x="2503414" y="127822"/>
                  </a:lnTo>
                  <a:lnTo>
                    <a:pt x="2507598" y="132221"/>
                  </a:lnTo>
                  <a:lnTo>
                    <a:pt x="2507896" y="132403"/>
                  </a:lnTo>
                  <a:lnTo>
                    <a:pt x="2512081" y="136803"/>
                  </a:lnTo>
                  <a:lnTo>
                    <a:pt x="2512377" y="136984"/>
                  </a:lnTo>
                  <a:lnTo>
                    <a:pt x="2516561" y="141382"/>
                  </a:lnTo>
                  <a:lnTo>
                    <a:pt x="2516859" y="141565"/>
                  </a:lnTo>
                  <a:lnTo>
                    <a:pt x="2521040" y="145961"/>
                  </a:lnTo>
                  <a:lnTo>
                    <a:pt x="2521341" y="146145"/>
                  </a:lnTo>
                  <a:lnTo>
                    <a:pt x="2525525" y="150544"/>
                  </a:lnTo>
                  <a:lnTo>
                    <a:pt x="2525823" y="150726"/>
                  </a:lnTo>
                  <a:lnTo>
                    <a:pt x="2528192" y="153217"/>
                  </a:lnTo>
                  <a:lnTo>
                    <a:pt x="2529394" y="153376"/>
                  </a:lnTo>
                  <a:lnTo>
                    <a:pt x="2532810" y="157804"/>
                  </a:lnTo>
                  <a:lnTo>
                    <a:pt x="2533875" y="157945"/>
                  </a:lnTo>
                  <a:lnTo>
                    <a:pt x="2537300" y="162386"/>
                  </a:lnTo>
                  <a:lnTo>
                    <a:pt x="2538357" y="162526"/>
                  </a:lnTo>
                  <a:lnTo>
                    <a:pt x="2541782" y="166967"/>
                  </a:lnTo>
                  <a:lnTo>
                    <a:pt x="2542839" y="167107"/>
                  </a:lnTo>
                  <a:lnTo>
                    <a:pt x="2546264" y="171548"/>
                  </a:lnTo>
                  <a:lnTo>
                    <a:pt x="2547321" y="171688"/>
                  </a:lnTo>
                  <a:lnTo>
                    <a:pt x="2550746" y="176128"/>
                  </a:lnTo>
                  <a:lnTo>
                    <a:pt x="2551803" y="176268"/>
                  </a:lnTo>
                  <a:lnTo>
                    <a:pt x="2555228" y="180709"/>
                  </a:lnTo>
                  <a:lnTo>
                    <a:pt x="2556285" y="180849"/>
                  </a:lnTo>
                  <a:lnTo>
                    <a:pt x="2559711" y="185290"/>
                  </a:lnTo>
                  <a:lnTo>
                    <a:pt x="2560766" y="185430"/>
                  </a:lnTo>
                  <a:lnTo>
                    <a:pt x="2564191" y="189871"/>
                  </a:lnTo>
                  <a:lnTo>
                    <a:pt x="2565248" y="190011"/>
                  </a:lnTo>
                  <a:lnTo>
                    <a:pt x="2568673" y="194451"/>
                  </a:lnTo>
                  <a:lnTo>
                    <a:pt x="2569730" y="194591"/>
                  </a:lnTo>
                  <a:lnTo>
                    <a:pt x="2573155" y="199032"/>
                  </a:lnTo>
                  <a:lnTo>
                    <a:pt x="2574212" y="199172"/>
                  </a:lnTo>
                  <a:lnTo>
                    <a:pt x="2577637" y="203613"/>
                  </a:lnTo>
                  <a:lnTo>
                    <a:pt x="2578694" y="203753"/>
                  </a:lnTo>
                  <a:lnTo>
                    <a:pt x="2582119" y="208194"/>
                  </a:lnTo>
                  <a:lnTo>
                    <a:pt x="2583176" y="208334"/>
                  </a:lnTo>
                  <a:lnTo>
                    <a:pt x="2586601" y="212774"/>
                  </a:lnTo>
                  <a:lnTo>
                    <a:pt x="2587657" y="212914"/>
                  </a:lnTo>
                  <a:lnTo>
                    <a:pt x="2589767" y="215649"/>
                  </a:lnTo>
                  <a:lnTo>
                    <a:pt x="2619731" y="194811"/>
                  </a:lnTo>
                  <a:lnTo>
                    <a:pt x="2629249" y="190595"/>
                  </a:lnTo>
                  <a:lnTo>
                    <a:pt x="2647317" y="173039"/>
                  </a:lnTo>
                  <a:lnTo>
                    <a:pt x="2656038" y="139299"/>
                  </a:lnTo>
                  <a:lnTo>
                    <a:pt x="2663390" y="108526"/>
                  </a:lnTo>
                  <a:lnTo>
                    <a:pt x="2661908" y="81682"/>
                  </a:lnTo>
                  <a:lnTo>
                    <a:pt x="2664187" y="65266"/>
                  </a:lnTo>
                  <a:lnTo>
                    <a:pt x="2676157" y="58597"/>
                  </a:lnTo>
                  <a:lnTo>
                    <a:pt x="2689094" y="61333"/>
                  </a:lnTo>
                  <a:lnTo>
                    <a:pt x="2719872" y="77691"/>
                  </a:lnTo>
                  <a:lnTo>
                    <a:pt x="2738509" y="92109"/>
                  </a:lnTo>
                  <a:lnTo>
                    <a:pt x="2740685" y="94891"/>
                  </a:lnTo>
                  <a:lnTo>
                    <a:pt x="2742990" y="96675"/>
                  </a:lnTo>
                  <a:lnTo>
                    <a:pt x="2745195" y="99494"/>
                  </a:lnTo>
                  <a:lnTo>
                    <a:pt x="2747472" y="101256"/>
                  </a:lnTo>
                  <a:lnTo>
                    <a:pt x="2749677" y="104075"/>
                  </a:lnTo>
                  <a:lnTo>
                    <a:pt x="2751954" y="105837"/>
                  </a:lnTo>
                  <a:lnTo>
                    <a:pt x="2754159" y="108656"/>
                  </a:lnTo>
                  <a:lnTo>
                    <a:pt x="2756436" y="110418"/>
                  </a:lnTo>
                  <a:lnTo>
                    <a:pt x="2758639" y="113235"/>
                  </a:lnTo>
                  <a:lnTo>
                    <a:pt x="2760918" y="114998"/>
                  </a:lnTo>
                  <a:lnTo>
                    <a:pt x="2763123" y="117817"/>
                  </a:lnTo>
                  <a:lnTo>
                    <a:pt x="2765400" y="119579"/>
                  </a:lnTo>
                  <a:lnTo>
                    <a:pt x="2767607" y="122400"/>
                  </a:lnTo>
                  <a:lnTo>
                    <a:pt x="2769881" y="124160"/>
                  </a:lnTo>
                  <a:lnTo>
                    <a:pt x="2772086" y="126979"/>
                  </a:lnTo>
                  <a:lnTo>
                    <a:pt x="2774363" y="128741"/>
                  </a:lnTo>
                  <a:lnTo>
                    <a:pt x="2776566" y="131558"/>
                  </a:lnTo>
                  <a:lnTo>
                    <a:pt x="2778845" y="133321"/>
                  </a:lnTo>
                  <a:lnTo>
                    <a:pt x="2781050" y="136141"/>
                  </a:lnTo>
                  <a:lnTo>
                    <a:pt x="2783327" y="137903"/>
                  </a:lnTo>
                  <a:lnTo>
                    <a:pt x="2785532" y="140722"/>
                  </a:lnTo>
                  <a:lnTo>
                    <a:pt x="2787809" y="142484"/>
                  </a:lnTo>
                  <a:lnTo>
                    <a:pt x="2790014" y="145303"/>
                  </a:lnTo>
                  <a:lnTo>
                    <a:pt x="2792291" y="147065"/>
                  </a:lnTo>
                  <a:lnTo>
                    <a:pt x="2794496" y="149883"/>
                  </a:lnTo>
                  <a:lnTo>
                    <a:pt x="2796772" y="151645"/>
                  </a:lnTo>
                  <a:lnTo>
                    <a:pt x="2798977" y="154464"/>
                  </a:lnTo>
                  <a:lnTo>
                    <a:pt x="2801254" y="156226"/>
                  </a:lnTo>
                  <a:lnTo>
                    <a:pt x="2803459" y="159044"/>
                  </a:lnTo>
                  <a:lnTo>
                    <a:pt x="2805736" y="160807"/>
                  </a:lnTo>
                  <a:lnTo>
                    <a:pt x="2807939" y="163623"/>
                  </a:lnTo>
                  <a:lnTo>
                    <a:pt x="2810218" y="165387"/>
                  </a:lnTo>
                  <a:lnTo>
                    <a:pt x="2812425" y="168208"/>
                  </a:lnTo>
                  <a:lnTo>
                    <a:pt x="2814699" y="169968"/>
                  </a:lnTo>
                  <a:lnTo>
                    <a:pt x="2816904" y="172787"/>
                  </a:lnTo>
                  <a:lnTo>
                    <a:pt x="2819181" y="174549"/>
                  </a:lnTo>
                  <a:lnTo>
                    <a:pt x="2821386" y="177368"/>
                  </a:lnTo>
                  <a:lnTo>
                    <a:pt x="2823663" y="179130"/>
                  </a:lnTo>
                  <a:lnTo>
                    <a:pt x="2825866" y="181946"/>
                  </a:lnTo>
                  <a:lnTo>
                    <a:pt x="2828145" y="183710"/>
                  </a:lnTo>
                  <a:lnTo>
                    <a:pt x="2830352" y="186531"/>
                  </a:lnTo>
                  <a:lnTo>
                    <a:pt x="2832626" y="188291"/>
                  </a:lnTo>
                  <a:lnTo>
                    <a:pt x="2834831" y="191110"/>
                  </a:lnTo>
                  <a:lnTo>
                    <a:pt x="2837108" y="192872"/>
                  </a:lnTo>
                  <a:lnTo>
                    <a:pt x="2839313" y="195691"/>
                  </a:lnTo>
                  <a:lnTo>
                    <a:pt x="2841590" y="197453"/>
                  </a:lnTo>
                  <a:lnTo>
                    <a:pt x="2843793" y="200269"/>
                  </a:lnTo>
                  <a:lnTo>
                    <a:pt x="2846072" y="202033"/>
                  </a:lnTo>
                  <a:lnTo>
                    <a:pt x="2848277" y="204852"/>
                  </a:lnTo>
                  <a:lnTo>
                    <a:pt x="2850554" y="206614"/>
                  </a:lnTo>
                  <a:lnTo>
                    <a:pt x="2852759" y="209433"/>
                  </a:lnTo>
                  <a:lnTo>
                    <a:pt x="2855036" y="211195"/>
                  </a:lnTo>
                  <a:lnTo>
                    <a:pt x="2857243" y="214016"/>
                  </a:lnTo>
                  <a:lnTo>
                    <a:pt x="2859517" y="215776"/>
                  </a:lnTo>
                  <a:lnTo>
                    <a:pt x="2861720" y="218592"/>
                  </a:lnTo>
                  <a:lnTo>
                    <a:pt x="2863999" y="220356"/>
                  </a:lnTo>
                  <a:lnTo>
                    <a:pt x="2866204" y="223175"/>
                  </a:lnTo>
                  <a:lnTo>
                    <a:pt x="2868481" y="224937"/>
                  </a:lnTo>
                  <a:lnTo>
                    <a:pt x="2870686" y="227756"/>
                  </a:lnTo>
                  <a:lnTo>
                    <a:pt x="2872963" y="229518"/>
                  </a:lnTo>
                  <a:lnTo>
                    <a:pt x="2875166" y="232335"/>
                  </a:lnTo>
                  <a:lnTo>
                    <a:pt x="2877445" y="234098"/>
                  </a:lnTo>
                  <a:lnTo>
                    <a:pt x="2879652" y="236919"/>
                  </a:lnTo>
                  <a:lnTo>
                    <a:pt x="2881926" y="238679"/>
                  </a:lnTo>
                  <a:lnTo>
                    <a:pt x="2884131" y="241498"/>
                  </a:lnTo>
                  <a:lnTo>
                    <a:pt x="2886408" y="243260"/>
                  </a:lnTo>
                  <a:lnTo>
                    <a:pt x="2888613" y="246079"/>
                  </a:lnTo>
                  <a:lnTo>
                    <a:pt x="2890890" y="247841"/>
                  </a:lnTo>
                  <a:lnTo>
                    <a:pt x="2893093" y="250658"/>
                  </a:lnTo>
                  <a:lnTo>
                    <a:pt x="2895372" y="252421"/>
                  </a:lnTo>
                  <a:lnTo>
                    <a:pt x="2897579" y="255242"/>
                  </a:lnTo>
                  <a:lnTo>
                    <a:pt x="2899853" y="257002"/>
                  </a:lnTo>
                  <a:lnTo>
                    <a:pt x="2902058" y="259821"/>
                  </a:lnTo>
                  <a:lnTo>
                    <a:pt x="2904335" y="261583"/>
                  </a:lnTo>
                  <a:lnTo>
                    <a:pt x="2906540" y="264402"/>
                  </a:lnTo>
                  <a:lnTo>
                    <a:pt x="2908817" y="266164"/>
                  </a:lnTo>
                  <a:lnTo>
                    <a:pt x="2911020" y="268981"/>
                  </a:lnTo>
                  <a:lnTo>
                    <a:pt x="2913299" y="270744"/>
                  </a:lnTo>
                  <a:lnTo>
                    <a:pt x="2915504" y="273563"/>
                  </a:lnTo>
                  <a:lnTo>
                    <a:pt x="2917781" y="275325"/>
                  </a:lnTo>
                  <a:lnTo>
                    <a:pt x="2919988" y="278146"/>
                  </a:lnTo>
                  <a:lnTo>
                    <a:pt x="2922262" y="279906"/>
                  </a:lnTo>
                  <a:lnTo>
                    <a:pt x="2924467" y="282725"/>
                  </a:lnTo>
                  <a:lnTo>
                    <a:pt x="2926744" y="284487"/>
                  </a:lnTo>
                  <a:lnTo>
                    <a:pt x="2928947" y="287304"/>
                  </a:lnTo>
                  <a:lnTo>
                    <a:pt x="2931226" y="289067"/>
                  </a:lnTo>
                  <a:lnTo>
                    <a:pt x="2933431" y="291887"/>
                  </a:lnTo>
                  <a:lnTo>
                    <a:pt x="2935708" y="293648"/>
                  </a:lnTo>
                  <a:lnTo>
                    <a:pt x="2937913" y="296468"/>
                  </a:lnTo>
                  <a:lnTo>
                    <a:pt x="2940190" y="298230"/>
                  </a:lnTo>
                  <a:lnTo>
                    <a:pt x="2942395" y="301049"/>
                  </a:lnTo>
                  <a:lnTo>
                    <a:pt x="2944672" y="302811"/>
                  </a:lnTo>
                  <a:lnTo>
                    <a:pt x="2946877" y="305629"/>
                  </a:lnTo>
                  <a:lnTo>
                    <a:pt x="2949153" y="307391"/>
                  </a:lnTo>
                  <a:lnTo>
                    <a:pt x="2951358" y="310210"/>
                  </a:lnTo>
                  <a:lnTo>
                    <a:pt x="2953635" y="311972"/>
                  </a:lnTo>
                  <a:lnTo>
                    <a:pt x="2955840" y="314791"/>
                  </a:lnTo>
                  <a:lnTo>
                    <a:pt x="2958117" y="316553"/>
                  </a:lnTo>
                  <a:lnTo>
                    <a:pt x="2960320" y="319370"/>
                  </a:lnTo>
                  <a:lnTo>
                    <a:pt x="2962599" y="321133"/>
                  </a:lnTo>
                  <a:lnTo>
                    <a:pt x="2964804" y="323952"/>
                  </a:lnTo>
                  <a:lnTo>
                    <a:pt x="2967081" y="325714"/>
                  </a:lnTo>
                  <a:lnTo>
                    <a:pt x="2969288" y="328535"/>
                  </a:lnTo>
                  <a:lnTo>
                    <a:pt x="2971562" y="330296"/>
                  </a:lnTo>
                  <a:lnTo>
                    <a:pt x="2973767" y="333114"/>
                  </a:lnTo>
                  <a:lnTo>
                    <a:pt x="2976044" y="334877"/>
                  </a:lnTo>
                  <a:lnTo>
                    <a:pt x="2978247" y="337693"/>
                  </a:lnTo>
                  <a:lnTo>
                    <a:pt x="2980526" y="339457"/>
                  </a:lnTo>
                  <a:lnTo>
                    <a:pt x="2982733" y="342278"/>
                  </a:lnTo>
                  <a:lnTo>
                    <a:pt x="2985007" y="344038"/>
                  </a:lnTo>
                  <a:lnTo>
                    <a:pt x="2987212" y="346857"/>
                  </a:lnTo>
                  <a:lnTo>
                    <a:pt x="2989489" y="348619"/>
                  </a:lnTo>
                  <a:lnTo>
                    <a:pt x="2991694" y="351438"/>
                  </a:lnTo>
                  <a:lnTo>
                    <a:pt x="2993971" y="353200"/>
                  </a:lnTo>
                  <a:lnTo>
                    <a:pt x="2996174" y="356016"/>
                  </a:lnTo>
                  <a:lnTo>
                    <a:pt x="2998453" y="357780"/>
                  </a:lnTo>
                  <a:lnTo>
                    <a:pt x="3000658" y="360599"/>
                  </a:lnTo>
                  <a:lnTo>
                    <a:pt x="3002935" y="362361"/>
                  </a:lnTo>
                  <a:lnTo>
                    <a:pt x="3005140" y="365180"/>
                  </a:lnTo>
                  <a:lnTo>
                    <a:pt x="3007417" y="366942"/>
                  </a:lnTo>
                  <a:lnTo>
                    <a:pt x="3009623" y="369763"/>
                  </a:lnTo>
                  <a:lnTo>
                    <a:pt x="3011898" y="371523"/>
                  </a:lnTo>
                  <a:lnTo>
                    <a:pt x="3014101" y="374339"/>
                  </a:lnTo>
                  <a:lnTo>
                    <a:pt x="3016380" y="376103"/>
                  </a:lnTo>
                  <a:lnTo>
                    <a:pt x="3018585" y="378922"/>
                  </a:lnTo>
                  <a:lnTo>
                    <a:pt x="3020862" y="380684"/>
                  </a:lnTo>
                  <a:lnTo>
                    <a:pt x="3023067" y="383503"/>
                  </a:lnTo>
                  <a:lnTo>
                    <a:pt x="3025344" y="385265"/>
                  </a:lnTo>
                  <a:lnTo>
                    <a:pt x="3027547" y="388081"/>
                  </a:lnTo>
                  <a:lnTo>
                    <a:pt x="3029826" y="389845"/>
                  </a:lnTo>
                  <a:lnTo>
                    <a:pt x="3032031" y="392664"/>
                  </a:lnTo>
                  <a:lnTo>
                    <a:pt x="3034308" y="394426"/>
                  </a:lnTo>
                  <a:lnTo>
                    <a:pt x="3036515" y="397247"/>
                  </a:lnTo>
                  <a:lnTo>
                    <a:pt x="3038789" y="399007"/>
                  </a:lnTo>
                  <a:lnTo>
                    <a:pt x="3040994" y="401826"/>
                  </a:lnTo>
                  <a:lnTo>
                    <a:pt x="3043271" y="403588"/>
                  </a:lnTo>
                  <a:lnTo>
                    <a:pt x="3045474" y="406404"/>
                  </a:lnTo>
                  <a:lnTo>
                    <a:pt x="3047753" y="408168"/>
                  </a:lnTo>
                  <a:lnTo>
                    <a:pt x="3049958" y="410987"/>
                  </a:lnTo>
                  <a:lnTo>
                    <a:pt x="3052235" y="412749"/>
                  </a:lnTo>
                  <a:lnTo>
                    <a:pt x="3054442" y="415570"/>
                  </a:lnTo>
                  <a:lnTo>
                    <a:pt x="3056716" y="417330"/>
                  </a:lnTo>
                  <a:lnTo>
                    <a:pt x="3058921" y="420149"/>
                  </a:lnTo>
                  <a:lnTo>
                    <a:pt x="3061198" y="421911"/>
                  </a:lnTo>
                  <a:lnTo>
                    <a:pt x="3063401" y="424727"/>
                  </a:lnTo>
                  <a:lnTo>
                    <a:pt x="3065680" y="426491"/>
                  </a:lnTo>
                  <a:lnTo>
                    <a:pt x="3067885" y="429310"/>
                  </a:lnTo>
                  <a:lnTo>
                    <a:pt x="3070162" y="431072"/>
                  </a:lnTo>
                  <a:lnTo>
                    <a:pt x="3072369" y="433893"/>
                  </a:lnTo>
                  <a:lnTo>
                    <a:pt x="3074643" y="435653"/>
                  </a:lnTo>
                  <a:lnTo>
                    <a:pt x="3076848" y="438472"/>
                  </a:lnTo>
                  <a:lnTo>
                    <a:pt x="3079125" y="440234"/>
                  </a:lnTo>
                  <a:lnTo>
                    <a:pt x="3081328" y="443050"/>
                  </a:lnTo>
                  <a:lnTo>
                    <a:pt x="3083607" y="444814"/>
                  </a:lnTo>
                  <a:lnTo>
                    <a:pt x="3085812" y="447633"/>
                  </a:lnTo>
                  <a:lnTo>
                    <a:pt x="3088089" y="449395"/>
                  </a:lnTo>
                  <a:lnTo>
                    <a:pt x="3090294" y="452214"/>
                  </a:lnTo>
                  <a:lnTo>
                    <a:pt x="3092571" y="453976"/>
                  </a:lnTo>
                  <a:lnTo>
                    <a:pt x="3094774" y="456793"/>
                  </a:lnTo>
                  <a:lnTo>
                    <a:pt x="3097053" y="458556"/>
                  </a:lnTo>
                  <a:lnTo>
                    <a:pt x="3099259" y="461377"/>
                  </a:lnTo>
                  <a:lnTo>
                    <a:pt x="3101534" y="463137"/>
                  </a:lnTo>
                  <a:lnTo>
                    <a:pt x="3103739" y="465956"/>
                  </a:lnTo>
                  <a:lnTo>
                    <a:pt x="3106016" y="467718"/>
                  </a:lnTo>
                  <a:lnTo>
                    <a:pt x="3108221" y="470537"/>
                  </a:lnTo>
                  <a:lnTo>
                    <a:pt x="3110498" y="472299"/>
                  </a:lnTo>
                  <a:lnTo>
                    <a:pt x="3112701" y="475116"/>
                  </a:lnTo>
                  <a:lnTo>
                    <a:pt x="3114980" y="476879"/>
                  </a:lnTo>
                  <a:lnTo>
                    <a:pt x="3117185" y="479698"/>
                  </a:lnTo>
                  <a:lnTo>
                    <a:pt x="3119462" y="481460"/>
                  </a:lnTo>
                  <a:lnTo>
                    <a:pt x="3121669" y="484282"/>
                  </a:lnTo>
                  <a:lnTo>
                    <a:pt x="3123943" y="486041"/>
                  </a:lnTo>
                  <a:lnTo>
                    <a:pt x="3126148" y="488860"/>
                  </a:lnTo>
                  <a:lnTo>
                    <a:pt x="3128425" y="490622"/>
                  </a:lnTo>
                  <a:lnTo>
                    <a:pt x="3130628" y="493439"/>
                  </a:lnTo>
                  <a:lnTo>
                    <a:pt x="3132907" y="495202"/>
                  </a:lnTo>
                  <a:lnTo>
                    <a:pt x="3135112" y="498022"/>
                  </a:lnTo>
                  <a:lnTo>
                    <a:pt x="3137389" y="499784"/>
                  </a:lnTo>
                  <a:lnTo>
                    <a:pt x="3139596" y="502604"/>
                  </a:lnTo>
                  <a:lnTo>
                    <a:pt x="3140965" y="503664"/>
                  </a:lnTo>
                  <a:lnTo>
                    <a:pt x="3163010" y="494493"/>
                  </a:lnTo>
                  <a:lnTo>
                    <a:pt x="3226047" y="457789"/>
                  </a:lnTo>
                  <a:lnTo>
                    <a:pt x="3288001" y="421027"/>
                  </a:lnTo>
                  <a:lnTo>
                    <a:pt x="3293244" y="386432"/>
                  </a:lnTo>
                  <a:lnTo>
                    <a:pt x="3302592" y="307891"/>
                  </a:lnTo>
                  <a:lnTo>
                    <a:pt x="3302078" y="256880"/>
                  </a:lnTo>
                  <a:lnTo>
                    <a:pt x="3299798" y="177143"/>
                  </a:lnTo>
                  <a:lnTo>
                    <a:pt x="3293871" y="155314"/>
                  </a:lnTo>
                  <a:lnTo>
                    <a:pt x="3293700" y="145570"/>
                  </a:lnTo>
                  <a:lnTo>
                    <a:pt x="3291705" y="132519"/>
                  </a:lnTo>
                  <a:lnTo>
                    <a:pt x="3292788" y="115480"/>
                  </a:lnTo>
                  <a:lnTo>
                    <a:pt x="3305612" y="102256"/>
                  </a:lnTo>
                  <a:lnTo>
                    <a:pt x="3317467" y="104706"/>
                  </a:lnTo>
                  <a:lnTo>
                    <a:pt x="3348701" y="129669"/>
                  </a:lnTo>
                  <a:lnTo>
                    <a:pt x="3390136" y="162040"/>
                  </a:lnTo>
                  <a:lnTo>
                    <a:pt x="3394434" y="166466"/>
                  </a:lnTo>
                  <a:lnTo>
                    <a:pt x="3394617" y="166609"/>
                  </a:lnTo>
                  <a:lnTo>
                    <a:pt x="3398961" y="171082"/>
                  </a:lnTo>
                  <a:lnTo>
                    <a:pt x="3399099" y="171190"/>
                  </a:lnTo>
                  <a:lnTo>
                    <a:pt x="3403443" y="175663"/>
                  </a:lnTo>
                  <a:lnTo>
                    <a:pt x="3403581" y="175771"/>
                  </a:lnTo>
                  <a:lnTo>
                    <a:pt x="3407925" y="180244"/>
                  </a:lnTo>
                  <a:lnTo>
                    <a:pt x="3408063" y="180352"/>
                  </a:lnTo>
                  <a:lnTo>
                    <a:pt x="3412403" y="184821"/>
                  </a:lnTo>
                  <a:lnTo>
                    <a:pt x="3412545" y="184932"/>
                  </a:lnTo>
                  <a:lnTo>
                    <a:pt x="3416889" y="189405"/>
                  </a:lnTo>
                  <a:lnTo>
                    <a:pt x="3417027" y="189513"/>
                  </a:lnTo>
                  <a:lnTo>
                    <a:pt x="3421374" y="193990"/>
                  </a:lnTo>
                  <a:lnTo>
                    <a:pt x="3421508" y="194094"/>
                  </a:lnTo>
                  <a:lnTo>
                    <a:pt x="3425853" y="198568"/>
                  </a:lnTo>
                  <a:lnTo>
                    <a:pt x="3425990" y="198675"/>
                  </a:lnTo>
                  <a:lnTo>
                    <a:pt x="3430330" y="203144"/>
                  </a:lnTo>
                  <a:lnTo>
                    <a:pt x="3430472" y="203255"/>
                  </a:lnTo>
                  <a:lnTo>
                    <a:pt x="3434816" y="207728"/>
                  </a:lnTo>
                  <a:lnTo>
                    <a:pt x="3434954" y="207836"/>
                  </a:lnTo>
                  <a:lnTo>
                    <a:pt x="3439298" y="212310"/>
                  </a:lnTo>
                  <a:lnTo>
                    <a:pt x="3439436" y="212417"/>
                  </a:lnTo>
                  <a:lnTo>
                    <a:pt x="3443780" y="216891"/>
                  </a:lnTo>
                  <a:lnTo>
                    <a:pt x="3443918" y="216999"/>
                  </a:lnTo>
                  <a:lnTo>
                    <a:pt x="3448261" y="221471"/>
                  </a:lnTo>
                  <a:lnTo>
                    <a:pt x="3448399" y="221579"/>
                  </a:lnTo>
                  <a:lnTo>
                    <a:pt x="3452743" y="226052"/>
                  </a:lnTo>
                  <a:lnTo>
                    <a:pt x="3452881" y="226160"/>
                  </a:lnTo>
                  <a:lnTo>
                    <a:pt x="3457225" y="230633"/>
                  </a:lnTo>
                  <a:lnTo>
                    <a:pt x="3457363" y="230741"/>
                  </a:lnTo>
                  <a:lnTo>
                    <a:pt x="3461703" y="235210"/>
                  </a:lnTo>
                  <a:lnTo>
                    <a:pt x="3461845" y="235321"/>
                  </a:lnTo>
                  <a:lnTo>
                    <a:pt x="3466192" y="239797"/>
                  </a:lnTo>
                  <a:lnTo>
                    <a:pt x="3466326" y="239902"/>
                  </a:lnTo>
                  <a:lnTo>
                    <a:pt x="3470670" y="244375"/>
                  </a:lnTo>
                  <a:lnTo>
                    <a:pt x="3470808" y="244483"/>
                  </a:lnTo>
                  <a:lnTo>
                    <a:pt x="3475152" y="248956"/>
                  </a:lnTo>
                  <a:lnTo>
                    <a:pt x="3475290" y="249064"/>
                  </a:lnTo>
                  <a:lnTo>
                    <a:pt x="3479630" y="253533"/>
                  </a:lnTo>
                  <a:lnTo>
                    <a:pt x="3479772" y="253644"/>
                  </a:lnTo>
                  <a:lnTo>
                    <a:pt x="3484119" y="258120"/>
                  </a:lnTo>
                  <a:lnTo>
                    <a:pt x="3484253" y="258225"/>
                  </a:lnTo>
                  <a:lnTo>
                    <a:pt x="3488597" y="262698"/>
                  </a:lnTo>
                  <a:lnTo>
                    <a:pt x="3488735" y="262806"/>
                  </a:lnTo>
                  <a:lnTo>
                    <a:pt x="3493079" y="267279"/>
                  </a:lnTo>
                  <a:lnTo>
                    <a:pt x="3493217" y="267387"/>
                  </a:lnTo>
                  <a:lnTo>
                    <a:pt x="3497557" y="271856"/>
                  </a:lnTo>
                  <a:lnTo>
                    <a:pt x="3497699" y="271967"/>
                  </a:lnTo>
                  <a:lnTo>
                    <a:pt x="3502043" y="276440"/>
                  </a:lnTo>
                  <a:lnTo>
                    <a:pt x="3502181" y="276548"/>
                  </a:lnTo>
                  <a:lnTo>
                    <a:pt x="3506525" y="281021"/>
                  </a:lnTo>
                  <a:lnTo>
                    <a:pt x="3506663" y="281129"/>
                  </a:lnTo>
                  <a:lnTo>
                    <a:pt x="3511010" y="285605"/>
                  </a:lnTo>
                  <a:lnTo>
                    <a:pt x="3511144" y="285710"/>
                  </a:lnTo>
                  <a:lnTo>
                    <a:pt x="3515484" y="290179"/>
                  </a:lnTo>
                  <a:lnTo>
                    <a:pt x="3515626" y="290290"/>
                  </a:lnTo>
                  <a:lnTo>
                    <a:pt x="3519970" y="294763"/>
                  </a:lnTo>
                  <a:lnTo>
                    <a:pt x="3520108" y="294871"/>
                  </a:lnTo>
                  <a:lnTo>
                    <a:pt x="3524452" y="299344"/>
                  </a:lnTo>
                  <a:lnTo>
                    <a:pt x="3524590" y="299452"/>
                  </a:lnTo>
                  <a:lnTo>
                    <a:pt x="3528930" y="303921"/>
                  </a:lnTo>
                  <a:lnTo>
                    <a:pt x="3529072" y="304032"/>
                  </a:lnTo>
                  <a:lnTo>
                    <a:pt x="3533419" y="308509"/>
                  </a:lnTo>
                  <a:lnTo>
                    <a:pt x="3533553" y="308613"/>
                  </a:lnTo>
                  <a:lnTo>
                    <a:pt x="3537897" y="313086"/>
                  </a:lnTo>
                  <a:lnTo>
                    <a:pt x="3538035" y="313195"/>
                  </a:lnTo>
                  <a:lnTo>
                    <a:pt x="3542380" y="317668"/>
                  </a:lnTo>
                  <a:lnTo>
                    <a:pt x="3542517" y="317776"/>
                  </a:lnTo>
                  <a:lnTo>
                    <a:pt x="3546857" y="322245"/>
                  </a:lnTo>
                  <a:lnTo>
                    <a:pt x="3546999" y="322356"/>
                  </a:lnTo>
                  <a:lnTo>
                    <a:pt x="3551346" y="326832"/>
                  </a:lnTo>
                  <a:lnTo>
                    <a:pt x="3551480" y="326937"/>
                  </a:lnTo>
                  <a:lnTo>
                    <a:pt x="3555824" y="331410"/>
                  </a:lnTo>
                  <a:lnTo>
                    <a:pt x="3555962" y="331518"/>
                  </a:lnTo>
                  <a:lnTo>
                    <a:pt x="3560307" y="335991"/>
                  </a:lnTo>
                  <a:lnTo>
                    <a:pt x="3560444" y="336099"/>
                  </a:lnTo>
                  <a:lnTo>
                    <a:pt x="3564784" y="340568"/>
                  </a:lnTo>
                  <a:lnTo>
                    <a:pt x="3564926" y="340679"/>
                  </a:lnTo>
                  <a:lnTo>
                    <a:pt x="3569270" y="345152"/>
                  </a:lnTo>
                  <a:lnTo>
                    <a:pt x="3569408" y="345260"/>
                  </a:lnTo>
                  <a:lnTo>
                    <a:pt x="3573756" y="349736"/>
                  </a:lnTo>
                  <a:lnTo>
                    <a:pt x="3573889" y="349841"/>
                  </a:lnTo>
                  <a:lnTo>
                    <a:pt x="3578233" y="354314"/>
                  </a:lnTo>
                  <a:lnTo>
                    <a:pt x="3578371" y="354422"/>
                  </a:lnTo>
                  <a:lnTo>
                    <a:pt x="3582711" y="358891"/>
                  </a:lnTo>
                  <a:lnTo>
                    <a:pt x="3582853" y="359002"/>
                  </a:lnTo>
                  <a:lnTo>
                    <a:pt x="3587197" y="363475"/>
                  </a:lnTo>
                  <a:lnTo>
                    <a:pt x="3587335" y="363583"/>
                  </a:lnTo>
                  <a:lnTo>
                    <a:pt x="3591680" y="368056"/>
                  </a:lnTo>
                  <a:lnTo>
                    <a:pt x="3591817" y="368164"/>
                  </a:lnTo>
                  <a:lnTo>
                    <a:pt x="3596161" y="372637"/>
                  </a:lnTo>
                  <a:lnTo>
                    <a:pt x="3596299" y="372745"/>
                  </a:lnTo>
                  <a:lnTo>
                    <a:pt x="3600642" y="377217"/>
                  </a:lnTo>
                  <a:lnTo>
                    <a:pt x="3600780" y="377325"/>
                  </a:lnTo>
                  <a:lnTo>
                    <a:pt x="3605125" y="381799"/>
                  </a:lnTo>
                  <a:lnTo>
                    <a:pt x="3605262" y="381906"/>
                  </a:lnTo>
                  <a:lnTo>
                    <a:pt x="3609606" y="386379"/>
                  </a:lnTo>
                  <a:lnTo>
                    <a:pt x="3609744" y="386487"/>
                  </a:lnTo>
                  <a:lnTo>
                    <a:pt x="3614084" y="390956"/>
                  </a:lnTo>
                  <a:lnTo>
                    <a:pt x="3614226" y="391067"/>
                  </a:lnTo>
                  <a:lnTo>
                    <a:pt x="3618570" y="395541"/>
                  </a:lnTo>
                  <a:lnTo>
                    <a:pt x="3618708" y="395648"/>
                  </a:lnTo>
                  <a:lnTo>
                    <a:pt x="3623056" y="400125"/>
                  </a:lnTo>
                  <a:lnTo>
                    <a:pt x="3623189" y="400229"/>
                  </a:lnTo>
                  <a:lnTo>
                    <a:pt x="3627533" y="404703"/>
                  </a:lnTo>
                  <a:lnTo>
                    <a:pt x="3627671" y="404810"/>
                  </a:lnTo>
                  <a:lnTo>
                    <a:pt x="3632011" y="409279"/>
                  </a:lnTo>
                  <a:lnTo>
                    <a:pt x="3632153" y="409390"/>
                  </a:lnTo>
                  <a:lnTo>
                    <a:pt x="3636500" y="413867"/>
                  </a:lnTo>
                  <a:lnTo>
                    <a:pt x="3636634" y="413971"/>
                  </a:lnTo>
                  <a:lnTo>
                    <a:pt x="3640979" y="418445"/>
                  </a:lnTo>
                  <a:lnTo>
                    <a:pt x="3641116" y="418552"/>
                  </a:lnTo>
                  <a:lnTo>
                    <a:pt x="3645460" y="423025"/>
                  </a:lnTo>
                  <a:lnTo>
                    <a:pt x="3645598" y="423133"/>
                  </a:lnTo>
                  <a:lnTo>
                    <a:pt x="3649938" y="427602"/>
                  </a:lnTo>
                  <a:lnTo>
                    <a:pt x="3650080" y="427713"/>
                  </a:lnTo>
                  <a:lnTo>
                    <a:pt x="3654424" y="432187"/>
                  </a:lnTo>
                  <a:lnTo>
                    <a:pt x="3654562" y="432294"/>
                  </a:lnTo>
                  <a:lnTo>
                    <a:pt x="3658906" y="436768"/>
                  </a:lnTo>
                  <a:lnTo>
                    <a:pt x="3659044" y="436875"/>
                  </a:lnTo>
                  <a:lnTo>
                    <a:pt x="3663391" y="441352"/>
                  </a:lnTo>
                  <a:lnTo>
                    <a:pt x="3663525" y="441456"/>
                  </a:lnTo>
                  <a:lnTo>
                    <a:pt x="3667865" y="445926"/>
                  </a:lnTo>
                  <a:lnTo>
                    <a:pt x="3668007" y="446036"/>
                  </a:lnTo>
                  <a:lnTo>
                    <a:pt x="3672351" y="450510"/>
                  </a:lnTo>
                  <a:lnTo>
                    <a:pt x="3672489" y="450618"/>
                  </a:lnTo>
                  <a:lnTo>
                    <a:pt x="3676833" y="455091"/>
                  </a:lnTo>
                  <a:lnTo>
                    <a:pt x="3676971" y="455199"/>
                  </a:lnTo>
                  <a:lnTo>
                    <a:pt x="3681311" y="459668"/>
                  </a:lnTo>
                  <a:lnTo>
                    <a:pt x="3681453" y="459779"/>
                  </a:lnTo>
                  <a:lnTo>
                    <a:pt x="3685797" y="464252"/>
                  </a:lnTo>
                  <a:lnTo>
                    <a:pt x="3685935" y="464360"/>
                  </a:lnTo>
                  <a:lnTo>
                    <a:pt x="3690283" y="468836"/>
                  </a:lnTo>
                  <a:lnTo>
                    <a:pt x="3690416" y="468941"/>
                  </a:lnTo>
                  <a:lnTo>
                    <a:pt x="3694760" y="473413"/>
                  </a:lnTo>
                  <a:lnTo>
                    <a:pt x="3694898" y="473522"/>
                  </a:lnTo>
                  <a:lnTo>
                    <a:pt x="3699238" y="477991"/>
                  </a:lnTo>
                  <a:lnTo>
                    <a:pt x="3699380" y="478102"/>
                  </a:lnTo>
                  <a:lnTo>
                    <a:pt x="3703724" y="482575"/>
                  </a:lnTo>
                  <a:lnTo>
                    <a:pt x="3703862" y="482683"/>
                  </a:lnTo>
                  <a:lnTo>
                    <a:pt x="3708210" y="487159"/>
                  </a:lnTo>
                  <a:lnTo>
                    <a:pt x="3708343" y="487264"/>
                  </a:lnTo>
                  <a:lnTo>
                    <a:pt x="3712687" y="491737"/>
                  </a:lnTo>
                  <a:lnTo>
                    <a:pt x="3712825" y="491845"/>
                  </a:lnTo>
                  <a:lnTo>
                    <a:pt x="3717165" y="496314"/>
                  </a:lnTo>
                  <a:lnTo>
                    <a:pt x="3717307" y="496425"/>
                  </a:lnTo>
                  <a:lnTo>
                    <a:pt x="3721651" y="500898"/>
                  </a:lnTo>
                  <a:lnTo>
                    <a:pt x="3721789" y="501006"/>
                  </a:lnTo>
                  <a:lnTo>
                    <a:pt x="3726137" y="505482"/>
                  </a:lnTo>
                  <a:lnTo>
                    <a:pt x="3726270" y="505587"/>
                  </a:lnTo>
                  <a:lnTo>
                    <a:pt x="3730614" y="510060"/>
                  </a:lnTo>
                  <a:lnTo>
                    <a:pt x="3730752" y="510168"/>
                  </a:lnTo>
                  <a:lnTo>
                    <a:pt x="3735092" y="514637"/>
                  </a:lnTo>
                  <a:lnTo>
                    <a:pt x="3735234" y="514748"/>
                  </a:lnTo>
                  <a:lnTo>
                    <a:pt x="3739578" y="519222"/>
                  </a:lnTo>
                  <a:lnTo>
                    <a:pt x="3739716" y="519329"/>
                  </a:lnTo>
                  <a:lnTo>
                    <a:pt x="3744060" y="523803"/>
                  </a:lnTo>
                  <a:lnTo>
                    <a:pt x="3744198" y="523910"/>
                  </a:lnTo>
                  <a:lnTo>
                    <a:pt x="3748538" y="528380"/>
                  </a:lnTo>
                  <a:lnTo>
                    <a:pt x="3748680" y="528491"/>
                  </a:lnTo>
                  <a:lnTo>
                    <a:pt x="3753028" y="532967"/>
                  </a:lnTo>
                  <a:lnTo>
                    <a:pt x="3753161" y="533072"/>
                  </a:lnTo>
                  <a:lnTo>
                    <a:pt x="3757505" y="537545"/>
                  </a:lnTo>
                  <a:lnTo>
                    <a:pt x="3757643" y="537652"/>
                  </a:lnTo>
                  <a:lnTo>
                    <a:pt x="3761987" y="542126"/>
                  </a:lnTo>
                  <a:lnTo>
                    <a:pt x="3762125" y="542233"/>
                  </a:lnTo>
                  <a:lnTo>
                    <a:pt x="3766465" y="546702"/>
                  </a:lnTo>
                  <a:lnTo>
                    <a:pt x="3766607" y="546813"/>
                  </a:lnTo>
                  <a:lnTo>
                    <a:pt x="3770952" y="551286"/>
                  </a:lnTo>
                  <a:lnTo>
                    <a:pt x="3771089" y="551394"/>
                  </a:lnTo>
                  <a:lnTo>
                    <a:pt x="3775436" y="555870"/>
                  </a:lnTo>
                  <a:lnTo>
                    <a:pt x="3775570" y="555975"/>
                  </a:lnTo>
                  <a:lnTo>
                    <a:pt x="3779914" y="560449"/>
                  </a:lnTo>
                  <a:lnTo>
                    <a:pt x="3780052" y="560556"/>
                  </a:lnTo>
                  <a:lnTo>
                    <a:pt x="3784392" y="565025"/>
                  </a:lnTo>
                  <a:lnTo>
                    <a:pt x="3784534" y="565136"/>
                  </a:lnTo>
                  <a:lnTo>
                    <a:pt x="3788879" y="569610"/>
                  </a:lnTo>
                  <a:lnTo>
                    <a:pt x="3789016" y="569717"/>
                  </a:lnTo>
                  <a:lnTo>
                    <a:pt x="3793363" y="574194"/>
                  </a:lnTo>
                  <a:lnTo>
                    <a:pt x="3793497" y="574298"/>
                  </a:lnTo>
                  <a:lnTo>
                    <a:pt x="3797841" y="578771"/>
                  </a:lnTo>
                  <a:lnTo>
                    <a:pt x="3797979" y="578880"/>
                  </a:lnTo>
                  <a:lnTo>
                    <a:pt x="3802319" y="583349"/>
                  </a:lnTo>
                  <a:lnTo>
                    <a:pt x="3802461" y="583459"/>
                  </a:lnTo>
                  <a:lnTo>
                    <a:pt x="3806805" y="587933"/>
                  </a:lnTo>
                  <a:lnTo>
                    <a:pt x="3806943" y="588041"/>
                  </a:lnTo>
                  <a:lnTo>
                    <a:pt x="3811287" y="592514"/>
                  </a:lnTo>
                  <a:lnTo>
                    <a:pt x="3811425" y="592622"/>
                  </a:lnTo>
                  <a:lnTo>
                    <a:pt x="3815765" y="597091"/>
                  </a:lnTo>
                  <a:lnTo>
                    <a:pt x="3815907" y="597202"/>
                  </a:lnTo>
                  <a:lnTo>
                    <a:pt x="3820255" y="601679"/>
                  </a:lnTo>
                  <a:lnTo>
                    <a:pt x="3820388" y="601783"/>
                  </a:lnTo>
                  <a:lnTo>
                    <a:pt x="3824732" y="606256"/>
                  </a:lnTo>
                  <a:lnTo>
                    <a:pt x="3824870" y="606364"/>
                  </a:lnTo>
                  <a:lnTo>
                    <a:pt x="3826694" y="608243"/>
                  </a:lnTo>
                  <a:lnTo>
                    <a:pt x="3832077" y="605520"/>
                  </a:lnTo>
                  <a:lnTo>
                    <a:pt x="3868098" y="587680"/>
                  </a:lnTo>
                  <a:lnTo>
                    <a:pt x="3904860" y="567617"/>
                  </a:lnTo>
                  <a:lnTo>
                    <a:pt x="3973084" y="528236"/>
                  </a:lnTo>
                  <a:lnTo>
                    <a:pt x="4009776" y="508293"/>
                  </a:lnTo>
                  <a:lnTo>
                    <a:pt x="4008729" y="507857"/>
                  </a:lnTo>
                  <a:lnTo>
                    <a:pt x="4006806" y="504343"/>
                  </a:lnTo>
                  <a:lnTo>
                    <a:pt x="4004247" y="503276"/>
                  </a:lnTo>
                  <a:lnTo>
                    <a:pt x="4002324" y="499761"/>
                  </a:lnTo>
                  <a:lnTo>
                    <a:pt x="3999766" y="498695"/>
                  </a:lnTo>
                  <a:lnTo>
                    <a:pt x="3997844" y="495182"/>
                  </a:lnTo>
                  <a:lnTo>
                    <a:pt x="3995284" y="494115"/>
                  </a:lnTo>
                  <a:lnTo>
                    <a:pt x="3993361" y="490601"/>
                  </a:lnTo>
                  <a:lnTo>
                    <a:pt x="3990802" y="489534"/>
                  </a:lnTo>
                  <a:lnTo>
                    <a:pt x="3988879" y="486019"/>
                  </a:lnTo>
                  <a:lnTo>
                    <a:pt x="3986320" y="484953"/>
                  </a:lnTo>
                  <a:lnTo>
                    <a:pt x="3984398" y="481439"/>
                  </a:lnTo>
                  <a:lnTo>
                    <a:pt x="3981839" y="480373"/>
                  </a:lnTo>
                  <a:lnTo>
                    <a:pt x="3979916" y="476858"/>
                  </a:lnTo>
                  <a:lnTo>
                    <a:pt x="3977357" y="475791"/>
                  </a:lnTo>
                  <a:lnTo>
                    <a:pt x="3975434" y="472277"/>
                  </a:lnTo>
                  <a:lnTo>
                    <a:pt x="3972875" y="471210"/>
                  </a:lnTo>
                  <a:lnTo>
                    <a:pt x="3970952" y="467696"/>
                  </a:lnTo>
                  <a:lnTo>
                    <a:pt x="3968393" y="466629"/>
                  </a:lnTo>
                  <a:lnTo>
                    <a:pt x="3966471" y="463117"/>
                  </a:lnTo>
                  <a:lnTo>
                    <a:pt x="3963911" y="462049"/>
                  </a:lnTo>
                  <a:lnTo>
                    <a:pt x="3961988" y="458535"/>
                  </a:lnTo>
                  <a:lnTo>
                    <a:pt x="3959429" y="457468"/>
                  </a:lnTo>
                  <a:lnTo>
                    <a:pt x="3957506" y="453954"/>
                  </a:lnTo>
                  <a:lnTo>
                    <a:pt x="3954948" y="452887"/>
                  </a:lnTo>
                  <a:lnTo>
                    <a:pt x="3953025" y="449373"/>
                  </a:lnTo>
                  <a:lnTo>
                    <a:pt x="3950466" y="448306"/>
                  </a:lnTo>
                  <a:lnTo>
                    <a:pt x="3948544" y="444793"/>
                  </a:lnTo>
                  <a:lnTo>
                    <a:pt x="3945984" y="443726"/>
                  </a:lnTo>
                  <a:lnTo>
                    <a:pt x="3944061" y="440212"/>
                  </a:lnTo>
                  <a:lnTo>
                    <a:pt x="3941502" y="439145"/>
                  </a:lnTo>
                  <a:lnTo>
                    <a:pt x="3939579" y="435631"/>
                  </a:lnTo>
                  <a:lnTo>
                    <a:pt x="3937020" y="434564"/>
                  </a:lnTo>
                  <a:lnTo>
                    <a:pt x="3935097" y="431050"/>
                  </a:lnTo>
                  <a:lnTo>
                    <a:pt x="3932538" y="429983"/>
                  </a:lnTo>
                  <a:lnTo>
                    <a:pt x="3930624" y="426486"/>
                  </a:lnTo>
                  <a:lnTo>
                    <a:pt x="3928057" y="425415"/>
                  </a:lnTo>
                  <a:lnTo>
                    <a:pt x="3924751" y="419374"/>
                  </a:lnTo>
                  <a:lnTo>
                    <a:pt x="3926803" y="411394"/>
                  </a:lnTo>
                  <a:lnTo>
                    <a:pt x="3943886" y="403761"/>
                  </a:lnTo>
                  <a:lnTo>
                    <a:pt x="3942218" y="401383"/>
                  </a:lnTo>
                  <a:lnTo>
                    <a:pt x="3939781" y="399717"/>
                  </a:lnTo>
                  <a:lnTo>
                    <a:pt x="3937738" y="396804"/>
                  </a:lnTo>
                  <a:lnTo>
                    <a:pt x="3935299" y="395137"/>
                  </a:lnTo>
                  <a:lnTo>
                    <a:pt x="3933255" y="392222"/>
                  </a:lnTo>
                  <a:lnTo>
                    <a:pt x="3930817" y="390556"/>
                  </a:lnTo>
                  <a:lnTo>
                    <a:pt x="3928772" y="387640"/>
                  </a:lnTo>
                  <a:lnTo>
                    <a:pt x="3926336" y="385975"/>
                  </a:lnTo>
                  <a:lnTo>
                    <a:pt x="3924291" y="383060"/>
                  </a:lnTo>
                  <a:lnTo>
                    <a:pt x="3921854" y="381394"/>
                  </a:lnTo>
                  <a:lnTo>
                    <a:pt x="3919811" y="378481"/>
                  </a:lnTo>
                  <a:lnTo>
                    <a:pt x="3917372" y="376814"/>
                  </a:lnTo>
                  <a:lnTo>
                    <a:pt x="3915327" y="373899"/>
                  </a:lnTo>
                  <a:lnTo>
                    <a:pt x="3912890" y="372233"/>
                  </a:lnTo>
                  <a:lnTo>
                    <a:pt x="3910845" y="369318"/>
                  </a:lnTo>
                  <a:lnTo>
                    <a:pt x="3908408" y="367652"/>
                  </a:lnTo>
                  <a:lnTo>
                    <a:pt x="3906364" y="364737"/>
                  </a:lnTo>
                  <a:lnTo>
                    <a:pt x="3903926" y="363071"/>
                  </a:lnTo>
                  <a:lnTo>
                    <a:pt x="3901900" y="360183"/>
                  </a:lnTo>
                  <a:lnTo>
                    <a:pt x="3899445" y="358505"/>
                  </a:lnTo>
                  <a:lnTo>
                    <a:pt x="3885653" y="338841"/>
                  </a:lnTo>
                  <a:lnTo>
                    <a:pt x="3884114" y="334966"/>
                  </a:lnTo>
                  <a:lnTo>
                    <a:pt x="3845300" y="247817"/>
                  </a:lnTo>
                  <a:lnTo>
                    <a:pt x="3835497" y="225076"/>
                  </a:lnTo>
                  <a:lnTo>
                    <a:pt x="3808025" y="190196"/>
                  </a:lnTo>
                  <a:lnTo>
                    <a:pt x="3803978" y="178967"/>
                  </a:lnTo>
                  <a:lnTo>
                    <a:pt x="3806201" y="169620"/>
                  </a:lnTo>
                  <a:lnTo>
                    <a:pt x="3815719" y="166657"/>
                  </a:lnTo>
                  <a:lnTo>
                    <a:pt x="3832590" y="169335"/>
                  </a:lnTo>
                  <a:lnTo>
                    <a:pt x="3846896" y="178568"/>
                  </a:lnTo>
                  <a:lnTo>
                    <a:pt x="3865305" y="193045"/>
                  </a:lnTo>
                  <a:lnTo>
                    <a:pt x="3880580" y="207237"/>
                  </a:lnTo>
                  <a:lnTo>
                    <a:pt x="3881668" y="208653"/>
                  </a:lnTo>
                  <a:lnTo>
                    <a:pt x="3885061" y="211806"/>
                  </a:lnTo>
                  <a:lnTo>
                    <a:pt x="3886177" y="213260"/>
                  </a:lnTo>
                  <a:lnTo>
                    <a:pt x="3889543" y="216387"/>
                  </a:lnTo>
                  <a:lnTo>
                    <a:pt x="3890658" y="217840"/>
                  </a:lnTo>
                  <a:lnTo>
                    <a:pt x="3894025" y="220968"/>
                  </a:lnTo>
                  <a:lnTo>
                    <a:pt x="3895141" y="222422"/>
                  </a:lnTo>
                  <a:lnTo>
                    <a:pt x="3898507" y="225549"/>
                  </a:lnTo>
                  <a:lnTo>
                    <a:pt x="3899047" y="226252"/>
                  </a:lnTo>
                  <a:lnTo>
                    <a:pt x="3902466" y="225703"/>
                  </a:lnTo>
                  <a:lnTo>
                    <a:pt x="3904689" y="221200"/>
                  </a:lnTo>
                  <a:lnTo>
                    <a:pt x="3899901" y="208889"/>
                  </a:lnTo>
                  <a:lnTo>
                    <a:pt x="3888901" y="181418"/>
                  </a:lnTo>
                  <a:lnTo>
                    <a:pt x="3867585" y="142149"/>
                  </a:lnTo>
                  <a:lnTo>
                    <a:pt x="3842174" y="114244"/>
                  </a:lnTo>
                  <a:lnTo>
                    <a:pt x="3841869" y="113936"/>
                  </a:lnTo>
                  <a:lnTo>
                    <a:pt x="3841825" y="113862"/>
                  </a:lnTo>
                  <a:lnTo>
                    <a:pt x="3841637" y="113656"/>
                  </a:lnTo>
                  <a:lnTo>
                    <a:pt x="3837387" y="109355"/>
                  </a:lnTo>
                  <a:lnTo>
                    <a:pt x="3837321" y="109243"/>
                  </a:lnTo>
                  <a:lnTo>
                    <a:pt x="3832905" y="104775"/>
                  </a:lnTo>
                  <a:lnTo>
                    <a:pt x="3832838" y="104661"/>
                  </a:lnTo>
                  <a:lnTo>
                    <a:pt x="3828423" y="100194"/>
                  </a:lnTo>
                  <a:lnTo>
                    <a:pt x="3828356" y="100080"/>
                  </a:lnTo>
                  <a:lnTo>
                    <a:pt x="3823941" y="95613"/>
                  </a:lnTo>
                  <a:lnTo>
                    <a:pt x="3823874" y="95499"/>
                  </a:lnTo>
                  <a:lnTo>
                    <a:pt x="3819459" y="91032"/>
                  </a:lnTo>
                  <a:lnTo>
                    <a:pt x="3819415" y="90957"/>
                  </a:lnTo>
                  <a:lnTo>
                    <a:pt x="3814978" y="86468"/>
                  </a:lnTo>
                  <a:lnTo>
                    <a:pt x="3809735" y="77577"/>
                  </a:lnTo>
                  <a:lnTo>
                    <a:pt x="3811958" y="69142"/>
                  </a:lnTo>
                  <a:lnTo>
                    <a:pt x="3819367" y="63897"/>
                  </a:lnTo>
                  <a:lnTo>
                    <a:pt x="3832191" y="63557"/>
                  </a:lnTo>
                  <a:lnTo>
                    <a:pt x="3849232" y="70681"/>
                  </a:lnTo>
                  <a:lnTo>
                    <a:pt x="3869010" y="80313"/>
                  </a:lnTo>
                  <a:lnTo>
                    <a:pt x="3887876" y="96783"/>
                  </a:lnTo>
                  <a:lnTo>
                    <a:pt x="3907026" y="113259"/>
                  </a:lnTo>
                  <a:lnTo>
                    <a:pt x="3908536" y="115266"/>
                  </a:lnTo>
                  <a:lnTo>
                    <a:pt x="3911507" y="117821"/>
                  </a:lnTo>
                  <a:lnTo>
                    <a:pt x="3913055" y="119878"/>
                  </a:lnTo>
                  <a:lnTo>
                    <a:pt x="3915989" y="122402"/>
                  </a:lnTo>
                  <a:lnTo>
                    <a:pt x="3917536" y="124459"/>
                  </a:lnTo>
                  <a:lnTo>
                    <a:pt x="3920471" y="126983"/>
                  </a:lnTo>
                  <a:lnTo>
                    <a:pt x="3922018" y="129039"/>
                  </a:lnTo>
                  <a:lnTo>
                    <a:pt x="3924953" y="131564"/>
                  </a:lnTo>
                  <a:lnTo>
                    <a:pt x="3926498" y="133618"/>
                  </a:lnTo>
                  <a:lnTo>
                    <a:pt x="3929435" y="136144"/>
                  </a:lnTo>
                  <a:lnTo>
                    <a:pt x="3930982" y="138201"/>
                  </a:lnTo>
                  <a:lnTo>
                    <a:pt x="3933917" y="140725"/>
                  </a:lnTo>
                  <a:lnTo>
                    <a:pt x="3935466" y="142784"/>
                  </a:lnTo>
                  <a:lnTo>
                    <a:pt x="3938398" y="145306"/>
                  </a:lnTo>
                  <a:lnTo>
                    <a:pt x="3939946" y="147363"/>
                  </a:lnTo>
                  <a:lnTo>
                    <a:pt x="3942880" y="149887"/>
                  </a:lnTo>
                  <a:lnTo>
                    <a:pt x="3944425" y="151941"/>
                  </a:lnTo>
                  <a:lnTo>
                    <a:pt x="3947362" y="154467"/>
                  </a:lnTo>
                  <a:lnTo>
                    <a:pt x="3948909" y="156524"/>
                  </a:lnTo>
                  <a:lnTo>
                    <a:pt x="3951844" y="159048"/>
                  </a:lnTo>
                  <a:lnTo>
                    <a:pt x="3953391" y="161105"/>
                  </a:lnTo>
                  <a:lnTo>
                    <a:pt x="3956326" y="163630"/>
                  </a:lnTo>
                  <a:lnTo>
                    <a:pt x="3957874" y="165686"/>
                  </a:lnTo>
                  <a:lnTo>
                    <a:pt x="3960808" y="168211"/>
                  </a:lnTo>
                  <a:lnTo>
                    <a:pt x="3962355" y="170267"/>
                  </a:lnTo>
                  <a:lnTo>
                    <a:pt x="3965289" y="172790"/>
                  </a:lnTo>
                  <a:lnTo>
                    <a:pt x="3966836" y="174847"/>
                  </a:lnTo>
                  <a:lnTo>
                    <a:pt x="3969771" y="177372"/>
                  </a:lnTo>
                  <a:lnTo>
                    <a:pt x="3970170" y="177901"/>
                  </a:lnTo>
                  <a:lnTo>
                    <a:pt x="3975534" y="175946"/>
                  </a:lnTo>
                  <a:lnTo>
                    <a:pt x="4007794" y="147280"/>
                  </a:lnTo>
                  <a:lnTo>
                    <a:pt x="4009494" y="144300"/>
                  </a:lnTo>
                  <a:lnTo>
                    <a:pt x="4007414" y="142861"/>
                  </a:lnTo>
                  <a:lnTo>
                    <a:pt x="4007123" y="141178"/>
                  </a:lnTo>
                  <a:lnTo>
                    <a:pt x="4002932" y="138280"/>
                  </a:lnTo>
                  <a:lnTo>
                    <a:pt x="4002641" y="136598"/>
                  </a:lnTo>
                  <a:lnTo>
                    <a:pt x="3998450" y="133700"/>
                  </a:lnTo>
                  <a:lnTo>
                    <a:pt x="3998159" y="132017"/>
                  </a:lnTo>
                  <a:lnTo>
                    <a:pt x="3993968" y="129119"/>
                  </a:lnTo>
                  <a:lnTo>
                    <a:pt x="3993677" y="127435"/>
                  </a:lnTo>
                  <a:lnTo>
                    <a:pt x="3989487" y="124538"/>
                  </a:lnTo>
                  <a:lnTo>
                    <a:pt x="3989196" y="122855"/>
                  </a:lnTo>
                  <a:lnTo>
                    <a:pt x="3985005" y="119957"/>
                  </a:lnTo>
                  <a:lnTo>
                    <a:pt x="3984714" y="118275"/>
                  </a:lnTo>
                  <a:lnTo>
                    <a:pt x="3980523" y="115377"/>
                  </a:lnTo>
                  <a:lnTo>
                    <a:pt x="3980232" y="113694"/>
                  </a:lnTo>
                  <a:lnTo>
                    <a:pt x="3976041" y="110796"/>
                  </a:lnTo>
                  <a:lnTo>
                    <a:pt x="3975750" y="109113"/>
                  </a:lnTo>
                  <a:lnTo>
                    <a:pt x="3971559" y="106215"/>
                  </a:lnTo>
                  <a:lnTo>
                    <a:pt x="3971268" y="104532"/>
                  </a:lnTo>
                  <a:lnTo>
                    <a:pt x="3967077" y="101634"/>
                  </a:lnTo>
                  <a:lnTo>
                    <a:pt x="3966789" y="99968"/>
                  </a:lnTo>
                  <a:lnTo>
                    <a:pt x="3962596" y="97069"/>
                  </a:lnTo>
                  <a:lnTo>
                    <a:pt x="3960772" y="86526"/>
                  </a:lnTo>
                  <a:lnTo>
                    <a:pt x="3965731" y="75013"/>
                  </a:lnTo>
                  <a:lnTo>
                    <a:pt x="3974793" y="71251"/>
                  </a:lnTo>
                  <a:lnTo>
                    <a:pt x="3987503" y="72618"/>
                  </a:lnTo>
                  <a:lnTo>
                    <a:pt x="4018794" y="78660"/>
                  </a:lnTo>
                  <a:lnTo>
                    <a:pt x="4035835" y="82138"/>
                  </a:lnTo>
                  <a:lnTo>
                    <a:pt x="4044556" y="81397"/>
                  </a:lnTo>
                  <a:lnTo>
                    <a:pt x="4055099" y="72049"/>
                  </a:lnTo>
                  <a:lnTo>
                    <a:pt x="4072939" y="39213"/>
                  </a:lnTo>
                  <a:lnTo>
                    <a:pt x="4073509" y="22171"/>
                  </a:lnTo>
                  <a:lnTo>
                    <a:pt x="4075333" y="12938"/>
                  </a:lnTo>
                  <a:lnTo>
                    <a:pt x="4083825" y="2223"/>
                  </a:lnTo>
                  <a:close/>
                </a:path>
              </a:pathLst>
            </a:custGeom>
            <a:solidFill>
              <a:schemeClr val="accent1">
                <a:lumMod val="75000"/>
              </a:schemeClr>
            </a:solidFill>
            <a:ln w="9525" cap="flat">
              <a:noFill/>
              <a:prstDash val="solid"/>
              <a:miter/>
            </a:ln>
            <a:effectLst/>
          </p:spPr>
          <p:txBody>
            <a:bodyPr wrap="square" rtlCol="0" anchor="ctr">
              <a:noAutofit/>
            </a:bodyPr>
            <a:lstStyle/>
            <a:p>
              <a:endParaRPr lang="zh-CN" altLang="en-US">
                <a:solidFill>
                  <a:schemeClr val="tx1">
                    <a:lumMod val="100000"/>
                  </a:schemeClr>
                </a:solidFill>
                <a:latin typeface="+mn-ea"/>
                <a:ea typeface="+mn-ea"/>
              </a:endParaRPr>
            </a:p>
          </p:txBody>
        </p:sp>
        <p:sp>
          <p:nvSpPr>
            <p:cNvPr id="15" name="任意多边形: 形状 14">
              <a:extLst>
                <a:ext uri="{FF2B5EF4-FFF2-40B4-BE49-F238E27FC236}">
                  <a16:creationId xmlns:a16="http://schemas.microsoft.com/office/drawing/2014/main" id="{0868DFC8-C097-4C65-A0E5-ED78B8BEA6C3}"/>
                </a:ext>
              </a:extLst>
            </p:cNvPr>
            <p:cNvSpPr/>
            <p:nvPr/>
          </p:nvSpPr>
          <p:spPr>
            <a:xfrm>
              <a:off x="3522164" y="8057829"/>
              <a:ext cx="4387952" cy="875390"/>
            </a:xfrm>
            <a:custGeom>
              <a:avLst/>
              <a:gdLst>
                <a:gd name="connsiteX0" fmla="*/ 337013 w 4387952"/>
                <a:gd name="connsiteY0" fmla="*/ 546470 h 875390"/>
                <a:gd name="connsiteX1" fmla="*/ 331200 w 4387952"/>
                <a:gd name="connsiteY1" fmla="*/ 549776 h 875390"/>
                <a:gd name="connsiteX2" fmla="*/ 316381 w 4387952"/>
                <a:gd name="connsiteY2" fmla="*/ 559637 h 875390"/>
                <a:gd name="connsiteX3" fmla="*/ 290106 w 4387952"/>
                <a:gd name="connsiteY3" fmla="*/ 574114 h 875390"/>
                <a:gd name="connsiteX4" fmla="*/ 268163 w 4387952"/>
                <a:gd name="connsiteY4" fmla="*/ 587279 h 875390"/>
                <a:gd name="connsiteX5" fmla="*/ 233566 w 4387952"/>
                <a:gd name="connsiteY5" fmla="*/ 605404 h 875390"/>
                <a:gd name="connsiteX6" fmla="*/ 217494 w 4387952"/>
                <a:gd name="connsiteY6" fmla="*/ 618228 h 875390"/>
                <a:gd name="connsiteX7" fmla="*/ 217437 w 4387952"/>
                <a:gd name="connsiteY7" fmla="*/ 621363 h 875390"/>
                <a:gd name="connsiteX8" fmla="*/ 227867 w 4387952"/>
                <a:gd name="connsiteY8" fmla="*/ 621932 h 875390"/>
                <a:gd name="connsiteX9" fmla="*/ 256878 w 4387952"/>
                <a:gd name="connsiteY9" fmla="*/ 611958 h 875390"/>
                <a:gd name="connsiteX10" fmla="*/ 296376 w 4387952"/>
                <a:gd name="connsiteY10" fmla="*/ 599077 h 875390"/>
                <a:gd name="connsiteX11" fmla="*/ 329490 w 4387952"/>
                <a:gd name="connsiteY11" fmla="*/ 586139 h 875390"/>
                <a:gd name="connsiteX12" fmla="*/ 341288 w 4387952"/>
                <a:gd name="connsiteY12" fmla="*/ 578616 h 875390"/>
                <a:gd name="connsiteX13" fmla="*/ 344024 w 4387952"/>
                <a:gd name="connsiteY13" fmla="*/ 569554 h 875390"/>
                <a:gd name="connsiteX14" fmla="*/ 344879 w 4387952"/>
                <a:gd name="connsiteY14" fmla="*/ 553937 h 875390"/>
                <a:gd name="connsiteX15" fmla="*/ 341060 w 4387952"/>
                <a:gd name="connsiteY15" fmla="*/ 548237 h 875390"/>
                <a:gd name="connsiteX16" fmla="*/ 431968 w 4387952"/>
                <a:gd name="connsiteY16" fmla="*/ 500476 h 875390"/>
                <a:gd name="connsiteX17" fmla="*/ 429289 w 4387952"/>
                <a:gd name="connsiteY17" fmla="*/ 502300 h 875390"/>
                <a:gd name="connsiteX18" fmla="*/ 423418 w 4387952"/>
                <a:gd name="connsiteY18" fmla="*/ 508512 h 875390"/>
                <a:gd name="connsiteX19" fmla="*/ 422962 w 4387952"/>
                <a:gd name="connsiteY19" fmla="*/ 514553 h 875390"/>
                <a:gd name="connsiteX20" fmla="*/ 426724 w 4387952"/>
                <a:gd name="connsiteY20" fmla="*/ 522932 h 875390"/>
                <a:gd name="connsiteX21" fmla="*/ 423247 w 4387952"/>
                <a:gd name="connsiteY21" fmla="*/ 529201 h 875390"/>
                <a:gd name="connsiteX22" fmla="*/ 424330 w 4387952"/>
                <a:gd name="connsiteY22" fmla="*/ 540201 h 875390"/>
                <a:gd name="connsiteX23" fmla="*/ 428434 w 4387952"/>
                <a:gd name="connsiteY23" fmla="*/ 548750 h 875390"/>
                <a:gd name="connsiteX24" fmla="*/ 428605 w 4387952"/>
                <a:gd name="connsiteY24" fmla="*/ 550632 h 875390"/>
                <a:gd name="connsiteX25" fmla="*/ 441999 w 4387952"/>
                <a:gd name="connsiteY25" fmla="*/ 550632 h 875390"/>
                <a:gd name="connsiteX26" fmla="*/ 455107 w 4387952"/>
                <a:gd name="connsiteY26" fmla="*/ 539745 h 875390"/>
                <a:gd name="connsiteX27" fmla="*/ 455222 w 4387952"/>
                <a:gd name="connsiteY27" fmla="*/ 533191 h 875390"/>
                <a:gd name="connsiteX28" fmla="*/ 446729 w 4387952"/>
                <a:gd name="connsiteY28" fmla="*/ 520082 h 875390"/>
                <a:gd name="connsiteX29" fmla="*/ 438579 w 4387952"/>
                <a:gd name="connsiteY29" fmla="*/ 508113 h 875390"/>
                <a:gd name="connsiteX30" fmla="*/ 3389680 w 4387952"/>
                <a:gd name="connsiteY30" fmla="*/ 479957 h 875390"/>
                <a:gd name="connsiteX31" fmla="*/ 3397090 w 4387952"/>
                <a:gd name="connsiteY31" fmla="*/ 481097 h 875390"/>
                <a:gd name="connsiteX32" fmla="*/ 3403131 w 4387952"/>
                <a:gd name="connsiteY32" fmla="*/ 486398 h 875390"/>
                <a:gd name="connsiteX33" fmla="*/ 3411737 w 4387952"/>
                <a:gd name="connsiteY33" fmla="*/ 496087 h 875390"/>
                <a:gd name="connsiteX34" fmla="*/ 3423877 w 4387952"/>
                <a:gd name="connsiteY34" fmla="*/ 514610 h 875390"/>
                <a:gd name="connsiteX35" fmla="*/ 3447417 w 4387952"/>
                <a:gd name="connsiteY35" fmla="*/ 547896 h 875390"/>
                <a:gd name="connsiteX36" fmla="*/ 3484008 w 4387952"/>
                <a:gd name="connsiteY36" fmla="*/ 584601 h 875390"/>
                <a:gd name="connsiteX37" fmla="*/ 3514614 w 4387952"/>
                <a:gd name="connsiteY37" fmla="*/ 608424 h 875390"/>
                <a:gd name="connsiteX38" fmla="*/ 3536671 w 4387952"/>
                <a:gd name="connsiteY38" fmla="*/ 620051 h 875390"/>
                <a:gd name="connsiteX39" fmla="*/ 3562889 w 4387952"/>
                <a:gd name="connsiteY39" fmla="*/ 629570 h 875390"/>
                <a:gd name="connsiteX40" fmla="*/ 3589449 w 4387952"/>
                <a:gd name="connsiteY40" fmla="*/ 637264 h 875390"/>
                <a:gd name="connsiteX41" fmla="*/ 3613444 w 4387952"/>
                <a:gd name="connsiteY41" fmla="*/ 638917 h 875390"/>
                <a:gd name="connsiteX42" fmla="*/ 3639091 w 4387952"/>
                <a:gd name="connsiteY42" fmla="*/ 640741 h 875390"/>
                <a:gd name="connsiteX43" fmla="*/ 3650661 w 4387952"/>
                <a:gd name="connsiteY43" fmla="*/ 647523 h 875390"/>
                <a:gd name="connsiteX44" fmla="*/ 3653284 w 4387952"/>
                <a:gd name="connsiteY44" fmla="*/ 655559 h 875390"/>
                <a:gd name="connsiteX45" fmla="*/ 3645133 w 4387952"/>
                <a:gd name="connsiteY45" fmla="*/ 662228 h 875390"/>
                <a:gd name="connsiteX46" fmla="*/ 3633791 w 4387952"/>
                <a:gd name="connsiteY46" fmla="*/ 668839 h 875390"/>
                <a:gd name="connsiteX47" fmla="*/ 3615667 w 4387952"/>
                <a:gd name="connsiteY47" fmla="*/ 675679 h 875390"/>
                <a:gd name="connsiteX48" fmla="*/ 3593894 w 4387952"/>
                <a:gd name="connsiteY48" fmla="*/ 681948 h 875390"/>
                <a:gd name="connsiteX49" fmla="*/ 3572008 w 4387952"/>
                <a:gd name="connsiteY49" fmla="*/ 692207 h 875390"/>
                <a:gd name="connsiteX50" fmla="*/ 3556904 w 4387952"/>
                <a:gd name="connsiteY50" fmla="*/ 699217 h 875390"/>
                <a:gd name="connsiteX51" fmla="*/ 3535132 w 4387952"/>
                <a:gd name="connsiteY51" fmla="*/ 705658 h 875390"/>
                <a:gd name="connsiteX52" fmla="*/ 3516609 w 4387952"/>
                <a:gd name="connsiteY52" fmla="*/ 715518 h 875390"/>
                <a:gd name="connsiteX53" fmla="*/ 3504298 w 4387952"/>
                <a:gd name="connsiteY53" fmla="*/ 720249 h 875390"/>
                <a:gd name="connsiteX54" fmla="*/ 3493127 w 4387952"/>
                <a:gd name="connsiteY54" fmla="*/ 720648 h 875390"/>
                <a:gd name="connsiteX55" fmla="*/ 3483095 w 4387952"/>
                <a:gd name="connsiteY55" fmla="*/ 713695 h 875390"/>
                <a:gd name="connsiteX56" fmla="*/ 3473919 w 4387952"/>
                <a:gd name="connsiteY56" fmla="*/ 708907 h 875390"/>
                <a:gd name="connsiteX57" fmla="*/ 3463660 w 4387952"/>
                <a:gd name="connsiteY57" fmla="*/ 700129 h 875390"/>
                <a:gd name="connsiteX58" fmla="*/ 3457789 w 4387952"/>
                <a:gd name="connsiteY58" fmla="*/ 689757 h 875390"/>
                <a:gd name="connsiteX59" fmla="*/ 3451748 w 4387952"/>
                <a:gd name="connsiteY59" fmla="*/ 673855 h 875390"/>
                <a:gd name="connsiteX60" fmla="*/ 3435846 w 4387952"/>
                <a:gd name="connsiteY60" fmla="*/ 641596 h 875390"/>
                <a:gd name="connsiteX61" fmla="*/ 3425302 w 4387952"/>
                <a:gd name="connsiteY61" fmla="*/ 617088 h 875390"/>
                <a:gd name="connsiteX62" fmla="*/ 3408945 w 4387952"/>
                <a:gd name="connsiteY62" fmla="*/ 584486 h 875390"/>
                <a:gd name="connsiteX63" fmla="*/ 3394867 w 4387952"/>
                <a:gd name="connsiteY63" fmla="*/ 552968 h 875390"/>
                <a:gd name="connsiteX64" fmla="*/ 3386203 w 4387952"/>
                <a:gd name="connsiteY64" fmla="*/ 531823 h 875390"/>
                <a:gd name="connsiteX65" fmla="*/ 3378281 w 4387952"/>
                <a:gd name="connsiteY65" fmla="*/ 510221 h 875390"/>
                <a:gd name="connsiteX66" fmla="*/ 3373265 w 4387952"/>
                <a:gd name="connsiteY66" fmla="*/ 499962 h 875390"/>
                <a:gd name="connsiteX67" fmla="*/ 3372867 w 4387952"/>
                <a:gd name="connsiteY67" fmla="*/ 490786 h 875390"/>
                <a:gd name="connsiteX68" fmla="*/ 3382271 w 4387952"/>
                <a:gd name="connsiteY68" fmla="*/ 481097 h 875390"/>
                <a:gd name="connsiteX69" fmla="*/ 529885 w 4387952"/>
                <a:gd name="connsiteY69" fmla="*/ 405465 h 875390"/>
                <a:gd name="connsiteX70" fmla="*/ 512843 w 4387952"/>
                <a:gd name="connsiteY70" fmla="*/ 408485 h 875390"/>
                <a:gd name="connsiteX71" fmla="*/ 491812 w 4387952"/>
                <a:gd name="connsiteY71" fmla="*/ 419485 h 875390"/>
                <a:gd name="connsiteX72" fmla="*/ 469128 w 4387952"/>
                <a:gd name="connsiteY72" fmla="*/ 428376 h 875390"/>
                <a:gd name="connsiteX73" fmla="*/ 442796 w 4387952"/>
                <a:gd name="connsiteY73" fmla="*/ 436356 h 875390"/>
                <a:gd name="connsiteX74" fmla="*/ 428034 w 4387952"/>
                <a:gd name="connsiteY74" fmla="*/ 444506 h 875390"/>
                <a:gd name="connsiteX75" fmla="*/ 422506 w 4387952"/>
                <a:gd name="connsiteY75" fmla="*/ 450263 h 875390"/>
                <a:gd name="connsiteX76" fmla="*/ 425242 w 4387952"/>
                <a:gd name="connsiteY76" fmla="*/ 454822 h 875390"/>
                <a:gd name="connsiteX77" fmla="*/ 431568 w 4387952"/>
                <a:gd name="connsiteY77" fmla="*/ 460066 h 875390"/>
                <a:gd name="connsiteX78" fmla="*/ 442169 w 4387952"/>
                <a:gd name="connsiteY78" fmla="*/ 464284 h 875390"/>
                <a:gd name="connsiteX79" fmla="*/ 450947 w 4387952"/>
                <a:gd name="connsiteY79" fmla="*/ 463201 h 875390"/>
                <a:gd name="connsiteX80" fmla="*/ 471921 w 4387952"/>
                <a:gd name="connsiteY80" fmla="*/ 448553 h 875390"/>
                <a:gd name="connsiteX81" fmla="*/ 490900 w 4387952"/>
                <a:gd name="connsiteY81" fmla="*/ 439491 h 875390"/>
                <a:gd name="connsiteX82" fmla="*/ 506289 w 4387952"/>
                <a:gd name="connsiteY82" fmla="*/ 428148 h 875390"/>
                <a:gd name="connsiteX83" fmla="*/ 520538 w 4387952"/>
                <a:gd name="connsiteY83" fmla="*/ 423475 h 875390"/>
                <a:gd name="connsiteX84" fmla="*/ 533419 w 4387952"/>
                <a:gd name="connsiteY84" fmla="*/ 414128 h 875390"/>
                <a:gd name="connsiteX85" fmla="*/ 535927 w 4387952"/>
                <a:gd name="connsiteY85" fmla="*/ 408086 h 875390"/>
                <a:gd name="connsiteX86" fmla="*/ 432252 w 4387952"/>
                <a:gd name="connsiteY86" fmla="*/ 319972 h 875390"/>
                <a:gd name="connsiteX87" fmla="*/ 426097 w 4387952"/>
                <a:gd name="connsiteY87" fmla="*/ 326412 h 875390"/>
                <a:gd name="connsiteX88" fmla="*/ 423646 w 4387952"/>
                <a:gd name="connsiteY88" fmla="*/ 334391 h 875390"/>
                <a:gd name="connsiteX89" fmla="*/ 423817 w 4387952"/>
                <a:gd name="connsiteY89" fmla="*/ 349153 h 875390"/>
                <a:gd name="connsiteX90" fmla="*/ 422449 w 4387952"/>
                <a:gd name="connsiteY90" fmla="*/ 366993 h 875390"/>
                <a:gd name="connsiteX91" fmla="*/ 420454 w 4387952"/>
                <a:gd name="connsiteY91" fmla="*/ 394977 h 875390"/>
                <a:gd name="connsiteX92" fmla="*/ 423247 w 4387952"/>
                <a:gd name="connsiteY92" fmla="*/ 403812 h 875390"/>
                <a:gd name="connsiteX93" fmla="*/ 427921 w 4387952"/>
                <a:gd name="connsiteY93" fmla="*/ 407573 h 875390"/>
                <a:gd name="connsiteX94" fmla="*/ 436869 w 4387952"/>
                <a:gd name="connsiteY94" fmla="*/ 405636 h 875390"/>
                <a:gd name="connsiteX95" fmla="*/ 451688 w 4387952"/>
                <a:gd name="connsiteY95" fmla="*/ 399879 h 875390"/>
                <a:gd name="connsiteX96" fmla="*/ 460750 w 4387952"/>
                <a:gd name="connsiteY96" fmla="*/ 388993 h 875390"/>
                <a:gd name="connsiteX97" fmla="*/ 467874 w 4387952"/>
                <a:gd name="connsiteY97" fmla="*/ 374744 h 875390"/>
                <a:gd name="connsiteX98" fmla="*/ 471807 w 4387952"/>
                <a:gd name="connsiteY98" fmla="*/ 358216 h 875390"/>
                <a:gd name="connsiteX99" fmla="*/ 473175 w 4387952"/>
                <a:gd name="connsiteY99" fmla="*/ 343682 h 875390"/>
                <a:gd name="connsiteX100" fmla="*/ 475113 w 4387952"/>
                <a:gd name="connsiteY100" fmla="*/ 333822 h 875390"/>
                <a:gd name="connsiteX101" fmla="*/ 471294 w 4387952"/>
                <a:gd name="connsiteY101" fmla="*/ 327837 h 875390"/>
                <a:gd name="connsiteX102" fmla="*/ 467190 w 4387952"/>
                <a:gd name="connsiteY102" fmla="*/ 325614 h 875390"/>
                <a:gd name="connsiteX103" fmla="*/ 452828 w 4387952"/>
                <a:gd name="connsiteY103" fmla="*/ 323791 h 875390"/>
                <a:gd name="connsiteX104" fmla="*/ 445019 w 4387952"/>
                <a:gd name="connsiteY104" fmla="*/ 322879 h 875390"/>
                <a:gd name="connsiteX105" fmla="*/ 439320 w 4387952"/>
                <a:gd name="connsiteY105" fmla="*/ 319972 h 875390"/>
                <a:gd name="connsiteX106" fmla="*/ 1127993 w 4387952"/>
                <a:gd name="connsiteY106" fmla="*/ 273977 h 875390"/>
                <a:gd name="connsiteX107" fmla="*/ 1120127 w 4387952"/>
                <a:gd name="connsiteY107" fmla="*/ 274546 h 875390"/>
                <a:gd name="connsiteX108" fmla="*/ 1104853 w 4387952"/>
                <a:gd name="connsiteY108" fmla="*/ 284635 h 875390"/>
                <a:gd name="connsiteX109" fmla="*/ 1076868 w 4387952"/>
                <a:gd name="connsiteY109" fmla="*/ 303785 h 875390"/>
                <a:gd name="connsiteX110" fmla="*/ 1055153 w 4387952"/>
                <a:gd name="connsiteY110" fmla="*/ 324360 h 875390"/>
                <a:gd name="connsiteX111" fmla="*/ 1051106 w 4387952"/>
                <a:gd name="connsiteY111" fmla="*/ 334791 h 875390"/>
                <a:gd name="connsiteX112" fmla="*/ 1051334 w 4387952"/>
                <a:gd name="connsiteY112" fmla="*/ 348242 h 875390"/>
                <a:gd name="connsiteX113" fmla="*/ 1052930 w 4387952"/>
                <a:gd name="connsiteY113" fmla="*/ 368930 h 875390"/>
                <a:gd name="connsiteX114" fmla="*/ 1050480 w 4387952"/>
                <a:gd name="connsiteY114" fmla="*/ 390304 h 875390"/>
                <a:gd name="connsiteX115" fmla="*/ 1051277 w 4387952"/>
                <a:gd name="connsiteY115" fmla="*/ 398283 h 875390"/>
                <a:gd name="connsiteX116" fmla="*/ 1058744 w 4387952"/>
                <a:gd name="connsiteY116" fmla="*/ 405122 h 875390"/>
                <a:gd name="connsiteX117" fmla="*/ 1062505 w 4387952"/>
                <a:gd name="connsiteY117" fmla="*/ 404838 h 875390"/>
                <a:gd name="connsiteX118" fmla="*/ 1074018 w 4387952"/>
                <a:gd name="connsiteY118" fmla="*/ 398796 h 875390"/>
                <a:gd name="connsiteX119" fmla="*/ 1091288 w 4387952"/>
                <a:gd name="connsiteY119" fmla="*/ 388651 h 875390"/>
                <a:gd name="connsiteX120" fmla="*/ 1105309 w 4387952"/>
                <a:gd name="connsiteY120" fmla="*/ 375827 h 875390"/>
                <a:gd name="connsiteX121" fmla="*/ 1111806 w 4387952"/>
                <a:gd name="connsiteY121" fmla="*/ 357190 h 875390"/>
                <a:gd name="connsiteX122" fmla="*/ 1116708 w 4387952"/>
                <a:gd name="connsiteY122" fmla="*/ 335019 h 875390"/>
                <a:gd name="connsiteX123" fmla="*/ 1125257 w 4387952"/>
                <a:gd name="connsiteY123" fmla="*/ 305096 h 875390"/>
                <a:gd name="connsiteX124" fmla="*/ 1130387 w 4387952"/>
                <a:gd name="connsiteY124" fmla="*/ 281842 h 875390"/>
                <a:gd name="connsiteX125" fmla="*/ 1650298 w 4387952"/>
                <a:gd name="connsiteY125" fmla="*/ 230489 h 875390"/>
                <a:gd name="connsiteX126" fmla="*/ 1659133 w 4387952"/>
                <a:gd name="connsiteY126" fmla="*/ 231799 h 875390"/>
                <a:gd name="connsiteX127" fmla="*/ 1674521 w 4387952"/>
                <a:gd name="connsiteY127" fmla="*/ 240064 h 875390"/>
                <a:gd name="connsiteX128" fmla="*/ 1692304 w 4387952"/>
                <a:gd name="connsiteY128" fmla="*/ 252489 h 875390"/>
                <a:gd name="connsiteX129" fmla="*/ 1698004 w 4387952"/>
                <a:gd name="connsiteY129" fmla="*/ 263033 h 875390"/>
                <a:gd name="connsiteX130" fmla="*/ 1706496 w 4387952"/>
                <a:gd name="connsiteY130" fmla="*/ 272038 h 875390"/>
                <a:gd name="connsiteX131" fmla="*/ 1717952 w 4387952"/>
                <a:gd name="connsiteY131" fmla="*/ 288966 h 875390"/>
                <a:gd name="connsiteX132" fmla="*/ 1718864 w 4387952"/>
                <a:gd name="connsiteY132" fmla="*/ 300764 h 875390"/>
                <a:gd name="connsiteX133" fmla="*/ 1710885 w 4387952"/>
                <a:gd name="connsiteY133" fmla="*/ 314500 h 875390"/>
                <a:gd name="connsiteX134" fmla="*/ 1692133 w 4387952"/>
                <a:gd name="connsiteY134" fmla="*/ 344707 h 875390"/>
                <a:gd name="connsiteX135" fmla="*/ 1680164 w 4387952"/>
                <a:gd name="connsiteY135" fmla="*/ 377878 h 875390"/>
                <a:gd name="connsiteX136" fmla="*/ 1671558 w 4387952"/>
                <a:gd name="connsiteY136" fmla="*/ 415609 h 875390"/>
                <a:gd name="connsiteX137" fmla="*/ 1666543 w 4387952"/>
                <a:gd name="connsiteY137" fmla="*/ 435158 h 875390"/>
                <a:gd name="connsiteX138" fmla="*/ 1669278 w 4387952"/>
                <a:gd name="connsiteY138" fmla="*/ 440744 h 875390"/>
                <a:gd name="connsiteX139" fmla="*/ 1675433 w 4387952"/>
                <a:gd name="connsiteY139" fmla="*/ 442568 h 875390"/>
                <a:gd name="connsiteX140" fmla="*/ 1682672 w 4387952"/>
                <a:gd name="connsiteY140" fmla="*/ 434304 h 875390"/>
                <a:gd name="connsiteX141" fmla="*/ 1710941 w 4387952"/>
                <a:gd name="connsiteY141" fmla="*/ 408656 h 875390"/>
                <a:gd name="connsiteX142" fmla="*/ 1729351 w 4387952"/>
                <a:gd name="connsiteY142" fmla="*/ 386200 h 875390"/>
                <a:gd name="connsiteX143" fmla="*/ 1747989 w 4387952"/>
                <a:gd name="connsiteY143" fmla="*/ 364427 h 875390"/>
                <a:gd name="connsiteX144" fmla="*/ 1753004 w 4387952"/>
                <a:gd name="connsiteY144" fmla="*/ 363515 h 875390"/>
                <a:gd name="connsiteX145" fmla="*/ 1757393 w 4387952"/>
                <a:gd name="connsiteY145" fmla="*/ 376339 h 875390"/>
                <a:gd name="connsiteX146" fmla="*/ 1754657 w 4387952"/>
                <a:gd name="connsiteY146" fmla="*/ 387226 h 875390"/>
                <a:gd name="connsiteX147" fmla="*/ 1737901 w 4387952"/>
                <a:gd name="connsiteY147" fmla="*/ 416863 h 875390"/>
                <a:gd name="connsiteX148" fmla="*/ 1712367 w 4387952"/>
                <a:gd name="connsiteY148" fmla="*/ 454822 h 875390"/>
                <a:gd name="connsiteX149" fmla="*/ 1682273 w 4387952"/>
                <a:gd name="connsiteY149" fmla="*/ 494092 h 875390"/>
                <a:gd name="connsiteX150" fmla="*/ 1669449 w 4387952"/>
                <a:gd name="connsiteY150" fmla="*/ 510848 h 875390"/>
                <a:gd name="connsiteX151" fmla="*/ 1664718 w 4387952"/>
                <a:gd name="connsiteY151" fmla="*/ 523672 h 875390"/>
                <a:gd name="connsiteX152" fmla="*/ 1662895 w 4387952"/>
                <a:gd name="connsiteY152" fmla="*/ 538491 h 875390"/>
                <a:gd name="connsiteX153" fmla="*/ 1663692 w 4387952"/>
                <a:gd name="connsiteY153" fmla="*/ 559921 h 875390"/>
                <a:gd name="connsiteX154" fmla="*/ 1665630 w 4387952"/>
                <a:gd name="connsiteY154" fmla="*/ 576678 h 875390"/>
                <a:gd name="connsiteX155" fmla="*/ 1664205 w 4387952"/>
                <a:gd name="connsiteY155" fmla="*/ 587507 h 875390"/>
                <a:gd name="connsiteX156" fmla="*/ 1663408 w 4387952"/>
                <a:gd name="connsiteY156" fmla="*/ 598222 h 875390"/>
                <a:gd name="connsiteX157" fmla="*/ 1665345 w 4387952"/>
                <a:gd name="connsiteY157" fmla="*/ 608652 h 875390"/>
                <a:gd name="connsiteX158" fmla="*/ 1668651 w 4387952"/>
                <a:gd name="connsiteY158" fmla="*/ 620279 h 875390"/>
                <a:gd name="connsiteX159" fmla="*/ 1664604 w 4387952"/>
                <a:gd name="connsiteY159" fmla="*/ 627346 h 875390"/>
                <a:gd name="connsiteX160" fmla="*/ 1654972 w 4387952"/>
                <a:gd name="connsiteY160" fmla="*/ 635041 h 875390"/>
                <a:gd name="connsiteX161" fmla="*/ 1643858 w 4387952"/>
                <a:gd name="connsiteY161" fmla="*/ 638632 h 875390"/>
                <a:gd name="connsiteX162" fmla="*/ 1630578 w 4387952"/>
                <a:gd name="connsiteY162" fmla="*/ 638973 h 875390"/>
                <a:gd name="connsiteX163" fmla="*/ 1622086 w 4387952"/>
                <a:gd name="connsiteY163" fmla="*/ 633730 h 875390"/>
                <a:gd name="connsiteX164" fmla="*/ 1606697 w 4387952"/>
                <a:gd name="connsiteY164" fmla="*/ 625580 h 875390"/>
                <a:gd name="connsiteX165" fmla="*/ 1602366 w 4387952"/>
                <a:gd name="connsiteY165" fmla="*/ 619538 h 875390"/>
                <a:gd name="connsiteX166" fmla="*/ 1602081 w 4387952"/>
                <a:gd name="connsiteY166" fmla="*/ 600217 h 875390"/>
                <a:gd name="connsiteX167" fmla="*/ 1601112 w 4387952"/>
                <a:gd name="connsiteY167" fmla="*/ 582149 h 875390"/>
                <a:gd name="connsiteX168" fmla="*/ 1598091 w 4387952"/>
                <a:gd name="connsiteY168" fmla="*/ 578102 h 875390"/>
                <a:gd name="connsiteX169" fmla="*/ 1591309 w 4387952"/>
                <a:gd name="connsiteY169" fmla="*/ 579926 h 875390"/>
                <a:gd name="connsiteX170" fmla="*/ 1565832 w 4387952"/>
                <a:gd name="connsiteY170" fmla="*/ 605232 h 875390"/>
                <a:gd name="connsiteX171" fmla="*/ 1540639 w 4387952"/>
                <a:gd name="connsiteY171" fmla="*/ 629113 h 875390"/>
                <a:gd name="connsiteX172" fmla="*/ 1531691 w 4387952"/>
                <a:gd name="connsiteY172" fmla="*/ 635611 h 875390"/>
                <a:gd name="connsiteX173" fmla="*/ 1522971 w 4387952"/>
                <a:gd name="connsiteY173" fmla="*/ 636637 h 875390"/>
                <a:gd name="connsiteX174" fmla="*/ 1517728 w 4387952"/>
                <a:gd name="connsiteY174" fmla="*/ 632248 h 875390"/>
                <a:gd name="connsiteX175" fmla="*/ 1511800 w 4387952"/>
                <a:gd name="connsiteY175" fmla="*/ 621362 h 875390"/>
                <a:gd name="connsiteX176" fmla="*/ 1510717 w 4387952"/>
                <a:gd name="connsiteY176" fmla="*/ 612300 h 875390"/>
                <a:gd name="connsiteX177" fmla="*/ 1508780 w 4387952"/>
                <a:gd name="connsiteY177" fmla="*/ 600388 h 875390"/>
                <a:gd name="connsiteX178" fmla="*/ 1503535 w 4387952"/>
                <a:gd name="connsiteY178" fmla="*/ 581522 h 875390"/>
                <a:gd name="connsiteX179" fmla="*/ 1505018 w 4387952"/>
                <a:gd name="connsiteY179" fmla="*/ 565621 h 875390"/>
                <a:gd name="connsiteX180" fmla="*/ 1509691 w 4387952"/>
                <a:gd name="connsiteY180" fmla="*/ 550973 h 875390"/>
                <a:gd name="connsiteX181" fmla="*/ 1524966 w 4387952"/>
                <a:gd name="connsiteY181" fmla="*/ 532050 h 875390"/>
                <a:gd name="connsiteX182" fmla="*/ 1546282 w 4387952"/>
                <a:gd name="connsiteY182" fmla="*/ 505776 h 875390"/>
                <a:gd name="connsiteX183" fmla="*/ 1563153 w 4387952"/>
                <a:gd name="connsiteY183" fmla="*/ 482180 h 875390"/>
                <a:gd name="connsiteX184" fmla="*/ 1570847 w 4387952"/>
                <a:gd name="connsiteY184" fmla="*/ 479444 h 875390"/>
                <a:gd name="connsiteX185" fmla="*/ 1577174 w 4387952"/>
                <a:gd name="connsiteY185" fmla="*/ 481666 h 875390"/>
                <a:gd name="connsiteX186" fmla="*/ 1583785 w 4387952"/>
                <a:gd name="connsiteY186" fmla="*/ 498595 h 875390"/>
                <a:gd name="connsiteX187" fmla="*/ 1585666 w 4387952"/>
                <a:gd name="connsiteY187" fmla="*/ 513641 h 875390"/>
                <a:gd name="connsiteX188" fmla="*/ 1581278 w 4387952"/>
                <a:gd name="connsiteY188" fmla="*/ 518143 h 875390"/>
                <a:gd name="connsiteX189" fmla="*/ 1580080 w 4387952"/>
                <a:gd name="connsiteY189" fmla="*/ 524413 h 875390"/>
                <a:gd name="connsiteX190" fmla="*/ 1589427 w 4387952"/>
                <a:gd name="connsiteY190" fmla="*/ 525895 h 875390"/>
                <a:gd name="connsiteX191" fmla="*/ 1604076 w 4387952"/>
                <a:gd name="connsiteY191" fmla="*/ 508340 h 875390"/>
                <a:gd name="connsiteX192" fmla="*/ 1605500 w 4387952"/>
                <a:gd name="connsiteY192" fmla="*/ 449065 h 875390"/>
                <a:gd name="connsiteX193" fmla="*/ 1604760 w 4387952"/>
                <a:gd name="connsiteY193" fmla="*/ 427293 h 875390"/>
                <a:gd name="connsiteX194" fmla="*/ 1609148 w 4387952"/>
                <a:gd name="connsiteY194" fmla="*/ 414070 h 875390"/>
                <a:gd name="connsiteX195" fmla="*/ 1611599 w 4387952"/>
                <a:gd name="connsiteY195" fmla="*/ 369101 h 875390"/>
                <a:gd name="connsiteX196" fmla="*/ 1607666 w 4387952"/>
                <a:gd name="connsiteY196" fmla="*/ 364371 h 875390"/>
                <a:gd name="connsiteX197" fmla="*/ 1600542 w 4387952"/>
                <a:gd name="connsiteY197" fmla="*/ 367049 h 875390"/>
                <a:gd name="connsiteX198" fmla="*/ 1567656 w 4387952"/>
                <a:gd name="connsiteY198" fmla="*/ 397541 h 875390"/>
                <a:gd name="connsiteX199" fmla="*/ 1542749 w 4387952"/>
                <a:gd name="connsiteY199" fmla="*/ 424443 h 875390"/>
                <a:gd name="connsiteX200" fmla="*/ 1504676 w 4387952"/>
                <a:gd name="connsiteY200" fmla="*/ 458640 h 875390"/>
                <a:gd name="connsiteX201" fmla="*/ 1487121 w 4387952"/>
                <a:gd name="connsiteY201" fmla="*/ 467418 h 875390"/>
                <a:gd name="connsiteX202" fmla="*/ 1476349 w 4387952"/>
                <a:gd name="connsiteY202" fmla="*/ 469641 h 875390"/>
                <a:gd name="connsiteX203" fmla="*/ 1468256 w 4387952"/>
                <a:gd name="connsiteY203" fmla="*/ 464967 h 875390"/>
                <a:gd name="connsiteX204" fmla="*/ 1460220 w 4387952"/>
                <a:gd name="connsiteY204" fmla="*/ 464967 h 875390"/>
                <a:gd name="connsiteX205" fmla="*/ 1448706 w 4387952"/>
                <a:gd name="connsiteY205" fmla="*/ 466449 h 875390"/>
                <a:gd name="connsiteX206" fmla="*/ 1437649 w 4387952"/>
                <a:gd name="connsiteY206" fmla="*/ 462060 h 875390"/>
                <a:gd name="connsiteX207" fmla="*/ 1427618 w 4387952"/>
                <a:gd name="connsiteY207" fmla="*/ 457672 h 875390"/>
                <a:gd name="connsiteX208" fmla="*/ 1415478 w 4387952"/>
                <a:gd name="connsiteY208" fmla="*/ 448895 h 875390"/>
                <a:gd name="connsiteX209" fmla="*/ 1406644 w 4387952"/>
                <a:gd name="connsiteY209" fmla="*/ 441542 h 875390"/>
                <a:gd name="connsiteX210" fmla="*/ 1403737 w 4387952"/>
                <a:gd name="connsiteY210" fmla="*/ 436584 h 875390"/>
                <a:gd name="connsiteX211" fmla="*/ 1410349 w 4387952"/>
                <a:gd name="connsiteY211" fmla="*/ 430200 h 875390"/>
                <a:gd name="connsiteX212" fmla="*/ 1444318 w 4387952"/>
                <a:gd name="connsiteY212" fmla="*/ 409226 h 875390"/>
                <a:gd name="connsiteX213" fmla="*/ 1491168 w 4387952"/>
                <a:gd name="connsiteY213" fmla="*/ 382609 h 875390"/>
                <a:gd name="connsiteX214" fmla="*/ 1539728 w 4387952"/>
                <a:gd name="connsiteY214" fmla="*/ 351148 h 875390"/>
                <a:gd name="connsiteX215" fmla="*/ 1587091 w 4387952"/>
                <a:gd name="connsiteY215" fmla="*/ 316723 h 875390"/>
                <a:gd name="connsiteX216" fmla="*/ 1611998 w 4387952"/>
                <a:gd name="connsiteY216" fmla="*/ 292557 h 875390"/>
                <a:gd name="connsiteX217" fmla="*/ 1620775 w 4387952"/>
                <a:gd name="connsiteY217" fmla="*/ 279391 h 875390"/>
                <a:gd name="connsiteX218" fmla="*/ 1626931 w 4387952"/>
                <a:gd name="connsiteY218" fmla="*/ 259328 h 875390"/>
                <a:gd name="connsiteX219" fmla="*/ 1635138 w 4387952"/>
                <a:gd name="connsiteY219" fmla="*/ 239494 h 875390"/>
                <a:gd name="connsiteX220" fmla="*/ 4108618 w 4387952"/>
                <a:gd name="connsiteY220" fmla="*/ 194468 h 875390"/>
                <a:gd name="connsiteX221" fmla="*/ 4101892 w 4387952"/>
                <a:gd name="connsiteY221" fmla="*/ 195835 h 875390"/>
                <a:gd name="connsiteX222" fmla="*/ 4093913 w 4387952"/>
                <a:gd name="connsiteY222" fmla="*/ 197944 h 875390"/>
                <a:gd name="connsiteX223" fmla="*/ 4080462 w 4387952"/>
                <a:gd name="connsiteY223" fmla="*/ 215555 h 875390"/>
                <a:gd name="connsiteX224" fmla="*/ 4076929 w 4387952"/>
                <a:gd name="connsiteY224" fmla="*/ 227410 h 875390"/>
                <a:gd name="connsiteX225" fmla="*/ 4079665 w 4387952"/>
                <a:gd name="connsiteY225" fmla="*/ 235618 h 875390"/>
                <a:gd name="connsiteX226" fmla="*/ 4086561 w 4387952"/>
                <a:gd name="connsiteY226" fmla="*/ 245706 h 875390"/>
                <a:gd name="connsiteX227" fmla="*/ 4099442 w 4387952"/>
                <a:gd name="connsiteY227" fmla="*/ 249867 h 875390"/>
                <a:gd name="connsiteX228" fmla="*/ 4114489 w 4387952"/>
                <a:gd name="connsiteY228" fmla="*/ 251976 h 875390"/>
                <a:gd name="connsiteX229" fmla="*/ 4120815 w 4387952"/>
                <a:gd name="connsiteY229" fmla="*/ 246219 h 875390"/>
                <a:gd name="connsiteX230" fmla="*/ 4124976 w 4387952"/>
                <a:gd name="connsiteY230" fmla="*/ 237898 h 875390"/>
                <a:gd name="connsiteX231" fmla="*/ 4123779 w 4387952"/>
                <a:gd name="connsiteY231" fmla="*/ 226214 h 875390"/>
                <a:gd name="connsiteX232" fmla="*/ 4121841 w 4387952"/>
                <a:gd name="connsiteY232" fmla="*/ 212022 h 875390"/>
                <a:gd name="connsiteX233" fmla="*/ 4115230 w 4387952"/>
                <a:gd name="connsiteY233" fmla="*/ 199939 h 875390"/>
                <a:gd name="connsiteX234" fmla="*/ 515351 w 4387952"/>
                <a:gd name="connsiteY234" fmla="*/ 107209 h 875390"/>
                <a:gd name="connsiteX235" fmla="*/ 508455 w 4387952"/>
                <a:gd name="connsiteY235" fmla="*/ 111312 h 875390"/>
                <a:gd name="connsiteX236" fmla="*/ 503496 w 4387952"/>
                <a:gd name="connsiteY236" fmla="*/ 119292 h 875390"/>
                <a:gd name="connsiteX237" fmla="*/ 488905 w 4387952"/>
                <a:gd name="connsiteY237" fmla="*/ 143115 h 875390"/>
                <a:gd name="connsiteX238" fmla="*/ 487538 w 4387952"/>
                <a:gd name="connsiteY238" fmla="*/ 149955 h 875390"/>
                <a:gd name="connsiteX239" fmla="*/ 489305 w 4387952"/>
                <a:gd name="connsiteY239" fmla="*/ 154058 h 875390"/>
                <a:gd name="connsiteX240" fmla="*/ 497398 w 4387952"/>
                <a:gd name="connsiteY240" fmla="*/ 156794 h 875390"/>
                <a:gd name="connsiteX241" fmla="*/ 505263 w 4387952"/>
                <a:gd name="connsiteY241" fmla="*/ 154343 h 875390"/>
                <a:gd name="connsiteX242" fmla="*/ 518771 w 4387952"/>
                <a:gd name="connsiteY242" fmla="*/ 147846 h 875390"/>
                <a:gd name="connsiteX243" fmla="*/ 529486 w 4387952"/>
                <a:gd name="connsiteY243" fmla="*/ 135136 h 875390"/>
                <a:gd name="connsiteX244" fmla="*/ 530854 w 4387952"/>
                <a:gd name="connsiteY244" fmla="*/ 126017 h 875390"/>
                <a:gd name="connsiteX245" fmla="*/ 527549 w 4387952"/>
                <a:gd name="connsiteY245" fmla="*/ 116100 h 875390"/>
                <a:gd name="connsiteX246" fmla="*/ 520595 w 4387952"/>
                <a:gd name="connsiteY246" fmla="*/ 109374 h 875390"/>
                <a:gd name="connsiteX247" fmla="*/ 3305612 w 4387952"/>
                <a:gd name="connsiteY247" fmla="*/ 102250 h 875390"/>
                <a:gd name="connsiteX248" fmla="*/ 3317467 w 4387952"/>
                <a:gd name="connsiteY248" fmla="*/ 104701 h 875390"/>
                <a:gd name="connsiteX249" fmla="*/ 3348701 w 4387952"/>
                <a:gd name="connsiteY249" fmla="*/ 129664 h 875390"/>
                <a:gd name="connsiteX250" fmla="*/ 3390136 w 4387952"/>
                <a:gd name="connsiteY250" fmla="*/ 162038 h 875390"/>
                <a:gd name="connsiteX251" fmla="*/ 3407349 w 4387952"/>
                <a:gd name="connsiteY251" fmla="*/ 179763 h 875390"/>
                <a:gd name="connsiteX252" fmla="*/ 3412877 w 4387952"/>
                <a:gd name="connsiteY252" fmla="*/ 195893 h 875390"/>
                <a:gd name="connsiteX253" fmla="*/ 3412877 w 4387952"/>
                <a:gd name="connsiteY253" fmla="*/ 212764 h 875390"/>
                <a:gd name="connsiteX254" fmla="*/ 3406266 w 4387952"/>
                <a:gd name="connsiteY254" fmla="*/ 225929 h 875390"/>
                <a:gd name="connsiteX255" fmla="*/ 3401478 w 4387952"/>
                <a:gd name="connsiteY255" fmla="*/ 252774 h 875390"/>
                <a:gd name="connsiteX256" fmla="*/ 3390478 w 4387952"/>
                <a:gd name="connsiteY256" fmla="*/ 304070 h 875390"/>
                <a:gd name="connsiteX257" fmla="*/ 3386033 w 4387952"/>
                <a:gd name="connsiteY257" fmla="*/ 360837 h 875390"/>
                <a:gd name="connsiteX258" fmla="*/ 3391960 w 4387952"/>
                <a:gd name="connsiteY258" fmla="*/ 368588 h 875390"/>
                <a:gd name="connsiteX259" fmla="*/ 3401308 w 4387952"/>
                <a:gd name="connsiteY259" fmla="*/ 364770 h 875390"/>
                <a:gd name="connsiteX260" fmla="*/ 3445878 w 4387952"/>
                <a:gd name="connsiteY260" fmla="*/ 333822 h 875390"/>
                <a:gd name="connsiteX261" fmla="*/ 3460127 w 4387952"/>
                <a:gd name="connsiteY261" fmla="*/ 315184 h 875390"/>
                <a:gd name="connsiteX262" fmla="*/ 3478878 w 4387952"/>
                <a:gd name="connsiteY262" fmla="*/ 305950 h 875390"/>
                <a:gd name="connsiteX263" fmla="*/ 3499396 w 4387952"/>
                <a:gd name="connsiteY263" fmla="*/ 303728 h 875390"/>
                <a:gd name="connsiteX264" fmla="*/ 3523562 w 4387952"/>
                <a:gd name="connsiteY264" fmla="*/ 312562 h 875390"/>
                <a:gd name="connsiteX265" fmla="*/ 3541459 w 4387952"/>
                <a:gd name="connsiteY265" fmla="*/ 328749 h 875390"/>
                <a:gd name="connsiteX266" fmla="*/ 3543738 w 4387952"/>
                <a:gd name="connsiteY266" fmla="*/ 342713 h 875390"/>
                <a:gd name="connsiteX267" fmla="*/ 3534961 w 4387952"/>
                <a:gd name="connsiteY267" fmla="*/ 356961 h 875390"/>
                <a:gd name="connsiteX268" fmla="*/ 3511878 w 4387952"/>
                <a:gd name="connsiteY268" fmla="*/ 365738 h 875390"/>
                <a:gd name="connsiteX269" fmla="*/ 3480816 w 4387952"/>
                <a:gd name="connsiteY269" fmla="*/ 378676 h 875390"/>
                <a:gd name="connsiteX270" fmla="*/ 3405012 w 4387952"/>
                <a:gd name="connsiteY270" fmla="*/ 424558 h 875390"/>
                <a:gd name="connsiteX271" fmla="*/ 3385178 w 4387952"/>
                <a:gd name="connsiteY271" fmla="*/ 438806 h 875390"/>
                <a:gd name="connsiteX272" fmla="*/ 3367623 w 4387952"/>
                <a:gd name="connsiteY272" fmla="*/ 449237 h 875390"/>
                <a:gd name="connsiteX273" fmla="*/ 3361012 w 4387952"/>
                <a:gd name="connsiteY273" fmla="*/ 457615 h 875390"/>
                <a:gd name="connsiteX274" fmla="*/ 3332799 w 4387952"/>
                <a:gd name="connsiteY274" fmla="*/ 545102 h 875390"/>
                <a:gd name="connsiteX275" fmla="*/ 3297690 w 4387952"/>
                <a:gd name="connsiteY275" fmla="*/ 619823 h 875390"/>
                <a:gd name="connsiteX276" fmla="*/ 3262011 w 4387952"/>
                <a:gd name="connsiteY276" fmla="*/ 669865 h 875390"/>
                <a:gd name="connsiteX277" fmla="*/ 3223368 w 4387952"/>
                <a:gd name="connsiteY277" fmla="*/ 704860 h 875390"/>
                <a:gd name="connsiteX278" fmla="*/ 3198803 w 4387952"/>
                <a:gd name="connsiteY278" fmla="*/ 719166 h 875390"/>
                <a:gd name="connsiteX279" fmla="*/ 3173896 w 4387952"/>
                <a:gd name="connsiteY279" fmla="*/ 729824 h 875390"/>
                <a:gd name="connsiteX280" fmla="*/ 3142036 w 4387952"/>
                <a:gd name="connsiteY280" fmla="*/ 738544 h 875390"/>
                <a:gd name="connsiteX281" fmla="*/ 3100657 w 4387952"/>
                <a:gd name="connsiteY281" fmla="*/ 741508 h 875390"/>
                <a:gd name="connsiteX282" fmla="*/ 3049362 w 4387952"/>
                <a:gd name="connsiteY282" fmla="*/ 739628 h 875390"/>
                <a:gd name="connsiteX283" fmla="*/ 3043890 w 4387952"/>
                <a:gd name="connsiteY283" fmla="*/ 734270 h 875390"/>
                <a:gd name="connsiteX284" fmla="*/ 3045372 w 4387952"/>
                <a:gd name="connsiteY284" fmla="*/ 728001 h 875390"/>
                <a:gd name="connsiteX285" fmla="*/ 3053921 w 4387952"/>
                <a:gd name="connsiteY285" fmla="*/ 722871 h 875390"/>
                <a:gd name="connsiteX286" fmla="*/ 3077745 w 4387952"/>
                <a:gd name="connsiteY286" fmla="*/ 713352 h 875390"/>
                <a:gd name="connsiteX287" fmla="*/ 3122259 w 4387952"/>
                <a:gd name="connsiteY287" fmla="*/ 691409 h 875390"/>
                <a:gd name="connsiteX288" fmla="*/ 3136279 w 4387952"/>
                <a:gd name="connsiteY288" fmla="*/ 686052 h 875390"/>
                <a:gd name="connsiteX289" fmla="*/ 3172187 w 4387952"/>
                <a:gd name="connsiteY289" fmla="*/ 662570 h 875390"/>
                <a:gd name="connsiteX290" fmla="*/ 3233399 w 4387952"/>
                <a:gd name="connsiteY290" fmla="*/ 599989 h 875390"/>
                <a:gd name="connsiteX291" fmla="*/ 3247705 w 4387952"/>
                <a:gd name="connsiteY291" fmla="*/ 574284 h 875390"/>
                <a:gd name="connsiteX292" fmla="*/ 3262752 w 4387952"/>
                <a:gd name="connsiteY292" fmla="*/ 546357 h 875390"/>
                <a:gd name="connsiteX293" fmla="*/ 3263208 w 4387952"/>
                <a:gd name="connsiteY293" fmla="*/ 534274 h 875390"/>
                <a:gd name="connsiteX294" fmla="*/ 3259845 w 4387952"/>
                <a:gd name="connsiteY294" fmla="*/ 527263 h 875390"/>
                <a:gd name="connsiteX295" fmla="*/ 3252150 w 4387952"/>
                <a:gd name="connsiteY295" fmla="*/ 529486 h 875390"/>
                <a:gd name="connsiteX296" fmla="*/ 3224622 w 4387952"/>
                <a:gd name="connsiteY296" fmla="*/ 550916 h 875390"/>
                <a:gd name="connsiteX297" fmla="*/ 3191109 w 4387952"/>
                <a:gd name="connsiteY297" fmla="*/ 579983 h 875390"/>
                <a:gd name="connsiteX298" fmla="*/ 3162668 w 4387952"/>
                <a:gd name="connsiteY298" fmla="*/ 604891 h 875390"/>
                <a:gd name="connsiteX299" fmla="*/ 3148420 w 4387952"/>
                <a:gd name="connsiteY299" fmla="*/ 608196 h 875390"/>
                <a:gd name="connsiteX300" fmla="*/ 3128243 w 4387952"/>
                <a:gd name="connsiteY300" fmla="*/ 601585 h 875390"/>
                <a:gd name="connsiteX301" fmla="*/ 3106300 w 4387952"/>
                <a:gd name="connsiteY301" fmla="*/ 588419 h 875390"/>
                <a:gd name="connsiteX302" fmla="*/ 3079170 w 4387952"/>
                <a:gd name="connsiteY302" fmla="*/ 567900 h 875390"/>
                <a:gd name="connsiteX303" fmla="*/ 3050900 w 4387952"/>
                <a:gd name="connsiteY303" fmla="*/ 549264 h 875390"/>
                <a:gd name="connsiteX304" fmla="*/ 3045771 w 4387952"/>
                <a:gd name="connsiteY304" fmla="*/ 536041 h 875390"/>
                <a:gd name="connsiteX305" fmla="*/ 3053465 w 4387952"/>
                <a:gd name="connsiteY305" fmla="*/ 526123 h 875390"/>
                <a:gd name="connsiteX306" fmla="*/ 3082419 w 4387952"/>
                <a:gd name="connsiteY306" fmla="*/ 518315 h 875390"/>
                <a:gd name="connsiteX307" fmla="*/ 3121632 w 4387952"/>
                <a:gd name="connsiteY307" fmla="*/ 511704 h 875390"/>
                <a:gd name="connsiteX308" fmla="*/ 3163010 w 4387952"/>
                <a:gd name="connsiteY308" fmla="*/ 494491 h 875390"/>
                <a:gd name="connsiteX309" fmla="*/ 3226047 w 4387952"/>
                <a:gd name="connsiteY309" fmla="*/ 457786 h 875390"/>
                <a:gd name="connsiteX310" fmla="*/ 3288001 w 4387952"/>
                <a:gd name="connsiteY310" fmla="*/ 421024 h 875390"/>
                <a:gd name="connsiteX311" fmla="*/ 3293245 w 4387952"/>
                <a:gd name="connsiteY311" fmla="*/ 386428 h 875390"/>
                <a:gd name="connsiteX312" fmla="*/ 3302592 w 4387952"/>
                <a:gd name="connsiteY312" fmla="*/ 307889 h 875390"/>
                <a:gd name="connsiteX313" fmla="*/ 3302078 w 4387952"/>
                <a:gd name="connsiteY313" fmla="*/ 256878 h 875390"/>
                <a:gd name="connsiteX314" fmla="*/ 3299799 w 4387952"/>
                <a:gd name="connsiteY314" fmla="*/ 177141 h 875390"/>
                <a:gd name="connsiteX315" fmla="*/ 3293871 w 4387952"/>
                <a:gd name="connsiteY315" fmla="*/ 155312 h 875390"/>
                <a:gd name="connsiteX316" fmla="*/ 3293700 w 4387952"/>
                <a:gd name="connsiteY316" fmla="*/ 145566 h 875390"/>
                <a:gd name="connsiteX317" fmla="*/ 3291706 w 4387952"/>
                <a:gd name="connsiteY317" fmla="*/ 132514 h 875390"/>
                <a:gd name="connsiteX318" fmla="*/ 3292788 w 4387952"/>
                <a:gd name="connsiteY318" fmla="*/ 115473 h 875390"/>
                <a:gd name="connsiteX319" fmla="*/ 1001862 w 4387952"/>
                <a:gd name="connsiteY319" fmla="*/ 80421 h 875390"/>
                <a:gd name="connsiteX320" fmla="*/ 1019531 w 4387952"/>
                <a:gd name="connsiteY320" fmla="*/ 90110 h 875390"/>
                <a:gd name="connsiteX321" fmla="*/ 1039593 w 4387952"/>
                <a:gd name="connsiteY321" fmla="*/ 100312 h 875390"/>
                <a:gd name="connsiteX322" fmla="*/ 1061821 w 4387952"/>
                <a:gd name="connsiteY322" fmla="*/ 115131 h 875390"/>
                <a:gd name="connsiteX323" fmla="*/ 1074930 w 4387952"/>
                <a:gd name="connsiteY323" fmla="*/ 128411 h 875390"/>
                <a:gd name="connsiteX324" fmla="*/ 1075215 w 4387952"/>
                <a:gd name="connsiteY324" fmla="*/ 147219 h 875390"/>
                <a:gd name="connsiteX325" fmla="*/ 1067977 w 4387952"/>
                <a:gd name="connsiteY325" fmla="*/ 170872 h 875390"/>
                <a:gd name="connsiteX326" fmla="*/ 1063303 w 4387952"/>
                <a:gd name="connsiteY326" fmla="*/ 190080 h 875390"/>
                <a:gd name="connsiteX327" fmla="*/ 1064956 w 4387952"/>
                <a:gd name="connsiteY327" fmla="*/ 202163 h 875390"/>
                <a:gd name="connsiteX328" fmla="*/ 1064500 w 4387952"/>
                <a:gd name="connsiteY328" fmla="*/ 216925 h 875390"/>
                <a:gd name="connsiteX329" fmla="*/ 1060453 w 4387952"/>
                <a:gd name="connsiteY329" fmla="*/ 231401 h 875390"/>
                <a:gd name="connsiteX330" fmla="*/ 1059428 w 4387952"/>
                <a:gd name="connsiteY330" fmla="*/ 254028 h 875390"/>
                <a:gd name="connsiteX331" fmla="*/ 1063759 w 4387952"/>
                <a:gd name="connsiteY331" fmla="*/ 259899 h 875390"/>
                <a:gd name="connsiteX332" fmla="*/ 1069003 w 4387952"/>
                <a:gd name="connsiteY332" fmla="*/ 259899 h 875390"/>
                <a:gd name="connsiteX333" fmla="*/ 1085531 w 4387952"/>
                <a:gd name="connsiteY333" fmla="*/ 247759 h 875390"/>
                <a:gd name="connsiteX334" fmla="*/ 1115909 w 4387952"/>
                <a:gd name="connsiteY334" fmla="*/ 226329 h 875390"/>
                <a:gd name="connsiteX335" fmla="*/ 1145092 w 4387952"/>
                <a:gd name="connsiteY335" fmla="*/ 207463 h 875390"/>
                <a:gd name="connsiteX336" fmla="*/ 1177863 w 4387952"/>
                <a:gd name="connsiteY336" fmla="*/ 187173 h 875390"/>
                <a:gd name="connsiteX337" fmla="*/ 1201232 w 4387952"/>
                <a:gd name="connsiteY337" fmla="*/ 177997 h 875390"/>
                <a:gd name="connsiteX338" fmla="*/ 1234745 w 4387952"/>
                <a:gd name="connsiteY338" fmla="*/ 176629 h 875390"/>
                <a:gd name="connsiteX339" fmla="*/ 1250077 w 4387952"/>
                <a:gd name="connsiteY339" fmla="*/ 176629 h 875390"/>
                <a:gd name="connsiteX340" fmla="*/ 1268942 w 4387952"/>
                <a:gd name="connsiteY340" fmla="*/ 183240 h 875390"/>
                <a:gd name="connsiteX341" fmla="*/ 1281424 w 4387952"/>
                <a:gd name="connsiteY341" fmla="*/ 195494 h 875390"/>
                <a:gd name="connsiteX342" fmla="*/ 1286325 w 4387952"/>
                <a:gd name="connsiteY342" fmla="*/ 211795 h 875390"/>
                <a:gd name="connsiteX343" fmla="*/ 1284388 w 4387952"/>
                <a:gd name="connsiteY343" fmla="*/ 223763 h 875390"/>
                <a:gd name="connsiteX344" fmla="*/ 1274585 w 4387952"/>
                <a:gd name="connsiteY344" fmla="*/ 239437 h 875390"/>
                <a:gd name="connsiteX345" fmla="*/ 1255947 w 4387952"/>
                <a:gd name="connsiteY345" fmla="*/ 253743 h 875390"/>
                <a:gd name="connsiteX346" fmla="*/ 1241641 w 4387952"/>
                <a:gd name="connsiteY346" fmla="*/ 260925 h 875390"/>
                <a:gd name="connsiteX347" fmla="*/ 1215310 w 4387952"/>
                <a:gd name="connsiteY347" fmla="*/ 274148 h 875390"/>
                <a:gd name="connsiteX348" fmla="*/ 1189890 w 4387952"/>
                <a:gd name="connsiteY348" fmla="*/ 295578 h 875390"/>
                <a:gd name="connsiteX349" fmla="*/ 1165724 w 4387952"/>
                <a:gd name="connsiteY349" fmla="*/ 322194 h 875390"/>
                <a:gd name="connsiteX350" fmla="*/ 1156376 w 4387952"/>
                <a:gd name="connsiteY350" fmla="*/ 341288 h 875390"/>
                <a:gd name="connsiteX351" fmla="*/ 1155636 w 4387952"/>
                <a:gd name="connsiteY351" fmla="*/ 354910 h 875390"/>
                <a:gd name="connsiteX352" fmla="*/ 1159454 w 4387952"/>
                <a:gd name="connsiteY352" fmla="*/ 360097 h 875390"/>
                <a:gd name="connsiteX353" fmla="*/ 1185273 w 4387952"/>
                <a:gd name="connsiteY353" fmla="*/ 378962 h 875390"/>
                <a:gd name="connsiteX354" fmla="*/ 1193424 w 4387952"/>
                <a:gd name="connsiteY354" fmla="*/ 387967 h 875390"/>
                <a:gd name="connsiteX355" fmla="*/ 1192340 w 4387952"/>
                <a:gd name="connsiteY355" fmla="*/ 398682 h 875390"/>
                <a:gd name="connsiteX356" fmla="*/ 1170682 w 4387952"/>
                <a:gd name="connsiteY356" fmla="*/ 422791 h 875390"/>
                <a:gd name="connsiteX357" fmla="*/ 1160423 w 4387952"/>
                <a:gd name="connsiteY357" fmla="*/ 427465 h 875390"/>
                <a:gd name="connsiteX358" fmla="*/ 1134433 w 4387952"/>
                <a:gd name="connsiteY358" fmla="*/ 437154 h 875390"/>
                <a:gd name="connsiteX359" fmla="*/ 1102630 w 4387952"/>
                <a:gd name="connsiteY359" fmla="*/ 452143 h 875390"/>
                <a:gd name="connsiteX360" fmla="*/ 1087640 w 4387952"/>
                <a:gd name="connsiteY360" fmla="*/ 458869 h 875390"/>
                <a:gd name="connsiteX361" fmla="*/ 1072536 w 4387952"/>
                <a:gd name="connsiteY361" fmla="*/ 459724 h 875390"/>
                <a:gd name="connsiteX362" fmla="*/ 1065583 w 4387952"/>
                <a:gd name="connsiteY362" fmla="*/ 459154 h 875390"/>
                <a:gd name="connsiteX363" fmla="*/ 1058744 w 4387952"/>
                <a:gd name="connsiteY363" fmla="*/ 457216 h 875390"/>
                <a:gd name="connsiteX364" fmla="*/ 1051961 w 4387952"/>
                <a:gd name="connsiteY364" fmla="*/ 462574 h 875390"/>
                <a:gd name="connsiteX365" fmla="*/ 1048826 w 4387952"/>
                <a:gd name="connsiteY365" fmla="*/ 468729 h 875390"/>
                <a:gd name="connsiteX366" fmla="*/ 1050080 w 4387952"/>
                <a:gd name="connsiteY366" fmla="*/ 562429 h 875390"/>
                <a:gd name="connsiteX367" fmla="*/ 1047458 w 4387952"/>
                <a:gd name="connsiteY367" fmla="*/ 572119 h 875390"/>
                <a:gd name="connsiteX368" fmla="*/ 1047801 w 4387952"/>
                <a:gd name="connsiteY368" fmla="*/ 576222 h 875390"/>
                <a:gd name="connsiteX369" fmla="*/ 1049852 w 4387952"/>
                <a:gd name="connsiteY369" fmla="*/ 578331 h 875390"/>
                <a:gd name="connsiteX370" fmla="*/ 1051220 w 4387952"/>
                <a:gd name="connsiteY370" fmla="*/ 585740 h 875390"/>
                <a:gd name="connsiteX371" fmla="*/ 1052303 w 4387952"/>
                <a:gd name="connsiteY371" fmla="*/ 631451 h 875390"/>
                <a:gd name="connsiteX372" fmla="*/ 1053785 w 4387952"/>
                <a:gd name="connsiteY372" fmla="*/ 637549 h 875390"/>
                <a:gd name="connsiteX373" fmla="*/ 1053785 w 4387952"/>
                <a:gd name="connsiteY373" fmla="*/ 702010 h 875390"/>
                <a:gd name="connsiteX374" fmla="*/ 1056692 w 4387952"/>
                <a:gd name="connsiteY374" fmla="*/ 714493 h 875390"/>
                <a:gd name="connsiteX375" fmla="*/ 1057433 w 4387952"/>
                <a:gd name="connsiteY375" fmla="*/ 779866 h 875390"/>
                <a:gd name="connsiteX376" fmla="*/ 1052816 w 4387952"/>
                <a:gd name="connsiteY376" fmla="*/ 805685 h 875390"/>
                <a:gd name="connsiteX377" fmla="*/ 1043925 w 4387952"/>
                <a:gd name="connsiteY377" fmla="*/ 826716 h 875390"/>
                <a:gd name="connsiteX378" fmla="*/ 1028080 w 4387952"/>
                <a:gd name="connsiteY378" fmla="*/ 836975 h 875390"/>
                <a:gd name="connsiteX379" fmla="*/ 1018733 w 4387952"/>
                <a:gd name="connsiteY379" fmla="*/ 837717 h 875390"/>
                <a:gd name="connsiteX380" fmla="*/ 1009386 w 4387952"/>
                <a:gd name="connsiteY380" fmla="*/ 833327 h 875390"/>
                <a:gd name="connsiteX381" fmla="*/ 988354 w 4387952"/>
                <a:gd name="connsiteY381" fmla="*/ 809903 h 875390"/>
                <a:gd name="connsiteX382" fmla="*/ 981515 w 4387952"/>
                <a:gd name="connsiteY382" fmla="*/ 795768 h 875390"/>
                <a:gd name="connsiteX383" fmla="*/ 973421 w 4387952"/>
                <a:gd name="connsiteY383" fmla="*/ 782602 h 875390"/>
                <a:gd name="connsiteX384" fmla="*/ 971940 w 4387952"/>
                <a:gd name="connsiteY384" fmla="*/ 771602 h 875390"/>
                <a:gd name="connsiteX385" fmla="*/ 966297 w 4387952"/>
                <a:gd name="connsiteY385" fmla="*/ 749374 h 875390"/>
                <a:gd name="connsiteX386" fmla="*/ 964872 w 4387952"/>
                <a:gd name="connsiteY386" fmla="*/ 726006 h 875390"/>
                <a:gd name="connsiteX387" fmla="*/ 969261 w 4387952"/>
                <a:gd name="connsiteY387" fmla="*/ 683715 h 875390"/>
                <a:gd name="connsiteX388" fmla="*/ 974391 w 4387952"/>
                <a:gd name="connsiteY388" fmla="*/ 647124 h 875390"/>
                <a:gd name="connsiteX389" fmla="*/ 978836 w 4387952"/>
                <a:gd name="connsiteY389" fmla="*/ 621476 h 875390"/>
                <a:gd name="connsiteX390" fmla="*/ 984878 w 4387952"/>
                <a:gd name="connsiteY390" fmla="*/ 455563 h 875390"/>
                <a:gd name="connsiteX391" fmla="*/ 983738 w 4387952"/>
                <a:gd name="connsiteY391" fmla="*/ 399081 h 875390"/>
                <a:gd name="connsiteX392" fmla="*/ 978494 w 4387952"/>
                <a:gd name="connsiteY392" fmla="*/ 394806 h 875390"/>
                <a:gd name="connsiteX393" fmla="*/ 973194 w 4387952"/>
                <a:gd name="connsiteY393" fmla="*/ 395662 h 875390"/>
                <a:gd name="connsiteX394" fmla="*/ 967722 w 4387952"/>
                <a:gd name="connsiteY394" fmla="*/ 401703 h 875390"/>
                <a:gd name="connsiteX395" fmla="*/ 936033 w 4387952"/>
                <a:gd name="connsiteY395" fmla="*/ 434133 h 875390"/>
                <a:gd name="connsiteX396" fmla="*/ 913520 w 4387952"/>
                <a:gd name="connsiteY396" fmla="*/ 463086 h 875390"/>
                <a:gd name="connsiteX397" fmla="*/ 891007 w 4387952"/>
                <a:gd name="connsiteY397" fmla="*/ 492325 h 875390"/>
                <a:gd name="connsiteX398" fmla="*/ 875048 w 4387952"/>
                <a:gd name="connsiteY398" fmla="*/ 514268 h 875390"/>
                <a:gd name="connsiteX399" fmla="*/ 859317 w 4387952"/>
                <a:gd name="connsiteY399" fmla="*/ 518657 h 875390"/>
                <a:gd name="connsiteX400" fmla="*/ 846151 w 4387952"/>
                <a:gd name="connsiteY400" fmla="*/ 514838 h 875390"/>
                <a:gd name="connsiteX401" fmla="*/ 823638 w 4387952"/>
                <a:gd name="connsiteY401" fmla="*/ 501843 h 875390"/>
                <a:gd name="connsiteX402" fmla="*/ 802379 w 4387952"/>
                <a:gd name="connsiteY402" fmla="*/ 485714 h 875390"/>
                <a:gd name="connsiteX403" fmla="*/ 785337 w 4387952"/>
                <a:gd name="connsiteY403" fmla="*/ 468672 h 875390"/>
                <a:gd name="connsiteX404" fmla="*/ 780379 w 4387952"/>
                <a:gd name="connsiteY404" fmla="*/ 448838 h 875390"/>
                <a:gd name="connsiteX405" fmla="*/ 782488 w 4387952"/>
                <a:gd name="connsiteY405" fmla="*/ 429631 h 875390"/>
                <a:gd name="connsiteX406" fmla="*/ 789099 w 4387952"/>
                <a:gd name="connsiteY406" fmla="*/ 406718 h 875390"/>
                <a:gd name="connsiteX407" fmla="*/ 800099 w 4387952"/>
                <a:gd name="connsiteY407" fmla="*/ 372635 h 875390"/>
                <a:gd name="connsiteX408" fmla="*/ 806711 w 4387952"/>
                <a:gd name="connsiteY408" fmla="*/ 345506 h 875390"/>
                <a:gd name="connsiteX409" fmla="*/ 817369 w 4387952"/>
                <a:gd name="connsiteY409" fmla="*/ 317122 h 875390"/>
                <a:gd name="connsiteX410" fmla="*/ 828369 w 4387952"/>
                <a:gd name="connsiteY410" fmla="*/ 292728 h 875390"/>
                <a:gd name="connsiteX411" fmla="*/ 838229 w 4387952"/>
                <a:gd name="connsiteY411" fmla="*/ 286117 h 875390"/>
                <a:gd name="connsiteX412" fmla="*/ 852364 w 4387952"/>
                <a:gd name="connsiteY412" fmla="*/ 290163 h 875390"/>
                <a:gd name="connsiteX413" fmla="*/ 856182 w 4387952"/>
                <a:gd name="connsiteY413" fmla="*/ 304127 h 875390"/>
                <a:gd name="connsiteX414" fmla="*/ 867182 w 4387952"/>
                <a:gd name="connsiteY414" fmla="*/ 320598 h 875390"/>
                <a:gd name="connsiteX415" fmla="*/ 872141 w 4387952"/>
                <a:gd name="connsiteY415" fmla="*/ 339806 h 875390"/>
                <a:gd name="connsiteX416" fmla="*/ 882571 w 4387952"/>
                <a:gd name="connsiteY416" fmla="*/ 368361 h 875390"/>
                <a:gd name="connsiteX417" fmla="*/ 893173 w 4387952"/>
                <a:gd name="connsiteY417" fmla="*/ 392755 h 875390"/>
                <a:gd name="connsiteX418" fmla="*/ 899043 w 4387952"/>
                <a:gd name="connsiteY418" fmla="*/ 399936 h 875390"/>
                <a:gd name="connsiteX419" fmla="*/ 906224 w 4387952"/>
                <a:gd name="connsiteY419" fmla="*/ 399195 h 875390"/>
                <a:gd name="connsiteX420" fmla="*/ 986018 w 4387952"/>
                <a:gd name="connsiteY420" fmla="*/ 324760 h 875390"/>
                <a:gd name="connsiteX421" fmla="*/ 987043 w 4387952"/>
                <a:gd name="connsiteY421" fmla="*/ 311822 h 875390"/>
                <a:gd name="connsiteX422" fmla="*/ 985448 w 4387952"/>
                <a:gd name="connsiteY422" fmla="*/ 298998 h 875390"/>
                <a:gd name="connsiteX423" fmla="*/ 980774 w 4387952"/>
                <a:gd name="connsiteY423" fmla="*/ 250152 h 875390"/>
                <a:gd name="connsiteX424" fmla="*/ 976955 w 4387952"/>
                <a:gd name="connsiteY424" fmla="*/ 206893 h 875390"/>
                <a:gd name="connsiteX425" fmla="*/ 971598 w 4387952"/>
                <a:gd name="connsiteY425" fmla="*/ 191676 h 875390"/>
                <a:gd name="connsiteX426" fmla="*/ 959800 w 4387952"/>
                <a:gd name="connsiteY426" fmla="*/ 165686 h 875390"/>
                <a:gd name="connsiteX427" fmla="*/ 951079 w 4387952"/>
                <a:gd name="connsiteY427" fmla="*/ 147276 h 875390"/>
                <a:gd name="connsiteX428" fmla="*/ 947432 w 4387952"/>
                <a:gd name="connsiteY428" fmla="*/ 132001 h 875390"/>
                <a:gd name="connsiteX429" fmla="*/ 947831 w 4387952"/>
                <a:gd name="connsiteY429" fmla="*/ 126302 h 875390"/>
                <a:gd name="connsiteX430" fmla="*/ 973650 w 4387952"/>
                <a:gd name="connsiteY430" fmla="*/ 98089 h 875390"/>
                <a:gd name="connsiteX431" fmla="*/ 991603 w 4387952"/>
                <a:gd name="connsiteY431" fmla="*/ 82245 h 875390"/>
                <a:gd name="connsiteX432" fmla="*/ 1887057 w 4387952"/>
                <a:gd name="connsiteY432" fmla="*/ 77627 h 875390"/>
                <a:gd name="connsiteX433" fmla="*/ 1903814 w 4387952"/>
                <a:gd name="connsiteY433" fmla="*/ 81446 h 875390"/>
                <a:gd name="connsiteX434" fmla="*/ 1921995 w 4387952"/>
                <a:gd name="connsiteY434" fmla="*/ 88399 h 875390"/>
                <a:gd name="connsiteX435" fmla="*/ 1941032 w 4387952"/>
                <a:gd name="connsiteY435" fmla="*/ 95239 h 875390"/>
                <a:gd name="connsiteX436" fmla="*/ 1960353 w 4387952"/>
                <a:gd name="connsiteY436" fmla="*/ 113192 h 875390"/>
                <a:gd name="connsiteX437" fmla="*/ 1973063 w 4387952"/>
                <a:gd name="connsiteY437" fmla="*/ 134850 h 875390"/>
                <a:gd name="connsiteX438" fmla="*/ 1977965 w 4387952"/>
                <a:gd name="connsiteY438" fmla="*/ 158105 h 875390"/>
                <a:gd name="connsiteX439" fmla="*/ 1971581 w 4387952"/>
                <a:gd name="connsiteY439" fmla="*/ 206380 h 875390"/>
                <a:gd name="connsiteX440" fmla="*/ 1962519 w 4387952"/>
                <a:gd name="connsiteY440" fmla="*/ 241261 h 875390"/>
                <a:gd name="connsiteX441" fmla="*/ 1958700 w 4387952"/>
                <a:gd name="connsiteY441" fmla="*/ 275971 h 875390"/>
                <a:gd name="connsiteX442" fmla="*/ 1952431 w 4387952"/>
                <a:gd name="connsiteY442" fmla="*/ 318375 h 875390"/>
                <a:gd name="connsiteX443" fmla="*/ 1950949 w 4387952"/>
                <a:gd name="connsiteY443" fmla="*/ 347614 h 875390"/>
                <a:gd name="connsiteX444" fmla="*/ 1951975 w 4387952"/>
                <a:gd name="connsiteY444" fmla="*/ 357873 h 875390"/>
                <a:gd name="connsiteX445" fmla="*/ 1955851 w 4387952"/>
                <a:gd name="connsiteY445" fmla="*/ 361464 h 875390"/>
                <a:gd name="connsiteX446" fmla="*/ 1961664 w 4387952"/>
                <a:gd name="connsiteY446" fmla="*/ 357360 h 875390"/>
                <a:gd name="connsiteX447" fmla="*/ 1976426 w 4387952"/>
                <a:gd name="connsiteY447" fmla="*/ 341230 h 875390"/>
                <a:gd name="connsiteX448" fmla="*/ 1987141 w 4387952"/>
                <a:gd name="connsiteY448" fmla="*/ 318718 h 875390"/>
                <a:gd name="connsiteX449" fmla="*/ 1995462 w 4387952"/>
                <a:gd name="connsiteY449" fmla="*/ 296489 h 875390"/>
                <a:gd name="connsiteX450" fmla="*/ 1997115 w 4387952"/>
                <a:gd name="connsiteY450" fmla="*/ 268391 h 875390"/>
                <a:gd name="connsiteX451" fmla="*/ 2002473 w 4387952"/>
                <a:gd name="connsiteY451" fmla="*/ 263774 h 875390"/>
                <a:gd name="connsiteX452" fmla="*/ 2010338 w 4387952"/>
                <a:gd name="connsiteY452" fmla="*/ 269587 h 875390"/>
                <a:gd name="connsiteX453" fmla="*/ 2011136 w 4387952"/>
                <a:gd name="connsiteY453" fmla="*/ 298655 h 875390"/>
                <a:gd name="connsiteX454" fmla="*/ 2022934 w 4387952"/>
                <a:gd name="connsiteY454" fmla="*/ 314842 h 875390"/>
                <a:gd name="connsiteX455" fmla="*/ 2036783 w 4387952"/>
                <a:gd name="connsiteY455" fmla="*/ 338438 h 875390"/>
                <a:gd name="connsiteX456" fmla="*/ 2041685 w 4387952"/>
                <a:gd name="connsiteY456" fmla="*/ 350407 h 875390"/>
                <a:gd name="connsiteX457" fmla="*/ 2040489 w 4387952"/>
                <a:gd name="connsiteY457" fmla="*/ 359754 h 875390"/>
                <a:gd name="connsiteX458" fmla="*/ 2032053 w 4387952"/>
                <a:gd name="connsiteY458" fmla="*/ 372122 h 875390"/>
                <a:gd name="connsiteX459" fmla="*/ 1977851 w 4387952"/>
                <a:gd name="connsiteY459" fmla="*/ 421707 h 875390"/>
                <a:gd name="connsiteX460" fmla="*/ 1955793 w 4387952"/>
                <a:gd name="connsiteY460" fmla="*/ 439205 h 875390"/>
                <a:gd name="connsiteX461" fmla="*/ 1951576 w 4387952"/>
                <a:gd name="connsiteY461" fmla="*/ 449635 h 875390"/>
                <a:gd name="connsiteX462" fmla="*/ 1949011 w 4387952"/>
                <a:gd name="connsiteY462" fmla="*/ 471294 h 875390"/>
                <a:gd name="connsiteX463" fmla="*/ 1948840 w 4387952"/>
                <a:gd name="connsiteY463" fmla="*/ 527947 h 875390"/>
                <a:gd name="connsiteX464" fmla="*/ 1947187 w 4387952"/>
                <a:gd name="connsiteY464" fmla="*/ 541056 h 875390"/>
                <a:gd name="connsiteX465" fmla="*/ 1947016 w 4387952"/>
                <a:gd name="connsiteY465" fmla="*/ 578274 h 875390"/>
                <a:gd name="connsiteX466" fmla="*/ 1947016 w 4387952"/>
                <a:gd name="connsiteY466" fmla="*/ 587735 h 875390"/>
                <a:gd name="connsiteX467" fmla="*/ 1946218 w 4387952"/>
                <a:gd name="connsiteY467" fmla="*/ 603408 h 875390"/>
                <a:gd name="connsiteX468" fmla="*/ 1948156 w 4387952"/>
                <a:gd name="connsiteY468" fmla="*/ 621590 h 875390"/>
                <a:gd name="connsiteX469" fmla="*/ 1948327 w 4387952"/>
                <a:gd name="connsiteY469" fmla="*/ 638347 h 875390"/>
                <a:gd name="connsiteX470" fmla="*/ 1946560 w 4387952"/>
                <a:gd name="connsiteY470" fmla="*/ 656642 h 875390"/>
                <a:gd name="connsiteX471" fmla="*/ 1946389 w 4387952"/>
                <a:gd name="connsiteY471" fmla="*/ 680922 h 875390"/>
                <a:gd name="connsiteX472" fmla="*/ 1949410 w 4387952"/>
                <a:gd name="connsiteY472" fmla="*/ 686393 h 875390"/>
                <a:gd name="connsiteX473" fmla="*/ 1947472 w 4387952"/>
                <a:gd name="connsiteY473" fmla="*/ 701498 h 875390"/>
                <a:gd name="connsiteX474" fmla="*/ 1945249 w 4387952"/>
                <a:gd name="connsiteY474" fmla="*/ 718881 h 875390"/>
                <a:gd name="connsiteX475" fmla="*/ 1942913 w 4387952"/>
                <a:gd name="connsiteY475" fmla="*/ 739057 h 875390"/>
                <a:gd name="connsiteX476" fmla="*/ 1938239 w 4387952"/>
                <a:gd name="connsiteY476" fmla="*/ 762026 h 875390"/>
                <a:gd name="connsiteX477" fmla="*/ 1934420 w 4387952"/>
                <a:gd name="connsiteY477" fmla="*/ 775648 h 875390"/>
                <a:gd name="connsiteX478" fmla="*/ 1931855 w 4387952"/>
                <a:gd name="connsiteY478" fmla="*/ 790296 h 875390"/>
                <a:gd name="connsiteX479" fmla="*/ 1918576 w 4387952"/>
                <a:gd name="connsiteY479" fmla="*/ 810871 h 875390"/>
                <a:gd name="connsiteX480" fmla="*/ 1905409 w 4387952"/>
                <a:gd name="connsiteY480" fmla="*/ 824151 h 875390"/>
                <a:gd name="connsiteX481" fmla="*/ 1899995 w 4387952"/>
                <a:gd name="connsiteY481" fmla="*/ 825861 h 875390"/>
                <a:gd name="connsiteX482" fmla="*/ 1883523 w 4387952"/>
                <a:gd name="connsiteY482" fmla="*/ 823239 h 875390"/>
                <a:gd name="connsiteX483" fmla="*/ 1877539 w 4387952"/>
                <a:gd name="connsiteY483" fmla="*/ 815260 h 875390"/>
                <a:gd name="connsiteX484" fmla="*/ 1877254 w 4387952"/>
                <a:gd name="connsiteY484" fmla="*/ 785623 h 875390"/>
                <a:gd name="connsiteX485" fmla="*/ 1877881 w 4387952"/>
                <a:gd name="connsiteY485" fmla="*/ 673000 h 875390"/>
                <a:gd name="connsiteX486" fmla="*/ 1878451 w 4387952"/>
                <a:gd name="connsiteY486" fmla="*/ 584258 h 875390"/>
                <a:gd name="connsiteX487" fmla="*/ 1879534 w 4387952"/>
                <a:gd name="connsiteY487" fmla="*/ 508967 h 875390"/>
                <a:gd name="connsiteX488" fmla="*/ 1878793 w 4387952"/>
                <a:gd name="connsiteY488" fmla="*/ 502926 h 875390"/>
                <a:gd name="connsiteX489" fmla="*/ 1873322 w 4387952"/>
                <a:gd name="connsiteY489" fmla="*/ 503724 h 875390"/>
                <a:gd name="connsiteX490" fmla="*/ 1853658 w 4387952"/>
                <a:gd name="connsiteY490" fmla="*/ 523387 h 875390"/>
                <a:gd name="connsiteX491" fmla="*/ 1821342 w 4387952"/>
                <a:gd name="connsiteY491" fmla="*/ 548180 h 875390"/>
                <a:gd name="connsiteX492" fmla="*/ 1800481 w 4387952"/>
                <a:gd name="connsiteY492" fmla="*/ 554848 h 875390"/>
                <a:gd name="connsiteX493" fmla="*/ 1783895 w 4387952"/>
                <a:gd name="connsiteY493" fmla="*/ 554507 h 875390"/>
                <a:gd name="connsiteX494" fmla="*/ 1773009 w 4387952"/>
                <a:gd name="connsiteY494" fmla="*/ 549719 h 875390"/>
                <a:gd name="connsiteX495" fmla="*/ 1764403 w 4387952"/>
                <a:gd name="connsiteY495" fmla="*/ 538719 h 875390"/>
                <a:gd name="connsiteX496" fmla="*/ 1764745 w 4387952"/>
                <a:gd name="connsiteY496" fmla="*/ 528631 h 875390"/>
                <a:gd name="connsiteX497" fmla="*/ 1772554 w 4387952"/>
                <a:gd name="connsiteY497" fmla="*/ 512330 h 875390"/>
                <a:gd name="connsiteX498" fmla="*/ 1789652 w 4387952"/>
                <a:gd name="connsiteY498" fmla="*/ 480983 h 875390"/>
                <a:gd name="connsiteX499" fmla="*/ 1793984 w 4387952"/>
                <a:gd name="connsiteY499" fmla="*/ 464226 h 875390"/>
                <a:gd name="connsiteX500" fmla="*/ 1795750 w 4387952"/>
                <a:gd name="connsiteY500" fmla="*/ 443936 h 875390"/>
                <a:gd name="connsiteX501" fmla="*/ 1790336 w 4387952"/>
                <a:gd name="connsiteY501" fmla="*/ 423303 h 875390"/>
                <a:gd name="connsiteX502" fmla="*/ 1785321 w 4387952"/>
                <a:gd name="connsiteY502" fmla="*/ 402443 h 875390"/>
                <a:gd name="connsiteX503" fmla="*/ 1780932 w 4387952"/>
                <a:gd name="connsiteY503" fmla="*/ 380215 h 875390"/>
                <a:gd name="connsiteX504" fmla="*/ 1775118 w 4387952"/>
                <a:gd name="connsiteY504" fmla="*/ 359298 h 875390"/>
                <a:gd name="connsiteX505" fmla="*/ 1777854 w 4387952"/>
                <a:gd name="connsiteY505" fmla="*/ 343966 h 875390"/>
                <a:gd name="connsiteX506" fmla="*/ 1784181 w 4387952"/>
                <a:gd name="connsiteY506" fmla="*/ 329945 h 875390"/>
                <a:gd name="connsiteX507" fmla="*/ 1789367 w 4387952"/>
                <a:gd name="connsiteY507" fmla="*/ 302473 h 875390"/>
                <a:gd name="connsiteX508" fmla="*/ 1786859 w 4387952"/>
                <a:gd name="connsiteY508" fmla="*/ 291758 h 875390"/>
                <a:gd name="connsiteX509" fmla="*/ 1773009 w 4387952"/>
                <a:gd name="connsiteY509" fmla="*/ 273691 h 875390"/>
                <a:gd name="connsiteX510" fmla="*/ 1750496 w 4387952"/>
                <a:gd name="connsiteY510" fmla="*/ 241546 h 875390"/>
                <a:gd name="connsiteX511" fmla="*/ 1736761 w 4387952"/>
                <a:gd name="connsiteY511" fmla="*/ 212193 h 875390"/>
                <a:gd name="connsiteX512" fmla="*/ 1733112 w 4387952"/>
                <a:gd name="connsiteY512" fmla="*/ 200851 h 875390"/>
                <a:gd name="connsiteX513" fmla="*/ 1732372 w 4387952"/>
                <a:gd name="connsiteY513" fmla="*/ 193670 h 875390"/>
                <a:gd name="connsiteX514" fmla="*/ 1732714 w 4387952"/>
                <a:gd name="connsiteY514" fmla="*/ 179649 h 875390"/>
                <a:gd name="connsiteX515" fmla="*/ 1741035 w 4387952"/>
                <a:gd name="connsiteY515" fmla="*/ 172296 h 875390"/>
                <a:gd name="connsiteX516" fmla="*/ 1755056 w 4387952"/>
                <a:gd name="connsiteY516" fmla="*/ 170928 h 875390"/>
                <a:gd name="connsiteX517" fmla="*/ 1771984 w 4387952"/>
                <a:gd name="connsiteY517" fmla="*/ 179022 h 875390"/>
                <a:gd name="connsiteX518" fmla="*/ 1792844 w 4387952"/>
                <a:gd name="connsiteY518" fmla="*/ 194410 h 875390"/>
                <a:gd name="connsiteX519" fmla="*/ 1816782 w 4387952"/>
                <a:gd name="connsiteY519" fmla="*/ 219659 h 875390"/>
                <a:gd name="connsiteX520" fmla="*/ 1828181 w 4387952"/>
                <a:gd name="connsiteY520" fmla="*/ 238810 h 875390"/>
                <a:gd name="connsiteX521" fmla="*/ 1830632 w 4387952"/>
                <a:gd name="connsiteY521" fmla="*/ 261494 h 875390"/>
                <a:gd name="connsiteX522" fmla="*/ 1825616 w 4387952"/>
                <a:gd name="connsiteY522" fmla="*/ 285831 h 875390"/>
                <a:gd name="connsiteX523" fmla="*/ 1815414 w 4387952"/>
                <a:gd name="connsiteY523" fmla="*/ 313474 h 875390"/>
                <a:gd name="connsiteX524" fmla="*/ 1807720 w 4387952"/>
                <a:gd name="connsiteY524" fmla="*/ 331940 h 875390"/>
                <a:gd name="connsiteX525" fmla="*/ 1806751 w 4387952"/>
                <a:gd name="connsiteY525" fmla="*/ 345334 h 875390"/>
                <a:gd name="connsiteX526" fmla="*/ 1813818 w 4387952"/>
                <a:gd name="connsiteY526" fmla="*/ 359811 h 875390"/>
                <a:gd name="connsiteX527" fmla="*/ 1823850 w 4387952"/>
                <a:gd name="connsiteY527" fmla="*/ 376111 h 875390"/>
                <a:gd name="connsiteX528" fmla="*/ 1837186 w 4387952"/>
                <a:gd name="connsiteY528" fmla="*/ 397997 h 875390"/>
                <a:gd name="connsiteX529" fmla="*/ 1839922 w 4387952"/>
                <a:gd name="connsiteY529" fmla="*/ 415210 h 875390"/>
                <a:gd name="connsiteX530" fmla="*/ 1838839 w 4387952"/>
                <a:gd name="connsiteY530" fmla="*/ 436925 h 875390"/>
                <a:gd name="connsiteX531" fmla="*/ 1832227 w 4387952"/>
                <a:gd name="connsiteY531" fmla="*/ 448895 h 875390"/>
                <a:gd name="connsiteX532" fmla="*/ 1824990 w 4387952"/>
                <a:gd name="connsiteY532" fmla="*/ 460807 h 875390"/>
                <a:gd name="connsiteX533" fmla="*/ 1825274 w 4387952"/>
                <a:gd name="connsiteY533" fmla="*/ 466050 h 875390"/>
                <a:gd name="connsiteX534" fmla="*/ 1828694 w 4387952"/>
                <a:gd name="connsiteY534" fmla="*/ 467988 h 875390"/>
                <a:gd name="connsiteX535" fmla="*/ 1839295 w 4387952"/>
                <a:gd name="connsiteY535" fmla="*/ 462118 h 875390"/>
                <a:gd name="connsiteX536" fmla="*/ 1875430 w 4387952"/>
                <a:gd name="connsiteY536" fmla="*/ 437609 h 875390"/>
                <a:gd name="connsiteX537" fmla="*/ 1880161 w 4387952"/>
                <a:gd name="connsiteY537" fmla="*/ 431739 h 875390"/>
                <a:gd name="connsiteX538" fmla="*/ 1882441 w 4387952"/>
                <a:gd name="connsiteY538" fmla="*/ 412703 h 875390"/>
                <a:gd name="connsiteX539" fmla="*/ 1881871 w 4387952"/>
                <a:gd name="connsiteY539" fmla="*/ 374801 h 875390"/>
                <a:gd name="connsiteX540" fmla="*/ 1882611 w 4387952"/>
                <a:gd name="connsiteY540" fmla="*/ 298769 h 875390"/>
                <a:gd name="connsiteX541" fmla="*/ 1885347 w 4387952"/>
                <a:gd name="connsiteY541" fmla="*/ 277623 h 875390"/>
                <a:gd name="connsiteX542" fmla="*/ 1882839 w 4387952"/>
                <a:gd name="connsiteY542" fmla="*/ 231401 h 875390"/>
                <a:gd name="connsiteX543" fmla="*/ 1881927 w 4387952"/>
                <a:gd name="connsiteY543" fmla="*/ 191162 h 875390"/>
                <a:gd name="connsiteX544" fmla="*/ 1877254 w 4387952"/>
                <a:gd name="connsiteY544" fmla="*/ 165058 h 875390"/>
                <a:gd name="connsiteX545" fmla="*/ 1872580 w 4387952"/>
                <a:gd name="connsiteY545" fmla="*/ 143970 h 875390"/>
                <a:gd name="connsiteX546" fmla="*/ 1868990 w 4387952"/>
                <a:gd name="connsiteY546" fmla="*/ 123395 h 875390"/>
                <a:gd name="connsiteX547" fmla="*/ 1870300 w 4387952"/>
                <a:gd name="connsiteY547" fmla="*/ 101224 h 875390"/>
                <a:gd name="connsiteX548" fmla="*/ 1876627 w 4387952"/>
                <a:gd name="connsiteY548" fmla="*/ 87146 h 875390"/>
                <a:gd name="connsiteX549" fmla="*/ 2676157 w 4387952"/>
                <a:gd name="connsiteY549" fmla="*/ 58591 h 875390"/>
                <a:gd name="connsiteX550" fmla="*/ 2689094 w 4387952"/>
                <a:gd name="connsiteY550" fmla="*/ 61327 h 875390"/>
                <a:gd name="connsiteX551" fmla="*/ 2719872 w 4387952"/>
                <a:gd name="connsiteY551" fmla="*/ 77684 h 875390"/>
                <a:gd name="connsiteX552" fmla="*/ 2738509 w 4387952"/>
                <a:gd name="connsiteY552" fmla="*/ 92104 h 875390"/>
                <a:gd name="connsiteX553" fmla="*/ 2749965 w 4387952"/>
                <a:gd name="connsiteY553" fmla="*/ 106752 h 875390"/>
                <a:gd name="connsiteX554" fmla="*/ 2752930 w 4387952"/>
                <a:gd name="connsiteY554" fmla="*/ 118265 h 875390"/>
                <a:gd name="connsiteX555" fmla="*/ 2758059 w 4387952"/>
                <a:gd name="connsiteY555" fmla="*/ 120943 h 875390"/>
                <a:gd name="connsiteX556" fmla="*/ 2768033 w 4387952"/>
                <a:gd name="connsiteY556" fmla="*/ 123679 h 875390"/>
                <a:gd name="connsiteX557" fmla="*/ 2785930 w 4387952"/>
                <a:gd name="connsiteY557" fmla="*/ 146136 h 875390"/>
                <a:gd name="connsiteX558" fmla="*/ 2787127 w 4387952"/>
                <a:gd name="connsiteY558" fmla="*/ 156452 h 875390"/>
                <a:gd name="connsiteX559" fmla="*/ 2781085 w 4387952"/>
                <a:gd name="connsiteY559" fmla="*/ 164488 h 875390"/>
                <a:gd name="connsiteX560" fmla="*/ 2757888 w 4387952"/>
                <a:gd name="connsiteY560" fmla="*/ 181073 h 875390"/>
                <a:gd name="connsiteX561" fmla="*/ 2747857 w 4387952"/>
                <a:gd name="connsiteY561" fmla="*/ 188198 h 875390"/>
                <a:gd name="connsiteX562" fmla="*/ 2735432 w 4387952"/>
                <a:gd name="connsiteY562" fmla="*/ 194581 h 875390"/>
                <a:gd name="connsiteX563" fmla="*/ 2718846 w 4387952"/>
                <a:gd name="connsiteY563" fmla="*/ 207975 h 875390"/>
                <a:gd name="connsiteX564" fmla="*/ 2707846 w 4387952"/>
                <a:gd name="connsiteY564" fmla="*/ 229976 h 875390"/>
                <a:gd name="connsiteX565" fmla="*/ 2688866 w 4387952"/>
                <a:gd name="connsiteY565" fmla="*/ 269701 h 875390"/>
                <a:gd name="connsiteX566" fmla="*/ 2668576 w 4387952"/>
                <a:gd name="connsiteY566" fmla="*/ 313131 h 875390"/>
                <a:gd name="connsiteX567" fmla="*/ 2666411 w 4387952"/>
                <a:gd name="connsiteY567" fmla="*/ 331826 h 875390"/>
                <a:gd name="connsiteX568" fmla="*/ 2665670 w 4387952"/>
                <a:gd name="connsiteY568" fmla="*/ 348468 h 875390"/>
                <a:gd name="connsiteX569" fmla="*/ 2671540 w 4387952"/>
                <a:gd name="connsiteY569" fmla="*/ 348468 h 875390"/>
                <a:gd name="connsiteX570" fmla="*/ 2678152 w 4387952"/>
                <a:gd name="connsiteY570" fmla="*/ 345562 h 875390"/>
                <a:gd name="connsiteX571" fmla="*/ 2689380 w 4387952"/>
                <a:gd name="connsiteY571" fmla="*/ 345049 h 875390"/>
                <a:gd name="connsiteX572" fmla="*/ 2701349 w 4387952"/>
                <a:gd name="connsiteY572" fmla="*/ 349495 h 875390"/>
                <a:gd name="connsiteX573" fmla="*/ 2718903 w 4387952"/>
                <a:gd name="connsiteY573" fmla="*/ 356847 h 875390"/>
                <a:gd name="connsiteX574" fmla="*/ 2737198 w 4387952"/>
                <a:gd name="connsiteY574" fmla="*/ 372920 h 875390"/>
                <a:gd name="connsiteX575" fmla="*/ 2742100 w 4387952"/>
                <a:gd name="connsiteY575" fmla="*/ 383464 h 875390"/>
                <a:gd name="connsiteX576" fmla="*/ 2739193 w 4387952"/>
                <a:gd name="connsiteY576" fmla="*/ 387624 h 875390"/>
                <a:gd name="connsiteX577" fmla="*/ 2735261 w 4387952"/>
                <a:gd name="connsiteY577" fmla="*/ 405293 h 875390"/>
                <a:gd name="connsiteX578" fmla="*/ 2722038 w 4387952"/>
                <a:gd name="connsiteY578" fmla="*/ 419257 h 875390"/>
                <a:gd name="connsiteX579" fmla="*/ 2702260 w 4387952"/>
                <a:gd name="connsiteY579" fmla="*/ 452200 h 875390"/>
                <a:gd name="connsiteX580" fmla="*/ 2679975 w 4387952"/>
                <a:gd name="connsiteY580" fmla="*/ 493579 h 875390"/>
                <a:gd name="connsiteX581" fmla="*/ 2681001 w 4387952"/>
                <a:gd name="connsiteY581" fmla="*/ 497967 h 875390"/>
                <a:gd name="connsiteX582" fmla="*/ 2738339 w 4387952"/>
                <a:gd name="connsiteY582" fmla="*/ 543450 h 875390"/>
                <a:gd name="connsiteX583" fmla="*/ 2767463 w 4387952"/>
                <a:gd name="connsiteY583" fmla="*/ 561004 h 875390"/>
                <a:gd name="connsiteX584" fmla="*/ 2787013 w 4387952"/>
                <a:gd name="connsiteY584" fmla="*/ 569040 h 875390"/>
                <a:gd name="connsiteX585" fmla="*/ 2806505 w 4387952"/>
                <a:gd name="connsiteY585" fmla="*/ 572745 h 875390"/>
                <a:gd name="connsiteX586" fmla="*/ 2849764 w 4387952"/>
                <a:gd name="connsiteY586" fmla="*/ 576449 h 875390"/>
                <a:gd name="connsiteX587" fmla="*/ 2886868 w 4387952"/>
                <a:gd name="connsiteY587" fmla="*/ 572061 h 875390"/>
                <a:gd name="connsiteX588" fmla="*/ 2901573 w 4387952"/>
                <a:gd name="connsiteY588" fmla="*/ 570066 h 875390"/>
                <a:gd name="connsiteX589" fmla="*/ 2908698 w 4387952"/>
                <a:gd name="connsiteY589" fmla="*/ 576963 h 875390"/>
                <a:gd name="connsiteX590" fmla="*/ 2904309 w 4387952"/>
                <a:gd name="connsiteY590" fmla="*/ 586310 h 875390"/>
                <a:gd name="connsiteX591" fmla="*/ 2879801 w 4387952"/>
                <a:gd name="connsiteY591" fmla="*/ 599248 h 875390"/>
                <a:gd name="connsiteX592" fmla="*/ 2834433 w 4387952"/>
                <a:gd name="connsiteY592" fmla="*/ 620507 h 875390"/>
                <a:gd name="connsiteX593" fmla="*/ 2797443 w 4387952"/>
                <a:gd name="connsiteY593" fmla="*/ 637150 h 875390"/>
                <a:gd name="connsiteX594" fmla="*/ 2764727 w 4387952"/>
                <a:gd name="connsiteY594" fmla="*/ 648150 h 875390"/>
                <a:gd name="connsiteX595" fmla="*/ 2739877 w 4387952"/>
                <a:gd name="connsiteY595" fmla="*/ 654305 h 875390"/>
                <a:gd name="connsiteX596" fmla="*/ 2721297 w 4387952"/>
                <a:gd name="connsiteY596" fmla="*/ 654077 h 875390"/>
                <a:gd name="connsiteX597" fmla="*/ 2712691 w 4387952"/>
                <a:gd name="connsiteY597" fmla="*/ 652595 h 875390"/>
                <a:gd name="connsiteX598" fmla="*/ 2702488 w 4387952"/>
                <a:gd name="connsiteY598" fmla="*/ 644559 h 875390"/>
                <a:gd name="connsiteX599" fmla="*/ 2689038 w 4387952"/>
                <a:gd name="connsiteY599" fmla="*/ 625009 h 875390"/>
                <a:gd name="connsiteX600" fmla="*/ 2666354 w 4387952"/>
                <a:gd name="connsiteY600" fmla="*/ 596683 h 875390"/>
                <a:gd name="connsiteX601" fmla="*/ 2641447 w 4387952"/>
                <a:gd name="connsiteY601" fmla="*/ 569154 h 875390"/>
                <a:gd name="connsiteX602" fmla="*/ 2634152 w 4387952"/>
                <a:gd name="connsiteY602" fmla="*/ 564709 h 875390"/>
                <a:gd name="connsiteX603" fmla="*/ 2629250 w 4387952"/>
                <a:gd name="connsiteY603" fmla="*/ 568641 h 875390"/>
                <a:gd name="connsiteX604" fmla="*/ 2607477 w 4387952"/>
                <a:gd name="connsiteY604" fmla="*/ 598507 h 875390"/>
                <a:gd name="connsiteX605" fmla="*/ 2556581 w 4387952"/>
                <a:gd name="connsiteY605" fmla="*/ 646041 h 875390"/>
                <a:gd name="connsiteX606" fmla="*/ 2513378 w 4387952"/>
                <a:gd name="connsiteY606" fmla="*/ 680466 h 875390"/>
                <a:gd name="connsiteX607" fmla="*/ 2484994 w 4387952"/>
                <a:gd name="connsiteY607" fmla="*/ 695798 h 875390"/>
                <a:gd name="connsiteX608" fmla="*/ 2475704 w 4387952"/>
                <a:gd name="connsiteY608" fmla="*/ 697279 h 875390"/>
                <a:gd name="connsiteX609" fmla="*/ 2469891 w 4387952"/>
                <a:gd name="connsiteY609" fmla="*/ 695114 h 875390"/>
                <a:gd name="connsiteX610" fmla="*/ 2458150 w 4387952"/>
                <a:gd name="connsiteY610" fmla="*/ 684342 h 875390"/>
                <a:gd name="connsiteX611" fmla="*/ 2447321 w 4387952"/>
                <a:gd name="connsiteY611" fmla="*/ 671860 h 875390"/>
                <a:gd name="connsiteX612" fmla="*/ 2442932 w 4387952"/>
                <a:gd name="connsiteY612" fmla="*/ 673341 h 875390"/>
                <a:gd name="connsiteX613" fmla="*/ 2438543 w 4387952"/>
                <a:gd name="connsiteY613" fmla="*/ 696823 h 875390"/>
                <a:gd name="connsiteX614" fmla="*/ 2418994 w 4387952"/>
                <a:gd name="connsiteY614" fmla="*/ 719508 h 875390"/>
                <a:gd name="connsiteX615" fmla="*/ 2403605 w 4387952"/>
                <a:gd name="connsiteY615" fmla="*/ 727658 h 875390"/>
                <a:gd name="connsiteX616" fmla="*/ 2394315 w 4387952"/>
                <a:gd name="connsiteY616" fmla="*/ 726176 h 875390"/>
                <a:gd name="connsiteX617" fmla="*/ 2389414 w 4387952"/>
                <a:gd name="connsiteY617" fmla="*/ 717627 h 875390"/>
                <a:gd name="connsiteX618" fmla="*/ 2377159 w 4387952"/>
                <a:gd name="connsiteY618" fmla="*/ 708337 h 875390"/>
                <a:gd name="connsiteX619" fmla="*/ 2366216 w 4387952"/>
                <a:gd name="connsiteY619" fmla="*/ 701041 h 875390"/>
                <a:gd name="connsiteX620" fmla="*/ 2351797 w 4387952"/>
                <a:gd name="connsiteY620" fmla="*/ 693005 h 875390"/>
                <a:gd name="connsiteX621" fmla="*/ 2328543 w 4387952"/>
                <a:gd name="connsiteY621" fmla="*/ 679782 h 875390"/>
                <a:gd name="connsiteX622" fmla="*/ 2316288 w 4387952"/>
                <a:gd name="connsiteY622" fmla="*/ 674880 h 875390"/>
                <a:gd name="connsiteX623" fmla="*/ 2305345 w 4387952"/>
                <a:gd name="connsiteY623" fmla="*/ 669808 h 875390"/>
                <a:gd name="connsiteX624" fmla="*/ 2290641 w 4387952"/>
                <a:gd name="connsiteY624" fmla="*/ 663368 h 875390"/>
                <a:gd name="connsiteX625" fmla="*/ 2280382 w 4387952"/>
                <a:gd name="connsiteY625" fmla="*/ 657554 h 875390"/>
                <a:gd name="connsiteX626" fmla="*/ 2279640 w 4387952"/>
                <a:gd name="connsiteY626" fmla="*/ 650430 h 875390"/>
                <a:gd name="connsiteX627" fmla="*/ 2292863 w 4387952"/>
                <a:gd name="connsiteY627" fmla="*/ 641595 h 875390"/>
                <a:gd name="connsiteX628" fmla="*/ 2300615 w 4387952"/>
                <a:gd name="connsiteY628" fmla="*/ 640342 h 875390"/>
                <a:gd name="connsiteX629" fmla="*/ 2327232 w 4387952"/>
                <a:gd name="connsiteY629" fmla="*/ 646326 h 875390"/>
                <a:gd name="connsiteX630" fmla="*/ 2345527 w 4387952"/>
                <a:gd name="connsiteY630" fmla="*/ 646326 h 875390"/>
                <a:gd name="connsiteX631" fmla="*/ 2360745 w 4387952"/>
                <a:gd name="connsiteY631" fmla="*/ 645585 h 875390"/>
                <a:gd name="connsiteX632" fmla="*/ 2369123 w 4387952"/>
                <a:gd name="connsiteY632" fmla="*/ 637947 h 875390"/>
                <a:gd name="connsiteX633" fmla="*/ 2373455 w 4387952"/>
                <a:gd name="connsiteY633" fmla="*/ 625751 h 875390"/>
                <a:gd name="connsiteX634" fmla="*/ 2375620 w 4387952"/>
                <a:gd name="connsiteY634" fmla="*/ 506630 h 875390"/>
                <a:gd name="connsiteX635" fmla="*/ 2382004 w 4387952"/>
                <a:gd name="connsiteY635" fmla="*/ 454822 h 875390"/>
                <a:gd name="connsiteX636" fmla="*/ 2384455 w 4387952"/>
                <a:gd name="connsiteY636" fmla="*/ 436982 h 875390"/>
                <a:gd name="connsiteX637" fmla="*/ 2379326 w 4387952"/>
                <a:gd name="connsiteY637" fmla="*/ 435500 h 875390"/>
                <a:gd name="connsiteX638" fmla="*/ 2374595 w 4387952"/>
                <a:gd name="connsiteY638" fmla="*/ 440972 h 875390"/>
                <a:gd name="connsiteX639" fmla="*/ 2358066 w 4387952"/>
                <a:gd name="connsiteY639" fmla="*/ 469982 h 875390"/>
                <a:gd name="connsiteX640" fmla="*/ 2340511 w 4387952"/>
                <a:gd name="connsiteY640" fmla="*/ 500475 h 875390"/>
                <a:gd name="connsiteX641" fmla="*/ 2326206 w 4387952"/>
                <a:gd name="connsiteY641" fmla="*/ 522817 h 875390"/>
                <a:gd name="connsiteX642" fmla="*/ 2317428 w 4387952"/>
                <a:gd name="connsiteY642" fmla="*/ 546185 h 875390"/>
                <a:gd name="connsiteX643" fmla="*/ 2295827 w 4387952"/>
                <a:gd name="connsiteY643" fmla="*/ 571491 h 875390"/>
                <a:gd name="connsiteX644" fmla="*/ 2261117 w 4387952"/>
                <a:gd name="connsiteY644" fmla="*/ 601870 h 875390"/>
                <a:gd name="connsiteX645" fmla="*/ 2251998 w 4387952"/>
                <a:gd name="connsiteY645" fmla="*/ 607056 h 875390"/>
                <a:gd name="connsiteX646" fmla="*/ 2234728 w 4387952"/>
                <a:gd name="connsiteY646" fmla="*/ 603750 h 875390"/>
                <a:gd name="connsiteX647" fmla="*/ 2220024 w 4387952"/>
                <a:gd name="connsiteY647" fmla="*/ 598222 h 875390"/>
                <a:gd name="connsiteX648" fmla="*/ 2194775 w 4387952"/>
                <a:gd name="connsiteY648" fmla="*/ 572859 h 875390"/>
                <a:gd name="connsiteX649" fmla="*/ 2192609 w 4387952"/>
                <a:gd name="connsiteY649" fmla="*/ 567330 h 875390"/>
                <a:gd name="connsiteX650" fmla="*/ 2195117 w 4387952"/>
                <a:gd name="connsiteY650" fmla="*/ 558895 h 875390"/>
                <a:gd name="connsiteX651" fmla="*/ 2221904 w 4387952"/>
                <a:gd name="connsiteY651" fmla="*/ 539061 h 875390"/>
                <a:gd name="connsiteX652" fmla="*/ 2235526 w 4387952"/>
                <a:gd name="connsiteY652" fmla="*/ 534330 h 875390"/>
                <a:gd name="connsiteX653" fmla="*/ 2249034 w 4387952"/>
                <a:gd name="connsiteY653" fmla="*/ 521164 h 875390"/>
                <a:gd name="connsiteX654" fmla="*/ 2287506 w 4387952"/>
                <a:gd name="connsiteY654" fmla="*/ 477164 h 875390"/>
                <a:gd name="connsiteX655" fmla="*/ 2322672 w 4387952"/>
                <a:gd name="connsiteY655" fmla="*/ 435329 h 875390"/>
                <a:gd name="connsiteX656" fmla="*/ 2353108 w 4387952"/>
                <a:gd name="connsiteY656" fmla="*/ 402443 h 875390"/>
                <a:gd name="connsiteX657" fmla="*/ 2380579 w 4387952"/>
                <a:gd name="connsiteY657" fmla="*/ 372806 h 875390"/>
                <a:gd name="connsiteX658" fmla="*/ 2388274 w 4387952"/>
                <a:gd name="connsiteY658" fmla="*/ 350863 h 875390"/>
                <a:gd name="connsiteX659" fmla="*/ 2391865 w 4387952"/>
                <a:gd name="connsiteY659" fmla="*/ 312334 h 875390"/>
                <a:gd name="connsiteX660" fmla="*/ 2395113 w 4387952"/>
                <a:gd name="connsiteY660" fmla="*/ 301276 h 875390"/>
                <a:gd name="connsiteX661" fmla="*/ 2396937 w 4387952"/>
                <a:gd name="connsiteY661" fmla="*/ 292443 h 875390"/>
                <a:gd name="connsiteX662" fmla="*/ 2389242 w 4387952"/>
                <a:gd name="connsiteY662" fmla="*/ 292443 h 875390"/>
                <a:gd name="connsiteX663" fmla="*/ 2380465 w 4387952"/>
                <a:gd name="connsiteY663" fmla="*/ 304183 h 875390"/>
                <a:gd name="connsiteX664" fmla="*/ 2371289 w 4387952"/>
                <a:gd name="connsiteY664" fmla="*/ 306463 h 875390"/>
                <a:gd name="connsiteX665" fmla="*/ 2358408 w 4387952"/>
                <a:gd name="connsiteY665" fmla="*/ 303499 h 875390"/>
                <a:gd name="connsiteX666" fmla="*/ 2336465 w 4387952"/>
                <a:gd name="connsiteY666" fmla="*/ 281442 h 875390"/>
                <a:gd name="connsiteX667" fmla="*/ 2320734 w 4387952"/>
                <a:gd name="connsiteY667" fmla="*/ 258302 h 875390"/>
                <a:gd name="connsiteX668" fmla="*/ 2319651 w 4387952"/>
                <a:gd name="connsiteY668" fmla="*/ 251748 h 875390"/>
                <a:gd name="connsiteX669" fmla="*/ 2332874 w 4387952"/>
                <a:gd name="connsiteY669" fmla="*/ 242971 h 875390"/>
                <a:gd name="connsiteX670" fmla="*/ 2350486 w 4387952"/>
                <a:gd name="connsiteY670" fmla="*/ 240805 h 875390"/>
                <a:gd name="connsiteX671" fmla="*/ 2411641 w 4387952"/>
                <a:gd name="connsiteY671" fmla="*/ 199426 h 875390"/>
                <a:gd name="connsiteX672" fmla="*/ 2418481 w 4387952"/>
                <a:gd name="connsiteY672" fmla="*/ 166768 h 875390"/>
                <a:gd name="connsiteX673" fmla="*/ 2423155 w 4387952"/>
                <a:gd name="connsiteY673" fmla="*/ 123565 h 875390"/>
                <a:gd name="connsiteX674" fmla="*/ 2425378 w 4387952"/>
                <a:gd name="connsiteY674" fmla="*/ 99855 h 875390"/>
                <a:gd name="connsiteX675" fmla="*/ 2439969 w 4387952"/>
                <a:gd name="connsiteY675" fmla="*/ 87430 h 875390"/>
                <a:gd name="connsiteX676" fmla="*/ 2448802 w 4387952"/>
                <a:gd name="connsiteY676" fmla="*/ 85208 h 875390"/>
                <a:gd name="connsiteX677" fmla="*/ 2481005 w 4387952"/>
                <a:gd name="connsiteY677" fmla="*/ 104928 h 875390"/>
                <a:gd name="connsiteX678" fmla="*/ 2510984 w 4387952"/>
                <a:gd name="connsiteY678" fmla="*/ 136446 h 875390"/>
                <a:gd name="connsiteX679" fmla="*/ 2516171 w 4387952"/>
                <a:gd name="connsiteY679" fmla="*/ 148415 h 875390"/>
                <a:gd name="connsiteX680" fmla="*/ 2511725 w 4387952"/>
                <a:gd name="connsiteY680" fmla="*/ 156280 h 875390"/>
                <a:gd name="connsiteX681" fmla="*/ 2516684 w 4387952"/>
                <a:gd name="connsiteY681" fmla="*/ 159187 h 875390"/>
                <a:gd name="connsiteX682" fmla="*/ 2523808 w 4387952"/>
                <a:gd name="connsiteY682" fmla="*/ 152633 h 875390"/>
                <a:gd name="connsiteX683" fmla="*/ 2529394 w 4387952"/>
                <a:gd name="connsiteY683" fmla="*/ 153374 h 875390"/>
                <a:gd name="connsiteX684" fmla="*/ 2547461 w 4387952"/>
                <a:gd name="connsiteY684" fmla="*/ 176799 h 875390"/>
                <a:gd name="connsiteX685" fmla="*/ 2546777 w 4387952"/>
                <a:gd name="connsiteY685" fmla="*/ 189737 h 875390"/>
                <a:gd name="connsiteX686" fmla="*/ 2529223 w 4387952"/>
                <a:gd name="connsiteY686" fmla="*/ 204442 h 875390"/>
                <a:gd name="connsiteX687" fmla="*/ 2502151 w 4387952"/>
                <a:gd name="connsiteY687" fmla="*/ 226955 h 875390"/>
                <a:gd name="connsiteX688" fmla="*/ 2479865 w 4387952"/>
                <a:gd name="connsiteY688" fmla="*/ 247986 h 875390"/>
                <a:gd name="connsiteX689" fmla="*/ 2472570 w 4387952"/>
                <a:gd name="connsiteY689" fmla="*/ 268277 h 875390"/>
                <a:gd name="connsiteX690" fmla="*/ 2467953 w 4387952"/>
                <a:gd name="connsiteY690" fmla="*/ 306691 h 875390"/>
                <a:gd name="connsiteX691" fmla="*/ 2454787 w 4387952"/>
                <a:gd name="connsiteY691" fmla="*/ 372350 h 875390"/>
                <a:gd name="connsiteX692" fmla="*/ 2447434 w 4387952"/>
                <a:gd name="connsiteY692" fmla="*/ 437324 h 875390"/>
                <a:gd name="connsiteX693" fmla="*/ 2444528 w 4387952"/>
                <a:gd name="connsiteY693" fmla="*/ 514895 h 875390"/>
                <a:gd name="connsiteX694" fmla="*/ 2442875 w 4387952"/>
                <a:gd name="connsiteY694" fmla="*/ 632020 h 875390"/>
                <a:gd name="connsiteX695" fmla="*/ 2449030 w 4387952"/>
                <a:gd name="connsiteY695" fmla="*/ 640455 h 875390"/>
                <a:gd name="connsiteX696" fmla="*/ 2461171 w 4387952"/>
                <a:gd name="connsiteY696" fmla="*/ 643989 h 875390"/>
                <a:gd name="connsiteX697" fmla="*/ 2485337 w 4387952"/>
                <a:gd name="connsiteY697" fmla="*/ 637207 h 875390"/>
                <a:gd name="connsiteX698" fmla="*/ 2512979 w 4387952"/>
                <a:gd name="connsiteY698" fmla="*/ 619310 h 875390"/>
                <a:gd name="connsiteX699" fmla="*/ 2536917 w 4387952"/>
                <a:gd name="connsiteY699" fmla="*/ 598678 h 875390"/>
                <a:gd name="connsiteX700" fmla="*/ 2579835 w 4387952"/>
                <a:gd name="connsiteY700" fmla="*/ 543392 h 875390"/>
                <a:gd name="connsiteX701" fmla="*/ 2590379 w 4387952"/>
                <a:gd name="connsiteY701" fmla="*/ 520879 h 875390"/>
                <a:gd name="connsiteX702" fmla="*/ 2592545 w 4387952"/>
                <a:gd name="connsiteY702" fmla="*/ 515750 h 875390"/>
                <a:gd name="connsiteX703" fmla="*/ 2588954 w 4387952"/>
                <a:gd name="connsiteY703" fmla="*/ 508682 h 875390"/>
                <a:gd name="connsiteX704" fmla="*/ 2578524 w 4387952"/>
                <a:gd name="connsiteY704" fmla="*/ 493294 h 875390"/>
                <a:gd name="connsiteX705" fmla="*/ 2567524 w 4387952"/>
                <a:gd name="connsiteY705" fmla="*/ 475283 h 875390"/>
                <a:gd name="connsiteX706" fmla="*/ 2547632 w 4387952"/>
                <a:gd name="connsiteY706" fmla="*/ 447184 h 875390"/>
                <a:gd name="connsiteX707" fmla="*/ 2541990 w 4387952"/>
                <a:gd name="connsiteY707" fmla="*/ 436127 h 875390"/>
                <a:gd name="connsiteX708" fmla="*/ 2541990 w 4387952"/>
                <a:gd name="connsiteY708" fmla="*/ 424386 h 875390"/>
                <a:gd name="connsiteX709" fmla="*/ 2553959 w 4387952"/>
                <a:gd name="connsiteY709" fmla="*/ 419998 h 875390"/>
                <a:gd name="connsiteX710" fmla="*/ 2564218 w 4387952"/>
                <a:gd name="connsiteY710" fmla="*/ 423417 h 875390"/>
                <a:gd name="connsiteX711" fmla="*/ 2588156 w 4387952"/>
                <a:gd name="connsiteY711" fmla="*/ 434703 h 875390"/>
                <a:gd name="connsiteX712" fmla="*/ 2600581 w 4387952"/>
                <a:gd name="connsiteY712" fmla="*/ 440573 h 875390"/>
                <a:gd name="connsiteX713" fmla="*/ 2619731 w 4387952"/>
                <a:gd name="connsiteY713" fmla="*/ 457671 h 875390"/>
                <a:gd name="connsiteX714" fmla="*/ 2623436 w 4387952"/>
                <a:gd name="connsiteY714" fmla="*/ 458413 h 875390"/>
                <a:gd name="connsiteX715" fmla="*/ 2646804 w 4387952"/>
                <a:gd name="connsiteY715" fmla="*/ 415666 h 875390"/>
                <a:gd name="connsiteX716" fmla="*/ 2651763 w 4387952"/>
                <a:gd name="connsiteY716" fmla="*/ 398852 h 875390"/>
                <a:gd name="connsiteX717" fmla="*/ 2650281 w 4387952"/>
                <a:gd name="connsiteY717" fmla="*/ 392298 h 875390"/>
                <a:gd name="connsiteX718" fmla="*/ 2642245 w 4387952"/>
                <a:gd name="connsiteY718" fmla="*/ 389277 h 875390"/>
                <a:gd name="connsiteX719" fmla="*/ 2632498 w 4387952"/>
                <a:gd name="connsiteY719" fmla="*/ 395888 h 875390"/>
                <a:gd name="connsiteX720" fmla="*/ 2618535 w 4387952"/>
                <a:gd name="connsiteY720" fmla="*/ 406661 h 875390"/>
                <a:gd name="connsiteX721" fmla="*/ 2612094 w 4387952"/>
                <a:gd name="connsiteY721" fmla="*/ 409397 h 875390"/>
                <a:gd name="connsiteX722" fmla="*/ 2602519 w 4387952"/>
                <a:gd name="connsiteY722" fmla="*/ 406433 h 875390"/>
                <a:gd name="connsiteX723" fmla="*/ 2593969 w 4387952"/>
                <a:gd name="connsiteY723" fmla="*/ 395490 h 875390"/>
                <a:gd name="connsiteX724" fmla="*/ 2588099 w 4387952"/>
                <a:gd name="connsiteY724" fmla="*/ 387681 h 875390"/>
                <a:gd name="connsiteX725" fmla="*/ 2585078 w 4387952"/>
                <a:gd name="connsiteY725" fmla="*/ 376112 h 875390"/>
                <a:gd name="connsiteX726" fmla="*/ 2585078 w 4387952"/>
                <a:gd name="connsiteY726" fmla="*/ 366593 h 875390"/>
                <a:gd name="connsiteX727" fmla="*/ 2595851 w 4387952"/>
                <a:gd name="connsiteY727" fmla="*/ 343852 h 875390"/>
                <a:gd name="connsiteX728" fmla="*/ 2608275 w 4387952"/>
                <a:gd name="connsiteY728" fmla="*/ 302131 h 875390"/>
                <a:gd name="connsiteX729" fmla="*/ 2617053 w 4387952"/>
                <a:gd name="connsiteY729" fmla="*/ 271867 h 875390"/>
                <a:gd name="connsiteX730" fmla="*/ 2619275 w 4387952"/>
                <a:gd name="connsiteY730" fmla="*/ 262349 h 875390"/>
                <a:gd name="connsiteX731" fmla="*/ 2617623 w 4387952"/>
                <a:gd name="connsiteY731" fmla="*/ 259271 h 875390"/>
                <a:gd name="connsiteX732" fmla="*/ 2609016 w 4387952"/>
                <a:gd name="connsiteY732" fmla="*/ 263659 h 875390"/>
                <a:gd name="connsiteX733" fmla="*/ 2570203 w 4387952"/>
                <a:gd name="connsiteY733" fmla="*/ 298313 h 875390"/>
                <a:gd name="connsiteX734" fmla="*/ 2558975 w 4387952"/>
                <a:gd name="connsiteY734" fmla="*/ 304183 h 875390"/>
                <a:gd name="connsiteX735" fmla="*/ 2546037 w 4387952"/>
                <a:gd name="connsiteY735" fmla="*/ 310567 h 875390"/>
                <a:gd name="connsiteX736" fmla="*/ 2535777 w 4387952"/>
                <a:gd name="connsiteY736" fmla="*/ 309826 h 875390"/>
                <a:gd name="connsiteX737" fmla="*/ 2524094 w 4387952"/>
                <a:gd name="connsiteY737" fmla="*/ 308287 h 875390"/>
                <a:gd name="connsiteX738" fmla="*/ 2508705 w 4387952"/>
                <a:gd name="connsiteY738" fmla="*/ 304126 h 875390"/>
                <a:gd name="connsiteX739" fmla="*/ 2499642 w 4387952"/>
                <a:gd name="connsiteY739" fmla="*/ 300479 h 875390"/>
                <a:gd name="connsiteX740" fmla="*/ 2486705 w 4387952"/>
                <a:gd name="connsiteY740" fmla="*/ 293126 h 875390"/>
                <a:gd name="connsiteX741" fmla="*/ 2485222 w 4387952"/>
                <a:gd name="connsiteY741" fmla="*/ 283095 h 875390"/>
                <a:gd name="connsiteX742" fmla="*/ 2515031 w 4387952"/>
                <a:gd name="connsiteY742" fmla="*/ 265939 h 875390"/>
                <a:gd name="connsiteX743" fmla="*/ 2550197 w 4387952"/>
                <a:gd name="connsiteY743" fmla="*/ 244737 h 875390"/>
                <a:gd name="connsiteX744" fmla="*/ 2586048 w 4387952"/>
                <a:gd name="connsiteY744" fmla="*/ 218234 h 875390"/>
                <a:gd name="connsiteX745" fmla="*/ 2619731 w 4387952"/>
                <a:gd name="connsiteY745" fmla="*/ 194809 h 875390"/>
                <a:gd name="connsiteX746" fmla="*/ 2629250 w 4387952"/>
                <a:gd name="connsiteY746" fmla="*/ 190592 h 875390"/>
                <a:gd name="connsiteX747" fmla="*/ 2647317 w 4387952"/>
                <a:gd name="connsiteY747" fmla="*/ 173037 h 875390"/>
                <a:gd name="connsiteX748" fmla="*/ 2656038 w 4387952"/>
                <a:gd name="connsiteY748" fmla="*/ 139296 h 875390"/>
                <a:gd name="connsiteX749" fmla="*/ 2663390 w 4387952"/>
                <a:gd name="connsiteY749" fmla="*/ 108519 h 875390"/>
                <a:gd name="connsiteX750" fmla="*/ 2661908 w 4387952"/>
                <a:gd name="connsiteY750" fmla="*/ 81674 h 875390"/>
                <a:gd name="connsiteX751" fmla="*/ 2664188 w 4387952"/>
                <a:gd name="connsiteY751" fmla="*/ 65259 h 875390"/>
                <a:gd name="connsiteX752" fmla="*/ 1705185 w 4387952"/>
                <a:gd name="connsiteY752" fmla="*/ 48617 h 875390"/>
                <a:gd name="connsiteX753" fmla="*/ 1715216 w 4387952"/>
                <a:gd name="connsiteY753" fmla="*/ 52265 h 875390"/>
                <a:gd name="connsiteX754" fmla="*/ 1731802 w 4387952"/>
                <a:gd name="connsiteY754" fmla="*/ 70788 h 875390"/>
                <a:gd name="connsiteX755" fmla="*/ 1741263 w 4387952"/>
                <a:gd name="connsiteY755" fmla="*/ 88342 h 875390"/>
                <a:gd name="connsiteX756" fmla="*/ 1745880 w 4387952"/>
                <a:gd name="connsiteY756" fmla="*/ 106239 h 875390"/>
                <a:gd name="connsiteX757" fmla="*/ 1743258 w 4387952"/>
                <a:gd name="connsiteY757" fmla="*/ 132799 h 875390"/>
                <a:gd name="connsiteX758" fmla="*/ 1732030 w 4387952"/>
                <a:gd name="connsiteY758" fmla="*/ 151151 h 875390"/>
                <a:gd name="connsiteX759" fmla="*/ 1721771 w 4387952"/>
                <a:gd name="connsiteY759" fmla="*/ 161183 h 875390"/>
                <a:gd name="connsiteX760" fmla="*/ 1707180 w 4387952"/>
                <a:gd name="connsiteY760" fmla="*/ 164887 h 875390"/>
                <a:gd name="connsiteX761" fmla="*/ 1692532 w 4387952"/>
                <a:gd name="connsiteY761" fmla="*/ 167851 h 875390"/>
                <a:gd name="connsiteX762" fmla="*/ 1664776 w 4387952"/>
                <a:gd name="connsiteY762" fmla="*/ 172980 h 875390"/>
                <a:gd name="connsiteX763" fmla="*/ 1645739 w 4387952"/>
                <a:gd name="connsiteY763" fmla="*/ 177369 h 875390"/>
                <a:gd name="connsiteX764" fmla="*/ 1594500 w 4387952"/>
                <a:gd name="connsiteY764" fmla="*/ 202789 h 875390"/>
                <a:gd name="connsiteX765" fmla="*/ 1556427 w 4387952"/>
                <a:gd name="connsiteY765" fmla="*/ 222110 h 875390"/>
                <a:gd name="connsiteX766" fmla="*/ 1534484 w 4387952"/>
                <a:gd name="connsiteY766" fmla="*/ 234535 h 875390"/>
                <a:gd name="connsiteX767" fmla="*/ 1515220 w 4387952"/>
                <a:gd name="connsiteY767" fmla="*/ 236758 h 875390"/>
                <a:gd name="connsiteX768" fmla="*/ 1504277 w 4387952"/>
                <a:gd name="connsiteY768" fmla="*/ 240919 h 875390"/>
                <a:gd name="connsiteX769" fmla="*/ 1497380 w 4387952"/>
                <a:gd name="connsiteY769" fmla="*/ 242173 h 875390"/>
                <a:gd name="connsiteX770" fmla="*/ 1493219 w 4387952"/>
                <a:gd name="connsiteY770" fmla="*/ 240691 h 875390"/>
                <a:gd name="connsiteX771" fmla="*/ 1493219 w 4387952"/>
                <a:gd name="connsiteY771" fmla="*/ 236302 h 875390"/>
                <a:gd name="connsiteX772" fmla="*/ 1510261 w 4387952"/>
                <a:gd name="connsiteY772" fmla="*/ 222851 h 875390"/>
                <a:gd name="connsiteX773" fmla="*/ 1544686 w 4387952"/>
                <a:gd name="connsiteY773" fmla="*/ 187001 h 875390"/>
                <a:gd name="connsiteX774" fmla="*/ 1582531 w 4387952"/>
                <a:gd name="connsiteY774" fmla="*/ 150638 h 875390"/>
                <a:gd name="connsiteX775" fmla="*/ 1623739 w 4387952"/>
                <a:gd name="connsiteY775" fmla="*/ 119918 h 875390"/>
                <a:gd name="connsiteX776" fmla="*/ 1689967 w 4387952"/>
                <a:gd name="connsiteY776" fmla="*/ 72840 h 875390"/>
                <a:gd name="connsiteX777" fmla="*/ 1691734 w 4387952"/>
                <a:gd name="connsiteY777" fmla="*/ 57907 h 875390"/>
                <a:gd name="connsiteX778" fmla="*/ 300308 w 4387952"/>
                <a:gd name="connsiteY778" fmla="*/ 19949 h 875390"/>
                <a:gd name="connsiteX779" fmla="*/ 320370 w 4387952"/>
                <a:gd name="connsiteY779" fmla="*/ 22342 h 875390"/>
                <a:gd name="connsiteX780" fmla="*/ 357531 w 4387952"/>
                <a:gd name="connsiteY780" fmla="*/ 41835 h 875390"/>
                <a:gd name="connsiteX781" fmla="*/ 396573 w 4387952"/>
                <a:gd name="connsiteY781" fmla="*/ 71701 h 875390"/>
                <a:gd name="connsiteX782" fmla="*/ 398853 w 4387952"/>
                <a:gd name="connsiteY782" fmla="*/ 82416 h 875390"/>
                <a:gd name="connsiteX783" fmla="*/ 397656 w 4387952"/>
                <a:gd name="connsiteY783" fmla="*/ 109887 h 875390"/>
                <a:gd name="connsiteX784" fmla="*/ 395433 w 4387952"/>
                <a:gd name="connsiteY784" fmla="*/ 116499 h 875390"/>
                <a:gd name="connsiteX785" fmla="*/ 393211 w 4387952"/>
                <a:gd name="connsiteY785" fmla="*/ 145224 h 875390"/>
                <a:gd name="connsiteX786" fmla="*/ 385516 w 4387952"/>
                <a:gd name="connsiteY786" fmla="*/ 165058 h 875390"/>
                <a:gd name="connsiteX787" fmla="*/ 384433 w 4387952"/>
                <a:gd name="connsiteY787" fmla="*/ 175147 h 875390"/>
                <a:gd name="connsiteX788" fmla="*/ 388423 w 4387952"/>
                <a:gd name="connsiteY788" fmla="*/ 176515 h 875390"/>
                <a:gd name="connsiteX789" fmla="*/ 405692 w 4387952"/>
                <a:gd name="connsiteY789" fmla="*/ 176116 h 875390"/>
                <a:gd name="connsiteX790" fmla="*/ 425071 w 4387952"/>
                <a:gd name="connsiteY790" fmla="*/ 168706 h 875390"/>
                <a:gd name="connsiteX791" fmla="*/ 436299 w 4387952"/>
                <a:gd name="connsiteY791" fmla="*/ 153602 h 875390"/>
                <a:gd name="connsiteX792" fmla="*/ 449180 w 4387952"/>
                <a:gd name="connsiteY792" fmla="*/ 122027 h 875390"/>
                <a:gd name="connsiteX793" fmla="*/ 462574 w 4387952"/>
                <a:gd name="connsiteY793" fmla="*/ 88286 h 875390"/>
                <a:gd name="connsiteX794" fmla="*/ 476822 w 4387952"/>
                <a:gd name="connsiteY794" fmla="*/ 67141 h 875390"/>
                <a:gd name="connsiteX795" fmla="*/ 498139 w 4387952"/>
                <a:gd name="connsiteY795" fmla="*/ 43146 h 875390"/>
                <a:gd name="connsiteX796" fmla="*/ 509595 w 4387952"/>
                <a:gd name="connsiteY796" fmla="*/ 36477 h 875390"/>
                <a:gd name="connsiteX797" fmla="*/ 520709 w 4387952"/>
                <a:gd name="connsiteY797" fmla="*/ 39042 h 875390"/>
                <a:gd name="connsiteX798" fmla="*/ 544362 w 4387952"/>
                <a:gd name="connsiteY798" fmla="*/ 58022 h 875390"/>
                <a:gd name="connsiteX799" fmla="*/ 587621 w 4387952"/>
                <a:gd name="connsiteY799" fmla="*/ 107437 h 875390"/>
                <a:gd name="connsiteX800" fmla="*/ 590357 w 4387952"/>
                <a:gd name="connsiteY800" fmla="*/ 122882 h 875390"/>
                <a:gd name="connsiteX801" fmla="*/ 587849 w 4387952"/>
                <a:gd name="connsiteY801" fmla="*/ 140380 h 875390"/>
                <a:gd name="connsiteX802" fmla="*/ 570580 w 4387952"/>
                <a:gd name="connsiteY802" fmla="*/ 163178 h 875390"/>
                <a:gd name="connsiteX803" fmla="*/ 528460 w 4387952"/>
                <a:gd name="connsiteY803" fmla="*/ 189795 h 875390"/>
                <a:gd name="connsiteX804" fmla="*/ 498880 w 4387952"/>
                <a:gd name="connsiteY804" fmla="*/ 201878 h 875390"/>
                <a:gd name="connsiteX805" fmla="*/ 460522 w 4387952"/>
                <a:gd name="connsiteY805" fmla="*/ 209230 h 875390"/>
                <a:gd name="connsiteX806" fmla="*/ 453398 w 4387952"/>
                <a:gd name="connsiteY806" fmla="*/ 211339 h 875390"/>
                <a:gd name="connsiteX807" fmla="*/ 425128 w 4387952"/>
                <a:gd name="connsiteY807" fmla="*/ 243085 h 875390"/>
                <a:gd name="connsiteX808" fmla="*/ 399423 w 4387952"/>
                <a:gd name="connsiteY808" fmla="*/ 269645 h 875390"/>
                <a:gd name="connsiteX809" fmla="*/ 399366 w 4387952"/>
                <a:gd name="connsiteY809" fmla="*/ 273748 h 875390"/>
                <a:gd name="connsiteX810" fmla="*/ 410936 w 4387952"/>
                <a:gd name="connsiteY810" fmla="*/ 283609 h 875390"/>
                <a:gd name="connsiteX811" fmla="*/ 424729 w 4387952"/>
                <a:gd name="connsiteY811" fmla="*/ 301049 h 875390"/>
                <a:gd name="connsiteX812" fmla="*/ 433962 w 4387952"/>
                <a:gd name="connsiteY812" fmla="*/ 309029 h 875390"/>
                <a:gd name="connsiteX813" fmla="*/ 440289 w 4387952"/>
                <a:gd name="connsiteY813" fmla="*/ 308743 h 875390"/>
                <a:gd name="connsiteX814" fmla="*/ 454823 w 4387952"/>
                <a:gd name="connsiteY814" fmla="*/ 303329 h 875390"/>
                <a:gd name="connsiteX815" fmla="*/ 473745 w 4387952"/>
                <a:gd name="connsiteY815" fmla="*/ 294381 h 875390"/>
                <a:gd name="connsiteX816" fmla="*/ 486854 w 4387952"/>
                <a:gd name="connsiteY816" fmla="*/ 280360 h 875390"/>
                <a:gd name="connsiteX817" fmla="*/ 496714 w 4387952"/>
                <a:gd name="connsiteY817" fmla="*/ 258759 h 875390"/>
                <a:gd name="connsiteX818" fmla="*/ 499450 w 4387952"/>
                <a:gd name="connsiteY818" fmla="*/ 243769 h 875390"/>
                <a:gd name="connsiteX819" fmla="*/ 500532 w 4387952"/>
                <a:gd name="connsiteY819" fmla="*/ 222795 h 875390"/>
                <a:gd name="connsiteX820" fmla="*/ 507030 w 4387952"/>
                <a:gd name="connsiteY820" fmla="*/ 214302 h 875390"/>
                <a:gd name="connsiteX821" fmla="*/ 513527 w 4387952"/>
                <a:gd name="connsiteY821" fmla="*/ 209059 h 875390"/>
                <a:gd name="connsiteX822" fmla="*/ 525725 w 4387952"/>
                <a:gd name="connsiteY822" fmla="*/ 209857 h 875390"/>
                <a:gd name="connsiteX823" fmla="*/ 543735 w 4387952"/>
                <a:gd name="connsiteY823" fmla="*/ 224105 h 875390"/>
                <a:gd name="connsiteX824" fmla="*/ 560777 w 4387952"/>
                <a:gd name="connsiteY824" fmla="*/ 239950 h 875390"/>
                <a:gd name="connsiteX825" fmla="*/ 566419 w 4387952"/>
                <a:gd name="connsiteY825" fmla="*/ 244852 h 875390"/>
                <a:gd name="connsiteX826" fmla="*/ 578046 w 4387952"/>
                <a:gd name="connsiteY826" fmla="*/ 247815 h 875390"/>
                <a:gd name="connsiteX827" fmla="*/ 589844 w 4387952"/>
                <a:gd name="connsiteY827" fmla="*/ 254712 h 875390"/>
                <a:gd name="connsiteX828" fmla="*/ 598166 w 4387952"/>
                <a:gd name="connsiteY828" fmla="*/ 264060 h 875390"/>
                <a:gd name="connsiteX829" fmla="*/ 598166 w 4387952"/>
                <a:gd name="connsiteY829" fmla="*/ 271754 h 875390"/>
                <a:gd name="connsiteX830" fmla="*/ 588363 w 4387952"/>
                <a:gd name="connsiteY830" fmla="*/ 286231 h 875390"/>
                <a:gd name="connsiteX831" fmla="*/ 569383 w 4387952"/>
                <a:gd name="connsiteY831" fmla="*/ 299169 h 875390"/>
                <a:gd name="connsiteX832" fmla="*/ 557015 w 4387952"/>
                <a:gd name="connsiteY832" fmla="*/ 307034 h 875390"/>
                <a:gd name="connsiteX833" fmla="*/ 541626 w 4387952"/>
                <a:gd name="connsiteY833" fmla="*/ 312733 h 875390"/>
                <a:gd name="connsiteX834" fmla="*/ 531709 w 4387952"/>
                <a:gd name="connsiteY834" fmla="*/ 320085 h 875390"/>
                <a:gd name="connsiteX835" fmla="*/ 495916 w 4387952"/>
                <a:gd name="connsiteY835" fmla="*/ 365853 h 875390"/>
                <a:gd name="connsiteX836" fmla="*/ 493408 w 4387952"/>
                <a:gd name="connsiteY836" fmla="*/ 372179 h 875390"/>
                <a:gd name="connsiteX837" fmla="*/ 496999 w 4387952"/>
                <a:gd name="connsiteY837" fmla="*/ 377822 h 875390"/>
                <a:gd name="connsiteX838" fmla="*/ 502870 w 4387952"/>
                <a:gd name="connsiteY838" fmla="*/ 376169 h 875390"/>
                <a:gd name="connsiteX839" fmla="*/ 524528 w 4387952"/>
                <a:gd name="connsiteY839" fmla="*/ 366537 h 875390"/>
                <a:gd name="connsiteX840" fmla="*/ 564025 w 4387952"/>
                <a:gd name="connsiteY840" fmla="*/ 344651 h 875390"/>
                <a:gd name="connsiteX841" fmla="*/ 589103 w 4387952"/>
                <a:gd name="connsiteY841" fmla="*/ 331827 h 875390"/>
                <a:gd name="connsiteX842" fmla="*/ 606259 w 4387952"/>
                <a:gd name="connsiteY842" fmla="*/ 329148 h 875390"/>
                <a:gd name="connsiteX843" fmla="*/ 619083 w 4387952"/>
                <a:gd name="connsiteY843" fmla="*/ 331542 h 875390"/>
                <a:gd name="connsiteX844" fmla="*/ 634472 w 4387952"/>
                <a:gd name="connsiteY844" fmla="*/ 341459 h 875390"/>
                <a:gd name="connsiteX845" fmla="*/ 651684 w 4387952"/>
                <a:gd name="connsiteY845" fmla="*/ 359469 h 875390"/>
                <a:gd name="connsiteX846" fmla="*/ 658410 w 4387952"/>
                <a:gd name="connsiteY846" fmla="*/ 375485 h 875390"/>
                <a:gd name="connsiteX847" fmla="*/ 659378 w 4387952"/>
                <a:gd name="connsiteY847" fmla="*/ 385573 h 875390"/>
                <a:gd name="connsiteX848" fmla="*/ 650886 w 4387952"/>
                <a:gd name="connsiteY848" fmla="*/ 395205 h 875390"/>
                <a:gd name="connsiteX849" fmla="*/ 636695 w 4387952"/>
                <a:gd name="connsiteY849" fmla="*/ 401418 h 875390"/>
                <a:gd name="connsiteX850" fmla="*/ 597767 w 4387952"/>
                <a:gd name="connsiteY850" fmla="*/ 418915 h 875390"/>
                <a:gd name="connsiteX851" fmla="*/ 556046 w 4387952"/>
                <a:gd name="connsiteY851" fmla="*/ 438066 h 875390"/>
                <a:gd name="connsiteX852" fmla="*/ 511191 w 4387952"/>
                <a:gd name="connsiteY852" fmla="*/ 457444 h 875390"/>
                <a:gd name="connsiteX853" fmla="*/ 489133 w 4387952"/>
                <a:gd name="connsiteY853" fmla="*/ 467419 h 875390"/>
                <a:gd name="connsiteX854" fmla="*/ 470211 w 4387952"/>
                <a:gd name="connsiteY854" fmla="*/ 477507 h 875390"/>
                <a:gd name="connsiteX855" fmla="*/ 469014 w 4387952"/>
                <a:gd name="connsiteY855" fmla="*/ 483947 h 875390"/>
                <a:gd name="connsiteX856" fmla="*/ 474258 w 4387952"/>
                <a:gd name="connsiteY856" fmla="*/ 489362 h 875390"/>
                <a:gd name="connsiteX857" fmla="*/ 485543 w 4387952"/>
                <a:gd name="connsiteY857" fmla="*/ 496201 h 875390"/>
                <a:gd name="connsiteX858" fmla="*/ 518657 w 4387952"/>
                <a:gd name="connsiteY858" fmla="*/ 517403 h 875390"/>
                <a:gd name="connsiteX859" fmla="*/ 549606 w 4387952"/>
                <a:gd name="connsiteY859" fmla="*/ 536382 h 875390"/>
                <a:gd name="connsiteX860" fmla="*/ 552512 w 4387952"/>
                <a:gd name="connsiteY860" fmla="*/ 545616 h 875390"/>
                <a:gd name="connsiteX861" fmla="*/ 549036 w 4387952"/>
                <a:gd name="connsiteY861" fmla="*/ 556445 h 875390"/>
                <a:gd name="connsiteX862" fmla="*/ 537009 w 4387952"/>
                <a:gd name="connsiteY862" fmla="*/ 566704 h 875390"/>
                <a:gd name="connsiteX863" fmla="*/ 515978 w 4387952"/>
                <a:gd name="connsiteY863" fmla="*/ 575481 h 875390"/>
                <a:gd name="connsiteX864" fmla="*/ 469470 w 4387952"/>
                <a:gd name="connsiteY864" fmla="*/ 591212 h 875390"/>
                <a:gd name="connsiteX865" fmla="*/ 451346 w 4387952"/>
                <a:gd name="connsiteY865" fmla="*/ 596170 h 875390"/>
                <a:gd name="connsiteX866" fmla="*/ 435957 w 4387952"/>
                <a:gd name="connsiteY866" fmla="*/ 603124 h 875390"/>
                <a:gd name="connsiteX867" fmla="*/ 427009 w 4387952"/>
                <a:gd name="connsiteY867" fmla="*/ 609451 h 875390"/>
                <a:gd name="connsiteX868" fmla="*/ 426097 w 4387952"/>
                <a:gd name="connsiteY868" fmla="*/ 624953 h 875390"/>
                <a:gd name="connsiteX869" fmla="*/ 424444 w 4387952"/>
                <a:gd name="connsiteY869" fmla="*/ 677959 h 875390"/>
                <a:gd name="connsiteX870" fmla="*/ 423361 w 4387952"/>
                <a:gd name="connsiteY870" fmla="*/ 690270 h 875390"/>
                <a:gd name="connsiteX871" fmla="*/ 425014 w 4387952"/>
                <a:gd name="connsiteY871" fmla="*/ 699959 h 875390"/>
                <a:gd name="connsiteX872" fmla="*/ 426154 w 4387952"/>
                <a:gd name="connsiteY872" fmla="*/ 757980 h 875390"/>
                <a:gd name="connsiteX873" fmla="*/ 424102 w 4387952"/>
                <a:gd name="connsiteY873" fmla="*/ 771146 h 875390"/>
                <a:gd name="connsiteX874" fmla="*/ 421879 w 4387952"/>
                <a:gd name="connsiteY874" fmla="*/ 778840 h 875390"/>
                <a:gd name="connsiteX875" fmla="*/ 421138 w 4387952"/>
                <a:gd name="connsiteY875" fmla="*/ 799529 h 875390"/>
                <a:gd name="connsiteX876" fmla="*/ 417319 w 4387952"/>
                <a:gd name="connsiteY876" fmla="*/ 808820 h 875390"/>
                <a:gd name="connsiteX877" fmla="*/ 414584 w 4387952"/>
                <a:gd name="connsiteY877" fmla="*/ 820048 h 875390"/>
                <a:gd name="connsiteX878" fmla="*/ 410195 w 4387952"/>
                <a:gd name="connsiteY878" fmla="*/ 833613 h 875390"/>
                <a:gd name="connsiteX879" fmla="*/ 400392 w 4387952"/>
                <a:gd name="connsiteY879" fmla="*/ 849400 h 875390"/>
                <a:gd name="connsiteX880" fmla="*/ 375884 w 4387952"/>
                <a:gd name="connsiteY880" fmla="*/ 873909 h 875390"/>
                <a:gd name="connsiteX881" fmla="*/ 368930 w 4387952"/>
                <a:gd name="connsiteY881" fmla="*/ 875390 h 875390"/>
                <a:gd name="connsiteX882" fmla="*/ 359242 w 4387952"/>
                <a:gd name="connsiteY882" fmla="*/ 868437 h 875390"/>
                <a:gd name="connsiteX883" fmla="*/ 345164 w 4387952"/>
                <a:gd name="connsiteY883" fmla="*/ 853960 h 875390"/>
                <a:gd name="connsiteX884" fmla="*/ 343511 w 4387952"/>
                <a:gd name="connsiteY884" fmla="*/ 841250 h 875390"/>
                <a:gd name="connsiteX885" fmla="*/ 339122 w 4387952"/>
                <a:gd name="connsiteY885" fmla="*/ 827286 h 875390"/>
                <a:gd name="connsiteX886" fmla="*/ 340148 w 4387952"/>
                <a:gd name="connsiteY886" fmla="*/ 801980 h 875390"/>
                <a:gd name="connsiteX887" fmla="*/ 342200 w 4387952"/>
                <a:gd name="connsiteY887" fmla="*/ 788245 h 875390"/>
                <a:gd name="connsiteX888" fmla="*/ 342599 w 4387952"/>
                <a:gd name="connsiteY888" fmla="*/ 781804 h 875390"/>
                <a:gd name="connsiteX889" fmla="*/ 339293 w 4387952"/>
                <a:gd name="connsiteY889" fmla="*/ 768182 h 875390"/>
                <a:gd name="connsiteX890" fmla="*/ 340205 w 4387952"/>
                <a:gd name="connsiteY890" fmla="*/ 743959 h 875390"/>
                <a:gd name="connsiteX891" fmla="*/ 340775 w 4387952"/>
                <a:gd name="connsiteY891" fmla="*/ 729254 h 875390"/>
                <a:gd name="connsiteX892" fmla="*/ 340091 w 4387952"/>
                <a:gd name="connsiteY892" fmla="*/ 714036 h 875390"/>
                <a:gd name="connsiteX893" fmla="*/ 341060 w 4387952"/>
                <a:gd name="connsiteY893" fmla="*/ 703037 h 875390"/>
                <a:gd name="connsiteX894" fmla="*/ 339920 w 4387952"/>
                <a:gd name="connsiteY894" fmla="*/ 689814 h 875390"/>
                <a:gd name="connsiteX895" fmla="*/ 341459 w 4387952"/>
                <a:gd name="connsiteY895" fmla="*/ 672031 h 875390"/>
                <a:gd name="connsiteX896" fmla="*/ 341459 w 4387952"/>
                <a:gd name="connsiteY896" fmla="*/ 665249 h 875390"/>
                <a:gd name="connsiteX897" fmla="*/ 335645 w 4387952"/>
                <a:gd name="connsiteY897" fmla="*/ 660062 h 875390"/>
                <a:gd name="connsiteX898" fmla="*/ 338666 w 4387952"/>
                <a:gd name="connsiteY898" fmla="*/ 651285 h 875390"/>
                <a:gd name="connsiteX899" fmla="*/ 343511 w 4387952"/>
                <a:gd name="connsiteY899" fmla="*/ 645129 h 875390"/>
                <a:gd name="connsiteX900" fmla="*/ 342485 w 4387952"/>
                <a:gd name="connsiteY900" fmla="*/ 637777 h 875390"/>
                <a:gd name="connsiteX901" fmla="*/ 335873 w 4387952"/>
                <a:gd name="connsiteY901" fmla="*/ 636409 h 875390"/>
                <a:gd name="connsiteX902" fmla="*/ 276370 w 4387952"/>
                <a:gd name="connsiteY902" fmla="*/ 657555 h 875390"/>
                <a:gd name="connsiteX903" fmla="*/ 224277 w 4387952"/>
                <a:gd name="connsiteY903" fmla="*/ 678699 h 875390"/>
                <a:gd name="connsiteX904" fmla="*/ 176857 w 4387952"/>
                <a:gd name="connsiteY904" fmla="*/ 693177 h 875390"/>
                <a:gd name="connsiteX905" fmla="*/ 156908 w 4387952"/>
                <a:gd name="connsiteY905" fmla="*/ 696140 h 875390"/>
                <a:gd name="connsiteX906" fmla="*/ 144255 w 4387952"/>
                <a:gd name="connsiteY906" fmla="*/ 693461 h 875390"/>
                <a:gd name="connsiteX907" fmla="*/ 129037 w 4387952"/>
                <a:gd name="connsiteY907" fmla="*/ 685596 h 875390"/>
                <a:gd name="connsiteX908" fmla="*/ 118664 w 4387952"/>
                <a:gd name="connsiteY908" fmla="*/ 676249 h 875390"/>
                <a:gd name="connsiteX909" fmla="*/ 118664 w 4387952"/>
                <a:gd name="connsiteY909" fmla="*/ 668099 h 875390"/>
                <a:gd name="connsiteX910" fmla="*/ 136162 w 4387952"/>
                <a:gd name="connsiteY910" fmla="*/ 651057 h 875390"/>
                <a:gd name="connsiteX911" fmla="*/ 164090 w 4387952"/>
                <a:gd name="connsiteY911" fmla="*/ 626150 h 875390"/>
                <a:gd name="connsiteX912" fmla="*/ 211054 w 4387952"/>
                <a:gd name="connsiteY912" fmla="*/ 588248 h 875390"/>
                <a:gd name="connsiteX913" fmla="*/ 256365 w 4387952"/>
                <a:gd name="connsiteY913" fmla="*/ 560833 h 875390"/>
                <a:gd name="connsiteX914" fmla="*/ 287370 w 4387952"/>
                <a:gd name="connsiteY914" fmla="*/ 543222 h 875390"/>
                <a:gd name="connsiteX915" fmla="*/ 308059 w 4387952"/>
                <a:gd name="connsiteY915" fmla="*/ 532564 h 875390"/>
                <a:gd name="connsiteX916" fmla="*/ 326925 w 4387952"/>
                <a:gd name="connsiteY916" fmla="*/ 523502 h 875390"/>
                <a:gd name="connsiteX917" fmla="*/ 340091 w 4387952"/>
                <a:gd name="connsiteY917" fmla="*/ 509253 h 875390"/>
                <a:gd name="connsiteX918" fmla="*/ 343681 w 4387952"/>
                <a:gd name="connsiteY918" fmla="*/ 501217 h 875390"/>
                <a:gd name="connsiteX919" fmla="*/ 342485 w 4387952"/>
                <a:gd name="connsiteY919" fmla="*/ 482123 h 875390"/>
                <a:gd name="connsiteX920" fmla="*/ 337811 w 4387952"/>
                <a:gd name="connsiteY920" fmla="*/ 477735 h 875390"/>
                <a:gd name="connsiteX921" fmla="*/ 326811 w 4387952"/>
                <a:gd name="connsiteY921" fmla="*/ 479102 h 875390"/>
                <a:gd name="connsiteX922" fmla="*/ 312334 w 4387952"/>
                <a:gd name="connsiteY922" fmla="*/ 487253 h 875390"/>
                <a:gd name="connsiteX923" fmla="*/ 275002 w 4387952"/>
                <a:gd name="connsiteY923" fmla="*/ 501844 h 875390"/>
                <a:gd name="connsiteX924" fmla="*/ 220458 w 4387952"/>
                <a:gd name="connsiteY924" fmla="*/ 527548 h 875390"/>
                <a:gd name="connsiteX925" fmla="*/ 193841 w 4387952"/>
                <a:gd name="connsiteY925" fmla="*/ 538890 h 875390"/>
                <a:gd name="connsiteX926" fmla="*/ 168763 w 4387952"/>
                <a:gd name="connsiteY926" fmla="*/ 552284 h 875390"/>
                <a:gd name="connsiteX927" fmla="*/ 136446 w 4387952"/>
                <a:gd name="connsiteY927" fmla="*/ 570580 h 875390"/>
                <a:gd name="connsiteX928" fmla="*/ 112623 w 4387952"/>
                <a:gd name="connsiteY928" fmla="*/ 582947 h 875390"/>
                <a:gd name="connsiteX929" fmla="*/ 98317 w 4387952"/>
                <a:gd name="connsiteY929" fmla="*/ 584315 h 875390"/>
                <a:gd name="connsiteX930" fmla="*/ 83897 w 4387952"/>
                <a:gd name="connsiteY930" fmla="*/ 583005 h 875390"/>
                <a:gd name="connsiteX931" fmla="*/ 58192 w 4387952"/>
                <a:gd name="connsiteY931" fmla="*/ 575937 h 875390"/>
                <a:gd name="connsiteX932" fmla="*/ 8151 w 4387952"/>
                <a:gd name="connsiteY932" fmla="*/ 547725 h 875390"/>
                <a:gd name="connsiteX933" fmla="*/ 0 w 4387952"/>
                <a:gd name="connsiteY933" fmla="*/ 539745 h 875390"/>
                <a:gd name="connsiteX934" fmla="*/ 1368 w 4387952"/>
                <a:gd name="connsiteY934" fmla="*/ 526636 h 875390"/>
                <a:gd name="connsiteX935" fmla="*/ 3591 w 4387952"/>
                <a:gd name="connsiteY935" fmla="*/ 518144 h 875390"/>
                <a:gd name="connsiteX936" fmla="*/ 16756 w 4387952"/>
                <a:gd name="connsiteY936" fmla="*/ 515351 h 875390"/>
                <a:gd name="connsiteX937" fmla="*/ 51524 w 4387952"/>
                <a:gd name="connsiteY937" fmla="*/ 509994 h 875390"/>
                <a:gd name="connsiteX938" fmla="*/ 82130 w 4387952"/>
                <a:gd name="connsiteY938" fmla="*/ 504522 h 875390"/>
                <a:gd name="connsiteX939" fmla="*/ 113706 w 4387952"/>
                <a:gd name="connsiteY939" fmla="*/ 496942 h 875390"/>
                <a:gd name="connsiteX940" fmla="*/ 146022 w 4387952"/>
                <a:gd name="connsiteY940" fmla="*/ 490330 h 875390"/>
                <a:gd name="connsiteX941" fmla="*/ 176514 w 4387952"/>
                <a:gd name="connsiteY941" fmla="*/ 483206 h 875390"/>
                <a:gd name="connsiteX942" fmla="*/ 202618 w 4387952"/>
                <a:gd name="connsiteY942" fmla="*/ 478019 h 875390"/>
                <a:gd name="connsiteX943" fmla="*/ 235561 w 4387952"/>
                <a:gd name="connsiteY943" fmla="*/ 468957 h 875390"/>
                <a:gd name="connsiteX944" fmla="*/ 274661 w 4387952"/>
                <a:gd name="connsiteY944" fmla="*/ 456988 h 875390"/>
                <a:gd name="connsiteX945" fmla="*/ 305210 w 4387952"/>
                <a:gd name="connsiteY945" fmla="*/ 447926 h 875390"/>
                <a:gd name="connsiteX946" fmla="*/ 319345 w 4387952"/>
                <a:gd name="connsiteY946" fmla="*/ 443025 h 875390"/>
                <a:gd name="connsiteX947" fmla="*/ 331997 w 4387952"/>
                <a:gd name="connsiteY947" fmla="*/ 439833 h 875390"/>
                <a:gd name="connsiteX948" fmla="*/ 338039 w 4387952"/>
                <a:gd name="connsiteY948" fmla="*/ 434874 h 875390"/>
                <a:gd name="connsiteX949" fmla="*/ 340604 w 4387952"/>
                <a:gd name="connsiteY949" fmla="*/ 402045 h 875390"/>
                <a:gd name="connsiteX950" fmla="*/ 338381 w 4387952"/>
                <a:gd name="connsiteY950" fmla="*/ 387055 h 875390"/>
                <a:gd name="connsiteX951" fmla="*/ 332169 w 4387952"/>
                <a:gd name="connsiteY951" fmla="*/ 381014 h 875390"/>
                <a:gd name="connsiteX952" fmla="*/ 322765 w 4387952"/>
                <a:gd name="connsiteY952" fmla="*/ 384319 h 875390"/>
                <a:gd name="connsiteX953" fmla="*/ 297515 w 4387952"/>
                <a:gd name="connsiteY953" fmla="*/ 403812 h 875390"/>
                <a:gd name="connsiteX954" fmla="*/ 274205 w 4387952"/>
                <a:gd name="connsiteY954" fmla="*/ 430371 h 875390"/>
                <a:gd name="connsiteX955" fmla="*/ 244282 w 4387952"/>
                <a:gd name="connsiteY955" fmla="*/ 453169 h 875390"/>
                <a:gd name="connsiteX956" fmla="*/ 232541 w 4387952"/>
                <a:gd name="connsiteY956" fmla="*/ 452429 h 875390"/>
                <a:gd name="connsiteX957" fmla="*/ 201935 w 4387952"/>
                <a:gd name="connsiteY957" fmla="*/ 421708 h 875390"/>
                <a:gd name="connsiteX958" fmla="*/ 176629 w 4387952"/>
                <a:gd name="connsiteY958" fmla="*/ 399822 h 875390"/>
                <a:gd name="connsiteX959" fmla="*/ 166198 w 4387952"/>
                <a:gd name="connsiteY959" fmla="*/ 391843 h 875390"/>
                <a:gd name="connsiteX960" fmla="*/ 167281 w 4387952"/>
                <a:gd name="connsiteY960" fmla="*/ 384148 h 875390"/>
                <a:gd name="connsiteX961" fmla="*/ 186602 w 4387952"/>
                <a:gd name="connsiteY961" fmla="*/ 376739 h 875390"/>
                <a:gd name="connsiteX962" fmla="*/ 197602 w 4387952"/>
                <a:gd name="connsiteY962" fmla="*/ 367961 h 875390"/>
                <a:gd name="connsiteX963" fmla="*/ 198971 w 4387952"/>
                <a:gd name="connsiteY963" fmla="*/ 363573 h 875390"/>
                <a:gd name="connsiteX964" fmla="*/ 193043 w 4387952"/>
                <a:gd name="connsiteY964" fmla="*/ 341687 h 875390"/>
                <a:gd name="connsiteX965" fmla="*/ 181644 w 4387952"/>
                <a:gd name="connsiteY965" fmla="*/ 308914 h 875390"/>
                <a:gd name="connsiteX966" fmla="*/ 177313 w 4387952"/>
                <a:gd name="connsiteY966" fmla="*/ 293070 h 875390"/>
                <a:gd name="connsiteX967" fmla="*/ 178167 w 4387952"/>
                <a:gd name="connsiteY967" fmla="*/ 282070 h 875390"/>
                <a:gd name="connsiteX968" fmla="*/ 184266 w 4387952"/>
                <a:gd name="connsiteY968" fmla="*/ 274660 h 875390"/>
                <a:gd name="connsiteX969" fmla="*/ 190250 w 4387952"/>
                <a:gd name="connsiteY969" fmla="*/ 273293 h 875390"/>
                <a:gd name="connsiteX970" fmla="*/ 199940 w 4387952"/>
                <a:gd name="connsiteY970" fmla="*/ 278650 h 875390"/>
                <a:gd name="connsiteX971" fmla="*/ 210939 w 4387952"/>
                <a:gd name="connsiteY971" fmla="*/ 287998 h 875390"/>
                <a:gd name="connsiteX972" fmla="*/ 234536 w 4387952"/>
                <a:gd name="connsiteY972" fmla="*/ 305837 h 875390"/>
                <a:gd name="connsiteX973" fmla="*/ 253572 w 4387952"/>
                <a:gd name="connsiteY973" fmla="*/ 322308 h 875390"/>
                <a:gd name="connsiteX974" fmla="*/ 266510 w 4387952"/>
                <a:gd name="connsiteY974" fmla="*/ 335759 h 875390"/>
                <a:gd name="connsiteX975" fmla="*/ 272266 w 4387952"/>
                <a:gd name="connsiteY975" fmla="*/ 339863 h 875390"/>
                <a:gd name="connsiteX976" fmla="*/ 276370 w 4387952"/>
                <a:gd name="connsiteY976" fmla="*/ 342257 h 875390"/>
                <a:gd name="connsiteX977" fmla="*/ 283324 w 4387952"/>
                <a:gd name="connsiteY977" fmla="*/ 337697 h 875390"/>
                <a:gd name="connsiteX978" fmla="*/ 291702 w 4387952"/>
                <a:gd name="connsiteY978" fmla="*/ 322252 h 875390"/>
                <a:gd name="connsiteX979" fmla="*/ 297344 w 4387952"/>
                <a:gd name="connsiteY979" fmla="*/ 318490 h 875390"/>
                <a:gd name="connsiteX980" fmla="*/ 306578 w 4387952"/>
                <a:gd name="connsiteY980" fmla="*/ 323335 h 875390"/>
                <a:gd name="connsiteX981" fmla="*/ 316096 w 4387952"/>
                <a:gd name="connsiteY981" fmla="*/ 330915 h 875390"/>
                <a:gd name="connsiteX982" fmla="*/ 325728 w 4387952"/>
                <a:gd name="connsiteY982" fmla="*/ 338894 h 875390"/>
                <a:gd name="connsiteX983" fmla="*/ 331200 w 4387952"/>
                <a:gd name="connsiteY983" fmla="*/ 342371 h 875390"/>
                <a:gd name="connsiteX984" fmla="*/ 336614 w 4387952"/>
                <a:gd name="connsiteY984" fmla="*/ 339350 h 875390"/>
                <a:gd name="connsiteX985" fmla="*/ 337982 w 4387952"/>
                <a:gd name="connsiteY985" fmla="*/ 317521 h 875390"/>
                <a:gd name="connsiteX986" fmla="*/ 332738 w 4387952"/>
                <a:gd name="connsiteY986" fmla="*/ 301790 h 875390"/>
                <a:gd name="connsiteX987" fmla="*/ 326526 w 4387952"/>
                <a:gd name="connsiteY987" fmla="*/ 278194 h 875390"/>
                <a:gd name="connsiteX988" fmla="*/ 328293 w 4387952"/>
                <a:gd name="connsiteY988" fmla="*/ 267308 h 875390"/>
                <a:gd name="connsiteX989" fmla="*/ 341231 w 4387952"/>
                <a:gd name="connsiteY989" fmla="*/ 255909 h 875390"/>
                <a:gd name="connsiteX990" fmla="*/ 345848 w 4387952"/>
                <a:gd name="connsiteY990" fmla="*/ 252717 h 875390"/>
                <a:gd name="connsiteX991" fmla="*/ 351547 w 4387952"/>
                <a:gd name="connsiteY991" fmla="*/ 254028 h 875390"/>
                <a:gd name="connsiteX992" fmla="*/ 359640 w 4387952"/>
                <a:gd name="connsiteY992" fmla="*/ 256707 h 875390"/>
                <a:gd name="connsiteX993" fmla="*/ 369786 w 4387952"/>
                <a:gd name="connsiteY993" fmla="*/ 262178 h 875390"/>
                <a:gd name="connsiteX994" fmla="*/ 376055 w 4387952"/>
                <a:gd name="connsiteY994" fmla="*/ 264458 h 875390"/>
                <a:gd name="connsiteX995" fmla="*/ 381298 w 4387952"/>
                <a:gd name="connsiteY995" fmla="*/ 262805 h 875390"/>
                <a:gd name="connsiteX996" fmla="*/ 400791 w 4387952"/>
                <a:gd name="connsiteY996" fmla="*/ 232427 h 875390"/>
                <a:gd name="connsiteX997" fmla="*/ 402729 w 4387952"/>
                <a:gd name="connsiteY997" fmla="*/ 226956 h 875390"/>
                <a:gd name="connsiteX998" fmla="*/ 396573 w 4387952"/>
                <a:gd name="connsiteY998" fmla="*/ 220059 h 875390"/>
                <a:gd name="connsiteX999" fmla="*/ 385573 w 4387952"/>
                <a:gd name="connsiteY999" fmla="*/ 220116 h 875390"/>
                <a:gd name="connsiteX1000" fmla="*/ 355764 w 4387952"/>
                <a:gd name="connsiteY1000" fmla="*/ 224619 h 875390"/>
                <a:gd name="connsiteX1001" fmla="*/ 295920 w 4387952"/>
                <a:gd name="connsiteY1001" fmla="*/ 239551 h 875390"/>
                <a:gd name="connsiteX1002" fmla="*/ 250437 w 4387952"/>
                <a:gd name="connsiteY1002" fmla="*/ 254997 h 875390"/>
                <a:gd name="connsiteX1003" fmla="*/ 233225 w 4387952"/>
                <a:gd name="connsiteY1003" fmla="*/ 263147 h 875390"/>
                <a:gd name="connsiteX1004" fmla="*/ 219090 w 4387952"/>
                <a:gd name="connsiteY1004" fmla="*/ 262976 h 875390"/>
                <a:gd name="connsiteX1005" fmla="*/ 207862 w 4387952"/>
                <a:gd name="connsiteY1005" fmla="*/ 255453 h 875390"/>
                <a:gd name="connsiteX1006" fmla="*/ 186432 w 4387952"/>
                <a:gd name="connsiteY1006" fmla="*/ 235504 h 875390"/>
                <a:gd name="connsiteX1007" fmla="*/ 166141 w 4387952"/>
                <a:gd name="connsiteY1007" fmla="*/ 211909 h 875390"/>
                <a:gd name="connsiteX1008" fmla="*/ 161183 w 4387952"/>
                <a:gd name="connsiteY1008" fmla="*/ 199256 h 875390"/>
                <a:gd name="connsiteX1009" fmla="*/ 166882 w 4387952"/>
                <a:gd name="connsiteY1009" fmla="*/ 187458 h 875390"/>
                <a:gd name="connsiteX1010" fmla="*/ 176058 w 4387952"/>
                <a:gd name="connsiteY1010" fmla="*/ 181758 h 875390"/>
                <a:gd name="connsiteX1011" fmla="*/ 211680 w 4387952"/>
                <a:gd name="connsiteY1011" fmla="*/ 182271 h 875390"/>
                <a:gd name="connsiteX1012" fmla="*/ 227639 w 4387952"/>
                <a:gd name="connsiteY1012" fmla="*/ 180619 h 875390"/>
                <a:gd name="connsiteX1013" fmla="*/ 240919 w 4387952"/>
                <a:gd name="connsiteY1013" fmla="*/ 182955 h 875390"/>
                <a:gd name="connsiteX1014" fmla="*/ 250267 w 4387952"/>
                <a:gd name="connsiteY1014" fmla="*/ 182100 h 875390"/>
                <a:gd name="connsiteX1015" fmla="*/ 265826 w 4387952"/>
                <a:gd name="connsiteY1015" fmla="*/ 183297 h 875390"/>
                <a:gd name="connsiteX1016" fmla="*/ 283950 w 4387952"/>
                <a:gd name="connsiteY1016" fmla="*/ 181531 h 875390"/>
                <a:gd name="connsiteX1017" fmla="*/ 295863 w 4387952"/>
                <a:gd name="connsiteY1017" fmla="*/ 182613 h 875390"/>
                <a:gd name="connsiteX1018" fmla="*/ 321111 w 4387952"/>
                <a:gd name="connsiteY1018" fmla="*/ 182043 h 875390"/>
                <a:gd name="connsiteX1019" fmla="*/ 360894 w 4387952"/>
                <a:gd name="connsiteY1019" fmla="*/ 181644 h 875390"/>
                <a:gd name="connsiteX1020" fmla="*/ 366993 w 4387952"/>
                <a:gd name="connsiteY1020" fmla="*/ 178509 h 875390"/>
                <a:gd name="connsiteX1021" fmla="*/ 370811 w 4387952"/>
                <a:gd name="connsiteY1021" fmla="*/ 176287 h 875390"/>
                <a:gd name="connsiteX1022" fmla="*/ 370982 w 4387952"/>
                <a:gd name="connsiteY1022" fmla="*/ 170359 h 875390"/>
                <a:gd name="connsiteX1023" fmla="*/ 352174 w 4387952"/>
                <a:gd name="connsiteY1023" fmla="*/ 150696 h 875390"/>
                <a:gd name="connsiteX1024" fmla="*/ 337583 w 4387952"/>
                <a:gd name="connsiteY1024" fmla="*/ 117069 h 875390"/>
                <a:gd name="connsiteX1025" fmla="*/ 292101 w 4387952"/>
                <a:gd name="connsiteY1025" fmla="*/ 55115 h 875390"/>
                <a:gd name="connsiteX1026" fmla="*/ 286629 w 4387952"/>
                <a:gd name="connsiteY1026" fmla="*/ 43716 h 875390"/>
                <a:gd name="connsiteX1027" fmla="*/ 289935 w 4387952"/>
                <a:gd name="connsiteY1027" fmla="*/ 24508 h 875390"/>
                <a:gd name="connsiteX1028" fmla="*/ 300308 w 4387952"/>
                <a:gd name="connsiteY1028" fmla="*/ 19949 h 875390"/>
                <a:gd name="connsiteX1029" fmla="*/ 4093743 w 4387952"/>
                <a:gd name="connsiteY1029" fmla="*/ 0 h 875390"/>
                <a:gd name="connsiteX1030" fmla="*/ 4106338 w 4387952"/>
                <a:gd name="connsiteY1030" fmla="*/ 2508 h 875390"/>
                <a:gd name="connsiteX1031" fmla="*/ 4123608 w 4387952"/>
                <a:gd name="connsiteY1031" fmla="*/ 13679 h 875390"/>
                <a:gd name="connsiteX1032" fmla="*/ 4145437 w 4387952"/>
                <a:gd name="connsiteY1032" fmla="*/ 31404 h 875390"/>
                <a:gd name="connsiteX1033" fmla="*/ 4160199 w 4387952"/>
                <a:gd name="connsiteY1033" fmla="*/ 47648 h 875390"/>
                <a:gd name="connsiteX1034" fmla="*/ 4164530 w 4387952"/>
                <a:gd name="connsiteY1034" fmla="*/ 58305 h 875390"/>
                <a:gd name="connsiteX1035" fmla="*/ 4163790 w 4387952"/>
                <a:gd name="connsiteY1035" fmla="*/ 66285 h 875390"/>
                <a:gd name="connsiteX1036" fmla="*/ 4156950 w 4387952"/>
                <a:gd name="connsiteY1036" fmla="*/ 76259 h 875390"/>
                <a:gd name="connsiteX1037" fmla="*/ 4144981 w 4387952"/>
                <a:gd name="connsiteY1037" fmla="*/ 88969 h 875390"/>
                <a:gd name="connsiteX1038" fmla="*/ 4127142 w 4387952"/>
                <a:gd name="connsiteY1038" fmla="*/ 108918 h 875390"/>
                <a:gd name="connsiteX1039" fmla="*/ 4118877 w 4387952"/>
                <a:gd name="connsiteY1039" fmla="*/ 114389 h 875390"/>
                <a:gd name="connsiteX1040" fmla="*/ 4116940 w 4387952"/>
                <a:gd name="connsiteY1040" fmla="*/ 118949 h 875390"/>
                <a:gd name="connsiteX1041" fmla="*/ 4121271 w 4387952"/>
                <a:gd name="connsiteY1041" fmla="*/ 124534 h 875390"/>
                <a:gd name="connsiteX1042" fmla="*/ 4129479 w 4387952"/>
                <a:gd name="connsiteY1042" fmla="*/ 124933 h 875390"/>
                <a:gd name="connsiteX1043" fmla="*/ 4138997 w 4387952"/>
                <a:gd name="connsiteY1043" fmla="*/ 120943 h 875390"/>
                <a:gd name="connsiteX1044" fmla="*/ 4157007 w 4387952"/>
                <a:gd name="connsiteY1044" fmla="*/ 102534 h 875390"/>
                <a:gd name="connsiteX1045" fmla="*/ 4184935 w 4387952"/>
                <a:gd name="connsiteY1045" fmla="*/ 88628 h 875390"/>
                <a:gd name="connsiteX1046" fmla="*/ 4210867 w 4387952"/>
                <a:gd name="connsiteY1046" fmla="*/ 73694 h 875390"/>
                <a:gd name="connsiteX1047" fmla="*/ 4248940 w 4387952"/>
                <a:gd name="connsiteY1047" fmla="*/ 55570 h 875390"/>
                <a:gd name="connsiteX1048" fmla="*/ 4278578 w 4387952"/>
                <a:gd name="connsiteY1048" fmla="*/ 37446 h 875390"/>
                <a:gd name="connsiteX1049" fmla="*/ 4292314 w 4387952"/>
                <a:gd name="connsiteY1049" fmla="*/ 33627 h 875390"/>
                <a:gd name="connsiteX1050" fmla="*/ 4311806 w 4387952"/>
                <a:gd name="connsiteY1050" fmla="*/ 38016 h 875390"/>
                <a:gd name="connsiteX1051" fmla="*/ 4332838 w 4387952"/>
                <a:gd name="connsiteY1051" fmla="*/ 48161 h 875390"/>
                <a:gd name="connsiteX1052" fmla="*/ 4352045 w 4387952"/>
                <a:gd name="connsiteY1052" fmla="*/ 58249 h 875390"/>
                <a:gd name="connsiteX1053" fmla="*/ 4368289 w 4387952"/>
                <a:gd name="connsiteY1053" fmla="*/ 73523 h 875390"/>
                <a:gd name="connsiteX1054" fmla="*/ 4379004 w 4387952"/>
                <a:gd name="connsiteY1054" fmla="*/ 89767 h 875390"/>
                <a:gd name="connsiteX1055" fmla="*/ 4387724 w 4387952"/>
                <a:gd name="connsiteY1055" fmla="*/ 109830 h 875390"/>
                <a:gd name="connsiteX1056" fmla="*/ 4387952 w 4387952"/>
                <a:gd name="connsiteY1056" fmla="*/ 126130 h 875390"/>
                <a:gd name="connsiteX1057" fmla="*/ 4385729 w 4387952"/>
                <a:gd name="connsiteY1057" fmla="*/ 146192 h 875390"/>
                <a:gd name="connsiteX1058" fmla="*/ 4375128 w 4387952"/>
                <a:gd name="connsiteY1058" fmla="*/ 163120 h 875390"/>
                <a:gd name="connsiteX1059" fmla="*/ 4360024 w 4387952"/>
                <a:gd name="connsiteY1059" fmla="*/ 172809 h 875390"/>
                <a:gd name="connsiteX1060" fmla="*/ 4340247 w 4387952"/>
                <a:gd name="connsiteY1060" fmla="*/ 182328 h 875390"/>
                <a:gd name="connsiteX1061" fmla="*/ 4317620 w 4387952"/>
                <a:gd name="connsiteY1061" fmla="*/ 193556 h 875390"/>
                <a:gd name="connsiteX1062" fmla="*/ 4295563 w 4387952"/>
                <a:gd name="connsiteY1062" fmla="*/ 206208 h 875390"/>
                <a:gd name="connsiteX1063" fmla="*/ 4277780 w 4387952"/>
                <a:gd name="connsiteY1063" fmla="*/ 218006 h 875390"/>
                <a:gd name="connsiteX1064" fmla="*/ 4261822 w 4387952"/>
                <a:gd name="connsiteY1064" fmla="*/ 230660 h 875390"/>
                <a:gd name="connsiteX1065" fmla="*/ 4232241 w 4387952"/>
                <a:gd name="connsiteY1065" fmla="*/ 258758 h 875390"/>
                <a:gd name="connsiteX1066" fmla="*/ 4222324 w 4387952"/>
                <a:gd name="connsiteY1066" fmla="*/ 268846 h 875390"/>
                <a:gd name="connsiteX1067" fmla="*/ 4218961 w 4387952"/>
                <a:gd name="connsiteY1067" fmla="*/ 275116 h 875390"/>
                <a:gd name="connsiteX1068" fmla="*/ 4222495 w 4387952"/>
                <a:gd name="connsiteY1068" fmla="*/ 279618 h 875390"/>
                <a:gd name="connsiteX1069" fmla="*/ 4235889 w 4387952"/>
                <a:gd name="connsiteY1069" fmla="*/ 286800 h 875390"/>
                <a:gd name="connsiteX1070" fmla="*/ 4254526 w 4387952"/>
                <a:gd name="connsiteY1070" fmla="*/ 301847 h 875390"/>
                <a:gd name="connsiteX1071" fmla="*/ 4272081 w 4387952"/>
                <a:gd name="connsiteY1071" fmla="*/ 319401 h 875390"/>
                <a:gd name="connsiteX1072" fmla="*/ 4273961 w 4387952"/>
                <a:gd name="connsiteY1072" fmla="*/ 329261 h 875390"/>
                <a:gd name="connsiteX1073" fmla="*/ 4272422 w 4387952"/>
                <a:gd name="connsiteY1073" fmla="*/ 339179 h 875390"/>
                <a:gd name="connsiteX1074" fmla="*/ 4261707 w 4387952"/>
                <a:gd name="connsiteY1074" fmla="*/ 350007 h 875390"/>
                <a:gd name="connsiteX1075" fmla="*/ 4231956 w 4387952"/>
                <a:gd name="connsiteY1075" fmla="*/ 372920 h 875390"/>
                <a:gd name="connsiteX1076" fmla="*/ 4199298 w 4387952"/>
                <a:gd name="connsiteY1076" fmla="*/ 398168 h 875390"/>
                <a:gd name="connsiteX1077" fmla="*/ 4180033 w 4387952"/>
                <a:gd name="connsiteY1077" fmla="*/ 416863 h 875390"/>
                <a:gd name="connsiteX1078" fmla="*/ 4177297 w 4387952"/>
                <a:gd name="connsiteY1078" fmla="*/ 421650 h 875390"/>
                <a:gd name="connsiteX1079" fmla="*/ 4180888 w 4387952"/>
                <a:gd name="connsiteY1079" fmla="*/ 426894 h 875390"/>
                <a:gd name="connsiteX1080" fmla="*/ 4187500 w 4387952"/>
                <a:gd name="connsiteY1080" fmla="*/ 427977 h 875390"/>
                <a:gd name="connsiteX1081" fmla="*/ 4203174 w 4387952"/>
                <a:gd name="connsiteY1081" fmla="*/ 424215 h 875390"/>
                <a:gd name="connsiteX1082" fmla="*/ 4210811 w 4387952"/>
                <a:gd name="connsiteY1082" fmla="*/ 422277 h 875390"/>
                <a:gd name="connsiteX1083" fmla="*/ 4231614 w 4387952"/>
                <a:gd name="connsiteY1083" fmla="*/ 426096 h 875390"/>
                <a:gd name="connsiteX1084" fmla="*/ 4254413 w 4387952"/>
                <a:gd name="connsiteY1084" fmla="*/ 432423 h 875390"/>
                <a:gd name="connsiteX1085" fmla="*/ 4278863 w 4387952"/>
                <a:gd name="connsiteY1085" fmla="*/ 447982 h 875390"/>
                <a:gd name="connsiteX1086" fmla="*/ 4298242 w 4387952"/>
                <a:gd name="connsiteY1086" fmla="*/ 463086 h 875390"/>
                <a:gd name="connsiteX1087" fmla="*/ 4302801 w 4387952"/>
                <a:gd name="connsiteY1087" fmla="*/ 470780 h 875390"/>
                <a:gd name="connsiteX1088" fmla="*/ 4300521 w 4387952"/>
                <a:gd name="connsiteY1088" fmla="*/ 481040 h 875390"/>
                <a:gd name="connsiteX1089" fmla="*/ 4289464 w 4387952"/>
                <a:gd name="connsiteY1089" fmla="*/ 494319 h 875390"/>
                <a:gd name="connsiteX1090" fmla="*/ 4278749 w 4387952"/>
                <a:gd name="connsiteY1090" fmla="*/ 502014 h 875390"/>
                <a:gd name="connsiteX1091" fmla="*/ 4272252 w 4387952"/>
                <a:gd name="connsiteY1091" fmla="*/ 507201 h 875390"/>
                <a:gd name="connsiteX1092" fmla="*/ 4253500 w 4387952"/>
                <a:gd name="connsiteY1092" fmla="*/ 512672 h 875390"/>
                <a:gd name="connsiteX1093" fmla="*/ 4223634 w 4387952"/>
                <a:gd name="connsiteY1093" fmla="*/ 528060 h 875390"/>
                <a:gd name="connsiteX1094" fmla="*/ 4206992 w 4387952"/>
                <a:gd name="connsiteY1094" fmla="*/ 538320 h 875390"/>
                <a:gd name="connsiteX1095" fmla="*/ 4202034 w 4387952"/>
                <a:gd name="connsiteY1095" fmla="*/ 543278 h 875390"/>
                <a:gd name="connsiteX1096" fmla="*/ 4194795 w 4387952"/>
                <a:gd name="connsiteY1096" fmla="*/ 544361 h 875390"/>
                <a:gd name="connsiteX1097" fmla="*/ 4189608 w 4387952"/>
                <a:gd name="connsiteY1097" fmla="*/ 539687 h 875390"/>
                <a:gd name="connsiteX1098" fmla="*/ 4190235 w 4387952"/>
                <a:gd name="connsiteY1098" fmla="*/ 511988 h 875390"/>
                <a:gd name="connsiteX1099" fmla="*/ 4191261 w 4387952"/>
                <a:gd name="connsiteY1099" fmla="*/ 496086 h 875390"/>
                <a:gd name="connsiteX1100" fmla="*/ 4185733 w 4387952"/>
                <a:gd name="connsiteY1100" fmla="*/ 486112 h 875390"/>
                <a:gd name="connsiteX1101" fmla="*/ 4178381 w 4387952"/>
                <a:gd name="connsiteY1101" fmla="*/ 482008 h 875390"/>
                <a:gd name="connsiteX1102" fmla="*/ 4165842 w 4387952"/>
                <a:gd name="connsiteY1102" fmla="*/ 482807 h 875390"/>
                <a:gd name="connsiteX1103" fmla="*/ 4155411 w 4387952"/>
                <a:gd name="connsiteY1103" fmla="*/ 487879 h 875390"/>
                <a:gd name="connsiteX1104" fmla="*/ 4144639 w 4387952"/>
                <a:gd name="connsiteY1104" fmla="*/ 496371 h 875390"/>
                <a:gd name="connsiteX1105" fmla="*/ 4141960 w 4387952"/>
                <a:gd name="connsiteY1105" fmla="*/ 535185 h 875390"/>
                <a:gd name="connsiteX1106" fmla="*/ 4143271 w 4387952"/>
                <a:gd name="connsiteY1106" fmla="*/ 620450 h 875390"/>
                <a:gd name="connsiteX1107" fmla="*/ 4146634 w 4387952"/>
                <a:gd name="connsiteY1107" fmla="*/ 659093 h 875390"/>
                <a:gd name="connsiteX1108" fmla="*/ 4144525 w 4387952"/>
                <a:gd name="connsiteY1108" fmla="*/ 680238 h 875390"/>
                <a:gd name="connsiteX1109" fmla="*/ 4147261 w 4387952"/>
                <a:gd name="connsiteY1109" fmla="*/ 691238 h 875390"/>
                <a:gd name="connsiteX1110" fmla="*/ 4149825 w 4387952"/>
                <a:gd name="connsiteY1110" fmla="*/ 703720 h 875390"/>
                <a:gd name="connsiteX1111" fmla="*/ 4147489 w 4387952"/>
                <a:gd name="connsiteY1111" fmla="*/ 714321 h 875390"/>
                <a:gd name="connsiteX1112" fmla="*/ 4151479 w 4387952"/>
                <a:gd name="connsiteY1112" fmla="*/ 727601 h 875390"/>
                <a:gd name="connsiteX1113" fmla="*/ 4151137 w 4387952"/>
                <a:gd name="connsiteY1113" fmla="*/ 742705 h 875390"/>
                <a:gd name="connsiteX1114" fmla="*/ 4154898 w 4387952"/>
                <a:gd name="connsiteY1114" fmla="*/ 758435 h 875390"/>
                <a:gd name="connsiteX1115" fmla="*/ 4157634 w 4387952"/>
                <a:gd name="connsiteY1115" fmla="*/ 772627 h 875390"/>
                <a:gd name="connsiteX1116" fmla="*/ 4158717 w 4387952"/>
                <a:gd name="connsiteY1116" fmla="*/ 796166 h 875390"/>
                <a:gd name="connsiteX1117" fmla="*/ 4155696 w 4387952"/>
                <a:gd name="connsiteY1117" fmla="*/ 819078 h 875390"/>
                <a:gd name="connsiteX1118" fmla="*/ 4151023 w 4387952"/>
                <a:gd name="connsiteY1118" fmla="*/ 840451 h 875390"/>
                <a:gd name="connsiteX1119" fmla="*/ 4136660 w 4387952"/>
                <a:gd name="connsiteY1119" fmla="*/ 856296 h 875390"/>
                <a:gd name="connsiteX1120" fmla="*/ 4116997 w 4387952"/>
                <a:gd name="connsiteY1120" fmla="*/ 866213 h 875390"/>
                <a:gd name="connsiteX1121" fmla="*/ 4094540 w 4387952"/>
                <a:gd name="connsiteY1121" fmla="*/ 861825 h 875390"/>
                <a:gd name="connsiteX1122" fmla="*/ 4054530 w 4387952"/>
                <a:gd name="connsiteY1122" fmla="*/ 849457 h 875390"/>
                <a:gd name="connsiteX1123" fmla="*/ 4018281 w 4387952"/>
                <a:gd name="connsiteY1123" fmla="*/ 832814 h 875390"/>
                <a:gd name="connsiteX1124" fmla="*/ 3982317 w 4387952"/>
                <a:gd name="connsiteY1124" fmla="*/ 820617 h 875390"/>
                <a:gd name="connsiteX1125" fmla="*/ 3957580 w 4387952"/>
                <a:gd name="connsiteY1125" fmla="*/ 812923 h 875390"/>
                <a:gd name="connsiteX1126" fmla="*/ 3949487 w 4387952"/>
                <a:gd name="connsiteY1126" fmla="*/ 805798 h 875390"/>
                <a:gd name="connsiteX1127" fmla="*/ 3952679 w 4387952"/>
                <a:gd name="connsiteY1127" fmla="*/ 797933 h 875390"/>
                <a:gd name="connsiteX1128" fmla="*/ 3957068 w 4387952"/>
                <a:gd name="connsiteY1128" fmla="*/ 796622 h 875390"/>
                <a:gd name="connsiteX1129" fmla="*/ 4013379 w 4387952"/>
                <a:gd name="connsiteY1129" fmla="*/ 796337 h 875390"/>
                <a:gd name="connsiteX1130" fmla="*/ 4047063 w 4387952"/>
                <a:gd name="connsiteY1130" fmla="*/ 791322 h 875390"/>
                <a:gd name="connsiteX1131" fmla="*/ 4066555 w 4387952"/>
                <a:gd name="connsiteY1131" fmla="*/ 782373 h 875390"/>
                <a:gd name="connsiteX1132" fmla="*/ 4076188 w 4387952"/>
                <a:gd name="connsiteY1132" fmla="*/ 770005 h 875390"/>
                <a:gd name="connsiteX1133" fmla="*/ 4080861 w 4387952"/>
                <a:gd name="connsiteY1133" fmla="*/ 717113 h 875390"/>
                <a:gd name="connsiteX1134" fmla="*/ 4083027 w 4387952"/>
                <a:gd name="connsiteY1134" fmla="*/ 639486 h 875390"/>
                <a:gd name="connsiteX1135" fmla="*/ 4080633 w 4387952"/>
                <a:gd name="connsiteY1135" fmla="*/ 589958 h 875390"/>
                <a:gd name="connsiteX1136" fmla="*/ 4080633 w 4387952"/>
                <a:gd name="connsiteY1136" fmla="*/ 567045 h 875390"/>
                <a:gd name="connsiteX1137" fmla="*/ 4079437 w 4387952"/>
                <a:gd name="connsiteY1137" fmla="*/ 550745 h 875390"/>
                <a:gd name="connsiteX1138" fmla="*/ 4079152 w 4387952"/>
                <a:gd name="connsiteY1138" fmla="*/ 541398 h 875390"/>
                <a:gd name="connsiteX1139" fmla="*/ 4074022 w 4387952"/>
                <a:gd name="connsiteY1139" fmla="*/ 535356 h 875390"/>
                <a:gd name="connsiteX1140" fmla="*/ 4063934 w 4387952"/>
                <a:gd name="connsiteY1140" fmla="*/ 536838 h 875390"/>
                <a:gd name="connsiteX1141" fmla="*/ 4047975 w 4387952"/>
                <a:gd name="connsiteY1141" fmla="*/ 546185 h 875390"/>
                <a:gd name="connsiteX1142" fmla="*/ 3999472 w 4387952"/>
                <a:gd name="connsiteY1142" fmla="*/ 586538 h 875390"/>
                <a:gd name="connsiteX1143" fmla="*/ 3969264 w 4387952"/>
                <a:gd name="connsiteY1143" fmla="*/ 615035 h 875390"/>
                <a:gd name="connsiteX1144" fmla="*/ 3932389 w 4387952"/>
                <a:gd name="connsiteY1144" fmla="*/ 654305 h 875390"/>
                <a:gd name="connsiteX1145" fmla="*/ 3902352 w 4387952"/>
                <a:gd name="connsiteY1145" fmla="*/ 684968 h 875390"/>
                <a:gd name="connsiteX1146" fmla="*/ 3887533 w 4387952"/>
                <a:gd name="connsiteY1146" fmla="*/ 700186 h 875390"/>
                <a:gd name="connsiteX1147" fmla="*/ 3874481 w 4387952"/>
                <a:gd name="connsiteY1147" fmla="*/ 709876 h 875390"/>
                <a:gd name="connsiteX1148" fmla="*/ 3857155 w 4387952"/>
                <a:gd name="connsiteY1148" fmla="*/ 710730 h 875390"/>
                <a:gd name="connsiteX1149" fmla="*/ 3838746 w 4387952"/>
                <a:gd name="connsiteY1149" fmla="*/ 703036 h 875390"/>
                <a:gd name="connsiteX1150" fmla="*/ 3800844 w 4387952"/>
                <a:gd name="connsiteY1150" fmla="*/ 683087 h 875390"/>
                <a:gd name="connsiteX1151" fmla="*/ 3763740 w 4387952"/>
                <a:gd name="connsiteY1151" fmla="*/ 658409 h 875390"/>
                <a:gd name="connsiteX1152" fmla="*/ 3752740 w 4387952"/>
                <a:gd name="connsiteY1152" fmla="*/ 648263 h 875390"/>
                <a:gd name="connsiteX1153" fmla="*/ 3751087 w 4387952"/>
                <a:gd name="connsiteY1153" fmla="*/ 640398 h 875390"/>
                <a:gd name="connsiteX1154" fmla="*/ 3759066 w 4387952"/>
                <a:gd name="connsiteY1154" fmla="*/ 634356 h 875390"/>
                <a:gd name="connsiteX1155" fmla="*/ 3775709 w 4387952"/>
                <a:gd name="connsiteY1155" fmla="*/ 628315 h 875390"/>
                <a:gd name="connsiteX1156" fmla="*/ 3797994 w 4387952"/>
                <a:gd name="connsiteY1156" fmla="*/ 619766 h 875390"/>
                <a:gd name="connsiteX1157" fmla="*/ 3812015 w 4387952"/>
                <a:gd name="connsiteY1157" fmla="*/ 615662 h 875390"/>
                <a:gd name="connsiteX1158" fmla="*/ 3832077 w 4387952"/>
                <a:gd name="connsiteY1158" fmla="*/ 605517 h 875390"/>
                <a:gd name="connsiteX1159" fmla="*/ 3868098 w 4387952"/>
                <a:gd name="connsiteY1159" fmla="*/ 587678 h 875390"/>
                <a:gd name="connsiteX1160" fmla="*/ 3904860 w 4387952"/>
                <a:gd name="connsiteY1160" fmla="*/ 567615 h 875390"/>
                <a:gd name="connsiteX1161" fmla="*/ 3973084 w 4387952"/>
                <a:gd name="connsiteY1161" fmla="*/ 528232 h 875390"/>
                <a:gd name="connsiteX1162" fmla="*/ 4015032 w 4387952"/>
                <a:gd name="connsiteY1162" fmla="*/ 505434 h 875390"/>
                <a:gd name="connsiteX1163" fmla="*/ 4027742 w 4387952"/>
                <a:gd name="connsiteY1163" fmla="*/ 500931 h 875390"/>
                <a:gd name="connsiteX1164" fmla="*/ 4055099 w 4387952"/>
                <a:gd name="connsiteY1164" fmla="*/ 481780 h 875390"/>
                <a:gd name="connsiteX1165" fmla="*/ 4076530 w 4387952"/>
                <a:gd name="connsiteY1165" fmla="*/ 470894 h 875390"/>
                <a:gd name="connsiteX1166" fmla="*/ 4089411 w 4387952"/>
                <a:gd name="connsiteY1166" fmla="*/ 462345 h 875390"/>
                <a:gd name="connsiteX1167" fmla="*/ 4100126 w 4387952"/>
                <a:gd name="connsiteY1167" fmla="*/ 451744 h 875390"/>
                <a:gd name="connsiteX1168" fmla="*/ 4108903 w 4387952"/>
                <a:gd name="connsiteY1168" fmla="*/ 436241 h 875390"/>
                <a:gd name="connsiteX1169" fmla="*/ 4122297 w 4387952"/>
                <a:gd name="connsiteY1169" fmla="*/ 414469 h 875390"/>
                <a:gd name="connsiteX1170" fmla="*/ 4130789 w 4387952"/>
                <a:gd name="connsiteY1170" fmla="*/ 394976 h 875390"/>
                <a:gd name="connsiteX1171" fmla="*/ 4139567 w 4387952"/>
                <a:gd name="connsiteY1171" fmla="*/ 371381 h 875390"/>
                <a:gd name="connsiteX1172" fmla="*/ 4140934 w 4387952"/>
                <a:gd name="connsiteY1172" fmla="*/ 363117 h 875390"/>
                <a:gd name="connsiteX1173" fmla="*/ 4135463 w 4387952"/>
                <a:gd name="connsiteY1173" fmla="*/ 356163 h 875390"/>
                <a:gd name="connsiteX1174" fmla="*/ 4125546 w 4387952"/>
                <a:gd name="connsiteY1174" fmla="*/ 355878 h 875390"/>
                <a:gd name="connsiteX1175" fmla="*/ 4113178 w 4387952"/>
                <a:gd name="connsiteY1175" fmla="*/ 362205 h 875390"/>
                <a:gd name="connsiteX1176" fmla="*/ 4094255 w 4387952"/>
                <a:gd name="connsiteY1176" fmla="*/ 373205 h 875390"/>
                <a:gd name="connsiteX1177" fmla="*/ 4073623 w 4387952"/>
                <a:gd name="connsiteY1177" fmla="*/ 385915 h 875390"/>
                <a:gd name="connsiteX1178" fmla="*/ 4054928 w 4387952"/>
                <a:gd name="connsiteY1178" fmla="*/ 395148 h 875390"/>
                <a:gd name="connsiteX1179" fmla="*/ 4029737 w 4387952"/>
                <a:gd name="connsiteY1179" fmla="*/ 414355 h 875390"/>
                <a:gd name="connsiteX1180" fmla="*/ 4003576 w 4387952"/>
                <a:gd name="connsiteY1180" fmla="*/ 430200 h 875390"/>
                <a:gd name="connsiteX1181" fmla="*/ 3992804 w 4387952"/>
                <a:gd name="connsiteY1181" fmla="*/ 434132 h 875390"/>
                <a:gd name="connsiteX1182" fmla="*/ 3985280 w 4387952"/>
                <a:gd name="connsiteY1182" fmla="*/ 439433 h 875390"/>
                <a:gd name="connsiteX1183" fmla="*/ 3971829 w 4387952"/>
                <a:gd name="connsiteY1183" fmla="*/ 439148 h 875390"/>
                <a:gd name="connsiteX1184" fmla="*/ 3948291 w 4387952"/>
                <a:gd name="connsiteY1184" fmla="*/ 433848 h 875390"/>
                <a:gd name="connsiteX1185" fmla="*/ 3928057 w 4387952"/>
                <a:gd name="connsiteY1185" fmla="*/ 425412 h 875390"/>
                <a:gd name="connsiteX1186" fmla="*/ 3924751 w 4387952"/>
                <a:gd name="connsiteY1186" fmla="*/ 419370 h 875390"/>
                <a:gd name="connsiteX1187" fmla="*/ 3926803 w 4387952"/>
                <a:gd name="connsiteY1187" fmla="*/ 411391 h 875390"/>
                <a:gd name="connsiteX1188" fmla="*/ 3945041 w 4387952"/>
                <a:gd name="connsiteY1188" fmla="*/ 403241 h 875390"/>
                <a:gd name="connsiteX1189" fmla="*/ 3979638 w 4387952"/>
                <a:gd name="connsiteY1189" fmla="*/ 387055 h 875390"/>
                <a:gd name="connsiteX1190" fmla="*/ 4016514 w 4387952"/>
                <a:gd name="connsiteY1190" fmla="*/ 369329 h 875390"/>
                <a:gd name="connsiteX1191" fmla="*/ 4054016 w 4387952"/>
                <a:gd name="connsiteY1191" fmla="*/ 352287 h 875390"/>
                <a:gd name="connsiteX1192" fmla="*/ 4091349 w 4387952"/>
                <a:gd name="connsiteY1192" fmla="*/ 334334 h 875390"/>
                <a:gd name="connsiteX1193" fmla="*/ 4125945 w 4387952"/>
                <a:gd name="connsiteY1193" fmla="*/ 315925 h 875390"/>
                <a:gd name="connsiteX1194" fmla="*/ 4153474 w 4387952"/>
                <a:gd name="connsiteY1194" fmla="*/ 303499 h 875390"/>
                <a:gd name="connsiteX1195" fmla="*/ 4174334 w 4387952"/>
                <a:gd name="connsiteY1195" fmla="*/ 286116 h 875390"/>
                <a:gd name="connsiteX1196" fmla="*/ 4191888 w 4387952"/>
                <a:gd name="connsiteY1196" fmla="*/ 258188 h 875390"/>
                <a:gd name="connsiteX1197" fmla="*/ 4213204 w 4387952"/>
                <a:gd name="connsiteY1197" fmla="*/ 223877 h 875390"/>
                <a:gd name="connsiteX1198" fmla="*/ 4235889 w 4387952"/>
                <a:gd name="connsiteY1198" fmla="*/ 184493 h 875390"/>
                <a:gd name="connsiteX1199" fmla="*/ 4254526 w 4387952"/>
                <a:gd name="connsiteY1199" fmla="*/ 152006 h 875390"/>
                <a:gd name="connsiteX1200" fmla="*/ 4260454 w 4387952"/>
                <a:gd name="connsiteY1200" fmla="*/ 133312 h 875390"/>
                <a:gd name="connsiteX1201" fmla="*/ 4259086 w 4387952"/>
                <a:gd name="connsiteY1201" fmla="*/ 123679 h 875390"/>
                <a:gd name="connsiteX1202" fmla="*/ 4250594 w 4387952"/>
                <a:gd name="connsiteY1202" fmla="*/ 115985 h 875390"/>
                <a:gd name="connsiteX1203" fmla="*/ 4237712 w 4387952"/>
                <a:gd name="connsiteY1203" fmla="*/ 113762 h 875390"/>
                <a:gd name="connsiteX1204" fmla="*/ 4211210 w 4387952"/>
                <a:gd name="connsiteY1204" fmla="*/ 122141 h 875390"/>
                <a:gd name="connsiteX1205" fmla="*/ 4186303 w 4387952"/>
                <a:gd name="connsiteY1205" fmla="*/ 134109 h 875390"/>
                <a:gd name="connsiteX1206" fmla="*/ 4171769 w 4387952"/>
                <a:gd name="connsiteY1206" fmla="*/ 138498 h 875390"/>
                <a:gd name="connsiteX1207" fmla="*/ 4155753 w 4387952"/>
                <a:gd name="connsiteY1207" fmla="*/ 146763 h 875390"/>
                <a:gd name="connsiteX1208" fmla="*/ 4145779 w 4387952"/>
                <a:gd name="connsiteY1208" fmla="*/ 152804 h 875390"/>
                <a:gd name="connsiteX1209" fmla="*/ 4143841 w 4387952"/>
                <a:gd name="connsiteY1209" fmla="*/ 157307 h 875390"/>
                <a:gd name="connsiteX1210" fmla="*/ 4148116 w 4387952"/>
                <a:gd name="connsiteY1210" fmla="*/ 163291 h 875390"/>
                <a:gd name="connsiteX1211" fmla="*/ 4155240 w 4387952"/>
                <a:gd name="connsiteY1211" fmla="*/ 175659 h 875390"/>
                <a:gd name="connsiteX1212" fmla="*/ 4163391 w 4387952"/>
                <a:gd name="connsiteY1212" fmla="*/ 194296 h 875390"/>
                <a:gd name="connsiteX1213" fmla="*/ 4168862 w 4387952"/>
                <a:gd name="connsiteY1213" fmla="*/ 214074 h 875390"/>
                <a:gd name="connsiteX1214" fmla="*/ 4169660 w 4387952"/>
                <a:gd name="connsiteY1214" fmla="*/ 229748 h 875390"/>
                <a:gd name="connsiteX1215" fmla="*/ 4163619 w 4387952"/>
                <a:gd name="connsiteY1215" fmla="*/ 255680 h 875390"/>
                <a:gd name="connsiteX1216" fmla="*/ 4145209 w 4387952"/>
                <a:gd name="connsiteY1216" fmla="*/ 279220 h 875390"/>
                <a:gd name="connsiteX1217" fmla="*/ 4123209 w 4387952"/>
                <a:gd name="connsiteY1217" fmla="*/ 297458 h 875390"/>
                <a:gd name="connsiteX1218" fmla="*/ 4105882 w 4387952"/>
                <a:gd name="connsiteY1218" fmla="*/ 305779 h 875390"/>
                <a:gd name="connsiteX1219" fmla="*/ 4077043 w 4387952"/>
                <a:gd name="connsiteY1219" fmla="*/ 303271 h 875390"/>
                <a:gd name="connsiteX1220" fmla="*/ 4053960 w 4387952"/>
                <a:gd name="connsiteY1220" fmla="*/ 297572 h 875390"/>
                <a:gd name="connsiteX1221" fmla="*/ 4031732 w 4387952"/>
                <a:gd name="connsiteY1221" fmla="*/ 285375 h 875390"/>
                <a:gd name="connsiteX1222" fmla="*/ 4026773 w 4387952"/>
                <a:gd name="connsiteY1222" fmla="*/ 264515 h 875390"/>
                <a:gd name="connsiteX1223" fmla="*/ 4023980 w 4387952"/>
                <a:gd name="connsiteY1223" fmla="*/ 251691 h 875390"/>
                <a:gd name="connsiteX1224" fmla="*/ 4025348 w 4387952"/>
                <a:gd name="connsiteY1224" fmla="*/ 226898 h 875390"/>
                <a:gd name="connsiteX1225" fmla="*/ 4038742 w 4387952"/>
                <a:gd name="connsiteY1225" fmla="*/ 196633 h 875390"/>
                <a:gd name="connsiteX1226" fmla="*/ 4052364 w 4387952"/>
                <a:gd name="connsiteY1226" fmla="*/ 178167 h 875390"/>
                <a:gd name="connsiteX1227" fmla="*/ 4052193 w 4387952"/>
                <a:gd name="connsiteY1227" fmla="*/ 169846 h 875390"/>
                <a:gd name="connsiteX1228" fmla="*/ 4044213 w 4387952"/>
                <a:gd name="connsiteY1228" fmla="*/ 166540 h 875390"/>
                <a:gd name="connsiteX1229" fmla="*/ 4030364 w 4387952"/>
                <a:gd name="connsiteY1229" fmla="*/ 171669 h 875390"/>
                <a:gd name="connsiteX1230" fmla="*/ 3995483 w 4387952"/>
                <a:gd name="connsiteY1230" fmla="*/ 193384 h 875390"/>
                <a:gd name="connsiteX1231" fmla="*/ 3976959 w 4387952"/>
                <a:gd name="connsiteY1231" fmla="*/ 210882 h 875390"/>
                <a:gd name="connsiteX1232" fmla="*/ 3977244 w 4387952"/>
                <a:gd name="connsiteY1232" fmla="*/ 216239 h 875390"/>
                <a:gd name="connsiteX1233" fmla="*/ 3983912 w 4387952"/>
                <a:gd name="connsiteY1233" fmla="*/ 228608 h 875390"/>
                <a:gd name="connsiteX1234" fmla="*/ 3995425 w 4387952"/>
                <a:gd name="connsiteY1234" fmla="*/ 257732 h 875390"/>
                <a:gd name="connsiteX1235" fmla="*/ 4000612 w 4387952"/>
                <a:gd name="connsiteY1235" fmla="*/ 269416 h 875390"/>
                <a:gd name="connsiteX1236" fmla="*/ 4009104 w 4387952"/>
                <a:gd name="connsiteY1236" fmla="*/ 282354 h 875390"/>
                <a:gd name="connsiteX1237" fmla="*/ 4012068 w 4387952"/>
                <a:gd name="connsiteY1237" fmla="*/ 297059 h 875390"/>
                <a:gd name="connsiteX1238" fmla="*/ 4008478 w 4387952"/>
                <a:gd name="connsiteY1238" fmla="*/ 317349 h 875390"/>
                <a:gd name="connsiteX1239" fmla="*/ 3998959 w 4387952"/>
                <a:gd name="connsiteY1239" fmla="*/ 330344 h 875390"/>
                <a:gd name="connsiteX1240" fmla="*/ 3987161 w 4387952"/>
                <a:gd name="connsiteY1240" fmla="*/ 335759 h 875390"/>
                <a:gd name="connsiteX1241" fmla="*/ 3970462 w 4387952"/>
                <a:gd name="connsiteY1241" fmla="*/ 330002 h 875390"/>
                <a:gd name="connsiteX1242" fmla="*/ 3951482 w 4387952"/>
                <a:gd name="connsiteY1242" fmla="*/ 313815 h 875390"/>
                <a:gd name="connsiteX1243" fmla="*/ 3936948 w 4387952"/>
                <a:gd name="connsiteY1243" fmla="*/ 299054 h 875390"/>
                <a:gd name="connsiteX1244" fmla="*/ 3931477 w 4387952"/>
                <a:gd name="connsiteY1244" fmla="*/ 296489 h 875390"/>
                <a:gd name="connsiteX1245" fmla="*/ 3924922 w 4387952"/>
                <a:gd name="connsiteY1245" fmla="*/ 299396 h 875390"/>
                <a:gd name="connsiteX1246" fmla="*/ 3921331 w 4387952"/>
                <a:gd name="connsiteY1246" fmla="*/ 304924 h 875390"/>
                <a:gd name="connsiteX1247" fmla="*/ 3924352 w 4387952"/>
                <a:gd name="connsiteY1247" fmla="*/ 312334 h 875390"/>
                <a:gd name="connsiteX1248" fmla="*/ 3926176 w 4387952"/>
                <a:gd name="connsiteY1248" fmla="*/ 340888 h 875390"/>
                <a:gd name="connsiteX1249" fmla="*/ 3923098 w 4387952"/>
                <a:gd name="connsiteY1249" fmla="*/ 355992 h 875390"/>
                <a:gd name="connsiteX1250" fmla="*/ 3916772 w 4387952"/>
                <a:gd name="connsiteY1250" fmla="*/ 362831 h 875390"/>
                <a:gd name="connsiteX1251" fmla="*/ 3909534 w 4387952"/>
                <a:gd name="connsiteY1251" fmla="*/ 365396 h 875390"/>
                <a:gd name="connsiteX1252" fmla="*/ 3899445 w 4387952"/>
                <a:gd name="connsiteY1252" fmla="*/ 358500 h 875390"/>
                <a:gd name="connsiteX1253" fmla="*/ 3885653 w 4387952"/>
                <a:gd name="connsiteY1253" fmla="*/ 338836 h 875390"/>
                <a:gd name="connsiteX1254" fmla="*/ 3884114 w 4387952"/>
                <a:gd name="connsiteY1254" fmla="*/ 334961 h 875390"/>
                <a:gd name="connsiteX1255" fmla="*/ 3845300 w 4387952"/>
                <a:gd name="connsiteY1255" fmla="*/ 247815 h 875390"/>
                <a:gd name="connsiteX1256" fmla="*/ 3835497 w 4387952"/>
                <a:gd name="connsiteY1256" fmla="*/ 225074 h 875390"/>
                <a:gd name="connsiteX1257" fmla="*/ 3808025 w 4387952"/>
                <a:gd name="connsiteY1257" fmla="*/ 190193 h 875390"/>
                <a:gd name="connsiteX1258" fmla="*/ 3803978 w 4387952"/>
                <a:gd name="connsiteY1258" fmla="*/ 178965 h 875390"/>
                <a:gd name="connsiteX1259" fmla="*/ 3806201 w 4387952"/>
                <a:gd name="connsiteY1259" fmla="*/ 169618 h 875390"/>
                <a:gd name="connsiteX1260" fmla="*/ 3815719 w 4387952"/>
                <a:gd name="connsiteY1260" fmla="*/ 166654 h 875390"/>
                <a:gd name="connsiteX1261" fmla="*/ 3832590 w 4387952"/>
                <a:gd name="connsiteY1261" fmla="*/ 169333 h 875390"/>
                <a:gd name="connsiteX1262" fmla="*/ 3846896 w 4387952"/>
                <a:gd name="connsiteY1262" fmla="*/ 178566 h 875390"/>
                <a:gd name="connsiteX1263" fmla="*/ 3865305 w 4387952"/>
                <a:gd name="connsiteY1263" fmla="*/ 193043 h 875390"/>
                <a:gd name="connsiteX1264" fmla="*/ 3880580 w 4387952"/>
                <a:gd name="connsiteY1264" fmla="*/ 207234 h 875390"/>
                <a:gd name="connsiteX1265" fmla="*/ 3891124 w 4387952"/>
                <a:gd name="connsiteY1265" fmla="*/ 220970 h 875390"/>
                <a:gd name="connsiteX1266" fmla="*/ 3896083 w 4387952"/>
                <a:gd name="connsiteY1266" fmla="*/ 226727 h 875390"/>
                <a:gd name="connsiteX1267" fmla="*/ 3902466 w 4387952"/>
                <a:gd name="connsiteY1267" fmla="*/ 225701 h 875390"/>
                <a:gd name="connsiteX1268" fmla="*/ 3904689 w 4387952"/>
                <a:gd name="connsiteY1268" fmla="*/ 221198 h 875390"/>
                <a:gd name="connsiteX1269" fmla="*/ 3899901 w 4387952"/>
                <a:gd name="connsiteY1269" fmla="*/ 208887 h 875390"/>
                <a:gd name="connsiteX1270" fmla="*/ 3888901 w 4387952"/>
                <a:gd name="connsiteY1270" fmla="*/ 181416 h 875390"/>
                <a:gd name="connsiteX1271" fmla="*/ 3867585 w 4387952"/>
                <a:gd name="connsiteY1271" fmla="*/ 142146 h 875390"/>
                <a:gd name="connsiteX1272" fmla="*/ 3839145 w 4387952"/>
                <a:gd name="connsiteY1272" fmla="*/ 110912 h 875390"/>
                <a:gd name="connsiteX1273" fmla="*/ 3814979 w 4387952"/>
                <a:gd name="connsiteY1273" fmla="*/ 86461 h 875390"/>
                <a:gd name="connsiteX1274" fmla="*/ 3809735 w 4387952"/>
                <a:gd name="connsiteY1274" fmla="*/ 77570 h 875390"/>
                <a:gd name="connsiteX1275" fmla="*/ 3811958 w 4387952"/>
                <a:gd name="connsiteY1275" fmla="*/ 69135 h 875390"/>
                <a:gd name="connsiteX1276" fmla="*/ 3819367 w 4387952"/>
                <a:gd name="connsiteY1276" fmla="*/ 63891 h 875390"/>
                <a:gd name="connsiteX1277" fmla="*/ 3832191 w 4387952"/>
                <a:gd name="connsiteY1277" fmla="*/ 63550 h 875390"/>
                <a:gd name="connsiteX1278" fmla="*/ 3849233 w 4387952"/>
                <a:gd name="connsiteY1278" fmla="*/ 70674 h 875390"/>
                <a:gd name="connsiteX1279" fmla="*/ 3869010 w 4387952"/>
                <a:gd name="connsiteY1279" fmla="*/ 80306 h 875390"/>
                <a:gd name="connsiteX1280" fmla="*/ 3887876 w 4387952"/>
                <a:gd name="connsiteY1280" fmla="*/ 96777 h 875390"/>
                <a:gd name="connsiteX1281" fmla="*/ 3907026 w 4387952"/>
                <a:gd name="connsiteY1281" fmla="*/ 113249 h 875390"/>
                <a:gd name="connsiteX1282" fmla="*/ 3924865 w 4387952"/>
                <a:gd name="connsiteY1282" fmla="*/ 136959 h 875390"/>
                <a:gd name="connsiteX1283" fmla="*/ 3941907 w 4387952"/>
                <a:gd name="connsiteY1283" fmla="*/ 161467 h 875390"/>
                <a:gd name="connsiteX1284" fmla="*/ 3948404 w 4387952"/>
                <a:gd name="connsiteY1284" fmla="*/ 172923 h 875390"/>
                <a:gd name="connsiteX1285" fmla="*/ 3953477 w 4387952"/>
                <a:gd name="connsiteY1285" fmla="*/ 180504 h 875390"/>
                <a:gd name="connsiteX1286" fmla="*/ 3959006 w 4387952"/>
                <a:gd name="connsiteY1286" fmla="*/ 182157 h 875390"/>
                <a:gd name="connsiteX1287" fmla="*/ 3964591 w 4387952"/>
                <a:gd name="connsiteY1287" fmla="*/ 179934 h 875390"/>
                <a:gd name="connsiteX1288" fmla="*/ 3975534 w 4387952"/>
                <a:gd name="connsiteY1288" fmla="*/ 175944 h 875390"/>
                <a:gd name="connsiteX1289" fmla="*/ 4007794 w 4387952"/>
                <a:gd name="connsiteY1289" fmla="*/ 147276 h 875390"/>
                <a:gd name="connsiteX1290" fmla="*/ 4012182 w 4387952"/>
                <a:gd name="connsiteY1290" fmla="*/ 139581 h 875390"/>
                <a:gd name="connsiteX1291" fmla="*/ 4008135 w 4387952"/>
                <a:gd name="connsiteY1291" fmla="*/ 130519 h 875390"/>
                <a:gd name="connsiteX1292" fmla="*/ 3994400 w 4387952"/>
                <a:gd name="connsiteY1292" fmla="*/ 118721 h 875390"/>
                <a:gd name="connsiteX1293" fmla="*/ 3973311 w 4387952"/>
                <a:gd name="connsiteY1293" fmla="*/ 104472 h 875390"/>
                <a:gd name="connsiteX1294" fmla="*/ 3962596 w 4387952"/>
                <a:gd name="connsiteY1294" fmla="*/ 97063 h 875390"/>
                <a:gd name="connsiteX1295" fmla="*/ 3960772 w 4387952"/>
                <a:gd name="connsiteY1295" fmla="*/ 86518 h 875390"/>
                <a:gd name="connsiteX1296" fmla="*/ 3965731 w 4387952"/>
                <a:gd name="connsiteY1296" fmla="*/ 75006 h 875390"/>
                <a:gd name="connsiteX1297" fmla="*/ 3974793 w 4387952"/>
                <a:gd name="connsiteY1297" fmla="*/ 71244 h 875390"/>
                <a:gd name="connsiteX1298" fmla="*/ 3987503 w 4387952"/>
                <a:gd name="connsiteY1298" fmla="*/ 72611 h 875390"/>
                <a:gd name="connsiteX1299" fmla="*/ 4018794 w 4387952"/>
                <a:gd name="connsiteY1299" fmla="*/ 78653 h 875390"/>
                <a:gd name="connsiteX1300" fmla="*/ 4035835 w 4387952"/>
                <a:gd name="connsiteY1300" fmla="*/ 82130 h 875390"/>
                <a:gd name="connsiteX1301" fmla="*/ 4044555 w 4387952"/>
                <a:gd name="connsiteY1301" fmla="*/ 81389 h 875390"/>
                <a:gd name="connsiteX1302" fmla="*/ 4055099 w 4387952"/>
                <a:gd name="connsiteY1302" fmla="*/ 72042 h 875390"/>
                <a:gd name="connsiteX1303" fmla="*/ 4072939 w 4387952"/>
                <a:gd name="connsiteY1303" fmla="*/ 39213 h 875390"/>
                <a:gd name="connsiteX1304" fmla="*/ 4073509 w 4387952"/>
                <a:gd name="connsiteY1304" fmla="*/ 22171 h 875390"/>
                <a:gd name="connsiteX1305" fmla="*/ 4075333 w 4387952"/>
                <a:gd name="connsiteY1305" fmla="*/ 12938 h 875390"/>
                <a:gd name="connsiteX1306" fmla="*/ 4083825 w 4387952"/>
                <a:gd name="connsiteY1306" fmla="*/ 2223 h 87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Lst>
              <a:rect l="l" t="t" r="r" b="b"/>
              <a:pathLst>
                <a:path w="4387952" h="875390">
                  <a:moveTo>
                    <a:pt x="337013" y="546470"/>
                  </a:moveTo>
                  <a:lnTo>
                    <a:pt x="331200" y="549776"/>
                  </a:lnTo>
                  <a:lnTo>
                    <a:pt x="316381" y="559637"/>
                  </a:lnTo>
                  <a:lnTo>
                    <a:pt x="290106" y="574114"/>
                  </a:lnTo>
                  <a:lnTo>
                    <a:pt x="268163" y="587279"/>
                  </a:lnTo>
                  <a:lnTo>
                    <a:pt x="233566" y="605404"/>
                  </a:lnTo>
                  <a:lnTo>
                    <a:pt x="217494" y="618228"/>
                  </a:lnTo>
                  <a:lnTo>
                    <a:pt x="217437" y="621363"/>
                  </a:lnTo>
                  <a:lnTo>
                    <a:pt x="227867" y="621932"/>
                  </a:lnTo>
                  <a:lnTo>
                    <a:pt x="256878" y="611958"/>
                  </a:lnTo>
                  <a:lnTo>
                    <a:pt x="296376" y="599077"/>
                  </a:lnTo>
                  <a:lnTo>
                    <a:pt x="329490" y="586139"/>
                  </a:lnTo>
                  <a:lnTo>
                    <a:pt x="341288" y="578616"/>
                  </a:lnTo>
                  <a:lnTo>
                    <a:pt x="344024" y="569554"/>
                  </a:lnTo>
                  <a:lnTo>
                    <a:pt x="344879" y="553937"/>
                  </a:lnTo>
                  <a:lnTo>
                    <a:pt x="341060" y="548237"/>
                  </a:lnTo>
                  <a:close/>
                  <a:moveTo>
                    <a:pt x="431968" y="500476"/>
                  </a:moveTo>
                  <a:lnTo>
                    <a:pt x="429289" y="502300"/>
                  </a:lnTo>
                  <a:lnTo>
                    <a:pt x="423418" y="508512"/>
                  </a:lnTo>
                  <a:lnTo>
                    <a:pt x="422962" y="514553"/>
                  </a:lnTo>
                  <a:lnTo>
                    <a:pt x="426724" y="522932"/>
                  </a:lnTo>
                  <a:lnTo>
                    <a:pt x="423247" y="529201"/>
                  </a:lnTo>
                  <a:lnTo>
                    <a:pt x="424330" y="540201"/>
                  </a:lnTo>
                  <a:lnTo>
                    <a:pt x="428434" y="548750"/>
                  </a:lnTo>
                  <a:lnTo>
                    <a:pt x="428605" y="550632"/>
                  </a:lnTo>
                  <a:lnTo>
                    <a:pt x="441999" y="550632"/>
                  </a:lnTo>
                  <a:lnTo>
                    <a:pt x="455107" y="539745"/>
                  </a:lnTo>
                  <a:lnTo>
                    <a:pt x="455222" y="533191"/>
                  </a:lnTo>
                  <a:lnTo>
                    <a:pt x="446729" y="520082"/>
                  </a:lnTo>
                  <a:lnTo>
                    <a:pt x="438579" y="508113"/>
                  </a:lnTo>
                  <a:close/>
                  <a:moveTo>
                    <a:pt x="3389680" y="479957"/>
                  </a:moveTo>
                  <a:lnTo>
                    <a:pt x="3397090" y="481097"/>
                  </a:lnTo>
                  <a:lnTo>
                    <a:pt x="3403131" y="486398"/>
                  </a:lnTo>
                  <a:lnTo>
                    <a:pt x="3411737" y="496087"/>
                  </a:lnTo>
                  <a:lnTo>
                    <a:pt x="3423877" y="514610"/>
                  </a:lnTo>
                  <a:lnTo>
                    <a:pt x="3447417" y="547896"/>
                  </a:lnTo>
                  <a:lnTo>
                    <a:pt x="3484008" y="584601"/>
                  </a:lnTo>
                  <a:lnTo>
                    <a:pt x="3514614" y="608424"/>
                  </a:lnTo>
                  <a:lnTo>
                    <a:pt x="3536671" y="620051"/>
                  </a:lnTo>
                  <a:lnTo>
                    <a:pt x="3562889" y="629570"/>
                  </a:lnTo>
                  <a:lnTo>
                    <a:pt x="3589449" y="637264"/>
                  </a:lnTo>
                  <a:lnTo>
                    <a:pt x="3613444" y="638917"/>
                  </a:lnTo>
                  <a:lnTo>
                    <a:pt x="3639091" y="640741"/>
                  </a:lnTo>
                  <a:lnTo>
                    <a:pt x="3650661" y="647523"/>
                  </a:lnTo>
                  <a:lnTo>
                    <a:pt x="3653284" y="655559"/>
                  </a:lnTo>
                  <a:lnTo>
                    <a:pt x="3645133" y="662228"/>
                  </a:lnTo>
                  <a:lnTo>
                    <a:pt x="3633791" y="668839"/>
                  </a:lnTo>
                  <a:lnTo>
                    <a:pt x="3615667" y="675679"/>
                  </a:lnTo>
                  <a:lnTo>
                    <a:pt x="3593894" y="681948"/>
                  </a:lnTo>
                  <a:lnTo>
                    <a:pt x="3572008" y="692207"/>
                  </a:lnTo>
                  <a:lnTo>
                    <a:pt x="3556904" y="699217"/>
                  </a:lnTo>
                  <a:lnTo>
                    <a:pt x="3535132" y="705658"/>
                  </a:lnTo>
                  <a:lnTo>
                    <a:pt x="3516609" y="715518"/>
                  </a:lnTo>
                  <a:lnTo>
                    <a:pt x="3504298" y="720249"/>
                  </a:lnTo>
                  <a:lnTo>
                    <a:pt x="3493127" y="720648"/>
                  </a:lnTo>
                  <a:lnTo>
                    <a:pt x="3483095" y="713695"/>
                  </a:lnTo>
                  <a:lnTo>
                    <a:pt x="3473919" y="708907"/>
                  </a:lnTo>
                  <a:lnTo>
                    <a:pt x="3463660" y="700129"/>
                  </a:lnTo>
                  <a:lnTo>
                    <a:pt x="3457789" y="689757"/>
                  </a:lnTo>
                  <a:lnTo>
                    <a:pt x="3451748" y="673855"/>
                  </a:lnTo>
                  <a:lnTo>
                    <a:pt x="3435846" y="641596"/>
                  </a:lnTo>
                  <a:lnTo>
                    <a:pt x="3425302" y="617088"/>
                  </a:lnTo>
                  <a:lnTo>
                    <a:pt x="3408945" y="584486"/>
                  </a:lnTo>
                  <a:lnTo>
                    <a:pt x="3394867" y="552968"/>
                  </a:lnTo>
                  <a:lnTo>
                    <a:pt x="3386203" y="531823"/>
                  </a:lnTo>
                  <a:lnTo>
                    <a:pt x="3378281" y="510221"/>
                  </a:lnTo>
                  <a:lnTo>
                    <a:pt x="3373265" y="499962"/>
                  </a:lnTo>
                  <a:lnTo>
                    <a:pt x="3372867" y="490786"/>
                  </a:lnTo>
                  <a:lnTo>
                    <a:pt x="3382271" y="481097"/>
                  </a:lnTo>
                  <a:close/>
                  <a:moveTo>
                    <a:pt x="529885" y="405465"/>
                  </a:moveTo>
                  <a:lnTo>
                    <a:pt x="512843" y="408485"/>
                  </a:lnTo>
                  <a:lnTo>
                    <a:pt x="491812" y="419485"/>
                  </a:lnTo>
                  <a:lnTo>
                    <a:pt x="469128" y="428376"/>
                  </a:lnTo>
                  <a:lnTo>
                    <a:pt x="442796" y="436356"/>
                  </a:lnTo>
                  <a:lnTo>
                    <a:pt x="428034" y="444506"/>
                  </a:lnTo>
                  <a:lnTo>
                    <a:pt x="422506" y="450263"/>
                  </a:lnTo>
                  <a:lnTo>
                    <a:pt x="425242" y="454822"/>
                  </a:lnTo>
                  <a:lnTo>
                    <a:pt x="431568" y="460066"/>
                  </a:lnTo>
                  <a:lnTo>
                    <a:pt x="442169" y="464284"/>
                  </a:lnTo>
                  <a:lnTo>
                    <a:pt x="450947" y="463201"/>
                  </a:lnTo>
                  <a:lnTo>
                    <a:pt x="471921" y="448553"/>
                  </a:lnTo>
                  <a:lnTo>
                    <a:pt x="490900" y="439491"/>
                  </a:lnTo>
                  <a:lnTo>
                    <a:pt x="506289" y="428148"/>
                  </a:lnTo>
                  <a:lnTo>
                    <a:pt x="520538" y="423475"/>
                  </a:lnTo>
                  <a:lnTo>
                    <a:pt x="533419" y="414128"/>
                  </a:lnTo>
                  <a:lnTo>
                    <a:pt x="535927" y="408086"/>
                  </a:lnTo>
                  <a:close/>
                  <a:moveTo>
                    <a:pt x="432252" y="319972"/>
                  </a:moveTo>
                  <a:lnTo>
                    <a:pt x="426097" y="326412"/>
                  </a:lnTo>
                  <a:lnTo>
                    <a:pt x="423646" y="334391"/>
                  </a:lnTo>
                  <a:lnTo>
                    <a:pt x="423817" y="349153"/>
                  </a:lnTo>
                  <a:lnTo>
                    <a:pt x="422449" y="366993"/>
                  </a:lnTo>
                  <a:lnTo>
                    <a:pt x="420454" y="394977"/>
                  </a:lnTo>
                  <a:lnTo>
                    <a:pt x="423247" y="403812"/>
                  </a:lnTo>
                  <a:lnTo>
                    <a:pt x="427921" y="407573"/>
                  </a:lnTo>
                  <a:lnTo>
                    <a:pt x="436869" y="405636"/>
                  </a:lnTo>
                  <a:lnTo>
                    <a:pt x="451688" y="399879"/>
                  </a:lnTo>
                  <a:lnTo>
                    <a:pt x="460750" y="388993"/>
                  </a:lnTo>
                  <a:lnTo>
                    <a:pt x="467874" y="374744"/>
                  </a:lnTo>
                  <a:lnTo>
                    <a:pt x="471807" y="358216"/>
                  </a:lnTo>
                  <a:lnTo>
                    <a:pt x="473175" y="343682"/>
                  </a:lnTo>
                  <a:lnTo>
                    <a:pt x="475113" y="333822"/>
                  </a:lnTo>
                  <a:lnTo>
                    <a:pt x="471294" y="327837"/>
                  </a:lnTo>
                  <a:lnTo>
                    <a:pt x="467190" y="325614"/>
                  </a:lnTo>
                  <a:lnTo>
                    <a:pt x="452828" y="323791"/>
                  </a:lnTo>
                  <a:lnTo>
                    <a:pt x="445019" y="322879"/>
                  </a:lnTo>
                  <a:lnTo>
                    <a:pt x="439320" y="319972"/>
                  </a:lnTo>
                  <a:close/>
                  <a:moveTo>
                    <a:pt x="1127993" y="273977"/>
                  </a:moveTo>
                  <a:lnTo>
                    <a:pt x="1120127" y="274546"/>
                  </a:lnTo>
                  <a:lnTo>
                    <a:pt x="1104853" y="284635"/>
                  </a:lnTo>
                  <a:lnTo>
                    <a:pt x="1076868" y="303785"/>
                  </a:lnTo>
                  <a:lnTo>
                    <a:pt x="1055153" y="324360"/>
                  </a:lnTo>
                  <a:lnTo>
                    <a:pt x="1051106" y="334791"/>
                  </a:lnTo>
                  <a:lnTo>
                    <a:pt x="1051334" y="348242"/>
                  </a:lnTo>
                  <a:lnTo>
                    <a:pt x="1052930" y="368930"/>
                  </a:lnTo>
                  <a:lnTo>
                    <a:pt x="1050480" y="390304"/>
                  </a:lnTo>
                  <a:lnTo>
                    <a:pt x="1051277" y="398283"/>
                  </a:lnTo>
                  <a:lnTo>
                    <a:pt x="1058744" y="405122"/>
                  </a:lnTo>
                  <a:lnTo>
                    <a:pt x="1062505" y="404838"/>
                  </a:lnTo>
                  <a:lnTo>
                    <a:pt x="1074018" y="398796"/>
                  </a:lnTo>
                  <a:lnTo>
                    <a:pt x="1091288" y="388651"/>
                  </a:lnTo>
                  <a:lnTo>
                    <a:pt x="1105309" y="375827"/>
                  </a:lnTo>
                  <a:lnTo>
                    <a:pt x="1111806" y="357190"/>
                  </a:lnTo>
                  <a:lnTo>
                    <a:pt x="1116708" y="335019"/>
                  </a:lnTo>
                  <a:lnTo>
                    <a:pt x="1125257" y="305096"/>
                  </a:lnTo>
                  <a:lnTo>
                    <a:pt x="1130387" y="281842"/>
                  </a:lnTo>
                  <a:close/>
                  <a:moveTo>
                    <a:pt x="1650298" y="230489"/>
                  </a:moveTo>
                  <a:lnTo>
                    <a:pt x="1659133" y="231799"/>
                  </a:lnTo>
                  <a:lnTo>
                    <a:pt x="1674521" y="240064"/>
                  </a:lnTo>
                  <a:lnTo>
                    <a:pt x="1692304" y="252489"/>
                  </a:lnTo>
                  <a:lnTo>
                    <a:pt x="1698004" y="263033"/>
                  </a:lnTo>
                  <a:lnTo>
                    <a:pt x="1706496" y="272038"/>
                  </a:lnTo>
                  <a:lnTo>
                    <a:pt x="1717952" y="288966"/>
                  </a:lnTo>
                  <a:lnTo>
                    <a:pt x="1718864" y="300764"/>
                  </a:lnTo>
                  <a:lnTo>
                    <a:pt x="1710885" y="314500"/>
                  </a:lnTo>
                  <a:lnTo>
                    <a:pt x="1692133" y="344707"/>
                  </a:lnTo>
                  <a:lnTo>
                    <a:pt x="1680164" y="377878"/>
                  </a:lnTo>
                  <a:lnTo>
                    <a:pt x="1671558" y="415609"/>
                  </a:lnTo>
                  <a:lnTo>
                    <a:pt x="1666543" y="435158"/>
                  </a:lnTo>
                  <a:lnTo>
                    <a:pt x="1669278" y="440744"/>
                  </a:lnTo>
                  <a:lnTo>
                    <a:pt x="1675433" y="442568"/>
                  </a:lnTo>
                  <a:lnTo>
                    <a:pt x="1682672" y="434304"/>
                  </a:lnTo>
                  <a:lnTo>
                    <a:pt x="1710941" y="408656"/>
                  </a:lnTo>
                  <a:lnTo>
                    <a:pt x="1729351" y="386200"/>
                  </a:lnTo>
                  <a:lnTo>
                    <a:pt x="1747989" y="364427"/>
                  </a:lnTo>
                  <a:lnTo>
                    <a:pt x="1753004" y="363515"/>
                  </a:lnTo>
                  <a:lnTo>
                    <a:pt x="1757393" y="376339"/>
                  </a:lnTo>
                  <a:lnTo>
                    <a:pt x="1754657" y="387226"/>
                  </a:lnTo>
                  <a:lnTo>
                    <a:pt x="1737901" y="416863"/>
                  </a:lnTo>
                  <a:lnTo>
                    <a:pt x="1712367" y="454822"/>
                  </a:lnTo>
                  <a:lnTo>
                    <a:pt x="1682273" y="494092"/>
                  </a:lnTo>
                  <a:lnTo>
                    <a:pt x="1669449" y="510848"/>
                  </a:lnTo>
                  <a:lnTo>
                    <a:pt x="1664718" y="523672"/>
                  </a:lnTo>
                  <a:lnTo>
                    <a:pt x="1662895" y="538491"/>
                  </a:lnTo>
                  <a:lnTo>
                    <a:pt x="1663692" y="559921"/>
                  </a:lnTo>
                  <a:lnTo>
                    <a:pt x="1665630" y="576678"/>
                  </a:lnTo>
                  <a:lnTo>
                    <a:pt x="1664205" y="587507"/>
                  </a:lnTo>
                  <a:lnTo>
                    <a:pt x="1663408" y="598222"/>
                  </a:lnTo>
                  <a:lnTo>
                    <a:pt x="1665345" y="608652"/>
                  </a:lnTo>
                  <a:lnTo>
                    <a:pt x="1668651" y="620279"/>
                  </a:lnTo>
                  <a:lnTo>
                    <a:pt x="1664604" y="627346"/>
                  </a:lnTo>
                  <a:lnTo>
                    <a:pt x="1654972" y="635041"/>
                  </a:lnTo>
                  <a:lnTo>
                    <a:pt x="1643858" y="638632"/>
                  </a:lnTo>
                  <a:lnTo>
                    <a:pt x="1630578" y="638973"/>
                  </a:lnTo>
                  <a:lnTo>
                    <a:pt x="1622086" y="633730"/>
                  </a:lnTo>
                  <a:lnTo>
                    <a:pt x="1606697" y="625580"/>
                  </a:lnTo>
                  <a:lnTo>
                    <a:pt x="1602366" y="619538"/>
                  </a:lnTo>
                  <a:lnTo>
                    <a:pt x="1602081" y="600217"/>
                  </a:lnTo>
                  <a:lnTo>
                    <a:pt x="1601112" y="582149"/>
                  </a:lnTo>
                  <a:lnTo>
                    <a:pt x="1598091" y="578102"/>
                  </a:lnTo>
                  <a:lnTo>
                    <a:pt x="1591309" y="579926"/>
                  </a:lnTo>
                  <a:lnTo>
                    <a:pt x="1565832" y="605232"/>
                  </a:lnTo>
                  <a:lnTo>
                    <a:pt x="1540639" y="629113"/>
                  </a:lnTo>
                  <a:lnTo>
                    <a:pt x="1531691" y="635611"/>
                  </a:lnTo>
                  <a:lnTo>
                    <a:pt x="1522971" y="636637"/>
                  </a:lnTo>
                  <a:lnTo>
                    <a:pt x="1517728" y="632248"/>
                  </a:lnTo>
                  <a:lnTo>
                    <a:pt x="1511800" y="621362"/>
                  </a:lnTo>
                  <a:lnTo>
                    <a:pt x="1510717" y="612300"/>
                  </a:lnTo>
                  <a:lnTo>
                    <a:pt x="1508780" y="600388"/>
                  </a:lnTo>
                  <a:lnTo>
                    <a:pt x="1503535" y="581522"/>
                  </a:lnTo>
                  <a:lnTo>
                    <a:pt x="1505018" y="565621"/>
                  </a:lnTo>
                  <a:lnTo>
                    <a:pt x="1509691" y="550973"/>
                  </a:lnTo>
                  <a:lnTo>
                    <a:pt x="1524966" y="532050"/>
                  </a:lnTo>
                  <a:lnTo>
                    <a:pt x="1546282" y="505776"/>
                  </a:lnTo>
                  <a:lnTo>
                    <a:pt x="1563153" y="482180"/>
                  </a:lnTo>
                  <a:lnTo>
                    <a:pt x="1570847" y="479444"/>
                  </a:lnTo>
                  <a:lnTo>
                    <a:pt x="1577174" y="481666"/>
                  </a:lnTo>
                  <a:lnTo>
                    <a:pt x="1583785" y="498595"/>
                  </a:lnTo>
                  <a:lnTo>
                    <a:pt x="1585666" y="513641"/>
                  </a:lnTo>
                  <a:lnTo>
                    <a:pt x="1581278" y="518143"/>
                  </a:lnTo>
                  <a:lnTo>
                    <a:pt x="1580080" y="524413"/>
                  </a:lnTo>
                  <a:lnTo>
                    <a:pt x="1589427" y="525895"/>
                  </a:lnTo>
                  <a:lnTo>
                    <a:pt x="1604076" y="508340"/>
                  </a:lnTo>
                  <a:lnTo>
                    <a:pt x="1605500" y="449065"/>
                  </a:lnTo>
                  <a:lnTo>
                    <a:pt x="1604760" y="427293"/>
                  </a:lnTo>
                  <a:lnTo>
                    <a:pt x="1609148" y="414070"/>
                  </a:lnTo>
                  <a:lnTo>
                    <a:pt x="1611599" y="369101"/>
                  </a:lnTo>
                  <a:lnTo>
                    <a:pt x="1607666" y="364371"/>
                  </a:lnTo>
                  <a:lnTo>
                    <a:pt x="1600542" y="367049"/>
                  </a:lnTo>
                  <a:lnTo>
                    <a:pt x="1567656" y="397541"/>
                  </a:lnTo>
                  <a:lnTo>
                    <a:pt x="1542749" y="424443"/>
                  </a:lnTo>
                  <a:lnTo>
                    <a:pt x="1504676" y="458640"/>
                  </a:lnTo>
                  <a:lnTo>
                    <a:pt x="1487121" y="467418"/>
                  </a:lnTo>
                  <a:lnTo>
                    <a:pt x="1476349" y="469641"/>
                  </a:lnTo>
                  <a:lnTo>
                    <a:pt x="1468256" y="464967"/>
                  </a:lnTo>
                  <a:lnTo>
                    <a:pt x="1460220" y="464967"/>
                  </a:lnTo>
                  <a:lnTo>
                    <a:pt x="1448706" y="466449"/>
                  </a:lnTo>
                  <a:lnTo>
                    <a:pt x="1437649" y="462060"/>
                  </a:lnTo>
                  <a:lnTo>
                    <a:pt x="1427618" y="457672"/>
                  </a:lnTo>
                  <a:lnTo>
                    <a:pt x="1415478" y="448895"/>
                  </a:lnTo>
                  <a:lnTo>
                    <a:pt x="1406644" y="441542"/>
                  </a:lnTo>
                  <a:lnTo>
                    <a:pt x="1403737" y="436584"/>
                  </a:lnTo>
                  <a:lnTo>
                    <a:pt x="1410349" y="430200"/>
                  </a:lnTo>
                  <a:lnTo>
                    <a:pt x="1444318" y="409226"/>
                  </a:lnTo>
                  <a:lnTo>
                    <a:pt x="1491168" y="382609"/>
                  </a:lnTo>
                  <a:lnTo>
                    <a:pt x="1539728" y="351148"/>
                  </a:lnTo>
                  <a:lnTo>
                    <a:pt x="1587091" y="316723"/>
                  </a:lnTo>
                  <a:lnTo>
                    <a:pt x="1611998" y="292557"/>
                  </a:lnTo>
                  <a:lnTo>
                    <a:pt x="1620775" y="279391"/>
                  </a:lnTo>
                  <a:lnTo>
                    <a:pt x="1626931" y="259328"/>
                  </a:lnTo>
                  <a:lnTo>
                    <a:pt x="1635138" y="239494"/>
                  </a:lnTo>
                  <a:close/>
                  <a:moveTo>
                    <a:pt x="4108618" y="194468"/>
                  </a:moveTo>
                  <a:lnTo>
                    <a:pt x="4101892" y="195835"/>
                  </a:lnTo>
                  <a:lnTo>
                    <a:pt x="4093913" y="197944"/>
                  </a:lnTo>
                  <a:lnTo>
                    <a:pt x="4080462" y="215555"/>
                  </a:lnTo>
                  <a:lnTo>
                    <a:pt x="4076929" y="227410"/>
                  </a:lnTo>
                  <a:lnTo>
                    <a:pt x="4079665" y="235618"/>
                  </a:lnTo>
                  <a:lnTo>
                    <a:pt x="4086561" y="245706"/>
                  </a:lnTo>
                  <a:lnTo>
                    <a:pt x="4099442" y="249867"/>
                  </a:lnTo>
                  <a:lnTo>
                    <a:pt x="4114489" y="251976"/>
                  </a:lnTo>
                  <a:lnTo>
                    <a:pt x="4120815" y="246219"/>
                  </a:lnTo>
                  <a:lnTo>
                    <a:pt x="4124976" y="237898"/>
                  </a:lnTo>
                  <a:lnTo>
                    <a:pt x="4123779" y="226214"/>
                  </a:lnTo>
                  <a:lnTo>
                    <a:pt x="4121841" y="212022"/>
                  </a:lnTo>
                  <a:lnTo>
                    <a:pt x="4115230" y="199939"/>
                  </a:lnTo>
                  <a:close/>
                  <a:moveTo>
                    <a:pt x="515351" y="107209"/>
                  </a:moveTo>
                  <a:lnTo>
                    <a:pt x="508455" y="111312"/>
                  </a:lnTo>
                  <a:lnTo>
                    <a:pt x="503496" y="119292"/>
                  </a:lnTo>
                  <a:lnTo>
                    <a:pt x="488905" y="143115"/>
                  </a:lnTo>
                  <a:lnTo>
                    <a:pt x="487538" y="149955"/>
                  </a:lnTo>
                  <a:lnTo>
                    <a:pt x="489305" y="154058"/>
                  </a:lnTo>
                  <a:lnTo>
                    <a:pt x="497398" y="156794"/>
                  </a:lnTo>
                  <a:lnTo>
                    <a:pt x="505263" y="154343"/>
                  </a:lnTo>
                  <a:lnTo>
                    <a:pt x="518771" y="147846"/>
                  </a:lnTo>
                  <a:lnTo>
                    <a:pt x="529486" y="135136"/>
                  </a:lnTo>
                  <a:lnTo>
                    <a:pt x="530854" y="126017"/>
                  </a:lnTo>
                  <a:lnTo>
                    <a:pt x="527549" y="116100"/>
                  </a:lnTo>
                  <a:lnTo>
                    <a:pt x="520595" y="109374"/>
                  </a:lnTo>
                  <a:close/>
                  <a:moveTo>
                    <a:pt x="3305612" y="102250"/>
                  </a:moveTo>
                  <a:lnTo>
                    <a:pt x="3317467" y="104701"/>
                  </a:lnTo>
                  <a:lnTo>
                    <a:pt x="3348701" y="129664"/>
                  </a:lnTo>
                  <a:lnTo>
                    <a:pt x="3390136" y="162038"/>
                  </a:lnTo>
                  <a:lnTo>
                    <a:pt x="3407349" y="179763"/>
                  </a:lnTo>
                  <a:lnTo>
                    <a:pt x="3412877" y="195893"/>
                  </a:lnTo>
                  <a:lnTo>
                    <a:pt x="3412877" y="212764"/>
                  </a:lnTo>
                  <a:lnTo>
                    <a:pt x="3406266" y="225929"/>
                  </a:lnTo>
                  <a:lnTo>
                    <a:pt x="3401478" y="252774"/>
                  </a:lnTo>
                  <a:lnTo>
                    <a:pt x="3390478" y="304070"/>
                  </a:lnTo>
                  <a:lnTo>
                    <a:pt x="3386033" y="360837"/>
                  </a:lnTo>
                  <a:lnTo>
                    <a:pt x="3391960" y="368588"/>
                  </a:lnTo>
                  <a:lnTo>
                    <a:pt x="3401308" y="364770"/>
                  </a:lnTo>
                  <a:lnTo>
                    <a:pt x="3445878" y="333822"/>
                  </a:lnTo>
                  <a:lnTo>
                    <a:pt x="3460127" y="315184"/>
                  </a:lnTo>
                  <a:lnTo>
                    <a:pt x="3478878" y="305950"/>
                  </a:lnTo>
                  <a:lnTo>
                    <a:pt x="3499396" y="303728"/>
                  </a:lnTo>
                  <a:lnTo>
                    <a:pt x="3523562" y="312562"/>
                  </a:lnTo>
                  <a:lnTo>
                    <a:pt x="3541459" y="328749"/>
                  </a:lnTo>
                  <a:lnTo>
                    <a:pt x="3543738" y="342713"/>
                  </a:lnTo>
                  <a:lnTo>
                    <a:pt x="3534961" y="356961"/>
                  </a:lnTo>
                  <a:lnTo>
                    <a:pt x="3511878" y="365738"/>
                  </a:lnTo>
                  <a:lnTo>
                    <a:pt x="3480816" y="378676"/>
                  </a:lnTo>
                  <a:lnTo>
                    <a:pt x="3405012" y="424558"/>
                  </a:lnTo>
                  <a:lnTo>
                    <a:pt x="3385178" y="438806"/>
                  </a:lnTo>
                  <a:lnTo>
                    <a:pt x="3367623" y="449237"/>
                  </a:lnTo>
                  <a:lnTo>
                    <a:pt x="3361012" y="457615"/>
                  </a:lnTo>
                  <a:lnTo>
                    <a:pt x="3332799" y="545102"/>
                  </a:lnTo>
                  <a:lnTo>
                    <a:pt x="3297690" y="619823"/>
                  </a:lnTo>
                  <a:lnTo>
                    <a:pt x="3262011" y="669865"/>
                  </a:lnTo>
                  <a:lnTo>
                    <a:pt x="3223368" y="704860"/>
                  </a:lnTo>
                  <a:lnTo>
                    <a:pt x="3198803" y="719166"/>
                  </a:lnTo>
                  <a:lnTo>
                    <a:pt x="3173896" y="729824"/>
                  </a:lnTo>
                  <a:lnTo>
                    <a:pt x="3142036" y="738544"/>
                  </a:lnTo>
                  <a:lnTo>
                    <a:pt x="3100657" y="741508"/>
                  </a:lnTo>
                  <a:lnTo>
                    <a:pt x="3049362" y="739628"/>
                  </a:lnTo>
                  <a:lnTo>
                    <a:pt x="3043890" y="734270"/>
                  </a:lnTo>
                  <a:lnTo>
                    <a:pt x="3045372" y="728001"/>
                  </a:lnTo>
                  <a:lnTo>
                    <a:pt x="3053921" y="722871"/>
                  </a:lnTo>
                  <a:lnTo>
                    <a:pt x="3077745" y="713352"/>
                  </a:lnTo>
                  <a:lnTo>
                    <a:pt x="3122259" y="691409"/>
                  </a:lnTo>
                  <a:lnTo>
                    <a:pt x="3136279" y="686052"/>
                  </a:lnTo>
                  <a:lnTo>
                    <a:pt x="3172187" y="662570"/>
                  </a:lnTo>
                  <a:lnTo>
                    <a:pt x="3233399" y="599989"/>
                  </a:lnTo>
                  <a:lnTo>
                    <a:pt x="3247705" y="574284"/>
                  </a:lnTo>
                  <a:lnTo>
                    <a:pt x="3262752" y="546357"/>
                  </a:lnTo>
                  <a:lnTo>
                    <a:pt x="3263208" y="534274"/>
                  </a:lnTo>
                  <a:lnTo>
                    <a:pt x="3259845" y="527263"/>
                  </a:lnTo>
                  <a:lnTo>
                    <a:pt x="3252150" y="529486"/>
                  </a:lnTo>
                  <a:lnTo>
                    <a:pt x="3224622" y="550916"/>
                  </a:lnTo>
                  <a:lnTo>
                    <a:pt x="3191109" y="579983"/>
                  </a:lnTo>
                  <a:lnTo>
                    <a:pt x="3162668" y="604891"/>
                  </a:lnTo>
                  <a:lnTo>
                    <a:pt x="3148420" y="608196"/>
                  </a:lnTo>
                  <a:lnTo>
                    <a:pt x="3128243" y="601585"/>
                  </a:lnTo>
                  <a:lnTo>
                    <a:pt x="3106300" y="588419"/>
                  </a:lnTo>
                  <a:lnTo>
                    <a:pt x="3079170" y="567900"/>
                  </a:lnTo>
                  <a:lnTo>
                    <a:pt x="3050900" y="549264"/>
                  </a:lnTo>
                  <a:lnTo>
                    <a:pt x="3045771" y="536041"/>
                  </a:lnTo>
                  <a:lnTo>
                    <a:pt x="3053465" y="526123"/>
                  </a:lnTo>
                  <a:lnTo>
                    <a:pt x="3082419" y="518315"/>
                  </a:lnTo>
                  <a:lnTo>
                    <a:pt x="3121632" y="511704"/>
                  </a:lnTo>
                  <a:lnTo>
                    <a:pt x="3163010" y="494491"/>
                  </a:lnTo>
                  <a:lnTo>
                    <a:pt x="3226047" y="457786"/>
                  </a:lnTo>
                  <a:lnTo>
                    <a:pt x="3288001" y="421024"/>
                  </a:lnTo>
                  <a:lnTo>
                    <a:pt x="3293245" y="386428"/>
                  </a:lnTo>
                  <a:lnTo>
                    <a:pt x="3302592" y="307889"/>
                  </a:lnTo>
                  <a:lnTo>
                    <a:pt x="3302078" y="256878"/>
                  </a:lnTo>
                  <a:lnTo>
                    <a:pt x="3299799" y="177141"/>
                  </a:lnTo>
                  <a:lnTo>
                    <a:pt x="3293871" y="155312"/>
                  </a:lnTo>
                  <a:lnTo>
                    <a:pt x="3293700" y="145566"/>
                  </a:lnTo>
                  <a:lnTo>
                    <a:pt x="3291706" y="132514"/>
                  </a:lnTo>
                  <a:lnTo>
                    <a:pt x="3292788" y="115473"/>
                  </a:lnTo>
                  <a:close/>
                  <a:moveTo>
                    <a:pt x="1001862" y="80421"/>
                  </a:moveTo>
                  <a:lnTo>
                    <a:pt x="1019531" y="90110"/>
                  </a:lnTo>
                  <a:lnTo>
                    <a:pt x="1039593" y="100312"/>
                  </a:lnTo>
                  <a:lnTo>
                    <a:pt x="1061821" y="115131"/>
                  </a:lnTo>
                  <a:lnTo>
                    <a:pt x="1074930" y="128411"/>
                  </a:lnTo>
                  <a:lnTo>
                    <a:pt x="1075215" y="147219"/>
                  </a:lnTo>
                  <a:lnTo>
                    <a:pt x="1067977" y="170872"/>
                  </a:lnTo>
                  <a:lnTo>
                    <a:pt x="1063303" y="190080"/>
                  </a:lnTo>
                  <a:lnTo>
                    <a:pt x="1064956" y="202163"/>
                  </a:lnTo>
                  <a:lnTo>
                    <a:pt x="1064500" y="216925"/>
                  </a:lnTo>
                  <a:lnTo>
                    <a:pt x="1060453" y="231401"/>
                  </a:lnTo>
                  <a:lnTo>
                    <a:pt x="1059428" y="254028"/>
                  </a:lnTo>
                  <a:lnTo>
                    <a:pt x="1063759" y="259899"/>
                  </a:lnTo>
                  <a:lnTo>
                    <a:pt x="1069003" y="259899"/>
                  </a:lnTo>
                  <a:lnTo>
                    <a:pt x="1085531" y="247759"/>
                  </a:lnTo>
                  <a:lnTo>
                    <a:pt x="1115909" y="226329"/>
                  </a:lnTo>
                  <a:lnTo>
                    <a:pt x="1145092" y="207463"/>
                  </a:lnTo>
                  <a:lnTo>
                    <a:pt x="1177863" y="187173"/>
                  </a:lnTo>
                  <a:lnTo>
                    <a:pt x="1201232" y="177997"/>
                  </a:lnTo>
                  <a:lnTo>
                    <a:pt x="1234745" y="176629"/>
                  </a:lnTo>
                  <a:lnTo>
                    <a:pt x="1250077" y="176629"/>
                  </a:lnTo>
                  <a:lnTo>
                    <a:pt x="1268942" y="183240"/>
                  </a:lnTo>
                  <a:lnTo>
                    <a:pt x="1281424" y="195494"/>
                  </a:lnTo>
                  <a:lnTo>
                    <a:pt x="1286325" y="211795"/>
                  </a:lnTo>
                  <a:lnTo>
                    <a:pt x="1284388" y="223763"/>
                  </a:lnTo>
                  <a:lnTo>
                    <a:pt x="1274585" y="239437"/>
                  </a:lnTo>
                  <a:lnTo>
                    <a:pt x="1255947" y="253743"/>
                  </a:lnTo>
                  <a:lnTo>
                    <a:pt x="1241641" y="260925"/>
                  </a:lnTo>
                  <a:lnTo>
                    <a:pt x="1215310" y="274148"/>
                  </a:lnTo>
                  <a:lnTo>
                    <a:pt x="1189890" y="295578"/>
                  </a:lnTo>
                  <a:lnTo>
                    <a:pt x="1165724" y="322194"/>
                  </a:lnTo>
                  <a:lnTo>
                    <a:pt x="1156376" y="341288"/>
                  </a:lnTo>
                  <a:lnTo>
                    <a:pt x="1155636" y="354910"/>
                  </a:lnTo>
                  <a:lnTo>
                    <a:pt x="1159454" y="360097"/>
                  </a:lnTo>
                  <a:lnTo>
                    <a:pt x="1185273" y="378962"/>
                  </a:lnTo>
                  <a:lnTo>
                    <a:pt x="1193424" y="387967"/>
                  </a:lnTo>
                  <a:lnTo>
                    <a:pt x="1192340" y="398682"/>
                  </a:lnTo>
                  <a:lnTo>
                    <a:pt x="1170682" y="422791"/>
                  </a:lnTo>
                  <a:lnTo>
                    <a:pt x="1160423" y="427465"/>
                  </a:lnTo>
                  <a:lnTo>
                    <a:pt x="1134433" y="437154"/>
                  </a:lnTo>
                  <a:lnTo>
                    <a:pt x="1102630" y="452143"/>
                  </a:lnTo>
                  <a:lnTo>
                    <a:pt x="1087640" y="458869"/>
                  </a:lnTo>
                  <a:lnTo>
                    <a:pt x="1072536" y="459724"/>
                  </a:lnTo>
                  <a:lnTo>
                    <a:pt x="1065583" y="459154"/>
                  </a:lnTo>
                  <a:lnTo>
                    <a:pt x="1058744" y="457216"/>
                  </a:lnTo>
                  <a:lnTo>
                    <a:pt x="1051961" y="462574"/>
                  </a:lnTo>
                  <a:lnTo>
                    <a:pt x="1048826" y="468729"/>
                  </a:lnTo>
                  <a:lnTo>
                    <a:pt x="1050080" y="562429"/>
                  </a:lnTo>
                  <a:lnTo>
                    <a:pt x="1047458" y="572119"/>
                  </a:lnTo>
                  <a:lnTo>
                    <a:pt x="1047801" y="576222"/>
                  </a:lnTo>
                  <a:lnTo>
                    <a:pt x="1049852" y="578331"/>
                  </a:lnTo>
                  <a:lnTo>
                    <a:pt x="1051220" y="585740"/>
                  </a:lnTo>
                  <a:lnTo>
                    <a:pt x="1052303" y="631451"/>
                  </a:lnTo>
                  <a:lnTo>
                    <a:pt x="1053785" y="637549"/>
                  </a:lnTo>
                  <a:lnTo>
                    <a:pt x="1053785" y="702010"/>
                  </a:lnTo>
                  <a:lnTo>
                    <a:pt x="1056692" y="714493"/>
                  </a:lnTo>
                  <a:lnTo>
                    <a:pt x="1057433" y="779866"/>
                  </a:lnTo>
                  <a:lnTo>
                    <a:pt x="1052816" y="805685"/>
                  </a:lnTo>
                  <a:lnTo>
                    <a:pt x="1043925" y="826716"/>
                  </a:lnTo>
                  <a:lnTo>
                    <a:pt x="1028080" y="836975"/>
                  </a:lnTo>
                  <a:lnTo>
                    <a:pt x="1018733" y="837717"/>
                  </a:lnTo>
                  <a:lnTo>
                    <a:pt x="1009386" y="833327"/>
                  </a:lnTo>
                  <a:lnTo>
                    <a:pt x="988354" y="809903"/>
                  </a:lnTo>
                  <a:lnTo>
                    <a:pt x="981515" y="795768"/>
                  </a:lnTo>
                  <a:lnTo>
                    <a:pt x="973421" y="782602"/>
                  </a:lnTo>
                  <a:lnTo>
                    <a:pt x="971940" y="771602"/>
                  </a:lnTo>
                  <a:lnTo>
                    <a:pt x="966297" y="749374"/>
                  </a:lnTo>
                  <a:lnTo>
                    <a:pt x="964872" y="726006"/>
                  </a:lnTo>
                  <a:lnTo>
                    <a:pt x="969261" y="683715"/>
                  </a:lnTo>
                  <a:lnTo>
                    <a:pt x="974391" y="647124"/>
                  </a:lnTo>
                  <a:lnTo>
                    <a:pt x="978836" y="621476"/>
                  </a:lnTo>
                  <a:lnTo>
                    <a:pt x="984878" y="455563"/>
                  </a:lnTo>
                  <a:lnTo>
                    <a:pt x="983738" y="399081"/>
                  </a:lnTo>
                  <a:lnTo>
                    <a:pt x="978494" y="394806"/>
                  </a:lnTo>
                  <a:lnTo>
                    <a:pt x="973194" y="395662"/>
                  </a:lnTo>
                  <a:lnTo>
                    <a:pt x="967722" y="401703"/>
                  </a:lnTo>
                  <a:lnTo>
                    <a:pt x="936033" y="434133"/>
                  </a:lnTo>
                  <a:lnTo>
                    <a:pt x="913520" y="463086"/>
                  </a:lnTo>
                  <a:lnTo>
                    <a:pt x="891007" y="492325"/>
                  </a:lnTo>
                  <a:lnTo>
                    <a:pt x="875048" y="514268"/>
                  </a:lnTo>
                  <a:lnTo>
                    <a:pt x="859317" y="518657"/>
                  </a:lnTo>
                  <a:lnTo>
                    <a:pt x="846151" y="514838"/>
                  </a:lnTo>
                  <a:lnTo>
                    <a:pt x="823638" y="501843"/>
                  </a:lnTo>
                  <a:lnTo>
                    <a:pt x="802379" y="485714"/>
                  </a:lnTo>
                  <a:lnTo>
                    <a:pt x="785337" y="468672"/>
                  </a:lnTo>
                  <a:lnTo>
                    <a:pt x="780379" y="448838"/>
                  </a:lnTo>
                  <a:lnTo>
                    <a:pt x="782488" y="429631"/>
                  </a:lnTo>
                  <a:lnTo>
                    <a:pt x="789099" y="406718"/>
                  </a:lnTo>
                  <a:lnTo>
                    <a:pt x="800099" y="372635"/>
                  </a:lnTo>
                  <a:lnTo>
                    <a:pt x="806711" y="345506"/>
                  </a:lnTo>
                  <a:lnTo>
                    <a:pt x="817369" y="317122"/>
                  </a:lnTo>
                  <a:lnTo>
                    <a:pt x="828369" y="292728"/>
                  </a:lnTo>
                  <a:lnTo>
                    <a:pt x="838229" y="286117"/>
                  </a:lnTo>
                  <a:lnTo>
                    <a:pt x="852364" y="290163"/>
                  </a:lnTo>
                  <a:lnTo>
                    <a:pt x="856182" y="304127"/>
                  </a:lnTo>
                  <a:lnTo>
                    <a:pt x="867182" y="320598"/>
                  </a:lnTo>
                  <a:lnTo>
                    <a:pt x="872141" y="339806"/>
                  </a:lnTo>
                  <a:lnTo>
                    <a:pt x="882571" y="368361"/>
                  </a:lnTo>
                  <a:lnTo>
                    <a:pt x="893173" y="392755"/>
                  </a:lnTo>
                  <a:lnTo>
                    <a:pt x="899043" y="399936"/>
                  </a:lnTo>
                  <a:lnTo>
                    <a:pt x="906224" y="399195"/>
                  </a:lnTo>
                  <a:lnTo>
                    <a:pt x="986018" y="324760"/>
                  </a:lnTo>
                  <a:lnTo>
                    <a:pt x="987043" y="311822"/>
                  </a:lnTo>
                  <a:lnTo>
                    <a:pt x="985448" y="298998"/>
                  </a:lnTo>
                  <a:lnTo>
                    <a:pt x="980774" y="250152"/>
                  </a:lnTo>
                  <a:lnTo>
                    <a:pt x="976955" y="206893"/>
                  </a:lnTo>
                  <a:lnTo>
                    <a:pt x="971598" y="191676"/>
                  </a:lnTo>
                  <a:lnTo>
                    <a:pt x="959800" y="165686"/>
                  </a:lnTo>
                  <a:lnTo>
                    <a:pt x="951079" y="147276"/>
                  </a:lnTo>
                  <a:lnTo>
                    <a:pt x="947432" y="132001"/>
                  </a:lnTo>
                  <a:lnTo>
                    <a:pt x="947831" y="126302"/>
                  </a:lnTo>
                  <a:lnTo>
                    <a:pt x="973650" y="98089"/>
                  </a:lnTo>
                  <a:lnTo>
                    <a:pt x="991603" y="82245"/>
                  </a:lnTo>
                  <a:close/>
                  <a:moveTo>
                    <a:pt x="1887057" y="77627"/>
                  </a:moveTo>
                  <a:lnTo>
                    <a:pt x="1903814" y="81446"/>
                  </a:lnTo>
                  <a:lnTo>
                    <a:pt x="1921995" y="88399"/>
                  </a:lnTo>
                  <a:lnTo>
                    <a:pt x="1941032" y="95239"/>
                  </a:lnTo>
                  <a:lnTo>
                    <a:pt x="1960353" y="113192"/>
                  </a:lnTo>
                  <a:lnTo>
                    <a:pt x="1973063" y="134850"/>
                  </a:lnTo>
                  <a:lnTo>
                    <a:pt x="1977965" y="158105"/>
                  </a:lnTo>
                  <a:lnTo>
                    <a:pt x="1971581" y="206380"/>
                  </a:lnTo>
                  <a:lnTo>
                    <a:pt x="1962519" y="241261"/>
                  </a:lnTo>
                  <a:lnTo>
                    <a:pt x="1958700" y="275971"/>
                  </a:lnTo>
                  <a:lnTo>
                    <a:pt x="1952431" y="318375"/>
                  </a:lnTo>
                  <a:lnTo>
                    <a:pt x="1950949" y="347614"/>
                  </a:lnTo>
                  <a:lnTo>
                    <a:pt x="1951975" y="357873"/>
                  </a:lnTo>
                  <a:lnTo>
                    <a:pt x="1955851" y="361464"/>
                  </a:lnTo>
                  <a:lnTo>
                    <a:pt x="1961664" y="357360"/>
                  </a:lnTo>
                  <a:lnTo>
                    <a:pt x="1976426" y="341230"/>
                  </a:lnTo>
                  <a:lnTo>
                    <a:pt x="1987141" y="318718"/>
                  </a:lnTo>
                  <a:lnTo>
                    <a:pt x="1995462" y="296489"/>
                  </a:lnTo>
                  <a:lnTo>
                    <a:pt x="1997115" y="268391"/>
                  </a:lnTo>
                  <a:lnTo>
                    <a:pt x="2002473" y="263774"/>
                  </a:lnTo>
                  <a:lnTo>
                    <a:pt x="2010338" y="269587"/>
                  </a:lnTo>
                  <a:lnTo>
                    <a:pt x="2011136" y="298655"/>
                  </a:lnTo>
                  <a:lnTo>
                    <a:pt x="2022934" y="314842"/>
                  </a:lnTo>
                  <a:lnTo>
                    <a:pt x="2036783" y="338438"/>
                  </a:lnTo>
                  <a:lnTo>
                    <a:pt x="2041685" y="350407"/>
                  </a:lnTo>
                  <a:lnTo>
                    <a:pt x="2040489" y="359754"/>
                  </a:lnTo>
                  <a:lnTo>
                    <a:pt x="2032053" y="372122"/>
                  </a:lnTo>
                  <a:lnTo>
                    <a:pt x="1977851" y="421707"/>
                  </a:lnTo>
                  <a:lnTo>
                    <a:pt x="1955793" y="439205"/>
                  </a:lnTo>
                  <a:lnTo>
                    <a:pt x="1951576" y="449635"/>
                  </a:lnTo>
                  <a:lnTo>
                    <a:pt x="1949011" y="471294"/>
                  </a:lnTo>
                  <a:lnTo>
                    <a:pt x="1948840" y="527947"/>
                  </a:lnTo>
                  <a:lnTo>
                    <a:pt x="1947187" y="541056"/>
                  </a:lnTo>
                  <a:lnTo>
                    <a:pt x="1947016" y="578274"/>
                  </a:lnTo>
                  <a:lnTo>
                    <a:pt x="1947016" y="587735"/>
                  </a:lnTo>
                  <a:lnTo>
                    <a:pt x="1946218" y="603408"/>
                  </a:lnTo>
                  <a:lnTo>
                    <a:pt x="1948156" y="621590"/>
                  </a:lnTo>
                  <a:lnTo>
                    <a:pt x="1948327" y="638347"/>
                  </a:lnTo>
                  <a:lnTo>
                    <a:pt x="1946560" y="656642"/>
                  </a:lnTo>
                  <a:lnTo>
                    <a:pt x="1946389" y="680922"/>
                  </a:lnTo>
                  <a:lnTo>
                    <a:pt x="1949410" y="686393"/>
                  </a:lnTo>
                  <a:lnTo>
                    <a:pt x="1947472" y="701498"/>
                  </a:lnTo>
                  <a:lnTo>
                    <a:pt x="1945249" y="718881"/>
                  </a:lnTo>
                  <a:lnTo>
                    <a:pt x="1942913" y="739057"/>
                  </a:lnTo>
                  <a:lnTo>
                    <a:pt x="1938239" y="762026"/>
                  </a:lnTo>
                  <a:lnTo>
                    <a:pt x="1934420" y="775648"/>
                  </a:lnTo>
                  <a:lnTo>
                    <a:pt x="1931855" y="790296"/>
                  </a:lnTo>
                  <a:lnTo>
                    <a:pt x="1918576" y="810871"/>
                  </a:lnTo>
                  <a:lnTo>
                    <a:pt x="1905409" y="824151"/>
                  </a:lnTo>
                  <a:lnTo>
                    <a:pt x="1899995" y="825861"/>
                  </a:lnTo>
                  <a:lnTo>
                    <a:pt x="1883523" y="823239"/>
                  </a:lnTo>
                  <a:lnTo>
                    <a:pt x="1877539" y="815260"/>
                  </a:lnTo>
                  <a:lnTo>
                    <a:pt x="1877254" y="785623"/>
                  </a:lnTo>
                  <a:lnTo>
                    <a:pt x="1877881" y="673000"/>
                  </a:lnTo>
                  <a:lnTo>
                    <a:pt x="1878451" y="584258"/>
                  </a:lnTo>
                  <a:lnTo>
                    <a:pt x="1879534" y="508967"/>
                  </a:lnTo>
                  <a:lnTo>
                    <a:pt x="1878793" y="502926"/>
                  </a:lnTo>
                  <a:lnTo>
                    <a:pt x="1873322" y="503724"/>
                  </a:lnTo>
                  <a:lnTo>
                    <a:pt x="1853658" y="523387"/>
                  </a:lnTo>
                  <a:lnTo>
                    <a:pt x="1821342" y="548180"/>
                  </a:lnTo>
                  <a:lnTo>
                    <a:pt x="1800481" y="554848"/>
                  </a:lnTo>
                  <a:lnTo>
                    <a:pt x="1783895" y="554507"/>
                  </a:lnTo>
                  <a:lnTo>
                    <a:pt x="1773009" y="549719"/>
                  </a:lnTo>
                  <a:lnTo>
                    <a:pt x="1764403" y="538719"/>
                  </a:lnTo>
                  <a:lnTo>
                    <a:pt x="1764745" y="528631"/>
                  </a:lnTo>
                  <a:lnTo>
                    <a:pt x="1772554" y="512330"/>
                  </a:lnTo>
                  <a:lnTo>
                    <a:pt x="1789652" y="480983"/>
                  </a:lnTo>
                  <a:lnTo>
                    <a:pt x="1793984" y="464226"/>
                  </a:lnTo>
                  <a:lnTo>
                    <a:pt x="1795750" y="443936"/>
                  </a:lnTo>
                  <a:lnTo>
                    <a:pt x="1790336" y="423303"/>
                  </a:lnTo>
                  <a:lnTo>
                    <a:pt x="1785321" y="402443"/>
                  </a:lnTo>
                  <a:lnTo>
                    <a:pt x="1780932" y="380215"/>
                  </a:lnTo>
                  <a:lnTo>
                    <a:pt x="1775118" y="359298"/>
                  </a:lnTo>
                  <a:lnTo>
                    <a:pt x="1777854" y="343966"/>
                  </a:lnTo>
                  <a:lnTo>
                    <a:pt x="1784181" y="329945"/>
                  </a:lnTo>
                  <a:lnTo>
                    <a:pt x="1789367" y="302473"/>
                  </a:lnTo>
                  <a:lnTo>
                    <a:pt x="1786859" y="291758"/>
                  </a:lnTo>
                  <a:lnTo>
                    <a:pt x="1773009" y="273691"/>
                  </a:lnTo>
                  <a:lnTo>
                    <a:pt x="1750496" y="241546"/>
                  </a:lnTo>
                  <a:lnTo>
                    <a:pt x="1736761" y="212193"/>
                  </a:lnTo>
                  <a:lnTo>
                    <a:pt x="1733112" y="200851"/>
                  </a:lnTo>
                  <a:lnTo>
                    <a:pt x="1732372" y="193670"/>
                  </a:lnTo>
                  <a:lnTo>
                    <a:pt x="1732714" y="179649"/>
                  </a:lnTo>
                  <a:lnTo>
                    <a:pt x="1741035" y="172296"/>
                  </a:lnTo>
                  <a:lnTo>
                    <a:pt x="1755056" y="170928"/>
                  </a:lnTo>
                  <a:lnTo>
                    <a:pt x="1771984" y="179022"/>
                  </a:lnTo>
                  <a:lnTo>
                    <a:pt x="1792844" y="194410"/>
                  </a:lnTo>
                  <a:lnTo>
                    <a:pt x="1816782" y="219659"/>
                  </a:lnTo>
                  <a:lnTo>
                    <a:pt x="1828181" y="238810"/>
                  </a:lnTo>
                  <a:lnTo>
                    <a:pt x="1830632" y="261494"/>
                  </a:lnTo>
                  <a:lnTo>
                    <a:pt x="1825616" y="285831"/>
                  </a:lnTo>
                  <a:lnTo>
                    <a:pt x="1815414" y="313474"/>
                  </a:lnTo>
                  <a:lnTo>
                    <a:pt x="1807720" y="331940"/>
                  </a:lnTo>
                  <a:lnTo>
                    <a:pt x="1806751" y="345334"/>
                  </a:lnTo>
                  <a:lnTo>
                    <a:pt x="1813818" y="359811"/>
                  </a:lnTo>
                  <a:lnTo>
                    <a:pt x="1823850" y="376111"/>
                  </a:lnTo>
                  <a:lnTo>
                    <a:pt x="1837186" y="397997"/>
                  </a:lnTo>
                  <a:lnTo>
                    <a:pt x="1839922" y="415210"/>
                  </a:lnTo>
                  <a:lnTo>
                    <a:pt x="1838839" y="436925"/>
                  </a:lnTo>
                  <a:lnTo>
                    <a:pt x="1832227" y="448895"/>
                  </a:lnTo>
                  <a:lnTo>
                    <a:pt x="1824990" y="460807"/>
                  </a:lnTo>
                  <a:lnTo>
                    <a:pt x="1825274" y="466050"/>
                  </a:lnTo>
                  <a:lnTo>
                    <a:pt x="1828694" y="467988"/>
                  </a:lnTo>
                  <a:lnTo>
                    <a:pt x="1839295" y="462118"/>
                  </a:lnTo>
                  <a:lnTo>
                    <a:pt x="1875430" y="437609"/>
                  </a:lnTo>
                  <a:lnTo>
                    <a:pt x="1880161" y="431739"/>
                  </a:lnTo>
                  <a:lnTo>
                    <a:pt x="1882441" y="412703"/>
                  </a:lnTo>
                  <a:lnTo>
                    <a:pt x="1881871" y="374801"/>
                  </a:lnTo>
                  <a:lnTo>
                    <a:pt x="1882611" y="298769"/>
                  </a:lnTo>
                  <a:lnTo>
                    <a:pt x="1885347" y="277623"/>
                  </a:lnTo>
                  <a:lnTo>
                    <a:pt x="1882839" y="231401"/>
                  </a:lnTo>
                  <a:lnTo>
                    <a:pt x="1881927" y="191162"/>
                  </a:lnTo>
                  <a:lnTo>
                    <a:pt x="1877254" y="165058"/>
                  </a:lnTo>
                  <a:lnTo>
                    <a:pt x="1872580" y="143970"/>
                  </a:lnTo>
                  <a:lnTo>
                    <a:pt x="1868990" y="123395"/>
                  </a:lnTo>
                  <a:lnTo>
                    <a:pt x="1870300" y="101224"/>
                  </a:lnTo>
                  <a:lnTo>
                    <a:pt x="1876627" y="87146"/>
                  </a:lnTo>
                  <a:close/>
                  <a:moveTo>
                    <a:pt x="2676157" y="58591"/>
                  </a:moveTo>
                  <a:lnTo>
                    <a:pt x="2689094" y="61327"/>
                  </a:lnTo>
                  <a:lnTo>
                    <a:pt x="2719872" y="77684"/>
                  </a:lnTo>
                  <a:lnTo>
                    <a:pt x="2738509" y="92104"/>
                  </a:lnTo>
                  <a:lnTo>
                    <a:pt x="2749965" y="106752"/>
                  </a:lnTo>
                  <a:lnTo>
                    <a:pt x="2752930" y="118265"/>
                  </a:lnTo>
                  <a:lnTo>
                    <a:pt x="2758059" y="120943"/>
                  </a:lnTo>
                  <a:lnTo>
                    <a:pt x="2768033" y="123679"/>
                  </a:lnTo>
                  <a:lnTo>
                    <a:pt x="2785930" y="146136"/>
                  </a:lnTo>
                  <a:lnTo>
                    <a:pt x="2787127" y="156452"/>
                  </a:lnTo>
                  <a:lnTo>
                    <a:pt x="2781085" y="164488"/>
                  </a:lnTo>
                  <a:lnTo>
                    <a:pt x="2757888" y="181073"/>
                  </a:lnTo>
                  <a:lnTo>
                    <a:pt x="2747857" y="188198"/>
                  </a:lnTo>
                  <a:lnTo>
                    <a:pt x="2735432" y="194581"/>
                  </a:lnTo>
                  <a:lnTo>
                    <a:pt x="2718846" y="207975"/>
                  </a:lnTo>
                  <a:lnTo>
                    <a:pt x="2707846" y="229976"/>
                  </a:lnTo>
                  <a:lnTo>
                    <a:pt x="2688866" y="269701"/>
                  </a:lnTo>
                  <a:lnTo>
                    <a:pt x="2668576" y="313131"/>
                  </a:lnTo>
                  <a:lnTo>
                    <a:pt x="2666411" y="331826"/>
                  </a:lnTo>
                  <a:lnTo>
                    <a:pt x="2665670" y="348468"/>
                  </a:lnTo>
                  <a:lnTo>
                    <a:pt x="2671540" y="348468"/>
                  </a:lnTo>
                  <a:lnTo>
                    <a:pt x="2678152" y="345562"/>
                  </a:lnTo>
                  <a:lnTo>
                    <a:pt x="2689380" y="345049"/>
                  </a:lnTo>
                  <a:lnTo>
                    <a:pt x="2701349" y="349495"/>
                  </a:lnTo>
                  <a:lnTo>
                    <a:pt x="2718903" y="356847"/>
                  </a:lnTo>
                  <a:lnTo>
                    <a:pt x="2737198" y="372920"/>
                  </a:lnTo>
                  <a:lnTo>
                    <a:pt x="2742100" y="383464"/>
                  </a:lnTo>
                  <a:lnTo>
                    <a:pt x="2739193" y="387624"/>
                  </a:lnTo>
                  <a:lnTo>
                    <a:pt x="2735261" y="405293"/>
                  </a:lnTo>
                  <a:lnTo>
                    <a:pt x="2722038" y="419257"/>
                  </a:lnTo>
                  <a:lnTo>
                    <a:pt x="2702260" y="452200"/>
                  </a:lnTo>
                  <a:lnTo>
                    <a:pt x="2679975" y="493579"/>
                  </a:lnTo>
                  <a:lnTo>
                    <a:pt x="2681001" y="497967"/>
                  </a:lnTo>
                  <a:lnTo>
                    <a:pt x="2738339" y="543450"/>
                  </a:lnTo>
                  <a:lnTo>
                    <a:pt x="2767463" y="561004"/>
                  </a:lnTo>
                  <a:lnTo>
                    <a:pt x="2787013" y="569040"/>
                  </a:lnTo>
                  <a:lnTo>
                    <a:pt x="2806505" y="572745"/>
                  </a:lnTo>
                  <a:lnTo>
                    <a:pt x="2849764" y="576449"/>
                  </a:lnTo>
                  <a:lnTo>
                    <a:pt x="2886868" y="572061"/>
                  </a:lnTo>
                  <a:lnTo>
                    <a:pt x="2901573" y="570066"/>
                  </a:lnTo>
                  <a:lnTo>
                    <a:pt x="2908698" y="576963"/>
                  </a:lnTo>
                  <a:lnTo>
                    <a:pt x="2904309" y="586310"/>
                  </a:lnTo>
                  <a:lnTo>
                    <a:pt x="2879801" y="599248"/>
                  </a:lnTo>
                  <a:lnTo>
                    <a:pt x="2834433" y="620507"/>
                  </a:lnTo>
                  <a:lnTo>
                    <a:pt x="2797443" y="637150"/>
                  </a:lnTo>
                  <a:lnTo>
                    <a:pt x="2764727" y="648150"/>
                  </a:lnTo>
                  <a:lnTo>
                    <a:pt x="2739877" y="654305"/>
                  </a:lnTo>
                  <a:lnTo>
                    <a:pt x="2721297" y="654077"/>
                  </a:lnTo>
                  <a:lnTo>
                    <a:pt x="2712691" y="652595"/>
                  </a:lnTo>
                  <a:lnTo>
                    <a:pt x="2702488" y="644559"/>
                  </a:lnTo>
                  <a:lnTo>
                    <a:pt x="2689038" y="625009"/>
                  </a:lnTo>
                  <a:lnTo>
                    <a:pt x="2666354" y="596683"/>
                  </a:lnTo>
                  <a:lnTo>
                    <a:pt x="2641447" y="569154"/>
                  </a:lnTo>
                  <a:lnTo>
                    <a:pt x="2634152" y="564709"/>
                  </a:lnTo>
                  <a:lnTo>
                    <a:pt x="2629250" y="568641"/>
                  </a:lnTo>
                  <a:lnTo>
                    <a:pt x="2607477" y="598507"/>
                  </a:lnTo>
                  <a:lnTo>
                    <a:pt x="2556581" y="646041"/>
                  </a:lnTo>
                  <a:lnTo>
                    <a:pt x="2513378" y="680466"/>
                  </a:lnTo>
                  <a:lnTo>
                    <a:pt x="2484994" y="695798"/>
                  </a:lnTo>
                  <a:lnTo>
                    <a:pt x="2475704" y="697279"/>
                  </a:lnTo>
                  <a:lnTo>
                    <a:pt x="2469891" y="695114"/>
                  </a:lnTo>
                  <a:lnTo>
                    <a:pt x="2458150" y="684342"/>
                  </a:lnTo>
                  <a:lnTo>
                    <a:pt x="2447321" y="671860"/>
                  </a:lnTo>
                  <a:lnTo>
                    <a:pt x="2442932" y="673341"/>
                  </a:lnTo>
                  <a:lnTo>
                    <a:pt x="2438543" y="696823"/>
                  </a:lnTo>
                  <a:lnTo>
                    <a:pt x="2418994" y="719508"/>
                  </a:lnTo>
                  <a:lnTo>
                    <a:pt x="2403605" y="727658"/>
                  </a:lnTo>
                  <a:lnTo>
                    <a:pt x="2394315" y="726176"/>
                  </a:lnTo>
                  <a:lnTo>
                    <a:pt x="2389414" y="717627"/>
                  </a:lnTo>
                  <a:lnTo>
                    <a:pt x="2377159" y="708337"/>
                  </a:lnTo>
                  <a:lnTo>
                    <a:pt x="2366216" y="701041"/>
                  </a:lnTo>
                  <a:lnTo>
                    <a:pt x="2351797" y="693005"/>
                  </a:lnTo>
                  <a:lnTo>
                    <a:pt x="2328543" y="679782"/>
                  </a:lnTo>
                  <a:lnTo>
                    <a:pt x="2316288" y="674880"/>
                  </a:lnTo>
                  <a:lnTo>
                    <a:pt x="2305345" y="669808"/>
                  </a:lnTo>
                  <a:lnTo>
                    <a:pt x="2290641" y="663368"/>
                  </a:lnTo>
                  <a:lnTo>
                    <a:pt x="2280382" y="657554"/>
                  </a:lnTo>
                  <a:lnTo>
                    <a:pt x="2279640" y="650430"/>
                  </a:lnTo>
                  <a:lnTo>
                    <a:pt x="2292863" y="641595"/>
                  </a:lnTo>
                  <a:lnTo>
                    <a:pt x="2300615" y="640342"/>
                  </a:lnTo>
                  <a:lnTo>
                    <a:pt x="2327232" y="646326"/>
                  </a:lnTo>
                  <a:lnTo>
                    <a:pt x="2345527" y="646326"/>
                  </a:lnTo>
                  <a:lnTo>
                    <a:pt x="2360745" y="645585"/>
                  </a:lnTo>
                  <a:lnTo>
                    <a:pt x="2369123" y="637947"/>
                  </a:lnTo>
                  <a:lnTo>
                    <a:pt x="2373455" y="625751"/>
                  </a:lnTo>
                  <a:lnTo>
                    <a:pt x="2375620" y="506630"/>
                  </a:lnTo>
                  <a:lnTo>
                    <a:pt x="2382004" y="454822"/>
                  </a:lnTo>
                  <a:lnTo>
                    <a:pt x="2384455" y="436982"/>
                  </a:lnTo>
                  <a:lnTo>
                    <a:pt x="2379326" y="435500"/>
                  </a:lnTo>
                  <a:lnTo>
                    <a:pt x="2374595" y="440972"/>
                  </a:lnTo>
                  <a:lnTo>
                    <a:pt x="2358066" y="469982"/>
                  </a:lnTo>
                  <a:lnTo>
                    <a:pt x="2340511" y="500475"/>
                  </a:lnTo>
                  <a:lnTo>
                    <a:pt x="2326206" y="522817"/>
                  </a:lnTo>
                  <a:lnTo>
                    <a:pt x="2317428" y="546185"/>
                  </a:lnTo>
                  <a:lnTo>
                    <a:pt x="2295827" y="571491"/>
                  </a:lnTo>
                  <a:lnTo>
                    <a:pt x="2261117" y="601870"/>
                  </a:lnTo>
                  <a:lnTo>
                    <a:pt x="2251998" y="607056"/>
                  </a:lnTo>
                  <a:lnTo>
                    <a:pt x="2234728" y="603750"/>
                  </a:lnTo>
                  <a:lnTo>
                    <a:pt x="2220024" y="598222"/>
                  </a:lnTo>
                  <a:lnTo>
                    <a:pt x="2194775" y="572859"/>
                  </a:lnTo>
                  <a:lnTo>
                    <a:pt x="2192609" y="567330"/>
                  </a:lnTo>
                  <a:lnTo>
                    <a:pt x="2195117" y="558895"/>
                  </a:lnTo>
                  <a:lnTo>
                    <a:pt x="2221904" y="539061"/>
                  </a:lnTo>
                  <a:lnTo>
                    <a:pt x="2235526" y="534330"/>
                  </a:lnTo>
                  <a:lnTo>
                    <a:pt x="2249034" y="521164"/>
                  </a:lnTo>
                  <a:lnTo>
                    <a:pt x="2287506" y="477164"/>
                  </a:lnTo>
                  <a:lnTo>
                    <a:pt x="2322672" y="435329"/>
                  </a:lnTo>
                  <a:lnTo>
                    <a:pt x="2353108" y="402443"/>
                  </a:lnTo>
                  <a:lnTo>
                    <a:pt x="2380579" y="372806"/>
                  </a:lnTo>
                  <a:lnTo>
                    <a:pt x="2388274" y="350863"/>
                  </a:lnTo>
                  <a:lnTo>
                    <a:pt x="2391865" y="312334"/>
                  </a:lnTo>
                  <a:lnTo>
                    <a:pt x="2395113" y="301276"/>
                  </a:lnTo>
                  <a:lnTo>
                    <a:pt x="2396937" y="292443"/>
                  </a:lnTo>
                  <a:lnTo>
                    <a:pt x="2389242" y="292443"/>
                  </a:lnTo>
                  <a:lnTo>
                    <a:pt x="2380465" y="304183"/>
                  </a:lnTo>
                  <a:lnTo>
                    <a:pt x="2371289" y="306463"/>
                  </a:lnTo>
                  <a:lnTo>
                    <a:pt x="2358408" y="303499"/>
                  </a:lnTo>
                  <a:lnTo>
                    <a:pt x="2336465" y="281442"/>
                  </a:lnTo>
                  <a:lnTo>
                    <a:pt x="2320734" y="258302"/>
                  </a:lnTo>
                  <a:lnTo>
                    <a:pt x="2319651" y="251748"/>
                  </a:lnTo>
                  <a:lnTo>
                    <a:pt x="2332874" y="242971"/>
                  </a:lnTo>
                  <a:lnTo>
                    <a:pt x="2350486" y="240805"/>
                  </a:lnTo>
                  <a:lnTo>
                    <a:pt x="2411641" y="199426"/>
                  </a:lnTo>
                  <a:lnTo>
                    <a:pt x="2418481" y="166768"/>
                  </a:lnTo>
                  <a:lnTo>
                    <a:pt x="2423155" y="123565"/>
                  </a:lnTo>
                  <a:lnTo>
                    <a:pt x="2425378" y="99855"/>
                  </a:lnTo>
                  <a:lnTo>
                    <a:pt x="2439969" y="87430"/>
                  </a:lnTo>
                  <a:lnTo>
                    <a:pt x="2448802" y="85208"/>
                  </a:lnTo>
                  <a:lnTo>
                    <a:pt x="2481005" y="104928"/>
                  </a:lnTo>
                  <a:lnTo>
                    <a:pt x="2510984" y="136446"/>
                  </a:lnTo>
                  <a:lnTo>
                    <a:pt x="2516171" y="148415"/>
                  </a:lnTo>
                  <a:lnTo>
                    <a:pt x="2511725" y="156280"/>
                  </a:lnTo>
                  <a:lnTo>
                    <a:pt x="2516684" y="159187"/>
                  </a:lnTo>
                  <a:lnTo>
                    <a:pt x="2523808" y="152633"/>
                  </a:lnTo>
                  <a:lnTo>
                    <a:pt x="2529394" y="153374"/>
                  </a:lnTo>
                  <a:lnTo>
                    <a:pt x="2547461" y="176799"/>
                  </a:lnTo>
                  <a:lnTo>
                    <a:pt x="2546777" y="189737"/>
                  </a:lnTo>
                  <a:lnTo>
                    <a:pt x="2529223" y="204442"/>
                  </a:lnTo>
                  <a:lnTo>
                    <a:pt x="2502151" y="226955"/>
                  </a:lnTo>
                  <a:lnTo>
                    <a:pt x="2479865" y="247986"/>
                  </a:lnTo>
                  <a:lnTo>
                    <a:pt x="2472570" y="268277"/>
                  </a:lnTo>
                  <a:lnTo>
                    <a:pt x="2467953" y="306691"/>
                  </a:lnTo>
                  <a:lnTo>
                    <a:pt x="2454787" y="372350"/>
                  </a:lnTo>
                  <a:lnTo>
                    <a:pt x="2447434" y="437324"/>
                  </a:lnTo>
                  <a:lnTo>
                    <a:pt x="2444528" y="514895"/>
                  </a:lnTo>
                  <a:lnTo>
                    <a:pt x="2442875" y="632020"/>
                  </a:lnTo>
                  <a:lnTo>
                    <a:pt x="2449030" y="640455"/>
                  </a:lnTo>
                  <a:lnTo>
                    <a:pt x="2461171" y="643989"/>
                  </a:lnTo>
                  <a:lnTo>
                    <a:pt x="2485337" y="637207"/>
                  </a:lnTo>
                  <a:lnTo>
                    <a:pt x="2512979" y="619310"/>
                  </a:lnTo>
                  <a:lnTo>
                    <a:pt x="2536917" y="598678"/>
                  </a:lnTo>
                  <a:lnTo>
                    <a:pt x="2579835" y="543392"/>
                  </a:lnTo>
                  <a:lnTo>
                    <a:pt x="2590379" y="520879"/>
                  </a:lnTo>
                  <a:lnTo>
                    <a:pt x="2592545" y="515750"/>
                  </a:lnTo>
                  <a:lnTo>
                    <a:pt x="2588954" y="508682"/>
                  </a:lnTo>
                  <a:lnTo>
                    <a:pt x="2578524" y="493294"/>
                  </a:lnTo>
                  <a:lnTo>
                    <a:pt x="2567524" y="475283"/>
                  </a:lnTo>
                  <a:lnTo>
                    <a:pt x="2547632" y="447184"/>
                  </a:lnTo>
                  <a:lnTo>
                    <a:pt x="2541990" y="436127"/>
                  </a:lnTo>
                  <a:lnTo>
                    <a:pt x="2541990" y="424386"/>
                  </a:lnTo>
                  <a:lnTo>
                    <a:pt x="2553959" y="419998"/>
                  </a:lnTo>
                  <a:lnTo>
                    <a:pt x="2564218" y="423417"/>
                  </a:lnTo>
                  <a:lnTo>
                    <a:pt x="2588156" y="434703"/>
                  </a:lnTo>
                  <a:lnTo>
                    <a:pt x="2600581" y="440573"/>
                  </a:lnTo>
                  <a:lnTo>
                    <a:pt x="2619731" y="457671"/>
                  </a:lnTo>
                  <a:lnTo>
                    <a:pt x="2623436" y="458413"/>
                  </a:lnTo>
                  <a:lnTo>
                    <a:pt x="2646804" y="415666"/>
                  </a:lnTo>
                  <a:lnTo>
                    <a:pt x="2651763" y="398852"/>
                  </a:lnTo>
                  <a:lnTo>
                    <a:pt x="2650281" y="392298"/>
                  </a:lnTo>
                  <a:lnTo>
                    <a:pt x="2642245" y="389277"/>
                  </a:lnTo>
                  <a:lnTo>
                    <a:pt x="2632498" y="395888"/>
                  </a:lnTo>
                  <a:lnTo>
                    <a:pt x="2618535" y="406661"/>
                  </a:lnTo>
                  <a:lnTo>
                    <a:pt x="2612094" y="409397"/>
                  </a:lnTo>
                  <a:lnTo>
                    <a:pt x="2602519" y="406433"/>
                  </a:lnTo>
                  <a:lnTo>
                    <a:pt x="2593969" y="395490"/>
                  </a:lnTo>
                  <a:lnTo>
                    <a:pt x="2588099" y="387681"/>
                  </a:lnTo>
                  <a:lnTo>
                    <a:pt x="2585078" y="376112"/>
                  </a:lnTo>
                  <a:lnTo>
                    <a:pt x="2585078" y="366593"/>
                  </a:lnTo>
                  <a:lnTo>
                    <a:pt x="2595851" y="343852"/>
                  </a:lnTo>
                  <a:lnTo>
                    <a:pt x="2608275" y="302131"/>
                  </a:lnTo>
                  <a:lnTo>
                    <a:pt x="2617053" y="271867"/>
                  </a:lnTo>
                  <a:lnTo>
                    <a:pt x="2619275" y="262349"/>
                  </a:lnTo>
                  <a:lnTo>
                    <a:pt x="2617623" y="259271"/>
                  </a:lnTo>
                  <a:lnTo>
                    <a:pt x="2609016" y="263659"/>
                  </a:lnTo>
                  <a:lnTo>
                    <a:pt x="2570203" y="298313"/>
                  </a:lnTo>
                  <a:lnTo>
                    <a:pt x="2558975" y="304183"/>
                  </a:lnTo>
                  <a:lnTo>
                    <a:pt x="2546037" y="310567"/>
                  </a:lnTo>
                  <a:lnTo>
                    <a:pt x="2535777" y="309826"/>
                  </a:lnTo>
                  <a:lnTo>
                    <a:pt x="2524094" y="308287"/>
                  </a:lnTo>
                  <a:lnTo>
                    <a:pt x="2508705" y="304126"/>
                  </a:lnTo>
                  <a:lnTo>
                    <a:pt x="2499642" y="300479"/>
                  </a:lnTo>
                  <a:lnTo>
                    <a:pt x="2486705" y="293126"/>
                  </a:lnTo>
                  <a:lnTo>
                    <a:pt x="2485222" y="283095"/>
                  </a:lnTo>
                  <a:lnTo>
                    <a:pt x="2515031" y="265939"/>
                  </a:lnTo>
                  <a:lnTo>
                    <a:pt x="2550197" y="244737"/>
                  </a:lnTo>
                  <a:lnTo>
                    <a:pt x="2586048" y="218234"/>
                  </a:lnTo>
                  <a:lnTo>
                    <a:pt x="2619731" y="194809"/>
                  </a:lnTo>
                  <a:lnTo>
                    <a:pt x="2629250" y="190592"/>
                  </a:lnTo>
                  <a:lnTo>
                    <a:pt x="2647317" y="173037"/>
                  </a:lnTo>
                  <a:lnTo>
                    <a:pt x="2656038" y="139296"/>
                  </a:lnTo>
                  <a:lnTo>
                    <a:pt x="2663390" y="108519"/>
                  </a:lnTo>
                  <a:lnTo>
                    <a:pt x="2661908" y="81674"/>
                  </a:lnTo>
                  <a:lnTo>
                    <a:pt x="2664188" y="65259"/>
                  </a:lnTo>
                  <a:close/>
                  <a:moveTo>
                    <a:pt x="1705185" y="48617"/>
                  </a:moveTo>
                  <a:lnTo>
                    <a:pt x="1715216" y="52265"/>
                  </a:lnTo>
                  <a:lnTo>
                    <a:pt x="1731802" y="70788"/>
                  </a:lnTo>
                  <a:lnTo>
                    <a:pt x="1741263" y="88342"/>
                  </a:lnTo>
                  <a:lnTo>
                    <a:pt x="1745880" y="106239"/>
                  </a:lnTo>
                  <a:lnTo>
                    <a:pt x="1743258" y="132799"/>
                  </a:lnTo>
                  <a:lnTo>
                    <a:pt x="1732030" y="151151"/>
                  </a:lnTo>
                  <a:lnTo>
                    <a:pt x="1721771" y="161183"/>
                  </a:lnTo>
                  <a:lnTo>
                    <a:pt x="1707180" y="164887"/>
                  </a:lnTo>
                  <a:lnTo>
                    <a:pt x="1692532" y="167851"/>
                  </a:lnTo>
                  <a:lnTo>
                    <a:pt x="1664776" y="172980"/>
                  </a:lnTo>
                  <a:lnTo>
                    <a:pt x="1645739" y="177369"/>
                  </a:lnTo>
                  <a:lnTo>
                    <a:pt x="1594500" y="202789"/>
                  </a:lnTo>
                  <a:lnTo>
                    <a:pt x="1556427" y="222110"/>
                  </a:lnTo>
                  <a:lnTo>
                    <a:pt x="1534484" y="234535"/>
                  </a:lnTo>
                  <a:lnTo>
                    <a:pt x="1515220" y="236758"/>
                  </a:lnTo>
                  <a:lnTo>
                    <a:pt x="1504277" y="240919"/>
                  </a:lnTo>
                  <a:lnTo>
                    <a:pt x="1497380" y="242173"/>
                  </a:lnTo>
                  <a:lnTo>
                    <a:pt x="1493219" y="240691"/>
                  </a:lnTo>
                  <a:lnTo>
                    <a:pt x="1493219" y="236302"/>
                  </a:lnTo>
                  <a:lnTo>
                    <a:pt x="1510261" y="222851"/>
                  </a:lnTo>
                  <a:lnTo>
                    <a:pt x="1544686" y="187001"/>
                  </a:lnTo>
                  <a:lnTo>
                    <a:pt x="1582531" y="150638"/>
                  </a:lnTo>
                  <a:lnTo>
                    <a:pt x="1623739" y="119918"/>
                  </a:lnTo>
                  <a:lnTo>
                    <a:pt x="1689967" y="72840"/>
                  </a:lnTo>
                  <a:lnTo>
                    <a:pt x="1691734" y="57907"/>
                  </a:lnTo>
                  <a:close/>
                  <a:moveTo>
                    <a:pt x="300308" y="19949"/>
                  </a:moveTo>
                  <a:cubicBezTo>
                    <a:pt x="304412" y="19949"/>
                    <a:pt x="320370" y="22342"/>
                    <a:pt x="320370" y="22342"/>
                  </a:cubicBezTo>
                  <a:cubicBezTo>
                    <a:pt x="320370" y="22342"/>
                    <a:pt x="343568" y="32488"/>
                    <a:pt x="357531" y="41835"/>
                  </a:cubicBezTo>
                  <a:cubicBezTo>
                    <a:pt x="371495" y="51182"/>
                    <a:pt x="396573" y="71701"/>
                    <a:pt x="396573" y="71701"/>
                  </a:cubicBezTo>
                  <a:cubicBezTo>
                    <a:pt x="396573" y="71701"/>
                    <a:pt x="399138" y="79110"/>
                    <a:pt x="398853" y="82416"/>
                  </a:cubicBezTo>
                  <a:cubicBezTo>
                    <a:pt x="398568" y="85721"/>
                    <a:pt x="397656" y="109887"/>
                    <a:pt x="397656" y="109887"/>
                  </a:cubicBezTo>
                  <a:lnTo>
                    <a:pt x="395433" y="116499"/>
                  </a:lnTo>
                  <a:lnTo>
                    <a:pt x="393211" y="145224"/>
                  </a:lnTo>
                  <a:lnTo>
                    <a:pt x="385516" y="165058"/>
                  </a:lnTo>
                  <a:lnTo>
                    <a:pt x="384433" y="175147"/>
                  </a:lnTo>
                  <a:lnTo>
                    <a:pt x="388423" y="176515"/>
                  </a:lnTo>
                  <a:lnTo>
                    <a:pt x="405692" y="176116"/>
                  </a:lnTo>
                  <a:lnTo>
                    <a:pt x="425071" y="168706"/>
                  </a:lnTo>
                  <a:lnTo>
                    <a:pt x="436299" y="153602"/>
                  </a:lnTo>
                  <a:lnTo>
                    <a:pt x="449180" y="122027"/>
                  </a:lnTo>
                  <a:lnTo>
                    <a:pt x="462574" y="88286"/>
                  </a:lnTo>
                  <a:lnTo>
                    <a:pt x="476822" y="67141"/>
                  </a:lnTo>
                  <a:lnTo>
                    <a:pt x="498139" y="43146"/>
                  </a:lnTo>
                  <a:lnTo>
                    <a:pt x="509595" y="36477"/>
                  </a:lnTo>
                  <a:lnTo>
                    <a:pt x="520709" y="39042"/>
                  </a:lnTo>
                  <a:lnTo>
                    <a:pt x="544362" y="58022"/>
                  </a:lnTo>
                  <a:lnTo>
                    <a:pt x="587621" y="107437"/>
                  </a:lnTo>
                  <a:lnTo>
                    <a:pt x="590357" y="122882"/>
                  </a:lnTo>
                  <a:lnTo>
                    <a:pt x="587849" y="140380"/>
                  </a:lnTo>
                  <a:lnTo>
                    <a:pt x="570580" y="163178"/>
                  </a:lnTo>
                  <a:lnTo>
                    <a:pt x="528460" y="189795"/>
                  </a:lnTo>
                  <a:lnTo>
                    <a:pt x="498880" y="201878"/>
                  </a:lnTo>
                  <a:lnTo>
                    <a:pt x="460522" y="209230"/>
                  </a:lnTo>
                  <a:lnTo>
                    <a:pt x="453398" y="211339"/>
                  </a:lnTo>
                  <a:lnTo>
                    <a:pt x="425128" y="243085"/>
                  </a:lnTo>
                  <a:lnTo>
                    <a:pt x="399423" y="269645"/>
                  </a:lnTo>
                  <a:lnTo>
                    <a:pt x="399366" y="273748"/>
                  </a:lnTo>
                  <a:lnTo>
                    <a:pt x="410936" y="283609"/>
                  </a:lnTo>
                  <a:lnTo>
                    <a:pt x="424729" y="301049"/>
                  </a:lnTo>
                  <a:lnTo>
                    <a:pt x="433962" y="309029"/>
                  </a:lnTo>
                  <a:lnTo>
                    <a:pt x="440289" y="308743"/>
                  </a:lnTo>
                  <a:lnTo>
                    <a:pt x="454823" y="303329"/>
                  </a:lnTo>
                  <a:lnTo>
                    <a:pt x="473745" y="294381"/>
                  </a:lnTo>
                  <a:lnTo>
                    <a:pt x="486854" y="280360"/>
                  </a:lnTo>
                  <a:lnTo>
                    <a:pt x="496714" y="258759"/>
                  </a:lnTo>
                  <a:lnTo>
                    <a:pt x="499450" y="243769"/>
                  </a:lnTo>
                  <a:lnTo>
                    <a:pt x="500532" y="222795"/>
                  </a:lnTo>
                  <a:lnTo>
                    <a:pt x="507030" y="214302"/>
                  </a:lnTo>
                  <a:lnTo>
                    <a:pt x="513527" y="209059"/>
                  </a:lnTo>
                  <a:lnTo>
                    <a:pt x="525725" y="209857"/>
                  </a:lnTo>
                  <a:lnTo>
                    <a:pt x="543735" y="224105"/>
                  </a:lnTo>
                  <a:lnTo>
                    <a:pt x="560777" y="239950"/>
                  </a:lnTo>
                  <a:lnTo>
                    <a:pt x="566419" y="244852"/>
                  </a:lnTo>
                  <a:lnTo>
                    <a:pt x="578046" y="247815"/>
                  </a:lnTo>
                  <a:lnTo>
                    <a:pt x="589844" y="254712"/>
                  </a:lnTo>
                  <a:lnTo>
                    <a:pt x="598166" y="264060"/>
                  </a:lnTo>
                  <a:lnTo>
                    <a:pt x="598166" y="271754"/>
                  </a:lnTo>
                  <a:lnTo>
                    <a:pt x="588363" y="286231"/>
                  </a:lnTo>
                  <a:lnTo>
                    <a:pt x="569383" y="299169"/>
                  </a:lnTo>
                  <a:lnTo>
                    <a:pt x="557015" y="307034"/>
                  </a:lnTo>
                  <a:lnTo>
                    <a:pt x="541626" y="312733"/>
                  </a:lnTo>
                  <a:lnTo>
                    <a:pt x="531709" y="320085"/>
                  </a:lnTo>
                  <a:lnTo>
                    <a:pt x="495916" y="365853"/>
                  </a:lnTo>
                  <a:lnTo>
                    <a:pt x="493408" y="372179"/>
                  </a:lnTo>
                  <a:lnTo>
                    <a:pt x="496999" y="377822"/>
                  </a:lnTo>
                  <a:lnTo>
                    <a:pt x="502870" y="376169"/>
                  </a:lnTo>
                  <a:lnTo>
                    <a:pt x="524528" y="366537"/>
                  </a:lnTo>
                  <a:lnTo>
                    <a:pt x="564025" y="344651"/>
                  </a:lnTo>
                  <a:lnTo>
                    <a:pt x="589103" y="331827"/>
                  </a:lnTo>
                  <a:lnTo>
                    <a:pt x="606259" y="329148"/>
                  </a:lnTo>
                  <a:lnTo>
                    <a:pt x="619083" y="331542"/>
                  </a:lnTo>
                  <a:lnTo>
                    <a:pt x="634472" y="341459"/>
                  </a:lnTo>
                  <a:lnTo>
                    <a:pt x="651684" y="359469"/>
                  </a:lnTo>
                  <a:lnTo>
                    <a:pt x="658410" y="375485"/>
                  </a:lnTo>
                  <a:lnTo>
                    <a:pt x="659378" y="385573"/>
                  </a:lnTo>
                  <a:lnTo>
                    <a:pt x="650886" y="395205"/>
                  </a:lnTo>
                  <a:lnTo>
                    <a:pt x="636695" y="401418"/>
                  </a:lnTo>
                  <a:lnTo>
                    <a:pt x="597767" y="418915"/>
                  </a:lnTo>
                  <a:lnTo>
                    <a:pt x="556046" y="438066"/>
                  </a:lnTo>
                  <a:lnTo>
                    <a:pt x="511191" y="457444"/>
                  </a:lnTo>
                  <a:cubicBezTo>
                    <a:pt x="511191" y="457444"/>
                    <a:pt x="499906" y="462174"/>
                    <a:pt x="489133" y="467419"/>
                  </a:cubicBezTo>
                  <a:cubicBezTo>
                    <a:pt x="479444" y="472149"/>
                    <a:pt x="470211" y="477507"/>
                    <a:pt x="470211" y="477507"/>
                  </a:cubicBezTo>
                  <a:lnTo>
                    <a:pt x="469014" y="483947"/>
                  </a:lnTo>
                  <a:lnTo>
                    <a:pt x="474258" y="489362"/>
                  </a:lnTo>
                  <a:lnTo>
                    <a:pt x="485543" y="496201"/>
                  </a:lnTo>
                  <a:lnTo>
                    <a:pt x="518657" y="517403"/>
                  </a:lnTo>
                  <a:lnTo>
                    <a:pt x="549606" y="536382"/>
                  </a:lnTo>
                  <a:lnTo>
                    <a:pt x="552512" y="545616"/>
                  </a:lnTo>
                  <a:lnTo>
                    <a:pt x="549036" y="556445"/>
                  </a:lnTo>
                  <a:lnTo>
                    <a:pt x="537009" y="566704"/>
                  </a:lnTo>
                  <a:lnTo>
                    <a:pt x="515978" y="575481"/>
                  </a:lnTo>
                  <a:lnTo>
                    <a:pt x="469470" y="591212"/>
                  </a:lnTo>
                  <a:lnTo>
                    <a:pt x="451346" y="596170"/>
                  </a:lnTo>
                  <a:lnTo>
                    <a:pt x="435957" y="603124"/>
                  </a:lnTo>
                  <a:lnTo>
                    <a:pt x="427009" y="609451"/>
                  </a:lnTo>
                  <a:lnTo>
                    <a:pt x="426097" y="624953"/>
                  </a:lnTo>
                  <a:lnTo>
                    <a:pt x="424444" y="677959"/>
                  </a:lnTo>
                  <a:lnTo>
                    <a:pt x="423361" y="690270"/>
                  </a:lnTo>
                  <a:lnTo>
                    <a:pt x="425014" y="699959"/>
                  </a:lnTo>
                  <a:lnTo>
                    <a:pt x="426154" y="757980"/>
                  </a:lnTo>
                  <a:lnTo>
                    <a:pt x="424102" y="771146"/>
                  </a:lnTo>
                  <a:lnTo>
                    <a:pt x="421879" y="778840"/>
                  </a:lnTo>
                  <a:lnTo>
                    <a:pt x="421138" y="799529"/>
                  </a:lnTo>
                  <a:lnTo>
                    <a:pt x="417319" y="808820"/>
                  </a:lnTo>
                  <a:lnTo>
                    <a:pt x="414584" y="820048"/>
                  </a:lnTo>
                  <a:lnTo>
                    <a:pt x="410195" y="833613"/>
                  </a:lnTo>
                  <a:lnTo>
                    <a:pt x="400392" y="849400"/>
                  </a:lnTo>
                  <a:lnTo>
                    <a:pt x="375884" y="873909"/>
                  </a:lnTo>
                  <a:lnTo>
                    <a:pt x="368930" y="875390"/>
                  </a:lnTo>
                  <a:lnTo>
                    <a:pt x="359242" y="868437"/>
                  </a:lnTo>
                  <a:lnTo>
                    <a:pt x="345164" y="853960"/>
                  </a:lnTo>
                  <a:lnTo>
                    <a:pt x="343511" y="841250"/>
                  </a:lnTo>
                  <a:lnTo>
                    <a:pt x="339122" y="827286"/>
                  </a:lnTo>
                  <a:lnTo>
                    <a:pt x="340148" y="801980"/>
                  </a:lnTo>
                  <a:lnTo>
                    <a:pt x="342200" y="788245"/>
                  </a:lnTo>
                  <a:lnTo>
                    <a:pt x="342599" y="781804"/>
                  </a:lnTo>
                  <a:lnTo>
                    <a:pt x="339293" y="768182"/>
                  </a:lnTo>
                  <a:lnTo>
                    <a:pt x="340205" y="743959"/>
                  </a:lnTo>
                  <a:lnTo>
                    <a:pt x="340775" y="729254"/>
                  </a:lnTo>
                  <a:cubicBezTo>
                    <a:pt x="340775" y="729254"/>
                    <a:pt x="340091" y="716259"/>
                    <a:pt x="340091" y="714036"/>
                  </a:cubicBezTo>
                  <a:cubicBezTo>
                    <a:pt x="340091" y="711814"/>
                    <a:pt x="341060" y="703037"/>
                    <a:pt x="341060" y="703037"/>
                  </a:cubicBezTo>
                  <a:lnTo>
                    <a:pt x="339920" y="689814"/>
                  </a:lnTo>
                  <a:lnTo>
                    <a:pt x="341459" y="672031"/>
                  </a:lnTo>
                  <a:lnTo>
                    <a:pt x="341459" y="665249"/>
                  </a:lnTo>
                  <a:lnTo>
                    <a:pt x="335645" y="660062"/>
                  </a:lnTo>
                  <a:lnTo>
                    <a:pt x="338666" y="651285"/>
                  </a:lnTo>
                  <a:lnTo>
                    <a:pt x="343511" y="645129"/>
                  </a:lnTo>
                  <a:lnTo>
                    <a:pt x="342485" y="637777"/>
                  </a:lnTo>
                  <a:lnTo>
                    <a:pt x="335873" y="636409"/>
                  </a:lnTo>
                  <a:lnTo>
                    <a:pt x="276370" y="657555"/>
                  </a:lnTo>
                  <a:lnTo>
                    <a:pt x="224277" y="678699"/>
                  </a:lnTo>
                  <a:lnTo>
                    <a:pt x="176857" y="693177"/>
                  </a:lnTo>
                  <a:lnTo>
                    <a:pt x="156908" y="696140"/>
                  </a:lnTo>
                  <a:lnTo>
                    <a:pt x="144255" y="693461"/>
                  </a:lnTo>
                  <a:lnTo>
                    <a:pt x="129037" y="685596"/>
                  </a:lnTo>
                  <a:lnTo>
                    <a:pt x="118664" y="676249"/>
                  </a:lnTo>
                  <a:lnTo>
                    <a:pt x="118664" y="668099"/>
                  </a:lnTo>
                  <a:lnTo>
                    <a:pt x="136162" y="651057"/>
                  </a:lnTo>
                  <a:lnTo>
                    <a:pt x="164090" y="626150"/>
                  </a:lnTo>
                  <a:lnTo>
                    <a:pt x="211054" y="588248"/>
                  </a:lnTo>
                  <a:lnTo>
                    <a:pt x="256365" y="560833"/>
                  </a:lnTo>
                  <a:lnTo>
                    <a:pt x="287370" y="543222"/>
                  </a:lnTo>
                  <a:lnTo>
                    <a:pt x="308059" y="532564"/>
                  </a:lnTo>
                  <a:lnTo>
                    <a:pt x="326925" y="523502"/>
                  </a:lnTo>
                  <a:lnTo>
                    <a:pt x="340091" y="509253"/>
                  </a:lnTo>
                  <a:lnTo>
                    <a:pt x="343681" y="501217"/>
                  </a:lnTo>
                  <a:lnTo>
                    <a:pt x="342485" y="482123"/>
                  </a:lnTo>
                  <a:lnTo>
                    <a:pt x="337811" y="477735"/>
                  </a:lnTo>
                  <a:lnTo>
                    <a:pt x="326811" y="479102"/>
                  </a:lnTo>
                  <a:lnTo>
                    <a:pt x="312334" y="487253"/>
                  </a:lnTo>
                  <a:lnTo>
                    <a:pt x="275002" y="501844"/>
                  </a:lnTo>
                  <a:lnTo>
                    <a:pt x="220458" y="527548"/>
                  </a:lnTo>
                  <a:lnTo>
                    <a:pt x="193841" y="538890"/>
                  </a:lnTo>
                  <a:lnTo>
                    <a:pt x="168763" y="552284"/>
                  </a:lnTo>
                  <a:lnTo>
                    <a:pt x="136446" y="570580"/>
                  </a:lnTo>
                  <a:lnTo>
                    <a:pt x="112623" y="582947"/>
                  </a:lnTo>
                  <a:lnTo>
                    <a:pt x="98317" y="584315"/>
                  </a:lnTo>
                  <a:lnTo>
                    <a:pt x="83897" y="583005"/>
                  </a:lnTo>
                  <a:lnTo>
                    <a:pt x="58192" y="575937"/>
                  </a:lnTo>
                  <a:lnTo>
                    <a:pt x="8151" y="547725"/>
                  </a:lnTo>
                  <a:lnTo>
                    <a:pt x="0" y="539745"/>
                  </a:lnTo>
                  <a:lnTo>
                    <a:pt x="1368" y="526636"/>
                  </a:lnTo>
                  <a:lnTo>
                    <a:pt x="3591" y="518144"/>
                  </a:lnTo>
                  <a:lnTo>
                    <a:pt x="16756" y="515351"/>
                  </a:lnTo>
                  <a:lnTo>
                    <a:pt x="51524" y="509994"/>
                  </a:lnTo>
                  <a:lnTo>
                    <a:pt x="82130" y="504522"/>
                  </a:lnTo>
                  <a:lnTo>
                    <a:pt x="113706" y="496942"/>
                  </a:lnTo>
                  <a:lnTo>
                    <a:pt x="146022" y="490330"/>
                  </a:lnTo>
                  <a:lnTo>
                    <a:pt x="176514" y="483206"/>
                  </a:lnTo>
                  <a:lnTo>
                    <a:pt x="202618" y="478019"/>
                  </a:lnTo>
                  <a:lnTo>
                    <a:pt x="235561" y="468957"/>
                  </a:lnTo>
                  <a:lnTo>
                    <a:pt x="274661" y="456988"/>
                  </a:lnTo>
                  <a:lnTo>
                    <a:pt x="305210" y="447926"/>
                  </a:lnTo>
                  <a:lnTo>
                    <a:pt x="319345" y="443025"/>
                  </a:lnTo>
                  <a:lnTo>
                    <a:pt x="331997" y="439833"/>
                  </a:lnTo>
                  <a:lnTo>
                    <a:pt x="338039" y="434874"/>
                  </a:lnTo>
                  <a:lnTo>
                    <a:pt x="340604" y="402045"/>
                  </a:lnTo>
                  <a:lnTo>
                    <a:pt x="338381" y="387055"/>
                  </a:lnTo>
                  <a:lnTo>
                    <a:pt x="332169" y="381014"/>
                  </a:lnTo>
                  <a:lnTo>
                    <a:pt x="322765" y="384319"/>
                  </a:lnTo>
                  <a:lnTo>
                    <a:pt x="297515" y="403812"/>
                  </a:lnTo>
                  <a:lnTo>
                    <a:pt x="274205" y="430371"/>
                  </a:lnTo>
                  <a:lnTo>
                    <a:pt x="244282" y="453169"/>
                  </a:lnTo>
                  <a:lnTo>
                    <a:pt x="232541" y="452429"/>
                  </a:lnTo>
                  <a:lnTo>
                    <a:pt x="201935" y="421708"/>
                  </a:lnTo>
                  <a:lnTo>
                    <a:pt x="176629" y="399822"/>
                  </a:lnTo>
                  <a:lnTo>
                    <a:pt x="166198" y="391843"/>
                  </a:lnTo>
                  <a:lnTo>
                    <a:pt x="167281" y="384148"/>
                  </a:lnTo>
                  <a:lnTo>
                    <a:pt x="186602" y="376739"/>
                  </a:lnTo>
                  <a:lnTo>
                    <a:pt x="197602" y="367961"/>
                  </a:lnTo>
                  <a:lnTo>
                    <a:pt x="198971" y="363573"/>
                  </a:lnTo>
                  <a:lnTo>
                    <a:pt x="193043" y="341687"/>
                  </a:lnTo>
                  <a:lnTo>
                    <a:pt x="181644" y="308914"/>
                  </a:lnTo>
                  <a:lnTo>
                    <a:pt x="177313" y="293070"/>
                  </a:lnTo>
                  <a:lnTo>
                    <a:pt x="178167" y="282070"/>
                  </a:lnTo>
                  <a:lnTo>
                    <a:pt x="184266" y="274660"/>
                  </a:lnTo>
                  <a:lnTo>
                    <a:pt x="190250" y="273293"/>
                  </a:lnTo>
                  <a:lnTo>
                    <a:pt x="199940" y="278650"/>
                  </a:lnTo>
                  <a:lnTo>
                    <a:pt x="210939" y="287998"/>
                  </a:lnTo>
                  <a:lnTo>
                    <a:pt x="234536" y="305837"/>
                  </a:lnTo>
                  <a:lnTo>
                    <a:pt x="253572" y="322308"/>
                  </a:lnTo>
                  <a:lnTo>
                    <a:pt x="266510" y="335759"/>
                  </a:lnTo>
                  <a:lnTo>
                    <a:pt x="272266" y="339863"/>
                  </a:lnTo>
                  <a:lnTo>
                    <a:pt x="276370" y="342257"/>
                  </a:lnTo>
                  <a:lnTo>
                    <a:pt x="283324" y="337697"/>
                  </a:lnTo>
                  <a:lnTo>
                    <a:pt x="291702" y="322252"/>
                  </a:lnTo>
                  <a:lnTo>
                    <a:pt x="297344" y="318490"/>
                  </a:lnTo>
                  <a:lnTo>
                    <a:pt x="306578" y="323335"/>
                  </a:lnTo>
                  <a:lnTo>
                    <a:pt x="316096" y="330915"/>
                  </a:lnTo>
                  <a:lnTo>
                    <a:pt x="325728" y="338894"/>
                  </a:lnTo>
                  <a:lnTo>
                    <a:pt x="331200" y="342371"/>
                  </a:lnTo>
                  <a:lnTo>
                    <a:pt x="336614" y="339350"/>
                  </a:lnTo>
                  <a:lnTo>
                    <a:pt x="337982" y="317521"/>
                  </a:lnTo>
                  <a:lnTo>
                    <a:pt x="332738" y="301790"/>
                  </a:lnTo>
                  <a:lnTo>
                    <a:pt x="326526" y="278194"/>
                  </a:lnTo>
                  <a:lnTo>
                    <a:pt x="328293" y="267308"/>
                  </a:lnTo>
                  <a:lnTo>
                    <a:pt x="341231" y="255909"/>
                  </a:lnTo>
                  <a:lnTo>
                    <a:pt x="345848" y="252717"/>
                  </a:lnTo>
                  <a:lnTo>
                    <a:pt x="351547" y="254028"/>
                  </a:lnTo>
                  <a:lnTo>
                    <a:pt x="359640" y="256707"/>
                  </a:lnTo>
                  <a:lnTo>
                    <a:pt x="369786" y="262178"/>
                  </a:lnTo>
                  <a:lnTo>
                    <a:pt x="376055" y="264458"/>
                  </a:lnTo>
                  <a:lnTo>
                    <a:pt x="381298" y="262805"/>
                  </a:lnTo>
                  <a:lnTo>
                    <a:pt x="400791" y="232427"/>
                  </a:lnTo>
                  <a:lnTo>
                    <a:pt x="402729" y="226956"/>
                  </a:lnTo>
                  <a:lnTo>
                    <a:pt x="396573" y="220059"/>
                  </a:lnTo>
                  <a:lnTo>
                    <a:pt x="385573" y="220116"/>
                  </a:lnTo>
                  <a:lnTo>
                    <a:pt x="355764" y="224619"/>
                  </a:lnTo>
                  <a:lnTo>
                    <a:pt x="295920" y="239551"/>
                  </a:lnTo>
                  <a:lnTo>
                    <a:pt x="250437" y="254997"/>
                  </a:lnTo>
                  <a:lnTo>
                    <a:pt x="233225" y="263147"/>
                  </a:lnTo>
                  <a:lnTo>
                    <a:pt x="219090" y="262976"/>
                  </a:lnTo>
                  <a:lnTo>
                    <a:pt x="207862" y="255453"/>
                  </a:lnTo>
                  <a:lnTo>
                    <a:pt x="186432" y="235504"/>
                  </a:lnTo>
                  <a:lnTo>
                    <a:pt x="166141" y="211909"/>
                  </a:lnTo>
                  <a:lnTo>
                    <a:pt x="161183" y="199256"/>
                  </a:lnTo>
                  <a:lnTo>
                    <a:pt x="166882" y="187458"/>
                  </a:lnTo>
                  <a:lnTo>
                    <a:pt x="176058" y="181758"/>
                  </a:lnTo>
                  <a:lnTo>
                    <a:pt x="211680" y="182271"/>
                  </a:lnTo>
                  <a:lnTo>
                    <a:pt x="227639" y="180619"/>
                  </a:lnTo>
                  <a:lnTo>
                    <a:pt x="240919" y="182955"/>
                  </a:lnTo>
                  <a:lnTo>
                    <a:pt x="250267" y="182100"/>
                  </a:lnTo>
                  <a:lnTo>
                    <a:pt x="265826" y="183297"/>
                  </a:lnTo>
                  <a:lnTo>
                    <a:pt x="283950" y="181531"/>
                  </a:lnTo>
                  <a:lnTo>
                    <a:pt x="295863" y="182613"/>
                  </a:lnTo>
                  <a:lnTo>
                    <a:pt x="321111" y="182043"/>
                  </a:lnTo>
                  <a:lnTo>
                    <a:pt x="360894" y="181644"/>
                  </a:lnTo>
                  <a:lnTo>
                    <a:pt x="366993" y="178509"/>
                  </a:lnTo>
                  <a:lnTo>
                    <a:pt x="370811" y="176287"/>
                  </a:lnTo>
                  <a:lnTo>
                    <a:pt x="370982" y="170359"/>
                  </a:lnTo>
                  <a:cubicBezTo>
                    <a:pt x="370982" y="170359"/>
                    <a:pt x="357588" y="159758"/>
                    <a:pt x="352174" y="150696"/>
                  </a:cubicBezTo>
                  <a:cubicBezTo>
                    <a:pt x="346759" y="141634"/>
                    <a:pt x="341687" y="125504"/>
                    <a:pt x="337583" y="117069"/>
                  </a:cubicBezTo>
                  <a:cubicBezTo>
                    <a:pt x="333480" y="108633"/>
                    <a:pt x="292101" y="55115"/>
                    <a:pt x="292101" y="55115"/>
                  </a:cubicBezTo>
                  <a:lnTo>
                    <a:pt x="286629" y="43716"/>
                  </a:lnTo>
                  <a:lnTo>
                    <a:pt x="289935" y="24508"/>
                  </a:lnTo>
                  <a:cubicBezTo>
                    <a:pt x="289935" y="24508"/>
                    <a:pt x="296204" y="19949"/>
                    <a:pt x="300308" y="19949"/>
                  </a:cubicBezTo>
                  <a:close/>
                  <a:moveTo>
                    <a:pt x="4093743" y="0"/>
                  </a:moveTo>
                  <a:lnTo>
                    <a:pt x="4106338" y="2508"/>
                  </a:lnTo>
                  <a:lnTo>
                    <a:pt x="4123608" y="13679"/>
                  </a:lnTo>
                  <a:lnTo>
                    <a:pt x="4145437" y="31404"/>
                  </a:lnTo>
                  <a:lnTo>
                    <a:pt x="4160199" y="47648"/>
                  </a:lnTo>
                  <a:lnTo>
                    <a:pt x="4164530" y="58305"/>
                  </a:lnTo>
                  <a:lnTo>
                    <a:pt x="4163790" y="66285"/>
                  </a:lnTo>
                  <a:lnTo>
                    <a:pt x="4156950" y="76259"/>
                  </a:lnTo>
                  <a:lnTo>
                    <a:pt x="4144981" y="88969"/>
                  </a:lnTo>
                  <a:lnTo>
                    <a:pt x="4127142" y="108918"/>
                  </a:lnTo>
                  <a:lnTo>
                    <a:pt x="4118877" y="114389"/>
                  </a:lnTo>
                  <a:lnTo>
                    <a:pt x="4116940" y="118949"/>
                  </a:lnTo>
                  <a:lnTo>
                    <a:pt x="4121271" y="124534"/>
                  </a:lnTo>
                  <a:lnTo>
                    <a:pt x="4129479" y="124933"/>
                  </a:lnTo>
                  <a:lnTo>
                    <a:pt x="4138997" y="120943"/>
                  </a:lnTo>
                  <a:lnTo>
                    <a:pt x="4157007" y="102534"/>
                  </a:lnTo>
                  <a:lnTo>
                    <a:pt x="4184935" y="88628"/>
                  </a:lnTo>
                  <a:lnTo>
                    <a:pt x="4210867" y="73694"/>
                  </a:lnTo>
                  <a:lnTo>
                    <a:pt x="4248940" y="55570"/>
                  </a:lnTo>
                  <a:lnTo>
                    <a:pt x="4278578" y="37446"/>
                  </a:lnTo>
                  <a:lnTo>
                    <a:pt x="4292314" y="33627"/>
                  </a:lnTo>
                  <a:lnTo>
                    <a:pt x="4311806" y="38016"/>
                  </a:lnTo>
                  <a:lnTo>
                    <a:pt x="4332838" y="48161"/>
                  </a:lnTo>
                  <a:lnTo>
                    <a:pt x="4352045" y="58249"/>
                  </a:lnTo>
                  <a:lnTo>
                    <a:pt x="4368289" y="73523"/>
                  </a:lnTo>
                  <a:lnTo>
                    <a:pt x="4379004" y="89767"/>
                  </a:lnTo>
                  <a:lnTo>
                    <a:pt x="4387724" y="109830"/>
                  </a:lnTo>
                  <a:lnTo>
                    <a:pt x="4387952" y="126130"/>
                  </a:lnTo>
                  <a:lnTo>
                    <a:pt x="4385729" y="146192"/>
                  </a:lnTo>
                  <a:lnTo>
                    <a:pt x="4375128" y="163120"/>
                  </a:lnTo>
                  <a:lnTo>
                    <a:pt x="4360024" y="172809"/>
                  </a:lnTo>
                  <a:lnTo>
                    <a:pt x="4340247" y="182328"/>
                  </a:lnTo>
                  <a:lnTo>
                    <a:pt x="4317620" y="193556"/>
                  </a:lnTo>
                  <a:lnTo>
                    <a:pt x="4295563" y="206208"/>
                  </a:lnTo>
                  <a:lnTo>
                    <a:pt x="4277780" y="218006"/>
                  </a:lnTo>
                  <a:lnTo>
                    <a:pt x="4261822" y="230660"/>
                  </a:lnTo>
                  <a:lnTo>
                    <a:pt x="4232241" y="258758"/>
                  </a:lnTo>
                  <a:lnTo>
                    <a:pt x="4222324" y="268846"/>
                  </a:lnTo>
                  <a:lnTo>
                    <a:pt x="4218961" y="275116"/>
                  </a:lnTo>
                  <a:lnTo>
                    <a:pt x="4222495" y="279618"/>
                  </a:lnTo>
                  <a:lnTo>
                    <a:pt x="4235889" y="286800"/>
                  </a:lnTo>
                  <a:lnTo>
                    <a:pt x="4254526" y="301847"/>
                  </a:lnTo>
                  <a:lnTo>
                    <a:pt x="4272081" y="319401"/>
                  </a:lnTo>
                  <a:lnTo>
                    <a:pt x="4273961" y="329261"/>
                  </a:lnTo>
                  <a:lnTo>
                    <a:pt x="4272422" y="339179"/>
                  </a:lnTo>
                  <a:lnTo>
                    <a:pt x="4261707" y="350007"/>
                  </a:lnTo>
                  <a:lnTo>
                    <a:pt x="4231956" y="372920"/>
                  </a:lnTo>
                  <a:lnTo>
                    <a:pt x="4199298" y="398168"/>
                  </a:lnTo>
                  <a:lnTo>
                    <a:pt x="4180033" y="416863"/>
                  </a:lnTo>
                  <a:lnTo>
                    <a:pt x="4177297" y="421650"/>
                  </a:lnTo>
                  <a:lnTo>
                    <a:pt x="4180888" y="426894"/>
                  </a:lnTo>
                  <a:lnTo>
                    <a:pt x="4187500" y="427977"/>
                  </a:lnTo>
                  <a:lnTo>
                    <a:pt x="4203174" y="424215"/>
                  </a:lnTo>
                  <a:lnTo>
                    <a:pt x="4210811" y="422277"/>
                  </a:lnTo>
                  <a:lnTo>
                    <a:pt x="4231614" y="426096"/>
                  </a:lnTo>
                  <a:lnTo>
                    <a:pt x="4254413" y="432423"/>
                  </a:lnTo>
                  <a:lnTo>
                    <a:pt x="4278863" y="447982"/>
                  </a:lnTo>
                  <a:lnTo>
                    <a:pt x="4298242" y="463086"/>
                  </a:lnTo>
                  <a:lnTo>
                    <a:pt x="4302801" y="470780"/>
                  </a:lnTo>
                  <a:lnTo>
                    <a:pt x="4300521" y="481040"/>
                  </a:lnTo>
                  <a:lnTo>
                    <a:pt x="4289464" y="494319"/>
                  </a:lnTo>
                  <a:lnTo>
                    <a:pt x="4278749" y="502014"/>
                  </a:lnTo>
                  <a:lnTo>
                    <a:pt x="4272252" y="507201"/>
                  </a:lnTo>
                  <a:lnTo>
                    <a:pt x="4253500" y="512672"/>
                  </a:lnTo>
                  <a:lnTo>
                    <a:pt x="4223634" y="528060"/>
                  </a:lnTo>
                  <a:lnTo>
                    <a:pt x="4206992" y="538320"/>
                  </a:lnTo>
                  <a:lnTo>
                    <a:pt x="4202034" y="543278"/>
                  </a:lnTo>
                  <a:lnTo>
                    <a:pt x="4194795" y="544361"/>
                  </a:lnTo>
                  <a:lnTo>
                    <a:pt x="4189608" y="539687"/>
                  </a:lnTo>
                  <a:lnTo>
                    <a:pt x="4190235" y="511988"/>
                  </a:lnTo>
                  <a:lnTo>
                    <a:pt x="4191261" y="496086"/>
                  </a:lnTo>
                  <a:lnTo>
                    <a:pt x="4185733" y="486112"/>
                  </a:lnTo>
                  <a:lnTo>
                    <a:pt x="4178381" y="482008"/>
                  </a:lnTo>
                  <a:lnTo>
                    <a:pt x="4165842" y="482807"/>
                  </a:lnTo>
                  <a:lnTo>
                    <a:pt x="4155411" y="487879"/>
                  </a:lnTo>
                  <a:lnTo>
                    <a:pt x="4144639" y="496371"/>
                  </a:lnTo>
                  <a:lnTo>
                    <a:pt x="4141960" y="535185"/>
                  </a:lnTo>
                  <a:lnTo>
                    <a:pt x="4143271" y="620450"/>
                  </a:lnTo>
                  <a:lnTo>
                    <a:pt x="4146634" y="659093"/>
                  </a:lnTo>
                  <a:lnTo>
                    <a:pt x="4144525" y="680238"/>
                  </a:lnTo>
                  <a:lnTo>
                    <a:pt x="4147261" y="691238"/>
                  </a:lnTo>
                  <a:lnTo>
                    <a:pt x="4149825" y="703720"/>
                  </a:lnTo>
                  <a:lnTo>
                    <a:pt x="4147489" y="714321"/>
                  </a:lnTo>
                  <a:lnTo>
                    <a:pt x="4151479" y="727601"/>
                  </a:lnTo>
                  <a:lnTo>
                    <a:pt x="4151137" y="742705"/>
                  </a:lnTo>
                  <a:lnTo>
                    <a:pt x="4154898" y="758435"/>
                  </a:lnTo>
                  <a:lnTo>
                    <a:pt x="4157634" y="772627"/>
                  </a:lnTo>
                  <a:lnTo>
                    <a:pt x="4158717" y="796166"/>
                  </a:lnTo>
                  <a:lnTo>
                    <a:pt x="4155696" y="819078"/>
                  </a:lnTo>
                  <a:lnTo>
                    <a:pt x="4151023" y="840451"/>
                  </a:lnTo>
                  <a:lnTo>
                    <a:pt x="4136660" y="856296"/>
                  </a:lnTo>
                  <a:lnTo>
                    <a:pt x="4116997" y="866213"/>
                  </a:lnTo>
                  <a:lnTo>
                    <a:pt x="4094540" y="861825"/>
                  </a:lnTo>
                  <a:lnTo>
                    <a:pt x="4054530" y="849457"/>
                  </a:lnTo>
                  <a:lnTo>
                    <a:pt x="4018281" y="832814"/>
                  </a:lnTo>
                  <a:lnTo>
                    <a:pt x="3982317" y="820617"/>
                  </a:lnTo>
                  <a:lnTo>
                    <a:pt x="3957580" y="812923"/>
                  </a:lnTo>
                  <a:lnTo>
                    <a:pt x="3949487" y="805798"/>
                  </a:lnTo>
                  <a:lnTo>
                    <a:pt x="3952679" y="797933"/>
                  </a:lnTo>
                  <a:lnTo>
                    <a:pt x="3957068" y="796622"/>
                  </a:lnTo>
                  <a:lnTo>
                    <a:pt x="4013379" y="796337"/>
                  </a:lnTo>
                  <a:lnTo>
                    <a:pt x="4047063" y="791322"/>
                  </a:lnTo>
                  <a:lnTo>
                    <a:pt x="4066555" y="782373"/>
                  </a:lnTo>
                  <a:lnTo>
                    <a:pt x="4076188" y="770005"/>
                  </a:lnTo>
                  <a:lnTo>
                    <a:pt x="4080861" y="717113"/>
                  </a:lnTo>
                  <a:lnTo>
                    <a:pt x="4083027" y="639486"/>
                  </a:lnTo>
                  <a:lnTo>
                    <a:pt x="4080633" y="589958"/>
                  </a:lnTo>
                  <a:lnTo>
                    <a:pt x="4080633" y="567045"/>
                  </a:lnTo>
                  <a:lnTo>
                    <a:pt x="4079437" y="550745"/>
                  </a:lnTo>
                  <a:lnTo>
                    <a:pt x="4079152" y="541398"/>
                  </a:lnTo>
                  <a:lnTo>
                    <a:pt x="4074022" y="535356"/>
                  </a:lnTo>
                  <a:lnTo>
                    <a:pt x="4063934" y="536838"/>
                  </a:lnTo>
                  <a:lnTo>
                    <a:pt x="4047975" y="546185"/>
                  </a:lnTo>
                  <a:lnTo>
                    <a:pt x="3999472" y="586538"/>
                  </a:lnTo>
                  <a:lnTo>
                    <a:pt x="3969264" y="615035"/>
                  </a:lnTo>
                  <a:lnTo>
                    <a:pt x="3932389" y="654305"/>
                  </a:lnTo>
                  <a:lnTo>
                    <a:pt x="3902352" y="684968"/>
                  </a:lnTo>
                  <a:lnTo>
                    <a:pt x="3887533" y="700186"/>
                  </a:lnTo>
                  <a:lnTo>
                    <a:pt x="3874481" y="709876"/>
                  </a:lnTo>
                  <a:lnTo>
                    <a:pt x="3857155" y="710730"/>
                  </a:lnTo>
                  <a:lnTo>
                    <a:pt x="3838746" y="703036"/>
                  </a:lnTo>
                  <a:lnTo>
                    <a:pt x="3800844" y="683087"/>
                  </a:lnTo>
                  <a:lnTo>
                    <a:pt x="3763740" y="658409"/>
                  </a:lnTo>
                  <a:lnTo>
                    <a:pt x="3752740" y="648263"/>
                  </a:lnTo>
                  <a:lnTo>
                    <a:pt x="3751087" y="640398"/>
                  </a:lnTo>
                  <a:lnTo>
                    <a:pt x="3759066" y="634356"/>
                  </a:lnTo>
                  <a:lnTo>
                    <a:pt x="3775709" y="628315"/>
                  </a:lnTo>
                  <a:lnTo>
                    <a:pt x="3797994" y="619766"/>
                  </a:lnTo>
                  <a:lnTo>
                    <a:pt x="3812015" y="615662"/>
                  </a:lnTo>
                  <a:lnTo>
                    <a:pt x="3832077" y="605517"/>
                  </a:lnTo>
                  <a:lnTo>
                    <a:pt x="3868098" y="587678"/>
                  </a:lnTo>
                  <a:lnTo>
                    <a:pt x="3904860" y="567615"/>
                  </a:lnTo>
                  <a:lnTo>
                    <a:pt x="3973084" y="528232"/>
                  </a:lnTo>
                  <a:lnTo>
                    <a:pt x="4015032" y="505434"/>
                  </a:lnTo>
                  <a:lnTo>
                    <a:pt x="4027742" y="500931"/>
                  </a:lnTo>
                  <a:lnTo>
                    <a:pt x="4055099" y="481780"/>
                  </a:lnTo>
                  <a:lnTo>
                    <a:pt x="4076530" y="470894"/>
                  </a:lnTo>
                  <a:lnTo>
                    <a:pt x="4089411" y="462345"/>
                  </a:lnTo>
                  <a:lnTo>
                    <a:pt x="4100126" y="451744"/>
                  </a:lnTo>
                  <a:lnTo>
                    <a:pt x="4108903" y="436241"/>
                  </a:lnTo>
                  <a:lnTo>
                    <a:pt x="4122297" y="414469"/>
                  </a:lnTo>
                  <a:lnTo>
                    <a:pt x="4130789" y="394976"/>
                  </a:lnTo>
                  <a:lnTo>
                    <a:pt x="4139567" y="371381"/>
                  </a:lnTo>
                  <a:lnTo>
                    <a:pt x="4140934" y="363117"/>
                  </a:lnTo>
                  <a:lnTo>
                    <a:pt x="4135463" y="356163"/>
                  </a:lnTo>
                  <a:lnTo>
                    <a:pt x="4125546" y="355878"/>
                  </a:lnTo>
                  <a:lnTo>
                    <a:pt x="4113178" y="362205"/>
                  </a:lnTo>
                  <a:lnTo>
                    <a:pt x="4094255" y="373205"/>
                  </a:lnTo>
                  <a:lnTo>
                    <a:pt x="4073623" y="385915"/>
                  </a:lnTo>
                  <a:lnTo>
                    <a:pt x="4054928" y="395148"/>
                  </a:lnTo>
                  <a:lnTo>
                    <a:pt x="4029737" y="414355"/>
                  </a:lnTo>
                  <a:lnTo>
                    <a:pt x="4003576" y="430200"/>
                  </a:lnTo>
                  <a:lnTo>
                    <a:pt x="3992804" y="434132"/>
                  </a:lnTo>
                  <a:lnTo>
                    <a:pt x="3985280" y="439433"/>
                  </a:lnTo>
                  <a:lnTo>
                    <a:pt x="3971829" y="439148"/>
                  </a:lnTo>
                  <a:lnTo>
                    <a:pt x="3948291" y="433848"/>
                  </a:lnTo>
                  <a:lnTo>
                    <a:pt x="3928057" y="425412"/>
                  </a:lnTo>
                  <a:lnTo>
                    <a:pt x="3924751" y="419370"/>
                  </a:lnTo>
                  <a:lnTo>
                    <a:pt x="3926803" y="411391"/>
                  </a:lnTo>
                  <a:lnTo>
                    <a:pt x="3945041" y="403241"/>
                  </a:lnTo>
                  <a:lnTo>
                    <a:pt x="3979638" y="387055"/>
                  </a:lnTo>
                  <a:lnTo>
                    <a:pt x="4016514" y="369329"/>
                  </a:lnTo>
                  <a:lnTo>
                    <a:pt x="4054016" y="352287"/>
                  </a:lnTo>
                  <a:lnTo>
                    <a:pt x="4091349" y="334334"/>
                  </a:lnTo>
                  <a:lnTo>
                    <a:pt x="4125945" y="315925"/>
                  </a:lnTo>
                  <a:lnTo>
                    <a:pt x="4153474" y="303499"/>
                  </a:lnTo>
                  <a:lnTo>
                    <a:pt x="4174334" y="286116"/>
                  </a:lnTo>
                  <a:lnTo>
                    <a:pt x="4191888" y="258188"/>
                  </a:lnTo>
                  <a:lnTo>
                    <a:pt x="4213204" y="223877"/>
                  </a:lnTo>
                  <a:lnTo>
                    <a:pt x="4235889" y="184493"/>
                  </a:lnTo>
                  <a:lnTo>
                    <a:pt x="4254526" y="152006"/>
                  </a:lnTo>
                  <a:lnTo>
                    <a:pt x="4260454" y="133312"/>
                  </a:lnTo>
                  <a:lnTo>
                    <a:pt x="4259086" y="123679"/>
                  </a:lnTo>
                  <a:lnTo>
                    <a:pt x="4250594" y="115985"/>
                  </a:lnTo>
                  <a:lnTo>
                    <a:pt x="4237712" y="113762"/>
                  </a:lnTo>
                  <a:lnTo>
                    <a:pt x="4211210" y="122141"/>
                  </a:lnTo>
                  <a:lnTo>
                    <a:pt x="4186303" y="134109"/>
                  </a:lnTo>
                  <a:lnTo>
                    <a:pt x="4171769" y="138498"/>
                  </a:lnTo>
                  <a:lnTo>
                    <a:pt x="4155753" y="146763"/>
                  </a:lnTo>
                  <a:lnTo>
                    <a:pt x="4145779" y="152804"/>
                  </a:lnTo>
                  <a:lnTo>
                    <a:pt x="4143841" y="157307"/>
                  </a:lnTo>
                  <a:lnTo>
                    <a:pt x="4148116" y="163291"/>
                  </a:lnTo>
                  <a:lnTo>
                    <a:pt x="4155240" y="175659"/>
                  </a:lnTo>
                  <a:lnTo>
                    <a:pt x="4163391" y="194296"/>
                  </a:lnTo>
                  <a:lnTo>
                    <a:pt x="4168862" y="214074"/>
                  </a:lnTo>
                  <a:lnTo>
                    <a:pt x="4169660" y="229748"/>
                  </a:lnTo>
                  <a:lnTo>
                    <a:pt x="4163619" y="255680"/>
                  </a:lnTo>
                  <a:lnTo>
                    <a:pt x="4145209" y="279220"/>
                  </a:lnTo>
                  <a:lnTo>
                    <a:pt x="4123209" y="297458"/>
                  </a:lnTo>
                  <a:lnTo>
                    <a:pt x="4105882" y="305779"/>
                  </a:lnTo>
                  <a:lnTo>
                    <a:pt x="4077043" y="303271"/>
                  </a:lnTo>
                  <a:lnTo>
                    <a:pt x="4053960" y="297572"/>
                  </a:lnTo>
                  <a:lnTo>
                    <a:pt x="4031732" y="285375"/>
                  </a:lnTo>
                  <a:lnTo>
                    <a:pt x="4026773" y="264515"/>
                  </a:lnTo>
                  <a:lnTo>
                    <a:pt x="4023980" y="251691"/>
                  </a:lnTo>
                  <a:lnTo>
                    <a:pt x="4025348" y="226898"/>
                  </a:lnTo>
                  <a:lnTo>
                    <a:pt x="4038742" y="196633"/>
                  </a:lnTo>
                  <a:lnTo>
                    <a:pt x="4052364" y="178167"/>
                  </a:lnTo>
                  <a:lnTo>
                    <a:pt x="4052193" y="169846"/>
                  </a:lnTo>
                  <a:lnTo>
                    <a:pt x="4044213" y="166540"/>
                  </a:lnTo>
                  <a:lnTo>
                    <a:pt x="4030364" y="171669"/>
                  </a:lnTo>
                  <a:lnTo>
                    <a:pt x="3995483" y="193384"/>
                  </a:lnTo>
                  <a:lnTo>
                    <a:pt x="3976959" y="210882"/>
                  </a:lnTo>
                  <a:lnTo>
                    <a:pt x="3977244" y="216239"/>
                  </a:lnTo>
                  <a:lnTo>
                    <a:pt x="3983912" y="228608"/>
                  </a:lnTo>
                  <a:lnTo>
                    <a:pt x="3995425" y="257732"/>
                  </a:lnTo>
                  <a:lnTo>
                    <a:pt x="4000612" y="269416"/>
                  </a:lnTo>
                  <a:lnTo>
                    <a:pt x="4009104" y="282354"/>
                  </a:lnTo>
                  <a:lnTo>
                    <a:pt x="4012068" y="297059"/>
                  </a:lnTo>
                  <a:lnTo>
                    <a:pt x="4008478" y="317349"/>
                  </a:lnTo>
                  <a:lnTo>
                    <a:pt x="3998959" y="330344"/>
                  </a:lnTo>
                  <a:lnTo>
                    <a:pt x="3987161" y="335759"/>
                  </a:lnTo>
                  <a:lnTo>
                    <a:pt x="3970462" y="330002"/>
                  </a:lnTo>
                  <a:lnTo>
                    <a:pt x="3951482" y="313815"/>
                  </a:lnTo>
                  <a:lnTo>
                    <a:pt x="3936948" y="299054"/>
                  </a:lnTo>
                  <a:lnTo>
                    <a:pt x="3931477" y="296489"/>
                  </a:lnTo>
                  <a:lnTo>
                    <a:pt x="3924922" y="299396"/>
                  </a:lnTo>
                  <a:lnTo>
                    <a:pt x="3921331" y="304924"/>
                  </a:lnTo>
                  <a:lnTo>
                    <a:pt x="3924352" y="312334"/>
                  </a:lnTo>
                  <a:lnTo>
                    <a:pt x="3926176" y="340888"/>
                  </a:lnTo>
                  <a:lnTo>
                    <a:pt x="3923098" y="355992"/>
                  </a:lnTo>
                  <a:lnTo>
                    <a:pt x="3916772" y="362831"/>
                  </a:lnTo>
                  <a:lnTo>
                    <a:pt x="3909534" y="365396"/>
                  </a:lnTo>
                  <a:lnTo>
                    <a:pt x="3899445" y="358500"/>
                  </a:lnTo>
                  <a:lnTo>
                    <a:pt x="3885653" y="338836"/>
                  </a:lnTo>
                  <a:lnTo>
                    <a:pt x="3884114" y="334961"/>
                  </a:lnTo>
                  <a:lnTo>
                    <a:pt x="3845300" y="247815"/>
                  </a:lnTo>
                  <a:lnTo>
                    <a:pt x="3835497" y="225074"/>
                  </a:lnTo>
                  <a:lnTo>
                    <a:pt x="3808025" y="190193"/>
                  </a:lnTo>
                  <a:lnTo>
                    <a:pt x="3803978" y="178965"/>
                  </a:lnTo>
                  <a:lnTo>
                    <a:pt x="3806201" y="169618"/>
                  </a:lnTo>
                  <a:lnTo>
                    <a:pt x="3815719" y="166654"/>
                  </a:lnTo>
                  <a:lnTo>
                    <a:pt x="3832590" y="169333"/>
                  </a:lnTo>
                  <a:lnTo>
                    <a:pt x="3846896" y="178566"/>
                  </a:lnTo>
                  <a:lnTo>
                    <a:pt x="3865305" y="193043"/>
                  </a:lnTo>
                  <a:lnTo>
                    <a:pt x="3880580" y="207234"/>
                  </a:lnTo>
                  <a:lnTo>
                    <a:pt x="3891124" y="220970"/>
                  </a:lnTo>
                  <a:lnTo>
                    <a:pt x="3896083" y="226727"/>
                  </a:lnTo>
                  <a:lnTo>
                    <a:pt x="3902466" y="225701"/>
                  </a:lnTo>
                  <a:lnTo>
                    <a:pt x="3904689" y="221198"/>
                  </a:lnTo>
                  <a:lnTo>
                    <a:pt x="3899901" y="208887"/>
                  </a:lnTo>
                  <a:lnTo>
                    <a:pt x="3888901" y="181416"/>
                  </a:lnTo>
                  <a:lnTo>
                    <a:pt x="3867585" y="142146"/>
                  </a:lnTo>
                  <a:lnTo>
                    <a:pt x="3839145" y="110912"/>
                  </a:lnTo>
                  <a:lnTo>
                    <a:pt x="3814979" y="86461"/>
                  </a:lnTo>
                  <a:lnTo>
                    <a:pt x="3809735" y="77570"/>
                  </a:lnTo>
                  <a:lnTo>
                    <a:pt x="3811958" y="69135"/>
                  </a:lnTo>
                  <a:lnTo>
                    <a:pt x="3819367" y="63891"/>
                  </a:lnTo>
                  <a:lnTo>
                    <a:pt x="3832191" y="63550"/>
                  </a:lnTo>
                  <a:lnTo>
                    <a:pt x="3849233" y="70674"/>
                  </a:lnTo>
                  <a:lnTo>
                    <a:pt x="3869010" y="80306"/>
                  </a:lnTo>
                  <a:lnTo>
                    <a:pt x="3887876" y="96777"/>
                  </a:lnTo>
                  <a:lnTo>
                    <a:pt x="3907026" y="113249"/>
                  </a:lnTo>
                  <a:lnTo>
                    <a:pt x="3924865" y="136959"/>
                  </a:lnTo>
                  <a:lnTo>
                    <a:pt x="3941907" y="161467"/>
                  </a:lnTo>
                  <a:lnTo>
                    <a:pt x="3948404" y="172923"/>
                  </a:lnTo>
                  <a:lnTo>
                    <a:pt x="3953477" y="180504"/>
                  </a:lnTo>
                  <a:lnTo>
                    <a:pt x="3959006" y="182157"/>
                  </a:lnTo>
                  <a:lnTo>
                    <a:pt x="3964591" y="179934"/>
                  </a:lnTo>
                  <a:lnTo>
                    <a:pt x="3975534" y="175944"/>
                  </a:lnTo>
                  <a:lnTo>
                    <a:pt x="4007794" y="147276"/>
                  </a:lnTo>
                  <a:lnTo>
                    <a:pt x="4012182" y="139581"/>
                  </a:lnTo>
                  <a:lnTo>
                    <a:pt x="4008135" y="130519"/>
                  </a:lnTo>
                  <a:lnTo>
                    <a:pt x="3994400" y="118721"/>
                  </a:lnTo>
                  <a:lnTo>
                    <a:pt x="3973311" y="104472"/>
                  </a:lnTo>
                  <a:lnTo>
                    <a:pt x="3962596" y="97063"/>
                  </a:lnTo>
                  <a:lnTo>
                    <a:pt x="3960772" y="86518"/>
                  </a:lnTo>
                  <a:lnTo>
                    <a:pt x="3965731" y="75006"/>
                  </a:lnTo>
                  <a:lnTo>
                    <a:pt x="3974793" y="71244"/>
                  </a:lnTo>
                  <a:lnTo>
                    <a:pt x="3987503" y="72611"/>
                  </a:lnTo>
                  <a:lnTo>
                    <a:pt x="4018794" y="78653"/>
                  </a:lnTo>
                  <a:lnTo>
                    <a:pt x="4035835" y="82130"/>
                  </a:lnTo>
                  <a:lnTo>
                    <a:pt x="4044555" y="81389"/>
                  </a:lnTo>
                  <a:lnTo>
                    <a:pt x="4055099" y="72042"/>
                  </a:lnTo>
                  <a:lnTo>
                    <a:pt x="4072939" y="39213"/>
                  </a:lnTo>
                  <a:lnTo>
                    <a:pt x="4073509" y="22171"/>
                  </a:lnTo>
                  <a:lnTo>
                    <a:pt x="4075333" y="12938"/>
                  </a:lnTo>
                  <a:lnTo>
                    <a:pt x="4083825" y="2223"/>
                  </a:lnTo>
                  <a:close/>
                </a:path>
              </a:pathLst>
            </a:custGeom>
            <a:solidFill>
              <a:schemeClr val="bg1"/>
            </a:solidFill>
            <a:ln w="9525" cap="flat">
              <a:noFill/>
              <a:prstDash val="solid"/>
              <a:miter/>
            </a:ln>
          </p:spPr>
          <p:txBody>
            <a:bodyPr wrap="square" rtlCol="0" anchor="ctr">
              <a:noAutofit/>
            </a:bodyPr>
            <a:lstStyle/>
            <a:p>
              <a:endParaRPr lang="zh-CN" altLang="en-US">
                <a:latin typeface="+mn-ea"/>
                <a:ea typeface="+mn-ea"/>
              </a:endParaRPr>
            </a:p>
          </p:txBody>
        </p:sp>
      </p:grpSp>
      <p:sp>
        <p:nvSpPr>
          <p:cNvPr id="16" name="矩形: 圆角 15">
            <a:extLst>
              <a:ext uri="{FF2B5EF4-FFF2-40B4-BE49-F238E27FC236}">
                <a16:creationId xmlns:a16="http://schemas.microsoft.com/office/drawing/2014/main" id="{291113DB-386D-4ECB-B255-73CC3F3623F7}"/>
              </a:ext>
            </a:extLst>
          </p:cNvPr>
          <p:cNvSpPr>
            <a:spLocks/>
          </p:cNvSpPr>
          <p:nvPr userDrawn="1"/>
        </p:nvSpPr>
        <p:spPr>
          <a:xfrm>
            <a:off x="3776133" y="951652"/>
            <a:ext cx="4639736" cy="1785348"/>
          </a:xfrm>
          <a:prstGeom prst="roundRect">
            <a:avLst>
              <a:gd name="adj" fmla="val 11356"/>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cxnSp>
        <p:nvCxnSpPr>
          <p:cNvPr id="17" name="直接连接符 16">
            <a:extLst>
              <a:ext uri="{FF2B5EF4-FFF2-40B4-BE49-F238E27FC236}">
                <a16:creationId xmlns:a16="http://schemas.microsoft.com/office/drawing/2014/main" id="{D8CA43A8-BF35-44D2-8232-5FE655ABD9C5}"/>
              </a:ext>
            </a:extLst>
          </p:cNvPr>
          <p:cNvCxnSpPr>
            <a:cxnSpLocks/>
          </p:cNvCxnSpPr>
          <p:nvPr userDrawn="1"/>
        </p:nvCxnSpPr>
        <p:spPr>
          <a:xfrm>
            <a:off x="2420352" y="4408967"/>
            <a:ext cx="7351297" cy="0"/>
          </a:xfrm>
          <a:prstGeom prst="line">
            <a:avLst/>
          </a:prstGeom>
          <a:ln w="19050" cap="rnd">
            <a:gradFill>
              <a:gsLst>
                <a:gs pos="45000">
                  <a:schemeClr val="accent2">
                    <a:alpha val="0"/>
                  </a:schemeClr>
                </a:gs>
                <a:gs pos="0">
                  <a:schemeClr val="accent2"/>
                </a:gs>
                <a:gs pos="100000">
                  <a:schemeClr val="accent2"/>
                </a:gs>
                <a:gs pos="55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36CD1C17-FDA9-4086-B312-7A10007994F3}"/>
              </a:ext>
            </a:extLst>
          </p:cNvPr>
          <p:cNvSpPr>
            <a:spLocks noGrp="1"/>
          </p:cNvSpPr>
          <p:nvPr>
            <p:ph type="body" sz="quarter" idx="10" hasCustomPrompt="1"/>
          </p:nvPr>
        </p:nvSpPr>
        <p:spPr>
          <a:xfrm>
            <a:off x="3046621" y="2967497"/>
            <a:ext cx="6098761" cy="144655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毕业论文答辩</a:t>
            </a:r>
          </a:p>
          <a:p>
            <a:pPr lvl="0"/>
            <a:r>
              <a:rPr lang="zh-CN" altLang="en-US" dirty="0"/>
              <a:t>在这里输入你的标题</a:t>
            </a:r>
          </a:p>
        </p:txBody>
      </p:sp>
      <p:sp>
        <p:nvSpPr>
          <p:cNvPr id="3" name="文本占位符 2">
            <a:extLst>
              <a:ext uri="{FF2B5EF4-FFF2-40B4-BE49-F238E27FC236}">
                <a16:creationId xmlns:a16="http://schemas.microsoft.com/office/drawing/2014/main" id="{3581F168-0A55-41BE-98FF-0624DB56E0CF}"/>
              </a:ext>
            </a:extLst>
          </p:cNvPr>
          <p:cNvSpPr>
            <a:spLocks noGrp="1"/>
          </p:cNvSpPr>
          <p:nvPr>
            <p:ph type="body" sz="quarter" idx="11" hasCustomPrompt="1"/>
          </p:nvPr>
        </p:nvSpPr>
        <p:spPr>
          <a:xfrm>
            <a:off x="3361534" y="4439216"/>
            <a:ext cx="5468932" cy="369332"/>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English title here</a:t>
            </a:r>
            <a:endParaRPr lang="zh-CN" altLang="en-US" dirty="0"/>
          </a:p>
        </p:txBody>
      </p:sp>
      <p:sp>
        <p:nvSpPr>
          <p:cNvPr id="18" name="文本框 17">
            <a:extLst>
              <a:ext uri="{FF2B5EF4-FFF2-40B4-BE49-F238E27FC236}">
                <a16:creationId xmlns:a16="http://schemas.microsoft.com/office/drawing/2014/main" id="{35C8DBB2-082A-4E4B-891D-08A79B337959}"/>
              </a:ext>
            </a:extLst>
          </p:cNvPr>
          <p:cNvSpPr txBox="1"/>
          <p:nvPr userDrawn="1"/>
        </p:nvSpPr>
        <p:spPr>
          <a:xfrm>
            <a:off x="3650144" y="5164573"/>
            <a:ext cx="1464978" cy="40011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指导老师：</a:t>
            </a:r>
          </a:p>
        </p:txBody>
      </p:sp>
      <p:sp>
        <p:nvSpPr>
          <p:cNvPr id="19" name="文本框 18">
            <a:extLst>
              <a:ext uri="{FF2B5EF4-FFF2-40B4-BE49-F238E27FC236}">
                <a16:creationId xmlns:a16="http://schemas.microsoft.com/office/drawing/2014/main" id="{B9070C0C-4639-4E68-A742-6CB09A7A4A47}"/>
              </a:ext>
            </a:extLst>
          </p:cNvPr>
          <p:cNvSpPr txBox="1"/>
          <p:nvPr userDrawn="1"/>
        </p:nvSpPr>
        <p:spPr>
          <a:xfrm>
            <a:off x="6419695" y="5164573"/>
            <a:ext cx="1282189" cy="40011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答辩学生：</a:t>
            </a:r>
          </a:p>
        </p:txBody>
      </p:sp>
      <p:sp>
        <p:nvSpPr>
          <p:cNvPr id="23" name="文本占位符 22">
            <a:extLst>
              <a:ext uri="{FF2B5EF4-FFF2-40B4-BE49-F238E27FC236}">
                <a16:creationId xmlns:a16="http://schemas.microsoft.com/office/drawing/2014/main" id="{8C43A8F3-92C6-40FA-8F55-B9E5772D45F8}"/>
              </a:ext>
            </a:extLst>
          </p:cNvPr>
          <p:cNvSpPr>
            <a:spLocks noGrp="1"/>
          </p:cNvSpPr>
          <p:nvPr>
            <p:ph type="body" sz="quarter" idx="12" hasCustomPrompt="1"/>
          </p:nvPr>
        </p:nvSpPr>
        <p:spPr>
          <a:xfrm>
            <a:off x="4800209" y="5164573"/>
            <a:ext cx="1013233"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zh-CN" altLang="en-US" dirty="0"/>
              <a:t>程曜于</a:t>
            </a:r>
          </a:p>
        </p:txBody>
      </p:sp>
      <p:sp>
        <p:nvSpPr>
          <p:cNvPr id="28" name="文本占位符 22">
            <a:extLst>
              <a:ext uri="{FF2B5EF4-FFF2-40B4-BE49-F238E27FC236}">
                <a16:creationId xmlns:a16="http://schemas.microsoft.com/office/drawing/2014/main" id="{7CA9CB67-AEE5-4F30-84D2-E5861D3F8DCD}"/>
              </a:ext>
            </a:extLst>
          </p:cNvPr>
          <p:cNvSpPr>
            <a:spLocks noGrp="1"/>
          </p:cNvSpPr>
          <p:nvPr>
            <p:ph type="body" sz="quarter" idx="13" hasCustomPrompt="1"/>
          </p:nvPr>
        </p:nvSpPr>
        <p:spPr>
          <a:xfrm>
            <a:off x="7572709" y="5164573"/>
            <a:ext cx="1013233"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zh-CN" altLang="en-US" dirty="0"/>
              <a:t>程曜于</a:t>
            </a:r>
          </a:p>
        </p:txBody>
      </p:sp>
      <p:sp>
        <p:nvSpPr>
          <p:cNvPr id="21" name="矩形 20">
            <a:extLst>
              <a:ext uri="{FF2B5EF4-FFF2-40B4-BE49-F238E27FC236}">
                <a16:creationId xmlns:a16="http://schemas.microsoft.com/office/drawing/2014/main" id="{F0C50652-FC15-4868-9D32-8B46952DD55A}"/>
              </a:ext>
            </a:extLst>
          </p:cNvPr>
          <p:cNvSpPr/>
          <p:nvPr userDrawn="1"/>
        </p:nvSpPr>
        <p:spPr>
          <a:xfrm>
            <a:off x="4257979" y="6009385"/>
            <a:ext cx="3676043" cy="276999"/>
          </a:xfrm>
          <a:prstGeom prst="rect">
            <a:avLst/>
          </a:prstGeom>
        </p:spPr>
        <p:txBody>
          <a:bodyPr wrap="square">
            <a:spAutoFit/>
          </a:bodyPr>
          <a:lstStyle/>
          <a:p>
            <a:pPr lvl="0" algn="dist"/>
            <a:r>
              <a:rPr lang="zh-CN" altLang="en-US" sz="1200" dirty="0">
                <a:solidFill>
                  <a:schemeClr val="tx1"/>
                </a:solidFill>
                <a:latin typeface="+mn-ea"/>
                <a:ea typeface="+mn-ea"/>
                <a:cs typeface="阿里巴巴普惠体" panose="00020600040101010101" pitchFamily="18" charset="-122"/>
              </a:rPr>
              <a:t>明德</a:t>
            </a:r>
            <a:r>
              <a:rPr lang="en-US" altLang="zh-CN" sz="1200" dirty="0">
                <a:solidFill>
                  <a:schemeClr val="tx1"/>
                </a:solidFill>
                <a:latin typeface="+mn-ea"/>
                <a:ea typeface="+mn-ea"/>
                <a:cs typeface="阿里巴巴普惠体" panose="00020600040101010101" pitchFamily="18" charset="-122"/>
              </a:rPr>
              <a:t>|</a:t>
            </a:r>
            <a:r>
              <a:rPr lang="zh-CN" altLang="en-US" sz="1200" dirty="0">
                <a:solidFill>
                  <a:schemeClr val="tx1"/>
                </a:solidFill>
                <a:latin typeface="+mn-ea"/>
                <a:ea typeface="+mn-ea"/>
                <a:cs typeface="阿里巴巴普惠体" panose="00020600040101010101" pitchFamily="18" charset="-122"/>
              </a:rPr>
              <a:t>厚学</a:t>
            </a:r>
            <a:r>
              <a:rPr lang="en-US" altLang="zh-CN" sz="1200" dirty="0">
                <a:solidFill>
                  <a:schemeClr val="tx1"/>
                </a:solidFill>
                <a:latin typeface="+mn-ea"/>
                <a:ea typeface="+mn-ea"/>
                <a:cs typeface="阿里巴巴普惠体" panose="00020600040101010101" pitchFamily="18" charset="-122"/>
              </a:rPr>
              <a:t>|</a:t>
            </a:r>
            <a:r>
              <a:rPr lang="zh-CN" altLang="en-US" sz="1200" dirty="0">
                <a:solidFill>
                  <a:schemeClr val="tx1"/>
                </a:solidFill>
                <a:latin typeface="+mn-ea"/>
                <a:ea typeface="+mn-ea"/>
                <a:cs typeface="阿里巴巴普惠体" panose="00020600040101010101" pitchFamily="18" charset="-122"/>
              </a:rPr>
              <a:t>求是</a:t>
            </a:r>
            <a:r>
              <a:rPr lang="en-US" altLang="zh-CN" sz="1200" dirty="0">
                <a:solidFill>
                  <a:schemeClr val="tx1"/>
                </a:solidFill>
                <a:latin typeface="+mn-ea"/>
                <a:ea typeface="+mn-ea"/>
                <a:cs typeface="阿里巴巴普惠体" panose="00020600040101010101" pitchFamily="18" charset="-122"/>
              </a:rPr>
              <a:t>|</a:t>
            </a:r>
            <a:r>
              <a:rPr lang="zh-CN" altLang="en-US" sz="1200" dirty="0">
                <a:solidFill>
                  <a:schemeClr val="tx1"/>
                </a:solidFill>
                <a:latin typeface="+mn-ea"/>
                <a:ea typeface="+mn-ea"/>
                <a:cs typeface="阿里巴巴普惠体" panose="00020600040101010101" pitchFamily="18" charset="-122"/>
              </a:rPr>
              <a:t>创新</a:t>
            </a:r>
            <a:endParaRPr lang="en-US" altLang="zh-CN" sz="1200" dirty="0">
              <a:solidFill>
                <a:schemeClr val="tx1"/>
              </a:solidFill>
              <a:latin typeface="+mn-ea"/>
              <a:ea typeface="+mn-ea"/>
              <a:cs typeface="阿里巴巴普惠体" panose="00020600040101010101" pitchFamily="18" charset="-122"/>
            </a:endParaRPr>
          </a:p>
        </p:txBody>
      </p:sp>
    </p:spTree>
    <p:extLst>
      <p:ext uri="{BB962C8B-B14F-4D97-AF65-F5344CB8AC3E}">
        <p14:creationId xmlns:p14="http://schemas.microsoft.com/office/powerpoint/2010/main" val="395111664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四项图文页">
    <p:bg>
      <p:bgPr>
        <a:solidFill>
          <a:schemeClr val="bg1">
            <a:lumMod val="95000"/>
          </a:schemeClr>
        </a:solidFill>
        <a:effectLst/>
      </p:bgPr>
    </p:bg>
    <p:spTree>
      <p:nvGrpSpPr>
        <p:cNvPr id="1" name=""/>
        <p:cNvGrpSpPr/>
        <p:nvPr/>
      </p:nvGrpSpPr>
      <p:grpSpPr>
        <a:xfrm>
          <a:off x="0" y="0"/>
          <a:ext cx="0" cy="0"/>
          <a:chOff x="0" y="0"/>
          <a:chExt cx="0" cy="0"/>
        </a:xfrm>
      </p:grpSpPr>
      <p:sp>
        <p:nvSpPr>
          <p:cNvPr id="17" name="矩形: 圆角 16">
            <a:extLst>
              <a:ext uri="{FF2B5EF4-FFF2-40B4-BE49-F238E27FC236}">
                <a16:creationId xmlns:a16="http://schemas.microsoft.com/office/drawing/2014/main" id="{7AE64BC9-8552-4996-B92F-B29803643447}"/>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DA7C5F37-D4D7-4C96-A183-E026735414EA}"/>
              </a:ext>
            </a:extLst>
          </p:cNvPr>
          <p:cNvSpPr>
            <a:spLocks/>
          </p:cNvSpPr>
          <p:nvPr/>
        </p:nvSpPr>
        <p:spPr bwMode="auto">
          <a:xfrm>
            <a:off x="576557" y="434312"/>
            <a:ext cx="541044" cy="546763"/>
          </a:xfrm>
          <a:custGeom>
            <a:avLst/>
            <a:gdLst>
              <a:gd name="connsiteX0" fmla="*/ 182171 w 541044"/>
              <a:gd name="connsiteY0" fmla="*/ 0 h 546763"/>
              <a:gd name="connsiteX1" fmla="*/ 204456 w 541044"/>
              <a:gd name="connsiteY1" fmla="*/ 7025 h 546763"/>
              <a:gd name="connsiteX2" fmla="*/ 214779 w 541044"/>
              <a:gd name="connsiteY2" fmla="*/ 9173 h 546763"/>
              <a:gd name="connsiteX3" fmla="*/ 217645 w 541044"/>
              <a:gd name="connsiteY3" fmla="*/ 11183 h 546763"/>
              <a:gd name="connsiteX4" fmla="*/ 222350 w 541044"/>
              <a:gd name="connsiteY4" fmla="*/ 12666 h 546763"/>
              <a:gd name="connsiteX5" fmla="*/ 225565 w 541044"/>
              <a:gd name="connsiteY5" fmla="*/ 16739 h 546763"/>
              <a:gd name="connsiteX6" fmla="*/ 237348 w 541044"/>
              <a:gd name="connsiteY6" fmla="*/ 25005 h 546763"/>
              <a:gd name="connsiteX7" fmla="*/ 237529 w 541044"/>
              <a:gd name="connsiteY7" fmla="*/ 25285 h 546763"/>
              <a:gd name="connsiteX8" fmla="*/ 241878 w 541044"/>
              <a:gd name="connsiteY8" fmla="*/ 28336 h 546763"/>
              <a:gd name="connsiteX9" fmla="*/ 242058 w 541044"/>
              <a:gd name="connsiteY9" fmla="*/ 28614 h 546763"/>
              <a:gd name="connsiteX10" fmla="*/ 246409 w 541044"/>
              <a:gd name="connsiteY10" fmla="*/ 31667 h 546763"/>
              <a:gd name="connsiteX11" fmla="*/ 246590 w 541044"/>
              <a:gd name="connsiteY11" fmla="*/ 31947 h 546763"/>
              <a:gd name="connsiteX12" fmla="*/ 250939 w 541044"/>
              <a:gd name="connsiteY12" fmla="*/ 34998 h 546763"/>
              <a:gd name="connsiteX13" fmla="*/ 251121 w 541044"/>
              <a:gd name="connsiteY13" fmla="*/ 35280 h 546763"/>
              <a:gd name="connsiteX14" fmla="*/ 255469 w 541044"/>
              <a:gd name="connsiteY14" fmla="*/ 38330 h 546763"/>
              <a:gd name="connsiteX15" fmla="*/ 255649 w 541044"/>
              <a:gd name="connsiteY15" fmla="*/ 38608 h 546763"/>
              <a:gd name="connsiteX16" fmla="*/ 260000 w 541044"/>
              <a:gd name="connsiteY16" fmla="*/ 41661 h 546763"/>
              <a:gd name="connsiteX17" fmla="*/ 260181 w 541044"/>
              <a:gd name="connsiteY17" fmla="*/ 41941 h 546763"/>
              <a:gd name="connsiteX18" fmla="*/ 264530 w 541044"/>
              <a:gd name="connsiteY18" fmla="*/ 44992 h 546763"/>
              <a:gd name="connsiteX19" fmla="*/ 264712 w 541044"/>
              <a:gd name="connsiteY19" fmla="*/ 45274 h 546763"/>
              <a:gd name="connsiteX20" fmla="*/ 269060 w 541044"/>
              <a:gd name="connsiteY20" fmla="*/ 48324 h 546763"/>
              <a:gd name="connsiteX21" fmla="*/ 269240 w 541044"/>
              <a:gd name="connsiteY21" fmla="*/ 48602 h 546763"/>
              <a:gd name="connsiteX22" fmla="*/ 273591 w 541044"/>
              <a:gd name="connsiteY22" fmla="*/ 51655 h 546763"/>
              <a:gd name="connsiteX23" fmla="*/ 273772 w 541044"/>
              <a:gd name="connsiteY23" fmla="*/ 51935 h 546763"/>
              <a:gd name="connsiteX24" fmla="*/ 278121 w 541044"/>
              <a:gd name="connsiteY24" fmla="*/ 54986 h 546763"/>
              <a:gd name="connsiteX25" fmla="*/ 278301 w 541044"/>
              <a:gd name="connsiteY25" fmla="*/ 55264 h 546763"/>
              <a:gd name="connsiteX26" fmla="*/ 282652 w 541044"/>
              <a:gd name="connsiteY26" fmla="*/ 58317 h 546763"/>
              <a:gd name="connsiteX27" fmla="*/ 282834 w 541044"/>
              <a:gd name="connsiteY27" fmla="*/ 58599 h 546763"/>
              <a:gd name="connsiteX28" fmla="*/ 287182 w 541044"/>
              <a:gd name="connsiteY28" fmla="*/ 61649 h 546763"/>
              <a:gd name="connsiteX29" fmla="*/ 287363 w 541044"/>
              <a:gd name="connsiteY29" fmla="*/ 61929 h 546763"/>
              <a:gd name="connsiteX30" fmla="*/ 291712 w 541044"/>
              <a:gd name="connsiteY30" fmla="*/ 64980 h 546763"/>
              <a:gd name="connsiteX31" fmla="*/ 291892 w 541044"/>
              <a:gd name="connsiteY31" fmla="*/ 65258 h 546763"/>
              <a:gd name="connsiteX32" fmla="*/ 296243 w 541044"/>
              <a:gd name="connsiteY32" fmla="*/ 68311 h 546763"/>
              <a:gd name="connsiteX33" fmla="*/ 296425 w 541044"/>
              <a:gd name="connsiteY33" fmla="*/ 68592 h 546763"/>
              <a:gd name="connsiteX34" fmla="*/ 300773 w 541044"/>
              <a:gd name="connsiteY34" fmla="*/ 71643 h 546763"/>
              <a:gd name="connsiteX35" fmla="*/ 300953 w 541044"/>
              <a:gd name="connsiteY35" fmla="*/ 71921 h 546763"/>
              <a:gd name="connsiteX36" fmla="*/ 305304 w 541044"/>
              <a:gd name="connsiteY36" fmla="*/ 74974 h 546763"/>
              <a:gd name="connsiteX37" fmla="*/ 305485 w 541044"/>
              <a:gd name="connsiteY37" fmla="*/ 75254 h 546763"/>
              <a:gd name="connsiteX38" fmla="*/ 309834 w 541044"/>
              <a:gd name="connsiteY38" fmla="*/ 78305 h 546763"/>
              <a:gd name="connsiteX39" fmla="*/ 310015 w 541044"/>
              <a:gd name="connsiteY39" fmla="*/ 78585 h 546763"/>
              <a:gd name="connsiteX40" fmla="*/ 314364 w 541044"/>
              <a:gd name="connsiteY40" fmla="*/ 81636 h 546763"/>
              <a:gd name="connsiteX41" fmla="*/ 314545 w 541044"/>
              <a:gd name="connsiteY41" fmla="*/ 81916 h 546763"/>
              <a:gd name="connsiteX42" fmla="*/ 318895 w 541044"/>
              <a:gd name="connsiteY42" fmla="*/ 84968 h 546763"/>
              <a:gd name="connsiteX43" fmla="*/ 319076 w 541044"/>
              <a:gd name="connsiteY43" fmla="*/ 85248 h 546763"/>
              <a:gd name="connsiteX44" fmla="*/ 323425 w 541044"/>
              <a:gd name="connsiteY44" fmla="*/ 88299 h 546763"/>
              <a:gd name="connsiteX45" fmla="*/ 323606 w 541044"/>
              <a:gd name="connsiteY45" fmla="*/ 88579 h 546763"/>
              <a:gd name="connsiteX46" fmla="*/ 327955 w 541044"/>
              <a:gd name="connsiteY46" fmla="*/ 91630 h 546763"/>
              <a:gd name="connsiteX47" fmla="*/ 328136 w 541044"/>
              <a:gd name="connsiteY47" fmla="*/ 91910 h 546763"/>
              <a:gd name="connsiteX48" fmla="*/ 332486 w 541044"/>
              <a:gd name="connsiteY48" fmla="*/ 94962 h 546763"/>
              <a:gd name="connsiteX49" fmla="*/ 332667 w 541044"/>
              <a:gd name="connsiteY49" fmla="*/ 95242 h 546763"/>
              <a:gd name="connsiteX50" fmla="*/ 337016 w 541044"/>
              <a:gd name="connsiteY50" fmla="*/ 98293 h 546763"/>
              <a:gd name="connsiteX51" fmla="*/ 337196 w 541044"/>
              <a:gd name="connsiteY51" fmla="*/ 98571 h 546763"/>
              <a:gd name="connsiteX52" fmla="*/ 341547 w 541044"/>
              <a:gd name="connsiteY52" fmla="*/ 101624 h 546763"/>
              <a:gd name="connsiteX53" fmla="*/ 341728 w 541044"/>
              <a:gd name="connsiteY53" fmla="*/ 101904 h 546763"/>
              <a:gd name="connsiteX54" fmla="*/ 346077 w 541044"/>
              <a:gd name="connsiteY54" fmla="*/ 104955 h 546763"/>
              <a:gd name="connsiteX55" fmla="*/ 346259 w 541044"/>
              <a:gd name="connsiteY55" fmla="*/ 105237 h 546763"/>
              <a:gd name="connsiteX56" fmla="*/ 350607 w 541044"/>
              <a:gd name="connsiteY56" fmla="*/ 108287 h 546763"/>
              <a:gd name="connsiteX57" fmla="*/ 350787 w 541044"/>
              <a:gd name="connsiteY57" fmla="*/ 108565 h 546763"/>
              <a:gd name="connsiteX58" fmla="*/ 355138 w 541044"/>
              <a:gd name="connsiteY58" fmla="*/ 111618 h 546763"/>
              <a:gd name="connsiteX59" fmla="*/ 355319 w 541044"/>
              <a:gd name="connsiteY59" fmla="*/ 111898 h 546763"/>
              <a:gd name="connsiteX60" fmla="*/ 359668 w 541044"/>
              <a:gd name="connsiteY60" fmla="*/ 114949 h 546763"/>
              <a:gd name="connsiteX61" fmla="*/ 359810 w 541044"/>
              <a:gd name="connsiteY61" fmla="*/ 115168 h 546763"/>
              <a:gd name="connsiteX62" fmla="*/ 369481 w 541044"/>
              <a:gd name="connsiteY62" fmla="*/ 116618 h 546763"/>
              <a:gd name="connsiteX63" fmla="*/ 393418 w 541044"/>
              <a:gd name="connsiteY63" fmla="*/ 127912 h 546763"/>
              <a:gd name="connsiteX64" fmla="*/ 397891 w 541044"/>
              <a:gd name="connsiteY64" fmla="*/ 133184 h 546763"/>
              <a:gd name="connsiteX65" fmla="*/ 411575 w 541044"/>
              <a:gd name="connsiteY65" fmla="*/ 142202 h 546763"/>
              <a:gd name="connsiteX66" fmla="*/ 412020 w 541044"/>
              <a:gd name="connsiteY66" fmla="*/ 142842 h 546763"/>
              <a:gd name="connsiteX67" fmla="*/ 416105 w 541044"/>
              <a:gd name="connsiteY67" fmla="*/ 145533 h 546763"/>
              <a:gd name="connsiteX68" fmla="*/ 416549 w 541044"/>
              <a:gd name="connsiteY68" fmla="*/ 146171 h 546763"/>
              <a:gd name="connsiteX69" fmla="*/ 420636 w 541044"/>
              <a:gd name="connsiteY69" fmla="*/ 148864 h 546763"/>
              <a:gd name="connsiteX70" fmla="*/ 421081 w 541044"/>
              <a:gd name="connsiteY70" fmla="*/ 149504 h 546763"/>
              <a:gd name="connsiteX71" fmla="*/ 425166 w 541044"/>
              <a:gd name="connsiteY71" fmla="*/ 152195 h 546763"/>
              <a:gd name="connsiteX72" fmla="*/ 425612 w 541044"/>
              <a:gd name="connsiteY72" fmla="*/ 152836 h 546763"/>
              <a:gd name="connsiteX73" fmla="*/ 429696 w 541044"/>
              <a:gd name="connsiteY73" fmla="*/ 155527 h 546763"/>
              <a:gd name="connsiteX74" fmla="*/ 430140 w 541044"/>
              <a:gd name="connsiteY74" fmla="*/ 156165 h 546763"/>
              <a:gd name="connsiteX75" fmla="*/ 434227 w 541044"/>
              <a:gd name="connsiteY75" fmla="*/ 158858 h 546763"/>
              <a:gd name="connsiteX76" fmla="*/ 434672 w 541044"/>
              <a:gd name="connsiteY76" fmla="*/ 159498 h 546763"/>
              <a:gd name="connsiteX77" fmla="*/ 438757 w 541044"/>
              <a:gd name="connsiteY77" fmla="*/ 162189 h 546763"/>
              <a:gd name="connsiteX78" fmla="*/ 439204 w 541044"/>
              <a:gd name="connsiteY78" fmla="*/ 162830 h 546763"/>
              <a:gd name="connsiteX79" fmla="*/ 443287 w 541044"/>
              <a:gd name="connsiteY79" fmla="*/ 165521 h 546763"/>
              <a:gd name="connsiteX80" fmla="*/ 443731 w 541044"/>
              <a:gd name="connsiteY80" fmla="*/ 166159 h 546763"/>
              <a:gd name="connsiteX81" fmla="*/ 447818 w 541044"/>
              <a:gd name="connsiteY81" fmla="*/ 168852 h 546763"/>
              <a:gd name="connsiteX82" fmla="*/ 448263 w 541044"/>
              <a:gd name="connsiteY82" fmla="*/ 169492 h 546763"/>
              <a:gd name="connsiteX83" fmla="*/ 452348 w 541044"/>
              <a:gd name="connsiteY83" fmla="*/ 172183 h 546763"/>
              <a:gd name="connsiteX84" fmla="*/ 452792 w 541044"/>
              <a:gd name="connsiteY84" fmla="*/ 172821 h 546763"/>
              <a:gd name="connsiteX85" fmla="*/ 456879 w 541044"/>
              <a:gd name="connsiteY85" fmla="*/ 175514 h 546763"/>
              <a:gd name="connsiteX86" fmla="*/ 457325 w 541044"/>
              <a:gd name="connsiteY86" fmla="*/ 176155 h 546763"/>
              <a:gd name="connsiteX87" fmla="*/ 461409 w 541044"/>
              <a:gd name="connsiteY87" fmla="*/ 178846 h 546763"/>
              <a:gd name="connsiteX88" fmla="*/ 461854 w 541044"/>
              <a:gd name="connsiteY88" fmla="*/ 179486 h 546763"/>
              <a:gd name="connsiteX89" fmla="*/ 465939 w 541044"/>
              <a:gd name="connsiteY89" fmla="*/ 182177 h 546763"/>
              <a:gd name="connsiteX90" fmla="*/ 466383 w 541044"/>
              <a:gd name="connsiteY90" fmla="*/ 182815 h 546763"/>
              <a:gd name="connsiteX91" fmla="*/ 470470 w 541044"/>
              <a:gd name="connsiteY91" fmla="*/ 185508 h 546763"/>
              <a:gd name="connsiteX92" fmla="*/ 470916 w 541044"/>
              <a:gd name="connsiteY92" fmla="*/ 186149 h 546763"/>
              <a:gd name="connsiteX93" fmla="*/ 475000 w 541044"/>
              <a:gd name="connsiteY93" fmla="*/ 188840 h 546763"/>
              <a:gd name="connsiteX94" fmla="*/ 475444 w 541044"/>
              <a:gd name="connsiteY94" fmla="*/ 189478 h 546763"/>
              <a:gd name="connsiteX95" fmla="*/ 479531 w 541044"/>
              <a:gd name="connsiteY95" fmla="*/ 192171 h 546763"/>
              <a:gd name="connsiteX96" fmla="*/ 479976 w 541044"/>
              <a:gd name="connsiteY96" fmla="*/ 192811 h 546763"/>
              <a:gd name="connsiteX97" fmla="*/ 484061 w 541044"/>
              <a:gd name="connsiteY97" fmla="*/ 195502 h 546763"/>
              <a:gd name="connsiteX98" fmla="*/ 484506 w 541044"/>
              <a:gd name="connsiteY98" fmla="*/ 196142 h 546763"/>
              <a:gd name="connsiteX99" fmla="*/ 488591 w 541044"/>
              <a:gd name="connsiteY99" fmla="*/ 198833 h 546763"/>
              <a:gd name="connsiteX100" fmla="*/ 489037 w 541044"/>
              <a:gd name="connsiteY100" fmla="*/ 199473 h 546763"/>
              <a:gd name="connsiteX101" fmla="*/ 493122 w 541044"/>
              <a:gd name="connsiteY101" fmla="*/ 202165 h 546763"/>
              <a:gd name="connsiteX102" fmla="*/ 493567 w 541044"/>
              <a:gd name="connsiteY102" fmla="*/ 202805 h 546763"/>
              <a:gd name="connsiteX103" fmla="*/ 497652 w 541044"/>
              <a:gd name="connsiteY103" fmla="*/ 205496 h 546763"/>
              <a:gd name="connsiteX104" fmla="*/ 498097 w 541044"/>
              <a:gd name="connsiteY104" fmla="*/ 206136 h 546763"/>
              <a:gd name="connsiteX105" fmla="*/ 502182 w 541044"/>
              <a:gd name="connsiteY105" fmla="*/ 208827 h 546763"/>
              <a:gd name="connsiteX106" fmla="*/ 502628 w 541044"/>
              <a:gd name="connsiteY106" fmla="*/ 209467 h 546763"/>
              <a:gd name="connsiteX107" fmla="*/ 506713 w 541044"/>
              <a:gd name="connsiteY107" fmla="*/ 212159 h 546763"/>
              <a:gd name="connsiteX108" fmla="*/ 507158 w 541044"/>
              <a:gd name="connsiteY108" fmla="*/ 212799 h 546763"/>
              <a:gd name="connsiteX109" fmla="*/ 511243 w 541044"/>
              <a:gd name="connsiteY109" fmla="*/ 215490 h 546763"/>
              <a:gd name="connsiteX110" fmla="*/ 511687 w 541044"/>
              <a:gd name="connsiteY110" fmla="*/ 216128 h 546763"/>
              <a:gd name="connsiteX111" fmla="*/ 515774 w 541044"/>
              <a:gd name="connsiteY111" fmla="*/ 218821 h 546763"/>
              <a:gd name="connsiteX112" fmla="*/ 516219 w 541044"/>
              <a:gd name="connsiteY112" fmla="*/ 219461 h 546763"/>
              <a:gd name="connsiteX113" fmla="*/ 520304 w 541044"/>
              <a:gd name="connsiteY113" fmla="*/ 222152 h 546763"/>
              <a:gd name="connsiteX114" fmla="*/ 520750 w 541044"/>
              <a:gd name="connsiteY114" fmla="*/ 222793 h 546763"/>
              <a:gd name="connsiteX115" fmla="*/ 524834 w 541044"/>
              <a:gd name="connsiteY115" fmla="*/ 225484 h 546763"/>
              <a:gd name="connsiteX116" fmla="*/ 525278 w 541044"/>
              <a:gd name="connsiteY116" fmla="*/ 226122 h 546763"/>
              <a:gd name="connsiteX117" fmla="*/ 529365 w 541044"/>
              <a:gd name="connsiteY117" fmla="*/ 228815 h 546763"/>
              <a:gd name="connsiteX118" fmla="*/ 529810 w 541044"/>
              <a:gd name="connsiteY118" fmla="*/ 229455 h 546763"/>
              <a:gd name="connsiteX119" fmla="*/ 533895 w 541044"/>
              <a:gd name="connsiteY119" fmla="*/ 232146 h 546763"/>
              <a:gd name="connsiteX120" fmla="*/ 534341 w 541044"/>
              <a:gd name="connsiteY120" fmla="*/ 232786 h 546763"/>
              <a:gd name="connsiteX121" fmla="*/ 538426 w 541044"/>
              <a:gd name="connsiteY121" fmla="*/ 235478 h 546763"/>
              <a:gd name="connsiteX122" fmla="*/ 538871 w 541044"/>
              <a:gd name="connsiteY122" fmla="*/ 236118 h 546763"/>
              <a:gd name="connsiteX123" fmla="*/ 541044 w 541044"/>
              <a:gd name="connsiteY123" fmla="*/ 237549 h 546763"/>
              <a:gd name="connsiteX124" fmla="*/ 541044 w 541044"/>
              <a:gd name="connsiteY124" fmla="*/ 434313 h 546763"/>
              <a:gd name="connsiteX125" fmla="*/ 428594 w 541044"/>
              <a:gd name="connsiteY125" fmla="*/ 546763 h 546763"/>
              <a:gd name="connsiteX126" fmla="*/ 214259 w 541044"/>
              <a:gd name="connsiteY126" fmla="*/ 546763 h 546763"/>
              <a:gd name="connsiteX127" fmla="*/ 212144 w 541044"/>
              <a:gd name="connsiteY127" fmla="*/ 545348 h 546763"/>
              <a:gd name="connsiteX128" fmla="*/ 211772 w 541044"/>
              <a:gd name="connsiteY128" fmla="*/ 544800 h 546763"/>
              <a:gd name="connsiteX129" fmla="*/ 207614 w 541044"/>
              <a:gd name="connsiteY129" fmla="*/ 542017 h 546763"/>
              <a:gd name="connsiteX130" fmla="*/ 207242 w 541044"/>
              <a:gd name="connsiteY130" fmla="*/ 541469 h 546763"/>
              <a:gd name="connsiteX131" fmla="*/ 203084 w 541044"/>
              <a:gd name="connsiteY131" fmla="*/ 538686 h 546763"/>
              <a:gd name="connsiteX132" fmla="*/ 202713 w 541044"/>
              <a:gd name="connsiteY132" fmla="*/ 538139 h 546763"/>
              <a:gd name="connsiteX133" fmla="*/ 198553 w 541044"/>
              <a:gd name="connsiteY133" fmla="*/ 535355 h 546763"/>
              <a:gd name="connsiteX134" fmla="*/ 198180 w 541044"/>
              <a:gd name="connsiteY134" fmla="*/ 534805 h 546763"/>
              <a:gd name="connsiteX135" fmla="*/ 194023 w 541044"/>
              <a:gd name="connsiteY135" fmla="*/ 532023 h 546763"/>
              <a:gd name="connsiteX136" fmla="*/ 193651 w 541044"/>
              <a:gd name="connsiteY136" fmla="*/ 531475 h 546763"/>
              <a:gd name="connsiteX137" fmla="*/ 189493 w 541044"/>
              <a:gd name="connsiteY137" fmla="*/ 528692 h 546763"/>
              <a:gd name="connsiteX138" fmla="*/ 189122 w 541044"/>
              <a:gd name="connsiteY138" fmla="*/ 528145 h 546763"/>
              <a:gd name="connsiteX139" fmla="*/ 184962 w 541044"/>
              <a:gd name="connsiteY139" fmla="*/ 525361 h 546763"/>
              <a:gd name="connsiteX140" fmla="*/ 184590 w 541044"/>
              <a:gd name="connsiteY140" fmla="*/ 524813 h 546763"/>
              <a:gd name="connsiteX141" fmla="*/ 180432 w 541044"/>
              <a:gd name="connsiteY141" fmla="*/ 522030 h 546763"/>
              <a:gd name="connsiteX142" fmla="*/ 180059 w 541044"/>
              <a:gd name="connsiteY142" fmla="*/ 521481 h 546763"/>
              <a:gd name="connsiteX143" fmla="*/ 175901 w 541044"/>
              <a:gd name="connsiteY143" fmla="*/ 518698 h 546763"/>
              <a:gd name="connsiteX144" fmla="*/ 175529 w 541044"/>
              <a:gd name="connsiteY144" fmla="*/ 518150 h 546763"/>
              <a:gd name="connsiteX145" fmla="*/ 171371 w 541044"/>
              <a:gd name="connsiteY145" fmla="*/ 515367 h 546763"/>
              <a:gd name="connsiteX146" fmla="*/ 170999 w 541044"/>
              <a:gd name="connsiteY146" fmla="*/ 514819 h 546763"/>
              <a:gd name="connsiteX147" fmla="*/ 166841 w 541044"/>
              <a:gd name="connsiteY147" fmla="*/ 512036 h 546763"/>
              <a:gd name="connsiteX148" fmla="*/ 166468 w 541044"/>
              <a:gd name="connsiteY148" fmla="*/ 511487 h 546763"/>
              <a:gd name="connsiteX149" fmla="*/ 162310 w 541044"/>
              <a:gd name="connsiteY149" fmla="*/ 508704 h 546763"/>
              <a:gd name="connsiteX150" fmla="*/ 161938 w 541044"/>
              <a:gd name="connsiteY150" fmla="*/ 508156 h 546763"/>
              <a:gd name="connsiteX151" fmla="*/ 157780 w 541044"/>
              <a:gd name="connsiteY151" fmla="*/ 505373 h 546763"/>
              <a:gd name="connsiteX152" fmla="*/ 157409 w 541044"/>
              <a:gd name="connsiteY152" fmla="*/ 504826 h 546763"/>
              <a:gd name="connsiteX153" fmla="*/ 153249 w 541044"/>
              <a:gd name="connsiteY153" fmla="*/ 502042 h 546763"/>
              <a:gd name="connsiteX154" fmla="*/ 152876 w 541044"/>
              <a:gd name="connsiteY154" fmla="*/ 501492 h 546763"/>
              <a:gd name="connsiteX155" fmla="*/ 148719 w 541044"/>
              <a:gd name="connsiteY155" fmla="*/ 498710 h 546763"/>
              <a:gd name="connsiteX156" fmla="*/ 148347 w 541044"/>
              <a:gd name="connsiteY156" fmla="*/ 498162 h 546763"/>
              <a:gd name="connsiteX157" fmla="*/ 144189 w 541044"/>
              <a:gd name="connsiteY157" fmla="*/ 495379 h 546763"/>
              <a:gd name="connsiteX158" fmla="*/ 143818 w 541044"/>
              <a:gd name="connsiteY158" fmla="*/ 494832 h 546763"/>
              <a:gd name="connsiteX159" fmla="*/ 139658 w 541044"/>
              <a:gd name="connsiteY159" fmla="*/ 492048 h 546763"/>
              <a:gd name="connsiteX160" fmla="*/ 139286 w 541044"/>
              <a:gd name="connsiteY160" fmla="*/ 491500 h 546763"/>
              <a:gd name="connsiteX161" fmla="*/ 135128 w 541044"/>
              <a:gd name="connsiteY161" fmla="*/ 488717 h 546763"/>
              <a:gd name="connsiteX162" fmla="*/ 134755 w 541044"/>
              <a:gd name="connsiteY162" fmla="*/ 488168 h 546763"/>
              <a:gd name="connsiteX163" fmla="*/ 130597 w 541044"/>
              <a:gd name="connsiteY163" fmla="*/ 485385 h 546763"/>
              <a:gd name="connsiteX164" fmla="*/ 130225 w 541044"/>
              <a:gd name="connsiteY164" fmla="*/ 484837 h 546763"/>
              <a:gd name="connsiteX165" fmla="*/ 126067 w 541044"/>
              <a:gd name="connsiteY165" fmla="*/ 482054 h 546763"/>
              <a:gd name="connsiteX166" fmla="*/ 125695 w 541044"/>
              <a:gd name="connsiteY166" fmla="*/ 481506 h 546763"/>
              <a:gd name="connsiteX167" fmla="*/ 121537 w 541044"/>
              <a:gd name="connsiteY167" fmla="*/ 478723 h 546763"/>
              <a:gd name="connsiteX168" fmla="*/ 121164 w 541044"/>
              <a:gd name="connsiteY168" fmla="*/ 478174 h 546763"/>
              <a:gd name="connsiteX169" fmla="*/ 117006 w 541044"/>
              <a:gd name="connsiteY169" fmla="*/ 475391 h 546763"/>
              <a:gd name="connsiteX170" fmla="*/ 116634 w 541044"/>
              <a:gd name="connsiteY170" fmla="*/ 474843 h 546763"/>
              <a:gd name="connsiteX171" fmla="*/ 112476 w 541044"/>
              <a:gd name="connsiteY171" fmla="*/ 472060 h 546763"/>
              <a:gd name="connsiteX172" fmla="*/ 112104 w 541044"/>
              <a:gd name="connsiteY172" fmla="*/ 471512 h 546763"/>
              <a:gd name="connsiteX173" fmla="*/ 107946 w 541044"/>
              <a:gd name="connsiteY173" fmla="*/ 468729 h 546763"/>
              <a:gd name="connsiteX174" fmla="*/ 107574 w 541044"/>
              <a:gd name="connsiteY174" fmla="*/ 468182 h 546763"/>
              <a:gd name="connsiteX175" fmla="*/ 103415 w 541044"/>
              <a:gd name="connsiteY175" fmla="*/ 465398 h 546763"/>
              <a:gd name="connsiteX176" fmla="*/ 103041 w 541044"/>
              <a:gd name="connsiteY176" fmla="*/ 464848 h 546763"/>
              <a:gd name="connsiteX177" fmla="*/ 98885 w 541044"/>
              <a:gd name="connsiteY177" fmla="*/ 462066 h 546763"/>
              <a:gd name="connsiteX178" fmla="*/ 98513 w 541044"/>
              <a:gd name="connsiteY178" fmla="*/ 461519 h 546763"/>
              <a:gd name="connsiteX179" fmla="*/ 94354 w 541044"/>
              <a:gd name="connsiteY179" fmla="*/ 458735 h 546763"/>
              <a:gd name="connsiteX180" fmla="*/ 93982 w 541044"/>
              <a:gd name="connsiteY180" fmla="*/ 458187 h 546763"/>
              <a:gd name="connsiteX181" fmla="*/ 89824 w 541044"/>
              <a:gd name="connsiteY181" fmla="*/ 455404 h 546763"/>
              <a:gd name="connsiteX182" fmla="*/ 89450 w 541044"/>
              <a:gd name="connsiteY182" fmla="*/ 454854 h 546763"/>
              <a:gd name="connsiteX183" fmla="*/ 85294 w 541044"/>
              <a:gd name="connsiteY183" fmla="*/ 452072 h 546763"/>
              <a:gd name="connsiteX184" fmla="*/ 84922 w 541044"/>
              <a:gd name="connsiteY184" fmla="*/ 451525 h 546763"/>
              <a:gd name="connsiteX185" fmla="*/ 80763 w 541044"/>
              <a:gd name="connsiteY185" fmla="*/ 448741 h 546763"/>
              <a:gd name="connsiteX186" fmla="*/ 80391 w 541044"/>
              <a:gd name="connsiteY186" fmla="*/ 448193 h 546763"/>
              <a:gd name="connsiteX187" fmla="*/ 76233 w 541044"/>
              <a:gd name="connsiteY187" fmla="*/ 445410 h 546763"/>
              <a:gd name="connsiteX188" fmla="*/ 75861 w 541044"/>
              <a:gd name="connsiteY188" fmla="*/ 444863 h 546763"/>
              <a:gd name="connsiteX189" fmla="*/ 71702 w 541044"/>
              <a:gd name="connsiteY189" fmla="*/ 442079 h 546763"/>
              <a:gd name="connsiteX190" fmla="*/ 71328 w 541044"/>
              <a:gd name="connsiteY190" fmla="*/ 441529 h 546763"/>
              <a:gd name="connsiteX191" fmla="*/ 67172 w 541044"/>
              <a:gd name="connsiteY191" fmla="*/ 438747 h 546763"/>
              <a:gd name="connsiteX192" fmla="*/ 66800 w 541044"/>
              <a:gd name="connsiteY192" fmla="*/ 438199 h 546763"/>
              <a:gd name="connsiteX193" fmla="*/ 62642 w 541044"/>
              <a:gd name="connsiteY193" fmla="*/ 435416 h 546763"/>
              <a:gd name="connsiteX194" fmla="*/ 62270 w 541044"/>
              <a:gd name="connsiteY194" fmla="*/ 434869 h 546763"/>
              <a:gd name="connsiteX195" fmla="*/ 58111 w 541044"/>
              <a:gd name="connsiteY195" fmla="*/ 432085 h 546763"/>
              <a:gd name="connsiteX196" fmla="*/ 57737 w 541044"/>
              <a:gd name="connsiteY196" fmla="*/ 431535 h 546763"/>
              <a:gd name="connsiteX197" fmla="*/ 55803 w 541044"/>
              <a:gd name="connsiteY197" fmla="*/ 430240 h 546763"/>
              <a:gd name="connsiteX198" fmla="*/ 44016 w 541044"/>
              <a:gd name="connsiteY198" fmla="*/ 423140 h 546763"/>
              <a:gd name="connsiteX199" fmla="*/ 41185 w 541044"/>
              <a:gd name="connsiteY199" fmla="*/ 419560 h 546763"/>
              <a:gd name="connsiteX200" fmla="*/ 39990 w 541044"/>
              <a:gd name="connsiteY200" fmla="*/ 418760 h 546763"/>
              <a:gd name="connsiteX201" fmla="*/ 36554 w 541044"/>
              <a:gd name="connsiteY201" fmla="*/ 413704 h 546763"/>
              <a:gd name="connsiteX202" fmla="*/ 11975 w 541044"/>
              <a:gd name="connsiteY202" fmla="*/ 382622 h 546763"/>
              <a:gd name="connsiteX203" fmla="*/ 0 w 541044"/>
              <a:gd name="connsiteY203" fmla="*/ 330238 h 546763"/>
              <a:gd name="connsiteX204" fmla="*/ 120020 w 541044"/>
              <a:gd name="connsiteY204" fmla="*/ 210152 h 546763"/>
              <a:gd name="connsiteX205" fmla="*/ 191722 w 541044"/>
              <a:gd name="connsiteY205" fmla="*/ 233545 h 546763"/>
              <a:gd name="connsiteX206" fmla="*/ 194817 w 541044"/>
              <a:gd name="connsiteY206" fmla="*/ 236126 h 546763"/>
              <a:gd name="connsiteX207" fmla="*/ 196252 w 541044"/>
              <a:gd name="connsiteY207" fmla="*/ 236877 h 546763"/>
              <a:gd name="connsiteX208" fmla="*/ 199343 w 541044"/>
              <a:gd name="connsiteY208" fmla="*/ 239455 h 546763"/>
              <a:gd name="connsiteX209" fmla="*/ 200782 w 541044"/>
              <a:gd name="connsiteY209" fmla="*/ 240208 h 546763"/>
              <a:gd name="connsiteX210" fmla="*/ 203872 w 541044"/>
              <a:gd name="connsiteY210" fmla="*/ 242785 h 546763"/>
              <a:gd name="connsiteX211" fmla="*/ 205313 w 541044"/>
              <a:gd name="connsiteY211" fmla="*/ 243539 h 546763"/>
              <a:gd name="connsiteX212" fmla="*/ 208404 w 541044"/>
              <a:gd name="connsiteY212" fmla="*/ 246117 h 546763"/>
              <a:gd name="connsiteX213" fmla="*/ 209843 w 541044"/>
              <a:gd name="connsiteY213" fmla="*/ 246870 h 546763"/>
              <a:gd name="connsiteX214" fmla="*/ 211709 w 541044"/>
              <a:gd name="connsiteY214" fmla="*/ 248426 h 546763"/>
              <a:gd name="connsiteX215" fmla="*/ 213785 w 541044"/>
              <a:gd name="connsiteY215" fmla="*/ 247268 h 546763"/>
              <a:gd name="connsiteX216" fmla="*/ 237298 w 541044"/>
              <a:gd name="connsiteY216" fmla="*/ 234155 h 546763"/>
              <a:gd name="connsiteX217" fmla="*/ 263331 w 541044"/>
              <a:gd name="connsiteY217" fmla="*/ 219637 h 546763"/>
              <a:gd name="connsiteX218" fmla="*/ 259729 w 541044"/>
              <a:gd name="connsiteY218" fmla="*/ 217146 h 546763"/>
              <a:gd name="connsiteX219" fmla="*/ 259491 w 541044"/>
              <a:gd name="connsiteY219" fmla="*/ 216783 h 546763"/>
              <a:gd name="connsiteX220" fmla="*/ 255199 w 541044"/>
              <a:gd name="connsiteY220" fmla="*/ 213815 h 546763"/>
              <a:gd name="connsiteX221" fmla="*/ 254962 w 541044"/>
              <a:gd name="connsiteY221" fmla="*/ 213453 h 546763"/>
              <a:gd name="connsiteX222" fmla="*/ 250668 w 541044"/>
              <a:gd name="connsiteY222" fmla="*/ 210484 h 546763"/>
              <a:gd name="connsiteX223" fmla="*/ 250429 w 541044"/>
              <a:gd name="connsiteY223" fmla="*/ 210119 h 546763"/>
              <a:gd name="connsiteX224" fmla="*/ 246138 w 541044"/>
              <a:gd name="connsiteY224" fmla="*/ 207152 h 546763"/>
              <a:gd name="connsiteX225" fmla="*/ 245900 w 541044"/>
              <a:gd name="connsiteY225" fmla="*/ 206789 h 546763"/>
              <a:gd name="connsiteX226" fmla="*/ 241608 w 541044"/>
              <a:gd name="connsiteY226" fmla="*/ 203821 h 546763"/>
              <a:gd name="connsiteX227" fmla="*/ 241371 w 541044"/>
              <a:gd name="connsiteY227" fmla="*/ 203459 h 546763"/>
              <a:gd name="connsiteX228" fmla="*/ 237077 w 541044"/>
              <a:gd name="connsiteY228" fmla="*/ 200490 h 546763"/>
              <a:gd name="connsiteX229" fmla="*/ 236839 w 541044"/>
              <a:gd name="connsiteY229" fmla="*/ 200127 h 546763"/>
              <a:gd name="connsiteX230" fmla="*/ 232547 w 541044"/>
              <a:gd name="connsiteY230" fmla="*/ 197159 h 546763"/>
              <a:gd name="connsiteX231" fmla="*/ 232309 w 541044"/>
              <a:gd name="connsiteY231" fmla="*/ 196795 h 546763"/>
              <a:gd name="connsiteX232" fmla="*/ 228015 w 541044"/>
              <a:gd name="connsiteY232" fmla="*/ 193827 h 546763"/>
              <a:gd name="connsiteX233" fmla="*/ 227778 w 541044"/>
              <a:gd name="connsiteY233" fmla="*/ 193464 h 546763"/>
              <a:gd name="connsiteX234" fmla="*/ 223485 w 541044"/>
              <a:gd name="connsiteY234" fmla="*/ 190496 h 546763"/>
              <a:gd name="connsiteX235" fmla="*/ 223248 w 541044"/>
              <a:gd name="connsiteY235" fmla="*/ 190133 h 546763"/>
              <a:gd name="connsiteX236" fmla="*/ 218955 w 541044"/>
              <a:gd name="connsiteY236" fmla="*/ 187165 h 546763"/>
              <a:gd name="connsiteX237" fmla="*/ 218718 w 541044"/>
              <a:gd name="connsiteY237" fmla="*/ 186801 h 546763"/>
              <a:gd name="connsiteX238" fmla="*/ 214424 w 541044"/>
              <a:gd name="connsiteY238" fmla="*/ 183833 h 546763"/>
              <a:gd name="connsiteX239" fmla="*/ 214187 w 541044"/>
              <a:gd name="connsiteY239" fmla="*/ 183470 h 546763"/>
              <a:gd name="connsiteX240" fmla="*/ 209894 w 541044"/>
              <a:gd name="connsiteY240" fmla="*/ 180502 h 546763"/>
              <a:gd name="connsiteX241" fmla="*/ 209657 w 541044"/>
              <a:gd name="connsiteY241" fmla="*/ 180139 h 546763"/>
              <a:gd name="connsiteX242" fmla="*/ 205364 w 541044"/>
              <a:gd name="connsiteY242" fmla="*/ 177171 h 546763"/>
              <a:gd name="connsiteX243" fmla="*/ 205128 w 541044"/>
              <a:gd name="connsiteY243" fmla="*/ 176809 h 546763"/>
              <a:gd name="connsiteX244" fmla="*/ 200833 w 541044"/>
              <a:gd name="connsiteY244" fmla="*/ 173840 h 546763"/>
              <a:gd name="connsiteX245" fmla="*/ 200595 w 541044"/>
              <a:gd name="connsiteY245" fmla="*/ 173475 h 546763"/>
              <a:gd name="connsiteX246" fmla="*/ 196303 w 541044"/>
              <a:gd name="connsiteY246" fmla="*/ 170508 h 546763"/>
              <a:gd name="connsiteX247" fmla="*/ 196067 w 541044"/>
              <a:gd name="connsiteY247" fmla="*/ 170146 h 546763"/>
              <a:gd name="connsiteX248" fmla="*/ 191772 w 541044"/>
              <a:gd name="connsiteY248" fmla="*/ 167177 h 546763"/>
              <a:gd name="connsiteX249" fmla="*/ 191535 w 541044"/>
              <a:gd name="connsiteY249" fmla="*/ 166814 h 546763"/>
              <a:gd name="connsiteX250" fmla="*/ 187242 w 541044"/>
              <a:gd name="connsiteY250" fmla="*/ 163846 h 546763"/>
              <a:gd name="connsiteX251" fmla="*/ 187004 w 541044"/>
              <a:gd name="connsiteY251" fmla="*/ 163481 h 546763"/>
              <a:gd name="connsiteX252" fmla="*/ 182712 w 541044"/>
              <a:gd name="connsiteY252" fmla="*/ 160514 h 546763"/>
              <a:gd name="connsiteX253" fmla="*/ 182476 w 541044"/>
              <a:gd name="connsiteY253" fmla="*/ 160152 h 546763"/>
              <a:gd name="connsiteX254" fmla="*/ 178181 w 541044"/>
              <a:gd name="connsiteY254" fmla="*/ 157183 h 546763"/>
              <a:gd name="connsiteX255" fmla="*/ 177944 w 541044"/>
              <a:gd name="connsiteY255" fmla="*/ 156820 h 546763"/>
              <a:gd name="connsiteX256" fmla="*/ 173651 w 541044"/>
              <a:gd name="connsiteY256" fmla="*/ 153852 h 546763"/>
              <a:gd name="connsiteX257" fmla="*/ 173415 w 541044"/>
              <a:gd name="connsiteY257" fmla="*/ 153490 h 546763"/>
              <a:gd name="connsiteX258" fmla="*/ 169120 w 541044"/>
              <a:gd name="connsiteY258" fmla="*/ 150521 h 546763"/>
              <a:gd name="connsiteX259" fmla="*/ 168882 w 541044"/>
              <a:gd name="connsiteY259" fmla="*/ 150156 h 546763"/>
              <a:gd name="connsiteX260" fmla="*/ 164590 w 541044"/>
              <a:gd name="connsiteY260" fmla="*/ 147189 h 546763"/>
              <a:gd name="connsiteX261" fmla="*/ 164353 w 541044"/>
              <a:gd name="connsiteY261" fmla="*/ 146826 h 546763"/>
              <a:gd name="connsiteX262" fmla="*/ 160060 w 541044"/>
              <a:gd name="connsiteY262" fmla="*/ 143858 h 546763"/>
              <a:gd name="connsiteX263" fmla="*/ 159824 w 541044"/>
              <a:gd name="connsiteY263" fmla="*/ 143496 h 546763"/>
              <a:gd name="connsiteX264" fmla="*/ 155529 w 541044"/>
              <a:gd name="connsiteY264" fmla="*/ 140527 h 546763"/>
              <a:gd name="connsiteX265" fmla="*/ 155291 w 541044"/>
              <a:gd name="connsiteY265" fmla="*/ 140162 h 546763"/>
              <a:gd name="connsiteX266" fmla="*/ 150999 w 541044"/>
              <a:gd name="connsiteY266" fmla="*/ 137195 h 546763"/>
              <a:gd name="connsiteX267" fmla="*/ 150762 w 541044"/>
              <a:gd name="connsiteY267" fmla="*/ 136832 h 546763"/>
              <a:gd name="connsiteX268" fmla="*/ 146469 w 541044"/>
              <a:gd name="connsiteY268" fmla="*/ 133864 h 546763"/>
              <a:gd name="connsiteX269" fmla="*/ 146233 w 541044"/>
              <a:gd name="connsiteY269" fmla="*/ 133502 h 546763"/>
              <a:gd name="connsiteX270" fmla="*/ 141938 w 541044"/>
              <a:gd name="connsiteY270" fmla="*/ 130533 h 546763"/>
              <a:gd name="connsiteX271" fmla="*/ 141701 w 541044"/>
              <a:gd name="connsiteY271" fmla="*/ 130170 h 546763"/>
              <a:gd name="connsiteX272" fmla="*/ 137408 w 541044"/>
              <a:gd name="connsiteY272" fmla="*/ 127202 h 546763"/>
              <a:gd name="connsiteX273" fmla="*/ 133151 w 541044"/>
              <a:gd name="connsiteY273" fmla="*/ 120688 h 546763"/>
              <a:gd name="connsiteX274" fmla="*/ 124406 w 541044"/>
              <a:gd name="connsiteY274" fmla="*/ 113292 h 546763"/>
              <a:gd name="connsiteX275" fmla="*/ 112581 w 541044"/>
              <a:gd name="connsiteY275" fmla="*/ 73169 h 546763"/>
              <a:gd name="connsiteX276" fmla="*/ 182171 w 541044"/>
              <a:gd name="connsiteY276" fmla="*/ 0 h 54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541044" h="546763">
                <a:moveTo>
                  <a:pt x="182171" y="0"/>
                </a:moveTo>
                <a:lnTo>
                  <a:pt x="204456" y="7025"/>
                </a:lnTo>
                <a:lnTo>
                  <a:pt x="214779" y="9173"/>
                </a:lnTo>
                <a:lnTo>
                  <a:pt x="217645" y="11183"/>
                </a:lnTo>
                <a:lnTo>
                  <a:pt x="222350" y="12666"/>
                </a:lnTo>
                <a:lnTo>
                  <a:pt x="225565" y="16739"/>
                </a:lnTo>
                <a:lnTo>
                  <a:pt x="237348" y="25005"/>
                </a:lnTo>
                <a:lnTo>
                  <a:pt x="237529" y="25285"/>
                </a:lnTo>
                <a:lnTo>
                  <a:pt x="241878" y="28336"/>
                </a:lnTo>
                <a:lnTo>
                  <a:pt x="242058" y="28614"/>
                </a:lnTo>
                <a:lnTo>
                  <a:pt x="246409" y="31667"/>
                </a:lnTo>
                <a:lnTo>
                  <a:pt x="246590" y="31947"/>
                </a:lnTo>
                <a:lnTo>
                  <a:pt x="250939" y="34998"/>
                </a:lnTo>
                <a:lnTo>
                  <a:pt x="251121" y="35280"/>
                </a:lnTo>
                <a:lnTo>
                  <a:pt x="255469" y="38330"/>
                </a:lnTo>
                <a:lnTo>
                  <a:pt x="255649" y="38608"/>
                </a:lnTo>
                <a:lnTo>
                  <a:pt x="260000" y="41661"/>
                </a:lnTo>
                <a:lnTo>
                  <a:pt x="260181" y="41941"/>
                </a:lnTo>
                <a:lnTo>
                  <a:pt x="264530" y="44992"/>
                </a:lnTo>
                <a:lnTo>
                  <a:pt x="264712" y="45274"/>
                </a:lnTo>
                <a:lnTo>
                  <a:pt x="269060" y="48324"/>
                </a:lnTo>
                <a:lnTo>
                  <a:pt x="269240" y="48602"/>
                </a:lnTo>
                <a:lnTo>
                  <a:pt x="273591" y="51655"/>
                </a:lnTo>
                <a:lnTo>
                  <a:pt x="273772" y="51935"/>
                </a:lnTo>
                <a:lnTo>
                  <a:pt x="278121" y="54986"/>
                </a:lnTo>
                <a:lnTo>
                  <a:pt x="278301" y="55264"/>
                </a:lnTo>
                <a:lnTo>
                  <a:pt x="282652" y="58317"/>
                </a:lnTo>
                <a:lnTo>
                  <a:pt x="282834" y="58599"/>
                </a:lnTo>
                <a:lnTo>
                  <a:pt x="287182" y="61649"/>
                </a:lnTo>
                <a:lnTo>
                  <a:pt x="287363" y="61929"/>
                </a:lnTo>
                <a:lnTo>
                  <a:pt x="291712" y="64980"/>
                </a:lnTo>
                <a:lnTo>
                  <a:pt x="291892" y="65258"/>
                </a:lnTo>
                <a:lnTo>
                  <a:pt x="296243" y="68311"/>
                </a:lnTo>
                <a:lnTo>
                  <a:pt x="296425" y="68592"/>
                </a:lnTo>
                <a:lnTo>
                  <a:pt x="300773" y="71643"/>
                </a:lnTo>
                <a:lnTo>
                  <a:pt x="300953" y="71921"/>
                </a:lnTo>
                <a:lnTo>
                  <a:pt x="305304" y="74974"/>
                </a:lnTo>
                <a:lnTo>
                  <a:pt x="305485" y="75254"/>
                </a:lnTo>
                <a:lnTo>
                  <a:pt x="309834" y="78305"/>
                </a:lnTo>
                <a:lnTo>
                  <a:pt x="310015" y="78585"/>
                </a:lnTo>
                <a:lnTo>
                  <a:pt x="314364" y="81636"/>
                </a:lnTo>
                <a:lnTo>
                  <a:pt x="314545" y="81916"/>
                </a:lnTo>
                <a:lnTo>
                  <a:pt x="318895" y="84968"/>
                </a:lnTo>
                <a:lnTo>
                  <a:pt x="319076" y="85248"/>
                </a:lnTo>
                <a:lnTo>
                  <a:pt x="323425" y="88299"/>
                </a:lnTo>
                <a:lnTo>
                  <a:pt x="323606" y="88579"/>
                </a:lnTo>
                <a:lnTo>
                  <a:pt x="327955" y="91630"/>
                </a:lnTo>
                <a:lnTo>
                  <a:pt x="328136" y="91910"/>
                </a:lnTo>
                <a:lnTo>
                  <a:pt x="332486" y="94962"/>
                </a:lnTo>
                <a:lnTo>
                  <a:pt x="332667" y="95242"/>
                </a:lnTo>
                <a:lnTo>
                  <a:pt x="337016" y="98293"/>
                </a:lnTo>
                <a:lnTo>
                  <a:pt x="337196" y="98571"/>
                </a:lnTo>
                <a:lnTo>
                  <a:pt x="341547" y="101624"/>
                </a:lnTo>
                <a:lnTo>
                  <a:pt x="341728" y="101904"/>
                </a:lnTo>
                <a:lnTo>
                  <a:pt x="346077" y="104955"/>
                </a:lnTo>
                <a:lnTo>
                  <a:pt x="346259" y="105237"/>
                </a:lnTo>
                <a:lnTo>
                  <a:pt x="350607" y="108287"/>
                </a:lnTo>
                <a:lnTo>
                  <a:pt x="350787" y="108565"/>
                </a:lnTo>
                <a:lnTo>
                  <a:pt x="355138" y="111618"/>
                </a:lnTo>
                <a:lnTo>
                  <a:pt x="355319" y="111898"/>
                </a:lnTo>
                <a:lnTo>
                  <a:pt x="359668" y="114949"/>
                </a:lnTo>
                <a:lnTo>
                  <a:pt x="359810" y="115168"/>
                </a:lnTo>
                <a:lnTo>
                  <a:pt x="369481" y="116618"/>
                </a:lnTo>
                <a:cubicBezTo>
                  <a:pt x="378033" y="119241"/>
                  <a:pt x="386087" y="123074"/>
                  <a:pt x="393418" y="127912"/>
                </a:cubicBezTo>
                <a:lnTo>
                  <a:pt x="397891" y="133184"/>
                </a:lnTo>
                <a:lnTo>
                  <a:pt x="411575" y="142202"/>
                </a:lnTo>
                <a:lnTo>
                  <a:pt x="412020" y="142842"/>
                </a:lnTo>
                <a:lnTo>
                  <a:pt x="416105" y="145533"/>
                </a:lnTo>
                <a:lnTo>
                  <a:pt x="416549" y="146171"/>
                </a:lnTo>
                <a:lnTo>
                  <a:pt x="420636" y="148864"/>
                </a:lnTo>
                <a:lnTo>
                  <a:pt x="421081" y="149504"/>
                </a:lnTo>
                <a:lnTo>
                  <a:pt x="425166" y="152195"/>
                </a:lnTo>
                <a:lnTo>
                  <a:pt x="425612" y="152836"/>
                </a:lnTo>
                <a:lnTo>
                  <a:pt x="429696" y="155527"/>
                </a:lnTo>
                <a:lnTo>
                  <a:pt x="430140" y="156165"/>
                </a:lnTo>
                <a:lnTo>
                  <a:pt x="434227" y="158858"/>
                </a:lnTo>
                <a:lnTo>
                  <a:pt x="434672" y="159498"/>
                </a:lnTo>
                <a:lnTo>
                  <a:pt x="438757" y="162189"/>
                </a:lnTo>
                <a:lnTo>
                  <a:pt x="439204" y="162830"/>
                </a:lnTo>
                <a:lnTo>
                  <a:pt x="443287" y="165521"/>
                </a:lnTo>
                <a:lnTo>
                  <a:pt x="443731" y="166159"/>
                </a:lnTo>
                <a:lnTo>
                  <a:pt x="447818" y="168852"/>
                </a:lnTo>
                <a:lnTo>
                  <a:pt x="448263" y="169492"/>
                </a:lnTo>
                <a:lnTo>
                  <a:pt x="452348" y="172183"/>
                </a:lnTo>
                <a:lnTo>
                  <a:pt x="452792" y="172821"/>
                </a:lnTo>
                <a:lnTo>
                  <a:pt x="456879" y="175514"/>
                </a:lnTo>
                <a:lnTo>
                  <a:pt x="457325" y="176155"/>
                </a:lnTo>
                <a:lnTo>
                  <a:pt x="461409" y="178846"/>
                </a:lnTo>
                <a:lnTo>
                  <a:pt x="461854" y="179486"/>
                </a:lnTo>
                <a:lnTo>
                  <a:pt x="465939" y="182177"/>
                </a:lnTo>
                <a:lnTo>
                  <a:pt x="466383" y="182815"/>
                </a:lnTo>
                <a:lnTo>
                  <a:pt x="470470" y="185508"/>
                </a:lnTo>
                <a:lnTo>
                  <a:pt x="470916" y="186149"/>
                </a:lnTo>
                <a:lnTo>
                  <a:pt x="475000" y="188840"/>
                </a:lnTo>
                <a:lnTo>
                  <a:pt x="475444" y="189478"/>
                </a:lnTo>
                <a:lnTo>
                  <a:pt x="479531" y="192171"/>
                </a:lnTo>
                <a:lnTo>
                  <a:pt x="479976" y="192811"/>
                </a:lnTo>
                <a:lnTo>
                  <a:pt x="484061" y="195502"/>
                </a:lnTo>
                <a:lnTo>
                  <a:pt x="484506" y="196142"/>
                </a:lnTo>
                <a:lnTo>
                  <a:pt x="488591" y="198833"/>
                </a:lnTo>
                <a:lnTo>
                  <a:pt x="489037" y="199473"/>
                </a:lnTo>
                <a:lnTo>
                  <a:pt x="493122" y="202165"/>
                </a:lnTo>
                <a:lnTo>
                  <a:pt x="493567" y="202805"/>
                </a:lnTo>
                <a:lnTo>
                  <a:pt x="497652" y="205496"/>
                </a:lnTo>
                <a:lnTo>
                  <a:pt x="498097" y="206136"/>
                </a:lnTo>
                <a:lnTo>
                  <a:pt x="502182" y="208827"/>
                </a:lnTo>
                <a:lnTo>
                  <a:pt x="502628" y="209467"/>
                </a:lnTo>
                <a:lnTo>
                  <a:pt x="506713" y="212159"/>
                </a:lnTo>
                <a:lnTo>
                  <a:pt x="507158" y="212799"/>
                </a:lnTo>
                <a:lnTo>
                  <a:pt x="511243" y="215490"/>
                </a:lnTo>
                <a:lnTo>
                  <a:pt x="511687" y="216128"/>
                </a:lnTo>
                <a:lnTo>
                  <a:pt x="515774" y="218821"/>
                </a:lnTo>
                <a:lnTo>
                  <a:pt x="516219" y="219461"/>
                </a:lnTo>
                <a:lnTo>
                  <a:pt x="520304" y="222152"/>
                </a:lnTo>
                <a:lnTo>
                  <a:pt x="520750" y="222793"/>
                </a:lnTo>
                <a:lnTo>
                  <a:pt x="524834" y="225484"/>
                </a:lnTo>
                <a:lnTo>
                  <a:pt x="525278" y="226122"/>
                </a:lnTo>
                <a:lnTo>
                  <a:pt x="529365" y="228815"/>
                </a:lnTo>
                <a:lnTo>
                  <a:pt x="529810" y="229455"/>
                </a:lnTo>
                <a:lnTo>
                  <a:pt x="533895" y="232146"/>
                </a:lnTo>
                <a:lnTo>
                  <a:pt x="534341" y="232786"/>
                </a:lnTo>
                <a:lnTo>
                  <a:pt x="538426" y="235478"/>
                </a:lnTo>
                <a:lnTo>
                  <a:pt x="538871" y="236118"/>
                </a:lnTo>
                <a:lnTo>
                  <a:pt x="541044" y="237549"/>
                </a:lnTo>
                <a:lnTo>
                  <a:pt x="541044" y="434313"/>
                </a:lnTo>
                <a:cubicBezTo>
                  <a:pt x="541044" y="496417"/>
                  <a:pt x="490698" y="546763"/>
                  <a:pt x="428594" y="546763"/>
                </a:cubicBezTo>
                <a:lnTo>
                  <a:pt x="214259" y="546763"/>
                </a:lnTo>
                <a:lnTo>
                  <a:pt x="212144" y="545348"/>
                </a:lnTo>
                <a:lnTo>
                  <a:pt x="211772" y="544800"/>
                </a:lnTo>
                <a:lnTo>
                  <a:pt x="207614" y="542017"/>
                </a:lnTo>
                <a:lnTo>
                  <a:pt x="207242" y="541469"/>
                </a:lnTo>
                <a:lnTo>
                  <a:pt x="203084" y="538686"/>
                </a:lnTo>
                <a:lnTo>
                  <a:pt x="202713" y="538139"/>
                </a:lnTo>
                <a:lnTo>
                  <a:pt x="198553" y="535355"/>
                </a:lnTo>
                <a:lnTo>
                  <a:pt x="198180" y="534805"/>
                </a:lnTo>
                <a:lnTo>
                  <a:pt x="194023" y="532023"/>
                </a:lnTo>
                <a:lnTo>
                  <a:pt x="193651" y="531475"/>
                </a:lnTo>
                <a:lnTo>
                  <a:pt x="189493" y="528692"/>
                </a:lnTo>
                <a:lnTo>
                  <a:pt x="189122" y="528145"/>
                </a:lnTo>
                <a:lnTo>
                  <a:pt x="184962" y="525361"/>
                </a:lnTo>
                <a:lnTo>
                  <a:pt x="184590" y="524813"/>
                </a:lnTo>
                <a:lnTo>
                  <a:pt x="180432" y="522030"/>
                </a:lnTo>
                <a:lnTo>
                  <a:pt x="180059" y="521481"/>
                </a:lnTo>
                <a:lnTo>
                  <a:pt x="175901" y="518698"/>
                </a:lnTo>
                <a:lnTo>
                  <a:pt x="175529" y="518150"/>
                </a:lnTo>
                <a:lnTo>
                  <a:pt x="171371" y="515367"/>
                </a:lnTo>
                <a:lnTo>
                  <a:pt x="170999" y="514819"/>
                </a:lnTo>
                <a:lnTo>
                  <a:pt x="166841" y="512036"/>
                </a:lnTo>
                <a:lnTo>
                  <a:pt x="166468" y="511487"/>
                </a:lnTo>
                <a:lnTo>
                  <a:pt x="162310" y="508704"/>
                </a:lnTo>
                <a:lnTo>
                  <a:pt x="161938" y="508156"/>
                </a:lnTo>
                <a:lnTo>
                  <a:pt x="157780" y="505373"/>
                </a:lnTo>
                <a:lnTo>
                  <a:pt x="157409" y="504826"/>
                </a:lnTo>
                <a:lnTo>
                  <a:pt x="153249" y="502042"/>
                </a:lnTo>
                <a:lnTo>
                  <a:pt x="152876" y="501492"/>
                </a:lnTo>
                <a:lnTo>
                  <a:pt x="148719" y="498710"/>
                </a:lnTo>
                <a:lnTo>
                  <a:pt x="148347" y="498162"/>
                </a:lnTo>
                <a:lnTo>
                  <a:pt x="144189" y="495379"/>
                </a:lnTo>
                <a:lnTo>
                  <a:pt x="143818" y="494832"/>
                </a:lnTo>
                <a:lnTo>
                  <a:pt x="139658" y="492048"/>
                </a:lnTo>
                <a:lnTo>
                  <a:pt x="139286" y="491500"/>
                </a:lnTo>
                <a:lnTo>
                  <a:pt x="135128" y="488717"/>
                </a:lnTo>
                <a:lnTo>
                  <a:pt x="134755" y="488168"/>
                </a:lnTo>
                <a:lnTo>
                  <a:pt x="130597" y="485385"/>
                </a:lnTo>
                <a:lnTo>
                  <a:pt x="130225" y="484837"/>
                </a:lnTo>
                <a:lnTo>
                  <a:pt x="126067" y="482054"/>
                </a:lnTo>
                <a:lnTo>
                  <a:pt x="125695" y="481506"/>
                </a:lnTo>
                <a:lnTo>
                  <a:pt x="121537" y="478723"/>
                </a:lnTo>
                <a:lnTo>
                  <a:pt x="121164" y="478174"/>
                </a:lnTo>
                <a:lnTo>
                  <a:pt x="117006" y="475391"/>
                </a:lnTo>
                <a:lnTo>
                  <a:pt x="116634" y="474843"/>
                </a:lnTo>
                <a:lnTo>
                  <a:pt x="112476" y="472060"/>
                </a:lnTo>
                <a:lnTo>
                  <a:pt x="112104" y="471512"/>
                </a:lnTo>
                <a:lnTo>
                  <a:pt x="107946" y="468729"/>
                </a:lnTo>
                <a:lnTo>
                  <a:pt x="107574" y="468182"/>
                </a:lnTo>
                <a:lnTo>
                  <a:pt x="103415" y="465398"/>
                </a:lnTo>
                <a:lnTo>
                  <a:pt x="103041" y="464848"/>
                </a:lnTo>
                <a:lnTo>
                  <a:pt x="98885" y="462066"/>
                </a:lnTo>
                <a:lnTo>
                  <a:pt x="98513" y="461519"/>
                </a:lnTo>
                <a:lnTo>
                  <a:pt x="94354" y="458735"/>
                </a:lnTo>
                <a:lnTo>
                  <a:pt x="93982" y="458187"/>
                </a:lnTo>
                <a:lnTo>
                  <a:pt x="89824" y="455404"/>
                </a:lnTo>
                <a:lnTo>
                  <a:pt x="89450" y="454854"/>
                </a:lnTo>
                <a:lnTo>
                  <a:pt x="85294" y="452072"/>
                </a:lnTo>
                <a:lnTo>
                  <a:pt x="84922" y="451525"/>
                </a:lnTo>
                <a:lnTo>
                  <a:pt x="80763" y="448741"/>
                </a:lnTo>
                <a:lnTo>
                  <a:pt x="80391" y="448193"/>
                </a:lnTo>
                <a:lnTo>
                  <a:pt x="76233" y="445410"/>
                </a:lnTo>
                <a:lnTo>
                  <a:pt x="75861" y="444863"/>
                </a:lnTo>
                <a:lnTo>
                  <a:pt x="71702" y="442079"/>
                </a:lnTo>
                <a:lnTo>
                  <a:pt x="71328" y="441529"/>
                </a:lnTo>
                <a:lnTo>
                  <a:pt x="67172" y="438747"/>
                </a:lnTo>
                <a:lnTo>
                  <a:pt x="66800" y="438199"/>
                </a:lnTo>
                <a:lnTo>
                  <a:pt x="62642" y="435416"/>
                </a:lnTo>
                <a:lnTo>
                  <a:pt x="62270" y="434869"/>
                </a:lnTo>
                <a:lnTo>
                  <a:pt x="58111" y="432085"/>
                </a:lnTo>
                <a:lnTo>
                  <a:pt x="57737" y="431535"/>
                </a:lnTo>
                <a:lnTo>
                  <a:pt x="55803" y="430240"/>
                </a:lnTo>
                <a:lnTo>
                  <a:pt x="44016" y="423140"/>
                </a:lnTo>
                <a:lnTo>
                  <a:pt x="41185" y="419560"/>
                </a:lnTo>
                <a:lnTo>
                  <a:pt x="39990" y="418760"/>
                </a:lnTo>
                <a:lnTo>
                  <a:pt x="36554" y="413704"/>
                </a:lnTo>
                <a:lnTo>
                  <a:pt x="11975" y="382622"/>
                </a:lnTo>
                <a:cubicBezTo>
                  <a:pt x="4316" y="366849"/>
                  <a:pt x="0" y="349098"/>
                  <a:pt x="0" y="330238"/>
                </a:cubicBezTo>
                <a:cubicBezTo>
                  <a:pt x="0" y="263176"/>
                  <a:pt x="54553" y="210152"/>
                  <a:pt x="120020" y="210152"/>
                </a:cubicBezTo>
                <a:cubicBezTo>
                  <a:pt x="146520" y="210152"/>
                  <a:pt x="171457" y="217948"/>
                  <a:pt x="191722" y="233545"/>
                </a:cubicBezTo>
                <a:lnTo>
                  <a:pt x="194817" y="236126"/>
                </a:lnTo>
                <a:lnTo>
                  <a:pt x="196252" y="236877"/>
                </a:lnTo>
                <a:lnTo>
                  <a:pt x="199343" y="239455"/>
                </a:lnTo>
                <a:lnTo>
                  <a:pt x="200782" y="240208"/>
                </a:lnTo>
                <a:lnTo>
                  <a:pt x="203872" y="242785"/>
                </a:lnTo>
                <a:lnTo>
                  <a:pt x="205313" y="243539"/>
                </a:lnTo>
                <a:lnTo>
                  <a:pt x="208404" y="246117"/>
                </a:lnTo>
                <a:lnTo>
                  <a:pt x="209843" y="246870"/>
                </a:lnTo>
                <a:lnTo>
                  <a:pt x="211709" y="248426"/>
                </a:lnTo>
                <a:lnTo>
                  <a:pt x="213785" y="247268"/>
                </a:lnTo>
                <a:cubicBezTo>
                  <a:pt x="217144" y="245395"/>
                  <a:pt x="223862" y="241648"/>
                  <a:pt x="237298" y="234155"/>
                </a:cubicBezTo>
                <a:lnTo>
                  <a:pt x="263331" y="219637"/>
                </a:lnTo>
                <a:lnTo>
                  <a:pt x="259729" y="217146"/>
                </a:lnTo>
                <a:lnTo>
                  <a:pt x="259491" y="216783"/>
                </a:lnTo>
                <a:lnTo>
                  <a:pt x="255199" y="213815"/>
                </a:lnTo>
                <a:lnTo>
                  <a:pt x="254962" y="213453"/>
                </a:lnTo>
                <a:lnTo>
                  <a:pt x="250668" y="210484"/>
                </a:lnTo>
                <a:lnTo>
                  <a:pt x="250429" y="210119"/>
                </a:lnTo>
                <a:lnTo>
                  <a:pt x="246138" y="207152"/>
                </a:lnTo>
                <a:lnTo>
                  <a:pt x="245900" y="206789"/>
                </a:lnTo>
                <a:lnTo>
                  <a:pt x="241608" y="203821"/>
                </a:lnTo>
                <a:lnTo>
                  <a:pt x="241371" y="203459"/>
                </a:lnTo>
                <a:lnTo>
                  <a:pt x="237077" y="200490"/>
                </a:lnTo>
                <a:lnTo>
                  <a:pt x="236839" y="200127"/>
                </a:lnTo>
                <a:lnTo>
                  <a:pt x="232547" y="197159"/>
                </a:lnTo>
                <a:lnTo>
                  <a:pt x="232309" y="196795"/>
                </a:lnTo>
                <a:lnTo>
                  <a:pt x="228015" y="193827"/>
                </a:lnTo>
                <a:lnTo>
                  <a:pt x="227778" y="193464"/>
                </a:lnTo>
                <a:lnTo>
                  <a:pt x="223485" y="190496"/>
                </a:lnTo>
                <a:lnTo>
                  <a:pt x="223248" y="190133"/>
                </a:lnTo>
                <a:lnTo>
                  <a:pt x="218955" y="187165"/>
                </a:lnTo>
                <a:lnTo>
                  <a:pt x="218718" y="186801"/>
                </a:lnTo>
                <a:lnTo>
                  <a:pt x="214424" y="183833"/>
                </a:lnTo>
                <a:lnTo>
                  <a:pt x="214187" y="183470"/>
                </a:lnTo>
                <a:lnTo>
                  <a:pt x="209894" y="180502"/>
                </a:lnTo>
                <a:lnTo>
                  <a:pt x="209657" y="180139"/>
                </a:lnTo>
                <a:lnTo>
                  <a:pt x="205364" y="177171"/>
                </a:lnTo>
                <a:lnTo>
                  <a:pt x="205128" y="176809"/>
                </a:lnTo>
                <a:lnTo>
                  <a:pt x="200833" y="173840"/>
                </a:lnTo>
                <a:lnTo>
                  <a:pt x="200595" y="173475"/>
                </a:lnTo>
                <a:lnTo>
                  <a:pt x="196303" y="170508"/>
                </a:lnTo>
                <a:lnTo>
                  <a:pt x="196067" y="170146"/>
                </a:lnTo>
                <a:lnTo>
                  <a:pt x="191772" y="167177"/>
                </a:lnTo>
                <a:lnTo>
                  <a:pt x="191535" y="166814"/>
                </a:lnTo>
                <a:lnTo>
                  <a:pt x="187242" y="163846"/>
                </a:lnTo>
                <a:lnTo>
                  <a:pt x="187004" y="163481"/>
                </a:lnTo>
                <a:lnTo>
                  <a:pt x="182712" y="160514"/>
                </a:lnTo>
                <a:lnTo>
                  <a:pt x="182476" y="160152"/>
                </a:lnTo>
                <a:lnTo>
                  <a:pt x="178181" y="157183"/>
                </a:lnTo>
                <a:lnTo>
                  <a:pt x="177944" y="156820"/>
                </a:lnTo>
                <a:lnTo>
                  <a:pt x="173651" y="153852"/>
                </a:lnTo>
                <a:lnTo>
                  <a:pt x="173415" y="153490"/>
                </a:lnTo>
                <a:lnTo>
                  <a:pt x="169120" y="150521"/>
                </a:lnTo>
                <a:lnTo>
                  <a:pt x="168882" y="150156"/>
                </a:lnTo>
                <a:lnTo>
                  <a:pt x="164590" y="147189"/>
                </a:lnTo>
                <a:lnTo>
                  <a:pt x="164353" y="146826"/>
                </a:lnTo>
                <a:lnTo>
                  <a:pt x="160060" y="143858"/>
                </a:lnTo>
                <a:lnTo>
                  <a:pt x="159824" y="143496"/>
                </a:lnTo>
                <a:lnTo>
                  <a:pt x="155529" y="140527"/>
                </a:lnTo>
                <a:lnTo>
                  <a:pt x="155291" y="140162"/>
                </a:lnTo>
                <a:lnTo>
                  <a:pt x="150999" y="137195"/>
                </a:lnTo>
                <a:lnTo>
                  <a:pt x="150762" y="136832"/>
                </a:lnTo>
                <a:lnTo>
                  <a:pt x="146469" y="133864"/>
                </a:lnTo>
                <a:lnTo>
                  <a:pt x="146233" y="133502"/>
                </a:lnTo>
                <a:lnTo>
                  <a:pt x="141938" y="130533"/>
                </a:lnTo>
                <a:lnTo>
                  <a:pt x="141701" y="130170"/>
                </a:lnTo>
                <a:lnTo>
                  <a:pt x="137408" y="127202"/>
                </a:lnTo>
                <a:lnTo>
                  <a:pt x="133151" y="120688"/>
                </a:lnTo>
                <a:lnTo>
                  <a:pt x="124406" y="113292"/>
                </a:lnTo>
                <a:cubicBezTo>
                  <a:pt x="116931" y="101875"/>
                  <a:pt x="112581" y="88081"/>
                  <a:pt x="112581" y="73169"/>
                </a:cubicBezTo>
                <a:cubicBezTo>
                  <a:pt x="112581" y="33404"/>
                  <a:pt x="143511" y="0"/>
                  <a:pt x="182171"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19" name="任意多边形: 形状 18">
            <a:extLst>
              <a:ext uri="{FF2B5EF4-FFF2-40B4-BE49-F238E27FC236}">
                <a16:creationId xmlns:a16="http://schemas.microsoft.com/office/drawing/2014/main" id="{DE4A863C-9AE6-4634-B82C-455624423B28}"/>
              </a:ext>
            </a:extLst>
          </p:cNvPr>
          <p:cNvSpPr>
            <a:spLocks/>
          </p:cNvSpPr>
          <p:nvPr/>
        </p:nvSpPr>
        <p:spPr bwMode="auto">
          <a:xfrm>
            <a:off x="572026" y="430981"/>
            <a:ext cx="434240" cy="450323"/>
          </a:xfrm>
          <a:custGeom>
            <a:avLst/>
            <a:gdLst>
              <a:gd name="connsiteX0" fmla="*/ 126161 w 171450"/>
              <a:gd name="connsiteY0" fmla="*/ 76200 h 177800"/>
              <a:gd name="connsiteX1" fmla="*/ 136623 w 171450"/>
              <a:gd name="connsiteY1" fmla="*/ 81742 h 177800"/>
              <a:gd name="connsiteX2" fmla="*/ 132315 w 171450"/>
              <a:gd name="connsiteY2" fmla="*/ 97752 h 177800"/>
              <a:gd name="connsiteX3" fmla="*/ 93544 w 171450"/>
              <a:gd name="connsiteY3" fmla="*/ 118688 h 177800"/>
              <a:gd name="connsiteX4" fmla="*/ 94775 w 171450"/>
              <a:gd name="connsiteY4" fmla="*/ 128540 h 177800"/>
              <a:gd name="connsiteX5" fmla="*/ 95390 w 171450"/>
              <a:gd name="connsiteY5" fmla="*/ 130387 h 177800"/>
              <a:gd name="connsiteX6" fmla="*/ 47387 w 171450"/>
              <a:gd name="connsiteY6" fmla="*/ 177800 h 177800"/>
              <a:gd name="connsiteX7" fmla="*/ 0 w 171450"/>
              <a:gd name="connsiteY7" fmla="*/ 130387 h 177800"/>
              <a:gd name="connsiteX8" fmla="*/ 47387 w 171450"/>
              <a:gd name="connsiteY8" fmla="*/ 82974 h 177800"/>
              <a:gd name="connsiteX9" fmla="*/ 75697 w 171450"/>
              <a:gd name="connsiteY9" fmla="*/ 92210 h 177800"/>
              <a:gd name="connsiteX10" fmla="*/ 83082 w 171450"/>
              <a:gd name="connsiteY10" fmla="*/ 98368 h 177800"/>
              <a:gd name="connsiteX11" fmla="*/ 120622 w 171450"/>
              <a:gd name="connsiteY11" fmla="*/ 77432 h 177800"/>
              <a:gd name="connsiteX12" fmla="*/ 126161 w 171450"/>
              <a:gd name="connsiteY12" fmla="*/ 76200 h 177800"/>
              <a:gd name="connsiteX13" fmla="*/ 79414 w 171450"/>
              <a:gd name="connsiteY13" fmla="*/ 28575 h 177800"/>
              <a:gd name="connsiteX14" fmla="*/ 83709 w 171450"/>
              <a:gd name="connsiteY14" fmla="*/ 29796 h 177800"/>
              <a:gd name="connsiteX15" fmla="*/ 111933 w 171450"/>
              <a:gd name="connsiteY15" fmla="*/ 52998 h 177800"/>
              <a:gd name="connsiteX16" fmla="*/ 119910 w 171450"/>
              <a:gd name="connsiteY16" fmla="*/ 47503 h 177800"/>
              <a:gd name="connsiteX17" fmla="*/ 135249 w 171450"/>
              <a:gd name="connsiteY17" fmla="*/ 44450 h 177800"/>
              <a:gd name="connsiteX18" fmla="*/ 171450 w 171450"/>
              <a:gd name="connsiteY18" fmla="*/ 79864 h 177800"/>
              <a:gd name="connsiteX19" fmla="*/ 135249 w 171450"/>
              <a:gd name="connsiteY19" fmla="*/ 115888 h 177800"/>
              <a:gd name="connsiteX20" fmla="*/ 121751 w 171450"/>
              <a:gd name="connsiteY20" fmla="*/ 113446 h 177800"/>
              <a:gd name="connsiteX21" fmla="*/ 136476 w 171450"/>
              <a:gd name="connsiteY21" fmla="*/ 104898 h 177800"/>
              <a:gd name="connsiteX22" fmla="*/ 144453 w 171450"/>
              <a:gd name="connsiteY22" fmla="*/ 76811 h 177800"/>
              <a:gd name="connsiteX23" fmla="*/ 126046 w 171450"/>
              <a:gd name="connsiteY23" fmla="*/ 66431 h 177800"/>
              <a:gd name="connsiteX24" fmla="*/ 116228 w 171450"/>
              <a:gd name="connsiteY24" fmla="*/ 68874 h 177800"/>
              <a:gd name="connsiteX25" fmla="*/ 99048 w 171450"/>
              <a:gd name="connsiteY25" fmla="*/ 78032 h 177800"/>
              <a:gd name="connsiteX26" fmla="*/ 99662 w 171450"/>
              <a:gd name="connsiteY26" fmla="*/ 73148 h 177800"/>
              <a:gd name="connsiteX27" fmla="*/ 103343 w 171450"/>
              <a:gd name="connsiteY27" fmla="*/ 63989 h 177800"/>
              <a:gd name="connsiteX28" fmla="*/ 74505 w 171450"/>
              <a:gd name="connsiteY28" fmla="*/ 40787 h 177800"/>
              <a:gd name="connsiteX29" fmla="*/ 73892 w 171450"/>
              <a:gd name="connsiteY29" fmla="*/ 31018 h 177800"/>
              <a:gd name="connsiteX30" fmla="*/ 79414 w 171450"/>
              <a:gd name="connsiteY30" fmla="*/ 28575 h 177800"/>
              <a:gd name="connsiteX31" fmla="*/ 71926 w 171450"/>
              <a:gd name="connsiteY31" fmla="*/ 0 h 177800"/>
              <a:gd name="connsiteX32" fmla="*/ 100013 w 171450"/>
              <a:gd name="connsiteY32" fmla="*/ 28889 h 177800"/>
              <a:gd name="connsiteX33" fmla="*/ 100013 w 171450"/>
              <a:gd name="connsiteY33" fmla="*/ 31401 h 177800"/>
              <a:gd name="connsiteX34" fmla="*/ 89633 w 171450"/>
              <a:gd name="connsiteY34" fmla="*/ 23237 h 177800"/>
              <a:gd name="connsiteX35" fmla="*/ 79864 w 171450"/>
              <a:gd name="connsiteY35" fmla="*/ 19469 h 177800"/>
              <a:gd name="connsiteX36" fmla="*/ 67042 w 171450"/>
              <a:gd name="connsiteY36" fmla="*/ 25121 h 177800"/>
              <a:gd name="connsiteX37" fmla="*/ 63378 w 171450"/>
              <a:gd name="connsiteY37" fmla="*/ 37682 h 177800"/>
              <a:gd name="connsiteX38" fmla="*/ 69484 w 171450"/>
              <a:gd name="connsiteY38" fmla="*/ 48358 h 177800"/>
              <a:gd name="connsiteX39" fmla="*/ 78643 w 171450"/>
              <a:gd name="connsiteY39" fmla="*/ 56522 h 177800"/>
              <a:gd name="connsiteX40" fmla="*/ 71926 w 171450"/>
              <a:gd name="connsiteY40" fmla="*/ 57150 h 177800"/>
              <a:gd name="connsiteX41" fmla="*/ 44450 w 171450"/>
              <a:gd name="connsiteY41" fmla="*/ 28889 h 177800"/>
              <a:gd name="connsiteX42" fmla="*/ 71926 w 171450"/>
              <a:gd name="connsiteY42"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1450" h="177800">
                <a:moveTo>
                  <a:pt x="126161" y="76200"/>
                </a:moveTo>
                <a:cubicBezTo>
                  <a:pt x="130469" y="76200"/>
                  <a:pt x="134777" y="78048"/>
                  <a:pt x="136623" y="81742"/>
                </a:cubicBezTo>
                <a:cubicBezTo>
                  <a:pt x="139700" y="87284"/>
                  <a:pt x="137854" y="94673"/>
                  <a:pt x="132315" y="97752"/>
                </a:cubicBezTo>
                <a:cubicBezTo>
                  <a:pt x="132315" y="97752"/>
                  <a:pt x="132315" y="97752"/>
                  <a:pt x="93544" y="118688"/>
                </a:cubicBezTo>
                <a:cubicBezTo>
                  <a:pt x="94775" y="122382"/>
                  <a:pt x="94775" y="125461"/>
                  <a:pt x="94775" y="128540"/>
                </a:cubicBezTo>
                <a:cubicBezTo>
                  <a:pt x="95390" y="129155"/>
                  <a:pt x="95390" y="129771"/>
                  <a:pt x="95390" y="130387"/>
                </a:cubicBezTo>
                <a:cubicBezTo>
                  <a:pt x="95390" y="156864"/>
                  <a:pt x="73850" y="177800"/>
                  <a:pt x="47387" y="177800"/>
                </a:cubicBezTo>
                <a:cubicBezTo>
                  <a:pt x="21539" y="177800"/>
                  <a:pt x="0" y="156864"/>
                  <a:pt x="0" y="130387"/>
                </a:cubicBezTo>
                <a:cubicBezTo>
                  <a:pt x="0" y="103909"/>
                  <a:pt x="21539" y="82974"/>
                  <a:pt x="47387" y="82974"/>
                </a:cubicBezTo>
                <a:cubicBezTo>
                  <a:pt x="57850" y="82974"/>
                  <a:pt x="67696" y="86052"/>
                  <a:pt x="75697" y="92210"/>
                </a:cubicBezTo>
                <a:cubicBezTo>
                  <a:pt x="78158" y="94057"/>
                  <a:pt x="80620" y="95904"/>
                  <a:pt x="83082" y="98368"/>
                </a:cubicBezTo>
                <a:cubicBezTo>
                  <a:pt x="83082" y="98368"/>
                  <a:pt x="83082" y="98368"/>
                  <a:pt x="120622" y="77432"/>
                </a:cubicBezTo>
                <a:cubicBezTo>
                  <a:pt x="122469" y="76200"/>
                  <a:pt x="124315" y="76200"/>
                  <a:pt x="126161" y="76200"/>
                </a:cubicBezTo>
                <a:close/>
                <a:moveTo>
                  <a:pt x="79414" y="28575"/>
                </a:moveTo>
                <a:cubicBezTo>
                  <a:pt x="80641" y="28575"/>
                  <a:pt x="82482" y="28575"/>
                  <a:pt x="83709" y="29796"/>
                </a:cubicBezTo>
                <a:cubicBezTo>
                  <a:pt x="83709" y="29796"/>
                  <a:pt x="83709" y="29796"/>
                  <a:pt x="111933" y="52998"/>
                </a:cubicBezTo>
                <a:cubicBezTo>
                  <a:pt x="114388" y="50556"/>
                  <a:pt x="116842" y="49335"/>
                  <a:pt x="119910" y="47503"/>
                </a:cubicBezTo>
                <a:cubicBezTo>
                  <a:pt x="124205" y="45672"/>
                  <a:pt x="129727" y="44450"/>
                  <a:pt x="135249" y="44450"/>
                </a:cubicBezTo>
                <a:cubicBezTo>
                  <a:pt x="154884" y="44450"/>
                  <a:pt x="171450" y="60325"/>
                  <a:pt x="171450" y="79864"/>
                </a:cubicBezTo>
                <a:cubicBezTo>
                  <a:pt x="171450" y="100013"/>
                  <a:pt x="154884" y="115888"/>
                  <a:pt x="135249" y="115888"/>
                </a:cubicBezTo>
                <a:cubicBezTo>
                  <a:pt x="130341" y="115888"/>
                  <a:pt x="125432" y="114667"/>
                  <a:pt x="121751" y="113446"/>
                </a:cubicBezTo>
                <a:cubicBezTo>
                  <a:pt x="121751" y="113446"/>
                  <a:pt x="121751" y="113446"/>
                  <a:pt x="136476" y="104898"/>
                </a:cubicBezTo>
                <a:cubicBezTo>
                  <a:pt x="146294" y="99403"/>
                  <a:pt x="149975" y="86580"/>
                  <a:pt x="144453" y="76811"/>
                </a:cubicBezTo>
                <a:cubicBezTo>
                  <a:pt x="140771" y="70095"/>
                  <a:pt x="134022" y="66431"/>
                  <a:pt x="126046" y="66431"/>
                </a:cubicBezTo>
                <a:cubicBezTo>
                  <a:pt x="122978" y="66431"/>
                  <a:pt x="119296" y="67042"/>
                  <a:pt x="116228" y="68874"/>
                </a:cubicBezTo>
                <a:cubicBezTo>
                  <a:pt x="116228" y="68874"/>
                  <a:pt x="116228" y="68874"/>
                  <a:pt x="99048" y="78032"/>
                </a:cubicBezTo>
                <a:cubicBezTo>
                  <a:pt x="99048" y="76201"/>
                  <a:pt x="99662" y="74369"/>
                  <a:pt x="99662" y="73148"/>
                </a:cubicBezTo>
                <a:cubicBezTo>
                  <a:pt x="100275" y="69484"/>
                  <a:pt x="101503" y="66431"/>
                  <a:pt x="103343" y="63989"/>
                </a:cubicBezTo>
                <a:cubicBezTo>
                  <a:pt x="103343" y="63989"/>
                  <a:pt x="103343" y="63989"/>
                  <a:pt x="74505" y="40787"/>
                </a:cubicBezTo>
                <a:cubicBezTo>
                  <a:pt x="72051" y="38345"/>
                  <a:pt x="71437" y="34070"/>
                  <a:pt x="73892" y="31018"/>
                </a:cubicBezTo>
                <a:cubicBezTo>
                  <a:pt x="75119" y="29186"/>
                  <a:pt x="76959" y="28575"/>
                  <a:pt x="79414" y="28575"/>
                </a:cubicBezTo>
                <a:close/>
                <a:moveTo>
                  <a:pt x="71926" y="0"/>
                </a:moveTo>
                <a:cubicBezTo>
                  <a:pt x="87802" y="0"/>
                  <a:pt x="100013" y="13189"/>
                  <a:pt x="100013" y="28889"/>
                </a:cubicBezTo>
                <a:cubicBezTo>
                  <a:pt x="100013" y="29517"/>
                  <a:pt x="100013" y="30773"/>
                  <a:pt x="100013" y="31401"/>
                </a:cubicBezTo>
                <a:cubicBezTo>
                  <a:pt x="100013" y="31401"/>
                  <a:pt x="100013" y="31401"/>
                  <a:pt x="89633" y="23237"/>
                </a:cubicBezTo>
                <a:cubicBezTo>
                  <a:pt x="87191" y="20725"/>
                  <a:pt x="83528" y="19469"/>
                  <a:pt x="79864" y="19469"/>
                </a:cubicBezTo>
                <a:cubicBezTo>
                  <a:pt x="74979" y="19469"/>
                  <a:pt x="70095" y="21353"/>
                  <a:pt x="67042" y="25121"/>
                </a:cubicBezTo>
                <a:cubicBezTo>
                  <a:pt x="64599" y="28889"/>
                  <a:pt x="63378" y="33285"/>
                  <a:pt x="63378" y="37682"/>
                </a:cubicBezTo>
                <a:cubicBezTo>
                  <a:pt x="63989" y="42078"/>
                  <a:pt x="65821" y="45846"/>
                  <a:pt x="69484" y="48358"/>
                </a:cubicBezTo>
                <a:cubicBezTo>
                  <a:pt x="69484" y="48358"/>
                  <a:pt x="69484" y="48358"/>
                  <a:pt x="78643" y="56522"/>
                </a:cubicBezTo>
                <a:cubicBezTo>
                  <a:pt x="76811" y="57150"/>
                  <a:pt x="74369" y="57150"/>
                  <a:pt x="71926" y="57150"/>
                </a:cubicBezTo>
                <a:cubicBezTo>
                  <a:pt x="56662" y="57150"/>
                  <a:pt x="44450" y="44590"/>
                  <a:pt x="44450" y="28889"/>
                </a:cubicBezTo>
                <a:cubicBezTo>
                  <a:pt x="44450" y="13189"/>
                  <a:pt x="56662" y="0"/>
                  <a:pt x="71926"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2" name="图片占位符 1">
            <a:extLst>
              <a:ext uri="{FF2B5EF4-FFF2-40B4-BE49-F238E27FC236}">
                <a16:creationId xmlns:a16="http://schemas.microsoft.com/office/drawing/2014/main" id="{B7036986-18E6-4EDE-910A-C8BA14FE83FE}"/>
              </a:ext>
            </a:extLst>
          </p:cNvPr>
          <p:cNvSpPr>
            <a:spLocks noGrp="1"/>
          </p:cNvSpPr>
          <p:nvPr userDrawn="1">
            <p:ph type="pic" sz="quarter" idx="10"/>
          </p:nvPr>
        </p:nvSpPr>
        <p:spPr>
          <a:xfrm>
            <a:off x="736600" y="1393734"/>
            <a:ext cx="2471354" cy="1879598"/>
          </a:xfrm>
          <a:prstGeom prst="roundRect">
            <a:avLst>
              <a:gd name="adj" fmla="val 8559"/>
            </a:avLst>
          </a:prstGeom>
        </p:spPr>
        <p:txBody>
          <a:bodyPr/>
          <a:lstStyle>
            <a:lvl1pPr>
              <a:defRPr>
                <a:latin typeface="+mj-lt"/>
                <a:ea typeface="+mn-ea"/>
              </a:defRPr>
            </a:lvl1pPr>
          </a:lstStyle>
          <a:p>
            <a:endParaRPr lang="zh-CN" altLang="en-US" dirty="0"/>
          </a:p>
        </p:txBody>
      </p:sp>
      <p:sp>
        <p:nvSpPr>
          <p:cNvPr id="20" name="图片占位符 19">
            <a:extLst>
              <a:ext uri="{FF2B5EF4-FFF2-40B4-BE49-F238E27FC236}">
                <a16:creationId xmlns:a16="http://schemas.microsoft.com/office/drawing/2014/main" id="{12EA8E87-D2B4-46E2-A41D-042DC268DCD8}"/>
              </a:ext>
            </a:extLst>
          </p:cNvPr>
          <p:cNvSpPr>
            <a:spLocks noGrp="1"/>
          </p:cNvSpPr>
          <p:nvPr userDrawn="1">
            <p:ph type="pic" sz="quarter" idx="11"/>
          </p:nvPr>
        </p:nvSpPr>
        <p:spPr>
          <a:xfrm>
            <a:off x="3485749" y="1393734"/>
            <a:ext cx="2471354" cy="1879598"/>
          </a:xfrm>
          <a:prstGeom prst="roundRect">
            <a:avLst>
              <a:gd name="adj" fmla="val 8082"/>
            </a:avLst>
          </a:prstGeom>
        </p:spPr>
        <p:txBody>
          <a:bodyPr/>
          <a:lstStyle>
            <a:lvl1pPr>
              <a:defRPr>
                <a:latin typeface="+mj-lt"/>
                <a:ea typeface="+mn-ea"/>
              </a:defRPr>
            </a:lvl1pPr>
          </a:lstStyle>
          <a:p>
            <a:endParaRPr lang="zh-CN" altLang="en-US" dirty="0"/>
          </a:p>
        </p:txBody>
      </p:sp>
      <p:sp>
        <p:nvSpPr>
          <p:cNvPr id="21" name="图片占位符 20">
            <a:extLst>
              <a:ext uri="{FF2B5EF4-FFF2-40B4-BE49-F238E27FC236}">
                <a16:creationId xmlns:a16="http://schemas.microsoft.com/office/drawing/2014/main" id="{69E02D15-DF64-4F2F-A7A2-3167407C5976}"/>
              </a:ext>
            </a:extLst>
          </p:cNvPr>
          <p:cNvSpPr>
            <a:spLocks noGrp="1"/>
          </p:cNvSpPr>
          <p:nvPr userDrawn="1">
            <p:ph type="pic" sz="quarter" idx="12"/>
          </p:nvPr>
        </p:nvSpPr>
        <p:spPr>
          <a:xfrm>
            <a:off x="6234898" y="1393734"/>
            <a:ext cx="2471354" cy="1879598"/>
          </a:xfrm>
          <a:prstGeom prst="roundRect">
            <a:avLst>
              <a:gd name="adj" fmla="val 8559"/>
            </a:avLst>
          </a:prstGeom>
        </p:spPr>
        <p:txBody>
          <a:bodyPr/>
          <a:lstStyle>
            <a:lvl1pPr>
              <a:defRPr>
                <a:latin typeface="+mj-lt"/>
                <a:ea typeface="+mn-ea"/>
              </a:defRPr>
            </a:lvl1pPr>
          </a:lstStyle>
          <a:p>
            <a:endParaRPr lang="zh-CN" altLang="en-US" dirty="0"/>
          </a:p>
        </p:txBody>
      </p:sp>
      <p:sp>
        <p:nvSpPr>
          <p:cNvPr id="22" name="图片占位符 21">
            <a:extLst>
              <a:ext uri="{FF2B5EF4-FFF2-40B4-BE49-F238E27FC236}">
                <a16:creationId xmlns:a16="http://schemas.microsoft.com/office/drawing/2014/main" id="{70638CC1-0E05-4BC7-AC32-998022161419}"/>
              </a:ext>
            </a:extLst>
          </p:cNvPr>
          <p:cNvSpPr>
            <a:spLocks noGrp="1"/>
          </p:cNvSpPr>
          <p:nvPr userDrawn="1">
            <p:ph type="pic" sz="quarter" idx="13"/>
          </p:nvPr>
        </p:nvSpPr>
        <p:spPr>
          <a:xfrm>
            <a:off x="8984047" y="1393734"/>
            <a:ext cx="2471354" cy="1879598"/>
          </a:xfrm>
          <a:prstGeom prst="roundRect">
            <a:avLst>
              <a:gd name="adj" fmla="val 7605"/>
            </a:avLst>
          </a:prstGeom>
        </p:spPr>
        <p:txBody>
          <a:bodyPr/>
          <a:lstStyle>
            <a:lvl1pPr>
              <a:defRPr>
                <a:latin typeface="+mj-lt"/>
                <a:ea typeface="+mn-ea"/>
              </a:defRPr>
            </a:lvl1pPr>
          </a:lstStyle>
          <a:p>
            <a:endParaRPr lang="zh-CN" altLang="en-US"/>
          </a:p>
        </p:txBody>
      </p:sp>
      <p:sp>
        <p:nvSpPr>
          <p:cNvPr id="23" name="矩形: 圆角 22">
            <a:extLst>
              <a:ext uri="{FF2B5EF4-FFF2-40B4-BE49-F238E27FC236}">
                <a16:creationId xmlns:a16="http://schemas.microsoft.com/office/drawing/2014/main" id="{BD467246-8A0C-4CE1-8501-001D2007E227}"/>
              </a:ext>
            </a:extLst>
          </p:cNvPr>
          <p:cNvSpPr/>
          <p:nvPr userDrawn="1"/>
        </p:nvSpPr>
        <p:spPr>
          <a:xfrm>
            <a:off x="736600" y="4327977"/>
            <a:ext cx="2471356" cy="1703190"/>
          </a:xfrm>
          <a:prstGeom prst="roundRect">
            <a:avLst>
              <a:gd name="adj" fmla="val 6167"/>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矩形: 圆角 23">
            <a:extLst>
              <a:ext uri="{FF2B5EF4-FFF2-40B4-BE49-F238E27FC236}">
                <a16:creationId xmlns:a16="http://schemas.microsoft.com/office/drawing/2014/main" id="{DD7CB218-A258-4647-893B-0F605B3B6F8B}"/>
              </a:ext>
            </a:extLst>
          </p:cNvPr>
          <p:cNvSpPr/>
          <p:nvPr userDrawn="1"/>
        </p:nvSpPr>
        <p:spPr>
          <a:xfrm>
            <a:off x="3485747" y="4327977"/>
            <a:ext cx="2471356" cy="1703190"/>
          </a:xfrm>
          <a:prstGeom prst="roundRect">
            <a:avLst>
              <a:gd name="adj" fmla="val 616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矩形: 圆角 24">
            <a:extLst>
              <a:ext uri="{FF2B5EF4-FFF2-40B4-BE49-F238E27FC236}">
                <a16:creationId xmlns:a16="http://schemas.microsoft.com/office/drawing/2014/main" id="{60EFCC9A-55F6-43C5-994D-C28AEF2241F0}"/>
              </a:ext>
            </a:extLst>
          </p:cNvPr>
          <p:cNvSpPr/>
          <p:nvPr userDrawn="1"/>
        </p:nvSpPr>
        <p:spPr>
          <a:xfrm>
            <a:off x="6234894" y="4327977"/>
            <a:ext cx="2471356" cy="1703190"/>
          </a:xfrm>
          <a:prstGeom prst="roundRect">
            <a:avLst>
              <a:gd name="adj" fmla="val 6167"/>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6" name="矩形: 圆角 25">
            <a:extLst>
              <a:ext uri="{FF2B5EF4-FFF2-40B4-BE49-F238E27FC236}">
                <a16:creationId xmlns:a16="http://schemas.microsoft.com/office/drawing/2014/main" id="{7B683FA1-E3A7-401B-9FB9-EB9E8B72F350}"/>
              </a:ext>
            </a:extLst>
          </p:cNvPr>
          <p:cNvSpPr/>
          <p:nvPr userDrawn="1"/>
        </p:nvSpPr>
        <p:spPr>
          <a:xfrm>
            <a:off x="8984041" y="4327977"/>
            <a:ext cx="2471356" cy="1703190"/>
          </a:xfrm>
          <a:prstGeom prst="roundRect">
            <a:avLst>
              <a:gd name="adj" fmla="val 616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矩形: 圆角 26">
            <a:extLst>
              <a:ext uri="{FF2B5EF4-FFF2-40B4-BE49-F238E27FC236}">
                <a16:creationId xmlns:a16="http://schemas.microsoft.com/office/drawing/2014/main" id="{A25652C5-51EE-4620-844B-8E1CEE7BBA49}"/>
              </a:ext>
            </a:extLst>
          </p:cNvPr>
          <p:cNvSpPr/>
          <p:nvPr userDrawn="1"/>
        </p:nvSpPr>
        <p:spPr>
          <a:xfrm>
            <a:off x="736600" y="3732637"/>
            <a:ext cx="2471356" cy="497605"/>
          </a:xfrm>
          <a:prstGeom prst="roundRect">
            <a:avLst>
              <a:gd name="adj" fmla="val 26585"/>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8" name="矩形: 圆角 27">
            <a:extLst>
              <a:ext uri="{FF2B5EF4-FFF2-40B4-BE49-F238E27FC236}">
                <a16:creationId xmlns:a16="http://schemas.microsoft.com/office/drawing/2014/main" id="{4B745938-06C1-4197-81FF-A605C0C975A0}"/>
              </a:ext>
            </a:extLst>
          </p:cNvPr>
          <p:cNvSpPr/>
          <p:nvPr userDrawn="1"/>
        </p:nvSpPr>
        <p:spPr>
          <a:xfrm>
            <a:off x="497213" y="3489408"/>
            <a:ext cx="11197574" cy="457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9" name="矩形: 圆角 28">
            <a:extLst>
              <a:ext uri="{FF2B5EF4-FFF2-40B4-BE49-F238E27FC236}">
                <a16:creationId xmlns:a16="http://schemas.microsoft.com/office/drawing/2014/main" id="{EC295AB5-E1A5-46EE-9823-C3B47D504AE5}"/>
              </a:ext>
            </a:extLst>
          </p:cNvPr>
          <p:cNvSpPr/>
          <p:nvPr userDrawn="1"/>
        </p:nvSpPr>
        <p:spPr>
          <a:xfrm>
            <a:off x="3485747" y="3732637"/>
            <a:ext cx="2471356" cy="497605"/>
          </a:xfrm>
          <a:prstGeom prst="roundRect">
            <a:avLst>
              <a:gd name="adj" fmla="val 26585"/>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0" name="矩形: 圆角 29">
            <a:extLst>
              <a:ext uri="{FF2B5EF4-FFF2-40B4-BE49-F238E27FC236}">
                <a16:creationId xmlns:a16="http://schemas.microsoft.com/office/drawing/2014/main" id="{42973007-14C3-4CF9-B9C0-0F342318164B}"/>
              </a:ext>
            </a:extLst>
          </p:cNvPr>
          <p:cNvSpPr/>
          <p:nvPr userDrawn="1"/>
        </p:nvSpPr>
        <p:spPr>
          <a:xfrm>
            <a:off x="6234894" y="3732637"/>
            <a:ext cx="2471356" cy="497605"/>
          </a:xfrm>
          <a:prstGeom prst="roundRect">
            <a:avLst>
              <a:gd name="adj" fmla="val 26585"/>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1" name="矩形: 圆角 30">
            <a:extLst>
              <a:ext uri="{FF2B5EF4-FFF2-40B4-BE49-F238E27FC236}">
                <a16:creationId xmlns:a16="http://schemas.microsoft.com/office/drawing/2014/main" id="{8FC017E1-D6BE-4359-B733-621B484F0007}"/>
              </a:ext>
            </a:extLst>
          </p:cNvPr>
          <p:cNvSpPr/>
          <p:nvPr userDrawn="1"/>
        </p:nvSpPr>
        <p:spPr>
          <a:xfrm>
            <a:off x="8984041" y="3732637"/>
            <a:ext cx="2471356" cy="497605"/>
          </a:xfrm>
          <a:prstGeom prst="roundRect">
            <a:avLst>
              <a:gd name="adj" fmla="val 26585"/>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2" name="文本占位符 31">
            <a:extLst>
              <a:ext uri="{FF2B5EF4-FFF2-40B4-BE49-F238E27FC236}">
                <a16:creationId xmlns:a16="http://schemas.microsoft.com/office/drawing/2014/main" id="{574E1B39-13E5-47C6-A593-5B48D4446D01}"/>
              </a:ext>
            </a:extLst>
          </p:cNvPr>
          <p:cNvSpPr>
            <a:spLocks noGrp="1"/>
          </p:cNvSpPr>
          <p:nvPr userDrawn="1">
            <p:ph type="body" sz="quarter" idx="14" hasCustomPrompt="1"/>
          </p:nvPr>
        </p:nvSpPr>
        <p:spPr>
          <a:xfrm>
            <a:off x="3485747" y="3807076"/>
            <a:ext cx="247135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33" name="文本占位符 32">
            <a:extLst>
              <a:ext uri="{FF2B5EF4-FFF2-40B4-BE49-F238E27FC236}">
                <a16:creationId xmlns:a16="http://schemas.microsoft.com/office/drawing/2014/main" id="{D1FF35F5-5CE1-42C1-99A1-546E576BBE12}"/>
              </a:ext>
            </a:extLst>
          </p:cNvPr>
          <p:cNvSpPr>
            <a:spLocks noGrp="1"/>
          </p:cNvSpPr>
          <p:nvPr userDrawn="1">
            <p:ph type="body" sz="quarter" idx="15" hasCustomPrompt="1"/>
          </p:nvPr>
        </p:nvSpPr>
        <p:spPr>
          <a:xfrm>
            <a:off x="6234896" y="3807076"/>
            <a:ext cx="247135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34" name="文本占位符 33">
            <a:extLst>
              <a:ext uri="{FF2B5EF4-FFF2-40B4-BE49-F238E27FC236}">
                <a16:creationId xmlns:a16="http://schemas.microsoft.com/office/drawing/2014/main" id="{FE3089FB-AE36-4D7F-AA6C-79BAB962303D}"/>
              </a:ext>
            </a:extLst>
          </p:cNvPr>
          <p:cNvSpPr>
            <a:spLocks noGrp="1"/>
          </p:cNvSpPr>
          <p:nvPr userDrawn="1">
            <p:ph type="body" sz="quarter" idx="16" hasCustomPrompt="1"/>
          </p:nvPr>
        </p:nvSpPr>
        <p:spPr>
          <a:xfrm>
            <a:off x="8984045" y="3807076"/>
            <a:ext cx="247135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35" name="文本占位符 34">
            <a:extLst>
              <a:ext uri="{FF2B5EF4-FFF2-40B4-BE49-F238E27FC236}">
                <a16:creationId xmlns:a16="http://schemas.microsoft.com/office/drawing/2014/main" id="{0F7F082C-F472-4267-ACCE-527E52C31BF2}"/>
              </a:ext>
            </a:extLst>
          </p:cNvPr>
          <p:cNvSpPr>
            <a:spLocks noGrp="1"/>
          </p:cNvSpPr>
          <p:nvPr userDrawn="1">
            <p:ph type="body" sz="quarter" idx="17" hasCustomPrompt="1"/>
          </p:nvPr>
        </p:nvSpPr>
        <p:spPr>
          <a:xfrm>
            <a:off x="736598" y="3807076"/>
            <a:ext cx="247135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36" name="文本占位符 35">
            <a:extLst>
              <a:ext uri="{FF2B5EF4-FFF2-40B4-BE49-F238E27FC236}">
                <a16:creationId xmlns:a16="http://schemas.microsoft.com/office/drawing/2014/main" id="{ACCC0A4D-7E56-4FD5-A0F5-59B8B1F6460F}"/>
              </a:ext>
            </a:extLst>
          </p:cNvPr>
          <p:cNvSpPr>
            <a:spLocks noGrp="1"/>
          </p:cNvSpPr>
          <p:nvPr userDrawn="1">
            <p:ph type="body" sz="quarter" idx="18" hasCustomPrompt="1"/>
          </p:nvPr>
        </p:nvSpPr>
        <p:spPr>
          <a:xfrm>
            <a:off x="6234894" y="4425712"/>
            <a:ext cx="2471356"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fontAlgn="auto" latinLnBrk="0" hangingPunct="1">
              <a:lnSpc>
                <a:spcPct val="90000"/>
              </a:lnSpc>
              <a:buFont typeface="Arial" panose="020B0604020202020204" pitchFamily="34" charset="0"/>
              <a:buNone/>
              <a:defRPr sz="1800" spc="0">
                <a:solidFill>
                  <a:srgbClr val="000000"/>
                </a:solidFill>
                <a:sym typeface="阿里巴巴普惠体" panose="00020600040101010101" pitchFamily="18" charset="-122"/>
              </a:defRPr>
            </a:lvl5pPr>
          </a:lstStyle>
          <a:p>
            <a:pPr lvl="0"/>
            <a:r>
              <a:rPr lang="zh-CN" altLang="en-US" dirty="0"/>
              <a:t>请在此处添加文字说明</a:t>
            </a:r>
          </a:p>
          <a:p>
            <a:pPr lvl="0"/>
            <a:r>
              <a:rPr lang="zh-CN" altLang="en-US" dirty="0"/>
              <a:t>请在此处添加文字说明</a:t>
            </a:r>
          </a:p>
          <a:p>
            <a:pPr lvl="0"/>
            <a:endParaRPr lang="zh-CN" altLang="en-US" dirty="0"/>
          </a:p>
        </p:txBody>
      </p:sp>
      <p:sp>
        <p:nvSpPr>
          <p:cNvPr id="37" name="文本占位符 36">
            <a:extLst>
              <a:ext uri="{FF2B5EF4-FFF2-40B4-BE49-F238E27FC236}">
                <a16:creationId xmlns:a16="http://schemas.microsoft.com/office/drawing/2014/main" id="{23DB6637-3D2E-42FC-A667-8EB86A6D6ECD}"/>
              </a:ext>
            </a:extLst>
          </p:cNvPr>
          <p:cNvSpPr>
            <a:spLocks noGrp="1"/>
          </p:cNvSpPr>
          <p:nvPr userDrawn="1">
            <p:ph type="body" sz="quarter" idx="19" hasCustomPrompt="1"/>
          </p:nvPr>
        </p:nvSpPr>
        <p:spPr>
          <a:xfrm>
            <a:off x="8984041" y="4425712"/>
            <a:ext cx="2471356" cy="15077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sp>
        <p:nvSpPr>
          <p:cNvPr id="38" name="文本占位符 37">
            <a:extLst>
              <a:ext uri="{FF2B5EF4-FFF2-40B4-BE49-F238E27FC236}">
                <a16:creationId xmlns:a16="http://schemas.microsoft.com/office/drawing/2014/main" id="{6818712B-F4F6-4938-915C-BBF8B118D1BD}"/>
              </a:ext>
            </a:extLst>
          </p:cNvPr>
          <p:cNvSpPr>
            <a:spLocks noGrp="1"/>
          </p:cNvSpPr>
          <p:nvPr userDrawn="1">
            <p:ph type="body" sz="quarter" idx="20" hasCustomPrompt="1"/>
          </p:nvPr>
        </p:nvSpPr>
        <p:spPr>
          <a:xfrm>
            <a:off x="3485747" y="4425712"/>
            <a:ext cx="2471356" cy="1507720"/>
          </a:xfrm>
          <a:prstGeom prst="rect">
            <a:avLst/>
          </a:prstGeom>
          <a:solidFill>
            <a:schemeClr val="accent2">
              <a:lumMod val="20000"/>
              <a:lumOff val="80000"/>
            </a:schemeClr>
          </a:solidFill>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sp>
        <p:nvSpPr>
          <p:cNvPr id="39" name="文本占位符 38">
            <a:extLst>
              <a:ext uri="{FF2B5EF4-FFF2-40B4-BE49-F238E27FC236}">
                <a16:creationId xmlns:a16="http://schemas.microsoft.com/office/drawing/2014/main" id="{EAB9CA51-FB83-43BC-8B91-BFF4E73FFBE5}"/>
              </a:ext>
            </a:extLst>
          </p:cNvPr>
          <p:cNvSpPr>
            <a:spLocks noGrp="1"/>
          </p:cNvSpPr>
          <p:nvPr userDrawn="1">
            <p:ph type="body" sz="quarter" idx="21" hasCustomPrompt="1"/>
          </p:nvPr>
        </p:nvSpPr>
        <p:spPr>
          <a:xfrm>
            <a:off x="736600" y="4425712"/>
            <a:ext cx="2471356"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p:txBody>
      </p:sp>
      <p:cxnSp>
        <p:nvCxnSpPr>
          <p:cNvPr id="40" name="直接连接符 39">
            <a:extLst>
              <a:ext uri="{FF2B5EF4-FFF2-40B4-BE49-F238E27FC236}">
                <a16:creationId xmlns:a16="http://schemas.microsoft.com/office/drawing/2014/main" id="{E47FA592-D0BF-4464-8635-C9191B91425B}"/>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2" name="文本占位符 25">
            <a:extLst>
              <a:ext uri="{FF2B5EF4-FFF2-40B4-BE49-F238E27FC236}">
                <a16:creationId xmlns:a16="http://schemas.microsoft.com/office/drawing/2014/main" id="{89B250AD-BF37-4A57-BD7F-48E1A66F13A1}"/>
              </a:ext>
            </a:extLst>
          </p:cNvPr>
          <p:cNvSpPr>
            <a:spLocks noGrp="1"/>
          </p:cNvSpPr>
          <p:nvPr userDrawn="1">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47" name="直接连接符 46">
            <a:extLst>
              <a:ext uri="{FF2B5EF4-FFF2-40B4-BE49-F238E27FC236}">
                <a16:creationId xmlns:a16="http://schemas.microsoft.com/office/drawing/2014/main" id="{79A03723-A9DC-4096-821B-005C9132E50E}"/>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8" name="图形 13">
            <a:extLst>
              <a:ext uri="{FF2B5EF4-FFF2-40B4-BE49-F238E27FC236}">
                <a16:creationId xmlns:a16="http://schemas.microsoft.com/office/drawing/2014/main" id="{AA3AB04B-04F2-4B07-A0E2-A29016CBB654}"/>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9" name="任意多边形: 形状 48">
              <a:extLst>
                <a:ext uri="{FF2B5EF4-FFF2-40B4-BE49-F238E27FC236}">
                  <a16:creationId xmlns:a16="http://schemas.microsoft.com/office/drawing/2014/main" id="{5F70E526-5C5E-4CBE-87EB-4235A85130A2}"/>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0" name="任意多边形: 形状 49">
              <a:extLst>
                <a:ext uri="{FF2B5EF4-FFF2-40B4-BE49-F238E27FC236}">
                  <a16:creationId xmlns:a16="http://schemas.microsoft.com/office/drawing/2014/main" id="{1A1B4A36-DB99-4897-9B36-5E60DB82400B}"/>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51" name="任意多边形: 形状 50">
              <a:extLst>
                <a:ext uri="{FF2B5EF4-FFF2-40B4-BE49-F238E27FC236}">
                  <a16:creationId xmlns:a16="http://schemas.microsoft.com/office/drawing/2014/main" id="{C5614735-0A9D-4135-B886-54C44EFA94A5}"/>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52" name="任意多边形: 形状 51">
              <a:extLst>
                <a:ext uri="{FF2B5EF4-FFF2-40B4-BE49-F238E27FC236}">
                  <a16:creationId xmlns:a16="http://schemas.microsoft.com/office/drawing/2014/main" id="{F94D8846-B4CB-4419-BE97-B9CEA8EBA2EC}"/>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53" name="任意多边形: 形状 52">
              <a:extLst>
                <a:ext uri="{FF2B5EF4-FFF2-40B4-BE49-F238E27FC236}">
                  <a16:creationId xmlns:a16="http://schemas.microsoft.com/office/drawing/2014/main" id="{8A550D44-25DA-4BEB-A46B-F763720BF818}"/>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54" name="任意多边形: 形状 53">
              <a:extLst>
                <a:ext uri="{FF2B5EF4-FFF2-40B4-BE49-F238E27FC236}">
                  <a16:creationId xmlns:a16="http://schemas.microsoft.com/office/drawing/2014/main" id="{F983D122-1F8C-4F2E-8745-B4B884DB1CE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55" name="矩形 54">
            <a:extLst>
              <a:ext uri="{FF2B5EF4-FFF2-40B4-BE49-F238E27FC236}">
                <a16:creationId xmlns:a16="http://schemas.microsoft.com/office/drawing/2014/main" id="{13945845-D13E-458D-9911-1E6C712D562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56" name="矩形: 圆角 55">
            <a:extLst>
              <a:ext uri="{FF2B5EF4-FFF2-40B4-BE49-F238E27FC236}">
                <a16:creationId xmlns:a16="http://schemas.microsoft.com/office/drawing/2014/main" id="{81FCE579-6069-41F8-9C19-7AA3EEA90F4D}"/>
              </a:ext>
            </a:extLst>
          </p:cNvPr>
          <p:cNvSpPr/>
          <p:nvPr userDrawn="1"/>
        </p:nvSpPr>
        <p:spPr>
          <a:xfrm>
            <a:off x="1891806" y="3429000"/>
            <a:ext cx="160940" cy="1685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7" name="矩形: 圆角 56">
            <a:extLst>
              <a:ext uri="{FF2B5EF4-FFF2-40B4-BE49-F238E27FC236}">
                <a16:creationId xmlns:a16="http://schemas.microsoft.com/office/drawing/2014/main" id="{D71615FB-FE11-4500-82C5-BBF3CF5F6BC8}"/>
              </a:ext>
            </a:extLst>
          </p:cNvPr>
          <p:cNvSpPr/>
          <p:nvPr userDrawn="1"/>
        </p:nvSpPr>
        <p:spPr>
          <a:xfrm>
            <a:off x="4640955" y="3429000"/>
            <a:ext cx="160940" cy="1685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8" name="矩形: 圆角 57">
            <a:extLst>
              <a:ext uri="{FF2B5EF4-FFF2-40B4-BE49-F238E27FC236}">
                <a16:creationId xmlns:a16="http://schemas.microsoft.com/office/drawing/2014/main" id="{1AC64443-F452-4B48-8239-4682E8D7459E}"/>
              </a:ext>
            </a:extLst>
          </p:cNvPr>
          <p:cNvSpPr/>
          <p:nvPr userDrawn="1"/>
        </p:nvSpPr>
        <p:spPr>
          <a:xfrm>
            <a:off x="7359858" y="3429000"/>
            <a:ext cx="160940" cy="1685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9" name="矩形: 圆角 58">
            <a:extLst>
              <a:ext uri="{FF2B5EF4-FFF2-40B4-BE49-F238E27FC236}">
                <a16:creationId xmlns:a16="http://schemas.microsoft.com/office/drawing/2014/main" id="{C97832AB-2EF8-4E9D-88D9-6FD738986463}"/>
              </a:ext>
            </a:extLst>
          </p:cNvPr>
          <p:cNvSpPr/>
          <p:nvPr userDrawn="1"/>
        </p:nvSpPr>
        <p:spPr>
          <a:xfrm>
            <a:off x="10142226" y="3429000"/>
            <a:ext cx="160940" cy="1685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60" name="组合 59">
            <a:extLst>
              <a:ext uri="{FF2B5EF4-FFF2-40B4-BE49-F238E27FC236}">
                <a16:creationId xmlns:a16="http://schemas.microsoft.com/office/drawing/2014/main" id="{BBB08C86-5736-4097-8FDD-2D0C6B0CEC23}"/>
              </a:ext>
            </a:extLst>
          </p:cNvPr>
          <p:cNvGrpSpPr/>
          <p:nvPr userDrawn="1"/>
        </p:nvGrpSpPr>
        <p:grpSpPr>
          <a:xfrm>
            <a:off x="11074399" y="306386"/>
            <a:ext cx="674689" cy="674689"/>
            <a:chOff x="11074399" y="306386"/>
            <a:chExt cx="674689" cy="674689"/>
          </a:xfrm>
        </p:grpSpPr>
        <p:sp>
          <p:nvSpPr>
            <p:cNvPr id="61" name="矩形: 圆角 60">
              <a:extLst>
                <a:ext uri="{FF2B5EF4-FFF2-40B4-BE49-F238E27FC236}">
                  <a16:creationId xmlns:a16="http://schemas.microsoft.com/office/drawing/2014/main" id="{C248CCF8-1662-47C4-B4DF-56C7DEA062B4}"/>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62" name="任意多边形: 形状 61">
              <a:extLst>
                <a:ext uri="{FF2B5EF4-FFF2-40B4-BE49-F238E27FC236}">
                  <a16:creationId xmlns:a16="http://schemas.microsoft.com/office/drawing/2014/main" id="{35EFB09B-8B1C-4D27-AEE1-3B9B039583D1}"/>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63" name="Freeform 193">
              <a:extLst>
                <a:ext uri="{FF2B5EF4-FFF2-40B4-BE49-F238E27FC236}">
                  <a16:creationId xmlns:a16="http://schemas.microsoft.com/office/drawing/2014/main" id="{82208981-9B77-4FBE-88D9-B7286E3EDC82}"/>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46" name="文本占位符 3">
            <a:extLst>
              <a:ext uri="{FF2B5EF4-FFF2-40B4-BE49-F238E27FC236}">
                <a16:creationId xmlns:a16="http://schemas.microsoft.com/office/drawing/2014/main" id="{54C70B3E-4C46-41E8-9D21-59A83EC234E3}"/>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四项图文页面</a:t>
            </a:r>
          </a:p>
        </p:txBody>
      </p:sp>
    </p:spTree>
    <p:extLst>
      <p:ext uri="{BB962C8B-B14F-4D97-AF65-F5344CB8AC3E}">
        <p14:creationId xmlns:p14="http://schemas.microsoft.com/office/powerpoint/2010/main" val="4085985232"/>
      </p:ext>
    </p:extLst>
  </p:cSld>
  <p:clrMapOvr>
    <a:overrideClrMapping bg1="lt1" tx1="dk1" bg2="lt2" tx2="dk2" accent1="accent1" accent2="accent2" accent3="accent3" accent4="accent4" accent5="accent5" accent6="accent6" hlink="hlink" folHlink="folHlink"/>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多图文页面">
    <p:bg>
      <p:bgPr>
        <a:solidFill>
          <a:schemeClr val="bg1">
            <a:lumMod val="95000"/>
          </a:schemeClr>
        </a:solidFill>
        <a:effectLst/>
      </p:bgPr>
    </p:bg>
    <p:spTree>
      <p:nvGrpSpPr>
        <p:cNvPr id="1" name=""/>
        <p:cNvGrpSpPr/>
        <p:nvPr/>
      </p:nvGrpSpPr>
      <p:grpSpPr>
        <a:xfrm>
          <a:off x="0" y="0"/>
          <a:ext cx="0" cy="0"/>
          <a:chOff x="0" y="0"/>
          <a:chExt cx="0" cy="0"/>
        </a:xfrm>
      </p:grpSpPr>
      <p:sp>
        <p:nvSpPr>
          <p:cNvPr id="22" name="矩形: 圆角 21">
            <a:extLst>
              <a:ext uri="{FF2B5EF4-FFF2-40B4-BE49-F238E27FC236}">
                <a16:creationId xmlns:a16="http://schemas.microsoft.com/office/drawing/2014/main" id="{96C95101-DCFE-43A4-A089-3E67880061C0}"/>
              </a:ext>
            </a:extLst>
          </p:cNvPr>
          <p:cNvSpPr/>
          <p:nvPr userDrawn="1"/>
        </p:nvSpPr>
        <p:spPr>
          <a:xfrm>
            <a:off x="766527" y="3793600"/>
            <a:ext cx="2831806"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3" name="矩形: 圆角 22">
            <a:extLst>
              <a:ext uri="{FF2B5EF4-FFF2-40B4-BE49-F238E27FC236}">
                <a16:creationId xmlns:a16="http://schemas.microsoft.com/office/drawing/2014/main" id="{5CE3493A-FBC5-4516-93A6-3634270B13A0}"/>
              </a:ext>
            </a:extLst>
          </p:cNvPr>
          <p:cNvSpPr/>
          <p:nvPr userDrawn="1"/>
        </p:nvSpPr>
        <p:spPr>
          <a:xfrm>
            <a:off x="766527" y="1473733"/>
            <a:ext cx="2831806"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useBgFill="1">
        <p:nvSpPr>
          <p:cNvPr id="18" name="椭圆 17">
            <a:extLst>
              <a:ext uri="{FF2B5EF4-FFF2-40B4-BE49-F238E27FC236}">
                <a16:creationId xmlns:a16="http://schemas.microsoft.com/office/drawing/2014/main" id="{7577D1B3-022E-49A7-8C83-EAEDE43996BA}"/>
              </a:ext>
            </a:extLst>
          </p:cNvPr>
          <p:cNvSpPr/>
          <p:nvPr userDrawn="1"/>
        </p:nvSpPr>
        <p:spPr>
          <a:xfrm>
            <a:off x="326585" y="3722175"/>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19" name="椭圆 18">
            <a:extLst>
              <a:ext uri="{FF2B5EF4-FFF2-40B4-BE49-F238E27FC236}">
                <a16:creationId xmlns:a16="http://schemas.microsoft.com/office/drawing/2014/main" id="{77139354-A1B4-44AC-8EFB-9B8D78CA9B7E}"/>
              </a:ext>
            </a:extLst>
          </p:cNvPr>
          <p:cNvSpPr/>
          <p:nvPr userDrawn="1"/>
        </p:nvSpPr>
        <p:spPr>
          <a:xfrm>
            <a:off x="326585" y="140230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0" name="椭圆 19">
            <a:extLst>
              <a:ext uri="{FF2B5EF4-FFF2-40B4-BE49-F238E27FC236}">
                <a16:creationId xmlns:a16="http://schemas.microsoft.com/office/drawing/2014/main" id="{D4A58AE9-DBF5-4376-A266-8456AA94B109}"/>
              </a:ext>
            </a:extLst>
          </p:cNvPr>
          <p:cNvSpPr/>
          <p:nvPr userDrawn="1"/>
        </p:nvSpPr>
        <p:spPr>
          <a:xfrm>
            <a:off x="433633" y="1509356"/>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1" name="椭圆 20">
            <a:extLst>
              <a:ext uri="{FF2B5EF4-FFF2-40B4-BE49-F238E27FC236}">
                <a16:creationId xmlns:a16="http://schemas.microsoft.com/office/drawing/2014/main" id="{F12ABB54-92A4-4DF9-9C52-A2E1DA770DB7}"/>
              </a:ext>
            </a:extLst>
          </p:cNvPr>
          <p:cNvSpPr/>
          <p:nvPr userDrawn="1"/>
        </p:nvSpPr>
        <p:spPr>
          <a:xfrm>
            <a:off x="433633" y="3829223"/>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57052E58-979B-4EAA-B14F-28263CC1C379}"/>
              </a:ext>
            </a:extLst>
          </p:cNvPr>
          <p:cNvSpPr>
            <a:spLocks noGrp="1"/>
          </p:cNvSpPr>
          <p:nvPr>
            <p:ph type="body" sz="quarter" idx="24" hasCustomPrompt="1"/>
          </p:nvPr>
        </p:nvSpPr>
        <p:spPr>
          <a:xfrm>
            <a:off x="946683" y="1516127"/>
            <a:ext cx="251618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3" name="文本占位符 2">
            <a:extLst>
              <a:ext uri="{FF2B5EF4-FFF2-40B4-BE49-F238E27FC236}">
                <a16:creationId xmlns:a16="http://schemas.microsoft.com/office/drawing/2014/main" id="{E5B53400-7CED-4EE4-8C11-AE7A6F7DAE07}"/>
              </a:ext>
            </a:extLst>
          </p:cNvPr>
          <p:cNvSpPr>
            <a:spLocks noGrp="1"/>
          </p:cNvSpPr>
          <p:nvPr>
            <p:ph type="body" sz="quarter" idx="25" hasCustomPrompt="1"/>
          </p:nvPr>
        </p:nvSpPr>
        <p:spPr>
          <a:xfrm>
            <a:off x="835363" y="2030056"/>
            <a:ext cx="3050838" cy="1137556"/>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请在此处添加文字说明</a:t>
            </a:r>
          </a:p>
          <a:p>
            <a:pPr lvl="0"/>
            <a:r>
              <a:rPr lang="zh-CN" altLang="en-US"/>
              <a:t>请在此处添加文字说明</a:t>
            </a:r>
          </a:p>
          <a:p>
            <a:pPr lvl="0"/>
            <a:r>
              <a:rPr lang="zh-CN" altLang="en-US"/>
              <a:t>请在此处添加文字说明</a:t>
            </a:r>
          </a:p>
        </p:txBody>
      </p:sp>
      <p:sp>
        <p:nvSpPr>
          <p:cNvPr id="4" name="文本占位符 3">
            <a:extLst>
              <a:ext uri="{FF2B5EF4-FFF2-40B4-BE49-F238E27FC236}">
                <a16:creationId xmlns:a16="http://schemas.microsoft.com/office/drawing/2014/main" id="{0E646423-48DD-45C6-AF18-76322C06965A}"/>
              </a:ext>
            </a:extLst>
          </p:cNvPr>
          <p:cNvSpPr>
            <a:spLocks noGrp="1"/>
          </p:cNvSpPr>
          <p:nvPr>
            <p:ph type="body" sz="quarter" idx="26" hasCustomPrompt="1"/>
          </p:nvPr>
        </p:nvSpPr>
        <p:spPr>
          <a:xfrm>
            <a:off x="946683" y="3835994"/>
            <a:ext cx="251618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请在这里输入标题</a:t>
            </a:r>
            <a:r>
              <a:rPr lang="en-US" altLang="zh-CN"/>
              <a:t>1</a:t>
            </a:r>
            <a:endParaRPr lang="zh-CN" altLang="en-US"/>
          </a:p>
        </p:txBody>
      </p:sp>
      <p:sp>
        <p:nvSpPr>
          <p:cNvPr id="5" name="文本占位符 4">
            <a:extLst>
              <a:ext uri="{FF2B5EF4-FFF2-40B4-BE49-F238E27FC236}">
                <a16:creationId xmlns:a16="http://schemas.microsoft.com/office/drawing/2014/main" id="{C340B325-8A4D-43F0-8898-4453A262A72B}"/>
              </a:ext>
            </a:extLst>
          </p:cNvPr>
          <p:cNvSpPr>
            <a:spLocks noGrp="1"/>
          </p:cNvSpPr>
          <p:nvPr>
            <p:ph type="body" sz="quarter" idx="27" hasCustomPrompt="1"/>
          </p:nvPr>
        </p:nvSpPr>
        <p:spPr>
          <a:xfrm>
            <a:off x="835363" y="4349923"/>
            <a:ext cx="3050838" cy="1857753"/>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fontAlgn="auto" latinLnBrk="0" hangingPunct="1">
              <a:lnSpc>
                <a:spcPct val="90000"/>
              </a:lnSpc>
              <a:buFont typeface="Arial" panose="020B0604020202020204" pitchFamily="34" charset="0"/>
              <a:buNone/>
              <a:defRPr sz="1800" spc="0">
                <a:solidFill>
                  <a:srgbClr val="000000"/>
                </a:solidFill>
                <a:sym typeface="微软雅黑" panose="020B0503020204020204" pitchFamily="34" charset="-122"/>
              </a:defRPr>
            </a:lvl5pPr>
          </a:lstStyle>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r>
              <a:rPr lang="zh-CN" altLang="en-US" dirty="0"/>
              <a:t>请在此处添加文字说明</a:t>
            </a:r>
          </a:p>
          <a:p>
            <a:pPr lvl="0"/>
            <a:endParaRPr lang="zh-CN" altLang="en-US" dirty="0"/>
          </a:p>
        </p:txBody>
      </p:sp>
      <p:grpSp>
        <p:nvGrpSpPr>
          <p:cNvPr id="42" name="组合 41">
            <a:extLst>
              <a:ext uri="{FF2B5EF4-FFF2-40B4-BE49-F238E27FC236}">
                <a16:creationId xmlns:a16="http://schemas.microsoft.com/office/drawing/2014/main" id="{85250622-E4AE-470D-8F0D-411F1D59C56D}"/>
              </a:ext>
            </a:extLst>
          </p:cNvPr>
          <p:cNvGrpSpPr>
            <a:grpSpLocks/>
          </p:cNvGrpSpPr>
          <p:nvPr userDrawn="1"/>
        </p:nvGrpSpPr>
        <p:grpSpPr>
          <a:xfrm>
            <a:off x="442912" y="306385"/>
            <a:ext cx="674689" cy="674690"/>
            <a:chOff x="-299161" y="-1042855"/>
            <a:chExt cx="674689" cy="674690"/>
          </a:xfrm>
        </p:grpSpPr>
        <p:sp>
          <p:nvSpPr>
            <p:cNvPr id="43" name="矩形: 圆角 42">
              <a:extLst>
                <a:ext uri="{FF2B5EF4-FFF2-40B4-BE49-F238E27FC236}">
                  <a16:creationId xmlns:a16="http://schemas.microsoft.com/office/drawing/2014/main" id="{99F7C5D9-8D2D-409C-B828-3AA1D671F12A}"/>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4" name="任意多边形: 形状 43">
              <a:extLst>
                <a:ext uri="{FF2B5EF4-FFF2-40B4-BE49-F238E27FC236}">
                  <a16:creationId xmlns:a16="http://schemas.microsoft.com/office/drawing/2014/main" id="{63BDAB02-6214-4C02-B164-DD7FDE4B86B4}"/>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45" name="任意多边形: 形状 44">
              <a:extLst>
                <a:ext uri="{FF2B5EF4-FFF2-40B4-BE49-F238E27FC236}">
                  <a16:creationId xmlns:a16="http://schemas.microsoft.com/office/drawing/2014/main" id="{B1A9A3B0-7492-45F4-9EB8-8B71029E2BCA}"/>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grpSp>
        <p:nvGrpSpPr>
          <p:cNvPr id="46" name="组合 45">
            <a:extLst>
              <a:ext uri="{FF2B5EF4-FFF2-40B4-BE49-F238E27FC236}">
                <a16:creationId xmlns:a16="http://schemas.microsoft.com/office/drawing/2014/main" id="{2521710E-75C5-49B4-9938-216024144205}"/>
              </a:ext>
            </a:extLst>
          </p:cNvPr>
          <p:cNvGrpSpPr>
            <a:grpSpLocks/>
          </p:cNvGrpSpPr>
          <p:nvPr userDrawn="1"/>
        </p:nvGrpSpPr>
        <p:grpSpPr>
          <a:xfrm>
            <a:off x="442913" y="306384"/>
            <a:ext cx="674689" cy="674690"/>
            <a:chOff x="1348846" y="2526464"/>
            <a:chExt cx="595993" cy="630099"/>
          </a:xfrm>
        </p:grpSpPr>
        <p:sp>
          <p:nvSpPr>
            <p:cNvPr id="47" name="矩形: 圆角 46">
              <a:extLst>
                <a:ext uri="{FF2B5EF4-FFF2-40B4-BE49-F238E27FC236}">
                  <a16:creationId xmlns:a16="http://schemas.microsoft.com/office/drawing/2014/main" id="{A944FC7C-A9A8-4D55-83D0-A2238B5C394A}"/>
                </a:ext>
              </a:extLst>
            </p:cNvPr>
            <p:cNvSpPr>
              <a:spLocks/>
            </p:cNvSpPr>
            <p:nvPr/>
          </p:nvSpPr>
          <p:spPr>
            <a:xfrm>
              <a:off x="1348846" y="2526464"/>
              <a:ext cx="595993" cy="63009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8" name="任意多边形: 形状 47">
              <a:extLst>
                <a:ext uri="{FF2B5EF4-FFF2-40B4-BE49-F238E27FC236}">
                  <a16:creationId xmlns:a16="http://schemas.microsoft.com/office/drawing/2014/main" id="{6C4654A2-5206-4151-90B0-7E126AE8EDE9}"/>
                </a:ext>
              </a:extLst>
            </p:cNvPr>
            <p:cNvSpPr/>
            <p:nvPr/>
          </p:nvSpPr>
          <p:spPr>
            <a:xfrm>
              <a:off x="1431958" y="2626798"/>
              <a:ext cx="512881" cy="529765"/>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49" name="任意多边形: 形状 48">
              <a:extLst>
                <a:ext uri="{FF2B5EF4-FFF2-40B4-BE49-F238E27FC236}">
                  <a16:creationId xmlns:a16="http://schemas.microsoft.com/office/drawing/2014/main" id="{9C598BFA-07FE-4D82-A941-A5F4493BD97B}"/>
                </a:ext>
              </a:extLst>
            </p:cNvPr>
            <p:cNvSpPr/>
            <p:nvPr/>
          </p:nvSpPr>
          <p:spPr>
            <a:xfrm>
              <a:off x="1426829" y="2621500"/>
              <a:ext cx="440026" cy="44002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grpSp>
        <p:nvGrpSpPr>
          <p:cNvPr id="50" name="组合 49">
            <a:extLst>
              <a:ext uri="{FF2B5EF4-FFF2-40B4-BE49-F238E27FC236}">
                <a16:creationId xmlns:a16="http://schemas.microsoft.com/office/drawing/2014/main" id="{3FA7DC3A-CA5A-488F-86B9-659F323D9745}"/>
              </a:ext>
            </a:extLst>
          </p:cNvPr>
          <p:cNvGrpSpPr/>
          <p:nvPr userDrawn="1"/>
        </p:nvGrpSpPr>
        <p:grpSpPr>
          <a:xfrm>
            <a:off x="11074399" y="306386"/>
            <a:ext cx="674689" cy="674689"/>
            <a:chOff x="11074399" y="306386"/>
            <a:chExt cx="674689" cy="674689"/>
          </a:xfrm>
        </p:grpSpPr>
        <p:sp>
          <p:nvSpPr>
            <p:cNvPr id="51" name="矩形: 圆角 50">
              <a:extLst>
                <a:ext uri="{FF2B5EF4-FFF2-40B4-BE49-F238E27FC236}">
                  <a16:creationId xmlns:a16="http://schemas.microsoft.com/office/drawing/2014/main" id="{D261C986-87C2-4607-948B-0ABDC42DCEC4}"/>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2" name="任意多边形: 形状 51">
              <a:extLst>
                <a:ext uri="{FF2B5EF4-FFF2-40B4-BE49-F238E27FC236}">
                  <a16:creationId xmlns:a16="http://schemas.microsoft.com/office/drawing/2014/main" id="{C88817E9-39B5-4981-A5B6-563BAF81482C}"/>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3" name="Freeform 193">
              <a:extLst>
                <a:ext uri="{FF2B5EF4-FFF2-40B4-BE49-F238E27FC236}">
                  <a16:creationId xmlns:a16="http://schemas.microsoft.com/office/drawing/2014/main" id="{E3CB2377-AA0C-4245-83F4-221A13F5F2F2}"/>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54" name="文本占位符 3">
            <a:extLst>
              <a:ext uri="{FF2B5EF4-FFF2-40B4-BE49-F238E27FC236}">
                <a16:creationId xmlns:a16="http://schemas.microsoft.com/office/drawing/2014/main" id="{03AC8B04-4733-4262-8FB3-8BB9359807E8}"/>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任意数量图文页面</a:t>
            </a:r>
          </a:p>
        </p:txBody>
      </p:sp>
    </p:spTree>
    <p:extLst>
      <p:ext uri="{BB962C8B-B14F-4D97-AF65-F5344CB8AC3E}">
        <p14:creationId xmlns:p14="http://schemas.microsoft.com/office/powerpoint/2010/main" val="3433481735"/>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时间轴">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2" name="椭圆 21">
            <a:extLst>
              <a:ext uri="{FF2B5EF4-FFF2-40B4-BE49-F238E27FC236}">
                <a16:creationId xmlns:a16="http://schemas.microsoft.com/office/drawing/2014/main" id="{E46BFBCC-661F-49EA-A9FE-CAF7872FF0B3}"/>
              </a:ext>
            </a:extLst>
          </p:cNvPr>
          <p:cNvSpPr/>
          <p:nvPr userDrawn="1"/>
        </p:nvSpPr>
        <p:spPr>
          <a:xfrm>
            <a:off x="349779" y="3950647"/>
            <a:ext cx="716522" cy="7165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3" name="椭圆 22">
            <a:extLst>
              <a:ext uri="{FF2B5EF4-FFF2-40B4-BE49-F238E27FC236}">
                <a16:creationId xmlns:a16="http://schemas.microsoft.com/office/drawing/2014/main" id="{93B6DD7F-F2F7-4365-A072-8F12ACD0806E}"/>
              </a:ext>
            </a:extLst>
          </p:cNvPr>
          <p:cNvSpPr/>
          <p:nvPr userDrawn="1"/>
        </p:nvSpPr>
        <p:spPr>
          <a:xfrm>
            <a:off x="2418396" y="2769778"/>
            <a:ext cx="399942" cy="3999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椭圆 23">
            <a:extLst>
              <a:ext uri="{FF2B5EF4-FFF2-40B4-BE49-F238E27FC236}">
                <a16:creationId xmlns:a16="http://schemas.microsoft.com/office/drawing/2014/main" id="{B14BDAD3-AFF2-4BBD-B369-2BEFC467B115}"/>
              </a:ext>
            </a:extLst>
          </p:cNvPr>
          <p:cNvSpPr/>
          <p:nvPr userDrawn="1"/>
        </p:nvSpPr>
        <p:spPr>
          <a:xfrm>
            <a:off x="4662692" y="4241466"/>
            <a:ext cx="399942" cy="3999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椭圆 24">
            <a:extLst>
              <a:ext uri="{FF2B5EF4-FFF2-40B4-BE49-F238E27FC236}">
                <a16:creationId xmlns:a16="http://schemas.microsoft.com/office/drawing/2014/main" id="{97EA67BD-815F-435A-AA4E-BF78080FBF31}"/>
              </a:ext>
            </a:extLst>
          </p:cNvPr>
          <p:cNvSpPr/>
          <p:nvPr userDrawn="1"/>
        </p:nvSpPr>
        <p:spPr>
          <a:xfrm>
            <a:off x="8842843" y="4062603"/>
            <a:ext cx="399942" cy="3999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26" name="直接连接符 25">
            <a:extLst>
              <a:ext uri="{FF2B5EF4-FFF2-40B4-BE49-F238E27FC236}">
                <a16:creationId xmlns:a16="http://schemas.microsoft.com/office/drawing/2014/main" id="{FA7E05BE-62C8-4E41-92B8-103CB59B7227}"/>
              </a:ext>
            </a:extLst>
          </p:cNvPr>
          <p:cNvCxnSpPr>
            <a:cxnSpLocks/>
          </p:cNvCxnSpPr>
          <p:nvPr userDrawn="1"/>
        </p:nvCxnSpPr>
        <p:spPr>
          <a:xfrm flipV="1">
            <a:off x="961369" y="3111150"/>
            <a:ext cx="1515597" cy="944429"/>
          </a:xfrm>
          <a:prstGeom prst="line">
            <a:avLst/>
          </a:prstGeom>
          <a:ln w="9525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53FCA7F1-3A02-497D-9EB6-3CC46A0655A0}"/>
              </a:ext>
            </a:extLst>
          </p:cNvPr>
          <p:cNvCxnSpPr>
            <a:cxnSpLocks/>
          </p:cNvCxnSpPr>
          <p:nvPr userDrawn="1"/>
        </p:nvCxnSpPr>
        <p:spPr>
          <a:xfrm>
            <a:off x="2759768" y="3111150"/>
            <a:ext cx="1961494" cy="1188886"/>
          </a:xfrm>
          <a:prstGeom prst="line">
            <a:avLst/>
          </a:prstGeom>
          <a:ln w="9525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19374FAB-EFF0-403E-9A95-A9B5DBEE8551}"/>
              </a:ext>
            </a:extLst>
          </p:cNvPr>
          <p:cNvCxnSpPr>
            <a:cxnSpLocks/>
          </p:cNvCxnSpPr>
          <p:nvPr userDrawn="1"/>
        </p:nvCxnSpPr>
        <p:spPr>
          <a:xfrm flipV="1">
            <a:off x="9184215" y="2812634"/>
            <a:ext cx="2466448" cy="1308539"/>
          </a:xfrm>
          <a:prstGeom prst="line">
            <a:avLst/>
          </a:prstGeom>
          <a:ln w="95250" cap="rnd">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9" name="椭圆 28">
            <a:extLst>
              <a:ext uri="{FF2B5EF4-FFF2-40B4-BE49-F238E27FC236}">
                <a16:creationId xmlns:a16="http://schemas.microsoft.com/office/drawing/2014/main" id="{AA7F45A8-1098-4A94-AC9E-135D6E1F70D6}"/>
              </a:ext>
            </a:extLst>
          </p:cNvPr>
          <p:cNvSpPr/>
          <p:nvPr userDrawn="1"/>
        </p:nvSpPr>
        <p:spPr>
          <a:xfrm>
            <a:off x="6995298" y="2170886"/>
            <a:ext cx="399942" cy="39994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0" name="直接连接符 29">
            <a:extLst>
              <a:ext uri="{FF2B5EF4-FFF2-40B4-BE49-F238E27FC236}">
                <a16:creationId xmlns:a16="http://schemas.microsoft.com/office/drawing/2014/main" id="{639A8123-38D9-4046-984F-942B08064B99}"/>
              </a:ext>
            </a:extLst>
          </p:cNvPr>
          <p:cNvCxnSpPr>
            <a:cxnSpLocks/>
          </p:cNvCxnSpPr>
          <p:nvPr userDrawn="1"/>
        </p:nvCxnSpPr>
        <p:spPr>
          <a:xfrm flipV="1">
            <a:off x="5004064" y="2512258"/>
            <a:ext cx="2049804" cy="1787778"/>
          </a:xfrm>
          <a:prstGeom prst="line">
            <a:avLst/>
          </a:prstGeom>
          <a:ln w="9525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2E90A956-DF6F-488C-844E-35EB53EEB7B8}"/>
              </a:ext>
            </a:extLst>
          </p:cNvPr>
          <p:cNvCxnSpPr>
            <a:cxnSpLocks/>
          </p:cNvCxnSpPr>
          <p:nvPr userDrawn="1"/>
        </p:nvCxnSpPr>
        <p:spPr>
          <a:xfrm>
            <a:off x="7336670" y="2512258"/>
            <a:ext cx="1564743" cy="1608915"/>
          </a:xfrm>
          <a:prstGeom prst="line">
            <a:avLst/>
          </a:prstGeom>
          <a:ln w="9525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文本占位符 16">
            <a:extLst>
              <a:ext uri="{FF2B5EF4-FFF2-40B4-BE49-F238E27FC236}">
                <a16:creationId xmlns:a16="http://schemas.microsoft.com/office/drawing/2014/main" id="{7A26CE14-05F4-4857-B795-0E47E4668D9C}"/>
              </a:ext>
            </a:extLst>
          </p:cNvPr>
          <p:cNvSpPr>
            <a:spLocks noGrp="1"/>
          </p:cNvSpPr>
          <p:nvPr>
            <p:ph type="body" sz="quarter" idx="10" hasCustomPrompt="1"/>
          </p:nvPr>
        </p:nvSpPr>
        <p:spPr>
          <a:xfrm>
            <a:off x="2411934" y="2250058"/>
            <a:ext cx="1446619"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2019.02</a:t>
            </a:r>
            <a:endParaRPr lang="zh-CN" altLang="en-US" dirty="0"/>
          </a:p>
        </p:txBody>
      </p:sp>
      <p:sp>
        <p:nvSpPr>
          <p:cNvPr id="36" name="文本占位符 17">
            <a:extLst>
              <a:ext uri="{FF2B5EF4-FFF2-40B4-BE49-F238E27FC236}">
                <a16:creationId xmlns:a16="http://schemas.microsoft.com/office/drawing/2014/main" id="{1A214822-C5FD-4590-94D8-50311F93BECA}"/>
              </a:ext>
            </a:extLst>
          </p:cNvPr>
          <p:cNvSpPr>
            <a:spLocks noGrp="1"/>
          </p:cNvSpPr>
          <p:nvPr>
            <p:ph type="body" sz="quarter" idx="11" hasCustomPrompt="1"/>
          </p:nvPr>
        </p:nvSpPr>
        <p:spPr>
          <a:xfrm>
            <a:off x="364705" y="4749233"/>
            <a:ext cx="1446619"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2018.10</a:t>
            </a:r>
            <a:endParaRPr lang="zh-CN" altLang="en-US" dirty="0"/>
          </a:p>
        </p:txBody>
      </p:sp>
      <p:sp>
        <p:nvSpPr>
          <p:cNvPr id="37" name="文本占位符 18">
            <a:extLst>
              <a:ext uri="{FF2B5EF4-FFF2-40B4-BE49-F238E27FC236}">
                <a16:creationId xmlns:a16="http://schemas.microsoft.com/office/drawing/2014/main" id="{7E8AC0D1-2F2E-40D1-92E9-A1D83FFE0739}"/>
              </a:ext>
            </a:extLst>
          </p:cNvPr>
          <p:cNvSpPr>
            <a:spLocks noGrp="1"/>
          </p:cNvSpPr>
          <p:nvPr>
            <p:ph type="body" sz="quarter" idx="12" hasCustomPrompt="1"/>
          </p:nvPr>
        </p:nvSpPr>
        <p:spPr>
          <a:xfrm>
            <a:off x="364704" y="5128066"/>
            <a:ext cx="3462230" cy="103034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600" spc="0">
                <a:solidFill>
                  <a:srgbClr val="40404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谈一谈这个时间点发生了什么事</a:t>
            </a:r>
          </a:p>
          <a:p>
            <a:pPr lvl="0"/>
            <a:r>
              <a:rPr lang="zh-CN" altLang="en-US" dirty="0"/>
              <a:t>谈一谈这个时间点发生了什么事</a:t>
            </a:r>
          </a:p>
          <a:p>
            <a:pPr lvl="0"/>
            <a:r>
              <a:rPr lang="zh-CN" altLang="en-US" dirty="0"/>
              <a:t>谈一谈这个时间点发生了什么事</a:t>
            </a:r>
          </a:p>
        </p:txBody>
      </p:sp>
      <p:sp>
        <p:nvSpPr>
          <p:cNvPr id="38" name="文本占位符 19">
            <a:extLst>
              <a:ext uri="{FF2B5EF4-FFF2-40B4-BE49-F238E27FC236}">
                <a16:creationId xmlns:a16="http://schemas.microsoft.com/office/drawing/2014/main" id="{E4EDA4D9-2208-4D51-8FF0-17C23A4B5867}"/>
              </a:ext>
            </a:extLst>
          </p:cNvPr>
          <p:cNvSpPr>
            <a:spLocks noGrp="1"/>
          </p:cNvSpPr>
          <p:nvPr>
            <p:ph type="body" sz="quarter" idx="13" hasCustomPrompt="1"/>
          </p:nvPr>
        </p:nvSpPr>
        <p:spPr>
          <a:xfrm>
            <a:off x="2411933" y="1165779"/>
            <a:ext cx="3462230" cy="1030347"/>
          </a:xfrm>
          <a:prstGeom prst="rect">
            <a:avLst/>
          </a:prstGeom>
        </p:spPr>
        <p:txBody>
          <a:bodyPr vert="horz" wrap="square" lIns="91440" tIns="45720" rIns="91440" bIns="45720" anchor="b"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600" spc="0">
                <a:solidFill>
                  <a:srgbClr val="40404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谈一谈这个时间点发生了什么事</a:t>
            </a:r>
          </a:p>
          <a:p>
            <a:pPr lvl="0"/>
            <a:r>
              <a:rPr lang="zh-CN" altLang="en-US" dirty="0"/>
              <a:t>谈一谈这个时间点发生了什么事</a:t>
            </a:r>
          </a:p>
          <a:p>
            <a:pPr lvl="0"/>
            <a:r>
              <a:rPr lang="zh-CN" altLang="en-US" dirty="0"/>
              <a:t>谈一谈这个时间点发生了什么事</a:t>
            </a:r>
          </a:p>
        </p:txBody>
      </p:sp>
      <p:sp>
        <p:nvSpPr>
          <p:cNvPr id="39" name="文本占位符 20">
            <a:extLst>
              <a:ext uri="{FF2B5EF4-FFF2-40B4-BE49-F238E27FC236}">
                <a16:creationId xmlns:a16="http://schemas.microsoft.com/office/drawing/2014/main" id="{A058E463-D05B-419A-A4DB-1EC8BDAEF008}"/>
              </a:ext>
            </a:extLst>
          </p:cNvPr>
          <p:cNvSpPr>
            <a:spLocks noGrp="1"/>
          </p:cNvSpPr>
          <p:nvPr>
            <p:ph type="body" sz="quarter" idx="14" hasCustomPrompt="1"/>
          </p:nvPr>
        </p:nvSpPr>
        <p:spPr>
          <a:xfrm>
            <a:off x="4662692" y="4666401"/>
            <a:ext cx="1446619"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2019.10</a:t>
            </a:r>
            <a:endParaRPr lang="zh-CN" altLang="en-US" dirty="0"/>
          </a:p>
        </p:txBody>
      </p:sp>
      <p:sp>
        <p:nvSpPr>
          <p:cNvPr id="40" name="文本占位符 21">
            <a:extLst>
              <a:ext uri="{FF2B5EF4-FFF2-40B4-BE49-F238E27FC236}">
                <a16:creationId xmlns:a16="http://schemas.microsoft.com/office/drawing/2014/main" id="{EC2C9903-DE4E-4863-9C88-C46D0D14C885}"/>
              </a:ext>
            </a:extLst>
          </p:cNvPr>
          <p:cNvSpPr>
            <a:spLocks noGrp="1"/>
          </p:cNvSpPr>
          <p:nvPr>
            <p:ph type="body" sz="quarter" idx="15" hasCustomPrompt="1"/>
          </p:nvPr>
        </p:nvSpPr>
        <p:spPr>
          <a:xfrm>
            <a:off x="4662691" y="5045234"/>
            <a:ext cx="3462230" cy="103034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600" spc="0">
                <a:solidFill>
                  <a:srgbClr val="40404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谈一谈这个时间点发生了什么事</a:t>
            </a:r>
          </a:p>
          <a:p>
            <a:pPr lvl="0"/>
            <a:r>
              <a:rPr lang="zh-CN" altLang="en-US" dirty="0"/>
              <a:t>谈一谈这个时间点发生了什么事</a:t>
            </a:r>
          </a:p>
          <a:p>
            <a:pPr lvl="0"/>
            <a:r>
              <a:rPr lang="zh-CN" altLang="en-US" dirty="0"/>
              <a:t>谈一谈这个时间点发生了什么事</a:t>
            </a:r>
          </a:p>
        </p:txBody>
      </p:sp>
      <p:sp>
        <p:nvSpPr>
          <p:cNvPr id="41" name="文本占位符 22">
            <a:extLst>
              <a:ext uri="{FF2B5EF4-FFF2-40B4-BE49-F238E27FC236}">
                <a16:creationId xmlns:a16="http://schemas.microsoft.com/office/drawing/2014/main" id="{104D5C83-9ED9-4563-A256-418FDE218AC9}"/>
              </a:ext>
            </a:extLst>
          </p:cNvPr>
          <p:cNvSpPr>
            <a:spLocks noGrp="1"/>
          </p:cNvSpPr>
          <p:nvPr>
            <p:ph type="body" sz="quarter" idx="16" hasCustomPrompt="1"/>
          </p:nvPr>
        </p:nvSpPr>
        <p:spPr>
          <a:xfrm>
            <a:off x="8844527" y="4526087"/>
            <a:ext cx="1446619"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2020.04</a:t>
            </a:r>
            <a:endParaRPr lang="zh-CN" altLang="en-US" dirty="0"/>
          </a:p>
        </p:txBody>
      </p:sp>
      <p:sp>
        <p:nvSpPr>
          <p:cNvPr id="42" name="文本占位符 23">
            <a:extLst>
              <a:ext uri="{FF2B5EF4-FFF2-40B4-BE49-F238E27FC236}">
                <a16:creationId xmlns:a16="http://schemas.microsoft.com/office/drawing/2014/main" id="{6F539B97-BEE5-4A3E-8046-5BC1DABDC145}"/>
              </a:ext>
            </a:extLst>
          </p:cNvPr>
          <p:cNvSpPr>
            <a:spLocks noGrp="1"/>
          </p:cNvSpPr>
          <p:nvPr>
            <p:ph type="body" sz="quarter" idx="17" hasCustomPrompt="1"/>
          </p:nvPr>
        </p:nvSpPr>
        <p:spPr>
          <a:xfrm>
            <a:off x="8844526" y="4904920"/>
            <a:ext cx="3062288" cy="103034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600" spc="0">
                <a:solidFill>
                  <a:srgbClr val="40404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谈一谈这个时间点发生了什么事</a:t>
            </a:r>
          </a:p>
          <a:p>
            <a:pPr lvl="0"/>
            <a:r>
              <a:rPr lang="zh-CN" altLang="en-US" dirty="0"/>
              <a:t>谈一谈这个时间点发生了什么事</a:t>
            </a:r>
          </a:p>
          <a:p>
            <a:pPr lvl="0"/>
            <a:r>
              <a:rPr lang="zh-CN" altLang="en-US" dirty="0"/>
              <a:t>谈一谈这个时间点发生了什么事</a:t>
            </a:r>
          </a:p>
        </p:txBody>
      </p:sp>
      <p:sp>
        <p:nvSpPr>
          <p:cNvPr id="43" name="文本占位符 24">
            <a:extLst>
              <a:ext uri="{FF2B5EF4-FFF2-40B4-BE49-F238E27FC236}">
                <a16:creationId xmlns:a16="http://schemas.microsoft.com/office/drawing/2014/main" id="{47803EA3-5B7D-4682-AF2F-21F76C63F429}"/>
              </a:ext>
            </a:extLst>
          </p:cNvPr>
          <p:cNvSpPr>
            <a:spLocks noGrp="1"/>
          </p:cNvSpPr>
          <p:nvPr>
            <p:ph type="body" sz="quarter" idx="18" hasCustomPrompt="1"/>
          </p:nvPr>
        </p:nvSpPr>
        <p:spPr>
          <a:xfrm>
            <a:off x="6982555" y="1712275"/>
            <a:ext cx="1446619"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2020.01</a:t>
            </a:r>
            <a:endParaRPr lang="zh-CN" altLang="en-US" dirty="0"/>
          </a:p>
        </p:txBody>
      </p:sp>
      <p:sp>
        <p:nvSpPr>
          <p:cNvPr id="44" name="文本占位符 25">
            <a:extLst>
              <a:ext uri="{FF2B5EF4-FFF2-40B4-BE49-F238E27FC236}">
                <a16:creationId xmlns:a16="http://schemas.microsoft.com/office/drawing/2014/main" id="{1C1C4F2F-1C24-4C5D-B572-DEB20BB48DC7}"/>
              </a:ext>
            </a:extLst>
          </p:cNvPr>
          <p:cNvSpPr>
            <a:spLocks noGrp="1"/>
          </p:cNvSpPr>
          <p:nvPr>
            <p:ph type="body" sz="quarter" idx="19" hasCustomPrompt="1"/>
          </p:nvPr>
        </p:nvSpPr>
        <p:spPr>
          <a:xfrm>
            <a:off x="6982554" y="1042504"/>
            <a:ext cx="3462230" cy="710259"/>
          </a:xfrm>
          <a:prstGeom prst="rect">
            <a:avLst/>
          </a:prstGeom>
        </p:spPr>
        <p:txBody>
          <a:bodyPr vert="horz" wrap="square" lIns="91440" tIns="45720" rIns="91440" bIns="45720" anchor="b"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600" spc="0">
                <a:solidFill>
                  <a:srgbClr val="40404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谈一谈这个时间点发生了什么事</a:t>
            </a:r>
          </a:p>
          <a:p>
            <a:pPr lvl="0"/>
            <a:r>
              <a:rPr lang="zh-CN" altLang="en-US" dirty="0"/>
              <a:t>谈一谈这个时间点发生了什么事</a:t>
            </a:r>
          </a:p>
        </p:txBody>
      </p:sp>
      <p:grpSp>
        <p:nvGrpSpPr>
          <p:cNvPr id="45" name="组合 44">
            <a:extLst>
              <a:ext uri="{FF2B5EF4-FFF2-40B4-BE49-F238E27FC236}">
                <a16:creationId xmlns:a16="http://schemas.microsoft.com/office/drawing/2014/main" id="{A9A66F09-E3C2-4207-AF9E-73FDA8094406}"/>
              </a:ext>
            </a:extLst>
          </p:cNvPr>
          <p:cNvGrpSpPr>
            <a:grpSpLocks/>
          </p:cNvGrpSpPr>
          <p:nvPr userDrawn="1"/>
        </p:nvGrpSpPr>
        <p:grpSpPr>
          <a:xfrm>
            <a:off x="442914" y="306383"/>
            <a:ext cx="674689" cy="674690"/>
            <a:chOff x="1381822" y="-776966"/>
            <a:chExt cx="595993" cy="630099"/>
          </a:xfrm>
        </p:grpSpPr>
        <p:sp>
          <p:nvSpPr>
            <p:cNvPr id="46" name="矩形: 圆角 45">
              <a:extLst>
                <a:ext uri="{FF2B5EF4-FFF2-40B4-BE49-F238E27FC236}">
                  <a16:creationId xmlns:a16="http://schemas.microsoft.com/office/drawing/2014/main" id="{749609BF-F46D-473C-A35A-91B4AB72F5AB}"/>
                </a:ext>
              </a:extLst>
            </p:cNvPr>
            <p:cNvSpPr>
              <a:spLocks/>
            </p:cNvSpPr>
            <p:nvPr/>
          </p:nvSpPr>
          <p:spPr>
            <a:xfrm>
              <a:off x="1381822" y="-776966"/>
              <a:ext cx="595993" cy="63009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7" name="任意多边形: 形状 46">
              <a:extLst>
                <a:ext uri="{FF2B5EF4-FFF2-40B4-BE49-F238E27FC236}">
                  <a16:creationId xmlns:a16="http://schemas.microsoft.com/office/drawing/2014/main" id="{92812DC0-8E23-4A6E-BE24-9E6EDCFCDAA6}"/>
                </a:ext>
              </a:extLst>
            </p:cNvPr>
            <p:cNvSpPr>
              <a:spLocks/>
            </p:cNvSpPr>
            <p:nvPr/>
          </p:nvSpPr>
          <p:spPr>
            <a:xfrm>
              <a:off x="1444638" y="-686524"/>
              <a:ext cx="533177" cy="538806"/>
            </a:xfrm>
            <a:custGeom>
              <a:avLst/>
              <a:gdLst>
                <a:gd name="connsiteX0" fmla="*/ 421848 w 533177"/>
                <a:gd name="connsiteY0" fmla="*/ 0 h 538806"/>
                <a:gd name="connsiteX1" fmla="*/ 419745 w 533177"/>
                <a:gd name="connsiteY1" fmla="*/ 4635 h 538806"/>
                <a:gd name="connsiteX2" fmla="*/ 424710 w 533177"/>
                <a:gd name="connsiteY2" fmla="*/ 4472 h 538806"/>
                <a:gd name="connsiteX3" fmla="*/ 426116 w 533177"/>
                <a:gd name="connsiteY3" fmla="*/ 4427 h 538806"/>
                <a:gd name="connsiteX4" fmla="*/ 424013 w 533177"/>
                <a:gd name="connsiteY4" fmla="*/ 9059 h 538806"/>
                <a:gd name="connsiteX5" fmla="*/ 428978 w 533177"/>
                <a:gd name="connsiteY5" fmla="*/ 8896 h 538806"/>
                <a:gd name="connsiteX6" fmla="*/ 430383 w 533177"/>
                <a:gd name="connsiteY6" fmla="*/ 8850 h 538806"/>
                <a:gd name="connsiteX7" fmla="*/ 428280 w 533177"/>
                <a:gd name="connsiteY7" fmla="*/ 13484 h 538806"/>
                <a:gd name="connsiteX8" fmla="*/ 433244 w 533177"/>
                <a:gd name="connsiteY8" fmla="*/ 13322 h 538806"/>
                <a:gd name="connsiteX9" fmla="*/ 434650 w 533177"/>
                <a:gd name="connsiteY9" fmla="*/ 13276 h 538806"/>
                <a:gd name="connsiteX10" fmla="*/ 432546 w 533177"/>
                <a:gd name="connsiteY10" fmla="*/ 17909 h 538806"/>
                <a:gd name="connsiteX11" fmla="*/ 437513 w 533177"/>
                <a:gd name="connsiteY11" fmla="*/ 17745 h 538806"/>
                <a:gd name="connsiteX12" fmla="*/ 438918 w 533177"/>
                <a:gd name="connsiteY12" fmla="*/ 17699 h 538806"/>
                <a:gd name="connsiteX13" fmla="*/ 436815 w 533177"/>
                <a:gd name="connsiteY13" fmla="*/ 22332 h 538806"/>
                <a:gd name="connsiteX14" fmla="*/ 441779 w 533177"/>
                <a:gd name="connsiteY14" fmla="*/ 22170 h 538806"/>
                <a:gd name="connsiteX15" fmla="*/ 443185 w 533177"/>
                <a:gd name="connsiteY15" fmla="*/ 22123 h 538806"/>
                <a:gd name="connsiteX16" fmla="*/ 441081 w 533177"/>
                <a:gd name="connsiteY16" fmla="*/ 26758 h 538806"/>
                <a:gd name="connsiteX17" fmla="*/ 442709 w 533177"/>
                <a:gd name="connsiteY17" fmla="*/ 26704 h 538806"/>
                <a:gd name="connsiteX18" fmla="*/ 447452 w 533177"/>
                <a:gd name="connsiteY18" fmla="*/ 26550 h 538806"/>
                <a:gd name="connsiteX19" fmla="*/ 445348 w 533177"/>
                <a:gd name="connsiteY19" fmla="*/ 31183 h 538806"/>
                <a:gd name="connsiteX20" fmla="*/ 446976 w 533177"/>
                <a:gd name="connsiteY20" fmla="*/ 31128 h 538806"/>
                <a:gd name="connsiteX21" fmla="*/ 451718 w 533177"/>
                <a:gd name="connsiteY21" fmla="*/ 30974 h 538806"/>
                <a:gd name="connsiteX22" fmla="*/ 449615 w 533177"/>
                <a:gd name="connsiteY22" fmla="*/ 35609 h 538806"/>
                <a:gd name="connsiteX23" fmla="*/ 451244 w 533177"/>
                <a:gd name="connsiteY23" fmla="*/ 35554 h 538806"/>
                <a:gd name="connsiteX24" fmla="*/ 455987 w 533177"/>
                <a:gd name="connsiteY24" fmla="*/ 35399 h 538806"/>
                <a:gd name="connsiteX25" fmla="*/ 453884 w 533177"/>
                <a:gd name="connsiteY25" fmla="*/ 40033 h 538806"/>
                <a:gd name="connsiteX26" fmla="*/ 455511 w 533177"/>
                <a:gd name="connsiteY26" fmla="*/ 39979 h 538806"/>
                <a:gd name="connsiteX27" fmla="*/ 460253 w 533177"/>
                <a:gd name="connsiteY27" fmla="*/ 39824 h 538806"/>
                <a:gd name="connsiteX28" fmla="*/ 458151 w 533177"/>
                <a:gd name="connsiteY28" fmla="*/ 44457 h 538806"/>
                <a:gd name="connsiteX29" fmla="*/ 459778 w 533177"/>
                <a:gd name="connsiteY29" fmla="*/ 44403 h 538806"/>
                <a:gd name="connsiteX30" fmla="*/ 464520 w 533177"/>
                <a:gd name="connsiteY30" fmla="*/ 44247 h 538806"/>
                <a:gd name="connsiteX31" fmla="*/ 462417 w 533177"/>
                <a:gd name="connsiteY31" fmla="*/ 48883 h 538806"/>
                <a:gd name="connsiteX32" fmla="*/ 464045 w 533177"/>
                <a:gd name="connsiteY32" fmla="*/ 48829 h 538806"/>
                <a:gd name="connsiteX33" fmla="*/ 468788 w 533177"/>
                <a:gd name="connsiteY33" fmla="*/ 48673 h 538806"/>
                <a:gd name="connsiteX34" fmla="*/ 466687 w 533177"/>
                <a:gd name="connsiteY34" fmla="*/ 53307 h 538806"/>
                <a:gd name="connsiteX35" fmla="*/ 468312 w 533177"/>
                <a:gd name="connsiteY35" fmla="*/ 53253 h 538806"/>
                <a:gd name="connsiteX36" fmla="*/ 473055 w 533177"/>
                <a:gd name="connsiteY36" fmla="*/ 53097 h 538806"/>
                <a:gd name="connsiteX37" fmla="*/ 470952 w 533177"/>
                <a:gd name="connsiteY37" fmla="*/ 57730 h 538806"/>
                <a:gd name="connsiteX38" fmla="*/ 472579 w 533177"/>
                <a:gd name="connsiteY38" fmla="*/ 57677 h 538806"/>
                <a:gd name="connsiteX39" fmla="*/ 477322 w 533177"/>
                <a:gd name="connsiteY39" fmla="*/ 57521 h 538806"/>
                <a:gd name="connsiteX40" fmla="*/ 475218 w 533177"/>
                <a:gd name="connsiteY40" fmla="*/ 62156 h 538806"/>
                <a:gd name="connsiteX41" fmla="*/ 476847 w 533177"/>
                <a:gd name="connsiteY41" fmla="*/ 62102 h 538806"/>
                <a:gd name="connsiteX42" fmla="*/ 481590 w 533177"/>
                <a:gd name="connsiteY42" fmla="*/ 61947 h 538806"/>
                <a:gd name="connsiteX43" fmla="*/ 479487 w 533177"/>
                <a:gd name="connsiteY43" fmla="*/ 66580 h 538806"/>
                <a:gd name="connsiteX44" fmla="*/ 484451 w 533177"/>
                <a:gd name="connsiteY44" fmla="*/ 66418 h 538806"/>
                <a:gd name="connsiteX45" fmla="*/ 485856 w 533177"/>
                <a:gd name="connsiteY45" fmla="*/ 66372 h 538806"/>
                <a:gd name="connsiteX46" fmla="*/ 483754 w 533177"/>
                <a:gd name="connsiteY46" fmla="*/ 71006 h 538806"/>
                <a:gd name="connsiteX47" fmla="*/ 488719 w 533177"/>
                <a:gd name="connsiteY47" fmla="*/ 70843 h 538806"/>
                <a:gd name="connsiteX48" fmla="*/ 490124 w 533177"/>
                <a:gd name="connsiteY48" fmla="*/ 70796 h 538806"/>
                <a:gd name="connsiteX49" fmla="*/ 488022 w 533177"/>
                <a:gd name="connsiteY49" fmla="*/ 75429 h 538806"/>
                <a:gd name="connsiteX50" fmla="*/ 492986 w 533177"/>
                <a:gd name="connsiteY50" fmla="*/ 75266 h 538806"/>
                <a:gd name="connsiteX51" fmla="*/ 494392 w 533177"/>
                <a:gd name="connsiteY51" fmla="*/ 75221 h 538806"/>
                <a:gd name="connsiteX52" fmla="*/ 492289 w 533177"/>
                <a:gd name="connsiteY52" fmla="*/ 79853 h 538806"/>
                <a:gd name="connsiteX53" fmla="*/ 497253 w 533177"/>
                <a:gd name="connsiteY53" fmla="*/ 79690 h 538806"/>
                <a:gd name="connsiteX54" fmla="*/ 498659 w 533177"/>
                <a:gd name="connsiteY54" fmla="*/ 79645 h 538806"/>
                <a:gd name="connsiteX55" fmla="*/ 496555 w 533177"/>
                <a:gd name="connsiteY55" fmla="*/ 84280 h 538806"/>
                <a:gd name="connsiteX56" fmla="*/ 501520 w 533177"/>
                <a:gd name="connsiteY56" fmla="*/ 84116 h 538806"/>
                <a:gd name="connsiteX57" fmla="*/ 502925 w 533177"/>
                <a:gd name="connsiteY57" fmla="*/ 84071 h 538806"/>
                <a:gd name="connsiteX58" fmla="*/ 500823 w 533177"/>
                <a:gd name="connsiteY58" fmla="*/ 88703 h 538806"/>
                <a:gd name="connsiteX59" fmla="*/ 505786 w 533177"/>
                <a:gd name="connsiteY59" fmla="*/ 88541 h 538806"/>
                <a:gd name="connsiteX60" fmla="*/ 507192 w 533177"/>
                <a:gd name="connsiteY60" fmla="*/ 88495 h 538806"/>
                <a:gd name="connsiteX61" fmla="*/ 505090 w 533177"/>
                <a:gd name="connsiteY61" fmla="*/ 93129 h 538806"/>
                <a:gd name="connsiteX62" fmla="*/ 510055 w 533177"/>
                <a:gd name="connsiteY62" fmla="*/ 92965 h 538806"/>
                <a:gd name="connsiteX63" fmla="*/ 511461 w 533177"/>
                <a:gd name="connsiteY63" fmla="*/ 92920 h 538806"/>
                <a:gd name="connsiteX64" fmla="*/ 509358 w 533177"/>
                <a:gd name="connsiteY64" fmla="*/ 97553 h 538806"/>
                <a:gd name="connsiteX65" fmla="*/ 514321 w 533177"/>
                <a:gd name="connsiteY65" fmla="*/ 97390 h 538806"/>
                <a:gd name="connsiteX66" fmla="*/ 515728 w 533177"/>
                <a:gd name="connsiteY66" fmla="*/ 97344 h 538806"/>
                <a:gd name="connsiteX67" fmla="*/ 513625 w 533177"/>
                <a:gd name="connsiteY67" fmla="*/ 101977 h 538806"/>
                <a:gd name="connsiteX68" fmla="*/ 518588 w 533177"/>
                <a:gd name="connsiteY68" fmla="*/ 101814 h 538806"/>
                <a:gd name="connsiteX69" fmla="*/ 519994 w 533177"/>
                <a:gd name="connsiteY69" fmla="*/ 101769 h 538806"/>
                <a:gd name="connsiteX70" fmla="*/ 517890 w 533177"/>
                <a:gd name="connsiteY70" fmla="*/ 106403 h 538806"/>
                <a:gd name="connsiteX71" fmla="*/ 522858 w 533177"/>
                <a:gd name="connsiteY71" fmla="*/ 106240 h 538806"/>
                <a:gd name="connsiteX72" fmla="*/ 524261 w 533177"/>
                <a:gd name="connsiteY72" fmla="*/ 106193 h 538806"/>
                <a:gd name="connsiteX73" fmla="*/ 522160 w 533177"/>
                <a:gd name="connsiteY73" fmla="*/ 110826 h 538806"/>
                <a:gd name="connsiteX74" fmla="*/ 527125 w 533177"/>
                <a:gd name="connsiteY74" fmla="*/ 110665 h 538806"/>
                <a:gd name="connsiteX75" fmla="*/ 528529 w 533177"/>
                <a:gd name="connsiteY75" fmla="*/ 110617 h 538806"/>
                <a:gd name="connsiteX76" fmla="*/ 526425 w 533177"/>
                <a:gd name="connsiteY76" fmla="*/ 115252 h 538806"/>
                <a:gd name="connsiteX77" fmla="*/ 531391 w 533177"/>
                <a:gd name="connsiteY77" fmla="*/ 115089 h 538806"/>
                <a:gd name="connsiteX78" fmla="*/ 531435 w 533177"/>
                <a:gd name="connsiteY78" fmla="*/ 115087 h 538806"/>
                <a:gd name="connsiteX79" fmla="*/ 531505 w 533177"/>
                <a:gd name="connsiteY79" fmla="*/ 117888 h 538806"/>
                <a:gd name="connsiteX80" fmla="*/ 530694 w 533177"/>
                <a:gd name="connsiteY80" fmla="*/ 119677 h 538806"/>
                <a:gd name="connsiteX81" fmla="*/ 531551 w 533177"/>
                <a:gd name="connsiteY81" fmla="*/ 119649 h 538806"/>
                <a:gd name="connsiteX82" fmla="*/ 533177 w 533177"/>
                <a:gd name="connsiteY82" fmla="*/ 183618 h 538806"/>
                <a:gd name="connsiteX83" fmla="*/ 533177 w 533177"/>
                <a:gd name="connsiteY83" fmla="*/ 376150 h 538806"/>
                <a:gd name="connsiteX84" fmla="*/ 533177 w 533177"/>
                <a:gd name="connsiteY84" fmla="*/ 440323 h 538806"/>
                <a:gd name="connsiteX85" fmla="*/ 533176 w 533177"/>
                <a:gd name="connsiteY85" fmla="*/ 440326 h 538806"/>
                <a:gd name="connsiteX86" fmla="*/ 526129 w 533177"/>
                <a:gd name="connsiteY86" fmla="*/ 475234 h 538806"/>
                <a:gd name="connsiteX87" fmla="*/ 521724 w 533177"/>
                <a:gd name="connsiteY87" fmla="*/ 484398 h 538806"/>
                <a:gd name="connsiteX88" fmla="*/ 511226 w 533177"/>
                <a:gd name="connsiteY88" fmla="*/ 499968 h 538806"/>
                <a:gd name="connsiteX89" fmla="*/ 472514 w 533177"/>
                <a:gd name="connsiteY89" fmla="*/ 531847 h 538806"/>
                <a:gd name="connsiteX90" fmla="*/ 472508 w 533177"/>
                <a:gd name="connsiteY90" fmla="*/ 531851 h 538806"/>
                <a:gd name="connsiteX91" fmla="*/ 438059 w 533177"/>
                <a:gd name="connsiteY91" fmla="*/ 538806 h 538806"/>
                <a:gd name="connsiteX92" fmla="*/ 166065 w 533177"/>
                <a:gd name="connsiteY92" fmla="*/ 531742 h 538806"/>
                <a:gd name="connsiteX93" fmla="*/ 164166 w 533177"/>
                <a:gd name="connsiteY93" fmla="*/ 528897 h 538806"/>
                <a:gd name="connsiteX94" fmla="*/ 164060 w 533177"/>
                <a:gd name="connsiteY94" fmla="*/ 528967 h 538806"/>
                <a:gd name="connsiteX95" fmla="*/ 163257 w 533177"/>
                <a:gd name="connsiteY95" fmla="*/ 529503 h 538806"/>
                <a:gd name="connsiteX96" fmla="*/ 159898 w 533177"/>
                <a:gd name="connsiteY96" fmla="*/ 524473 h 538806"/>
                <a:gd name="connsiteX97" fmla="*/ 159793 w 533177"/>
                <a:gd name="connsiteY97" fmla="*/ 524543 h 538806"/>
                <a:gd name="connsiteX98" fmla="*/ 158990 w 533177"/>
                <a:gd name="connsiteY98" fmla="*/ 525079 h 538806"/>
                <a:gd name="connsiteX99" fmla="*/ 155632 w 533177"/>
                <a:gd name="connsiteY99" fmla="*/ 520049 h 538806"/>
                <a:gd name="connsiteX100" fmla="*/ 155526 w 533177"/>
                <a:gd name="connsiteY100" fmla="*/ 520120 h 538806"/>
                <a:gd name="connsiteX101" fmla="*/ 154724 w 533177"/>
                <a:gd name="connsiteY101" fmla="*/ 520655 h 538806"/>
                <a:gd name="connsiteX102" fmla="*/ 151365 w 533177"/>
                <a:gd name="connsiteY102" fmla="*/ 515624 h 538806"/>
                <a:gd name="connsiteX103" fmla="*/ 151258 w 533177"/>
                <a:gd name="connsiteY103" fmla="*/ 515695 h 538806"/>
                <a:gd name="connsiteX104" fmla="*/ 150457 w 533177"/>
                <a:gd name="connsiteY104" fmla="*/ 516230 h 538806"/>
                <a:gd name="connsiteX105" fmla="*/ 147098 w 533177"/>
                <a:gd name="connsiteY105" fmla="*/ 511199 h 538806"/>
                <a:gd name="connsiteX106" fmla="*/ 146991 w 533177"/>
                <a:gd name="connsiteY106" fmla="*/ 511269 h 538806"/>
                <a:gd name="connsiteX107" fmla="*/ 146189 w 533177"/>
                <a:gd name="connsiteY107" fmla="*/ 511805 h 538806"/>
                <a:gd name="connsiteX108" fmla="*/ 142830 w 533177"/>
                <a:gd name="connsiteY108" fmla="*/ 506774 h 538806"/>
                <a:gd name="connsiteX109" fmla="*/ 142724 w 533177"/>
                <a:gd name="connsiteY109" fmla="*/ 506845 h 538806"/>
                <a:gd name="connsiteX110" fmla="*/ 141922 w 533177"/>
                <a:gd name="connsiteY110" fmla="*/ 507381 h 538806"/>
                <a:gd name="connsiteX111" fmla="*/ 138563 w 533177"/>
                <a:gd name="connsiteY111" fmla="*/ 502350 h 538806"/>
                <a:gd name="connsiteX112" fmla="*/ 138456 w 533177"/>
                <a:gd name="connsiteY112" fmla="*/ 502421 h 538806"/>
                <a:gd name="connsiteX113" fmla="*/ 137655 w 533177"/>
                <a:gd name="connsiteY113" fmla="*/ 502956 h 538806"/>
                <a:gd name="connsiteX114" fmla="*/ 134295 w 533177"/>
                <a:gd name="connsiteY114" fmla="*/ 497925 h 538806"/>
                <a:gd name="connsiteX115" fmla="*/ 134188 w 533177"/>
                <a:gd name="connsiteY115" fmla="*/ 497995 h 538806"/>
                <a:gd name="connsiteX116" fmla="*/ 133386 w 533177"/>
                <a:gd name="connsiteY116" fmla="*/ 498531 h 538806"/>
                <a:gd name="connsiteX117" fmla="*/ 130027 w 533177"/>
                <a:gd name="connsiteY117" fmla="*/ 493499 h 538806"/>
                <a:gd name="connsiteX118" fmla="*/ 129921 w 533177"/>
                <a:gd name="connsiteY118" fmla="*/ 493570 h 538806"/>
                <a:gd name="connsiteX119" fmla="*/ 129119 w 533177"/>
                <a:gd name="connsiteY119" fmla="*/ 494105 h 538806"/>
                <a:gd name="connsiteX120" fmla="*/ 125760 w 533177"/>
                <a:gd name="connsiteY120" fmla="*/ 489075 h 538806"/>
                <a:gd name="connsiteX121" fmla="*/ 125655 w 533177"/>
                <a:gd name="connsiteY121" fmla="*/ 489145 h 538806"/>
                <a:gd name="connsiteX122" fmla="*/ 124853 w 533177"/>
                <a:gd name="connsiteY122" fmla="*/ 489680 h 538806"/>
                <a:gd name="connsiteX123" fmla="*/ 121494 w 533177"/>
                <a:gd name="connsiteY123" fmla="*/ 484650 h 538806"/>
                <a:gd name="connsiteX124" fmla="*/ 121387 w 533177"/>
                <a:gd name="connsiteY124" fmla="*/ 484721 h 538806"/>
                <a:gd name="connsiteX125" fmla="*/ 120586 w 533177"/>
                <a:gd name="connsiteY125" fmla="*/ 485256 h 538806"/>
                <a:gd name="connsiteX126" fmla="*/ 117226 w 533177"/>
                <a:gd name="connsiteY126" fmla="*/ 480226 h 538806"/>
                <a:gd name="connsiteX127" fmla="*/ 117120 w 533177"/>
                <a:gd name="connsiteY127" fmla="*/ 480297 h 538806"/>
                <a:gd name="connsiteX128" fmla="*/ 116318 w 533177"/>
                <a:gd name="connsiteY128" fmla="*/ 480832 h 538806"/>
                <a:gd name="connsiteX129" fmla="*/ 112959 w 533177"/>
                <a:gd name="connsiteY129" fmla="*/ 475802 h 538806"/>
                <a:gd name="connsiteX130" fmla="*/ 112854 w 533177"/>
                <a:gd name="connsiteY130" fmla="*/ 475872 h 538806"/>
                <a:gd name="connsiteX131" fmla="*/ 112052 w 533177"/>
                <a:gd name="connsiteY131" fmla="*/ 476407 h 538806"/>
                <a:gd name="connsiteX132" fmla="*/ 108692 w 533177"/>
                <a:gd name="connsiteY132" fmla="*/ 471376 h 538806"/>
                <a:gd name="connsiteX133" fmla="*/ 108585 w 533177"/>
                <a:gd name="connsiteY133" fmla="*/ 471448 h 538806"/>
                <a:gd name="connsiteX134" fmla="*/ 107783 w 533177"/>
                <a:gd name="connsiteY134" fmla="*/ 471983 h 538806"/>
                <a:gd name="connsiteX135" fmla="*/ 104424 w 533177"/>
                <a:gd name="connsiteY135" fmla="*/ 466952 h 538806"/>
                <a:gd name="connsiteX136" fmla="*/ 104318 w 533177"/>
                <a:gd name="connsiteY136" fmla="*/ 467023 h 538806"/>
                <a:gd name="connsiteX137" fmla="*/ 103517 w 533177"/>
                <a:gd name="connsiteY137" fmla="*/ 467558 h 538806"/>
                <a:gd name="connsiteX138" fmla="*/ 100157 w 533177"/>
                <a:gd name="connsiteY138" fmla="*/ 462527 h 538806"/>
                <a:gd name="connsiteX139" fmla="*/ 100051 w 533177"/>
                <a:gd name="connsiteY139" fmla="*/ 462597 h 538806"/>
                <a:gd name="connsiteX140" fmla="*/ 99250 w 533177"/>
                <a:gd name="connsiteY140" fmla="*/ 463133 h 538806"/>
                <a:gd name="connsiteX141" fmla="*/ 95891 w 533177"/>
                <a:gd name="connsiteY141" fmla="*/ 458102 h 538806"/>
                <a:gd name="connsiteX142" fmla="*/ 95784 w 533177"/>
                <a:gd name="connsiteY142" fmla="*/ 458173 h 538806"/>
                <a:gd name="connsiteX143" fmla="*/ 94983 w 533177"/>
                <a:gd name="connsiteY143" fmla="*/ 458708 h 538806"/>
                <a:gd name="connsiteX144" fmla="*/ 91624 w 533177"/>
                <a:gd name="connsiteY144" fmla="*/ 453677 h 538806"/>
                <a:gd name="connsiteX145" fmla="*/ 91517 w 533177"/>
                <a:gd name="connsiteY145" fmla="*/ 453749 h 538806"/>
                <a:gd name="connsiteX146" fmla="*/ 90716 w 533177"/>
                <a:gd name="connsiteY146" fmla="*/ 454284 h 538806"/>
                <a:gd name="connsiteX147" fmla="*/ 87356 w 533177"/>
                <a:gd name="connsiteY147" fmla="*/ 449252 h 538806"/>
                <a:gd name="connsiteX148" fmla="*/ 87250 w 533177"/>
                <a:gd name="connsiteY148" fmla="*/ 449324 h 538806"/>
                <a:gd name="connsiteX149" fmla="*/ 86448 w 533177"/>
                <a:gd name="connsiteY149" fmla="*/ 449859 h 538806"/>
                <a:gd name="connsiteX150" fmla="*/ 83089 w 533177"/>
                <a:gd name="connsiteY150" fmla="*/ 444828 h 538806"/>
                <a:gd name="connsiteX151" fmla="*/ 82983 w 533177"/>
                <a:gd name="connsiteY151" fmla="*/ 444899 h 538806"/>
                <a:gd name="connsiteX152" fmla="*/ 82181 w 533177"/>
                <a:gd name="connsiteY152" fmla="*/ 445435 h 538806"/>
                <a:gd name="connsiteX153" fmla="*/ 78821 w 533177"/>
                <a:gd name="connsiteY153" fmla="*/ 440402 h 538806"/>
                <a:gd name="connsiteX154" fmla="*/ 78714 w 533177"/>
                <a:gd name="connsiteY154" fmla="*/ 440474 h 538806"/>
                <a:gd name="connsiteX155" fmla="*/ 77912 w 533177"/>
                <a:gd name="connsiteY155" fmla="*/ 441009 h 538806"/>
                <a:gd name="connsiteX156" fmla="*/ 74554 w 533177"/>
                <a:gd name="connsiteY156" fmla="*/ 435979 h 538806"/>
                <a:gd name="connsiteX157" fmla="*/ 74448 w 533177"/>
                <a:gd name="connsiteY157" fmla="*/ 436050 h 538806"/>
                <a:gd name="connsiteX158" fmla="*/ 73646 w 533177"/>
                <a:gd name="connsiteY158" fmla="*/ 436586 h 538806"/>
                <a:gd name="connsiteX159" fmla="*/ 70287 w 533177"/>
                <a:gd name="connsiteY159" fmla="*/ 431555 h 538806"/>
                <a:gd name="connsiteX160" fmla="*/ 70181 w 533177"/>
                <a:gd name="connsiteY160" fmla="*/ 431626 h 538806"/>
                <a:gd name="connsiteX161" fmla="*/ 69379 w 533177"/>
                <a:gd name="connsiteY161" fmla="*/ 432161 h 538806"/>
                <a:gd name="connsiteX162" fmla="*/ 66019 w 533177"/>
                <a:gd name="connsiteY162" fmla="*/ 427129 h 538806"/>
                <a:gd name="connsiteX163" fmla="*/ 65913 w 533177"/>
                <a:gd name="connsiteY163" fmla="*/ 427200 h 538806"/>
                <a:gd name="connsiteX164" fmla="*/ 65112 w 533177"/>
                <a:gd name="connsiteY164" fmla="*/ 427735 h 538806"/>
                <a:gd name="connsiteX165" fmla="*/ 61753 w 533177"/>
                <a:gd name="connsiteY165" fmla="*/ 422705 h 538806"/>
                <a:gd name="connsiteX166" fmla="*/ 61647 w 533177"/>
                <a:gd name="connsiteY166" fmla="*/ 422776 h 538806"/>
                <a:gd name="connsiteX167" fmla="*/ 60845 w 533177"/>
                <a:gd name="connsiteY167" fmla="*/ 423311 h 538806"/>
                <a:gd name="connsiteX168" fmla="*/ 57486 w 533177"/>
                <a:gd name="connsiteY168" fmla="*/ 418281 h 538806"/>
                <a:gd name="connsiteX169" fmla="*/ 57379 w 533177"/>
                <a:gd name="connsiteY169" fmla="*/ 418352 h 538806"/>
                <a:gd name="connsiteX170" fmla="*/ 56578 w 533177"/>
                <a:gd name="connsiteY170" fmla="*/ 418887 h 538806"/>
                <a:gd name="connsiteX171" fmla="*/ 53217 w 533177"/>
                <a:gd name="connsiteY171" fmla="*/ 413855 h 538806"/>
                <a:gd name="connsiteX172" fmla="*/ 53111 w 533177"/>
                <a:gd name="connsiteY172" fmla="*/ 413926 h 538806"/>
                <a:gd name="connsiteX173" fmla="*/ 52309 w 533177"/>
                <a:gd name="connsiteY173" fmla="*/ 414461 h 538806"/>
                <a:gd name="connsiteX174" fmla="*/ 48951 w 533177"/>
                <a:gd name="connsiteY174" fmla="*/ 409432 h 538806"/>
                <a:gd name="connsiteX175" fmla="*/ 48844 w 533177"/>
                <a:gd name="connsiteY175" fmla="*/ 409503 h 538806"/>
                <a:gd name="connsiteX176" fmla="*/ 48043 w 533177"/>
                <a:gd name="connsiteY176" fmla="*/ 410038 h 538806"/>
                <a:gd name="connsiteX177" fmla="*/ 44682 w 533177"/>
                <a:gd name="connsiteY177" fmla="*/ 405006 h 538806"/>
                <a:gd name="connsiteX178" fmla="*/ 44577 w 533177"/>
                <a:gd name="connsiteY178" fmla="*/ 405076 h 538806"/>
                <a:gd name="connsiteX179" fmla="*/ 43775 w 533177"/>
                <a:gd name="connsiteY179" fmla="*/ 405612 h 538806"/>
                <a:gd name="connsiteX180" fmla="*/ 40416 w 533177"/>
                <a:gd name="connsiteY180" fmla="*/ 400581 h 538806"/>
                <a:gd name="connsiteX181" fmla="*/ 40310 w 533177"/>
                <a:gd name="connsiteY181" fmla="*/ 400652 h 538806"/>
                <a:gd name="connsiteX182" fmla="*/ 39508 w 533177"/>
                <a:gd name="connsiteY182" fmla="*/ 401187 h 538806"/>
                <a:gd name="connsiteX183" fmla="*/ 36148 w 533177"/>
                <a:gd name="connsiteY183" fmla="*/ 396157 h 538806"/>
                <a:gd name="connsiteX184" fmla="*/ 36043 w 533177"/>
                <a:gd name="connsiteY184" fmla="*/ 396229 h 538806"/>
                <a:gd name="connsiteX185" fmla="*/ 35240 w 533177"/>
                <a:gd name="connsiteY185" fmla="*/ 396763 h 538806"/>
                <a:gd name="connsiteX186" fmla="*/ 31881 w 533177"/>
                <a:gd name="connsiteY186" fmla="*/ 391733 h 538806"/>
                <a:gd name="connsiteX187" fmla="*/ 31776 w 533177"/>
                <a:gd name="connsiteY187" fmla="*/ 391803 h 538806"/>
                <a:gd name="connsiteX188" fmla="*/ 30975 w 533177"/>
                <a:gd name="connsiteY188" fmla="*/ 392338 h 538806"/>
                <a:gd name="connsiteX189" fmla="*/ 27616 w 533177"/>
                <a:gd name="connsiteY189" fmla="*/ 387307 h 538806"/>
                <a:gd name="connsiteX190" fmla="*/ 27509 w 533177"/>
                <a:gd name="connsiteY190" fmla="*/ 387379 h 538806"/>
                <a:gd name="connsiteX191" fmla="*/ 26707 w 533177"/>
                <a:gd name="connsiteY191" fmla="*/ 387914 h 538806"/>
                <a:gd name="connsiteX192" fmla="*/ 23347 w 533177"/>
                <a:gd name="connsiteY192" fmla="*/ 382882 h 538806"/>
                <a:gd name="connsiteX193" fmla="*/ 23241 w 533177"/>
                <a:gd name="connsiteY193" fmla="*/ 382953 h 538806"/>
                <a:gd name="connsiteX194" fmla="*/ 22439 w 533177"/>
                <a:gd name="connsiteY194" fmla="*/ 383488 h 538806"/>
                <a:gd name="connsiteX195" fmla="*/ 0 w 533177"/>
                <a:gd name="connsiteY195" fmla="*/ 349883 h 538806"/>
                <a:gd name="connsiteX196" fmla="*/ 66914 w 533177"/>
                <a:gd name="connsiteY196" fmla="*/ 305202 h 538806"/>
                <a:gd name="connsiteX197" fmla="*/ 94107 w 533177"/>
                <a:gd name="connsiteY197" fmla="*/ 310911 h 538806"/>
                <a:gd name="connsiteX198" fmla="*/ 95959 w 533177"/>
                <a:gd name="connsiteY198" fmla="*/ 313685 h 538806"/>
                <a:gd name="connsiteX199" fmla="*/ 98375 w 533177"/>
                <a:gd name="connsiteY199" fmla="*/ 315337 h 538806"/>
                <a:gd name="connsiteX200" fmla="*/ 100226 w 533177"/>
                <a:gd name="connsiteY200" fmla="*/ 318109 h 538806"/>
                <a:gd name="connsiteX201" fmla="*/ 102642 w 533177"/>
                <a:gd name="connsiteY201" fmla="*/ 319761 h 538806"/>
                <a:gd name="connsiteX202" fmla="*/ 104494 w 533177"/>
                <a:gd name="connsiteY202" fmla="*/ 322534 h 538806"/>
                <a:gd name="connsiteX203" fmla="*/ 106909 w 533177"/>
                <a:gd name="connsiteY203" fmla="*/ 324186 h 538806"/>
                <a:gd name="connsiteX204" fmla="*/ 108760 w 533177"/>
                <a:gd name="connsiteY204" fmla="*/ 326957 h 538806"/>
                <a:gd name="connsiteX205" fmla="*/ 111177 w 533177"/>
                <a:gd name="connsiteY205" fmla="*/ 328611 h 538806"/>
                <a:gd name="connsiteX206" fmla="*/ 113028 w 533177"/>
                <a:gd name="connsiteY206" fmla="*/ 331383 h 538806"/>
                <a:gd name="connsiteX207" fmla="*/ 115444 w 533177"/>
                <a:gd name="connsiteY207" fmla="*/ 333035 h 538806"/>
                <a:gd name="connsiteX208" fmla="*/ 117297 w 533177"/>
                <a:gd name="connsiteY208" fmla="*/ 335809 h 538806"/>
                <a:gd name="connsiteX209" fmla="*/ 119711 w 533177"/>
                <a:gd name="connsiteY209" fmla="*/ 337460 h 538806"/>
                <a:gd name="connsiteX210" fmla="*/ 121563 w 533177"/>
                <a:gd name="connsiteY210" fmla="*/ 340232 h 538806"/>
                <a:gd name="connsiteX211" fmla="*/ 123978 w 533177"/>
                <a:gd name="connsiteY211" fmla="*/ 341884 h 538806"/>
                <a:gd name="connsiteX212" fmla="*/ 125830 w 533177"/>
                <a:gd name="connsiteY212" fmla="*/ 344657 h 538806"/>
                <a:gd name="connsiteX213" fmla="*/ 128246 w 533177"/>
                <a:gd name="connsiteY213" fmla="*/ 346309 h 538806"/>
                <a:gd name="connsiteX214" fmla="*/ 130098 w 533177"/>
                <a:gd name="connsiteY214" fmla="*/ 349082 h 538806"/>
                <a:gd name="connsiteX215" fmla="*/ 132513 w 533177"/>
                <a:gd name="connsiteY215" fmla="*/ 350734 h 538806"/>
                <a:gd name="connsiteX216" fmla="*/ 134365 w 533177"/>
                <a:gd name="connsiteY216" fmla="*/ 353506 h 538806"/>
                <a:gd name="connsiteX217" fmla="*/ 136779 w 533177"/>
                <a:gd name="connsiteY217" fmla="*/ 355159 h 538806"/>
                <a:gd name="connsiteX218" fmla="*/ 138632 w 533177"/>
                <a:gd name="connsiteY218" fmla="*/ 357930 h 538806"/>
                <a:gd name="connsiteX219" fmla="*/ 139869 w 533177"/>
                <a:gd name="connsiteY219" fmla="*/ 358777 h 538806"/>
                <a:gd name="connsiteX220" fmla="*/ 166108 w 533177"/>
                <a:gd name="connsiteY220" fmla="*/ 341256 h 538806"/>
                <a:gd name="connsiteX221" fmla="*/ 192220 w 533177"/>
                <a:gd name="connsiteY221" fmla="*/ 323820 h 538806"/>
                <a:gd name="connsiteX222" fmla="*/ 157184 w 533177"/>
                <a:gd name="connsiteY222" fmla="*/ 271350 h 538806"/>
                <a:gd name="connsiteX223" fmla="*/ 162332 w 533177"/>
                <a:gd name="connsiteY223" fmla="*/ 244044 h 538806"/>
                <a:gd name="connsiteX224" fmla="*/ 337423 w 533177"/>
                <a:gd name="connsiteY224" fmla="*/ 127127 h 538806"/>
                <a:gd name="connsiteX225" fmla="*/ 304748 w 533177"/>
                <a:gd name="connsiteY225" fmla="*/ 78194 h 538806"/>
                <a:gd name="connsiteX226" fmla="*/ 309897 w 533177"/>
                <a:gd name="connsiteY226" fmla="*/ 50887 h 538806"/>
                <a:gd name="connsiteX227" fmla="*/ 347257 w 533177"/>
                <a:gd name="connsiteY227" fmla="*/ 25940 h 538806"/>
                <a:gd name="connsiteX228" fmla="*/ 331904 w 533177"/>
                <a:gd name="connsiteY228" fmla="*/ 2948 h 538806"/>
                <a:gd name="connsiteX229" fmla="*/ 421848 w 533177"/>
                <a:gd name="connsiteY229" fmla="*/ 0 h 53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33177" h="538806">
                  <a:moveTo>
                    <a:pt x="421848" y="0"/>
                  </a:moveTo>
                  <a:lnTo>
                    <a:pt x="419745" y="4635"/>
                  </a:lnTo>
                  <a:lnTo>
                    <a:pt x="424710" y="4472"/>
                  </a:lnTo>
                  <a:cubicBezTo>
                    <a:pt x="426116" y="4427"/>
                    <a:pt x="426116" y="4427"/>
                    <a:pt x="426116" y="4427"/>
                  </a:cubicBezTo>
                  <a:lnTo>
                    <a:pt x="424013" y="9059"/>
                  </a:lnTo>
                  <a:lnTo>
                    <a:pt x="428978" y="8896"/>
                  </a:lnTo>
                  <a:cubicBezTo>
                    <a:pt x="430383" y="8850"/>
                    <a:pt x="430383" y="8850"/>
                    <a:pt x="430383" y="8850"/>
                  </a:cubicBezTo>
                  <a:lnTo>
                    <a:pt x="428280" y="13484"/>
                  </a:lnTo>
                  <a:lnTo>
                    <a:pt x="433244" y="13322"/>
                  </a:lnTo>
                  <a:cubicBezTo>
                    <a:pt x="434650" y="13276"/>
                    <a:pt x="434650" y="13276"/>
                    <a:pt x="434650" y="13276"/>
                  </a:cubicBezTo>
                  <a:lnTo>
                    <a:pt x="432546" y="17909"/>
                  </a:lnTo>
                  <a:lnTo>
                    <a:pt x="437513" y="17745"/>
                  </a:lnTo>
                  <a:cubicBezTo>
                    <a:pt x="438918" y="17699"/>
                    <a:pt x="438918" y="17699"/>
                    <a:pt x="438918" y="17699"/>
                  </a:cubicBezTo>
                  <a:lnTo>
                    <a:pt x="436815" y="22332"/>
                  </a:lnTo>
                  <a:lnTo>
                    <a:pt x="441779" y="22170"/>
                  </a:lnTo>
                  <a:cubicBezTo>
                    <a:pt x="443185" y="22123"/>
                    <a:pt x="443185" y="22123"/>
                    <a:pt x="443185" y="22123"/>
                  </a:cubicBezTo>
                  <a:lnTo>
                    <a:pt x="441081" y="26758"/>
                  </a:lnTo>
                  <a:lnTo>
                    <a:pt x="442709" y="26704"/>
                  </a:lnTo>
                  <a:cubicBezTo>
                    <a:pt x="447452" y="26550"/>
                    <a:pt x="447452" y="26550"/>
                    <a:pt x="447452" y="26550"/>
                  </a:cubicBezTo>
                  <a:lnTo>
                    <a:pt x="445348" y="31183"/>
                  </a:lnTo>
                  <a:lnTo>
                    <a:pt x="446976" y="31128"/>
                  </a:lnTo>
                  <a:cubicBezTo>
                    <a:pt x="451718" y="30974"/>
                    <a:pt x="451718" y="30974"/>
                    <a:pt x="451718" y="30974"/>
                  </a:cubicBezTo>
                  <a:lnTo>
                    <a:pt x="449615" y="35609"/>
                  </a:lnTo>
                  <a:lnTo>
                    <a:pt x="451244" y="35554"/>
                  </a:lnTo>
                  <a:cubicBezTo>
                    <a:pt x="455987" y="35399"/>
                    <a:pt x="455987" y="35399"/>
                    <a:pt x="455987" y="35399"/>
                  </a:cubicBezTo>
                  <a:lnTo>
                    <a:pt x="453884" y="40033"/>
                  </a:lnTo>
                  <a:lnTo>
                    <a:pt x="455511" y="39979"/>
                  </a:lnTo>
                  <a:cubicBezTo>
                    <a:pt x="460253" y="39824"/>
                    <a:pt x="460253" y="39824"/>
                    <a:pt x="460253" y="39824"/>
                  </a:cubicBezTo>
                  <a:lnTo>
                    <a:pt x="458151" y="44457"/>
                  </a:lnTo>
                  <a:lnTo>
                    <a:pt x="459778" y="44403"/>
                  </a:lnTo>
                  <a:cubicBezTo>
                    <a:pt x="464520" y="44247"/>
                    <a:pt x="464520" y="44247"/>
                    <a:pt x="464520" y="44247"/>
                  </a:cubicBezTo>
                  <a:lnTo>
                    <a:pt x="462417" y="48883"/>
                  </a:lnTo>
                  <a:lnTo>
                    <a:pt x="464045" y="48829"/>
                  </a:lnTo>
                  <a:cubicBezTo>
                    <a:pt x="468788" y="48673"/>
                    <a:pt x="468788" y="48673"/>
                    <a:pt x="468788" y="48673"/>
                  </a:cubicBezTo>
                  <a:lnTo>
                    <a:pt x="466687" y="53307"/>
                  </a:lnTo>
                  <a:lnTo>
                    <a:pt x="468312" y="53253"/>
                  </a:lnTo>
                  <a:cubicBezTo>
                    <a:pt x="473055" y="53097"/>
                    <a:pt x="473055" y="53097"/>
                    <a:pt x="473055" y="53097"/>
                  </a:cubicBezTo>
                  <a:lnTo>
                    <a:pt x="470952" y="57730"/>
                  </a:lnTo>
                  <a:lnTo>
                    <a:pt x="472579" y="57677"/>
                  </a:lnTo>
                  <a:cubicBezTo>
                    <a:pt x="477322" y="57521"/>
                    <a:pt x="477322" y="57521"/>
                    <a:pt x="477322" y="57521"/>
                  </a:cubicBezTo>
                  <a:lnTo>
                    <a:pt x="475218" y="62156"/>
                  </a:lnTo>
                  <a:lnTo>
                    <a:pt x="476847" y="62102"/>
                  </a:lnTo>
                  <a:cubicBezTo>
                    <a:pt x="481590" y="61947"/>
                    <a:pt x="481590" y="61947"/>
                    <a:pt x="481590" y="61947"/>
                  </a:cubicBezTo>
                  <a:lnTo>
                    <a:pt x="479487" y="66580"/>
                  </a:lnTo>
                  <a:lnTo>
                    <a:pt x="484451" y="66418"/>
                  </a:lnTo>
                  <a:cubicBezTo>
                    <a:pt x="485856" y="66372"/>
                    <a:pt x="485856" y="66372"/>
                    <a:pt x="485856" y="66372"/>
                  </a:cubicBezTo>
                  <a:lnTo>
                    <a:pt x="483754" y="71006"/>
                  </a:lnTo>
                  <a:lnTo>
                    <a:pt x="488719" y="70843"/>
                  </a:lnTo>
                  <a:cubicBezTo>
                    <a:pt x="490124" y="70796"/>
                    <a:pt x="490124" y="70796"/>
                    <a:pt x="490124" y="70796"/>
                  </a:cubicBezTo>
                  <a:lnTo>
                    <a:pt x="488022" y="75429"/>
                  </a:lnTo>
                  <a:lnTo>
                    <a:pt x="492986" y="75266"/>
                  </a:lnTo>
                  <a:cubicBezTo>
                    <a:pt x="494392" y="75221"/>
                    <a:pt x="494392" y="75221"/>
                    <a:pt x="494392" y="75221"/>
                  </a:cubicBezTo>
                  <a:lnTo>
                    <a:pt x="492289" y="79853"/>
                  </a:lnTo>
                  <a:lnTo>
                    <a:pt x="497253" y="79690"/>
                  </a:lnTo>
                  <a:cubicBezTo>
                    <a:pt x="498659" y="79645"/>
                    <a:pt x="498659" y="79645"/>
                    <a:pt x="498659" y="79645"/>
                  </a:cubicBezTo>
                  <a:lnTo>
                    <a:pt x="496555" y="84280"/>
                  </a:lnTo>
                  <a:lnTo>
                    <a:pt x="501520" y="84116"/>
                  </a:lnTo>
                  <a:cubicBezTo>
                    <a:pt x="502925" y="84071"/>
                    <a:pt x="502925" y="84071"/>
                    <a:pt x="502925" y="84071"/>
                  </a:cubicBezTo>
                  <a:lnTo>
                    <a:pt x="500823" y="88703"/>
                  </a:lnTo>
                  <a:lnTo>
                    <a:pt x="505786" y="88541"/>
                  </a:lnTo>
                  <a:cubicBezTo>
                    <a:pt x="507192" y="88495"/>
                    <a:pt x="507192" y="88495"/>
                    <a:pt x="507192" y="88495"/>
                  </a:cubicBezTo>
                  <a:lnTo>
                    <a:pt x="505090" y="93129"/>
                  </a:lnTo>
                  <a:lnTo>
                    <a:pt x="510055" y="92965"/>
                  </a:lnTo>
                  <a:cubicBezTo>
                    <a:pt x="511461" y="92920"/>
                    <a:pt x="511461" y="92920"/>
                    <a:pt x="511461" y="92920"/>
                  </a:cubicBezTo>
                  <a:lnTo>
                    <a:pt x="509358" y="97553"/>
                  </a:lnTo>
                  <a:lnTo>
                    <a:pt x="514321" y="97390"/>
                  </a:lnTo>
                  <a:cubicBezTo>
                    <a:pt x="515728" y="97344"/>
                    <a:pt x="515728" y="97344"/>
                    <a:pt x="515728" y="97344"/>
                  </a:cubicBezTo>
                  <a:lnTo>
                    <a:pt x="513625" y="101977"/>
                  </a:lnTo>
                  <a:lnTo>
                    <a:pt x="518588" y="101814"/>
                  </a:lnTo>
                  <a:cubicBezTo>
                    <a:pt x="519994" y="101769"/>
                    <a:pt x="519994" y="101769"/>
                    <a:pt x="519994" y="101769"/>
                  </a:cubicBezTo>
                  <a:lnTo>
                    <a:pt x="517890" y="106403"/>
                  </a:lnTo>
                  <a:lnTo>
                    <a:pt x="522858" y="106240"/>
                  </a:lnTo>
                  <a:cubicBezTo>
                    <a:pt x="524261" y="106193"/>
                    <a:pt x="524261" y="106193"/>
                    <a:pt x="524261" y="106193"/>
                  </a:cubicBezTo>
                  <a:lnTo>
                    <a:pt x="522160" y="110826"/>
                  </a:lnTo>
                  <a:lnTo>
                    <a:pt x="527125" y="110665"/>
                  </a:lnTo>
                  <a:cubicBezTo>
                    <a:pt x="528529" y="110617"/>
                    <a:pt x="528529" y="110617"/>
                    <a:pt x="528529" y="110617"/>
                  </a:cubicBezTo>
                  <a:lnTo>
                    <a:pt x="526425" y="115252"/>
                  </a:lnTo>
                  <a:lnTo>
                    <a:pt x="531391" y="115089"/>
                  </a:lnTo>
                  <a:lnTo>
                    <a:pt x="531435" y="115087"/>
                  </a:lnTo>
                  <a:lnTo>
                    <a:pt x="531505" y="117888"/>
                  </a:lnTo>
                  <a:lnTo>
                    <a:pt x="530694" y="119677"/>
                  </a:lnTo>
                  <a:lnTo>
                    <a:pt x="531551" y="119649"/>
                  </a:lnTo>
                  <a:lnTo>
                    <a:pt x="533177" y="183618"/>
                  </a:lnTo>
                  <a:lnTo>
                    <a:pt x="533177" y="376150"/>
                  </a:lnTo>
                  <a:lnTo>
                    <a:pt x="533177" y="440323"/>
                  </a:lnTo>
                  <a:lnTo>
                    <a:pt x="533176" y="440326"/>
                  </a:lnTo>
                  <a:lnTo>
                    <a:pt x="526129" y="475234"/>
                  </a:lnTo>
                  <a:lnTo>
                    <a:pt x="521724" y="484398"/>
                  </a:lnTo>
                  <a:lnTo>
                    <a:pt x="511226" y="499968"/>
                  </a:lnTo>
                  <a:lnTo>
                    <a:pt x="472514" y="531847"/>
                  </a:lnTo>
                  <a:lnTo>
                    <a:pt x="472508" y="531851"/>
                  </a:lnTo>
                  <a:lnTo>
                    <a:pt x="438059" y="538806"/>
                  </a:lnTo>
                  <a:lnTo>
                    <a:pt x="166065" y="531742"/>
                  </a:lnTo>
                  <a:lnTo>
                    <a:pt x="164166" y="528897"/>
                  </a:lnTo>
                  <a:lnTo>
                    <a:pt x="164060" y="528967"/>
                  </a:lnTo>
                  <a:cubicBezTo>
                    <a:pt x="163257" y="529503"/>
                    <a:pt x="163257" y="529503"/>
                    <a:pt x="163257" y="529503"/>
                  </a:cubicBezTo>
                  <a:lnTo>
                    <a:pt x="159898" y="524473"/>
                  </a:lnTo>
                  <a:lnTo>
                    <a:pt x="159793" y="524543"/>
                  </a:lnTo>
                  <a:cubicBezTo>
                    <a:pt x="158990" y="525079"/>
                    <a:pt x="158990" y="525079"/>
                    <a:pt x="158990" y="525079"/>
                  </a:cubicBezTo>
                  <a:lnTo>
                    <a:pt x="155632" y="520049"/>
                  </a:lnTo>
                  <a:lnTo>
                    <a:pt x="155526" y="520120"/>
                  </a:lnTo>
                  <a:cubicBezTo>
                    <a:pt x="154724" y="520655"/>
                    <a:pt x="154724" y="520655"/>
                    <a:pt x="154724" y="520655"/>
                  </a:cubicBezTo>
                  <a:lnTo>
                    <a:pt x="151365" y="515624"/>
                  </a:lnTo>
                  <a:lnTo>
                    <a:pt x="151258" y="515695"/>
                  </a:lnTo>
                  <a:cubicBezTo>
                    <a:pt x="150457" y="516230"/>
                    <a:pt x="150457" y="516230"/>
                    <a:pt x="150457" y="516230"/>
                  </a:cubicBezTo>
                  <a:lnTo>
                    <a:pt x="147098" y="511199"/>
                  </a:lnTo>
                  <a:lnTo>
                    <a:pt x="146991" y="511269"/>
                  </a:lnTo>
                  <a:cubicBezTo>
                    <a:pt x="146189" y="511805"/>
                    <a:pt x="146189" y="511805"/>
                    <a:pt x="146189" y="511805"/>
                  </a:cubicBezTo>
                  <a:lnTo>
                    <a:pt x="142830" y="506774"/>
                  </a:lnTo>
                  <a:lnTo>
                    <a:pt x="142724" y="506845"/>
                  </a:lnTo>
                  <a:cubicBezTo>
                    <a:pt x="141922" y="507381"/>
                    <a:pt x="141922" y="507381"/>
                    <a:pt x="141922" y="507381"/>
                  </a:cubicBezTo>
                  <a:lnTo>
                    <a:pt x="138563" y="502350"/>
                  </a:lnTo>
                  <a:lnTo>
                    <a:pt x="138456" y="502421"/>
                  </a:lnTo>
                  <a:cubicBezTo>
                    <a:pt x="137655" y="502956"/>
                    <a:pt x="137655" y="502956"/>
                    <a:pt x="137655" y="502956"/>
                  </a:cubicBezTo>
                  <a:lnTo>
                    <a:pt x="134295" y="497925"/>
                  </a:lnTo>
                  <a:lnTo>
                    <a:pt x="134188" y="497995"/>
                  </a:lnTo>
                  <a:cubicBezTo>
                    <a:pt x="133386" y="498531"/>
                    <a:pt x="133386" y="498531"/>
                    <a:pt x="133386" y="498531"/>
                  </a:cubicBezTo>
                  <a:lnTo>
                    <a:pt x="130027" y="493499"/>
                  </a:lnTo>
                  <a:lnTo>
                    <a:pt x="129921" y="493570"/>
                  </a:lnTo>
                  <a:cubicBezTo>
                    <a:pt x="129119" y="494105"/>
                    <a:pt x="129119" y="494105"/>
                    <a:pt x="129119" y="494105"/>
                  </a:cubicBezTo>
                  <a:lnTo>
                    <a:pt x="125760" y="489075"/>
                  </a:lnTo>
                  <a:lnTo>
                    <a:pt x="125655" y="489145"/>
                  </a:lnTo>
                  <a:cubicBezTo>
                    <a:pt x="124853" y="489680"/>
                    <a:pt x="124853" y="489680"/>
                    <a:pt x="124853" y="489680"/>
                  </a:cubicBezTo>
                  <a:lnTo>
                    <a:pt x="121494" y="484650"/>
                  </a:lnTo>
                  <a:lnTo>
                    <a:pt x="121387" y="484721"/>
                  </a:lnTo>
                  <a:cubicBezTo>
                    <a:pt x="120586" y="485256"/>
                    <a:pt x="120586" y="485256"/>
                    <a:pt x="120586" y="485256"/>
                  </a:cubicBezTo>
                  <a:lnTo>
                    <a:pt x="117226" y="480226"/>
                  </a:lnTo>
                  <a:lnTo>
                    <a:pt x="117120" y="480297"/>
                  </a:lnTo>
                  <a:cubicBezTo>
                    <a:pt x="116318" y="480832"/>
                    <a:pt x="116318" y="480832"/>
                    <a:pt x="116318" y="480832"/>
                  </a:cubicBezTo>
                  <a:lnTo>
                    <a:pt x="112959" y="475802"/>
                  </a:lnTo>
                  <a:lnTo>
                    <a:pt x="112854" y="475872"/>
                  </a:lnTo>
                  <a:cubicBezTo>
                    <a:pt x="112052" y="476407"/>
                    <a:pt x="112052" y="476407"/>
                    <a:pt x="112052" y="476407"/>
                  </a:cubicBezTo>
                  <a:lnTo>
                    <a:pt x="108692" y="471376"/>
                  </a:lnTo>
                  <a:lnTo>
                    <a:pt x="108585" y="471448"/>
                  </a:lnTo>
                  <a:cubicBezTo>
                    <a:pt x="107783" y="471983"/>
                    <a:pt x="107783" y="471983"/>
                    <a:pt x="107783" y="471983"/>
                  </a:cubicBezTo>
                  <a:lnTo>
                    <a:pt x="104424" y="466952"/>
                  </a:lnTo>
                  <a:lnTo>
                    <a:pt x="104318" y="467023"/>
                  </a:lnTo>
                  <a:cubicBezTo>
                    <a:pt x="103517" y="467558"/>
                    <a:pt x="103517" y="467558"/>
                    <a:pt x="103517" y="467558"/>
                  </a:cubicBezTo>
                  <a:lnTo>
                    <a:pt x="100157" y="462527"/>
                  </a:lnTo>
                  <a:lnTo>
                    <a:pt x="100051" y="462597"/>
                  </a:lnTo>
                  <a:cubicBezTo>
                    <a:pt x="99250" y="463133"/>
                    <a:pt x="99250" y="463133"/>
                    <a:pt x="99250" y="463133"/>
                  </a:cubicBezTo>
                  <a:lnTo>
                    <a:pt x="95891" y="458102"/>
                  </a:lnTo>
                  <a:lnTo>
                    <a:pt x="95784" y="458173"/>
                  </a:lnTo>
                  <a:cubicBezTo>
                    <a:pt x="94983" y="458708"/>
                    <a:pt x="94983" y="458708"/>
                    <a:pt x="94983" y="458708"/>
                  </a:cubicBezTo>
                  <a:lnTo>
                    <a:pt x="91624" y="453677"/>
                  </a:lnTo>
                  <a:lnTo>
                    <a:pt x="91517" y="453749"/>
                  </a:lnTo>
                  <a:cubicBezTo>
                    <a:pt x="90716" y="454284"/>
                    <a:pt x="90716" y="454284"/>
                    <a:pt x="90716" y="454284"/>
                  </a:cubicBezTo>
                  <a:lnTo>
                    <a:pt x="87356" y="449252"/>
                  </a:lnTo>
                  <a:lnTo>
                    <a:pt x="87250" y="449324"/>
                  </a:lnTo>
                  <a:cubicBezTo>
                    <a:pt x="86448" y="449859"/>
                    <a:pt x="86448" y="449859"/>
                    <a:pt x="86448" y="449859"/>
                  </a:cubicBezTo>
                  <a:lnTo>
                    <a:pt x="83089" y="444828"/>
                  </a:lnTo>
                  <a:lnTo>
                    <a:pt x="82983" y="444899"/>
                  </a:lnTo>
                  <a:cubicBezTo>
                    <a:pt x="82181" y="445435"/>
                    <a:pt x="82181" y="445435"/>
                    <a:pt x="82181" y="445435"/>
                  </a:cubicBezTo>
                  <a:lnTo>
                    <a:pt x="78821" y="440402"/>
                  </a:lnTo>
                  <a:lnTo>
                    <a:pt x="78714" y="440474"/>
                  </a:lnTo>
                  <a:cubicBezTo>
                    <a:pt x="77912" y="441009"/>
                    <a:pt x="77912" y="441009"/>
                    <a:pt x="77912" y="441009"/>
                  </a:cubicBezTo>
                  <a:lnTo>
                    <a:pt x="74554" y="435979"/>
                  </a:lnTo>
                  <a:lnTo>
                    <a:pt x="74448" y="436050"/>
                  </a:lnTo>
                  <a:cubicBezTo>
                    <a:pt x="73646" y="436586"/>
                    <a:pt x="73646" y="436586"/>
                    <a:pt x="73646" y="436586"/>
                  </a:cubicBezTo>
                  <a:lnTo>
                    <a:pt x="70287" y="431555"/>
                  </a:lnTo>
                  <a:lnTo>
                    <a:pt x="70181" y="431626"/>
                  </a:lnTo>
                  <a:cubicBezTo>
                    <a:pt x="69379" y="432161"/>
                    <a:pt x="69379" y="432161"/>
                    <a:pt x="69379" y="432161"/>
                  </a:cubicBezTo>
                  <a:lnTo>
                    <a:pt x="66019" y="427129"/>
                  </a:lnTo>
                  <a:lnTo>
                    <a:pt x="65913" y="427200"/>
                  </a:lnTo>
                  <a:cubicBezTo>
                    <a:pt x="65112" y="427735"/>
                    <a:pt x="65112" y="427735"/>
                    <a:pt x="65112" y="427735"/>
                  </a:cubicBezTo>
                  <a:lnTo>
                    <a:pt x="61753" y="422705"/>
                  </a:lnTo>
                  <a:lnTo>
                    <a:pt x="61647" y="422776"/>
                  </a:lnTo>
                  <a:cubicBezTo>
                    <a:pt x="60845" y="423311"/>
                    <a:pt x="60845" y="423311"/>
                    <a:pt x="60845" y="423311"/>
                  </a:cubicBezTo>
                  <a:lnTo>
                    <a:pt x="57486" y="418281"/>
                  </a:lnTo>
                  <a:lnTo>
                    <a:pt x="57379" y="418352"/>
                  </a:lnTo>
                  <a:cubicBezTo>
                    <a:pt x="56578" y="418887"/>
                    <a:pt x="56578" y="418887"/>
                    <a:pt x="56578" y="418887"/>
                  </a:cubicBezTo>
                  <a:lnTo>
                    <a:pt x="53217" y="413855"/>
                  </a:lnTo>
                  <a:lnTo>
                    <a:pt x="53111" y="413926"/>
                  </a:lnTo>
                  <a:cubicBezTo>
                    <a:pt x="52309" y="414461"/>
                    <a:pt x="52309" y="414461"/>
                    <a:pt x="52309" y="414461"/>
                  </a:cubicBezTo>
                  <a:lnTo>
                    <a:pt x="48951" y="409432"/>
                  </a:lnTo>
                  <a:lnTo>
                    <a:pt x="48844" y="409503"/>
                  </a:lnTo>
                  <a:cubicBezTo>
                    <a:pt x="48043" y="410038"/>
                    <a:pt x="48043" y="410038"/>
                    <a:pt x="48043" y="410038"/>
                  </a:cubicBezTo>
                  <a:lnTo>
                    <a:pt x="44682" y="405006"/>
                  </a:lnTo>
                  <a:lnTo>
                    <a:pt x="44577" y="405076"/>
                  </a:lnTo>
                  <a:cubicBezTo>
                    <a:pt x="43775" y="405612"/>
                    <a:pt x="43775" y="405612"/>
                    <a:pt x="43775" y="405612"/>
                  </a:cubicBezTo>
                  <a:lnTo>
                    <a:pt x="40416" y="400581"/>
                  </a:lnTo>
                  <a:lnTo>
                    <a:pt x="40310" y="400652"/>
                  </a:lnTo>
                  <a:cubicBezTo>
                    <a:pt x="39508" y="401187"/>
                    <a:pt x="39508" y="401187"/>
                    <a:pt x="39508" y="401187"/>
                  </a:cubicBezTo>
                  <a:lnTo>
                    <a:pt x="36148" y="396157"/>
                  </a:lnTo>
                  <a:lnTo>
                    <a:pt x="36043" y="396229"/>
                  </a:lnTo>
                  <a:cubicBezTo>
                    <a:pt x="35240" y="396763"/>
                    <a:pt x="35240" y="396763"/>
                    <a:pt x="35240" y="396763"/>
                  </a:cubicBezTo>
                  <a:lnTo>
                    <a:pt x="31881" y="391733"/>
                  </a:lnTo>
                  <a:lnTo>
                    <a:pt x="31776" y="391803"/>
                  </a:lnTo>
                  <a:cubicBezTo>
                    <a:pt x="30975" y="392338"/>
                    <a:pt x="30975" y="392338"/>
                    <a:pt x="30975" y="392338"/>
                  </a:cubicBezTo>
                  <a:lnTo>
                    <a:pt x="27616" y="387307"/>
                  </a:lnTo>
                  <a:lnTo>
                    <a:pt x="27509" y="387379"/>
                  </a:lnTo>
                  <a:cubicBezTo>
                    <a:pt x="26707" y="387914"/>
                    <a:pt x="26707" y="387914"/>
                    <a:pt x="26707" y="387914"/>
                  </a:cubicBezTo>
                  <a:lnTo>
                    <a:pt x="23347" y="382882"/>
                  </a:lnTo>
                  <a:lnTo>
                    <a:pt x="23241" y="382953"/>
                  </a:lnTo>
                  <a:cubicBezTo>
                    <a:pt x="22439" y="383488"/>
                    <a:pt x="22439" y="383488"/>
                    <a:pt x="22439" y="383488"/>
                  </a:cubicBezTo>
                  <a:cubicBezTo>
                    <a:pt x="0" y="349883"/>
                    <a:pt x="0" y="349883"/>
                    <a:pt x="0" y="349883"/>
                  </a:cubicBezTo>
                  <a:cubicBezTo>
                    <a:pt x="15613" y="339458"/>
                    <a:pt x="51300" y="315628"/>
                    <a:pt x="66914" y="305202"/>
                  </a:cubicBezTo>
                  <a:cubicBezTo>
                    <a:pt x="75836" y="299244"/>
                    <a:pt x="87808" y="301478"/>
                    <a:pt x="94107" y="310911"/>
                  </a:cubicBezTo>
                  <a:lnTo>
                    <a:pt x="95959" y="313685"/>
                  </a:lnTo>
                  <a:lnTo>
                    <a:pt x="98375" y="315337"/>
                  </a:lnTo>
                  <a:lnTo>
                    <a:pt x="100226" y="318109"/>
                  </a:lnTo>
                  <a:lnTo>
                    <a:pt x="102642" y="319761"/>
                  </a:lnTo>
                  <a:lnTo>
                    <a:pt x="104494" y="322534"/>
                  </a:lnTo>
                  <a:lnTo>
                    <a:pt x="106909" y="324186"/>
                  </a:lnTo>
                  <a:lnTo>
                    <a:pt x="108760" y="326957"/>
                  </a:lnTo>
                  <a:lnTo>
                    <a:pt x="111177" y="328611"/>
                  </a:lnTo>
                  <a:lnTo>
                    <a:pt x="113028" y="331383"/>
                  </a:lnTo>
                  <a:lnTo>
                    <a:pt x="115444" y="333035"/>
                  </a:lnTo>
                  <a:lnTo>
                    <a:pt x="117297" y="335809"/>
                  </a:lnTo>
                  <a:lnTo>
                    <a:pt x="119711" y="337460"/>
                  </a:lnTo>
                  <a:lnTo>
                    <a:pt x="121563" y="340232"/>
                  </a:lnTo>
                  <a:lnTo>
                    <a:pt x="123978" y="341884"/>
                  </a:lnTo>
                  <a:lnTo>
                    <a:pt x="125830" y="344657"/>
                  </a:lnTo>
                  <a:lnTo>
                    <a:pt x="128246" y="346309"/>
                  </a:lnTo>
                  <a:lnTo>
                    <a:pt x="130098" y="349082"/>
                  </a:lnTo>
                  <a:lnTo>
                    <a:pt x="132513" y="350734"/>
                  </a:lnTo>
                  <a:lnTo>
                    <a:pt x="134365" y="353506"/>
                  </a:lnTo>
                  <a:lnTo>
                    <a:pt x="136779" y="355159"/>
                  </a:lnTo>
                  <a:lnTo>
                    <a:pt x="138632" y="357930"/>
                  </a:lnTo>
                  <a:lnTo>
                    <a:pt x="139869" y="358777"/>
                  </a:lnTo>
                  <a:lnTo>
                    <a:pt x="166108" y="341256"/>
                  </a:lnTo>
                  <a:cubicBezTo>
                    <a:pt x="192220" y="323820"/>
                    <a:pt x="192220" y="323820"/>
                    <a:pt x="192220" y="323820"/>
                  </a:cubicBezTo>
                  <a:cubicBezTo>
                    <a:pt x="157184" y="271350"/>
                    <a:pt x="157184" y="271350"/>
                    <a:pt x="157184" y="271350"/>
                  </a:cubicBezTo>
                  <a:cubicBezTo>
                    <a:pt x="150885" y="261918"/>
                    <a:pt x="153411" y="250001"/>
                    <a:pt x="162332" y="244044"/>
                  </a:cubicBezTo>
                  <a:cubicBezTo>
                    <a:pt x="337423" y="127127"/>
                    <a:pt x="337423" y="127127"/>
                    <a:pt x="337423" y="127127"/>
                  </a:cubicBezTo>
                  <a:cubicBezTo>
                    <a:pt x="304748" y="78194"/>
                    <a:pt x="304748" y="78194"/>
                    <a:pt x="304748" y="78194"/>
                  </a:cubicBezTo>
                  <a:cubicBezTo>
                    <a:pt x="298449" y="68760"/>
                    <a:pt x="300974" y="56845"/>
                    <a:pt x="309897" y="50887"/>
                  </a:cubicBezTo>
                  <a:cubicBezTo>
                    <a:pt x="347257" y="25940"/>
                    <a:pt x="347257" y="25940"/>
                    <a:pt x="347257" y="25940"/>
                  </a:cubicBezTo>
                  <a:cubicBezTo>
                    <a:pt x="331904" y="2948"/>
                    <a:pt x="331904" y="2948"/>
                    <a:pt x="331904" y="2948"/>
                  </a:cubicBezTo>
                  <a:cubicBezTo>
                    <a:pt x="421848" y="0"/>
                    <a:pt x="421848" y="0"/>
                    <a:pt x="42184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8" name="Freeform 18">
              <a:extLst>
                <a:ext uri="{FF2B5EF4-FFF2-40B4-BE49-F238E27FC236}">
                  <a16:creationId xmlns:a16="http://schemas.microsoft.com/office/drawing/2014/main" id="{73752726-89DE-479B-BE76-DAE79A9FD1B7}"/>
                </a:ext>
              </a:extLst>
            </p:cNvPr>
            <p:cNvSpPr>
              <a:spLocks/>
            </p:cNvSpPr>
            <p:nvPr/>
          </p:nvSpPr>
          <p:spPr bwMode="auto">
            <a:xfrm rot="19576026">
              <a:off x="1404993" y="-597958"/>
              <a:ext cx="545121" cy="229688"/>
            </a:xfrm>
            <a:custGeom>
              <a:avLst/>
              <a:gdLst>
                <a:gd name="T0" fmla="*/ 699 w 813"/>
                <a:gd name="T1" fmla="*/ 96 h 324"/>
                <a:gd name="T2" fmla="*/ 661 w 813"/>
                <a:gd name="T3" fmla="*/ 96 h 324"/>
                <a:gd name="T4" fmla="*/ 661 w 813"/>
                <a:gd name="T5" fmla="*/ 178 h 324"/>
                <a:gd name="T6" fmla="*/ 632 w 813"/>
                <a:gd name="T7" fmla="*/ 207 h 324"/>
                <a:gd name="T8" fmla="*/ 317 w 813"/>
                <a:gd name="T9" fmla="*/ 207 h 324"/>
                <a:gd name="T10" fmla="*/ 317 w 813"/>
                <a:gd name="T11" fmla="*/ 296 h 324"/>
                <a:gd name="T12" fmla="*/ 289 w 813"/>
                <a:gd name="T13" fmla="*/ 324 h 324"/>
                <a:gd name="T14" fmla="*/ 120 w 813"/>
                <a:gd name="T15" fmla="*/ 324 h 324"/>
                <a:gd name="T16" fmla="*/ 92 w 813"/>
                <a:gd name="T17" fmla="*/ 296 h 324"/>
                <a:gd name="T18" fmla="*/ 92 w 813"/>
                <a:gd name="T19" fmla="*/ 204 h 324"/>
                <a:gd name="T20" fmla="*/ 0 w 813"/>
                <a:gd name="T21" fmla="*/ 204 h 324"/>
                <a:gd name="T22" fmla="*/ 0 w 813"/>
                <a:gd name="T23" fmla="*/ 147 h 324"/>
                <a:gd name="T24" fmla="*/ 120 w 813"/>
                <a:gd name="T25" fmla="*/ 147 h 324"/>
                <a:gd name="T26" fmla="*/ 149 w 813"/>
                <a:gd name="T27" fmla="*/ 175 h 324"/>
                <a:gd name="T28" fmla="*/ 149 w 813"/>
                <a:gd name="T29" fmla="*/ 267 h 324"/>
                <a:gd name="T30" fmla="*/ 260 w 813"/>
                <a:gd name="T31" fmla="*/ 267 h 324"/>
                <a:gd name="T32" fmla="*/ 260 w 813"/>
                <a:gd name="T33" fmla="*/ 178 h 324"/>
                <a:gd name="T34" fmla="*/ 289 w 813"/>
                <a:gd name="T35" fmla="*/ 150 h 324"/>
                <a:gd name="T36" fmla="*/ 603 w 813"/>
                <a:gd name="T37" fmla="*/ 150 h 324"/>
                <a:gd name="T38" fmla="*/ 603 w 813"/>
                <a:gd name="T39" fmla="*/ 67 h 324"/>
                <a:gd name="T40" fmla="*/ 632 w 813"/>
                <a:gd name="T41" fmla="*/ 39 h 324"/>
                <a:gd name="T42" fmla="*/ 699 w 813"/>
                <a:gd name="T43" fmla="*/ 39 h 324"/>
                <a:gd name="T44" fmla="*/ 699 w 813"/>
                <a:gd name="T45" fmla="*/ 0 h 324"/>
                <a:gd name="T46" fmla="*/ 813 w 813"/>
                <a:gd name="T47" fmla="*/ 67 h 324"/>
                <a:gd name="T48" fmla="*/ 699 w 813"/>
                <a:gd name="T49" fmla="*/ 134 h 324"/>
                <a:gd name="T50" fmla="*/ 699 w 813"/>
                <a:gd name="T51" fmla="*/ 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3" h="324">
                  <a:moveTo>
                    <a:pt x="699" y="96"/>
                  </a:moveTo>
                  <a:cubicBezTo>
                    <a:pt x="661" y="96"/>
                    <a:pt x="661" y="96"/>
                    <a:pt x="661" y="96"/>
                  </a:cubicBezTo>
                  <a:cubicBezTo>
                    <a:pt x="661" y="123"/>
                    <a:pt x="661" y="151"/>
                    <a:pt x="661" y="178"/>
                  </a:cubicBezTo>
                  <a:cubicBezTo>
                    <a:pt x="661" y="194"/>
                    <a:pt x="648" y="207"/>
                    <a:pt x="632" y="207"/>
                  </a:cubicBezTo>
                  <a:cubicBezTo>
                    <a:pt x="317" y="207"/>
                    <a:pt x="317" y="207"/>
                    <a:pt x="317" y="207"/>
                  </a:cubicBezTo>
                  <a:cubicBezTo>
                    <a:pt x="317" y="296"/>
                    <a:pt x="317" y="296"/>
                    <a:pt x="317" y="296"/>
                  </a:cubicBezTo>
                  <a:cubicBezTo>
                    <a:pt x="317" y="312"/>
                    <a:pt x="305" y="324"/>
                    <a:pt x="289" y="324"/>
                  </a:cubicBezTo>
                  <a:cubicBezTo>
                    <a:pt x="120" y="324"/>
                    <a:pt x="120" y="324"/>
                    <a:pt x="120" y="324"/>
                  </a:cubicBezTo>
                  <a:cubicBezTo>
                    <a:pt x="105" y="324"/>
                    <a:pt x="92" y="312"/>
                    <a:pt x="92" y="296"/>
                  </a:cubicBezTo>
                  <a:cubicBezTo>
                    <a:pt x="92" y="204"/>
                    <a:pt x="92" y="204"/>
                    <a:pt x="92" y="204"/>
                  </a:cubicBezTo>
                  <a:cubicBezTo>
                    <a:pt x="0" y="204"/>
                    <a:pt x="0" y="204"/>
                    <a:pt x="0" y="204"/>
                  </a:cubicBezTo>
                  <a:cubicBezTo>
                    <a:pt x="0" y="147"/>
                    <a:pt x="0" y="147"/>
                    <a:pt x="0" y="147"/>
                  </a:cubicBezTo>
                  <a:cubicBezTo>
                    <a:pt x="28" y="147"/>
                    <a:pt x="92" y="147"/>
                    <a:pt x="120" y="147"/>
                  </a:cubicBezTo>
                  <a:cubicBezTo>
                    <a:pt x="136" y="147"/>
                    <a:pt x="149" y="159"/>
                    <a:pt x="149" y="175"/>
                  </a:cubicBezTo>
                  <a:cubicBezTo>
                    <a:pt x="149" y="267"/>
                    <a:pt x="149" y="267"/>
                    <a:pt x="149" y="267"/>
                  </a:cubicBezTo>
                  <a:cubicBezTo>
                    <a:pt x="260" y="267"/>
                    <a:pt x="260" y="267"/>
                    <a:pt x="260" y="267"/>
                  </a:cubicBezTo>
                  <a:cubicBezTo>
                    <a:pt x="260" y="178"/>
                    <a:pt x="260" y="178"/>
                    <a:pt x="260" y="178"/>
                  </a:cubicBezTo>
                  <a:cubicBezTo>
                    <a:pt x="260" y="162"/>
                    <a:pt x="273" y="150"/>
                    <a:pt x="289" y="150"/>
                  </a:cubicBezTo>
                  <a:cubicBezTo>
                    <a:pt x="603" y="150"/>
                    <a:pt x="603" y="150"/>
                    <a:pt x="603" y="150"/>
                  </a:cubicBezTo>
                  <a:cubicBezTo>
                    <a:pt x="603" y="67"/>
                    <a:pt x="603" y="67"/>
                    <a:pt x="603" y="67"/>
                  </a:cubicBezTo>
                  <a:cubicBezTo>
                    <a:pt x="603" y="51"/>
                    <a:pt x="616" y="39"/>
                    <a:pt x="632" y="39"/>
                  </a:cubicBezTo>
                  <a:cubicBezTo>
                    <a:pt x="699" y="39"/>
                    <a:pt x="699" y="39"/>
                    <a:pt x="699" y="39"/>
                  </a:cubicBezTo>
                  <a:cubicBezTo>
                    <a:pt x="699" y="0"/>
                    <a:pt x="699" y="0"/>
                    <a:pt x="699" y="0"/>
                  </a:cubicBezTo>
                  <a:cubicBezTo>
                    <a:pt x="813" y="67"/>
                    <a:pt x="813" y="67"/>
                    <a:pt x="813" y="67"/>
                  </a:cubicBezTo>
                  <a:cubicBezTo>
                    <a:pt x="699" y="134"/>
                    <a:pt x="699" y="134"/>
                    <a:pt x="699" y="134"/>
                  </a:cubicBezTo>
                  <a:cubicBezTo>
                    <a:pt x="699" y="96"/>
                    <a:pt x="699" y="96"/>
                    <a:pt x="699" y="9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grpSp>
      <p:cxnSp>
        <p:nvCxnSpPr>
          <p:cNvPr id="53" name="直接连接符 52">
            <a:extLst>
              <a:ext uri="{FF2B5EF4-FFF2-40B4-BE49-F238E27FC236}">
                <a16:creationId xmlns:a16="http://schemas.microsoft.com/office/drawing/2014/main" id="{2AB7EB07-07E8-48CC-9CEE-6F8FB6877FCC}"/>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54" name="图形 13">
            <a:extLst>
              <a:ext uri="{FF2B5EF4-FFF2-40B4-BE49-F238E27FC236}">
                <a16:creationId xmlns:a16="http://schemas.microsoft.com/office/drawing/2014/main" id="{697465C0-6626-4A10-9DC6-95BD0129486F}"/>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55" name="任意多边形: 形状 54">
              <a:extLst>
                <a:ext uri="{FF2B5EF4-FFF2-40B4-BE49-F238E27FC236}">
                  <a16:creationId xmlns:a16="http://schemas.microsoft.com/office/drawing/2014/main" id="{4DDD5CB1-F8EC-44D7-B662-26A4A672A89E}"/>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6" name="任意多边形: 形状 55">
              <a:extLst>
                <a:ext uri="{FF2B5EF4-FFF2-40B4-BE49-F238E27FC236}">
                  <a16:creationId xmlns:a16="http://schemas.microsoft.com/office/drawing/2014/main" id="{D31D6907-36A0-414F-BC76-8AF4CA951E0E}"/>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57" name="任意多边形: 形状 56">
              <a:extLst>
                <a:ext uri="{FF2B5EF4-FFF2-40B4-BE49-F238E27FC236}">
                  <a16:creationId xmlns:a16="http://schemas.microsoft.com/office/drawing/2014/main" id="{9BF95B22-281D-4093-AA77-FE647E9BFEDF}"/>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58" name="任意多边形: 形状 57">
              <a:extLst>
                <a:ext uri="{FF2B5EF4-FFF2-40B4-BE49-F238E27FC236}">
                  <a16:creationId xmlns:a16="http://schemas.microsoft.com/office/drawing/2014/main" id="{3F6D0B4B-C0D3-44EA-9E3A-C3E816388EDC}"/>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59" name="任意多边形: 形状 58">
              <a:extLst>
                <a:ext uri="{FF2B5EF4-FFF2-40B4-BE49-F238E27FC236}">
                  <a16:creationId xmlns:a16="http://schemas.microsoft.com/office/drawing/2014/main" id="{3721AAA7-2C19-4E53-B77F-9F7D137DC19E}"/>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60" name="任意多边形: 形状 59">
              <a:extLst>
                <a:ext uri="{FF2B5EF4-FFF2-40B4-BE49-F238E27FC236}">
                  <a16:creationId xmlns:a16="http://schemas.microsoft.com/office/drawing/2014/main" id="{B870E97A-11B7-462F-B199-50BA1AEFDB8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61" name="矩形 60">
            <a:extLst>
              <a:ext uri="{FF2B5EF4-FFF2-40B4-BE49-F238E27FC236}">
                <a16:creationId xmlns:a16="http://schemas.microsoft.com/office/drawing/2014/main" id="{351A8227-14D1-4D94-8CA1-108B7BC804E8}"/>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62" name="矩形: 圆角 61">
            <a:extLst>
              <a:ext uri="{FF2B5EF4-FFF2-40B4-BE49-F238E27FC236}">
                <a16:creationId xmlns:a16="http://schemas.microsoft.com/office/drawing/2014/main" id="{8B687DE7-CECA-420F-8022-F1523953378B}"/>
              </a:ext>
            </a:extLst>
          </p:cNvPr>
          <p:cNvSpPr>
            <a:spLocks/>
          </p:cNvSpPr>
          <p:nvPr userDrawn="1"/>
        </p:nvSpPr>
        <p:spPr>
          <a:xfrm rot="20356648">
            <a:off x="253465" y="3846427"/>
            <a:ext cx="903504" cy="903504"/>
          </a:xfrm>
          <a:prstGeom prst="roundRect">
            <a:avLst>
              <a:gd name="adj" fmla="val 50000"/>
            </a:avLst>
          </a:prstGeom>
          <a:noFill/>
          <a:ln w="1270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3" name="矩形: 圆角 62">
            <a:extLst>
              <a:ext uri="{FF2B5EF4-FFF2-40B4-BE49-F238E27FC236}">
                <a16:creationId xmlns:a16="http://schemas.microsoft.com/office/drawing/2014/main" id="{41CF52DC-C76B-46B9-8D7B-3166225909BF}"/>
              </a:ext>
            </a:extLst>
          </p:cNvPr>
          <p:cNvSpPr>
            <a:spLocks/>
          </p:cNvSpPr>
          <p:nvPr userDrawn="1"/>
        </p:nvSpPr>
        <p:spPr>
          <a:xfrm rot="12938766">
            <a:off x="2348182" y="2699689"/>
            <a:ext cx="540370" cy="540370"/>
          </a:xfrm>
          <a:prstGeom prst="roundRect">
            <a:avLst>
              <a:gd name="adj" fmla="val 50000"/>
            </a:avLst>
          </a:prstGeom>
          <a:noFill/>
          <a:ln w="1270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4" name="矩形: 圆角 63">
            <a:extLst>
              <a:ext uri="{FF2B5EF4-FFF2-40B4-BE49-F238E27FC236}">
                <a16:creationId xmlns:a16="http://schemas.microsoft.com/office/drawing/2014/main" id="{6E50D301-C8BF-454A-B87D-60E92CEFA79E}"/>
              </a:ext>
            </a:extLst>
          </p:cNvPr>
          <p:cNvSpPr>
            <a:spLocks/>
          </p:cNvSpPr>
          <p:nvPr userDrawn="1"/>
        </p:nvSpPr>
        <p:spPr>
          <a:xfrm rot="8392131">
            <a:off x="4591527" y="4169437"/>
            <a:ext cx="540370" cy="540370"/>
          </a:xfrm>
          <a:prstGeom prst="roundRect">
            <a:avLst>
              <a:gd name="adj" fmla="val 50000"/>
            </a:avLst>
          </a:prstGeom>
          <a:noFill/>
          <a:ln w="1270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5" name="矩形: 圆角 64">
            <a:extLst>
              <a:ext uri="{FF2B5EF4-FFF2-40B4-BE49-F238E27FC236}">
                <a16:creationId xmlns:a16="http://schemas.microsoft.com/office/drawing/2014/main" id="{9D1FA706-D04E-4480-BDC6-EFE07D555E18}"/>
              </a:ext>
            </a:extLst>
          </p:cNvPr>
          <p:cNvSpPr>
            <a:spLocks/>
          </p:cNvSpPr>
          <p:nvPr userDrawn="1"/>
        </p:nvSpPr>
        <p:spPr>
          <a:xfrm rot="18970792">
            <a:off x="6916729" y="2100673"/>
            <a:ext cx="540370" cy="540370"/>
          </a:xfrm>
          <a:prstGeom prst="roundRect">
            <a:avLst>
              <a:gd name="adj" fmla="val 50000"/>
            </a:avLst>
          </a:prstGeom>
          <a:noFill/>
          <a:ln w="1270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6" name="矩形: 圆角 65">
            <a:extLst>
              <a:ext uri="{FF2B5EF4-FFF2-40B4-BE49-F238E27FC236}">
                <a16:creationId xmlns:a16="http://schemas.microsoft.com/office/drawing/2014/main" id="{57D8F3A1-B720-4E48-858D-D7A00F3BDD5D}"/>
              </a:ext>
            </a:extLst>
          </p:cNvPr>
          <p:cNvSpPr>
            <a:spLocks/>
          </p:cNvSpPr>
          <p:nvPr userDrawn="1"/>
        </p:nvSpPr>
        <p:spPr>
          <a:xfrm rot="18970792">
            <a:off x="8772628" y="3976891"/>
            <a:ext cx="540370" cy="540370"/>
          </a:xfrm>
          <a:prstGeom prst="roundRect">
            <a:avLst>
              <a:gd name="adj" fmla="val 50000"/>
            </a:avLst>
          </a:prstGeom>
          <a:noFill/>
          <a:ln w="1270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7" name="等腰三角形 66">
            <a:extLst>
              <a:ext uri="{FF2B5EF4-FFF2-40B4-BE49-F238E27FC236}">
                <a16:creationId xmlns:a16="http://schemas.microsoft.com/office/drawing/2014/main" id="{05FA2B26-DD51-4691-9CA6-592A2809B388}"/>
              </a:ext>
            </a:extLst>
          </p:cNvPr>
          <p:cNvSpPr>
            <a:spLocks/>
          </p:cNvSpPr>
          <p:nvPr userDrawn="1"/>
        </p:nvSpPr>
        <p:spPr>
          <a:xfrm rot="3534835">
            <a:off x="11271133" y="2642440"/>
            <a:ext cx="492284" cy="492284"/>
          </a:xfrm>
          <a:prstGeom prst="triangle">
            <a:avLst/>
          </a:prstGeom>
          <a:noFill/>
          <a:ln w="12700">
            <a:gradFill>
              <a:gsLst>
                <a:gs pos="15000">
                  <a:schemeClr val="accent2"/>
                </a:gs>
                <a:gs pos="70000">
                  <a:schemeClr val="accent2">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grpSp>
        <p:nvGrpSpPr>
          <p:cNvPr id="68" name="组合 67">
            <a:extLst>
              <a:ext uri="{FF2B5EF4-FFF2-40B4-BE49-F238E27FC236}">
                <a16:creationId xmlns:a16="http://schemas.microsoft.com/office/drawing/2014/main" id="{10A34487-E317-49AE-87FC-936CCA89C2C0}"/>
              </a:ext>
            </a:extLst>
          </p:cNvPr>
          <p:cNvGrpSpPr/>
          <p:nvPr userDrawn="1"/>
        </p:nvGrpSpPr>
        <p:grpSpPr>
          <a:xfrm>
            <a:off x="11074399" y="306386"/>
            <a:ext cx="674689" cy="674689"/>
            <a:chOff x="11074399" y="306386"/>
            <a:chExt cx="674689" cy="674689"/>
          </a:xfrm>
        </p:grpSpPr>
        <p:sp>
          <p:nvSpPr>
            <p:cNvPr id="69" name="矩形: 圆角 68">
              <a:extLst>
                <a:ext uri="{FF2B5EF4-FFF2-40B4-BE49-F238E27FC236}">
                  <a16:creationId xmlns:a16="http://schemas.microsoft.com/office/drawing/2014/main" id="{E37BECFE-FA14-4AA4-AD45-0FC8DCB02AFD}"/>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70" name="任意多边形: 形状 69">
              <a:extLst>
                <a:ext uri="{FF2B5EF4-FFF2-40B4-BE49-F238E27FC236}">
                  <a16:creationId xmlns:a16="http://schemas.microsoft.com/office/drawing/2014/main" id="{AB54E917-18A2-4D32-AAF3-3D68186C5DE3}"/>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1" name="Freeform 193">
              <a:extLst>
                <a:ext uri="{FF2B5EF4-FFF2-40B4-BE49-F238E27FC236}">
                  <a16:creationId xmlns:a16="http://schemas.microsoft.com/office/drawing/2014/main" id="{F1CCDD42-8545-405A-AE15-DC0494B1B702}"/>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49" name="文本占位符 3">
            <a:extLst>
              <a:ext uri="{FF2B5EF4-FFF2-40B4-BE49-F238E27FC236}">
                <a16:creationId xmlns:a16="http://schemas.microsoft.com/office/drawing/2014/main" id="{215AFF47-1F13-4C5B-A9E3-591592B018E5}"/>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时间轴页面标题</a:t>
            </a:r>
          </a:p>
        </p:txBody>
      </p:sp>
    </p:spTree>
    <p:extLst>
      <p:ext uri="{BB962C8B-B14F-4D97-AF65-F5344CB8AC3E}">
        <p14:creationId xmlns:p14="http://schemas.microsoft.com/office/powerpoint/2010/main" val="896880832"/>
      </p:ext>
    </p:extLst>
  </p:cSld>
  <p:clrMapOvr>
    <a:overrideClrMapping bg1="lt1" tx1="dk1" bg2="lt2" tx2="dk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时间轴2">
    <p:bg>
      <p:bgPr>
        <a:solidFill>
          <a:schemeClr val="bg1">
            <a:lumMod val="95000"/>
          </a:schemeClr>
        </a:solidFill>
        <a:effectLst/>
      </p:bgPr>
    </p:bg>
    <p:spTree>
      <p:nvGrpSpPr>
        <p:cNvPr id="1" name=""/>
        <p:cNvGrpSpPr/>
        <p:nvPr/>
      </p:nvGrpSpPr>
      <p:grpSpPr>
        <a:xfrm>
          <a:off x="0" y="0"/>
          <a:ext cx="0" cy="0"/>
          <a:chOff x="0" y="0"/>
          <a:chExt cx="0" cy="0"/>
        </a:xfrm>
      </p:grpSpPr>
      <p:sp>
        <p:nvSpPr>
          <p:cNvPr id="27" name="矩形 26">
            <a:extLst>
              <a:ext uri="{FF2B5EF4-FFF2-40B4-BE49-F238E27FC236}">
                <a16:creationId xmlns:a16="http://schemas.microsoft.com/office/drawing/2014/main" id="{E5168365-26D1-4D3B-A74B-D1BD9F9F7AA7}"/>
              </a:ext>
            </a:extLst>
          </p:cNvPr>
          <p:cNvSpPr>
            <a:spLocks/>
          </p:cNvSpPr>
          <p:nvPr userDrawn="1"/>
        </p:nvSpPr>
        <p:spPr>
          <a:xfrm>
            <a:off x="442912" y="1249963"/>
            <a:ext cx="11306175" cy="4727504"/>
          </a:xfrm>
          <a:prstGeom prst="rect">
            <a:avLst/>
          </a:prstGeom>
          <a:blipFill dpi="0" rotWithShape="0">
            <a:blip r:embed="rId2"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6" name="任意多边形: 形状 25">
            <a:extLst>
              <a:ext uri="{FF2B5EF4-FFF2-40B4-BE49-F238E27FC236}">
                <a16:creationId xmlns:a16="http://schemas.microsoft.com/office/drawing/2014/main" id="{3148976D-19C8-48F5-88A1-A01B16FF15EA}"/>
              </a:ext>
            </a:extLst>
          </p:cNvPr>
          <p:cNvSpPr>
            <a:spLocks/>
          </p:cNvSpPr>
          <p:nvPr userDrawn="1"/>
        </p:nvSpPr>
        <p:spPr>
          <a:xfrm>
            <a:off x="352673" y="2566683"/>
            <a:ext cx="11462592" cy="3531104"/>
          </a:xfrm>
          <a:custGeom>
            <a:avLst/>
            <a:gdLst>
              <a:gd name="connsiteX0" fmla="*/ 11306173 w 11306175"/>
              <a:gd name="connsiteY0" fmla="*/ 0 h 3482921"/>
              <a:gd name="connsiteX1" fmla="*/ 11306173 w 11306175"/>
              <a:gd name="connsiteY1" fmla="*/ 2938993 h 3482921"/>
              <a:gd name="connsiteX2" fmla="*/ 11306175 w 11306175"/>
              <a:gd name="connsiteY2" fmla="*/ 2938993 h 3482921"/>
              <a:gd name="connsiteX3" fmla="*/ 11306175 w 11306175"/>
              <a:gd name="connsiteY3" fmla="*/ 3482921 h 3482921"/>
              <a:gd name="connsiteX4" fmla="*/ 0 w 11306175"/>
              <a:gd name="connsiteY4" fmla="*/ 3482921 h 3482921"/>
              <a:gd name="connsiteX5" fmla="*/ 0 w 11306175"/>
              <a:gd name="connsiteY5" fmla="*/ 2938994 h 3482921"/>
              <a:gd name="connsiteX6" fmla="*/ 0 w 11306175"/>
              <a:gd name="connsiteY6" fmla="*/ 2938994 h 3482921"/>
              <a:gd name="connsiteX7" fmla="*/ 0 w 11306175"/>
              <a:gd name="connsiteY7" fmla="*/ 2938994 h 3482921"/>
              <a:gd name="connsiteX8" fmla="*/ 0 w 11306175"/>
              <a:gd name="connsiteY8" fmla="*/ 2938993 h 3482921"/>
              <a:gd name="connsiteX9" fmla="*/ 2 w 11306175"/>
              <a:gd name="connsiteY9" fmla="*/ 2938993 h 348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06175" h="3482921">
                <a:moveTo>
                  <a:pt x="11306173" y="0"/>
                </a:moveTo>
                <a:lnTo>
                  <a:pt x="11306173" y="2938993"/>
                </a:lnTo>
                <a:lnTo>
                  <a:pt x="11306175" y="2938993"/>
                </a:lnTo>
                <a:lnTo>
                  <a:pt x="11306175" y="3482921"/>
                </a:lnTo>
                <a:lnTo>
                  <a:pt x="0" y="3482921"/>
                </a:lnTo>
                <a:lnTo>
                  <a:pt x="0" y="2938994"/>
                </a:lnTo>
                <a:lnTo>
                  <a:pt x="0" y="2938994"/>
                </a:lnTo>
                <a:lnTo>
                  <a:pt x="0" y="2938994"/>
                </a:lnTo>
                <a:lnTo>
                  <a:pt x="0" y="2938993"/>
                </a:lnTo>
                <a:lnTo>
                  <a:pt x="2" y="2938993"/>
                </a:lnTo>
                <a:close/>
              </a:path>
            </a:pathLst>
          </a:custGeom>
          <a:gradFill>
            <a:gsLst>
              <a:gs pos="53000">
                <a:schemeClr val="bg1"/>
              </a:gs>
              <a:gs pos="84000">
                <a:schemeClr val="bg1">
                  <a:alpha val="0"/>
                </a:schemeClr>
              </a:gs>
            </a:gsLst>
            <a:lin ang="4500000" scaled="0"/>
          </a:gradFill>
          <a:ln>
            <a:noFill/>
          </a:ln>
          <a:effectLst>
            <a:softEdge rad="88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40" name="组合 39">
            <a:extLst>
              <a:ext uri="{FF2B5EF4-FFF2-40B4-BE49-F238E27FC236}">
                <a16:creationId xmlns:a16="http://schemas.microsoft.com/office/drawing/2014/main" id="{E243CBAF-A88E-4188-93F3-2AF395C8465A}"/>
              </a:ext>
            </a:extLst>
          </p:cNvPr>
          <p:cNvGrpSpPr/>
          <p:nvPr userDrawn="1"/>
        </p:nvGrpSpPr>
        <p:grpSpPr>
          <a:xfrm>
            <a:off x="443676" y="306383"/>
            <a:ext cx="674690" cy="674690"/>
            <a:chOff x="3259957" y="-1310943"/>
            <a:chExt cx="674690" cy="674690"/>
          </a:xfrm>
        </p:grpSpPr>
        <p:sp>
          <p:nvSpPr>
            <p:cNvPr id="41" name="矩形: 圆角 40">
              <a:extLst>
                <a:ext uri="{FF2B5EF4-FFF2-40B4-BE49-F238E27FC236}">
                  <a16:creationId xmlns:a16="http://schemas.microsoft.com/office/drawing/2014/main" id="{C4FC130F-E87B-4DF9-9040-0548B4AF1699}"/>
                </a:ext>
              </a:extLst>
            </p:cNvPr>
            <p:cNvSpPr>
              <a:spLocks/>
            </p:cNvSpPr>
            <p:nvPr userDrawn="1"/>
          </p:nvSpPr>
          <p:spPr>
            <a:xfrm>
              <a:off x="3259957" y="-1310943"/>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dirty="0">
                <a:latin typeface="+mj-lt"/>
                <a:ea typeface="+mn-ea"/>
                <a:cs typeface="阿里巴巴普惠体" panose="00020600040101010101" pitchFamily="18" charset="-122"/>
              </a:endParaRPr>
            </a:p>
          </p:txBody>
        </p:sp>
        <p:sp>
          <p:nvSpPr>
            <p:cNvPr id="42" name="任意多边形: 形状 41">
              <a:extLst>
                <a:ext uri="{FF2B5EF4-FFF2-40B4-BE49-F238E27FC236}">
                  <a16:creationId xmlns:a16="http://schemas.microsoft.com/office/drawing/2014/main" id="{6A016ED9-FBE2-4E89-94D0-36A52C6240CA}"/>
                </a:ext>
              </a:extLst>
            </p:cNvPr>
            <p:cNvSpPr>
              <a:spLocks/>
            </p:cNvSpPr>
            <p:nvPr userDrawn="1"/>
          </p:nvSpPr>
          <p:spPr bwMode="auto">
            <a:xfrm>
              <a:off x="3348930" y="-1184569"/>
              <a:ext cx="585717" cy="548316"/>
            </a:xfrm>
            <a:custGeom>
              <a:avLst/>
              <a:gdLst>
                <a:gd name="connsiteX0" fmla="*/ 263749 w 585717"/>
                <a:gd name="connsiteY0" fmla="*/ 0 h 548316"/>
                <a:gd name="connsiteX1" fmla="*/ 413709 w 585717"/>
                <a:gd name="connsiteY1" fmla="*/ 61365 h 548316"/>
                <a:gd name="connsiteX2" fmla="*/ 416461 w 585717"/>
                <a:gd name="connsiteY2" fmla="*/ 64868 h 548316"/>
                <a:gd name="connsiteX3" fmla="*/ 420809 w 585717"/>
                <a:gd name="connsiteY3" fmla="*/ 67825 h 548316"/>
                <a:gd name="connsiteX4" fmla="*/ 422090 w 585717"/>
                <a:gd name="connsiteY4" fmla="*/ 69747 h 548316"/>
                <a:gd name="connsiteX5" fmla="*/ 426090 w 585717"/>
                <a:gd name="connsiteY5" fmla="*/ 72468 h 548316"/>
                <a:gd name="connsiteX6" fmla="*/ 427369 w 585717"/>
                <a:gd name="connsiteY6" fmla="*/ 74388 h 548316"/>
                <a:gd name="connsiteX7" fmla="*/ 431371 w 585717"/>
                <a:gd name="connsiteY7" fmla="*/ 77110 h 548316"/>
                <a:gd name="connsiteX8" fmla="*/ 432651 w 585717"/>
                <a:gd name="connsiteY8" fmla="*/ 79032 h 548316"/>
                <a:gd name="connsiteX9" fmla="*/ 436652 w 585717"/>
                <a:gd name="connsiteY9" fmla="*/ 81753 h 548316"/>
                <a:gd name="connsiteX10" fmla="*/ 437932 w 585717"/>
                <a:gd name="connsiteY10" fmla="*/ 83675 h 548316"/>
                <a:gd name="connsiteX11" fmla="*/ 441933 w 585717"/>
                <a:gd name="connsiteY11" fmla="*/ 86396 h 548316"/>
                <a:gd name="connsiteX12" fmla="*/ 443213 w 585717"/>
                <a:gd name="connsiteY12" fmla="*/ 88318 h 548316"/>
                <a:gd name="connsiteX13" fmla="*/ 447214 w 585717"/>
                <a:gd name="connsiteY13" fmla="*/ 91039 h 548316"/>
                <a:gd name="connsiteX14" fmla="*/ 448494 w 585717"/>
                <a:gd name="connsiteY14" fmla="*/ 92961 h 548316"/>
                <a:gd name="connsiteX15" fmla="*/ 452495 w 585717"/>
                <a:gd name="connsiteY15" fmla="*/ 95682 h 548316"/>
                <a:gd name="connsiteX16" fmla="*/ 453773 w 585717"/>
                <a:gd name="connsiteY16" fmla="*/ 97601 h 548316"/>
                <a:gd name="connsiteX17" fmla="*/ 457777 w 585717"/>
                <a:gd name="connsiteY17" fmla="*/ 100324 h 548316"/>
                <a:gd name="connsiteX18" fmla="*/ 459057 w 585717"/>
                <a:gd name="connsiteY18" fmla="*/ 102246 h 548316"/>
                <a:gd name="connsiteX19" fmla="*/ 463058 w 585717"/>
                <a:gd name="connsiteY19" fmla="*/ 104967 h 548316"/>
                <a:gd name="connsiteX20" fmla="*/ 464339 w 585717"/>
                <a:gd name="connsiteY20" fmla="*/ 106889 h 548316"/>
                <a:gd name="connsiteX21" fmla="*/ 468339 w 585717"/>
                <a:gd name="connsiteY21" fmla="*/ 109610 h 548316"/>
                <a:gd name="connsiteX22" fmla="*/ 469620 w 585717"/>
                <a:gd name="connsiteY22" fmla="*/ 111532 h 548316"/>
                <a:gd name="connsiteX23" fmla="*/ 473620 w 585717"/>
                <a:gd name="connsiteY23" fmla="*/ 114253 h 548316"/>
                <a:gd name="connsiteX24" fmla="*/ 474900 w 585717"/>
                <a:gd name="connsiteY24" fmla="*/ 116174 h 548316"/>
                <a:gd name="connsiteX25" fmla="*/ 478902 w 585717"/>
                <a:gd name="connsiteY25" fmla="*/ 118896 h 548316"/>
                <a:gd name="connsiteX26" fmla="*/ 480183 w 585717"/>
                <a:gd name="connsiteY26" fmla="*/ 120818 h 548316"/>
                <a:gd name="connsiteX27" fmla="*/ 484183 w 585717"/>
                <a:gd name="connsiteY27" fmla="*/ 123539 h 548316"/>
                <a:gd name="connsiteX28" fmla="*/ 485462 w 585717"/>
                <a:gd name="connsiteY28" fmla="*/ 125459 h 548316"/>
                <a:gd name="connsiteX29" fmla="*/ 489464 w 585717"/>
                <a:gd name="connsiteY29" fmla="*/ 128181 h 548316"/>
                <a:gd name="connsiteX30" fmla="*/ 490745 w 585717"/>
                <a:gd name="connsiteY30" fmla="*/ 130103 h 548316"/>
                <a:gd name="connsiteX31" fmla="*/ 494745 w 585717"/>
                <a:gd name="connsiteY31" fmla="*/ 132824 h 548316"/>
                <a:gd name="connsiteX32" fmla="*/ 496025 w 585717"/>
                <a:gd name="connsiteY32" fmla="*/ 134746 h 548316"/>
                <a:gd name="connsiteX33" fmla="*/ 500026 w 585717"/>
                <a:gd name="connsiteY33" fmla="*/ 137467 h 548316"/>
                <a:gd name="connsiteX34" fmla="*/ 501306 w 585717"/>
                <a:gd name="connsiteY34" fmla="*/ 139389 h 548316"/>
                <a:gd name="connsiteX35" fmla="*/ 505307 w 585717"/>
                <a:gd name="connsiteY35" fmla="*/ 142110 h 548316"/>
                <a:gd name="connsiteX36" fmla="*/ 506587 w 585717"/>
                <a:gd name="connsiteY36" fmla="*/ 144031 h 548316"/>
                <a:gd name="connsiteX37" fmla="*/ 510589 w 585717"/>
                <a:gd name="connsiteY37" fmla="*/ 146753 h 548316"/>
                <a:gd name="connsiteX38" fmla="*/ 511868 w 585717"/>
                <a:gd name="connsiteY38" fmla="*/ 148673 h 548316"/>
                <a:gd name="connsiteX39" fmla="*/ 515870 w 585717"/>
                <a:gd name="connsiteY39" fmla="*/ 151395 h 548316"/>
                <a:gd name="connsiteX40" fmla="*/ 517150 w 585717"/>
                <a:gd name="connsiteY40" fmla="*/ 153317 h 548316"/>
                <a:gd name="connsiteX41" fmla="*/ 521151 w 585717"/>
                <a:gd name="connsiteY41" fmla="*/ 156038 h 548316"/>
                <a:gd name="connsiteX42" fmla="*/ 522431 w 585717"/>
                <a:gd name="connsiteY42" fmla="*/ 157960 h 548316"/>
                <a:gd name="connsiteX43" fmla="*/ 526432 w 585717"/>
                <a:gd name="connsiteY43" fmla="*/ 160681 h 548316"/>
                <a:gd name="connsiteX44" fmla="*/ 527712 w 585717"/>
                <a:gd name="connsiteY44" fmla="*/ 162603 h 548316"/>
                <a:gd name="connsiteX45" fmla="*/ 531713 w 585717"/>
                <a:gd name="connsiteY45" fmla="*/ 165324 h 548316"/>
                <a:gd name="connsiteX46" fmla="*/ 532993 w 585717"/>
                <a:gd name="connsiteY46" fmla="*/ 167246 h 548316"/>
                <a:gd name="connsiteX47" fmla="*/ 536994 w 585717"/>
                <a:gd name="connsiteY47" fmla="*/ 169967 h 548316"/>
                <a:gd name="connsiteX48" fmla="*/ 538274 w 585717"/>
                <a:gd name="connsiteY48" fmla="*/ 171888 h 548316"/>
                <a:gd name="connsiteX49" fmla="*/ 542276 w 585717"/>
                <a:gd name="connsiteY49" fmla="*/ 174610 h 548316"/>
                <a:gd name="connsiteX50" fmla="*/ 543555 w 585717"/>
                <a:gd name="connsiteY50" fmla="*/ 176530 h 548316"/>
                <a:gd name="connsiteX51" fmla="*/ 547557 w 585717"/>
                <a:gd name="connsiteY51" fmla="*/ 179252 h 548316"/>
                <a:gd name="connsiteX52" fmla="*/ 548837 w 585717"/>
                <a:gd name="connsiteY52" fmla="*/ 181174 h 548316"/>
                <a:gd name="connsiteX53" fmla="*/ 552838 w 585717"/>
                <a:gd name="connsiteY53" fmla="*/ 183895 h 548316"/>
                <a:gd name="connsiteX54" fmla="*/ 554118 w 585717"/>
                <a:gd name="connsiteY54" fmla="*/ 185817 h 548316"/>
                <a:gd name="connsiteX55" fmla="*/ 558119 w 585717"/>
                <a:gd name="connsiteY55" fmla="*/ 188538 h 548316"/>
                <a:gd name="connsiteX56" fmla="*/ 559399 w 585717"/>
                <a:gd name="connsiteY56" fmla="*/ 190459 h 548316"/>
                <a:gd name="connsiteX57" fmla="*/ 563401 w 585717"/>
                <a:gd name="connsiteY57" fmla="*/ 193181 h 548316"/>
                <a:gd name="connsiteX58" fmla="*/ 564681 w 585717"/>
                <a:gd name="connsiteY58" fmla="*/ 195103 h 548316"/>
                <a:gd name="connsiteX59" fmla="*/ 568682 w 585717"/>
                <a:gd name="connsiteY59" fmla="*/ 197824 h 548316"/>
                <a:gd name="connsiteX60" fmla="*/ 569961 w 585717"/>
                <a:gd name="connsiteY60" fmla="*/ 199744 h 548316"/>
                <a:gd name="connsiteX61" fmla="*/ 573963 w 585717"/>
                <a:gd name="connsiteY61" fmla="*/ 202466 h 548316"/>
                <a:gd name="connsiteX62" fmla="*/ 574846 w 585717"/>
                <a:gd name="connsiteY62" fmla="*/ 203792 h 548316"/>
                <a:gd name="connsiteX63" fmla="*/ 579244 w 585717"/>
                <a:gd name="connsiteY63" fmla="*/ 207109 h 548316"/>
                <a:gd name="connsiteX64" fmla="*/ 580524 w 585717"/>
                <a:gd name="connsiteY64" fmla="*/ 209031 h 548316"/>
                <a:gd name="connsiteX65" fmla="*/ 584525 w 585717"/>
                <a:gd name="connsiteY65" fmla="*/ 211752 h 548316"/>
                <a:gd name="connsiteX66" fmla="*/ 585717 w 585717"/>
                <a:gd name="connsiteY66" fmla="*/ 213542 h 548316"/>
                <a:gd name="connsiteX67" fmla="*/ 585717 w 585717"/>
                <a:gd name="connsiteY67" fmla="*/ 435866 h 548316"/>
                <a:gd name="connsiteX68" fmla="*/ 473267 w 585717"/>
                <a:gd name="connsiteY68" fmla="*/ 548316 h 548316"/>
                <a:gd name="connsiteX69" fmla="*/ 318405 w 585717"/>
                <a:gd name="connsiteY69" fmla="*/ 548316 h 548316"/>
                <a:gd name="connsiteX70" fmla="*/ 316408 w 585717"/>
                <a:gd name="connsiteY70" fmla="*/ 546290 h 548316"/>
                <a:gd name="connsiteX71" fmla="*/ 314462 w 585717"/>
                <a:gd name="connsiteY71" fmla="*/ 545031 h 548316"/>
                <a:gd name="connsiteX72" fmla="*/ 311126 w 585717"/>
                <a:gd name="connsiteY72" fmla="*/ 541647 h 548316"/>
                <a:gd name="connsiteX73" fmla="*/ 309180 w 585717"/>
                <a:gd name="connsiteY73" fmla="*/ 540388 h 548316"/>
                <a:gd name="connsiteX74" fmla="*/ 305843 w 585717"/>
                <a:gd name="connsiteY74" fmla="*/ 537003 h 548316"/>
                <a:gd name="connsiteX75" fmla="*/ 303899 w 585717"/>
                <a:gd name="connsiteY75" fmla="*/ 535745 h 548316"/>
                <a:gd name="connsiteX76" fmla="*/ 300562 w 585717"/>
                <a:gd name="connsiteY76" fmla="*/ 532360 h 548316"/>
                <a:gd name="connsiteX77" fmla="*/ 298618 w 585717"/>
                <a:gd name="connsiteY77" fmla="*/ 531102 h 548316"/>
                <a:gd name="connsiteX78" fmla="*/ 295281 w 585717"/>
                <a:gd name="connsiteY78" fmla="*/ 527717 h 548316"/>
                <a:gd name="connsiteX79" fmla="*/ 293337 w 585717"/>
                <a:gd name="connsiteY79" fmla="*/ 526459 h 548316"/>
                <a:gd name="connsiteX80" fmla="*/ 290000 w 585717"/>
                <a:gd name="connsiteY80" fmla="*/ 523074 h 548316"/>
                <a:gd name="connsiteX81" fmla="*/ 288056 w 585717"/>
                <a:gd name="connsiteY81" fmla="*/ 521816 h 548316"/>
                <a:gd name="connsiteX82" fmla="*/ 284721 w 585717"/>
                <a:gd name="connsiteY82" fmla="*/ 518433 h 548316"/>
                <a:gd name="connsiteX83" fmla="*/ 282775 w 585717"/>
                <a:gd name="connsiteY83" fmla="*/ 517174 h 548316"/>
                <a:gd name="connsiteX84" fmla="*/ 279438 w 585717"/>
                <a:gd name="connsiteY84" fmla="*/ 513789 h 548316"/>
                <a:gd name="connsiteX85" fmla="*/ 277494 w 585717"/>
                <a:gd name="connsiteY85" fmla="*/ 512531 h 548316"/>
                <a:gd name="connsiteX86" fmla="*/ 274158 w 585717"/>
                <a:gd name="connsiteY86" fmla="*/ 509147 h 548316"/>
                <a:gd name="connsiteX87" fmla="*/ 272212 w 585717"/>
                <a:gd name="connsiteY87" fmla="*/ 507888 h 548316"/>
                <a:gd name="connsiteX88" fmla="*/ 268875 w 585717"/>
                <a:gd name="connsiteY88" fmla="*/ 504503 h 548316"/>
                <a:gd name="connsiteX89" fmla="*/ 266931 w 585717"/>
                <a:gd name="connsiteY89" fmla="*/ 503245 h 548316"/>
                <a:gd name="connsiteX90" fmla="*/ 263594 w 585717"/>
                <a:gd name="connsiteY90" fmla="*/ 499860 h 548316"/>
                <a:gd name="connsiteX91" fmla="*/ 261650 w 585717"/>
                <a:gd name="connsiteY91" fmla="*/ 498602 h 548316"/>
                <a:gd name="connsiteX92" fmla="*/ 258315 w 585717"/>
                <a:gd name="connsiteY92" fmla="*/ 495219 h 548316"/>
                <a:gd name="connsiteX93" fmla="*/ 256369 w 585717"/>
                <a:gd name="connsiteY93" fmla="*/ 493960 h 548316"/>
                <a:gd name="connsiteX94" fmla="*/ 253033 w 585717"/>
                <a:gd name="connsiteY94" fmla="*/ 490576 h 548316"/>
                <a:gd name="connsiteX95" fmla="*/ 251087 w 585717"/>
                <a:gd name="connsiteY95" fmla="*/ 489317 h 548316"/>
                <a:gd name="connsiteX96" fmla="*/ 247750 w 585717"/>
                <a:gd name="connsiteY96" fmla="*/ 485932 h 548316"/>
                <a:gd name="connsiteX97" fmla="*/ 245806 w 585717"/>
                <a:gd name="connsiteY97" fmla="*/ 484674 h 548316"/>
                <a:gd name="connsiteX98" fmla="*/ 242469 w 585717"/>
                <a:gd name="connsiteY98" fmla="*/ 481289 h 548316"/>
                <a:gd name="connsiteX99" fmla="*/ 240525 w 585717"/>
                <a:gd name="connsiteY99" fmla="*/ 480031 h 548316"/>
                <a:gd name="connsiteX100" fmla="*/ 237188 w 585717"/>
                <a:gd name="connsiteY100" fmla="*/ 476646 h 548316"/>
                <a:gd name="connsiteX101" fmla="*/ 235244 w 585717"/>
                <a:gd name="connsiteY101" fmla="*/ 475388 h 548316"/>
                <a:gd name="connsiteX102" fmla="*/ 231907 w 585717"/>
                <a:gd name="connsiteY102" fmla="*/ 472003 h 548316"/>
                <a:gd name="connsiteX103" fmla="*/ 229963 w 585717"/>
                <a:gd name="connsiteY103" fmla="*/ 470745 h 548316"/>
                <a:gd name="connsiteX104" fmla="*/ 226628 w 585717"/>
                <a:gd name="connsiteY104" fmla="*/ 467362 h 548316"/>
                <a:gd name="connsiteX105" fmla="*/ 224682 w 585717"/>
                <a:gd name="connsiteY105" fmla="*/ 466103 h 548316"/>
                <a:gd name="connsiteX106" fmla="*/ 221346 w 585717"/>
                <a:gd name="connsiteY106" fmla="*/ 462719 h 548316"/>
                <a:gd name="connsiteX107" fmla="*/ 219400 w 585717"/>
                <a:gd name="connsiteY107" fmla="*/ 461460 h 548316"/>
                <a:gd name="connsiteX108" fmla="*/ 216063 w 585717"/>
                <a:gd name="connsiteY108" fmla="*/ 458075 h 548316"/>
                <a:gd name="connsiteX109" fmla="*/ 214119 w 585717"/>
                <a:gd name="connsiteY109" fmla="*/ 456817 h 548316"/>
                <a:gd name="connsiteX110" fmla="*/ 210782 w 585717"/>
                <a:gd name="connsiteY110" fmla="*/ 453432 h 548316"/>
                <a:gd name="connsiteX111" fmla="*/ 208838 w 585717"/>
                <a:gd name="connsiteY111" fmla="*/ 452174 h 548316"/>
                <a:gd name="connsiteX112" fmla="*/ 205501 w 585717"/>
                <a:gd name="connsiteY112" fmla="*/ 448789 h 548316"/>
                <a:gd name="connsiteX113" fmla="*/ 203557 w 585717"/>
                <a:gd name="connsiteY113" fmla="*/ 447531 h 548316"/>
                <a:gd name="connsiteX114" fmla="*/ 200222 w 585717"/>
                <a:gd name="connsiteY114" fmla="*/ 444148 h 548316"/>
                <a:gd name="connsiteX115" fmla="*/ 198276 w 585717"/>
                <a:gd name="connsiteY115" fmla="*/ 442889 h 548316"/>
                <a:gd name="connsiteX116" fmla="*/ 194939 w 585717"/>
                <a:gd name="connsiteY116" fmla="*/ 439504 h 548316"/>
                <a:gd name="connsiteX117" fmla="*/ 192995 w 585717"/>
                <a:gd name="connsiteY117" fmla="*/ 438246 h 548316"/>
                <a:gd name="connsiteX118" fmla="*/ 189659 w 585717"/>
                <a:gd name="connsiteY118" fmla="*/ 434862 h 548316"/>
                <a:gd name="connsiteX119" fmla="*/ 187713 w 585717"/>
                <a:gd name="connsiteY119" fmla="*/ 433603 h 548316"/>
                <a:gd name="connsiteX120" fmla="*/ 184376 w 585717"/>
                <a:gd name="connsiteY120" fmla="*/ 430218 h 548316"/>
                <a:gd name="connsiteX121" fmla="*/ 182432 w 585717"/>
                <a:gd name="connsiteY121" fmla="*/ 428960 h 548316"/>
                <a:gd name="connsiteX122" fmla="*/ 179095 w 585717"/>
                <a:gd name="connsiteY122" fmla="*/ 425575 h 548316"/>
                <a:gd name="connsiteX123" fmla="*/ 177151 w 585717"/>
                <a:gd name="connsiteY123" fmla="*/ 424317 h 548316"/>
                <a:gd name="connsiteX124" fmla="*/ 173814 w 585717"/>
                <a:gd name="connsiteY124" fmla="*/ 420932 h 548316"/>
                <a:gd name="connsiteX125" fmla="*/ 171870 w 585717"/>
                <a:gd name="connsiteY125" fmla="*/ 419674 h 548316"/>
                <a:gd name="connsiteX126" fmla="*/ 168537 w 585717"/>
                <a:gd name="connsiteY126" fmla="*/ 416293 h 548316"/>
                <a:gd name="connsiteX127" fmla="*/ 166588 w 585717"/>
                <a:gd name="connsiteY127" fmla="*/ 415032 h 548316"/>
                <a:gd name="connsiteX128" fmla="*/ 163251 w 585717"/>
                <a:gd name="connsiteY128" fmla="*/ 411647 h 548316"/>
                <a:gd name="connsiteX129" fmla="*/ 161307 w 585717"/>
                <a:gd name="connsiteY129" fmla="*/ 410389 h 548316"/>
                <a:gd name="connsiteX130" fmla="*/ 157970 w 585717"/>
                <a:gd name="connsiteY130" fmla="*/ 407004 h 548316"/>
                <a:gd name="connsiteX131" fmla="*/ 156026 w 585717"/>
                <a:gd name="connsiteY131" fmla="*/ 405746 h 548316"/>
                <a:gd name="connsiteX132" fmla="*/ 152689 w 585717"/>
                <a:gd name="connsiteY132" fmla="*/ 402361 h 548316"/>
                <a:gd name="connsiteX133" fmla="*/ 150745 w 585717"/>
                <a:gd name="connsiteY133" fmla="*/ 401103 h 548316"/>
                <a:gd name="connsiteX134" fmla="*/ 147408 w 585717"/>
                <a:gd name="connsiteY134" fmla="*/ 397718 h 548316"/>
                <a:gd name="connsiteX135" fmla="*/ 145464 w 585717"/>
                <a:gd name="connsiteY135" fmla="*/ 396460 h 548316"/>
                <a:gd name="connsiteX136" fmla="*/ 142129 w 585717"/>
                <a:gd name="connsiteY136" fmla="*/ 393077 h 548316"/>
                <a:gd name="connsiteX137" fmla="*/ 140183 w 585717"/>
                <a:gd name="connsiteY137" fmla="*/ 391818 h 548316"/>
                <a:gd name="connsiteX138" fmla="*/ 136846 w 585717"/>
                <a:gd name="connsiteY138" fmla="*/ 388433 h 548316"/>
                <a:gd name="connsiteX139" fmla="*/ 134902 w 585717"/>
                <a:gd name="connsiteY139" fmla="*/ 387175 h 548316"/>
                <a:gd name="connsiteX140" fmla="*/ 103081 w 585717"/>
                <a:gd name="connsiteY140" fmla="*/ 354901 h 548316"/>
                <a:gd name="connsiteX141" fmla="*/ 96212 w 585717"/>
                <a:gd name="connsiteY141" fmla="*/ 348647 h 548316"/>
                <a:gd name="connsiteX142" fmla="*/ 114457 w 585717"/>
                <a:gd name="connsiteY142" fmla="*/ 330299 h 548316"/>
                <a:gd name="connsiteX143" fmla="*/ 115954 w 585717"/>
                <a:gd name="connsiteY143" fmla="*/ 328793 h 548316"/>
                <a:gd name="connsiteX144" fmla="*/ 115346 w 585717"/>
                <a:gd name="connsiteY144" fmla="*/ 328182 h 548316"/>
                <a:gd name="connsiteX145" fmla="*/ 111645 w 585717"/>
                <a:gd name="connsiteY145" fmla="*/ 324460 h 548316"/>
                <a:gd name="connsiteX146" fmla="*/ 111309 w 585717"/>
                <a:gd name="connsiteY146" fmla="*/ 324790 h 548316"/>
                <a:gd name="connsiteX147" fmla="*/ 110065 w 585717"/>
                <a:gd name="connsiteY147" fmla="*/ 323539 h 548316"/>
                <a:gd name="connsiteX148" fmla="*/ 106364 w 585717"/>
                <a:gd name="connsiteY148" fmla="*/ 319817 h 548316"/>
                <a:gd name="connsiteX149" fmla="*/ 106028 w 585717"/>
                <a:gd name="connsiteY149" fmla="*/ 320147 h 548316"/>
                <a:gd name="connsiteX150" fmla="*/ 104784 w 585717"/>
                <a:gd name="connsiteY150" fmla="*/ 318896 h 548316"/>
                <a:gd name="connsiteX151" fmla="*/ 101083 w 585717"/>
                <a:gd name="connsiteY151" fmla="*/ 315174 h 548316"/>
                <a:gd name="connsiteX152" fmla="*/ 100747 w 585717"/>
                <a:gd name="connsiteY152" fmla="*/ 315504 h 548316"/>
                <a:gd name="connsiteX153" fmla="*/ 99503 w 585717"/>
                <a:gd name="connsiteY153" fmla="*/ 314253 h 548316"/>
                <a:gd name="connsiteX154" fmla="*/ 95802 w 585717"/>
                <a:gd name="connsiteY154" fmla="*/ 310531 h 548316"/>
                <a:gd name="connsiteX155" fmla="*/ 95466 w 585717"/>
                <a:gd name="connsiteY155" fmla="*/ 310861 h 548316"/>
                <a:gd name="connsiteX156" fmla="*/ 94222 w 585717"/>
                <a:gd name="connsiteY156" fmla="*/ 309610 h 548316"/>
                <a:gd name="connsiteX157" fmla="*/ 90521 w 585717"/>
                <a:gd name="connsiteY157" fmla="*/ 305888 h 548316"/>
                <a:gd name="connsiteX158" fmla="*/ 90185 w 585717"/>
                <a:gd name="connsiteY158" fmla="*/ 306219 h 548316"/>
                <a:gd name="connsiteX159" fmla="*/ 88941 w 585717"/>
                <a:gd name="connsiteY159" fmla="*/ 304968 h 548316"/>
                <a:gd name="connsiteX160" fmla="*/ 85240 w 585717"/>
                <a:gd name="connsiteY160" fmla="*/ 301246 h 548316"/>
                <a:gd name="connsiteX161" fmla="*/ 84904 w 585717"/>
                <a:gd name="connsiteY161" fmla="*/ 301576 h 548316"/>
                <a:gd name="connsiteX162" fmla="*/ 83660 w 585717"/>
                <a:gd name="connsiteY162" fmla="*/ 300325 h 548316"/>
                <a:gd name="connsiteX163" fmla="*/ 79958 w 585717"/>
                <a:gd name="connsiteY163" fmla="*/ 296602 h 548316"/>
                <a:gd name="connsiteX164" fmla="*/ 79622 w 585717"/>
                <a:gd name="connsiteY164" fmla="*/ 296933 h 548316"/>
                <a:gd name="connsiteX165" fmla="*/ 0 w 585717"/>
                <a:gd name="connsiteY165" fmla="*/ 216861 h 548316"/>
                <a:gd name="connsiteX166" fmla="*/ 51424 w 585717"/>
                <a:gd name="connsiteY166" fmla="*/ 216861 h 548316"/>
                <a:gd name="connsiteX167" fmla="*/ 51424 w 585717"/>
                <a:gd name="connsiteY167" fmla="*/ 215194 h 548316"/>
                <a:gd name="connsiteX168" fmla="*/ 263749 w 585717"/>
                <a:gd name="connsiteY168" fmla="*/ 0 h 5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85717" h="548316">
                  <a:moveTo>
                    <a:pt x="263749" y="0"/>
                  </a:moveTo>
                  <a:cubicBezTo>
                    <a:pt x="322533" y="0"/>
                    <a:pt x="375288" y="23439"/>
                    <a:pt x="413709" y="61365"/>
                  </a:cubicBezTo>
                  <a:lnTo>
                    <a:pt x="416461" y="64868"/>
                  </a:lnTo>
                  <a:lnTo>
                    <a:pt x="420809" y="67825"/>
                  </a:lnTo>
                  <a:lnTo>
                    <a:pt x="422090" y="69747"/>
                  </a:lnTo>
                  <a:lnTo>
                    <a:pt x="426090" y="72468"/>
                  </a:lnTo>
                  <a:lnTo>
                    <a:pt x="427369" y="74388"/>
                  </a:lnTo>
                  <a:lnTo>
                    <a:pt x="431371" y="77110"/>
                  </a:lnTo>
                  <a:lnTo>
                    <a:pt x="432651" y="79032"/>
                  </a:lnTo>
                  <a:lnTo>
                    <a:pt x="436652" y="81753"/>
                  </a:lnTo>
                  <a:lnTo>
                    <a:pt x="437932" y="83675"/>
                  </a:lnTo>
                  <a:lnTo>
                    <a:pt x="441933" y="86396"/>
                  </a:lnTo>
                  <a:lnTo>
                    <a:pt x="443213" y="88318"/>
                  </a:lnTo>
                  <a:lnTo>
                    <a:pt x="447214" y="91039"/>
                  </a:lnTo>
                  <a:lnTo>
                    <a:pt x="448494" y="92961"/>
                  </a:lnTo>
                  <a:lnTo>
                    <a:pt x="452495" y="95682"/>
                  </a:lnTo>
                  <a:lnTo>
                    <a:pt x="453773" y="97601"/>
                  </a:lnTo>
                  <a:lnTo>
                    <a:pt x="457777" y="100324"/>
                  </a:lnTo>
                  <a:lnTo>
                    <a:pt x="459057" y="102246"/>
                  </a:lnTo>
                  <a:lnTo>
                    <a:pt x="463058" y="104967"/>
                  </a:lnTo>
                  <a:lnTo>
                    <a:pt x="464339" y="106889"/>
                  </a:lnTo>
                  <a:lnTo>
                    <a:pt x="468339" y="109610"/>
                  </a:lnTo>
                  <a:lnTo>
                    <a:pt x="469620" y="111532"/>
                  </a:lnTo>
                  <a:lnTo>
                    <a:pt x="473620" y="114253"/>
                  </a:lnTo>
                  <a:lnTo>
                    <a:pt x="474900" y="116174"/>
                  </a:lnTo>
                  <a:lnTo>
                    <a:pt x="478902" y="118896"/>
                  </a:lnTo>
                  <a:lnTo>
                    <a:pt x="480183" y="120818"/>
                  </a:lnTo>
                  <a:lnTo>
                    <a:pt x="484183" y="123539"/>
                  </a:lnTo>
                  <a:lnTo>
                    <a:pt x="485462" y="125459"/>
                  </a:lnTo>
                  <a:lnTo>
                    <a:pt x="489464" y="128181"/>
                  </a:lnTo>
                  <a:lnTo>
                    <a:pt x="490745" y="130103"/>
                  </a:lnTo>
                  <a:lnTo>
                    <a:pt x="494745" y="132824"/>
                  </a:lnTo>
                  <a:lnTo>
                    <a:pt x="496025" y="134746"/>
                  </a:lnTo>
                  <a:lnTo>
                    <a:pt x="500026" y="137467"/>
                  </a:lnTo>
                  <a:lnTo>
                    <a:pt x="501306" y="139389"/>
                  </a:lnTo>
                  <a:lnTo>
                    <a:pt x="505307" y="142110"/>
                  </a:lnTo>
                  <a:lnTo>
                    <a:pt x="506587" y="144031"/>
                  </a:lnTo>
                  <a:lnTo>
                    <a:pt x="510589" y="146753"/>
                  </a:lnTo>
                  <a:lnTo>
                    <a:pt x="511868" y="148673"/>
                  </a:lnTo>
                  <a:lnTo>
                    <a:pt x="515870" y="151395"/>
                  </a:lnTo>
                  <a:lnTo>
                    <a:pt x="517150" y="153317"/>
                  </a:lnTo>
                  <a:lnTo>
                    <a:pt x="521151" y="156038"/>
                  </a:lnTo>
                  <a:lnTo>
                    <a:pt x="522431" y="157960"/>
                  </a:lnTo>
                  <a:lnTo>
                    <a:pt x="526432" y="160681"/>
                  </a:lnTo>
                  <a:lnTo>
                    <a:pt x="527712" y="162603"/>
                  </a:lnTo>
                  <a:lnTo>
                    <a:pt x="531713" y="165324"/>
                  </a:lnTo>
                  <a:lnTo>
                    <a:pt x="532993" y="167246"/>
                  </a:lnTo>
                  <a:lnTo>
                    <a:pt x="536994" y="169967"/>
                  </a:lnTo>
                  <a:lnTo>
                    <a:pt x="538274" y="171888"/>
                  </a:lnTo>
                  <a:lnTo>
                    <a:pt x="542276" y="174610"/>
                  </a:lnTo>
                  <a:lnTo>
                    <a:pt x="543555" y="176530"/>
                  </a:lnTo>
                  <a:lnTo>
                    <a:pt x="547557" y="179252"/>
                  </a:lnTo>
                  <a:lnTo>
                    <a:pt x="548837" y="181174"/>
                  </a:lnTo>
                  <a:lnTo>
                    <a:pt x="552838" y="183895"/>
                  </a:lnTo>
                  <a:lnTo>
                    <a:pt x="554118" y="185817"/>
                  </a:lnTo>
                  <a:lnTo>
                    <a:pt x="558119" y="188538"/>
                  </a:lnTo>
                  <a:lnTo>
                    <a:pt x="559399" y="190459"/>
                  </a:lnTo>
                  <a:lnTo>
                    <a:pt x="563401" y="193181"/>
                  </a:lnTo>
                  <a:lnTo>
                    <a:pt x="564681" y="195103"/>
                  </a:lnTo>
                  <a:lnTo>
                    <a:pt x="568682" y="197824"/>
                  </a:lnTo>
                  <a:lnTo>
                    <a:pt x="569961" y="199744"/>
                  </a:lnTo>
                  <a:lnTo>
                    <a:pt x="573963" y="202466"/>
                  </a:lnTo>
                  <a:lnTo>
                    <a:pt x="574846" y="203792"/>
                  </a:lnTo>
                  <a:lnTo>
                    <a:pt x="579244" y="207109"/>
                  </a:lnTo>
                  <a:lnTo>
                    <a:pt x="580524" y="209031"/>
                  </a:lnTo>
                  <a:lnTo>
                    <a:pt x="584525" y="211752"/>
                  </a:lnTo>
                  <a:lnTo>
                    <a:pt x="585717" y="213542"/>
                  </a:lnTo>
                  <a:lnTo>
                    <a:pt x="585717" y="435866"/>
                  </a:lnTo>
                  <a:cubicBezTo>
                    <a:pt x="585717" y="497970"/>
                    <a:pt x="535371" y="548316"/>
                    <a:pt x="473267" y="548316"/>
                  </a:cubicBezTo>
                  <a:lnTo>
                    <a:pt x="318405" y="548316"/>
                  </a:lnTo>
                  <a:lnTo>
                    <a:pt x="316408" y="546290"/>
                  </a:lnTo>
                  <a:lnTo>
                    <a:pt x="314462" y="545031"/>
                  </a:lnTo>
                  <a:lnTo>
                    <a:pt x="311126" y="541647"/>
                  </a:lnTo>
                  <a:lnTo>
                    <a:pt x="309180" y="540388"/>
                  </a:lnTo>
                  <a:lnTo>
                    <a:pt x="305843" y="537003"/>
                  </a:lnTo>
                  <a:lnTo>
                    <a:pt x="303899" y="535745"/>
                  </a:lnTo>
                  <a:lnTo>
                    <a:pt x="300562" y="532360"/>
                  </a:lnTo>
                  <a:lnTo>
                    <a:pt x="298618" y="531102"/>
                  </a:lnTo>
                  <a:lnTo>
                    <a:pt x="295281" y="527717"/>
                  </a:lnTo>
                  <a:lnTo>
                    <a:pt x="293337" y="526459"/>
                  </a:lnTo>
                  <a:lnTo>
                    <a:pt x="290000" y="523074"/>
                  </a:lnTo>
                  <a:lnTo>
                    <a:pt x="288056" y="521816"/>
                  </a:lnTo>
                  <a:lnTo>
                    <a:pt x="284721" y="518433"/>
                  </a:lnTo>
                  <a:lnTo>
                    <a:pt x="282775" y="517174"/>
                  </a:lnTo>
                  <a:lnTo>
                    <a:pt x="279438" y="513789"/>
                  </a:lnTo>
                  <a:lnTo>
                    <a:pt x="277494" y="512531"/>
                  </a:lnTo>
                  <a:lnTo>
                    <a:pt x="274158" y="509147"/>
                  </a:lnTo>
                  <a:lnTo>
                    <a:pt x="272212" y="507888"/>
                  </a:lnTo>
                  <a:lnTo>
                    <a:pt x="268875" y="504503"/>
                  </a:lnTo>
                  <a:lnTo>
                    <a:pt x="266931" y="503245"/>
                  </a:lnTo>
                  <a:lnTo>
                    <a:pt x="263594" y="499860"/>
                  </a:lnTo>
                  <a:lnTo>
                    <a:pt x="261650" y="498602"/>
                  </a:lnTo>
                  <a:lnTo>
                    <a:pt x="258315" y="495219"/>
                  </a:lnTo>
                  <a:lnTo>
                    <a:pt x="256369" y="493960"/>
                  </a:lnTo>
                  <a:lnTo>
                    <a:pt x="253033" y="490576"/>
                  </a:lnTo>
                  <a:lnTo>
                    <a:pt x="251087" y="489317"/>
                  </a:lnTo>
                  <a:lnTo>
                    <a:pt x="247750" y="485932"/>
                  </a:lnTo>
                  <a:lnTo>
                    <a:pt x="245806" y="484674"/>
                  </a:lnTo>
                  <a:lnTo>
                    <a:pt x="242469" y="481289"/>
                  </a:lnTo>
                  <a:lnTo>
                    <a:pt x="240525" y="480031"/>
                  </a:lnTo>
                  <a:lnTo>
                    <a:pt x="237188" y="476646"/>
                  </a:lnTo>
                  <a:lnTo>
                    <a:pt x="235244" y="475388"/>
                  </a:lnTo>
                  <a:lnTo>
                    <a:pt x="231907" y="472003"/>
                  </a:lnTo>
                  <a:lnTo>
                    <a:pt x="229963" y="470745"/>
                  </a:lnTo>
                  <a:lnTo>
                    <a:pt x="226628" y="467362"/>
                  </a:lnTo>
                  <a:lnTo>
                    <a:pt x="224682" y="466103"/>
                  </a:lnTo>
                  <a:lnTo>
                    <a:pt x="221346" y="462719"/>
                  </a:lnTo>
                  <a:lnTo>
                    <a:pt x="219400" y="461460"/>
                  </a:lnTo>
                  <a:lnTo>
                    <a:pt x="216063" y="458075"/>
                  </a:lnTo>
                  <a:lnTo>
                    <a:pt x="214119" y="456817"/>
                  </a:lnTo>
                  <a:lnTo>
                    <a:pt x="210782" y="453432"/>
                  </a:lnTo>
                  <a:lnTo>
                    <a:pt x="208838" y="452174"/>
                  </a:lnTo>
                  <a:lnTo>
                    <a:pt x="205501" y="448789"/>
                  </a:lnTo>
                  <a:lnTo>
                    <a:pt x="203557" y="447531"/>
                  </a:lnTo>
                  <a:lnTo>
                    <a:pt x="200222" y="444148"/>
                  </a:lnTo>
                  <a:lnTo>
                    <a:pt x="198276" y="442889"/>
                  </a:lnTo>
                  <a:lnTo>
                    <a:pt x="194939" y="439504"/>
                  </a:lnTo>
                  <a:lnTo>
                    <a:pt x="192995" y="438246"/>
                  </a:lnTo>
                  <a:lnTo>
                    <a:pt x="189659" y="434862"/>
                  </a:lnTo>
                  <a:lnTo>
                    <a:pt x="187713" y="433603"/>
                  </a:lnTo>
                  <a:lnTo>
                    <a:pt x="184376" y="430218"/>
                  </a:lnTo>
                  <a:lnTo>
                    <a:pt x="182432" y="428960"/>
                  </a:lnTo>
                  <a:lnTo>
                    <a:pt x="179095" y="425575"/>
                  </a:lnTo>
                  <a:lnTo>
                    <a:pt x="177151" y="424317"/>
                  </a:lnTo>
                  <a:lnTo>
                    <a:pt x="173814" y="420932"/>
                  </a:lnTo>
                  <a:lnTo>
                    <a:pt x="171870" y="419674"/>
                  </a:lnTo>
                  <a:lnTo>
                    <a:pt x="168537" y="416293"/>
                  </a:lnTo>
                  <a:lnTo>
                    <a:pt x="166588" y="415032"/>
                  </a:lnTo>
                  <a:lnTo>
                    <a:pt x="163251" y="411647"/>
                  </a:lnTo>
                  <a:lnTo>
                    <a:pt x="161307" y="410389"/>
                  </a:lnTo>
                  <a:lnTo>
                    <a:pt x="157970" y="407004"/>
                  </a:lnTo>
                  <a:lnTo>
                    <a:pt x="156026" y="405746"/>
                  </a:lnTo>
                  <a:lnTo>
                    <a:pt x="152689" y="402361"/>
                  </a:lnTo>
                  <a:lnTo>
                    <a:pt x="150745" y="401103"/>
                  </a:lnTo>
                  <a:lnTo>
                    <a:pt x="147408" y="397718"/>
                  </a:lnTo>
                  <a:lnTo>
                    <a:pt x="145464" y="396460"/>
                  </a:lnTo>
                  <a:lnTo>
                    <a:pt x="142129" y="393077"/>
                  </a:lnTo>
                  <a:lnTo>
                    <a:pt x="140183" y="391818"/>
                  </a:lnTo>
                  <a:lnTo>
                    <a:pt x="136846" y="388433"/>
                  </a:lnTo>
                  <a:lnTo>
                    <a:pt x="134902" y="387175"/>
                  </a:lnTo>
                  <a:lnTo>
                    <a:pt x="103081" y="354901"/>
                  </a:lnTo>
                  <a:lnTo>
                    <a:pt x="96212" y="348647"/>
                  </a:lnTo>
                  <a:cubicBezTo>
                    <a:pt x="96212" y="348647"/>
                    <a:pt x="96212" y="348647"/>
                    <a:pt x="114457" y="330299"/>
                  </a:cubicBezTo>
                  <a:lnTo>
                    <a:pt x="115954" y="328793"/>
                  </a:lnTo>
                  <a:lnTo>
                    <a:pt x="115346" y="328182"/>
                  </a:lnTo>
                  <a:lnTo>
                    <a:pt x="111645" y="324460"/>
                  </a:lnTo>
                  <a:lnTo>
                    <a:pt x="111309" y="324790"/>
                  </a:lnTo>
                  <a:cubicBezTo>
                    <a:pt x="111309" y="324790"/>
                    <a:pt x="111309" y="324790"/>
                    <a:pt x="110065" y="323539"/>
                  </a:cubicBezTo>
                  <a:lnTo>
                    <a:pt x="106364" y="319817"/>
                  </a:lnTo>
                  <a:lnTo>
                    <a:pt x="106028" y="320147"/>
                  </a:lnTo>
                  <a:cubicBezTo>
                    <a:pt x="106028" y="320147"/>
                    <a:pt x="106028" y="320147"/>
                    <a:pt x="104784" y="318896"/>
                  </a:cubicBezTo>
                  <a:lnTo>
                    <a:pt x="101083" y="315174"/>
                  </a:lnTo>
                  <a:lnTo>
                    <a:pt x="100747" y="315504"/>
                  </a:lnTo>
                  <a:cubicBezTo>
                    <a:pt x="100747" y="315504"/>
                    <a:pt x="100747" y="315504"/>
                    <a:pt x="99503" y="314253"/>
                  </a:cubicBezTo>
                  <a:lnTo>
                    <a:pt x="95802" y="310531"/>
                  </a:lnTo>
                  <a:lnTo>
                    <a:pt x="95466" y="310861"/>
                  </a:lnTo>
                  <a:cubicBezTo>
                    <a:pt x="95466" y="310861"/>
                    <a:pt x="95466" y="310861"/>
                    <a:pt x="94222" y="309610"/>
                  </a:cubicBezTo>
                  <a:lnTo>
                    <a:pt x="90521" y="305888"/>
                  </a:lnTo>
                  <a:lnTo>
                    <a:pt x="90185" y="306219"/>
                  </a:lnTo>
                  <a:cubicBezTo>
                    <a:pt x="90185" y="306219"/>
                    <a:pt x="90185" y="306219"/>
                    <a:pt x="88941" y="304968"/>
                  </a:cubicBezTo>
                  <a:lnTo>
                    <a:pt x="85240" y="301246"/>
                  </a:lnTo>
                  <a:lnTo>
                    <a:pt x="84904" y="301576"/>
                  </a:lnTo>
                  <a:cubicBezTo>
                    <a:pt x="84904" y="301576"/>
                    <a:pt x="84904" y="301576"/>
                    <a:pt x="83660" y="300325"/>
                  </a:cubicBezTo>
                  <a:lnTo>
                    <a:pt x="79958" y="296602"/>
                  </a:lnTo>
                  <a:lnTo>
                    <a:pt x="79622" y="296933"/>
                  </a:lnTo>
                  <a:cubicBezTo>
                    <a:pt x="79622" y="296933"/>
                    <a:pt x="79622" y="296933"/>
                    <a:pt x="0" y="216861"/>
                  </a:cubicBezTo>
                  <a:cubicBezTo>
                    <a:pt x="0" y="216861"/>
                    <a:pt x="0" y="216861"/>
                    <a:pt x="51424" y="216861"/>
                  </a:cubicBezTo>
                  <a:cubicBezTo>
                    <a:pt x="51424" y="215194"/>
                    <a:pt x="51424" y="215194"/>
                    <a:pt x="51424" y="215194"/>
                  </a:cubicBezTo>
                  <a:cubicBezTo>
                    <a:pt x="51424" y="96754"/>
                    <a:pt x="145974" y="0"/>
                    <a:pt x="263749"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rgbClr val="000000"/>
                </a:solidFill>
                <a:latin typeface="+mj-lt"/>
                <a:ea typeface="+mn-ea"/>
              </a:endParaRPr>
            </a:p>
          </p:txBody>
        </p:sp>
        <p:sp>
          <p:nvSpPr>
            <p:cNvPr id="43" name="任意多边形: 形状 42">
              <a:extLst>
                <a:ext uri="{FF2B5EF4-FFF2-40B4-BE49-F238E27FC236}">
                  <a16:creationId xmlns:a16="http://schemas.microsoft.com/office/drawing/2014/main" id="{7324F918-EE96-44C1-8B1F-EF9D3157FC2E}"/>
                </a:ext>
              </a:extLst>
            </p:cNvPr>
            <p:cNvSpPr>
              <a:spLocks/>
            </p:cNvSpPr>
            <p:nvPr userDrawn="1"/>
          </p:nvSpPr>
          <p:spPr bwMode="auto">
            <a:xfrm>
              <a:off x="3343649" y="-1189212"/>
              <a:ext cx="477731" cy="430387"/>
            </a:xfrm>
            <a:custGeom>
              <a:avLst/>
              <a:gdLst>
                <a:gd name="connsiteX0" fmla="*/ 92075 w 176213"/>
                <a:gd name="connsiteY0" fmla="*/ 39688 h 158750"/>
                <a:gd name="connsiteX1" fmla="*/ 101600 w 176213"/>
                <a:gd name="connsiteY1" fmla="*/ 39688 h 158750"/>
                <a:gd name="connsiteX2" fmla="*/ 101600 w 176213"/>
                <a:gd name="connsiteY2" fmla="*/ 77788 h 158750"/>
                <a:gd name="connsiteX3" fmla="*/ 133350 w 176213"/>
                <a:gd name="connsiteY3" fmla="*/ 96839 h 158750"/>
                <a:gd name="connsiteX4" fmla="*/ 128588 w 176213"/>
                <a:gd name="connsiteY4" fmla="*/ 104776 h 158750"/>
                <a:gd name="connsiteX5" fmla="*/ 92075 w 176213"/>
                <a:gd name="connsiteY5" fmla="*/ 82551 h 158750"/>
                <a:gd name="connsiteX6" fmla="*/ 97285 w 176213"/>
                <a:gd name="connsiteY6" fmla="*/ 0 h 158750"/>
                <a:gd name="connsiteX7" fmla="*/ 176213 w 176213"/>
                <a:gd name="connsiteY7" fmla="*/ 79375 h 158750"/>
                <a:gd name="connsiteX8" fmla="*/ 97285 w 176213"/>
                <a:gd name="connsiteY8" fmla="*/ 158750 h 158750"/>
                <a:gd name="connsiteX9" fmla="*/ 35488 w 176213"/>
                <a:gd name="connsiteY9" fmla="*/ 128600 h 158750"/>
                <a:gd name="connsiteX10" fmla="*/ 42218 w 176213"/>
                <a:gd name="connsiteY10" fmla="*/ 121832 h 158750"/>
                <a:gd name="connsiteX11" fmla="*/ 51396 w 176213"/>
                <a:gd name="connsiteY11" fmla="*/ 112602 h 158750"/>
                <a:gd name="connsiteX12" fmla="*/ 97285 w 176213"/>
                <a:gd name="connsiteY12" fmla="*/ 136599 h 158750"/>
                <a:gd name="connsiteX13" fmla="*/ 154798 w 176213"/>
                <a:gd name="connsiteY13" fmla="*/ 79375 h 158750"/>
                <a:gd name="connsiteX14" fmla="*/ 97285 w 176213"/>
                <a:gd name="connsiteY14" fmla="*/ 22151 h 158750"/>
                <a:gd name="connsiteX15" fmla="*/ 40382 w 176213"/>
                <a:gd name="connsiteY15" fmla="*/ 79375 h 158750"/>
                <a:gd name="connsiteX16" fmla="*/ 40382 w 176213"/>
                <a:gd name="connsiteY16" fmla="*/ 79990 h 158750"/>
                <a:gd name="connsiteX17" fmla="*/ 59350 w 176213"/>
                <a:gd name="connsiteY17" fmla="*/ 79990 h 158750"/>
                <a:gd name="connsiteX18" fmla="*/ 29369 w 176213"/>
                <a:gd name="connsiteY18" fmla="*/ 109525 h 158750"/>
                <a:gd name="connsiteX19" fmla="*/ 0 w 176213"/>
                <a:gd name="connsiteY19" fmla="*/ 79990 h 158750"/>
                <a:gd name="connsiteX20" fmla="*/ 18968 w 176213"/>
                <a:gd name="connsiteY20" fmla="*/ 79990 h 158750"/>
                <a:gd name="connsiteX21" fmla="*/ 18968 w 176213"/>
                <a:gd name="connsiteY21" fmla="*/ 79375 h 158750"/>
                <a:gd name="connsiteX22" fmla="*/ 97285 w 176213"/>
                <a:gd name="connsiteY22" fmla="*/ 0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213" h="158750">
                  <a:moveTo>
                    <a:pt x="92075" y="39688"/>
                  </a:moveTo>
                  <a:lnTo>
                    <a:pt x="101600" y="39688"/>
                  </a:lnTo>
                  <a:lnTo>
                    <a:pt x="101600" y="77788"/>
                  </a:lnTo>
                  <a:lnTo>
                    <a:pt x="133350" y="96839"/>
                  </a:lnTo>
                  <a:lnTo>
                    <a:pt x="128588" y="104776"/>
                  </a:lnTo>
                  <a:lnTo>
                    <a:pt x="92075" y="82551"/>
                  </a:lnTo>
                  <a:close/>
                  <a:moveTo>
                    <a:pt x="97285" y="0"/>
                  </a:moveTo>
                  <a:cubicBezTo>
                    <a:pt x="141338" y="0"/>
                    <a:pt x="176213" y="35688"/>
                    <a:pt x="176213" y="79375"/>
                  </a:cubicBezTo>
                  <a:cubicBezTo>
                    <a:pt x="176213" y="123062"/>
                    <a:pt x="141338" y="158750"/>
                    <a:pt x="97285" y="158750"/>
                  </a:cubicBezTo>
                  <a:cubicBezTo>
                    <a:pt x="72199" y="158750"/>
                    <a:pt x="50172" y="147059"/>
                    <a:pt x="35488" y="128600"/>
                  </a:cubicBezTo>
                  <a:cubicBezTo>
                    <a:pt x="35488" y="128600"/>
                    <a:pt x="35488" y="128600"/>
                    <a:pt x="42218" y="121832"/>
                  </a:cubicBezTo>
                  <a:cubicBezTo>
                    <a:pt x="42218" y="121832"/>
                    <a:pt x="42218" y="121832"/>
                    <a:pt x="51396" y="112602"/>
                  </a:cubicBezTo>
                  <a:cubicBezTo>
                    <a:pt x="61797" y="127369"/>
                    <a:pt x="78317" y="136599"/>
                    <a:pt x="97285" y="136599"/>
                  </a:cubicBezTo>
                  <a:cubicBezTo>
                    <a:pt x="129101" y="136599"/>
                    <a:pt x="154798" y="110756"/>
                    <a:pt x="154798" y="79375"/>
                  </a:cubicBezTo>
                  <a:cubicBezTo>
                    <a:pt x="154798" y="47994"/>
                    <a:pt x="129101" y="22151"/>
                    <a:pt x="97285" y="22151"/>
                  </a:cubicBezTo>
                  <a:cubicBezTo>
                    <a:pt x="66080" y="22151"/>
                    <a:pt x="40382" y="47994"/>
                    <a:pt x="40382" y="79375"/>
                  </a:cubicBezTo>
                  <a:cubicBezTo>
                    <a:pt x="40382" y="79375"/>
                    <a:pt x="40382" y="79375"/>
                    <a:pt x="40382" y="79990"/>
                  </a:cubicBezTo>
                  <a:cubicBezTo>
                    <a:pt x="40382" y="79990"/>
                    <a:pt x="40382" y="79990"/>
                    <a:pt x="59350" y="79990"/>
                  </a:cubicBezTo>
                  <a:cubicBezTo>
                    <a:pt x="59350" y="79990"/>
                    <a:pt x="59350" y="79990"/>
                    <a:pt x="29369" y="109525"/>
                  </a:cubicBezTo>
                  <a:cubicBezTo>
                    <a:pt x="29369" y="109525"/>
                    <a:pt x="29369" y="109525"/>
                    <a:pt x="0" y="79990"/>
                  </a:cubicBezTo>
                  <a:cubicBezTo>
                    <a:pt x="0" y="79990"/>
                    <a:pt x="0" y="79990"/>
                    <a:pt x="18968" y="79990"/>
                  </a:cubicBezTo>
                  <a:cubicBezTo>
                    <a:pt x="18968" y="79375"/>
                    <a:pt x="18968" y="79375"/>
                    <a:pt x="18968" y="79375"/>
                  </a:cubicBezTo>
                  <a:cubicBezTo>
                    <a:pt x="18968" y="35688"/>
                    <a:pt x="53843" y="0"/>
                    <a:pt x="97285"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rgbClr val="000000"/>
                </a:solidFill>
                <a:latin typeface="+mj-lt"/>
                <a:ea typeface="+mn-ea"/>
              </a:endParaRPr>
            </a:p>
          </p:txBody>
        </p:sp>
      </p:grpSp>
      <p:cxnSp>
        <p:nvCxnSpPr>
          <p:cNvPr id="46" name="直接连接符 45">
            <a:extLst>
              <a:ext uri="{FF2B5EF4-FFF2-40B4-BE49-F238E27FC236}">
                <a16:creationId xmlns:a16="http://schemas.microsoft.com/office/drawing/2014/main" id="{0DE1830F-AFC3-496E-9F1D-588F0E8DEE95}"/>
              </a:ext>
            </a:extLst>
          </p:cNvPr>
          <p:cNvCxnSpPr>
            <a:cxnSpLocks/>
          </p:cNvCxnSpPr>
          <p:nvPr userDrawn="1"/>
        </p:nvCxnSpPr>
        <p:spPr>
          <a:xfrm flipV="1">
            <a:off x="495300" y="2708275"/>
            <a:ext cx="11166475" cy="2915041"/>
          </a:xfrm>
          <a:prstGeom prst="line">
            <a:avLst/>
          </a:prstGeom>
          <a:ln w="5397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椭圆 27">
            <a:extLst>
              <a:ext uri="{FF2B5EF4-FFF2-40B4-BE49-F238E27FC236}">
                <a16:creationId xmlns:a16="http://schemas.microsoft.com/office/drawing/2014/main" id="{2EB9800E-22D0-49EF-B619-AD7332B2F84C}"/>
              </a:ext>
            </a:extLst>
          </p:cNvPr>
          <p:cNvSpPr/>
          <p:nvPr userDrawn="1"/>
        </p:nvSpPr>
        <p:spPr>
          <a:xfrm>
            <a:off x="1933064" y="5069704"/>
            <a:ext cx="276226" cy="27622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9" name="椭圆 28">
            <a:extLst>
              <a:ext uri="{FF2B5EF4-FFF2-40B4-BE49-F238E27FC236}">
                <a16:creationId xmlns:a16="http://schemas.microsoft.com/office/drawing/2014/main" id="{95D754F5-5756-491E-B231-3CFC9DB1A963}"/>
              </a:ext>
            </a:extLst>
          </p:cNvPr>
          <p:cNvSpPr/>
          <p:nvPr userDrawn="1"/>
        </p:nvSpPr>
        <p:spPr>
          <a:xfrm>
            <a:off x="4325856" y="4446352"/>
            <a:ext cx="276226" cy="27622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0" name="椭圆 29">
            <a:extLst>
              <a:ext uri="{FF2B5EF4-FFF2-40B4-BE49-F238E27FC236}">
                <a16:creationId xmlns:a16="http://schemas.microsoft.com/office/drawing/2014/main" id="{7DEA6F6B-B049-4170-AD41-8EFB91E861BC}"/>
              </a:ext>
            </a:extLst>
          </p:cNvPr>
          <p:cNvSpPr/>
          <p:nvPr userDrawn="1"/>
        </p:nvSpPr>
        <p:spPr>
          <a:xfrm>
            <a:off x="6856761" y="3785721"/>
            <a:ext cx="276226" cy="27622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1" name="椭圆 30">
            <a:extLst>
              <a:ext uri="{FF2B5EF4-FFF2-40B4-BE49-F238E27FC236}">
                <a16:creationId xmlns:a16="http://schemas.microsoft.com/office/drawing/2014/main" id="{FCE0318E-1B85-4769-BFA2-9C5C0758937C}"/>
              </a:ext>
            </a:extLst>
          </p:cNvPr>
          <p:cNvSpPr/>
          <p:nvPr userDrawn="1"/>
        </p:nvSpPr>
        <p:spPr>
          <a:xfrm>
            <a:off x="9229427" y="3139353"/>
            <a:ext cx="276226" cy="27622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D7848432-ED55-4C34-B017-5F6C7A8E059E}"/>
              </a:ext>
            </a:extLst>
          </p:cNvPr>
          <p:cNvSpPr>
            <a:spLocks noGrp="1"/>
          </p:cNvSpPr>
          <p:nvPr>
            <p:ph type="body" sz="quarter" idx="24" hasCustomPrompt="1"/>
          </p:nvPr>
        </p:nvSpPr>
        <p:spPr>
          <a:xfrm>
            <a:off x="2223586" y="5007762"/>
            <a:ext cx="159779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cs typeface="微软雅黑" panose="020B0503020204020204" pitchFamily="34" charset="-122"/>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时间点</a:t>
            </a:r>
            <a:r>
              <a:rPr lang="en-US" altLang="zh-CN" dirty="0"/>
              <a:t>1</a:t>
            </a:r>
            <a:endParaRPr lang="zh-CN" altLang="en-US" dirty="0"/>
          </a:p>
        </p:txBody>
      </p:sp>
      <p:sp>
        <p:nvSpPr>
          <p:cNvPr id="20" name="文本占位符 19">
            <a:extLst>
              <a:ext uri="{FF2B5EF4-FFF2-40B4-BE49-F238E27FC236}">
                <a16:creationId xmlns:a16="http://schemas.microsoft.com/office/drawing/2014/main" id="{2ECFAEFE-4BF1-46FC-88B8-3200D23DAA66}"/>
              </a:ext>
            </a:extLst>
          </p:cNvPr>
          <p:cNvSpPr>
            <a:spLocks noGrp="1"/>
          </p:cNvSpPr>
          <p:nvPr>
            <p:ph type="body" sz="quarter" idx="25" hasCustomPrompt="1"/>
          </p:nvPr>
        </p:nvSpPr>
        <p:spPr>
          <a:xfrm>
            <a:off x="2223586" y="5354115"/>
            <a:ext cx="2378496" cy="338554"/>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600" spc="0">
                <a:solidFill>
                  <a:schemeClr val="tx1"/>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请在这里输入文本</a:t>
            </a:r>
          </a:p>
        </p:txBody>
      </p:sp>
      <p:sp>
        <p:nvSpPr>
          <p:cNvPr id="21" name="文本占位符 20">
            <a:extLst>
              <a:ext uri="{FF2B5EF4-FFF2-40B4-BE49-F238E27FC236}">
                <a16:creationId xmlns:a16="http://schemas.microsoft.com/office/drawing/2014/main" id="{E85E56FE-D5AF-408C-A895-0AFB6FF69B2D}"/>
              </a:ext>
            </a:extLst>
          </p:cNvPr>
          <p:cNvSpPr>
            <a:spLocks noGrp="1"/>
          </p:cNvSpPr>
          <p:nvPr>
            <p:ph type="body" sz="quarter" idx="26" hasCustomPrompt="1"/>
          </p:nvPr>
        </p:nvSpPr>
        <p:spPr>
          <a:xfrm>
            <a:off x="4616378" y="4384410"/>
            <a:ext cx="159779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cs typeface="微软雅黑" panose="020B0503020204020204" pitchFamily="34" charset="-122"/>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时间点</a:t>
            </a:r>
            <a:r>
              <a:rPr lang="en-US" altLang="zh-CN" dirty="0"/>
              <a:t>2</a:t>
            </a:r>
            <a:endParaRPr lang="zh-CN" altLang="en-US" dirty="0"/>
          </a:p>
        </p:txBody>
      </p:sp>
      <p:sp>
        <p:nvSpPr>
          <p:cNvPr id="35" name="文本占位符 34">
            <a:extLst>
              <a:ext uri="{FF2B5EF4-FFF2-40B4-BE49-F238E27FC236}">
                <a16:creationId xmlns:a16="http://schemas.microsoft.com/office/drawing/2014/main" id="{DC97E77E-19CB-419D-9303-19143B575FBF}"/>
              </a:ext>
            </a:extLst>
          </p:cNvPr>
          <p:cNvSpPr>
            <a:spLocks noGrp="1"/>
          </p:cNvSpPr>
          <p:nvPr>
            <p:ph type="body" sz="quarter" idx="27" hasCustomPrompt="1"/>
          </p:nvPr>
        </p:nvSpPr>
        <p:spPr>
          <a:xfrm>
            <a:off x="4616378" y="4730763"/>
            <a:ext cx="2378496" cy="338554"/>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600" spc="0">
                <a:solidFill>
                  <a:schemeClr val="tx1"/>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请在这里输入文本</a:t>
            </a:r>
          </a:p>
        </p:txBody>
      </p:sp>
      <p:sp>
        <p:nvSpPr>
          <p:cNvPr id="36" name="文本占位符 35">
            <a:extLst>
              <a:ext uri="{FF2B5EF4-FFF2-40B4-BE49-F238E27FC236}">
                <a16:creationId xmlns:a16="http://schemas.microsoft.com/office/drawing/2014/main" id="{A70A512B-C136-40DF-ACF9-8C4EB10577E8}"/>
              </a:ext>
            </a:extLst>
          </p:cNvPr>
          <p:cNvSpPr>
            <a:spLocks noGrp="1"/>
          </p:cNvSpPr>
          <p:nvPr>
            <p:ph type="body" sz="quarter" idx="28" hasCustomPrompt="1"/>
          </p:nvPr>
        </p:nvSpPr>
        <p:spPr>
          <a:xfrm>
            <a:off x="7147283" y="3723779"/>
            <a:ext cx="159779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cs typeface="微软雅黑" panose="020B0503020204020204" pitchFamily="34" charset="-122"/>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时间点</a:t>
            </a:r>
            <a:r>
              <a:rPr lang="en-US" altLang="zh-CN" dirty="0"/>
              <a:t>3</a:t>
            </a:r>
            <a:endParaRPr lang="zh-CN" altLang="en-US" dirty="0"/>
          </a:p>
        </p:txBody>
      </p:sp>
      <p:sp>
        <p:nvSpPr>
          <p:cNvPr id="37" name="文本占位符 36">
            <a:extLst>
              <a:ext uri="{FF2B5EF4-FFF2-40B4-BE49-F238E27FC236}">
                <a16:creationId xmlns:a16="http://schemas.microsoft.com/office/drawing/2014/main" id="{B769A135-7F0E-47FA-A5D1-FEA6EDE74EAF}"/>
              </a:ext>
            </a:extLst>
          </p:cNvPr>
          <p:cNvSpPr>
            <a:spLocks noGrp="1"/>
          </p:cNvSpPr>
          <p:nvPr>
            <p:ph type="body" sz="quarter" idx="29" hasCustomPrompt="1"/>
          </p:nvPr>
        </p:nvSpPr>
        <p:spPr>
          <a:xfrm>
            <a:off x="7147283" y="4070132"/>
            <a:ext cx="2378496" cy="338554"/>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600" spc="0">
                <a:solidFill>
                  <a:schemeClr val="tx1"/>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请在这里输入文本</a:t>
            </a:r>
          </a:p>
        </p:txBody>
      </p:sp>
      <p:sp>
        <p:nvSpPr>
          <p:cNvPr id="38" name="文本占位符 37">
            <a:extLst>
              <a:ext uri="{FF2B5EF4-FFF2-40B4-BE49-F238E27FC236}">
                <a16:creationId xmlns:a16="http://schemas.microsoft.com/office/drawing/2014/main" id="{CB06E35C-F9EF-4804-96AB-72FC64907A01}"/>
              </a:ext>
            </a:extLst>
          </p:cNvPr>
          <p:cNvSpPr>
            <a:spLocks noGrp="1"/>
          </p:cNvSpPr>
          <p:nvPr>
            <p:ph type="body" sz="quarter" idx="30" hasCustomPrompt="1"/>
          </p:nvPr>
        </p:nvSpPr>
        <p:spPr>
          <a:xfrm>
            <a:off x="9519949" y="3077411"/>
            <a:ext cx="1597794"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cs typeface="微软雅黑" panose="020B0503020204020204" pitchFamily="34" charset="-122"/>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时间点</a:t>
            </a:r>
            <a:r>
              <a:rPr lang="en-US" altLang="zh-CN" dirty="0"/>
              <a:t>4</a:t>
            </a:r>
            <a:endParaRPr lang="zh-CN" altLang="en-US" dirty="0"/>
          </a:p>
        </p:txBody>
      </p:sp>
      <p:sp>
        <p:nvSpPr>
          <p:cNvPr id="39" name="文本占位符 38">
            <a:extLst>
              <a:ext uri="{FF2B5EF4-FFF2-40B4-BE49-F238E27FC236}">
                <a16:creationId xmlns:a16="http://schemas.microsoft.com/office/drawing/2014/main" id="{FBAA8D1C-8F8C-4157-93CC-E2458B25C928}"/>
              </a:ext>
            </a:extLst>
          </p:cNvPr>
          <p:cNvSpPr>
            <a:spLocks noGrp="1"/>
          </p:cNvSpPr>
          <p:nvPr>
            <p:ph type="body" sz="quarter" idx="31" hasCustomPrompt="1"/>
          </p:nvPr>
        </p:nvSpPr>
        <p:spPr>
          <a:xfrm>
            <a:off x="9519949" y="3423764"/>
            <a:ext cx="2229138" cy="338554"/>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600" spc="0">
                <a:solidFill>
                  <a:schemeClr val="tx1"/>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请在这里输入文本</a:t>
            </a:r>
          </a:p>
        </p:txBody>
      </p:sp>
      <p:cxnSp>
        <p:nvCxnSpPr>
          <p:cNvPr id="49" name="直接连接符 48">
            <a:extLst>
              <a:ext uri="{FF2B5EF4-FFF2-40B4-BE49-F238E27FC236}">
                <a16:creationId xmlns:a16="http://schemas.microsoft.com/office/drawing/2014/main" id="{28441048-1DCA-4FB1-B103-623F11FDC835}"/>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50" name="图形 13">
            <a:extLst>
              <a:ext uri="{FF2B5EF4-FFF2-40B4-BE49-F238E27FC236}">
                <a16:creationId xmlns:a16="http://schemas.microsoft.com/office/drawing/2014/main" id="{9ABE345B-A377-4843-824F-4410C546B7D6}"/>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51" name="任意多边形: 形状 50">
              <a:extLst>
                <a:ext uri="{FF2B5EF4-FFF2-40B4-BE49-F238E27FC236}">
                  <a16:creationId xmlns:a16="http://schemas.microsoft.com/office/drawing/2014/main" id="{323C518B-55FC-4C6D-AA62-DA22D8A9AB9A}"/>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2" name="任意多边形: 形状 51">
              <a:extLst>
                <a:ext uri="{FF2B5EF4-FFF2-40B4-BE49-F238E27FC236}">
                  <a16:creationId xmlns:a16="http://schemas.microsoft.com/office/drawing/2014/main" id="{77D05BF0-0E42-4A32-9270-1BE3F84902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53" name="任意多边形: 形状 52">
              <a:extLst>
                <a:ext uri="{FF2B5EF4-FFF2-40B4-BE49-F238E27FC236}">
                  <a16:creationId xmlns:a16="http://schemas.microsoft.com/office/drawing/2014/main" id="{BFEB32AE-B8E7-48D6-A737-7CFF9FEAD1EF}"/>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54" name="任意多边形: 形状 53">
              <a:extLst>
                <a:ext uri="{FF2B5EF4-FFF2-40B4-BE49-F238E27FC236}">
                  <a16:creationId xmlns:a16="http://schemas.microsoft.com/office/drawing/2014/main" id="{1144ABAA-16DE-4207-A76F-E84441AC7B95}"/>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55" name="任意多边形: 形状 54">
              <a:extLst>
                <a:ext uri="{FF2B5EF4-FFF2-40B4-BE49-F238E27FC236}">
                  <a16:creationId xmlns:a16="http://schemas.microsoft.com/office/drawing/2014/main" id="{D9E92966-6A54-4703-8589-7105E79F85E4}"/>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56" name="任意多边形: 形状 55">
              <a:extLst>
                <a:ext uri="{FF2B5EF4-FFF2-40B4-BE49-F238E27FC236}">
                  <a16:creationId xmlns:a16="http://schemas.microsoft.com/office/drawing/2014/main" id="{32103F37-855B-4275-9881-58044B488D98}"/>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57" name="矩形 56">
            <a:extLst>
              <a:ext uri="{FF2B5EF4-FFF2-40B4-BE49-F238E27FC236}">
                <a16:creationId xmlns:a16="http://schemas.microsoft.com/office/drawing/2014/main" id="{C45D91CA-7FEC-4AF9-803E-FF074E5556F7}"/>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58" name="组合 57">
            <a:extLst>
              <a:ext uri="{FF2B5EF4-FFF2-40B4-BE49-F238E27FC236}">
                <a16:creationId xmlns:a16="http://schemas.microsoft.com/office/drawing/2014/main" id="{AEBAD060-C1B6-46B4-9278-BBD155834818}"/>
              </a:ext>
            </a:extLst>
          </p:cNvPr>
          <p:cNvGrpSpPr/>
          <p:nvPr userDrawn="1"/>
        </p:nvGrpSpPr>
        <p:grpSpPr>
          <a:xfrm>
            <a:off x="11074399" y="306386"/>
            <a:ext cx="674689" cy="674689"/>
            <a:chOff x="11074399" y="306386"/>
            <a:chExt cx="674689" cy="674689"/>
          </a:xfrm>
        </p:grpSpPr>
        <p:sp>
          <p:nvSpPr>
            <p:cNvPr id="59" name="矩形: 圆角 58">
              <a:extLst>
                <a:ext uri="{FF2B5EF4-FFF2-40B4-BE49-F238E27FC236}">
                  <a16:creationId xmlns:a16="http://schemas.microsoft.com/office/drawing/2014/main" id="{BD6ADAAA-ECE6-4E61-9884-027DA948047E}"/>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60" name="任意多边形: 形状 59">
              <a:extLst>
                <a:ext uri="{FF2B5EF4-FFF2-40B4-BE49-F238E27FC236}">
                  <a16:creationId xmlns:a16="http://schemas.microsoft.com/office/drawing/2014/main" id="{D7B1BB1D-6E7C-4A6B-9769-F2EF22016EE8}"/>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61" name="Freeform 193">
              <a:extLst>
                <a:ext uri="{FF2B5EF4-FFF2-40B4-BE49-F238E27FC236}">
                  <a16:creationId xmlns:a16="http://schemas.microsoft.com/office/drawing/2014/main" id="{16945471-4747-4BE1-86A5-C793E9B8A9B7}"/>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44" name="文本占位符 3">
            <a:extLst>
              <a:ext uri="{FF2B5EF4-FFF2-40B4-BE49-F238E27FC236}">
                <a16:creationId xmlns:a16="http://schemas.microsoft.com/office/drawing/2014/main" id="{4981B462-6AC5-40F6-9691-9A01ADE106BF}"/>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270736915"/>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两项并列关系页面">
    <p:bg>
      <p:bgPr>
        <a:solidFill>
          <a:schemeClr val="bg1">
            <a:lumMod val="95000"/>
          </a:schemeClr>
        </a:solidFill>
        <a:effectLst/>
      </p:bgPr>
    </p:bg>
    <p:spTree>
      <p:nvGrpSpPr>
        <p:cNvPr id="1" name=""/>
        <p:cNvGrpSpPr/>
        <p:nvPr/>
      </p:nvGrpSpPr>
      <p:grpSpPr>
        <a:xfrm>
          <a:off x="0" y="0"/>
          <a:ext cx="0" cy="0"/>
          <a:chOff x="0" y="0"/>
          <a:chExt cx="0" cy="0"/>
        </a:xfrm>
      </p:grpSpPr>
      <p:sp>
        <p:nvSpPr>
          <p:cNvPr id="24" name="矩形: 圆角 23">
            <a:extLst>
              <a:ext uri="{FF2B5EF4-FFF2-40B4-BE49-F238E27FC236}">
                <a16:creationId xmlns:a16="http://schemas.microsoft.com/office/drawing/2014/main" id="{C66FCE7E-9BF3-43EA-A0E7-15157B8C281C}"/>
              </a:ext>
            </a:extLst>
          </p:cNvPr>
          <p:cNvSpPr/>
          <p:nvPr userDrawn="1"/>
        </p:nvSpPr>
        <p:spPr>
          <a:xfrm>
            <a:off x="6366574" y="2141114"/>
            <a:ext cx="5382514" cy="3883766"/>
          </a:xfrm>
          <a:prstGeom prst="roundRect">
            <a:avLst>
              <a:gd name="adj" fmla="val 6167"/>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矩形: 圆角 24">
            <a:extLst>
              <a:ext uri="{FF2B5EF4-FFF2-40B4-BE49-F238E27FC236}">
                <a16:creationId xmlns:a16="http://schemas.microsoft.com/office/drawing/2014/main" id="{80625CB1-8C9B-4ADF-BE63-B5048BFAFFBD}"/>
              </a:ext>
            </a:extLst>
          </p:cNvPr>
          <p:cNvSpPr/>
          <p:nvPr userDrawn="1"/>
        </p:nvSpPr>
        <p:spPr>
          <a:xfrm>
            <a:off x="442912" y="2141114"/>
            <a:ext cx="5382514" cy="3883766"/>
          </a:xfrm>
          <a:prstGeom prst="roundRect">
            <a:avLst>
              <a:gd name="adj" fmla="val 6167"/>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sz="2000" dirty="0">
              <a:latin typeface="+mj-lt"/>
              <a:ea typeface="+mn-ea"/>
              <a:cs typeface="阿里巴巴普惠体" panose="00020600040101010101" pitchFamily="18" charset="-122"/>
            </a:endParaRPr>
          </a:p>
        </p:txBody>
      </p:sp>
      <p:sp>
        <p:nvSpPr>
          <p:cNvPr id="20" name="矩形: 圆角 19">
            <a:extLst>
              <a:ext uri="{FF2B5EF4-FFF2-40B4-BE49-F238E27FC236}">
                <a16:creationId xmlns:a16="http://schemas.microsoft.com/office/drawing/2014/main" id="{75875FA5-F500-4C05-9796-64BAED6906CD}"/>
              </a:ext>
            </a:extLst>
          </p:cNvPr>
          <p:cNvSpPr/>
          <p:nvPr userDrawn="1"/>
        </p:nvSpPr>
        <p:spPr>
          <a:xfrm>
            <a:off x="442912" y="1246417"/>
            <a:ext cx="5382514" cy="729835"/>
          </a:xfrm>
          <a:prstGeom prst="roundRect">
            <a:avLst>
              <a:gd name="adj" fmla="val 2423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1" name="矩形: 圆角 20">
            <a:extLst>
              <a:ext uri="{FF2B5EF4-FFF2-40B4-BE49-F238E27FC236}">
                <a16:creationId xmlns:a16="http://schemas.microsoft.com/office/drawing/2014/main" id="{EEC8C418-F30E-4204-9404-1EB9340A32B4}"/>
              </a:ext>
            </a:extLst>
          </p:cNvPr>
          <p:cNvSpPr/>
          <p:nvPr userDrawn="1"/>
        </p:nvSpPr>
        <p:spPr>
          <a:xfrm>
            <a:off x="6366574" y="1246417"/>
            <a:ext cx="5382514" cy="729835"/>
          </a:xfrm>
          <a:prstGeom prst="roundRect">
            <a:avLst>
              <a:gd name="adj" fmla="val 2423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sz="2000" dirty="0">
              <a:latin typeface="+mj-lt"/>
              <a:ea typeface="+mn-ea"/>
              <a:cs typeface="阿里巴巴普惠体" panose="00020600040101010101" pitchFamily="18" charset="-122"/>
            </a:endParaRPr>
          </a:p>
        </p:txBody>
      </p:sp>
      <p:sp useBgFill="1">
        <p:nvSpPr>
          <p:cNvPr id="22" name="椭圆 21">
            <a:extLst>
              <a:ext uri="{FF2B5EF4-FFF2-40B4-BE49-F238E27FC236}">
                <a16:creationId xmlns:a16="http://schemas.microsoft.com/office/drawing/2014/main" id="{F88CE8A3-936A-4E74-8F8A-AD3404A2D266}"/>
              </a:ext>
            </a:extLst>
          </p:cNvPr>
          <p:cNvSpPr/>
          <p:nvPr userDrawn="1"/>
        </p:nvSpPr>
        <p:spPr>
          <a:xfrm>
            <a:off x="212239" y="1124290"/>
            <a:ext cx="1265624" cy="126562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3" name="椭圆 22">
            <a:extLst>
              <a:ext uri="{FF2B5EF4-FFF2-40B4-BE49-F238E27FC236}">
                <a16:creationId xmlns:a16="http://schemas.microsoft.com/office/drawing/2014/main" id="{18624F74-65BA-4234-90E8-599FD4AFB17D}"/>
              </a:ext>
            </a:extLst>
          </p:cNvPr>
          <p:cNvSpPr/>
          <p:nvPr userDrawn="1"/>
        </p:nvSpPr>
        <p:spPr>
          <a:xfrm>
            <a:off x="6135901" y="1124290"/>
            <a:ext cx="1265624" cy="126562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8ABCE6CD-D627-4C0F-B6B8-41EF4AC292CB}"/>
              </a:ext>
            </a:extLst>
          </p:cNvPr>
          <p:cNvSpPr>
            <a:spLocks noGrp="1"/>
          </p:cNvSpPr>
          <p:nvPr>
            <p:ph type="body" sz="quarter" idx="10" hasCustomPrompt="1"/>
          </p:nvPr>
        </p:nvSpPr>
        <p:spPr>
          <a:xfrm>
            <a:off x="1885885" y="1411279"/>
            <a:ext cx="3761381"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i="0"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请在此处输入小标题</a:t>
            </a:r>
            <a:r>
              <a:rPr lang="en-US" altLang="zh-CN" dirty="0"/>
              <a:t>1</a:t>
            </a:r>
            <a:endParaRPr lang="zh-CN" altLang="en-US" dirty="0"/>
          </a:p>
        </p:txBody>
      </p:sp>
      <p:sp>
        <p:nvSpPr>
          <p:cNvPr id="26" name="文本占位符 25">
            <a:extLst>
              <a:ext uri="{FF2B5EF4-FFF2-40B4-BE49-F238E27FC236}">
                <a16:creationId xmlns:a16="http://schemas.microsoft.com/office/drawing/2014/main" id="{FCDC21D2-92BF-4332-99A1-18C2B5DB0B59}"/>
              </a:ext>
            </a:extLst>
          </p:cNvPr>
          <p:cNvSpPr>
            <a:spLocks noGrp="1"/>
          </p:cNvSpPr>
          <p:nvPr>
            <p:ph type="body" sz="quarter" idx="11" hasCustomPrompt="1"/>
          </p:nvPr>
        </p:nvSpPr>
        <p:spPr>
          <a:xfrm>
            <a:off x="530574" y="2608939"/>
            <a:ext cx="5207191" cy="294811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p:txBody>
      </p:sp>
      <p:sp>
        <p:nvSpPr>
          <p:cNvPr id="27" name="文本占位符 26">
            <a:extLst>
              <a:ext uri="{FF2B5EF4-FFF2-40B4-BE49-F238E27FC236}">
                <a16:creationId xmlns:a16="http://schemas.microsoft.com/office/drawing/2014/main" id="{90188046-59E5-4628-98C8-8EA478B5874C}"/>
              </a:ext>
            </a:extLst>
          </p:cNvPr>
          <p:cNvSpPr>
            <a:spLocks noGrp="1"/>
          </p:cNvSpPr>
          <p:nvPr>
            <p:ph type="body" sz="quarter" idx="12" hasCustomPrompt="1"/>
          </p:nvPr>
        </p:nvSpPr>
        <p:spPr>
          <a:xfrm>
            <a:off x="6454236" y="2608939"/>
            <a:ext cx="5207191" cy="294811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p:txBody>
      </p:sp>
      <p:sp>
        <p:nvSpPr>
          <p:cNvPr id="28" name="文本占位符 27">
            <a:extLst>
              <a:ext uri="{FF2B5EF4-FFF2-40B4-BE49-F238E27FC236}">
                <a16:creationId xmlns:a16="http://schemas.microsoft.com/office/drawing/2014/main" id="{4B217F76-BE96-4D50-A54C-8A0197870210}"/>
              </a:ext>
            </a:extLst>
          </p:cNvPr>
          <p:cNvSpPr>
            <a:spLocks noGrp="1"/>
          </p:cNvSpPr>
          <p:nvPr>
            <p:ph type="body" sz="quarter" idx="13" hasCustomPrompt="1"/>
          </p:nvPr>
        </p:nvSpPr>
        <p:spPr>
          <a:xfrm>
            <a:off x="7809547" y="1411279"/>
            <a:ext cx="3761381"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i="0"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请在此处输入小标题</a:t>
            </a:r>
            <a:r>
              <a:rPr lang="en-US" altLang="zh-CN" dirty="0"/>
              <a:t>2</a:t>
            </a:r>
            <a:endParaRPr lang="zh-CN" altLang="en-US" dirty="0"/>
          </a:p>
        </p:txBody>
      </p:sp>
      <p:sp>
        <p:nvSpPr>
          <p:cNvPr id="32" name="图片占位符 31">
            <a:extLst>
              <a:ext uri="{FF2B5EF4-FFF2-40B4-BE49-F238E27FC236}">
                <a16:creationId xmlns:a16="http://schemas.microsoft.com/office/drawing/2014/main" id="{363D8058-5FA2-4BCE-9994-0D9D318E3C4B}"/>
              </a:ext>
            </a:extLst>
          </p:cNvPr>
          <p:cNvSpPr>
            <a:spLocks noGrp="1"/>
          </p:cNvSpPr>
          <p:nvPr>
            <p:ph type="pic" sz="quarter" idx="14"/>
          </p:nvPr>
        </p:nvSpPr>
        <p:spPr>
          <a:xfrm>
            <a:off x="346065" y="1258117"/>
            <a:ext cx="997971" cy="997971"/>
          </a:xfrm>
          <a:prstGeom prst="ellipse">
            <a:avLst/>
          </a:prstGeom>
        </p:spPr>
        <p:txBody>
          <a:bodyPr/>
          <a:lstStyle>
            <a:lvl1pPr>
              <a:defRPr>
                <a:latin typeface="+mj-lt"/>
                <a:ea typeface="+mn-ea"/>
              </a:defRPr>
            </a:lvl1pPr>
          </a:lstStyle>
          <a:p>
            <a:endParaRPr lang="zh-CN" altLang="en-US" dirty="0"/>
          </a:p>
        </p:txBody>
      </p:sp>
      <p:sp>
        <p:nvSpPr>
          <p:cNvPr id="33" name="图片占位符 31">
            <a:extLst>
              <a:ext uri="{FF2B5EF4-FFF2-40B4-BE49-F238E27FC236}">
                <a16:creationId xmlns:a16="http://schemas.microsoft.com/office/drawing/2014/main" id="{494B4CA2-B3BD-4C1A-82CF-DC7B331CD684}"/>
              </a:ext>
            </a:extLst>
          </p:cNvPr>
          <p:cNvSpPr>
            <a:spLocks noGrp="1"/>
          </p:cNvSpPr>
          <p:nvPr>
            <p:ph type="pic" sz="quarter" idx="15"/>
          </p:nvPr>
        </p:nvSpPr>
        <p:spPr>
          <a:xfrm>
            <a:off x="6269727" y="1258116"/>
            <a:ext cx="997971" cy="997971"/>
          </a:xfrm>
          <a:prstGeom prst="ellipse">
            <a:avLst/>
          </a:prstGeom>
        </p:spPr>
        <p:txBody>
          <a:bodyPr/>
          <a:lstStyle>
            <a:lvl1pPr>
              <a:defRPr>
                <a:latin typeface="+mj-lt"/>
                <a:ea typeface="+mn-ea"/>
              </a:defRPr>
            </a:lvl1pPr>
          </a:lstStyle>
          <a:p>
            <a:endParaRPr lang="zh-CN" altLang="en-US" dirty="0"/>
          </a:p>
        </p:txBody>
      </p:sp>
      <p:cxnSp>
        <p:nvCxnSpPr>
          <p:cNvPr id="34" name="直接连接符 33">
            <a:extLst>
              <a:ext uri="{FF2B5EF4-FFF2-40B4-BE49-F238E27FC236}">
                <a16:creationId xmlns:a16="http://schemas.microsoft.com/office/drawing/2014/main" id="{D314E5FF-7725-415C-A4E2-4974D1B8F09F}"/>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6" name="文本占位符 25">
            <a:extLst>
              <a:ext uri="{FF2B5EF4-FFF2-40B4-BE49-F238E27FC236}">
                <a16:creationId xmlns:a16="http://schemas.microsoft.com/office/drawing/2014/main" id="{26CC7EC2-CAE7-4F30-8F22-F78CDA76FA7A}"/>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41" name="直接连接符 40">
            <a:extLst>
              <a:ext uri="{FF2B5EF4-FFF2-40B4-BE49-F238E27FC236}">
                <a16:creationId xmlns:a16="http://schemas.microsoft.com/office/drawing/2014/main" id="{E49A52D3-F07D-473A-8A1E-D14457FE2C5C}"/>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2" name="图形 13">
            <a:extLst>
              <a:ext uri="{FF2B5EF4-FFF2-40B4-BE49-F238E27FC236}">
                <a16:creationId xmlns:a16="http://schemas.microsoft.com/office/drawing/2014/main" id="{5863CB98-EDA9-49BB-A834-48D8122D1F6E}"/>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3" name="任意多边形: 形状 42">
              <a:extLst>
                <a:ext uri="{FF2B5EF4-FFF2-40B4-BE49-F238E27FC236}">
                  <a16:creationId xmlns:a16="http://schemas.microsoft.com/office/drawing/2014/main" id="{FE5D4073-AB16-4B89-A988-2A893301E15F}"/>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4" name="任意多边形: 形状 43">
              <a:extLst>
                <a:ext uri="{FF2B5EF4-FFF2-40B4-BE49-F238E27FC236}">
                  <a16:creationId xmlns:a16="http://schemas.microsoft.com/office/drawing/2014/main" id="{F9C949CE-12FD-4873-B9C2-6EE6EB4C663A}"/>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52ED85EC-ADC4-4647-A8EB-F4BA0235DF51}"/>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157FAAF5-C5F5-4131-B821-21DC4E40160F}"/>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7" name="任意多边形: 形状 46">
              <a:extLst>
                <a:ext uri="{FF2B5EF4-FFF2-40B4-BE49-F238E27FC236}">
                  <a16:creationId xmlns:a16="http://schemas.microsoft.com/office/drawing/2014/main" id="{801F66E0-D700-413A-AF2F-81BB5E68361C}"/>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8" name="任意多边形: 形状 47">
              <a:extLst>
                <a:ext uri="{FF2B5EF4-FFF2-40B4-BE49-F238E27FC236}">
                  <a16:creationId xmlns:a16="http://schemas.microsoft.com/office/drawing/2014/main" id="{E54E7862-F21D-4D6A-AFFE-2376D19F1774}"/>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9" name="矩形 48">
            <a:extLst>
              <a:ext uri="{FF2B5EF4-FFF2-40B4-BE49-F238E27FC236}">
                <a16:creationId xmlns:a16="http://schemas.microsoft.com/office/drawing/2014/main" id="{69FA81B2-9A16-468F-B625-EA4F533D0368}"/>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50" name="组合 49">
            <a:extLst>
              <a:ext uri="{FF2B5EF4-FFF2-40B4-BE49-F238E27FC236}">
                <a16:creationId xmlns:a16="http://schemas.microsoft.com/office/drawing/2014/main" id="{D888A0DF-4BF7-4798-8A41-A81EDC304D47}"/>
              </a:ext>
            </a:extLst>
          </p:cNvPr>
          <p:cNvGrpSpPr/>
          <p:nvPr userDrawn="1"/>
        </p:nvGrpSpPr>
        <p:grpSpPr>
          <a:xfrm>
            <a:off x="442911" y="306385"/>
            <a:ext cx="674689" cy="674690"/>
            <a:chOff x="7044697" y="5068552"/>
            <a:chExt cx="674689" cy="674690"/>
          </a:xfrm>
        </p:grpSpPr>
        <p:sp>
          <p:nvSpPr>
            <p:cNvPr id="51" name="矩形: 圆角 50">
              <a:extLst>
                <a:ext uri="{FF2B5EF4-FFF2-40B4-BE49-F238E27FC236}">
                  <a16:creationId xmlns:a16="http://schemas.microsoft.com/office/drawing/2014/main" id="{790594AC-D10E-4515-B5F2-18D3ACA84C2D}"/>
                </a:ext>
              </a:extLst>
            </p:cNvPr>
            <p:cNvSpPr>
              <a:spLocks/>
            </p:cNvSpPr>
            <p:nvPr/>
          </p:nvSpPr>
          <p:spPr>
            <a:xfrm>
              <a:off x="7044697" y="5068552"/>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52" name="任意多边形: 形状 51">
              <a:extLst>
                <a:ext uri="{FF2B5EF4-FFF2-40B4-BE49-F238E27FC236}">
                  <a16:creationId xmlns:a16="http://schemas.microsoft.com/office/drawing/2014/main" id="{A2E172C9-FB72-4BA7-8C9F-0CC658D3FD95}"/>
                </a:ext>
              </a:extLst>
            </p:cNvPr>
            <p:cNvSpPr/>
            <p:nvPr/>
          </p:nvSpPr>
          <p:spPr>
            <a:xfrm>
              <a:off x="7201360" y="5231232"/>
              <a:ext cx="518026" cy="512010"/>
            </a:xfrm>
            <a:custGeom>
              <a:avLst/>
              <a:gdLst>
                <a:gd name="connsiteX0" fmla="*/ 104675 w 518026"/>
                <a:gd name="connsiteY0" fmla="*/ 0 h 512010"/>
                <a:gd name="connsiteX1" fmla="*/ 163200 w 518026"/>
                <a:gd name="connsiteY1" fmla="*/ 17877 h 512010"/>
                <a:gd name="connsiteX2" fmla="*/ 170367 w 518026"/>
                <a:gd name="connsiteY2" fmla="*/ 26581 h 512010"/>
                <a:gd name="connsiteX3" fmla="*/ 184568 w 518026"/>
                <a:gd name="connsiteY3" fmla="*/ 36155 h 512010"/>
                <a:gd name="connsiteX4" fmla="*/ 186464 w 518026"/>
                <a:gd name="connsiteY4" fmla="*/ 38968 h 512010"/>
                <a:gd name="connsiteX5" fmla="*/ 190444 w 518026"/>
                <a:gd name="connsiteY5" fmla="*/ 41651 h 512010"/>
                <a:gd name="connsiteX6" fmla="*/ 192339 w 518026"/>
                <a:gd name="connsiteY6" fmla="*/ 44463 h 512010"/>
                <a:gd name="connsiteX7" fmla="*/ 196321 w 518026"/>
                <a:gd name="connsiteY7" fmla="*/ 47147 h 512010"/>
                <a:gd name="connsiteX8" fmla="*/ 198218 w 518026"/>
                <a:gd name="connsiteY8" fmla="*/ 49961 h 512010"/>
                <a:gd name="connsiteX9" fmla="*/ 202196 w 518026"/>
                <a:gd name="connsiteY9" fmla="*/ 52643 h 512010"/>
                <a:gd name="connsiteX10" fmla="*/ 204091 w 518026"/>
                <a:gd name="connsiteY10" fmla="*/ 55455 h 512010"/>
                <a:gd name="connsiteX11" fmla="*/ 208073 w 518026"/>
                <a:gd name="connsiteY11" fmla="*/ 58139 h 512010"/>
                <a:gd name="connsiteX12" fmla="*/ 209969 w 518026"/>
                <a:gd name="connsiteY12" fmla="*/ 60952 h 512010"/>
                <a:gd name="connsiteX13" fmla="*/ 213949 w 518026"/>
                <a:gd name="connsiteY13" fmla="*/ 63635 h 512010"/>
                <a:gd name="connsiteX14" fmla="*/ 215845 w 518026"/>
                <a:gd name="connsiteY14" fmla="*/ 66448 h 512010"/>
                <a:gd name="connsiteX15" fmla="*/ 219825 w 518026"/>
                <a:gd name="connsiteY15" fmla="*/ 69131 h 512010"/>
                <a:gd name="connsiteX16" fmla="*/ 221720 w 518026"/>
                <a:gd name="connsiteY16" fmla="*/ 71942 h 512010"/>
                <a:gd name="connsiteX17" fmla="*/ 225701 w 518026"/>
                <a:gd name="connsiteY17" fmla="*/ 74626 h 512010"/>
                <a:gd name="connsiteX18" fmla="*/ 227598 w 518026"/>
                <a:gd name="connsiteY18" fmla="*/ 77441 h 512010"/>
                <a:gd name="connsiteX19" fmla="*/ 231577 w 518026"/>
                <a:gd name="connsiteY19" fmla="*/ 80123 h 512010"/>
                <a:gd name="connsiteX20" fmla="*/ 233472 w 518026"/>
                <a:gd name="connsiteY20" fmla="*/ 82934 h 512010"/>
                <a:gd name="connsiteX21" fmla="*/ 237453 w 518026"/>
                <a:gd name="connsiteY21" fmla="*/ 85618 h 512010"/>
                <a:gd name="connsiteX22" fmla="*/ 239349 w 518026"/>
                <a:gd name="connsiteY22" fmla="*/ 88431 h 512010"/>
                <a:gd name="connsiteX23" fmla="*/ 243329 w 518026"/>
                <a:gd name="connsiteY23" fmla="*/ 91114 h 512010"/>
                <a:gd name="connsiteX24" fmla="*/ 245224 w 518026"/>
                <a:gd name="connsiteY24" fmla="*/ 93926 h 512010"/>
                <a:gd name="connsiteX25" fmla="*/ 249206 w 518026"/>
                <a:gd name="connsiteY25" fmla="*/ 96610 h 512010"/>
                <a:gd name="connsiteX26" fmla="*/ 251103 w 518026"/>
                <a:gd name="connsiteY26" fmla="*/ 99424 h 512010"/>
                <a:gd name="connsiteX27" fmla="*/ 255081 w 518026"/>
                <a:gd name="connsiteY27" fmla="*/ 102106 h 512010"/>
                <a:gd name="connsiteX28" fmla="*/ 256976 w 518026"/>
                <a:gd name="connsiteY28" fmla="*/ 104918 h 512010"/>
                <a:gd name="connsiteX29" fmla="*/ 260958 w 518026"/>
                <a:gd name="connsiteY29" fmla="*/ 107602 h 512010"/>
                <a:gd name="connsiteX30" fmla="*/ 262854 w 518026"/>
                <a:gd name="connsiteY30" fmla="*/ 110415 h 512010"/>
                <a:gd name="connsiteX31" fmla="*/ 266834 w 518026"/>
                <a:gd name="connsiteY31" fmla="*/ 113098 h 512010"/>
                <a:gd name="connsiteX32" fmla="*/ 268730 w 518026"/>
                <a:gd name="connsiteY32" fmla="*/ 115911 h 512010"/>
                <a:gd name="connsiteX33" fmla="*/ 272710 w 518026"/>
                <a:gd name="connsiteY33" fmla="*/ 118594 h 512010"/>
                <a:gd name="connsiteX34" fmla="*/ 274606 w 518026"/>
                <a:gd name="connsiteY34" fmla="*/ 121407 h 512010"/>
                <a:gd name="connsiteX35" fmla="*/ 278586 w 518026"/>
                <a:gd name="connsiteY35" fmla="*/ 124090 h 512010"/>
                <a:gd name="connsiteX36" fmla="*/ 280481 w 518026"/>
                <a:gd name="connsiteY36" fmla="*/ 126902 h 512010"/>
                <a:gd name="connsiteX37" fmla="*/ 284463 w 518026"/>
                <a:gd name="connsiteY37" fmla="*/ 129586 h 512010"/>
                <a:gd name="connsiteX38" fmla="*/ 286360 w 518026"/>
                <a:gd name="connsiteY38" fmla="*/ 132400 h 512010"/>
                <a:gd name="connsiteX39" fmla="*/ 290338 w 518026"/>
                <a:gd name="connsiteY39" fmla="*/ 135082 h 512010"/>
                <a:gd name="connsiteX40" fmla="*/ 292234 w 518026"/>
                <a:gd name="connsiteY40" fmla="*/ 137895 h 512010"/>
                <a:gd name="connsiteX41" fmla="*/ 296214 w 518026"/>
                <a:gd name="connsiteY41" fmla="*/ 140578 h 512010"/>
                <a:gd name="connsiteX42" fmla="*/ 298109 w 518026"/>
                <a:gd name="connsiteY42" fmla="*/ 143390 h 512010"/>
                <a:gd name="connsiteX43" fmla="*/ 302091 w 518026"/>
                <a:gd name="connsiteY43" fmla="*/ 146074 h 512010"/>
                <a:gd name="connsiteX44" fmla="*/ 303987 w 518026"/>
                <a:gd name="connsiteY44" fmla="*/ 148887 h 512010"/>
                <a:gd name="connsiteX45" fmla="*/ 307966 w 518026"/>
                <a:gd name="connsiteY45" fmla="*/ 151569 h 512010"/>
                <a:gd name="connsiteX46" fmla="*/ 308137 w 518026"/>
                <a:gd name="connsiteY46" fmla="*/ 151824 h 512010"/>
                <a:gd name="connsiteX47" fmla="*/ 313770 w 518026"/>
                <a:gd name="connsiteY47" fmla="*/ 150972 h 512010"/>
                <a:gd name="connsiteX48" fmla="*/ 372295 w 518026"/>
                <a:gd name="connsiteY48" fmla="*/ 168849 h 512010"/>
                <a:gd name="connsiteX49" fmla="*/ 379462 w 518026"/>
                <a:gd name="connsiteY49" fmla="*/ 177553 h 512010"/>
                <a:gd name="connsiteX50" fmla="*/ 393663 w 518026"/>
                <a:gd name="connsiteY50" fmla="*/ 187127 h 512010"/>
                <a:gd name="connsiteX51" fmla="*/ 395559 w 518026"/>
                <a:gd name="connsiteY51" fmla="*/ 189940 h 512010"/>
                <a:gd name="connsiteX52" fmla="*/ 399539 w 518026"/>
                <a:gd name="connsiteY52" fmla="*/ 192623 h 512010"/>
                <a:gd name="connsiteX53" fmla="*/ 401434 w 518026"/>
                <a:gd name="connsiteY53" fmla="*/ 195435 h 512010"/>
                <a:gd name="connsiteX54" fmla="*/ 405416 w 518026"/>
                <a:gd name="connsiteY54" fmla="*/ 198119 h 512010"/>
                <a:gd name="connsiteX55" fmla="*/ 407313 w 518026"/>
                <a:gd name="connsiteY55" fmla="*/ 200933 h 512010"/>
                <a:gd name="connsiteX56" fmla="*/ 411291 w 518026"/>
                <a:gd name="connsiteY56" fmla="*/ 203615 h 512010"/>
                <a:gd name="connsiteX57" fmla="*/ 413186 w 518026"/>
                <a:gd name="connsiteY57" fmla="*/ 206427 h 512010"/>
                <a:gd name="connsiteX58" fmla="*/ 417168 w 518026"/>
                <a:gd name="connsiteY58" fmla="*/ 209111 h 512010"/>
                <a:gd name="connsiteX59" fmla="*/ 419064 w 518026"/>
                <a:gd name="connsiteY59" fmla="*/ 211924 h 512010"/>
                <a:gd name="connsiteX60" fmla="*/ 423044 w 518026"/>
                <a:gd name="connsiteY60" fmla="*/ 214607 h 512010"/>
                <a:gd name="connsiteX61" fmla="*/ 424940 w 518026"/>
                <a:gd name="connsiteY61" fmla="*/ 217420 h 512010"/>
                <a:gd name="connsiteX62" fmla="*/ 428920 w 518026"/>
                <a:gd name="connsiteY62" fmla="*/ 220103 h 512010"/>
                <a:gd name="connsiteX63" fmla="*/ 430815 w 518026"/>
                <a:gd name="connsiteY63" fmla="*/ 222914 h 512010"/>
                <a:gd name="connsiteX64" fmla="*/ 434796 w 518026"/>
                <a:gd name="connsiteY64" fmla="*/ 225598 h 512010"/>
                <a:gd name="connsiteX65" fmla="*/ 436693 w 518026"/>
                <a:gd name="connsiteY65" fmla="*/ 228413 h 512010"/>
                <a:gd name="connsiteX66" fmla="*/ 440672 w 518026"/>
                <a:gd name="connsiteY66" fmla="*/ 231095 h 512010"/>
                <a:gd name="connsiteX67" fmla="*/ 442567 w 518026"/>
                <a:gd name="connsiteY67" fmla="*/ 233906 h 512010"/>
                <a:gd name="connsiteX68" fmla="*/ 446548 w 518026"/>
                <a:gd name="connsiteY68" fmla="*/ 236590 h 512010"/>
                <a:gd name="connsiteX69" fmla="*/ 448444 w 518026"/>
                <a:gd name="connsiteY69" fmla="*/ 239403 h 512010"/>
                <a:gd name="connsiteX70" fmla="*/ 452424 w 518026"/>
                <a:gd name="connsiteY70" fmla="*/ 242086 h 512010"/>
                <a:gd name="connsiteX71" fmla="*/ 454319 w 518026"/>
                <a:gd name="connsiteY71" fmla="*/ 244898 h 512010"/>
                <a:gd name="connsiteX72" fmla="*/ 458301 w 518026"/>
                <a:gd name="connsiteY72" fmla="*/ 247582 h 512010"/>
                <a:gd name="connsiteX73" fmla="*/ 460198 w 518026"/>
                <a:gd name="connsiteY73" fmla="*/ 250396 h 512010"/>
                <a:gd name="connsiteX74" fmla="*/ 464176 w 518026"/>
                <a:gd name="connsiteY74" fmla="*/ 253078 h 512010"/>
                <a:gd name="connsiteX75" fmla="*/ 466071 w 518026"/>
                <a:gd name="connsiteY75" fmla="*/ 255890 h 512010"/>
                <a:gd name="connsiteX76" fmla="*/ 470053 w 518026"/>
                <a:gd name="connsiteY76" fmla="*/ 258574 h 512010"/>
                <a:gd name="connsiteX77" fmla="*/ 471949 w 518026"/>
                <a:gd name="connsiteY77" fmla="*/ 261387 h 512010"/>
                <a:gd name="connsiteX78" fmla="*/ 475929 w 518026"/>
                <a:gd name="connsiteY78" fmla="*/ 264070 h 512010"/>
                <a:gd name="connsiteX79" fmla="*/ 477825 w 518026"/>
                <a:gd name="connsiteY79" fmla="*/ 266883 h 512010"/>
                <a:gd name="connsiteX80" fmla="*/ 481805 w 518026"/>
                <a:gd name="connsiteY80" fmla="*/ 269566 h 512010"/>
                <a:gd name="connsiteX81" fmla="*/ 483701 w 518026"/>
                <a:gd name="connsiteY81" fmla="*/ 272379 h 512010"/>
                <a:gd name="connsiteX82" fmla="*/ 487681 w 518026"/>
                <a:gd name="connsiteY82" fmla="*/ 275062 h 512010"/>
                <a:gd name="connsiteX83" fmla="*/ 489576 w 518026"/>
                <a:gd name="connsiteY83" fmla="*/ 277874 h 512010"/>
                <a:gd name="connsiteX84" fmla="*/ 493558 w 518026"/>
                <a:gd name="connsiteY84" fmla="*/ 280558 h 512010"/>
                <a:gd name="connsiteX85" fmla="*/ 495455 w 518026"/>
                <a:gd name="connsiteY85" fmla="*/ 283372 h 512010"/>
                <a:gd name="connsiteX86" fmla="*/ 499433 w 518026"/>
                <a:gd name="connsiteY86" fmla="*/ 286054 h 512010"/>
                <a:gd name="connsiteX87" fmla="*/ 501329 w 518026"/>
                <a:gd name="connsiteY87" fmla="*/ 288867 h 512010"/>
                <a:gd name="connsiteX88" fmla="*/ 505309 w 518026"/>
                <a:gd name="connsiteY88" fmla="*/ 291550 h 512010"/>
                <a:gd name="connsiteX89" fmla="*/ 507204 w 518026"/>
                <a:gd name="connsiteY89" fmla="*/ 294362 h 512010"/>
                <a:gd name="connsiteX90" fmla="*/ 511186 w 518026"/>
                <a:gd name="connsiteY90" fmla="*/ 297046 h 512010"/>
                <a:gd name="connsiteX91" fmla="*/ 513082 w 518026"/>
                <a:gd name="connsiteY91" fmla="*/ 299859 h 512010"/>
                <a:gd name="connsiteX92" fmla="*/ 517061 w 518026"/>
                <a:gd name="connsiteY92" fmla="*/ 302541 h 512010"/>
                <a:gd name="connsiteX93" fmla="*/ 518026 w 518026"/>
                <a:gd name="connsiteY93" fmla="*/ 303972 h 512010"/>
                <a:gd name="connsiteX94" fmla="*/ 518026 w 518026"/>
                <a:gd name="connsiteY94" fmla="*/ 399560 h 512010"/>
                <a:gd name="connsiteX95" fmla="*/ 405576 w 518026"/>
                <a:gd name="connsiteY95" fmla="*/ 512010 h 512010"/>
                <a:gd name="connsiteX96" fmla="*/ 387800 w 518026"/>
                <a:gd name="connsiteY96" fmla="*/ 512010 h 512010"/>
                <a:gd name="connsiteX97" fmla="*/ 387207 w 518026"/>
                <a:gd name="connsiteY97" fmla="*/ 511131 h 512010"/>
                <a:gd name="connsiteX98" fmla="*/ 383227 w 518026"/>
                <a:gd name="connsiteY98" fmla="*/ 508448 h 512010"/>
                <a:gd name="connsiteX99" fmla="*/ 381331 w 518026"/>
                <a:gd name="connsiteY99" fmla="*/ 505636 h 512010"/>
                <a:gd name="connsiteX100" fmla="*/ 377350 w 518026"/>
                <a:gd name="connsiteY100" fmla="*/ 502952 h 512010"/>
                <a:gd name="connsiteX101" fmla="*/ 375453 w 518026"/>
                <a:gd name="connsiteY101" fmla="*/ 500137 h 512010"/>
                <a:gd name="connsiteX102" fmla="*/ 371475 w 518026"/>
                <a:gd name="connsiteY102" fmla="*/ 497455 h 512010"/>
                <a:gd name="connsiteX103" fmla="*/ 369580 w 518026"/>
                <a:gd name="connsiteY103" fmla="*/ 494644 h 512010"/>
                <a:gd name="connsiteX104" fmla="*/ 365598 w 518026"/>
                <a:gd name="connsiteY104" fmla="*/ 491959 h 512010"/>
                <a:gd name="connsiteX105" fmla="*/ 363702 w 518026"/>
                <a:gd name="connsiteY105" fmla="*/ 489147 h 512010"/>
                <a:gd name="connsiteX106" fmla="*/ 359722 w 518026"/>
                <a:gd name="connsiteY106" fmla="*/ 486463 h 512010"/>
                <a:gd name="connsiteX107" fmla="*/ 357826 w 518026"/>
                <a:gd name="connsiteY107" fmla="*/ 483651 h 512010"/>
                <a:gd name="connsiteX108" fmla="*/ 353846 w 518026"/>
                <a:gd name="connsiteY108" fmla="*/ 480968 h 512010"/>
                <a:gd name="connsiteX109" fmla="*/ 351950 w 518026"/>
                <a:gd name="connsiteY109" fmla="*/ 478155 h 512010"/>
                <a:gd name="connsiteX110" fmla="*/ 347970 w 518026"/>
                <a:gd name="connsiteY110" fmla="*/ 475472 h 512010"/>
                <a:gd name="connsiteX111" fmla="*/ 346074 w 518026"/>
                <a:gd name="connsiteY111" fmla="*/ 472659 h 512010"/>
                <a:gd name="connsiteX112" fmla="*/ 342094 w 518026"/>
                <a:gd name="connsiteY112" fmla="*/ 469976 h 512010"/>
                <a:gd name="connsiteX113" fmla="*/ 340198 w 518026"/>
                <a:gd name="connsiteY113" fmla="*/ 467163 h 512010"/>
                <a:gd name="connsiteX114" fmla="*/ 336218 w 518026"/>
                <a:gd name="connsiteY114" fmla="*/ 464480 h 512010"/>
                <a:gd name="connsiteX115" fmla="*/ 334322 w 518026"/>
                <a:gd name="connsiteY115" fmla="*/ 461667 h 512010"/>
                <a:gd name="connsiteX116" fmla="*/ 330342 w 518026"/>
                <a:gd name="connsiteY116" fmla="*/ 458984 h 512010"/>
                <a:gd name="connsiteX117" fmla="*/ 328448 w 518026"/>
                <a:gd name="connsiteY117" fmla="*/ 456174 h 512010"/>
                <a:gd name="connsiteX118" fmla="*/ 324465 w 518026"/>
                <a:gd name="connsiteY118" fmla="*/ 453489 h 512010"/>
                <a:gd name="connsiteX119" fmla="*/ 322566 w 518026"/>
                <a:gd name="connsiteY119" fmla="*/ 450673 h 512010"/>
                <a:gd name="connsiteX120" fmla="*/ 318590 w 518026"/>
                <a:gd name="connsiteY120" fmla="*/ 447992 h 512010"/>
                <a:gd name="connsiteX121" fmla="*/ 316696 w 518026"/>
                <a:gd name="connsiteY121" fmla="*/ 445182 h 512010"/>
                <a:gd name="connsiteX122" fmla="*/ 312713 w 518026"/>
                <a:gd name="connsiteY122" fmla="*/ 442497 h 512010"/>
                <a:gd name="connsiteX123" fmla="*/ 310817 w 518026"/>
                <a:gd name="connsiteY123" fmla="*/ 439684 h 512010"/>
                <a:gd name="connsiteX124" fmla="*/ 306837 w 518026"/>
                <a:gd name="connsiteY124" fmla="*/ 437001 h 512010"/>
                <a:gd name="connsiteX125" fmla="*/ 304941 w 518026"/>
                <a:gd name="connsiteY125" fmla="*/ 434188 h 512010"/>
                <a:gd name="connsiteX126" fmla="*/ 300961 w 518026"/>
                <a:gd name="connsiteY126" fmla="*/ 431505 h 512010"/>
                <a:gd name="connsiteX127" fmla="*/ 299065 w 518026"/>
                <a:gd name="connsiteY127" fmla="*/ 428692 h 512010"/>
                <a:gd name="connsiteX128" fmla="*/ 295085 w 518026"/>
                <a:gd name="connsiteY128" fmla="*/ 426009 h 512010"/>
                <a:gd name="connsiteX129" fmla="*/ 293189 w 518026"/>
                <a:gd name="connsiteY129" fmla="*/ 423196 h 512010"/>
                <a:gd name="connsiteX130" fmla="*/ 289209 w 518026"/>
                <a:gd name="connsiteY130" fmla="*/ 420513 h 512010"/>
                <a:gd name="connsiteX131" fmla="*/ 287313 w 518026"/>
                <a:gd name="connsiteY131" fmla="*/ 417700 h 512010"/>
                <a:gd name="connsiteX132" fmla="*/ 283333 w 518026"/>
                <a:gd name="connsiteY132" fmla="*/ 415017 h 512010"/>
                <a:gd name="connsiteX133" fmla="*/ 281437 w 518026"/>
                <a:gd name="connsiteY133" fmla="*/ 412204 h 512010"/>
                <a:gd name="connsiteX134" fmla="*/ 277457 w 518026"/>
                <a:gd name="connsiteY134" fmla="*/ 409521 h 512010"/>
                <a:gd name="connsiteX135" fmla="*/ 275561 w 518026"/>
                <a:gd name="connsiteY135" fmla="*/ 406709 h 512010"/>
                <a:gd name="connsiteX136" fmla="*/ 271580 w 518026"/>
                <a:gd name="connsiteY136" fmla="*/ 404025 h 512010"/>
                <a:gd name="connsiteX137" fmla="*/ 269683 w 518026"/>
                <a:gd name="connsiteY137" fmla="*/ 401210 h 512010"/>
                <a:gd name="connsiteX138" fmla="*/ 265705 w 518026"/>
                <a:gd name="connsiteY138" fmla="*/ 398529 h 512010"/>
                <a:gd name="connsiteX139" fmla="*/ 263809 w 518026"/>
                <a:gd name="connsiteY139" fmla="*/ 395717 h 512010"/>
                <a:gd name="connsiteX140" fmla="*/ 259828 w 518026"/>
                <a:gd name="connsiteY140" fmla="*/ 393033 h 512010"/>
                <a:gd name="connsiteX141" fmla="*/ 257932 w 518026"/>
                <a:gd name="connsiteY141" fmla="*/ 390220 h 512010"/>
                <a:gd name="connsiteX142" fmla="*/ 253952 w 518026"/>
                <a:gd name="connsiteY142" fmla="*/ 387537 h 512010"/>
                <a:gd name="connsiteX143" fmla="*/ 252056 w 518026"/>
                <a:gd name="connsiteY143" fmla="*/ 384724 h 512010"/>
                <a:gd name="connsiteX144" fmla="*/ 248076 w 518026"/>
                <a:gd name="connsiteY144" fmla="*/ 382041 h 512010"/>
                <a:gd name="connsiteX145" fmla="*/ 246181 w 518026"/>
                <a:gd name="connsiteY145" fmla="*/ 379229 h 512010"/>
                <a:gd name="connsiteX146" fmla="*/ 242200 w 518026"/>
                <a:gd name="connsiteY146" fmla="*/ 376546 h 512010"/>
                <a:gd name="connsiteX147" fmla="*/ 240303 w 518026"/>
                <a:gd name="connsiteY147" fmla="*/ 373732 h 512010"/>
                <a:gd name="connsiteX148" fmla="*/ 236323 w 518026"/>
                <a:gd name="connsiteY148" fmla="*/ 371049 h 512010"/>
                <a:gd name="connsiteX149" fmla="*/ 234427 w 518026"/>
                <a:gd name="connsiteY149" fmla="*/ 368236 h 512010"/>
                <a:gd name="connsiteX150" fmla="*/ 230448 w 518026"/>
                <a:gd name="connsiteY150" fmla="*/ 365554 h 512010"/>
                <a:gd name="connsiteX151" fmla="*/ 228552 w 518026"/>
                <a:gd name="connsiteY151" fmla="*/ 362742 h 512010"/>
                <a:gd name="connsiteX152" fmla="*/ 224571 w 518026"/>
                <a:gd name="connsiteY152" fmla="*/ 360058 h 512010"/>
                <a:gd name="connsiteX153" fmla="*/ 222675 w 518026"/>
                <a:gd name="connsiteY153" fmla="*/ 357245 h 512010"/>
                <a:gd name="connsiteX154" fmla="*/ 218695 w 518026"/>
                <a:gd name="connsiteY154" fmla="*/ 354562 h 512010"/>
                <a:gd name="connsiteX155" fmla="*/ 216799 w 518026"/>
                <a:gd name="connsiteY155" fmla="*/ 351749 h 512010"/>
                <a:gd name="connsiteX156" fmla="*/ 212819 w 518026"/>
                <a:gd name="connsiteY156" fmla="*/ 349066 h 512010"/>
                <a:gd name="connsiteX157" fmla="*/ 210923 w 518026"/>
                <a:gd name="connsiteY157" fmla="*/ 346253 h 512010"/>
                <a:gd name="connsiteX158" fmla="*/ 206943 w 518026"/>
                <a:gd name="connsiteY158" fmla="*/ 343570 h 512010"/>
                <a:gd name="connsiteX159" fmla="*/ 205047 w 518026"/>
                <a:gd name="connsiteY159" fmla="*/ 340757 h 512010"/>
                <a:gd name="connsiteX160" fmla="*/ 201067 w 518026"/>
                <a:gd name="connsiteY160" fmla="*/ 338074 h 512010"/>
                <a:gd name="connsiteX161" fmla="*/ 199171 w 518026"/>
                <a:gd name="connsiteY161" fmla="*/ 335261 h 512010"/>
                <a:gd name="connsiteX162" fmla="*/ 195191 w 518026"/>
                <a:gd name="connsiteY162" fmla="*/ 332578 h 512010"/>
                <a:gd name="connsiteX163" fmla="*/ 193295 w 518026"/>
                <a:gd name="connsiteY163" fmla="*/ 329765 h 512010"/>
                <a:gd name="connsiteX164" fmla="*/ 189315 w 518026"/>
                <a:gd name="connsiteY164" fmla="*/ 327082 h 512010"/>
                <a:gd name="connsiteX165" fmla="*/ 187419 w 518026"/>
                <a:gd name="connsiteY165" fmla="*/ 324270 h 512010"/>
                <a:gd name="connsiteX166" fmla="*/ 183438 w 518026"/>
                <a:gd name="connsiteY166" fmla="*/ 321586 h 512010"/>
                <a:gd name="connsiteX167" fmla="*/ 181541 w 518026"/>
                <a:gd name="connsiteY167" fmla="*/ 318771 h 512010"/>
                <a:gd name="connsiteX168" fmla="*/ 177563 w 518026"/>
                <a:gd name="connsiteY168" fmla="*/ 316090 h 512010"/>
                <a:gd name="connsiteX169" fmla="*/ 175667 w 518026"/>
                <a:gd name="connsiteY169" fmla="*/ 313278 h 512010"/>
                <a:gd name="connsiteX170" fmla="*/ 171686 w 518026"/>
                <a:gd name="connsiteY170" fmla="*/ 310594 h 512010"/>
                <a:gd name="connsiteX171" fmla="*/ 169790 w 518026"/>
                <a:gd name="connsiteY171" fmla="*/ 307781 h 512010"/>
                <a:gd name="connsiteX172" fmla="*/ 165810 w 518026"/>
                <a:gd name="connsiteY172" fmla="*/ 305098 h 512010"/>
                <a:gd name="connsiteX173" fmla="*/ 163914 w 518026"/>
                <a:gd name="connsiteY173" fmla="*/ 302286 h 512010"/>
                <a:gd name="connsiteX174" fmla="*/ 159933 w 518026"/>
                <a:gd name="connsiteY174" fmla="*/ 299602 h 512010"/>
                <a:gd name="connsiteX175" fmla="*/ 158037 w 518026"/>
                <a:gd name="connsiteY175" fmla="*/ 296789 h 512010"/>
                <a:gd name="connsiteX176" fmla="*/ 154058 w 518026"/>
                <a:gd name="connsiteY176" fmla="*/ 294107 h 512010"/>
                <a:gd name="connsiteX177" fmla="*/ 152162 w 518026"/>
                <a:gd name="connsiteY177" fmla="*/ 291295 h 512010"/>
                <a:gd name="connsiteX178" fmla="*/ 148181 w 518026"/>
                <a:gd name="connsiteY178" fmla="*/ 288611 h 512010"/>
                <a:gd name="connsiteX179" fmla="*/ 146285 w 518026"/>
                <a:gd name="connsiteY179" fmla="*/ 285798 h 512010"/>
                <a:gd name="connsiteX180" fmla="*/ 142305 w 518026"/>
                <a:gd name="connsiteY180" fmla="*/ 283115 h 512010"/>
                <a:gd name="connsiteX181" fmla="*/ 140408 w 518026"/>
                <a:gd name="connsiteY181" fmla="*/ 280300 h 512010"/>
                <a:gd name="connsiteX182" fmla="*/ 136430 w 518026"/>
                <a:gd name="connsiteY182" fmla="*/ 277619 h 512010"/>
                <a:gd name="connsiteX183" fmla="*/ 134534 w 518026"/>
                <a:gd name="connsiteY183" fmla="*/ 274807 h 512010"/>
                <a:gd name="connsiteX184" fmla="*/ 130553 w 518026"/>
                <a:gd name="connsiteY184" fmla="*/ 272123 h 512010"/>
                <a:gd name="connsiteX185" fmla="*/ 128657 w 518026"/>
                <a:gd name="connsiteY185" fmla="*/ 269310 h 512010"/>
                <a:gd name="connsiteX186" fmla="*/ 124677 w 518026"/>
                <a:gd name="connsiteY186" fmla="*/ 266627 h 512010"/>
                <a:gd name="connsiteX187" fmla="*/ 122781 w 518026"/>
                <a:gd name="connsiteY187" fmla="*/ 263814 h 512010"/>
                <a:gd name="connsiteX188" fmla="*/ 118801 w 518026"/>
                <a:gd name="connsiteY188" fmla="*/ 261131 h 512010"/>
                <a:gd name="connsiteX189" fmla="*/ 116905 w 518026"/>
                <a:gd name="connsiteY189" fmla="*/ 258318 h 512010"/>
                <a:gd name="connsiteX190" fmla="*/ 112925 w 518026"/>
                <a:gd name="connsiteY190" fmla="*/ 255635 h 512010"/>
                <a:gd name="connsiteX191" fmla="*/ 111029 w 518026"/>
                <a:gd name="connsiteY191" fmla="*/ 252823 h 512010"/>
                <a:gd name="connsiteX192" fmla="*/ 107048 w 518026"/>
                <a:gd name="connsiteY192" fmla="*/ 250139 h 512010"/>
                <a:gd name="connsiteX193" fmla="*/ 105151 w 518026"/>
                <a:gd name="connsiteY193" fmla="*/ 247324 h 512010"/>
                <a:gd name="connsiteX194" fmla="*/ 101173 w 518026"/>
                <a:gd name="connsiteY194" fmla="*/ 244643 h 512010"/>
                <a:gd name="connsiteX195" fmla="*/ 99277 w 518026"/>
                <a:gd name="connsiteY195" fmla="*/ 241831 h 512010"/>
                <a:gd name="connsiteX196" fmla="*/ 95296 w 518026"/>
                <a:gd name="connsiteY196" fmla="*/ 239147 h 512010"/>
                <a:gd name="connsiteX197" fmla="*/ 93400 w 518026"/>
                <a:gd name="connsiteY197" fmla="*/ 236334 h 512010"/>
                <a:gd name="connsiteX198" fmla="*/ 89420 w 518026"/>
                <a:gd name="connsiteY198" fmla="*/ 233651 h 512010"/>
                <a:gd name="connsiteX199" fmla="*/ 87525 w 518026"/>
                <a:gd name="connsiteY199" fmla="*/ 230839 h 512010"/>
                <a:gd name="connsiteX200" fmla="*/ 83544 w 518026"/>
                <a:gd name="connsiteY200" fmla="*/ 228156 h 512010"/>
                <a:gd name="connsiteX201" fmla="*/ 81646 w 518026"/>
                <a:gd name="connsiteY201" fmla="*/ 225341 h 512010"/>
                <a:gd name="connsiteX202" fmla="*/ 77668 w 518026"/>
                <a:gd name="connsiteY202" fmla="*/ 222659 h 512010"/>
                <a:gd name="connsiteX203" fmla="*/ 75773 w 518026"/>
                <a:gd name="connsiteY203" fmla="*/ 219847 h 512010"/>
                <a:gd name="connsiteX204" fmla="*/ 71792 w 518026"/>
                <a:gd name="connsiteY204" fmla="*/ 217164 h 512010"/>
                <a:gd name="connsiteX205" fmla="*/ 69896 w 518026"/>
                <a:gd name="connsiteY205" fmla="*/ 214351 h 512010"/>
                <a:gd name="connsiteX206" fmla="*/ 65916 w 518026"/>
                <a:gd name="connsiteY206" fmla="*/ 211668 h 512010"/>
                <a:gd name="connsiteX207" fmla="*/ 64020 w 518026"/>
                <a:gd name="connsiteY207" fmla="*/ 208855 h 512010"/>
                <a:gd name="connsiteX208" fmla="*/ 60040 w 518026"/>
                <a:gd name="connsiteY208" fmla="*/ 206172 h 512010"/>
                <a:gd name="connsiteX209" fmla="*/ 58144 w 518026"/>
                <a:gd name="connsiteY209" fmla="*/ 203360 h 512010"/>
                <a:gd name="connsiteX210" fmla="*/ 54163 w 518026"/>
                <a:gd name="connsiteY210" fmla="*/ 200676 h 512010"/>
                <a:gd name="connsiteX211" fmla="*/ 52266 w 518026"/>
                <a:gd name="connsiteY211" fmla="*/ 197861 h 512010"/>
                <a:gd name="connsiteX212" fmla="*/ 48288 w 518026"/>
                <a:gd name="connsiteY212" fmla="*/ 195180 h 512010"/>
                <a:gd name="connsiteX213" fmla="*/ 46392 w 518026"/>
                <a:gd name="connsiteY213" fmla="*/ 192368 h 512010"/>
                <a:gd name="connsiteX214" fmla="*/ 42411 w 518026"/>
                <a:gd name="connsiteY214" fmla="*/ 189684 h 512010"/>
                <a:gd name="connsiteX215" fmla="*/ 40567 w 518026"/>
                <a:gd name="connsiteY215" fmla="*/ 186949 h 512010"/>
                <a:gd name="connsiteX216" fmla="*/ 38092 w 518026"/>
                <a:gd name="connsiteY216" fmla="*/ 185447 h 512010"/>
                <a:gd name="connsiteX217" fmla="*/ 37743 w 518026"/>
                <a:gd name="connsiteY217" fmla="*/ 185002 h 512010"/>
                <a:gd name="connsiteX218" fmla="*/ 36535 w 518026"/>
                <a:gd name="connsiteY218" fmla="*/ 184188 h 512010"/>
                <a:gd name="connsiteX219" fmla="*/ 33062 w 518026"/>
                <a:gd name="connsiteY219" fmla="*/ 179037 h 512010"/>
                <a:gd name="connsiteX220" fmla="*/ 10322 w 518026"/>
                <a:gd name="connsiteY220" fmla="*/ 150056 h 512010"/>
                <a:gd name="connsiteX221" fmla="*/ 0 w 518026"/>
                <a:gd name="connsiteY221" fmla="*/ 104675 h 512010"/>
                <a:gd name="connsiteX222" fmla="*/ 104675 w 518026"/>
                <a:gd name="connsiteY222" fmla="*/ 0 h 51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518026" h="512010">
                  <a:moveTo>
                    <a:pt x="104675" y="0"/>
                  </a:moveTo>
                  <a:cubicBezTo>
                    <a:pt x="126354" y="0"/>
                    <a:pt x="146494" y="6591"/>
                    <a:pt x="163200" y="17877"/>
                  </a:cubicBezTo>
                  <a:lnTo>
                    <a:pt x="170367" y="26581"/>
                  </a:lnTo>
                  <a:lnTo>
                    <a:pt x="184568" y="36155"/>
                  </a:lnTo>
                  <a:lnTo>
                    <a:pt x="186464" y="38968"/>
                  </a:lnTo>
                  <a:lnTo>
                    <a:pt x="190444" y="41651"/>
                  </a:lnTo>
                  <a:lnTo>
                    <a:pt x="192339" y="44463"/>
                  </a:lnTo>
                  <a:lnTo>
                    <a:pt x="196321" y="47147"/>
                  </a:lnTo>
                  <a:lnTo>
                    <a:pt x="198218" y="49961"/>
                  </a:lnTo>
                  <a:lnTo>
                    <a:pt x="202196" y="52643"/>
                  </a:lnTo>
                  <a:lnTo>
                    <a:pt x="204091" y="55455"/>
                  </a:lnTo>
                  <a:lnTo>
                    <a:pt x="208073" y="58139"/>
                  </a:lnTo>
                  <a:lnTo>
                    <a:pt x="209969" y="60952"/>
                  </a:lnTo>
                  <a:lnTo>
                    <a:pt x="213949" y="63635"/>
                  </a:lnTo>
                  <a:lnTo>
                    <a:pt x="215845" y="66448"/>
                  </a:lnTo>
                  <a:lnTo>
                    <a:pt x="219825" y="69131"/>
                  </a:lnTo>
                  <a:lnTo>
                    <a:pt x="221720" y="71942"/>
                  </a:lnTo>
                  <a:lnTo>
                    <a:pt x="225701" y="74626"/>
                  </a:lnTo>
                  <a:lnTo>
                    <a:pt x="227598" y="77441"/>
                  </a:lnTo>
                  <a:lnTo>
                    <a:pt x="231577" y="80123"/>
                  </a:lnTo>
                  <a:lnTo>
                    <a:pt x="233472" y="82934"/>
                  </a:lnTo>
                  <a:lnTo>
                    <a:pt x="237453" y="85618"/>
                  </a:lnTo>
                  <a:lnTo>
                    <a:pt x="239349" y="88431"/>
                  </a:lnTo>
                  <a:lnTo>
                    <a:pt x="243329" y="91114"/>
                  </a:lnTo>
                  <a:lnTo>
                    <a:pt x="245224" y="93926"/>
                  </a:lnTo>
                  <a:lnTo>
                    <a:pt x="249206" y="96610"/>
                  </a:lnTo>
                  <a:lnTo>
                    <a:pt x="251103" y="99424"/>
                  </a:lnTo>
                  <a:lnTo>
                    <a:pt x="255081" y="102106"/>
                  </a:lnTo>
                  <a:lnTo>
                    <a:pt x="256976" y="104918"/>
                  </a:lnTo>
                  <a:lnTo>
                    <a:pt x="260958" y="107602"/>
                  </a:lnTo>
                  <a:lnTo>
                    <a:pt x="262854" y="110415"/>
                  </a:lnTo>
                  <a:lnTo>
                    <a:pt x="266834" y="113098"/>
                  </a:lnTo>
                  <a:lnTo>
                    <a:pt x="268730" y="115911"/>
                  </a:lnTo>
                  <a:lnTo>
                    <a:pt x="272710" y="118594"/>
                  </a:lnTo>
                  <a:lnTo>
                    <a:pt x="274606" y="121407"/>
                  </a:lnTo>
                  <a:lnTo>
                    <a:pt x="278586" y="124090"/>
                  </a:lnTo>
                  <a:lnTo>
                    <a:pt x="280481" y="126902"/>
                  </a:lnTo>
                  <a:lnTo>
                    <a:pt x="284463" y="129586"/>
                  </a:lnTo>
                  <a:lnTo>
                    <a:pt x="286360" y="132400"/>
                  </a:lnTo>
                  <a:lnTo>
                    <a:pt x="290338" y="135082"/>
                  </a:lnTo>
                  <a:lnTo>
                    <a:pt x="292234" y="137895"/>
                  </a:lnTo>
                  <a:lnTo>
                    <a:pt x="296214" y="140578"/>
                  </a:lnTo>
                  <a:lnTo>
                    <a:pt x="298109" y="143390"/>
                  </a:lnTo>
                  <a:lnTo>
                    <a:pt x="302091" y="146074"/>
                  </a:lnTo>
                  <a:lnTo>
                    <a:pt x="303987" y="148887"/>
                  </a:lnTo>
                  <a:lnTo>
                    <a:pt x="307966" y="151569"/>
                  </a:lnTo>
                  <a:lnTo>
                    <a:pt x="308137" y="151824"/>
                  </a:lnTo>
                  <a:lnTo>
                    <a:pt x="313770" y="150972"/>
                  </a:lnTo>
                  <a:cubicBezTo>
                    <a:pt x="335449" y="150972"/>
                    <a:pt x="355589" y="157563"/>
                    <a:pt x="372295" y="168849"/>
                  </a:cubicBezTo>
                  <a:lnTo>
                    <a:pt x="379462" y="177553"/>
                  </a:lnTo>
                  <a:lnTo>
                    <a:pt x="393663" y="187127"/>
                  </a:lnTo>
                  <a:lnTo>
                    <a:pt x="395559" y="189940"/>
                  </a:lnTo>
                  <a:lnTo>
                    <a:pt x="399539" y="192623"/>
                  </a:lnTo>
                  <a:lnTo>
                    <a:pt x="401434" y="195435"/>
                  </a:lnTo>
                  <a:lnTo>
                    <a:pt x="405416" y="198119"/>
                  </a:lnTo>
                  <a:lnTo>
                    <a:pt x="407313" y="200933"/>
                  </a:lnTo>
                  <a:lnTo>
                    <a:pt x="411291" y="203615"/>
                  </a:lnTo>
                  <a:lnTo>
                    <a:pt x="413186" y="206427"/>
                  </a:lnTo>
                  <a:lnTo>
                    <a:pt x="417168" y="209111"/>
                  </a:lnTo>
                  <a:lnTo>
                    <a:pt x="419064" y="211924"/>
                  </a:lnTo>
                  <a:lnTo>
                    <a:pt x="423044" y="214607"/>
                  </a:lnTo>
                  <a:lnTo>
                    <a:pt x="424940" y="217420"/>
                  </a:lnTo>
                  <a:lnTo>
                    <a:pt x="428920" y="220103"/>
                  </a:lnTo>
                  <a:lnTo>
                    <a:pt x="430815" y="222914"/>
                  </a:lnTo>
                  <a:lnTo>
                    <a:pt x="434796" y="225598"/>
                  </a:lnTo>
                  <a:lnTo>
                    <a:pt x="436693" y="228413"/>
                  </a:lnTo>
                  <a:lnTo>
                    <a:pt x="440672" y="231095"/>
                  </a:lnTo>
                  <a:lnTo>
                    <a:pt x="442567" y="233906"/>
                  </a:lnTo>
                  <a:lnTo>
                    <a:pt x="446548" y="236590"/>
                  </a:lnTo>
                  <a:lnTo>
                    <a:pt x="448444" y="239403"/>
                  </a:lnTo>
                  <a:lnTo>
                    <a:pt x="452424" y="242086"/>
                  </a:lnTo>
                  <a:lnTo>
                    <a:pt x="454319" y="244898"/>
                  </a:lnTo>
                  <a:lnTo>
                    <a:pt x="458301" y="247582"/>
                  </a:lnTo>
                  <a:lnTo>
                    <a:pt x="460198" y="250396"/>
                  </a:lnTo>
                  <a:lnTo>
                    <a:pt x="464176" y="253078"/>
                  </a:lnTo>
                  <a:lnTo>
                    <a:pt x="466071" y="255890"/>
                  </a:lnTo>
                  <a:lnTo>
                    <a:pt x="470053" y="258574"/>
                  </a:lnTo>
                  <a:lnTo>
                    <a:pt x="471949" y="261387"/>
                  </a:lnTo>
                  <a:lnTo>
                    <a:pt x="475929" y="264070"/>
                  </a:lnTo>
                  <a:lnTo>
                    <a:pt x="477825" y="266883"/>
                  </a:lnTo>
                  <a:lnTo>
                    <a:pt x="481805" y="269566"/>
                  </a:lnTo>
                  <a:lnTo>
                    <a:pt x="483701" y="272379"/>
                  </a:lnTo>
                  <a:lnTo>
                    <a:pt x="487681" y="275062"/>
                  </a:lnTo>
                  <a:lnTo>
                    <a:pt x="489576" y="277874"/>
                  </a:lnTo>
                  <a:lnTo>
                    <a:pt x="493558" y="280558"/>
                  </a:lnTo>
                  <a:lnTo>
                    <a:pt x="495455" y="283372"/>
                  </a:lnTo>
                  <a:lnTo>
                    <a:pt x="499433" y="286054"/>
                  </a:lnTo>
                  <a:lnTo>
                    <a:pt x="501329" y="288867"/>
                  </a:lnTo>
                  <a:lnTo>
                    <a:pt x="505309" y="291550"/>
                  </a:lnTo>
                  <a:lnTo>
                    <a:pt x="507204" y="294362"/>
                  </a:lnTo>
                  <a:lnTo>
                    <a:pt x="511186" y="297046"/>
                  </a:lnTo>
                  <a:lnTo>
                    <a:pt x="513082" y="299859"/>
                  </a:lnTo>
                  <a:lnTo>
                    <a:pt x="517061" y="302541"/>
                  </a:lnTo>
                  <a:lnTo>
                    <a:pt x="518026" y="303972"/>
                  </a:lnTo>
                  <a:lnTo>
                    <a:pt x="518026" y="399560"/>
                  </a:lnTo>
                  <a:cubicBezTo>
                    <a:pt x="518026" y="461664"/>
                    <a:pt x="467680" y="512010"/>
                    <a:pt x="405576" y="512010"/>
                  </a:cubicBezTo>
                  <a:lnTo>
                    <a:pt x="387800" y="512010"/>
                  </a:lnTo>
                  <a:lnTo>
                    <a:pt x="387207" y="511131"/>
                  </a:lnTo>
                  <a:lnTo>
                    <a:pt x="383227" y="508448"/>
                  </a:lnTo>
                  <a:lnTo>
                    <a:pt x="381331" y="505636"/>
                  </a:lnTo>
                  <a:lnTo>
                    <a:pt x="377350" y="502952"/>
                  </a:lnTo>
                  <a:lnTo>
                    <a:pt x="375453" y="500137"/>
                  </a:lnTo>
                  <a:lnTo>
                    <a:pt x="371475" y="497455"/>
                  </a:lnTo>
                  <a:lnTo>
                    <a:pt x="369580" y="494644"/>
                  </a:lnTo>
                  <a:lnTo>
                    <a:pt x="365598" y="491959"/>
                  </a:lnTo>
                  <a:lnTo>
                    <a:pt x="363702" y="489147"/>
                  </a:lnTo>
                  <a:lnTo>
                    <a:pt x="359722" y="486463"/>
                  </a:lnTo>
                  <a:lnTo>
                    <a:pt x="357826" y="483651"/>
                  </a:lnTo>
                  <a:lnTo>
                    <a:pt x="353846" y="480968"/>
                  </a:lnTo>
                  <a:lnTo>
                    <a:pt x="351950" y="478155"/>
                  </a:lnTo>
                  <a:lnTo>
                    <a:pt x="347970" y="475472"/>
                  </a:lnTo>
                  <a:lnTo>
                    <a:pt x="346074" y="472659"/>
                  </a:lnTo>
                  <a:lnTo>
                    <a:pt x="342094" y="469976"/>
                  </a:lnTo>
                  <a:lnTo>
                    <a:pt x="340198" y="467163"/>
                  </a:lnTo>
                  <a:lnTo>
                    <a:pt x="336218" y="464480"/>
                  </a:lnTo>
                  <a:lnTo>
                    <a:pt x="334322" y="461667"/>
                  </a:lnTo>
                  <a:lnTo>
                    <a:pt x="330342" y="458984"/>
                  </a:lnTo>
                  <a:lnTo>
                    <a:pt x="328448" y="456174"/>
                  </a:lnTo>
                  <a:lnTo>
                    <a:pt x="324465" y="453489"/>
                  </a:lnTo>
                  <a:lnTo>
                    <a:pt x="322566" y="450673"/>
                  </a:lnTo>
                  <a:lnTo>
                    <a:pt x="318590" y="447992"/>
                  </a:lnTo>
                  <a:lnTo>
                    <a:pt x="316696" y="445182"/>
                  </a:lnTo>
                  <a:lnTo>
                    <a:pt x="312713" y="442497"/>
                  </a:lnTo>
                  <a:lnTo>
                    <a:pt x="310817" y="439684"/>
                  </a:lnTo>
                  <a:lnTo>
                    <a:pt x="306837" y="437001"/>
                  </a:lnTo>
                  <a:lnTo>
                    <a:pt x="304941" y="434188"/>
                  </a:lnTo>
                  <a:lnTo>
                    <a:pt x="300961" y="431505"/>
                  </a:lnTo>
                  <a:lnTo>
                    <a:pt x="299065" y="428692"/>
                  </a:lnTo>
                  <a:lnTo>
                    <a:pt x="295085" y="426009"/>
                  </a:lnTo>
                  <a:lnTo>
                    <a:pt x="293189" y="423196"/>
                  </a:lnTo>
                  <a:lnTo>
                    <a:pt x="289209" y="420513"/>
                  </a:lnTo>
                  <a:lnTo>
                    <a:pt x="287313" y="417700"/>
                  </a:lnTo>
                  <a:lnTo>
                    <a:pt x="283333" y="415017"/>
                  </a:lnTo>
                  <a:lnTo>
                    <a:pt x="281437" y="412204"/>
                  </a:lnTo>
                  <a:lnTo>
                    <a:pt x="277457" y="409521"/>
                  </a:lnTo>
                  <a:lnTo>
                    <a:pt x="275561" y="406709"/>
                  </a:lnTo>
                  <a:lnTo>
                    <a:pt x="271580" y="404025"/>
                  </a:lnTo>
                  <a:lnTo>
                    <a:pt x="269683" y="401210"/>
                  </a:lnTo>
                  <a:lnTo>
                    <a:pt x="265705" y="398529"/>
                  </a:lnTo>
                  <a:lnTo>
                    <a:pt x="263809" y="395717"/>
                  </a:lnTo>
                  <a:lnTo>
                    <a:pt x="259828" y="393033"/>
                  </a:lnTo>
                  <a:lnTo>
                    <a:pt x="257932" y="390220"/>
                  </a:lnTo>
                  <a:lnTo>
                    <a:pt x="253952" y="387537"/>
                  </a:lnTo>
                  <a:lnTo>
                    <a:pt x="252056" y="384724"/>
                  </a:lnTo>
                  <a:lnTo>
                    <a:pt x="248076" y="382041"/>
                  </a:lnTo>
                  <a:lnTo>
                    <a:pt x="246181" y="379229"/>
                  </a:lnTo>
                  <a:lnTo>
                    <a:pt x="242200" y="376546"/>
                  </a:lnTo>
                  <a:lnTo>
                    <a:pt x="240303" y="373732"/>
                  </a:lnTo>
                  <a:lnTo>
                    <a:pt x="236323" y="371049"/>
                  </a:lnTo>
                  <a:lnTo>
                    <a:pt x="234427" y="368236"/>
                  </a:lnTo>
                  <a:lnTo>
                    <a:pt x="230448" y="365554"/>
                  </a:lnTo>
                  <a:lnTo>
                    <a:pt x="228552" y="362742"/>
                  </a:lnTo>
                  <a:lnTo>
                    <a:pt x="224571" y="360058"/>
                  </a:lnTo>
                  <a:lnTo>
                    <a:pt x="222675" y="357245"/>
                  </a:lnTo>
                  <a:lnTo>
                    <a:pt x="218695" y="354562"/>
                  </a:lnTo>
                  <a:lnTo>
                    <a:pt x="216799" y="351749"/>
                  </a:lnTo>
                  <a:lnTo>
                    <a:pt x="212819" y="349066"/>
                  </a:lnTo>
                  <a:lnTo>
                    <a:pt x="210923" y="346253"/>
                  </a:lnTo>
                  <a:lnTo>
                    <a:pt x="206943" y="343570"/>
                  </a:lnTo>
                  <a:lnTo>
                    <a:pt x="205047" y="340757"/>
                  </a:lnTo>
                  <a:lnTo>
                    <a:pt x="201067" y="338074"/>
                  </a:lnTo>
                  <a:lnTo>
                    <a:pt x="199171" y="335261"/>
                  </a:lnTo>
                  <a:lnTo>
                    <a:pt x="195191" y="332578"/>
                  </a:lnTo>
                  <a:lnTo>
                    <a:pt x="193295" y="329765"/>
                  </a:lnTo>
                  <a:lnTo>
                    <a:pt x="189315" y="327082"/>
                  </a:lnTo>
                  <a:lnTo>
                    <a:pt x="187419" y="324270"/>
                  </a:lnTo>
                  <a:lnTo>
                    <a:pt x="183438" y="321586"/>
                  </a:lnTo>
                  <a:lnTo>
                    <a:pt x="181541" y="318771"/>
                  </a:lnTo>
                  <a:lnTo>
                    <a:pt x="177563" y="316090"/>
                  </a:lnTo>
                  <a:lnTo>
                    <a:pt x="175667" y="313278"/>
                  </a:lnTo>
                  <a:lnTo>
                    <a:pt x="171686" y="310594"/>
                  </a:lnTo>
                  <a:lnTo>
                    <a:pt x="169790" y="307781"/>
                  </a:lnTo>
                  <a:lnTo>
                    <a:pt x="165810" y="305098"/>
                  </a:lnTo>
                  <a:lnTo>
                    <a:pt x="163914" y="302286"/>
                  </a:lnTo>
                  <a:lnTo>
                    <a:pt x="159933" y="299602"/>
                  </a:lnTo>
                  <a:lnTo>
                    <a:pt x="158037" y="296789"/>
                  </a:lnTo>
                  <a:lnTo>
                    <a:pt x="154058" y="294107"/>
                  </a:lnTo>
                  <a:lnTo>
                    <a:pt x="152162" y="291295"/>
                  </a:lnTo>
                  <a:lnTo>
                    <a:pt x="148181" y="288611"/>
                  </a:lnTo>
                  <a:lnTo>
                    <a:pt x="146285" y="285798"/>
                  </a:lnTo>
                  <a:lnTo>
                    <a:pt x="142305" y="283115"/>
                  </a:lnTo>
                  <a:lnTo>
                    <a:pt x="140408" y="280300"/>
                  </a:lnTo>
                  <a:lnTo>
                    <a:pt x="136430" y="277619"/>
                  </a:lnTo>
                  <a:lnTo>
                    <a:pt x="134534" y="274807"/>
                  </a:lnTo>
                  <a:lnTo>
                    <a:pt x="130553" y="272123"/>
                  </a:lnTo>
                  <a:lnTo>
                    <a:pt x="128657" y="269310"/>
                  </a:lnTo>
                  <a:lnTo>
                    <a:pt x="124677" y="266627"/>
                  </a:lnTo>
                  <a:lnTo>
                    <a:pt x="122781" y="263814"/>
                  </a:lnTo>
                  <a:lnTo>
                    <a:pt x="118801" y="261131"/>
                  </a:lnTo>
                  <a:lnTo>
                    <a:pt x="116905" y="258318"/>
                  </a:lnTo>
                  <a:lnTo>
                    <a:pt x="112925" y="255635"/>
                  </a:lnTo>
                  <a:lnTo>
                    <a:pt x="111029" y="252823"/>
                  </a:lnTo>
                  <a:lnTo>
                    <a:pt x="107048" y="250139"/>
                  </a:lnTo>
                  <a:lnTo>
                    <a:pt x="105151" y="247324"/>
                  </a:lnTo>
                  <a:lnTo>
                    <a:pt x="101173" y="244643"/>
                  </a:lnTo>
                  <a:lnTo>
                    <a:pt x="99277" y="241831"/>
                  </a:lnTo>
                  <a:lnTo>
                    <a:pt x="95296" y="239147"/>
                  </a:lnTo>
                  <a:lnTo>
                    <a:pt x="93400" y="236334"/>
                  </a:lnTo>
                  <a:lnTo>
                    <a:pt x="89420" y="233651"/>
                  </a:lnTo>
                  <a:lnTo>
                    <a:pt x="87525" y="230839"/>
                  </a:lnTo>
                  <a:lnTo>
                    <a:pt x="83544" y="228156"/>
                  </a:lnTo>
                  <a:lnTo>
                    <a:pt x="81646" y="225341"/>
                  </a:lnTo>
                  <a:lnTo>
                    <a:pt x="77668" y="222659"/>
                  </a:lnTo>
                  <a:lnTo>
                    <a:pt x="75773" y="219847"/>
                  </a:lnTo>
                  <a:lnTo>
                    <a:pt x="71792" y="217164"/>
                  </a:lnTo>
                  <a:lnTo>
                    <a:pt x="69896" y="214351"/>
                  </a:lnTo>
                  <a:lnTo>
                    <a:pt x="65916" y="211668"/>
                  </a:lnTo>
                  <a:lnTo>
                    <a:pt x="64020" y="208855"/>
                  </a:lnTo>
                  <a:lnTo>
                    <a:pt x="60040" y="206172"/>
                  </a:lnTo>
                  <a:lnTo>
                    <a:pt x="58144" y="203360"/>
                  </a:lnTo>
                  <a:lnTo>
                    <a:pt x="54163" y="200676"/>
                  </a:lnTo>
                  <a:lnTo>
                    <a:pt x="52266" y="197861"/>
                  </a:lnTo>
                  <a:lnTo>
                    <a:pt x="48288" y="195180"/>
                  </a:lnTo>
                  <a:lnTo>
                    <a:pt x="46392" y="192368"/>
                  </a:lnTo>
                  <a:lnTo>
                    <a:pt x="42411" y="189684"/>
                  </a:lnTo>
                  <a:lnTo>
                    <a:pt x="40567" y="186949"/>
                  </a:lnTo>
                  <a:lnTo>
                    <a:pt x="38092" y="185447"/>
                  </a:lnTo>
                  <a:lnTo>
                    <a:pt x="37743" y="185002"/>
                  </a:lnTo>
                  <a:lnTo>
                    <a:pt x="36535" y="184188"/>
                  </a:lnTo>
                  <a:lnTo>
                    <a:pt x="33062" y="179037"/>
                  </a:lnTo>
                  <a:lnTo>
                    <a:pt x="10322" y="150056"/>
                  </a:lnTo>
                  <a:cubicBezTo>
                    <a:pt x="3707" y="136328"/>
                    <a:pt x="0" y="120934"/>
                    <a:pt x="0" y="104675"/>
                  </a:cubicBezTo>
                  <a:cubicBezTo>
                    <a:pt x="0" y="46865"/>
                    <a:pt x="46865" y="0"/>
                    <a:pt x="104675"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53" name="任意多边形: 形状 52">
              <a:extLst>
                <a:ext uri="{FF2B5EF4-FFF2-40B4-BE49-F238E27FC236}">
                  <a16:creationId xmlns:a16="http://schemas.microsoft.com/office/drawing/2014/main" id="{37AEE9ED-C21C-45E6-A22C-4C3CAF38A933}"/>
                </a:ext>
              </a:extLst>
            </p:cNvPr>
            <p:cNvSpPr/>
            <p:nvPr/>
          </p:nvSpPr>
          <p:spPr>
            <a:xfrm>
              <a:off x="7195485" y="5225736"/>
              <a:ext cx="418445" cy="360322"/>
            </a:xfrm>
            <a:custGeom>
              <a:avLst/>
              <a:gdLst>
                <a:gd name="connsiteX0" fmla="*/ 313770 w 418445"/>
                <a:gd name="connsiteY0" fmla="*/ 150972 h 360322"/>
                <a:gd name="connsiteX1" fmla="*/ 418445 w 418445"/>
                <a:gd name="connsiteY1" fmla="*/ 255647 h 360322"/>
                <a:gd name="connsiteX2" fmla="*/ 313770 w 418445"/>
                <a:gd name="connsiteY2" fmla="*/ 360322 h 360322"/>
                <a:gd name="connsiteX3" fmla="*/ 209095 w 418445"/>
                <a:gd name="connsiteY3" fmla="*/ 255647 h 360322"/>
                <a:gd name="connsiteX4" fmla="*/ 313770 w 418445"/>
                <a:gd name="connsiteY4" fmla="*/ 150972 h 360322"/>
                <a:gd name="connsiteX5" fmla="*/ 104675 w 418445"/>
                <a:gd name="connsiteY5" fmla="*/ 0 h 360322"/>
                <a:gd name="connsiteX6" fmla="*/ 209350 w 418445"/>
                <a:gd name="connsiteY6" fmla="*/ 104675 h 360322"/>
                <a:gd name="connsiteX7" fmla="*/ 104675 w 418445"/>
                <a:gd name="connsiteY7" fmla="*/ 209350 h 360322"/>
                <a:gd name="connsiteX8" fmla="*/ 0 w 418445"/>
                <a:gd name="connsiteY8" fmla="*/ 104675 h 360322"/>
                <a:gd name="connsiteX9" fmla="*/ 104675 w 418445"/>
                <a:gd name="connsiteY9" fmla="*/ 0 h 36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445" h="360322">
                  <a:moveTo>
                    <a:pt x="313770" y="150972"/>
                  </a:moveTo>
                  <a:cubicBezTo>
                    <a:pt x="371580" y="150972"/>
                    <a:pt x="418445" y="197837"/>
                    <a:pt x="418445" y="255647"/>
                  </a:cubicBezTo>
                  <a:cubicBezTo>
                    <a:pt x="418445" y="313457"/>
                    <a:pt x="371580" y="360322"/>
                    <a:pt x="313770" y="360322"/>
                  </a:cubicBezTo>
                  <a:cubicBezTo>
                    <a:pt x="255960" y="360322"/>
                    <a:pt x="209095" y="313457"/>
                    <a:pt x="209095" y="255647"/>
                  </a:cubicBezTo>
                  <a:cubicBezTo>
                    <a:pt x="209095" y="197837"/>
                    <a:pt x="255960" y="150972"/>
                    <a:pt x="313770" y="150972"/>
                  </a:cubicBezTo>
                  <a:close/>
                  <a:moveTo>
                    <a:pt x="104675" y="0"/>
                  </a:moveTo>
                  <a:cubicBezTo>
                    <a:pt x="162485" y="0"/>
                    <a:pt x="209350" y="46865"/>
                    <a:pt x="209350" y="104675"/>
                  </a:cubicBezTo>
                  <a:cubicBezTo>
                    <a:pt x="209350" y="162485"/>
                    <a:pt x="162485" y="209350"/>
                    <a:pt x="104675" y="209350"/>
                  </a:cubicBezTo>
                  <a:cubicBezTo>
                    <a:pt x="46865" y="209350"/>
                    <a:pt x="0" y="162485"/>
                    <a:pt x="0" y="104675"/>
                  </a:cubicBezTo>
                  <a:cubicBezTo>
                    <a:pt x="0" y="46865"/>
                    <a:pt x="46865" y="0"/>
                    <a:pt x="10467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54" name="组合 53">
            <a:extLst>
              <a:ext uri="{FF2B5EF4-FFF2-40B4-BE49-F238E27FC236}">
                <a16:creationId xmlns:a16="http://schemas.microsoft.com/office/drawing/2014/main" id="{C915643F-B4DC-4021-B83F-0590939DE089}"/>
              </a:ext>
            </a:extLst>
          </p:cNvPr>
          <p:cNvGrpSpPr/>
          <p:nvPr userDrawn="1"/>
        </p:nvGrpSpPr>
        <p:grpSpPr>
          <a:xfrm>
            <a:off x="11074399" y="306386"/>
            <a:ext cx="674689" cy="674689"/>
            <a:chOff x="11074399" y="306386"/>
            <a:chExt cx="674689" cy="674689"/>
          </a:xfrm>
        </p:grpSpPr>
        <p:sp>
          <p:nvSpPr>
            <p:cNvPr id="55" name="矩形: 圆角 54">
              <a:extLst>
                <a:ext uri="{FF2B5EF4-FFF2-40B4-BE49-F238E27FC236}">
                  <a16:creationId xmlns:a16="http://schemas.microsoft.com/office/drawing/2014/main" id="{0E7F088D-8BCA-4AF6-9575-241630C51EBA}"/>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6" name="任意多边形: 形状 55">
              <a:extLst>
                <a:ext uri="{FF2B5EF4-FFF2-40B4-BE49-F238E27FC236}">
                  <a16:creationId xmlns:a16="http://schemas.microsoft.com/office/drawing/2014/main" id="{2BC94DA8-6BE6-4F6C-9599-26AE89E06385}"/>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7" name="Freeform 193">
              <a:extLst>
                <a:ext uri="{FF2B5EF4-FFF2-40B4-BE49-F238E27FC236}">
                  <a16:creationId xmlns:a16="http://schemas.microsoft.com/office/drawing/2014/main" id="{79C09C58-812E-4EAE-BB2E-0BC473981617}"/>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7" name="文本占位符 3">
            <a:extLst>
              <a:ext uri="{FF2B5EF4-FFF2-40B4-BE49-F238E27FC236}">
                <a16:creationId xmlns:a16="http://schemas.microsoft.com/office/drawing/2014/main" id="{4212E6BF-596C-423C-9DA1-6536D755A1DB}"/>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两项并列页面</a:t>
            </a:r>
          </a:p>
        </p:txBody>
      </p:sp>
    </p:spTree>
    <p:extLst>
      <p:ext uri="{BB962C8B-B14F-4D97-AF65-F5344CB8AC3E}">
        <p14:creationId xmlns:p14="http://schemas.microsoft.com/office/powerpoint/2010/main" val="723506980"/>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两项并列关系页面2">
    <p:bg>
      <p:bgPr>
        <a:solidFill>
          <a:schemeClr val="bg1">
            <a:lumMod val="95000"/>
          </a:schemeClr>
        </a:solidFill>
        <a:effectLst/>
      </p:bgPr>
    </p:bg>
    <p:spTree>
      <p:nvGrpSpPr>
        <p:cNvPr id="1" name=""/>
        <p:cNvGrpSpPr/>
        <p:nvPr/>
      </p:nvGrpSpPr>
      <p:grpSpPr>
        <a:xfrm>
          <a:off x="0" y="0"/>
          <a:ext cx="0" cy="0"/>
          <a:chOff x="0" y="0"/>
          <a:chExt cx="0" cy="0"/>
        </a:xfrm>
      </p:grpSpPr>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9" name="矩形 18">
            <a:extLst>
              <a:ext uri="{FF2B5EF4-FFF2-40B4-BE49-F238E27FC236}">
                <a16:creationId xmlns:a16="http://schemas.microsoft.com/office/drawing/2014/main" id="{10AD1999-8D49-4715-9515-50BBF9819CEC}"/>
              </a:ext>
            </a:extLst>
          </p:cNvPr>
          <p:cNvSpPr>
            <a:spLocks/>
          </p:cNvSpPr>
          <p:nvPr userDrawn="1"/>
        </p:nvSpPr>
        <p:spPr>
          <a:xfrm>
            <a:off x="442913" y="1328714"/>
            <a:ext cx="11306173" cy="2192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8" name="任意多边形: 形状 47">
            <a:extLst>
              <a:ext uri="{FF2B5EF4-FFF2-40B4-BE49-F238E27FC236}">
                <a16:creationId xmlns:a16="http://schemas.microsoft.com/office/drawing/2014/main" id="{239B0C2D-7C80-4EC5-B831-AE8EA1D4106E}"/>
              </a:ext>
            </a:extLst>
          </p:cNvPr>
          <p:cNvSpPr/>
          <p:nvPr userDrawn="1"/>
        </p:nvSpPr>
        <p:spPr>
          <a:xfrm>
            <a:off x="734072" y="1671010"/>
            <a:ext cx="1485418" cy="1685107"/>
          </a:xfrm>
          <a:custGeom>
            <a:avLst/>
            <a:gdLst>
              <a:gd name="connsiteX0" fmla="*/ 1281125 w 2812178"/>
              <a:gd name="connsiteY0" fmla="*/ 2724776 h 3190227"/>
              <a:gd name="connsiteX1" fmla="*/ 1274362 w 2812178"/>
              <a:gd name="connsiteY1" fmla="*/ 2725538 h 3190227"/>
              <a:gd name="connsiteX2" fmla="*/ 1227118 w 2812178"/>
              <a:gd name="connsiteY2" fmla="*/ 2740873 h 3190227"/>
              <a:gd name="connsiteX3" fmla="*/ 1182541 w 2812178"/>
              <a:gd name="connsiteY3" fmla="*/ 2735063 h 3190227"/>
              <a:gd name="connsiteX4" fmla="*/ 1163110 w 2812178"/>
              <a:gd name="connsiteY4" fmla="*/ 2744112 h 3190227"/>
              <a:gd name="connsiteX5" fmla="*/ 1156538 w 2812178"/>
              <a:gd name="connsiteY5" fmla="*/ 2749255 h 3190227"/>
              <a:gd name="connsiteX6" fmla="*/ 1151490 w 2812178"/>
              <a:gd name="connsiteY6" fmla="*/ 2742778 h 3190227"/>
              <a:gd name="connsiteX7" fmla="*/ 1146156 w 2812178"/>
              <a:gd name="connsiteY7" fmla="*/ 2730777 h 3190227"/>
              <a:gd name="connsiteX8" fmla="*/ 1111675 w 2812178"/>
              <a:gd name="connsiteY8" fmla="*/ 2741730 h 3190227"/>
              <a:gd name="connsiteX9" fmla="*/ 1093197 w 2812178"/>
              <a:gd name="connsiteY9" fmla="*/ 2746398 h 3190227"/>
              <a:gd name="connsiteX10" fmla="*/ 1070813 w 2812178"/>
              <a:gd name="connsiteY10" fmla="*/ 2777259 h 3190227"/>
              <a:gd name="connsiteX11" fmla="*/ 1059669 w 2812178"/>
              <a:gd name="connsiteY11" fmla="*/ 2804691 h 3190227"/>
              <a:gd name="connsiteX12" fmla="*/ 1101960 w 2812178"/>
              <a:gd name="connsiteY12" fmla="*/ 2813644 h 3190227"/>
              <a:gd name="connsiteX13" fmla="*/ 1135869 w 2812178"/>
              <a:gd name="connsiteY13" fmla="*/ 2755732 h 3190227"/>
              <a:gd name="connsiteX14" fmla="*/ 1137202 w 2812178"/>
              <a:gd name="connsiteY14" fmla="*/ 2775259 h 3190227"/>
              <a:gd name="connsiteX15" fmla="*/ 1156157 w 2812178"/>
              <a:gd name="connsiteY15" fmla="*/ 2771639 h 3190227"/>
              <a:gd name="connsiteX16" fmla="*/ 1181017 w 2812178"/>
              <a:gd name="connsiteY16" fmla="*/ 2763162 h 3190227"/>
              <a:gd name="connsiteX17" fmla="*/ 1273505 w 2812178"/>
              <a:gd name="connsiteY17" fmla="*/ 2732968 h 3190227"/>
              <a:gd name="connsiteX18" fmla="*/ 1281125 w 2812178"/>
              <a:gd name="connsiteY18" fmla="*/ 2724776 h 3190227"/>
              <a:gd name="connsiteX19" fmla="*/ 887457 w 2812178"/>
              <a:gd name="connsiteY19" fmla="*/ 2647339 h 3190227"/>
              <a:gd name="connsiteX20" fmla="*/ 923938 w 2812178"/>
              <a:gd name="connsiteY20" fmla="*/ 2656102 h 3190227"/>
              <a:gd name="connsiteX21" fmla="*/ 927462 w 2812178"/>
              <a:gd name="connsiteY21" fmla="*/ 2724396 h 3190227"/>
              <a:gd name="connsiteX22" fmla="*/ 917175 w 2812178"/>
              <a:gd name="connsiteY22" fmla="*/ 2753923 h 3190227"/>
              <a:gd name="connsiteX23" fmla="*/ 912889 w 2812178"/>
              <a:gd name="connsiteY23" fmla="*/ 2758877 h 3190227"/>
              <a:gd name="connsiteX24" fmla="*/ 914032 w 2812178"/>
              <a:gd name="connsiteY24" fmla="*/ 2751447 h 3190227"/>
              <a:gd name="connsiteX25" fmla="*/ 903936 w 2812178"/>
              <a:gd name="connsiteY25" fmla="*/ 2751352 h 3190227"/>
              <a:gd name="connsiteX26" fmla="*/ 834784 w 2812178"/>
              <a:gd name="connsiteY26" fmla="*/ 2792500 h 3190227"/>
              <a:gd name="connsiteX27" fmla="*/ 805542 w 2812178"/>
              <a:gd name="connsiteY27" fmla="*/ 2821456 h 3190227"/>
              <a:gd name="connsiteX28" fmla="*/ 754679 w 2812178"/>
              <a:gd name="connsiteY28" fmla="*/ 2841553 h 3190227"/>
              <a:gd name="connsiteX29" fmla="*/ 744011 w 2812178"/>
              <a:gd name="connsiteY29" fmla="*/ 2828314 h 3190227"/>
              <a:gd name="connsiteX30" fmla="*/ 736010 w 2812178"/>
              <a:gd name="connsiteY30" fmla="*/ 2812312 h 3190227"/>
              <a:gd name="connsiteX31" fmla="*/ 759060 w 2812178"/>
              <a:gd name="connsiteY31" fmla="*/ 2797262 h 3190227"/>
              <a:gd name="connsiteX32" fmla="*/ 770967 w 2812178"/>
              <a:gd name="connsiteY32" fmla="*/ 2797072 h 3190227"/>
              <a:gd name="connsiteX33" fmla="*/ 783159 w 2812178"/>
              <a:gd name="connsiteY33" fmla="*/ 2798119 h 3190227"/>
              <a:gd name="connsiteX34" fmla="*/ 777729 w 2812178"/>
              <a:gd name="connsiteY34" fmla="*/ 2786309 h 3190227"/>
              <a:gd name="connsiteX35" fmla="*/ 769062 w 2812178"/>
              <a:gd name="connsiteY35" fmla="*/ 2783070 h 3190227"/>
              <a:gd name="connsiteX36" fmla="*/ 791350 w 2812178"/>
              <a:gd name="connsiteY36" fmla="*/ 2772307 h 3190227"/>
              <a:gd name="connsiteX37" fmla="*/ 873075 w 2812178"/>
              <a:gd name="connsiteY37" fmla="*/ 2670675 h 3190227"/>
              <a:gd name="connsiteX38" fmla="*/ 878313 w 2812178"/>
              <a:gd name="connsiteY38" fmla="*/ 2663341 h 3190227"/>
              <a:gd name="connsiteX39" fmla="*/ 887457 w 2812178"/>
              <a:gd name="connsiteY39" fmla="*/ 2647339 h 3190227"/>
              <a:gd name="connsiteX40" fmla="*/ 1017473 w 2812178"/>
              <a:gd name="connsiteY40" fmla="*/ 2539230 h 3190227"/>
              <a:gd name="connsiteX41" fmla="*/ 1039380 w 2812178"/>
              <a:gd name="connsiteY41" fmla="*/ 2556851 h 3190227"/>
              <a:gd name="connsiteX42" fmla="*/ 1066241 w 2812178"/>
              <a:gd name="connsiteY42" fmla="*/ 2607333 h 3190227"/>
              <a:gd name="connsiteX43" fmla="*/ 1039285 w 2812178"/>
              <a:gd name="connsiteY43" fmla="*/ 2610096 h 3190227"/>
              <a:gd name="connsiteX44" fmla="*/ 1008710 w 2812178"/>
              <a:gd name="connsiteY44" fmla="*/ 2601618 h 3190227"/>
              <a:gd name="connsiteX45" fmla="*/ 997280 w 2812178"/>
              <a:gd name="connsiteY45" fmla="*/ 2624574 h 3190227"/>
              <a:gd name="connsiteX46" fmla="*/ 1004233 w 2812178"/>
              <a:gd name="connsiteY46" fmla="*/ 2630956 h 3190227"/>
              <a:gd name="connsiteX47" fmla="*/ 1008138 w 2812178"/>
              <a:gd name="connsiteY47" fmla="*/ 2654101 h 3190227"/>
              <a:gd name="connsiteX48" fmla="*/ 979563 w 2812178"/>
              <a:gd name="connsiteY48" fmla="*/ 2647243 h 3190227"/>
              <a:gd name="connsiteX49" fmla="*/ 974706 w 2812178"/>
              <a:gd name="connsiteY49" fmla="*/ 2623621 h 3190227"/>
              <a:gd name="connsiteX50" fmla="*/ 989184 w 2812178"/>
              <a:gd name="connsiteY50" fmla="*/ 2611715 h 3190227"/>
              <a:gd name="connsiteX51" fmla="*/ 991755 w 2812178"/>
              <a:gd name="connsiteY51" fmla="*/ 2605524 h 3190227"/>
              <a:gd name="connsiteX52" fmla="*/ 1017473 w 2812178"/>
              <a:gd name="connsiteY52" fmla="*/ 2539230 h 3190227"/>
              <a:gd name="connsiteX53" fmla="*/ 1597355 w 2812178"/>
              <a:gd name="connsiteY53" fmla="*/ 2388734 h 3190227"/>
              <a:gd name="connsiteX54" fmla="*/ 1604785 w 2812178"/>
              <a:gd name="connsiteY54" fmla="*/ 2390353 h 3190227"/>
              <a:gd name="connsiteX55" fmla="*/ 1644790 w 2812178"/>
              <a:gd name="connsiteY55" fmla="*/ 2427882 h 3190227"/>
              <a:gd name="connsiteX56" fmla="*/ 1657363 w 2812178"/>
              <a:gd name="connsiteY56" fmla="*/ 2429311 h 3190227"/>
              <a:gd name="connsiteX57" fmla="*/ 1683747 w 2812178"/>
              <a:gd name="connsiteY57" fmla="*/ 2425405 h 3190227"/>
              <a:gd name="connsiteX58" fmla="*/ 1720037 w 2812178"/>
              <a:gd name="connsiteY58" fmla="*/ 2439026 h 3190227"/>
              <a:gd name="connsiteX59" fmla="*/ 1765376 w 2812178"/>
              <a:gd name="connsiteY59" fmla="*/ 2443312 h 3190227"/>
              <a:gd name="connsiteX60" fmla="*/ 1787188 w 2812178"/>
              <a:gd name="connsiteY60" fmla="*/ 2445122 h 3190227"/>
              <a:gd name="connsiteX61" fmla="*/ 1801857 w 2812178"/>
              <a:gd name="connsiteY61" fmla="*/ 2436359 h 3190227"/>
              <a:gd name="connsiteX62" fmla="*/ 1820526 w 2812178"/>
              <a:gd name="connsiteY62" fmla="*/ 2427406 h 3190227"/>
              <a:gd name="connsiteX63" fmla="*/ 1828622 w 2812178"/>
              <a:gd name="connsiteY63" fmla="*/ 2441026 h 3190227"/>
              <a:gd name="connsiteX64" fmla="*/ 1853006 w 2812178"/>
              <a:gd name="connsiteY64" fmla="*/ 2461600 h 3190227"/>
              <a:gd name="connsiteX65" fmla="*/ 1858721 w 2812178"/>
              <a:gd name="connsiteY65" fmla="*/ 2450361 h 3190227"/>
              <a:gd name="connsiteX66" fmla="*/ 1861674 w 2812178"/>
              <a:gd name="connsiteY66" fmla="*/ 2433502 h 3190227"/>
              <a:gd name="connsiteX67" fmla="*/ 1871294 w 2812178"/>
              <a:gd name="connsiteY67" fmla="*/ 2428263 h 3190227"/>
              <a:gd name="connsiteX68" fmla="*/ 1873485 w 2812178"/>
              <a:gd name="connsiteY68" fmla="*/ 2437026 h 3190227"/>
              <a:gd name="connsiteX69" fmla="*/ 1891106 w 2812178"/>
              <a:gd name="connsiteY69" fmla="*/ 2465220 h 3190227"/>
              <a:gd name="connsiteX70" fmla="*/ 1891201 w 2812178"/>
              <a:gd name="connsiteY70" fmla="*/ 2470744 h 3190227"/>
              <a:gd name="connsiteX71" fmla="*/ 1910156 w 2812178"/>
              <a:gd name="connsiteY71" fmla="*/ 2504368 h 3190227"/>
              <a:gd name="connsiteX72" fmla="*/ 1920348 w 2812178"/>
              <a:gd name="connsiteY72" fmla="*/ 2510940 h 3190227"/>
              <a:gd name="connsiteX73" fmla="*/ 1921110 w 2812178"/>
              <a:gd name="connsiteY73" fmla="*/ 2484079 h 3190227"/>
              <a:gd name="connsiteX74" fmla="*/ 1925682 w 2812178"/>
              <a:gd name="connsiteY74" fmla="*/ 2474364 h 3190227"/>
              <a:gd name="connsiteX75" fmla="*/ 1935397 w 2812178"/>
              <a:gd name="connsiteY75" fmla="*/ 2482269 h 3190227"/>
              <a:gd name="connsiteX76" fmla="*/ 1935302 w 2812178"/>
              <a:gd name="connsiteY76" fmla="*/ 2497986 h 3190227"/>
              <a:gd name="connsiteX77" fmla="*/ 1950828 w 2812178"/>
              <a:gd name="connsiteY77" fmla="*/ 2532371 h 3190227"/>
              <a:gd name="connsiteX78" fmla="*/ 1957019 w 2812178"/>
              <a:gd name="connsiteY78" fmla="*/ 2554945 h 3190227"/>
              <a:gd name="connsiteX79" fmla="*/ 1931016 w 2812178"/>
              <a:gd name="connsiteY79" fmla="*/ 2615524 h 3190227"/>
              <a:gd name="connsiteX80" fmla="*/ 1905203 w 2812178"/>
              <a:gd name="connsiteY80" fmla="*/ 2626764 h 3190227"/>
              <a:gd name="connsiteX81" fmla="*/ 1828717 w 2812178"/>
              <a:gd name="connsiteY81" fmla="*/ 2601808 h 3190227"/>
              <a:gd name="connsiteX82" fmla="*/ 1708988 w 2812178"/>
              <a:gd name="connsiteY82" fmla="*/ 2573233 h 3190227"/>
              <a:gd name="connsiteX83" fmla="*/ 1604499 w 2812178"/>
              <a:gd name="connsiteY83" fmla="*/ 2558374 h 3190227"/>
              <a:gd name="connsiteX84" fmla="*/ 1638217 w 2812178"/>
              <a:gd name="connsiteY84" fmla="*/ 2591617 h 3190227"/>
              <a:gd name="connsiteX85" fmla="*/ 1698415 w 2812178"/>
              <a:gd name="connsiteY85" fmla="*/ 2647338 h 3190227"/>
              <a:gd name="connsiteX86" fmla="*/ 1697272 w 2812178"/>
              <a:gd name="connsiteY86" fmla="*/ 2670484 h 3190227"/>
              <a:gd name="connsiteX87" fmla="*/ 1632026 w 2812178"/>
              <a:gd name="connsiteY87" fmla="*/ 2622954 h 3190227"/>
              <a:gd name="connsiteX88" fmla="*/ 1646790 w 2812178"/>
              <a:gd name="connsiteY88" fmla="*/ 2647052 h 3190227"/>
              <a:gd name="connsiteX89" fmla="*/ 1611452 w 2812178"/>
              <a:gd name="connsiteY89" fmla="*/ 2643433 h 3190227"/>
              <a:gd name="connsiteX90" fmla="*/ 1567256 w 2812178"/>
              <a:gd name="connsiteY90" fmla="*/ 2636098 h 3190227"/>
              <a:gd name="connsiteX91" fmla="*/ 1510297 w 2812178"/>
              <a:gd name="connsiteY91" fmla="*/ 2672198 h 3190227"/>
              <a:gd name="connsiteX92" fmla="*/ 1503439 w 2812178"/>
              <a:gd name="connsiteY92" fmla="*/ 2682390 h 3190227"/>
              <a:gd name="connsiteX93" fmla="*/ 1499724 w 2812178"/>
              <a:gd name="connsiteY93" fmla="*/ 2704869 h 3190227"/>
              <a:gd name="connsiteX94" fmla="*/ 1509725 w 2812178"/>
              <a:gd name="connsiteY94" fmla="*/ 2706869 h 3190227"/>
              <a:gd name="connsiteX95" fmla="*/ 1522679 w 2812178"/>
              <a:gd name="connsiteY95" fmla="*/ 2688391 h 3190227"/>
              <a:gd name="connsiteX96" fmla="*/ 1532109 w 2812178"/>
              <a:gd name="connsiteY96" fmla="*/ 2677246 h 3190227"/>
              <a:gd name="connsiteX97" fmla="*/ 1548968 w 2812178"/>
              <a:gd name="connsiteY97" fmla="*/ 2663721 h 3190227"/>
              <a:gd name="connsiteX98" fmla="*/ 1561922 w 2812178"/>
              <a:gd name="connsiteY98" fmla="*/ 2652481 h 3190227"/>
              <a:gd name="connsiteX99" fmla="*/ 1653838 w 2812178"/>
              <a:gd name="connsiteY99" fmla="*/ 2681533 h 3190227"/>
              <a:gd name="connsiteX100" fmla="*/ 1676413 w 2812178"/>
              <a:gd name="connsiteY100" fmla="*/ 2681628 h 3190227"/>
              <a:gd name="connsiteX101" fmla="*/ 1685842 w 2812178"/>
              <a:gd name="connsiteY101" fmla="*/ 2683152 h 3190227"/>
              <a:gd name="connsiteX102" fmla="*/ 1710607 w 2812178"/>
              <a:gd name="connsiteY102" fmla="*/ 2702773 h 3190227"/>
              <a:gd name="connsiteX103" fmla="*/ 1716227 w 2812178"/>
              <a:gd name="connsiteY103" fmla="*/ 2706202 h 3190227"/>
              <a:gd name="connsiteX104" fmla="*/ 1749184 w 2812178"/>
              <a:gd name="connsiteY104" fmla="*/ 2716680 h 3190227"/>
              <a:gd name="connsiteX105" fmla="*/ 1755184 w 2812178"/>
              <a:gd name="connsiteY105" fmla="*/ 2716203 h 3190227"/>
              <a:gd name="connsiteX106" fmla="*/ 1769948 w 2812178"/>
              <a:gd name="connsiteY106" fmla="*/ 2716680 h 3190227"/>
              <a:gd name="connsiteX107" fmla="*/ 1780426 w 2812178"/>
              <a:gd name="connsiteY107" fmla="*/ 2717823 h 3190227"/>
              <a:gd name="connsiteX108" fmla="*/ 1791760 w 2812178"/>
              <a:gd name="connsiteY108" fmla="*/ 2687057 h 3190227"/>
              <a:gd name="connsiteX109" fmla="*/ 1797475 w 2812178"/>
              <a:gd name="connsiteY109" fmla="*/ 2678389 h 3190227"/>
              <a:gd name="connsiteX110" fmla="*/ 1825669 w 2812178"/>
              <a:gd name="connsiteY110" fmla="*/ 2683533 h 3190227"/>
              <a:gd name="connsiteX111" fmla="*/ 1857197 w 2812178"/>
              <a:gd name="connsiteY111" fmla="*/ 2711727 h 3190227"/>
              <a:gd name="connsiteX112" fmla="*/ 1867103 w 2812178"/>
              <a:gd name="connsiteY112" fmla="*/ 2724871 h 3190227"/>
              <a:gd name="connsiteX113" fmla="*/ 1877962 w 2812178"/>
              <a:gd name="connsiteY113" fmla="*/ 2711155 h 3190227"/>
              <a:gd name="connsiteX114" fmla="*/ 1873104 w 2812178"/>
              <a:gd name="connsiteY114" fmla="*/ 2693534 h 3190227"/>
              <a:gd name="connsiteX115" fmla="*/ 1857007 w 2812178"/>
              <a:gd name="connsiteY115" fmla="*/ 2680961 h 3190227"/>
              <a:gd name="connsiteX116" fmla="*/ 1853959 w 2812178"/>
              <a:gd name="connsiteY116" fmla="*/ 2673532 h 3190227"/>
              <a:gd name="connsiteX117" fmla="*/ 1862055 w 2812178"/>
              <a:gd name="connsiteY117" fmla="*/ 2670388 h 3190227"/>
              <a:gd name="connsiteX118" fmla="*/ 1927968 w 2812178"/>
              <a:gd name="connsiteY118" fmla="*/ 2739635 h 3190227"/>
              <a:gd name="connsiteX119" fmla="*/ 1914728 w 2812178"/>
              <a:gd name="connsiteY119" fmla="*/ 2788308 h 3190227"/>
              <a:gd name="connsiteX120" fmla="*/ 1908727 w 2812178"/>
              <a:gd name="connsiteY120" fmla="*/ 2816978 h 3190227"/>
              <a:gd name="connsiteX121" fmla="*/ 1875580 w 2812178"/>
              <a:gd name="connsiteY121" fmla="*/ 2840124 h 3190227"/>
              <a:gd name="connsiteX122" fmla="*/ 1704130 w 2812178"/>
              <a:gd name="connsiteY122" fmla="*/ 2838409 h 3190227"/>
              <a:gd name="connsiteX123" fmla="*/ 1657553 w 2812178"/>
              <a:gd name="connsiteY123" fmla="*/ 2838886 h 3190227"/>
              <a:gd name="connsiteX124" fmla="*/ 1639551 w 2812178"/>
              <a:gd name="connsiteY124" fmla="*/ 2851935 h 3190227"/>
              <a:gd name="connsiteX125" fmla="*/ 1646218 w 2812178"/>
              <a:gd name="connsiteY125" fmla="*/ 2862888 h 3190227"/>
              <a:gd name="connsiteX126" fmla="*/ 1644790 w 2812178"/>
              <a:gd name="connsiteY126" fmla="*/ 2882224 h 3190227"/>
              <a:gd name="connsiteX127" fmla="*/ 1648314 w 2812178"/>
              <a:gd name="connsiteY127" fmla="*/ 2913466 h 3190227"/>
              <a:gd name="connsiteX128" fmla="*/ 1657839 w 2812178"/>
              <a:gd name="connsiteY128" fmla="*/ 2920896 h 3190227"/>
              <a:gd name="connsiteX129" fmla="*/ 1672317 w 2812178"/>
              <a:gd name="connsiteY129" fmla="*/ 2910133 h 3190227"/>
              <a:gd name="connsiteX130" fmla="*/ 1690795 w 2812178"/>
              <a:gd name="connsiteY130" fmla="*/ 2910990 h 3190227"/>
              <a:gd name="connsiteX131" fmla="*/ 1707464 w 2812178"/>
              <a:gd name="connsiteY131" fmla="*/ 2920705 h 3190227"/>
              <a:gd name="connsiteX132" fmla="*/ 1741564 w 2812178"/>
              <a:gd name="connsiteY132" fmla="*/ 2933278 h 3190227"/>
              <a:gd name="connsiteX133" fmla="*/ 1755946 w 2812178"/>
              <a:gd name="connsiteY133" fmla="*/ 2931087 h 3190227"/>
              <a:gd name="connsiteX134" fmla="*/ 1793094 w 2812178"/>
              <a:gd name="connsiteY134" fmla="*/ 2928611 h 3190227"/>
              <a:gd name="connsiteX135" fmla="*/ 1826146 w 2812178"/>
              <a:gd name="connsiteY135" fmla="*/ 2942613 h 3190227"/>
              <a:gd name="connsiteX136" fmla="*/ 1837099 w 2812178"/>
              <a:gd name="connsiteY136" fmla="*/ 2930992 h 3190227"/>
              <a:gd name="connsiteX137" fmla="*/ 1850244 w 2812178"/>
              <a:gd name="connsiteY137" fmla="*/ 2929754 h 3190227"/>
              <a:gd name="connsiteX138" fmla="*/ 1857197 w 2812178"/>
              <a:gd name="connsiteY138" fmla="*/ 2926039 h 3190227"/>
              <a:gd name="connsiteX139" fmla="*/ 1855864 w 2812178"/>
              <a:gd name="connsiteY139" fmla="*/ 2915276 h 3190227"/>
              <a:gd name="connsiteX140" fmla="*/ 1857483 w 2812178"/>
              <a:gd name="connsiteY140" fmla="*/ 2901179 h 3190227"/>
              <a:gd name="connsiteX141" fmla="*/ 1896726 w 2812178"/>
              <a:gd name="connsiteY141" fmla="*/ 2882129 h 3190227"/>
              <a:gd name="connsiteX142" fmla="*/ 1903679 w 2812178"/>
              <a:gd name="connsiteY142" fmla="*/ 2890892 h 3190227"/>
              <a:gd name="connsiteX143" fmla="*/ 1906632 w 2812178"/>
              <a:gd name="connsiteY143" fmla="*/ 2927563 h 3190227"/>
              <a:gd name="connsiteX144" fmla="*/ 1854149 w 2812178"/>
              <a:gd name="connsiteY144" fmla="*/ 3034529 h 3190227"/>
              <a:gd name="connsiteX145" fmla="*/ 1818430 w 2812178"/>
              <a:gd name="connsiteY145" fmla="*/ 3061199 h 3190227"/>
              <a:gd name="connsiteX146" fmla="*/ 1783378 w 2812178"/>
              <a:gd name="connsiteY146" fmla="*/ 3119206 h 3190227"/>
              <a:gd name="connsiteX147" fmla="*/ 1803571 w 2812178"/>
              <a:gd name="connsiteY147" fmla="*/ 3147019 h 3190227"/>
              <a:gd name="connsiteX148" fmla="*/ 1644409 w 2812178"/>
              <a:gd name="connsiteY148" fmla="*/ 3152353 h 3190227"/>
              <a:gd name="connsiteX149" fmla="*/ 1487341 w 2812178"/>
              <a:gd name="connsiteY149" fmla="*/ 3158735 h 3190227"/>
              <a:gd name="connsiteX150" fmla="*/ 1416571 w 2812178"/>
              <a:gd name="connsiteY150" fmla="*/ 3161402 h 3190227"/>
              <a:gd name="connsiteX151" fmla="*/ 1257313 w 2812178"/>
              <a:gd name="connsiteY151" fmla="*/ 3166450 h 3190227"/>
              <a:gd name="connsiteX152" fmla="*/ 1176160 w 2812178"/>
              <a:gd name="connsiteY152" fmla="*/ 3171403 h 3190227"/>
              <a:gd name="connsiteX153" fmla="*/ 1040143 w 2812178"/>
              <a:gd name="connsiteY153" fmla="*/ 3176261 h 3190227"/>
              <a:gd name="connsiteX154" fmla="*/ 905840 w 2812178"/>
              <a:gd name="connsiteY154" fmla="*/ 3182167 h 3190227"/>
              <a:gd name="connsiteX155" fmla="*/ 883266 w 2812178"/>
              <a:gd name="connsiteY155" fmla="*/ 3178928 h 3190227"/>
              <a:gd name="connsiteX156" fmla="*/ 906602 w 2812178"/>
              <a:gd name="connsiteY156" fmla="*/ 3172832 h 3190227"/>
              <a:gd name="connsiteX157" fmla="*/ 869740 w 2812178"/>
              <a:gd name="connsiteY157" fmla="*/ 3175785 h 3190227"/>
              <a:gd name="connsiteX158" fmla="*/ 853929 w 2812178"/>
              <a:gd name="connsiteY158" fmla="*/ 3181976 h 3190227"/>
              <a:gd name="connsiteX159" fmla="*/ 728675 w 2812178"/>
              <a:gd name="connsiteY159" fmla="*/ 3189977 h 3190227"/>
              <a:gd name="connsiteX160" fmla="*/ 710197 w 2812178"/>
              <a:gd name="connsiteY160" fmla="*/ 3183405 h 3190227"/>
              <a:gd name="connsiteX161" fmla="*/ 708482 w 2812178"/>
              <a:gd name="connsiteY161" fmla="*/ 3172070 h 3190227"/>
              <a:gd name="connsiteX162" fmla="*/ 716864 w 2812178"/>
              <a:gd name="connsiteY162" fmla="*/ 3177499 h 3190227"/>
              <a:gd name="connsiteX163" fmla="*/ 733247 w 2812178"/>
              <a:gd name="connsiteY163" fmla="*/ 3182357 h 3190227"/>
              <a:gd name="connsiteX164" fmla="*/ 855072 w 2812178"/>
              <a:gd name="connsiteY164" fmla="*/ 3173689 h 3190227"/>
              <a:gd name="connsiteX165" fmla="*/ 811638 w 2812178"/>
              <a:gd name="connsiteY165" fmla="*/ 3158163 h 3190227"/>
              <a:gd name="connsiteX166" fmla="*/ 829164 w 2812178"/>
              <a:gd name="connsiteY166" fmla="*/ 3141685 h 3190227"/>
              <a:gd name="connsiteX167" fmla="*/ 814686 w 2812178"/>
              <a:gd name="connsiteY167" fmla="*/ 3144352 h 3190227"/>
              <a:gd name="connsiteX168" fmla="*/ 822592 w 2812178"/>
              <a:gd name="connsiteY168" fmla="*/ 3105109 h 3190227"/>
              <a:gd name="connsiteX169" fmla="*/ 776395 w 2812178"/>
              <a:gd name="connsiteY169" fmla="*/ 3101966 h 3190227"/>
              <a:gd name="connsiteX170" fmla="*/ 768871 w 2812178"/>
              <a:gd name="connsiteY170" fmla="*/ 3088250 h 3190227"/>
              <a:gd name="connsiteX171" fmla="*/ 761346 w 2812178"/>
              <a:gd name="connsiteY171" fmla="*/ 3071105 h 3190227"/>
              <a:gd name="connsiteX172" fmla="*/ 745249 w 2812178"/>
              <a:gd name="connsiteY172" fmla="*/ 3060818 h 3190227"/>
              <a:gd name="connsiteX173" fmla="*/ 742963 w 2812178"/>
              <a:gd name="connsiteY173" fmla="*/ 3024623 h 3190227"/>
              <a:gd name="connsiteX174" fmla="*/ 746582 w 2812178"/>
              <a:gd name="connsiteY174" fmla="*/ 3010526 h 3190227"/>
              <a:gd name="connsiteX175" fmla="*/ 724008 w 2812178"/>
              <a:gd name="connsiteY175" fmla="*/ 2984713 h 3190227"/>
              <a:gd name="connsiteX176" fmla="*/ 680860 w 2812178"/>
              <a:gd name="connsiteY176" fmla="*/ 2980808 h 3190227"/>
              <a:gd name="connsiteX177" fmla="*/ 665524 w 2812178"/>
              <a:gd name="connsiteY177" fmla="*/ 2974617 h 3190227"/>
              <a:gd name="connsiteX178" fmla="*/ 675430 w 2812178"/>
              <a:gd name="connsiteY178" fmla="*/ 2965568 h 3190227"/>
              <a:gd name="connsiteX179" fmla="*/ 688099 w 2812178"/>
              <a:gd name="connsiteY179" fmla="*/ 2937564 h 3190227"/>
              <a:gd name="connsiteX180" fmla="*/ 699243 w 2812178"/>
              <a:gd name="connsiteY180" fmla="*/ 2933564 h 3190227"/>
              <a:gd name="connsiteX181" fmla="*/ 709625 w 2812178"/>
              <a:gd name="connsiteY181" fmla="*/ 2932040 h 3190227"/>
              <a:gd name="connsiteX182" fmla="*/ 749821 w 2812178"/>
              <a:gd name="connsiteY182" fmla="*/ 2910609 h 3190227"/>
              <a:gd name="connsiteX183" fmla="*/ 768204 w 2812178"/>
              <a:gd name="connsiteY183" fmla="*/ 2902512 h 3190227"/>
              <a:gd name="connsiteX184" fmla="*/ 804018 w 2812178"/>
              <a:gd name="connsiteY184" fmla="*/ 2880986 h 3190227"/>
              <a:gd name="connsiteX185" fmla="*/ 814305 w 2812178"/>
              <a:gd name="connsiteY185" fmla="*/ 2869461 h 3190227"/>
              <a:gd name="connsiteX186" fmla="*/ 874884 w 2812178"/>
              <a:gd name="connsiteY186" fmla="*/ 2849077 h 3190227"/>
              <a:gd name="connsiteX187" fmla="*/ 929938 w 2812178"/>
              <a:gd name="connsiteY187" fmla="*/ 2842124 h 3190227"/>
              <a:gd name="connsiteX188" fmla="*/ 942797 w 2812178"/>
              <a:gd name="connsiteY188" fmla="*/ 2843553 h 3190227"/>
              <a:gd name="connsiteX189" fmla="*/ 965848 w 2812178"/>
              <a:gd name="connsiteY189" fmla="*/ 2849553 h 3190227"/>
              <a:gd name="connsiteX190" fmla="*/ 973277 w 2812178"/>
              <a:gd name="connsiteY190" fmla="*/ 2846125 h 3190227"/>
              <a:gd name="connsiteX191" fmla="*/ 998995 w 2812178"/>
              <a:gd name="connsiteY191" fmla="*/ 2804595 h 3190227"/>
              <a:gd name="connsiteX192" fmla="*/ 1003090 w 2812178"/>
              <a:gd name="connsiteY192" fmla="*/ 2795833 h 3190227"/>
              <a:gd name="connsiteX193" fmla="*/ 992899 w 2812178"/>
              <a:gd name="connsiteY193" fmla="*/ 2794023 h 3190227"/>
              <a:gd name="connsiteX194" fmla="*/ 927557 w 2812178"/>
              <a:gd name="connsiteY194" fmla="*/ 2797833 h 3190227"/>
              <a:gd name="connsiteX195" fmla="*/ 957847 w 2812178"/>
              <a:gd name="connsiteY195" fmla="*/ 2777544 h 3190227"/>
              <a:gd name="connsiteX196" fmla="*/ 973753 w 2812178"/>
              <a:gd name="connsiteY196" fmla="*/ 2762114 h 3190227"/>
              <a:gd name="connsiteX197" fmla="*/ 976516 w 2812178"/>
              <a:gd name="connsiteY197" fmla="*/ 2756589 h 3190227"/>
              <a:gd name="connsiteX198" fmla="*/ 980230 w 2812178"/>
              <a:gd name="connsiteY198" fmla="*/ 2743636 h 3190227"/>
              <a:gd name="connsiteX199" fmla="*/ 1057478 w 2812178"/>
              <a:gd name="connsiteY199" fmla="*/ 2701440 h 3190227"/>
              <a:gd name="connsiteX200" fmla="*/ 1110628 w 2812178"/>
              <a:gd name="connsiteY200" fmla="*/ 2666483 h 3190227"/>
              <a:gd name="connsiteX201" fmla="*/ 1133583 w 2812178"/>
              <a:gd name="connsiteY201" fmla="*/ 2659053 h 3190227"/>
              <a:gd name="connsiteX202" fmla="*/ 1142917 w 2812178"/>
              <a:gd name="connsiteY202" fmla="*/ 2675532 h 3190227"/>
              <a:gd name="connsiteX203" fmla="*/ 1187971 w 2812178"/>
              <a:gd name="connsiteY203" fmla="*/ 2628097 h 3190227"/>
              <a:gd name="connsiteX204" fmla="*/ 1174255 w 2812178"/>
              <a:gd name="connsiteY204" fmla="*/ 2618572 h 3190227"/>
              <a:gd name="connsiteX205" fmla="*/ 1186256 w 2812178"/>
              <a:gd name="connsiteY205" fmla="*/ 2610667 h 3190227"/>
              <a:gd name="connsiteX206" fmla="*/ 1217593 w 2812178"/>
              <a:gd name="connsiteY206" fmla="*/ 2591236 h 3190227"/>
              <a:gd name="connsiteX207" fmla="*/ 1246454 w 2812178"/>
              <a:gd name="connsiteY207" fmla="*/ 2570661 h 3190227"/>
              <a:gd name="connsiteX208" fmla="*/ 1323607 w 2812178"/>
              <a:gd name="connsiteY208" fmla="*/ 2522370 h 3190227"/>
              <a:gd name="connsiteX209" fmla="*/ 1345609 w 2812178"/>
              <a:gd name="connsiteY209" fmla="*/ 2513893 h 3190227"/>
              <a:gd name="connsiteX210" fmla="*/ 1385805 w 2812178"/>
              <a:gd name="connsiteY210" fmla="*/ 2507701 h 3190227"/>
              <a:gd name="connsiteX211" fmla="*/ 1416856 w 2812178"/>
              <a:gd name="connsiteY211" fmla="*/ 2470268 h 3190227"/>
              <a:gd name="connsiteX212" fmla="*/ 1421143 w 2812178"/>
              <a:gd name="connsiteY212" fmla="*/ 2463696 h 3190227"/>
              <a:gd name="connsiteX213" fmla="*/ 1426953 w 2812178"/>
              <a:gd name="connsiteY213" fmla="*/ 2469506 h 3190227"/>
              <a:gd name="connsiteX214" fmla="*/ 1439812 w 2812178"/>
              <a:gd name="connsiteY214" fmla="*/ 2482555 h 3190227"/>
              <a:gd name="connsiteX215" fmla="*/ 1443717 w 2812178"/>
              <a:gd name="connsiteY215" fmla="*/ 2489223 h 3190227"/>
              <a:gd name="connsiteX216" fmla="*/ 1443241 w 2812178"/>
              <a:gd name="connsiteY216" fmla="*/ 2501891 h 3190227"/>
              <a:gd name="connsiteX217" fmla="*/ 1459433 w 2812178"/>
              <a:gd name="connsiteY217" fmla="*/ 2499891 h 3190227"/>
              <a:gd name="connsiteX218" fmla="*/ 1497438 w 2812178"/>
              <a:gd name="connsiteY218" fmla="*/ 2475507 h 3190227"/>
              <a:gd name="connsiteX219" fmla="*/ 1546492 w 2812178"/>
              <a:gd name="connsiteY219" fmla="*/ 2473983 h 3190227"/>
              <a:gd name="connsiteX220" fmla="*/ 1532014 w 2812178"/>
              <a:gd name="connsiteY220" fmla="*/ 2462172 h 3190227"/>
              <a:gd name="connsiteX221" fmla="*/ 1490675 w 2812178"/>
              <a:gd name="connsiteY221" fmla="*/ 2432930 h 3190227"/>
              <a:gd name="connsiteX222" fmla="*/ 1465243 w 2812178"/>
              <a:gd name="connsiteY222" fmla="*/ 2461124 h 3190227"/>
              <a:gd name="connsiteX223" fmla="*/ 1459814 w 2812178"/>
              <a:gd name="connsiteY223" fmla="*/ 2448551 h 3190227"/>
              <a:gd name="connsiteX224" fmla="*/ 1544872 w 2812178"/>
              <a:gd name="connsiteY224" fmla="*/ 2400736 h 3190227"/>
              <a:gd name="connsiteX225" fmla="*/ 1597355 w 2812178"/>
              <a:gd name="connsiteY225" fmla="*/ 2388734 h 3190227"/>
              <a:gd name="connsiteX226" fmla="*/ 1304176 w 2812178"/>
              <a:gd name="connsiteY226" fmla="*/ 2355707 h 3190227"/>
              <a:gd name="connsiteX227" fmla="*/ 1312367 w 2812178"/>
              <a:gd name="connsiteY227" fmla="*/ 2357017 h 3190227"/>
              <a:gd name="connsiteX228" fmla="*/ 1308176 w 2812178"/>
              <a:gd name="connsiteY228" fmla="*/ 2384734 h 3190227"/>
              <a:gd name="connsiteX229" fmla="*/ 1301318 w 2812178"/>
              <a:gd name="connsiteY229" fmla="*/ 2401117 h 3190227"/>
              <a:gd name="connsiteX230" fmla="*/ 1283411 w 2812178"/>
              <a:gd name="connsiteY230" fmla="*/ 2422263 h 3190227"/>
              <a:gd name="connsiteX231" fmla="*/ 1281602 w 2812178"/>
              <a:gd name="connsiteY231" fmla="*/ 2441408 h 3190227"/>
              <a:gd name="connsiteX232" fmla="*/ 1286745 w 2812178"/>
              <a:gd name="connsiteY232" fmla="*/ 2445790 h 3190227"/>
              <a:gd name="connsiteX233" fmla="*/ 1309891 w 2812178"/>
              <a:gd name="connsiteY233" fmla="*/ 2464363 h 3190227"/>
              <a:gd name="connsiteX234" fmla="*/ 1288174 w 2812178"/>
              <a:gd name="connsiteY234" fmla="*/ 2482080 h 3190227"/>
              <a:gd name="connsiteX235" fmla="*/ 1276839 w 2812178"/>
              <a:gd name="connsiteY235" fmla="*/ 2513608 h 3190227"/>
              <a:gd name="connsiteX236" fmla="*/ 1266457 w 2812178"/>
              <a:gd name="connsiteY236" fmla="*/ 2528943 h 3190227"/>
              <a:gd name="connsiteX237" fmla="*/ 1197210 w 2812178"/>
              <a:gd name="connsiteY237" fmla="*/ 2564376 h 3190227"/>
              <a:gd name="connsiteX238" fmla="*/ 1178065 w 2812178"/>
              <a:gd name="connsiteY238" fmla="*/ 2587807 h 3190227"/>
              <a:gd name="connsiteX239" fmla="*/ 1169873 w 2812178"/>
              <a:gd name="connsiteY239" fmla="*/ 2593141 h 3190227"/>
              <a:gd name="connsiteX240" fmla="*/ 1162349 w 2812178"/>
              <a:gd name="connsiteY240" fmla="*/ 2599904 h 3190227"/>
              <a:gd name="connsiteX241" fmla="*/ 1154348 w 2812178"/>
              <a:gd name="connsiteY241" fmla="*/ 2610667 h 3190227"/>
              <a:gd name="connsiteX242" fmla="*/ 1147585 w 2812178"/>
              <a:gd name="connsiteY242" fmla="*/ 2598761 h 3190227"/>
              <a:gd name="connsiteX243" fmla="*/ 1156538 w 2812178"/>
              <a:gd name="connsiteY243" fmla="*/ 2557994 h 3190227"/>
              <a:gd name="connsiteX244" fmla="*/ 1161301 w 2812178"/>
              <a:gd name="connsiteY244" fmla="*/ 2518275 h 3190227"/>
              <a:gd name="connsiteX245" fmla="*/ 1210355 w 2812178"/>
              <a:gd name="connsiteY245" fmla="*/ 2520751 h 3190227"/>
              <a:gd name="connsiteX246" fmla="*/ 1218260 w 2812178"/>
              <a:gd name="connsiteY246" fmla="*/ 2513893 h 3190227"/>
              <a:gd name="connsiteX247" fmla="*/ 1231310 w 2812178"/>
              <a:gd name="connsiteY247" fmla="*/ 2493510 h 3190227"/>
              <a:gd name="connsiteX248" fmla="*/ 1234167 w 2812178"/>
              <a:gd name="connsiteY248" fmla="*/ 2469031 h 3190227"/>
              <a:gd name="connsiteX249" fmla="*/ 1237025 w 2812178"/>
              <a:gd name="connsiteY249" fmla="*/ 2457315 h 3190227"/>
              <a:gd name="connsiteX250" fmla="*/ 1258932 w 2812178"/>
              <a:gd name="connsiteY250" fmla="*/ 2422644 h 3190227"/>
              <a:gd name="connsiteX251" fmla="*/ 1273029 w 2812178"/>
              <a:gd name="connsiteY251" fmla="*/ 2377400 h 3190227"/>
              <a:gd name="connsiteX252" fmla="*/ 1293698 w 2812178"/>
              <a:gd name="connsiteY252" fmla="*/ 2357683 h 3190227"/>
              <a:gd name="connsiteX253" fmla="*/ 1304176 w 2812178"/>
              <a:gd name="connsiteY253" fmla="*/ 2355707 h 3190227"/>
              <a:gd name="connsiteX254" fmla="*/ 1255312 w 2812178"/>
              <a:gd name="connsiteY254" fmla="*/ 2320441 h 3190227"/>
              <a:gd name="connsiteX255" fmla="*/ 1264075 w 2812178"/>
              <a:gd name="connsiteY255" fmla="*/ 2324727 h 3190227"/>
              <a:gd name="connsiteX256" fmla="*/ 1259789 w 2812178"/>
              <a:gd name="connsiteY256" fmla="*/ 2333204 h 3190227"/>
              <a:gd name="connsiteX257" fmla="*/ 1213212 w 2812178"/>
              <a:gd name="connsiteY257" fmla="*/ 2388354 h 3190227"/>
              <a:gd name="connsiteX258" fmla="*/ 1191304 w 2812178"/>
              <a:gd name="connsiteY258" fmla="*/ 2422358 h 3190227"/>
              <a:gd name="connsiteX259" fmla="*/ 1162634 w 2812178"/>
              <a:gd name="connsiteY259" fmla="*/ 2415500 h 3190227"/>
              <a:gd name="connsiteX260" fmla="*/ 1195495 w 2812178"/>
              <a:gd name="connsiteY260" fmla="*/ 2358255 h 3190227"/>
              <a:gd name="connsiteX261" fmla="*/ 1193495 w 2812178"/>
              <a:gd name="connsiteY261" fmla="*/ 2350349 h 3190227"/>
              <a:gd name="connsiteX262" fmla="*/ 1211021 w 2812178"/>
              <a:gd name="connsiteY262" fmla="*/ 2330061 h 3190227"/>
              <a:gd name="connsiteX263" fmla="*/ 1232928 w 2812178"/>
              <a:gd name="connsiteY263" fmla="*/ 2323584 h 3190227"/>
              <a:gd name="connsiteX264" fmla="*/ 1255312 w 2812178"/>
              <a:gd name="connsiteY264" fmla="*/ 2320441 h 3190227"/>
              <a:gd name="connsiteX265" fmla="*/ 1875390 w 2812178"/>
              <a:gd name="connsiteY265" fmla="*/ 2194139 h 3190227"/>
              <a:gd name="connsiteX266" fmla="*/ 1885677 w 2812178"/>
              <a:gd name="connsiteY266" fmla="*/ 2200711 h 3190227"/>
              <a:gd name="connsiteX267" fmla="*/ 1898059 w 2812178"/>
              <a:gd name="connsiteY267" fmla="*/ 2216904 h 3190227"/>
              <a:gd name="connsiteX268" fmla="*/ 1918633 w 2812178"/>
              <a:gd name="connsiteY268" fmla="*/ 2220809 h 3190227"/>
              <a:gd name="connsiteX269" fmla="*/ 1943589 w 2812178"/>
              <a:gd name="connsiteY269" fmla="*/ 2235763 h 3190227"/>
              <a:gd name="connsiteX270" fmla="*/ 1946256 w 2812178"/>
              <a:gd name="connsiteY270" fmla="*/ 2317202 h 3190227"/>
              <a:gd name="connsiteX271" fmla="*/ 1938445 w 2812178"/>
              <a:gd name="connsiteY271" fmla="*/ 2372256 h 3190227"/>
              <a:gd name="connsiteX272" fmla="*/ 1947304 w 2812178"/>
              <a:gd name="connsiteY272" fmla="*/ 2365970 h 3190227"/>
              <a:gd name="connsiteX273" fmla="*/ 1958829 w 2812178"/>
              <a:gd name="connsiteY273" fmla="*/ 2364160 h 3190227"/>
              <a:gd name="connsiteX274" fmla="*/ 1953781 w 2812178"/>
              <a:gd name="connsiteY274" fmla="*/ 2374257 h 3190227"/>
              <a:gd name="connsiteX275" fmla="*/ 1921491 w 2812178"/>
              <a:gd name="connsiteY275" fmla="*/ 2379210 h 3190227"/>
              <a:gd name="connsiteX276" fmla="*/ 1781378 w 2812178"/>
              <a:gd name="connsiteY276" fmla="*/ 2340729 h 3190227"/>
              <a:gd name="connsiteX277" fmla="*/ 1615453 w 2812178"/>
              <a:gd name="connsiteY277" fmla="*/ 2299676 h 3190227"/>
              <a:gd name="connsiteX278" fmla="*/ 1578972 w 2812178"/>
              <a:gd name="connsiteY278" fmla="*/ 2277102 h 3190227"/>
              <a:gd name="connsiteX279" fmla="*/ 1576210 w 2812178"/>
              <a:gd name="connsiteY279" fmla="*/ 2263481 h 3190227"/>
              <a:gd name="connsiteX280" fmla="*/ 1589545 w 2812178"/>
              <a:gd name="connsiteY280" fmla="*/ 2264624 h 3190227"/>
              <a:gd name="connsiteX281" fmla="*/ 1604689 w 2812178"/>
              <a:gd name="connsiteY281" fmla="*/ 2269482 h 3190227"/>
              <a:gd name="connsiteX282" fmla="*/ 1650600 w 2812178"/>
              <a:gd name="connsiteY282" fmla="*/ 2254527 h 3190227"/>
              <a:gd name="connsiteX283" fmla="*/ 1680032 w 2812178"/>
              <a:gd name="connsiteY283" fmla="*/ 2229858 h 3190227"/>
              <a:gd name="connsiteX284" fmla="*/ 1689462 w 2812178"/>
              <a:gd name="connsiteY284" fmla="*/ 2215951 h 3190227"/>
              <a:gd name="connsiteX285" fmla="*/ 1695082 w 2812178"/>
              <a:gd name="connsiteY285" fmla="*/ 2262147 h 3190227"/>
              <a:gd name="connsiteX286" fmla="*/ 1697844 w 2812178"/>
              <a:gd name="connsiteY286" fmla="*/ 2272339 h 3190227"/>
              <a:gd name="connsiteX287" fmla="*/ 1709655 w 2812178"/>
              <a:gd name="connsiteY287" fmla="*/ 2266529 h 3190227"/>
              <a:gd name="connsiteX288" fmla="*/ 1718704 w 2812178"/>
              <a:gd name="connsiteY288" fmla="*/ 2233763 h 3190227"/>
              <a:gd name="connsiteX289" fmla="*/ 1741278 w 2812178"/>
              <a:gd name="connsiteY289" fmla="*/ 2214141 h 3190227"/>
              <a:gd name="connsiteX290" fmla="*/ 1774901 w 2812178"/>
              <a:gd name="connsiteY290" fmla="*/ 2213284 h 3190227"/>
              <a:gd name="connsiteX291" fmla="*/ 1796523 w 2812178"/>
              <a:gd name="connsiteY291" fmla="*/ 2218047 h 3190227"/>
              <a:gd name="connsiteX292" fmla="*/ 1813763 w 2812178"/>
              <a:gd name="connsiteY292" fmla="*/ 2213094 h 3190227"/>
              <a:gd name="connsiteX293" fmla="*/ 1845862 w 2812178"/>
              <a:gd name="connsiteY293" fmla="*/ 2212522 h 3190227"/>
              <a:gd name="connsiteX294" fmla="*/ 1868913 w 2812178"/>
              <a:gd name="connsiteY294" fmla="*/ 2202616 h 3190227"/>
              <a:gd name="connsiteX295" fmla="*/ 1875390 w 2812178"/>
              <a:gd name="connsiteY295" fmla="*/ 2194139 h 3190227"/>
              <a:gd name="connsiteX296" fmla="*/ 1718508 w 2812178"/>
              <a:gd name="connsiteY296" fmla="*/ 2011518 h 3190227"/>
              <a:gd name="connsiteX297" fmla="*/ 1708702 w 2812178"/>
              <a:gd name="connsiteY297" fmla="*/ 2013926 h 3190227"/>
              <a:gd name="connsiteX298" fmla="*/ 1685747 w 2812178"/>
              <a:gd name="connsiteY298" fmla="*/ 2018498 h 3190227"/>
              <a:gd name="connsiteX299" fmla="*/ 1694415 w 2812178"/>
              <a:gd name="connsiteY299" fmla="*/ 2045263 h 3190227"/>
              <a:gd name="connsiteX300" fmla="*/ 1713274 w 2812178"/>
              <a:gd name="connsiteY300" fmla="*/ 2061170 h 3190227"/>
              <a:gd name="connsiteX301" fmla="*/ 1741944 w 2812178"/>
              <a:gd name="connsiteY301" fmla="*/ 2047550 h 3190227"/>
              <a:gd name="connsiteX302" fmla="*/ 1739658 w 2812178"/>
              <a:gd name="connsiteY302" fmla="*/ 2028690 h 3190227"/>
              <a:gd name="connsiteX303" fmla="*/ 1718508 w 2812178"/>
              <a:gd name="connsiteY303" fmla="*/ 2011518 h 3190227"/>
              <a:gd name="connsiteX304" fmla="*/ 1397806 w 2812178"/>
              <a:gd name="connsiteY304" fmla="*/ 1996781 h 3190227"/>
              <a:gd name="connsiteX305" fmla="*/ 1400950 w 2812178"/>
              <a:gd name="connsiteY305" fmla="*/ 2008497 h 3190227"/>
              <a:gd name="connsiteX306" fmla="*/ 1419714 w 2812178"/>
              <a:gd name="connsiteY306" fmla="*/ 2042978 h 3190227"/>
              <a:gd name="connsiteX307" fmla="*/ 1439335 w 2812178"/>
              <a:gd name="connsiteY307" fmla="*/ 2050312 h 3190227"/>
              <a:gd name="connsiteX308" fmla="*/ 1449337 w 2812178"/>
              <a:gd name="connsiteY308" fmla="*/ 2053741 h 3190227"/>
              <a:gd name="connsiteX309" fmla="*/ 1439335 w 2812178"/>
              <a:gd name="connsiteY309" fmla="*/ 2063456 h 3190227"/>
              <a:gd name="connsiteX310" fmla="*/ 1407808 w 2812178"/>
              <a:gd name="connsiteY310" fmla="*/ 2065647 h 3190227"/>
              <a:gd name="connsiteX311" fmla="*/ 1393520 w 2812178"/>
              <a:gd name="connsiteY311" fmla="*/ 2054503 h 3190227"/>
              <a:gd name="connsiteX312" fmla="*/ 1376089 w 2812178"/>
              <a:gd name="connsiteY312" fmla="*/ 2026690 h 3190227"/>
              <a:gd name="connsiteX313" fmla="*/ 1376470 w 2812178"/>
              <a:gd name="connsiteY313" fmla="*/ 2015736 h 3190227"/>
              <a:gd name="connsiteX314" fmla="*/ 1388377 w 2812178"/>
              <a:gd name="connsiteY314" fmla="*/ 2006878 h 3190227"/>
              <a:gd name="connsiteX315" fmla="*/ 1397806 w 2812178"/>
              <a:gd name="connsiteY315" fmla="*/ 1996781 h 3190227"/>
              <a:gd name="connsiteX316" fmla="*/ 1185090 w 2812178"/>
              <a:gd name="connsiteY316" fmla="*/ 1920259 h 3190227"/>
              <a:gd name="connsiteX317" fmla="*/ 1194353 w 2812178"/>
              <a:gd name="connsiteY317" fmla="*/ 1931534 h 3190227"/>
              <a:gd name="connsiteX318" fmla="*/ 1193877 w 2812178"/>
              <a:gd name="connsiteY318" fmla="*/ 1967634 h 3190227"/>
              <a:gd name="connsiteX319" fmla="*/ 1180065 w 2812178"/>
              <a:gd name="connsiteY319" fmla="*/ 2044405 h 3190227"/>
              <a:gd name="connsiteX320" fmla="*/ 1223880 w 2812178"/>
              <a:gd name="connsiteY320" fmla="*/ 2073171 h 3190227"/>
              <a:gd name="connsiteX321" fmla="*/ 1242073 w 2812178"/>
              <a:gd name="connsiteY321" fmla="*/ 2080600 h 3190227"/>
              <a:gd name="connsiteX322" fmla="*/ 1229405 w 2812178"/>
              <a:gd name="connsiteY322" fmla="*/ 2095269 h 3190227"/>
              <a:gd name="connsiteX323" fmla="*/ 1094817 w 2812178"/>
              <a:gd name="connsiteY323" fmla="*/ 2164516 h 3190227"/>
              <a:gd name="connsiteX324" fmla="*/ 1057002 w 2812178"/>
              <a:gd name="connsiteY324" fmla="*/ 2176803 h 3190227"/>
              <a:gd name="connsiteX325" fmla="*/ 1010235 w 2812178"/>
              <a:gd name="connsiteY325" fmla="*/ 2176993 h 3190227"/>
              <a:gd name="connsiteX326" fmla="*/ 997471 w 2812178"/>
              <a:gd name="connsiteY326" fmla="*/ 2185185 h 3190227"/>
              <a:gd name="connsiteX327" fmla="*/ 986327 w 2812178"/>
              <a:gd name="connsiteY327" fmla="*/ 2192138 h 3190227"/>
              <a:gd name="connsiteX328" fmla="*/ 967086 w 2812178"/>
              <a:gd name="connsiteY328" fmla="*/ 2216522 h 3190227"/>
              <a:gd name="connsiteX329" fmla="*/ 968896 w 2812178"/>
              <a:gd name="connsiteY329" fmla="*/ 2239287 h 3190227"/>
              <a:gd name="connsiteX330" fmla="*/ 953561 w 2812178"/>
              <a:gd name="connsiteY330" fmla="*/ 2251574 h 3190227"/>
              <a:gd name="connsiteX331" fmla="*/ 952037 w 2812178"/>
              <a:gd name="connsiteY331" fmla="*/ 2238144 h 3190227"/>
              <a:gd name="connsiteX332" fmla="*/ 933749 w 2812178"/>
              <a:gd name="connsiteY332" fmla="*/ 2182899 h 3190227"/>
              <a:gd name="connsiteX333" fmla="*/ 897840 w 2812178"/>
              <a:gd name="connsiteY333" fmla="*/ 2153848 h 3190227"/>
              <a:gd name="connsiteX334" fmla="*/ 886695 w 2812178"/>
              <a:gd name="connsiteY334" fmla="*/ 2147180 h 3190227"/>
              <a:gd name="connsiteX335" fmla="*/ 884981 w 2812178"/>
              <a:gd name="connsiteY335" fmla="*/ 2157658 h 3190227"/>
              <a:gd name="connsiteX336" fmla="*/ 863835 w 2812178"/>
              <a:gd name="connsiteY336" fmla="*/ 2171564 h 3190227"/>
              <a:gd name="connsiteX337" fmla="*/ 856882 w 2812178"/>
              <a:gd name="connsiteY337" fmla="*/ 2163278 h 3190227"/>
              <a:gd name="connsiteX338" fmla="*/ 852596 w 2812178"/>
              <a:gd name="connsiteY338" fmla="*/ 2160039 h 3190227"/>
              <a:gd name="connsiteX339" fmla="*/ 835832 w 2812178"/>
              <a:gd name="connsiteY339" fmla="*/ 2137274 h 3190227"/>
              <a:gd name="connsiteX340" fmla="*/ 820497 w 2812178"/>
              <a:gd name="connsiteY340" fmla="*/ 2139179 h 3190227"/>
              <a:gd name="connsiteX341" fmla="*/ 825831 w 2812178"/>
              <a:gd name="connsiteY341" fmla="*/ 2119272 h 3190227"/>
              <a:gd name="connsiteX342" fmla="*/ 843738 w 2812178"/>
              <a:gd name="connsiteY342" fmla="*/ 2087554 h 3190227"/>
              <a:gd name="connsiteX343" fmla="*/ 845547 w 2812178"/>
              <a:gd name="connsiteY343" fmla="*/ 2113843 h 3190227"/>
              <a:gd name="connsiteX344" fmla="*/ 856406 w 2812178"/>
              <a:gd name="connsiteY344" fmla="*/ 2134703 h 3190227"/>
              <a:gd name="connsiteX345" fmla="*/ 871455 w 2812178"/>
              <a:gd name="connsiteY345" fmla="*/ 2136322 h 3190227"/>
              <a:gd name="connsiteX346" fmla="*/ 874027 w 2812178"/>
              <a:gd name="connsiteY346" fmla="*/ 2123749 h 3190227"/>
              <a:gd name="connsiteX347" fmla="*/ 873646 w 2812178"/>
              <a:gd name="connsiteY347" fmla="*/ 2092412 h 3190227"/>
              <a:gd name="connsiteX348" fmla="*/ 885171 w 2812178"/>
              <a:gd name="connsiteY348" fmla="*/ 2118891 h 3190227"/>
              <a:gd name="connsiteX349" fmla="*/ 890505 w 2812178"/>
              <a:gd name="connsiteY349" fmla="*/ 2105270 h 3190227"/>
              <a:gd name="connsiteX350" fmla="*/ 906603 w 2812178"/>
              <a:gd name="connsiteY350" fmla="*/ 2112319 h 3190227"/>
              <a:gd name="connsiteX351" fmla="*/ 925748 w 2812178"/>
              <a:gd name="connsiteY351" fmla="*/ 2116891 h 3190227"/>
              <a:gd name="connsiteX352" fmla="*/ 932892 w 2812178"/>
              <a:gd name="connsiteY352" fmla="*/ 2100793 h 3190227"/>
              <a:gd name="connsiteX353" fmla="*/ 928224 w 2812178"/>
              <a:gd name="connsiteY353" fmla="*/ 2021831 h 3190227"/>
              <a:gd name="connsiteX354" fmla="*/ 940321 w 2812178"/>
              <a:gd name="connsiteY354" fmla="*/ 1994685 h 3190227"/>
              <a:gd name="connsiteX355" fmla="*/ 967372 w 2812178"/>
              <a:gd name="connsiteY355" fmla="*/ 2110890 h 3190227"/>
              <a:gd name="connsiteX356" fmla="*/ 971944 w 2812178"/>
              <a:gd name="connsiteY356" fmla="*/ 2121177 h 3190227"/>
              <a:gd name="connsiteX357" fmla="*/ 977469 w 2812178"/>
              <a:gd name="connsiteY357" fmla="*/ 2123939 h 3190227"/>
              <a:gd name="connsiteX358" fmla="*/ 979755 w 2812178"/>
              <a:gd name="connsiteY358" fmla="*/ 2116700 h 3190227"/>
              <a:gd name="connsiteX359" fmla="*/ 971849 w 2812178"/>
              <a:gd name="connsiteY359" fmla="*/ 2093078 h 3190227"/>
              <a:gd name="connsiteX360" fmla="*/ 975183 w 2812178"/>
              <a:gd name="connsiteY360" fmla="*/ 2058883 h 3190227"/>
              <a:gd name="connsiteX361" fmla="*/ 996138 w 2812178"/>
              <a:gd name="connsiteY361" fmla="*/ 2095555 h 3190227"/>
              <a:gd name="connsiteX362" fmla="*/ 1006234 w 2812178"/>
              <a:gd name="connsiteY362" fmla="*/ 2098793 h 3190227"/>
              <a:gd name="connsiteX363" fmla="*/ 1006901 w 2812178"/>
              <a:gd name="connsiteY363" fmla="*/ 2088697 h 3190227"/>
              <a:gd name="connsiteX364" fmla="*/ 1009282 w 2812178"/>
              <a:gd name="connsiteY364" fmla="*/ 2069933 h 3190227"/>
              <a:gd name="connsiteX365" fmla="*/ 1024808 w 2812178"/>
              <a:gd name="connsiteY365" fmla="*/ 2038500 h 3190227"/>
              <a:gd name="connsiteX366" fmla="*/ 1032618 w 2812178"/>
              <a:gd name="connsiteY366" fmla="*/ 2099079 h 3190227"/>
              <a:gd name="connsiteX367" fmla="*/ 1030428 w 2812178"/>
              <a:gd name="connsiteY367" fmla="*/ 2112414 h 3190227"/>
              <a:gd name="connsiteX368" fmla="*/ 1044620 w 2812178"/>
              <a:gd name="connsiteY368" fmla="*/ 2124225 h 3190227"/>
              <a:gd name="connsiteX369" fmla="*/ 1050430 w 2812178"/>
              <a:gd name="connsiteY369" fmla="*/ 2111842 h 3190227"/>
              <a:gd name="connsiteX370" fmla="*/ 1048716 w 2812178"/>
              <a:gd name="connsiteY370" fmla="*/ 2096031 h 3190227"/>
              <a:gd name="connsiteX371" fmla="*/ 1051859 w 2812178"/>
              <a:gd name="connsiteY371" fmla="*/ 2038214 h 3190227"/>
              <a:gd name="connsiteX372" fmla="*/ 1049573 w 2812178"/>
              <a:gd name="connsiteY372" fmla="*/ 2012116 h 3190227"/>
              <a:gd name="connsiteX373" fmla="*/ 1049478 w 2812178"/>
              <a:gd name="connsiteY373" fmla="*/ 1980969 h 3190227"/>
              <a:gd name="connsiteX374" fmla="*/ 1056621 w 2812178"/>
              <a:gd name="connsiteY374" fmla="*/ 1973921 h 3190227"/>
              <a:gd name="connsiteX375" fmla="*/ 1074624 w 2812178"/>
              <a:gd name="connsiteY375" fmla="*/ 1958776 h 3190227"/>
              <a:gd name="connsiteX376" fmla="*/ 1091769 w 2812178"/>
              <a:gd name="connsiteY376" fmla="*/ 1920485 h 3190227"/>
              <a:gd name="connsiteX377" fmla="*/ 1096150 w 2812178"/>
              <a:gd name="connsiteY377" fmla="*/ 1941726 h 3190227"/>
              <a:gd name="connsiteX378" fmla="*/ 1085196 w 2812178"/>
              <a:gd name="connsiteY378" fmla="*/ 2036024 h 3190227"/>
              <a:gd name="connsiteX379" fmla="*/ 1084720 w 2812178"/>
              <a:gd name="connsiteY379" fmla="*/ 2040596 h 3190227"/>
              <a:gd name="connsiteX380" fmla="*/ 1100151 w 2812178"/>
              <a:gd name="connsiteY380" fmla="*/ 2063551 h 3190227"/>
              <a:gd name="connsiteX381" fmla="*/ 1111295 w 2812178"/>
              <a:gd name="connsiteY381" fmla="*/ 2085554 h 3190227"/>
              <a:gd name="connsiteX382" fmla="*/ 1119486 w 2812178"/>
              <a:gd name="connsiteY382" fmla="*/ 2095745 h 3190227"/>
              <a:gd name="connsiteX383" fmla="*/ 1119772 w 2812178"/>
              <a:gd name="connsiteY383" fmla="*/ 2081839 h 3190227"/>
              <a:gd name="connsiteX384" fmla="*/ 1123392 w 2812178"/>
              <a:gd name="connsiteY384" fmla="*/ 2030975 h 3190227"/>
              <a:gd name="connsiteX385" fmla="*/ 1123392 w 2812178"/>
              <a:gd name="connsiteY385" fmla="*/ 1999733 h 3190227"/>
              <a:gd name="connsiteX386" fmla="*/ 1122725 w 2812178"/>
              <a:gd name="connsiteY386" fmla="*/ 1993161 h 3190227"/>
              <a:gd name="connsiteX387" fmla="*/ 1169397 w 2812178"/>
              <a:gd name="connsiteY387" fmla="*/ 1923057 h 3190227"/>
              <a:gd name="connsiteX388" fmla="*/ 1185090 w 2812178"/>
              <a:gd name="connsiteY388" fmla="*/ 1920259 h 3190227"/>
              <a:gd name="connsiteX389" fmla="*/ 1249693 w 2812178"/>
              <a:gd name="connsiteY389" fmla="*/ 1886386 h 3190227"/>
              <a:gd name="connsiteX390" fmla="*/ 1268457 w 2812178"/>
              <a:gd name="connsiteY390" fmla="*/ 1896387 h 3190227"/>
              <a:gd name="connsiteX391" fmla="*/ 1279411 w 2812178"/>
              <a:gd name="connsiteY391" fmla="*/ 1942488 h 3190227"/>
              <a:gd name="connsiteX392" fmla="*/ 1284840 w 2812178"/>
              <a:gd name="connsiteY392" fmla="*/ 1952965 h 3190227"/>
              <a:gd name="connsiteX393" fmla="*/ 1290841 w 2812178"/>
              <a:gd name="connsiteY393" fmla="*/ 1944393 h 3190227"/>
              <a:gd name="connsiteX394" fmla="*/ 1298080 w 2812178"/>
              <a:gd name="connsiteY394" fmla="*/ 1926390 h 3190227"/>
              <a:gd name="connsiteX395" fmla="*/ 1310463 w 2812178"/>
              <a:gd name="connsiteY395" fmla="*/ 1946298 h 3190227"/>
              <a:gd name="connsiteX396" fmla="*/ 1301985 w 2812178"/>
              <a:gd name="connsiteY396" fmla="*/ 1983636 h 3190227"/>
              <a:gd name="connsiteX397" fmla="*/ 1302652 w 2812178"/>
              <a:gd name="connsiteY397" fmla="*/ 1991161 h 3190227"/>
              <a:gd name="connsiteX398" fmla="*/ 1309891 w 2812178"/>
              <a:gd name="connsiteY398" fmla="*/ 2018021 h 3190227"/>
              <a:gd name="connsiteX399" fmla="*/ 1306843 w 2812178"/>
              <a:gd name="connsiteY399" fmla="*/ 2023355 h 3190227"/>
              <a:gd name="connsiteX400" fmla="*/ 1302652 w 2812178"/>
              <a:gd name="connsiteY400" fmla="*/ 2023641 h 3190227"/>
              <a:gd name="connsiteX401" fmla="*/ 1286460 w 2812178"/>
              <a:gd name="connsiteY401" fmla="*/ 2012306 h 3190227"/>
              <a:gd name="connsiteX402" fmla="*/ 1286555 w 2812178"/>
              <a:gd name="connsiteY402" fmla="*/ 1965443 h 3190227"/>
              <a:gd name="connsiteX403" fmla="*/ 1272553 w 2812178"/>
              <a:gd name="connsiteY403" fmla="*/ 1987636 h 3190227"/>
              <a:gd name="connsiteX404" fmla="*/ 1246455 w 2812178"/>
              <a:gd name="connsiteY404" fmla="*/ 1970491 h 3190227"/>
              <a:gd name="connsiteX405" fmla="*/ 1269505 w 2812178"/>
              <a:gd name="connsiteY405" fmla="*/ 1931153 h 3190227"/>
              <a:gd name="connsiteX406" fmla="*/ 1264266 w 2812178"/>
              <a:gd name="connsiteY406" fmla="*/ 1918104 h 3190227"/>
              <a:gd name="connsiteX407" fmla="*/ 1252170 w 2812178"/>
              <a:gd name="connsiteY407" fmla="*/ 1922961 h 3190227"/>
              <a:gd name="connsiteX408" fmla="*/ 1245216 w 2812178"/>
              <a:gd name="connsiteY408" fmla="*/ 1942011 h 3190227"/>
              <a:gd name="connsiteX409" fmla="*/ 1241787 w 2812178"/>
              <a:gd name="connsiteY409" fmla="*/ 1917913 h 3190227"/>
              <a:gd name="connsiteX410" fmla="*/ 1245026 w 2812178"/>
              <a:gd name="connsiteY410" fmla="*/ 1902578 h 3190227"/>
              <a:gd name="connsiteX411" fmla="*/ 1249693 w 2812178"/>
              <a:gd name="connsiteY411" fmla="*/ 1886386 h 3190227"/>
              <a:gd name="connsiteX412" fmla="*/ 2406742 w 2812178"/>
              <a:gd name="connsiteY412" fmla="*/ 1866372 h 3190227"/>
              <a:gd name="connsiteX413" fmla="*/ 2401170 w 2812178"/>
              <a:gd name="connsiteY413" fmla="*/ 1868956 h 3190227"/>
              <a:gd name="connsiteX414" fmla="*/ 2408599 w 2812178"/>
              <a:gd name="connsiteY414" fmla="*/ 1878671 h 3190227"/>
              <a:gd name="connsiteX415" fmla="*/ 2421553 w 2812178"/>
              <a:gd name="connsiteY415" fmla="*/ 1882767 h 3190227"/>
              <a:gd name="connsiteX416" fmla="*/ 2472321 w 2812178"/>
              <a:gd name="connsiteY416" fmla="*/ 1925344 h 3190227"/>
              <a:gd name="connsiteX417" fmla="*/ 2471750 w 2812178"/>
              <a:gd name="connsiteY417" fmla="*/ 1938107 h 3190227"/>
              <a:gd name="connsiteX418" fmla="*/ 2481275 w 2812178"/>
              <a:gd name="connsiteY418" fmla="*/ 2009354 h 3190227"/>
              <a:gd name="connsiteX419" fmla="*/ 2512803 w 2812178"/>
              <a:gd name="connsiteY419" fmla="*/ 2031452 h 3190227"/>
              <a:gd name="connsiteX420" fmla="*/ 2513565 w 2812178"/>
              <a:gd name="connsiteY420" fmla="*/ 2026118 h 3190227"/>
              <a:gd name="connsiteX421" fmla="*/ 2529186 w 2812178"/>
              <a:gd name="connsiteY421" fmla="*/ 1983923 h 3190227"/>
              <a:gd name="connsiteX422" fmla="*/ 2531948 w 2812178"/>
              <a:gd name="connsiteY422" fmla="*/ 1971731 h 3190227"/>
              <a:gd name="connsiteX423" fmla="*/ 2522042 w 2812178"/>
              <a:gd name="connsiteY423" fmla="*/ 1964873 h 3190227"/>
              <a:gd name="connsiteX424" fmla="*/ 2509183 w 2812178"/>
              <a:gd name="connsiteY424" fmla="*/ 1969445 h 3190227"/>
              <a:gd name="connsiteX425" fmla="*/ 2494610 w 2812178"/>
              <a:gd name="connsiteY425" fmla="*/ 1967540 h 3190227"/>
              <a:gd name="connsiteX426" fmla="*/ 2502420 w 2812178"/>
              <a:gd name="connsiteY426" fmla="*/ 1956681 h 3190227"/>
              <a:gd name="connsiteX427" fmla="*/ 2508612 w 2812178"/>
              <a:gd name="connsiteY427" fmla="*/ 1946489 h 3190227"/>
              <a:gd name="connsiteX428" fmla="*/ 2497182 w 2812178"/>
              <a:gd name="connsiteY428" fmla="*/ 1945061 h 3190227"/>
              <a:gd name="connsiteX429" fmla="*/ 2489847 w 2812178"/>
              <a:gd name="connsiteY429" fmla="*/ 1943251 h 3190227"/>
              <a:gd name="connsiteX430" fmla="*/ 2475370 w 2812178"/>
              <a:gd name="connsiteY430" fmla="*/ 1909342 h 3190227"/>
              <a:gd name="connsiteX431" fmla="*/ 2520518 w 2812178"/>
              <a:gd name="connsiteY431" fmla="*/ 1917438 h 3190227"/>
              <a:gd name="connsiteX432" fmla="*/ 2566428 w 2812178"/>
              <a:gd name="connsiteY432" fmla="*/ 1931345 h 3190227"/>
              <a:gd name="connsiteX433" fmla="*/ 2585383 w 2812178"/>
              <a:gd name="connsiteY433" fmla="*/ 1930868 h 3190227"/>
              <a:gd name="connsiteX434" fmla="*/ 2593861 w 2812178"/>
              <a:gd name="connsiteY434" fmla="*/ 1908770 h 3190227"/>
              <a:gd name="connsiteX435" fmla="*/ 2577573 w 2812178"/>
              <a:gd name="connsiteY435" fmla="*/ 1898674 h 3190227"/>
              <a:gd name="connsiteX436" fmla="*/ 2546045 w 2812178"/>
              <a:gd name="connsiteY436" fmla="*/ 1902198 h 3190227"/>
              <a:gd name="connsiteX437" fmla="*/ 2500706 w 2812178"/>
              <a:gd name="connsiteY437" fmla="*/ 1896769 h 3190227"/>
              <a:gd name="connsiteX438" fmla="*/ 2436984 w 2812178"/>
              <a:gd name="connsiteY438" fmla="*/ 1873433 h 3190227"/>
              <a:gd name="connsiteX439" fmla="*/ 2412600 w 2812178"/>
              <a:gd name="connsiteY439" fmla="*/ 1870004 h 3190227"/>
              <a:gd name="connsiteX440" fmla="*/ 2406742 w 2812178"/>
              <a:gd name="connsiteY440" fmla="*/ 1866372 h 3190227"/>
              <a:gd name="connsiteX441" fmla="*/ 657560 w 2812178"/>
              <a:gd name="connsiteY441" fmla="*/ 1833022 h 3190227"/>
              <a:gd name="connsiteX442" fmla="*/ 662286 w 2812178"/>
              <a:gd name="connsiteY442" fmla="*/ 1837713 h 3190227"/>
              <a:gd name="connsiteX443" fmla="*/ 689051 w 2812178"/>
              <a:gd name="connsiteY443" fmla="*/ 1843523 h 3190227"/>
              <a:gd name="connsiteX444" fmla="*/ 735914 w 2812178"/>
              <a:gd name="connsiteY444" fmla="*/ 1838666 h 3190227"/>
              <a:gd name="connsiteX445" fmla="*/ 750964 w 2812178"/>
              <a:gd name="connsiteY445" fmla="*/ 1875527 h 3190227"/>
              <a:gd name="connsiteX446" fmla="*/ 762394 w 2812178"/>
              <a:gd name="connsiteY446" fmla="*/ 1903245 h 3190227"/>
              <a:gd name="connsiteX447" fmla="*/ 769442 w 2812178"/>
              <a:gd name="connsiteY447" fmla="*/ 1916009 h 3190227"/>
              <a:gd name="connsiteX448" fmla="*/ 753917 w 2812178"/>
              <a:gd name="connsiteY448" fmla="*/ 1923152 h 3190227"/>
              <a:gd name="connsiteX449" fmla="*/ 748106 w 2812178"/>
              <a:gd name="connsiteY449" fmla="*/ 1914104 h 3190227"/>
              <a:gd name="connsiteX450" fmla="*/ 706387 w 2812178"/>
              <a:gd name="connsiteY450" fmla="*/ 1881052 h 3190227"/>
              <a:gd name="connsiteX451" fmla="*/ 650856 w 2812178"/>
              <a:gd name="connsiteY451" fmla="*/ 1855430 h 3190227"/>
              <a:gd name="connsiteX452" fmla="*/ 640950 w 2812178"/>
              <a:gd name="connsiteY452" fmla="*/ 1847809 h 3190227"/>
              <a:gd name="connsiteX453" fmla="*/ 650761 w 2812178"/>
              <a:gd name="connsiteY453" fmla="*/ 1833331 h 3190227"/>
              <a:gd name="connsiteX454" fmla="*/ 657560 w 2812178"/>
              <a:gd name="connsiteY454" fmla="*/ 1833022 h 3190227"/>
              <a:gd name="connsiteX455" fmla="*/ 1027950 w 2812178"/>
              <a:gd name="connsiteY455" fmla="*/ 1803233 h 3190227"/>
              <a:gd name="connsiteX456" fmla="*/ 1028903 w 2812178"/>
              <a:gd name="connsiteY456" fmla="*/ 1804376 h 3190227"/>
              <a:gd name="connsiteX457" fmla="*/ 1027900 w 2812178"/>
              <a:gd name="connsiteY457" fmla="*/ 1803426 h 3190227"/>
              <a:gd name="connsiteX458" fmla="*/ 1008710 w 2812178"/>
              <a:gd name="connsiteY458" fmla="*/ 1612543 h 3190227"/>
              <a:gd name="connsiteX459" fmla="*/ 998233 w 2812178"/>
              <a:gd name="connsiteY459" fmla="*/ 1679980 h 3190227"/>
              <a:gd name="connsiteX460" fmla="*/ 996708 w 2812178"/>
              <a:gd name="connsiteY460" fmla="*/ 1754846 h 3190227"/>
              <a:gd name="connsiteX461" fmla="*/ 1006912 w 2812178"/>
              <a:gd name="connsiteY461" fmla="*/ 1783540 h 3190227"/>
              <a:gd name="connsiteX462" fmla="*/ 1027900 w 2812178"/>
              <a:gd name="connsiteY462" fmla="*/ 1803426 h 3190227"/>
              <a:gd name="connsiteX463" fmla="*/ 1020831 w 2812178"/>
              <a:gd name="connsiteY463" fmla="*/ 1830487 h 3190227"/>
              <a:gd name="connsiteX464" fmla="*/ 1000709 w 2812178"/>
              <a:gd name="connsiteY464" fmla="*/ 1849811 h 3190227"/>
              <a:gd name="connsiteX465" fmla="*/ 969277 w 2812178"/>
              <a:gd name="connsiteY465" fmla="*/ 1868289 h 3190227"/>
              <a:gd name="connsiteX466" fmla="*/ 848881 w 2812178"/>
              <a:gd name="connsiteY466" fmla="*/ 1958015 h 3190227"/>
              <a:gd name="connsiteX467" fmla="*/ 820115 w 2812178"/>
              <a:gd name="connsiteY467" fmla="*/ 2014783 h 3190227"/>
              <a:gd name="connsiteX468" fmla="*/ 834879 w 2812178"/>
              <a:gd name="connsiteY468" fmla="*/ 1899341 h 3190227"/>
              <a:gd name="connsiteX469" fmla="*/ 957180 w 2812178"/>
              <a:gd name="connsiteY469" fmla="*/ 1715508 h 3190227"/>
              <a:gd name="connsiteX470" fmla="*/ 962800 w 2812178"/>
              <a:gd name="connsiteY470" fmla="*/ 1703221 h 3190227"/>
              <a:gd name="connsiteX471" fmla="*/ 1008710 w 2812178"/>
              <a:gd name="connsiteY471" fmla="*/ 1612543 h 3190227"/>
              <a:gd name="connsiteX472" fmla="*/ 1319034 w 2812178"/>
              <a:gd name="connsiteY472" fmla="*/ 1556250 h 3190227"/>
              <a:gd name="connsiteX473" fmla="*/ 1305604 w 2812178"/>
              <a:gd name="connsiteY473" fmla="*/ 1573586 h 3190227"/>
              <a:gd name="connsiteX474" fmla="*/ 1327893 w 2812178"/>
              <a:gd name="connsiteY474" fmla="*/ 1607780 h 3190227"/>
              <a:gd name="connsiteX475" fmla="*/ 1348848 w 2812178"/>
              <a:gd name="connsiteY475" fmla="*/ 1622830 h 3190227"/>
              <a:gd name="connsiteX476" fmla="*/ 1355515 w 2812178"/>
              <a:gd name="connsiteY476" fmla="*/ 1600732 h 3190227"/>
              <a:gd name="connsiteX477" fmla="*/ 1359706 w 2812178"/>
              <a:gd name="connsiteY477" fmla="*/ 1596731 h 3190227"/>
              <a:gd name="connsiteX478" fmla="*/ 1385709 w 2812178"/>
              <a:gd name="connsiteY478" fmla="*/ 1640546 h 3190227"/>
              <a:gd name="connsiteX479" fmla="*/ 1392663 w 2812178"/>
              <a:gd name="connsiteY479" fmla="*/ 1675217 h 3190227"/>
              <a:gd name="connsiteX480" fmla="*/ 1393139 w 2812178"/>
              <a:gd name="connsiteY480" fmla="*/ 1704459 h 3190227"/>
              <a:gd name="connsiteX481" fmla="*/ 1403997 w 2812178"/>
              <a:gd name="connsiteY481" fmla="*/ 1713984 h 3190227"/>
              <a:gd name="connsiteX482" fmla="*/ 1406664 w 2812178"/>
              <a:gd name="connsiteY482" fmla="*/ 1700268 h 3190227"/>
              <a:gd name="connsiteX483" fmla="*/ 1405236 w 2812178"/>
              <a:gd name="connsiteY483" fmla="*/ 1660549 h 3190227"/>
              <a:gd name="connsiteX484" fmla="*/ 1419999 w 2812178"/>
              <a:gd name="connsiteY484" fmla="*/ 1689314 h 3190227"/>
              <a:gd name="connsiteX485" fmla="*/ 1394663 w 2812178"/>
              <a:gd name="connsiteY485" fmla="*/ 1611209 h 3190227"/>
              <a:gd name="connsiteX486" fmla="*/ 1330179 w 2812178"/>
              <a:gd name="connsiteY486" fmla="*/ 1558346 h 3190227"/>
              <a:gd name="connsiteX487" fmla="*/ 1319034 w 2812178"/>
              <a:gd name="connsiteY487" fmla="*/ 1556250 h 3190227"/>
              <a:gd name="connsiteX488" fmla="*/ 1412760 w 2812178"/>
              <a:gd name="connsiteY488" fmla="*/ 1507387 h 3190227"/>
              <a:gd name="connsiteX489" fmla="*/ 1401426 w 2812178"/>
              <a:gd name="connsiteY489" fmla="*/ 1516150 h 3190227"/>
              <a:gd name="connsiteX490" fmla="*/ 1405712 w 2812178"/>
              <a:gd name="connsiteY490" fmla="*/ 1538915 h 3190227"/>
              <a:gd name="connsiteX491" fmla="*/ 1410474 w 2812178"/>
              <a:gd name="connsiteY491" fmla="*/ 1536152 h 3190227"/>
              <a:gd name="connsiteX492" fmla="*/ 1417428 w 2812178"/>
              <a:gd name="connsiteY492" fmla="*/ 1529390 h 3190227"/>
              <a:gd name="connsiteX493" fmla="*/ 1418094 w 2812178"/>
              <a:gd name="connsiteY493" fmla="*/ 1540629 h 3190227"/>
              <a:gd name="connsiteX494" fmla="*/ 1411141 w 2812178"/>
              <a:gd name="connsiteY494" fmla="*/ 1567204 h 3190227"/>
              <a:gd name="connsiteX495" fmla="*/ 1433620 w 2812178"/>
              <a:gd name="connsiteY495" fmla="*/ 1592445 h 3190227"/>
              <a:gd name="connsiteX496" fmla="*/ 1456194 w 2812178"/>
              <a:gd name="connsiteY496" fmla="*/ 1600732 h 3190227"/>
              <a:gd name="connsiteX497" fmla="*/ 1518774 w 2812178"/>
              <a:gd name="connsiteY497" fmla="*/ 1618925 h 3190227"/>
              <a:gd name="connsiteX498" fmla="*/ 1585544 w 2812178"/>
              <a:gd name="connsiteY498" fmla="*/ 1651310 h 3190227"/>
              <a:gd name="connsiteX499" fmla="*/ 1589640 w 2812178"/>
              <a:gd name="connsiteY499" fmla="*/ 1650357 h 3190227"/>
              <a:gd name="connsiteX500" fmla="*/ 1604403 w 2812178"/>
              <a:gd name="connsiteY500" fmla="*/ 1656453 h 3190227"/>
              <a:gd name="connsiteX501" fmla="*/ 1642789 w 2812178"/>
              <a:gd name="connsiteY501" fmla="*/ 1692743 h 3190227"/>
              <a:gd name="connsiteX502" fmla="*/ 1664411 w 2812178"/>
              <a:gd name="connsiteY502" fmla="*/ 1723414 h 3190227"/>
              <a:gd name="connsiteX503" fmla="*/ 1682127 w 2812178"/>
              <a:gd name="connsiteY503" fmla="*/ 1758561 h 3190227"/>
              <a:gd name="connsiteX504" fmla="*/ 1706797 w 2812178"/>
              <a:gd name="connsiteY504" fmla="*/ 1752560 h 3190227"/>
              <a:gd name="connsiteX505" fmla="*/ 1731372 w 2812178"/>
              <a:gd name="connsiteY505" fmla="*/ 1718842 h 3190227"/>
              <a:gd name="connsiteX506" fmla="*/ 1706416 w 2812178"/>
              <a:gd name="connsiteY506" fmla="*/ 1685219 h 3190227"/>
              <a:gd name="connsiteX507" fmla="*/ 1698606 w 2812178"/>
              <a:gd name="connsiteY507" fmla="*/ 1678741 h 3190227"/>
              <a:gd name="connsiteX508" fmla="*/ 1704416 w 2812178"/>
              <a:gd name="connsiteY508" fmla="*/ 1669598 h 3190227"/>
              <a:gd name="connsiteX509" fmla="*/ 1728800 w 2812178"/>
              <a:gd name="connsiteY509" fmla="*/ 1667312 h 3190227"/>
              <a:gd name="connsiteX510" fmla="*/ 1756899 w 2812178"/>
              <a:gd name="connsiteY510" fmla="*/ 1666835 h 3190227"/>
              <a:gd name="connsiteX511" fmla="*/ 1748612 w 2812178"/>
              <a:gd name="connsiteY511" fmla="*/ 1662454 h 3190227"/>
              <a:gd name="connsiteX512" fmla="*/ 1688700 w 2812178"/>
              <a:gd name="connsiteY512" fmla="*/ 1640165 h 3190227"/>
              <a:gd name="connsiteX513" fmla="*/ 1642884 w 2812178"/>
              <a:gd name="connsiteY513" fmla="*/ 1624258 h 3190227"/>
              <a:gd name="connsiteX514" fmla="*/ 1621834 w 2812178"/>
              <a:gd name="connsiteY514" fmla="*/ 1606161 h 3190227"/>
              <a:gd name="connsiteX515" fmla="*/ 1601260 w 2812178"/>
              <a:gd name="connsiteY515" fmla="*/ 1577015 h 3190227"/>
              <a:gd name="connsiteX516" fmla="*/ 1596783 w 2812178"/>
              <a:gd name="connsiteY516" fmla="*/ 1577586 h 3190227"/>
              <a:gd name="connsiteX517" fmla="*/ 1562398 w 2812178"/>
              <a:gd name="connsiteY517" fmla="*/ 1571395 h 3190227"/>
              <a:gd name="connsiteX518" fmla="*/ 1519631 w 2812178"/>
              <a:gd name="connsiteY518" fmla="*/ 1557869 h 3190227"/>
              <a:gd name="connsiteX519" fmla="*/ 1525536 w 2812178"/>
              <a:gd name="connsiteY519" fmla="*/ 1565204 h 3190227"/>
              <a:gd name="connsiteX520" fmla="*/ 1537443 w 2812178"/>
              <a:gd name="connsiteY520" fmla="*/ 1574729 h 3190227"/>
              <a:gd name="connsiteX521" fmla="*/ 1531823 w 2812178"/>
              <a:gd name="connsiteY521" fmla="*/ 1580253 h 3190227"/>
              <a:gd name="connsiteX522" fmla="*/ 1511820 w 2812178"/>
              <a:gd name="connsiteY522" fmla="*/ 1574348 h 3190227"/>
              <a:gd name="connsiteX523" fmla="*/ 1507248 w 2812178"/>
              <a:gd name="connsiteY523" fmla="*/ 1559298 h 3190227"/>
              <a:gd name="connsiteX524" fmla="*/ 1496199 w 2812178"/>
              <a:gd name="connsiteY524" fmla="*/ 1550249 h 3190227"/>
              <a:gd name="connsiteX525" fmla="*/ 1473720 w 2812178"/>
              <a:gd name="connsiteY525" fmla="*/ 1543201 h 3190227"/>
              <a:gd name="connsiteX526" fmla="*/ 1451051 w 2812178"/>
              <a:gd name="connsiteY526" fmla="*/ 1529485 h 3190227"/>
              <a:gd name="connsiteX527" fmla="*/ 1412760 w 2812178"/>
              <a:gd name="connsiteY527" fmla="*/ 1507387 h 3190227"/>
              <a:gd name="connsiteX528" fmla="*/ 2325601 w 2812178"/>
              <a:gd name="connsiteY528" fmla="*/ 1440200 h 3190227"/>
              <a:gd name="connsiteX529" fmla="*/ 2317445 w 2812178"/>
              <a:gd name="connsiteY529" fmla="*/ 1442331 h 3190227"/>
              <a:gd name="connsiteX530" fmla="*/ 2316969 w 2812178"/>
              <a:gd name="connsiteY530" fmla="*/ 1459762 h 3190227"/>
              <a:gd name="connsiteX531" fmla="*/ 2336114 w 2812178"/>
              <a:gd name="connsiteY531" fmla="*/ 1490242 h 3190227"/>
              <a:gd name="connsiteX532" fmla="*/ 2347353 w 2812178"/>
              <a:gd name="connsiteY532" fmla="*/ 1505101 h 3190227"/>
              <a:gd name="connsiteX533" fmla="*/ 2360879 w 2812178"/>
              <a:gd name="connsiteY533" fmla="*/ 1485956 h 3190227"/>
              <a:gd name="connsiteX534" fmla="*/ 2362212 w 2812178"/>
              <a:gd name="connsiteY534" fmla="*/ 1475764 h 3190227"/>
              <a:gd name="connsiteX535" fmla="*/ 2333542 w 2812178"/>
              <a:gd name="connsiteY535" fmla="*/ 1444141 h 3190227"/>
              <a:gd name="connsiteX536" fmla="*/ 2325601 w 2812178"/>
              <a:gd name="connsiteY536" fmla="*/ 1440200 h 3190227"/>
              <a:gd name="connsiteX537" fmla="*/ 2161711 w 2812178"/>
              <a:gd name="connsiteY537" fmla="*/ 1376704 h 3190227"/>
              <a:gd name="connsiteX538" fmla="*/ 2119801 w 2812178"/>
              <a:gd name="connsiteY538" fmla="*/ 1385753 h 3190227"/>
              <a:gd name="connsiteX539" fmla="*/ 2140280 w 2812178"/>
              <a:gd name="connsiteY539" fmla="*/ 1410327 h 3190227"/>
              <a:gd name="connsiteX540" fmla="*/ 2157520 w 2812178"/>
              <a:gd name="connsiteY540" fmla="*/ 1431282 h 3190227"/>
              <a:gd name="connsiteX541" fmla="*/ 2164854 w 2812178"/>
              <a:gd name="connsiteY541" fmla="*/ 1441569 h 3190227"/>
              <a:gd name="connsiteX542" fmla="*/ 2170760 w 2812178"/>
              <a:gd name="connsiteY542" fmla="*/ 1434235 h 3190227"/>
              <a:gd name="connsiteX543" fmla="*/ 2180380 w 2812178"/>
              <a:gd name="connsiteY543" fmla="*/ 1433758 h 3190227"/>
              <a:gd name="connsiteX544" fmla="*/ 2206288 w 2812178"/>
              <a:gd name="connsiteY544" fmla="*/ 1431282 h 3190227"/>
              <a:gd name="connsiteX545" fmla="*/ 2220004 w 2812178"/>
              <a:gd name="connsiteY545" fmla="*/ 1413185 h 3190227"/>
              <a:gd name="connsiteX546" fmla="*/ 2211432 w 2812178"/>
              <a:gd name="connsiteY546" fmla="*/ 1391944 h 3190227"/>
              <a:gd name="connsiteX547" fmla="*/ 2171903 w 2812178"/>
              <a:gd name="connsiteY547" fmla="*/ 1377275 h 3190227"/>
              <a:gd name="connsiteX548" fmla="*/ 2161711 w 2812178"/>
              <a:gd name="connsiteY548" fmla="*/ 1376704 h 3190227"/>
              <a:gd name="connsiteX549" fmla="*/ 1371220 w 2812178"/>
              <a:gd name="connsiteY549" fmla="*/ 1330543 h 3190227"/>
              <a:gd name="connsiteX550" fmla="*/ 1352181 w 2812178"/>
              <a:gd name="connsiteY550" fmla="*/ 1331079 h 3190227"/>
              <a:gd name="connsiteX551" fmla="*/ 1323511 w 2812178"/>
              <a:gd name="connsiteY551" fmla="*/ 1334794 h 3190227"/>
              <a:gd name="connsiteX552" fmla="*/ 1307223 w 2812178"/>
              <a:gd name="connsiteY552" fmla="*/ 1334699 h 3190227"/>
              <a:gd name="connsiteX553" fmla="*/ 1308652 w 2812178"/>
              <a:gd name="connsiteY553" fmla="*/ 1355654 h 3190227"/>
              <a:gd name="connsiteX554" fmla="*/ 1311414 w 2812178"/>
              <a:gd name="connsiteY554" fmla="*/ 1372894 h 3190227"/>
              <a:gd name="connsiteX555" fmla="*/ 1318177 w 2812178"/>
              <a:gd name="connsiteY555" fmla="*/ 1384610 h 3190227"/>
              <a:gd name="connsiteX556" fmla="*/ 1353991 w 2812178"/>
              <a:gd name="connsiteY556" fmla="*/ 1415375 h 3190227"/>
              <a:gd name="connsiteX557" fmla="*/ 1381137 w 2812178"/>
              <a:gd name="connsiteY557" fmla="*/ 1456809 h 3190227"/>
              <a:gd name="connsiteX558" fmla="*/ 1394949 w 2812178"/>
              <a:gd name="connsiteY558" fmla="*/ 1459762 h 3190227"/>
              <a:gd name="connsiteX559" fmla="*/ 1416189 w 2812178"/>
              <a:gd name="connsiteY559" fmla="*/ 1480526 h 3190227"/>
              <a:gd name="connsiteX560" fmla="*/ 1414856 w 2812178"/>
              <a:gd name="connsiteY560" fmla="*/ 1493004 h 3190227"/>
              <a:gd name="connsiteX561" fmla="*/ 1423143 w 2812178"/>
              <a:gd name="connsiteY561" fmla="*/ 1492718 h 3190227"/>
              <a:gd name="connsiteX562" fmla="*/ 1432287 w 2812178"/>
              <a:gd name="connsiteY562" fmla="*/ 1473097 h 3190227"/>
              <a:gd name="connsiteX563" fmla="*/ 1445907 w 2812178"/>
              <a:gd name="connsiteY563" fmla="*/ 1461000 h 3190227"/>
              <a:gd name="connsiteX564" fmla="*/ 1457814 w 2812178"/>
              <a:gd name="connsiteY564" fmla="*/ 1450618 h 3190227"/>
              <a:gd name="connsiteX565" fmla="*/ 1446288 w 2812178"/>
              <a:gd name="connsiteY565" fmla="*/ 1432044 h 3190227"/>
              <a:gd name="connsiteX566" fmla="*/ 1447146 w 2812178"/>
              <a:gd name="connsiteY566" fmla="*/ 1430044 h 3190227"/>
              <a:gd name="connsiteX567" fmla="*/ 1445336 w 2812178"/>
              <a:gd name="connsiteY567" fmla="*/ 1398897 h 3190227"/>
              <a:gd name="connsiteX568" fmla="*/ 1426762 w 2812178"/>
              <a:gd name="connsiteY568" fmla="*/ 1374132 h 3190227"/>
              <a:gd name="connsiteX569" fmla="*/ 1427905 w 2812178"/>
              <a:gd name="connsiteY569" fmla="*/ 1369846 h 3190227"/>
              <a:gd name="connsiteX570" fmla="*/ 1407141 w 2812178"/>
              <a:gd name="connsiteY570" fmla="*/ 1349367 h 3190227"/>
              <a:gd name="connsiteX571" fmla="*/ 1386186 w 2812178"/>
              <a:gd name="connsiteY571" fmla="*/ 1341937 h 3190227"/>
              <a:gd name="connsiteX572" fmla="*/ 1371220 w 2812178"/>
              <a:gd name="connsiteY572" fmla="*/ 1330543 h 3190227"/>
              <a:gd name="connsiteX573" fmla="*/ 1483722 w 2812178"/>
              <a:gd name="connsiteY573" fmla="*/ 1297361 h 3190227"/>
              <a:gd name="connsiteX574" fmla="*/ 1477626 w 2812178"/>
              <a:gd name="connsiteY574" fmla="*/ 1299551 h 3190227"/>
              <a:gd name="connsiteX575" fmla="*/ 1678603 w 2812178"/>
              <a:gd name="connsiteY575" fmla="*/ 1298027 h 3190227"/>
              <a:gd name="connsiteX576" fmla="*/ 1587735 w 2812178"/>
              <a:gd name="connsiteY576" fmla="*/ 1304314 h 3190227"/>
              <a:gd name="connsiteX577" fmla="*/ 1483722 w 2812178"/>
              <a:gd name="connsiteY577" fmla="*/ 1297361 h 3190227"/>
              <a:gd name="connsiteX578" fmla="*/ 108039 w 2812178"/>
              <a:gd name="connsiteY578" fmla="*/ 1182989 h 3190227"/>
              <a:gd name="connsiteX579" fmla="*/ 113837 w 2812178"/>
              <a:gd name="connsiteY579" fmla="*/ 1185060 h 3190227"/>
              <a:gd name="connsiteX580" fmla="*/ 115075 w 2812178"/>
              <a:gd name="connsiteY580" fmla="*/ 1197729 h 3190227"/>
              <a:gd name="connsiteX581" fmla="*/ 69831 w 2812178"/>
              <a:gd name="connsiteY581" fmla="*/ 1234305 h 3190227"/>
              <a:gd name="connsiteX582" fmla="*/ 61640 w 2812178"/>
              <a:gd name="connsiteY582" fmla="*/ 1234305 h 3190227"/>
              <a:gd name="connsiteX583" fmla="*/ 33255 w 2812178"/>
              <a:gd name="connsiteY583" fmla="*/ 1229256 h 3190227"/>
              <a:gd name="connsiteX584" fmla="*/ 27921 w 2812178"/>
              <a:gd name="connsiteY584" fmla="*/ 1223160 h 3190227"/>
              <a:gd name="connsiteX585" fmla="*/ 32970 w 2812178"/>
              <a:gd name="connsiteY585" fmla="*/ 1217636 h 3190227"/>
              <a:gd name="connsiteX586" fmla="*/ 37351 w 2812178"/>
              <a:gd name="connsiteY586" fmla="*/ 1217350 h 3190227"/>
              <a:gd name="connsiteX587" fmla="*/ 102312 w 2812178"/>
              <a:gd name="connsiteY587" fmla="*/ 1185918 h 3190227"/>
              <a:gd name="connsiteX588" fmla="*/ 108039 w 2812178"/>
              <a:gd name="connsiteY588" fmla="*/ 1182989 h 3190227"/>
              <a:gd name="connsiteX589" fmla="*/ 1148633 w 2812178"/>
              <a:gd name="connsiteY589" fmla="*/ 750530 h 3190227"/>
              <a:gd name="connsiteX590" fmla="*/ 1156253 w 2812178"/>
              <a:gd name="connsiteY590" fmla="*/ 758245 h 3190227"/>
              <a:gd name="connsiteX591" fmla="*/ 1170731 w 2812178"/>
              <a:gd name="connsiteY591" fmla="*/ 767008 h 3190227"/>
              <a:gd name="connsiteX592" fmla="*/ 1175684 w 2812178"/>
              <a:gd name="connsiteY592" fmla="*/ 773485 h 3190227"/>
              <a:gd name="connsiteX593" fmla="*/ 1202830 w 2812178"/>
              <a:gd name="connsiteY593" fmla="*/ 781582 h 3190227"/>
              <a:gd name="connsiteX594" fmla="*/ 1226357 w 2812178"/>
              <a:gd name="connsiteY594" fmla="*/ 774724 h 3190227"/>
              <a:gd name="connsiteX595" fmla="*/ 1235977 w 2812178"/>
              <a:gd name="connsiteY595" fmla="*/ 778248 h 3190227"/>
              <a:gd name="connsiteX596" fmla="*/ 1230833 w 2812178"/>
              <a:gd name="connsiteY596" fmla="*/ 789202 h 3190227"/>
              <a:gd name="connsiteX597" fmla="*/ 1208069 w 2812178"/>
              <a:gd name="connsiteY597" fmla="*/ 817777 h 3190227"/>
              <a:gd name="connsiteX598" fmla="*/ 1183113 w 2812178"/>
              <a:gd name="connsiteY598" fmla="*/ 851495 h 3190227"/>
              <a:gd name="connsiteX599" fmla="*/ 1186352 w 2812178"/>
              <a:gd name="connsiteY599" fmla="*/ 882070 h 3190227"/>
              <a:gd name="connsiteX600" fmla="*/ 1188162 w 2812178"/>
              <a:gd name="connsiteY600" fmla="*/ 888547 h 3190227"/>
              <a:gd name="connsiteX601" fmla="*/ 1183399 w 2812178"/>
              <a:gd name="connsiteY601" fmla="*/ 917980 h 3190227"/>
              <a:gd name="connsiteX602" fmla="*/ 1161587 w 2812178"/>
              <a:gd name="connsiteY602" fmla="*/ 867878 h 3190227"/>
              <a:gd name="connsiteX603" fmla="*/ 1136822 w 2812178"/>
              <a:gd name="connsiteY603" fmla="*/ 805680 h 3190227"/>
              <a:gd name="connsiteX604" fmla="*/ 1119867 w 2812178"/>
              <a:gd name="connsiteY604" fmla="*/ 849876 h 3190227"/>
              <a:gd name="connsiteX605" fmla="*/ 1089768 w 2812178"/>
              <a:gd name="connsiteY605" fmla="*/ 870450 h 3190227"/>
              <a:gd name="connsiteX606" fmla="*/ 1086054 w 2812178"/>
              <a:gd name="connsiteY606" fmla="*/ 868354 h 3190227"/>
              <a:gd name="connsiteX607" fmla="*/ 1087387 w 2812178"/>
              <a:gd name="connsiteY607" fmla="*/ 862258 h 3190227"/>
              <a:gd name="connsiteX608" fmla="*/ 1107104 w 2812178"/>
              <a:gd name="connsiteY608" fmla="*/ 846923 h 3190227"/>
              <a:gd name="connsiteX609" fmla="*/ 1100532 w 2812178"/>
              <a:gd name="connsiteY609" fmla="*/ 817967 h 3190227"/>
              <a:gd name="connsiteX610" fmla="*/ 1069956 w 2812178"/>
              <a:gd name="connsiteY610" fmla="*/ 811871 h 3190227"/>
              <a:gd name="connsiteX611" fmla="*/ 1053764 w 2812178"/>
              <a:gd name="connsiteY611" fmla="*/ 805680 h 3190227"/>
              <a:gd name="connsiteX612" fmla="*/ 1053383 w 2812178"/>
              <a:gd name="connsiteY612" fmla="*/ 800155 h 3190227"/>
              <a:gd name="connsiteX613" fmla="*/ 1095388 w 2812178"/>
              <a:gd name="connsiteY613" fmla="*/ 771104 h 3190227"/>
              <a:gd name="connsiteX614" fmla="*/ 1135965 w 2812178"/>
              <a:gd name="connsiteY614" fmla="*/ 765580 h 3190227"/>
              <a:gd name="connsiteX615" fmla="*/ 1145775 w 2812178"/>
              <a:gd name="connsiteY615" fmla="*/ 759007 h 3190227"/>
              <a:gd name="connsiteX616" fmla="*/ 1148633 w 2812178"/>
              <a:gd name="connsiteY616" fmla="*/ 750530 h 3190227"/>
              <a:gd name="connsiteX617" fmla="*/ 842690 w 2812178"/>
              <a:gd name="connsiteY617" fmla="*/ 649565 h 3190227"/>
              <a:gd name="connsiteX618" fmla="*/ 848595 w 2812178"/>
              <a:gd name="connsiteY618" fmla="*/ 658518 h 3190227"/>
              <a:gd name="connsiteX619" fmla="*/ 870312 w 2812178"/>
              <a:gd name="connsiteY619" fmla="*/ 670805 h 3190227"/>
              <a:gd name="connsiteX620" fmla="*/ 884505 w 2812178"/>
              <a:gd name="connsiteY620" fmla="*/ 673282 h 3190227"/>
              <a:gd name="connsiteX621" fmla="*/ 881457 w 2812178"/>
              <a:gd name="connsiteY621" fmla="*/ 698904 h 3190227"/>
              <a:gd name="connsiteX622" fmla="*/ 870408 w 2812178"/>
              <a:gd name="connsiteY622" fmla="*/ 701285 h 3190227"/>
              <a:gd name="connsiteX623" fmla="*/ 804209 w 2812178"/>
              <a:gd name="connsiteY623" fmla="*/ 729670 h 3190227"/>
              <a:gd name="connsiteX624" fmla="*/ 757441 w 2812178"/>
              <a:gd name="connsiteY624" fmla="*/ 750530 h 3190227"/>
              <a:gd name="connsiteX625" fmla="*/ 743439 w 2812178"/>
              <a:gd name="connsiteY625" fmla="*/ 747196 h 3190227"/>
              <a:gd name="connsiteX626" fmla="*/ 735819 w 2812178"/>
              <a:gd name="connsiteY626" fmla="*/ 740243 h 3190227"/>
              <a:gd name="connsiteX627" fmla="*/ 744582 w 2812178"/>
              <a:gd name="connsiteY627" fmla="*/ 731670 h 3190227"/>
              <a:gd name="connsiteX628" fmla="*/ 829545 w 2812178"/>
              <a:gd name="connsiteY628" fmla="*/ 696142 h 3190227"/>
              <a:gd name="connsiteX629" fmla="*/ 837546 w 2812178"/>
              <a:gd name="connsiteY629" fmla="*/ 679187 h 3190227"/>
              <a:gd name="connsiteX630" fmla="*/ 834784 w 2812178"/>
              <a:gd name="connsiteY630" fmla="*/ 658994 h 3190227"/>
              <a:gd name="connsiteX631" fmla="*/ 842690 w 2812178"/>
              <a:gd name="connsiteY631" fmla="*/ 649565 h 3190227"/>
              <a:gd name="connsiteX632" fmla="*/ 1290745 w 2812178"/>
              <a:gd name="connsiteY632" fmla="*/ 572794 h 3190227"/>
              <a:gd name="connsiteX633" fmla="*/ 1276458 w 2812178"/>
              <a:gd name="connsiteY633" fmla="*/ 585176 h 3190227"/>
              <a:gd name="connsiteX634" fmla="*/ 1277791 w 2812178"/>
              <a:gd name="connsiteY634" fmla="*/ 615275 h 3190227"/>
              <a:gd name="connsiteX635" fmla="*/ 1293412 w 2812178"/>
              <a:gd name="connsiteY635" fmla="*/ 650803 h 3190227"/>
              <a:gd name="connsiteX636" fmla="*/ 1275886 w 2812178"/>
              <a:gd name="connsiteY636" fmla="*/ 694904 h 3190227"/>
              <a:gd name="connsiteX637" fmla="*/ 1272743 w 2812178"/>
              <a:gd name="connsiteY637" fmla="*/ 700810 h 3190227"/>
              <a:gd name="connsiteX638" fmla="*/ 1179874 w 2812178"/>
              <a:gd name="connsiteY638" fmla="*/ 732242 h 3190227"/>
              <a:gd name="connsiteX639" fmla="*/ 1171778 w 2812178"/>
              <a:gd name="connsiteY639" fmla="*/ 716907 h 3190227"/>
              <a:gd name="connsiteX640" fmla="*/ 1187589 w 2812178"/>
              <a:gd name="connsiteY640" fmla="*/ 705668 h 3190227"/>
              <a:gd name="connsiteX641" fmla="*/ 1204258 w 2812178"/>
              <a:gd name="connsiteY641" fmla="*/ 675949 h 3190227"/>
              <a:gd name="connsiteX642" fmla="*/ 1186732 w 2812178"/>
              <a:gd name="connsiteY642" fmla="*/ 664138 h 3190227"/>
              <a:gd name="connsiteX643" fmla="*/ 1182351 w 2812178"/>
              <a:gd name="connsiteY643" fmla="*/ 673759 h 3190227"/>
              <a:gd name="connsiteX644" fmla="*/ 1176826 w 2812178"/>
              <a:gd name="connsiteY644" fmla="*/ 691570 h 3190227"/>
              <a:gd name="connsiteX645" fmla="*/ 1165206 w 2812178"/>
              <a:gd name="connsiteY645" fmla="*/ 674140 h 3190227"/>
              <a:gd name="connsiteX646" fmla="*/ 1161491 w 2812178"/>
              <a:gd name="connsiteY646" fmla="*/ 709763 h 3190227"/>
              <a:gd name="connsiteX647" fmla="*/ 1144822 w 2812178"/>
              <a:gd name="connsiteY647" fmla="*/ 739100 h 3190227"/>
              <a:gd name="connsiteX648" fmla="*/ 1150442 w 2812178"/>
              <a:gd name="connsiteY648" fmla="*/ 710525 h 3190227"/>
              <a:gd name="connsiteX649" fmla="*/ 1148918 w 2812178"/>
              <a:gd name="connsiteY649" fmla="*/ 664424 h 3190227"/>
              <a:gd name="connsiteX650" fmla="*/ 1067670 w 2812178"/>
              <a:gd name="connsiteY650" fmla="*/ 671759 h 3190227"/>
              <a:gd name="connsiteX651" fmla="*/ 1040904 w 2812178"/>
              <a:gd name="connsiteY651" fmla="*/ 676521 h 3190227"/>
              <a:gd name="connsiteX652" fmla="*/ 1032808 w 2812178"/>
              <a:gd name="connsiteY652" fmla="*/ 684998 h 3190227"/>
              <a:gd name="connsiteX653" fmla="*/ 1041476 w 2812178"/>
              <a:gd name="connsiteY653" fmla="*/ 717669 h 3190227"/>
              <a:gd name="connsiteX654" fmla="*/ 1055001 w 2812178"/>
              <a:gd name="connsiteY654" fmla="*/ 722146 h 3190227"/>
              <a:gd name="connsiteX655" fmla="*/ 1082719 w 2812178"/>
              <a:gd name="connsiteY655" fmla="*/ 727099 h 3190227"/>
              <a:gd name="connsiteX656" fmla="*/ 1068051 w 2812178"/>
              <a:gd name="connsiteY656" fmla="*/ 746625 h 3190227"/>
              <a:gd name="connsiteX657" fmla="*/ 1064050 w 2812178"/>
              <a:gd name="connsiteY657" fmla="*/ 748816 h 3190227"/>
              <a:gd name="connsiteX658" fmla="*/ 1047762 w 2812178"/>
              <a:gd name="connsiteY658" fmla="*/ 776057 h 3190227"/>
              <a:gd name="connsiteX659" fmla="*/ 1038142 w 2812178"/>
              <a:gd name="connsiteY659" fmla="*/ 862639 h 3190227"/>
              <a:gd name="connsiteX660" fmla="*/ 1049858 w 2812178"/>
              <a:gd name="connsiteY660" fmla="*/ 916265 h 3190227"/>
              <a:gd name="connsiteX661" fmla="*/ 1062240 w 2812178"/>
              <a:gd name="connsiteY661" fmla="*/ 919694 h 3190227"/>
              <a:gd name="connsiteX662" fmla="*/ 1086815 w 2812178"/>
              <a:gd name="connsiteY662" fmla="*/ 922076 h 3190227"/>
              <a:gd name="connsiteX663" fmla="*/ 1129106 w 2812178"/>
              <a:gd name="connsiteY663" fmla="*/ 957223 h 3190227"/>
              <a:gd name="connsiteX664" fmla="*/ 1134154 w 2812178"/>
              <a:gd name="connsiteY664" fmla="*/ 956556 h 3190227"/>
              <a:gd name="connsiteX665" fmla="*/ 1146918 w 2812178"/>
              <a:gd name="connsiteY665" fmla="*/ 962747 h 3190227"/>
              <a:gd name="connsiteX666" fmla="*/ 1150156 w 2812178"/>
              <a:gd name="connsiteY666" fmla="*/ 946364 h 3190227"/>
              <a:gd name="connsiteX667" fmla="*/ 1153204 w 2812178"/>
              <a:gd name="connsiteY667" fmla="*/ 930648 h 3190227"/>
              <a:gd name="connsiteX668" fmla="*/ 1157395 w 2812178"/>
              <a:gd name="connsiteY668" fmla="*/ 921313 h 3190227"/>
              <a:gd name="connsiteX669" fmla="*/ 1164825 w 2812178"/>
              <a:gd name="connsiteY669" fmla="*/ 928362 h 3190227"/>
              <a:gd name="connsiteX670" fmla="*/ 1199305 w 2812178"/>
              <a:gd name="connsiteY670" fmla="*/ 934172 h 3190227"/>
              <a:gd name="connsiteX671" fmla="*/ 1215688 w 2812178"/>
              <a:gd name="connsiteY671" fmla="*/ 908074 h 3190227"/>
              <a:gd name="connsiteX672" fmla="*/ 1234071 w 2812178"/>
              <a:gd name="connsiteY672" fmla="*/ 899311 h 3190227"/>
              <a:gd name="connsiteX673" fmla="*/ 1275410 w 2812178"/>
              <a:gd name="connsiteY673" fmla="*/ 899692 h 3190227"/>
              <a:gd name="connsiteX674" fmla="*/ 1251121 w 2812178"/>
              <a:gd name="connsiteY674" fmla="*/ 889595 h 3190227"/>
              <a:gd name="connsiteX675" fmla="*/ 1259217 w 2812178"/>
              <a:gd name="connsiteY675" fmla="*/ 881213 h 3190227"/>
              <a:gd name="connsiteX676" fmla="*/ 1298365 w 2812178"/>
              <a:gd name="connsiteY676" fmla="*/ 872069 h 3190227"/>
              <a:gd name="connsiteX677" fmla="*/ 1327416 w 2812178"/>
              <a:gd name="connsiteY677" fmla="*/ 848447 h 3190227"/>
              <a:gd name="connsiteX678" fmla="*/ 1336560 w 2812178"/>
              <a:gd name="connsiteY678" fmla="*/ 837589 h 3190227"/>
              <a:gd name="connsiteX679" fmla="*/ 1347514 w 2812178"/>
              <a:gd name="connsiteY679" fmla="*/ 847685 h 3190227"/>
              <a:gd name="connsiteX680" fmla="*/ 1356087 w 2812178"/>
              <a:gd name="connsiteY680" fmla="*/ 872164 h 3190227"/>
              <a:gd name="connsiteX681" fmla="*/ 1370279 w 2812178"/>
              <a:gd name="connsiteY681" fmla="*/ 845971 h 3190227"/>
              <a:gd name="connsiteX682" fmla="*/ 1373517 w 2812178"/>
              <a:gd name="connsiteY682" fmla="*/ 837493 h 3190227"/>
              <a:gd name="connsiteX683" fmla="*/ 1379899 w 2812178"/>
              <a:gd name="connsiteY683" fmla="*/ 798822 h 3190227"/>
              <a:gd name="connsiteX684" fmla="*/ 1382947 w 2812178"/>
              <a:gd name="connsiteY684" fmla="*/ 765103 h 3190227"/>
              <a:gd name="connsiteX685" fmla="*/ 1387614 w 2812178"/>
              <a:gd name="connsiteY685" fmla="*/ 745863 h 3190227"/>
              <a:gd name="connsiteX686" fmla="*/ 1416666 w 2812178"/>
              <a:gd name="connsiteY686" fmla="*/ 766818 h 3190227"/>
              <a:gd name="connsiteX687" fmla="*/ 1421619 w 2812178"/>
              <a:gd name="connsiteY687" fmla="*/ 742910 h 3190227"/>
              <a:gd name="connsiteX688" fmla="*/ 1414570 w 2812178"/>
              <a:gd name="connsiteY688" fmla="*/ 731004 h 3190227"/>
              <a:gd name="connsiteX689" fmla="*/ 1388757 w 2812178"/>
              <a:gd name="connsiteY689" fmla="*/ 729575 h 3190227"/>
              <a:gd name="connsiteX690" fmla="*/ 1379613 w 2812178"/>
              <a:gd name="connsiteY690" fmla="*/ 720431 h 3190227"/>
              <a:gd name="connsiteX691" fmla="*/ 1391043 w 2812178"/>
              <a:gd name="connsiteY691" fmla="*/ 716621 h 3190227"/>
              <a:gd name="connsiteX692" fmla="*/ 1408474 w 2812178"/>
              <a:gd name="connsiteY692" fmla="*/ 721955 h 3190227"/>
              <a:gd name="connsiteX693" fmla="*/ 1424952 w 2812178"/>
              <a:gd name="connsiteY693" fmla="*/ 717859 h 3190227"/>
              <a:gd name="connsiteX694" fmla="*/ 1451908 w 2812178"/>
              <a:gd name="connsiteY694" fmla="*/ 726051 h 3190227"/>
              <a:gd name="connsiteX695" fmla="*/ 1463148 w 2812178"/>
              <a:gd name="connsiteY695" fmla="*/ 738529 h 3190227"/>
              <a:gd name="connsiteX696" fmla="*/ 1474101 w 2812178"/>
              <a:gd name="connsiteY696" fmla="*/ 717669 h 3190227"/>
              <a:gd name="connsiteX697" fmla="*/ 1448765 w 2812178"/>
              <a:gd name="connsiteY697" fmla="*/ 701667 h 3190227"/>
              <a:gd name="connsiteX698" fmla="*/ 1361421 w 2812178"/>
              <a:gd name="connsiteY698" fmla="*/ 704810 h 3190227"/>
              <a:gd name="connsiteX699" fmla="*/ 1393139 w 2812178"/>
              <a:gd name="connsiteY699" fmla="*/ 688618 h 3190227"/>
              <a:gd name="connsiteX700" fmla="*/ 1404474 w 2812178"/>
              <a:gd name="connsiteY700" fmla="*/ 680331 h 3190227"/>
              <a:gd name="connsiteX701" fmla="*/ 1390948 w 2812178"/>
              <a:gd name="connsiteY701" fmla="*/ 670997 h 3190227"/>
              <a:gd name="connsiteX702" fmla="*/ 1379613 w 2812178"/>
              <a:gd name="connsiteY702" fmla="*/ 672330 h 3190227"/>
              <a:gd name="connsiteX703" fmla="*/ 1341704 w 2812178"/>
              <a:gd name="connsiteY703" fmla="*/ 675283 h 3190227"/>
              <a:gd name="connsiteX704" fmla="*/ 1393139 w 2812178"/>
              <a:gd name="connsiteY704" fmla="*/ 640802 h 3190227"/>
              <a:gd name="connsiteX705" fmla="*/ 1401807 w 2812178"/>
              <a:gd name="connsiteY705" fmla="*/ 630706 h 3190227"/>
              <a:gd name="connsiteX706" fmla="*/ 1396568 w 2812178"/>
              <a:gd name="connsiteY706" fmla="*/ 622895 h 3190227"/>
              <a:gd name="connsiteX707" fmla="*/ 1355325 w 2812178"/>
              <a:gd name="connsiteY707" fmla="*/ 632611 h 3190227"/>
              <a:gd name="connsiteX708" fmla="*/ 1347705 w 2812178"/>
              <a:gd name="connsiteY708" fmla="*/ 643374 h 3190227"/>
              <a:gd name="connsiteX709" fmla="*/ 1338275 w 2812178"/>
              <a:gd name="connsiteY709" fmla="*/ 656233 h 3190227"/>
              <a:gd name="connsiteX710" fmla="*/ 1312176 w 2812178"/>
              <a:gd name="connsiteY710" fmla="*/ 660138 h 3190227"/>
              <a:gd name="connsiteX711" fmla="*/ 1322178 w 2812178"/>
              <a:gd name="connsiteY711" fmla="*/ 646422 h 3190227"/>
              <a:gd name="connsiteX712" fmla="*/ 1335894 w 2812178"/>
              <a:gd name="connsiteY712" fmla="*/ 638993 h 3190227"/>
              <a:gd name="connsiteX713" fmla="*/ 1321130 w 2812178"/>
              <a:gd name="connsiteY713" fmla="*/ 632706 h 3190227"/>
              <a:gd name="connsiteX714" fmla="*/ 1310081 w 2812178"/>
              <a:gd name="connsiteY714" fmla="*/ 625562 h 3190227"/>
              <a:gd name="connsiteX715" fmla="*/ 1290745 w 2812178"/>
              <a:gd name="connsiteY715" fmla="*/ 572794 h 3190227"/>
              <a:gd name="connsiteX716" fmla="*/ 843976 w 2812178"/>
              <a:gd name="connsiteY716" fmla="*/ 534074 h 3190227"/>
              <a:gd name="connsiteX717" fmla="*/ 851357 w 2812178"/>
              <a:gd name="connsiteY717" fmla="*/ 542599 h 3190227"/>
              <a:gd name="connsiteX718" fmla="*/ 857644 w 2812178"/>
              <a:gd name="connsiteY718" fmla="*/ 561840 h 3190227"/>
              <a:gd name="connsiteX719" fmla="*/ 865740 w 2812178"/>
              <a:gd name="connsiteY719" fmla="*/ 575461 h 3190227"/>
              <a:gd name="connsiteX720" fmla="*/ 871550 w 2812178"/>
              <a:gd name="connsiteY720" fmla="*/ 593177 h 3190227"/>
              <a:gd name="connsiteX721" fmla="*/ 824687 w 2812178"/>
              <a:gd name="connsiteY721" fmla="*/ 621276 h 3190227"/>
              <a:gd name="connsiteX722" fmla="*/ 774490 w 2812178"/>
              <a:gd name="connsiteY722" fmla="*/ 635754 h 3190227"/>
              <a:gd name="connsiteX723" fmla="*/ 754202 w 2812178"/>
              <a:gd name="connsiteY723" fmla="*/ 636802 h 3190227"/>
              <a:gd name="connsiteX724" fmla="*/ 747630 w 2812178"/>
              <a:gd name="connsiteY724" fmla="*/ 629086 h 3190227"/>
              <a:gd name="connsiteX725" fmla="*/ 786301 w 2812178"/>
              <a:gd name="connsiteY725" fmla="*/ 596225 h 3190227"/>
              <a:gd name="connsiteX726" fmla="*/ 814781 w 2812178"/>
              <a:gd name="connsiteY726" fmla="*/ 579842 h 3190227"/>
              <a:gd name="connsiteX727" fmla="*/ 837736 w 2812178"/>
              <a:gd name="connsiteY727" fmla="*/ 543266 h 3190227"/>
              <a:gd name="connsiteX728" fmla="*/ 843976 w 2812178"/>
              <a:gd name="connsiteY728" fmla="*/ 534074 h 3190227"/>
              <a:gd name="connsiteX729" fmla="*/ 1675043 w 2812178"/>
              <a:gd name="connsiteY729" fmla="*/ 287187 h 3190227"/>
              <a:gd name="connsiteX730" fmla="*/ 1654695 w 2812178"/>
              <a:gd name="connsiteY730" fmla="*/ 302855 h 3190227"/>
              <a:gd name="connsiteX731" fmla="*/ 1659839 w 2812178"/>
              <a:gd name="connsiteY731" fmla="*/ 318286 h 3190227"/>
              <a:gd name="connsiteX732" fmla="*/ 1685271 w 2812178"/>
              <a:gd name="connsiteY732" fmla="*/ 325239 h 3190227"/>
              <a:gd name="connsiteX733" fmla="*/ 1722037 w 2812178"/>
              <a:gd name="connsiteY733" fmla="*/ 303236 h 3190227"/>
              <a:gd name="connsiteX734" fmla="*/ 1723466 w 2812178"/>
              <a:gd name="connsiteY734" fmla="*/ 295045 h 3190227"/>
              <a:gd name="connsiteX735" fmla="*/ 1715655 w 2812178"/>
              <a:gd name="connsiteY735" fmla="*/ 293902 h 3190227"/>
              <a:gd name="connsiteX736" fmla="*/ 1699749 w 2812178"/>
              <a:gd name="connsiteY736" fmla="*/ 292378 h 3190227"/>
              <a:gd name="connsiteX737" fmla="*/ 1675043 w 2812178"/>
              <a:gd name="connsiteY737" fmla="*/ 287187 h 3190227"/>
              <a:gd name="connsiteX738" fmla="*/ 798017 w 2812178"/>
              <a:gd name="connsiteY738" fmla="*/ 281614 h 3190227"/>
              <a:gd name="connsiteX739" fmla="*/ 810305 w 2812178"/>
              <a:gd name="connsiteY739" fmla="*/ 289329 h 3190227"/>
              <a:gd name="connsiteX740" fmla="*/ 789635 w 2812178"/>
              <a:gd name="connsiteY740" fmla="*/ 331239 h 3190227"/>
              <a:gd name="connsiteX741" fmla="*/ 773252 w 2812178"/>
              <a:gd name="connsiteY741" fmla="*/ 343050 h 3190227"/>
              <a:gd name="connsiteX742" fmla="*/ 748297 w 2812178"/>
              <a:gd name="connsiteY742" fmla="*/ 346289 h 3190227"/>
              <a:gd name="connsiteX743" fmla="*/ 737153 w 2812178"/>
              <a:gd name="connsiteY743" fmla="*/ 333716 h 3190227"/>
              <a:gd name="connsiteX744" fmla="*/ 747916 w 2812178"/>
              <a:gd name="connsiteY744" fmla="*/ 320476 h 3190227"/>
              <a:gd name="connsiteX745" fmla="*/ 762775 w 2812178"/>
              <a:gd name="connsiteY745" fmla="*/ 315999 h 3190227"/>
              <a:gd name="connsiteX746" fmla="*/ 773443 w 2812178"/>
              <a:gd name="connsiteY746" fmla="*/ 308379 h 3190227"/>
              <a:gd name="connsiteX747" fmla="*/ 798017 w 2812178"/>
              <a:gd name="connsiteY747" fmla="*/ 281614 h 3190227"/>
              <a:gd name="connsiteX748" fmla="*/ 893267 w 2812178"/>
              <a:gd name="connsiteY748" fmla="*/ 164837 h 3190227"/>
              <a:gd name="connsiteX749" fmla="*/ 905174 w 2812178"/>
              <a:gd name="connsiteY749" fmla="*/ 173981 h 3190227"/>
              <a:gd name="connsiteX750" fmla="*/ 925176 w 2812178"/>
              <a:gd name="connsiteY750" fmla="*/ 217796 h 3190227"/>
              <a:gd name="connsiteX751" fmla="*/ 926986 w 2812178"/>
              <a:gd name="connsiteY751" fmla="*/ 226559 h 3190227"/>
              <a:gd name="connsiteX752" fmla="*/ 911841 w 2812178"/>
              <a:gd name="connsiteY752" fmla="*/ 329143 h 3190227"/>
              <a:gd name="connsiteX753" fmla="*/ 897268 w 2812178"/>
              <a:gd name="connsiteY753" fmla="*/ 330572 h 3190227"/>
              <a:gd name="connsiteX754" fmla="*/ 901173 w 2812178"/>
              <a:gd name="connsiteY754" fmla="*/ 314856 h 3190227"/>
              <a:gd name="connsiteX755" fmla="*/ 906221 w 2812178"/>
              <a:gd name="connsiteY755" fmla="*/ 306569 h 3190227"/>
              <a:gd name="connsiteX756" fmla="*/ 895934 w 2812178"/>
              <a:gd name="connsiteY756" fmla="*/ 307807 h 3190227"/>
              <a:gd name="connsiteX757" fmla="*/ 888124 w 2812178"/>
              <a:gd name="connsiteY757" fmla="*/ 315618 h 3190227"/>
              <a:gd name="connsiteX758" fmla="*/ 878694 w 2812178"/>
              <a:gd name="connsiteY758" fmla="*/ 316285 h 3190227"/>
              <a:gd name="connsiteX759" fmla="*/ 848786 w 2812178"/>
              <a:gd name="connsiteY759" fmla="*/ 276661 h 3190227"/>
              <a:gd name="connsiteX760" fmla="*/ 862406 w 2812178"/>
              <a:gd name="connsiteY760" fmla="*/ 256944 h 3190227"/>
              <a:gd name="connsiteX761" fmla="*/ 880885 w 2812178"/>
              <a:gd name="connsiteY761" fmla="*/ 254848 h 3190227"/>
              <a:gd name="connsiteX762" fmla="*/ 819353 w 2812178"/>
              <a:gd name="connsiteY762" fmla="*/ 248657 h 3190227"/>
              <a:gd name="connsiteX763" fmla="*/ 758108 w 2812178"/>
              <a:gd name="connsiteY763" fmla="*/ 275232 h 3190227"/>
              <a:gd name="connsiteX764" fmla="*/ 717912 w 2812178"/>
              <a:gd name="connsiteY764" fmla="*/ 311713 h 3190227"/>
              <a:gd name="connsiteX765" fmla="*/ 698195 w 2812178"/>
              <a:gd name="connsiteY765" fmla="*/ 341812 h 3190227"/>
              <a:gd name="connsiteX766" fmla="*/ 684098 w 2812178"/>
              <a:gd name="connsiteY766" fmla="*/ 345336 h 3190227"/>
              <a:gd name="connsiteX767" fmla="*/ 683717 w 2812178"/>
              <a:gd name="connsiteY767" fmla="*/ 333144 h 3190227"/>
              <a:gd name="connsiteX768" fmla="*/ 692004 w 2812178"/>
              <a:gd name="connsiteY768" fmla="*/ 293996 h 3190227"/>
              <a:gd name="connsiteX769" fmla="*/ 710292 w 2812178"/>
              <a:gd name="connsiteY769" fmla="*/ 285043 h 3190227"/>
              <a:gd name="connsiteX770" fmla="*/ 718007 w 2812178"/>
              <a:gd name="connsiteY770" fmla="*/ 279804 h 3190227"/>
              <a:gd name="connsiteX771" fmla="*/ 716102 w 2812178"/>
              <a:gd name="connsiteY771" fmla="*/ 265612 h 3190227"/>
              <a:gd name="connsiteX772" fmla="*/ 724770 w 2812178"/>
              <a:gd name="connsiteY772" fmla="*/ 224178 h 3190227"/>
              <a:gd name="connsiteX773" fmla="*/ 753821 w 2812178"/>
              <a:gd name="connsiteY773" fmla="*/ 253801 h 3190227"/>
              <a:gd name="connsiteX774" fmla="*/ 771443 w 2812178"/>
              <a:gd name="connsiteY774" fmla="*/ 236751 h 3190227"/>
              <a:gd name="connsiteX775" fmla="*/ 778205 w 2812178"/>
              <a:gd name="connsiteY775" fmla="*/ 209224 h 3190227"/>
              <a:gd name="connsiteX776" fmla="*/ 779348 w 2812178"/>
              <a:gd name="connsiteY776" fmla="*/ 197127 h 3190227"/>
              <a:gd name="connsiteX777" fmla="*/ 802875 w 2812178"/>
              <a:gd name="connsiteY777" fmla="*/ 196079 h 3190227"/>
              <a:gd name="connsiteX778" fmla="*/ 871646 w 2812178"/>
              <a:gd name="connsiteY778" fmla="*/ 201794 h 3190227"/>
              <a:gd name="connsiteX779" fmla="*/ 883838 w 2812178"/>
              <a:gd name="connsiteY779" fmla="*/ 178744 h 3190227"/>
              <a:gd name="connsiteX780" fmla="*/ 893267 w 2812178"/>
              <a:gd name="connsiteY780" fmla="*/ 164837 h 3190227"/>
              <a:gd name="connsiteX781" fmla="*/ 1142346 w 2812178"/>
              <a:gd name="connsiteY781" fmla="*/ 109973 h 3190227"/>
              <a:gd name="connsiteX782" fmla="*/ 1153015 w 2812178"/>
              <a:gd name="connsiteY782" fmla="*/ 119498 h 3190227"/>
              <a:gd name="connsiteX783" fmla="*/ 1146728 w 2812178"/>
              <a:gd name="connsiteY783" fmla="*/ 193793 h 3190227"/>
              <a:gd name="connsiteX784" fmla="*/ 1104532 w 2812178"/>
              <a:gd name="connsiteY784" fmla="*/ 252563 h 3190227"/>
              <a:gd name="connsiteX785" fmla="*/ 1096246 w 2812178"/>
              <a:gd name="connsiteY785" fmla="*/ 253325 h 3190227"/>
              <a:gd name="connsiteX786" fmla="*/ 1085958 w 2812178"/>
              <a:gd name="connsiteY786" fmla="*/ 262373 h 3190227"/>
              <a:gd name="connsiteX787" fmla="*/ 1059288 w 2812178"/>
              <a:gd name="connsiteY787" fmla="*/ 286472 h 3190227"/>
              <a:gd name="connsiteX788" fmla="*/ 1004234 w 2812178"/>
              <a:gd name="connsiteY788" fmla="*/ 299997 h 3190227"/>
              <a:gd name="connsiteX789" fmla="*/ 990613 w 2812178"/>
              <a:gd name="connsiteY789" fmla="*/ 290758 h 3190227"/>
              <a:gd name="connsiteX790" fmla="*/ 985470 w 2812178"/>
              <a:gd name="connsiteY790" fmla="*/ 210938 h 3190227"/>
              <a:gd name="connsiteX791" fmla="*/ 1016807 w 2812178"/>
              <a:gd name="connsiteY791" fmla="*/ 137501 h 3190227"/>
              <a:gd name="connsiteX792" fmla="*/ 1088054 w 2812178"/>
              <a:gd name="connsiteY792" fmla="*/ 111021 h 3190227"/>
              <a:gd name="connsiteX793" fmla="*/ 1142346 w 2812178"/>
              <a:gd name="connsiteY793" fmla="*/ 109973 h 3190227"/>
              <a:gd name="connsiteX794" fmla="*/ 1324940 w 2812178"/>
              <a:gd name="connsiteY794" fmla="*/ 115 h 3190227"/>
              <a:gd name="connsiteX795" fmla="*/ 1336370 w 2812178"/>
              <a:gd name="connsiteY795" fmla="*/ 4437 h 3190227"/>
              <a:gd name="connsiteX796" fmla="*/ 1389138 w 2812178"/>
              <a:gd name="connsiteY796" fmla="*/ 50157 h 3190227"/>
              <a:gd name="connsiteX797" fmla="*/ 1419999 w 2812178"/>
              <a:gd name="connsiteY797" fmla="*/ 57777 h 3190227"/>
              <a:gd name="connsiteX798" fmla="*/ 1465434 w 2812178"/>
              <a:gd name="connsiteY798" fmla="*/ 43013 h 3190227"/>
              <a:gd name="connsiteX799" fmla="*/ 1487341 w 2812178"/>
              <a:gd name="connsiteY799" fmla="*/ 40441 h 3190227"/>
              <a:gd name="connsiteX800" fmla="*/ 1510582 w 2812178"/>
              <a:gd name="connsiteY800" fmla="*/ 35393 h 3190227"/>
              <a:gd name="connsiteX801" fmla="*/ 1529346 w 2812178"/>
              <a:gd name="connsiteY801" fmla="*/ 32917 h 3190227"/>
              <a:gd name="connsiteX802" fmla="*/ 1541919 w 2812178"/>
              <a:gd name="connsiteY802" fmla="*/ 43108 h 3190227"/>
              <a:gd name="connsiteX803" fmla="*/ 1528299 w 2812178"/>
              <a:gd name="connsiteY803" fmla="*/ 48347 h 3190227"/>
              <a:gd name="connsiteX804" fmla="*/ 1509725 w 2812178"/>
              <a:gd name="connsiteY804" fmla="*/ 63873 h 3190227"/>
              <a:gd name="connsiteX805" fmla="*/ 1508963 w 2812178"/>
              <a:gd name="connsiteY805" fmla="*/ 65968 h 3190227"/>
              <a:gd name="connsiteX806" fmla="*/ 1451622 w 2812178"/>
              <a:gd name="connsiteY806" fmla="*/ 128738 h 3190227"/>
              <a:gd name="connsiteX807" fmla="*/ 1416856 w 2812178"/>
              <a:gd name="connsiteY807" fmla="*/ 135025 h 3190227"/>
              <a:gd name="connsiteX808" fmla="*/ 1459719 w 2812178"/>
              <a:gd name="connsiteY808" fmla="*/ 175506 h 3190227"/>
              <a:gd name="connsiteX809" fmla="*/ 1466005 w 2812178"/>
              <a:gd name="connsiteY809" fmla="*/ 175696 h 3190227"/>
              <a:gd name="connsiteX810" fmla="*/ 1492675 w 2812178"/>
              <a:gd name="connsiteY810" fmla="*/ 172458 h 3190227"/>
              <a:gd name="connsiteX811" fmla="*/ 1498390 w 2812178"/>
              <a:gd name="connsiteY811" fmla="*/ 171029 h 3190227"/>
              <a:gd name="connsiteX812" fmla="*/ 1495914 w 2812178"/>
              <a:gd name="connsiteY812" fmla="*/ 162838 h 3190227"/>
              <a:gd name="connsiteX813" fmla="*/ 1502486 w 2812178"/>
              <a:gd name="connsiteY813" fmla="*/ 146550 h 3190227"/>
              <a:gd name="connsiteX814" fmla="*/ 1518964 w 2812178"/>
              <a:gd name="connsiteY814" fmla="*/ 135215 h 3190227"/>
              <a:gd name="connsiteX815" fmla="*/ 1501248 w 2812178"/>
              <a:gd name="connsiteY815" fmla="*/ 130167 h 3190227"/>
              <a:gd name="connsiteX816" fmla="*/ 1490580 w 2812178"/>
              <a:gd name="connsiteY816" fmla="*/ 126262 h 3190227"/>
              <a:gd name="connsiteX817" fmla="*/ 1516011 w 2812178"/>
              <a:gd name="connsiteY817" fmla="*/ 109402 h 3190227"/>
              <a:gd name="connsiteX818" fmla="*/ 1530299 w 2812178"/>
              <a:gd name="connsiteY818" fmla="*/ 112641 h 3190227"/>
              <a:gd name="connsiteX819" fmla="*/ 1539443 w 2812178"/>
              <a:gd name="connsiteY819" fmla="*/ 122833 h 3190227"/>
              <a:gd name="connsiteX820" fmla="*/ 1568304 w 2812178"/>
              <a:gd name="connsiteY820" fmla="*/ 131977 h 3190227"/>
              <a:gd name="connsiteX821" fmla="*/ 1566208 w 2812178"/>
              <a:gd name="connsiteY821" fmla="*/ 109593 h 3190227"/>
              <a:gd name="connsiteX822" fmla="*/ 1565922 w 2812178"/>
              <a:gd name="connsiteY822" fmla="*/ 71398 h 3190227"/>
              <a:gd name="connsiteX823" fmla="*/ 1563732 w 2812178"/>
              <a:gd name="connsiteY823" fmla="*/ 53872 h 3190227"/>
              <a:gd name="connsiteX824" fmla="*/ 1560493 w 2812178"/>
              <a:gd name="connsiteY824" fmla="*/ 37584 h 3190227"/>
              <a:gd name="connsiteX825" fmla="*/ 1577352 w 2812178"/>
              <a:gd name="connsiteY825" fmla="*/ 40727 h 3190227"/>
              <a:gd name="connsiteX826" fmla="*/ 1607737 w 2812178"/>
              <a:gd name="connsiteY826" fmla="*/ 78827 h 3190227"/>
              <a:gd name="connsiteX827" fmla="*/ 1618786 w 2812178"/>
              <a:gd name="connsiteY827" fmla="*/ 104449 h 3190227"/>
              <a:gd name="connsiteX828" fmla="*/ 1627644 w 2812178"/>
              <a:gd name="connsiteY828" fmla="*/ 119880 h 3190227"/>
              <a:gd name="connsiteX829" fmla="*/ 1677174 w 2812178"/>
              <a:gd name="connsiteY829" fmla="*/ 204271 h 3190227"/>
              <a:gd name="connsiteX830" fmla="*/ 1699844 w 2812178"/>
              <a:gd name="connsiteY830" fmla="*/ 232846 h 3190227"/>
              <a:gd name="connsiteX831" fmla="*/ 1783378 w 2812178"/>
              <a:gd name="connsiteY831" fmla="*/ 252373 h 3190227"/>
              <a:gd name="connsiteX832" fmla="*/ 1800809 w 2812178"/>
              <a:gd name="connsiteY832" fmla="*/ 256183 h 3190227"/>
              <a:gd name="connsiteX833" fmla="*/ 1858721 w 2812178"/>
              <a:gd name="connsiteY833" fmla="*/ 246658 h 3190227"/>
              <a:gd name="connsiteX834" fmla="*/ 1894725 w 2812178"/>
              <a:gd name="connsiteY834" fmla="*/ 229132 h 3190227"/>
              <a:gd name="connsiteX835" fmla="*/ 1892725 w 2812178"/>
              <a:gd name="connsiteY835" fmla="*/ 254182 h 3190227"/>
              <a:gd name="connsiteX836" fmla="*/ 1922824 w 2812178"/>
              <a:gd name="connsiteY836" fmla="*/ 251515 h 3190227"/>
              <a:gd name="connsiteX837" fmla="*/ 1942446 w 2812178"/>
              <a:gd name="connsiteY837" fmla="*/ 236752 h 3190227"/>
              <a:gd name="connsiteX838" fmla="*/ 1966925 w 2812178"/>
              <a:gd name="connsiteY838" fmla="*/ 239133 h 3190227"/>
              <a:gd name="connsiteX839" fmla="*/ 2012359 w 2812178"/>
              <a:gd name="connsiteY839" fmla="*/ 237514 h 3190227"/>
              <a:gd name="connsiteX840" fmla="*/ 2057317 w 2812178"/>
              <a:gd name="connsiteY840" fmla="*/ 258278 h 3190227"/>
              <a:gd name="connsiteX841" fmla="*/ 2069033 w 2812178"/>
              <a:gd name="connsiteY841" fmla="*/ 292187 h 3190227"/>
              <a:gd name="connsiteX842" fmla="*/ 2079225 w 2812178"/>
              <a:gd name="connsiteY842" fmla="*/ 322000 h 3190227"/>
              <a:gd name="connsiteX843" fmla="*/ 2112943 w 2812178"/>
              <a:gd name="connsiteY843" fmla="*/ 343908 h 3190227"/>
              <a:gd name="connsiteX844" fmla="*/ 2151900 w 2812178"/>
              <a:gd name="connsiteY844" fmla="*/ 355528 h 3190227"/>
              <a:gd name="connsiteX845" fmla="*/ 2173046 w 2812178"/>
              <a:gd name="connsiteY845" fmla="*/ 367530 h 3190227"/>
              <a:gd name="connsiteX846" fmla="*/ 2199525 w 2812178"/>
              <a:gd name="connsiteY846" fmla="*/ 400201 h 3190227"/>
              <a:gd name="connsiteX847" fmla="*/ 2199430 w 2812178"/>
              <a:gd name="connsiteY847" fmla="*/ 411535 h 3190227"/>
              <a:gd name="connsiteX848" fmla="*/ 2205145 w 2812178"/>
              <a:gd name="connsiteY848" fmla="*/ 417441 h 3190227"/>
              <a:gd name="connsiteX849" fmla="*/ 2211051 w 2812178"/>
              <a:gd name="connsiteY849" fmla="*/ 411726 h 3190227"/>
              <a:gd name="connsiteX850" fmla="*/ 2211622 w 2812178"/>
              <a:gd name="connsiteY850" fmla="*/ 384389 h 3190227"/>
              <a:gd name="connsiteX851" fmla="*/ 2229910 w 2812178"/>
              <a:gd name="connsiteY851" fmla="*/ 371721 h 3190227"/>
              <a:gd name="connsiteX852" fmla="*/ 2241626 w 2812178"/>
              <a:gd name="connsiteY852" fmla="*/ 378769 h 3190227"/>
              <a:gd name="connsiteX853" fmla="*/ 2309253 w 2812178"/>
              <a:gd name="connsiteY853" fmla="*/ 436015 h 3190227"/>
              <a:gd name="connsiteX854" fmla="*/ 2337924 w 2812178"/>
              <a:gd name="connsiteY854" fmla="*/ 458398 h 3190227"/>
              <a:gd name="connsiteX855" fmla="*/ 2374404 w 2812178"/>
              <a:gd name="connsiteY855" fmla="*/ 506119 h 3190227"/>
              <a:gd name="connsiteX856" fmla="*/ 2381643 w 2812178"/>
              <a:gd name="connsiteY856" fmla="*/ 514501 h 3190227"/>
              <a:gd name="connsiteX857" fmla="*/ 2390121 w 2812178"/>
              <a:gd name="connsiteY857" fmla="*/ 537837 h 3190227"/>
              <a:gd name="connsiteX858" fmla="*/ 2378310 w 2812178"/>
              <a:gd name="connsiteY858" fmla="*/ 584319 h 3190227"/>
              <a:gd name="connsiteX859" fmla="*/ 2334876 w 2812178"/>
              <a:gd name="connsiteY859" fmla="*/ 635182 h 3190227"/>
              <a:gd name="connsiteX860" fmla="*/ 2316492 w 2812178"/>
              <a:gd name="connsiteY860" fmla="*/ 666424 h 3190227"/>
              <a:gd name="connsiteX861" fmla="*/ 2276678 w 2812178"/>
              <a:gd name="connsiteY861" fmla="*/ 724718 h 3190227"/>
              <a:gd name="connsiteX862" fmla="*/ 2264010 w 2812178"/>
              <a:gd name="connsiteY862" fmla="*/ 734052 h 3190227"/>
              <a:gd name="connsiteX863" fmla="*/ 2240673 w 2812178"/>
              <a:gd name="connsiteY863" fmla="*/ 825111 h 3190227"/>
              <a:gd name="connsiteX864" fmla="*/ 2254770 w 2812178"/>
              <a:gd name="connsiteY864" fmla="*/ 841684 h 3190227"/>
              <a:gd name="connsiteX865" fmla="*/ 2347353 w 2812178"/>
              <a:gd name="connsiteY865" fmla="*/ 885690 h 3190227"/>
              <a:gd name="connsiteX866" fmla="*/ 2365546 w 2812178"/>
              <a:gd name="connsiteY866" fmla="*/ 913503 h 3190227"/>
              <a:gd name="connsiteX867" fmla="*/ 2381262 w 2812178"/>
              <a:gd name="connsiteY867" fmla="*/ 926647 h 3190227"/>
              <a:gd name="connsiteX868" fmla="*/ 2389930 w 2812178"/>
              <a:gd name="connsiteY868" fmla="*/ 934934 h 3190227"/>
              <a:gd name="connsiteX869" fmla="*/ 2407551 w 2812178"/>
              <a:gd name="connsiteY869" fmla="*/ 1005514 h 3190227"/>
              <a:gd name="connsiteX870" fmla="*/ 2419362 w 2812178"/>
              <a:gd name="connsiteY870" fmla="*/ 1036757 h 3190227"/>
              <a:gd name="connsiteX871" fmla="*/ 2442794 w 2812178"/>
              <a:gd name="connsiteY871" fmla="*/ 1076952 h 3190227"/>
              <a:gd name="connsiteX872" fmla="*/ 2456320 w 2812178"/>
              <a:gd name="connsiteY872" fmla="*/ 1078095 h 3190227"/>
              <a:gd name="connsiteX873" fmla="*/ 2463558 w 2812178"/>
              <a:gd name="connsiteY873" fmla="*/ 1081048 h 3190227"/>
              <a:gd name="connsiteX874" fmla="*/ 2469273 w 2812178"/>
              <a:gd name="connsiteY874" fmla="*/ 1100764 h 3190227"/>
              <a:gd name="connsiteX875" fmla="*/ 2476989 w 2812178"/>
              <a:gd name="connsiteY875" fmla="*/ 1103432 h 3190227"/>
              <a:gd name="connsiteX876" fmla="*/ 2491943 w 2812178"/>
              <a:gd name="connsiteY876" fmla="*/ 1105146 h 3190227"/>
              <a:gd name="connsiteX877" fmla="*/ 2509374 w 2812178"/>
              <a:gd name="connsiteY877" fmla="*/ 1122005 h 3190227"/>
              <a:gd name="connsiteX878" fmla="*/ 2551760 w 2812178"/>
              <a:gd name="connsiteY878" fmla="*/ 1171440 h 3190227"/>
              <a:gd name="connsiteX879" fmla="*/ 2525376 w 2812178"/>
              <a:gd name="connsiteY879" fmla="*/ 1254117 h 3190227"/>
              <a:gd name="connsiteX880" fmla="*/ 2466702 w 2812178"/>
              <a:gd name="connsiteY880" fmla="*/ 1308124 h 3190227"/>
              <a:gd name="connsiteX881" fmla="*/ 2459653 w 2812178"/>
              <a:gd name="connsiteY881" fmla="*/ 1390515 h 3190227"/>
              <a:gd name="connsiteX882" fmla="*/ 2500896 w 2812178"/>
              <a:gd name="connsiteY882" fmla="*/ 1469001 h 3190227"/>
              <a:gd name="connsiteX883" fmla="*/ 2520804 w 2812178"/>
              <a:gd name="connsiteY883" fmla="*/ 1511768 h 3190227"/>
              <a:gd name="connsiteX884" fmla="*/ 2536329 w 2812178"/>
              <a:gd name="connsiteY884" fmla="*/ 1570061 h 3190227"/>
              <a:gd name="connsiteX885" fmla="*/ 2557189 w 2812178"/>
              <a:gd name="connsiteY885" fmla="*/ 1630069 h 3190227"/>
              <a:gd name="connsiteX886" fmla="*/ 2574620 w 2812178"/>
              <a:gd name="connsiteY886" fmla="*/ 1686171 h 3190227"/>
              <a:gd name="connsiteX887" fmla="*/ 2580906 w 2812178"/>
              <a:gd name="connsiteY887" fmla="*/ 1668169 h 3190227"/>
              <a:gd name="connsiteX888" fmla="*/ 2582621 w 2812178"/>
              <a:gd name="connsiteY888" fmla="*/ 1647976 h 3190227"/>
              <a:gd name="connsiteX889" fmla="*/ 2593765 w 2812178"/>
              <a:gd name="connsiteY889" fmla="*/ 1641785 h 3190227"/>
              <a:gd name="connsiteX890" fmla="*/ 2601576 w 2812178"/>
              <a:gd name="connsiteY890" fmla="*/ 1648452 h 3190227"/>
              <a:gd name="connsiteX891" fmla="*/ 2606433 w 2812178"/>
              <a:gd name="connsiteY891" fmla="*/ 1683599 h 3190227"/>
              <a:gd name="connsiteX892" fmla="*/ 2615958 w 2812178"/>
              <a:gd name="connsiteY892" fmla="*/ 1693982 h 3190227"/>
              <a:gd name="connsiteX893" fmla="*/ 2661202 w 2812178"/>
              <a:gd name="connsiteY893" fmla="*/ 1674265 h 3190227"/>
              <a:gd name="connsiteX894" fmla="*/ 2665774 w 2812178"/>
              <a:gd name="connsiteY894" fmla="*/ 1653405 h 3190227"/>
              <a:gd name="connsiteX895" fmla="*/ 2675680 w 2812178"/>
              <a:gd name="connsiteY895" fmla="*/ 1638546 h 3190227"/>
              <a:gd name="connsiteX896" fmla="*/ 2688063 w 2812178"/>
              <a:gd name="connsiteY896" fmla="*/ 1649024 h 3190227"/>
              <a:gd name="connsiteX897" fmla="*/ 2697492 w 2812178"/>
              <a:gd name="connsiteY897" fmla="*/ 1705031 h 3190227"/>
              <a:gd name="connsiteX898" fmla="*/ 2687967 w 2812178"/>
              <a:gd name="connsiteY898" fmla="*/ 1722080 h 3190227"/>
              <a:gd name="connsiteX899" fmla="*/ 2707113 w 2812178"/>
              <a:gd name="connsiteY899" fmla="*/ 1709412 h 3190227"/>
              <a:gd name="connsiteX900" fmla="*/ 2701112 w 2812178"/>
              <a:gd name="connsiteY900" fmla="*/ 1685314 h 3190227"/>
              <a:gd name="connsiteX901" fmla="*/ 2710732 w 2812178"/>
              <a:gd name="connsiteY901" fmla="*/ 1670264 h 3190227"/>
              <a:gd name="connsiteX902" fmla="*/ 2714447 w 2812178"/>
              <a:gd name="connsiteY902" fmla="*/ 1681980 h 3190227"/>
              <a:gd name="connsiteX903" fmla="*/ 2721972 w 2812178"/>
              <a:gd name="connsiteY903" fmla="*/ 1689695 h 3190227"/>
              <a:gd name="connsiteX904" fmla="*/ 2734830 w 2812178"/>
              <a:gd name="connsiteY904" fmla="*/ 1679599 h 3190227"/>
              <a:gd name="connsiteX905" fmla="*/ 2734830 w 2812178"/>
              <a:gd name="connsiteY905" fmla="*/ 1654262 h 3190227"/>
              <a:gd name="connsiteX906" fmla="*/ 2756071 w 2812178"/>
              <a:gd name="connsiteY906" fmla="*/ 1724271 h 3190227"/>
              <a:gd name="connsiteX907" fmla="*/ 2760548 w 2812178"/>
              <a:gd name="connsiteY907" fmla="*/ 1718937 h 3190227"/>
              <a:gd name="connsiteX908" fmla="*/ 2781217 w 2812178"/>
              <a:gd name="connsiteY908" fmla="*/ 1695506 h 3190227"/>
              <a:gd name="connsiteX909" fmla="*/ 2810935 w 2812178"/>
              <a:gd name="connsiteY909" fmla="*/ 1730367 h 3190227"/>
              <a:gd name="connsiteX910" fmla="*/ 2798362 w 2812178"/>
              <a:gd name="connsiteY910" fmla="*/ 1787612 h 3190227"/>
              <a:gd name="connsiteX911" fmla="*/ 2784741 w 2812178"/>
              <a:gd name="connsiteY911" fmla="*/ 1816092 h 3190227"/>
              <a:gd name="connsiteX912" fmla="*/ 2763215 w 2812178"/>
              <a:gd name="connsiteY912" fmla="*/ 1822569 h 3190227"/>
              <a:gd name="connsiteX913" fmla="*/ 2743308 w 2812178"/>
              <a:gd name="connsiteY913" fmla="*/ 1830189 h 3190227"/>
              <a:gd name="connsiteX914" fmla="*/ 2697016 w 2812178"/>
              <a:gd name="connsiteY914" fmla="*/ 1859240 h 3190227"/>
              <a:gd name="connsiteX915" fmla="*/ 2667489 w 2812178"/>
              <a:gd name="connsiteY915" fmla="*/ 1901531 h 3190227"/>
              <a:gd name="connsiteX916" fmla="*/ 2648439 w 2812178"/>
              <a:gd name="connsiteY916" fmla="*/ 1859145 h 3190227"/>
              <a:gd name="connsiteX917" fmla="*/ 2641771 w 2812178"/>
              <a:gd name="connsiteY917" fmla="*/ 1853144 h 3190227"/>
              <a:gd name="connsiteX918" fmla="*/ 2632341 w 2812178"/>
              <a:gd name="connsiteY918" fmla="*/ 1848001 h 3190227"/>
              <a:gd name="connsiteX919" fmla="*/ 2643390 w 2812178"/>
              <a:gd name="connsiteY919" fmla="*/ 1842381 h 3190227"/>
              <a:gd name="connsiteX920" fmla="*/ 2654154 w 2812178"/>
              <a:gd name="connsiteY920" fmla="*/ 1837333 h 3190227"/>
              <a:gd name="connsiteX921" fmla="*/ 2619387 w 2812178"/>
              <a:gd name="connsiteY921" fmla="*/ 1846191 h 3190227"/>
              <a:gd name="connsiteX922" fmla="*/ 2625103 w 2812178"/>
              <a:gd name="connsiteY922" fmla="*/ 1873909 h 3190227"/>
              <a:gd name="connsiteX923" fmla="*/ 2648629 w 2812178"/>
              <a:gd name="connsiteY923" fmla="*/ 1910485 h 3190227"/>
              <a:gd name="connsiteX924" fmla="*/ 2606719 w 2812178"/>
              <a:gd name="connsiteY924" fmla="*/ 1908485 h 3190227"/>
              <a:gd name="connsiteX925" fmla="*/ 2619387 w 2812178"/>
              <a:gd name="connsiteY925" fmla="*/ 1930773 h 3190227"/>
              <a:gd name="connsiteX926" fmla="*/ 2620149 w 2812178"/>
              <a:gd name="connsiteY926" fmla="*/ 1960777 h 3190227"/>
              <a:gd name="connsiteX927" fmla="*/ 2620530 w 2812178"/>
              <a:gd name="connsiteY927" fmla="*/ 1968397 h 3190227"/>
              <a:gd name="connsiteX928" fmla="*/ 2628722 w 2812178"/>
              <a:gd name="connsiteY928" fmla="*/ 1968587 h 3190227"/>
              <a:gd name="connsiteX929" fmla="*/ 2647010 w 2812178"/>
              <a:gd name="connsiteY929" fmla="*/ 1948871 h 3190227"/>
              <a:gd name="connsiteX930" fmla="*/ 2661583 w 2812178"/>
              <a:gd name="connsiteY930" fmla="*/ 1929725 h 3190227"/>
              <a:gd name="connsiteX931" fmla="*/ 2673394 w 2812178"/>
              <a:gd name="connsiteY931" fmla="*/ 1922200 h 3190227"/>
              <a:gd name="connsiteX932" fmla="*/ 2679300 w 2812178"/>
              <a:gd name="connsiteY932" fmla="*/ 1931440 h 3190227"/>
              <a:gd name="connsiteX933" fmla="*/ 2671775 w 2812178"/>
              <a:gd name="connsiteY933" fmla="*/ 1945632 h 3190227"/>
              <a:gd name="connsiteX934" fmla="*/ 2671013 w 2812178"/>
              <a:gd name="connsiteY934" fmla="*/ 1957729 h 3190227"/>
              <a:gd name="connsiteX935" fmla="*/ 2682538 w 2812178"/>
              <a:gd name="connsiteY935" fmla="*/ 2015260 h 3190227"/>
              <a:gd name="connsiteX936" fmla="*/ 2588622 w 2812178"/>
              <a:gd name="connsiteY936" fmla="*/ 2132036 h 3190227"/>
              <a:gd name="connsiteX937" fmla="*/ 2485752 w 2812178"/>
              <a:gd name="connsiteY937" fmla="*/ 2165850 h 3190227"/>
              <a:gd name="connsiteX938" fmla="*/ 2450509 w 2812178"/>
              <a:gd name="connsiteY938" fmla="*/ 2176613 h 3190227"/>
              <a:gd name="connsiteX939" fmla="*/ 2385549 w 2812178"/>
              <a:gd name="connsiteY939" fmla="*/ 2239669 h 3190227"/>
              <a:gd name="connsiteX940" fmla="*/ 2353354 w 2812178"/>
              <a:gd name="connsiteY940" fmla="*/ 2264720 h 3190227"/>
              <a:gd name="connsiteX941" fmla="*/ 2340400 w 2812178"/>
              <a:gd name="connsiteY941" fmla="*/ 2266148 h 3190227"/>
              <a:gd name="connsiteX942" fmla="*/ 2292108 w 2812178"/>
              <a:gd name="connsiteY942" fmla="*/ 2232525 h 3190227"/>
              <a:gd name="connsiteX943" fmla="*/ 2180666 w 2812178"/>
              <a:gd name="connsiteY943" fmla="*/ 2177090 h 3190227"/>
              <a:gd name="connsiteX944" fmla="*/ 2128659 w 2812178"/>
              <a:gd name="connsiteY944" fmla="*/ 2176328 h 3190227"/>
              <a:gd name="connsiteX945" fmla="*/ 2070843 w 2812178"/>
              <a:gd name="connsiteY945" fmla="*/ 2156611 h 3190227"/>
              <a:gd name="connsiteX946" fmla="*/ 2020551 w 2812178"/>
              <a:gd name="connsiteY946" fmla="*/ 2134894 h 3190227"/>
              <a:gd name="connsiteX947" fmla="*/ 2011121 w 2812178"/>
              <a:gd name="connsiteY947" fmla="*/ 2128703 h 3190227"/>
              <a:gd name="connsiteX948" fmla="*/ 2009692 w 2812178"/>
              <a:gd name="connsiteY948" fmla="*/ 2124607 h 3190227"/>
              <a:gd name="connsiteX949" fmla="*/ 2018265 w 2812178"/>
              <a:gd name="connsiteY949" fmla="*/ 2093079 h 3190227"/>
              <a:gd name="connsiteX950" fmla="*/ 2034743 w 2812178"/>
              <a:gd name="connsiteY950" fmla="*/ 2088507 h 3190227"/>
              <a:gd name="connsiteX951" fmla="*/ 2033790 w 2812178"/>
              <a:gd name="connsiteY951" fmla="*/ 2104509 h 3190227"/>
              <a:gd name="connsiteX952" fmla="*/ 2032743 w 2812178"/>
              <a:gd name="connsiteY952" fmla="*/ 2111272 h 3190227"/>
              <a:gd name="connsiteX953" fmla="*/ 2045220 w 2812178"/>
              <a:gd name="connsiteY953" fmla="*/ 2064409 h 3190227"/>
              <a:gd name="connsiteX954" fmla="*/ 2010454 w 2812178"/>
              <a:gd name="connsiteY954" fmla="*/ 2047645 h 3190227"/>
              <a:gd name="connsiteX955" fmla="*/ 2005120 w 2812178"/>
              <a:gd name="connsiteY955" fmla="*/ 2056122 h 3190227"/>
              <a:gd name="connsiteX956" fmla="*/ 1996167 w 2812178"/>
              <a:gd name="connsiteY956" fmla="*/ 2078696 h 3190227"/>
              <a:gd name="connsiteX957" fmla="*/ 1978164 w 2812178"/>
              <a:gd name="connsiteY957" fmla="*/ 2139085 h 3190227"/>
              <a:gd name="connsiteX958" fmla="*/ 1949970 w 2812178"/>
              <a:gd name="connsiteY958" fmla="*/ 2165374 h 3190227"/>
              <a:gd name="connsiteX959" fmla="*/ 1939779 w 2812178"/>
              <a:gd name="connsiteY959" fmla="*/ 2152134 h 3190227"/>
              <a:gd name="connsiteX960" fmla="*/ 1880438 w 2812178"/>
              <a:gd name="connsiteY960" fmla="*/ 2103176 h 3190227"/>
              <a:gd name="connsiteX961" fmla="*/ 1871484 w 2812178"/>
              <a:gd name="connsiteY961" fmla="*/ 2101556 h 3190227"/>
              <a:gd name="connsiteX962" fmla="*/ 1740992 w 2812178"/>
              <a:gd name="connsiteY962" fmla="*/ 2084602 h 3190227"/>
              <a:gd name="connsiteX963" fmla="*/ 1627454 w 2812178"/>
              <a:gd name="connsiteY963" fmla="*/ 2073934 h 3190227"/>
              <a:gd name="connsiteX964" fmla="*/ 1575257 w 2812178"/>
              <a:gd name="connsiteY964" fmla="*/ 2074124 h 3190227"/>
              <a:gd name="connsiteX965" fmla="*/ 1555254 w 2812178"/>
              <a:gd name="connsiteY965" fmla="*/ 2072029 h 3190227"/>
              <a:gd name="connsiteX966" fmla="*/ 1498390 w 2812178"/>
              <a:gd name="connsiteY966" fmla="*/ 2058122 h 3190227"/>
              <a:gd name="connsiteX967" fmla="*/ 1486103 w 2812178"/>
              <a:gd name="connsiteY967" fmla="*/ 2054884 h 3190227"/>
              <a:gd name="connsiteX968" fmla="*/ 1492675 w 2812178"/>
              <a:gd name="connsiteY968" fmla="*/ 2044692 h 3190227"/>
              <a:gd name="connsiteX969" fmla="*/ 1499438 w 2812178"/>
              <a:gd name="connsiteY969" fmla="*/ 2023737 h 3190227"/>
              <a:gd name="connsiteX970" fmla="*/ 1493342 w 2812178"/>
              <a:gd name="connsiteY970" fmla="*/ 1983351 h 3190227"/>
              <a:gd name="connsiteX971" fmla="*/ 1476102 w 2812178"/>
              <a:gd name="connsiteY971" fmla="*/ 1977731 h 3190227"/>
              <a:gd name="connsiteX972" fmla="*/ 1456861 w 2812178"/>
              <a:gd name="connsiteY972" fmla="*/ 1973159 h 3190227"/>
              <a:gd name="connsiteX973" fmla="*/ 1462195 w 2812178"/>
              <a:gd name="connsiteY973" fmla="*/ 1989542 h 3190227"/>
              <a:gd name="connsiteX974" fmla="*/ 1449432 w 2812178"/>
              <a:gd name="connsiteY974" fmla="*/ 1988495 h 3190227"/>
              <a:gd name="connsiteX975" fmla="*/ 1434382 w 2812178"/>
              <a:gd name="connsiteY975" fmla="*/ 1967540 h 3190227"/>
              <a:gd name="connsiteX976" fmla="*/ 1433430 w 2812178"/>
              <a:gd name="connsiteY976" fmla="*/ 1938298 h 3190227"/>
              <a:gd name="connsiteX977" fmla="*/ 1440288 w 2812178"/>
              <a:gd name="connsiteY977" fmla="*/ 1923153 h 3190227"/>
              <a:gd name="connsiteX978" fmla="*/ 1446955 w 2812178"/>
              <a:gd name="connsiteY978" fmla="*/ 1933154 h 3190227"/>
              <a:gd name="connsiteX979" fmla="*/ 1461243 w 2812178"/>
              <a:gd name="connsiteY979" fmla="*/ 1939250 h 3190227"/>
              <a:gd name="connsiteX980" fmla="*/ 1471149 w 2812178"/>
              <a:gd name="connsiteY980" fmla="*/ 1920772 h 3190227"/>
              <a:gd name="connsiteX981" fmla="*/ 1495914 w 2812178"/>
              <a:gd name="connsiteY981" fmla="*/ 1948013 h 3190227"/>
              <a:gd name="connsiteX982" fmla="*/ 1517345 w 2812178"/>
              <a:gd name="connsiteY982" fmla="*/ 1980303 h 3190227"/>
              <a:gd name="connsiteX983" fmla="*/ 1523155 w 2812178"/>
              <a:gd name="connsiteY983" fmla="*/ 2012879 h 3190227"/>
              <a:gd name="connsiteX984" fmla="*/ 1524679 w 2812178"/>
              <a:gd name="connsiteY984" fmla="*/ 2016974 h 3190227"/>
              <a:gd name="connsiteX985" fmla="*/ 1540776 w 2812178"/>
              <a:gd name="connsiteY985" fmla="*/ 2049740 h 3190227"/>
              <a:gd name="connsiteX986" fmla="*/ 1550397 w 2812178"/>
              <a:gd name="connsiteY986" fmla="*/ 2053836 h 3190227"/>
              <a:gd name="connsiteX987" fmla="*/ 1553635 w 2812178"/>
              <a:gd name="connsiteY987" fmla="*/ 2042216 h 3190227"/>
              <a:gd name="connsiteX988" fmla="*/ 1554873 w 2812178"/>
              <a:gd name="connsiteY988" fmla="*/ 2029357 h 3190227"/>
              <a:gd name="connsiteX989" fmla="*/ 1558588 w 2812178"/>
              <a:gd name="connsiteY989" fmla="*/ 2029738 h 3190227"/>
              <a:gd name="connsiteX990" fmla="*/ 1572971 w 2812178"/>
              <a:gd name="connsiteY990" fmla="*/ 2049931 h 3190227"/>
              <a:gd name="connsiteX991" fmla="*/ 1583163 w 2812178"/>
              <a:gd name="connsiteY991" fmla="*/ 2027737 h 3190227"/>
              <a:gd name="connsiteX992" fmla="*/ 1612404 w 2812178"/>
              <a:gd name="connsiteY992" fmla="*/ 2011831 h 3190227"/>
              <a:gd name="connsiteX993" fmla="*/ 1636693 w 2812178"/>
              <a:gd name="connsiteY993" fmla="*/ 1995353 h 3190227"/>
              <a:gd name="connsiteX994" fmla="*/ 1614024 w 2812178"/>
              <a:gd name="connsiteY994" fmla="*/ 1991352 h 3190227"/>
              <a:gd name="connsiteX995" fmla="*/ 1586306 w 2812178"/>
              <a:gd name="connsiteY995" fmla="*/ 1969254 h 3190227"/>
              <a:gd name="connsiteX996" fmla="*/ 1577543 w 2812178"/>
              <a:gd name="connsiteY996" fmla="*/ 1982684 h 3190227"/>
              <a:gd name="connsiteX997" fmla="*/ 1566208 w 2812178"/>
              <a:gd name="connsiteY997" fmla="*/ 1966016 h 3190227"/>
              <a:gd name="connsiteX998" fmla="*/ 1550587 w 2812178"/>
              <a:gd name="connsiteY998" fmla="*/ 1979255 h 3190227"/>
              <a:gd name="connsiteX999" fmla="*/ 1529251 w 2812178"/>
              <a:gd name="connsiteY999" fmla="*/ 1945441 h 3190227"/>
              <a:gd name="connsiteX1000" fmla="*/ 1545729 w 2812178"/>
              <a:gd name="connsiteY1000" fmla="*/ 1949252 h 3190227"/>
              <a:gd name="connsiteX1001" fmla="*/ 1547158 w 2812178"/>
              <a:gd name="connsiteY1001" fmla="*/ 1934392 h 3190227"/>
              <a:gd name="connsiteX1002" fmla="*/ 1581639 w 2812178"/>
              <a:gd name="connsiteY1002" fmla="*/ 1920486 h 3190227"/>
              <a:gd name="connsiteX1003" fmla="*/ 1624311 w 2812178"/>
              <a:gd name="connsiteY1003" fmla="*/ 1937726 h 3190227"/>
              <a:gd name="connsiteX1004" fmla="*/ 1667554 w 2812178"/>
              <a:gd name="connsiteY1004" fmla="*/ 1955252 h 3190227"/>
              <a:gd name="connsiteX1005" fmla="*/ 1677365 w 2812178"/>
              <a:gd name="connsiteY1005" fmla="*/ 1939441 h 3190227"/>
              <a:gd name="connsiteX1006" fmla="*/ 1642884 w 2812178"/>
              <a:gd name="connsiteY1006" fmla="*/ 1890958 h 3190227"/>
              <a:gd name="connsiteX1007" fmla="*/ 1556493 w 2812178"/>
              <a:gd name="connsiteY1007" fmla="*/ 1824760 h 3190227"/>
              <a:gd name="connsiteX1008" fmla="*/ 1545539 w 2812178"/>
              <a:gd name="connsiteY1008" fmla="*/ 1807900 h 3190227"/>
              <a:gd name="connsiteX1009" fmla="*/ 1523631 w 2812178"/>
              <a:gd name="connsiteY1009" fmla="*/ 1783612 h 3190227"/>
              <a:gd name="connsiteX1010" fmla="*/ 1511630 w 2812178"/>
              <a:gd name="connsiteY1010" fmla="*/ 1773611 h 3190227"/>
              <a:gd name="connsiteX1011" fmla="*/ 1461433 w 2812178"/>
              <a:gd name="connsiteY1011" fmla="*/ 1770277 h 3190227"/>
              <a:gd name="connsiteX1012" fmla="*/ 1427143 w 2812178"/>
              <a:gd name="connsiteY1012" fmla="*/ 1770277 h 3190227"/>
              <a:gd name="connsiteX1013" fmla="*/ 1407522 w 2812178"/>
              <a:gd name="connsiteY1013" fmla="*/ 1773706 h 3190227"/>
              <a:gd name="connsiteX1014" fmla="*/ 1370374 w 2812178"/>
              <a:gd name="connsiteY1014" fmla="*/ 1795994 h 3190227"/>
              <a:gd name="connsiteX1015" fmla="*/ 1284554 w 2812178"/>
              <a:gd name="connsiteY1015" fmla="*/ 1828951 h 3190227"/>
              <a:gd name="connsiteX1016" fmla="*/ 1261408 w 2812178"/>
              <a:gd name="connsiteY1016" fmla="*/ 1836095 h 3190227"/>
              <a:gd name="connsiteX1017" fmla="*/ 1195686 w 2812178"/>
              <a:gd name="connsiteY1017" fmla="*/ 1844572 h 3190227"/>
              <a:gd name="connsiteX1018" fmla="*/ 1183398 w 2812178"/>
              <a:gd name="connsiteY1018" fmla="*/ 1842000 h 3190227"/>
              <a:gd name="connsiteX1019" fmla="*/ 1158538 w 2812178"/>
              <a:gd name="connsiteY1019" fmla="*/ 1825903 h 3190227"/>
              <a:gd name="connsiteX1020" fmla="*/ 1137774 w 2812178"/>
              <a:gd name="connsiteY1020" fmla="*/ 1825617 h 3190227"/>
              <a:gd name="connsiteX1021" fmla="*/ 1101864 w 2812178"/>
              <a:gd name="connsiteY1021" fmla="*/ 1824283 h 3190227"/>
              <a:gd name="connsiteX1022" fmla="*/ 1082719 w 2812178"/>
              <a:gd name="connsiteY1022" fmla="*/ 1819997 h 3190227"/>
              <a:gd name="connsiteX1023" fmla="*/ 1028617 w 2812178"/>
              <a:gd name="connsiteY1023" fmla="*/ 1802471 h 3190227"/>
              <a:gd name="connsiteX1024" fmla="*/ 1028903 w 2812178"/>
              <a:gd name="connsiteY1024" fmla="*/ 1804376 h 3190227"/>
              <a:gd name="connsiteX1025" fmla="*/ 1016044 w 2812178"/>
              <a:gd name="connsiteY1025" fmla="*/ 1782945 h 3190227"/>
              <a:gd name="connsiteX1026" fmla="*/ 1017568 w 2812178"/>
              <a:gd name="connsiteY1026" fmla="*/ 1746560 h 3190227"/>
              <a:gd name="connsiteX1027" fmla="*/ 1024331 w 2812178"/>
              <a:gd name="connsiteY1027" fmla="*/ 1744274 h 3190227"/>
              <a:gd name="connsiteX1028" fmla="*/ 1057287 w 2812178"/>
              <a:gd name="connsiteY1028" fmla="*/ 1719223 h 3190227"/>
              <a:gd name="connsiteX1029" fmla="*/ 1071384 w 2812178"/>
              <a:gd name="connsiteY1029" fmla="*/ 1681790 h 3190227"/>
              <a:gd name="connsiteX1030" fmla="*/ 1083672 w 2812178"/>
              <a:gd name="connsiteY1030" fmla="*/ 1723985 h 3190227"/>
              <a:gd name="connsiteX1031" fmla="*/ 1094816 w 2812178"/>
              <a:gd name="connsiteY1031" fmla="*/ 1725033 h 3190227"/>
              <a:gd name="connsiteX1032" fmla="*/ 1111104 w 2812178"/>
              <a:gd name="connsiteY1032" fmla="*/ 1721033 h 3190227"/>
              <a:gd name="connsiteX1033" fmla="*/ 1111961 w 2812178"/>
              <a:gd name="connsiteY1033" fmla="*/ 1729319 h 3190227"/>
              <a:gd name="connsiteX1034" fmla="*/ 1105674 w 2812178"/>
              <a:gd name="connsiteY1034" fmla="*/ 1747893 h 3190227"/>
              <a:gd name="connsiteX1035" fmla="*/ 1109580 w 2812178"/>
              <a:gd name="connsiteY1035" fmla="*/ 1759895 h 3190227"/>
              <a:gd name="connsiteX1036" fmla="*/ 1117866 w 2812178"/>
              <a:gd name="connsiteY1036" fmla="*/ 1751227 h 3190227"/>
              <a:gd name="connsiteX1037" fmla="*/ 1128820 w 2812178"/>
              <a:gd name="connsiteY1037" fmla="*/ 1740845 h 3190227"/>
              <a:gd name="connsiteX1038" fmla="*/ 1135678 w 2812178"/>
              <a:gd name="connsiteY1038" fmla="*/ 1708364 h 3190227"/>
              <a:gd name="connsiteX1039" fmla="*/ 1123296 w 2812178"/>
              <a:gd name="connsiteY1039" fmla="*/ 1670360 h 3190227"/>
              <a:gd name="connsiteX1040" fmla="*/ 1130344 w 2812178"/>
              <a:gd name="connsiteY1040" fmla="*/ 1666359 h 3190227"/>
              <a:gd name="connsiteX1041" fmla="*/ 1134916 w 2812178"/>
              <a:gd name="connsiteY1041" fmla="*/ 1664263 h 3190227"/>
              <a:gd name="connsiteX1042" fmla="*/ 1150442 w 2812178"/>
              <a:gd name="connsiteY1042" fmla="*/ 1624544 h 3190227"/>
              <a:gd name="connsiteX1043" fmla="*/ 1156252 w 2812178"/>
              <a:gd name="connsiteY1043" fmla="*/ 1628926 h 3190227"/>
              <a:gd name="connsiteX1044" fmla="*/ 1161491 w 2812178"/>
              <a:gd name="connsiteY1044" fmla="*/ 1697029 h 3190227"/>
              <a:gd name="connsiteX1045" fmla="*/ 1169301 w 2812178"/>
              <a:gd name="connsiteY1045" fmla="*/ 1710079 h 3190227"/>
              <a:gd name="connsiteX1046" fmla="*/ 1183684 w 2812178"/>
              <a:gd name="connsiteY1046" fmla="*/ 1700935 h 3190227"/>
              <a:gd name="connsiteX1047" fmla="*/ 1186256 w 2812178"/>
              <a:gd name="connsiteY1047" fmla="*/ 1673122 h 3190227"/>
              <a:gd name="connsiteX1048" fmla="*/ 1184922 w 2812178"/>
              <a:gd name="connsiteY1048" fmla="*/ 1611114 h 3190227"/>
              <a:gd name="connsiteX1049" fmla="*/ 1186065 w 2812178"/>
              <a:gd name="connsiteY1049" fmla="*/ 1602827 h 3190227"/>
              <a:gd name="connsiteX1050" fmla="*/ 1183684 w 2812178"/>
              <a:gd name="connsiteY1050" fmla="*/ 1560632 h 3190227"/>
              <a:gd name="connsiteX1051" fmla="*/ 1193495 w 2812178"/>
              <a:gd name="connsiteY1051" fmla="*/ 1553297 h 3190227"/>
              <a:gd name="connsiteX1052" fmla="*/ 1249692 w 2812178"/>
              <a:gd name="connsiteY1052" fmla="*/ 1523008 h 3190227"/>
              <a:gd name="connsiteX1053" fmla="*/ 1264361 w 2812178"/>
              <a:gd name="connsiteY1053" fmla="*/ 1527104 h 3190227"/>
              <a:gd name="connsiteX1054" fmla="*/ 1287126 w 2812178"/>
              <a:gd name="connsiteY1054" fmla="*/ 1569490 h 3190227"/>
              <a:gd name="connsiteX1055" fmla="*/ 1295508 w 2812178"/>
              <a:gd name="connsiteY1055" fmla="*/ 1553488 h 3190227"/>
              <a:gd name="connsiteX1056" fmla="*/ 1293031 w 2812178"/>
              <a:gd name="connsiteY1056" fmla="*/ 1539772 h 3190227"/>
              <a:gd name="connsiteX1057" fmla="*/ 1271124 w 2812178"/>
              <a:gd name="connsiteY1057" fmla="*/ 1485575 h 3190227"/>
              <a:gd name="connsiteX1058" fmla="*/ 1263980 w 2812178"/>
              <a:gd name="connsiteY1058" fmla="*/ 1471001 h 3190227"/>
              <a:gd name="connsiteX1059" fmla="*/ 1243311 w 2812178"/>
              <a:gd name="connsiteY1059" fmla="*/ 1447094 h 3190227"/>
              <a:gd name="connsiteX1060" fmla="*/ 1230261 w 2812178"/>
              <a:gd name="connsiteY1060" fmla="*/ 1440426 h 3190227"/>
              <a:gd name="connsiteX1061" fmla="*/ 1233119 w 2812178"/>
              <a:gd name="connsiteY1061" fmla="*/ 1456047 h 3190227"/>
              <a:gd name="connsiteX1062" fmla="*/ 1241025 w 2812178"/>
              <a:gd name="connsiteY1062" fmla="*/ 1469858 h 3190227"/>
              <a:gd name="connsiteX1063" fmla="*/ 1231881 w 2812178"/>
              <a:gd name="connsiteY1063" fmla="*/ 1479669 h 3190227"/>
              <a:gd name="connsiteX1064" fmla="*/ 1165968 w 2812178"/>
              <a:gd name="connsiteY1064" fmla="*/ 1479669 h 3190227"/>
              <a:gd name="connsiteX1065" fmla="*/ 1159014 w 2812178"/>
              <a:gd name="connsiteY1065" fmla="*/ 1469573 h 3190227"/>
              <a:gd name="connsiteX1066" fmla="*/ 1162062 w 2812178"/>
              <a:gd name="connsiteY1066" fmla="*/ 1452332 h 3190227"/>
              <a:gd name="connsiteX1067" fmla="*/ 1156824 w 2812178"/>
              <a:gd name="connsiteY1067" fmla="*/ 1447570 h 3190227"/>
              <a:gd name="connsiteX1068" fmla="*/ 1150728 w 2812178"/>
              <a:gd name="connsiteY1068" fmla="*/ 1453761 h 3190227"/>
              <a:gd name="connsiteX1069" fmla="*/ 1152728 w 2812178"/>
              <a:gd name="connsiteY1069" fmla="*/ 1441760 h 3190227"/>
              <a:gd name="connsiteX1070" fmla="*/ 1161967 w 2812178"/>
              <a:gd name="connsiteY1070" fmla="*/ 1431663 h 3190227"/>
              <a:gd name="connsiteX1071" fmla="*/ 1164158 w 2812178"/>
              <a:gd name="connsiteY1071" fmla="*/ 1423471 h 3190227"/>
              <a:gd name="connsiteX1072" fmla="*/ 1160729 w 2812178"/>
              <a:gd name="connsiteY1072" fmla="*/ 1357273 h 3190227"/>
              <a:gd name="connsiteX1073" fmla="*/ 1158633 w 2812178"/>
              <a:gd name="connsiteY1073" fmla="*/ 1264118 h 3190227"/>
              <a:gd name="connsiteX1074" fmla="*/ 1159586 w 2812178"/>
              <a:gd name="connsiteY1074" fmla="*/ 1235353 h 3190227"/>
              <a:gd name="connsiteX1075" fmla="*/ 1168539 w 2812178"/>
              <a:gd name="connsiteY1075" fmla="*/ 1186585 h 3190227"/>
              <a:gd name="connsiteX1076" fmla="*/ 1172349 w 2812178"/>
              <a:gd name="connsiteY1076" fmla="*/ 1181918 h 3190227"/>
              <a:gd name="connsiteX1077" fmla="*/ 1182732 w 2812178"/>
              <a:gd name="connsiteY1077" fmla="*/ 1219637 h 3190227"/>
              <a:gd name="connsiteX1078" fmla="*/ 1188447 w 2812178"/>
              <a:gd name="connsiteY1078" fmla="*/ 1196014 h 3190227"/>
              <a:gd name="connsiteX1079" fmla="*/ 1178255 w 2812178"/>
              <a:gd name="connsiteY1079" fmla="*/ 1126006 h 3190227"/>
              <a:gd name="connsiteX1080" fmla="*/ 1182446 w 2812178"/>
              <a:gd name="connsiteY1080" fmla="*/ 1120958 h 3190227"/>
              <a:gd name="connsiteX1081" fmla="*/ 1189113 w 2812178"/>
              <a:gd name="connsiteY1081" fmla="*/ 1114671 h 3190227"/>
              <a:gd name="connsiteX1082" fmla="*/ 1180731 w 2812178"/>
              <a:gd name="connsiteY1082" fmla="*/ 1109242 h 3190227"/>
              <a:gd name="connsiteX1083" fmla="*/ 1159205 w 2812178"/>
              <a:gd name="connsiteY1083" fmla="*/ 1095431 h 3190227"/>
              <a:gd name="connsiteX1084" fmla="*/ 1152156 w 2812178"/>
              <a:gd name="connsiteY1084" fmla="*/ 1072189 h 3190227"/>
              <a:gd name="connsiteX1085" fmla="*/ 1152537 w 2812178"/>
              <a:gd name="connsiteY1085" fmla="*/ 1063331 h 3190227"/>
              <a:gd name="connsiteX1086" fmla="*/ 1140917 w 2812178"/>
              <a:gd name="connsiteY1086" fmla="*/ 1051616 h 3190227"/>
              <a:gd name="connsiteX1087" fmla="*/ 1136726 w 2812178"/>
              <a:gd name="connsiteY1087" fmla="*/ 1066856 h 3190227"/>
              <a:gd name="connsiteX1088" fmla="*/ 1140345 w 2812178"/>
              <a:gd name="connsiteY1088" fmla="*/ 1075237 h 3190227"/>
              <a:gd name="connsiteX1089" fmla="*/ 1137869 w 2812178"/>
              <a:gd name="connsiteY1089" fmla="*/ 1084762 h 3190227"/>
              <a:gd name="connsiteX1090" fmla="*/ 1125772 w 2812178"/>
              <a:gd name="connsiteY1090" fmla="*/ 1081238 h 3190227"/>
              <a:gd name="connsiteX1091" fmla="*/ 1119390 w 2812178"/>
              <a:gd name="connsiteY1091" fmla="*/ 1065236 h 3190227"/>
              <a:gd name="connsiteX1092" fmla="*/ 1115866 w 2812178"/>
              <a:gd name="connsiteY1092" fmla="*/ 1070189 h 3190227"/>
              <a:gd name="connsiteX1093" fmla="*/ 1108722 w 2812178"/>
              <a:gd name="connsiteY1093" fmla="*/ 1097336 h 3190227"/>
              <a:gd name="connsiteX1094" fmla="*/ 1054144 w 2812178"/>
              <a:gd name="connsiteY1094" fmla="*/ 1119148 h 3190227"/>
              <a:gd name="connsiteX1095" fmla="*/ 1040714 w 2812178"/>
              <a:gd name="connsiteY1095" fmla="*/ 1100193 h 3190227"/>
              <a:gd name="connsiteX1096" fmla="*/ 1038618 w 2812178"/>
              <a:gd name="connsiteY1096" fmla="*/ 1115433 h 3190227"/>
              <a:gd name="connsiteX1097" fmla="*/ 1061669 w 2812178"/>
              <a:gd name="connsiteY1097" fmla="*/ 1151152 h 3190227"/>
              <a:gd name="connsiteX1098" fmla="*/ 1062431 w 2812178"/>
              <a:gd name="connsiteY1098" fmla="*/ 1172869 h 3190227"/>
              <a:gd name="connsiteX1099" fmla="*/ 1038523 w 2812178"/>
              <a:gd name="connsiteY1099" fmla="*/ 1352415 h 3190227"/>
              <a:gd name="connsiteX1100" fmla="*/ 989755 w 2812178"/>
              <a:gd name="connsiteY1100" fmla="*/ 1462619 h 3190227"/>
              <a:gd name="connsiteX1101" fmla="*/ 982326 w 2812178"/>
              <a:gd name="connsiteY1101" fmla="*/ 1483955 h 3190227"/>
              <a:gd name="connsiteX1102" fmla="*/ 975182 w 2812178"/>
              <a:gd name="connsiteY1102" fmla="*/ 1550249 h 3190227"/>
              <a:gd name="connsiteX1103" fmla="*/ 968419 w 2812178"/>
              <a:gd name="connsiteY1103" fmla="*/ 1559488 h 3190227"/>
              <a:gd name="connsiteX1104" fmla="*/ 942892 w 2812178"/>
              <a:gd name="connsiteY1104" fmla="*/ 1585682 h 3190227"/>
              <a:gd name="connsiteX1105" fmla="*/ 941082 w 2812178"/>
              <a:gd name="connsiteY1105" fmla="*/ 1592254 h 3190227"/>
              <a:gd name="connsiteX1106" fmla="*/ 859644 w 2812178"/>
              <a:gd name="connsiteY1106" fmla="*/ 1686742 h 3190227"/>
              <a:gd name="connsiteX1107" fmla="*/ 855643 w 2812178"/>
              <a:gd name="connsiteY1107" fmla="*/ 1683599 h 3190227"/>
              <a:gd name="connsiteX1108" fmla="*/ 873645 w 2812178"/>
              <a:gd name="connsiteY1108" fmla="*/ 1657310 h 3190227"/>
              <a:gd name="connsiteX1109" fmla="*/ 872693 w 2812178"/>
              <a:gd name="connsiteY1109" fmla="*/ 1647119 h 3190227"/>
              <a:gd name="connsiteX1110" fmla="*/ 848309 w 2812178"/>
              <a:gd name="connsiteY1110" fmla="*/ 1646166 h 3190227"/>
              <a:gd name="connsiteX1111" fmla="*/ 842594 w 2812178"/>
              <a:gd name="connsiteY1111" fmla="*/ 1652453 h 3190227"/>
              <a:gd name="connsiteX1112" fmla="*/ 824115 w 2812178"/>
              <a:gd name="connsiteY1112" fmla="*/ 1664930 h 3190227"/>
              <a:gd name="connsiteX1113" fmla="*/ 819258 w 2812178"/>
              <a:gd name="connsiteY1113" fmla="*/ 1670645 h 3190227"/>
              <a:gd name="connsiteX1114" fmla="*/ 805732 w 2812178"/>
              <a:gd name="connsiteY1114" fmla="*/ 1698458 h 3190227"/>
              <a:gd name="connsiteX1115" fmla="*/ 798779 w 2812178"/>
              <a:gd name="connsiteY1115" fmla="*/ 1705412 h 3190227"/>
              <a:gd name="connsiteX1116" fmla="*/ 796302 w 2812178"/>
              <a:gd name="connsiteY1116" fmla="*/ 1720747 h 3190227"/>
              <a:gd name="connsiteX1117" fmla="*/ 751059 w 2812178"/>
              <a:gd name="connsiteY1117" fmla="*/ 1759323 h 3190227"/>
              <a:gd name="connsiteX1118" fmla="*/ 739438 w 2812178"/>
              <a:gd name="connsiteY1118" fmla="*/ 1778373 h 3190227"/>
              <a:gd name="connsiteX1119" fmla="*/ 752011 w 2812178"/>
              <a:gd name="connsiteY1119" fmla="*/ 1787993 h 3190227"/>
              <a:gd name="connsiteX1120" fmla="*/ 751916 w 2812178"/>
              <a:gd name="connsiteY1120" fmla="*/ 1795613 h 3190227"/>
              <a:gd name="connsiteX1121" fmla="*/ 738962 w 2812178"/>
              <a:gd name="connsiteY1121" fmla="*/ 1806758 h 3190227"/>
              <a:gd name="connsiteX1122" fmla="*/ 732675 w 2812178"/>
              <a:gd name="connsiteY1122" fmla="*/ 1801138 h 3190227"/>
              <a:gd name="connsiteX1123" fmla="*/ 680288 w 2812178"/>
              <a:gd name="connsiteY1123" fmla="*/ 1753417 h 3190227"/>
              <a:gd name="connsiteX1124" fmla="*/ 664857 w 2812178"/>
              <a:gd name="connsiteY1124" fmla="*/ 1765705 h 3190227"/>
              <a:gd name="connsiteX1125" fmla="*/ 666667 w 2812178"/>
              <a:gd name="connsiteY1125" fmla="*/ 1772277 h 3190227"/>
              <a:gd name="connsiteX1126" fmla="*/ 657714 w 2812178"/>
              <a:gd name="connsiteY1126" fmla="*/ 1785517 h 3190227"/>
              <a:gd name="connsiteX1127" fmla="*/ 645522 w 2812178"/>
              <a:gd name="connsiteY1127" fmla="*/ 1775801 h 3190227"/>
              <a:gd name="connsiteX1128" fmla="*/ 632568 w 2812178"/>
              <a:gd name="connsiteY1128" fmla="*/ 1752941 h 3190227"/>
              <a:gd name="connsiteX1129" fmla="*/ 629139 w 2812178"/>
              <a:gd name="connsiteY1129" fmla="*/ 1766562 h 3190227"/>
              <a:gd name="connsiteX1130" fmla="*/ 630948 w 2812178"/>
              <a:gd name="connsiteY1130" fmla="*/ 1843905 h 3190227"/>
              <a:gd name="connsiteX1131" fmla="*/ 619614 w 2812178"/>
              <a:gd name="connsiteY1131" fmla="*/ 1857240 h 3190227"/>
              <a:gd name="connsiteX1132" fmla="*/ 577418 w 2812178"/>
              <a:gd name="connsiteY1132" fmla="*/ 1866670 h 3190227"/>
              <a:gd name="connsiteX1133" fmla="*/ 535508 w 2812178"/>
              <a:gd name="connsiteY1133" fmla="*/ 1965825 h 3190227"/>
              <a:gd name="connsiteX1134" fmla="*/ 565893 w 2812178"/>
              <a:gd name="connsiteY1134" fmla="*/ 2002687 h 3190227"/>
              <a:gd name="connsiteX1135" fmla="*/ 587514 w 2812178"/>
              <a:gd name="connsiteY1135" fmla="*/ 1996305 h 3190227"/>
              <a:gd name="connsiteX1136" fmla="*/ 607422 w 2812178"/>
              <a:gd name="connsiteY1136" fmla="*/ 1979827 h 3190227"/>
              <a:gd name="connsiteX1137" fmla="*/ 615804 w 2812178"/>
              <a:gd name="connsiteY1137" fmla="*/ 1989161 h 3190227"/>
              <a:gd name="connsiteX1138" fmla="*/ 628186 w 2812178"/>
              <a:gd name="connsiteY1138" fmla="*/ 1993162 h 3190227"/>
              <a:gd name="connsiteX1139" fmla="*/ 625995 w 2812178"/>
              <a:gd name="connsiteY1139" fmla="*/ 1981065 h 3190227"/>
              <a:gd name="connsiteX1140" fmla="*/ 626948 w 2812178"/>
              <a:gd name="connsiteY1140" fmla="*/ 1971159 h 3190227"/>
              <a:gd name="connsiteX1141" fmla="*/ 623043 w 2812178"/>
              <a:gd name="connsiteY1141" fmla="*/ 1902388 h 3190227"/>
              <a:gd name="connsiteX1142" fmla="*/ 621423 w 2812178"/>
              <a:gd name="connsiteY1142" fmla="*/ 1898198 h 3190227"/>
              <a:gd name="connsiteX1143" fmla="*/ 622376 w 2812178"/>
              <a:gd name="connsiteY1143" fmla="*/ 1894673 h 3190227"/>
              <a:gd name="connsiteX1144" fmla="*/ 642759 w 2812178"/>
              <a:gd name="connsiteY1144" fmla="*/ 1915247 h 3190227"/>
              <a:gd name="connsiteX1145" fmla="*/ 668953 w 2812178"/>
              <a:gd name="connsiteY1145" fmla="*/ 1949537 h 3190227"/>
              <a:gd name="connsiteX1146" fmla="*/ 683622 w 2812178"/>
              <a:gd name="connsiteY1146" fmla="*/ 1994019 h 3190227"/>
              <a:gd name="connsiteX1147" fmla="*/ 656571 w 2812178"/>
              <a:gd name="connsiteY1147" fmla="*/ 2018784 h 3190227"/>
              <a:gd name="connsiteX1148" fmla="*/ 646665 w 2812178"/>
              <a:gd name="connsiteY1148" fmla="*/ 2028785 h 3190227"/>
              <a:gd name="connsiteX1149" fmla="*/ 648379 w 2812178"/>
              <a:gd name="connsiteY1149" fmla="*/ 2040025 h 3190227"/>
              <a:gd name="connsiteX1150" fmla="*/ 616947 w 2812178"/>
              <a:gd name="connsiteY1150" fmla="*/ 2058789 h 3190227"/>
              <a:gd name="connsiteX1151" fmla="*/ 648855 w 2812178"/>
              <a:gd name="connsiteY1151" fmla="*/ 2097937 h 3190227"/>
              <a:gd name="connsiteX1152" fmla="*/ 652189 w 2812178"/>
              <a:gd name="connsiteY1152" fmla="*/ 2133656 h 3190227"/>
              <a:gd name="connsiteX1153" fmla="*/ 657809 w 2812178"/>
              <a:gd name="connsiteY1153" fmla="*/ 2147372 h 3190227"/>
              <a:gd name="connsiteX1154" fmla="*/ 691813 w 2812178"/>
              <a:gd name="connsiteY1154" fmla="*/ 2191949 h 3190227"/>
              <a:gd name="connsiteX1155" fmla="*/ 693718 w 2812178"/>
              <a:gd name="connsiteY1155" fmla="*/ 2211761 h 3190227"/>
              <a:gd name="connsiteX1156" fmla="*/ 692575 w 2812178"/>
              <a:gd name="connsiteY1156" fmla="*/ 2296247 h 3190227"/>
              <a:gd name="connsiteX1157" fmla="*/ 681240 w 2812178"/>
              <a:gd name="connsiteY1157" fmla="*/ 2307582 h 3190227"/>
              <a:gd name="connsiteX1158" fmla="*/ 590943 w 2812178"/>
              <a:gd name="connsiteY1158" fmla="*/ 2291390 h 3190227"/>
              <a:gd name="connsiteX1159" fmla="*/ 488740 w 2812178"/>
              <a:gd name="connsiteY1159" fmla="*/ 2271197 h 3190227"/>
              <a:gd name="connsiteX1160" fmla="*/ 441972 w 2812178"/>
              <a:gd name="connsiteY1160" fmla="*/ 2239955 h 3190227"/>
              <a:gd name="connsiteX1161" fmla="*/ 439115 w 2812178"/>
              <a:gd name="connsiteY1161" fmla="*/ 2236526 h 3190227"/>
              <a:gd name="connsiteX1162" fmla="*/ 433495 w 2812178"/>
              <a:gd name="connsiteY1162" fmla="*/ 2190615 h 3190227"/>
              <a:gd name="connsiteX1163" fmla="*/ 417684 w 2812178"/>
              <a:gd name="connsiteY1163" fmla="*/ 2128417 h 3190227"/>
              <a:gd name="connsiteX1164" fmla="*/ 406254 w 2812178"/>
              <a:gd name="connsiteY1164" fmla="*/ 2129369 h 3190227"/>
              <a:gd name="connsiteX1165" fmla="*/ 399205 w 2812178"/>
              <a:gd name="connsiteY1165" fmla="*/ 2182328 h 3190227"/>
              <a:gd name="connsiteX1166" fmla="*/ 370440 w 2812178"/>
              <a:gd name="connsiteY1166" fmla="*/ 2155658 h 3190227"/>
              <a:gd name="connsiteX1167" fmla="*/ 331863 w 2812178"/>
              <a:gd name="connsiteY1167" fmla="*/ 2099366 h 3190227"/>
              <a:gd name="connsiteX1168" fmla="*/ 317481 w 2812178"/>
              <a:gd name="connsiteY1168" fmla="*/ 2085554 h 3190227"/>
              <a:gd name="connsiteX1169" fmla="*/ 246996 w 2812178"/>
              <a:gd name="connsiteY1169" fmla="*/ 2068314 h 3190227"/>
              <a:gd name="connsiteX1170" fmla="*/ 233661 w 2812178"/>
              <a:gd name="connsiteY1170" fmla="*/ 2063075 h 3190227"/>
              <a:gd name="connsiteX1171" fmla="*/ 240423 w 2812178"/>
              <a:gd name="connsiteY1171" fmla="*/ 2051360 h 3190227"/>
              <a:gd name="connsiteX1172" fmla="*/ 238423 w 2812178"/>
              <a:gd name="connsiteY1172" fmla="*/ 2028976 h 3190227"/>
              <a:gd name="connsiteX1173" fmla="*/ 241566 w 2812178"/>
              <a:gd name="connsiteY1173" fmla="*/ 2013260 h 3190227"/>
              <a:gd name="connsiteX1174" fmla="*/ 310623 w 2812178"/>
              <a:gd name="connsiteY1174" fmla="*/ 1950109 h 3190227"/>
              <a:gd name="connsiteX1175" fmla="*/ 335769 w 2812178"/>
              <a:gd name="connsiteY1175" fmla="*/ 1935916 h 3190227"/>
              <a:gd name="connsiteX1176" fmla="*/ 340722 w 2812178"/>
              <a:gd name="connsiteY1176" fmla="*/ 1927630 h 3190227"/>
              <a:gd name="connsiteX1177" fmla="*/ 330720 w 2812178"/>
              <a:gd name="connsiteY1177" fmla="*/ 1927058 h 3190227"/>
              <a:gd name="connsiteX1178" fmla="*/ 323577 w 2812178"/>
              <a:gd name="connsiteY1178" fmla="*/ 1932678 h 3190227"/>
              <a:gd name="connsiteX1179" fmla="*/ 314909 w 2812178"/>
              <a:gd name="connsiteY1179" fmla="*/ 1933345 h 3190227"/>
              <a:gd name="connsiteX1180" fmla="*/ 315004 w 2812178"/>
              <a:gd name="connsiteY1180" fmla="*/ 1924106 h 3190227"/>
              <a:gd name="connsiteX1181" fmla="*/ 314909 w 2812178"/>
              <a:gd name="connsiteY1181" fmla="*/ 1905817 h 3190227"/>
              <a:gd name="connsiteX1182" fmla="*/ 295097 w 2812178"/>
              <a:gd name="connsiteY1182" fmla="*/ 1906389 h 3190227"/>
              <a:gd name="connsiteX1183" fmla="*/ 271284 w 2812178"/>
              <a:gd name="connsiteY1183" fmla="*/ 1913628 h 3190227"/>
              <a:gd name="connsiteX1184" fmla="*/ 303860 w 2812178"/>
              <a:gd name="connsiteY1184" fmla="*/ 1872290 h 3190227"/>
              <a:gd name="connsiteX1185" fmla="*/ 370535 w 2812178"/>
              <a:gd name="connsiteY1185" fmla="*/ 1804376 h 3190227"/>
              <a:gd name="connsiteX1186" fmla="*/ 393966 w 2812178"/>
              <a:gd name="connsiteY1186" fmla="*/ 1771325 h 3190227"/>
              <a:gd name="connsiteX1187" fmla="*/ 422446 w 2812178"/>
              <a:gd name="connsiteY1187" fmla="*/ 1722937 h 3190227"/>
              <a:gd name="connsiteX1188" fmla="*/ 427590 w 2812178"/>
              <a:gd name="connsiteY1188" fmla="*/ 1703792 h 3190227"/>
              <a:gd name="connsiteX1189" fmla="*/ 471024 w 2812178"/>
              <a:gd name="connsiteY1189" fmla="*/ 1656644 h 3190227"/>
              <a:gd name="connsiteX1190" fmla="*/ 499027 w 2812178"/>
              <a:gd name="connsiteY1190" fmla="*/ 1644071 h 3190227"/>
              <a:gd name="connsiteX1191" fmla="*/ 400253 w 2812178"/>
              <a:gd name="connsiteY1191" fmla="*/ 1679027 h 3190227"/>
              <a:gd name="connsiteX1192" fmla="*/ 371297 w 2812178"/>
              <a:gd name="connsiteY1192" fmla="*/ 1665121 h 3190227"/>
              <a:gd name="connsiteX1193" fmla="*/ 358533 w 2812178"/>
              <a:gd name="connsiteY1193" fmla="*/ 1591683 h 3190227"/>
              <a:gd name="connsiteX1194" fmla="*/ 316433 w 2812178"/>
              <a:gd name="connsiteY1194" fmla="*/ 1576062 h 3190227"/>
              <a:gd name="connsiteX1195" fmla="*/ 264236 w 2812178"/>
              <a:gd name="connsiteY1195" fmla="*/ 1592445 h 3190227"/>
              <a:gd name="connsiteX1196" fmla="*/ 201276 w 2812178"/>
              <a:gd name="connsiteY1196" fmla="*/ 1618639 h 3190227"/>
              <a:gd name="connsiteX1197" fmla="*/ 145745 w 2812178"/>
              <a:gd name="connsiteY1197" fmla="*/ 1617782 h 3190227"/>
              <a:gd name="connsiteX1198" fmla="*/ 79546 w 2812178"/>
              <a:gd name="connsiteY1198" fmla="*/ 1589778 h 3190227"/>
              <a:gd name="connsiteX1199" fmla="*/ 5823 w 2812178"/>
              <a:gd name="connsiteY1199" fmla="*/ 1501958 h 3190227"/>
              <a:gd name="connsiteX1200" fmla="*/ 1917 w 2812178"/>
              <a:gd name="connsiteY1200" fmla="*/ 1404231 h 3190227"/>
              <a:gd name="connsiteX1201" fmla="*/ 8394 w 2812178"/>
              <a:gd name="connsiteY1201" fmla="*/ 1345271 h 3190227"/>
              <a:gd name="connsiteX1202" fmla="*/ 43637 w 2812178"/>
              <a:gd name="connsiteY1202" fmla="*/ 1302599 h 3190227"/>
              <a:gd name="connsiteX1203" fmla="*/ 81261 w 2812178"/>
              <a:gd name="connsiteY1203" fmla="*/ 1274500 h 3190227"/>
              <a:gd name="connsiteX1204" fmla="*/ 149841 w 2812178"/>
              <a:gd name="connsiteY1204" fmla="*/ 1211445 h 3190227"/>
              <a:gd name="connsiteX1205" fmla="*/ 172129 w 2812178"/>
              <a:gd name="connsiteY1205" fmla="*/ 1186489 h 3190227"/>
              <a:gd name="connsiteX1206" fmla="*/ 132981 w 2812178"/>
              <a:gd name="connsiteY1206" fmla="*/ 1199634 h 3190227"/>
              <a:gd name="connsiteX1207" fmla="*/ 138506 w 2812178"/>
              <a:gd name="connsiteY1207" fmla="*/ 1181632 h 3190227"/>
              <a:gd name="connsiteX1208" fmla="*/ 145078 w 2812178"/>
              <a:gd name="connsiteY1208" fmla="*/ 1170773 h 3190227"/>
              <a:gd name="connsiteX1209" fmla="*/ 151746 w 2812178"/>
              <a:gd name="connsiteY1209" fmla="*/ 1115528 h 3190227"/>
              <a:gd name="connsiteX1210" fmla="*/ 137649 w 2812178"/>
              <a:gd name="connsiteY1210" fmla="*/ 1077619 h 3190227"/>
              <a:gd name="connsiteX1211" fmla="*/ 132410 w 2812178"/>
              <a:gd name="connsiteY1211" fmla="*/ 1072094 h 3190227"/>
              <a:gd name="connsiteX1212" fmla="*/ 116503 w 2812178"/>
              <a:gd name="connsiteY1212" fmla="*/ 1080000 h 3190227"/>
              <a:gd name="connsiteX1213" fmla="*/ 109169 w 2812178"/>
              <a:gd name="connsiteY1213" fmla="*/ 1097240 h 3190227"/>
              <a:gd name="connsiteX1214" fmla="*/ 103740 w 2812178"/>
              <a:gd name="connsiteY1214" fmla="*/ 1075047 h 3190227"/>
              <a:gd name="connsiteX1215" fmla="*/ 122885 w 2812178"/>
              <a:gd name="connsiteY1215" fmla="*/ 1026660 h 3190227"/>
              <a:gd name="connsiteX1216" fmla="*/ 187083 w 2812178"/>
              <a:gd name="connsiteY1216" fmla="*/ 966081 h 3190227"/>
              <a:gd name="connsiteX1217" fmla="*/ 190608 w 2812178"/>
              <a:gd name="connsiteY1217" fmla="*/ 940268 h 3190227"/>
              <a:gd name="connsiteX1218" fmla="*/ 173844 w 2812178"/>
              <a:gd name="connsiteY1218" fmla="*/ 937792 h 3190227"/>
              <a:gd name="connsiteX1219" fmla="*/ 167462 w 2812178"/>
              <a:gd name="connsiteY1219" fmla="*/ 937220 h 3190227"/>
              <a:gd name="connsiteX1220" fmla="*/ 145364 w 2812178"/>
              <a:gd name="connsiteY1220" fmla="*/ 918932 h 3190227"/>
              <a:gd name="connsiteX1221" fmla="*/ 156603 w 2812178"/>
              <a:gd name="connsiteY1221" fmla="*/ 916456 h 3190227"/>
              <a:gd name="connsiteX1222" fmla="*/ 170510 w 2812178"/>
              <a:gd name="connsiteY1222" fmla="*/ 925886 h 3190227"/>
              <a:gd name="connsiteX1223" fmla="*/ 169653 w 2812178"/>
              <a:gd name="connsiteY1223" fmla="*/ 904645 h 3190227"/>
              <a:gd name="connsiteX1224" fmla="*/ 185274 w 2812178"/>
              <a:gd name="connsiteY1224" fmla="*/ 870736 h 3190227"/>
              <a:gd name="connsiteX1225" fmla="*/ 193465 w 2812178"/>
              <a:gd name="connsiteY1225" fmla="*/ 869783 h 3190227"/>
              <a:gd name="connsiteX1226" fmla="*/ 199180 w 2812178"/>
              <a:gd name="connsiteY1226" fmla="*/ 889786 h 3190227"/>
              <a:gd name="connsiteX1227" fmla="*/ 219564 w 2812178"/>
              <a:gd name="connsiteY1227" fmla="*/ 847685 h 3190227"/>
              <a:gd name="connsiteX1228" fmla="*/ 248615 w 2812178"/>
              <a:gd name="connsiteY1228" fmla="*/ 812824 h 3190227"/>
              <a:gd name="connsiteX1229" fmla="*/ 272999 w 2812178"/>
              <a:gd name="connsiteY1229" fmla="*/ 773581 h 3190227"/>
              <a:gd name="connsiteX1230" fmla="*/ 263188 w 2812178"/>
              <a:gd name="connsiteY1230" fmla="*/ 765675 h 3190227"/>
              <a:gd name="connsiteX1231" fmla="*/ 251282 w 2812178"/>
              <a:gd name="connsiteY1231" fmla="*/ 765199 h 3190227"/>
              <a:gd name="connsiteX1232" fmla="*/ 261664 w 2812178"/>
              <a:gd name="connsiteY1232" fmla="*/ 757007 h 3190227"/>
              <a:gd name="connsiteX1233" fmla="*/ 301574 w 2812178"/>
              <a:gd name="connsiteY1233" fmla="*/ 737005 h 3190227"/>
              <a:gd name="connsiteX1234" fmla="*/ 315671 w 2812178"/>
              <a:gd name="connsiteY1234" fmla="*/ 734528 h 3190227"/>
              <a:gd name="connsiteX1235" fmla="*/ 350818 w 2812178"/>
              <a:gd name="connsiteY1235" fmla="*/ 726432 h 3190227"/>
              <a:gd name="connsiteX1236" fmla="*/ 382251 w 2812178"/>
              <a:gd name="connsiteY1236" fmla="*/ 709097 h 3190227"/>
              <a:gd name="connsiteX1237" fmla="*/ 396633 w 2812178"/>
              <a:gd name="connsiteY1237" fmla="*/ 698905 h 3190227"/>
              <a:gd name="connsiteX1238" fmla="*/ 417017 w 2812178"/>
              <a:gd name="connsiteY1238" fmla="*/ 686618 h 3190227"/>
              <a:gd name="connsiteX1239" fmla="*/ 430828 w 2812178"/>
              <a:gd name="connsiteY1239" fmla="*/ 674235 h 3190227"/>
              <a:gd name="connsiteX1240" fmla="*/ 442544 w 2812178"/>
              <a:gd name="connsiteY1240" fmla="*/ 652518 h 3190227"/>
              <a:gd name="connsiteX1241" fmla="*/ 446449 w 2812178"/>
              <a:gd name="connsiteY1241" fmla="*/ 654328 h 3190227"/>
              <a:gd name="connsiteX1242" fmla="*/ 452259 w 2812178"/>
              <a:gd name="connsiteY1242" fmla="*/ 671854 h 3190227"/>
              <a:gd name="connsiteX1243" fmla="*/ 465594 w 2812178"/>
              <a:gd name="connsiteY1243" fmla="*/ 658138 h 3190227"/>
              <a:gd name="connsiteX1244" fmla="*/ 483025 w 2812178"/>
              <a:gd name="connsiteY1244" fmla="*/ 613942 h 3190227"/>
              <a:gd name="connsiteX1245" fmla="*/ 423684 w 2812178"/>
              <a:gd name="connsiteY1245" fmla="*/ 641850 h 3190227"/>
              <a:gd name="connsiteX1246" fmla="*/ 396538 w 2812178"/>
              <a:gd name="connsiteY1246" fmla="*/ 635278 h 3190227"/>
              <a:gd name="connsiteX1247" fmla="*/ 381774 w 2812178"/>
              <a:gd name="connsiteY1247" fmla="*/ 659090 h 3190227"/>
              <a:gd name="connsiteX1248" fmla="*/ 364344 w 2812178"/>
              <a:gd name="connsiteY1248" fmla="*/ 659186 h 3190227"/>
              <a:gd name="connsiteX1249" fmla="*/ 360057 w 2812178"/>
              <a:gd name="connsiteY1249" fmla="*/ 644993 h 3190227"/>
              <a:gd name="connsiteX1250" fmla="*/ 365772 w 2812178"/>
              <a:gd name="connsiteY1250" fmla="*/ 625372 h 3190227"/>
              <a:gd name="connsiteX1251" fmla="*/ 356343 w 2812178"/>
              <a:gd name="connsiteY1251" fmla="*/ 598892 h 3190227"/>
              <a:gd name="connsiteX1252" fmla="*/ 358819 w 2812178"/>
              <a:gd name="connsiteY1252" fmla="*/ 589081 h 3190227"/>
              <a:gd name="connsiteX1253" fmla="*/ 403682 w 2812178"/>
              <a:gd name="connsiteY1253" fmla="*/ 546124 h 3190227"/>
              <a:gd name="connsiteX1254" fmla="*/ 427685 w 2812178"/>
              <a:gd name="connsiteY1254" fmla="*/ 499642 h 3190227"/>
              <a:gd name="connsiteX1255" fmla="*/ 432066 w 2812178"/>
              <a:gd name="connsiteY1255" fmla="*/ 495260 h 3190227"/>
              <a:gd name="connsiteX1256" fmla="*/ 450640 w 2812178"/>
              <a:gd name="connsiteY1256" fmla="*/ 462304 h 3190227"/>
              <a:gd name="connsiteX1257" fmla="*/ 471405 w 2812178"/>
              <a:gd name="connsiteY1257" fmla="*/ 427156 h 3190227"/>
              <a:gd name="connsiteX1258" fmla="*/ 483692 w 2812178"/>
              <a:gd name="connsiteY1258" fmla="*/ 421251 h 3190227"/>
              <a:gd name="connsiteX1259" fmla="*/ 507314 w 2812178"/>
              <a:gd name="connsiteY1259" fmla="*/ 409535 h 3190227"/>
              <a:gd name="connsiteX1260" fmla="*/ 519887 w 2812178"/>
              <a:gd name="connsiteY1260" fmla="*/ 430109 h 3190227"/>
              <a:gd name="connsiteX1261" fmla="*/ 540080 w 2812178"/>
              <a:gd name="connsiteY1261" fmla="*/ 431633 h 3190227"/>
              <a:gd name="connsiteX1262" fmla="*/ 563892 w 2812178"/>
              <a:gd name="connsiteY1262" fmla="*/ 401820 h 3190227"/>
              <a:gd name="connsiteX1263" fmla="*/ 606088 w 2812178"/>
              <a:gd name="connsiteY1263" fmla="*/ 375721 h 3190227"/>
              <a:gd name="connsiteX1264" fmla="*/ 626091 w 2812178"/>
              <a:gd name="connsiteY1264" fmla="*/ 361815 h 3190227"/>
              <a:gd name="connsiteX1265" fmla="*/ 644664 w 2812178"/>
              <a:gd name="connsiteY1265" fmla="*/ 341812 h 3190227"/>
              <a:gd name="connsiteX1266" fmla="*/ 669048 w 2812178"/>
              <a:gd name="connsiteY1266" fmla="*/ 334954 h 3190227"/>
              <a:gd name="connsiteX1267" fmla="*/ 670382 w 2812178"/>
              <a:gd name="connsiteY1267" fmla="*/ 361339 h 3190227"/>
              <a:gd name="connsiteX1268" fmla="*/ 650094 w 2812178"/>
              <a:gd name="connsiteY1268" fmla="*/ 388961 h 3190227"/>
              <a:gd name="connsiteX1269" fmla="*/ 642378 w 2812178"/>
              <a:gd name="connsiteY1269" fmla="*/ 407630 h 3190227"/>
              <a:gd name="connsiteX1270" fmla="*/ 646665 w 2812178"/>
              <a:gd name="connsiteY1270" fmla="*/ 417060 h 3190227"/>
              <a:gd name="connsiteX1271" fmla="*/ 656571 w 2812178"/>
              <a:gd name="connsiteY1271" fmla="*/ 413059 h 3190227"/>
              <a:gd name="connsiteX1272" fmla="*/ 660285 w 2812178"/>
              <a:gd name="connsiteY1272" fmla="*/ 407440 h 3190227"/>
              <a:gd name="connsiteX1273" fmla="*/ 685717 w 2812178"/>
              <a:gd name="connsiteY1273" fmla="*/ 388866 h 3190227"/>
              <a:gd name="connsiteX1274" fmla="*/ 701243 w 2812178"/>
              <a:gd name="connsiteY1274" fmla="*/ 376769 h 3190227"/>
              <a:gd name="connsiteX1275" fmla="*/ 718864 w 2812178"/>
              <a:gd name="connsiteY1275" fmla="*/ 382008 h 3190227"/>
              <a:gd name="connsiteX1276" fmla="*/ 721722 w 2812178"/>
              <a:gd name="connsiteY1276" fmla="*/ 395343 h 3190227"/>
              <a:gd name="connsiteX1277" fmla="*/ 748963 w 2812178"/>
              <a:gd name="connsiteY1277" fmla="*/ 413250 h 3190227"/>
              <a:gd name="connsiteX1278" fmla="*/ 775824 w 2812178"/>
              <a:gd name="connsiteY1278" fmla="*/ 411440 h 3190227"/>
              <a:gd name="connsiteX1279" fmla="*/ 793826 w 2812178"/>
              <a:gd name="connsiteY1279" fmla="*/ 400201 h 3190227"/>
              <a:gd name="connsiteX1280" fmla="*/ 799446 w 2812178"/>
              <a:gd name="connsiteY1280" fmla="*/ 387818 h 3190227"/>
              <a:gd name="connsiteX1281" fmla="*/ 817638 w 2812178"/>
              <a:gd name="connsiteY1281" fmla="*/ 376674 h 3190227"/>
              <a:gd name="connsiteX1282" fmla="*/ 829068 w 2812178"/>
              <a:gd name="connsiteY1282" fmla="*/ 386485 h 3190227"/>
              <a:gd name="connsiteX1283" fmla="*/ 818305 w 2812178"/>
              <a:gd name="connsiteY1283" fmla="*/ 402487 h 3190227"/>
              <a:gd name="connsiteX1284" fmla="*/ 739819 w 2812178"/>
              <a:gd name="connsiteY1284" fmla="*/ 468400 h 3190227"/>
              <a:gd name="connsiteX1285" fmla="*/ 571893 w 2812178"/>
              <a:gd name="connsiteY1285" fmla="*/ 688713 h 3190227"/>
              <a:gd name="connsiteX1286" fmla="*/ 551700 w 2812178"/>
              <a:gd name="connsiteY1286" fmla="*/ 871498 h 3190227"/>
              <a:gd name="connsiteX1287" fmla="*/ 555510 w 2812178"/>
              <a:gd name="connsiteY1287" fmla="*/ 900835 h 3190227"/>
              <a:gd name="connsiteX1288" fmla="*/ 570465 w 2812178"/>
              <a:gd name="connsiteY1288" fmla="*/ 968843 h 3190227"/>
              <a:gd name="connsiteX1289" fmla="*/ 574465 w 2812178"/>
              <a:gd name="connsiteY1289" fmla="*/ 1047901 h 3190227"/>
              <a:gd name="connsiteX1290" fmla="*/ 578466 w 2812178"/>
              <a:gd name="connsiteY1290" fmla="*/ 1188585 h 3190227"/>
              <a:gd name="connsiteX1291" fmla="*/ 580847 w 2812178"/>
              <a:gd name="connsiteY1291" fmla="*/ 1247735 h 3190227"/>
              <a:gd name="connsiteX1292" fmla="*/ 593229 w 2812178"/>
              <a:gd name="connsiteY1292" fmla="*/ 1264023 h 3190227"/>
              <a:gd name="connsiteX1293" fmla="*/ 595611 w 2812178"/>
              <a:gd name="connsiteY1293" fmla="*/ 1271738 h 3190227"/>
              <a:gd name="connsiteX1294" fmla="*/ 588943 w 2812178"/>
              <a:gd name="connsiteY1294" fmla="*/ 1283168 h 3190227"/>
              <a:gd name="connsiteX1295" fmla="*/ 579704 w 2812178"/>
              <a:gd name="connsiteY1295" fmla="*/ 1351462 h 3190227"/>
              <a:gd name="connsiteX1296" fmla="*/ 583514 w 2812178"/>
              <a:gd name="connsiteY1296" fmla="*/ 1406993 h 3190227"/>
              <a:gd name="connsiteX1297" fmla="*/ 582085 w 2812178"/>
              <a:gd name="connsiteY1297" fmla="*/ 1431187 h 3190227"/>
              <a:gd name="connsiteX1298" fmla="*/ 574179 w 2812178"/>
              <a:gd name="connsiteY1298" fmla="*/ 1550154 h 3190227"/>
              <a:gd name="connsiteX1299" fmla="*/ 587324 w 2812178"/>
              <a:gd name="connsiteY1299" fmla="*/ 1619687 h 3190227"/>
              <a:gd name="connsiteX1300" fmla="*/ 646284 w 2812178"/>
              <a:gd name="connsiteY1300" fmla="*/ 1734939 h 3190227"/>
              <a:gd name="connsiteX1301" fmla="*/ 663810 w 2812178"/>
              <a:gd name="connsiteY1301" fmla="*/ 1735606 h 3190227"/>
              <a:gd name="connsiteX1302" fmla="*/ 669620 w 2812178"/>
              <a:gd name="connsiteY1302" fmla="*/ 1713698 h 3190227"/>
              <a:gd name="connsiteX1303" fmla="*/ 667143 w 2812178"/>
              <a:gd name="connsiteY1303" fmla="*/ 1668931 h 3190227"/>
              <a:gd name="connsiteX1304" fmla="*/ 668382 w 2812178"/>
              <a:gd name="connsiteY1304" fmla="*/ 1651500 h 3190227"/>
              <a:gd name="connsiteX1305" fmla="*/ 680383 w 2812178"/>
              <a:gd name="connsiteY1305" fmla="*/ 1629402 h 3190227"/>
              <a:gd name="connsiteX1306" fmla="*/ 700100 w 2812178"/>
              <a:gd name="connsiteY1306" fmla="*/ 1634260 h 3190227"/>
              <a:gd name="connsiteX1307" fmla="*/ 709434 w 2812178"/>
              <a:gd name="connsiteY1307" fmla="*/ 1644166 h 3190227"/>
              <a:gd name="connsiteX1308" fmla="*/ 717626 w 2812178"/>
              <a:gd name="connsiteY1308" fmla="*/ 1646357 h 3190227"/>
              <a:gd name="connsiteX1309" fmla="*/ 720293 w 2812178"/>
              <a:gd name="connsiteY1309" fmla="*/ 1636546 h 3190227"/>
              <a:gd name="connsiteX1310" fmla="*/ 730961 w 2812178"/>
              <a:gd name="connsiteY1310" fmla="*/ 1589587 h 3190227"/>
              <a:gd name="connsiteX1311" fmla="*/ 785539 w 2812178"/>
              <a:gd name="connsiteY1311" fmla="*/ 1571490 h 3190227"/>
              <a:gd name="connsiteX1312" fmla="*/ 796683 w 2812178"/>
              <a:gd name="connsiteY1312" fmla="*/ 1583777 h 3190227"/>
              <a:gd name="connsiteX1313" fmla="*/ 800398 w 2812178"/>
              <a:gd name="connsiteY1313" fmla="*/ 1593683 h 3190227"/>
              <a:gd name="connsiteX1314" fmla="*/ 808304 w 2812178"/>
              <a:gd name="connsiteY1314" fmla="*/ 1585682 h 3190227"/>
              <a:gd name="connsiteX1315" fmla="*/ 814019 w 2812178"/>
              <a:gd name="connsiteY1315" fmla="*/ 1582063 h 3190227"/>
              <a:gd name="connsiteX1316" fmla="*/ 829354 w 2812178"/>
              <a:gd name="connsiteY1316" fmla="*/ 1561394 h 3190227"/>
              <a:gd name="connsiteX1317" fmla="*/ 805637 w 2812178"/>
              <a:gd name="connsiteY1317" fmla="*/ 1552154 h 3190227"/>
              <a:gd name="connsiteX1318" fmla="*/ 789349 w 2812178"/>
              <a:gd name="connsiteY1318" fmla="*/ 1530437 h 3190227"/>
              <a:gd name="connsiteX1319" fmla="*/ 842118 w 2812178"/>
              <a:gd name="connsiteY1319" fmla="*/ 1483384 h 3190227"/>
              <a:gd name="connsiteX1320" fmla="*/ 848118 w 2812178"/>
              <a:gd name="connsiteY1320" fmla="*/ 1478145 h 3190227"/>
              <a:gd name="connsiteX1321" fmla="*/ 842213 w 2812178"/>
              <a:gd name="connsiteY1321" fmla="*/ 1473383 h 3190227"/>
              <a:gd name="connsiteX1322" fmla="*/ 780396 w 2812178"/>
              <a:gd name="connsiteY1322" fmla="*/ 1473954 h 3190227"/>
              <a:gd name="connsiteX1323" fmla="*/ 766489 w 2812178"/>
              <a:gd name="connsiteY1323" fmla="*/ 1470144 h 3190227"/>
              <a:gd name="connsiteX1324" fmla="*/ 771252 w 2812178"/>
              <a:gd name="connsiteY1324" fmla="*/ 1458714 h 3190227"/>
              <a:gd name="connsiteX1325" fmla="*/ 782586 w 2812178"/>
              <a:gd name="connsiteY1325" fmla="*/ 1435473 h 3190227"/>
              <a:gd name="connsiteX1326" fmla="*/ 818400 w 2812178"/>
              <a:gd name="connsiteY1326" fmla="*/ 1419090 h 3190227"/>
              <a:gd name="connsiteX1327" fmla="*/ 912793 w 2812178"/>
              <a:gd name="connsiteY1327" fmla="*/ 1377847 h 3190227"/>
              <a:gd name="connsiteX1328" fmla="*/ 917746 w 2812178"/>
              <a:gd name="connsiteY1328" fmla="*/ 1369750 h 3190227"/>
              <a:gd name="connsiteX1329" fmla="*/ 878313 w 2812178"/>
              <a:gd name="connsiteY1329" fmla="*/ 1384705 h 3190227"/>
              <a:gd name="connsiteX1330" fmla="*/ 852119 w 2812178"/>
              <a:gd name="connsiteY1330" fmla="*/ 1390896 h 3190227"/>
              <a:gd name="connsiteX1331" fmla="*/ 795540 w 2812178"/>
              <a:gd name="connsiteY1331" fmla="*/ 1396706 h 3190227"/>
              <a:gd name="connsiteX1332" fmla="*/ 769728 w 2812178"/>
              <a:gd name="connsiteY1332" fmla="*/ 1394135 h 3190227"/>
              <a:gd name="connsiteX1333" fmla="*/ 749820 w 2812178"/>
              <a:gd name="connsiteY1333" fmla="*/ 1407660 h 3190227"/>
              <a:gd name="connsiteX1334" fmla="*/ 738200 w 2812178"/>
              <a:gd name="connsiteY1334" fmla="*/ 1438045 h 3190227"/>
              <a:gd name="connsiteX1335" fmla="*/ 670001 w 2812178"/>
              <a:gd name="connsiteY1335" fmla="*/ 1475764 h 3190227"/>
              <a:gd name="connsiteX1336" fmla="*/ 609136 w 2812178"/>
              <a:gd name="connsiteY1336" fmla="*/ 1496528 h 3190227"/>
              <a:gd name="connsiteX1337" fmla="*/ 627519 w 2812178"/>
              <a:gd name="connsiteY1337" fmla="*/ 1449379 h 3190227"/>
              <a:gd name="connsiteX1338" fmla="*/ 634568 w 2812178"/>
              <a:gd name="connsiteY1338" fmla="*/ 1444141 h 3190227"/>
              <a:gd name="connsiteX1339" fmla="*/ 662952 w 2812178"/>
              <a:gd name="connsiteY1339" fmla="*/ 1427853 h 3190227"/>
              <a:gd name="connsiteX1340" fmla="*/ 684574 w 2812178"/>
              <a:gd name="connsiteY1340" fmla="*/ 1406422 h 3190227"/>
              <a:gd name="connsiteX1341" fmla="*/ 688670 w 2812178"/>
              <a:gd name="connsiteY1341" fmla="*/ 1374608 h 3190227"/>
              <a:gd name="connsiteX1342" fmla="*/ 677621 w 2812178"/>
              <a:gd name="connsiteY1342" fmla="*/ 1393182 h 3190227"/>
              <a:gd name="connsiteX1343" fmla="*/ 655523 w 2812178"/>
              <a:gd name="connsiteY1343" fmla="*/ 1412137 h 3190227"/>
              <a:gd name="connsiteX1344" fmla="*/ 619804 w 2812178"/>
              <a:gd name="connsiteY1344" fmla="*/ 1424710 h 3190227"/>
              <a:gd name="connsiteX1345" fmla="*/ 610374 w 2812178"/>
              <a:gd name="connsiteY1345" fmla="*/ 1427282 h 3190227"/>
              <a:gd name="connsiteX1346" fmla="*/ 609708 w 2812178"/>
              <a:gd name="connsiteY1346" fmla="*/ 1416518 h 3190227"/>
              <a:gd name="connsiteX1347" fmla="*/ 636473 w 2812178"/>
              <a:gd name="connsiteY1347" fmla="*/ 1390420 h 3190227"/>
              <a:gd name="connsiteX1348" fmla="*/ 646569 w 2812178"/>
              <a:gd name="connsiteY1348" fmla="*/ 1378037 h 3190227"/>
              <a:gd name="connsiteX1349" fmla="*/ 629043 w 2812178"/>
              <a:gd name="connsiteY1349" fmla="*/ 1363083 h 3190227"/>
              <a:gd name="connsiteX1350" fmla="*/ 620185 w 2812178"/>
              <a:gd name="connsiteY1350" fmla="*/ 1370703 h 3190227"/>
              <a:gd name="connsiteX1351" fmla="*/ 603707 w 2812178"/>
              <a:gd name="connsiteY1351" fmla="*/ 1380514 h 3190227"/>
              <a:gd name="connsiteX1352" fmla="*/ 613041 w 2812178"/>
              <a:gd name="connsiteY1352" fmla="*/ 1346414 h 3190227"/>
              <a:gd name="connsiteX1353" fmla="*/ 608565 w 2812178"/>
              <a:gd name="connsiteY1353" fmla="*/ 1327460 h 3190227"/>
              <a:gd name="connsiteX1354" fmla="*/ 609327 w 2812178"/>
              <a:gd name="connsiteY1354" fmla="*/ 1306409 h 3190227"/>
              <a:gd name="connsiteX1355" fmla="*/ 624567 w 2812178"/>
              <a:gd name="connsiteY1355" fmla="*/ 1302313 h 3190227"/>
              <a:gd name="connsiteX1356" fmla="*/ 630472 w 2812178"/>
              <a:gd name="connsiteY1356" fmla="*/ 1296408 h 3190227"/>
              <a:gd name="connsiteX1357" fmla="*/ 616470 w 2812178"/>
              <a:gd name="connsiteY1357" fmla="*/ 1262023 h 3190227"/>
              <a:gd name="connsiteX1358" fmla="*/ 606850 w 2812178"/>
              <a:gd name="connsiteY1358" fmla="*/ 1244687 h 3190227"/>
              <a:gd name="connsiteX1359" fmla="*/ 605612 w 2812178"/>
              <a:gd name="connsiteY1359" fmla="*/ 1210397 h 3190227"/>
              <a:gd name="connsiteX1360" fmla="*/ 615327 w 2812178"/>
              <a:gd name="connsiteY1360" fmla="*/ 1191728 h 3190227"/>
              <a:gd name="connsiteX1361" fmla="*/ 629043 w 2812178"/>
              <a:gd name="connsiteY1361" fmla="*/ 1173916 h 3190227"/>
              <a:gd name="connsiteX1362" fmla="*/ 632853 w 2812178"/>
              <a:gd name="connsiteY1362" fmla="*/ 1149152 h 3190227"/>
              <a:gd name="connsiteX1363" fmla="*/ 621423 w 2812178"/>
              <a:gd name="connsiteY1363" fmla="*/ 1160105 h 3190227"/>
              <a:gd name="connsiteX1364" fmla="*/ 606945 w 2812178"/>
              <a:gd name="connsiteY1364" fmla="*/ 1181822 h 3190227"/>
              <a:gd name="connsiteX1365" fmla="*/ 591515 w 2812178"/>
              <a:gd name="connsiteY1365" fmla="*/ 1163439 h 3190227"/>
              <a:gd name="connsiteX1366" fmla="*/ 589134 w 2812178"/>
              <a:gd name="connsiteY1366" fmla="*/ 1157153 h 3190227"/>
              <a:gd name="connsiteX1367" fmla="*/ 583800 w 2812178"/>
              <a:gd name="connsiteY1367" fmla="*/ 1168583 h 3190227"/>
              <a:gd name="connsiteX1368" fmla="*/ 581799 w 2812178"/>
              <a:gd name="connsiteY1368" fmla="*/ 1165344 h 3190227"/>
              <a:gd name="connsiteX1369" fmla="*/ 586943 w 2812178"/>
              <a:gd name="connsiteY1369" fmla="*/ 1107527 h 3190227"/>
              <a:gd name="connsiteX1370" fmla="*/ 587991 w 2812178"/>
              <a:gd name="connsiteY1370" fmla="*/ 1096764 h 3190227"/>
              <a:gd name="connsiteX1371" fmla="*/ 597516 w 2812178"/>
              <a:gd name="connsiteY1371" fmla="*/ 1029041 h 3190227"/>
              <a:gd name="connsiteX1372" fmla="*/ 593420 w 2812178"/>
              <a:gd name="connsiteY1372" fmla="*/ 1081714 h 3190227"/>
              <a:gd name="connsiteX1373" fmla="*/ 611422 w 2812178"/>
              <a:gd name="connsiteY1373" fmla="*/ 1055902 h 3190227"/>
              <a:gd name="connsiteX1374" fmla="*/ 617804 w 2812178"/>
              <a:gd name="connsiteY1374" fmla="*/ 1036376 h 3190227"/>
              <a:gd name="connsiteX1375" fmla="*/ 628091 w 2812178"/>
              <a:gd name="connsiteY1375" fmla="*/ 1021612 h 3190227"/>
              <a:gd name="connsiteX1376" fmla="*/ 647046 w 2812178"/>
              <a:gd name="connsiteY1376" fmla="*/ 1016373 h 3190227"/>
              <a:gd name="connsiteX1377" fmla="*/ 656856 w 2812178"/>
              <a:gd name="connsiteY1377" fmla="*/ 989322 h 3190227"/>
              <a:gd name="connsiteX1378" fmla="*/ 658571 w 2812178"/>
              <a:gd name="connsiteY1378" fmla="*/ 985417 h 3190227"/>
              <a:gd name="connsiteX1379" fmla="*/ 679907 w 2812178"/>
              <a:gd name="connsiteY1379" fmla="*/ 960366 h 3190227"/>
              <a:gd name="connsiteX1380" fmla="*/ 702576 w 2812178"/>
              <a:gd name="connsiteY1380" fmla="*/ 952651 h 3190227"/>
              <a:gd name="connsiteX1381" fmla="*/ 711530 w 2812178"/>
              <a:gd name="connsiteY1381" fmla="*/ 948460 h 3190227"/>
              <a:gd name="connsiteX1382" fmla="*/ 726579 w 2812178"/>
              <a:gd name="connsiteY1382" fmla="*/ 929219 h 3190227"/>
              <a:gd name="connsiteX1383" fmla="*/ 740676 w 2812178"/>
              <a:gd name="connsiteY1383" fmla="*/ 928838 h 3190227"/>
              <a:gd name="connsiteX1384" fmla="*/ 753726 w 2812178"/>
              <a:gd name="connsiteY1384" fmla="*/ 928172 h 3190227"/>
              <a:gd name="connsiteX1385" fmla="*/ 755821 w 2812178"/>
              <a:gd name="connsiteY1385" fmla="*/ 956175 h 3190227"/>
              <a:gd name="connsiteX1386" fmla="*/ 799541 w 2812178"/>
              <a:gd name="connsiteY1386" fmla="*/ 925219 h 3190227"/>
              <a:gd name="connsiteX1387" fmla="*/ 815352 w 2812178"/>
              <a:gd name="connsiteY1387" fmla="*/ 922933 h 3190227"/>
              <a:gd name="connsiteX1388" fmla="*/ 866597 w 2812178"/>
              <a:gd name="connsiteY1388" fmla="*/ 908931 h 3190227"/>
              <a:gd name="connsiteX1389" fmla="*/ 882789 w 2812178"/>
              <a:gd name="connsiteY1389" fmla="*/ 905502 h 3190227"/>
              <a:gd name="connsiteX1390" fmla="*/ 890124 w 2812178"/>
              <a:gd name="connsiteY1390" fmla="*/ 898930 h 3190227"/>
              <a:gd name="connsiteX1391" fmla="*/ 889171 w 2812178"/>
              <a:gd name="connsiteY1391" fmla="*/ 885118 h 3190227"/>
              <a:gd name="connsiteX1392" fmla="*/ 889933 w 2812178"/>
              <a:gd name="connsiteY1392" fmla="*/ 852734 h 3190227"/>
              <a:gd name="connsiteX1393" fmla="*/ 921461 w 2812178"/>
              <a:gd name="connsiteY1393" fmla="*/ 845209 h 3190227"/>
              <a:gd name="connsiteX1394" fmla="*/ 974325 w 2812178"/>
              <a:gd name="connsiteY1394" fmla="*/ 866068 h 3190227"/>
              <a:gd name="connsiteX1395" fmla="*/ 1001185 w 2812178"/>
              <a:gd name="connsiteY1395" fmla="*/ 857496 h 3190227"/>
              <a:gd name="connsiteX1396" fmla="*/ 1003566 w 2812178"/>
              <a:gd name="connsiteY1396" fmla="*/ 837208 h 3190227"/>
              <a:gd name="connsiteX1397" fmla="*/ 1020616 w 2812178"/>
              <a:gd name="connsiteY1397" fmla="*/ 842447 h 3190227"/>
              <a:gd name="connsiteX1398" fmla="*/ 1022712 w 2812178"/>
              <a:gd name="connsiteY1398" fmla="*/ 821682 h 3190227"/>
              <a:gd name="connsiteX1399" fmla="*/ 983278 w 2812178"/>
              <a:gd name="connsiteY1399" fmla="*/ 805870 h 3190227"/>
              <a:gd name="connsiteX1400" fmla="*/ 960799 w 2812178"/>
              <a:gd name="connsiteY1400" fmla="*/ 795679 h 3190227"/>
              <a:gd name="connsiteX1401" fmla="*/ 947750 w 2812178"/>
              <a:gd name="connsiteY1401" fmla="*/ 787678 h 3190227"/>
              <a:gd name="connsiteX1402" fmla="*/ 916984 w 2812178"/>
              <a:gd name="connsiteY1402" fmla="*/ 773486 h 3190227"/>
              <a:gd name="connsiteX1403" fmla="*/ 929557 w 2812178"/>
              <a:gd name="connsiteY1403" fmla="*/ 747673 h 3190227"/>
              <a:gd name="connsiteX1404" fmla="*/ 949750 w 2812178"/>
              <a:gd name="connsiteY1404" fmla="*/ 753197 h 3190227"/>
              <a:gd name="connsiteX1405" fmla="*/ 959466 w 2812178"/>
              <a:gd name="connsiteY1405" fmla="*/ 758626 h 3190227"/>
              <a:gd name="connsiteX1406" fmla="*/ 976230 w 2812178"/>
              <a:gd name="connsiteY1406" fmla="*/ 723955 h 3190227"/>
              <a:gd name="connsiteX1407" fmla="*/ 970229 w 2812178"/>
              <a:gd name="connsiteY1407" fmla="*/ 690999 h 3190227"/>
              <a:gd name="connsiteX1408" fmla="*/ 966419 w 2812178"/>
              <a:gd name="connsiteY1408" fmla="*/ 673854 h 3190227"/>
              <a:gd name="connsiteX1409" fmla="*/ 981373 w 2812178"/>
              <a:gd name="connsiteY1409" fmla="*/ 673759 h 3190227"/>
              <a:gd name="connsiteX1410" fmla="*/ 990708 w 2812178"/>
              <a:gd name="connsiteY1410" fmla="*/ 674330 h 3190227"/>
              <a:gd name="connsiteX1411" fmla="*/ 1017568 w 2812178"/>
              <a:gd name="connsiteY1411" fmla="*/ 626038 h 3190227"/>
              <a:gd name="connsiteX1412" fmla="*/ 1025950 w 2812178"/>
              <a:gd name="connsiteY1412" fmla="*/ 591368 h 3190227"/>
              <a:gd name="connsiteX1413" fmla="*/ 1034999 w 2812178"/>
              <a:gd name="connsiteY1413" fmla="*/ 625562 h 3190227"/>
              <a:gd name="connsiteX1414" fmla="*/ 1035951 w 2812178"/>
              <a:gd name="connsiteY1414" fmla="*/ 643660 h 3190227"/>
              <a:gd name="connsiteX1415" fmla="*/ 1054430 w 2812178"/>
              <a:gd name="connsiteY1415" fmla="*/ 652804 h 3190227"/>
              <a:gd name="connsiteX1416" fmla="*/ 1086053 w 2812178"/>
              <a:gd name="connsiteY1416" fmla="*/ 644612 h 3190227"/>
              <a:gd name="connsiteX1417" fmla="*/ 1121486 w 2812178"/>
              <a:gd name="connsiteY1417" fmla="*/ 609655 h 3190227"/>
              <a:gd name="connsiteX1418" fmla="*/ 1134726 w 2812178"/>
              <a:gd name="connsiteY1418" fmla="*/ 567174 h 3190227"/>
              <a:gd name="connsiteX1419" fmla="*/ 1137202 w 2812178"/>
              <a:gd name="connsiteY1419" fmla="*/ 556982 h 3190227"/>
              <a:gd name="connsiteX1420" fmla="*/ 1126725 w 2812178"/>
              <a:gd name="connsiteY1420" fmla="*/ 555839 h 3190227"/>
              <a:gd name="connsiteX1421" fmla="*/ 991946 w 2812178"/>
              <a:gd name="connsiteY1421" fmla="*/ 568031 h 3190227"/>
              <a:gd name="connsiteX1422" fmla="*/ 969276 w 2812178"/>
              <a:gd name="connsiteY1422" fmla="*/ 570222 h 3190227"/>
              <a:gd name="connsiteX1423" fmla="*/ 957846 w 2812178"/>
              <a:gd name="connsiteY1423" fmla="*/ 566888 h 3190227"/>
              <a:gd name="connsiteX1424" fmla="*/ 968038 w 2812178"/>
              <a:gd name="connsiteY1424" fmla="*/ 554506 h 3190227"/>
              <a:gd name="connsiteX1425" fmla="*/ 1034237 w 2812178"/>
              <a:gd name="connsiteY1425" fmla="*/ 553077 h 3190227"/>
              <a:gd name="connsiteX1426" fmla="*/ 1046905 w 2812178"/>
              <a:gd name="connsiteY1426" fmla="*/ 550696 h 3190227"/>
              <a:gd name="connsiteX1427" fmla="*/ 1057002 w 2812178"/>
              <a:gd name="connsiteY1427" fmla="*/ 547076 h 3190227"/>
              <a:gd name="connsiteX1428" fmla="*/ 1143298 w 2812178"/>
              <a:gd name="connsiteY1428" fmla="*/ 531360 h 3190227"/>
              <a:gd name="connsiteX1429" fmla="*/ 1195876 w 2812178"/>
              <a:gd name="connsiteY1429" fmla="*/ 525550 h 3190227"/>
              <a:gd name="connsiteX1430" fmla="*/ 1205687 w 2812178"/>
              <a:gd name="connsiteY1430" fmla="*/ 513739 h 3190227"/>
              <a:gd name="connsiteX1431" fmla="*/ 1222356 w 2812178"/>
              <a:gd name="connsiteY1431" fmla="*/ 493831 h 3190227"/>
              <a:gd name="connsiteX1432" fmla="*/ 1246930 w 2812178"/>
              <a:gd name="connsiteY1432" fmla="*/ 486021 h 3190227"/>
              <a:gd name="connsiteX1433" fmla="*/ 1267314 w 2812178"/>
              <a:gd name="connsiteY1433" fmla="*/ 489450 h 3190227"/>
              <a:gd name="connsiteX1434" fmla="*/ 1334179 w 2812178"/>
              <a:gd name="connsiteY1434" fmla="*/ 456303 h 3190227"/>
              <a:gd name="connsiteX1435" fmla="*/ 1342180 w 2812178"/>
              <a:gd name="connsiteY1435" fmla="*/ 435824 h 3190227"/>
              <a:gd name="connsiteX1436" fmla="*/ 1354372 w 2812178"/>
              <a:gd name="connsiteY1436" fmla="*/ 424775 h 3190227"/>
              <a:gd name="connsiteX1437" fmla="*/ 1362087 w 2812178"/>
              <a:gd name="connsiteY1437" fmla="*/ 437158 h 3190227"/>
              <a:gd name="connsiteX1438" fmla="*/ 1378470 w 2812178"/>
              <a:gd name="connsiteY1438" fmla="*/ 455446 h 3190227"/>
              <a:gd name="connsiteX1439" fmla="*/ 1388567 w 2812178"/>
              <a:gd name="connsiteY1439" fmla="*/ 466685 h 3190227"/>
              <a:gd name="connsiteX1440" fmla="*/ 1388603 w 2812178"/>
              <a:gd name="connsiteY1440" fmla="*/ 474389 h 3190227"/>
              <a:gd name="connsiteX1441" fmla="*/ 1395130 w 2812178"/>
              <a:gd name="connsiteY1441" fmla="*/ 476673 h 3190227"/>
              <a:gd name="connsiteX1442" fmla="*/ 1395044 w 2812178"/>
              <a:gd name="connsiteY1442" fmla="*/ 477544 h 3190227"/>
              <a:gd name="connsiteX1443" fmla="*/ 1395265 w 2812178"/>
              <a:gd name="connsiteY1443" fmla="*/ 477397 h 3190227"/>
              <a:gd name="connsiteX1444" fmla="*/ 1384769 w 2812178"/>
              <a:gd name="connsiteY1444" fmla="*/ 489617 h 3190227"/>
              <a:gd name="connsiteX1445" fmla="*/ 1367040 w 2812178"/>
              <a:gd name="connsiteY1445" fmla="*/ 491926 h 3190227"/>
              <a:gd name="connsiteX1446" fmla="*/ 1302080 w 2812178"/>
              <a:gd name="connsiteY1446" fmla="*/ 486211 h 3190227"/>
              <a:gd name="connsiteX1447" fmla="*/ 1271886 w 2812178"/>
              <a:gd name="connsiteY1447" fmla="*/ 494784 h 3190227"/>
              <a:gd name="connsiteX1448" fmla="*/ 1267504 w 2812178"/>
              <a:gd name="connsiteY1448" fmla="*/ 503356 h 3190227"/>
              <a:gd name="connsiteX1449" fmla="*/ 1274934 w 2812178"/>
              <a:gd name="connsiteY1449" fmla="*/ 511357 h 3190227"/>
              <a:gd name="connsiteX1450" fmla="*/ 1292174 w 2812178"/>
              <a:gd name="connsiteY1450" fmla="*/ 507547 h 3190227"/>
              <a:gd name="connsiteX1451" fmla="*/ 1307604 w 2812178"/>
              <a:gd name="connsiteY1451" fmla="*/ 500499 h 3190227"/>
              <a:gd name="connsiteX1452" fmla="*/ 1392758 w 2812178"/>
              <a:gd name="connsiteY1452" fmla="*/ 506119 h 3190227"/>
              <a:gd name="connsiteX1453" fmla="*/ 1406664 w 2812178"/>
              <a:gd name="connsiteY1453" fmla="*/ 496975 h 3190227"/>
              <a:gd name="connsiteX1454" fmla="*/ 1406569 w 2812178"/>
              <a:gd name="connsiteY1454" fmla="*/ 474972 h 3190227"/>
              <a:gd name="connsiteX1455" fmla="*/ 1400985 w 2812178"/>
              <a:gd name="connsiteY1455" fmla="*/ 473579 h 3190227"/>
              <a:gd name="connsiteX1456" fmla="*/ 1395265 w 2812178"/>
              <a:gd name="connsiteY1456" fmla="*/ 477397 h 3190227"/>
              <a:gd name="connsiteX1457" fmla="*/ 1395711 w 2812178"/>
              <a:gd name="connsiteY1457" fmla="*/ 476877 h 3190227"/>
              <a:gd name="connsiteX1458" fmla="*/ 1395130 w 2812178"/>
              <a:gd name="connsiteY1458" fmla="*/ 476673 h 3190227"/>
              <a:gd name="connsiteX1459" fmla="*/ 1396377 w 2812178"/>
              <a:gd name="connsiteY1459" fmla="*/ 463923 h 3190227"/>
              <a:gd name="connsiteX1460" fmla="*/ 1433620 w 2812178"/>
              <a:gd name="connsiteY1460" fmla="*/ 428395 h 3190227"/>
              <a:gd name="connsiteX1461" fmla="*/ 1498200 w 2812178"/>
              <a:gd name="connsiteY1461" fmla="*/ 427442 h 3190227"/>
              <a:gd name="connsiteX1462" fmla="*/ 1532394 w 2812178"/>
              <a:gd name="connsiteY1462" fmla="*/ 430585 h 3190227"/>
              <a:gd name="connsiteX1463" fmla="*/ 1538586 w 2812178"/>
              <a:gd name="connsiteY1463" fmla="*/ 396391 h 3190227"/>
              <a:gd name="connsiteX1464" fmla="*/ 1539919 w 2812178"/>
              <a:gd name="connsiteY1464" fmla="*/ 392009 h 3190227"/>
              <a:gd name="connsiteX1465" fmla="*/ 1545063 w 2812178"/>
              <a:gd name="connsiteY1465" fmla="*/ 375150 h 3190227"/>
              <a:gd name="connsiteX1466" fmla="*/ 1557064 w 2812178"/>
              <a:gd name="connsiteY1466" fmla="*/ 389342 h 3190227"/>
              <a:gd name="connsiteX1467" fmla="*/ 1562970 w 2812178"/>
              <a:gd name="connsiteY1467" fmla="*/ 394200 h 3190227"/>
              <a:gd name="connsiteX1468" fmla="*/ 1571352 w 2812178"/>
              <a:gd name="connsiteY1468" fmla="*/ 387723 h 3190227"/>
              <a:gd name="connsiteX1469" fmla="*/ 1585830 w 2812178"/>
              <a:gd name="connsiteY1469" fmla="*/ 382389 h 3190227"/>
              <a:gd name="connsiteX1470" fmla="*/ 1634979 w 2812178"/>
              <a:gd name="connsiteY1470" fmla="*/ 428490 h 3190227"/>
              <a:gd name="connsiteX1471" fmla="*/ 1668697 w 2812178"/>
              <a:gd name="connsiteY1471" fmla="*/ 458684 h 3190227"/>
              <a:gd name="connsiteX1472" fmla="*/ 1698320 w 2812178"/>
              <a:gd name="connsiteY1472" fmla="*/ 457636 h 3190227"/>
              <a:gd name="connsiteX1473" fmla="*/ 1712036 w 2812178"/>
              <a:gd name="connsiteY1473" fmla="*/ 461065 h 3190227"/>
              <a:gd name="connsiteX1474" fmla="*/ 1727752 w 2812178"/>
              <a:gd name="connsiteY1474" fmla="*/ 476782 h 3190227"/>
              <a:gd name="connsiteX1475" fmla="*/ 1749850 w 2812178"/>
              <a:gd name="connsiteY1475" fmla="*/ 470971 h 3190227"/>
              <a:gd name="connsiteX1476" fmla="*/ 1763947 w 2812178"/>
              <a:gd name="connsiteY1476" fmla="*/ 464875 h 3190227"/>
              <a:gd name="connsiteX1477" fmla="*/ 1798999 w 2812178"/>
              <a:gd name="connsiteY1477" fmla="*/ 480401 h 3190227"/>
              <a:gd name="connsiteX1478" fmla="*/ 1814049 w 2812178"/>
              <a:gd name="connsiteY1478" fmla="*/ 482782 h 3190227"/>
              <a:gd name="connsiteX1479" fmla="*/ 1815477 w 2812178"/>
              <a:gd name="connsiteY1479" fmla="*/ 460303 h 3190227"/>
              <a:gd name="connsiteX1480" fmla="*/ 1804238 w 2812178"/>
              <a:gd name="connsiteY1480" fmla="*/ 449159 h 3190227"/>
              <a:gd name="connsiteX1481" fmla="*/ 1736706 w 2812178"/>
              <a:gd name="connsiteY1481" fmla="*/ 400391 h 3190227"/>
              <a:gd name="connsiteX1482" fmla="*/ 1600689 w 2812178"/>
              <a:gd name="connsiteY1482" fmla="*/ 342955 h 3190227"/>
              <a:gd name="connsiteX1483" fmla="*/ 1495247 w 2812178"/>
              <a:gd name="connsiteY1483" fmla="*/ 305808 h 3190227"/>
              <a:gd name="connsiteX1484" fmla="*/ 1473054 w 2812178"/>
              <a:gd name="connsiteY1484" fmla="*/ 301045 h 3190227"/>
              <a:gd name="connsiteX1485" fmla="*/ 1425143 w 2812178"/>
              <a:gd name="connsiteY1485" fmla="*/ 287425 h 3190227"/>
              <a:gd name="connsiteX1486" fmla="*/ 1398854 w 2812178"/>
              <a:gd name="connsiteY1486" fmla="*/ 281329 h 3190227"/>
              <a:gd name="connsiteX1487" fmla="*/ 1256169 w 2812178"/>
              <a:gd name="connsiteY1487" fmla="*/ 275233 h 3190227"/>
              <a:gd name="connsiteX1488" fmla="*/ 1240263 w 2812178"/>
              <a:gd name="connsiteY1488" fmla="*/ 269137 h 3190227"/>
              <a:gd name="connsiteX1489" fmla="*/ 1223499 w 2812178"/>
              <a:gd name="connsiteY1489" fmla="*/ 266755 h 3190227"/>
              <a:gd name="connsiteX1490" fmla="*/ 1211783 w 2812178"/>
              <a:gd name="connsiteY1490" fmla="*/ 265327 h 3190227"/>
              <a:gd name="connsiteX1491" fmla="*/ 1211116 w 2812178"/>
              <a:gd name="connsiteY1491" fmla="*/ 253801 h 3190227"/>
              <a:gd name="connsiteX1492" fmla="*/ 1288745 w 2812178"/>
              <a:gd name="connsiteY1492" fmla="*/ 174458 h 3190227"/>
              <a:gd name="connsiteX1493" fmla="*/ 1344180 w 2812178"/>
              <a:gd name="connsiteY1493" fmla="*/ 183126 h 3190227"/>
              <a:gd name="connsiteX1494" fmla="*/ 1373232 w 2812178"/>
              <a:gd name="connsiteY1494" fmla="*/ 193413 h 3190227"/>
              <a:gd name="connsiteX1495" fmla="*/ 1377042 w 2812178"/>
              <a:gd name="connsiteY1495" fmla="*/ 189793 h 3190227"/>
              <a:gd name="connsiteX1496" fmla="*/ 1389519 w 2812178"/>
              <a:gd name="connsiteY1496" fmla="*/ 175125 h 3190227"/>
              <a:gd name="connsiteX1497" fmla="*/ 1396758 w 2812178"/>
              <a:gd name="connsiteY1497" fmla="*/ 160266 h 3190227"/>
              <a:gd name="connsiteX1498" fmla="*/ 1383804 w 2812178"/>
              <a:gd name="connsiteY1498" fmla="*/ 154360 h 3190227"/>
              <a:gd name="connsiteX1499" fmla="*/ 1343704 w 2812178"/>
              <a:gd name="connsiteY1499" fmla="*/ 139787 h 3190227"/>
              <a:gd name="connsiteX1500" fmla="*/ 1298460 w 2812178"/>
              <a:gd name="connsiteY1500" fmla="*/ 149598 h 3190227"/>
              <a:gd name="connsiteX1501" fmla="*/ 1288745 w 2812178"/>
              <a:gd name="connsiteY1501" fmla="*/ 158647 h 3190227"/>
              <a:gd name="connsiteX1502" fmla="*/ 1216260 w 2812178"/>
              <a:gd name="connsiteY1502" fmla="*/ 205510 h 3190227"/>
              <a:gd name="connsiteX1503" fmla="*/ 1204830 w 2812178"/>
              <a:gd name="connsiteY1503" fmla="*/ 200842 h 3190227"/>
              <a:gd name="connsiteX1504" fmla="*/ 1219784 w 2812178"/>
              <a:gd name="connsiteY1504" fmla="*/ 151693 h 3190227"/>
              <a:gd name="connsiteX1505" fmla="*/ 1245787 w 2812178"/>
              <a:gd name="connsiteY1505" fmla="*/ 119975 h 3190227"/>
              <a:gd name="connsiteX1506" fmla="*/ 1279410 w 2812178"/>
              <a:gd name="connsiteY1506" fmla="*/ 63682 h 3190227"/>
              <a:gd name="connsiteX1507" fmla="*/ 1279791 w 2812178"/>
              <a:gd name="connsiteY1507" fmla="*/ 46252 h 3190227"/>
              <a:gd name="connsiteX1508" fmla="*/ 1288745 w 2812178"/>
              <a:gd name="connsiteY1508" fmla="*/ 24535 h 3190227"/>
              <a:gd name="connsiteX1509" fmla="*/ 1314653 w 2812178"/>
              <a:gd name="connsiteY1509" fmla="*/ 7009 h 3190227"/>
              <a:gd name="connsiteX1510" fmla="*/ 1324940 w 2812178"/>
              <a:gd name="connsiteY1510" fmla="*/ 115 h 319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Lst>
            <a:rect l="l" t="t" r="r" b="b"/>
            <a:pathLst>
              <a:path w="2812178" h="3190227">
                <a:moveTo>
                  <a:pt x="1281125" y="2724776"/>
                </a:moveTo>
                <a:cubicBezTo>
                  <a:pt x="1277791" y="2722490"/>
                  <a:pt x="1276172" y="2724490"/>
                  <a:pt x="1274362" y="2725538"/>
                </a:cubicBezTo>
                <a:cubicBezTo>
                  <a:pt x="1259789" y="2734111"/>
                  <a:pt x="1242739" y="2736016"/>
                  <a:pt x="1227118" y="2740873"/>
                </a:cubicBezTo>
                <a:cubicBezTo>
                  <a:pt x="1214164" y="2744969"/>
                  <a:pt x="1197591" y="2736968"/>
                  <a:pt x="1182541" y="2735063"/>
                </a:cubicBezTo>
                <a:cubicBezTo>
                  <a:pt x="1174636" y="2734015"/>
                  <a:pt x="1163587" y="2727729"/>
                  <a:pt x="1163110" y="2744112"/>
                </a:cubicBezTo>
                <a:cubicBezTo>
                  <a:pt x="1163015" y="2747160"/>
                  <a:pt x="1159777" y="2749351"/>
                  <a:pt x="1156538" y="2749255"/>
                </a:cubicBezTo>
                <a:cubicBezTo>
                  <a:pt x="1152728" y="2749160"/>
                  <a:pt x="1152823" y="2745350"/>
                  <a:pt x="1151490" y="2742778"/>
                </a:cubicBezTo>
                <a:cubicBezTo>
                  <a:pt x="1149585" y="2739063"/>
                  <a:pt x="1153585" y="2733253"/>
                  <a:pt x="1146156" y="2730777"/>
                </a:cubicBezTo>
                <a:cubicBezTo>
                  <a:pt x="1136726" y="2738683"/>
                  <a:pt x="1129678" y="2756209"/>
                  <a:pt x="1111675" y="2741730"/>
                </a:cubicBezTo>
                <a:cubicBezTo>
                  <a:pt x="1108723" y="2739349"/>
                  <a:pt x="1099579" y="2744683"/>
                  <a:pt x="1093197" y="2746398"/>
                </a:cubicBezTo>
                <a:cubicBezTo>
                  <a:pt x="1099388" y="2766495"/>
                  <a:pt x="1079671" y="2768115"/>
                  <a:pt x="1070813" y="2777259"/>
                </a:cubicBezTo>
                <a:cubicBezTo>
                  <a:pt x="1061383" y="2786974"/>
                  <a:pt x="1059002" y="2791070"/>
                  <a:pt x="1059669" y="2804691"/>
                </a:cubicBezTo>
                <a:cubicBezTo>
                  <a:pt x="1078624" y="2778211"/>
                  <a:pt x="1079862" y="2778497"/>
                  <a:pt x="1101960" y="2813644"/>
                </a:cubicBezTo>
                <a:cubicBezTo>
                  <a:pt x="1090149" y="2777926"/>
                  <a:pt x="1125487" y="2776116"/>
                  <a:pt x="1135869" y="2755732"/>
                </a:cubicBezTo>
                <a:cubicBezTo>
                  <a:pt x="1144060" y="2764400"/>
                  <a:pt x="1127106" y="2769353"/>
                  <a:pt x="1137202" y="2775259"/>
                </a:cubicBezTo>
                <a:cubicBezTo>
                  <a:pt x="1143965" y="2779164"/>
                  <a:pt x="1150252" y="2775449"/>
                  <a:pt x="1156157" y="2771639"/>
                </a:cubicBezTo>
                <a:cubicBezTo>
                  <a:pt x="1163682" y="2766877"/>
                  <a:pt x="1170635" y="2762209"/>
                  <a:pt x="1181017" y="2763162"/>
                </a:cubicBezTo>
                <a:cubicBezTo>
                  <a:pt x="1215784" y="2766114"/>
                  <a:pt x="1244549" y="2748874"/>
                  <a:pt x="1273505" y="2732968"/>
                </a:cubicBezTo>
                <a:cubicBezTo>
                  <a:pt x="1276553" y="2731253"/>
                  <a:pt x="1278553" y="2727634"/>
                  <a:pt x="1281125" y="2724776"/>
                </a:cubicBezTo>
                <a:close/>
                <a:moveTo>
                  <a:pt x="887457" y="2647339"/>
                </a:moveTo>
                <a:cubicBezTo>
                  <a:pt x="899840" y="2648291"/>
                  <a:pt x="913746" y="2647053"/>
                  <a:pt x="923938" y="2656102"/>
                </a:cubicBezTo>
                <a:cubicBezTo>
                  <a:pt x="944512" y="2674199"/>
                  <a:pt x="946322" y="2704012"/>
                  <a:pt x="927462" y="2724396"/>
                </a:cubicBezTo>
                <a:cubicBezTo>
                  <a:pt x="919271" y="2733254"/>
                  <a:pt x="920509" y="2744113"/>
                  <a:pt x="917175" y="2753923"/>
                </a:cubicBezTo>
                <a:cubicBezTo>
                  <a:pt x="916509" y="2755828"/>
                  <a:pt x="914318" y="2757257"/>
                  <a:pt x="912889" y="2758877"/>
                </a:cubicBezTo>
                <a:cubicBezTo>
                  <a:pt x="909460" y="2755733"/>
                  <a:pt x="915080" y="2753828"/>
                  <a:pt x="914032" y="2751447"/>
                </a:cubicBezTo>
                <a:cubicBezTo>
                  <a:pt x="910984" y="2744208"/>
                  <a:pt x="906698" y="2748209"/>
                  <a:pt x="903936" y="2751352"/>
                </a:cubicBezTo>
                <a:cubicBezTo>
                  <a:pt x="885171" y="2772402"/>
                  <a:pt x="861645" y="2785737"/>
                  <a:pt x="834784" y="2792500"/>
                </a:cubicBezTo>
                <a:cubicBezTo>
                  <a:pt x="818782" y="2796500"/>
                  <a:pt x="817639" y="2813360"/>
                  <a:pt x="805542" y="2821456"/>
                </a:cubicBezTo>
                <a:cubicBezTo>
                  <a:pt x="789636" y="2832028"/>
                  <a:pt x="771252" y="2834029"/>
                  <a:pt x="754679" y="2841553"/>
                </a:cubicBezTo>
                <a:cubicBezTo>
                  <a:pt x="748773" y="2844316"/>
                  <a:pt x="736867" y="2836029"/>
                  <a:pt x="744011" y="2828314"/>
                </a:cubicBezTo>
                <a:cubicBezTo>
                  <a:pt x="758203" y="2813074"/>
                  <a:pt x="739248" y="2817169"/>
                  <a:pt x="736010" y="2812312"/>
                </a:cubicBezTo>
                <a:cubicBezTo>
                  <a:pt x="742392" y="2804501"/>
                  <a:pt x="751536" y="2802025"/>
                  <a:pt x="759060" y="2797262"/>
                </a:cubicBezTo>
                <a:cubicBezTo>
                  <a:pt x="762680" y="2794976"/>
                  <a:pt x="768585" y="2791738"/>
                  <a:pt x="770967" y="2797072"/>
                </a:cubicBezTo>
                <a:cubicBezTo>
                  <a:pt x="775158" y="2806216"/>
                  <a:pt x="778777" y="2804692"/>
                  <a:pt x="783159" y="2798119"/>
                </a:cubicBezTo>
                <a:cubicBezTo>
                  <a:pt x="787350" y="2791738"/>
                  <a:pt x="783635" y="2788404"/>
                  <a:pt x="777729" y="2786309"/>
                </a:cubicBezTo>
                <a:cubicBezTo>
                  <a:pt x="775634" y="2785546"/>
                  <a:pt x="773634" y="2784785"/>
                  <a:pt x="769062" y="2783070"/>
                </a:cubicBezTo>
                <a:cubicBezTo>
                  <a:pt x="777920" y="2779546"/>
                  <a:pt x="786302" y="2780498"/>
                  <a:pt x="791350" y="2772307"/>
                </a:cubicBezTo>
                <a:cubicBezTo>
                  <a:pt x="814115" y="2734969"/>
                  <a:pt x="848310" y="2706489"/>
                  <a:pt x="873075" y="2670675"/>
                </a:cubicBezTo>
                <a:cubicBezTo>
                  <a:pt x="874789" y="2668198"/>
                  <a:pt x="876313" y="2665531"/>
                  <a:pt x="878313" y="2663341"/>
                </a:cubicBezTo>
                <a:cubicBezTo>
                  <a:pt x="882600" y="2658483"/>
                  <a:pt x="877551" y="2646672"/>
                  <a:pt x="887457" y="2647339"/>
                </a:cubicBezTo>
                <a:close/>
                <a:moveTo>
                  <a:pt x="1017473" y="2539230"/>
                </a:moveTo>
                <a:cubicBezTo>
                  <a:pt x="1019568" y="2550565"/>
                  <a:pt x="1028903" y="2553422"/>
                  <a:pt x="1039380" y="2556851"/>
                </a:cubicBezTo>
                <a:cubicBezTo>
                  <a:pt x="1061859" y="2564185"/>
                  <a:pt x="1072146" y="2585140"/>
                  <a:pt x="1066241" y="2607333"/>
                </a:cubicBezTo>
                <a:cubicBezTo>
                  <a:pt x="1064717" y="2612953"/>
                  <a:pt x="1042047" y="2616477"/>
                  <a:pt x="1039285" y="2610096"/>
                </a:cubicBezTo>
                <a:cubicBezTo>
                  <a:pt x="1031951" y="2592856"/>
                  <a:pt x="1015758" y="2614668"/>
                  <a:pt x="1008710" y="2601618"/>
                </a:cubicBezTo>
                <a:cubicBezTo>
                  <a:pt x="1002709" y="2608000"/>
                  <a:pt x="1005186" y="2618478"/>
                  <a:pt x="997280" y="2624574"/>
                </a:cubicBezTo>
                <a:cubicBezTo>
                  <a:pt x="994899" y="2626383"/>
                  <a:pt x="1000899" y="2629146"/>
                  <a:pt x="1004233" y="2630956"/>
                </a:cubicBezTo>
                <a:cubicBezTo>
                  <a:pt x="1012425" y="2635527"/>
                  <a:pt x="1014806" y="2653244"/>
                  <a:pt x="1008138" y="2654101"/>
                </a:cubicBezTo>
                <a:cubicBezTo>
                  <a:pt x="998804" y="2655244"/>
                  <a:pt x="987088" y="2652673"/>
                  <a:pt x="979563" y="2647243"/>
                </a:cubicBezTo>
                <a:cubicBezTo>
                  <a:pt x="973944" y="2643243"/>
                  <a:pt x="972991" y="2632289"/>
                  <a:pt x="974706" y="2623621"/>
                </a:cubicBezTo>
                <a:cubicBezTo>
                  <a:pt x="976325" y="2615715"/>
                  <a:pt x="977754" y="2608572"/>
                  <a:pt x="989184" y="2611715"/>
                </a:cubicBezTo>
                <a:cubicBezTo>
                  <a:pt x="994518" y="2613144"/>
                  <a:pt x="991851" y="2607905"/>
                  <a:pt x="991755" y="2605524"/>
                </a:cubicBezTo>
                <a:cubicBezTo>
                  <a:pt x="990231" y="2580664"/>
                  <a:pt x="992422" y="2556851"/>
                  <a:pt x="1017473" y="2539230"/>
                </a:cubicBezTo>
                <a:close/>
                <a:moveTo>
                  <a:pt x="1597355" y="2388734"/>
                </a:moveTo>
                <a:cubicBezTo>
                  <a:pt x="1599832" y="2386734"/>
                  <a:pt x="1602022" y="2387496"/>
                  <a:pt x="1604785" y="2390353"/>
                </a:cubicBezTo>
                <a:cubicBezTo>
                  <a:pt x="1617834" y="2403212"/>
                  <a:pt x="1631740" y="2415118"/>
                  <a:pt x="1644790" y="2427882"/>
                </a:cubicBezTo>
                <a:cubicBezTo>
                  <a:pt x="1649266" y="2432263"/>
                  <a:pt x="1653076" y="2436073"/>
                  <a:pt x="1657363" y="2429311"/>
                </a:cubicBezTo>
                <a:cubicBezTo>
                  <a:pt x="1664983" y="2417499"/>
                  <a:pt x="1674793" y="2422452"/>
                  <a:pt x="1683747" y="2425405"/>
                </a:cubicBezTo>
                <a:cubicBezTo>
                  <a:pt x="1696034" y="2429406"/>
                  <a:pt x="1707655" y="2435407"/>
                  <a:pt x="1720037" y="2439026"/>
                </a:cubicBezTo>
                <a:cubicBezTo>
                  <a:pt x="1734515" y="2443312"/>
                  <a:pt x="1747660" y="2460267"/>
                  <a:pt x="1765376" y="2443312"/>
                </a:cubicBezTo>
                <a:cubicBezTo>
                  <a:pt x="1768996" y="2439883"/>
                  <a:pt x="1780711" y="2442169"/>
                  <a:pt x="1787188" y="2445122"/>
                </a:cubicBezTo>
                <a:cubicBezTo>
                  <a:pt x="1797952" y="2449980"/>
                  <a:pt x="1801000" y="2445884"/>
                  <a:pt x="1801857" y="2436359"/>
                </a:cubicBezTo>
                <a:cubicBezTo>
                  <a:pt x="1803095" y="2422738"/>
                  <a:pt x="1812430" y="2426929"/>
                  <a:pt x="1820526" y="2427406"/>
                </a:cubicBezTo>
                <a:cubicBezTo>
                  <a:pt x="1830432" y="2427977"/>
                  <a:pt x="1831003" y="2432073"/>
                  <a:pt x="1828622" y="2441026"/>
                </a:cubicBezTo>
                <a:cubicBezTo>
                  <a:pt x="1826527" y="2448932"/>
                  <a:pt x="1845291" y="2463791"/>
                  <a:pt x="1853006" y="2461600"/>
                </a:cubicBezTo>
                <a:cubicBezTo>
                  <a:pt x="1858816" y="2459981"/>
                  <a:pt x="1858150" y="2454647"/>
                  <a:pt x="1858721" y="2450361"/>
                </a:cubicBezTo>
                <a:cubicBezTo>
                  <a:pt x="1859483" y="2444646"/>
                  <a:pt x="1855102" y="2438073"/>
                  <a:pt x="1861674" y="2433502"/>
                </a:cubicBezTo>
                <a:cubicBezTo>
                  <a:pt x="1864722" y="2431406"/>
                  <a:pt x="1868341" y="2427882"/>
                  <a:pt x="1871294" y="2428263"/>
                </a:cubicBezTo>
                <a:cubicBezTo>
                  <a:pt x="1877485" y="2428930"/>
                  <a:pt x="1871485" y="2435026"/>
                  <a:pt x="1873485" y="2437026"/>
                </a:cubicBezTo>
                <a:cubicBezTo>
                  <a:pt x="1881581" y="2445027"/>
                  <a:pt x="1869103" y="2465791"/>
                  <a:pt x="1891106" y="2465220"/>
                </a:cubicBezTo>
                <a:cubicBezTo>
                  <a:pt x="1893487" y="2465125"/>
                  <a:pt x="1891582" y="2468649"/>
                  <a:pt x="1891201" y="2470744"/>
                </a:cubicBezTo>
                <a:cubicBezTo>
                  <a:pt x="1887106" y="2495224"/>
                  <a:pt x="1887201" y="2495128"/>
                  <a:pt x="1910156" y="2504368"/>
                </a:cubicBezTo>
                <a:cubicBezTo>
                  <a:pt x="1913585" y="2505701"/>
                  <a:pt x="1916443" y="2508368"/>
                  <a:pt x="1920348" y="2510940"/>
                </a:cubicBezTo>
                <a:cubicBezTo>
                  <a:pt x="1925491" y="2501510"/>
                  <a:pt x="1920157" y="2492652"/>
                  <a:pt x="1921110" y="2484079"/>
                </a:cubicBezTo>
                <a:cubicBezTo>
                  <a:pt x="1921491" y="2480364"/>
                  <a:pt x="1921586" y="2475316"/>
                  <a:pt x="1925682" y="2474364"/>
                </a:cubicBezTo>
                <a:cubicBezTo>
                  <a:pt x="1930921" y="2473221"/>
                  <a:pt x="1933492" y="2478078"/>
                  <a:pt x="1935397" y="2482269"/>
                </a:cubicBezTo>
                <a:cubicBezTo>
                  <a:pt x="1937779" y="2487413"/>
                  <a:pt x="1934921" y="2492842"/>
                  <a:pt x="1935302" y="2497986"/>
                </a:cubicBezTo>
                <a:cubicBezTo>
                  <a:pt x="1936255" y="2511226"/>
                  <a:pt x="1938541" y="2523513"/>
                  <a:pt x="1950828" y="2532371"/>
                </a:cubicBezTo>
                <a:cubicBezTo>
                  <a:pt x="1957781" y="2537419"/>
                  <a:pt x="1960639" y="2546087"/>
                  <a:pt x="1957019" y="2554945"/>
                </a:cubicBezTo>
                <a:cubicBezTo>
                  <a:pt x="1948637" y="2575234"/>
                  <a:pt x="1940731" y="2595808"/>
                  <a:pt x="1931016" y="2615524"/>
                </a:cubicBezTo>
                <a:cubicBezTo>
                  <a:pt x="1926253" y="2625240"/>
                  <a:pt x="1916919" y="2634669"/>
                  <a:pt x="1905203" y="2626764"/>
                </a:cubicBezTo>
                <a:cubicBezTo>
                  <a:pt x="1881867" y="2610952"/>
                  <a:pt x="1855197" y="2606952"/>
                  <a:pt x="1828717" y="2601808"/>
                </a:cubicBezTo>
                <a:cubicBezTo>
                  <a:pt x="1788427" y="2593903"/>
                  <a:pt x="1749946" y="2578567"/>
                  <a:pt x="1708988" y="2573233"/>
                </a:cubicBezTo>
                <a:cubicBezTo>
                  <a:pt x="1674317" y="2568661"/>
                  <a:pt x="1639837" y="2562184"/>
                  <a:pt x="1604499" y="2558374"/>
                </a:cubicBezTo>
                <a:cubicBezTo>
                  <a:pt x="1616977" y="2568852"/>
                  <a:pt x="1629264" y="2580186"/>
                  <a:pt x="1638217" y="2591617"/>
                </a:cubicBezTo>
                <a:cubicBezTo>
                  <a:pt x="1655743" y="2613714"/>
                  <a:pt x="1679365" y="2627811"/>
                  <a:pt x="1698415" y="2647338"/>
                </a:cubicBezTo>
                <a:cubicBezTo>
                  <a:pt x="1706416" y="2655529"/>
                  <a:pt x="1687843" y="2661244"/>
                  <a:pt x="1697272" y="2670484"/>
                </a:cubicBezTo>
                <a:cubicBezTo>
                  <a:pt x="1682223" y="2644766"/>
                  <a:pt x="1659934" y="2631717"/>
                  <a:pt x="1632026" y="2622954"/>
                </a:cubicBezTo>
                <a:cubicBezTo>
                  <a:pt x="1636789" y="2631621"/>
                  <a:pt x="1646123" y="2634669"/>
                  <a:pt x="1646790" y="2647052"/>
                </a:cubicBezTo>
                <a:cubicBezTo>
                  <a:pt x="1634312" y="2638384"/>
                  <a:pt x="1623358" y="2640385"/>
                  <a:pt x="1611452" y="2643433"/>
                </a:cubicBezTo>
                <a:cubicBezTo>
                  <a:pt x="1596307" y="2647338"/>
                  <a:pt x="1581353" y="2642575"/>
                  <a:pt x="1567256" y="2636098"/>
                </a:cubicBezTo>
                <a:cubicBezTo>
                  <a:pt x="1540491" y="2623906"/>
                  <a:pt x="1511725" y="2641909"/>
                  <a:pt x="1510297" y="2672198"/>
                </a:cubicBezTo>
                <a:cubicBezTo>
                  <a:pt x="1510011" y="2677722"/>
                  <a:pt x="1507630" y="2679723"/>
                  <a:pt x="1503439" y="2682390"/>
                </a:cubicBezTo>
                <a:cubicBezTo>
                  <a:pt x="1494390" y="2688105"/>
                  <a:pt x="1498486" y="2697344"/>
                  <a:pt x="1499724" y="2704869"/>
                </a:cubicBezTo>
                <a:cubicBezTo>
                  <a:pt x="1500391" y="2709060"/>
                  <a:pt x="1506201" y="2707917"/>
                  <a:pt x="1509725" y="2706869"/>
                </a:cubicBezTo>
                <a:cubicBezTo>
                  <a:pt x="1518774" y="2704107"/>
                  <a:pt x="1524679" y="2696201"/>
                  <a:pt x="1522679" y="2688391"/>
                </a:cubicBezTo>
                <a:cubicBezTo>
                  <a:pt x="1519822" y="2677532"/>
                  <a:pt x="1515631" y="2671912"/>
                  <a:pt x="1532109" y="2677246"/>
                </a:cubicBezTo>
                <a:cubicBezTo>
                  <a:pt x="1539157" y="2679532"/>
                  <a:pt x="1544491" y="2669626"/>
                  <a:pt x="1548968" y="2663721"/>
                </a:cubicBezTo>
                <a:cubicBezTo>
                  <a:pt x="1552588" y="2658863"/>
                  <a:pt x="1554683" y="2652291"/>
                  <a:pt x="1561922" y="2652481"/>
                </a:cubicBezTo>
                <a:cubicBezTo>
                  <a:pt x="1595355" y="2653148"/>
                  <a:pt x="1631359" y="2645242"/>
                  <a:pt x="1653838" y="2681533"/>
                </a:cubicBezTo>
                <a:cubicBezTo>
                  <a:pt x="1660315" y="2692010"/>
                  <a:pt x="1668316" y="2703821"/>
                  <a:pt x="1676413" y="2681628"/>
                </a:cubicBezTo>
                <a:cubicBezTo>
                  <a:pt x="1679365" y="2673532"/>
                  <a:pt x="1683747" y="2679913"/>
                  <a:pt x="1685842" y="2683152"/>
                </a:cubicBezTo>
                <a:cubicBezTo>
                  <a:pt x="1691938" y="2692582"/>
                  <a:pt x="1701463" y="2697344"/>
                  <a:pt x="1710607" y="2702773"/>
                </a:cubicBezTo>
                <a:cubicBezTo>
                  <a:pt x="1712512" y="2703916"/>
                  <a:pt x="1715656" y="2706583"/>
                  <a:pt x="1716227" y="2706202"/>
                </a:cubicBezTo>
                <a:cubicBezTo>
                  <a:pt x="1732991" y="2692201"/>
                  <a:pt x="1740897" y="2704297"/>
                  <a:pt x="1749184" y="2716680"/>
                </a:cubicBezTo>
                <a:cubicBezTo>
                  <a:pt x="1750517" y="2718680"/>
                  <a:pt x="1754041" y="2718299"/>
                  <a:pt x="1755184" y="2716203"/>
                </a:cubicBezTo>
                <a:cubicBezTo>
                  <a:pt x="1760614" y="2706012"/>
                  <a:pt x="1765186" y="2701821"/>
                  <a:pt x="1769948" y="2716680"/>
                </a:cubicBezTo>
                <a:cubicBezTo>
                  <a:pt x="1772139" y="2723443"/>
                  <a:pt x="1776139" y="2720585"/>
                  <a:pt x="1780426" y="2717823"/>
                </a:cubicBezTo>
                <a:cubicBezTo>
                  <a:pt x="1791951" y="2710203"/>
                  <a:pt x="1789855" y="2698011"/>
                  <a:pt x="1791760" y="2687057"/>
                </a:cubicBezTo>
                <a:cubicBezTo>
                  <a:pt x="1792427" y="2683342"/>
                  <a:pt x="1795380" y="2674579"/>
                  <a:pt x="1797475" y="2678389"/>
                </a:cubicBezTo>
                <a:cubicBezTo>
                  <a:pt x="1805762" y="2693344"/>
                  <a:pt x="1816716" y="2680961"/>
                  <a:pt x="1825669" y="2683533"/>
                </a:cubicBezTo>
                <a:cubicBezTo>
                  <a:pt x="1840624" y="2687819"/>
                  <a:pt x="1849482" y="2698963"/>
                  <a:pt x="1857197" y="2711727"/>
                </a:cubicBezTo>
                <a:cubicBezTo>
                  <a:pt x="1860055" y="2716489"/>
                  <a:pt x="1859007" y="2725919"/>
                  <a:pt x="1867103" y="2724871"/>
                </a:cubicBezTo>
                <a:cubicBezTo>
                  <a:pt x="1873199" y="2724109"/>
                  <a:pt x="1876152" y="2717156"/>
                  <a:pt x="1877962" y="2711155"/>
                </a:cubicBezTo>
                <a:cubicBezTo>
                  <a:pt x="1879962" y="2704488"/>
                  <a:pt x="1881391" y="2698011"/>
                  <a:pt x="1873104" y="2693534"/>
                </a:cubicBezTo>
                <a:cubicBezTo>
                  <a:pt x="1867198" y="2690295"/>
                  <a:pt x="1862150" y="2685438"/>
                  <a:pt x="1857007" y="2680961"/>
                </a:cubicBezTo>
                <a:cubicBezTo>
                  <a:pt x="1854911" y="2679151"/>
                  <a:pt x="1851673" y="2676389"/>
                  <a:pt x="1853959" y="2673532"/>
                </a:cubicBezTo>
                <a:cubicBezTo>
                  <a:pt x="1855578" y="2671531"/>
                  <a:pt x="1859483" y="2670007"/>
                  <a:pt x="1862055" y="2670388"/>
                </a:cubicBezTo>
                <a:cubicBezTo>
                  <a:pt x="1899012" y="2675627"/>
                  <a:pt x="1929873" y="2693344"/>
                  <a:pt x="1927968" y="2739635"/>
                </a:cubicBezTo>
                <a:cubicBezTo>
                  <a:pt x="1927206" y="2757066"/>
                  <a:pt x="1927111" y="2773830"/>
                  <a:pt x="1914728" y="2788308"/>
                </a:cubicBezTo>
                <a:cubicBezTo>
                  <a:pt x="1908061" y="2796118"/>
                  <a:pt x="1912347" y="2807548"/>
                  <a:pt x="1908727" y="2816978"/>
                </a:cubicBezTo>
                <a:cubicBezTo>
                  <a:pt x="1901774" y="2835457"/>
                  <a:pt x="1892630" y="2837933"/>
                  <a:pt x="1875580" y="2840124"/>
                </a:cubicBezTo>
                <a:cubicBezTo>
                  <a:pt x="1818240" y="2847363"/>
                  <a:pt x="1761471" y="2822503"/>
                  <a:pt x="1704130" y="2838409"/>
                </a:cubicBezTo>
                <a:cubicBezTo>
                  <a:pt x="1689081" y="2842600"/>
                  <a:pt x="1674222" y="2847649"/>
                  <a:pt x="1657553" y="2838886"/>
                </a:cubicBezTo>
                <a:cubicBezTo>
                  <a:pt x="1646885" y="2833266"/>
                  <a:pt x="1649362" y="2853840"/>
                  <a:pt x="1639551" y="2851935"/>
                </a:cubicBezTo>
                <a:cubicBezTo>
                  <a:pt x="1636884" y="2860888"/>
                  <a:pt x="1662601" y="2843934"/>
                  <a:pt x="1646218" y="2862888"/>
                </a:cubicBezTo>
                <a:cubicBezTo>
                  <a:pt x="1640980" y="2868889"/>
                  <a:pt x="1642218" y="2875557"/>
                  <a:pt x="1644790" y="2882224"/>
                </a:cubicBezTo>
                <a:cubicBezTo>
                  <a:pt x="1648504" y="2892226"/>
                  <a:pt x="1656886" y="2901084"/>
                  <a:pt x="1648314" y="2913466"/>
                </a:cubicBezTo>
                <a:cubicBezTo>
                  <a:pt x="1645552" y="2917467"/>
                  <a:pt x="1650886" y="2924229"/>
                  <a:pt x="1657839" y="2920896"/>
                </a:cubicBezTo>
                <a:cubicBezTo>
                  <a:pt x="1663173" y="2918324"/>
                  <a:pt x="1668126" y="2914324"/>
                  <a:pt x="1672317" y="2910133"/>
                </a:cubicBezTo>
                <a:cubicBezTo>
                  <a:pt x="1679175" y="2903179"/>
                  <a:pt x="1684890" y="2902322"/>
                  <a:pt x="1690795" y="2910990"/>
                </a:cubicBezTo>
                <a:cubicBezTo>
                  <a:pt x="1694701" y="2916800"/>
                  <a:pt x="1699558" y="2922420"/>
                  <a:pt x="1707464" y="2920705"/>
                </a:cubicBezTo>
                <a:cubicBezTo>
                  <a:pt x="1721752" y="2917467"/>
                  <a:pt x="1732515" y="2921944"/>
                  <a:pt x="1741564" y="2933278"/>
                </a:cubicBezTo>
                <a:cubicBezTo>
                  <a:pt x="1746517" y="2939470"/>
                  <a:pt x="1750612" y="2936993"/>
                  <a:pt x="1755946" y="2931087"/>
                </a:cubicBezTo>
                <a:cubicBezTo>
                  <a:pt x="1768805" y="2916895"/>
                  <a:pt x="1774234" y="2919943"/>
                  <a:pt x="1793094" y="2928611"/>
                </a:cubicBezTo>
                <a:cubicBezTo>
                  <a:pt x="1803667" y="2933469"/>
                  <a:pt x="1814620" y="2939565"/>
                  <a:pt x="1826146" y="2942613"/>
                </a:cubicBezTo>
                <a:cubicBezTo>
                  <a:pt x="1835194" y="2944994"/>
                  <a:pt x="1832623" y="2933754"/>
                  <a:pt x="1837099" y="2930992"/>
                </a:cubicBezTo>
                <a:cubicBezTo>
                  <a:pt x="1840433" y="2928992"/>
                  <a:pt x="1843291" y="2909561"/>
                  <a:pt x="1850244" y="2929754"/>
                </a:cubicBezTo>
                <a:cubicBezTo>
                  <a:pt x="1852149" y="2935469"/>
                  <a:pt x="1855768" y="2928611"/>
                  <a:pt x="1857197" y="2926039"/>
                </a:cubicBezTo>
                <a:cubicBezTo>
                  <a:pt x="1859102" y="2922420"/>
                  <a:pt x="1858340" y="2918419"/>
                  <a:pt x="1855864" y="2915276"/>
                </a:cubicBezTo>
                <a:cubicBezTo>
                  <a:pt x="1851673" y="2909847"/>
                  <a:pt x="1853006" y="2903751"/>
                  <a:pt x="1857483" y="2901179"/>
                </a:cubicBezTo>
                <a:cubicBezTo>
                  <a:pt x="1870056" y="2893940"/>
                  <a:pt x="1883200" y="2887463"/>
                  <a:pt x="1896726" y="2882129"/>
                </a:cubicBezTo>
                <a:cubicBezTo>
                  <a:pt x="1903203" y="2879557"/>
                  <a:pt x="1907299" y="2883653"/>
                  <a:pt x="1903679" y="2890892"/>
                </a:cubicBezTo>
                <a:cubicBezTo>
                  <a:pt x="1897012" y="2903941"/>
                  <a:pt x="1901012" y="2915086"/>
                  <a:pt x="1906632" y="2927563"/>
                </a:cubicBezTo>
                <a:cubicBezTo>
                  <a:pt x="1924634" y="2967187"/>
                  <a:pt x="1896440" y="3024909"/>
                  <a:pt x="1854149" y="3034529"/>
                </a:cubicBezTo>
                <a:cubicBezTo>
                  <a:pt x="1837576" y="3038339"/>
                  <a:pt x="1826050" y="3049769"/>
                  <a:pt x="1818430" y="3061199"/>
                </a:cubicBezTo>
                <a:cubicBezTo>
                  <a:pt x="1805953" y="3079773"/>
                  <a:pt x="1784045" y="3093203"/>
                  <a:pt x="1783378" y="3119206"/>
                </a:cubicBezTo>
                <a:cubicBezTo>
                  <a:pt x="1783474" y="3137494"/>
                  <a:pt x="1783093" y="3137494"/>
                  <a:pt x="1803571" y="3147019"/>
                </a:cubicBezTo>
                <a:cubicBezTo>
                  <a:pt x="1747850" y="3156449"/>
                  <a:pt x="1696034" y="3150448"/>
                  <a:pt x="1644409" y="3152353"/>
                </a:cubicBezTo>
                <a:cubicBezTo>
                  <a:pt x="1592021" y="3154258"/>
                  <a:pt x="1539729" y="3156639"/>
                  <a:pt x="1487341" y="3158735"/>
                </a:cubicBezTo>
                <a:cubicBezTo>
                  <a:pt x="1463719" y="3159687"/>
                  <a:pt x="1440193" y="3160450"/>
                  <a:pt x="1416571" y="3161402"/>
                </a:cubicBezTo>
                <a:cubicBezTo>
                  <a:pt x="1363421" y="3163593"/>
                  <a:pt x="1310176" y="3169403"/>
                  <a:pt x="1257313" y="3166450"/>
                </a:cubicBezTo>
                <a:cubicBezTo>
                  <a:pt x="1229214" y="3164831"/>
                  <a:pt x="1202734" y="3174546"/>
                  <a:pt x="1176160" y="3171403"/>
                </a:cubicBezTo>
                <a:cubicBezTo>
                  <a:pt x="1130344" y="3166069"/>
                  <a:pt x="1085767" y="3177309"/>
                  <a:pt x="1040143" y="3176261"/>
                </a:cubicBezTo>
                <a:cubicBezTo>
                  <a:pt x="995661" y="3175213"/>
                  <a:pt x="950417" y="3175309"/>
                  <a:pt x="905840" y="3182167"/>
                </a:cubicBezTo>
                <a:cubicBezTo>
                  <a:pt x="898696" y="3183310"/>
                  <a:pt x="890886" y="3185214"/>
                  <a:pt x="883266" y="3178928"/>
                </a:cubicBezTo>
                <a:cubicBezTo>
                  <a:pt x="890219" y="3172070"/>
                  <a:pt x="899554" y="3176261"/>
                  <a:pt x="906602" y="3172832"/>
                </a:cubicBezTo>
                <a:cubicBezTo>
                  <a:pt x="889076" y="3162259"/>
                  <a:pt x="881075" y="3162069"/>
                  <a:pt x="869740" y="3175785"/>
                </a:cubicBezTo>
                <a:cubicBezTo>
                  <a:pt x="864692" y="3181881"/>
                  <a:pt x="859549" y="3181690"/>
                  <a:pt x="853929" y="3181976"/>
                </a:cubicBezTo>
                <a:cubicBezTo>
                  <a:pt x="812114" y="3183500"/>
                  <a:pt x="770299" y="3184929"/>
                  <a:pt x="728675" y="3189977"/>
                </a:cubicBezTo>
                <a:cubicBezTo>
                  <a:pt x="721722" y="3190834"/>
                  <a:pt x="714769" y="3189691"/>
                  <a:pt x="710197" y="3183405"/>
                </a:cubicBezTo>
                <a:cubicBezTo>
                  <a:pt x="707815" y="3180071"/>
                  <a:pt x="702481" y="3176261"/>
                  <a:pt x="708482" y="3172070"/>
                </a:cubicBezTo>
                <a:cubicBezTo>
                  <a:pt x="714769" y="3167784"/>
                  <a:pt x="714864" y="3173403"/>
                  <a:pt x="716864" y="3177499"/>
                </a:cubicBezTo>
                <a:cubicBezTo>
                  <a:pt x="720198" y="3184071"/>
                  <a:pt x="727437" y="3183214"/>
                  <a:pt x="733247" y="3182357"/>
                </a:cubicBezTo>
                <a:cubicBezTo>
                  <a:pt x="773062" y="3176356"/>
                  <a:pt x="813733" y="3183786"/>
                  <a:pt x="855072" y="3173689"/>
                </a:cubicBezTo>
                <a:cubicBezTo>
                  <a:pt x="843261" y="3159307"/>
                  <a:pt x="825640" y="3163783"/>
                  <a:pt x="811638" y="3158163"/>
                </a:cubicBezTo>
                <a:cubicBezTo>
                  <a:pt x="815257" y="3149972"/>
                  <a:pt x="828783" y="3153115"/>
                  <a:pt x="829164" y="3141685"/>
                </a:cubicBezTo>
                <a:cubicBezTo>
                  <a:pt x="823354" y="3136542"/>
                  <a:pt x="814019" y="3146067"/>
                  <a:pt x="814686" y="3144352"/>
                </a:cubicBezTo>
                <a:cubicBezTo>
                  <a:pt x="819353" y="3131303"/>
                  <a:pt x="794112" y="3116349"/>
                  <a:pt x="822592" y="3105109"/>
                </a:cubicBezTo>
                <a:cubicBezTo>
                  <a:pt x="803637" y="3104633"/>
                  <a:pt x="789635" y="3110062"/>
                  <a:pt x="776395" y="3101966"/>
                </a:cubicBezTo>
                <a:cubicBezTo>
                  <a:pt x="770871" y="3098537"/>
                  <a:pt x="764680" y="3095584"/>
                  <a:pt x="768871" y="3088250"/>
                </a:cubicBezTo>
                <a:cubicBezTo>
                  <a:pt x="774490" y="3078439"/>
                  <a:pt x="768871" y="3073677"/>
                  <a:pt x="761346" y="3071105"/>
                </a:cubicBezTo>
                <a:cubicBezTo>
                  <a:pt x="754678" y="3068819"/>
                  <a:pt x="744106" y="3064914"/>
                  <a:pt x="745249" y="3060818"/>
                </a:cubicBezTo>
                <a:cubicBezTo>
                  <a:pt x="748773" y="3047959"/>
                  <a:pt x="735914" y="3037005"/>
                  <a:pt x="742963" y="3024623"/>
                </a:cubicBezTo>
                <a:cubicBezTo>
                  <a:pt x="745439" y="3020337"/>
                  <a:pt x="751249" y="3016336"/>
                  <a:pt x="746582" y="3010526"/>
                </a:cubicBezTo>
                <a:cubicBezTo>
                  <a:pt x="739438" y="3001572"/>
                  <a:pt x="733152" y="2990904"/>
                  <a:pt x="724008" y="2984713"/>
                </a:cubicBezTo>
                <a:cubicBezTo>
                  <a:pt x="711340" y="2976141"/>
                  <a:pt x="696481" y="2972712"/>
                  <a:pt x="680860" y="2980808"/>
                </a:cubicBezTo>
                <a:cubicBezTo>
                  <a:pt x="675145" y="2983761"/>
                  <a:pt x="667810" y="2980903"/>
                  <a:pt x="665524" y="2974617"/>
                </a:cubicBezTo>
                <a:cubicBezTo>
                  <a:pt x="662572" y="2966425"/>
                  <a:pt x="671716" y="2968235"/>
                  <a:pt x="675430" y="2965568"/>
                </a:cubicBezTo>
                <a:cubicBezTo>
                  <a:pt x="685051" y="2958615"/>
                  <a:pt x="685717" y="2947852"/>
                  <a:pt x="688099" y="2937564"/>
                </a:cubicBezTo>
                <a:cubicBezTo>
                  <a:pt x="689623" y="2931087"/>
                  <a:pt x="690956" y="2922039"/>
                  <a:pt x="699243" y="2933564"/>
                </a:cubicBezTo>
                <a:cubicBezTo>
                  <a:pt x="703529" y="2939565"/>
                  <a:pt x="706958" y="2936136"/>
                  <a:pt x="709625" y="2932040"/>
                </a:cubicBezTo>
                <a:cubicBezTo>
                  <a:pt x="719150" y="2917562"/>
                  <a:pt x="732390" y="2910609"/>
                  <a:pt x="749821" y="2910609"/>
                </a:cubicBezTo>
                <a:cubicBezTo>
                  <a:pt x="756583" y="2910609"/>
                  <a:pt x="762298" y="2906418"/>
                  <a:pt x="768204" y="2902512"/>
                </a:cubicBezTo>
                <a:cubicBezTo>
                  <a:pt x="779634" y="2894797"/>
                  <a:pt x="787730" y="2881558"/>
                  <a:pt x="804018" y="2880986"/>
                </a:cubicBezTo>
                <a:cubicBezTo>
                  <a:pt x="809066" y="2880795"/>
                  <a:pt x="811352" y="2873937"/>
                  <a:pt x="814305" y="2869461"/>
                </a:cubicBezTo>
                <a:cubicBezTo>
                  <a:pt x="831450" y="2842600"/>
                  <a:pt x="845166" y="2839267"/>
                  <a:pt x="874884" y="2849077"/>
                </a:cubicBezTo>
                <a:cubicBezTo>
                  <a:pt x="893267" y="2855173"/>
                  <a:pt x="913270" y="2851363"/>
                  <a:pt x="929938" y="2842124"/>
                </a:cubicBezTo>
                <a:cubicBezTo>
                  <a:pt x="937177" y="2838124"/>
                  <a:pt x="937749" y="2838600"/>
                  <a:pt x="942797" y="2843553"/>
                </a:cubicBezTo>
                <a:cubicBezTo>
                  <a:pt x="948607" y="2849268"/>
                  <a:pt x="957370" y="2849458"/>
                  <a:pt x="965848" y="2849553"/>
                </a:cubicBezTo>
                <a:cubicBezTo>
                  <a:pt x="969848" y="2849649"/>
                  <a:pt x="972706" y="2852411"/>
                  <a:pt x="973277" y="2846125"/>
                </a:cubicBezTo>
                <a:cubicBezTo>
                  <a:pt x="974896" y="2828027"/>
                  <a:pt x="989565" y="2817930"/>
                  <a:pt x="998995" y="2804595"/>
                </a:cubicBezTo>
                <a:cubicBezTo>
                  <a:pt x="1000995" y="2801738"/>
                  <a:pt x="1006234" y="2800500"/>
                  <a:pt x="1003090" y="2795833"/>
                </a:cubicBezTo>
                <a:cubicBezTo>
                  <a:pt x="1000614" y="2792213"/>
                  <a:pt x="995947" y="2791356"/>
                  <a:pt x="992899" y="2794023"/>
                </a:cubicBezTo>
                <a:cubicBezTo>
                  <a:pt x="973849" y="2810692"/>
                  <a:pt x="953179" y="2800786"/>
                  <a:pt x="927557" y="2797833"/>
                </a:cubicBezTo>
                <a:cubicBezTo>
                  <a:pt x="944131" y="2794785"/>
                  <a:pt x="952894" y="2789165"/>
                  <a:pt x="957847" y="2777544"/>
                </a:cubicBezTo>
                <a:cubicBezTo>
                  <a:pt x="960704" y="2770877"/>
                  <a:pt x="965276" y="2764114"/>
                  <a:pt x="973753" y="2762114"/>
                </a:cubicBezTo>
                <a:cubicBezTo>
                  <a:pt x="976325" y="2761543"/>
                  <a:pt x="980992" y="2758971"/>
                  <a:pt x="976516" y="2756589"/>
                </a:cubicBezTo>
                <a:cubicBezTo>
                  <a:pt x="956989" y="2746017"/>
                  <a:pt x="975849" y="2745826"/>
                  <a:pt x="980230" y="2743636"/>
                </a:cubicBezTo>
                <a:cubicBezTo>
                  <a:pt x="1006615" y="2730682"/>
                  <a:pt x="1030713" y="2714013"/>
                  <a:pt x="1057478" y="2701440"/>
                </a:cubicBezTo>
                <a:cubicBezTo>
                  <a:pt x="1075671" y="2692867"/>
                  <a:pt x="1101007" y="2691153"/>
                  <a:pt x="1110628" y="2666483"/>
                </a:cubicBezTo>
                <a:cubicBezTo>
                  <a:pt x="1113866" y="2658196"/>
                  <a:pt x="1125582" y="2660101"/>
                  <a:pt x="1133583" y="2659053"/>
                </a:cubicBezTo>
                <a:cubicBezTo>
                  <a:pt x="1147394" y="2657244"/>
                  <a:pt x="1148632" y="2660292"/>
                  <a:pt x="1142917" y="2675532"/>
                </a:cubicBezTo>
                <a:cubicBezTo>
                  <a:pt x="1160634" y="2661244"/>
                  <a:pt x="1159491" y="2629907"/>
                  <a:pt x="1187971" y="2628097"/>
                </a:cubicBezTo>
                <a:cubicBezTo>
                  <a:pt x="1185494" y="2616667"/>
                  <a:pt x="1173588" y="2629431"/>
                  <a:pt x="1174255" y="2618572"/>
                </a:cubicBezTo>
                <a:cubicBezTo>
                  <a:pt x="1174636" y="2612953"/>
                  <a:pt x="1179874" y="2610190"/>
                  <a:pt x="1186256" y="2610667"/>
                </a:cubicBezTo>
                <a:cubicBezTo>
                  <a:pt x="1201401" y="2612000"/>
                  <a:pt x="1209497" y="2600570"/>
                  <a:pt x="1217593" y="2591236"/>
                </a:cubicBezTo>
                <a:cubicBezTo>
                  <a:pt x="1225880" y="2581711"/>
                  <a:pt x="1236262" y="2577043"/>
                  <a:pt x="1246454" y="2570661"/>
                </a:cubicBezTo>
                <a:cubicBezTo>
                  <a:pt x="1272076" y="2554564"/>
                  <a:pt x="1304938" y="2549707"/>
                  <a:pt x="1323607" y="2522370"/>
                </a:cubicBezTo>
                <a:cubicBezTo>
                  <a:pt x="1328560" y="2515131"/>
                  <a:pt x="1336180" y="2512559"/>
                  <a:pt x="1345609" y="2513893"/>
                </a:cubicBezTo>
                <a:cubicBezTo>
                  <a:pt x="1359421" y="2515893"/>
                  <a:pt x="1373327" y="2512559"/>
                  <a:pt x="1385805" y="2507701"/>
                </a:cubicBezTo>
                <a:cubicBezTo>
                  <a:pt x="1402093" y="2501319"/>
                  <a:pt x="1416475" y="2490937"/>
                  <a:pt x="1416856" y="2470268"/>
                </a:cubicBezTo>
                <a:cubicBezTo>
                  <a:pt x="1416952" y="2467125"/>
                  <a:pt x="1417047" y="2463791"/>
                  <a:pt x="1421143" y="2463696"/>
                </a:cubicBezTo>
                <a:cubicBezTo>
                  <a:pt x="1424572" y="2463601"/>
                  <a:pt x="1427048" y="2466172"/>
                  <a:pt x="1426953" y="2469506"/>
                </a:cubicBezTo>
                <a:cubicBezTo>
                  <a:pt x="1426858" y="2478364"/>
                  <a:pt x="1428572" y="2484555"/>
                  <a:pt x="1439812" y="2482555"/>
                </a:cubicBezTo>
                <a:cubicBezTo>
                  <a:pt x="1444193" y="2481793"/>
                  <a:pt x="1447622" y="2485032"/>
                  <a:pt x="1443717" y="2489223"/>
                </a:cubicBezTo>
                <a:cubicBezTo>
                  <a:pt x="1439526" y="2493795"/>
                  <a:pt x="1436668" y="2497319"/>
                  <a:pt x="1443241" y="2501891"/>
                </a:cubicBezTo>
                <a:cubicBezTo>
                  <a:pt x="1449432" y="2506177"/>
                  <a:pt x="1453623" y="2502939"/>
                  <a:pt x="1459433" y="2499891"/>
                </a:cubicBezTo>
                <a:cubicBezTo>
                  <a:pt x="1472959" y="2493033"/>
                  <a:pt x="1482007" y="2479984"/>
                  <a:pt x="1497438" y="2475507"/>
                </a:cubicBezTo>
                <a:cubicBezTo>
                  <a:pt x="1513059" y="2470935"/>
                  <a:pt x="1528204" y="2468458"/>
                  <a:pt x="1546492" y="2473983"/>
                </a:cubicBezTo>
                <a:cubicBezTo>
                  <a:pt x="1543158" y="2464077"/>
                  <a:pt x="1537824" y="2461124"/>
                  <a:pt x="1532014" y="2462172"/>
                </a:cubicBezTo>
                <a:cubicBezTo>
                  <a:pt x="1509249" y="2466458"/>
                  <a:pt x="1495152" y="2458457"/>
                  <a:pt x="1490675" y="2432930"/>
                </a:cubicBezTo>
                <a:cubicBezTo>
                  <a:pt x="1488770" y="2449980"/>
                  <a:pt x="1487246" y="2464744"/>
                  <a:pt x="1465243" y="2461124"/>
                </a:cubicBezTo>
                <a:cubicBezTo>
                  <a:pt x="1454290" y="2459314"/>
                  <a:pt x="1453528" y="2456266"/>
                  <a:pt x="1459814" y="2448551"/>
                </a:cubicBezTo>
                <a:cubicBezTo>
                  <a:pt x="1481912" y="2421500"/>
                  <a:pt x="1510582" y="2406069"/>
                  <a:pt x="1544872" y="2400736"/>
                </a:cubicBezTo>
                <a:cubicBezTo>
                  <a:pt x="1562684" y="2397973"/>
                  <a:pt x="1581734" y="2401307"/>
                  <a:pt x="1597355" y="2388734"/>
                </a:cubicBezTo>
                <a:close/>
                <a:moveTo>
                  <a:pt x="1304176" y="2355707"/>
                </a:moveTo>
                <a:cubicBezTo>
                  <a:pt x="1307653" y="2354445"/>
                  <a:pt x="1310748" y="2353731"/>
                  <a:pt x="1312367" y="2357017"/>
                </a:cubicBezTo>
                <a:cubicBezTo>
                  <a:pt x="1316558" y="2365494"/>
                  <a:pt x="1315320" y="2376924"/>
                  <a:pt x="1308176" y="2384734"/>
                </a:cubicBezTo>
                <a:cubicBezTo>
                  <a:pt x="1303509" y="2389783"/>
                  <a:pt x="1302271" y="2395402"/>
                  <a:pt x="1301318" y="2401117"/>
                </a:cubicBezTo>
                <a:cubicBezTo>
                  <a:pt x="1299509" y="2412071"/>
                  <a:pt x="1296937" y="2419310"/>
                  <a:pt x="1283411" y="2422263"/>
                </a:cubicBezTo>
                <a:cubicBezTo>
                  <a:pt x="1268933" y="2425406"/>
                  <a:pt x="1269124" y="2432359"/>
                  <a:pt x="1281602" y="2441408"/>
                </a:cubicBezTo>
                <a:cubicBezTo>
                  <a:pt x="1283411" y="2442742"/>
                  <a:pt x="1285602" y="2443980"/>
                  <a:pt x="1286745" y="2445790"/>
                </a:cubicBezTo>
                <a:cubicBezTo>
                  <a:pt x="1292746" y="2454743"/>
                  <a:pt x="1309034" y="2455505"/>
                  <a:pt x="1309891" y="2464363"/>
                </a:cubicBezTo>
                <a:cubicBezTo>
                  <a:pt x="1310843" y="2474365"/>
                  <a:pt x="1294460" y="2474555"/>
                  <a:pt x="1288174" y="2482080"/>
                </a:cubicBezTo>
                <a:cubicBezTo>
                  <a:pt x="1280649" y="2491033"/>
                  <a:pt x="1273220" y="2499701"/>
                  <a:pt x="1276839" y="2513608"/>
                </a:cubicBezTo>
                <a:cubicBezTo>
                  <a:pt x="1278173" y="2518656"/>
                  <a:pt x="1282745" y="2532753"/>
                  <a:pt x="1266457" y="2528943"/>
                </a:cubicBezTo>
                <a:cubicBezTo>
                  <a:pt x="1249598" y="2552565"/>
                  <a:pt x="1215593" y="2542183"/>
                  <a:pt x="1197210" y="2564376"/>
                </a:cubicBezTo>
                <a:cubicBezTo>
                  <a:pt x="1190828" y="2572091"/>
                  <a:pt x="1179303" y="2575425"/>
                  <a:pt x="1178065" y="2587807"/>
                </a:cubicBezTo>
                <a:cubicBezTo>
                  <a:pt x="1177684" y="2591808"/>
                  <a:pt x="1173969" y="2595332"/>
                  <a:pt x="1169873" y="2593141"/>
                </a:cubicBezTo>
                <a:cubicBezTo>
                  <a:pt x="1160444" y="2588379"/>
                  <a:pt x="1161396" y="2594189"/>
                  <a:pt x="1162349" y="2599904"/>
                </a:cubicBezTo>
                <a:cubicBezTo>
                  <a:pt x="1163492" y="2606571"/>
                  <a:pt x="1160920" y="2610762"/>
                  <a:pt x="1154348" y="2610667"/>
                </a:cubicBezTo>
                <a:cubicBezTo>
                  <a:pt x="1146251" y="2610667"/>
                  <a:pt x="1147490" y="2603714"/>
                  <a:pt x="1147585" y="2598761"/>
                </a:cubicBezTo>
                <a:cubicBezTo>
                  <a:pt x="1147966" y="2584664"/>
                  <a:pt x="1146061" y="2570662"/>
                  <a:pt x="1156538" y="2557994"/>
                </a:cubicBezTo>
                <a:cubicBezTo>
                  <a:pt x="1164539" y="2548469"/>
                  <a:pt x="1170445" y="2536086"/>
                  <a:pt x="1161301" y="2518275"/>
                </a:cubicBezTo>
                <a:cubicBezTo>
                  <a:pt x="1180922" y="2523609"/>
                  <a:pt x="1195019" y="2530467"/>
                  <a:pt x="1210355" y="2520751"/>
                </a:cubicBezTo>
                <a:cubicBezTo>
                  <a:pt x="1213593" y="2518656"/>
                  <a:pt x="1218260" y="2520466"/>
                  <a:pt x="1218260" y="2513893"/>
                </a:cubicBezTo>
                <a:cubicBezTo>
                  <a:pt x="1218260" y="2504654"/>
                  <a:pt x="1225499" y="2499701"/>
                  <a:pt x="1231310" y="2493510"/>
                </a:cubicBezTo>
                <a:cubicBezTo>
                  <a:pt x="1237691" y="2486747"/>
                  <a:pt x="1250264" y="2479699"/>
                  <a:pt x="1234167" y="2469031"/>
                </a:cubicBezTo>
                <a:cubicBezTo>
                  <a:pt x="1229214" y="2465697"/>
                  <a:pt x="1234739" y="2460934"/>
                  <a:pt x="1237025" y="2457315"/>
                </a:cubicBezTo>
                <a:cubicBezTo>
                  <a:pt x="1244264" y="2445694"/>
                  <a:pt x="1251884" y="2434360"/>
                  <a:pt x="1258932" y="2422644"/>
                </a:cubicBezTo>
                <a:cubicBezTo>
                  <a:pt x="1267409" y="2408737"/>
                  <a:pt x="1270934" y="2393593"/>
                  <a:pt x="1273029" y="2377400"/>
                </a:cubicBezTo>
                <a:cubicBezTo>
                  <a:pt x="1274363" y="2367208"/>
                  <a:pt x="1274077" y="2351016"/>
                  <a:pt x="1293698" y="2357683"/>
                </a:cubicBezTo>
                <a:cubicBezTo>
                  <a:pt x="1296842" y="2358779"/>
                  <a:pt x="1300700" y="2356969"/>
                  <a:pt x="1304176" y="2355707"/>
                </a:cubicBezTo>
                <a:close/>
                <a:moveTo>
                  <a:pt x="1255312" y="2320441"/>
                </a:moveTo>
                <a:cubicBezTo>
                  <a:pt x="1259217" y="2319012"/>
                  <a:pt x="1262837" y="2319964"/>
                  <a:pt x="1264075" y="2324727"/>
                </a:cubicBezTo>
                <a:cubicBezTo>
                  <a:pt x="1265123" y="2328822"/>
                  <a:pt x="1264456" y="2330918"/>
                  <a:pt x="1259789" y="2333204"/>
                </a:cubicBezTo>
                <a:cubicBezTo>
                  <a:pt x="1236357" y="2344634"/>
                  <a:pt x="1230357" y="2371304"/>
                  <a:pt x="1213212" y="2388354"/>
                </a:cubicBezTo>
                <a:cubicBezTo>
                  <a:pt x="1220832" y="2408642"/>
                  <a:pt x="1197781" y="2410261"/>
                  <a:pt x="1191304" y="2422358"/>
                </a:cubicBezTo>
                <a:cubicBezTo>
                  <a:pt x="1186256" y="2431883"/>
                  <a:pt x="1172730" y="2426835"/>
                  <a:pt x="1162634" y="2415500"/>
                </a:cubicBezTo>
                <a:cubicBezTo>
                  <a:pt x="1197686" y="2411785"/>
                  <a:pt x="1209592" y="2389211"/>
                  <a:pt x="1195495" y="2358255"/>
                </a:cubicBezTo>
                <a:cubicBezTo>
                  <a:pt x="1194257" y="2355588"/>
                  <a:pt x="1191399" y="2353111"/>
                  <a:pt x="1193495" y="2350349"/>
                </a:cubicBezTo>
                <a:cubicBezTo>
                  <a:pt x="1198829" y="2343205"/>
                  <a:pt x="1207496" y="2339110"/>
                  <a:pt x="1211021" y="2330061"/>
                </a:cubicBezTo>
                <a:cubicBezTo>
                  <a:pt x="1215212" y="2319202"/>
                  <a:pt x="1225308" y="2324441"/>
                  <a:pt x="1232928" y="2323584"/>
                </a:cubicBezTo>
                <a:cubicBezTo>
                  <a:pt x="1240453" y="2322822"/>
                  <a:pt x="1247978" y="2323012"/>
                  <a:pt x="1255312" y="2320441"/>
                </a:cubicBezTo>
                <a:close/>
                <a:moveTo>
                  <a:pt x="1875390" y="2194139"/>
                </a:moveTo>
                <a:cubicBezTo>
                  <a:pt x="1881295" y="2192139"/>
                  <a:pt x="1883105" y="2197187"/>
                  <a:pt x="1885677" y="2200711"/>
                </a:cubicBezTo>
                <a:cubicBezTo>
                  <a:pt x="1889677" y="2206236"/>
                  <a:pt x="1892059" y="2212903"/>
                  <a:pt x="1898059" y="2216904"/>
                </a:cubicBezTo>
                <a:cubicBezTo>
                  <a:pt x="1904155" y="2221095"/>
                  <a:pt x="1906441" y="2231001"/>
                  <a:pt x="1918633" y="2220809"/>
                </a:cubicBezTo>
                <a:cubicBezTo>
                  <a:pt x="1927968" y="2212998"/>
                  <a:pt x="1939684" y="2222904"/>
                  <a:pt x="1943589" y="2235763"/>
                </a:cubicBezTo>
                <a:cubicBezTo>
                  <a:pt x="1951876" y="2262624"/>
                  <a:pt x="1948256" y="2290056"/>
                  <a:pt x="1946256" y="2317202"/>
                </a:cubicBezTo>
                <a:cubicBezTo>
                  <a:pt x="1944827" y="2335109"/>
                  <a:pt x="1941208" y="2353016"/>
                  <a:pt x="1938445" y="2372256"/>
                </a:cubicBezTo>
                <a:cubicBezTo>
                  <a:pt x="1944732" y="2371399"/>
                  <a:pt x="1945399" y="2368065"/>
                  <a:pt x="1947304" y="2365970"/>
                </a:cubicBezTo>
                <a:cubicBezTo>
                  <a:pt x="1950542" y="2362255"/>
                  <a:pt x="1955114" y="2359493"/>
                  <a:pt x="1958829" y="2364160"/>
                </a:cubicBezTo>
                <a:cubicBezTo>
                  <a:pt x="1962925" y="2369399"/>
                  <a:pt x="1957686" y="2372542"/>
                  <a:pt x="1953781" y="2374257"/>
                </a:cubicBezTo>
                <a:cubicBezTo>
                  <a:pt x="1943494" y="2378638"/>
                  <a:pt x="1932349" y="2385591"/>
                  <a:pt x="1921491" y="2379210"/>
                </a:cubicBezTo>
                <a:cubicBezTo>
                  <a:pt x="1878247" y="2353683"/>
                  <a:pt x="1828241" y="2351968"/>
                  <a:pt x="1781378" y="2340729"/>
                </a:cubicBezTo>
                <a:cubicBezTo>
                  <a:pt x="1725943" y="2327489"/>
                  <a:pt x="1670412" y="2314630"/>
                  <a:pt x="1615453" y="2299676"/>
                </a:cubicBezTo>
                <a:cubicBezTo>
                  <a:pt x="1601165" y="2295771"/>
                  <a:pt x="1590973" y="2284817"/>
                  <a:pt x="1578972" y="2277102"/>
                </a:cubicBezTo>
                <a:cubicBezTo>
                  <a:pt x="1574686" y="2274339"/>
                  <a:pt x="1571257" y="2268910"/>
                  <a:pt x="1576210" y="2263481"/>
                </a:cubicBezTo>
                <a:cubicBezTo>
                  <a:pt x="1580877" y="2258242"/>
                  <a:pt x="1585735" y="2259576"/>
                  <a:pt x="1589545" y="2264624"/>
                </a:cubicBezTo>
                <a:cubicBezTo>
                  <a:pt x="1593640" y="2270053"/>
                  <a:pt x="1600403" y="2274816"/>
                  <a:pt x="1604689" y="2269482"/>
                </a:cubicBezTo>
                <a:cubicBezTo>
                  <a:pt x="1617167" y="2254051"/>
                  <a:pt x="1634598" y="2254242"/>
                  <a:pt x="1650600" y="2254527"/>
                </a:cubicBezTo>
                <a:cubicBezTo>
                  <a:pt x="1669364" y="2254813"/>
                  <a:pt x="1671269" y="2239097"/>
                  <a:pt x="1680032" y="2229858"/>
                </a:cubicBezTo>
                <a:cubicBezTo>
                  <a:pt x="1683556" y="2226143"/>
                  <a:pt x="1682223" y="2219380"/>
                  <a:pt x="1689462" y="2215951"/>
                </a:cubicBezTo>
                <a:cubicBezTo>
                  <a:pt x="1697749" y="2231001"/>
                  <a:pt x="1696225" y="2246526"/>
                  <a:pt x="1695082" y="2262147"/>
                </a:cubicBezTo>
                <a:cubicBezTo>
                  <a:pt x="1694796" y="2265576"/>
                  <a:pt x="1689081" y="2271387"/>
                  <a:pt x="1697844" y="2272339"/>
                </a:cubicBezTo>
                <a:cubicBezTo>
                  <a:pt x="1702797" y="2272911"/>
                  <a:pt x="1708131" y="2275006"/>
                  <a:pt x="1709655" y="2266529"/>
                </a:cubicBezTo>
                <a:cubicBezTo>
                  <a:pt x="1711655" y="2255385"/>
                  <a:pt x="1718037" y="2245574"/>
                  <a:pt x="1718704" y="2233763"/>
                </a:cubicBezTo>
                <a:cubicBezTo>
                  <a:pt x="1719466" y="2220237"/>
                  <a:pt x="1728705" y="2210808"/>
                  <a:pt x="1741278" y="2214141"/>
                </a:cubicBezTo>
                <a:cubicBezTo>
                  <a:pt x="1753470" y="2217380"/>
                  <a:pt x="1763566" y="2215951"/>
                  <a:pt x="1774901" y="2213284"/>
                </a:cubicBezTo>
                <a:cubicBezTo>
                  <a:pt x="1782426" y="2211570"/>
                  <a:pt x="1790998" y="2212617"/>
                  <a:pt x="1796523" y="2218047"/>
                </a:cubicBezTo>
                <a:cubicBezTo>
                  <a:pt x="1806715" y="2228143"/>
                  <a:pt x="1807858" y="2225000"/>
                  <a:pt x="1813763" y="2213094"/>
                </a:cubicBezTo>
                <a:cubicBezTo>
                  <a:pt x="1820621" y="2199187"/>
                  <a:pt x="1837766" y="2208045"/>
                  <a:pt x="1845862" y="2212522"/>
                </a:cubicBezTo>
                <a:cubicBezTo>
                  <a:pt x="1861102" y="2220904"/>
                  <a:pt x="1867675" y="2221190"/>
                  <a:pt x="1868913" y="2202616"/>
                </a:cubicBezTo>
                <a:cubicBezTo>
                  <a:pt x="1869199" y="2198425"/>
                  <a:pt x="1871580" y="2195377"/>
                  <a:pt x="1875390" y="2194139"/>
                </a:cubicBezTo>
                <a:close/>
                <a:moveTo>
                  <a:pt x="1718508" y="2011518"/>
                </a:moveTo>
                <a:cubicBezTo>
                  <a:pt x="1715721" y="2010985"/>
                  <a:pt x="1712536" y="2011569"/>
                  <a:pt x="1708702" y="2013926"/>
                </a:cubicBezTo>
                <a:cubicBezTo>
                  <a:pt x="1699749" y="2015641"/>
                  <a:pt x="1689843" y="2005830"/>
                  <a:pt x="1685747" y="2018498"/>
                </a:cubicBezTo>
                <a:cubicBezTo>
                  <a:pt x="1682413" y="2028881"/>
                  <a:pt x="1688128" y="2037834"/>
                  <a:pt x="1694415" y="2045263"/>
                </a:cubicBezTo>
                <a:cubicBezTo>
                  <a:pt x="1699653" y="2051455"/>
                  <a:pt x="1706226" y="2057075"/>
                  <a:pt x="1713274" y="2061170"/>
                </a:cubicBezTo>
                <a:cubicBezTo>
                  <a:pt x="1726323" y="2068695"/>
                  <a:pt x="1739373" y="2062408"/>
                  <a:pt x="1741944" y="2047550"/>
                </a:cubicBezTo>
                <a:cubicBezTo>
                  <a:pt x="1742992" y="2041263"/>
                  <a:pt x="1746612" y="2032119"/>
                  <a:pt x="1739658" y="2028690"/>
                </a:cubicBezTo>
                <a:cubicBezTo>
                  <a:pt x="1731657" y="2024761"/>
                  <a:pt x="1726871" y="2013116"/>
                  <a:pt x="1718508" y="2011518"/>
                </a:cubicBezTo>
                <a:close/>
                <a:moveTo>
                  <a:pt x="1397806" y="1996781"/>
                </a:moveTo>
                <a:cubicBezTo>
                  <a:pt x="1403521" y="1998210"/>
                  <a:pt x="1398949" y="2005163"/>
                  <a:pt x="1400950" y="2008497"/>
                </a:cubicBezTo>
                <a:cubicBezTo>
                  <a:pt x="1407712" y="2019737"/>
                  <a:pt x="1414666" y="2030595"/>
                  <a:pt x="1419714" y="2042978"/>
                </a:cubicBezTo>
                <a:cubicBezTo>
                  <a:pt x="1422571" y="2050121"/>
                  <a:pt x="1431144" y="2052312"/>
                  <a:pt x="1439335" y="2050312"/>
                </a:cubicBezTo>
                <a:cubicBezTo>
                  <a:pt x="1443622" y="2049264"/>
                  <a:pt x="1448956" y="2046216"/>
                  <a:pt x="1449337" y="2053741"/>
                </a:cubicBezTo>
                <a:cubicBezTo>
                  <a:pt x="1449622" y="2059741"/>
                  <a:pt x="1445812" y="2063552"/>
                  <a:pt x="1439335" y="2063456"/>
                </a:cubicBezTo>
                <a:cubicBezTo>
                  <a:pt x="1428763" y="2063552"/>
                  <a:pt x="1418190" y="2062694"/>
                  <a:pt x="1407808" y="2065647"/>
                </a:cubicBezTo>
                <a:cubicBezTo>
                  <a:pt x="1399045" y="2067076"/>
                  <a:pt x="1396568" y="2061361"/>
                  <a:pt x="1393520" y="2054503"/>
                </a:cubicBezTo>
                <a:cubicBezTo>
                  <a:pt x="1389139" y="2044502"/>
                  <a:pt x="1386472" y="2033167"/>
                  <a:pt x="1376089" y="2026690"/>
                </a:cubicBezTo>
                <a:cubicBezTo>
                  <a:pt x="1370184" y="2023070"/>
                  <a:pt x="1373232" y="2018784"/>
                  <a:pt x="1376470" y="2015736"/>
                </a:cubicBezTo>
                <a:cubicBezTo>
                  <a:pt x="1380090" y="2012402"/>
                  <a:pt x="1386853" y="2013736"/>
                  <a:pt x="1388377" y="2006878"/>
                </a:cubicBezTo>
                <a:cubicBezTo>
                  <a:pt x="1389520" y="2001925"/>
                  <a:pt x="1390567" y="1994971"/>
                  <a:pt x="1397806" y="1996781"/>
                </a:cubicBezTo>
                <a:close/>
                <a:moveTo>
                  <a:pt x="1185090" y="1920259"/>
                </a:moveTo>
                <a:cubicBezTo>
                  <a:pt x="1189186" y="1921699"/>
                  <a:pt x="1192210" y="1925486"/>
                  <a:pt x="1194353" y="1931534"/>
                </a:cubicBezTo>
                <a:cubicBezTo>
                  <a:pt x="1198449" y="1943059"/>
                  <a:pt x="1203973" y="1952394"/>
                  <a:pt x="1193877" y="1967634"/>
                </a:cubicBezTo>
                <a:cubicBezTo>
                  <a:pt x="1179589" y="1989351"/>
                  <a:pt x="1174827" y="2017069"/>
                  <a:pt x="1180065" y="2044405"/>
                </a:cubicBezTo>
                <a:cubicBezTo>
                  <a:pt x="1184256" y="2066313"/>
                  <a:pt x="1201592" y="2077838"/>
                  <a:pt x="1223880" y="2073171"/>
                </a:cubicBezTo>
                <a:cubicBezTo>
                  <a:pt x="1232453" y="2071361"/>
                  <a:pt x="1239406" y="2071075"/>
                  <a:pt x="1242073" y="2080600"/>
                </a:cubicBezTo>
                <a:cubicBezTo>
                  <a:pt x="1245026" y="2090983"/>
                  <a:pt x="1237501" y="2093459"/>
                  <a:pt x="1229405" y="2095269"/>
                </a:cubicBezTo>
                <a:cubicBezTo>
                  <a:pt x="1178541" y="2106699"/>
                  <a:pt x="1136631" y="2135369"/>
                  <a:pt x="1094817" y="2164516"/>
                </a:cubicBezTo>
                <a:cubicBezTo>
                  <a:pt x="1083958" y="2172041"/>
                  <a:pt x="1074814" y="2182423"/>
                  <a:pt x="1057002" y="2176803"/>
                </a:cubicBezTo>
                <a:cubicBezTo>
                  <a:pt x="1042810" y="2172326"/>
                  <a:pt x="1025951" y="2176898"/>
                  <a:pt x="1010235" y="2176993"/>
                </a:cubicBezTo>
                <a:cubicBezTo>
                  <a:pt x="1003853" y="2176993"/>
                  <a:pt x="1000614" y="2180804"/>
                  <a:pt x="997471" y="2185185"/>
                </a:cubicBezTo>
                <a:cubicBezTo>
                  <a:pt x="994709" y="2189090"/>
                  <a:pt x="991280" y="2191471"/>
                  <a:pt x="986327" y="2192138"/>
                </a:cubicBezTo>
                <a:cubicBezTo>
                  <a:pt x="965372" y="2194900"/>
                  <a:pt x="964705" y="2195948"/>
                  <a:pt x="967086" y="2216522"/>
                </a:cubicBezTo>
                <a:cubicBezTo>
                  <a:pt x="967944" y="2224047"/>
                  <a:pt x="968610" y="2231667"/>
                  <a:pt x="968896" y="2239287"/>
                </a:cubicBezTo>
                <a:cubicBezTo>
                  <a:pt x="969372" y="2250050"/>
                  <a:pt x="960895" y="2252527"/>
                  <a:pt x="953561" y="2251574"/>
                </a:cubicBezTo>
                <a:cubicBezTo>
                  <a:pt x="941178" y="2249955"/>
                  <a:pt x="950989" y="2241763"/>
                  <a:pt x="952037" y="2238144"/>
                </a:cubicBezTo>
                <a:cubicBezTo>
                  <a:pt x="958704" y="2215093"/>
                  <a:pt x="959276" y="2193472"/>
                  <a:pt x="933749" y="2182899"/>
                </a:cubicBezTo>
                <a:cubicBezTo>
                  <a:pt x="918128" y="2176422"/>
                  <a:pt x="906507" y="2167659"/>
                  <a:pt x="897840" y="2153848"/>
                </a:cubicBezTo>
                <a:cubicBezTo>
                  <a:pt x="895268" y="2149657"/>
                  <a:pt x="891363" y="2146228"/>
                  <a:pt x="886695" y="2147180"/>
                </a:cubicBezTo>
                <a:cubicBezTo>
                  <a:pt x="878504" y="2148800"/>
                  <a:pt x="886314" y="2154514"/>
                  <a:pt x="884981" y="2157658"/>
                </a:cubicBezTo>
                <a:cubicBezTo>
                  <a:pt x="881171" y="2166516"/>
                  <a:pt x="869550" y="2164135"/>
                  <a:pt x="863835" y="2171564"/>
                </a:cubicBezTo>
                <a:cubicBezTo>
                  <a:pt x="862311" y="2173564"/>
                  <a:pt x="852310" y="2172707"/>
                  <a:pt x="856882" y="2163278"/>
                </a:cubicBezTo>
                <a:cubicBezTo>
                  <a:pt x="858311" y="2160325"/>
                  <a:pt x="854596" y="2160229"/>
                  <a:pt x="852596" y="2160039"/>
                </a:cubicBezTo>
                <a:cubicBezTo>
                  <a:pt x="830688" y="2157467"/>
                  <a:pt x="830688" y="2157467"/>
                  <a:pt x="835832" y="2137274"/>
                </a:cubicBezTo>
                <a:cubicBezTo>
                  <a:pt x="830307" y="2137084"/>
                  <a:pt x="823545" y="2146513"/>
                  <a:pt x="820497" y="2139179"/>
                </a:cubicBezTo>
                <a:cubicBezTo>
                  <a:pt x="818306" y="2133845"/>
                  <a:pt x="822306" y="2120225"/>
                  <a:pt x="825831" y="2119272"/>
                </a:cubicBezTo>
                <a:cubicBezTo>
                  <a:pt x="842880" y="2114795"/>
                  <a:pt x="839356" y="2099650"/>
                  <a:pt x="843738" y="2087554"/>
                </a:cubicBezTo>
                <a:cubicBezTo>
                  <a:pt x="848691" y="2097174"/>
                  <a:pt x="845262" y="2105556"/>
                  <a:pt x="845547" y="2113843"/>
                </a:cubicBezTo>
                <a:cubicBezTo>
                  <a:pt x="845928" y="2122510"/>
                  <a:pt x="847167" y="2130797"/>
                  <a:pt x="856406" y="2134703"/>
                </a:cubicBezTo>
                <a:cubicBezTo>
                  <a:pt x="861264" y="2136798"/>
                  <a:pt x="866407" y="2140037"/>
                  <a:pt x="871455" y="2136322"/>
                </a:cubicBezTo>
                <a:cubicBezTo>
                  <a:pt x="875551" y="2133274"/>
                  <a:pt x="874789" y="2128511"/>
                  <a:pt x="874027" y="2123749"/>
                </a:cubicBezTo>
                <a:cubicBezTo>
                  <a:pt x="872503" y="2114986"/>
                  <a:pt x="870884" y="2106032"/>
                  <a:pt x="873646" y="2092412"/>
                </a:cubicBezTo>
                <a:cubicBezTo>
                  <a:pt x="878980" y="2103175"/>
                  <a:pt x="875646" y="2113081"/>
                  <a:pt x="885171" y="2118891"/>
                </a:cubicBezTo>
                <a:cubicBezTo>
                  <a:pt x="891458" y="2116986"/>
                  <a:pt x="884124" y="2106604"/>
                  <a:pt x="890505" y="2105270"/>
                </a:cubicBezTo>
                <a:cubicBezTo>
                  <a:pt x="896982" y="2103937"/>
                  <a:pt x="902031" y="2108318"/>
                  <a:pt x="906603" y="2112319"/>
                </a:cubicBezTo>
                <a:cubicBezTo>
                  <a:pt x="912318" y="2117367"/>
                  <a:pt x="918604" y="2117081"/>
                  <a:pt x="925748" y="2116891"/>
                </a:cubicBezTo>
                <a:cubicBezTo>
                  <a:pt x="940512" y="2116414"/>
                  <a:pt x="941559" y="2110414"/>
                  <a:pt x="932892" y="2100793"/>
                </a:cubicBezTo>
                <a:cubicBezTo>
                  <a:pt x="910032" y="2075647"/>
                  <a:pt x="919271" y="2048501"/>
                  <a:pt x="928224" y="2021831"/>
                </a:cubicBezTo>
                <a:cubicBezTo>
                  <a:pt x="931177" y="2012783"/>
                  <a:pt x="937083" y="2004686"/>
                  <a:pt x="940321" y="1994685"/>
                </a:cubicBezTo>
                <a:cubicBezTo>
                  <a:pt x="932892" y="2037643"/>
                  <a:pt x="964134" y="2070885"/>
                  <a:pt x="967372" y="2110890"/>
                </a:cubicBezTo>
                <a:cubicBezTo>
                  <a:pt x="967658" y="2114414"/>
                  <a:pt x="969849" y="2118034"/>
                  <a:pt x="971944" y="2121177"/>
                </a:cubicBezTo>
                <a:cubicBezTo>
                  <a:pt x="972992" y="2122701"/>
                  <a:pt x="975849" y="2124416"/>
                  <a:pt x="977469" y="2123939"/>
                </a:cubicBezTo>
                <a:cubicBezTo>
                  <a:pt x="981279" y="2122987"/>
                  <a:pt x="980707" y="2119653"/>
                  <a:pt x="979755" y="2116700"/>
                </a:cubicBezTo>
                <a:cubicBezTo>
                  <a:pt x="977088" y="2108795"/>
                  <a:pt x="973659" y="2101079"/>
                  <a:pt x="971849" y="2093078"/>
                </a:cubicBezTo>
                <a:cubicBezTo>
                  <a:pt x="969372" y="2082410"/>
                  <a:pt x="967086" y="2071266"/>
                  <a:pt x="975183" y="2058883"/>
                </a:cubicBezTo>
                <a:cubicBezTo>
                  <a:pt x="982993" y="2072218"/>
                  <a:pt x="984898" y="2086792"/>
                  <a:pt x="996138" y="2095555"/>
                </a:cubicBezTo>
                <a:cubicBezTo>
                  <a:pt x="999186" y="2097936"/>
                  <a:pt x="1002519" y="2100984"/>
                  <a:pt x="1006234" y="2098793"/>
                </a:cubicBezTo>
                <a:cubicBezTo>
                  <a:pt x="1010330" y="2096412"/>
                  <a:pt x="1008901" y="2091935"/>
                  <a:pt x="1006901" y="2088697"/>
                </a:cubicBezTo>
                <a:cubicBezTo>
                  <a:pt x="1002424" y="2081553"/>
                  <a:pt x="1004996" y="2075838"/>
                  <a:pt x="1009282" y="2069933"/>
                </a:cubicBezTo>
                <a:cubicBezTo>
                  <a:pt x="1016140" y="2060693"/>
                  <a:pt x="1020617" y="2050311"/>
                  <a:pt x="1024808" y="2038500"/>
                </a:cubicBezTo>
                <a:cubicBezTo>
                  <a:pt x="1026999" y="2058979"/>
                  <a:pt x="1036143" y="2078029"/>
                  <a:pt x="1032618" y="2099079"/>
                </a:cubicBezTo>
                <a:cubicBezTo>
                  <a:pt x="1031856" y="2103556"/>
                  <a:pt x="1030428" y="2108033"/>
                  <a:pt x="1030428" y="2112414"/>
                </a:cubicBezTo>
                <a:cubicBezTo>
                  <a:pt x="1030523" y="2121367"/>
                  <a:pt x="1038143" y="2124130"/>
                  <a:pt x="1044620" y="2124225"/>
                </a:cubicBezTo>
                <a:cubicBezTo>
                  <a:pt x="1052145" y="2124320"/>
                  <a:pt x="1050716" y="2116891"/>
                  <a:pt x="1050430" y="2111842"/>
                </a:cubicBezTo>
                <a:cubicBezTo>
                  <a:pt x="1050144" y="2106508"/>
                  <a:pt x="1048525" y="2101270"/>
                  <a:pt x="1048716" y="2096031"/>
                </a:cubicBezTo>
                <a:cubicBezTo>
                  <a:pt x="1049192" y="2076791"/>
                  <a:pt x="1043096" y="2057645"/>
                  <a:pt x="1051859" y="2038214"/>
                </a:cubicBezTo>
                <a:cubicBezTo>
                  <a:pt x="1054907" y="2031451"/>
                  <a:pt x="1055288" y="2020974"/>
                  <a:pt x="1049573" y="2012116"/>
                </a:cubicBezTo>
                <a:cubicBezTo>
                  <a:pt x="1043382" y="2002496"/>
                  <a:pt x="1047763" y="1991446"/>
                  <a:pt x="1049478" y="1980969"/>
                </a:cubicBezTo>
                <a:cubicBezTo>
                  <a:pt x="1050144" y="1976968"/>
                  <a:pt x="1053097" y="1972111"/>
                  <a:pt x="1056621" y="1973921"/>
                </a:cubicBezTo>
                <a:cubicBezTo>
                  <a:pt x="1075862" y="1983826"/>
                  <a:pt x="1071385" y="1967158"/>
                  <a:pt x="1074624" y="1958776"/>
                </a:cubicBezTo>
                <a:cubicBezTo>
                  <a:pt x="1079386" y="1946203"/>
                  <a:pt x="1082339" y="1932677"/>
                  <a:pt x="1091769" y="1920485"/>
                </a:cubicBezTo>
                <a:cubicBezTo>
                  <a:pt x="1099103" y="1927248"/>
                  <a:pt x="1097198" y="1935154"/>
                  <a:pt x="1096150" y="1941726"/>
                </a:cubicBezTo>
                <a:cubicBezTo>
                  <a:pt x="1091197" y="1973063"/>
                  <a:pt x="1087863" y="2004496"/>
                  <a:pt x="1085196" y="2036024"/>
                </a:cubicBezTo>
                <a:cubicBezTo>
                  <a:pt x="1085101" y="2037547"/>
                  <a:pt x="1084720" y="2039071"/>
                  <a:pt x="1084720" y="2040596"/>
                </a:cubicBezTo>
                <a:cubicBezTo>
                  <a:pt x="1084530" y="2051073"/>
                  <a:pt x="1088054" y="2053740"/>
                  <a:pt x="1100151" y="2063551"/>
                </a:cubicBezTo>
                <a:cubicBezTo>
                  <a:pt x="1105961" y="2068313"/>
                  <a:pt x="1107390" y="2078219"/>
                  <a:pt x="1111295" y="2085554"/>
                </a:cubicBezTo>
                <a:cubicBezTo>
                  <a:pt x="1113390" y="2089459"/>
                  <a:pt x="1111485" y="2098793"/>
                  <a:pt x="1119486" y="2095745"/>
                </a:cubicBezTo>
                <a:cubicBezTo>
                  <a:pt x="1126249" y="2093174"/>
                  <a:pt x="1121868" y="2086125"/>
                  <a:pt x="1119772" y="2081839"/>
                </a:cubicBezTo>
                <a:cubicBezTo>
                  <a:pt x="1110819" y="2064122"/>
                  <a:pt x="1123011" y="2047930"/>
                  <a:pt x="1123392" y="2030975"/>
                </a:cubicBezTo>
                <a:cubicBezTo>
                  <a:pt x="1123677" y="2020498"/>
                  <a:pt x="1128440" y="2010306"/>
                  <a:pt x="1123392" y="1999733"/>
                </a:cubicBezTo>
                <a:cubicBezTo>
                  <a:pt x="1122439" y="1997828"/>
                  <a:pt x="1121772" y="1994685"/>
                  <a:pt x="1122725" y="1993161"/>
                </a:cubicBezTo>
                <a:cubicBezTo>
                  <a:pt x="1137679" y="1969444"/>
                  <a:pt x="1140537" y="1938106"/>
                  <a:pt x="1169397" y="1923057"/>
                </a:cubicBezTo>
                <a:cubicBezTo>
                  <a:pt x="1175827" y="1919723"/>
                  <a:pt x="1180994" y="1918818"/>
                  <a:pt x="1185090" y="1920259"/>
                </a:cubicBezTo>
                <a:close/>
                <a:moveTo>
                  <a:pt x="1249693" y="1886386"/>
                </a:moveTo>
                <a:cubicBezTo>
                  <a:pt x="1258075" y="1884576"/>
                  <a:pt x="1264838" y="1889338"/>
                  <a:pt x="1268457" y="1896387"/>
                </a:cubicBezTo>
                <a:cubicBezTo>
                  <a:pt x="1275792" y="1910770"/>
                  <a:pt x="1280078" y="1926010"/>
                  <a:pt x="1279411" y="1942488"/>
                </a:cubicBezTo>
                <a:cubicBezTo>
                  <a:pt x="1279221" y="1946584"/>
                  <a:pt x="1278363" y="1952870"/>
                  <a:pt x="1284840" y="1952965"/>
                </a:cubicBezTo>
                <a:cubicBezTo>
                  <a:pt x="1289031" y="1953061"/>
                  <a:pt x="1289127" y="1947631"/>
                  <a:pt x="1290841" y="1944393"/>
                </a:cubicBezTo>
                <a:cubicBezTo>
                  <a:pt x="1293984" y="1938392"/>
                  <a:pt x="1286460" y="1925724"/>
                  <a:pt x="1298080" y="1926390"/>
                </a:cubicBezTo>
                <a:cubicBezTo>
                  <a:pt x="1306081" y="1926867"/>
                  <a:pt x="1309986" y="1938964"/>
                  <a:pt x="1310463" y="1946298"/>
                </a:cubicBezTo>
                <a:cubicBezTo>
                  <a:pt x="1311415" y="1958966"/>
                  <a:pt x="1318940" y="1974397"/>
                  <a:pt x="1301985" y="1983636"/>
                </a:cubicBezTo>
                <a:cubicBezTo>
                  <a:pt x="1298652" y="1985445"/>
                  <a:pt x="1299604" y="1989541"/>
                  <a:pt x="1302652" y="1991161"/>
                </a:cubicBezTo>
                <a:cubicBezTo>
                  <a:pt x="1314844" y="1997542"/>
                  <a:pt x="1305891" y="2009449"/>
                  <a:pt x="1309891" y="2018021"/>
                </a:cubicBezTo>
                <a:cubicBezTo>
                  <a:pt x="1310367" y="2019164"/>
                  <a:pt x="1308272" y="2021926"/>
                  <a:pt x="1306843" y="2023355"/>
                </a:cubicBezTo>
                <a:cubicBezTo>
                  <a:pt x="1306081" y="2024117"/>
                  <a:pt x="1304081" y="2023545"/>
                  <a:pt x="1302652" y="2023641"/>
                </a:cubicBezTo>
                <a:cubicBezTo>
                  <a:pt x="1305224" y="2008686"/>
                  <a:pt x="1285221" y="2027070"/>
                  <a:pt x="1286460" y="2012306"/>
                </a:cubicBezTo>
                <a:cubicBezTo>
                  <a:pt x="1287507" y="1998114"/>
                  <a:pt x="1286555" y="1983731"/>
                  <a:pt x="1286555" y="1965443"/>
                </a:cubicBezTo>
                <a:cubicBezTo>
                  <a:pt x="1277030" y="1972396"/>
                  <a:pt x="1278459" y="1980397"/>
                  <a:pt x="1272553" y="1987636"/>
                </a:cubicBezTo>
                <a:cubicBezTo>
                  <a:pt x="1271791" y="1972396"/>
                  <a:pt x="1270839" y="1958871"/>
                  <a:pt x="1246455" y="1970491"/>
                </a:cubicBezTo>
                <a:cubicBezTo>
                  <a:pt x="1260647" y="1955918"/>
                  <a:pt x="1254456" y="1938868"/>
                  <a:pt x="1269505" y="1931153"/>
                </a:cubicBezTo>
                <a:cubicBezTo>
                  <a:pt x="1273506" y="1929057"/>
                  <a:pt x="1268838" y="1921342"/>
                  <a:pt x="1264266" y="1918104"/>
                </a:cubicBezTo>
                <a:cubicBezTo>
                  <a:pt x="1258075" y="1913818"/>
                  <a:pt x="1254456" y="1917056"/>
                  <a:pt x="1252170" y="1922961"/>
                </a:cubicBezTo>
                <a:cubicBezTo>
                  <a:pt x="1249979" y="1928581"/>
                  <a:pt x="1248074" y="1934201"/>
                  <a:pt x="1245216" y="1942011"/>
                </a:cubicBezTo>
                <a:cubicBezTo>
                  <a:pt x="1237882" y="1933344"/>
                  <a:pt x="1240835" y="1925343"/>
                  <a:pt x="1241787" y="1917913"/>
                </a:cubicBezTo>
                <a:cubicBezTo>
                  <a:pt x="1242454" y="1912770"/>
                  <a:pt x="1246645" y="1908007"/>
                  <a:pt x="1245026" y="1902578"/>
                </a:cubicBezTo>
                <a:cubicBezTo>
                  <a:pt x="1243026" y="1895815"/>
                  <a:pt x="1239406" y="1888672"/>
                  <a:pt x="1249693" y="1886386"/>
                </a:cubicBezTo>
                <a:close/>
                <a:moveTo>
                  <a:pt x="2406742" y="1866372"/>
                </a:moveTo>
                <a:cubicBezTo>
                  <a:pt x="2404647" y="1865670"/>
                  <a:pt x="2402599" y="1866003"/>
                  <a:pt x="2401170" y="1868956"/>
                </a:cubicBezTo>
                <a:cubicBezTo>
                  <a:pt x="2398788" y="1873909"/>
                  <a:pt x="2404503" y="1876766"/>
                  <a:pt x="2408599" y="1878671"/>
                </a:cubicBezTo>
                <a:cubicBezTo>
                  <a:pt x="2412695" y="1880481"/>
                  <a:pt x="2417267" y="1882862"/>
                  <a:pt x="2421553" y="1882767"/>
                </a:cubicBezTo>
                <a:cubicBezTo>
                  <a:pt x="2451176" y="1882196"/>
                  <a:pt x="2459367" y="1906484"/>
                  <a:pt x="2472321" y="1925344"/>
                </a:cubicBezTo>
                <a:cubicBezTo>
                  <a:pt x="2475465" y="1929821"/>
                  <a:pt x="2473655" y="1933821"/>
                  <a:pt x="2471750" y="1938107"/>
                </a:cubicBezTo>
                <a:cubicBezTo>
                  <a:pt x="2460987" y="1963634"/>
                  <a:pt x="2468416" y="1987447"/>
                  <a:pt x="2481275" y="2009354"/>
                </a:cubicBezTo>
                <a:cubicBezTo>
                  <a:pt x="2487752" y="2020308"/>
                  <a:pt x="2496610" y="2032214"/>
                  <a:pt x="2512803" y="2031452"/>
                </a:cubicBezTo>
                <a:cubicBezTo>
                  <a:pt x="2513184" y="2028976"/>
                  <a:pt x="2513660" y="2027547"/>
                  <a:pt x="2513565" y="2026118"/>
                </a:cubicBezTo>
                <a:cubicBezTo>
                  <a:pt x="2512041" y="2009640"/>
                  <a:pt x="2499944" y="1989542"/>
                  <a:pt x="2529186" y="1983923"/>
                </a:cubicBezTo>
                <a:cubicBezTo>
                  <a:pt x="2533758" y="1983065"/>
                  <a:pt x="2532805" y="1976112"/>
                  <a:pt x="2531948" y="1971731"/>
                </a:cubicBezTo>
                <a:cubicBezTo>
                  <a:pt x="2530900" y="1966587"/>
                  <a:pt x="2527281" y="1963729"/>
                  <a:pt x="2522042" y="1964873"/>
                </a:cubicBezTo>
                <a:cubicBezTo>
                  <a:pt x="2517661" y="1965825"/>
                  <a:pt x="2513470" y="1968016"/>
                  <a:pt x="2509183" y="1969445"/>
                </a:cubicBezTo>
                <a:cubicBezTo>
                  <a:pt x="2504040" y="1971159"/>
                  <a:pt x="2497563" y="1972778"/>
                  <a:pt x="2494610" y="1967540"/>
                </a:cubicBezTo>
                <a:cubicBezTo>
                  <a:pt x="2490800" y="1960682"/>
                  <a:pt x="2497563" y="1958681"/>
                  <a:pt x="2502420" y="1956681"/>
                </a:cubicBezTo>
                <a:cubicBezTo>
                  <a:pt x="2507088" y="1954681"/>
                  <a:pt x="2510993" y="1951537"/>
                  <a:pt x="2508612" y="1946489"/>
                </a:cubicBezTo>
                <a:cubicBezTo>
                  <a:pt x="2506326" y="1941441"/>
                  <a:pt x="2500801" y="1941536"/>
                  <a:pt x="2497182" y="1945061"/>
                </a:cubicBezTo>
                <a:cubicBezTo>
                  <a:pt x="2492800" y="1949442"/>
                  <a:pt x="2488990" y="1946870"/>
                  <a:pt x="2489847" y="1943251"/>
                </a:cubicBezTo>
                <a:cubicBezTo>
                  <a:pt x="2493467" y="1928678"/>
                  <a:pt x="2478798" y="1922582"/>
                  <a:pt x="2475370" y="1909342"/>
                </a:cubicBezTo>
                <a:cubicBezTo>
                  <a:pt x="2492895" y="1904484"/>
                  <a:pt x="2505468" y="1918676"/>
                  <a:pt x="2520518" y="1917438"/>
                </a:cubicBezTo>
                <a:cubicBezTo>
                  <a:pt x="2537949" y="1916009"/>
                  <a:pt x="2553665" y="1917438"/>
                  <a:pt x="2566428" y="1931345"/>
                </a:cubicBezTo>
                <a:cubicBezTo>
                  <a:pt x="2572048" y="1937345"/>
                  <a:pt x="2580525" y="1934869"/>
                  <a:pt x="2585383" y="1930868"/>
                </a:cubicBezTo>
                <a:cubicBezTo>
                  <a:pt x="2591479" y="1925725"/>
                  <a:pt x="2595956" y="1917438"/>
                  <a:pt x="2593861" y="1908770"/>
                </a:cubicBezTo>
                <a:cubicBezTo>
                  <a:pt x="2592051" y="1901246"/>
                  <a:pt x="2584812" y="1898960"/>
                  <a:pt x="2577573" y="1898674"/>
                </a:cubicBezTo>
                <a:cubicBezTo>
                  <a:pt x="2566905" y="1898198"/>
                  <a:pt x="2555665" y="1897721"/>
                  <a:pt x="2546045" y="1902198"/>
                </a:cubicBezTo>
                <a:cubicBezTo>
                  <a:pt x="2529281" y="1909913"/>
                  <a:pt x="2514136" y="1905913"/>
                  <a:pt x="2500706" y="1896769"/>
                </a:cubicBezTo>
                <a:cubicBezTo>
                  <a:pt x="2481180" y="1883434"/>
                  <a:pt x="2459082" y="1878862"/>
                  <a:pt x="2436984" y="1873433"/>
                </a:cubicBezTo>
                <a:cubicBezTo>
                  <a:pt x="2428887" y="1871432"/>
                  <a:pt x="2420220" y="1875719"/>
                  <a:pt x="2412600" y="1870004"/>
                </a:cubicBezTo>
                <a:cubicBezTo>
                  <a:pt x="2410981" y="1868813"/>
                  <a:pt x="2408837" y="1867075"/>
                  <a:pt x="2406742" y="1866372"/>
                </a:cubicBezTo>
                <a:close/>
                <a:moveTo>
                  <a:pt x="657560" y="1833022"/>
                </a:moveTo>
                <a:cubicBezTo>
                  <a:pt x="659524" y="1833998"/>
                  <a:pt x="661143" y="1835808"/>
                  <a:pt x="662286" y="1837713"/>
                </a:cubicBezTo>
                <a:cubicBezTo>
                  <a:pt x="669335" y="1849334"/>
                  <a:pt x="678764" y="1849619"/>
                  <a:pt x="689051" y="1843523"/>
                </a:cubicBezTo>
                <a:cubicBezTo>
                  <a:pt x="703910" y="1834760"/>
                  <a:pt x="721055" y="1849810"/>
                  <a:pt x="735914" y="1838666"/>
                </a:cubicBezTo>
                <a:cubicBezTo>
                  <a:pt x="738105" y="1837046"/>
                  <a:pt x="752012" y="1866574"/>
                  <a:pt x="750964" y="1875527"/>
                </a:cubicBezTo>
                <a:cubicBezTo>
                  <a:pt x="736391" y="1890291"/>
                  <a:pt x="753917" y="1894863"/>
                  <a:pt x="762394" y="1903245"/>
                </a:cubicBezTo>
                <a:cubicBezTo>
                  <a:pt x="765918" y="1906769"/>
                  <a:pt x="772586" y="1911246"/>
                  <a:pt x="769442" y="1916009"/>
                </a:cubicBezTo>
                <a:cubicBezTo>
                  <a:pt x="766680" y="1920104"/>
                  <a:pt x="759441" y="1922581"/>
                  <a:pt x="753917" y="1923152"/>
                </a:cubicBezTo>
                <a:cubicBezTo>
                  <a:pt x="747249" y="1923914"/>
                  <a:pt x="748964" y="1914770"/>
                  <a:pt x="748106" y="1914104"/>
                </a:cubicBezTo>
                <a:cubicBezTo>
                  <a:pt x="734962" y="1902293"/>
                  <a:pt x="720770" y="1891529"/>
                  <a:pt x="706387" y="1881052"/>
                </a:cubicBezTo>
                <a:cubicBezTo>
                  <a:pt x="689623" y="1868764"/>
                  <a:pt x="669716" y="1863145"/>
                  <a:pt x="650856" y="1855430"/>
                </a:cubicBezTo>
                <a:cubicBezTo>
                  <a:pt x="646951" y="1853810"/>
                  <a:pt x="640664" y="1853620"/>
                  <a:pt x="640950" y="1847809"/>
                </a:cubicBezTo>
                <a:cubicBezTo>
                  <a:pt x="641236" y="1841618"/>
                  <a:pt x="645332" y="1836475"/>
                  <a:pt x="650761" y="1833331"/>
                </a:cubicBezTo>
                <a:cubicBezTo>
                  <a:pt x="653285" y="1831903"/>
                  <a:pt x="655595" y="1832046"/>
                  <a:pt x="657560" y="1833022"/>
                </a:cubicBezTo>
                <a:close/>
                <a:moveTo>
                  <a:pt x="1027950" y="1803233"/>
                </a:moveTo>
                <a:lnTo>
                  <a:pt x="1028903" y="1804376"/>
                </a:lnTo>
                <a:lnTo>
                  <a:pt x="1027900" y="1803426"/>
                </a:lnTo>
                <a:close/>
                <a:moveTo>
                  <a:pt x="1008710" y="1612543"/>
                </a:moveTo>
                <a:cubicBezTo>
                  <a:pt x="1011377" y="1636736"/>
                  <a:pt x="1000995" y="1657787"/>
                  <a:pt x="998233" y="1679980"/>
                </a:cubicBezTo>
                <a:cubicBezTo>
                  <a:pt x="995089" y="1705126"/>
                  <a:pt x="993184" y="1729700"/>
                  <a:pt x="996708" y="1754846"/>
                </a:cubicBezTo>
                <a:cubicBezTo>
                  <a:pt x="998137" y="1765800"/>
                  <a:pt x="1001543" y="1775325"/>
                  <a:pt x="1006912" y="1783540"/>
                </a:cubicBezTo>
                <a:lnTo>
                  <a:pt x="1027900" y="1803426"/>
                </a:lnTo>
                <a:lnTo>
                  <a:pt x="1020831" y="1830487"/>
                </a:lnTo>
                <a:cubicBezTo>
                  <a:pt x="1015687" y="1837952"/>
                  <a:pt x="1008377" y="1844096"/>
                  <a:pt x="1000709" y="1849811"/>
                </a:cubicBezTo>
                <a:cubicBezTo>
                  <a:pt x="990993" y="1857049"/>
                  <a:pt x="979944" y="1862574"/>
                  <a:pt x="969277" y="1868289"/>
                </a:cubicBezTo>
                <a:cubicBezTo>
                  <a:pt x="924604" y="1892102"/>
                  <a:pt x="888028" y="1926868"/>
                  <a:pt x="848881" y="1958015"/>
                </a:cubicBezTo>
                <a:cubicBezTo>
                  <a:pt x="832116" y="1971349"/>
                  <a:pt x="829640" y="1993352"/>
                  <a:pt x="820115" y="2014783"/>
                </a:cubicBezTo>
                <a:cubicBezTo>
                  <a:pt x="799922" y="1970587"/>
                  <a:pt x="810209" y="1934012"/>
                  <a:pt x="834879" y="1899341"/>
                </a:cubicBezTo>
                <a:cubicBezTo>
                  <a:pt x="877646" y="1839428"/>
                  <a:pt x="913460" y="1774849"/>
                  <a:pt x="957180" y="1715508"/>
                </a:cubicBezTo>
                <a:cubicBezTo>
                  <a:pt x="959847" y="1711888"/>
                  <a:pt x="962323" y="1707412"/>
                  <a:pt x="962800" y="1703221"/>
                </a:cubicBezTo>
                <a:cubicBezTo>
                  <a:pt x="966324" y="1667502"/>
                  <a:pt x="985660" y="1639975"/>
                  <a:pt x="1008710" y="1612543"/>
                </a:cubicBezTo>
                <a:close/>
                <a:moveTo>
                  <a:pt x="1319034" y="1556250"/>
                </a:moveTo>
                <a:cubicBezTo>
                  <a:pt x="1304461" y="1555393"/>
                  <a:pt x="1300746" y="1560155"/>
                  <a:pt x="1305604" y="1573586"/>
                </a:cubicBezTo>
                <a:cubicBezTo>
                  <a:pt x="1310367" y="1586635"/>
                  <a:pt x="1318558" y="1597588"/>
                  <a:pt x="1327893" y="1607780"/>
                </a:cubicBezTo>
                <a:cubicBezTo>
                  <a:pt x="1333989" y="1614543"/>
                  <a:pt x="1340085" y="1624925"/>
                  <a:pt x="1348848" y="1622830"/>
                </a:cubicBezTo>
                <a:cubicBezTo>
                  <a:pt x="1358277" y="1620639"/>
                  <a:pt x="1353039" y="1608352"/>
                  <a:pt x="1355515" y="1600732"/>
                </a:cubicBezTo>
                <a:cubicBezTo>
                  <a:pt x="1355896" y="1599589"/>
                  <a:pt x="1357515" y="1598732"/>
                  <a:pt x="1359706" y="1596731"/>
                </a:cubicBezTo>
                <a:cubicBezTo>
                  <a:pt x="1373327" y="1608447"/>
                  <a:pt x="1381518" y="1623306"/>
                  <a:pt x="1385709" y="1640546"/>
                </a:cubicBezTo>
                <a:cubicBezTo>
                  <a:pt x="1388567" y="1652262"/>
                  <a:pt x="1398663" y="1665787"/>
                  <a:pt x="1392663" y="1675217"/>
                </a:cubicBezTo>
                <a:cubicBezTo>
                  <a:pt x="1385138" y="1687124"/>
                  <a:pt x="1391234" y="1695125"/>
                  <a:pt x="1393139" y="1704459"/>
                </a:cubicBezTo>
                <a:cubicBezTo>
                  <a:pt x="1394091" y="1709317"/>
                  <a:pt x="1398092" y="1715699"/>
                  <a:pt x="1403997" y="1713984"/>
                </a:cubicBezTo>
                <a:cubicBezTo>
                  <a:pt x="1410951" y="1711984"/>
                  <a:pt x="1407617" y="1705126"/>
                  <a:pt x="1406664" y="1700268"/>
                </a:cubicBezTo>
                <a:cubicBezTo>
                  <a:pt x="1404093" y="1687504"/>
                  <a:pt x="1396854" y="1674836"/>
                  <a:pt x="1405236" y="1660549"/>
                </a:cubicBezTo>
                <a:cubicBezTo>
                  <a:pt x="1415904" y="1667597"/>
                  <a:pt x="1409903" y="1680646"/>
                  <a:pt x="1419999" y="1689314"/>
                </a:cubicBezTo>
                <a:cubicBezTo>
                  <a:pt x="1423428" y="1657977"/>
                  <a:pt x="1409998" y="1633783"/>
                  <a:pt x="1394663" y="1611209"/>
                </a:cubicBezTo>
                <a:cubicBezTo>
                  <a:pt x="1378661" y="1587587"/>
                  <a:pt x="1352753" y="1574633"/>
                  <a:pt x="1330179" y="1558346"/>
                </a:cubicBezTo>
                <a:cubicBezTo>
                  <a:pt x="1327416" y="1556345"/>
                  <a:pt x="1322844" y="1556536"/>
                  <a:pt x="1319034" y="1556250"/>
                </a:cubicBezTo>
                <a:close/>
                <a:moveTo>
                  <a:pt x="1412760" y="1507387"/>
                </a:moveTo>
                <a:cubicBezTo>
                  <a:pt x="1403521" y="1503862"/>
                  <a:pt x="1403140" y="1509863"/>
                  <a:pt x="1401426" y="1516150"/>
                </a:cubicBezTo>
                <a:cubicBezTo>
                  <a:pt x="1399140" y="1524722"/>
                  <a:pt x="1397901" y="1532723"/>
                  <a:pt x="1405712" y="1538915"/>
                </a:cubicBezTo>
                <a:cubicBezTo>
                  <a:pt x="1407903" y="1540629"/>
                  <a:pt x="1410284" y="1538819"/>
                  <a:pt x="1410474" y="1536152"/>
                </a:cubicBezTo>
                <a:cubicBezTo>
                  <a:pt x="1410855" y="1531580"/>
                  <a:pt x="1409903" y="1525770"/>
                  <a:pt x="1417428" y="1529390"/>
                </a:cubicBezTo>
                <a:cubicBezTo>
                  <a:pt x="1423619" y="1532437"/>
                  <a:pt x="1419618" y="1536438"/>
                  <a:pt x="1418094" y="1540629"/>
                </a:cubicBezTo>
                <a:cubicBezTo>
                  <a:pt x="1414951" y="1549583"/>
                  <a:pt x="1407712" y="1562822"/>
                  <a:pt x="1411141" y="1567204"/>
                </a:cubicBezTo>
                <a:cubicBezTo>
                  <a:pt x="1417904" y="1575776"/>
                  <a:pt x="1423714" y="1586158"/>
                  <a:pt x="1433620" y="1592445"/>
                </a:cubicBezTo>
                <a:cubicBezTo>
                  <a:pt x="1440669" y="1596922"/>
                  <a:pt x="1446574" y="1602541"/>
                  <a:pt x="1456194" y="1600732"/>
                </a:cubicBezTo>
                <a:cubicBezTo>
                  <a:pt x="1480007" y="1596350"/>
                  <a:pt x="1502581" y="1603970"/>
                  <a:pt x="1518774" y="1618925"/>
                </a:cubicBezTo>
                <a:cubicBezTo>
                  <a:pt x="1538490" y="1637212"/>
                  <a:pt x="1570494" y="1626259"/>
                  <a:pt x="1585544" y="1651310"/>
                </a:cubicBezTo>
                <a:cubicBezTo>
                  <a:pt x="1585830" y="1651691"/>
                  <a:pt x="1588687" y="1651214"/>
                  <a:pt x="1589640" y="1650357"/>
                </a:cubicBezTo>
                <a:cubicBezTo>
                  <a:pt x="1598688" y="1642642"/>
                  <a:pt x="1600879" y="1650357"/>
                  <a:pt x="1604403" y="1656453"/>
                </a:cubicBezTo>
                <a:cubicBezTo>
                  <a:pt x="1613643" y="1672265"/>
                  <a:pt x="1624787" y="1687314"/>
                  <a:pt x="1642789" y="1692743"/>
                </a:cubicBezTo>
                <a:cubicBezTo>
                  <a:pt x="1659458" y="1697791"/>
                  <a:pt x="1666697" y="1704650"/>
                  <a:pt x="1664411" y="1723414"/>
                </a:cubicBezTo>
                <a:cubicBezTo>
                  <a:pt x="1662696" y="1737130"/>
                  <a:pt x="1671174" y="1749798"/>
                  <a:pt x="1682127" y="1758561"/>
                </a:cubicBezTo>
                <a:cubicBezTo>
                  <a:pt x="1691748" y="1766276"/>
                  <a:pt x="1698606" y="1755132"/>
                  <a:pt x="1706797" y="1752560"/>
                </a:cubicBezTo>
                <a:cubicBezTo>
                  <a:pt x="1723085" y="1747512"/>
                  <a:pt x="1737087" y="1744845"/>
                  <a:pt x="1731372" y="1718842"/>
                </a:cubicBezTo>
                <a:cubicBezTo>
                  <a:pt x="1725942" y="1693982"/>
                  <a:pt x="1730991" y="1692743"/>
                  <a:pt x="1706416" y="1685219"/>
                </a:cubicBezTo>
                <a:cubicBezTo>
                  <a:pt x="1702511" y="1684075"/>
                  <a:pt x="1698987" y="1683313"/>
                  <a:pt x="1698606" y="1678741"/>
                </a:cubicBezTo>
                <a:cubicBezTo>
                  <a:pt x="1698320" y="1674550"/>
                  <a:pt x="1700987" y="1671598"/>
                  <a:pt x="1704416" y="1669598"/>
                </a:cubicBezTo>
                <a:cubicBezTo>
                  <a:pt x="1712131" y="1665025"/>
                  <a:pt x="1720418" y="1666073"/>
                  <a:pt x="1728800" y="1667312"/>
                </a:cubicBezTo>
                <a:cubicBezTo>
                  <a:pt x="1738134" y="1668740"/>
                  <a:pt x="1747564" y="1671788"/>
                  <a:pt x="1756899" y="1666835"/>
                </a:cubicBezTo>
                <a:cubicBezTo>
                  <a:pt x="1754898" y="1661596"/>
                  <a:pt x="1751374" y="1663025"/>
                  <a:pt x="1748612" y="1662454"/>
                </a:cubicBezTo>
                <a:cubicBezTo>
                  <a:pt x="1727562" y="1658167"/>
                  <a:pt x="1706511" y="1656834"/>
                  <a:pt x="1688700" y="1640165"/>
                </a:cubicBezTo>
                <a:cubicBezTo>
                  <a:pt x="1677460" y="1629688"/>
                  <a:pt x="1660982" y="1622639"/>
                  <a:pt x="1642884" y="1624258"/>
                </a:cubicBezTo>
                <a:cubicBezTo>
                  <a:pt x="1631359" y="1625306"/>
                  <a:pt x="1625930" y="1617115"/>
                  <a:pt x="1621834" y="1606161"/>
                </a:cubicBezTo>
                <a:cubicBezTo>
                  <a:pt x="1617643" y="1595207"/>
                  <a:pt x="1599736" y="1592826"/>
                  <a:pt x="1601260" y="1577015"/>
                </a:cubicBezTo>
                <a:cubicBezTo>
                  <a:pt x="1599736" y="1577205"/>
                  <a:pt x="1598117" y="1577110"/>
                  <a:pt x="1596783" y="1577586"/>
                </a:cubicBezTo>
                <a:cubicBezTo>
                  <a:pt x="1584020" y="1582634"/>
                  <a:pt x="1573638" y="1576729"/>
                  <a:pt x="1562398" y="1571395"/>
                </a:cubicBezTo>
                <a:cubicBezTo>
                  <a:pt x="1548873" y="1565299"/>
                  <a:pt x="1534680" y="1560536"/>
                  <a:pt x="1519631" y="1557869"/>
                </a:cubicBezTo>
                <a:cubicBezTo>
                  <a:pt x="1519345" y="1563775"/>
                  <a:pt x="1523060" y="1563965"/>
                  <a:pt x="1525536" y="1565204"/>
                </a:cubicBezTo>
                <a:cubicBezTo>
                  <a:pt x="1530204" y="1567585"/>
                  <a:pt x="1536204" y="1568633"/>
                  <a:pt x="1537443" y="1574729"/>
                </a:cubicBezTo>
                <a:cubicBezTo>
                  <a:pt x="1538205" y="1578348"/>
                  <a:pt x="1535061" y="1580062"/>
                  <a:pt x="1531823" y="1580253"/>
                </a:cubicBezTo>
                <a:cubicBezTo>
                  <a:pt x="1524489" y="1580634"/>
                  <a:pt x="1516773" y="1583396"/>
                  <a:pt x="1511820" y="1574348"/>
                </a:cubicBezTo>
                <a:cubicBezTo>
                  <a:pt x="1509153" y="1569490"/>
                  <a:pt x="1508487" y="1564441"/>
                  <a:pt x="1507248" y="1559298"/>
                </a:cubicBezTo>
                <a:cubicBezTo>
                  <a:pt x="1505915" y="1553774"/>
                  <a:pt x="1500105" y="1547678"/>
                  <a:pt x="1496199" y="1550249"/>
                </a:cubicBezTo>
                <a:cubicBezTo>
                  <a:pt x="1484293" y="1558060"/>
                  <a:pt x="1481055" y="1549487"/>
                  <a:pt x="1473720" y="1543201"/>
                </a:cubicBezTo>
                <a:cubicBezTo>
                  <a:pt x="1467434" y="1537771"/>
                  <a:pt x="1455909" y="1538248"/>
                  <a:pt x="1451051" y="1529485"/>
                </a:cubicBezTo>
                <a:cubicBezTo>
                  <a:pt x="1442574" y="1514150"/>
                  <a:pt x="1426667" y="1512721"/>
                  <a:pt x="1412760" y="1507387"/>
                </a:cubicBezTo>
                <a:close/>
                <a:moveTo>
                  <a:pt x="2325601" y="1440200"/>
                </a:moveTo>
                <a:cubicBezTo>
                  <a:pt x="2322970" y="1439164"/>
                  <a:pt x="2320303" y="1439140"/>
                  <a:pt x="2317445" y="1442331"/>
                </a:cubicBezTo>
                <a:cubicBezTo>
                  <a:pt x="2312873" y="1447475"/>
                  <a:pt x="2315921" y="1453952"/>
                  <a:pt x="2316969" y="1459762"/>
                </a:cubicBezTo>
                <a:cubicBezTo>
                  <a:pt x="2319255" y="1472335"/>
                  <a:pt x="2329732" y="1480050"/>
                  <a:pt x="2336114" y="1490242"/>
                </a:cubicBezTo>
                <a:cubicBezTo>
                  <a:pt x="2339448" y="1495671"/>
                  <a:pt x="2339352" y="1506529"/>
                  <a:pt x="2347353" y="1505101"/>
                </a:cubicBezTo>
                <a:cubicBezTo>
                  <a:pt x="2355354" y="1503672"/>
                  <a:pt x="2358307" y="1493766"/>
                  <a:pt x="2360879" y="1485956"/>
                </a:cubicBezTo>
                <a:cubicBezTo>
                  <a:pt x="2361927" y="1482431"/>
                  <a:pt x="2361831" y="1478526"/>
                  <a:pt x="2362212" y="1475764"/>
                </a:cubicBezTo>
                <a:cubicBezTo>
                  <a:pt x="2362593" y="1455380"/>
                  <a:pt x="2359355" y="1452142"/>
                  <a:pt x="2333542" y="1444141"/>
                </a:cubicBezTo>
                <a:cubicBezTo>
                  <a:pt x="2330828" y="1443284"/>
                  <a:pt x="2328232" y="1441236"/>
                  <a:pt x="2325601" y="1440200"/>
                </a:cubicBezTo>
                <a:close/>
                <a:moveTo>
                  <a:pt x="2161711" y="1376704"/>
                </a:moveTo>
                <a:cubicBezTo>
                  <a:pt x="2148948" y="1383276"/>
                  <a:pt x="2134755" y="1381276"/>
                  <a:pt x="2119801" y="1385753"/>
                </a:cubicBezTo>
                <a:cubicBezTo>
                  <a:pt x="2132374" y="1389848"/>
                  <a:pt x="2125802" y="1410232"/>
                  <a:pt x="2140280" y="1410327"/>
                </a:cubicBezTo>
                <a:cubicBezTo>
                  <a:pt x="2156187" y="1410422"/>
                  <a:pt x="2163426" y="1414042"/>
                  <a:pt x="2157520" y="1431282"/>
                </a:cubicBezTo>
                <a:cubicBezTo>
                  <a:pt x="2156187" y="1435187"/>
                  <a:pt x="2159997" y="1440521"/>
                  <a:pt x="2164854" y="1441569"/>
                </a:cubicBezTo>
                <a:cubicBezTo>
                  <a:pt x="2170379" y="1442807"/>
                  <a:pt x="2169903" y="1437950"/>
                  <a:pt x="2170760" y="1434235"/>
                </a:cubicBezTo>
                <a:cubicBezTo>
                  <a:pt x="2173332" y="1423281"/>
                  <a:pt x="2176761" y="1429853"/>
                  <a:pt x="2180380" y="1433758"/>
                </a:cubicBezTo>
                <a:cubicBezTo>
                  <a:pt x="2190096" y="1444427"/>
                  <a:pt x="2198478" y="1442426"/>
                  <a:pt x="2206288" y="1431282"/>
                </a:cubicBezTo>
                <a:cubicBezTo>
                  <a:pt x="2210574" y="1425091"/>
                  <a:pt x="2215908" y="1419471"/>
                  <a:pt x="2220004" y="1413185"/>
                </a:cubicBezTo>
                <a:cubicBezTo>
                  <a:pt x="2228958" y="1399564"/>
                  <a:pt x="2226957" y="1394135"/>
                  <a:pt x="2211432" y="1391944"/>
                </a:cubicBezTo>
                <a:cubicBezTo>
                  <a:pt x="2197049" y="1389848"/>
                  <a:pt x="2182952" y="1387753"/>
                  <a:pt x="2171903" y="1377275"/>
                </a:cubicBezTo>
                <a:cubicBezTo>
                  <a:pt x="2168379" y="1373941"/>
                  <a:pt x="2165331" y="1374894"/>
                  <a:pt x="2161711" y="1376704"/>
                </a:cubicBezTo>
                <a:close/>
                <a:moveTo>
                  <a:pt x="1371220" y="1330543"/>
                </a:moveTo>
                <a:cubicBezTo>
                  <a:pt x="1365469" y="1329174"/>
                  <a:pt x="1359039" y="1329793"/>
                  <a:pt x="1352181" y="1331079"/>
                </a:cubicBezTo>
                <a:cubicBezTo>
                  <a:pt x="1342847" y="1332889"/>
                  <a:pt x="1333989" y="1339747"/>
                  <a:pt x="1323511" y="1334794"/>
                </a:cubicBezTo>
                <a:cubicBezTo>
                  <a:pt x="1318272" y="1332317"/>
                  <a:pt x="1312272" y="1327841"/>
                  <a:pt x="1307223" y="1334699"/>
                </a:cubicBezTo>
                <a:cubicBezTo>
                  <a:pt x="1301985" y="1341747"/>
                  <a:pt x="1303413" y="1348986"/>
                  <a:pt x="1308652" y="1355654"/>
                </a:cubicBezTo>
                <a:cubicBezTo>
                  <a:pt x="1312748" y="1360892"/>
                  <a:pt x="1318749" y="1364988"/>
                  <a:pt x="1311414" y="1372894"/>
                </a:cubicBezTo>
                <a:cubicBezTo>
                  <a:pt x="1302842" y="1382038"/>
                  <a:pt x="1306938" y="1383848"/>
                  <a:pt x="1318177" y="1384610"/>
                </a:cubicBezTo>
                <a:cubicBezTo>
                  <a:pt x="1344276" y="1386324"/>
                  <a:pt x="1345704" y="1388991"/>
                  <a:pt x="1353991" y="1415375"/>
                </a:cubicBezTo>
                <a:cubicBezTo>
                  <a:pt x="1359039" y="1431568"/>
                  <a:pt x="1369707" y="1444522"/>
                  <a:pt x="1381137" y="1456809"/>
                </a:cubicBezTo>
                <a:cubicBezTo>
                  <a:pt x="1385233" y="1461191"/>
                  <a:pt x="1388757" y="1461381"/>
                  <a:pt x="1394949" y="1459762"/>
                </a:cubicBezTo>
                <a:cubicBezTo>
                  <a:pt x="1414665" y="1454809"/>
                  <a:pt x="1419047" y="1459476"/>
                  <a:pt x="1416189" y="1480526"/>
                </a:cubicBezTo>
                <a:cubicBezTo>
                  <a:pt x="1416285" y="1484527"/>
                  <a:pt x="1411236" y="1488718"/>
                  <a:pt x="1414856" y="1493004"/>
                </a:cubicBezTo>
                <a:cubicBezTo>
                  <a:pt x="1417047" y="1495576"/>
                  <a:pt x="1420571" y="1494337"/>
                  <a:pt x="1423143" y="1492718"/>
                </a:cubicBezTo>
                <a:cubicBezTo>
                  <a:pt x="1430477" y="1488241"/>
                  <a:pt x="1433049" y="1480717"/>
                  <a:pt x="1432287" y="1473097"/>
                </a:cubicBezTo>
                <a:cubicBezTo>
                  <a:pt x="1431144" y="1461476"/>
                  <a:pt x="1450860" y="1473668"/>
                  <a:pt x="1445907" y="1461000"/>
                </a:cubicBezTo>
                <a:cubicBezTo>
                  <a:pt x="1439430" y="1444427"/>
                  <a:pt x="1457242" y="1458619"/>
                  <a:pt x="1457814" y="1450618"/>
                </a:cubicBezTo>
                <a:cubicBezTo>
                  <a:pt x="1458480" y="1441188"/>
                  <a:pt x="1449908" y="1438331"/>
                  <a:pt x="1446288" y="1432044"/>
                </a:cubicBezTo>
                <a:cubicBezTo>
                  <a:pt x="1446098" y="1431663"/>
                  <a:pt x="1446860" y="1430806"/>
                  <a:pt x="1447146" y="1430044"/>
                </a:cubicBezTo>
                <a:cubicBezTo>
                  <a:pt x="1454670" y="1410613"/>
                  <a:pt x="1455432" y="1409946"/>
                  <a:pt x="1445336" y="1398897"/>
                </a:cubicBezTo>
                <a:cubicBezTo>
                  <a:pt x="1438287" y="1391182"/>
                  <a:pt x="1446860" y="1371751"/>
                  <a:pt x="1426762" y="1374132"/>
                </a:cubicBezTo>
                <a:cubicBezTo>
                  <a:pt x="1427143" y="1372703"/>
                  <a:pt x="1427905" y="1371275"/>
                  <a:pt x="1427905" y="1369846"/>
                </a:cubicBezTo>
                <a:cubicBezTo>
                  <a:pt x="1428096" y="1355749"/>
                  <a:pt x="1420285" y="1346605"/>
                  <a:pt x="1407141" y="1349367"/>
                </a:cubicBezTo>
                <a:cubicBezTo>
                  <a:pt x="1397139" y="1351558"/>
                  <a:pt x="1391234" y="1350129"/>
                  <a:pt x="1386186" y="1341937"/>
                </a:cubicBezTo>
                <a:cubicBezTo>
                  <a:pt x="1382043" y="1335270"/>
                  <a:pt x="1376971" y="1331913"/>
                  <a:pt x="1371220" y="1330543"/>
                </a:cubicBezTo>
                <a:close/>
                <a:moveTo>
                  <a:pt x="1483722" y="1297361"/>
                </a:moveTo>
                <a:cubicBezTo>
                  <a:pt x="1482198" y="1296789"/>
                  <a:pt x="1480007" y="1298694"/>
                  <a:pt x="1477626" y="1299551"/>
                </a:cubicBezTo>
                <a:cubicBezTo>
                  <a:pt x="1536109" y="1336508"/>
                  <a:pt x="1627073" y="1336318"/>
                  <a:pt x="1678603" y="1298027"/>
                </a:cubicBezTo>
                <a:cubicBezTo>
                  <a:pt x="1647171" y="1300028"/>
                  <a:pt x="1620024" y="1311267"/>
                  <a:pt x="1587735" y="1304314"/>
                </a:cubicBezTo>
                <a:cubicBezTo>
                  <a:pt x="1554969" y="1297265"/>
                  <a:pt x="1518202" y="1308791"/>
                  <a:pt x="1483722" y="1297361"/>
                </a:cubicBezTo>
                <a:close/>
                <a:moveTo>
                  <a:pt x="108039" y="1182989"/>
                </a:moveTo>
                <a:cubicBezTo>
                  <a:pt x="109932" y="1182132"/>
                  <a:pt x="111837" y="1182108"/>
                  <a:pt x="113837" y="1185060"/>
                </a:cubicBezTo>
                <a:cubicBezTo>
                  <a:pt x="116409" y="1188870"/>
                  <a:pt x="118695" y="1194585"/>
                  <a:pt x="115075" y="1197729"/>
                </a:cubicBezTo>
                <a:cubicBezTo>
                  <a:pt x="100407" y="1210397"/>
                  <a:pt x="85167" y="1222303"/>
                  <a:pt x="69831" y="1234305"/>
                </a:cubicBezTo>
                <a:cubicBezTo>
                  <a:pt x="68498" y="1235257"/>
                  <a:pt x="65545" y="1234305"/>
                  <a:pt x="61640" y="1234305"/>
                </a:cubicBezTo>
                <a:cubicBezTo>
                  <a:pt x="52591" y="1237257"/>
                  <a:pt x="44590" y="1224399"/>
                  <a:pt x="33255" y="1229256"/>
                </a:cubicBezTo>
                <a:cubicBezTo>
                  <a:pt x="30207" y="1230495"/>
                  <a:pt x="28493" y="1226208"/>
                  <a:pt x="27921" y="1223160"/>
                </a:cubicBezTo>
                <a:cubicBezTo>
                  <a:pt x="27159" y="1219255"/>
                  <a:pt x="29636" y="1217922"/>
                  <a:pt x="32970" y="1217636"/>
                </a:cubicBezTo>
                <a:cubicBezTo>
                  <a:pt x="34494" y="1217445"/>
                  <a:pt x="36875" y="1218017"/>
                  <a:pt x="37351" y="1217350"/>
                </a:cubicBezTo>
                <a:cubicBezTo>
                  <a:pt x="52401" y="1192966"/>
                  <a:pt x="77832" y="1190490"/>
                  <a:pt x="102312" y="1185918"/>
                </a:cubicBezTo>
                <a:cubicBezTo>
                  <a:pt x="104265" y="1185537"/>
                  <a:pt x="106146" y="1183846"/>
                  <a:pt x="108039" y="1182989"/>
                </a:cubicBezTo>
                <a:close/>
                <a:moveTo>
                  <a:pt x="1148633" y="750530"/>
                </a:moveTo>
                <a:cubicBezTo>
                  <a:pt x="1152729" y="750340"/>
                  <a:pt x="1154062" y="755293"/>
                  <a:pt x="1156253" y="758245"/>
                </a:cubicBezTo>
                <a:cubicBezTo>
                  <a:pt x="1159872" y="763008"/>
                  <a:pt x="1156158" y="779391"/>
                  <a:pt x="1170731" y="767008"/>
                </a:cubicBezTo>
                <a:cubicBezTo>
                  <a:pt x="1172064" y="765865"/>
                  <a:pt x="1174541" y="770533"/>
                  <a:pt x="1175684" y="773485"/>
                </a:cubicBezTo>
                <a:cubicBezTo>
                  <a:pt x="1183780" y="794250"/>
                  <a:pt x="1183875" y="794155"/>
                  <a:pt x="1202830" y="781582"/>
                </a:cubicBezTo>
                <a:cubicBezTo>
                  <a:pt x="1209974" y="776819"/>
                  <a:pt x="1218356" y="775962"/>
                  <a:pt x="1226357" y="774724"/>
                </a:cubicBezTo>
                <a:cubicBezTo>
                  <a:pt x="1229691" y="774247"/>
                  <a:pt x="1234739" y="773485"/>
                  <a:pt x="1235977" y="778248"/>
                </a:cubicBezTo>
                <a:cubicBezTo>
                  <a:pt x="1237025" y="782629"/>
                  <a:pt x="1236453" y="787487"/>
                  <a:pt x="1230833" y="789202"/>
                </a:cubicBezTo>
                <a:cubicBezTo>
                  <a:pt x="1216451" y="793488"/>
                  <a:pt x="1211593" y="802822"/>
                  <a:pt x="1208069" y="817777"/>
                </a:cubicBezTo>
                <a:cubicBezTo>
                  <a:pt x="1205116" y="830254"/>
                  <a:pt x="1191591" y="840160"/>
                  <a:pt x="1183113" y="851495"/>
                </a:cubicBezTo>
                <a:cubicBezTo>
                  <a:pt x="1174922" y="862449"/>
                  <a:pt x="1163778" y="874069"/>
                  <a:pt x="1186352" y="882070"/>
                </a:cubicBezTo>
                <a:cubicBezTo>
                  <a:pt x="1189019" y="883023"/>
                  <a:pt x="1191972" y="885499"/>
                  <a:pt x="1188162" y="888547"/>
                </a:cubicBezTo>
                <a:cubicBezTo>
                  <a:pt x="1179875" y="895215"/>
                  <a:pt x="1181970" y="904645"/>
                  <a:pt x="1183399" y="917980"/>
                </a:cubicBezTo>
                <a:cubicBezTo>
                  <a:pt x="1168254" y="900930"/>
                  <a:pt x="1161777" y="885785"/>
                  <a:pt x="1161587" y="867878"/>
                </a:cubicBezTo>
                <a:cubicBezTo>
                  <a:pt x="1161396" y="844256"/>
                  <a:pt x="1154253" y="823492"/>
                  <a:pt x="1136822" y="805680"/>
                </a:cubicBezTo>
                <a:cubicBezTo>
                  <a:pt x="1128916" y="820444"/>
                  <a:pt x="1116724" y="832064"/>
                  <a:pt x="1119867" y="849876"/>
                </a:cubicBezTo>
                <a:cubicBezTo>
                  <a:pt x="1120248" y="852162"/>
                  <a:pt x="1092626" y="870831"/>
                  <a:pt x="1089768" y="870450"/>
                </a:cubicBezTo>
                <a:cubicBezTo>
                  <a:pt x="1088435" y="870259"/>
                  <a:pt x="1086625" y="869497"/>
                  <a:pt x="1086054" y="868354"/>
                </a:cubicBezTo>
                <a:cubicBezTo>
                  <a:pt x="1084815" y="866164"/>
                  <a:pt x="1085482" y="863782"/>
                  <a:pt x="1087387" y="862258"/>
                </a:cubicBezTo>
                <a:cubicBezTo>
                  <a:pt x="1093959" y="857115"/>
                  <a:pt x="1101008" y="852543"/>
                  <a:pt x="1107104" y="846923"/>
                </a:cubicBezTo>
                <a:cubicBezTo>
                  <a:pt x="1121106" y="834160"/>
                  <a:pt x="1118724" y="821968"/>
                  <a:pt x="1100532" y="817967"/>
                </a:cubicBezTo>
                <a:cubicBezTo>
                  <a:pt x="1090626" y="815776"/>
                  <a:pt x="1081672" y="808537"/>
                  <a:pt x="1069956" y="811871"/>
                </a:cubicBezTo>
                <a:cubicBezTo>
                  <a:pt x="1067480" y="812538"/>
                  <a:pt x="1061574" y="803299"/>
                  <a:pt x="1053764" y="805680"/>
                </a:cubicBezTo>
                <a:cubicBezTo>
                  <a:pt x="1052430" y="806061"/>
                  <a:pt x="1051573" y="800917"/>
                  <a:pt x="1053383" y="800155"/>
                </a:cubicBezTo>
                <a:cubicBezTo>
                  <a:pt x="1069385" y="792726"/>
                  <a:pt x="1078053" y="770723"/>
                  <a:pt x="1095388" y="771104"/>
                </a:cubicBezTo>
                <a:cubicBezTo>
                  <a:pt x="1109961" y="771485"/>
                  <a:pt x="1122344" y="765675"/>
                  <a:pt x="1135965" y="765580"/>
                </a:cubicBezTo>
                <a:cubicBezTo>
                  <a:pt x="1140632" y="765580"/>
                  <a:pt x="1145490" y="765389"/>
                  <a:pt x="1145775" y="759007"/>
                </a:cubicBezTo>
                <a:cubicBezTo>
                  <a:pt x="1145966" y="755769"/>
                  <a:pt x="1142346" y="750816"/>
                  <a:pt x="1148633" y="750530"/>
                </a:cubicBezTo>
                <a:close/>
                <a:moveTo>
                  <a:pt x="842690" y="649565"/>
                </a:moveTo>
                <a:cubicBezTo>
                  <a:pt x="849738" y="648707"/>
                  <a:pt x="848024" y="653946"/>
                  <a:pt x="848595" y="658518"/>
                </a:cubicBezTo>
                <a:cubicBezTo>
                  <a:pt x="850881" y="676997"/>
                  <a:pt x="851739" y="676997"/>
                  <a:pt x="870312" y="670805"/>
                </a:cubicBezTo>
                <a:cubicBezTo>
                  <a:pt x="874884" y="669281"/>
                  <a:pt x="884028" y="663852"/>
                  <a:pt x="884505" y="673282"/>
                </a:cubicBezTo>
                <a:cubicBezTo>
                  <a:pt x="884886" y="681473"/>
                  <a:pt x="895458" y="692427"/>
                  <a:pt x="881457" y="698904"/>
                </a:cubicBezTo>
                <a:cubicBezTo>
                  <a:pt x="878123" y="700428"/>
                  <a:pt x="874122" y="700619"/>
                  <a:pt x="870408" y="701285"/>
                </a:cubicBezTo>
                <a:cubicBezTo>
                  <a:pt x="846309" y="705857"/>
                  <a:pt x="823830" y="713382"/>
                  <a:pt x="804209" y="729670"/>
                </a:cubicBezTo>
                <a:cubicBezTo>
                  <a:pt x="790969" y="740719"/>
                  <a:pt x="774396" y="747577"/>
                  <a:pt x="757441" y="750530"/>
                </a:cubicBezTo>
                <a:cubicBezTo>
                  <a:pt x="752298" y="749291"/>
                  <a:pt x="747821" y="748339"/>
                  <a:pt x="743439" y="747196"/>
                </a:cubicBezTo>
                <a:cubicBezTo>
                  <a:pt x="739725" y="746243"/>
                  <a:pt x="735724" y="745100"/>
                  <a:pt x="735819" y="740243"/>
                </a:cubicBezTo>
                <a:cubicBezTo>
                  <a:pt x="735915" y="734813"/>
                  <a:pt x="739820" y="731289"/>
                  <a:pt x="744582" y="731670"/>
                </a:cubicBezTo>
                <a:cubicBezTo>
                  <a:pt x="779158" y="734432"/>
                  <a:pt x="801542" y="708620"/>
                  <a:pt x="829545" y="696142"/>
                </a:cubicBezTo>
                <a:cubicBezTo>
                  <a:pt x="837737" y="692522"/>
                  <a:pt x="838023" y="686045"/>
                  <a:pt x="837546" y="679187"/>
                </a:cubicBezTo>
                <a:cubicBezTo>
                  <a:pt x="837070" y="672425"/>
                  <a:pt x="835356" y="665757"/>
                  <a:pt x="834784" y="658994"/>
                </a:cubicBezTo>
                <a:cubicBezTo>
                  <a:pt x="834308" y="653565"/>
                  <a:pt x="837927" y="650136"/>
                  <a:pt x="842690" y="649565"/>
                </a:cubicBezTo>
                <a:close/>
                <a:moveTo>
                  <a:pt x="1290745" y="572794"/>
                </a:moveTo>
                <a:cubicBezTo>
                  <a:pt x="1285411" y="577366"/>
                  <a:pt x="1281030" y="581366"/>
                  <a:pt x="1276458" y="585176"/>
                </a:cubicBezTo>
                <a:cubicBezTo>
                  <a:pt x="1258360" y="600321"/>
                  <a:pt x="1258455" y="602798"/>
                  <a:pt x="1277791" y="615275"/>
                </a:cubicBezTo>
                <a:cubicBezTo>
                  <a:pt x="1290459" y="623467"/>
                  <a:pt x="1301413" y="645279"/>
                  <a:pt x="1293412" y="650803"/>
                </a:cubicBezTo>
                <a:cubicBezTo>
                  <a:pt x="1275981" y="662805"/>
                  <a:pt x="1284268" y="681569"/>
                  <a:pt x="1275886" y="694904"/>
                </a:cubicBezTo>
                <a:cubicBezTo>
                  <a:pt x="1274743" y="696809"/>
                  <a:pt x="1274267" y="699286"/>
                  <a:pt x="1272743" y="700810"/>
                </a:cubicBezTo>
                <a:cubicBezTo>
                  <a:pt x="1246930" y="726241"/>
                  <a:pt x="1215307" y="734909"/>
                  <a:pt x="1179874" y="732242"/>
                </a:cubicBezTo>
                <a:cubicBezTo>
                  <a:pt x="1168539" y="731385"/>
                  <a:pt x="1167587" y="725765"/>
                  <a:pt x="1171778" y="716907"/>
                </a:cubicBezTo>
                <a:cubicBezTo>
                  <a:pt x="1175016" y="710049"/>
                  <a:pt x="1180065" y="707096"/>
                  <a:pt x="1187589" y="705668"/>
                </a:cubicBezTo>
                <a:cubicBezTo>
                  <a:pt x="1202639" y="702715"/>
                  <a:pt x="1209021" y="689570"/>
                  <a:pt x="1204258" y="675949"/>
                </a:cubicBezTo>
                <a:cubicBezTo>
                  <a:pt x="1201115" y="666996"/>
                  <a:pt x="1187589" y="675187"/>
                  <a:pt x="1186732" y="664138"/>
                </a:cubicBezTo>
                <a:cubicBezTo>
                  <a:pt x="1182446" y="666043"/>
                  <a:pt x="1183303" y="670234"/>
                  <a:pt x="1182351" y="673759"/>
                </a:cubicBezTo>
                <a:cubicBezTo>
                  <a:pt x="1180636" y="679950"/>
                  <a:pt x="1184827" y="690523"/>
                  <a:pt x="1176826" y="691570"/>
                </a:cubicBezTo>
                <a:cubicBezTo>
                  <a:pt x="1165872" y="693095"/>
                  <a:pt x="1173492" y="678426"/>
                  <a:pt x="1165206" y="674140"/>
                </a:cubicBezTo>
                <a:cubicBezTo>
                  <a:pt x="1161300" y="685951"/>
                  <a:pt x="1160919" y="697762"/>
                  <a:pt x="1161491" y="709763"/>
                </a:cubicBezTo>
                <a:cubicBezTo>
                  <a:pt x="1162539" y="732814"/>
                  <a:pt x="1162348" y="733099"/>
                  <a:pt x="1144822" y="739100"/>
                </a:cubicBezTo>
                <a:cubicBezTo>
                  <a:pt x="1153014" y="729099"/>
                  <a:pt x="1156919" y="715955"/>
                  <a:pt x="1150442" y="710525"/>
                </a:cubicBezTo>
                <a:cubicBezTo>
                  <a:pt x="1130535" y="693761"/>
                  <a:pt x="1146727" y="678331"/>
                  <a:pt x="1148918" y="664424"/>
                </a:cubicBezTo>
                <a:cubicBezTo>
                  <a:pt x="1120914" y="657471"/>
                  <a:pt x="1096149" y="678045"/>
                  <a:pt x="1067670" y="671759"/>
                </a:cubicBezTo>
                <a:cubicBezTo>
                  <a:pt x="1059478" y="669949"/>
                  <a:pt x="1049763" y="674426"/>
                  <a:pt x="1040904" y="676521"/>
                </a:cubicBezTo>
                <a:cubicBezTo>
                  <a:pt x="1036523" y="677569"/>
                  <a:pt x="1030141" y="679664"/>
                  <a:pt x="1032808" y="684998"/>
                </a:cubicBezTo>
                <a:cubicBezTo>
                  <a:pt x="1037952" y="695380"/>
                  <a:pt x="1034046" y="707763"/>
                  <a:pt x="1041476" y="717669"/>
                </a:cubicBezTo>
                <a:cubicBezTo>
                  <a:pt x="1045476" y="723098"/>
                  <a:pt x="1046715" y="727670"/>
                  <a:pt x="1055001" y="722146"/>
                </a:cubicBezTo>
                <a:cubicBezTo>
                  <a:pt x="1064812" y="715478"/>
                  <a:pt x="1078814" y="720431"/>
                  <a:pt x="1082719" y="727099"/>
                </a:cubicBezTo>
                <a:cubicBezTo>
                  <a:pt x="1088339" y="736624"/>
                  <a:pt x="1073575" y="740148"/>
                  <a:pt x="1068051" y="746625"/>
                </a:cubicBezTo>
                <a:cubicBezTo>
                  <a:pt x="1067098" y="747673"/>
                  <a:pt x="1065479" y="748339"/>
                  <a:pt x="1064050" y="748816"/>
                </a:cubicBezTo>
                <a:cubicBezTo>
                  <a:pt x="1050620" y="753102"/>
                  <a:pt x="1047096" y="764627"/>
                  <a:pt x="1047762" y="776057"/>
                </a:cubicBezTo>
                <a:cubicBezTo>
                  <a:pt x="1049382" y="805680"/>
                  <a:pt x="1041857" y="833779"/>
                  <a:pt x="1038142" y="862639"/>
                </a:cubicBezTo>
                <a:cubicBezTo>
                  <a:pt x="1035856" y="880070"/>
                  <a:pt x="1035570" y="900644"/>
                  <a:pt x="1049858" y="916265"/>
                </a:cubicBezTo>
                <a:cubicBezTo>
                  <a:pt x="1053477" y="920266"/>
                  <a:pt x="1057192" y="926457"/>
                  <a:pt x="1062240" y="919694"/>
                </a:cubicBezTo>
                <a:cubicBezTo>
                  <a:pt x="1072432" y="906169"/>
                  <a:pt x="1084243" y="915599"/>
                  <a:pt x="1086815" y="922076"/>
                </a:cubicBezTo>
                <a:cubicBezTo>
                  <a:pt x="1094816" y="942459"/>
                  <a:pt x="1119390" y="940554"/>
                  <a:pt x="1129106" y="957223"/>
                </a:cubicBezTo>
                <a:cubicBezTo>
                  <a:pt x="1130535" y="959699"/>
                  <a:pt x="1132059" y="957794"/>
                  <a:pt x="1134154" y="956556"/>
                </a:cubicBezTo>
                <a:cubicBezTo>
                  <a:pt x="1140822" y="952555"/>
                  <a:pt x="1141012" y="952936"/>
                  <a:pt x="1146918" y="962747"/>
                </a:cubicBezTo>
                <a:cubicBezTo>
                  <a:pt x="1148346" y="955318"/>
                  <a:pt x="1149299" y="950841"/>
                  <a:pt x="1150156" y="946364"/>
                </a:cubicBezTo>
                <a:cubicBezTo>
                  <a:pt x="1151204" y="941126"/>
                  <a:pt x="1152252" y="935887"/>
                  <a:pt x="1153204" y="930648"/>
                </a:cubicBezTo>
                <a:cubicBezTo>
                  <a:pt x="1153871" y="927124"/>
                  <a:pt x="1152347" y="922076"/>
                  <a:pt x="1157395" y="921313"/>
                </a:cubicBezTo>
                <a:cubicBezTo>
                  <a:pt x="1161967" y="920551"/>
                  <a:pt x="1162920" y="925124"/>
                  <a:pt x="1164825" y="928362"/>
                </a:cubicBezTo>
                <a:cubicBezTo>
                  <a:pt x="1173969" y="943793"/>
                  <a:pt x="1185589" y="945507"/>
                  <a:pt x="1199305" y="934172"/>
                </a:cubicBezTo>
                <a:cubicBezTo>
                  <a:pt x="1207687" y="927219"/>
                  <a:pt x="1214450" y="919694"/>
                  <a:pt x="1215688" y="908074"/>
                </a:cubicBezTo>
                <a:cubicBezTo>
                  <a:pt x="1216926" y="896168"/>
                  <a:pt x="1222070" y="893310"/>
                  <a:pt x="1234071" y="899311"/>
                </a:cubicBezTo>
                <a:cubicBezTo>
                  <a:pt x="1246930" y="905788"/>
                  <a:pt x="1261408" y="908074"/>
                  <a:pt x="1275410" y="899692"/>
                </a:cubicBezTo>
                <a:cubicBezTo>
                  <a:pt x="1270362" y="887881"/>
                  <a:pt x="1258551" y="896168"/>
                  <a:pt x="1251121" y="889595"/>
                </a:cubicBezTo>
                <a:cubicBezTo>
                  <a:pt x="1254264" y="886261"/>
                  <a:pt x="1256931" y="881023"/>
                  <a:pt x="1259217" y="881213"/>
                </a:cubicBezTo>
                <a:cubicBezTo>
                  <a:pt x="1273314" y="882356"/>
                  <a:pt x="1284840" y="873403"/>
                  <a:pt x="1298365" y="872069"/>
                </a:cubicBezTo>
                <a:cubicBezTo>
                  <a:pt x="1312748" y="870736"/>
                  <a:pt x="1324464" y="864259"/>
                  <a:pt x="1327416" y="848447"/>
                </a:cubicBezTo>
                <a:cubicBezTo>
                  <a:pt x="1328464" y="842732"/>
                  <a:pt x="1329702" y="837589"/>
                  <a:pt x="1336560" y="837589"/>
                </a:cubicBezTo>
                <a:cubicBezTo>
                  <a:pt x="1342942" y="837589"/>
                  <a:pt x="1344942" y="842732"/>
                  <a:pt x="1347514" y="847685"/>
                </a:cubicBezTo>
                <a:cubicBezTo>
                  <a:pt x="1351705" y="855972"/>
                  <a:pt x="1344276" y="872164"/>
                  <a:pt x="1356087" y="872164"/>
                </a:cubicBezTo>
                <a:cubicBezTo>
                  <a:pt x="1364373" y="872164"/>
                  <a:pt x="1363897" y="854353"/>
                  <a:pt x="1370279" y="845971"/>
                </a:cubicBezTo>
                <a:cubicBezTo>
                  <a:pt x="1371993" y="843685"/>
                  <a:pt x="1371993" y="840065"/>
                  <a:pt x="1373517" y="837493"/>
                </a:cubicBezTo>
                <a:cubicBezTo>
                  <a:pt x="1384757" y="817872"/>
                  <a:pt x="1385614" y="817586"/>
                  <a:pt x="1379899" y="798822"/>
                </a:cubicBezTo>
                <a:cubicBezTo>
                  <a:pt x="1376184" y="786630"/>
                  <a:pt x="1374470" y="776248"/>
                  <a:pt x="1382947" y="765103"/>
                </a:cubicBezTo>
                <a:cubicBezTo>
                  <a:pt x="1386471" y="760532"/>
                  <a:pt x="1386090" y="752911"/>
                  <a:pt x="1387614" y="745863"/>
                </a:cubicBezTo>
                <a:cubicBezTo>
                  <a:pt x="1395139" y="755959"/>
                  <a:pt x="1395139" y="755959"/>
                  <a:pt x="1416666" y="766818"/>
                </a:cubicBezTo>
                <a:cubicBezTo>
                  <a:pt x="1416094" y="758150"/>
                  <a:pt x="1417713" y="750530"/>
                  <a:pt x="1421619" y="742910"/>
                </a:cubicBezTo>
                <a:cubicBezTo>
                  <a:pt x="1424095" y="738053"/>
                  <a:pt x="1418761" y="726337"/>
                  <a:pt x="1414570" y="731004"/>
                </a:cubicBezTo>
                <a:cubicBezTo>
                  <a:pt x="1403712" y="743005"/>
                  <a:pt x="1397997" y="724146"/>
                  <a:pt x="1388757" y="729575"/>
                </a:cubicBezTo>
                <a:cubicBezTo>
                  <a:pt x="1383233" y="732814"/>
                  <a:pt x="1378566" y="726051"/>
                  <a:pt x="1379613" y="720431"/>
                </a:cubicBezTo>
                <a:cubicBezTo>
                  <a:pt x="1380661" y="714621"/>
                  <a:pt x="1386757" y="715669"/>
                  <a:pt x="1391043" y="716621"/>
                </a:cubicBezTo>
                <a:cubicBezTo>
                  <a:pt x="1396949" y="717859"/>
                  <a:pt x="1402569" y="720431"/>
                  <a:pt x="1408474" y="721955"/>
                </a:cubicBezTo>
                <a:cubicBezTo>
                  <a:pt x="1414475" y="723479"/>
                  <a:pt x="1419523" y="722908"/>
                  <a:pt x="1424952" y="717859"/>
                </a:cubicBezTo>
                <a:cubicBezTo>
                  <a:pt x="1436668" y="706811"/>
                  <a:pt x="1448003" y="710335"/>
                  <a:pt x="1451908" y="726051"/>
                </a:cubicBezTo>
                <a:cubicBezTo>
                  <a:pt x="1453623" y="732814"/>
                  <a:pt x="1450289" y="743291"/>
                  <a:pt x="1463148" y="738529"/>
                </a:cubicBezTo>
                <a:cubicBezTo>
                  <a:pt x="1472196" y="735195"/>
                  <a:pt x="1481245" y="733004"/>
                  <a:pt x="1474101" y="717669"/>
                </a:cubicBezTo>
                <a:cubicBezTo>
                  <a:pt x="1468101" y="704715"/>
                  <a:pt x="1461338" y="701572"/>
                  <a:pt x="1448765" y="701667"/>
                </a:cubicBezTo>
                <a:cubicBezTo>
                  <a:pt x="1421047" y="702048"/>
                  <a:pt x="1393425" y="699857"/>
                  <a:pt x="1361421" y="704810"/>
                </a:cubicBezTo>
                <a:cubicBezTo>
                  <a:pt x="1372184" y="691285"/>
                  <a:pt x="1383328" y="691475"/>
                  <a:pt x="1393139" y="688618"/>
                </a:cubicBezTo>
                <a:cubicBezTo>
                  <a:pt x="1397997" y="687189"/>
                  <a:pt x="1405331" y="687761"/>
                  <a:pt x="1404474" y="680331"/>
                </a:cubicBezTo>
                <a:cubicBezTo>
                  <a:pt x="1403712" y="673378"/>
                  <a:pt x="1397806" y="670616"/>
                  <a:pt x="1390948" y="670997"/>
                </a:cubicBezTo>
                <a:cubicBezTo>
                  <a:pt x="1387138" y="671187"/>
                  <a:pt x="1383423" y="672044"/>
                  <a:pt x="1379613" y="672330"/>
                </a:cubicBezTo>
                <a:cubicBezTo>
                  <a:pt x="1368183" y="673282"/>
                  <a:pt x="1356658" y="674140"/>
                  <a:pt x="1341704" y="675283"/>
                </a:cubicBezTo>
                <a:cubicBezTo>
                  <a:pt x="1361230" y="662614"/>
                  <a:pt x="1369231" y="640421"/>
                  <a:pt x="1393139" y="640802"/>
                </a:cubicBezTo>
                <a:cubicBezTo>
                  <a:pt x="1395996" y="640897"/>
                  <a:pt x="1399330" y="634516"/>
                  <a:pt x="1401807" y="630706"/>
                </a:cubicBezTo>
                <a:cubicBezTo>
                  <a:pt x="1406283" y="624038"/>
                  <a:pt x="1399711" y="620800"/>
                  <a:pt x="1396568" y="622895"/>
                </a:cubicBezTo>
                <a:cubicBezTo>
                  <a:pt x="1383709" y="631277"/>
                  <a:pt x="1368850" y="628610"/>
                  <a:pt x="1355325" y="632611"/>
                </a:cubicBezTo>
                <a:cubicBezTo>
                  <a:pt x="1350086" y="634135"/>
                  <a:pt x="1343418" y="636897"/>
                  <a:pt x="1347705" y="643374"/>
                </a:cubicBezTo>
                <a:cubicBezTo>
                  <a:pt x="1357230" y="657757"/>
                  <a:pt x="1349705" y="659186"/>
                  <a:pt x="1338275" y="656233"/>
                </a:cubicBezTo>
                <a:cubicBezTo>
                  <a:pt x="1328940" y="653851"/>
                  <a:pt x="1320939" y="659471"/>
                  <a:pt x="1312176" y="660138"/>
                </a:cubicBezTo>
                <a:cubicBezTo>
                  <a:pt x="1310938" y="650803"/>
                  <a:pt x="1315510" y="647374"/>
                  <a:pt x="1322178" y="646422"/>
                </a:cubicBezTo>
                <a:cubicBezTo>
                  <a:pt x="1327988" y="645565"/>
                  <a:pt x="1336370" y="647755"/>
                  <a:pt x="1335894" y="638993"/>
                </a:cubicBezTo>
                <a:cubicBezTo>
                  <a:pt x="1335417" y="630230"/>
                  <a:pt x="1326464" y="633849"/>
                  <a:pt x="1321130" y="632706"/>
                </a:cubicBezTo>
                <a:cubicBezTo>
                  <a:pt x="1316272" y="631658"/>
                  <a:pt x="1313700" y="628039"/>
                  <a:pt x="1310081" y="625562"/>
                </a:cubicBezTo>
                <a:cubicBezTo>
                  <a:pt x="1291507" y="612703"/>
                  <a:pt x="1292650" y="592796"/>
                  <a:pt x="1290745" y="572794"/>
                </a:cubicBezTo>
                <a:close/>
                <a:moveTo>
                  <a:pt x="843976" y="534074"/>
                </a:moveTo>
                <a:cubicBezTo>
                  <a:pt x="846214" y="532455"/>
                  <a:pt x="848643" y="533789"/>
                  <a:pt x="851357" y="542599"/>
                </a:cubicBezTo>
                <a:cubicBezTo>
                  <a:pt x="874789" y="542123"/>
                  <a:pt x="862501" y="553077"/>
                  <a:pt x="857644" y="561840"/>
                </a:cubicBezTo>
                <a:cubicBezTo>
                  <a:pt x="851738" y="572698"/>
                  <a:pt x="851929" y="572984"/>
                  <a:pt x="865740" y="575461"/>
                </a:cubicBezTo>
                <a:cubicBezTo>
                  <a:pt x="881361" y="578318"/>
                  <a:pt x="881837" y="580318"/>
                  <a:pt x="871550" y="593177"/>
                </a:cubicBezTo>
                <a:cubicBezTo>
                  <a:pt x="859358" y="608322"/>
                  <a:pt x="846214" y="619561"/>
                  <a:pt x="824687" y="621276"/>
                </a:cubicBezTo>
                <a:cubicBezTo>
                  <a:pt x="807733" y="622609"/>
                  <a:pt x="791254" y="630801"/>
                  <a:pt x="774490" y="635754"/>
                </a:cubicBezTo>
                <a:cubicBezTo>
                  <a:pt x="767823" y="637754"/>
                  <a:pt x="761060" y="638326"/>
                  <a:pt x="754202" y="636802"/>
                </a:cubicBezTo>
                <a:cubicBezTo>
                  <a:pt x="750202" y="635944"/>
                  <a:pt x="747249" y="633849"/>
                  <a:pt x="747630" y="629086"/>
                </a:cubicBezTo>
                <a:cubicBezTo>
                  <a:pt x="749154" y="611941"/>
                  <a:pt x="766013" y="596416"/>
                  <a:pt x="786301" y="596225"/>
                </a:cubicBezTo>
                <a:cubicBezTo>
                  <a:pt x="804018" y="609941"/>
                  <a:pt x="807733" y="592320"/>
                  <a:pt x="814781" y="579842"/>
                </a:cubicBezTo>
                <a:cubicBezTo>
                  <a:pt x="821925" y="567364"/>
                  <a:pt x="829926" y="555268"/>
                  <a:pt x="837736" y="543266"/>
                </a:cubicBezTo>
                <a:cubicBezTo>
                  <a:pt x="839689" y="540266"/>
                  <a:pt x="841737" y="535694"/>
                  <a:pt x="843976" y="534074"/>
                </a:cubicBezTo>
                <a:close/>
                <a:moveTo>
                  <a:pt x="1675043" y="287187"/>
                </a:moveTo>
                <a:cubicBezTo>
                  <a:pt x="1666078" y="289330"/>
                  <a:pt x="1657839" y="294950"/>
                  <a:pt x="1654695" y="302855"/>
                </a:cubicBezTo>
                <a:cubicBezTo>
                  <a:pt x="1651933" y="309713"/>
                  <a:pt x="1653933" y="314571"/>
                  <a:pt x="1659839" y="318286"/>
                </a:cubicBezTo>
                <a:cubicBezTo>
                  <a:pt x="1666221" y="322286"/>
                  <a:pt x="1673269" y="324858"/>
                  <a:pt x="1685271" y="325239"/>
                </a:cubicBezTo>
                <a:cubicBezTo>
                  <a:pt x="1698606" y="325239"/>
                  <a:pt x="1708607" y="310856"/>
                  <a:pt x="1722037" y="303236"/>
                </a:cubicBezTo>
                <a:cubicBezTo>
                  <a:pt x="1724418" y="301903"/>
                  <a:pt x="1725180" y="297902"/>
                  <a:pt x="1723466" y="295045"/>
                </a:cubicBezTo>
                <a:cubicBezTo>
                  <a:pt x="1721561" y="291806"/>
                  <a:pt x="1718418" y="292092"/>
                  <a:pt x="1715655" y="293902"/>
                </a:cubicBezTo>
                <a:cubicBezTo>
                  <a:pt x="1709845" y="297616"/>
                  <a:pt x="1705273" y="297807"/>
                  <a:pt x="1699749" y="292378"/>
                </a:cubicBezTo>
                <a:cubicBezTo>
                  <a:pt x="1693701" y="286377"/>
                  <a:pt x="1684009" y="285044"/>
                  <a:pt x="1675043" y="287187"/>
                </a:cubicBezTo>
                <a:close/>
                <a:moveTo>
                  <a:pt x="798017" y="281614"/>
                </a:moveTo>
                <a:cubicBezTo>
                  <a:pt x="805637" y="281804"/>
                  <a:pt x="809162" y="284186"/>
                  <a:pt x="810305" y="289329"/>
                </a:cubicBezTo>
                <a:cubicBezTo>
                  <a:pt x="812114" y="297330"/>
                  <a:pt x="797636" y="328382"/>
                  <a:pt x="789635" y="331239"/>
                </a:cubicBezTo>
                <a:cubicBezTo>
                  <a:pt x="782682" y="333716"/>
                  <a:pt x="778301" y="338668"/>
                  <a:pt x="773252" y="343050"/>
                </a:cubicBezTo>
                <a:cubicBezTo>
                  <a:pt x="765537" y="349813"/>
                  <a:pt x="757536" y="350670"/>
                  <a:pt x="748297" y="346289"/>
                </a:cubicBezTo>
                <a:cubicBezTo>
                  <a:pt x="742487" y="343621"/>
                  <a:pt x="736962" y="340859"/>
                  <a:pt x="737153" y="333716"/>
                </a:cubicBezTo>
                <a:cubicBezTo>
                  <a:pt x="737343" y="327048"/>
                  <a:pt x="741629" y="322667"/>
                  <a:pt x="747916" y="320476"/>
                </a:cubicBezTo>
                <a:cubicBezTo>
                  <a:pt x="752964" y="318761"/>
                  <a:pt x="759060" y="314475"/>
                  <a:pt x="762775" y="315999"/>
                </a:cubicBezTo>
                <a:cubicBezTo>
                  <a:pt x="772300" y="319904"/>
                  <a:pt x="771538" y="314570"/>
                  <a:pt x="773443" y="308379"/>
                </a:cubicBezTo>
                <a:cubicBezTo>
                  <a:pt x="777443" y="294949"/>
                  <a:pt x="784587" y="283614"/>
                  <a:pt x="798017" y="281614"/>
                </a:cubicBezTo>
                <a:close/>
                <a:moveTo>
                  <a:pt x="893267" y="164837"/>
                </a:moveTo>
                <a:cubicBezTo>
                  <a:pt x="899649" y="163885"/>
                  <a:pt x="902221" y="169790"/>
                  <a:pt x="905174" y="173981"/>
                </a:cubicBezTo>
                <a:cubicBezTo>
                  <a:pt x="914603" y="187316"/>
                  <a:pt x="926891" y="199222"/>
                  <a:pt x="925176" y="217796"/>
                </a:cubicBezTo>
                <a:cubicBezTo>
                  <a:pt x="924890" y="220654"/>
                  <a:pt x="925462" y="224178"/>
                  <a:pt x="926986" y="226559"/>
                </a:cubicBezTo>
                <a:cubicBezTo>
                  <a:pt x="950322" y="261992"/>
                  <a:pt x="944321" y="303331"/>
                  <a:pt x="911841" y="329143"/>
                </a:cubicBezTo>
                <a:cubicBezTo>
                  <a:pt x="907555" y="332477"/>
                  <a:pt x="900602" y="334858"/>
                  <a:pt x="897268" y="330572"/>
                </a:cubicBezTo>
                <a:cubicBezTo>
                  <a:pt x="893553" y="325810"/>
                  <a:pt x="896601" y="318856"/>
                  <a:pt x="901173" y="314856"/>
                </a:cubicBezTo>
                <a:cubicBezTo>
                  <a:pt x="904031" y="312379"/>
                  <a:pt x="911746" y="313332"/>
                  <a:pt x="906221" y="306569"/>
                </a:cubicBezTo>
                <a:cubicBezTo>
                  <a:pt x="903173" y="302854"/>
                  <a:pt x="899268" y="306379"/>
                  <a:pt x="895934" y="307807"/>
                </a:cubicBezTo>
                <a:cubicBezTo>
                  <a:pt x="892220" y="309331"/>
                  <a:pt x="890029" y="312094"/>
                  <a:pt x="888124" y="315618"/>
                </a:cubicBezTo>
                <a:cubicBezTo>
                  <a:pt x="885552" y="320380"/>
                  <a:pt x="880599" y="319142"/>
                  <a:pt x="878694" y="316285"/>
                </a:cubicBezTo>
                <a:cubicBezTo>
                  <a:pt x="869455" y="302473"/>
                  <a:pt x="852881" y="293710"/>
                  <a:pt x="848786" y="276661"/>
                </a:cubicBezTo>
                <a:cubicBezTo>
                  <a:pt x="846595" y="267421"/>
                  <a:pt x="847643" y="258087"/>
                  <a:pt x="862406" y="256944"/>
                </a:cubicBezTo>
                <a:cubicBezTo>
                  <a:pt x="867740" y="256563"/>
                  <a:pt x="873932" y="258754"/>
                  <a:pt x="880885" y="254848"/>
                </a:cubicBezTo>
                <a:cubicBezTo>
                  <a:pt x="861073" y="231322"/>
                  <a:pt x="834974" y="232846"/>
                  <a:pt x="819353" y="248657"/>
                </a:cubicBezTo>
                <a:cubicBezTo>
                  <a:pt x="800780" y="267421"/>
                  <a:pt x="779920" y="268945"/>
                  <a:pt x="758108" y="275232"/>
                </a:cubicBezTo>
                <a:cubicBezTo>
                  <a:pt x="740486" y="280280"/>
                  <a:pt x="720103" y="285233"/>
                  <a:pt x="717912" y="311713"/>
                </a:cubicBezTo>
                <a:cubicBezTo>
                  <a:pt x="717055" y="322285"/>
                  <a:pt x="705434" y="332096"/>
                  <a:pt x="698195" y="341812"/>
                </a:cubicBezTo>
                <a:cubicBezTo>
                  <a:pt x="694862" y="346384"/>
                  <a:pt x="689242" y="348574"/>
                  <a:pt x="684098" y="345336"/>
                </a:cubicBezTo>
                <a:cubicBezTo>
                  <a:pt x="679050" y="342097"/>
                  <a:pt x="682289" y="337430"/>
                  <a:pt x="683717" y="333144"/>
                </a:cubicBezTo>
                <a:cubicBezTo>
                  <a:pt x="687813" y="320476"/>
                  <a:pt x="693623" y="308665"/>
                  <a:pt x="692004" y="293996"/>
                </a:cubicBezTo>
                <a:cubicBezTo>
                  <a:pt x="690480" y="280852"/>
                  <a:pt x="697719" y="277804"/>
                  <a:pt x="710292" y="285043"/>
                </a:cubicBezTo>
                <a:cubicBezTo>
                  <a:pt x="718103" y="289519"/>
                  <a:pt x="718198" y="283423"/>
                  <a:pt x="718007" y="279804"/>
                </a:cubicBezTo>
                <a:cubicBezTo>
                  <a:pt x="717817" y="274946"/>
                  <a:pt x="710768" y="267421"/>
                  <a:pt x="716102" y="265612"/>
                </a:cubicBezTo>
                <a:cubicBezTo>
                  <a:pt x="741344" y="257230"/>
                  <a:pt x="731057" y="240847"/>
                  <a:pt x="724770" y="224178"/>
                </a:cubicBezTo>
                <a:cubicBezTo>
                  <a:pt x="745058" y="224273"/>
                  <a:pt x="748297" y="239418"/>
                  <a:pt x="753821" y="253801"/>
                </a:cubicBezTo>
                <a:cubicBezTo>
                  <a:pt x="759632" y="245514"/>
                  <a:pt x="765632" y="241323"/>
                  <a:pt x="771443" y="236751"/>
                </a:cubicBezTo>
                <a:cubicBezTo>
                  <a:pt x="780301" y="229798"/>
                  <a:pt x="794112" y="223130"/>
                  <a:pt x="778205" y="209224"/>
                </a:cubicBezTo>
                <a:cubicBezTo>
                  <a:pt x="774395" y="205890"/>
                  <a:pt x="775253" y="199794"/>
                  <a:pt x="779348" y="197127"/>
                </a:cubicBezTo>
                <a:cubicBezTo>
                  <a:pt x="786587" y="192364"/>
                  <a:pt x="795827" y="191412"/>
                  <a:pt x="802875" y="196079"/>
                </a:cubicBezTo>
                <a:cubicBezTo>
                  <a:pt x="824973" y="210748"/>
                  <a:pt x="848690" y="206176"/>
                  <a:pt x="871646" y="201794"/>
                </a:cubicBezTo>
                <a:cubicBezTo>
                  <a:pt x="880504" y="200080"/>
                  <a:pt x="882409" y="187983"/>
                  <a:pt x="883838" y="178744"/>
                </a:cubicBezTo>
                <a:cubicBezTo>
                  <a:pt x="884790" y="172552"/>
                  <a:pt x="885838" y="165980"/>
                  <a:pt x="893267" y="164837"/>
                </a:cubicBezTo>
                <a:close/>
                <a:moveTo>
                  <a:pt x="1142346" y="109973"/>
                </a:moveTo>
                <a:cubicBezTo>
                  <a:pt x="1148061" y="110640"/>
                  <a:pt x="1156920" y="109878"/>
                  <a:pt x="1153015" y="119498"/>
                </a:cubicBezTo>
                <a:cubicBezTo>
                  <a:pt x="1143013" y="143787"/>
                  <a:pt x="1143013" y="168076"/>
                  <a:pt x="1146728" y="193793"/>
                </a:cubicBezTo>
                <a:cubicBezTo>
                  <a:pt x="1150824" y="221702"/>
                  <a:pt x="1131202" y="246562"/>
                  <a:pt x="1104532" y="252563"/>
                </a:cubicBezTo>
                <a:cubicBezTo>
                  <a:pt x="1101675" y="253229"/>
                  <a:pt x="1098913" y="255325"/>
                  <a:pt x="1096246" y="253325"/>
                </a:cubicBezTo>
                <a:cubicBezTo>
                  <a:pt x="1078243" y="240085"/>
                  <a:pt x="1086911" y="256563"/>
                  <a:pt x="1085958" y="262373"/>
                </a:cubicBezTo>
                <a:cubicBezTo>
                  <a:pt x="1086244" y="280471"/>
                  <a:pt x="1070909" y="285233"/>
                  <a:pt x="1059288" y="286472"/>
                </a:cubicBezTo>
                <a:cubicBezTo>
                  <a:pt x="1040048" y="288567"/>
                  <a:pt x="1022236" y="294568"/>
                  <a:pt x="1004234" y="299997"/>
                </a:cubicBezTo>
                <a:cubicBezTo>
                  <a:pt x="993471" y="303236"/>
                  <a:pt x="993947" y="300092"/>
                  <a:pt x="990613" y="290758"/>
                </a:cubicBezTo>
                <a:cubicBezTo>
                  <a:pt x="981183" y="264183"/>
                  <a:pt x="975945" y="237989"/>
                  <a:pt x="985470" y="210938"/>
                </a:cubicBezTo>
                <a:cubicBezTo>
                  <a:pt x="994233" y="185792"/>
                  <a:pt x="1000519" y="159598"/>
                  <a:pt x="1016807" y="137501"/>
                </a:cubicBezTo>
                <a:cubicBezTo>
                  <a:pt x="1035000" y="112831"/>
                  <a:pt x="1057860" y="103211"/>
                  <a:pt x="1088054" y="111021"/>
                </a:cubicBezTo>
                <a:cubicBezTo>
                  <a:pt x="1106151" y="115688"/>
                  <a:pt x="1124249" y="107783"/>
                  <a:pt x="1142346" y="109973"/>
                </a:cubicBezTo>
                <a:close/>
                <a:moveTo>
                  <a:pt x="1324940" y="115"/>
                </a:moveTo>
                <a:cubicBezTo>
                  <a:pt x="1328655" y="-421"/>
                  <a:pt x="1332560" y="913"/>
                  <a:pt x="1336370" y="4437"/>
                </a:cubicBezTo>
                <a:cubicBezTo>
                  <a:pt x="1353420" y="20344"/>
                  <a:pt x="1376089" y="29392"/>
                  <a:pt x="1389138" y="50157"/>
                </a:cubicBezTo>
                <a:cubicBezTo>
                  <a:pt x="1396473" y="61873"/>
                  <a:pt x="1408665" y="60920"/>
                  <a:pt x="1419999" y="57777"/>
                </a:cubicBezTo>
                <a:cubicBezTo>
                  <a:pt x="1435335" y="53586"/>
                  <a:pt x="1450860" y="49204"/>
                  <a:pt x="1465434" y="43013"/>
                </a:cubicBezTo>
                <a:cubicBezTo>
                  <a:pt x="1472958" y="39870"/>
                  <a:pt x="1479626" y="38536"/>
                  <a:pt x="1487341" y="40441"/>
                </a:cubicBezTo>
                <a:cubicBezTo>
                  <a:pt x="1495914" y="42537"/>
                  <a:pt x="1504105" y="42632"/>
                  <a:pt x="1510582" y="35393"/>
                </a:cubicBezTo>
                <a:cubicBezTo>
                  <a:pt x="1516297" y="29011"/>
                  <a:pt x="1522584" y="30631"/>
                  <a:pt x="1529346" y="32917"/>
                </a:cubicBezTo>
                <a:cubicBezTo>
                  <a:pt x="1534966" y="34822"/>
                  <a:pt x="1543253" y="35107"/>
                  <a:pt x="1541919" y="43108"/>
                </a:cubicBezTo>
                <a:cubicBezTo>
                  <a:pt x="1540967" y="49014"/>
                  <a:pt x="1533633" y="48061"/>
                  <a:pt x="1528299" y="48347"/>
                </a:cubicBezTo>
                <a:cubicBezTo>
                  <a:pt x="1518393" y="48919"/>
                  <a:pt x="1508010" y="49300"/>
                  <a:pt x="1509725" y="63873"/>
                </a:cubicBezTo>
                <a:cubicBezTo>
                  <a:pt x="1509820" y="64540"/>
                  <a:pt x="1509344" y="65397"/>
                  <a:pt x="1508963" y="65968"/>
                </a:cubicBezTo>
                <a:cubicBezTo>
                  <a:pt x="1491342" y="88257"/>
                  <a:pt x="1477530" y="113974"/>
                  <a:pt x="1451622" y="128738"/>
                </a:cubicBezTo>
                <a:cubicBezTo>
                  <a:pt x="1441050" y="134739"/>
                  <a:pt x="1430858" y="141121"/>
                  <a:pt x="1416856" y="135025"/>
                </a:cubicBezTo>
                <a:cubicBezTo>
                  <a:pt x="1426762" y="154932"/>
                  <a:pt x="1443431" y="165028"/>
                  <a:pt x="1459719" y="175506"/>
                </a:cubicBezTo>
                <a:cubicBezTo>
                  <a:pt x="1461338" y="176554"/>
                  <a:pt x="1465624" y="176554"/>
                  <a:pt x="1466005" y="175696"/>
                </a:cubicBezTo>
                <a:cubicBezTo>
                  <a:pt x="1473435" y="160837"/>
                  <a:pt x="1482483" y="163409"/>
                  <a:pt x="1492675" y="172458"/>
                </a:cubicBezTo>
                <a:cubicBezTo>
                  <a:pt x="1494390" y="173982"/>
                  <a:pt x="1497342" y="173601"/>
                  <a:pt x="1498390" y="171029"/>
                </a:cubicBezTo>
                <a:cubicBezTo>
                  <a:pt x="1499819" y="167791"/>
                  <a:pt x="1498200" y="164933"/>
                  <a:pt x="1495914" y="162838"/>
                </a:cubicBezTo>
                <a:cubicBezTo>
                  <a:pt x="1483626" y="151408"/>
                  <a:pt x="1491056" y="149312"/>
                  <a:pt x="1502486" y="146550"/>
                </a:cubicBezTo>
                <a:cubicBezTo>
                  <a:pt x="1508772" y="145026"/>
                  <a:pt x="1520774" y="146074"/>
                  <a:pt x="1518964" y="135215"/>
                </a:cubicBezTo>
                <a:cubicBezTo>
                  <a:pt x="1517440" y="126547"/>
                  <a:pt x="1507629" y="130643"/>
                  <a:pt x="1501248" y="130167"/>
                </a:cubicBezTo>
                <a:cubicBezTo>
                  <a:pt x="1497723" y="129881"/>
                  <a:pt x="1493628" y="131881"/>
                  <a:pt x="1490580" y="126262"/>
                </a:cubicBezTo>
                <a:cubicBezTo>
                  <a:pt x="1496676" y="117594"/>
                  <a:pt x="1507820" y="115403"/>
                  <a:pt x="1516011" y="109402"/>
                </a:cubicBezTo>
                <a:cubicBezTo>
                  <a:pt x="1520869" y="105783"/>
                  <a:pt x="1526298" y="108450"/>
                  <a:pt x="1530299" y="112641"/>
                </a:cubicBezTo>
                <a:cubicBezTo>
                  <a:pt x="1533442" y="115975"/>
                  <a:pt x="1535919" y="119975"/>
                  <a:pt x="1539443" y="122833"/>
                </a:cubicBezTo>
                <a:cubicBezTo>
                  <a:pt x="1547920" y="129786"/>
                  <a:pt x="1559731" y="135977"/>
                  <a:pt x="1568304" y="131977"/>
                </a:cubicBezTo>
                <a:cubicBezTo>
                  <a:pt x="1576876" y="127976"/>
                  <a:pt x="1566589" y="117403"/>
                  <a:pt x="1566208" y="109593"/>
                </a:cubicBezTo>
                <a:cubicBezTo>
                  <a:pt x="1565637" y="96925"/>
                  <a:pt x="1560303" y="84161"/>
                  <a:pt x="1565922" y="71398"/>
                </a:cubicBezTo>
                <a:cubicBezTo>
                  <a:pt x="1568685" y="65206"/>
                  <a:pt x="1565732" y="59587"/>
                  <a:pt x="1563732" y="53872"/>
                </a:cubicBezTo>
                <a:cubicBezTo>
                  <a:pt x="1561827" y="48538"/>
                  <a:pt x="1554778" y="42727"/>
                  <a:pt x="1560493" y="37584"/>
                </a:cubicBezTo>
                <a:cubicBezTo>
                  <a:pt x="1565541" y="33107"/>
                  <a:pt x="1571542" y="40537"/>
                  <a:pt x="1577352" y="40727"/>
                </a:cubicBezTo>
                <a:cubicBezTo>
                  <a:pt x="1602403" y="41775"/>
                  <a:pt x="1608309" y="57491"/>
                  <a:pt x="1607737" y="78827"/>
                </a:cubicBezTo>
                <a:cubicBezTo>
                  <a:pt x="1607451" y="88924"/>
                  <a:pt x="1608594" y="98353"/>
                  <a:pt x="1618786" y="104449"/>
                </a:cubicBezTo>
                <a:cubicBezTo>
                  <a:pt x="1624120" y="107593"/>
                  <a:pt x="1626216" y="113784"/>
                  <a:pt x="1627644" y="119880"/>
                </a:cubicBezTo>
                <a:cubicBezTo>
                  <a:pt x="1635360" y="153122"/>
                  <a:pt x="1649647" y="182650"/>
                  <a:pt x="1677174" y="204271"/>
                </a:cubicBezTo>
                <a:cubicBezTo>
                  <a:pt x="1686890" y="211891"/>
                  <a:pt x="1686509" y="225036"/>
                  <a:pt x="1699844" y="232846"/>
                </a:cubicBezTo>
                <a:cubicBezTo>
                  <a:pt x="1726609" y="248467"/>
                  <a:pt x="1752803" y="257135"/>
                  <a:pt x="1783378" y="252373"/>
                </a:cubicBezTo>
                <a:cubicBezTo>
                  <a:pt x="1789569" y="251420"/>
                  <a:pt x="1795856" y="252277"/>
                  <a:pt x="1800809" y="256183"/>
                </a:cubicBezTo>
                <a:cubicBezTo>
                  <a:pt x="1823574" y="273994"/>
                  <a:pt x="1841671" y="260088"/>
                  <a:pt x="1858721" y="246658"/>
                </a:cubicBezTo>
                <a:cubicBezTo>
                  <a:pt x="1874628" y="234180"/>
                  <a:pt x="1873961" y="233323"/>
                  <a:pt x="1894725" y="229132"/>
                </a:cubicBezTo>
                <a:cubicBezTo>
                  <a:pt x="1892535" y="237799"/>
                  <a:pt x="1879485" y="246372"/>
                  <a:pt x="1892725" y="254182"/>
                </a:cubicBezTo>
                <a:cubicBezTo>
                  <a:pt x="1902917" y="260183"/>
                  <a:pt x="1913109" y="263993"/>
                  <a:pt x="1922824" y="251515"/>
                </a:cubicBezTo>
                <a:cubicBezTo>
                  <a:pt x="1927682" y="245324"/>
                  <a:pt x="1936635" y="243800"/>
                  <a:pt x="1942446" y="236752"/>
                </a:cubicBezTo>
                <a:cubicBezTo>
                  <a:pt x="1949970" y="227703"/>
                  <a:pt x="1959495" y="234085"/>
                  <a:pt x="1966925" y="239133"/>
                </a:cubicBezTo>
                <a:cubicBezTo>
                  <a:pt x="1982736" y="249896"/>
                  <a:pt x="1995500" y="255135"/>
                  <a:pt x="2012359" y="237514"/>
                </a:cubicBezTo>
                <a:cubicBezTo>
                  <a:pt x="2027218" y="221988"/>
                  <a:pt x="2055222" y="236180"/>
                  <a:pt x="2057317" y="258278"/>
                </a:cubicBezTo>
                <a:cubicBezTo>
                  <a:pt x="2058555" y="270565"/>
                  <a:pt x="2060746" y="282186"/>
                  <a:pt x="2069033" y="292187"/>
                </a:cubicBezTo>
                <a:cubicBezTo>
                  <a:pt x="2076081" y="300664"/>
                  <a:pt x="2077891" y="311332"/>
                  <a:pt x="2079225" y="322000"/>
                </a:cubicBezTo>
                <a:cubicBezTo>
                  <a:pt x="2082177" y="345337"/>
                  <a:pt x="2091321" y="350575"/>
                  <a:pt x="2112943" y="343908"/>
                </a:cubicBezTo>
                <a:cubicBezTo>
                  <a:pt x="2127707" y="339336"/>
                  <a:pt x="2142471" y="340574"/>
                  <a:pt x="2151900" y="355528"/>
                </a:cubicBezTo>
                <a:cubicBezTo>
                  <a:pt x="2156949" y="363529"/>
                  <a:pt x="2165426" y="365244"/>
                  <a:pt x="2173046" y="367530"/>
                </a:cubicBezTo>
                <a:cubicBezTo>
                  <a:pt x="2193334" y="373531"/>
                  <a:pt x="2198668" y="379436"/>
                  <a:pt x="2199525" y="400201"/>
                </a:cubicBezTo>
                <a:cubicBezTo>
                  <a:pt x="2199621" y="404011"/>
                  <a:pt x="2199049" y="407821"/>
                  <a:pt x="2199430" y="411535"/>
                </a:cubicBezTo>
                <a:cubicBezTo>
                  <a:pt x="2199716" y="414679"/>
                  <a:pt x="2201526" y="417441"/>
                  <a:pt x="2205145" y="417441"/>
                </a:cubicBezTo>
                <a:cubicBezTo>
                  <a:pt x="2208669" y="417441"/>
                  <a:pt x="2210955" y="414869"/>
                  <a:pt x="2211051" y="411726"/>
                </a:cubicBezTo>
                <a:cubicBezTo>
                  <a:pt x="2211527" y="402677"/>
                  <a:pt x="2211813" y="393533"/>
                  <a:pt x="2211622" y="384389"/>
                </a:cubicBezTo>
                <a:cubicBezTo>
                  <a:pt x="2211241" y="368197"/>
                  <a:pt x="2215146" y="365339"/>
                  <a:pt x="2229910" y="371721"/>
                </a:cubicBezTo>
                <a:cubicBezTo>
                  <a:pt x="2234101" y="373531"/>
                  <a:pt x="2238292" y="375817"/>
                  <a:pt x="2241626" y="378769"/>
                </a:cubicBezTo>
                <a:cubicBezTo>
                  <a:pt x="2263819" y="398200"/>
                  <a:pt x="2291537" y="411059"/>
                  <a:pt x="2309253" y="436015"/>
                </a:cubicBezTo>
                <a:cubicBezTo>
                  <a:pt x="2316397" y="446111"/>
                  <a:pt x="2328970" y="450112"/>
                  <a:pt x="2337924" y="458398"/>
                </a:cubicBezTo>
                <a:cubicBezTo>
                  <a:pt x="2352783" y="472114"/>
                  <a:pt x="2371071" y="483354"/>
                  <a:pt x="2374404" y="506119"/>
                </a:cubicBezTo>
                <a:cubicBezTo>
                  <a:pt x="2374976" y="509929"/>
                  <a:pt x="2377929" y="512786"/>
                  <a:pt x="2381643" y="514501"/>
                </a:cubicBezTo>
                <a:cubicBezTo>
                  <a:pt x="2392407" y="519454"/>
                  <a:pt x="2392311" y="528598"/>
                  <a:pt x="2390121" y="537837"/>
                </a:cubicBezTo>
                <a:cubicBezTo>
                  <a:pt x="2386501" y="553363"/>
                  <a:pt x="2382120" y="568793"/>
                  <a:pt x="2378310" y="584319"/>
                </a:cubicBezTo>
                <a:cubicBezTo>
                  <a:pt x="2372404" y="608608"/>
                  <a:pt x="2353545" y="622133"/>
                  <a:pt x="2334876" y="635182"/>
                </a:cubicBezTo>
                <a:cubicBezTo>
                  <a:pt x="2323446" y="643184"/>
                  <a:pt x="2317350" y="651280"/>
                  <a:pt x="2316492" y="666424"/>
                </a:cubicBezTo>
                <a:cubicBezTo>
                  <a:pt x="2314968" y="692713"/>
                  <a:pt x="2304872" y="715288"/>
                  <a:pt x="2276678" y="724718"/>
                </a:cubicBezTo>
                <a:cubicBezTo>
                  <a:pt x="2271915" y="726337"/>
                  <a:pt x="2266772" y="729956"/>
                  <a:pt x="2264010" y="734052"/>
                </a:cubicBezTo>
                <a:cubicBezTo>
                  <a:pt x="2245531" y="761484"/>
                  <a:pt x="2243436" y="793583"/>
                  <a:pt x="2240673" y="825111"/>
                </a:cubicBezTo>
                <a:cubicBezTo>
                  <a:pt x="2240007" y="832826"/>
                  <a:pt x="2247436" y="838446"/>
                  <a:pt x="2254770" y="841684"/>
                </a:cubicBezTo>
                <a:cubicBezTo>
                  <a:pt x="2286203" y="855210"/>
                  <a:pt x="2313921" y="876641"/>
                  <a:pt x="2347353" y="885690"/>
                </a:cubicBezTo>
                <a:cubicBezTo>
                  <a:pt x="2362212" y="889786"/>
                  <a:pt x="2364022" y="900454"/>
                  <a:pt x="2365546" y="913503"/>
                </a:cubicBezTo>
                <a:cubicBezTo>
                  <a:pt x="2366213" y="919694"/>
                  <a:pt x="2359831" y="941221"/>
                  <a:pt x="2381262" y="926647"/>
                </a:cubicBezTo>
                <a:cubicBezTo>
                  <a:pt x="2385453" y="923790"/>
                  <a:pt x="2388787" y="930934"/>
                  <a:pt x="2389930" y="934934"/>
                </a:cubicBezTo>
                <a:cubicBezTo>
                  <a:pt x="2396217" y="958366"/>
                  <a:pt x="2408028" y="980368"/>
                  <a:pt x="2407551" y="1005514"/>
                </a:cubicBezTo>
                <a:cubicBezTo>
                  <a:pt x="2407266" y="1017326"/>
                  <a:pt x="2410885" y="1028279"/>
                  <a:pt x="2419362" y="1036757"/>
                </a:cubicBezTo>
                <a:cubicBezTo>
                  <a:pt x="2430792" y="1048091"/>
                  <a:pt x="2427173" y="1067999"/>
                  <a:pt x="2442794" y="1076952"/>
                </a:cubicBezTo>
                <a:cubicBezTo>
                  <a:pt x="2447461" y="1079619"/>
                  <a:pt x="2450033" y="1088573"/>
                  <a:pt x="2456320" y="1078095"/>
                </a:cubicBezTo>
                <a:cubicBezTo>
                  <a:pt x="2459939" y="1071999"/>
                  <a:pt x="2462511" y="1077619"/>
                  <a:pt x="2463558" y="1081048"/>
                </a:cubicBezTo>
                <a:cubicBezTo>
                  <a:pt x="2465749" y="1087525"/>
                  <a:pt x="2467178" y="1094287"/>
                  <a:pt x="2469273" y="1100764"/>
                </a:cubicBezTo>
                <a:cubicBezTo>
                  <a:pt x="2470607" y="1104860"/>
                  <a:pt x="2474703" y="1108289"/>
                  <a:pt x="2476989" y="1103432"/>
                </a:cubicBezTo>
                <a:cubicBezTo>
                  <a:pt x="2484418" y="1087430"/>
                  <a:pt x="2488514" y="1097621"/>
                  <a:pt x="2491943" y="1105146"/>
                </a:cubicBezTo>
                <a:cubicBezTo>
                  <a:pt x="2495658" y="1113337"/>
                  <a:pt x="2502420" y="1117052"/>
                  <a:pt x="2509374" y="1122005"/>
                </a:cubicBezTo>
                <a:cubicBezTo>
                  <a:pt x="2527376" y="1134769"/>
                  <a:pt x="2542902" y="1150771"/>
                  <a:pt x="2551760" y="1171440"/>
                </a:cubicBezTo>
                <a:cubicBezTo>
                  <a:pt x="2566428" y="1205921"/>
                  <a:pt x="2548617" y="1232686"/>
                  <a:pt x="2525376" y="1254117"/>
                </a:cubicBezTo>
                <a:cubicBezTo>
                  <a:pt x="2505849" y="1272024"/>
                  <a:pt x="2487466" y="1291265"/>
                  <a:pt x="2466702" y="1308124"/>
                </a:cubicBezTo>
                <a:cubicBezTo>
                  <a:pt x="2435650" y="1333460"/>
                  <a:pt x="2436031" y="1358035"/>
                  <a:pt x="2459653" y="1390515"/>
                </a:cubicBezTo>
                <a:cubicBezTo>
                  <a:pt x="2476989" y="1414328"/>
                  <a:pt x="2490038" y="1441379"/>
                  <a:pt x="2500896" y="1469001"/>
                </a:cubicBezTo>
                <a:cubicBezTo>
                  <a:pt x="2506707" y="1483765"/>
                  <a:pt x="2512422" y="1498052"/>
                  <a:pt x="2520804" y="1511768"/>
                </a:cubicBezTo>
                <a:cubicBezTo>
                  <a:pt x="2531376" y="1529199"/>
                  <a:pt x="2538044" y="1548154"/>
                  <a:pt x="2536329" y="1570061"/>
                </a:cubicBezTo>
                <a:cubicBezTo>
                  <a:pt x="2534710" y="1592159"/>
                  <a:pt x="2537949" y="1613400"/>
                  <a:pt x="2557189" y="1630069"/>
                </a:cubicBezTo>
                <a:cubicBezTo>
                  <a:pt x="2573191" y="1643975"/>
                  <a:pt x="2572524" y="1665978"/>
                  <a:pt x="2574620" y="1686171"/>
                </a:cubicBezTo>
                <a:cubicBezTo>
                  <a:pt x="2584716" y="1681885"/>
                  <a:pt x="2581954" y="1674646"/>
                  <a:pt x="2580906" y="1668169"/>
                </a:cubicBezTo>
                <a:cubicBezTo>
                  <a:pt x="2579763" y="1661216"/>
                  <a:pt x="2579668" y="1654453"/>
                  <a:pt x="2582621" y="1647976"/>
                </a:cubicBezTo>
                <a:cubicBezTo>
                  <a:pt x="2584716" y="1643213"/>
                  <a:pt x="2588812" y="1641404"/>
                  <a:pt x="2593765" y="1641785"/>
                </a:cubicBezTo>
                <a:cubicBezTo>
                  <a:pt x="2597956" y="1642166"/>
                  <a:pt x="2602528" y="1644928"/>
                  <a:pt x="2601576" y="1648452"/>
                </a:cubicBezTo>
                <a:cubicBezTo>
                  <a:pt x="2598242" y="1661025"/>
                  <a:pt x="2611482" y="1670741"/>
                  <a:pt x="2606433" y="1683599"/>
                </a:cubicBezTo>
                <a:cubicBezTo>
                  <a:pt x="2603290" y="1691600"/>
                  <a:pt x="2608338" y="1695029"/>
                  <a:pt x="2615958" y="1693982"/>
                </a:cubicBezTo>
                <a:cubicBezTo>
                  <a:pt x="2632818" y="1691696"/>
                  <a:pt x="2646629" y="1681790"/>
                  <a:pt x="2661202" y="1674265"/>
                </a:cubicBezTo>
                <a:cubicBezTo>
                  <a:pt x="2668346" y="1670550"/>
                  <a:pt x="2667489" y="1661311"/>
                  <a:pt x="2665774" y="1653405"/>
                </a:cubicBezTo>
                <a:cubicBezTo>
                  <a:pt x="2664060" y="1645404"/>
                  <a:pt x="2667203" y="1639689"/>
                  <a:pt x="2675680" y="1638546"/>
                </a:cubicBezTo>
                <a:cubicBezTo>
                  <a:pt x="2683014" y="1637594"/>
                  <a:pt x="2685396" y="1642546"/>
                  <a:pt x="2688063" y="1649024"/>
                </a:cubicBezTo>
                <a:cubicBezTo>
                  <a:pt x="2695397" y="1667121"/>
                  <a:pt x="2693873" y="1686457"/>
                  <a:pt x="2697492" y="1705031"/>
                </a:cubicBezTo>
                <a:cubicBezTo>
                  <a:pt x="2699112" y="1713222"/>
                  <a:pt x="2688825" y="1715127"/>
                  <a:pt x="2687967" y="1722080"/>
                </a:cubicBezTo>
                <a:cubicBezTo>
                  <a:pt x="2707398" y="1729129"/>
                  <a:pt x="2706922" y="1729129"/>
                  <a:pt x="2707113" y="1709412"/>
                </a:cubicBezTo>
                <a:cubicBezTo>
                  <a:pt x="2707208" y="1700554"/>
                  <a:pt x="2703017" y="1693315"/>
                  <a:pt x="2701112" y="1685314"/>
                </a:cubicBezTo>
                <a:cubicBezTo>
                  <a:pt x="2699207" y="1677408"/>
                  <a:pt x="2702826" y="1670550"/>
                  <a:pt x="2710732" y="1670264"/>
                </a:cubicBezTo>
                <a:cubicBezTo>
                  <a:pt x="2719781" y="1669979"/>
                  <a:pt x="2715685" y="1677027"/>
                  <a:pt x="2714447" y="1681980"/>
                </a:cubicBezTo>
                <a:cubicBezTo>
                  <a:pt x="2712828" y="1688266"/>
                  <a:pt x="2716923" y="1691029"/>
                  <a:pt x="2721972" y="1689695"/>
                </a:cubicBezTo>
                <a:cubicBezTo>
                  <a:pt x="2727306" y="1688362"/>
                  <a:pt x="2734926" y="1688457"/>
                  <a:pt x="2734830" y="1679599"/>
                </a:cubicBezTo>
                <a:cubicBezTo>
                  <a:pt x="2734830" y="1671312"/>
                  <a:pt x="2734830" y="1663025"/>
                  <a:pt x="2734830" y="1654262"/>
                </a:cubicBezTo>
                <a:cubicBezTo>
                  <a:pt x="2746451" y="1660739"/>
                  <a:pt x="2746451" y="1660739"/>
                  <a:pt x="2756071" y="1724271"/>
                </a:cubicBezTo>
                <a:cubicBezTo>
                  <a:pt x="2757786" y="1722175"/>
                  <a:pt x="2759119" y="1720461"/>
                  <a:pt x="2760548" y="1718937"/>
                </a:cubicBezTo>
                <a:cubicBezTo>
                  <a:pt x="2767787" y="1711317"/>
                  <a:pt x="2765691" y="1694839"/>
                  <a:pt x="2781217" y="1695506"/>
                </a:cubicBezTo>
                <a:cubicBezTo>
                  <a:pt x="2790647" y="1695887"/>
                  <a:pt x="2810840" y="1719223"/>
                  <a:pt x="2810935" y="1730367"/>
                </a:cubicBezTo>
                <a:cubicBezTo>
                  <a:pt x="2811030" y="1750084"/>
                  <a:pt x="2817888" y="1770944"/>
                  <a:pt x="2798362" y="1787612"/>
                </a:cubicBezTo>
                <a:cubicBezTo>
                  <a:pt x="2791028" y="1793899"/>
                  <a:pt x="2788266" y="1805900"/>
                  <a:pt x="2784741" y="1816092"/>
                </a:cubicBezTo>
                <a:cubicBezTo>
                  <a:pt x="2781408" y="1825712"/>
                  <a:pt x="2775693" y="1834475"/>
                  <a:pt x="2763215" y="1822569"/>
                </a:cubicBezTo>
                <a:cubicBezTo>
                  <a:pt x="2753499" y="1813235"/>
                  <a:pt x="2747499" y="1819712"/>
                  <a:pt x="2743308" y="1830189"/>
                </a:cubicBezTo>
                <a:cubicBezTo>
                  <a:pt x="2735497" y="1849620"/>
                  <a:pt x="2717686" y="1860479"/>
                  <a:pt x="2697016" y="1859240"/>
                </a:cubicBezTo>
                <a:cubicBezTo>
                  <a:pt x="2675966" y="1858002"/>
                  <a:pt x="2666346" y="1870004"/>
                  <a:pt x="2667489" y="1901531"/>
                </a:cubicBezTo>
                <a:cubicBezTo>
                  <a:pt x="2659869" y="1884482"/>
                  <a:pt x="2641390" y="1878481"/>
                  <a:pt x="2648439" y="1859145"/>
                </a:cubicBezTo>
                <a:cubicBezTo>
                  <a:pt x="2650344" y="1853811"/>
                  <a:pt x="2645772" y="1853049"/>
                  <a:pt x="2641771" y="1853144"/>
                </a:cubicBezTo>
                <a:cubicBezTo>
                  <a:pt x="2637485" y="1853240"/>
                  <a:pt x="2631294" y="1855145"/>
                  <a:pt x="2632341" y="1848001"/>
                </a:cubicBezTo>
                <a:cubicBezTo>
                  <a:pt x="2633008" y="1843238"/>
                  <a:pt x="2638342" y="1841810"/>
                  <a:pt x="2643390" y="1842381"/>
                </a:cubicBezTo>
                <a:cubicBezTo>
                  <a:pt x="2647010" y="1842762"/>
                  <a:pt x="2651011" y="1844191"/>
                  <a:pt x="2654154" y="1837333"/>
                </a:cubicBezTo>
                <a:cubicBezTo>
                  <a:pt x="2640057" y="1832570"/>
                  <a:pt x="2628531" y="1836666"/>
                  <a:pt x="2619387" y="1846191"/>
                </a:cubicBezTo>
                <a:cubicBezTo>
                  <a:pt x="2608815" y="1857145"/>
                  <a:pt x="2619387" y="1865336"/>
                  <a:pt x="2625103" y="1873909"/>
                </a:cubicBezTo>
                <a:cubicBezTo>
                  <a:pt x="2632627" y="1885244"/>
                  <a:pt x="2639866" y="1896864"/>
                  <a:pt x="2648629" y="1910485"/>
                </a:cubicBezTo>
                <a:cubicBezTo>
                  <a:pt x="2633484" y="1909723"/>
                  <a:pt x="2620340" y="1909151"/>
                  <a:pt x="2606719" y="1908485"/>
                </a:cubicBezTo>
                <a:cubicBezTo>
                  <a:pt x="2607005" y="1919343"/>
                  <a:pt x="2615387" y="1923820"/>
                  <a:pt x="2619387" y="1930773"/>
                </a:cubicBezTo>
                <a:cubicBezTo>
                  <a:pt x="2625388" y="1941060"/>
                  <a:pt x="2635675" y="1950109"/>
                  <a:pt x="2620149" y="1960777"/>
                </a:cubicBezTo>
                <a:cubicBezTo>
                  <a:pt x="2617101" y="1962872"/>
                  <a:pt x="2617959" y="1966016"/>
                  <a:pt x="2620530" y="1968397"/>
                </a:cubicBezTo>
                <a:cubicBezTo>
                  <a:pt x="2623197" y="1970969"/>
                  <a:pt x="2626341" y="1970683"/>
                  <a:pt x="2628722" y="1968587"/>
                </a:cubicBezTo>
                <a:cubicBezTo>
                  <a:pt x="2635580" y="1962587"/>
                  <a:pt x="2645010" y="1957443"/>
                  <a:pt x="2647010" y="1948871"/>
                </a:cubicBezTo>
                <a:cubicBezTo>
                  <a:pt x="2649201" y="1939441"/>
                  <a:pt x="2656535" y="1935916"/>
                  <a:pt x="2661583" y="1929725"/>
                </a:cubicBezTo>
                <a:cubicBezTo>
                  <a:pt x="2664726" y="1925915"/>
                  <a:pt x="2666155" y="1919057"/>
                  <a:pt x="2673394" y="1922200"/>
                </a:cubicBezTo>
                <a:cubicBezTo>
                  <a:pt x="2677109" y="1923820"/>
                  <a:pt x="2678823" y="1927535"/>
                  <a:pt x="2679300" y="1931440"/>
                </a:cubicBezTo>
                <a:cubicBezTo>
                  <a:pt x="2680062" y="1937726"/>
                  <a:pt x="2679966" y="1943727"/>
                  <a:pt x="2671775" y="1945632"/>
                </a:cubicBezTo>
                <a:cubicBezTo>
                  <a:pt x="2658535" y="1948680"/>
                  <a:pt x="2662726" y="1952204"/>
                  <a:pt x="2671013" y="1957729"/>
                </a:cubicBezTo>
                <a:cubicBezTo>
                  <a:pt x="2690730" y="1970873"/>
                  <a:pt x="2695111" y="1994686"/>
                  <a:pt x="2682538" y="2015260"/>
                </a:cubicBezTo>
                <a:cubicBezTo>
                  <a:pt x="2656249" y="2058217"/>
                  <a:pt x="2623959" y="2097461"/>
                  <a:pt x="2588622" y="2132036"/>
                </a:cubicBezTo>
                <a:cubicBezTo>
                  <a:pt x="2562999" y="2157182"/>
                  <a:pt x="2525280" y="2171089"/>
                  <a:pt x="2485752" y="2165850"/>
                </a:cubicBezTo>
                <a:cubicBezTo>
                  <a:pt x="2471845" y="2164040"/>
                  <a:pt x="2461844" y="2168517"/>
                  <a:pt x="2450509" y="2176613"/>
                </a:cubicBezTo>
                <a:cubicBezTo>
                  <a:pt x="2425458" y="2194425"/>
                  <a:pt x="2402598" y="2213761"/>
                  <a:pt x="2385549" y="2239669"/>
                </a:cubicBezTo>
                <a:cubicBezTo>
                  <a:pt x="2377738" y="2251575"/>
                  <a:pt x="2364689" y="2257100"/>
                  <a:pt x="2353354" y="2264720"/>
                </a:cubicBezTo>
                <a:cubicBezTo>
                  <a:pt x="2349544" y="2267291"/>
                  <a:pt x="2344591" y="2269101"/>
                  <a:pt x="2340400" y="2266148"/>
                </a:cubicBezTo>
                <a:cubicBezTo>
                  <a:pt x="2324303" y="2254909"/>
                  <a:pt x="2303348" y="2250146"/>
                  <a:pt x="2292108" y="2232525"/>
                </a:cubicBezTo>
                <a:cubicBezTo>
                  <a:pt x="2266010" y="2191377"/>
                  <a:pt x="2225433" y="2180519"/>
                  <a:pt x="2180666" y="2177090"/>
                </a:cubicBezTo>
                <a:cubicBezTo>
                  <a:pt x="2163235" y="2175756"/>
                  <a:pt x="2146090" y="2175470"/>
                  <a:pt x="2128659" y="2176328"/>
                </a:cubicBezTo>
                <a:cubicBezTo>
                  <a:pt x="2107323" y="2177375"/>
                  <a:pt x="2089988" y="2163564"/>
                  <a:pt x="2070843" y="2156611"/>
                </a:cubicBezTo>
                <a:cubicBezTo>
                  <a:pt x="2053698" y="2150324"/>
                  <a:pt x="2037219" y="2142323"/>
                  <a:pt x="2020551" y="2134894"/>
                </a:cubicBezTo>
                <a:cubicBezTo>
                  <a:pt x="2017122" y="2133370"/>
                  <a:pt x="2014074" y="2131084"/>
                  <a:pt x="2011121" y="2128703"/>
                </a:cubicBezTo>
                <a:cubicBezTo>
                  <a:pt x="2010168" y="2127941"/>
                  <a:pt x="2010168" y="2126036"/>
                  <a:pt x="2009692" y="2124607"/>
                </a:cubicBezTo>
                <a:cubicBezTo>
                  <a:pt x="2031314" y="2118797"/>
                  <a:pt x="2011407" y="2101937"/>
                  <a:pt x="2018265" y="2093079"/>
                </a:cubicBezTo>
                <a:cubicBezTo>
                  <a:pt x="2021313" y="2089269"/>
                  <a:pt x="2029599" y="2085364"/>
                  <a:pt x="2034743" y="2088507"/>
                </a:cubicBezTo>
                <a:cubicBezTo>
                  <a:pt x="2041887" y="2092889"/>
                  <a:pt x="2035695" y="2099175"/>
                  <a:pt x="2033790" y="2104509"/>
                </a:cubicBezTo>
                <a:cubicBezTo>
                  <a:pt x="2033124" y="2106414"/>
                  <a:pt x="2033124" y="2108700"/>
                  <a:pt x="2032743" y="2111272"/>
                </a:cubicBezTo>
                <a:cubicBezTo>
                  <a:pt x="2047030" y="2101747"/>
                  <a:pt x="2052364" y="2080887"/>
                  <a:pt x="2045220" y="2064409"/>
                </a:cubicBezTo>
                <a:cubicBezTo>
                  <a:pt x="2042268" y="2057741"/>
                  <a:pt x="2018360" y="2046216"/>
                  <a:pt x="2010454" y="2047645"/>
                </a:cubicBezTo>
                <a:cubicBezTo>
                  <a:pt x="2005596" y="2048502"/>
                  <a:pt x="2004453" y="2052121"/>
                  <a:pt x="2005120" y="2056122"/>
                </a:cubicBezTo>
                <a:cubicBezTo>
                  <a:pt x="2006644" y="2065552"/>
                  <a:pt x="2001977" y="2073077"/>
                  <a:pt x="1996167" y="2078696"/>
                </a:cubicBezTo>
                <a:cubicBezTo>
                  <a:pt x="1978545" y="2095651"/>
                  <a:pt x="1978069" y="2117273"/>
                  <a:pt x="1978164" y="2139085"/>
                </a:cubicBezTo>
                <a:cubicBezTo>
                  <a:pt x="1978260" y="2155087"/>
                  <a:pt x="1965782" y="2167184"/>
                  <a:pt x="1949970" y="2165374"/>
                </a:cubicBezTo>
                <a:cubicBezTo>
                  <a:pt x="1941874" y="2164421"/>
                  <a:pt x="1940541" y="2157754"/>
                  <a:pt x="1939779" y="2152134"/>
                </a:cubicBezTo>
                <a:cubicBezTo>
                  <a:pt x="1934826" y="2117558"/>
                  <a:pt x="1909203" y="2108605"/>
                  <a:pt x="1880438" y="2103176"/>
                </a:cubicBezTo>
                <a:cubicBezTo>
                  <a:pt x="1877485" y="2102604"/>
                  <a:pt x="1874342" y="2102509"/>
                  <a:pt x="1871484" y="2101556"/>
                </a:cubicBezTo>
                <a:cubicBezTo>
                  <a:pt x="1829098" y="2086792"/>
                  <a:pt x="1785664" y="2084411"/>
                  <a:pt x="1740992" y="2084602"/>
                </a:cubicBezTo>
                <a:cubicBezTo>
                  <a:pt x="1703178" y="2084792"/>
                  <a:pt x="1665363" y="2077458"/>
                  <a:pt x="1627454" y="2073934"/>
                </a:cubicBezTo>
                <a:cubicBezTo>
                  <a:pt x="1610118" y="2072315"/>
                  <a:pt x="1592688" y="2069266"/>
                  <a:pt x="1575257" y="2074124"/>
                </a:cubicBezTo>
                <a:cubicBezTo>
                  <a:pt x="1568685" y="2075934"/>
                  <a:pt x="1561350" y="2076125"/>
                  <a:pt x="1555254" y="2072029"/>
                </a:cubicBezTo>
                <a:cubicBezTo>
                  <a:pt x="1537919" y="2060504"/>
                  <a:pt x="1518297" y="2058884"/>
                  <a:pt x="1498390" y="2058122"/>
                </a:cubicBezTo>
                <a:cubicBezTo>
                  <a:pt x="1494009" y="2057932"/>
                  <a:pt x="1488389" y="2059837"/>
                  <a:pt x="1486103" y="2054884"/>
                </a:cubicBezTo>
                <a:cubicBezTo>
                  <a:pt x="1483436" y="2049264"/>
                  <a:pt x="1488865" y="2046692"/>
                  <a:pt x="1492675" y="2044692"/>
                </a:cubicBezTo>
                <a:cubicBezTo>
                  <a:pt x="1502200" y="2039834"/>
                  <a:pt x="1503724" y="2032595"/>
                  <a:pt x="1499438" y="2023737"/>
                </a:cubicBezTo>
                <a:cubicBezTo>
                  <a:pt x="1493247" y="2010783"/>
                  <a:pt x="1497533" y="1996496"/>
                  <a:pt x="1493342" y="1983351"/>
                </a:cubicBezTo>
                <a:cubicBezTo>
                  <a:pt x="1488675" y="1968683"/>
                  <a:pt x="1488770" y="1968492"/>
                  <a:pt x="1476102" y="1977731"/>
                </a:cubicBezTo>
                <a:cubicBezTo>
                  <a:pt x="1472196" y="1980589"/>
                  <a:pt x="1472196" y="1980589"/>
                  <a:pt x="1456861" y="1973159"/>
                </a:cubicBezTo>
                <a:cubicBezTo>
                  <a:pt x="1453432" y="1980303"/>
                  <a:pt x="1463338" y="1983065"/>
                  <a:pt x="1462195" y="1989542"/>
                </a:cubicBezTo>
                <a:cubicBezTo>
                  <a:pt x="1457814" y="1992971"/>
                  <a:pt x="1453718" y="1988685"/>
                  <a:pt x="1449432" y="1988495"/>
                </a:cubicBezTo>
                <a:cubicBezTo>
                  <a:pt x="1427238" y="1987542"/>
                  <a:pt x="1428381" y="1987637"/>
                  <a:pt x="1434382" y="1967540"/>
                </a:cubicBezTo>
                <a:cubicBezTo>
                  <a:pt x="1437049" y="1958681"/>
                  <a:pt x="1433525" y="1948108"/>
                  <a:pt x="1433430" y="1938298"/>
                </a:cubicBezTo>
                <a:cubicBezTo>
                  <a:pt x="1433334" y="1932392"/>
                  <a:pt x="1432572" y="1924963"/>
                  <a:pt x="1440288" y="1923153"/>
                </a:cubicBezTo>
                <a:cubicBezTo>
                  <a:pt x="1450384" y="1920772"/>
                  <a:pt x="1443907" y="1930868"/>
                  <a:pt x="1446955" y="1933154"/>
                </a:cubicBezTo>
                <a:cubicBezTo>
                  <a:pt x="1451051" y="1936202"/>
                  <a:pt x="1456480" y="1939441"/>
                  <a:pt x="1461243" y="1939250"/>
                </a:cubicBezTo>
                <a:cubicBezTo>
                  <a:pt x="1471053" y="1938869"/>
                  <a:pt x="1466577" y="1928392"/>
                  <a:pt x="1471149" y="1920772"/>
                </a:cubicBezTo>
                <a:cubicBezTo>
                  <a:pt x="1471053" y="1939631"/>
                  <a:pt x="1484769" y="1943917"/>
                  <a:pt x="1495914" y="1948013"/>
                </a:cubicBezTo>
                <a:cubicBezTo>
                  <a:pt x="1512106" y="1953919"/>
                  <a:pt x="1518107" y="1963444"/>
                  <a:pt x="1517345" y="1980303"/>
                </a:cubicBezTo>
                <a:cubicBezTo>
                  <a:pt x="1516869" y="1991162"/>
                  <a:pt x="1514011" y="2003354"/>
                  <a:pt x="1523155" y="2012879"/>
                </a:cubicBezTo>
                <a:cubicBezTo>
                  <a:pt x="1524108" y="2013926"/>
                  <a:pt x="1525155" y="2016403"/>
                  <a:pt x="1524679" y="2016974"/>
                </a:cubicBezTo>
                <a:cubicBezTo>
                  <a:pt x="1506201" y="2039453"/>
                  <a:pt x="1537347" y="2037834"/>
                  <a:pt x="1540776" y="2049740"/>
                </a:cubicBezTo>
                <a:cubicBezTo>
                  <a:pt x="1541729" y="2052979"/>
                  <a:pt x="1546301" y="2055360"/>
                  <a:pt x="1550397" y="2053836"/>
                </a:cubicBezTo>
                <a:cubicBezTo>
                  <a:pt x="1556302" y="2051645"/>
                  <a:pt x="1554588" y="2046597"/>
                  <a:pt x="1553635" y="2042216"/>
                </a:cubicBezTo>
                <a:cubicBezTo>
                  <a:pt x="1552683" y="2037739"/>
                  <a:pt x="1550968" y="2033262"/>
                  <a:pt x="1554873" y="2029357"/>
                </a:cubicBezTo>
                <a:cubicBezTo>
                  <a:pt x="1556302" y="2028119"/>
                  <a:pt x="1557826" y="2028119"/>
                  <a:pt x="1558588" y="2029738"/>
                </a:cubicBezTo>
                <a:cubicBezTo>
                  <a:pt x="1562112" y="2037548"/>
                  <a:pt x="1560684" y="2050788"/>
                  <a:pt x="1572971" y="2049931"/>
                </a:cubicBezTo>
                <a:cubicBezTo>
                  <a:pt x="1586020" y="2049074"/>
                  <a:pt x="1580972" y="2035643"/>
                  <a:pt x="1583163" y="2027737"/>
                </a:cubicBezTo>
                <a:cubicBezTo>
                  <a:pt x="1588211" y="2009069"/>
                  <a:pt x="1595450" y="2003258"/>
                  <a:pt x="1612404" y="2011831"/>
                </a:cubicBezTo>
                <a:cubicBezTo>
                  <a:pt x="1630788" y="2021070"/>
                  <a:pt x="1632597" y="2009926"/>
                  <a:pt x="1636693" y="1995353"/>
                </a:cubicBezTo>
                <a:cubicBezTo>
                  <a:pt x="1626025" y="2004211"/>
                  <a:pt x="1618405" y="2007163"/>
                  <a:pt x="1614024" y="1991352"/>
                </a:cubicBezTo>
                <a:cubicBezTo>
                  <a:pt x="1610404" y="1978303"/>
                  <a:pt x="1596783" y="1973636"/>
                  <a:pt x="1586306" y="1969254"/>
                </a:cubicBezTo>
                <a:cubicBezTo>
                  <a:pt x="1570875" y="1962872"/>
                  <a:pt x="1585734" y="1981160"/>
                  <a:pt x="1577543" y="1982684"/>
                </a:cubicBezTo>
                <a:cubicBezTo>
                  <a:pt x="1570971" y="1979255"/>
                  <a:pt x="1571256" y="1971064"/>
                  <a:pt x="1566208" y="1966016"/>
                </a:cubicBezTo>
                <a:cubicBezTo>
                  <a:pt x="1557636" y="1966016"/>
                  <a:pt x="1559541" y="1977350"/>
                  <a:pt x="1550587" y="1979255"/>
                </a:cubicBezTo>
                <a:cubicBezTo>
                  <a:pt x="1546206" y="1967635"/>
                  <a:pt x="1539919" y="1956205"/>
                  <a:pt x="1529251" y="1945441"/>
                </a:cubicBezTo>
                <a:cubicBezTo>
                  <a:pt x="1537538" y="1941155"/>
                  <a:pt x="1540014" y="1951728"/>
                  <a:pt x="1545729" y="1949252"/>
                </a:cubicBezTo>
                <a:cubicBezTo>
                  <a:pt x="1555731" y="1944870"/>
                  <a:pt x="1546491" y="1934107"/>
                  <a:pt x="1547158" y="1934392"/>
                </a:cubicBezTo>
                <a:cubicBezTo>
                  <a:pt x="1562493" y="1939060"/>
                  <a:pt x="1567542" y="1920010"/>
                  <a:pt x="1581639" y="1920486"/>
                </a:cubicBezTo>
                <a:cubicBezTo>
                  <a:pt x="1598593" y="1921058"/>
                  <a:pt x="1614119" y="1924963"/>
                  <a:pt x="1624311" y="1937726"/>
                </a:cubicBezTo>
                <a:cubicBezTo>
                  <a:pt x="1635931" y="1952300"/>
                  <a:pt x="1653457" y="1949156"/>
                  <a:pt x="1667554" y="1955252"/>
                </a:cubicBezTo>
                <a:cubicBezTo>
                  <a:pt x="1675746" y="1958777"/>
                  <a:pt x="1678603" y="1948108"/>
                  <a:pt x="1677365" y="1939441"/>
                </a:cubicBezTo>
                <a:cubicBezTo>
                  <a:pt x="1674126" y="1917343"/>
                  <a:pt x="1660982" y="1902103"/>
                  <a:pt x="1642884" y="1890958"/>
                </a:cubicBezTo>
                <a:cubicBezTo>
                  <a:pt x="1611833" y="1871813"/>
                  <a:pt x="1585639" y="1846382"/>
                  <a:pt x="1556493" y="1824760"/>
                </a:cubicBezTo>
                <a:cubicBezTo>
                  <a:pt x="1551159" y="1820759"/>
                  <a:pt x="1548206" y="1814568"/>
                  <a:pt x="1545539" y="1807900"/>
                </a:cubicBezTo>
                <a:cubicBezTo>
                  <a:pt x="1541443" y="1797518"/>
                  <a:pt x="1536109" y="1787422"/>
                  <a:pt x="1523631" y="1783612"/>
                </a:cubicBezTo>
                <a:cubicBezTo>
                  <a:pt x="1518964" y="1782183"/>
                  <a:pt x="1515059" y="1778087"/>
                  <a:pt x="1511630" y="1773611"/>
                </a:cubicBezTo>
                <a:cubicBezTo>
                  <a:pt x="1496199" y="1753227"/>
                  <a:pt x="1478197" y="1751703"/>
                  <a:pt x="1461433" y="1770277"/>
                </a:cubicBezTo>
                <a:cubicBezTo>
                  <a:pt x="1449336" y="1783612"/>
                  <a:pt x="1436954" y="1776468"/>
                  <a:pt x="1427143" y="1770277"/>
                </a:cubicBezTo>
                <a:cubicBezTo>
                  <a:pt x="1417523" y="1764181"/>
                  <a:pt x="1411998" y="1763800"/>
                  <a:pt x="1407522" y="1773706"/>
                </a:cubicBezTo>
                <a:cubicBezTo>
                  <a:pt x="1400187" y="1789994"/>
                  <a:pt x="1385043" y="1795518"/>
                  <a:pt x="1370374" y="1795994"/>
                </a:cubicBezTo>
                <a:cubicBezTo>
                  <a:pt x="1337418" y="1796947"/>
                  <a:pt x="1312081" y="1815330"/>
                  <a:pt x="1284554" y="1828951"/>
                </a:cubicBezTo>
                <a:cubicBezTo>
                  <a:pt x="1276934" y="1832666"/>
                  <a:pt x="1270552" y="1836095"/>
                  <a:pt x="1261408" y="1836095"/>
                </a:cubicBezTo>
                <a:cubicBezTo>
                  <a:pt x="1239215" y="1835999"/>
                  <a:pt x="1216545" y="1834571"/>
                  <a:pt x="1195686" y="1844572"/>
                </a:cubicBezTo>
                <a:cubicBezTo>
                  <a:pt x="1190352" y="1847144"/>
                  <a:pt x="1187208" y="1844572"/>
                  <a:pt x="1183398" y="1842000"/>
                </a:cubicBezTo>
                <a:cubicBezTo>
                  <a:pt x="1175112" y="1836571"/>
                  <a:pt x="1166444" y="1831713"/>
                  <a:pt x="1158538" y="1825903"/>
                </a:cubicBezTo>
                <a:cubicBezTo>
                  <a:pt x="1151299" y="1820569"/>
                  <a:pt x="1142631" y="1819521"/>
                  <a:pt x="1137774" y="1825617"/>
                </a:cubicBezTo>
                <a:cubicBezTo>
                  <a:pt x="1124439" y="1842191"/>
                  <a:pt x="1112913" y="1831999"/>
                  <a:pt x="1101864" y="1824283"/>
                </a:cubicBezTo>
                <a:cubicBezTo>
                  <a:pt x="1095483" y="1819807"/>
                  <a:pt x="1088434" y="1817711"/>
                  <a:pt x="1082719" y="1819997"/>
                </a:cubicBezTo>
                <a:cubicBezTo>
                  <a:pt x="1059288" y="1829332"/>
                  <a:pt x="1044048" y="1816283"/>
                  <a:pt x="1028617" y="1802471"/>
                </a:cubicBezTo>
                <a:lnTo>
                  <a:pt x="1028903" y="1804376"/>
                </a:lnTo>
                <a:cubicBezTo>
                  <a:pt x="1024712" y="1797233"/>
                  <a:pt x="1021283" y="1789327"/>
                  <a:pt x="1016044" y="1782945"/>
                </a:cubicBezTo>
                <a:cubicBezTo>
                  <a:pt x="1005281" y="1769896"/>
                  <a:pt x="1011472" y="1758561"/>
                  <a:pt x="1017568" y="1746560"/>
                </a:cubicBezTo>
                <a:cubicBezTo>
                  <a:pt x="1019568" y="1742654"/>
                  <a:pt x="1021092" y="1743797"/>
                  <a:pt x="1024331" y="1744274"/>
                </a:cubicBezTo>
                <a:cubicBezTo>
                  <a:pt x="1055287" y="1748941"/>
                  <a:pt x="1054716" y="1748083"/>
                  <a:pt x="1057287" y="1719223"/>
                </a:cubicBezTo>
                <a:cubicBezTo>
                  <a:pt x="1058430" y="1706554"/>
                  <a:pt x="1066336" y="1694553"/>
                  <a:pt x="1071384" y="1681790"/>
                </a:cubicBezTo>
                <a:cubicBezTo>
                  <a:pt x="1075671" y="1696553"/>
                  <a:pt x="1079100" y="1710460"/>
                  <a:pt x="1083672" y="1723985"/>
                </a:cubicBezTo>
                <a:cubicBezTo>
                  <a:pt x="1085767" y="1730081"/>
                  <a:pt x="1089482" y="1736844"/>
                  <a:pt x="1094816" y="1725033"/>
                </a:cubicBezTo>
                <a:cubicBezTo>
                  <a:pt x="1097959" y="1718080"/>
                  <a:pt x="1105389" y="1719794"/>
                  <a:pt x="1111104" y="1721033"/>
                </a:cubicBezTo>
                <a:cubicBezTo>
                  <a:pt x="1116533" y="1722271"/>
                  <a:pt x="1123772" y="1724366"/>
                  <a:pt x="1111961" y="1729319"/>
                </a:cubicBezTo>
                <a:cubicBezTo>
                  <a:pt x="1104817" y="1732367"/>
                  <a:pt x="1107675" y="1741607"/>
                  <a:pt x="1105674" y="1747893"/>
                </a:cubicBezTo>
                <a:cubicBezTo>
                  <a:pt x="1104341" y="1752275"/>
                  <a:pt x="1105103" y="1758561"/>
                  <a:pt x="1109580" y="1759895"/>
                </a:cubicBezTo>
                <a:cubicBezTo>
                  <a:pt x="1115390" y="1761704"/>
                  <a:pt x="1116819" y="1755323"/>
                  <a:pt x="1117866" y="1751227"/>
                </a:cubicBezTo>
                <a:cubicBezTo>
                  <a:pt x="1119390" y="1745131"/>
                  <a:pt x="1123962" y="1743416"/>
                  <a:pt x="1128820" y="1740845"/>
                </a:cubicBezTo>
                <a:cubicBezTo>
                  <a:pt x="1144536" y="1732462"/>
                  <a:pt x="1147489" y="1722461"/>
                  <a:pt x="1135678" y="1708364"/>
                </a:cubicBezTo>
                <a:cubicBezTo>
                  <a:pt x="1125963" y="1696744"/>
                  <a:pt x="1124439" y="1683885"/>
                  <a:pt x="1123296" y="1670360"/>
                </a:cubicBezTo>
                <a:cubicBezTo>
                  <a:pt x="1122819" y="1664645"/>
                  <a:pt x="1120914" y="1655215"/>
                  <a:pt x="1130344" y="1666359"/>
                </a:cubicBezTo>
                <a:cubicBezTo>
                  <a:pt x="1134440" y="1671217"/>
                  <a:pt x="1134916" y="1667216"/>
                  <a:pt x="1134916" y="1664263"/>
                </a:cubicBezTo>
                <a:cubicBezTo>
                  <a:pt x="1135011" y="1648547"/>
                  <a:pt x="1148346" y="1638641"/>
                  <a:pt x="1150442" y="1624544"/>
                </a:cubicBezTo>
                <a:cubicBezTo>
                  <a:pt x="1155109" y="1624640"/>
                  <a:pt x="1157109" y="1627021"/>
                  <a:pt x="1156252" y="1628926"/>
                </a:cubicBezTo>
                <a:cubicBezTo>
                  <a:pt x="1145965" y="1652643"/>
                  <a:pt x="1158633" y="1674455"/>
                  <a:pt x="1161491" y="1697029"/>
                </a:cubicBezTo>
                <a:cubicBezTo>
                  <a:pt x="1162158" y="1702649"/>
                  <a:pt x="1164063" y="1708650"/>
                  <a:pt x="1169301" y="1710079"/>
                </a:cubicBezTo>
                <a:cubicBezTo>
                  <a:pt x="1175969" y="1711888"/>
                  <a:pt x="1180350" y="1705888"/>
                  <a:pt x="1183684" y="1700935"/>
                </a:cubicBezTo>
                <a:cubicBezTo>
                  <a:pt x="1189590" y="1692267"/>
                  <a:pt x="1189590" y="1683695"/>
                  <a:pt x="1186256" y="1673122"/>
                </a:cubicBezTo>
                <a:cubicBezTo>
                  <a:pt x="1179969" y="1653024"/>
                  <a:pt x="1173207" y="1631974"/>
                  <a:pt x="1184922" y="1611114"/>
                </a:cubicBezTo>
                <a:cubicBezTo>
                  <a:pt x="1186446" y="1608447"/>
                  <a:pt x="1188447" y="1603875"/>
                  <a:pt x="1186065" y="1602827"/>
                </a:cubicBezTo>
                <a:cubicBezTo>
                  <a:pt x="1158157" y="1590540"/>
                  <a:pt x="1195495" y="1574348"/>
                  <a:pt x="1183684" y="1560632"/>
                </a:cubicBezTo>
                <a:cubicBezTo>
                  <a:pt x="1182351" y="1559108"/>
                  <a:pt x="1188542" y="1554631"/>
                  <a:pt x="1193495" y="1553297"/>
                </a:cubicBezTo>
                <a:cubicBezTo>
                  <a:pt x="1214355" y="1547392"/>
                  <a:pt x="1237405" y="1546344"/>
                  <a:pt x="1249692" y="1523008"/>
                </a:cubicBezTo>
                <a:cubicBezTo>
                  <a:pt x="1254645" y="1513578"/>
                  <a:pt x="1260646" y="1520055"/>
                  <a:pt x="1264361" y="1527104"/>
                </a:cubicBezTo>
                <a:cubicBezTo>
                  <a:pt x="1271695" y="1541200"/>
                  <a:pt x="1276743" y="1556536"/>
                  <a:pt x="1287126" y="1569490"/>
                </a:cubicBezTo>
                <a:cubicBezTo>
                  <a:pt x="1296841" y="1567585"/>
                  <a:pt x="1287030" y="1557203"/>
                  <a:pt x="1295508" y="1553488"/>
                </a:cubicBezTo>
                <a:cubicBezTo>
                  <a:pt x="1304842" y="1549487"/>
                  <a:pt x="1297698" y="1541962"/>
                  <a:pt x="1293031" y="1539772"/>
                </a:cubicBezTo>
                <a:cubicBezTo>
                  <a:pt x="1268457" y="1528437"/>
                  <a:pt x="1270266" y="1505958"/>
                  <a:pt x="1271124" y="1485575"/>
                </a:cubicBezTo>
                <a:cubicBezTo>
                  <a:pt x="1271409" y="1477288"/>
                  <a:pt x="1271600" y="1474621"/>
                  <a:pt x="1263980" y="1471001"/>
                </a:cubicBezTo>
                <a:cubicBezTo>
                  <a:pt x="1254169" y="1466334"/>
                  <a:pt x="1250454" y="1454904"/>
                  <a:pt x="1243311" y="1447094"/>
                </a:cubicBezTo>
                <a:cubicBezTo>
                  <a:pt x="1239786" y="1443283"/>
                  <a:pt x="1234929" y="1436997"/>
                  <a:pt x="1230261" y="1440426"/>
                </a:cubicBezTo>
                <a:cubicBezTo>
                  <a:pt x="1223403" y="1445379"/>
                  <a:pt x="1230738" y="1451094"/>
                  <a:pt x="1233119" y="1456047"/>
                </a:cubicBezTo>
                <a:cubicBezTo>
                  <a:pt x="1235405" y="1460810"/>
                  <a:pt x="1239405" y="1464905"/>
                  <a:pt x="1241025" y="1469858"/>
                </a:cubicBezTo>
                <a:cubicBezTo>
                  <a:pt x="1243406" y="1477383"/>
                  <a:pt x="1240834" y="1481669"/>
                  <a:pt x="1231881" y="1479669"/>
                </a:cubicBezTo>
                <a:cubicBezTo>
                  <a:pt x="1217117" y="1476335"/>
                  <a:pt x="1182160" y="1476907"/>
                  <a:pt x="1165968" y="1479669"/>
                </a:cubicBezTo>
                <a:cubicBezTo>
                  <a:pt x="1157776" y="1481098"/>
                  <a:pt x="1153490" y="1477954"/>
                  <a:pt x="1159014" y="1469573"/>
                </a:cubicBezTo>
                <a:cubicBezTo>
                  <a:pt x="1162539" y="1464143"/>
                  <a:pt x="1164348" y="1458619"/>
                  <a:pt x="1162062" y="1452332"/>
                </a:cubicBezTo>
                <a:cubicBezTo>
                  <a:pt x="1161205" y="1449856"/>
                  <a:pt x="1161586" y="1445570"/>
                  <a:pt x="1156824" y="1447570"/>
                </a:cubicBezTo>
                <a:cubicBezTo>
                  <a:pt x="1153871" y="1448808"/>
                  <a:pt x="1156157" y="1457381"/>
                  <a:pt x="1150728" y="1453761"/>
                </a:cubicBezTo>
                <a:cubicBezTo>
                  <a:pt x="1146441" y="1450904"/>
                  <a:pt x="1149775" y="1445379"/>
                  <a:pt x="1152728" y="1441760"/>
                </a:cubicBezTo>
                <a:cubicBezTo>
                  <a:pt x="1155585" y="1438235"/>
                  <a:pt x="1158824" y="1434997"/>
                  <a:pt x="1161967" y="1431663"/>
                </a:cubicBezTo>
                <a:cubicBezTo>
                  <a:pt x="1164158" y="1429282"/>
                  <a:pt x="1165872" y="1426615"/>
                  <a:pt x="1164158" y="1423471"/>
                </a:cubicBezTo>
                <a:cubicBezTo>
                  <a:pt x="1154347" y="1405469"/>
                  <a:pt x="1153585" y="1386800"/>
                  <a:pt x="1160729" y="1357273"/>
                </a:cubicBezTo>
                <a:cubicBezTo>
                  <a:pt x="1168349" y="1326126"/>
                  <a:pt x="1171397" y="1295075"/>
                  <a:pt x="1158633" y="1264118"/>
                </a:cubicBezTo>
                <a:cubicBezTo>
                  <a:pt x="1154919" y="1255070"/>
                  <a:pt x="1153966" y="1241258"/>
                  <a:pt x="1159586" y="1235353"/>
                </a:cubicBezTo>
                <a:cubicBezTo>
                  <a:pt x="1173969" y="1220017"/>
                  <a:pt x="1170254" y="1203635"/>
                  <a:pt x="1168539" y="1186585"/>
                </a:cubicBezTo>
                <a:cubicBezTo>
                  <a:pt x="1168444" y="1185632"/>
                  <a:pt x="1170254" y="1184394"/>
                  <a:pt x="1172349" y="1181918"/>
                </a:cubicBezTo>
                <a:cubicBezTo>
                  <a:pt x="1179969" y="1193443"/>
                  <a:pt x="1173873" y="1208016"/>
                  <a:pt x="1182732" y="1219637"/>
                </a:cubicBezTo>
                <a:cubicBezTo>
                  <a:pt x="1187018" y="1211826"/>
                  <a:pt x="1190066" y="1203444"/>
                  <a:pt x="1188447" y="1196014"/>
                </a:cubicBezTo>
                <a:cubicBezTo>
                  <a:pt x="1183398" y="1172869"/>
                  <a:pt x="1194543" y="1147532"/>
                  <a:pt x="1178255" y="1126006"/>
                </a:cubicBezTo>
                <a:cubicBezTo>
                  <a:pt x="1174445" y="1120958"/>
                  <a:pt x="1177207" y="1119624"/>
                  <a:pt x="1182446" y="1120958"/>
                </a:cubicBezTo>
                <a:cubicBezTo>
                  <a:pt x="1187589" y="1122196"/>
                  <a:pt x="1189590" y="1119053"/>
                  <a:pt x="1189113" y="1114671"/>
                </a:cubicBezTo>
                <a:cubicBezTo>
                  <a:pt x="1188637" y="1109813"/>
                  <a:pt x="1184351" y="1108099"/>
                  <a:pt x="1180731" y="1109242"/>
                </a:cubicBezTo>
                <a:cubicBezTo>
                  <a:pt x="1166634" y="1113528"/>
                  <a:pt x="1166063" y="1100669"/>
                  <a:pt x="1159205" y="1095431"/>
                </a:cubicBezTo>
                <a:cubicBezTo>
                  <a:pt x="1148537" y="1087334"/>
                  <a:pt x="1148537" y="1082000"/>
                  <a:pt x="1152156" y="1072189"/>
                </a:cubicBezTo>
                <a:cubicBezTo>
                  <a:pt x="1153109" y="1069523"/>
                  <a:pt x="1153395" y="1065998"/>
                  <a:pt x="1152537" y="1063331"/>
                </a:cubicBezTo>
                <a:cubicBezTo>
                  <a:pt x="1150728" y="1057521"/>
                  <a:pt x="1148251" y="1049996"/>
                  <a:pt x="1140917" y="1051616"/>
                </a:cubicBezTo>
                <a:cubicBezTo>
                  <a:pt x="1132916" y="1053425"/>
                  <a:pt x="1135011" y="1060950"/>
                  <a:pt x="1136726" y="1066856"/>
                </a:cubicBezTo>
                <a:cubicBezTo>
                  <a:pt x="1137583" y="1069713"/>
                  <a:pt x="1139202" y="1072380"/>
                  <a:pt x="1140345" y="1075237"/>
                </a:cubicBezTo>
                <a:cubicBezTo>
                  <a:pt x="1141869" y="1078952"/>
                  <a:pt x="1142536" y="1082953"/>
                  <a:pt x="1137869" y="1084762"/>
                </a:cubicBezTo>
                <a:cubicBezTo>
                  <a:pt x="1133297" y="1086572"/>
                  <a:pt x="1128915" y="1085525"/>
                  <a:pt x="1125772" y="1081238"/>
                </a:cubicBezTo>
                <a:cubicBezTo>
                  <a:pt x="1122343" y="1076381"/>
                  <a:pt x="1125582" y="1068761"/>
                  <a:pt x="1119390" y="1065236"/>
                </a:cubicBezTo>
                <a:cubicBezTo>
                  <a:pt x="1116342" y="1065808"/>
                  <a:pt x="1116342" y="1068189"/>
                  <a:pt x="1115866" y="1070189"/>
                </a:cubicBezTo>
                <a:cubicBezTo>
                  <a:pt x="1113961" y="1079429"/>
                  <a:pt x="1119581" y="1091430"/>
                  <a:pt x="1108722" y="1097336"/>
                </a:cubicBezTo>
                <a:cubicBezTo>
                  <a:pt x="1091482" y="1106765"/>
                  <a:pt x="1073956" y="1117052"/>
                  <a:pt x="1054144" y="1119148"/>
                </a:cubicBezTo>
                <a:cubicBezTo>
                  <a:pt x="1042809" y="1120386"/>
                  <a:pt x="1049001" y="1104384"/>
                  <a:pt x="1040714" y="1100193"/>
                </a:cubicBezTo>
                <a:cubicBezTo>
                  <a:pt x="1033951" y="1104384"/>
                  <a:pt x="1034427" y="1110956"/>
                  <a:pt x="1038618" y="1115433"/>
                </a:cubicBezTo>
                <a:cubicBezTo>
                  <a:pt x="1048334" y="1125911"/>
                  <a:pt x="1043286" y="1145532"/>
                  <a:pt x="1061669" y="1151152"/>
                </a:cubicBezTo>
                <a:cubicBezTo>
                  <a:pt x="1063955" y="1151819"/>
                  <a:pt x="1062050" y="1165344"/>
                  <a:pt x="1062431" y="1172869"/>
                </a:cubicBezTo>
                <a:cubicBezTo>
                  <a:pt x="1065288" y="1234210"/>
                  <a:pt x="1058811" y="1293932"/>
                  <a:pt x="1038523" y="1352415"/>
                </a:cubicBezTo>
                <a:cubicBezTo>
                  <a:pt x="1025283" y="1390706"/>
                  <a:pt x="1011567" y="1428234"/>
                  <a:pt x="989755" y="1462619"/>
                </a:cubicBezTo>
                <a:cubicBezTo>
                  <a:pt x="985755" y="1468906"/>
                  <a:pt x="981849" y="1477002"/>
                  <a:pt x="982326" y="1483955"/>
                </a:cubicBezTo>
                <a:cubicBezTo>
                  <a:pt x="983945" y="1506625"/>
                  <a:pt x="973277" y="1527770"/>
                  <a:pt x="975182" y="1550249"/>
                </a:cubicBezTo>
                <a:cubicBezTo>
                  <a:pt x="975658" y="1556060"/>
                  <a:pt x="974039" y="1558631"/>
                  <a:pt x="968419" y="1559488"/>
                </a:cubicBezTo>
                <a:cubicBezTo>
                  <a:pt x="953465" y="1561775"/>
                  <a:pt x="947845" y="1573490"/>
                  <a:pt x="942892" y="1585682"/>
                </a:cubicBezTo>
                <a:cubicBezTo>
                  <a:pt x="942035" y="1587778"/>
                  <a:pt x="942416" y="1590635"/>
                  <a:pt x="941082" y="1592254"/>
                </a:cubicBezTo>
                <a:cubicBezTo>
                  <a:pt x="914031" y="1623878"/>
                  <a:pt x="886885" y="1655310"/>
                  <a:pt x="859644" y="1686742"/>
                </a:cubicBezTo>
                <a:cubicBezTo>
                  <a:pt x="858310" y="1685695"/>
                  <a:pt x="856977" y="1684647"/>
                  <a:pt x="855643" y="1683599"/>
                </a:cubicBezTo>
                <a:cubicBezTo>
                  <a:pt x="861644" y="1674836"/>
                  <a:pt x="867835" y="1666264"/>
                  <a:pt x="873645" y="1657310"/>
                </a:cubicBezTo>
                <a:cubicBezTo>
                  <a:pt x="875931" y="1653881"/>
                  <a:pt x="875741" y="1647785"/>
                  <a:pt x="872693" y="1647119"/>
                </a:cubicBezTo>
                <a:cubicBezTo>
                  <a:pt x="864787" y="1645499"/>
                  <a:pt x="856405" y="1645690"/>
                  <a:pt x="848309" y="1646166"/>
                </a:cubicBezTo>
                <a:cubicBezTo>
                  <a:pt x="846213" y="1646261"/>
                  <a:pt x="842880" y="1650071"/>
                  <a:pt x="842594" y="1652453"/>
                </a:cubicBezTo>
                <a:cubicBezTo>
                  <a:pt x="841070" y="1667216"/>
                  <a:pt x="841356" y="1667216"/>
                  <a:pt x="824115" y="1664930"/>
                </a:cubicBezTo>
                <a:cubicBezTo>
                  <a:pt x="817543" y="1664073"/>
                  <a:pt x="816781" y="1664359"/>
                  <a:pt x="819258" y="1670645"/>
                </a:cubicBezTo>
                <a:cubicBezTo>
                  <a:pt x="824973" y="1685219"/>
                  <a:pt x="818400" y="1693220"/>
                  <a:pt x="805732" y="1698458"/>
                </a:cubicBezTo>
                <a:cubicBezTo>
                  <a:pt x="802208" y="1699887"/>
                  <a:pt x="793159" y="1701316"/>
                  <a:pt x="798779" y="1705412"/>
                </a:cubicBezTo>
                <a:cubicBezTo>
                  <a:pt x="812400" y="1715413"/>
                  <a:pt x="798969" y="1714841"/>
                  <a:pt x="796302" y="1720747"/>
                </a:cubicBezTo>
                <a:cubicBezTo>
                  <a:pt x="787063" y="1741702"/>
                  <a:pt x="764489" y="1744845"/>
                  <a:pt x="751059" y="1759323"/>
                </a:cubicBezTo>
                <a:cubicBezTo>
                  <a:pt x="745915" y="1764848"/>
                  <a:pt x="739819" y="1769991"/>
                  <a:pt x="739438" y="1778373"/>
                </a:cubicBezTo>
                <a:cubicBezTo>
                  <a:pt x="738962" y="1787422"/>
                  <a:pt x="743153" y="1789994"/>
                  <a:pt x="752011" y="1787993"/>
                </a:cubicBezTo>
                <a:cubicBezTo>
                  <a:pt x="753916" y="1787612"/>
                  <a:pt x="753345" y="1793137"/>
                  <a:pt x="751916" y="1795613"/>
                </a:cubicBezTo>
                <a:cubicBezTo>
                  <a:pt x="748868" y="1800757"/>
                  <a:pt x="746487" y="1807043"/>
                  <a:pt x="738962" y="1806758"/>
                </a:cubicBezTo>
                <a:cubicBezTo>
                  <a:pt x="735628" y="1806662"/>
                  <a:pt x="733056" y="1804281"/>
                  <a:pt x="732675" y="1801138"/>
                </a:cubicBezTo>
                <a:cubicBezTo>
                  <a:pt x="729151" y="1770086"/>
                  <a:pt x="700671" y="1765705"/>
                  <a:pt x="680288" y="1753417"/>
                </a:cubicBezTo>
                <a:cubicBezTo>
                  <a:pt x="669906" y="1747131"/>
                  <a:pt x="662571" y="1752275"/>
                  <a:pt x="664857" y="1765705"/>
                </a:cubicBezTo>
                <a:cubicBezTo>
                  <a:pt x="665238" y="1767896"/>
                  <a:pt x="666477" y="1770086"/>
                  <a:pt x="666667" y="1772277"/>
                </a:cubicBezTo>
                <a:cubicBezTo>
                  <a:pt x="667239" y="1778945"/>
                  <a:pt x="665524" y="1784469"/>
                  <a:pt x="657714" y="1785517"/>
                </a:cubicBezTo>
                <a:cubicBezTo>
                  <a:pt x="650379" y="1786469"/>
                  <a:pt x="646188" y="1783612"/>
                  <a:pt x="645522" y="1775801"/>
                </a:cubicBezTo>
                <a:cubicBezTo>
                  <a:pt x="644760" y="1766371"/>
                  <a:pt x="641426" y="1758085"/>
                  <a:pt x="632568" y="1752941"/>
                </a:cubicBezTo>
                <a:cubicBezTo>
                  <a:pt x="625138" y="1755894"/>
                  <a:pt x="627900" y="1762181"/>
                  <a:pt x="629139" y="1766562"/>
                </a:cubicBezTo>
                <a:cubicBezTo>
                  <a:pt x="636092" y="1792279"/>
                  <a:pt x="630758" y="1818092"/>
                  <a:pt x="630948" y="1843905"/>
                </a:cubicBezTo>
                <a:cubicBezTo>
                  <a:pt x="631044" y="1852192"/>
                  <a:pt x="628472" y="1857335"/>
                  <a:pt x="619614" y="1857240"/>
                </a:cubicBezTo>
                <a:cubicBezTo>
                  <a:pt x="604755" y="1857050"/>
                  <a:pt x="591324" y="1862955"/>
                  <a:pt x="577418" y="1866670"/>
                </a:cubicBezTo>
                <a:cubicBezTo>
                  <a:pt x="528174" y="1879719"/>
                  <a:pt x="511029" y="1921248"/>
                  <a:pt x="535508" y="1965825"/>
                </a:cubicBezTo>
                <a:cubicBezTo>
                  <a:pt x="543318" y="1980208"/>
                  <a:pt x="554939" y="1991257"/>
                  <a:pt x="565893" y="2002687"/>
                </a:cubicBezTo>
                <a:cubicBezTo>
                  <a:pt x="574560" y="2011736"/>
                  <a:pt x="585609" y="2008116"/>
                  <a:pt x="587514" y="1996305"/>
                </a:cubicBezTo>
                <a:cubicBezTo>
                  <a:pt x="589419" y="1984494"/>
                  <a:pt x="601040" y="1985542"/>
                  <a:pt x="607422" y="1979827"/>
                </a:cubicBezTo>
                <a:cubicBezTo>
                  <a:pt x="613613" y="1974302"/>
                  <a:pt x="612756" y="1985828"/>
                  <a:pt x="615804" y="1989161"/>
                </a:cubicBezTo>
                <a:cubicBezTo>
                  <a:pt x="619328" y="1992971"/>
                  <a:pt x="621804" y="1999162"/>
                  <a:pt x="628186" y="1993162"/>
                </a:cubicBezTo>
                <a:cubicBezTo>
                  <a:pt x="633520" y="1988209"/>
                  <a:pt x="639330" y="1983541"/>
                  <a:pt x="625995" y="1981065"/>
                </a:cubicBezTo>
                <a:cubicBezTo>
                  <a:pt x="622662" y="1980494"/>
                  <a:pt x="624376" y="1973826"/>
                  <a:pt x="626948" y="1971159"/>
                </a:cubicBezTo>
                <a:cubicBezTo>
                  <a:pt x="650856" y="1946680"/>
                  <a:pt x="639330" y="1924487"/>
                  <a:pt x="623043" y="1902388"/>
                </a:cubicBezTo>
                <a:cubicBezTo>
                  <a:pt x="622185" y="1901246"/>
                  <a:pt x="621804" y="1899626"/>
                  <a:pt x="621423" y="1898198"/>
                </a:cubicBezTo>
                <a:cubicBezTo>
                  <a:pt x="621233" y="1897626"/>
                  <a:pt x="621709" y="1896864"/>
                  <a:pt x="622376" y="1894673"/>
                </a:cubicBezTo>
                <a:cubicBezTo>
                  <a:pt x="631234" y="1900007"/>
                  <a:pt x="637616" y="1907341"/>
                  <a:pt x="642759" y="1915247"/>
                </a:cubicBezTo>
                <a:cubicBezTo>
                  <a:pt x="650760" y="1927344"/>
                  <a:pt x="659047" y="1938869"/>
                  <a:pt x="668953" y="1949537"/>
                </a:cubicBezTo>
                <a:cubicBezTo>
                  <a:pt x="680193" y="1961539"/>
                  <a:pt x="684193" y="1977636"/>
                  <a:pt x="683622" y="1994019"/>
                </a:cubicBezTo>
                <a:cubicBezTo>
                  <a:pt x="682955" y="2010783"/>
                  <a:pt x="673144" y="2020213"/>
                  <a:pt x="656571" y="2018784"/>
                </a:cubicBezTo>
                <a:cubicBezTo>
                  <a:pt x="647046" y="2017927"/>
                  <a:pt x="645998" y="2021641"/>
                  <a:pt x="646665" y="2028785"/>
                </a:cubicBezTo>
                <a:cubicBezTo>
                  <a:pt x="647046" y="2032595"/>
                  <a:pt x="648379" y="2036310"/>
                  <a:pt x="648379" y="2040025"/>
                </a:cubicBezTo>
                <a:cubicBezTo>
                  <a:pt x="648665" y="2066504"/>
                  <a:pt x="648570" y="2066504"/>
                  <a:pt x="616947" y="2058789"/>
                </a:cubicBezTo>
                <a:cubicBezTo>
                  <a:pt x="629520" y="2074410"/>
                  <a:pt x="638568" y="2086697"/>
                  <a:pt x="648855" y="2097937"/>
                </a:cubicBezTo>
                <a:cubicBezTo>
                  <a:pt x="659333" y="2109367"/>
                  <a:pt x="669144" y="2119273"/>
                  <a:pt x="652189" y="2133656"/>
                </a:cubicBezTo>
                <a:cubicBezTo>
                  <a:pt x="644093" y="2140514"/>
                  <a:pt x="649141" y="2145848"/>
                  <a:pt x="657809" y="2147372"/>
                </a:cubicBezTo>
                <a:cubicBezTo>
                  <a:pt x="675240" y="2150420"/>
                  <a:pt x="694385" y="2174708"/>
                  <a:pt x="691813" y="2191949"/>
                </a:cubicBezTo>
                <a:cubicBezTo>
                  <a:pt x="690765" y="2198997"/>
                  <a:pt x="692004" y="2204998"/>
                  <a:pt x="693718" y="2211761"/>
                </a:cubicBezTo>
                <a:cubicBezTo>
                  <a:pt x="700671" y="2239859"/>
                  <a:pt x="702481" y="2268244"/>
                  <a:pt x="692575" y="2296247"/>
                </a:cubicBezTo>
                <a:cubicBezTo>
                  <a:pt x="690670" y="2301677"/>
                  <a:pt x="690003" y="2309201"/>
                  <a:pt x="681240" y="2307582"/>
                </a:cubicBezTo>
                <a:cubicBezTo>
                  <a:pt x="651046" y="2302153"/>
                  <a:pt x="616661" y="2312726"/>
                  <a:pt x="590943" y="2291390"/>
                </a:cubicBezTo>
                <a:cubicBezTo>
                  <a:pt x="559511" y="2265386"/>
                  <a:pt x="522744" y="2277864"/>
                  <a:pt x="488740" y="2271197"/>
                </a:cubicBezTo>
                <a:cubicBezTo>
                  <a:pt x="468261" y="2267196"/>
                  <a:pt x="447211" y="2266053"/>
                  <a:pt x="441972" y="2239955"/>
                </a:cubicBezTo>
                <a:cubicBezTo>
                  <a:pt x="441687" y="2238621"/>
                  <a:pt x="440353" y="2237288"/>
                  <a:pt x="439115" y="2236526"/>
                </a:cubicBezTo>
                <a:cubicBezTo>
                  <a:pt x="417493" y="2223572"/>
                  <a:pt x="419017" y="2209856"/>
                  <a:pt x="433495" y="2190615"/>
                </a:cubicBezTo>
                <a:cubicBezTo>
                  <a:pt x="445592" y="2174613"/>
                  <a:pt x="433114" y="2134799"/>
                  <a:pt x="417684" y="2128417"/>
                </a:cubicBezTo>
                <a:cubicBezTo>
                  <a:pt x="413493" y="2126702"/>
                  <a:pt x="407397" y="2123464"/>
                  <a:pt x="406254" y="2129369"/>
                </a:cubicBezTo>
                <a:cubicBezTo>
                  <a:pt x="403015" y="2146133"/>
                  <a:pt x="383489" y="2159659"/>
                  <a:pt x="399205" y="2182328"/>
                </a:cubicBezTo>
                <a:cubicBezTo>
                  <a:pt x="383298" y="2175851"/>
                  <a:pt x="375012" y="2164612"/>
                  <a:pt x="370440" y="2155658"/>
                </a:cubicBezTo>
                <a:cubicBezTo>
                  <a:pt x="359867" y="2134894"/>
                  <a:pt x="341388" y="2120321"/>
                  <a:pt x="331863" y="2099366"/>
                </a:cubicBezTo>
                <a:cubicBezTo>
                  <a:pt x="328911" y="2092889"/>
                  <a:pt x="324148" y="2086316"/>
                  <a:pt x="317481" y="2085554"/>
                </a:cubicBezTo>
                <a:cubicBezTo>
                  <a:pt x="293097" y="2082983"/>
                  <a:pt x="272427" y="2066123"/>
                  <a:pt x="246996" y="2068314"/>
                </a:cubicBezTo>
                <a:cubicBezTo>
                  <a:pt x="242043" y="2068790"/>
                  <a:pt x="235280" y="2070124"/>
                  <a:pt x="233661" y="2063075"/>
                </a:cubicBezTo>
                <a:cubicBezTo>
                  <a:pt x="232518" y="2058027"/>
                  <a:pt x="234042" y="2054693"/>
                  <a:pt x="240423" y="2051360"/>
                </a:cubicBezTo>
                <a:cubicBezTo>
                  <a:pt x="252520" y="2044883"/>
                  <a:pt x="241852" y="2034786"/>
                  <a:pt x="238423" y="2028976"/>
                </a:cubicBezTo>
                <a:cubicBezTo>
                  <a:pt x="233565" y="2020879"/>
                  <a:pt x="233280" y="2016974"/>
                  <a:pt x="241566" y="2013260"/>
                </a:cubicBezTo>
                <a:cubicBezTo>
                  <a:pt x="271665" y="1999925"/>
                  <a:pt x="297002" y="1981637"/>
                  <a:pt x="310623" y="1950109"/>
                </a:cubicBezTo>
                <a:cubicBezTo>
                  <a:pt x="315099" y="1939727"/>
                  <a:pt x="327101" y="1940298"/>
                  <a:pt x="335769" y="1935916"/>
                </a:cubicBezTo>
                <a:cubicBezTo>
                  <a:pt x="339007" y="1934297"/>
                  <a:pt x="343674" y="1932297"/>
                  <a:pt x="340722" y="1927630"/>
                </a:cubicBezTo>
                <a:cubicBezTo>
                  <a:pt x="338340" y="1923915"/>
                  <a:pt x="334245" y="1924296"/>
                  <a:pt x="330720" y="1927058"/>
                </a:cubicBezTo>
                <a:cubicBezTo>
                  <a:pt x="328339" y="1928963"/>
                  <a:pt x="326053" y="1931059"/>
                  <a:pt x="323577" y="1932678"/>
                </a:cubicBezTo>
                <a:cubicBezTo>
                  <a:pt x="320910" y="1934392"/>
                  <a:pt x="317766" y="1935154"/>
                  <a:pt x="314909" y="1933345"/>
                </a:cubicBezTo>
                <a:cubicBezTo>
                  <a:pt x="310051" y="1930202"/>
                  <a:pt x="314337" y="1927439"/>
                  <a:pt x="315004" y="1924106"/>
                </a:cubicBezTo>
                <a:cubicBezTo>
                  <a:pt x="316147" y="1918105"/>
                  <a:pt x="321005" y="1910294"/>
                  <a:pt x="314909" y="1905817"/>
                </a:cubicBezTo>
                <a:cubicBezTo>
                  <a:pt x="309480" y="1901817"/>
                  <a:pt x="301669" y="1903817"/>
                  <a:pt x="295097" y="1906389"/>
                </a:cubicBezTo>
                <a:cubicBezTo>
                  <a:pt x="287667" y="1909246"/>
                  <a:pt x="281381" y="1916009"/>
                  <a:pt x="271284" y="1913628"/>
                </a:cubicBezTo>
                <a:cubicBezTo>
                  <a:pt x="278238" y="1895912"/>
                  <a:pt x="293192" y="1885720"/>
                  <a:pt x="303860" y="1872290"/>
                </a:cubicBezTo>
                <a:cubicBezTo>
                  <a:pt x="323672" y="1847429"/>
                  <a:pt x="345103" y="1823807"/>
                  <a:pt x="370535" y="1804376"/>
                </a:cubicBezTo>
                <a:cubicBezTo>
                  <a:pt x="381870" y="1795708"/>
                  <a:pt x="389109" y="1784469"/>
                  <a:pt x="393966" y="1771325"/>
                </a:cubicBezTo>
                <a:cubicBezTo>
                  <a:pt x="400634" y="1753513"/>
                  <a:pt x="406254" y="1735320"/>
                  <a:pt x="422446" y="1722937"/>
                </a:cubicBezTo>
                <a:cubicBezTo>
                  <a:pt x="428256" y="1718461"/>
                  <a:pt x="427113" y="1710746"/>
                  <a:pt x="427590" y="1703792"/>
                </a:cubicBezTo>
                <a:cubicBezTo>
                  <a:pt x="429495" y="1675503"/>
                  <a:pt x="442925" y="1660930"/>
                  <a:pt x="471024" y="1656644"/>
                </a:cubicBezTo>
                <a:cubicBezTo>
                  <a:pt x="486359" y="1654262"/>
                  <a:pt x="486454" y="1654643"/>
                  <a:pt x="499027" y="1644071"/>
                </a:cubicBezTo>
                <a:cubicBezTo>
                  <a:pt x="462642" y="1652262"/>
                  <a:pt x="428828" y="1657501"/>
                  <a:pt x="400253" y="1679027"/>
                </a:cubicBezTo>
                <a:cubicBezTo>
                  <a:pt x="385013" y="1690457"/>
                  <a:pt x="371487" y="1683980"/>
                  <a:pt x="371297" y="1665121"/>
                </a:cubicBezTo>
                <a:cubicBezTo>
                  <a:pt x="371011" y="1639784"/>
                  <a:pt x="368820" y="1615115"/>
                  <a:pt x="358533" y="1591683"/>
                </a:cubicBezTo>
                <a:cubicBezTo>
                  <a:pt x="348627" y="1569299"/>
                  <a:pt x="338245" y="1565299"/>
                  <a:pt x="316433" y="1576062"/>
                </a:cubicBezTo>
                <a:cubicBezTo>
                  <a:pt x="299859" y="1584254"/>
                  <a:pt x="281381" y="1586349"/>
                  <a:pt x="264236" y="1592445"/>
                </a:cubicBezTo>
                <a:cubicBezTo>
                  <a:pt x="242805" y="1600065"/>
                  <a:pt x="220992" y="1605971"/>
                  <a:pt x="201276" y="1618639"/>
                </a:cubicBezTo>
                <a:cubicBezTo>
                  <a:pt x="184131" y="1629592"/>
                  <a:pt x="163842" y="1620544"/>
                  <a:pt x="145745" y="1617782"/>
                </a:cubicBezTo>
                <a:cubicBezTo>
                  <a:pt x="121742" y="1614162"/>
                  <a:pt x="95262" y="1605018"/>
                  <a:pt x="79546" y="1589778"/>
                </a:cubicBezTo>
                <a:cubicBezTo>
                  <a:pt x="52400" y="1563394"/>
                  <a:pt x="17538" y="1540820"/>
                  <a:pt x="5823" y="1501958"/>
                </a:cubicBezTo>
                <a:cubicBezTo>
                  <a:pt x="-3798" y="1470335"/>
                  <a:pt x="1251" y="1436902"/>
                  <a:pt x="1917" y="1404231"/>
                </a:cubicBezTo>
                <a:cubicBezTo>
                  <a:pt x="2298" y="1384514"/>
                  <a:pt x="6108" y="1364893"/>
                  <a:pt x="8394" y="1345271"/>
                </a:cubicBezTo>
                <a:cubicBezTo>
                  <a:pt x="10966" y="1323459"/>
                  <a:pt x="22206" y="1309362"/>
                  <a:pt x="43637" y="1302599"/>
                </a:cubicBezTo>
                <a:cubicBezTo>
                  <a:pt x="59067" y="1297741"/>
                  <a:pt x="72117" y="1286978"/>
                  <a:pt x="81261" y="1274500"/>
                </a:cubicBezTo>
                <a:cubicBezTo>
                  <a:pt x="100120" y="1248783"/>
                  <a:pt x="126314" y="1231829"/>
                  <a:pt x="149841" y="1211445"/>
                </a:cubicBezTo>
                <a:cubicBezTo>
                  <a:pt x="157937" y="1204397"/>
                  <a:pt x="170319" y="1200968"/>
                  <a:pt x="172129" y="1186489"/>
                </a:cubicBezTo>
                <a:cubicBezTo>
                  <a:pt x="157556" y="1186585"/>
                  <a:pt x="149650" y="1203539"/>
                  <a:pt x="132981" y="1199634"/>
                </a:cubicBezTo>
                <a:cubicBezTo>
                  <a:pt x="138792" y="1194681"/>
                  <a:pt x="151746" y="1191443"/>
                  <a:pt x="138506" y="1181632"/>
                </a:cubicBezTo>
                <a:cubicBezTo>
                  <a:pt x="136125" y="1179917"/>
                  <a:pt x="142221" y="1174298"/>
                  <a:pt x="145078" y="1170773"/>
                </a:cubicBezTo>
                <a:cubicBezTo>
                  <a:pt x="158985" y="1153914"/>
                  <a:pt x="166128" y="1138484"/>
                  <a:pt x="151746" y="1115528"/>
                </a:cubicBezTo>
                <a:cubicBezTo>
                  <a:pt x="145745" y="1105908"/>
                  <a:pt x="133077" y="1093526"/>
                  <a:pt x="137649" y="1077619"/>
                </a:cubicBezTo>
                <a:cubicBezTo>
                  <a:pt x="138696" y="1073999"/>
                  <a:pt x="135839" y="1072189"/>
                  <a:pt x="132410" y="1072094"/>
                </a:cubicBezTo>
                <a:cubicBezTo>
                  <a:pt x="125742" y="1071999"/>
                  <a:pt x="121647" y="1076762"/>
                  <a:pt x="116503" y="1080000"/>
                </a:cubicBezTo>
                <a:cubicBezTo>
                  <a:pt x="109264" y="1084667"/>
                  <a:pt x="119265" y="1098955"/>
                  <a:pt x="109169" y="1097240"/>
                </a:cubicBezTo>
                <a:cubicBezTo>
                  <a:pt x="98882" y="1095526"/>
                  <a:pt x="105168" y="1082667"/>
                  <a:pt x="103740" y="1075047"/>
                </a:cubicBezTo>
                <a:cubicBezTo>
                  <a:pt x="98310" y="1045710"/>
                  <a:pt x="99453" y="1046282"/>
                  <a:pt x="122885" y="1026660"/>
                </a:cubicBezTo>
                <a:cubicBezTo>
                  <a:pt x="145364" y="1007801"/>
                  <a:pt x="164223" y="984750"/>
                  <a:pt x="187083" y="966081"/>
                </a:cubicBezTo>
                <a:cubicBezTo>
                  <a:pt x="195561" y="959128"/>
                  <a:pt x="192513" y="948460"/>
                  <a:pt x="190608" y="940268"/>
                </a:cubicBezTo>
                <a:cubicBezTo>
                  <a:pt x="188131" y="929695"/>
                  <a:pt x="179940" y="936649"/>
                  <a:pt x="173844" y="937792"/>
                </a:cubicBezTo>
                <a:cubicBezTo>
                  <a:pt x="171748" y="938173"/>
                  <a:pt x="168891" y="938363"/>
                  <a:pt x="167462" y="937220"/>
                </a:cubicBezTo>
                <a:cubicBezTo>
                  <a:pt x="159747" y="931315"/>
                  <a:pt x="146793" y="928648"/>
                  <a:pt x="145364" y="918932"/>
                </a:cubicBezTo>
                <a:cubicBezTo>
                  <a:pt x="143745" y="907597"/>
                  <a:pt x="151936" y="913217"/>
                  <a:pt x="156603" y="916456"/>
                </a:cubicBezTo>
                <a:cubicBezTo>
                  <a:pt x="160794" y="919409"/>
                  <a:pt x="162985" y="925028"/>
                  <a:pt x="170510" y="925886"/>
                </a:cubicBezTo>
                <a:cubicBezTo>
                  <a:pt x="174034" y="918837"/>
                  <a:pt x="170796" y="911407"/>
                  <a:pt x="169653" y="904645"/>
                </a:cubicBezTo>
                <a:cubicBezTo>
                  <a:pt x="166986" y="889309"/>
                  <a:pt x="178511" y="881213"/>
                  <a:pt x="185274" y="870736"/>
                </a:cubicBezTo>
                <a:cubicBezTo>
                  <a:pt x="187179" y="867783"/>
                  <a:pt x="190322" y="868355"/>
                  <a:pt x="193465" y="869783"/>
                </a:cubicBezTo>
                <a:cubicBezTo>
                  <a:pt x="202133" y="873879"/>
                  <a:pt x="195751" y="882070"/>
                  <a:pt x="199180" y="889786"/>
                </a:cubicBezTo>
                <a:cubicBezTo>
                  <a:pt x="211182" y="877308"/>
                  <a:pt x="214515" y="861687"/>
                  <a:pt x="219564" y="847685"/>
                </a:cubicBezTo>
                <a:cubicBezTo>
                  <a:pt x="225183" y="831969"/>
                  <a:pt x="236518" y="819968"/>
                  <a:pt x="248615" y="812824"/>
                </a:cubicBezTo>
                <a:cubicBezTo>
                  <a:pt x="265093" y="803013"/>
                  <a:pt x="266903" y="787487"/>
                  <a:pt x="272999" y="773581"/>
                </a:cubicBezTo>
                <a:cubicBezTo>
                  <a:pt x="275952" y="766818"/>
                  <a:pt x="272142" y="761484"/>
                  <a:pt x="263188" y="765675"/>
                </a:cubicBezTo>
                <a:cubicBezTo>
                  <a:pt x="259092" y="767580"/>
                  <a:pt x="252996" y="770437"/>
                  <a:pt x="251282" y="765199"/>
                </a:cubicBezTo>
                <a:cubicBezTo>
                  <a:pt x="248710" y="757103"/>
                  <a:pt x="257473" y="758626"/>
                  <a:pt x="261664" y="757007"/>
                </a:cubicBezTo>
                <a:cubicBezTo>
                  <a:pt x="275761" y="751864"/>
                  <a:pt x="290049" y="746720"/>
                  <a:pt x="301574" y="737005"/>
                </a:cubicBezTo>
                <a:cubicBezTo>
                  <a:pt x="306527" y="732814"/>
                  <a:pt x="310337" y="731861"/>
                  <a:pt x="315671" y="734528"/>
                </a:cubicBezTo>
                <a:cubicBezTo>
                  <a:pt x="329577" y="741482"/>
                  <a:pt x="341007" y="735766"/>
                  <a:pt x="350818" y="726432"/>
                </a:cubicBezTo>
                <a:cubicBezTo>
                  <a:pt x="359962" y="717764"/>
                  <a:pt x="369678" y="711287"/>
                  <a:pt x="382251" y="709097"/>
                </a:cubicBezTo>
                <a:cubicBezTo>
                  <a:pt x="388442" y="708049"/>
                  <a:pt x="394728" y="704810"/>
                  <a:pt x="396633" y="698905"/>
                </a:cubicBezTo>
                <a:cubicBezTo>
                  <a:pt x="400062" y="688237"/>
                  <a:pt x="406063" y="684903"/>
                  <a:pt x="417017" y="686618"/>
                </a:cubicBezTo>
                <a:cubicBezTo>
                  <a:pt x="425113" y="687856"/>
                  <a:pt x="429114" y="681379"/>
                  <a:pt x="430828" y="674235"/>
                </a:cubicBezTo>
                <a:cubicBezTo>
                  <a:pt x="432828" y="665853"/>
                  <a:pt x="436924" y="658805"/>
                  <a:pt x="442544" y="652518"/>
                </a:cubicBezTo>
                <a:cubicBezTo>
                  <a:pt x="444068" y="653185"/>
                  <a:pt x="445878" y="653375"/>
                  <a:pt x="446449" y="654328"/>
                </a:cubicBezTo>
                <a:cubicBezTo>
                  <a:pt x="449878" y="659852"/>
                  <a:pt x="444163" y="670425"/>
                  <a:pt x="452259" y="671854"/>
                </a:cubicBezTo>
                <a:cubicBezTo>
                  <a:pt x="459117" y="673092"/>
                  <a:pt x="463118" y="664234"/>
                  <a:pt x="465594" y="658138"/>
                </a:cubicBezTo>
                <a:cubicBezTo>
                  <a:pt x="471309" y="644041"/>
                  <a:pt x="486835" y="633944"/>
                  <a:pt x="483025" y="613942"/>
                </a:cubicBezTo>
                <a:cubicBezTo>
                  <a:pt x="470071" y="639183"/>
                  <a:pt x="442544" y="630230"/>
                  <a:pt x="423684" y="641850"/>
                </a:cubicBezTo>
                <a:cubicBezTo>
                  <a:pt x="415493" y="646898"/>
                  <a:pt x="404634" y="633754"/>
                  <a:pt x="396538" y="635278"/>
                </a:cubicBezTo>
                <a:cubicBezTo>
                  <a:pt x="387394" y="636992"/>
                  <a:pt x="391776" y="653756"/>
                  <a:pt x="381774" y="659090"/>
                </a:cubicBezTo>
                <a:cubicBezTo>
                  <a:pt x="375964" y="662234"/>
                  <a:pt x="370059" y="662424"/>
                  <a:pt x="364344" y="659186"/>
                </a:cubicBezTo>
                <a:cubicBezTo>
                  <a:pt x="358724" y="655947"/>
                  <a:pt x="358724" y="650327"/>
                  <a:pt x="360057" y="644993"/>
                </a:cubicBezTo>
                <a:cubicBezTo>
                  <a:pt x="361677" y="638326"/>
                  <a:pt x="365391" y="631944"/>
                  <a:pt x="365772" y="625372"/>
                </a:cubicBezTo>
                <a:cubicBezTo>
                  <a:pt x="366344" y="615847"/>
                  <a:pt x="380060" y="601178"/>
                  <a:pt x="356343" y="598892"/>
                </a:cubicBezTo>
                <a:cubicBezTo>
                  <a:pt x="351294" y="598416"/>
                  <a:pt x="354914" y="589367"/>
                  <a:pt x="358819" y="589081"/>
                </a:cubicBezTo>
                <a:cubicBezTo>
                  <a:pt x="385775" y="586796"/>
                  <a:pt x="392442" y="565078"/>
                  <a:pt x="403682" y="546124"/>
                </a:cubicBezTo>
                <a:cubicBezTo>
                  <a:pt x="412540" y="530979"/>
                  <a:pt x="430447" y="520978"/>
                  <a:pt x="427685" y="499642"/>
                </a:cubicBezTo>
                <a:cubicBezTo>
                  <a:pt x="427494" y="498308"/>
                  <a:pt x="430352" y="495546"/>
                  <a:pt x="432066" y="495260"/>
                </a:cubicBezTo>
                <a:cubicBezTo>
                  <a:pt x="452069" y="492022"/>
                  <a:pt x="452259" y="475162"/>
                  <a:pt x="450640" y="462304"/>
                </a:cubicBezTo>
                <a:cubicBezTo>
                  <a:pt x="448354" y="443444"/>
                  <a:pt x="455212" y="433538"/>
                  <a:pt x="471405" y="427156"/>
                </a:cubicBezTo>
                <a:cubicBezTo>
                  <a:pt x="475596" y="425537"/>
                  <a:pt x="479501" y="422775"/>
                  <a:pt x="483692" y="421251"/>
                </a:cubicBezTo>
                <a:cubicBezTo>
                  <a:pt x="492264" y="418203"/>
                  <a:pt x="498456" y="407535"/>
                  <a:pt x="507314" y="409535"/>
                </a:cubicBezTo>
                <a:cubicBezTo>
                  <a:pt x="515696" y="411440"/>
                  <a:pt x="515029" y="423537"/>
                  <a:pt x="519887" y="430109"/>
                </a:cubicBezTo>
                <a:cubicBezTo>
                  <a:pt x="525697" y="437824"/>
                  <a:pt x="530460" y="445159"/>
                  <a:pt x="540080" y="431633"/>
                </a:cubicBezTo>
                <a:cubicBezTo>
                  <a:pt x="547319" y="421441"/>
                  <a:pt x="555891" y="411726"/>
                  <a:pt x="563892" y="401820"/>
                </a:cubicBezTo>
                <a:cubicBezTo>
                  <a:pt x="574560" y="388675"/>
                  <a:pt x="584847" y="373721"/>
                  <a:pt x="606088" y="375721"/>
                </a:cubicBezTo>
                <a:cubicBezTo>
                  <a:pt x="615232" y="376579"/>
                  <a:pt x="620090" y="367435"/>
                  <a:pt x="626091" y="361815"/>
                </a:cubicBezTo>
                <a:cubicBezTo>
                  <a:pt x="632758" y="355624"/>
                  <a:pt x="640092" y="349432"/>
                  <a:pt x="644664" y="341812"/>
                </a:cubicBezTo>
                <a:cubicBezTo>
                  <a:pt x="651237" y="330763"/>
                  <a:pt x="660095" y="328096"/>
                  <a:pt x="669048" y="334954"/>
                </a:cubicBezTo>
                <a:cubicBezTo>
                  <a:pt x="678002" y="341717"/>
                  <a:pt x="676668" y="352290"/>
                  <a:pt x="670382" y="361339"/>
                </a:cubicBezTo>
                <a:cubicBezTo>
                  <a:pt x="663810" y="370673"/>
                  <a:pt x="656856" y="379817"/>
                  <a:pt x="650094" y="388961"/>
                </a:cubicBezTo>
                <a:cubicBezTo>
                  <a:pt x="645998" y="394581"/>
                  <a:pt x="642188" y="400296"/>
                  <a:pt x="642378" y="407630"/>
                </a:cubicBezTo>
                <a:cubicBezTo>
                  <a:pt x="642474" y="411440"/>
                  <a:pt x="641997" y="415631"/>
                  <a:pt x="646665" y="417060"/>
                </a:cubicBezTo>
                <a:cubicBezTo>
                  <a:pt x="650856" y="418298"/>
                  <a:pt x="653999" y="416012"/>
                  <a:pt x="656571" y="413059"/>
                </a:cubicBezTo>
                <a:cubicBezTo>
                  <a:pt x="658095" y="411345"/>
                  <a:pt x="659904" y="409440"/>
                  <a:pt x="660285" y="407440"/>
                </a:cubicBezTo>
                <a:cubicBezTo>
                  <a:pt x="663048" y="393438"/>
                  <a:pt x="663429" y="377626"/>
                  <a:pt x="685717" y="388866"/>
                </a:cubicBezTo>
                <a:cubicBezTo>
                  <a:pt x="688194" y="390104"/>
                  <a:pt x="696099" y="381246"/>
                  <a:pt x="701243" y="376769"/>
                </a:cubicBezTo>
                <a:cubicBezTo>
                  <a:pt x="710101" y="369054"/>
                  <a:pt x="716102" y="369911"/>
                  <a:pt x="718864" y="382008"/>
                </a:cubicBezTo>
                <a:cubicBezTo>
                  <a:pt x="719912" y="386485"/>
                  <a:pt x="721817" y="390961"/>
                  <a:pt x="721722" y="395343"/>
                </a:cubicBezTo>
                <a:cubicBezTo>
                  <a:pt x="721341" y="416203"/>
                  <a:pt x="734104" y="415726"/>
                  <a:pt x="748963" y="413250"/>
                </a:cubicBezTo>
                <a:cubicBezTo>
                  <a:pt x="757726" y="411821"/>
                  <a:pt x="766108" y="408392"/>
                  <a:pt x="775824" y="411440"/>
                </a:cubicBezTo>
                <a:cubicBezTo>
                  <a:pt x="784206" y="414107"/>
                  <a:pt x="789540" y="406487"/>
                  <a:pt x="793826" y="400201"/>
                </a:cubicBezTo>
                <a:cubicBezTo>
                  <a:pt x="796302" y="396486"/>
                  <a:pt x="797350" y="391819"/>
                  <a:pt x="799446" y="387818"/>
                </a:cubicBezTo>
                <a:cubicBezTo>
                  <a:pt x="803256" y="380579"/>
                  <a:pt x="809066" y="375626"/>
                  <a:pt x="817638" y="376674"/>
                </a:cubicBezTo>
                <a:cubicBezTo>
                  <a:pt x="823068" y="377341"/>
                  <a:pt x="828021" y="380674"/>
                  <a:pt x="829068" y="386485"/>
                </a:cubicBezTo>
                <a:cubicBezTo>
                  <a:pt x="830688" y="394867"/>
                  <a:pt x="823353" y="398200"/>
                  <a:pt x="818305" y="402487"/>
                </a:cubicBezTo>
                <a:cubicBezTo>
                  <a:pt x="792111" y="424489"/>
                  <a:pt x="763727" y="444301"/>
                  <a:pt x="739819" y="468400"/>
                </a:cubicBezTo>
                <a:cubicBezTo>
                  <a:pt x="674478" y="534503"/>
                  <a:pt x="611422" y="602226"/>
                  <a:pt x="571893" y="688713"/>
                </a:cubicBezTo>
                <a:cubicBezTo>
                  <a:pt x="544652" y="748339"/>
                  <a:pt x="540937" y="808728"/>
                  <a:pt x="551700" y="871498"/>
                </a:cubicBezTo>
                <a:cubicBezTo>
                  <a:pt x="553415" y="881309"/>
                  <a:pt x="555701" y="890929"/>
                  <a:pt x="555510" y="900835"/>
                </a:cubicBezTo>
                <a:cubicBezTo>
                  <a:pt x="555225" y="924647"/>
                  <a:pt x="564559" y="946459"/>
                  <a:pt x="570465" y="968843"/>
                </a:cubicBezTo>
                <a:cubicBezTo>
                  <a:pt x="577418" y="995037"/>
                  <a:pt x="577227" y="1021231"/>
                  <a:pt x="574465" y="1047901"/>
                </a:cubicBezTo>
                <a:cubicBezTo>
                  <a:pt x="569607" y="1094954"/>
                  <a:pt x="567893" y="1142008"/>
                  <a:pt x="578466" y="1188585"/>
                </a:cubicBezTo>
                <a:cubicBezTo>
                  <a:pt x="582942" y="1208302"/>
                  <a:pt x="578085" y="1228209"/>
                  <a:pt x="580847" y="1247735"/>
                </a:cubicBezTo>
                <a:cubicBezTo>
                  <a:pt x="581895" y="1254784"/>
                  <a:pt x="578370" y="1266119"/>
                  <a:pt x="593229" y="1264023"/>
                </a:cubicBezTo>
                <a:cubicBezTo>
                  <a:pt x="599325" y="1263166"/>
                  <a:pt x="598087" y="1268404"/>
                  <a:pt x="595611" y="1271738"/>
                </a:cubicBezTo>
                <a:cubicBezTo>
                  <a:pt x="592944" y="1275358"/>
                  <a:pt x="587324" y="1279454"/>
                  <a:pt x="588943" y="1283168"/>
                </a:cubicBezTo>
                <a:cubicBezTo>
                  <a:pt x="600087" y="1308219"/>
                  <a:pt x="575132" y="1328317"/>
                  <a:pt x="579704" y="1351462"/>
                </a:cubicBezTo>
                <a:cubicBezTo>
                  <a:pt x="583419" y="1370132"/>
                  <a:pt x="577894" y="1389086"/>
                  <a:pt x="583514" y="1406993"/>
                </a:cubicBezTo>
                <a:cubicBezTo>
                  <a:pt x="586371" y="1415947"/>
                  <a:pt x="584752" y="1423471"/>
                  <a:pt x="582085" y="1431187"/>
                </a:cubicBezTo>
                <a:cubicBezTo>
                  <a:pt x="568560" y="1470144"/>
                  <a:pt x="564654" y="1509482"/>
                  <a:pt x="574179" y="1550154"/>
                </a:cubicBezTo>
                <a:cubicBezTo>
                  <a:pt x="579513" y="1573109"/>
                  <a:pt x="581323" y="1596922"/>
                  <a:pt x="587324" y="1619687"/>
                </a:cubicBezTo>
                <a:cubicBezTo>
                  <a:pt x="598659" y="1662168"/>
                  <a:pt x="623519" y="1698173"/>
                  <a:pt x="646284" y="1734939"/>
                </a:cubicBezTo>
                <a:cubicBezTo>
                  <a:pt x="651999" y="1744178"/>
                  <a:pt x="657809" y="1738082"/>
                  <a:pt x="663810" y="1735606"/>
                </a:cubicBezTo>
                <a:cubicBezTo>
                  <a:pt x="675335" y="1730843"/>
                  <a:pt x="672287" y="1719413"/>
                  <a:pt x="669620" y="1713698"/>
                </a:cubicBezTo>
                <a:cubicBezTo>
                  <a:pt x="662476" y="1698554"/>
                  <a:pt x="662381" y="1683885"/>
                  <a:pt x="667143" y="1668931"/>
                </a:cubicBezTo>
                <a:cubicBezTo>
                  <a:pt x="669048" y="1662930"/>
                  <a:pt x="670763" y="1657787"/>
                  <a:pt x="668382" y="1651500"/>
                </a:cubicBezTo>
                <a:cubicBezTo>
                  <a:pt x="664000" y="1639975"/>
                  <a:pt x="673906" y="1635212"/>
                  <a:pt x="680383" y="1629402"/>
                </a:cubicBezTo>
                <a:cubicBezTo>
                  <a:pt x="688670" y="1621973"/>
                  <a:pt x="694290" y="1630259"/>
                  <a:pt x="700100" y="1634260"/>
                </a:cubicBezTo>
                <a:cubicBezTo>
                  <a:pt x="703719" y="1636832"/>
                  <a:pt x="706196" y="1640927"/>
                  <a:pt x="709434" y="1644166"/>
                </a:cubicBezTo>
                <a:cubicBezTo>
                  <a:pt x="711625" y="1646357"/>
                  <a:pt x="714483" y="1648166"/>
                  <a:pt x="717626" y="1646357"/>
                </a:cubicBezTo>
                <a:cubicBezTo>
                  <a:pt x="721531" y="1644071"/>
                  <a:pt x="722579" y="1639499"/>
                  <a:pt x="720293" y="1636546"/>
                </a:cubicBezTo>
                <a:cubicBezTo>
                  <a:pt x="704577" y="1616162"/>
                  <a:pt x="720388" y="1604637"/>
                  <a:pt x="730961" y="1589587"/>
                </a:cubicBezTo>
                <a:cubicBezTo>
                  <a:pt x="745629" y="1568918"/>
                  <a:pt x="764489" y="1569204"/>
                  <a:pt x="785539" y="1571490"/>
                </a:cubicBezTo>
                <a:cubicBezTo>
                  <a:pt x="793540" y="1572347"/>
                  <a:pt x="798684" y="1574348"/>
                  <a:pt x="796683" y="1583777"/>
                </a:cubicBezTo>
                <a:cubicBezTo>
                  <a:pt x="795826" y="1587683"/>
                  <a:pt x="796398" y="1592254"/>
                  <a:pt x="800398" y="1593683"/>
                </a:cubicBezTo>
                <a:cubicBezTo>
                  <a:pt x="807637" y="1596350"/>
                  <a:pt x="805161" y="1587968"/>
                  <a:pt x="808304" y="1585682"/>
                </a:cubicBezTo>
                <a:cubicBezTo>
                  <a:pt x="810114" y="1584349"/>
                  <a:pt x="811923" y="1582349"/>
                  <a:pt x="814019" y="1582063"/>
                </a:cubicBezTo>
                <a:cubicBezTo>
                  <a:pt x="826497" y="1580348"/>
                  <a:pt x="832497" y="1570633"/>
                  <a:pt x="829354" y="1561394"/>
                </a:cubicBezTo>
                <a:cubicBezTo>
                  <a:pt x="826878" y="1554059"/>
                  <a:pt x="814590" y="1552250"/>
                  <a:pt x="805637" y="1552154"/>
                </a:cubicBezTo>
                <a:cubicBezTo>
                  <a:pt x="782396" y="1551964"/>
                  <a:pt x="781920" y="1552059"/>
                  <a:pt x="789349" y="1530437"/>
                </a:cubicBezTo>
                <a:cubicBezTo>
                  <a:pt x="798017" y="1505101"/>
                  <a:pt x="807828" y="1480336"/>
                  <a:pt x="842118" y="1483384"/>
                </a:cubicBezTo>
                <a:cubicBezTo>
                  <a:pt x="845642" y="1483670"/>
                  <a:pt x="847928" y="1481574"/>
                  <a:pt x="848118" y="1478145"/>
                </a:cubicBezTo>
                <a:cubicBezTo>
                  <a:pt x="848309" y="1474145"/>
                  <a:pt x="844975" y="1474525"/>
                  <a:pt x="842213" y="1473383"/>
                </a:cubicBezTo>
                <a:cubicBezTo>
                  <a:pt x="821448" y="1465000"/>
                  <a:pt x="801065" y="1464429"/>
                  <a:pt x="780396" y="1473954"/>
                </a:cubicBezTo>
                <a:cubicBezTo>
                  <a:pt x="776205" y="1475859"/>
                  <a:pt x="769347" y="1476716"/>
                  <a:pt x="766489" y="1470144"/>
                </a:cubicBezTo>
                <a:cubicBezTo>
                  <a:pt x="764298" y="1465096"/>
                  <a:pt x="767061" y="1460714"/>
                  <a:pt x="771252" y="1458714"/>
                </a:cubicBezTo>
                <a:cubicBezTo>
                  <a:pt x="782110" y="1453571"/>
                  <a:pt x="777633" y="1435854"/>
                  <a:pt x="782586" y="1435473"/>
                </a:cubicBezTo>
                <a:cubicBezTo>
                  <a:pt x="796969" y="1434140"/>
                  <a:pt x="806780" y="1424138"/>
                  <a:pt x="818400" y="1419090"/>
                </a:cubicBezTo>
                <a:cubicBezTo>
                  <a:pt x="849833" y="1405469"/>
                  <a:pt x="885266" y="1400326"/>
                  <a:pt x="912793" y="1377847"/>
                </a:cubicBezTo>
                <a:cubicBezTo>
                  <a:pt x="914984" y="1376037"/>
                  <a:pt x="918413" y="1375275"/>
                  <a:pt x="917746" y="1369750"/>
                </a:cubicBezTo>
                <a:cubicBezTo>
                  <a:pt x="902792" y="1370036"/>
                  <a:pt x="890886" y="1378895"/>
                  <a:pt x="878313" y="1384705"/>
                </a:cubicBezTo>
                <a:cubicBezTo>
                  <a:pt x="869740" y="1388610"/>
                  <a:pt x="861549" y="1391944"/>
                  <a:pt x="852119" y="1390896"/>
                </a:cubicBezTo>
                <a:cubicBezTo>
                  <a:pt x="832783" y="1388705"/>
                  <a:pt x="814114" y="1392801"/>
                  <a:pt x="795540" y="1396706"/>
                </a:cubicBezTo>
                <a:cubicBezTo>
                  <a:pt x="786111" y="1398707"/>
                  <a:pt x="778776" y="1398707"/>
                  <a:pt x="769728" y="1394135"/>
                </a:cubicBezTo>
                <a:cubicBezTo>
                  <a:pt x="754583" y="1386515"/>
                  <a:pt x="745725" y="1392420"/>
                  <a:pt x="749820" y="1407660"/>
                </a:cubicBezTo>
                <a:cubicBezTo>
                  <a:pt x="753726" y="1422424"/>
                  <a:pt x="747630" y="1428425"/>
                  <a:pt x="738200" y="1438045"/>
                </a:cubicBezTo>
                <a:cubicBezTo>
                  <a:pt x="718769" y="1457952"/>
                  <a:pt x="695909" y="1467001"/>
                  <a:pt x="670001" y="1475764"/>
                </a:cubicBezTo>
                <a:cubicBezTo>
                  <a:pt x="651237" y="1482050"/>
                  <a:pt x="630758" y="1484146"/>
                  <a:pt x="609136" y="1496528"/>
                </a:cubicBezTo>
                <a:cubicBezTo>
                  <a:pt x="619328" y="1479383"/>
                  <a:pt x="609898" y="1460048"/>
                  <a:pt x="627519" y="1449379"/>
                </a:cubicBezTo>
                <a:cubicBezTo>
                  <a:pt x="630091" y="1447856"/>
                  <a:pt x="632758" y="1443665"/>
                  <a:pt x="634568" y="1444141"/>
                </a:cubicBezTo>
                <a:cubicBezTo>
                  <a:pt x="649522" y="1447856"/>
                  <a:pt x="656475" y="1438997"/>
                  <a:pt x="662952" y="1427853"/>
                </a:cubicBezTo>
                <a:cubicBezTo>
                  <a:pt x="668096" y="1419090"/>
                  <a:pt x="686955" y="1425281"/>
                  <a:pt x="684574" y="1406422"/>
                </a:cubicBezTo>
                <a:cubicBezTo>
                  <a:pt x="683336" y="1396516"/>
                  <a:pt x="688098" y="1385943"/>
                  <a:pt x="688670" y="1374608"/>
                </a:cubicBezTo>
                <a:cubicBezTo>
                  <a:pt x="682669" y="1379180"/>
                  <a:pt x="678954" y="1385562"/>
                  <a:pt x="677621" y="1393182"/>
                </a:cubicBezTo>
                <a:cubicBezTo>
                  <a:pt x="675430" y="1405850"/>
                  <a:pt x="667048" y="1411089"/>
                  <a:pt x="655523" y="1412137"/>
                </a:cubicBezTo>
                <a:cubicBezTo>
                  <a:pt x="642474" y="1413375"/>
                  <a:pt x="631139" y="1418995"/>
                  <a:pt x="619804" y="1424710"/>
                </a:cubicBezTo>
                <a:cubicBezTo>
                  <a:pt x="616756" y="1426234"/>
                  <a:pt x="614470" y="1431282"/>
                  <a:pt x="610374" y="1427282"/>
                </a:cubicBezTo>
                <a:cubicBezTo>
                  <a:pt x="607326" y="1424329"/>
                  <a:pt x="607898" y="1419757"/>
                  <a:pt x="609708" y="1416518"/>
                </a:cubicBezTo>
                <a:cubicBezTo>
                  <a:pt x="615899" y="1405088"/>
                  <a:pt x="622471" y="1393849"/>
                  <a:pt x="636473" y="1390420"/>
                </a:cubicBezTo>
                <a:cubicBezTo>
                  <a:pt x="643045" y="1388800"/>
                  <a:pt x="647808" y="1386133"/>
                  <a:pt x="646569" y="1378037"/>
                </a:cubicBezTo>
                <a:cubicBezTo>
                  <a:pt x="644950" y="1367750"/>
                  <a:pt x="636854" y="1366512"/>
                  <a:pt x="629043" y="1363083"/>
                </a:cubicBezTo>
                <a:cubicBezTo>
                  <a:pt x="618375" y="1358416"/>
                  <a:pt x="622281" y="1367846"/>
                  <a:pt x="620185" y="1370703"/>
                </a:cubicBezTo>
                <a:cubicBezTo>
                  <a:pt x="616470" y="1375942"/>
                  <a:pt x="613041" y="1380514"/>
                  <a:pt x="603707" y="1380514"/>
                </a:cubicBezTo>
                <a:cubicBezTo>
                  <a:pt x="609517" y="1369274"/>
                  <a:pt x="606850" y="1357082"/>
                  <a:pt x="613041" y="1346414"/>
                </a:cubicBezTo>
                <a:cubicBezTo>
                  <a:pt x="617137" y="1339271"/>
                  <a:pt x="612089" y="1333079"/>
                  <a:pt x="608565" y="1327460"/>
                </a:cubicBezTo>
                <a:cubicBezTo>
                  <a:pt x="603802" y="1319935"/>
                  <a:pt x="606469" y="1314029"/>
                  <a:pt x="609327" y="1306409"/>
                </a:cubicBezTo>
                <a:cubicBezTo>
                  <a:pt x="613327" y="1295837"/>
                  <a:pt x="617518" y="1298408"/>
                  <a:pt x="624567" y="1302313"/>
                </a:cubicBezTo>
                <a:cubicBezTo>
                  <a:pt x="630472" y="1305552"/>
                  <a:pt x="629805" y="1299646"/>
                  <a:pt x="630472" y="1296408"/>
                </a:cubicBezTo>
                <a:cubicBezTo>
                  <a:pt x="633234" y="1281930"/>
                  <a:pt x="631901" y="1268404"/>
                  <a:pt x="616470" y="1262023"/>
                </a:cubicBezTo>
                <a:cubicBezTo>
                  <a:pt x="607612" y="1258308"/>
                  <a:pt x="602850" y="1250688"/>
                  <a:pt x="606850" y="1244687"/>
                </a:cubicBezTo>
                <a:cubicBezTo>
                  <a:pt x="615423" y="1231829"/>
                  <a:pt x="609136" y="1221923"/>
                  <a:pt x="605612" y="1210397"/>
                </a:cubicBezTo>
                <a:cubicBezTo>
                  <a:pt x="603231" y="1202682"/>
                  <a:pt x="598182" y="1191633"/>
                  <a:pt x="615327" y="1191728"/>
                </a:cubicBezTo>
                <a:cubicBezTo>
                  <a:pt x="625614" y="1191824"/>
                  <a:pt x="629329" y="1181537"/>
                  <a:pt x="629043" y="1173916"/>
                </a:cubicBezTo>
                <a:cubicBezTo>
                  <a:pt x="628758" y="1165344"/>
                  <a:pt x="632187" y="1157914"/>
                  <a:pt x="632853" y="1149152"/>
                </a:cubicBezTo>
                <a:cubicBezTo>
                  <a:pt x="624948" y="1149247"/>
                  <a:pt x="621900" y="1152866"/>
                  <a:pt x="621423" y="1160105"/>
                </a:cubicBezTo>
                <a:cubicBezTo>
                  <a:pt x="620757" y="1169916"/>
                  <a:pt x="621138" y="1180679"/>
                  <a:pt x="606945" y="1181822"/>
                </a:cubicBezTo>
                <a:cubicBezTo>
                  <a:pt x="593039" y="1182965"/>
                  <a:pt x="597420" y="1168964"/>
                  <a:pt x="591515" y="1163439"/>
                </a:cubicBezTo>
                <a:cubicBezTo>
                  <a:pt x="590086" y="1162106"/>
                  <a:pt x="589991" y="1159343"/>
                  <a:pt x="589134" y="1157153"/>
                </a:cubicBezTo>
                <a:cubicBezTo>
                  <a:pt x="584085" y="1159724"/>
                  <a:pt x="589038" y="1166392"/>
                  <a:pt x="583800" y="1168583"/>
                </a:cubicBezTo>
                <a:cubicBezTo>
                  <a:pt x="583133" y="1167535"/>
                  <a:pt x="581990" y="1166487"/>
                  <a:pt x="581799" y="1165344"/>
                </a:cubicBezTo>
                <a:cubicBezTo>
                  <a:pt x="578942" y="1145627"/>
                  <a:pt x="576084" y="1126006"/>
                  <a:pt x="586943" y="1107527"/>
                </a:cubicBezTo>
                <a:cubicBezTo>
                  <a:pt x="588848" y="1104384"/>
                  <a:pt x="590372" y="1100669"/>
                  <a:pt x="587991" y="1096764"/>
                </a:cubicBezTo>
                <a:cubicBezTo>
                  <a:pt x="573703" y="1073047"/>
                  <a:pt x="589229" y="1054283"/>
                  <a:pt x="597516" y="1029041"/>
                </a:cubicBezTo>
                <a:cubicBezTo>
                  <a:pt x="601421" y="1050473"/>
                  <a:pt x="596754" y="1065712"/>
                  <a:pt x="593420" y="1081714"/>
                </a:cubicBezTo>
                <a:cubicBezTo>
                  <a:pt x="602659" y="1075237"/>
                  <a:pt x="607898" y="1066189"/>
                  <a:pt x="611422" y="1055902"/>
                </a:cubicBezTo>
                <a:cubicBezTo>
                  <a:pt x="613708" y="1049425"/>
                  <a:pt x="615708" y="1042853"/>
                  <a:pt x="617804" y="1036376"/>
                </a:cubicBezTo>
                <a:cubicBezTo>
                  <a:pt x="619804" y="1030375"/>
                  <a:pt x="626281" y="1026851"/>
                  <a:pt x="628091" y="1021612"/>
                </a:cubicBezTo>
                <a:cubicBezTo>
                  <a:pt x="632472" y="1009229"/>
                  <a:pt x="648570" y="1041328"/>
                  <a:pt x="647046" y="1016373"/>
                </a:cubicBezTo>
                <a:cubicBezTo>
                  <a:pt x="646379" y="1005134"/>
                  <a:pt x="657904" y="999895"/>
                  <a:pt x="656856" y="989322"/>
                </a:cubicBezTo>
                <a:cubicBezTo>
                  <a:pt x="656761" y="987988"/>
                  <a:pt x="658285" y="985322"/>
                  <a:pt x="658571" y="985417"/>
                </a:cubicBezTo>
                <a:cubicBezTo>
                  <a:pt x="681812" y="990370"/>
                  <a:pt x="672477" y="968272"/>
                  <a:pt x="679907" y="960366"/>
                </a:cubicBezTo>
                <a:cubicBezTo>
                  <a:pt x="685527" y="954365"/>
                  <a:pt x="686765" y="931601"/>
                  <a:pt x="702576" y="952651"/>
                </a:cubicBezTo>
                <a:cubicBezTo>
                  <a:pt x="704672" y="955413"/>
                  <a:pt x="709911" y="952365"/>
                  <a:pt x="711530" y="948460"/>
                </a:cubicBezTo>
                <a:cubicBezTo>
                  <a:pt x="714768" y="940745"/>
                  <a:pt x="723722" y="937982"/>
                  <a:pt x="726579" y="929219"/>
                </a:cubicBezTo>
                <a:cubicBezTo>
                  <a:pt x="728865" y="922171"/>
                  <a:pt x="736676" y="917503"/>
                  <a:pt x="740676" y="928838"/>
                </a:cubicBezTo>
                <a:cubicBezTo>
                  <a:pt x="747725" y="948936"/>
                  <a:pt x="748487" y="922933"/>
                  <a:pt x="753726" y="928172"/>
                </a:cubicBezTo>
                <a:cubicBezTo>
                  <a:pt x="756964" y="936744"/>
                  <a:pt x="751821" y="946936"/>
                  <a:pt x="755821" y="956175"/>
                </a:cubicBezTo>
                <a:cubicBezTo>
                  <a:pt x="775157" y="953032"/>
                  <a:pt x="779538" y="928934"/>
                  <a:pt x="799541" y="925219"/>
                </a:cubicBezTo>
                <a:cubicBezTo>
                  <a:pt x="804684" y="924266"/>
                  <a:pt x="809161" y="920075"/>
                  <a:pt x="815352" y="922933"/>
                </a:cubicBezTo>
                <a:cubicBezTo>
                  <a:pt x="836212" y="932362"/>
                  <a:pt x="851738" y="922552"/>
                  <a:pt x="866597" y="908931"/>
                </a:cubicBezTo>
                <a:cubicBezTo>
                  <a:pt x="870312" y="905502"/>
                  <a:pt x="873455" y="890167"/>
                  <a:pt x="882789" y="905502"/>
                </a:cubicBezTo>
                <a:cubicBezTo>
                  <a:pt x="884123" y="907788"/>
                  <a:pt x="889076" y="902359"/>
                  <a:pt x="890124" y="898930"/>
                </a:cubicBezTo>
                <a:cubicBezTo>
                  <a:pt x="891457" y="894548"/>
                  <a:pt x="895077" y="890834"/>
                  <a:pt x="889171" y="885118"/>
                </a:cubicBezTo>
                <a:cubicBezTo>
                  <a:pt x="876693" y="873307"/>
                  <a:pt x="877455" y="862068"/>
                  <a:pt x="889933" y="852734"/>
                </a:cubicBezTo>
                <a:cubicBezTo>
                  <a:pt x="898982" y="845971"/>
                  <a:pt x="906983" y="839208"/>
                  <a:pt x="921461" y="845209"/>
                </a:cubicBezTo>
                <a:cubicBezTo>
                  <a:pt x="938796" y="852448"/>
                  <a:pt x="958799" y="852448"/>
                  <a:pt x="974325" y="866068"/>
                </a:cubicBezTo>
                <a:cubicBezTo>
                  <a:pt x="984326" y="874832"/>
                  <a:pt x="996994" y="870450"/>
                  <a:pt x="1001185" y="857496"/>
                </a:cubicBezTo>
                <a:cubicBezTo>
                  <a:pt x="1003185" y="851209"/>
                  <a:pt x="1002900" y="844066"/>
                  <a:pt x="1003566" y="837208"/>
                </a:cubicBezTo>
                <a:cubicBezTo>
                  <a:pt x="1010520" y="835207"/>
                  <a:pt x="1012615" y="849495"/>
                  <a:pt x="1020616" y="842447"/>
                </a:cubicBezTo>
                <a:cubicBezTo>
                  <a:pt x="1027474" y="836351"/>
                  <a:pt x="1026141" y="829397"/>
                  <a:pt x="1022712" y="821682"/>
                </a:cubicBezTo>
                <a:cubicBezTo>
                  <a:pt x="1013663" y="801203"/>
                  <a:pt x="1003947" y="797107"/>
                  <a:pt x="983278" y="805870"/>
                </a:cubicBezTo>
                <a:cubicBezTo>
                  <a:pt x="973563" y="810061"/>
                  <a:pt x="959085" y="804156"/>
                  <a:pt x="960799" y="795679"/>
                </a:cubicBezTo>
                <a:cubicBezTo>
                  <a:pt x="964704" y="777010"/>
                  <a:pt x="957656" y="782630"/>
                  <a:pt x="947750" y="787678"/>
                </a:cubicBezTo>
                <a:cubicBezTo>
                  <a:pt x="930129" y="796441"/>
                  <a:pt x="916508" y="790249"/>
                  <a:pt x="916984" y="773486"/>
                </a:cubicBezTo>
                <a:cubicBezTo>
                  <a:pt x="917270" y="763770"/>
                  <a:pt x="922794" y="754245"/>
                  <a:pt x="929557" y="747673"/>
                </a:cubicBezTo>
                <a:cubicBezTo>
                  <a:pt x="936987" y="740529"/>
                  <a:pt x="942511" y="752149"/>
                  <a:pt x="949750" y="753197"/>
                </a:cubicBezTo>
                <a:cubicBezTo>
                  <a:pt x="953274" y="753674"/>
                  <a:pt x="954703" y="759103"/>
                  <a:pt x="959466" y="758626"/>
                </a:cubicBezTo>
                <a:cubicBezTo>
                  <a:pt x="963371" y="746244"/>
                  <a:pt x="969848" y="735100"/>
                  <a:pt x="976230" y="723955"/>
                </a:cubicBezTo>
                <a:cubicBezTo>
                  <a:pt x="983278" y="711573"/>
                  <a:pt x="993756" y="698714"/>
                  <a:pt x="970229" y="690999"/>
                </a:cubicBezTo>
                <a:cubicBezTo>
                  <a:pt x="963466" y="688808"/>
                  <a:pt x="961371" y="681474"/>
                  <a:pt x="966419" y="673854"/>
                </a:cubicBezTo>
                <a:cubicBezTo>
                  <a:pt x="971848" y="665662"/>
                  <a:pt x="976039" y="665282"/>
                  <a:pt x="981373" y="673759"/>
                </a:cubicBezTo>
                <a:cubicBezTo>
                  <a:pt x="983564" y="677283"/>
                  <a:pt x="988517" y="678712"/>
                  <a:pt x="990708" y="674330"/>
                </a:cubicBezTo>
                <a:cubicBezTo>
                  <a:pt x="999090" y="658043"/>
                  <a:pt x="1019283" y="648899"/>
                  <a:pt x="1017568" y="626038"/>
                </a:cubicBezTo>
                <a:cubicBezTo>
                  <a:pt x="1016711" y="614609"/>
                  <a:pt x="1027855" y="604417"/>
                  <a:pt x="1025950" y="591368"/>
                </a:cubicBezTo>
                <a:cubicBezTo>
                  <a:pt x="1033951" y="601654"/>
                  <a:pt x="1038237" y="612322"/>
                  <a:pt x="1034999" y="625562"/>
                </a:cubicBezTo>
                <a:cubicBezTo>
                  <a:pt x="1033665" y="631182"/>
                  <a:pt x="1034999" y="637659"/>
                  <a:pt x="1035951" y="643660"/>
                </a:cubicBezTo>
                <a:cubicBezTo>
                  <a:pt x="1037761" y="654899"/>
                  <a:pt x="1043190" y="660614"/>
                  <a:pt x="1054430" y="652804"/>
                </a:cubicBezTo>
                <a:cubicBezTo>
                  <a:pt x="1064050" y="646136"/>
                  <a:pt x="1073670" y="643279"/>
                  <a:pt x="1086053" y="644612"/>
                </a:cubicBezTo>
                <a:cubicBezTo>
                  <a:pt x="1101674" y="646327"/>
                  <a:pt x="1120914" y="627562"/>
                  <a:pt x="1121486" y="609655"/>
                </a:cubicBezTo>
                <a:cubicBezTo>
                  <a:pt x="1121962" y="593749"/>
                  <a:pt x="1125486" y="579937"/>
                  <a:pt x="1134726" y="567174"/>
                </a:cubicBezTo>
                <a:cubicBezTo>
                  <a:pt x="1136821" y="564317"/>
                  <a:pt x="1139964" y="560697"/>
                  <a:pt x="1137202" y="556982"/>
                </a:cubicBezTo>
                <a:cubicBezTo>
                  <a:pt x="1134535" y="553363"/>
                  <a:pt x="1130154" y="554410"/>
                  <a:pt x="1126725" y="555839"/>
                </a:cubicBezTo>
                <a:cubicBezTo>
                  <a:pt x="1083100" y="574223"/>
                  <a:pt x="1037380" y="569650"/>
                  <a:pt x="991946" y="568031"/>
                </a:cubicBezTo>
                <a:cubicBezTo>
                  <a:pt x="984421" y="567746"/>
                  <a:pt x="976801" y="569460"/>
                  <a:pt x="969276" y="570222"/>
                </a:cubicBezTo>
                <a:cubicBezTo>
                  <a:pt x="964990" y="570603"/>
                  <a:pt x="958704" y="572889"/>
                  <a:pt x="957846" y="566888"/>
                </a:cubicBezTo>
                <a:cubicBezTo>
                  <a:pt x="956894" y="560316"/>
                  <a:pt x="962799" y="552791"/>
                  <a:pt x="968038" y="554506"/>
                </a:cubicBezTo>
                <a:cubicBezTo>
                  <a:pt x="990517" y="561745"/>
                  <a:pt x="1011853" y="540599"/>
                  <a:pt x="1034237" y="553077"/>
                </a:cubicBezTo>
                <a:cubicBezTo>
                  <a:pt x="1038237" y="555268"/>
                  <a:pt x="1043286" y="554315"/>
                  <a:pt x="1046905" y="550696"/>
                </a:cubicBezTo>
                <a:cubicBezTo>
                  <a:pt x="1049763" y="547933"/>
                  <a:pt x="1053763" y="544981"/>
                  <a:pt x="1057002" y="547076"/>
                </a:cubicBezTo>
                <a:cubicBezTo>
                  <a:pt x="1090720" y="569460"/>
                  <a:pt x="1114723" y="537075"/>
                  <a:pt x="1143298" y="531360"/>
                </a:cubicBezTo>
                <a:cubicBezTo>
                  <a:pt x="1160824" y="527836"/>
                  <a:pt x="1177493" y="520597"/>
                  <a:pt x="1195876" y="525550"/>
                </a:cubicBezTo>
                <a:cubicBezTo>
                  <a:pt x="1207782" y="528788"/>
                  <a:pt x="1207116" y="520025"/>
                  <a:pt x="1205687" y="513739"/>
                </a:cubicBezTo>
                <a:cubicBezTo>
                  <a:pt x="1202067" y="498499"/>
                  <a:pt x="1210164" y="496689"/>
                  <a:pt x="1222356" y="493831"/>
                </a:cubicBezTo>
                <a:cubicBezTo>
                  <a:pt x="1230261" y="491926"/>
                  <a:pt x="1240167" y="494784"/>
                  <a:pt x="1246930" y="486021"/>
                </a:cubicBezTo>
                <a:cubicBezTo>
                  <a:pt x="1253502" y="477448"/>
                  <a:pt x="1256836" y="493546"/>
                  <a:pt x="1267314" y="489450"/>
                </a:cubicBezTo>
                <a:cubicBezTo>
                  <a:pt x="1290745" y="480211"/>
                  <a:pt x="1312176" y="467923"/>
                  <a:pt x="1334179" y="456303"/>
                </a:cubicBezTo>
                <a:cubicBezTo>
                  <a:pt x="1342180" y="452112"/>
                  <a:pt x="1339704" y="442777"/>
                  <a:pt x="1342180" y="435824"/>
                </a:cubicBezTo>
                <a:cubicBezTo>
                  <a:pt x="1344180" y="430014"/>
                  <a:pt x="1346371" y="423442"/>
                  <a:pt x="1354372" y="424775"/>
                </a:cubicBezTo>
                <a:cubicBezTo>
                  <a:pt x="1360754" y="425918"/>
                  <a:pt x="1362183" y="431538"/>
                  <a:pt x="1362087" y="437158"/>
                </a:cubicBezTo>
                <a:cubicBezTo>
                  <a:pt x="1361897" y="448397"/>
                  <a:pt x="1363897" y="457160"/>
                  <a:pt x="1378470" y="455446"/>
                </a:cubicBezTo>
                <a:cubicBezTo>
                  <a:pt x="1386567" y="454493"/>
                  <a:pt x="1389710" y="459351"/>
                  <a:pt x="1388567" y="466685"/>
                </a:cubicBezTo>
                <a:cubicBezTo>
                  <a:pt x="1388091" y="469733"/>
                  <a:pt x="1387757" y="472495"/>
                  <a:pt x="1388603" y="474389"/>
                </a:cubicBezTo>
                <a:lnTo>
                  <a:pt x="1395130" y="476673"/>
                </a:lnTo>
                <a:lnTo>
                  <a:pt x="1395044" y="477544"/>
                </a:lnTo>
                <a:lnTo>
                  <a:pt x="1395265" y="477397"/>
                </a:lnTo>
                <a:lnTo>
                  <a:pt x="1384769" y="489617"/>
                </a:lnTo>
                <a:cubicBezTo>
                  <a:pt x="1380090" y="491903"/>
                  <a:pt x="1374279" y="492450"/>
                  <a:pt x="1367040" y="491926"/>
                </a:cubicBezTo>
                <a:cubicBezTo>
                  <a:pt x="1345323" y="490212"/>
                  <a:pt x="1323702" y="490117"/>
                  <a:pt x="1302080" y="486211"/>
                </a:cubicBezTo>
                <a:cubicBezTo>
                  <a:pt x="1292079" y="484402"/>
                  <a:pt x="1281506" y="490212"/>
                  <a:pt x="1271886" y="494784"/>
                </a:cubicBezTo>
                <a:cubicBezTo>
                  <a:pt x="1268171" y="496498"/>
                  <a:pt x="1264742" y="499546"/>
                  <a:pt x="1267504" y="503356"/>
                </a:cubicBezTo>
                <a:cubicBezTo>
                  <a:pt x="1269600" y="506214"/>
                  <a:pt x="1267885" y="514977"/>
                  <a:pt x="1274934" y="511357"/>
                </a:cubicBezTo>
                <a:cubicBezTo>
                  <a:pt x="1280649" y="508405"/>
                  <a:pt x="1288173" y="518501"/>
                  <a:pt x="1292174" y="507547"/>
                </a:cubicBezTo>
                <a:cubicBezTo>
                  <a:pt x="1294555" y="501166"/>
                  <a:pt x="1301413" y="499356"/>
                  <a:pt x="1307604" y="500499"/>
                </a:cubicBezTo>
                <a:cubicBezTo>
                  <a:pt x="1335798" y="505738"/>
                  <a:pt x="1364469" y="502785"/>
                  <a:pt x="1392758" y="506119"/>
                </a:cubicBezTo>
                <a:cubicBezTo>
                  <a:pt x="1400378" y="506976"/>
                  <a:pt x="1404569" y="502785"/>
                  <a:pt x="1406664" y="496975"/>
                </a:cubicBezTo>
                <a:cubicBezTo>
                  <a:pt x="1409236" y="489831"/>
                  <a:pt x="1410855" y="481449"/>
                  <a:pt x="1406569" y="474972"/>
                </a:cubicBezTo>
                <a:cubicBezTo>
                  <a:pt x="1404998" y="472591"/>
                  <a:pt x="1403021" y="472638"/>
                  <a:pt x="1400985" y="473579"/>
                </a:cubicBezTo>
                <a:lnTo>
                  <a:pt x="1395265" y="477397"/>
                </a:lnTo>
                <a:lnTo>
                  <a:pt x="1395711" y="476877"/>
                </a:lnTo>
                <a:lnTo>
                  <a:pt x="1395130" y="476673"/>
                </a:lnTo>
                <a:lnTo>
                  <a:pt x="1396377" y="463923"/>
                </a:lnTo>
                <a:cubicBezTo>
                  <a:pt x="1400092" y="434491"/>
                  <a:pt x="1405617" y="426299"/>
                  <a:pt x="1433620" y="428395"/>
                </a:cubicBezTo>
                <a:cubicBezTo>
                  <a:pt x="1455242" y="430014"/>
                  <a:pt x="1476006" y="421441"/>
                  <a:pt x="1498200" y="427442"/>
                </a:cubicBezTo>
                <a:cubicBezTo>
                  <a:pt x="1508487" y="430204"/>
                  <a:pt x="1521631" y="441444"/>
                  <a:pt x="1532394" y="430585"/>
                </a:cubicBezTo>
                <a:cubicBezTo>
                  <a:pt x="1541253" y="421727"/>
                  <a:pt x="1533347" y="407344"/>
                  <a:pt x="1538586" y="396391"/>
                </a:cubicBezTo>
                <a:cubicBezTo>
                  <a:pt x="1539252" y="395057"/>
                  <a:pt x="1539252" y="393343"/>
                  <a:pt x="1539919" y="392009"/>
                </a:cubicBezTo>
                <a:cubicBezTo>
                  <a:pt x="1543062" y="386675"/>
                  <a:pt x="1534490" y="376483"/>
                  <a:pt x="1545063" y="375150"/>
                </a:cubicBezTo>
                <a:cubicBezTo>
                  <a:pt x="1552968" y="374197"/>
                  <a:pt x="1555921" y="382103"/>
                  <a:pt x="1557064" y="389342"/>
                </a:cubicBezTo>
                <a:cubicBezTo>
                  <a:pt x="1557636" y="392771"/>
                  <a:pt x="1559255" y="395152"/>
                  <a:pt x="1562970" y="394200"/>
                </a:cubicBezTo>
                <a:cubicBezTo>
                  <a:pt x="1566684" y="393343"/>
                  <a:pt x="1571637" y="392009"/>
                  <a:pt x="1571352" y="387723"/>
                </a:cubicBezTo>
                <a:cubicBezTo>
                  <a:pt x="1569828" y="368197"/>
                  <a:pt x="1580305" y="379150"/>
                  <a:pt x="1585830" y="382389"/>
                </a:cubicBezTo>
                <a:cubicBezTo>
                  <a:pt x="1605546" y="394009"/>
                  <a:pt x="1621644" y="410107"/>
                  <a:pt x="1634979" y="428490"/>
                </a:cubicBezTo>
                <a:cubicBezTo>
                  <a:pt x="1644218" y="441158"/>
                  <a:pt x="1655743" y="450397"/>
                  <a:pt x="1668697" y="458684"/>
                </a:cubicBezTo>
                <a:cubicBezTo>
                  <a:pt x="1679270" y="465447"/>
                  <a:pt x="1688414" y="470305"/>
                  <a:pt x="1698320" y="457636"/>
                </a:cubicBezTo>
                <a:cubicBezTo>
                  <a:pt x="1704130" y="450207"/>
                  <a:pt x="1708893" y="454779"/>
                  <a:pt x="1712036" y="461065"/>
                </a:cubicBezTo>
                <a:cubicBezTo>
                  <a:pt x="1715560" y="468114"/>
                  <a:pt x="1721370" y="472305"/>
                  <a:pt x="1727752" y="476782"/>
                </a:cubicBezTo>
                <a:cubicBezTo>
                  <a:pt x="1738515" y="484402"/>
                  <a:pt x="1746326" y="490402"/>
                  <a:pt x="1749850" y="470971"/>
                </a:cubicBezTo>
                <a:cubicBezTo>
                  <a:pt x="1750993" y="464590"/>
                  <a:pt x="1756327" y="461256"/>
                  <a:pt x="1763947" y="464875"/>
                </a:cubicBezTo>
                <a:cubicBezTo>
                  <a:pt x="1775472" y="470400"/>
                  <a:pt x="1787474" y="474877"/>
                  <a:pt x="1798999" y="480401"/>
                </a:cubicBezTo>
                <a:cubicBezTo>
                  <a:pt x="1804047" y="482878"/>
                  <a:pt x="1808619" y="490688"/>
                  <a:pt x="1814049" y="482782"/>
                </a:cubicBezTo>
                <a:cubicBezTo>
                  <a:pt x="1818621" y="476210"/>
                  <a:pt x="1823955" y="468400"/>
                  <a:pt x="1815477" y="460303"/>
                </a:cubicBezTo>
                <a:cubicBezTo>
                  <a:pt x="1811667" y="456589"/>
                  <a:pt x="1808715" y="450874"/>
                  <a:pt x="1804238" y="449159"/>
                </a:cubicBezTo>
                <a:cubicBezTo>
                  <a:pt x="1777377" y="438682"/>
                  <a:pt x="1761280" y="413536"/>
                  <a:pt x="1736706" y="400391"/>
                </a:cubicBezTo>
                <a:cubicBezTo>
                  <a:pt x="1693176" y="377245"/>
                  <a:pt x="1648599" y="356100"/>
                  <a:pt x="1600689" y="342955"/>
                </a:cubicBezTo>
                <a:cubicBezTo>
                  <a:pt x="1564684" y="333145"/>
                  <a:pt x="1530108" y="319143"/>
                  <a:pt x="1495247" y="305808"/>
                </a:cubicBezTo>
                <a:cubicBezTo>
                  <a:pt x="1488294" y="303141"/>
                  <a:pt x="1480483" y="302188"/>
                  <a:pt x="1473054" y="301045"/>
                </a:cubicBezTo>
                <a:cubicBezTo>
                  <a:pt x="1456480" y="298569"/>
                  <a:pt x="1440002" y="296569"/>
                  <a:pt x="1425143" y="287425"/>
                </a:cubicBezTo>
                <a:cubicBezTo>
                  <a:pt x="1417428" y="282662"/>
                  <a:pt x="1407998" y="281614"/>
                  <a:pt x="1398854" y="281329"/>
                </a:cubicBezTo>
                <a:cubicBezTo>
                  <a:pt x="1351229" y="279900"/>
                  <a:pt x="1303985" y="271232"/>
                  <a:pt x="1256169" y="275233"/>
                </a:cubicBezTo>
                <a:cubicBezTo>
                  <a:pt x="1250264" y="275709"/>
                  <a:pt x="1243501" y="275995"/>
                  <a:pt x="1240263" y="269137"/>
                </a:cubicBezTo>
                <a:cubicBezTo>
                  <a:pt x="1235786" y="259516"/>
                  <a:pt x="1231404" y="254182"/>
                  <a:pt x="1223499" y="266755"/>
                </a:cubicBezTo>
                <a:cubicBezTo>
                  <a:pt x="1219784" y="272661"/>
                  <a:pt x="1215402" y="267327"/>
                  <a:pt x="1211783" y="265327"/>
                </a:cubicBezTo>
                <a:cubicBezTo>
                  <a:pt x="1205877" y="262088"/>
                  <a:pt x="1208640" y="257611"/>
                  <a:pt x="1211116" y="253801"/>
                </a:cubicBezTo>
                <a:cubicBezTo>
                  <a:pt x="1231500" y="221988"/>
                  <a:pt x="1252455" y="191127"/>
                  <a:pt x="1288745" y="174458"/>
                </a:cubicBezTo>
                <a:cubicBezTo>
                  <a:pt x="1305223" y="166838"/>
                  <a:pt x="1330941" y="168743"/>
                  <a:pt x="1344180" y="183126"/>
                </a:cubicBezTo>
                <a:cubicBezTo>
                  <a:pt x="1352562" y="192270"/>
                  <a:pt x="1365231" y="185126"/>
                  <a:pt x="1373232" y="193413"/>
                </a:cubicBezTo>
                <a:cubicBezTo>
                  <a:pt x="1374756" y="195032"/>
                  <a:pt x="1377327" y="192365"/>
                  <a:pt x="1377042" y="189793"/>
                </a:cubicBezTo>
                <a:cubicBezTo>
                  <a:pt x="1375803" y="180173"/>
                  <a:pt x="1380090" y="176649"/>
                  <a:pt x="1389519" y="175125"/>
                </a:cubicBezTo>
                <a:cubicBezTo>
                  <a:pt x="1396187" y="174077"/>
                  <a:pt x="1398378" y="166648"/>
                  <a:pt x="1396758" y="160266"/>
                </a:cubicBezTo>
                <a:cubicBezTo>
                  <a:pt x="1395139" y="153884"/>
                  <a:pt x="1389615" y="153694"/>
                  <a:pt x="1383804" y="154360"/>
                </a:cubicBezTo>
                <a:cubicBezTo>
                  <a:pt x="1368088" y="156361"/>
                  <a:pt x="1355420" y="154551"/>
                  <a:pt x="1343704" y="139787"/>
                </a:cubicBezTo>
                <a:cubicBezTo>
                  <a:pt x="1330750" y="123499"/>
                  <a:pt x="1307414" y="129976"/>
                  <a:pt x="1298460" y="149598"/>
                </a:cubicBezTo>
                <a:cubicBezTo>
                  <a:pt x="1296365" y="154170"/>
                  <a:pt x="1292936" y="156646"/>
                  <a:pt x="1288745" y="158647"/>
                </a:cubicBezTo>
                <a:cubicBezTo>
                  <a:pt x="1262551" y="171124"/>
                  <a:pt x="1238548" y="187031"/>
                  <a:pt x="1216260" y="205510"/>
                </a:cubicBezTo>
                <a:cubicBezTo>
                  <a:pt x="1208449" y="211987"/>
                  <a:pt x="1205401" y="209034"/>
                  <a:pt x="1204830" y="200842"/>
                </a:cubicBezTo>
                <a:cubicBezTo>
                  <a:pt x="1203496" y="182650"/>
                  <a:pt x="1211021" y="166648"/>
                  <a:pt x="1219784" y="151693"/>
                </a:cubicBezTo>
                <a:cubicBezTo>
                  <a:pt x="1226737" y="139978"/>
                  <a:pt x="1235786" y="129500"/>
                  <a:pt x="1245787" y="119975"/>
                </a:cubicBezTo>
                <a:cubicBezTo>
                  <a:pt x="1262265" y="104449"/>
                  <a:pt x="1271886" y="84637"/>
                  <a:pt x="1279410" y="63682"/>
                </a:cubicBezTo>
                <a:cubicBezTo>
                  <a:pt x="1281506" y="57967"/>
                  <a:pt x="1284173" y="51871"/>
                  <a:pt x="1279791" y="46252"/>
                </a:cubicBezTo>
                <a:cubicBezTo>
                  <a:pt x="1270076" y="33679"/>
                  <a:pt x="1278648" y="27678"/>
                  <a:pt x="1288745" y="24535"/>
                </a:cubicBezTo>
                <a:cubicBezTo>
                  <a:pt x="1299508" y="21201"/>
                  <a:pt x="1307890" y="15867"/>
                  <a:pt x="1314653" y="7009"/>
                </a:cubicBezTo>
                <a:cubicBezTo>
                  <a:pt x="1317701" y="3056"/>
                  <a:pt x="1321226" y="651"/>
                  <a:pt x="1324940" y="115"/>
                </a:cubicBezTo>
                <a:close/>
              </a:path>
            </a:pathLst>
          </a:custGeom>
          <a:solidFill>
            <a:schemeClr val="accent1"/>
          </a:solidFill>
          <a:ln w="9525" cap="flat">
            <a:noFill/>
            <a:prstDash val="solid"/>
            <a:miter/>
          </a:ln>
        </p:spPr>
        <p:txBody>
          <a:bodyPr rtlCol="0" anchor="ctr"/>
          <a:lstStyle/>
          <a:p>
            <a:endParaRPr lang="zh-CN" altLang="en-US">
              <a:latin typeface="+mj-lt"/>
            </a:endParaRPr>
          </a:p>
        </p:txBody>
      </p:sp>
      <p:sp>
        <p:nvSpPr>
          <p:cNvPr id="51" name="矩形 50">
            <a:extLst>
              <a:ext uri="{FF2B5EF4-FFF2-40B4-BE49-F238E27FC236}">
                <a16:creationId xmlns:a16="http://schemas.microsoft.com/office/drawing/2014/main" id="{6B8D76BB-FBB2-4B09-91B2-E2C66ED9A1D8}"/>
              </a:ext>
            </a:extLst>
          </p:cNvPr>
          <p:cNvSpPr>
            <a:spLocks/>
          </p:cNvSpPr>
          <p:nvPr userDrawn="1"/>
        </p:nvSpPr>
        <p:spPr>
          <a:xfrm>
            <a:off x="442913" y="3806363"/>
            <a:ext cx="11306173" cy="213906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2" name="任意多边形: 形状 51">
            <a:extLst>
              <a:ext uri="{FF2B5EF4-FFF2-40B4-BE49-F238E27FC236}">
                <a16:creationId xmlns:a16="http://schemas.microsoft.com/office/drawing/2014/main" id="{C1A2B66D-0D95-4B9D-BAF2-B828F935E7D2}"/>
              </a:ext>
            </a:extLst>
          </p:cNvPr>
          <p:cNvSpPr/>
          <p:nvPr userDrawn="1"/>
        </p:nvSpPr>
        <p:spPr>
          <a:xfrm>
            <a:off x="9958864" y="4095214"/>
            <a:ext cx="1485418" cy="1685107"/>
          </a:xfrm>
          <a:custGeom>
            <a:avLst/>
            <a:gdLst>
              <a:gd name="connsiteX0" fmla="*/ 1281125 w 2812178"/>
              <a:gd name="connsiteY0" fmla="*/ 2724776 h 3190227"/>
              <a:gd name="connsiteX1" fmla="*/ 1274362 w 2812178"/>
              <a:gd name="connsiteY1" fmla="*/ 2725538 h 3190227"/>
              <a:gd name="connsiteX2" fmla="*/ 1227118 w 2812178"/>
              <a:gd name="connsiteY2" fmla="*/ 2740873 h 3190227"/>
              <a:gd name="connsiteX3" fmla="*/ 1182541 w 2812178"/>
              <a:gd name="connsiteY3" fmla="*/ 2735063 h 3190227"/>
              <a:gd name="connsiteX4" fmla="*/ 1163110 w 2812178"/>
              <a:gd name="connsiteY4" fmla="*/ 2744112 h 3190227"/>
              <a:gd name="connsiteX5" fmla="*/ 1156538 w 2812178"/>
              <a:gd name="connsiteY5" fmla="*/ 2749255 h 3190227"/>
              <a:gd name="connsiteX6" fmla="*/ 1151490 w 2812178"/>
              <a:gd name="connsiteY6" fmla="*/ 2742778 h 3190227"/>
              <a:gd name="connsiteX7" fmla="*/ 1146156 w 2812178"/>
              <a:gd name="connsiteY7" fmla="*/ 2730777 h 3190227"/>
              <a:gd name="connsiteX8" fmla="*/ 1111675 w 2812178"/>
              <a:gd name="connsiteY8" fmla="*/ 2741730 h 3190227"/>
              <a:gd name="connsiteX9" fmla="*/ 1093197 w 2812178"/>
              <a:gd name="connsiteY9" fmla="*/ 2746398 h 3190227"/>
              <a:gd name="connsiteX10" fmla="*/ 1070813 w 2812178"/>
              <a:gd name="connsiteY10" fmla="*/ 2777259 h 3190227"/>
              <a:gd name="connsiteX11" fmla="*/ 1059669 w 2812178"/>
              <a:gd name="connsiteY11" fmla="*/ 2804691 h 3190227"/>
              <a:gd name="connsiteX12" fmla="*/ 1101960 w 2812178"/>
              <a:gd name="connsiteY12" fmla="*/ 2813644 h 3190227"/>
              <a:gd name="connsiteX13" fmla="*/ 1135869 w 2812178"/>
              <a:gd name="connsiteY13" fmla="*/ 2755732 h 3190227"/>
              <a:gd name="connsiteX14" fmla="*/ 1137202 w 2812178"/>
              <a:gd name="connsiteY14" fmla="*/ 2775259 h 3190227"/>
              <a:gd name="connsiteX15" fmla="*/ 1156157 w 2812178"/>
              <a:gd name="connsiteY15" fmla="*/ 2771639 h 3190227"/>
              <a:gd name="connsiteX16" fmla="*/ 1181017 w 2812178"/>
              <a:gd name="connsiteY16" fmla="*/ 2763162 h 3190227"/>
              <a:gd name="connsiteX17" fmla="*/ 1273505 w 2812178"/>
              <a:gd name="connsiteY17" fmla="*/ 2732968 h 3190227"/>
              <a:gd name="connsiteX18" fmla="*/ 1281125 w 2812178"/>
              <a:gd name="connsiteY18" fmla="*/ 2724776 h 3190227"/>
              <a:gd name="connsiteX19" fmla="*/ 887457 w 2812178"/>
              <a:gd name="connsiteY19" fmla="*/ 2647339 h 3190227"/>
              <a:gd name="connsiteX20" fmla="*/ 923938 w 2812178"/>
              <a:gd name="connsiteY20" fmla="*/ 2656102 h 3190227"/>
              <a:gd name="connsiteX21" fmla="*/ 927462 w 2812178"/>
              <a:gd name="connsiteY21" fmla="*/ 2724396 h 3190227"/>
              <a:gd name="connsiteX22" fmla="*/ 917175 w 2812178"/>
              <a:gd name="connsiteY22" fmla="*/ 2753923 h 3190227"/>
              <a:gd name="connsiteX23" fmla="*/ 912889 w 2812178"/>
              <a:gd name="connsiteY23" fmla="*/ 2758877 h 3190227"/>
              <a:gd name="connsiteX24" fmla="*/ 914032 w 2812178"/>
              <a:gd name="connsiteY24" fmla="*/ 2751447 h 3190227"/>
              <a:gd name="connsiteX25" fmla="*/ 903936 w 2812178"/>
              <a:gd name="connsiteY25" fmla="*/ 2751352 h 3190227"/>
              <a:gd name="connsiteX26" fmla="*/ 834784 w 2812178"/>
              <a:gd name="connsiteY26" fmla="*/ 2792500 h 3190227"/>
              <a:gd name="connsiteX27" fmla="*/ 805542 w 2812178"/>
              <a:gd name="connsiteY27" fmla="*/ 2821456 h 3190227"/>
              <a:gd name="connsiteX28" fmla="*/ 754679 w 2812178"/>
              <a:gd name="connsiteY28" fmla="*/ 2841553 h 3190227"/>
              <a:gd name="connsiteX29" fmla="*/ 744011 w 2812178"/>
              <a:gd name="connsiteY29" fmla="*/ 2828314 h 3190227"/>
              <a:gd name="connsiteX30" fmla="*/ 736010 w 2812178"/>
              <a:gd name="connsiteY30" fmla="*/ 2812312 h 3190227"/>
              <a:gd name="connsiteX31" fmla="*/ 759060 w 2812178"/>
              <a:gd name="connsiteY31" fmla="*/ 2797262 h 3190227"/>
              <a:gd name="connsiteX32" fmla="*/ 770967 w 2812178"/>
              <a:gd name="connsiteY32" fmla="*/ 2797072 h 3190227"/>
              <a:gd name="connsiteX33" fmla="*/ 783159 w 2812178"/>
              <a:gd name="connsiteY33" fmla="*/ 2798119 h 3190227"/>
              <a:gd name="connsiteX34" fmla="*/ 777729 w 2812178"/>
              <a:gd name="connsiteY34" fmla="*/ 2786309 h 3190227"/>
              <a:gd name="connsiteX35" fmla="*/ 769062 w 2812178"/>
              <a:gd name="connsiteY35" fmla="*/ 2783070 h 3190227"/>
              <a:gd name="connsiteX36" fmla="*/ 791350 w 2812178"/>
              <a:gd name="connsiteY36" fmla="*/ 2772307 h 3190227"/>
              <a:gd name="connsiteX37" fmla="*/ 873075 w 2812178"/>
              <a:gd name="connsiteY37" fmla="*/ 2670675 h 3190227"/>
              <a:gd name="connsiteX38" fmla="*/ 878313 w 2812178"/>
              <a:gd name="connsiteY38" fmla="*/ 2663341 h 3190227"/>
              <a:gd name="connsiteX39" fmla="*/ 887457 w 2812178"/>
              <a:gd name="connsiteY39" fmla="*/ 2647339 h 3190227"/>
              <a:gd name="connsiteX40" fmla="*/ 1017473 w 2812178"/>
              <a:gd name="connsiteY40" fmla="*/ 2539230 h 3190227"/>
              <a:gd name="connsiteX41" fmla="*/ 1039380 w 2812178"/>
              <a:gd name="connsiteY41" fmla="*/ 2556851 h 3190227"/>
              <a:gd name="connsiteX42" fmla="*/ 1066241 w 2812178"/>
              <a:gd name="connsiteY42" fmla="*/ 2607333 h 3190227"/>
              <a:gd name="connsiteX43" fmla="*/ 1039285 w 2812178"/>
              <a:gd name="connsiteY43" fmla="*/ 2610096 h 3190227"/>
              <a:gd name="connsiteX44" fmla="*/ 1008710 w 2812178"/>
              <a:gd name="connsiteY44" fmla="*/ 2601618 h 3190227"/>
              <a:gd name="connsiteX45" fmla="*/ 997280 w 2812178"/>
              <a:gd name="connsiteY45" fmla="*/ 2624574 h 3190227"/>
              <a:gd name="connsiteX46" fmla="*/ 1004233 w 2812178"/>
              <a:gd name="connsiteY46" fmla="*/ 2630956 h 3190227"/>
              <a:gd name="connsiteX47" fmla="*/ 1008138 w 2812178"/>
              <a:gd name="connsiteY47" fmla="*/ 2654101 h 3190227"/>
              <a:gd name="connsiteX48" fmla="*/ 979563 w 2812178"/>
              <a:gd name="connsiteY48" fmla="*/ 2647243 h 3190227"/>
              <a:gd name="connsiteX49" fmla="*/ 974706 w 2812178"/>
              <a:gd name="connsiteY49" fmla="*/ 2623621 h 3190227"/>
              <a:gd name="connsiteX50" fmla="*/ 989184 w 2812178"/>
              <a:gd name="connsiteY50" fmla="*/ 2611715 h 3190227"/>
              <a:gd name="connsiteX51" fmla="*/ 991755 w 2812178"/>
              <a:gd name="connsiteY51" fmla="*/ 2605524 h 3190227"/>
              <a:gd name="connsiteX52" fmla="*/ 1017473 w 2812178"/>
              <a:gd name="connsiteY52" fmla="*/ 2539230 h 3190227"/>
              <a:gd name="connsiteX53" fmla="*/ 1597355 w 2812178"/>
              <a:gd name="connsiteY53" fmla="*/ 2388734 h 3190227"/>
              <a:gd name="connsiteX54" fmla="*/ 1604785 w 2812178"/>
              <a:gd name="connsiteY54" fmla="*/ 2390353 h 3190227"/>
              <a:gd name="connsiteX55" fmla="*/ 1644790 w 2812178"/>
              <a:gd name="connsiteY55" fmla="*/ 2427882 h 3190227"/>
              <a:gd name="connsiteX56" fmla="*/ 1657363 w 2812178"/>
              <a:gd name="connsiteY56" fmla="*/ 2429311 h 3190227"/>
              <a:gd name="connsiteX57" fmla="*/ 1683747 w 2812178"/>
              <a:gd name="connsiteY57" fmla="*/ 2425405 h 3190227"/>
              <a:gd name="connsiteX58" fmla="*/ 1720037 w 2812178"/>
              <a:gd name="connsiteY58" fmla="*/ 2439026 h 3190227"/>
              <a:gd name="connsiteX59" fmla="*/ 1765376 w 2812178"/>
              <a:gd name="connsiteY59" fmla="*/ 2443312 h 3190227"/>
              <a:gd name="connsiteX60" fmla="*/ 1787188 w 2812178"/>
              <a:gd name="connsiteY60" fmla="*/ 2445122 h 3190227"/>
              <a:gd name="connsiteX61" fmla="*/ 1801857 w 2812178"/>
              <a:gd name="connsiteY61" fmla="*/ 2436359 h 3190227"/>
              <a:gd name="connsiteX62" fmla="*/ 1820526 w 2812178"/>
              <a:gd name="connsiteY62" fmla="*/ 2427406 h 3190227"/>
              <a:gd name="connsiteX63" fmla="*/ 1828622 w 2812178"/>
              <a:gd name="connsiteY63" fmla="*/ 2441026 h 3190227"/>
              <a:gd name="connsiteX64" fmla="*/ 1853006 w 2812178"/>
              <a:gd name="connsiteY64" fmla="*/ 2461600 h 3190227"/>
              <a:gd name="connsiteX65" fmla="*/ 1858721 w 2812178"/>
              <a:gd name="connsiteY65" fmla="*/ 2450361 h 3190227"/>
              <a:gd name="connsiteX66" fmla="*/ 1861674 w 2812178"/>
              <a:gd name="connsiteY66" fmla="*/ 2433502 h 3190227"/>
              <a:gd name="connsiteX67" fmla="*/ 1871294 w 2812178"/>
              <a:gd name="connsiteY67" fmla="*/ 2428263 h 3190227"/>
              <a:gd name="connsiteX68" fmla="*/ 1873485 w 2812178"/>
              <a:gd name="connsiteY68" fmla="*/ 2437026 h 3190227"/>
              <a:gd name="connsiteX69" fmla="*/ 1891106 w 2812178"/>
              <a:gd name="connsiteY69" fmla="*/ 2465220 h 3190227"/>
              <a:gd name="connsiteX70" fmla="*/ 1891201 w 2812178"/>
              <a:gd name="connsiteY70" fmla="*/ 2470744 h 3190227"/>
              <a:gd name="connsiteX71" fmla="*/ 1910156 w 2812178"/>
              <a:gd name="connsiteY71" fmla="*/ 2504368 h 3190227"/>
              <a:gd name="connsiteX72" fmla="*/ 1920348 w 2812178"/>
              <a:gd name="connsiteY72" fmla="*/ 2510940 h 3190227"/>
              <a:gd name="connsiteX73" fmla="*/ 1921110 w 2812178"/>
              <a:gd name="connsiteY73" fmla="*/ 2484079 h 3190227"/>
              <a:gd name="connsiteX74" fmla="*/ 1925682 w 2812178"/>
              <a:gd name="connsiteY74" fmla="*/ 2474364 h 3190227"/>
              <a:gd name="connsiteX75" fmla="*/ 1935397 w 2812178"/>
              <a:gd name="connsiteY75" fmla="*/ 2482269 h 3190227"/>
              <a:gd name="connsiteX76" fmla="*/ 1935302 w 2812178"/>
              <a:gd name="connsiteY76" fmla="*/ 2497986 h 3190227"/>
              <a:gd name="connsiteX77" fmla="*/ 1950828 w 2812178"/>
              <a:gd name="connsiteY77" fmla="*/ 2532371 h 3190227"/>
              <a:gd name="connsiteX78" fmla="*/ 1957019 w 2812178"/>
              <a:gd name="connsiteY78" fmla="*/ 2554945 h 3190227"/>
              <a:gd name="connsiteX79" fmla="*/ 1931016 w 2812178"/>
              <a:gd name="connsiteY79" fmla="*/ 2615524 h 3190227"/>
              <a:gd name="connsiteX80" fmla="*/ 1905203 w 2812178"/>
              <a:gd name="connsiteY80" fmla="*/ 2626764 h 3190227"/>
              <a:gd name="connsiteX81" fmla="*/ 1828717 w 2812178"/>
              <a:gd name="connsiteY81" fmla="*/ 2601808 h 3190227"/>
              <a:gd name="connsiteX82" fmla="*/ 1708988 w 2812178"/>
              <a:gd name="connsiteY82" fmla="*/ 2573233 h 3190227"/>
              <a:gd name="connsiteX83" fmla="*/ 1604499 w 2812178"/>
              <a:gd name="connsiteY83" fmla="*/ 2558374 h 3190227"/>
              <a:gd name="connsiteX84" fmla="*/ 1638217 w 2812178"/>
              <a:gd name="connsiteY84" fmla="*/ 2591617 h 3190227"/>
              <a:gd name="connsiteX85" fmla="*/ 1698415 w 2812178"/>
              <a:gd name="connsiteY85" fmla="*/ 2647338 h 3190227"/>
              <a:gd name="connsiteX86" fmla="*/ 1697272 w 2812178"/>
              <a:gd name="connsiteY86" fmla="*/ 2670484 h 3190227"/>
              <a:gd name="connsiteX87" fmla="*/ 1632026 w 2812178"/>
              <a:gd name="connsiteY87" fmla="*/ 2622954 h 3190227"/>
              <a:gd name="connsiteX88" fmla="*/ 1646790 w 2812178"/>
              <a:gd name="connsiteY88" fmla="*/ 2647052 h 3190227"/>
              <a:gd name="connsiteX89" fmla="*/ 1611452 w 2812178"/>
              <a:gd name="connsiteY89" fmla="*/ 2643433 h 3190227"/>
              <a:gd name="connsiteX90" fmla="*/ 1567256 w 2812178"/>
              <a:gd name="connsiteY90" fmla="*/ 2636098 h 3190227"/>
              <a:gd name="connsiteX91" fmla="*/ 1510297 w 2812178"/>
              <a:gd name="connsiteY91" fmla="*/ 2672198 h 3190227"/>
              <a:gd name="connsiteX92" fmla="*/ 1503439 w 2812178"/>
              <a:gd name="connsiteY92" fmla="*/ 2682390 h 3190227"/>
              <a:gd name="connsiteX93" fmla="*/ 1499724 w 2812178"/>
              <a:gd name="connsiteY93" fmla="*/ 2704869 h 3190227"/>
              <a:gd name="connsiteX94" fmla="*/ 1509725 w 2812178"/>
              <a:gd name="connsiteY94" fmla="*/ 2706869 h 3190227"/>
              <a:gd name="connsiteX95" fmla="*/ 1522679 w 2812178"/>
              <a:gd name="connsiteY95" fmla="*/ 2688391 h 3190227"/>
              <a:gd name="connsiteX96" fmla="*/ 1532109 w 2812178"/>
              <a:gd name="connsiteY96" fmla="*/ 2677246 h 3190227"/>
              <a:gd name="connsiteX97" fmla="*/ 1548968 w 2812178"/>
              <a:gd name="connsiteY97" fmla="*/ 2663721 h 3190227"/>
              <a:gd name="connsiteX98" fmla="*/ 1561922 w 2812178"/>
              <a:gd name="connsiteY98" fmla="*/ 2652481 h 3190227"/>
              <a:gd name="connsiteX99" fmla="*/ 1653838 w 2812178"/>
              <a:gd name="connsiteY99" fmla="*/ 2681533 h 3190227"/>
              <a:gd name="connsiteX100" fmla="*/ 1676413 w 2812178"/>
              <a:gd name="connsiteY100" fmla="*/ 2681628 h 3190227"/>
              <a:gd name="connsiteX101" fmla="*/ 1685842 w 2812178"/>
              <a:gd name="connsiteY101" fmla="*/ 2683152 h 3190227"/>
              <a:gd name="connsiteX102" fmla="*/ 1710607 w 2812178"/>
              <a:gd name="connsiteY102" fmla="*/ 2702773 h 3190227"/>
              <a:gd name="connsiteX103" fmla="*/ 1716227 w 2812178"/>
              <a:gd name="connsiteY103" fmla="*/ 2706202 h 3190227"/>
              <a:gd name="connsiteX104" fmla="*/ 1749184 w 2812178"/>
              <a:gd name="connsiteY104" fmla="*/ 2716680 h 3190227"/>
              <a:gd name="connsiteX105" fmla="*/ 1755184 w 2812178"/>
              <a:gd name="connsiteY105" fmla="*/ 2716203 h 3190227"/>
              <a:gd name="connsiteX106" fmla="*/ 1769948 w 2812178"/>
              <a:gd name="connsiteY106" fmla="*/ 2716680 h 3190227"/>
              <a:gd name="connsiteX107" fmla="*/ 1780426 w 2812178"/>
              <a:gd name="connsiteY107" fmla="*/ 2717823 h 3190227"/>
              <a:gd name="connsiteX108" fmla="*/ 1791760 w 2812178"/>
              <a:gd name="connsiteY108" fmla="*/ 2687057 h 3190227"/>
              <a:gd name="connsiteX109" fmla="*/ 1797475 w 2812178"/>
              <a:gd name="connsiteY109" fmla="*/ 2678389 h 3190227"/>
              <a:gd name="connsiteX110" fmla="*/ 1825669 w 2812178"/>
              <a:gd name="connsiteY110" fmla="*/ 2683533 h 3190227"/>
              <a:gd name="connsiteX111" fmla="*/ 1857197 w 2812178"/>
              <a:gd name="connsiteY111" fmla="*/ 2711727 h 3190227"/>
              <a:gd name="connsiteX112" fmla="*/ 1867103 w 2812178"/>
              <a:gd name="connsiteY112" fmla="*/ 2724871 h 3190227"/>
              <a:gd name="connsiteX113" fmla="*/ 1877962 w 2812178"/>
              <a:gd name="connsiteY113" fmla="*/ 2711155 h 3190227"/>
              <a:gd name="connsiteX114" fmla="*/ 1873104 w 2812178"/>
              <a:gd name="connsiteY114" fmla="*/ 2693534 h 3190227"/>
              <a:gd name="connsiteX115" fmla="*/ 1857007 w 2812178"/>
              <a:gd name="connsiteY115" fmla="*/ 2680961 h 3190227"/>
              <a:gd name="connsiteX116" fmla="*/ 1853959 w 2812178"/>
              <a:gd name="connsiteY116" fmla="*/ 2673532 h 3190227"/>
              <a:gd name="connsiteX117" fmla="*/ 1862055 w 2812178"/>
              <a:gd name="connsiteY117" fmla="*/ 2670388 h 3190227"/>
              <a:gd name="connsiteX118" fmla="*/ 1927968 w 2812178"/>
              <a:gd name="connsiteY118" fmla="*/ 2739635 h 3190227"/>
              <a:gd name="connsiteX119" fmla="*/ 1914728 w 2812178"/>
              <a:gd name="connsiteY119" fmla="*/ 2788308 h 3190227"/>
              <a:gd name="connsiteX120" fmla="*/ 1908727 w 2812178"/>
              <a:gd name="connsiteY120" fmla="*/ 2816978 h 3190227"/>
              <a:gd name="connsiteX121" fmla="*/ 1875580 w 2812178"/>
              <a:gd name="connsiteY121" fmla="*/ 2840124 h 3190227"/>
              <a:gd name="connsiteX122" fmla="*/ 1704130 w 2812178"/>
              <a:gd name="connsiteY122" fmla="*/ 2838409 h 3190227"/>
              <a:gd name="connsiteX123" fmla="*/ 1657553 w 2812178"/>
              <a:gd name="connsiteY123" fmla="*/ 2838886 h 3190227"/>
              <a:gd name="connsiteX124" fmla="*/ 1639551 w 2812178"/>
              <a:gd name="connsiteY124" fmla="*/ 2851935 h 3190227"/>
              <a:gd name="connsiteX125" fmla="*/ 1646218 w 2812178"/>
              <a:gd name="connsiteY125" fmla="*/ 2862888 h 3190227"/>
              <a:gd name="connsiteX126" fmla="*/ 1644790 w 2812178"/>
              <a:gd name="connsiteY126" fmla="*/ 2882224 h 3190227"/>
              <a:gd name="connsiteX127" fmla="*/ 1648314 w 2812178"/>
              <a:gd name="connsiteY127" fmla="*/ 2913466 h 3190227"/>
              <a:gd name="connsiteX128" fmla="*/ 1657839 w 2812178"/>
              <a:gd name="connsiteY128" fmla="*/ 2920896 h 3190227"/>
              <a:gd name="connsiteX129" fmla="*/ 1672317 w 2812178"/>
              <a:gd name="connsiteY129" fmla="*/ 2910133 h 3190227"/>
              <a:gd name="connsiteX130" fmla="*/ 1690795 w 2812178"/>
              <a:gd name="connsiteY130" fmla="*/ 2910990 h 3190227"/>
              <a:gd name="connsiteX131" fmla="*/ 1707464 w 2812178"/>
              <a:gd name="connsiteY131" fmla="*/ 2920705 h 3190227"/>
              <a:gd name="connsiteX132" fmla="*/ 1741564 w 2812178"/>
              <a:gd name="connsiteY132" fmla="*/ 2933278 h 3190227"/>
              <a:gd name="connsiteX133" fmla="*/ 1755946 w 2812178"/>
              <a:gd name="connsiteY133" fmla="*/ 2931087 h 3190227"/>
              <a:gd name="connsiteX134" fmla="*/ 1793094 w 2812178"/>
              <a:gd name="connsiteY134" fmla="*/ 2928611 h 3190227"/>
              <a:gd name="connsiteX135" fmla="*/ 1826146 w 2812178"/>
              <a:gd name="connsiteY135" fmla="*/ 2942613 h 3190227"/>
              <a:gd name="connsiteX136" fmla="*/ 1837099 w 2812178"/>
              <a:gd name="connsiteY136" fmla="*/ 2930992 h 3190227"/>
              <a:gd name="connsiteX137" fmla="*/ 1850244 w 2812178"/>
              <a:gd name="connsiteY137" fmla="*/ 2929754 h 3190227"/>
              <a:gd name="connsiteX138" fmla="*/ 1857197 w 2812178"/>
              <a:gd name="connsiteY138" fmla="*/ 2926039 h 3190227"/>
              <a:gd name="connsiteX139" fmla="*/ 1855864 w 2812178"/>
              <a:gd name="connsiteY139" fmla="*/ 2915276 h 3190227"/>
              <a:gd name="connsiteX140" fmla="*/ 1857483 w 2812178"/>
              <a:gd name="connsiteY140" fmla="*/ 2901179 h 3190227"/>
              <a:gd name="connsiteX141" fmla="*/ 1896726 w 2812178"/>
              <a:gd name="connsiteY141" fmla="*/ 2882129 h 3190227"/>
              <a:gd name="connsiteX142" fmla="*/ 1903679 w 2812178"/>
              <a:gd name="connsiteY142" fmla="*/ 2890892 h 3190227"/>
              <a:gd name="connsiteX143" fmla="*/ 1906632 w 2812178"/>
              <a:gd name="connsiteY143" fmla="*/ 2927563 h 3190227"/>
              <a:gd name="connsiteX144" fmla="*/ 1854149 w 2812178"/>
              <a:gd name="connsiteY144" fmla="*/ 3034529 h 3190227"/>
              <a:gd name="connsiteX145" fmla="*/ 1818430 w 2812178"/>
              <a:gd name="connsiteY145" fmla="*/ 3061199 h 3190227"/>
              <a:gd name="connsiteX146" fmla="*/ 1783378 w 2812178"/>
              <a:gd name="connsiteY146" fmla="*/ 3119206 h 3190227"/>
              <a:gd name="connsiteX147" fmla="*/ 1803571 w 2812178"/>
              <a:gd name="connsiteY147" fmla="*/ 3147019 h 3190227"/>
              <a:gd name="connsiteX148" fmla="*/ 1644409 w 2812178"/>
              <a:gd name="connsiteY148" fmla="*/ 3152353 h 3190227"/>
              <a:gd name="connsiteX149" fmla="*/ 1487341 w 2812178"/>
              <a:gd name="connsiteY149" fmla="*/ 3158735 h 3190227"/>
              <a:gd name="connsiteX150" fmla="*/ 1416571 w 2812178"/>
              <a:gd name="connsiteY150" fmla="*/ 3161402 h 3190227"/>
              <a:gd name="connsiteX151" fmla="*/ 1257313 w 2812178"/>
              <a:gd name="connsiteY151" fmla="*/ 3166450 h 3190227"/>
              <a:gd name="connsiteX152" fmla="*/ 1176160 w 2812178"/>
              <a:gd name="connsiteY152" fmla="*/ 3171403 h 3190227"/>
              <a:gd name="connsiteX153" fmla="*/ 1040143 w 2812178"/>
              <a:gd name="connsiteY153" fmla="*/ 3176261 h 3190227"/>
              <a:gd name="connsiteX154" fmla="*/ 905840 w 2812178"/>
              <a:gd name="connsiteY154" fmla="*/ 3182167 h 3190227"/>
              <a:gd name="connsiteX155" fmla="*/ 883266 w 2812178"/>
              <a:gd name="connsiteY155" fmla="*/ 3178928 h 3190227"/>
              <a:gd name="connsiteX156" fmla="*/ 906602 w 2812178"/>
              <a:gd name="connsiteY156" fmla="*/ 3172832 h 3190227"/>
              <a:gd name="connsiteX157" fmla="*/ 869740 w 2812178"/>
              <a:gd name="connsiteY157" fmla="*/ 3175785 h 3190227"/>
              <a:gd name="connsiteX158" fmla="*/ 853929 w 2812178"/>
              <a:gd name="connsiteY158" fmla="*/ 3181976 h 3190227"/>
              <a:gd name="connsiteX159" fmla="*/ 728675 w 2812178"/>
              <a:gd name="connsiteY159" fmla="*/ 3189977 h 3190227"/>
              <a:gd name="connsiteX160" fmla="*/ 710197 w 2812178"/>
              <a:gd name="connsiteY160" fmla="*/ 3183405 h 3190227"/>
              <a:gd name="connsiteX161" fmla="*/ 708482 w 2812178"/>
              <a:gd name="connsiteY161" fmla="*/ 3172070 h 3190227"/>
              <a:gd name="connsiteX162" fmla="*/ 716864 w 2812178"/>
              <a:gd name="connsiteY162" fmla="*/ 3177499 h 3190227"/>
              <a:gd name="connsiteX163" fmla="*/ 733247 w 2812178"/>
              <a:gd name="connsiteY163" fmla="*/ 3182357 h 3190227"/>
              <a:gd name="connsiteX164" fmla="*/ 855072 w 2812178"/>
              <a:gd name="connsiteY164" fmla="*/ 3173689 h 3190227"/>
              <a:gd name="connsiteX165" fmla="*/ 811638 w 2812178"/>
              <a:gd name="connsiteY165" fmla="*/ 3158163 h 3190227"/>
              <a:gd name="connsiteX166" fmla="*/ 829164 w 2812178"/>
              <a:gd name="connsiteY166" fmla="*/ 3141685 h 3190227"/>
              <a:gd name="connsiteX167" fmla="*/ 814686 w 2812178"/>
              <a:gd name="connsiteY167" fmla="*/ 3144352 h 3190227"/>
              <a:gd name="connsiteX168" fmla="*/ 822592 w 2812178"/>
              <a:gd name="connsiteY168" fmla="*/ 3105109 h 3190227"/>
              <a:gd name="connsiteX169" fmla="*/ 776395 w 2812178"/>
              <a:gd name="connsiteY169" fmla="*/ 3101966 h 3190227"/>
              <a:gd name="connsiteX170" fmla="*/ 768871 w 2812178"/>
              <a:gd name="connsiteY170" fmla="*/ 3088250 h 3190227"/>
              <a:gd name="connsiteX171" fmla="*/ 761346 w 2812178"/>
              <a:gd name="connsiteY171" fmla="*/ 3071105 h 3190227"/>
              <a:gd name="connsiteX172" fmla="*/ 745249 w 2812178"/>
              <a:gd name="connsiteY172" fmla="*/ 3060818 h 3190227"/>
              <a:gd name="connsiteX173" fmla="*/ 742963 w 2812178"/>
              <a:gd name="connsiteY173" fmla="*/ 3024623 h 3190227"/>
              <a:gd name="connsiteX174" fmla="*/ 746582 w 2812178"/>
              <a:gd name="connsiteY174" fmla="*/ 3010526 h 3190227"/>
              <a:gd name="connsiteX175" fmla="*/ 724008 w 2812178"/>
              <a:gd name="connsiteY175" fmla="*/ 2984713 h 3190227"/>
              <a:gd name="connsiteX176" fmla="*/ 680860 w 2812178"/>
              <a:gd name="connsiteY176" fmla="*/ 2980808 h 3190227"/>
              <a:gd name="connsiteX177" fmla="*/ 665524 w 2812178"/>
              <a:gd name="connsiteY177" fmla="*/ 2974617 h 3190227"/>
              <a:gd name="connsiteX178" fmla="*/ 675430 w 2812178"/>
              <a:gd name="connsiteY178" fmla="*/ 2965568 h 3190227"/>
              <a:gd name="connsiteX179" fmla="*/ 688099 w 2812178"/>
              <a:gd name="connsiteY179" fmla="*/ 2937564 h 3190227"/>
              <a:gd name="connsiteX180" fmla="*/ 699243 w 2812178"/>
              <a:gd name="connsiteY180" fmla="*/ 2933564 h 3190227"/>
              <a:gd name="connsiteX181" fmla="*/ 709625 w 2812178"/>
              <a:gd name="connsiteY181" fmla="*/ 2932040 h 3190227"/>
              <a:gd name="connsiteX182" fmla="*/ 749821 w 2812178"/>
              <a:gd name="connsiteY182" fmla="*/ 2910609 h 3190227"/>
              <a:gd name="connsiteX183" fmla="*/ 768204 w 2812178"/>
              <a:gd name="connsiteY183" fmla="*/ 2902512 h 3190227"/>
              <a:gd name="connsiteX184" fmla="*/ 804018 w 2812178"/>
              <a:gd name="connsiteY184" fmla="*/ 2880986 h 3190227"/>
              <a:gd name="connsiteX185" fmla="*/ 814305 w 2812178"/>
              <a:gd name="connsiteY185" fmla="*/ 2869461 h 3190227"/>
              <a:gd name="connsiteX186" fmla="*/ 874884 w 2812178"/>
              <a:gd name="connsiteY186" fmla="*/ 2849077 h 3190227"/>
              <a:gd name="connsiteX187" fmla="*/ 929938 w 2812178"/>
              <a:gd name="connsiteY187" fmla="*/ 2842124 h 3190227"/>
              <a:gd name="connsiteX188" fmla="*/ 942797 w 2812178"/>
              <a:gd name="connsiteY188" fmla="*/ 2843553 h 3190227"/>
              <a:gd name="connsiteX189" fmla="*/ 965848 w 2812178"/>
              <a:gd name="connsiteY189" fmla="*/ 2849553 h 3190227"/>
              <a:gd name="connsiteX190" fmla="*/ 973277 w 2812178"/>
              <a:gd name="connsiteY190" fmla="*/ 2846125 h 3190227"/>
              <a:gd name="connsiteX191" fmla="*/ 998995 w 2812178"/>
              <a:gd name="connsiteY191" fmla="*/ 2804595 h 3190227"/>
              <a:gd name="connsiteX192" fmla="*/ 1003090 w 2812178"/>
              <a:gd name="connsiteY192" fmla="*/ 2795833 h 3190227"/>
              <a:gd name="connsiteX193" fmla="*/ 992899 w 2812178"/>
              <a:gd name="connsiteY193" fmla="*/ 2794023 h 3190227"/>
              <a:gd name="connsiteX194" fmla="*/ 927557 w 2812178"/>
              <a:gd name="connsiteY194" fmla="*/ 2797833 h 3190227"/>
              <a:gd name="connsiteX195" fmla="*/ 957847 w 2812178"/>
              <a:gd name="connsiteY195" fmla="*/ 2777544 h 3190227"/>
              <a:gd name="connsiteX196" fmla="*/ 973753 w 2812178"/>
              <a:gd name="connsiteY196" fmla="*/ 2762114 h 3190227"/>
              <a:gd name="connsiteX197" fmla="*/ 976516 w 2812178"/>
              <a:gd name="connsiteY197" fmla="*/ 2756589 h 3190227"/>
              <a:gd name="connsiteX198" fmla="*/ 980230 w 2812178"/>
              <a:gd name="connsiteY198" fmla="*/ 2743636 h 3190227"/>
              <a:gd name="connsiteX199" fmla="*/ 1057478 w 2812178"/>
              <a:gd name="connsiteY199" fmla="*/ 2701440 h 3190227"/>
              <a:gd name="connsiteX200" fmla="*/ 1110628 w 2812178"/>
              <a:gd name="connsiteY200" fmla="*/ 2666483 h 3190227"/>
              <a:gd name="connsiteX201" fmla="*/ 1133583 w 2812178"/>
              <a:gd name="connsiteY201" fmla="*/ 2659053 h 3190227"/>
              <a:gd name="connsiteX202" fmla="*/ 1142917 w 2812178"/>
              <a:gd name="connsiteY202" fmla="*/ 2675532 h 3190227"/>
              <a:gd name="connsiteX203" fmla="*/ 1187971 w 2812178"/>
              <a:gd name="connsiteY203" fmla="*/ 2628097 h 3190227"/>
              <a:gd name="connsiteX204" fmla="*/ 1174255 w 2812178"/>
              <a:gd name="connsiteY204" fmla="*/ 2618572 h 3190227"/>
              <a:gd name="connsiteX205" fmla="*/ 1186256 w 2812178"/>
              <a:gd name="connsiteY205" fmla="*/ 2610667 h 3190227"/>
              <a:gd name="connsiteX206" fmla="*/ 1217593 w 2812178"/>
              <a:gd name="connsiteY206" fmla="*/ 2591236 h 3190227"/>
              <a:gd name="connsiteX207" fmla="*/ 1246454 w 2812178"/>
              <a:gd name="connsiteY207" fmla="*/ 2570661 h 3190227"/>
              <a:gd name="connsiteX208" fmla="*/ 1323607 w 2812178"/>
              <a:gd name="connsiteY208" fmla="*/ 2522370 h 3190227"/>
              <a:gd name="connsiteX209" fmla="*/ 1345609 w 2812178"/>
              <a:gd name="connsiteY209" fmla="*/ 2513893 h 3190227"/>
              <a:gd name="connsiteX210" fmla="*/ 1385805 w 2812178"/>
              <a:gd name="connsiteY210" fmla="*/ 2507701 h 3190227"/>
              <a:gd name="connsiteX211" fmla="*/ 1416856 w 2812178"/>
              <a:gd name="connsiteY211" fmla="*/ 2470268 h 3190227"/>
              <a:gd name="connsiteX212" fmla="*/ 1421143 w 2812178"/>
              <a:gd name="connsiteY212" fmla="*/ 2463696 h 3190227"/>
              <a:gd name="connsiteX213" fmla="*/ 1426953 w 2812178"/>
              <a:gd name="connsiteY213" fmla="*/ 2469506 h 3190227"/>
              <a:gd name="connsiteX214" fmla="*/ 1439812 w 2812178"/>
              <a:gd name="connsiteY214" fmla="*/ 2482555 h 3190227"/>
              <a:gd name="connsiteX215" fmla="*/ 1443717 w 2812178"/>
              <a:gd name="connsiteY215" fmla="*/ 2489223 h 3190227"/>
              <a:gd name="connsiteX216" fmla="*/ 1443241 w 2812178"/>
              <a:gd name="connsiteY216" fmla="*/ 2501891 h 3190227"/>
              <a:gd name="connsiteX217" fmla="*/ 1459433 w 2812178"/>
              <a:gd name="connsiteY217" fmla="*/ 2499891 h 3190227"/>
              <a:gd name="connsiteX218" fmla="*/ 1497438 w 2812178"/>
              <a:gd name="connsiteY218" fmla="*/ 2475507 h 3190227"/>
              <a:gd name="connsiteX219" fmla="*/ 1546492 w 2812178"/>
              <a:gd name="connsiteY219" fmla="*/ 2473983 h 3190227"/>
              <a:gd name="connsiteX220" fmla="*/ 1532014 w 2812178"/>
              <a:gd name="connsiteY220" fmla="*/ 2462172 h 3190227"/>
              <a:gd name="connsiteX221" fmla="*/ 1490675 w 2812178"/>
              <a:gd name="connsiteY221" fmla="*/ 2432930 h 3190227"/>
              <a:gd name="connsiteX222" fmla="*/ 1465243 w 2812178"/>
              <a:gd name="connsiteY222" fmla="*/ 2461124 h 3190227"/>
              <a:gd name="connsiteX223" fmla="*/ 1459814 w 2812178"/>
              <a:gd name="connsiteY223" fmla="*/ 2448551 h 3190227"/>
              <a:gd name="connsiteX224" fmla="*/ 1544872 w 2812178"/>
              <a:gd name="connsiteY224" fmla="*/ 2400736 h 3190227"/>
              <a:gd name="connsiteX225" fmla="*/ 1597355 w 2812178"/>
              <a:gd name="connsiteY225" fmla="*/ 2388734 h 3190227"/>
              <a:gd name="connsiteX226" fmla="*/ 1304176 w 2812178"/>
              <a:gd name="connsiteY226" fmla="*/ 2355707 h 3190227"/>
              <a:gd name="connsiteX227" fmla="*/ 1312367 w 2812178"/>
              <a:gd name="connsiteY227" fmla="*/ 2357017 h 3190227"/>
              <a:gd name="connsiteX228" fmla="*/ 1308176 w 2812178"/>
              <a:gd name="connsiteY228" fmla="*/ 2384734 h 3190227"/>
              <a:gd name="connsiteX229" fmla="*/ 1301318 w 2812178"/>
              <a:gd name="connsiteY229" fmla="*/ 2401117 h 3190227"/>
              <a:gd name="connsiteX230" fmla="*/ 1283411 w 2812178"/>
              <a:gd name="connsiteY230" fmla="*/ 2422263 h 3190227"/>
              <a:gd name="connsiteX231" fmla="*/ 1281602 w 2812178"/>
              <a:gd name="connsiteY231" fmla="*/ 2441408 h 3190227"/>
              <a:gd name="connsiteX232" fmla="*/ 1286745 w 2812178"/>
              <a:gd name="connsiteY232" fmla="*/ 2445790 h 3190227"/>
              <a:gd name="connsiteX233" fmla="*/ 1309891 w 2812178"/>
              <a:gd name="connsiteY233" fmla="*/ 2464363 h 3190227"/>
              <a:gd name="connsiteX234" fmla="*/ 1288174 w 2812178"/>
              <a:gd name="connsiteY234" fmla="*/ 2482080 h 3190227"/>
              <a:gd name="connsiteX235" fmla="*/ 1276839 w 2812178"/>
              <a:gd name="connsiteY235" fmla="*/ 2513608 h 3190227"/>
              <a:gd name="connsiteX236" fmla="*/ 1266457 w 2812178"/>
              <a:gd name="connsiteY236" fmla="*/ 2528943 h 3190227"/>
              <a:gd name="connsiteX237" fmla="*/ 1197210 w 2812178"/>
              <a:gd name="connsiteY237" fmla="*/ 2564376 h 3190227"/>
              <a:gd name="connsiteX238" fmla="*/ 1178065 w 2812178"/>
              <a:gd name="connsiteY238" fmla="*/ 2587807 h 3190227"/>
              <a:gd name="connsiteX239" fmla="*/ 1169873 w 2812178"/>
              <a:gd name="connsiteY239" fmla="*/ 2593141 h 3190227"/>
              <a:gd name="connsiteX240" fmla="*/ 1162349 w 2812178"/>
              <a:gd name="connsiteY240" fmla="*/ 2599904 h 3190227"/>
              <a:gd name="connsiteX241" fmla="*/ 1154348 w 2812178"/>
              <a:gd name="connsiteY241" fmla="*/ 2610667 h 3190227"/>
              <a:gd name="connsiteX242" fmla="*/ 1147585 w 2812178"/>
              <a:gd name="connsiteY242" fmla="*/ 2598761 h 3190227"/>
              <a:gd name="connsiteX243" fmla="*/ 1156538 w 2812178"/>
              <a:gd name="connsiteY243" fmla="*/ 2557994 h 3190227"/>
              <a:gd name="connsiteX244" fmla="*/ 1161301 w 2812178"/>
              <a:gd name="connsiteY244" fmla="*/ 2518275 h 3190227"/>
              <a:gd name="connsiteX245" fmla="*/ 1210355 w 2812178"/>
              <a:gd name="connsiteY245" fmla="*/ 2520751 h 3190227"/>
              <a:gd name="connsiteX246" fmla="*/ 1218260 w 2812178"/>
              <a:gd name="connsiteY246" fmla="*/ 2513893 h 3190227"/>
              <a:gd name="connsiteX247" fmla="*/ 1231310 w 2812178"/>
              <a:gd name="connsiteY247" fmla="*/ 2493510 h 3190227"/>
              <a:gd name="connsiteX248" fmla="*/ 1234167 w 2812178"/>
              <a:gd name="connsiteY248" fmla="*/ 2469031 h 3190227"/>
              <a:gd name="connsiteX249" fmla="*/ 1237025 w 2812178"/>
              <a:gd name="connsiteY249" fmla="*/ 2457315 h 3190227"/>
              <a:gd name="connsiteX250" fmla="*/ 1258932 w 2812178"/>
              <a:gd name="connsiteY250" fmla="*/ 2422644 h 3190227"/>
              <a:gd name="connsiteX251" fmla="*/ 1273029 w 2812178"/>
              <a:gd name="connsiteY251" fmla="*/ 2377400 h 3190227"/>
              <a:gd name="connsiteX252" fmla="*/ 1293698 w 2812178"/>
              <a:gd name="connsiteY252" fmla="*/ 2357683 h 3190227"/>
              <a:gd name="connsiteX253" fmla="*/ 1304176 w 2812178"/>
              <a:gd name="connsiteY253" fmla="*/ 2355707 h 3190227"/>
              <a:gd name="connsiteX254" fmla="*/ 1255312 w 2812178"/>
              <a:gd name="connsiteY254" fmla="*/ 2320441 h 3190227"/>
              <a:gd name="connsiteX255" fmla="*/ 1264075 w 2812178"/>
              <a:gd name="connsiteY255" fmla="*/ 2324727 h 3190227"/>
              <a:gd name="connsiteX256" fmla="*/ 1259789 w 2812178"/>
              <a:gd name="connsiteY256" fmla="*/ 2333204 h 3190227"/>
              <a:gd name="connsiteX257" fmla="*/ 1213212 w 2812178"/>
              <a:gd name="connsiteY257" fmla="*/ 2388354 h 3190227"/>
              <a:gd name="connsiteX258" fmla="*/ 1191304 w 2812178"/>
              <a:gd name="connsiteY258" fmla="*/ 2422358 h 3190227"/>
              <a:gd name="connsiteX259" fmla="*/ 1162634 w 2812178"/>
              <a:gd name="connsiteY259" fmla="*/ 2415500 h 3190227"/>
              <a:gd name="connsiteX260" fmla="*/ 1195495 w 2812178"/>
              <a:gd name="connsiteY260" fmla="*/ 2358255 h 3190227"/>
              <a:gd name="connsiteX261" fmla="*/ 1193495 w 2812178"/>
              <a:gd name="connsiteY261" fmla="*/ 2350349 h 3190227"/>
              <a:gd name="connsiteX262" fmla="*/ 1211021 w 2812178"/>
              <a:gd name="connsiteY262" fmla="*/ 2330061 h 3190227"/>
              <a:gd name="connsiteX263" fmla="*/ 1232928 w 2812178"/>
              <a:gd name="connsiteY263" fmla="*/ 2323584 h 3190227"/>
              <a:gd name="connsiteX264" fmla="*/ 1255312 w 2812178"/>
              <a:gd name="connsiteY264" fmla="*/ 2320441 h 3190227"/>
              <a:gd name="connsiteX265" fmla="*/ 1875390 w 2812178"/>
              <a:gd name="connsiteY265" fmla="*/ 2194139 h 3190227"/>
              <a:gd name="connsiteX266" fmla="*/ 1885677 w 2812178"/>
              <a:gd name="connsiteY266" fmla="*/ 2200711 h 3190227"/>
              <a:gd name="connsiteX267" fmla="*/ 1898059 w 2812178"/>
              <a:gd name="connsiteY267" fmla="*/ 2216904 h 3190227"/>
              <a:gd name="connsiteX268" fmla="*/ 1918633 w 2812178"/>
              <a:gd name="connsiteY268" fmla="*/ 2220809 h 3190227"/>
              <a:gd name="connsiteX269" fmla="*/ 1943589 w 2812178"/>
              <a:gd name="connsiteY269" fmla="*/ 2235763 h 3190227"/>
              <a:gd name="connsiteX270" fmla="*/ 1946256 w 2812178"/>
              <a:gd name="connsiteY270" fmla="*/ 2317202 h 3190227"/>
              <a:gd name="connsiteX271" fmla="*/ 1938445 w 2812178"/>
              <a:gd name="connsiteY271" fmla="*/ 2372256 h 3190227"/>
              <a:gd name="connsiteX272" fmla="*/ 1947304 w 2812178"/>
              <a:gd name="connsiteY272" fmla="*/ 2365970 h 3190227"/>
              <a:gd name="connsiteX273" fmla="*/ 1958829 w 2812178"/>
              <a:gd name="connsiteY273" fmla="*/ 2364160 h 3190227"/>
              <a:gd name="connsiteX274" fmla="*/ 1953781 w 2812178"/>
              <a:gd name="connsiteY274" fmla="*/ 2374257 h 3190227"/>
              <a:gd name="connsiteX275" fmla="*/ 1921491 w 2812178"/>
              <a:gd name="connsiteY275" fmla="*/ 2379210 h 3190227"/>
              <a:gd name="connsiteX276" fmla="*/ 1781378 w 2812178"/>
              <a:gd name="connsiteY276" fmla="*/ 2340729 h 3190227"/>
              <a:gd name="connsiteX277" fmla="*/ 1615453 w 2812178"/>
              <a:gd name="connsiteY277" fmla="*/ 2299676 h 3190227"/>
              <a:gd name="connsiteX278" fmla="*/ 1578972 w 2812178"/>
              <a:gd name="connsiteY278" fmla="*/ 2277102 h 3190227"/>
              <a:gd name="connsiteX279" fmla="*/ 1576210 w 2812178"/>
              <a:gd name="connsiteY279" fmla="*/ 2263481 h 3190227"/>
              <a:gd name="connsiteX280" fmla="*/ 1589545 w 2812178"/>
              <a:gd name="connsiteY280" fmla="*/ 2264624 h 3190227"/>
              <a:gd name="connsiteX281" fmla="*/ 1604689 w 2812178"/>
              <a:gd name="connsiteY281" fmla="*/ 2269482 h 3190227"/>
              <a:gd name="connsiteX282" fmla="*/ 1650600 w 2812178"/>
              <a:gd name="connsiteY282" fmla="*/ 2254527 h 3190227"/>
              <a:gd name="connsiteX283" fmla="*/ 1680032 w 2812178"/>
              <a:gd name="connsiteY283" fmla="*/ 2229858 h 3190227"/>
              <a:gd name="connsiteX284" fmla="*/ 1689462 w 2812178"/>
              <a:gd name="connsiteY284" fmla="*/ 2215951 h 3190227"/>
              <a:gd name="connsiteX285" fmla="*/ 1695082 w 2812178"/>
              <a:gd name="connsiteY285" fmla="*/ 2262147 h 3190227"/>
              <a:gd name="connsiteX286" fmla="*/ 1697844 w 2812178"/>
              <a:gd name="connsiteY286" fmla="*/ 2272339 h 3190227"/>
              <a:gd name="connsiteX287" fmla="*/ 1709655 w 2812178"/>
              <a:gd name="connsiteY287" fmla="*/ 2266529 h 3190227"/>
              <a:gd name="connsiteX288" fmla="*/ 1718704 w 2812178"/>
              <a:gd name="connsiteY288" fmla="*/ 2233763 h 3190227"/>
              <a:gd name="connsiteX289" fmla="*/ 1741278 w 2812178"/>
              <a:gd name="connsiteY289" fmla="*/ 2214141 h 3190227"/>
              <a:gd name="connsiteX290" fmla="*/ 1774901 w 2812178"/>
              <a:gd name="connsiteY290" fmla="*/ 2213284 h 3190227"/>
              <a:gd name="connsiteX291" fmla="*/ 1796523 w 2812178"/>
              <a:gd name="connsiteY291" fmla="*/ 2218047 h 3190227"/>
              <a:gd name="connsiteX292" fmla="*/ 1813763 w 2812178"/>
              <a:gd name="connsiteY292" fmla="*/ 2213094 h 3190227"/>
              <a:gd name="connsiteX293" fmla="*/ 1845862 w 2812178"/>
              <a:gd name="connsiteY293" fmla="*/ 2212522 h 3190227"/>
              <a:gd name="connsiteX294" fmla="*/ 1868913 w 2812178"/>
              <a:gd name="connsiteY294" fmla="*/ 2202616 h 3190227"/>
              <a:gd name="connsiteX295" fmla="*/ 1875390 w 2812178"/>
              <a:gd name="connsiteY295" fmla="*/ 2194139 h 3190227"/>
              <a:gd name="connsiteX296" fmla="*/ 1718508 w 2812178"/>
              <a:gd name="connsiteY296" fmla="*/ 2011518 h 3190227"/>
              <a:gd name="connsiteX297" fmla="*/ 1708702 w 2812178"/>
              <a:gd name="connsiteY297" fmla="*/ 2013926 h 3190227"/>
              <a:gd name="connsiteX298" fmla="*/ 1685747 w 2812178"/>
              <a:gd name="connsiteY298" fmla="*/ 2018498 h 3190227"/>
              <a:gd name="connsiteX299" fmla="*/ 1694415 w 2812178"/>
              <a:gd name="connsiteY299" fmla="*/ 2045263 h 3190227"/>
              <a:gd name="connsiteX300" fmla="*/ 1713274 w 2812178"/>
              <a:gd name="connsiteY300" fmla="*/ 2061170 h 3190227"/>
              <a:gd name="connsiteX301" fmla="*/ 1741944 w 2812178"/>
              <a:gd name="connsiteY301" fmla="*/ 2047550 h 3190227"/>
              <a:gd name="connsiteX302" fmla="*/ 1739658 w 2812178"/>
              <a:gd name="connsiteY302" fmla="*/ 2028690 h 3190227"/>
              <a:gd name="connsiteX303" fmla="*/ 1718508 w 2812178"/>
              <a:gd name="connsiteY303" fmla="*/ 2011518 h 3190227"/>
              <a:gd name="connsiteX304" fmla="*/ 1397806 w 2812178"/>
              <a:gd name="connsiteY304" fmla="*/ 1996781 h 3190227"/>
              <a:gd name="connsiteX305" fmla="*/ 1400950 w 2812178"/>
              <a:gd name="connsiteY305" fmla="*/ 2008497 h 3190227"/>
              <a:gd name="connsiteX306" fmla="*/ 1419714 w 2812178"/>
              <a:gd name="connsiteY306" fmla="*/ 2042978 h 3190227"/>
              <a:gd name="connsiteX307" fmla="*/ 1439335 w 2812178"/>
              <a:gd name="connsiteY307" fmla="*/ 2050312 h 3190227"/>
              <a:gd name="connsiteX308" fmla="*/ 1449337 w 2812178"/>
              <a:gd name="connsiteY308" fmla="*/ 2053741 h 3190227"/>
              <a:gd name="connsiteX309" fmla="*/ 1439335 w 2812178"/>
              <a:gd name="connsiteY309" fmla="*/ 2063456 h 3190227"/>
              <a:gd name="connsiteX310" fmla="*/ 1407808 w 2812178"/>
              <a:gd name="connsiteY310" fmla="*/ 2065647 h 3190227"/>
              <a:gd name="connsiteX311" fmla="*/ 1393520 w 2812178"/>
              <a:gd name="connsiteY311" fmla="*/ 2054503 h 3190227"/>
              <a:gd name="connsiteX312" fmla="*/ 1376089 w 2812178"/>
              <a:gd name="connsiteY312" fmla="*/ 2026690 h 3190227"/>
              <a:gd name="connsiteX313" fmla="*/ 1376470 w 2812178"/>
              <a:gd name="connsiteY313" fmla="*/ 2015736 h 3190227"/>
              <a:gd name="connsiteX314" fmla="*/ 1388377 w 2812178"/>
              <a:gd name="connsiteY314" fmla="*/ 2006878 h 3190227"/>
              <a:gd name="connsiteX315" fmla="*/ 1397806 w 2812178"/>
              <a:gd name="connsiteY315" fmla="*/ 1996781 h 3190227"/>
              <a:gd name="connsiteX316" fmla="*/ 1185090 w 2812178"/>
              <a:gd name="connsiteY316" fmla="*/ 1920259 h 3190227"/>
              <a:gd name="connsiteX317" fmla="*/ 1194353 w 2812178"/>
              <a:gd name="connsiteY317" fmla="*/ 1931534 h 3190227"/>
              <a:gd name="connsiteX318" fmla="*/ 1193877 w 2812178"/>
              <a:gd name="connsiteY318" fmla="*/ 1967634 h 3190227"/>
              <a:gd name="connsiteX319" fmla="*/ 1180065 w 2812178"/>
              <a:gd name="connsiteY319" fmla="*/ 2044405 h 3190227"/>
              <a:gd name="connsiteX320" fmla="*/ 1223880 w 2812178"/>
              <a:gd name="connsiteY320" fmla="*/ 2073171 h 3190227"/>
              <a:gd name="connsiteX321" fmla="*/ 1242073 w 2812178"/>
              <a:gd name="connsiteY321" fmla="*/ 2080600 h 3190227"/>
              <a:gd name="connsiteX322" fmla="*/ 1229405 w 2812178"/>
              <a:gd name="connsiteY322" fmla="*/ 2095269 h 3190227"/>
              <a:gd name="connsiteX323" fmla="*/ 1094817 w 2812178"/>
              <a:gd name="connsiteY323" fmla="*/ 2164516 h 3190227"/>
              <a:gd name="connsiteX324" fmla="*/ 1057002 w 2812178"/>
              <a:gd name="connsiteY324" fmla="*/ 2176803 h 3190227"/>
              <a:gd name="connsiteX325" fmla="*/ 1010235 w 2812178"/>
              <a:gd name="connsiteY325" fmla="*/ 2176993 h 3190227"/>
              <a:gd name="connsiteX326" fmla="*/ 997471 w 2812178"/>
              <a:gd name="connsiteY326" fmla="*/ 2185185 h 3190227"/>
              <a:gd name="connsiteX327" fmla="*/ 986327 w 2812178"/>
              <a:gd name="connsiteY327" fmla="*/ 2192138 h 3190227"/>
              <a:gd name="connsiteX328" fmla="*/ 967086 w 2812178"/>
              <a:gd name="connsiteY328" fmla="*/ 2216522 h 3190227"/>
              <a:gd name="connsiteX329" fmla="*/ 968896 w 2812178"/>
              <a:gd name="connsiteY329" fmla="*/ 2239287 h 3190227"/>
              <a:gd name="connsiteX330" fmla="*/ 953561 w 2812178"/>
              <a:gd name="connsiteY330" fmla="*/ 2251574 h 3190227"/>
              <a:gd name="connsiteX331" fmla="*/ 952037 w 2812178"/>
              <a:gd name="connsiteY331" fmla="*/ 2238144 h 3190227"/>
              <a:gd name="connsiteX332" fmla="*/ 933749 w 2812178"/>
              <a:gd name="connsiteY332" fmla="*/ 2182899 h 3190227"/>
              <a:gd name="connsiteX333" fmla="*/ 897840 w 2812178"/>
              <a:gd name="connsiteY333" fmla="*/ 2153848 h 3190227"/>
              <a:gd name="connsiteX334" fmla="*/ 886695 w 2812178"/>
              <a:gd name="connsiteY334" fmla="*/ 2147180 h 3190227"/>
              <a:gd name="connsiteX335" fmla="*/ 884981 w 2812178"/>
              <a:gd name="connsiteY335" fmla="*/ 2157658 h 3190227"/>
              <a:gd name="connsiteX336" fmla="*/ 863835 w 2812178"/>
              <a:gd name="connsiteY336" fmla="*/ 2171564 h 3190227"/>
              <a:gd name="connsiteX337" fmla="*/ 856882 w 2812178"/>
              <a:gd name="connsiteY337" fmla="*/ 2163278 h 3190227"/>
              <a:gd name="connsiteX338" fmla="*/ 852596 w 2812178"/>
              <a:gd name="connsiteY338" fmla="*/ 2160039 h 3190227"/>
              <a:gd name="connsiteX339" fmla="*/ 835832 w 2812178"/>
              <a:gd name="connsiteY339" fmla="*/ 2137274 h 3190227"/>
              <a:gd name="connsiteX340" fmla="*/ 820497 w 2812178"/>
              <a:gd name="connsiteY340" fmla="*/ 2139179 h 3190227"/>
              <a:gd name="connsiteX341" fmla="*/ 825831 w 2812178"/>
              <a:gd name="connsiteY341" fmla="*/ 2119272 h 3190227"/>
              <a:gd name="connsiteX342" fmla="*/ 843738 w 2812178"/>
              <a:gd name="connsiteY342" fmla="*/ 2087554 h 3190227"/>
              <a:gd name="connsiteX343" fmla="*/ 845547 w 2812178"/>
              <a:gd name="connsiteY343" fmla="*/ 2113843 h 3190227"/>
              <a:gd name="connsiteX344" fmla="*/ 856406 w 2812178"/>
              <a:gd name="connsiteY344" fmla="*/ 2134703 h 3190227"/>
              <a:gd name="connsiteX345" fmla="*/ 871455 w 2812178"/>
              <a:gd name="connsiteY345" fmla="*/ 2136322 h 3190227"/>
              <a:gd name="connsiteX346" fmla="*/ 874027 w 2812178"/>
              <a:gd name="connsiteY346" fmla="*/ 2123749 h 3190227"/>
              <a:gd name="connsiteX347" fmla="*/ 873646 w 2812178"/>
              <a:gd name="connsiteY347" fmla="*/ 2092412 h 3190227"/>
              <a:gd name="connsiteX348" fmla="*/ 885171 w 2812178"/>
              <a:gd name="connsiteY348" fmla="*/ 2118891 h 3190227"/>
              <a:gd name="connsiteX349" fmla="*/ 890505 w 2812178"/>
              <a:gd name="connsiteY349" fmla="*/ 2105270 h 3190227"/>
              <a:gd name="connsiteX350" fmla="*/ 906603 w 2812178"/>
              <a:gd name="connsiteY350" fmla="*/ 2112319 h 3190227"/>
              <a:gd name="connsiteX351" fmla="*/ 925748 w 2812178"/>
              <a:gd name="connsiteY351" fmla="*/ 2116891 h 3190227"/>
              <a:gd name="connsiteX352" fmla="*/ 932892 w 2812178"/>
              <a:gd name="connsiteY352" fmla="*/ 2100793 h 3190227"/>
              <a:gd name="connsiteX353" fmla="*/ 928224 w 2812178"/>
              <a:gd name="connsiteY353" fmla="*/ 2021831 h 3190227"/>
              <a:gd name="connsiteX354" fmla="*/ 940321 w 2812178"/>
              <a:gd name="connsiteY354" fmla="*/ 1994685 h 3190227"/>
              <a:gd name="connsiteX355" fmla="*/ 967372 w 2812178"/>
              <a:gd name="connsiteY355" fmla="*/ 2110890 h 3190227"/>
              <a:gd name="connsiteX356" fmla="*/ 971944 w 2812178"/>
              <a:gd name="connsiteY356" fmla="*/ 2121177 h 3190227"/>
              <a:gd name="connsiteX357" fmla="*/ 977469 w 2812178"/>
              <a:gd name="connsiteY357" fmla="*/ 2123939 h 3190227"/>
              <a:gd name="connsiteX358" fmla="*/ 979755 w 2812178"/>
              <a:gd name="connsiteY358" fmla="*/ 2116700 h 3190227"/>
              <a:gd name="connsiteX359" fmla="*/ 971849 w 2812178"/>
              <a:gd name="connsiteY359" fmla="*/ 2093078 h 3190227"/>
              <a:gd name="connsiteX360" fmla="*/ 975183 w 2812178"/>
              <a:gd name="connsiteY360" fmla="*/ 2058883 h 3190227"/>
              <a:gd name="connsiteX361" fmla="*/ 996138 w 2812178"/>
              <a:gd name="connsiteY361" fmla="*/ 2095555 h 3190227"/>
              <a:gd name="connsiteX362" fmla="*/ 1006234 w 2812178"/>
              <a:gd name="connsiteY362" fmla="*/ 2098793 h 3190227"/>
              <a:gd name="connsiteX363" fmla="*/ 1006901 w 2812178"/>
              <a:gd name="connsiteY363" fmla="*/ 2088697 h 3190227"/>
              <a:gd name="connsiteX364" fmla="*/ 1009282 w 2812178"/>
              <a:gd name="connsiteY364" fmla="*/ 2069933 h 3190227"/>
              <a:gd name="connsiteX365" fmla="*/ 1024808 w 2812178"/>
              <a:gd name="connsiteY365" fmla="*/ 2038500 h 3190227"/>
              <a:gd name="connsiteX366" fmla="*/ 1032618 w 2812178"/>
              <a:gd name="connsiteY366" fmla="*/ 2099079 h 3190227"/>
              <a:gd name="connsiteX367" fmla="*/ 1030428 w 2812178"/>
              <a:gd name="connsiteY367" fmla="*/ 2112414 h 3190227"/>
              <a:gd name="connsiteX368" fmla="*/ 1044620 w 2812178"/>
              <a:gd name="connsiteY368" fmla="*/ 2124225 h 3190227"/>
              <a:gd name="connsiteX369" fmla="*/ 1050430 w 2812178"/>
              <a:gd name="connsiteY369" fmla="*/ 2111842 h 3190227"/>
              <a:gd name="connsiteX370" fmla="*/ 1048716 w 2812178"/>
              <a:gd name="connsiteY370" fmla="*/ 2096031 h 3190227"/>
              <a:gd name="connsiteX371" fmla="*/ 1051859 w 2812178"/>
              <a:gd name="connsiteY371" fmla="*/ 2038214 h 3190227"/>
              <a:gd name="connsiteX372" fmla="*/ 1049573 w 2812178"/>
              <a:gd name="connsiteY372" fmla="*/ 2012116 h 3190227"/>
              <a:gd name="connsiteX373" fmla="*/ 1049478 w 2812178"/>
              <a:gd name="connsiteY373" fmla="*/ 1980969 h 3190227"/>
              <a:gd name="connsiteX374" fmla="*/ 1056621 w 2812178"/>
              <a:gd name="connsiteY374" fmla="*/ 1973921 h 3190227"/>
              <a:gd name="connsiteX375" fmla="*/ 1074624 w 2812178"/>
              <a:gd name="connsiteY375" fmla="*/ 1958776 h 3190227"/>
              <a:gd name="connsiteX376" fmla="*/ 1091769 w 2812178"/>
              <a:gd name="connsiteY376" fmla="*/ 1920485 h 3190227"/>
              <a:gd name="connsiteX377" fmla="*/ 1096150 w 2812178"/>
              <a:gd name="connsiteY377" fmla="*/ 1941726 h 3190227"/>
              <a:gd name="connsiteX378" fmla="*/ 1085196 w 2812178"/>
              <a:gd name="connsiteY378" fmla="*/ 2036024 h 3190227"/>
              <a:gd name="connsiteX379" fmla="*/ 1084720 w 2812178"/>
              <a:gd name="connsiteY379" fmla="*/ 2040596 h 3190227"/>
              <a:gd name="connsiteX380" fmla="*/ 1100151 w 2812178"/>
              <a:gd name="connsiteY380" fmla="*/ 2063551 h 3190227"/>
              <a:gd name="connsiteX381" fmla="*/ 1111295 w 2812178"/>
              <a:gd name="connsiteY381" fmla="*/ 2085554 h 3190227"/>
              <a:gd name="connsiteX382" fmla="*/ 1119486 w 2812178"/>
              <a:gd name="connsiteY382" fmla="*/ 2095745 h 3190227"/>
              <a:gd name="connsiteX383" fmla="*/ 1119772 w 2812178"/>
              <a:gd name="connsiteY383" fmla="*/ 2081839 h 3190227"/>
              <a:gd name="connsiteX384" fmla="*/ 1123392 w 2812178"/>
              <a:gd name="connsiteY384" fmla="*/ 2030975 h 3190227"/>
              <a:gd name="connsiteX385" fmla="*/ 1123392 w 2812178"/>
              <a:gd name="connsiteY385" fmla="*/ 1999733 h 3190227"/>
              <a:gd name="connsiteX386" fmla="*/ 1122725 w 2812178"/>
              <a:gd name="connsiteY386" fmla="*/ 1993161 h 3190227"/>
              <a:gd name="connsiteX387" fmla="*/ 1169397 w 2812178"/>
              <a:gd name="connsiteY387" fmla="*/ 1923057 h 3190227"/>
              <a:gd name="connsiteX388" fmla="*/ 1185090 w 2812178"/>
              <a:gd name="connsiteY388" fmla="*/ 1920259 h 3190227"/>
              <a:gd name="connsiteX389" fmla="*/ 1249693 w 2812178"/>
              <a:gd name="connsiteY389" fmla="*/ 1886386 h 3190227"/>
              <a:gd name="connsiteX390" fmla="*/ 1268457 w 2812178"/>
              <a:gd name="connsiteY390" fmla="*/ 1896387 h 3190227"/>
              <a:gd name="connsiteX391" fmla="*/ 1279411 w 2812178"/>
              <a:gd name="connsiteY391" fmla="*/ 1942488 h 3190227"/>
              <a:gd name="connsiteX392" fmla="*/ 1284840 w 2812178"/>
              <a:gd name="connsiteY392" fmla="*/ 1952965 h 3190227"/>
              <a:gd name="connsiteX393" fmla="*/ 1290841 w 2812178"/>
              <a:gd name="connsiteY393" fmla="*/ 1944393 h 3190227"/>
              <a:gd name="connsiteX394" fmla="*/ 1298080 w 2812178"/>
              <a:gd name="connsiteY394" fmla="*/ 1926390 h 3190227"/>
              <a:gd name="connsiteX395" fmla="*/ 1310463 w 2812178"/>
              <a:gd name="connsiteY395" fmla="*/ 1946298 h 3190227"/>
              <a:gd name="connsiteX396" fmla="*/ 1301985 w 2812178"/>
              <a:gd name="connsiteY396" fmla="*/ 1983636 h 3190227"/>
              <a:gd name="connsiteX397" fmla="*/ 1302652 w 2812178"/>
              <a:gd name="connsiteY397" fmla="*/ 1991161 h 3190227"/>
              <a:gd name="connsiteX398" fmla="*/ 1309891 w 2812178"/>
              <a:gd name="connsiteY398" fmla="*/ 2018021 h 3190227"/>
              <a:gd name="connsiteX399" fmla="*/ 1306843 w 2812178"/>
              <a:gd name="connsiteY399" fmla="*/ 2023355 h 3190227"/>
              <a:gd name="connsiteX400" fmla="*/ 1302652 w 2812178"/>
              <a:gd name="connsiteY400" fmla="*/ 2023641 h 3190227"/>
              <a:gd name="connsiteX401" fmla="*/ 1286460 w 2812178"/>
              <a:gd name="connsiteY401" fmla="*/ 2012306 h 3190227"/>
              <a:gd name="connsiteX402" fmla="*/ 1286555 w 2812178"/>
              <a:gd name="connsiteY402" fmla="*/ 1965443 h 3190227"/>
              <a:gd name="connsiteX403" fmla="*/ 1272553 w 2812178"/>
              <a:gd name="connsiteY403" fmla="*/ 1987636 h 3190227"/>
              <a:gd name="connsiteX404" fmla="*/ 1246455 w 2812178"/>
              <a:gd name="connsiteY404" fmla="*/ 1970491 h 3190227"/>
              <a:gd name="connsiteX405" fmla="*/ 1269505 w 2812178"/>
              <a:gd name="connsiteY405" fmla="*/ 1931153 h 3190227"/>
              <a:gd name="connsiteX406" fmla="*/ 1264266 w 2812178"/>
              <a:gd name="connsiteY406" fmla="*/ 1918104 h 3190227"/>
              <a:gd name="connsiteX407" fmla="*/ 1252170 w 2812178"/>
              <a:gd name="connsiteY407" fmla="*/ 1922961 h 3190227"/>
              <a:gd name="connsiteX408" fmla="*/ 1245216 w 2812178"/>
              <a:gd name="connsiteY408" fmla="*/ 1942011 h 3190227"/>
              <a:gd name="connsiteX409" fmla="*/ 1241787 w 2812178"/>
              <a:gd name="connsiteY409" fmla="*/ 1917913 h 3190227"/>
              <a:gd name="connsiteX410" fmla="*/ 1245026 w 2812178"/>
              <a:gd name="connsiteY410" fmla="*/ 1902578 h 3190227"/>
              <a:gd name="connsiteX411" fmla="*/ 1249693 w 2812178"/>
              <a:gd name="connsiteY411" fmla="*/ 1886386 h 3190227"/>
              <a:gd name="connsiteX412" fmla="*/ 2406742 w 2812178"/>
              <a:gd name="connsiteY412" fmla="*/ 1866372 h 3190227"/>
              <a:gd name="connsiteX413" fmla="*/ 2401170 w 2812178"/>
              <a:gd name="connsiteY413" fmla="*/ 1868956 h 3190227"/>
              <a:gd name="connsiteX414" fmla="*/ 2408599 w 2812178"/>
              <a:gd name="connsiteY414" fmla="*/ 1878671 h 3190227"/>
              <a:gd name="connsiteX415" fmla="*/ 2421553 w 2812178"/>
              <a:gd name="connsiteY415" fmla="*/ 1882767 h 3190227"/>
              <a:gd name="connsiteX416" fmla="*/ 2472321 w 2812178"/>
              <a:gd name="connsiteY416" fmla="*/ 1925344 h 3190227"/>
              <a:gd name="connsiteX417" fmla="*/ 2471750 w 2812178"/>
              <a:gd name="connsiteY417" fmla="*/ 1938107 h 3190227"/>
              <a:gd name="connsiteX418" fmla="*/ 2481275 w 2812178"/>
              <a:gd name="connsiteY418" fmla="*/ 2009354 h 3190227"/>
              <a:gd name="connsiteX419" fmla="*/ 2512803 w 2812178"/>
              <a:gd name="connsiteY419" fmla="*/ 2031452 h 3190227"/>
              <a:gd name="connsiteX420" fmla="*/ 2513565 w 2812178"/>
              <a:gd name="connsiteY420" fmla="*/ 2026118 h 3190227"/>
              <a:gd name="connsiteX421" fmla="*/ 2529186 w 2812178"/>
              <a:gd name="connsiteY421" fmla="*/ 1983923 h 3190227"/>
              <a:gd name="connsiteX422" fmla="*/ 2531948 w 2812178"/>
              <a:gd name="connsiteY422" fmla="*/ 1971731 h 3190227"/>
              <a:gd name="connsiteX423" fmla="*/ 2522042 w 2812178"/>
              <a:gd name="connsiteY423" fmla="*/ 1964873 h 3190227"/>
              <a:gd name="connsiteX424" fmla="*/ 2509183 w 2812178"/>
              <a:gd name="connsiteY424" fmla="*/ 1969445 h 3190227"/>
              <a:gd name="connsiteX425" fmla="*/ 2494610 w 2812178"/>
              <a:gd name="connsiteY425" fmla="*/ 1967540 h 3190227"/>
              <a:gd name="connsiteX426" fmla="*/ 2502420 w 2812178"/>
              <a:gd name="connsiteY426" fmla="*/ 1956681 h 3190227"/>
              <a:gd name="connsiteX427" fmla="*/ 2508612 w 2812178"/>
              <a:gd name="connsiteY427" fmla="*/ 1946489 h 3190227"/>
              <a:gd name="connsiteX428" fmla="*/ 2497182 w 2812178"/>
              <a:gd name="connsiteY428" fmla="*/ 1945061 h 3190227"/>
              <a:gd name="connsiteX429" fmla="*/ 2489847 w 2812178"/>
              <a:gd name="connsiteY429" fmla="*/ 1943251 h 3190227"/>
              <a:gd name="connsiteX430" fmla="*/ 2475370 w 2812178"/>
              <a:gd name="connsiteY430" fmla="*/ 1909342 h 3190227"/>
              <a:gd name="connsiteX431" fmla="*/ 2520518 w 2812178"/>
              <a:gd name="connsiteY431" fmla="*/ 1917438 h 3190227"/>
              <a:gd name="connsiteX432" fmla="*/ 2566428 w 2812178"/>
              <a:gd name="connsiteY432" fmla="*/ 1931345 h 3190227"/>
              <a:gd name="connsiteX433" fmla="*/ 2585383 w 2812178"/>
              <a:gd name="connsiteY433" fmla="*/ 1930868 h 3190227"/>
              <a:gd name="connsiteX434" fmla="*/ 2593861 w 2812178"/>
              <a:gd name="connsiteY434" fmla="*/ 1908770 h 3190227"/>
              <a:gd name="connsiteX435" fmla="*/ 2577573 w 2812178"/>
              <a:gd name="connsiteY435" fmla="*/ 1898674 h 3190227"/>
              <a:gd name="connsiteX436" fmla="*/ 2546045 w 2812178"/>
              <a:gd name="connsiteY436" fmla="*/ 1902198 h 3190227"/>
              <a:gd name="connsiteX437" fmla="*/ 2500706 w 2812178"/>
              <a:gd name="connsiteY437" fmla="*/ 1896769 h 3190227"/>
              <a:gd name="connsiteX438" fmla="*/ 2436984 w 2812178"/>
              <a:gd name="connsiteY438" fmla="*/ 1873433 h 3190227"/>
              <a:gd name="connsiteX439" fmla="*/ 2412600 w 2812178"/>
              <a:gd name="connsiteY439" fmla="*/ 1870004 h 3190227"/>
              <a:gd name="connsiteX440" fmla="*/ 2406742 w 2812178"/>
              <a:gd name="connsiteY440" fmla="*/ 1866372 h 3190227"/>
              <a:gd name="connsiteX441" fmla="*/ 657560 w 2812178"/>
              <a:gd name="connsiteY441" fmla="*/ 1833022 h 3190227"/>
              <a:gd name="connsiteX442" fmla="*/ 662286 w 2812178"/>
              <a:gd name="connsiteY442" fmla="*/ 1837713 h 3190227"/>
              <a:gd name="connsiteX443" fmla="*/ 689051 w 2812178"/>
              <a:gd name="connsiteY443" fmla="*/ 1843523 h 3190227"/>
              <a:gd name="connsiteX444" fmla="*/ 735914 w 2812178"/>
              <a:gd name="connsiteY444" fmla="*/ 1838666 h 3190227"/>
              <a:gd name="connsiteX445" fmla="*/ 750964 w 2812178"/>
              <a:gd name="connsiteY445" fmla="*/ 1875527 h 3190227"/>
              <a:gd name="connsiteX446" fmla="*/ 762394 w 2812178"/>
              <a:gd name="connsiteY446" fmla="*/ 1903245 h 3190227"/>
              <a:gd name="connsiteX447" fmla="*/ 769442 w 2812178"/>
              <a:gd name="connsiteY447" fmla="*/ 1916009 h 3190227"/>
              <a:gd name="connsiteX448" fmla="*/ 753917 w 2812178"/>
              <a:gd name="connsiteY448" fmla="*/ 1923152 h 3190227"/>
              <a:gd name="connsiteX449" fmla="*/ 748106 w 2812178"/>
              <a:gd name="connsiteY449" fmla="*/ 1914104 h 3190227"/>
              <a:gd name="connsiteX450" fmla="*/ 706387 w 2812178"/>
              <a:gd name="connsiteY450" fmla="*/ 1881052 h 3190227"/>
              <a:gd name="connsiteX451" fmla="*/ 650856 w 2812178"/>
              <a:gd name="connsiteY451" fmla="*/ 1855430 h 3190227"/>
              <a:gd name="connsiteX452" fmla="*/ 640950 w 2812178"/>
              <a:gd name="connsiteY452" fmla="*/ 1847809 h 3190227"/>
              <a:gd name="connsiteX453" fmla="*/ 650761 w 2812178"/>
              <a:gd name="connsiteY453" fmla="*/ 1833331 h 3190227"/>
              <a:gd name="connsiteX454" fmla="*/ 657560 w 2812178"/>
              <a:gd name="connsiteY454" fmla="*/ 1833022 h 3190227"/>
              <a:gd name="connsiteX455" fmla="*/ 1027950 w 2812178"/>
              <a:gd name="connsiteY455" fmla="*/ 1803233 h 3190227"/>
              <a:gd name="connsiteX456" fmla="*/ 1028903 w 2812178"/>
              <a:gd name="connsiteY456" fmla="*/ 1804376 h 3190227"/>
              <a:gd name="connsiteX457" fmla="*/ 1027900 w 2812178"/>
              <a:gd name="connsiteY457" fmla="*/ 1803426 h 3190227"/>
              <a:gd name="connsiteX458" fmla="*/ 1008710 w 2812178"/>
              <a:gd name="connsiteY458" fmla="*/ 1612543 h 3190227"/>
              <a:gd name="connsiteX459" fmla="*/ 998233 w 2812178"/>
              <a:gd name="connsiteY459" fmla="*/ 1679980 h 3190227"/>
              <a:gd name="connsiteX460" fmla="*/ 996708 w 2812178"/>
              <a:gd name="connsiteY460" fmla="*/ 1754846 h 3190227"/>
              <a:gd name="connsiteX461" fmla="*/ 1006912 w 2812178"/>
              <a:gd name="connsiteY461" fmla="*/ 1783540 h 3190227"/>
              <a:gd name="connsiteX462" fmla="*/ 1027900 w 2812178"/>
              <a:gd name="connsiteY462" fmla="*/ 1803426 h 3190227"/>
              <a:gd name="connsiteX463" fmla="*/ 1020831 w 2812178"/>
              <a:gd name="connsiteY463" fmla="*/ 1830487 h 3190227"/>
              <a:gd name="connsiteX464" fmla="*/ 1000709 w 2812178"/>
              <a:gd name="connsiteY464" fmla="*/ 1849811 h 3190227"/>
              <a:gd name="connsiteX465" fmla="*/ 969277 w 2812178"/>
              <a:gd name="connsiteY465" fmla="*/ 1868289 h 3190227"/>
              <a:gd name="connsiteX466" fmla="*/ 848881 w 2812178"/>
              <a:gd name="connsiteY466" fmla="*/ 1958015 h 3190227"/>
              <a:gd name="connsiteX467" fmla="*/ 820115 w 2812178"/>
              <a:gd name="connsiteY467" fmla="*/ 2014783 h 3190227"/>
              <a:gd name="connsiteX468" fmla="*/ 834879 w 2812178"/>
              <a:gd name="connsiteY468" fmla="*/ 1899341 h 3190227"/>
              <a:gd name="connsiteX469" fmla="*/ 957180 w 2812178"/>
              <a:gd name="connsiteY469" fmla="*/ 1715508 h 3190227"/>
              <a:gd name="connsiteX470" fmla="*/ 962800 w 2812178"/>
              <a:gd name="connsiteY470" fmla="*/ 1703221 h 3190227"/>
              <a:gd name="connsiteX471" fmla="*/ 1008710 w 2812178"/>
              <a:gd name="connsiteY471" fmla="*/ 1612543 h 3190227"/>
              <a:gd name="connsiteX472" fmla="*/ 1319034 w 2812178"/>
              <a:gd name="connsiteY472" fmla="*/ 1556250 h 3190227"/>
              <a:gd name="connsiteX473" fmla="*/ 1305604 w 2812178"/>
              <a:gd name="connsiteY473" fmla="*/ 1573586 h 3190227"/>
              <a:gd name="connsiteX474" fmla="*/ 1327893 w 2812178"/>
              <a:gd name="connsiteY474" fmla="*/ 1607780 h 3190227"/>
              <a:gd name="connsiteX475" fmla="*/ 1348848 w 2812178"/>
              <a:gd name="connsiteY475" fmla="*/ 1622830 h 3190227"/>
              <a:gd name="connsiteX476" fmla="*/ 1355515 w 2812178"/>
              <a:gd name="connsiteY476" fmla="*/ 1600732 h 3190227"/>
              <a:gd name="connsiteX477" fmla="*/ 1359706 w 2812178"/>
              <a:gd name="connsiteY477" fmla="*/ 1596731 h 3190227"/>
              <a:gd name="connsiteX478" fmla="*/ 1385709 w 2812178"/>
              <a:gd name="connsiteY478" fmla="*/ 1640546 h 3190227"/>
              <a:gd name="connsiteX479" fmla="*/ 1392663 w 2812178"/>
              <a:gd name="connsiteY479" fmla="*/ 1675217 h 3190227"/>
              <a:gd name="connsiteX480" fmla="*/ 1393139 w 2812178"/>
              <a:gd name="connsiteY480" fmla="*/ 1704459 h 3190227"/>
              <a:gd name="connsiteX481" fmla="*/ 1403997 w 2812178"/>
              <a:gd name="connsiteY481" fmla="*/ 1713984 h 3190227"/>
              <a:gd name="connsiteX482" fmla="*/ 1406664 w 2812178"/>
              <a:gd name="connsiteY482" fmla="*/ 1700268 h 3190227"/>
              <a:gd name="connsiteX483" fmla="*/ 1405236 w 2812178"/>
              <a:gd name="connsiteY483" fmla="*/ 1660549 h 3190227"/>
              <a:gd name="connsiteX484" fmla="*/ 1419999 w 2812178"/>
              <a:gd name="connsiteY484" fmla="*/ 1689314 h 3190227"/>
              <a:gd name="connsiteX485" fmla="*/ 1394663 w 2812178"/>
              <a:gd name="connsiteY485" fmla="*/ 1611209 h 3190227"/>
              <a:gd name="connsiteX486" fmla="*/ 1330179 w 2812178"/>
              <a:gd name="connsiteY486" fmla="*/ 1558346 h 3190227"/>
              <a:gd name="connsiteX487" fmla="*/ 1319034 w 2812178"/>
              <a:gd name="connsiteY487" fmla="*/ 1556250 h 3190227"/>
              <a:gd name="connsiteX488" fmla="*/ 1412760 w 2812178"/>
              <a:gd name="connsiteY488" fmla="*/ 1507387 h 3190227"/>
              <a:gd name="connsiteX489" fmla="*/ 1401426 w 2812178"/>
              <a:gd name="connsiteY489" fmla="*/ 1516150 h 3190227"/>
              <a:gd name="connsiteX490" fmla="*/ 1405712 w 2812178"/>
              <a:gd name="connsiteY490" fmla="*/ 1538915 h 3190227"/>
              <a:gd name="connsiteX491" fmla="*/ 1410474 w 2812178"/>
              <a:gd name="connsiteY491" fmla="*/ 1536152 h 3190227"/>
              <a:gd name="connsiteX492" fmla="*/ 1417428 w 2812178"/>
              <a:gd name="connsiteY492" fmla="*/ 1529390 h 3190227"/>
              <a:gd name="connsiteX493" fmla="*/ 1418094 w 2812178"/>
              <a:gd name="connsiteY493" fmla="*/ 1540629 h 3190227"/>
              <a:gd name="connsiteX494" fmla="*/ 1411141 w 2812178"/>
              <a:gd name="connsiteY494" fmla="*/ 1567204 h 3190227"/>
              <a:gd name="connsiteX495" fmla="*/ 1433620 w 2812178"/>
              <a:gd name="connsiteY495" fmla="*/ 1592445 h 3190227"/>
              <a:gd name="connsiteX496" fmla="*/ 1456194 w 2812178"/>
              <a:gd name="connsiteY496" fmla="*/ 1600732 h 3190227"/>
              <a:gd name="connsiteX497" fmla="*/ 1518774 w 2812178"/>
              <a:gd name="connsiteY497" fmla="*/ 1618925 h 3190227"/>
              <a:gd name="connsiteX498" fmla="*/ 1585544 w 2812178"/>
              <a:gd name="connsiteY498" fmla="*/ 1651310 h 3190227"/>
              <a:gd name="connsiteX499" fmla="*/ 1589640 w 2812178"/>
              <a:gd name="connsiteY499" fmla="*/ 1650357 h 3190227"/>
              <a:gd name="connsiteX500" fmla="*/ 1604403 w 2812178"/>
              <a:gd name="connsiteY500" fmla="*/ 1656453 h 3190227"/>
              <a:gd name="connsiteX501" fmla="*/ 1642789 w 2812178"/>
              <a:gd name="connsiteY501" fmla="*/ 1692743 h 3190227"/>
              <a:gd name="connsiteX502" fmla="*/ 1664411 w 2812178"/>
              <a:gd name="connsiteY502" fmla="*/ 1723414 h 3190227"/>
              <a:gd name="connsiteX503" fmla="*/ 1682127 w 2812178"/>
              <a:gd name="connsiteY503" fmla="*/ 1758561 h 3190227"/>
              <a:gd name="connsiteX504" fmla="*/ 1706797 w 2812178"/>
              <a:gd name="connsiteY504" fmla="*/ 1752560 h 3190227"/>
              <a:gd name="connsiteX505" fmla="*/ 1731372 w 2812178"/>
              <a:gd name="connsiteY505" fmla="*/ 1718842 h 3190227"/>
              <a:gd name="connsiteX506" fmla="*/ 1706416 w 2812178"/>
              <a:gd name="connsiteY506" fmla="*/ 1685219 h 3190227"/>
              <a:gd name="connsiteX507" fmla="*/ 1698606 w 2812178"/>
              <a:gd name="connsiteY507" fmla="*/ 1678741 h 3190227"/>
              <a:gd name="connsiteX508" fmla="*/ 1704416 w 2812178"/>
              <a:gd name="connsiteY508" fmla="*/ 1669598 h 3190227"/>
              <a:gd name="connsiteX509" fmla="*/ 1728800 w 2812178"/>
              <a:gd name="connsiteY509" fmla="*/ 1667312 h 3190227"/>
              <a:gd name="connsiteX510" fmla="*/ 1756899 w 2812178"/>
              <a:gd name="connsiteY510" fmla="*/ 1666835 h 3190227"/>
              <a:gd name="connsiteX511" fmla="*/ 1748612 w 2812178"/>
              <a:gd name="connsiteY511" fmla="*/ 1662454 h 3190227"/>
              <a:gd name="connsiteX512" fmla="*/ 1688700 w 2812178"/>
              <a:gd name="connsiteY512" fmla="*/ 1640165 h 3190227"/>
              <a:gd name="connsiteX513" fmla="*/ 1642884 w 2812178"/>
              <a:gd name="connsiteY513" fmla="*/ 1624258 h 3190227"/>
              <a:gd name="connsiteX514" fmla="*/ 1621834 w 2812178"/>
              <a:gd name="connsiteY514" fmla="*/ 1606161 h 3190227"/>
              <a:gd name="connsiteX515" fmla="*/ 1601260 w 2812178"/>
              <a:gd name="connsiteY515" fmla="*/ 1577015 h 3190227"/>
              <a:gd name="connsiteX516" fmla="*/ 1596783 w 2812178"/>
              <a:gd name="connsiteY516" fmla="*/ 1577586 h 3190227"/>
              <a:gd name="connsiteX517" fmla="*/ 1562398 w 2812178"/>
              <a:gd name="connsiteY517" fmla="*/ 1571395 h 3190227"/>
              <a:gd name="connsiteX518" fmla="*/ 1519631 w 2812178"/>
              <a:gd name="connsiteY518" fmla="*/ 1557869 h 3190227"/>
              <a:gd name="connsiteX519" fmla="*/ 1525536 w 2812178"/>
              <a:gd name="connsiteY519" fmla="*/ 1565204 h 3190227"/>
              <a:gd name="connsiteX520" fmla="*/ 1537443 w 2812178"/>
              <a:gd name="connsiteY520" fmla="*/ 1574729 h 3190227"/>
              <a:gd name="connsiteX521" fmla="*/ 1531823 w 2812178"/>
              <a:gd name="connsiteY521" fmla="*/ 1580253 h 3190227"/>
              <a:gd name="connsiteX522" fmla="*/ 1511820 w 2812178"/>
              <a:gd name="connsiteY522" fmla="*/ 1574348 h 3190227"/>
              <a:gd name="connsiteX523" fmla="*/ 1507248 w 2812178"/>
              <a:gd name="connsiteY523" fmla="*/ 1559298 h 3190227"/>
              <a:gd name="connsiteX524" fmla="*/ 1496199 w 2812178"/>
              <a:gd name="connsiteY524" fmla="*/ 1550249 h 3190227"/>
              <a:gd name="connsiteX525" fmla="*/ 1473720 w 2812178"/>
              <a:gd name="connsiteY525" fmla="*/ 1543201 h 3190227"/>
              <a:gd name="connsiteX526" fmla="*/ 1451051 w 2812178"/>
              <a:gd name="connsiteY526" fmla="*/ 1529485 h 3190227"/>
              <a:gd name="connsiteX527" fmla="*/ 1412760 w 2812178"/>
              <a:gd name="connsiteY527" fmla="*/ 1507387 h 3190227"/>
              <a:gd name="connsiteX528" fmla="*/ 2325601 w 2812178"/>
              <a:gd name="connsiteY528" fmla="*/ 1440200 h 3190227"/>
              <a:gd name="connsiteX529" fmla="*/ 2317445 w 2812178"/>
              <a:gd name="connsiteY529" fmla="*/ 1442331 h 3190227"/>
              <a:gd name="connsiteX530" fmla="*/ 2316969 w 2812178"/>
              <a:gd name="connsiteY530" fmla="*/ 1459762 h 3190227"/>
              <a:gd name="connsiteX531" fmla="*/ 2336114 w 2812178"/>
              <a:gd name="connsiteY531" fmla="*/ 1490242 h 3190227"/>
              <a:gd name="connsiteX532" fmla="*/ 2347353 w 2812178"/>
              <a:gd name="connsiteY532" fmla="*/ 1505101 h 3190227"/>
              <a:gd name="connsiteX533" fmla="*/ 2360879 w 2812178"/>
              <a:gd name="connsiteY533" fmla="*/ 1485956 h 3190227"/>
              <a:gd name="connsiteX534" fmla="*/ 2362212 w 2812178"/>
              <a:gd name="connsiteY534" fmla="*/ 1475764 h 3190227"/>
              <a:gd name="connsiteX535" fmla="*/ 2333542 w 2812178"/>
              <a:gd name="connsiteY535" fmla="*/ 1444141 h 3190227"/>
              <a:gd name="connsiteX536" fmla="*/ 2325601 w 2812178"/>
              <a:gd name="connsiteY536" fmla="*/ 1440200 h 3190227"/>
              <a:gd name="connsiteX537" fmla="*/ 2161711 w 2812178"/>
              <a:gd name="connsiteY537" fmla="*/ 1376704 h 3190227"/>
              <a:gd name="connsiteX538" fmla="*/ 2119801 w 2812178"/>
              <a:gd name="connsiteY538" fmla="*/ 1385753 h 3190227"/>
              <a:gd name="connsiteX539" fmla="*/ 2140280 w 2812178"/>
              <a:gd name="connsiteY539" fmla="*/ 1410327 h 3190227"/>
              <a:gd name="connsiteX540" fmla="*/ 2157520 w 2812178"/>
              <a:gd name="connsiteY540" fmla="*/ 1431282 h 3190227"/>
              <a:gd name="connsiteX541" fmla="*/ 2164854 w 2812178"/>
              <a:gd name="connsiteY541" fmla="*/ 1441569 h 3190227"/>
              <a:gd name="connsiteX542" fmla="*/ 2170760 w 2812178"/>
              <a:gd name="connsiteY542" fmla="*/ 1434235 h 3190227"/>
              <a:gd name="connsiteX543" fmla="*/ 2180380 w 2812178"/>
              <a:gd name="connsiteY543" fmla="*/ 1433758 h 3190227"/>
              <a:gd name="connsiteX544" fmla="*/ 2206288 w 2812178"/>
              <a:gd name="connsiteY544" fmla="*/ 1431282 h 3190227"/>
              <a:gd name="connsiteX545" fmla="*/ 2220004 w 2812178"/>
              <a:gd name="connsiteY545" fmla="*/ 1413185 h 3190227"/>
              <a:gd name="connsiteX546" fmla="*/ 2211432 w 2812178"/>
              <a:gd name="connsiteY546" fmla="*/ 1391944 h 3190227"/>
              <a:gd name="connsiteX547" fmla="*/ 2171903 w 2812178"/>
              <a:gd name="connsiteY547" fmla="*/ 1377275 h 3190227"/>
              <a:gd name="connsiteX548" fmla="*/ 2161711 w 2812178"/>
              <a:gd name="connsiteY548" fmla="*/ 1376704 h 3190227"/>
              <a:gd name="connsiteX549" fmla="*/ 1371220 w 2812178"/>
              <a:gd name="connsiteY549" fmla="*/ 1330543 h 3190227"/>
              <a:gd name="connsiteX550" fmla="*/ 1352181 w 2812178"/>
              <a:gd name="connsiteY550" fmla="*/ 1331079 h 3190227"/>
              <a:gd name="connsiteX551" fmla="*/ 1323511 w 2812178"/>
              <a:gd name="connsiteY551" fmla="*/ 1334794 h 3190227"/>
              <a:gd name="connsiteX552" fmla="*/ 1307223 w 2812178"/>
              <a:gd name="connsiteY552" fmla="*/ 1334699 h 3190227"/>
              <a:gd name="connsiteX553" fmla="*/ 1308652 w 2812178"/>
              <a:gd name="connsiteY553" fmla="*/ 1355654 h 3190227"/>
              <a:gd name="connsiteX554" fmla="*/ 1311414 w 2812178"/>
              <a:gd name="connsiteY554" fmla="*/ 1372894 h 3190227"/>
              <a:gd name="connsiteX555" fmla="*/ 1318177 w 2812178"/>
              <a:gd name="connsiteY555" fmla="*/ 1384610 h 3190227"/>
              <a:gd name="connsiteX556" fmla="*/ 1353991 w 2812178"/>
              <a:gd name="connsiteY556" fmla="*/ 1415375 h 3190227"/>
              <a:gd name="connsiteX557" fmla="*/ 1381137 w 2812178"/>
              <a:gd name="connsiteY557" fmla="*/ 1456809 h 3190227"/>
              <a:gd name="connsiteX558" fmla="*/ 1394949 w 2812178"/>
              <a:gd name="connsiteY558" fmla="*/ 1459762 h 3190227"/>
              <a:gd name="connsiteX559" fmla="*/ 1416189 w 2812178"/>
              <a:gd name="connsiteY559" fmla="*/ 1480526 h 3190227"/>
              <a:gd name="connsiteX560" fmla="*/ 1414856 w 2812178"/>
              <a:gd name="connsiteY560" fmla="*/ 1493004 h 3190227"/>
              <a:gd name="connsiteX561" fmla="*/ 1423143 w 2812178"/>
              <a:gd name="connsiteY561" fmla="*/ 1492718 h 3190227"/>
              <a:gd name="connsiteX562" fmla="*/ 1432287 w 2812178"/>
              <a:gd name="connsiteY562" fmla="*/ 1473097 h 3190227"/>
              <a:gd name="connsiteX563" fmla="*/ 1445907 w 2812178"/>
              <a:gd name="connsiteY563" fmla="*/ 1461000 h 3190227"/>
              <a:gd name="connsiteX564" fmla="*/ 1457814 w 2812178"/>
              <a:gd name="connsiteY564" fmla="*/ 1450618 h 3190227"/>
              <a:gd name="connsiteX565" fmla="*/ 1446288 w 2812178"/>
              <a:gd name="connsiteY565" fmla="*/ 1432044 h 3190227"/>
              <a:gd name="connsiteX566" fmla="*/ 1447146 w 2812178"/>
              <a:gd name="connsiteY566" fmla="*/ 1430044 h 3190227"/>
              <a:gd name="connsiteX567" fmla="*/ 1445336 w 2812178"/>
              <a:gd name="connsiteY567" fmla="*/ 1398897 h 3190227"/>
              <a:gd name="connsiteX568" fmla="*/ 1426762 w 2812178"/>
              <a:gd name="connsiteY568" fmla="*/ 1374132 h 3190227"/>
              <a:gd name="connsiteX569" fmla="*/ 1427905 w 2812178"/>
              <a:gd name="connsiteY569" fmla="*/ 1369846 h 3190227"/>
              <a:gd name="connsiteX570" fmla="*/ 1407141 w 2812178"/>
              <a:gd name="connsiteY570" fmla="*/ 1349367 h 3190227"/>
              <a:gd name="connsiteX571" fmla="*/ 1386186 w 2812178"/>
              <a:gd name="connsiteY571" fmla="*/ 1341937 h 3190227"/>
              <a:gd name="connsiteX572" fmla="*/ 1371220 w 2812178"/>
              <a:gd name="connsiteY572" fmla="*/ 1330543 h 3190227"/>
              <a:gd name="connsiteX573" fmla="*/ 1483722 w 2812178"/>
              <a:gd name="connsiteY573" fmla="*/ 1297361 h 3190227"/>
              <a:gd name="connsiteX574" fmla="*/ 1477626 w 2812178"/>
              <a:gd name="connsiteY574" fmla="*/ 1299551 h 3190227"/>
              <a:gd name="connsiteX575" fmla="*/ 1678603 w 2812178"/>
              <a:gd name="connsiteY575" fmla="*/ 1298027 h 3190227"/>
              <a:gd name="connsiteX576" fmla="*/ 1587735 w 2812178"/>
              <a:gd name="connsiteY576" fmla="*/ 1304314 h 3190227"/>
              <a:gd name="connsiteX577" fmla="*/ 1483722 w 2812178"/>
              <a:gd name="connsiteY577" fmla="*/ 1297361 h 3190227"/>
              <a:gd name="connsiteX578" fmla="*/ 108039 w 2812178"/>
              <a:gd name="connsiteY578" fmla="*/ 1182989 h 3190227"/>
              <a:gd name="connsiteX579" fmla="*/ 113837 w 2812178"/>
              <a:gd name="connsiteY579" fmla="*/ 1185060 h 3190227"/>
              <a:gd name="connsiteX580" fmla="*/ 115075 w 2812178"/>
              <a:gd name="connsiteY580" fmla="*/ 1197729 h 3190227"/>
              <a:gd name="connsiteX581" fmla="*/ 69831 w 2812178"/>
              <a:gd name="connsiteY581" fmla="*/ 1234305 h 3190227"/>
              <a:gd name="connsiteX582" fmla="*/ 61640 w 2812178"/>
              <a:gd name="connsiteY582" fmla="*/ 1234305 h 3190227"/>
              <a:gd name="connsiteX583" fmla="*/ 33255 w 2812178"/>
              <a:gd name="connsiteY583" fmla="*/ 1229256 h 3190227"/>
              <a:gd name="connsiteX584" fmla="*/ 27921 w 2812178"/>
              <a:gd name="connsiteY584" fmla="*/ 1223160 h 3190227"/>
              <a:gd name="connsiteX585" fmla="*/ 32970 w 2812178"/>
              <a:gd name="connsiteY585" fmla="*/ 1217636 h 3190227"/>
              <a:gd name="connsiteX586" fmla="*/ 37351 w 2812178"/>
              <a:gd name="connsiteY586" fmla="*/ 1217350 h 3190227"/>
              <a:gd name="connsiteX587" fmla="*/ 102312 w 2812178"/>
              <a:gd name="connsiteY587" fmla="*/ 1185918 h 3190227"/>
              <a:gd name="connsiteX588" fmla="*/ 108039 w 2812178"/>
              <a:gd name="connsiteY588" fmla="*/ 1182989 h 3190227"/>
              <a:gd name="connsiteX589" fmla="*/ 1148633 w 2812178"/>
              <a:gd name="connsiteY589" fmla="*/ 750530 h 3190227"/>
              <a:gd name="connsiteX590" fmla="*/ 1156253 w 2812178"/>
              <a:gd name="connsiteY590" fmla="*/ 758245 h 3190227"/>
              <a:gd name="connsiteX591" fmla="*/ 1170731 w 2812178"/>
              <a:gd name="connsiteY591" fmla="*/ 767008 h 3190227"/>
              <a:gd name="connsiteX592" fmla="*/ 1175684 w 2812178"/>
              <a:gd name="connsiteY592" fmla="*/ 773485 h 3190227"/>
              <a:gd name="connsiteX593" fmla="*/ 1202830 w 2812178"/>
              <a:gd name="connsiteY593" fmla="*/ 781582 h 3190227"/>
              <a:gd name="connsiteX594" fmla="*/ 1226357 w 2812178"/>
              <a:gd name="connsiteY594" fmla="*/ 774724 h 3190227"/>
              <a:gd name="connsiteX595" fmla="*/ 1235977 w 2812178"/>
              <a:gd name="connsiteY595" fmla="*/ 778248 h 3190227"/>
              <a:gd name="connsiteX596" fmla="*/ 1230833 w 2812178"/>
              <a:gd name="connsiteY596" fmla="*/ 789202 h 3190227"/>
              <a:gd name="connsiteX597" fmla="*/ 1208069 w 2812178"/>
              <a:gd name="connsiteY597" fmla="*/ 817777 h 3190227"/>
              <a:gd name="connsiteX598" fmla="*/ 1183113 w 2812178"/>
              <a:gd name="connsiteY598" fmla="*/ 851495 h 3190227"/>
              <a:gd name="connsiteX599" fmla="*/ 1186352 w 2812178"/>
              <a:gd name="connsiteY599" fmla="*/ 882070 h 3190227"/>
              <a:gd name="connsiteX600" fmla="*/ 1188162 w 2812178"/>
              <a:gd name="connsiteY600" fmla="*/ 888547 h 3190227"/>
              <a:gd name="connsiteX601" fmla="*/ 1183399 w 2812178"/>
              <a:gd name="connsiteY601" fmla="*/ 917980 h 3190227"/>
              <a:gd name="connsiteX602" fmla="*/ 1161587 w 2812178"/>
              <a:gd name="connsiteY602" fmla="*/ 867878 h 3190227"/>
              <a:gd name="connsiteX603" fmla="*/ 1136822 w 2812178"/>
              <a:gd name="connsiteY603" fmla="*/ 805680 h 3190227"/>
              <a:gd name="connsiteX604" fmla="*/ 1119867 w 2812178"/>
              <a:gd name="connsiteY604" fmla="*/ 849876 h 3190227"/>
              <a:gd name="connsiteX605" fmla="*/ 1089768 w 2812178"/>
              <a:gd name="connsiteY605" fmla="*/ 870450 h 3190227"/>
              <a:gd name="connsiteX606" fmla="*/ 1086054 w 2812178"/>
              <a:gd name="connsiteY606" fmla="*/ 868354 h 3190227"/>
              <a:gd name="connsiteX607" fmla="*/ 1087387 w 2812178"/>
              <a:gd name="connsiteY607" fmla="*/ 862258 h 3190227"/>
              <a:gd name="connsiteX608" fmla="*/ 1107104 w 2812178"/>
              <a:gd name="connsiteY608" fmla="*/ 846923 h 3190227"/>
              <a:gd name="connsiteX609" fmla="*/ 1100532 w 2812178"/>
              <a:gd name="connsiteY609" fmla="*/ 817967 h 3190227"/>
              <a:gd name="connsiteX610" fmla="*/ 1069956 w 2812178"/>
              <a:gd name="connsiteY610" fmla="*/ 811871 h 3190227"/>
              <a:gd name="connsiteX611" fmla="*/ 1053764 w 2812178"/>
              <a:gd name="connsiteY611" fmla="*/ 805680 h 3190227"/>
              <a:gd name="connsiteX612" fmla="*/ 1053383 w 2812178"/>
              <a:gd name="connsiteY612" fmla="*/ 800155 h 3190227"/>
              <a:gd name="connsiteX613" fmla="*/ 1095388 w 2812178"/>
              <a:gd name="connsiteY613" fmla="*/ 771104 h 3190227"/>
              <a:gd name="connsiteX614" fmla="*/ 1135965 w 2812178"/>
              <a:gd name="connsiteY614" fmla="*/ 765580 h 3190227"/>
              <a:gd name="connsiteX615" fmla="*/ 1145775 w 2812178"/>
              <a:gd name="connsiteY615" fmla="*/ 759007 h 3190227"/>
              <a:gd name="connsiteX616" fmla="*/ 1148633 w 2812178"/>
              <a:gd name="connsiteY616" fmla="*/ 750530 h 3190227"/>
              <a:gd name="connsiteX617" fmla="*/ 842690 w 2812178"/>
              <a:gd name="connsiteY617" fmla="*/ 649565 h 3190227"/>
              <a:gd name="connsiteX618" fmla="*/ 848595 w 2812178"/>
              <a:gd name="connsiteY618" fmla="*/ 658518 h 3190227"/>
              <a:gd name="connsiteX619" fmla="*/ 870312 w 2812178"/>
              <a:gd name="connsiteY619" fmla="*/ 670805 h 3190227"/>
              <a:gd name="connsiteX620" fmla="*/ 884505 w 2812178"/>
              <a:gd name="connsiteY620" fmla="*/ 673282 h 3190227"/>
              <a:gd name="connsiteX621" fmla="*/ 881457 w 2812178"/>
              <a:gd name="connsiteY621" fmla="*/ 698904 h 3190227"/>
              <a:gd name="connsiteX622" fmla="*/ 870408 w 2812178"/>
              <a:gd name="connsiteY622" fmla="*/ 701285 h 3190227"/>
              <a:gd name="connsiteX623" fmla="*/ 804209 w 2812178"/>
              <a:gd name="connsiteY623" fmla="*/ 729670 h 3190227"/>
              <a:gd name="connsiteX624" fmla="*/ 757441 w 2812178"/>
              <a:gd name="connsiteY624" fmla="*/ 750530 h 3190227"/>
              <a:gd name="connsiteX625" fmla="*/ 743439 w 2812178"/>
              <a:gd name="connsiteY625" fmla="*/ 747196 h 3190227"/>
              <a:gd name="connsiteX626" fmla="*/ 735819 w 2812178"/>
              <a:gd name="connsiteY626" fmla="*/ 740243 h 3190227"/>
              <a:gd name="connsiteX627" fmla="*/ 744582 w 2812178"/>
              <a:gd name="connsiteY627" fmla="*/ 731670 h 3190227"/>
              <a:gd name="connsiteX628" fmla="*/ 829545 w 2812178"/>
              <a:gd name="connsiteY628" fmla="*/ 696142 h 3190227"/>
              <a:gd name="connsiteX629" fmla="*/ 837546 w 2812178"/>
              <a:gd name="connsiteY629" fmla="*/ 679187 h 3190227"/>
              <a:gd name="connsiteX630" fmla="*/ 834784 w 2812178"/>
              <a:gd name="connsiteY630" fmla="*/ 658994 h 3190227"/>
              <a:gd name="connsiteX631" fmla="*/ 842690 w 2812178"/>
              <a:gd name="connsiteY631" fmla="*/ 649565 h 3190227"/>
              <a:gd name="connsiteX632" fmla="*/ 1290745 w 2812178"/>
              <a:gd name="connsiteY632" fmla="*/ 572794 h 3190227"/>
              <a:gd name="connsiteX633" fmla="*/ 1276458 w 2812178"/>
              <a:gd name="connsiteY633" fmla="*/ 585176 h 3190227"/>
              <a:gd name="connsiteX634" fmla="*/ 1277791 w 2812178"/>
              <a:gd name="connsiteY634" fmla="*/ 615275 h 3190227"/>
              <a:gd name="connsiteX635" fmla="*/ 1293412 w 2812178"/>
              <a:gd name="connsiteY635" fmla="*/ 650803 h 3190227"/>
              <a:gd name="connsiteX636" fmla="*/ 1275886 w 2812178"/>
              <a:gd name="connsiteY636" fmla="*/ 694904 h 3190227"/>
              <a:gd name="connsiteX637" fmla="*/ 1272743 w 2812178"/>
              <a:gd name="connsiteY637" fmla="*/ 700810 h 3190227"/>
              <a:gd name="connsiteX638" fmla="*/ 1179874 w 2812178"/>
              <a:gd name="connsiteY638" fmla="*/ 732242 h 3190227"/>
              <a:gd name="connsiteX639" fmla="*/ 1171778 w 2812178"/>
              <a:gd name="connsiteY639" fmla="*/ 716907 h 3190227"/>
              <a:gd name="connsiteX640" fmla="*/ 1187589 w 2812178"/>
              <a:gd name="connsiteY640" fmla="*/ 705668 h 3190227"/>
              <a:gd name="connsiteX641" fmla="*/ 1204258 w 2812178"/>
              <a:gd name="connsiteY641" fmla="*/ 675949 h 3190227"/>
              <a:gd name="connsiteX642" fmla="*/ 1186732 w 2812178"/>
              <a:gd name="connsiteY642" fmla="*/ 664138 h 3190227"/>
              <a:gd name="connsiteX643" fmla="*/ 1182351 w 2812178"/>
              <a:gd name="connsiteY643" fmla="*/ 673759 h 3190227"/>
              <a:gd name="connsiteX644" fmla="*/ 1176826 w 2812178"/>
              <a:gd name="connsiteY644" fmla="*/ 691570 h 3190227"/>
              <a:gd name="connsiteX645" fmla="*/ 1165206 w 2812178"/>
              <a:gd name="connsiteY645" fmla="*/ 674140 h 3190227"/>
              <a:gd name="connsiteX646" fmla="*/ 1161491 w 2812178"/>
              <a:gd name="connsiteY646" fmla="*/ 709763 h 3190227"/>
              <a:gd name="connsiteX647" fmla="*/ 1144822 w 2812178"/>
              <a:gd name="connsiteY647" fmla="*/ 739100 h 3190227"/>
              <a:gd name="connsiteX648" fmla="*/ 1150442 w 2812178"/>
              <a:gd name="connsiteY648" fmla="*/ 710525 h 3190227"/>
              <a:gd name="connsiteX649" fmla="*/ 1148918 w 2812178"/>
              <a:gd name="connsiteY649" fmla="*/ 664424 h 3190227"/>
              <a:gd name="connsiteX650" fmla="*/ 1067670 w 2812178"/>
              <a:gd name="connsiteY650" fmla="*/ 671759 h 3190227"/>
              <a:gd name="connsiteX651" fmla="*/ 1040904 w 2812178"/>
              <a:gd name="connsiteY651" fmla="*/ 676521 h 3190227"/>
              <a:gd name="connsiteX652" fmla="*/ 1032808 w 2812178"/>
              <a:gd name="connsiteY652" fmla="*/ 684998 h 3190227"/>
              <a:gd name="connsiteX653" fmla="*/ 1041476 w 2812178"/>
              <a:gd name="connsiteY653" fmla="*/ 717669 h 3190227"/>
              <a:gd name="connsiteX654" fmla="*/ 1055001 w 2812178"/>
              <a:gd name="connsiteY654" fmla="*/ 722146 h 3190227"/>
              <a:gd name="connsiteX655" fmla="*/ 1082719 w 2812178"/>
              <a:gd name="connsiteY655" fmla="*/ 727099 h 3190227"/>
              <a:gd name="connsiteX656" fmla="*/ 1068051 w 2812178"/>
              <a:gd name="connsiteY656" fmla="*/ 746625 h 3190227"/>
              <a:gd name="connsiteX657" fmla="*/ 1064050 w 2812178"/>
              <a:gd name="connsiteY657" fmla="*/ 748816 h 3190227"/>
              <a:gd name="connsiteX658" fmla="*/ 1047762 w 2812178"/>
              <a:gd name="connsiteY658" fmla="*/ 776057 h 3190227"/>
              <a:gd name="connsiteX659" fmla="*/ 1038142 w 2812178"/>
              <a:gd name="connsiteY659" fmla="*/ 862639 h 3190227"/>
              <a:gd name="connsiteX660" fmla="*/ 1049858 w 2812178"/>
              <a:gd name="connsiteY660" fmla="*/ 916265 h 3190227"/>
              <a:gd name="connsiteX661" fmla="*/ 1062240 w 2812178"/>
              <a:gd name="connsiteY661" fmla="*/ 919694 h 3190227"/>
              <a:gd name="connsiteX662" fmla="*/ 1086815 w 2812178"/>
              <a:gd name="connsiteY662" fmla="*/ 922076 h 3190227"/>
              <a:gd name="connsiteX663" fmla="*/ 1129106 w 2812178"/>
              <a:gd name="connsiteY663" fmla="*/ 957223 h 3190227"/>
              <a:gd name="connsiteX664" fmla="*/ 1134154 w 2812178"/>
              <a:gd name="connsiteY664" fmla="*/ 956556 h 3190227"/>
              <a:gd name="connsiteX665" fmla="*/ 1146918 w 2812178"/>
              <a:gd name="connsiteY665" fmla="*/ 962747 h 3190227"/>
              <a:gd name="connsiteX666" fmla="*/ 1150156 w 2812178"/>
              <a:gd name="connsiteY666" fmla="*/ 946364 h 3190227"/>
              <a:gd name="connsiteX667" fmla="*/ 1153204 w 2812178"/>
              <a:gd name="connsiteY667" fmla="*/ 930648 h 3190227"/>
              <a:gd name="connsiteX668" fmla="*/ 1157395 w 2812178"/>
              <a:gd name="connsiteY668" fmla="*/ 921313 h 3190227"/>
              <a:gd name="connsiteX669" fmla="*/ 1164825 w 2812178"/>
              <a:gd name="connsiteY669" fmla="*/ 928362 h 3190227"/>
              <a:gd name="connsiteX670" fmla="*/ 1199305 w 2812178"/>
              <a:gd name="connsiteY670" fmla="*/ 934172 h 3190227"/>
              <a:gd name="connsiteX671" fmla="*/ 1215688 w 2812178"/>
              <a:gd name="connsiteY671" fmla="*/ 908074 h 3190227"/>
              <a:gd name="connsiteX672" fmla="*/ 1234071 w 2812178"/>
              <a:gd name="connsiteY672" fmla="*/ 899311 h 3190227"/>
              <a:gd name="connsiteX673" fmla="*/ 1275410 w 2812178"/>
              <a:gd name="connsiteY673" fmla="*/ 899692 h 3190227"/>
              <a:gd name="connsiteX674" fmla="*/ 1251121 w 2812178"/>
              <a:gd name="connsiteY674" fmla="*/ 889595 h 3190227"/>
              <a:gd name="connsiteX675" fmla="*/ 1259217 w 2812178"/>
              <a:gd name="connsiteY675" fmla="*/ 881213 h 3190227"/>
              <a:gd name="connsiteX676" fmla="*/ 1298365 w 2812178"/>
              <a:gd name="connsiteY676" fmla="*/ 872069 h 3190227"/>
              <a:gd name="connsiteX677" fmla="*/ 1327416 w 2812178"/>
              <a:gd name="connsiteY677" fmla="*/ 848447 h 3190227"/>
              <a:gd name="connsiteX678" fmla="*/ 1336560 w 2812178"/>
              <a:gd name="connsiteY678" fmla="*/ 837589 h 3190227"/>
              <a:gd name="connsiteX679" fmla="*/ 1347514 w 2812178"/>
              <a:gd name="connsiteY679" fmla="*/ 847685 h 3190227"/>
              <a:gd name="connsiteX680" fmla="*/ 1356087 w 2812178"/>
              <a:gd name="connsiteY680" fmla="*/ 872164 h 3190227"/>
              <a:gd name="connsiteX681" fmla="*/ 1370279 w 2812178"/>
              <a:gd name="connsiteY681" fmla="*/ 845971 h 3190227"/>
              <a:gd name="connsiteX682" fmla="*/ 1373517 w 2812178"/>
              <a:gd name="connsiteY682" fmla="*/ 837493 h 3190227"/>
              <a:gd name="connsiteX683" fmla="*/ 1379899 w 2812178"/>
              <a:gd name="connsiteY683" fmla="*/ 798822 h 3190227"/>
              <a:gd name="connsiteX684" fmla="*/ 1382947 w 2812178"/>
              <a:gd name="connsiteY684" fmla="*/ 765103 h 3190227"/>
              <a:gd name="connsiteX685" fmla="*/ 1387614 w 2812178"/>
              <a:gd name="connsiteY685" fmla="*/ 745863 h 3190227"/>
              <a:gd name="connsiteX686" fmla="*/ 1416666 w 2812178"/>
              <a:gd name="connsiteY686" fmla="*/ 766818 h 3190227"/>
              <a:gd name="connsiteX687" fmla="*/ 1421619 w 2812178"/>
              <a:gd name="connsiteY687" fmla="*/ 742910 h 3190227"/>
              <a:gd name="connsiteX688" fmla="*/ 1414570 w 2812178"/>
              <a:gd name="connsiteY688" fmla="*/ 731004 h 3190227"/>
              <a:gd name="connsiteX689" fmla="*/ 1388757 w 2812178"/>
              <a:gd name="connsiteY689" fmla="*/ 729575 h 3190227"/>
              <a:gd name="connsiteX690" fmla="*/ 1379613 w 2812178"/>
              <a:gd name="connsiteY690" fmla="*/ 720431 h 3190227"/>
              <a:gd name="connsiteX691" fmla="*/ 1391043 w 2812178"/>
              <a:gd name="connsiteY691" fmla="*/ 716621 h 3190227"/>
              <a:gd name="connsiteX692" fmla="*/ 1408474 w 2812178"/>
              <a:gd name="connsiteY692" fmla="*/ 721955 h 3190227"/>
              <a:gd name="connsiteX693" fmla="*/ 1424952 w 2812178"/>
              <a:gd name="connsiteY693" fmla="*/ 717859 h 3190227"/>
              <a:gd name="connsiteX694" fmla="*/ 1451908 w 2812178"/>
              <a:gd name="connsiteY694" fmla="*/ 726051 h 3190227"/>
              <a:gd name="connsiteX695" fmla="*/ 1463148 w 2812178"/>
              <a:gd name="connsiteY695" fmla="*/ 738529 h 3190227"/>
              <a:gd name="connsiteX696" fmla="*/ 1474101 w 2812178"/>
              <a:gd name="connsiteY696" fmla="*/ 717669 h 3190227"/>
              <a:gd name="connsiteX697" fmla="*/ 1448765 w 2812178"/>
              <a:gd name="connsiteY697" fmla="*/ 701667 h 3190227"/>
              <a:gd name="connsiteX698" fmla="*/ 1361421 w 2812178"/>
              <a:gd name="connsiteY698" fmla="*/ 704810 h 3190227"/>
              <a:gd name="connsiteX699" fmla="*/ 1393139 w 2812178"/>
              <a:gd name="connsiteY699" fmla="*/ 688618 h 3190227"/>
              <a:gd name="connsiteX700" fmla="*/ 1404474 w 2812178"/>
              <a:gd name="connsiteY700" fmla="*/ 680331 h 3190227"/>
              <a:gd name="connsiteX701" fmla="*/ 1390948 w 2812178"/>
              <a:gd name="connsiteY701" fmla="*/ 670997 h 3190227"/>
              <a:gd name="connsiteX702" fmla="*/ 1379613 w 2812178"/>
              <a:gd name="connsiteY702" fmla="*/ 672330 h 3190227"/>
              <a:gd name="connsiteX703" fmla="*/ 1341704 w 2812178"/>
              <a:gd name="connsiteY703" fmla="*/ 675283 h 3190227"/>
              <a:gd name="connsiteX704" fmla="*/ 1393139 w 2812178"/>
              <a:gd name="connsiteY704" fmla="*/ 640802 h 3190227"/>
              <a:gd name="connsiteX705" fmla="*/ 1401807 w 2812178"/>
              <a:gd name="connsiteY705" fmla="*/ 630706 h 3190227"/>
              <a:gd name="connsiteX706" fmla="*/ 1396568 w 2812178"/>
              <a:gd name="connsiteY706" fmla="*/ 622895 h 3190227"/>
              <a:gd name="connsiteX707" fmla="*/ 1355325 w 2812178"/>
              <a:gd name="connsiteY707" fmla="*/ 632611 h 3190227"/>
              <a:gd name="connsiteX708" fmla="*/ 1347705 w 2812178"/>
              <a:gd name="connsiteY708" fmla="*/ 643374 h 3190227"/>
              <a:gd name="connsiteX709" fmla="*/ 1338275 w 2812178"/>
              <a:gd name="connsiteY709" fmla="*/ 656233 h 3190227"/>
              <a:gd name="connsiteX710" fmla="*/ 1312176 w 2812178"/>
              <a:gd name="connsiteY710" fmla="*/ 660138 h 3190227"/>
              <a:gd name="connsiteX711" fmla="*/ 1322178 w 2812178"/>
              <a:gd name="connsiteY711" fmla="*/ 646422 h 3190227"/>
              <a:gd name="connsiteX712" fmla="*/ 1335894 w 2812178"/>
              <a:gd name="connsiteY712" fmla="*/ 638993 h 3190227"/>
              <a:gd name="connsiteX713" fmla="*/ 1321130 w 2812178"/>
              <a:gd name="connsiteY713" fmla="*/ 632706 h 3190227"/>
              <a:gd name="connsiteX714" fmla="*/ 1310081 w 2812178"/>
              <a:gd name="connsiteY714" fmla="*/ 625562 h 3190227"/>
              <a:gd name="connsiteX715" fmla="*/ 1290745 w 2812178"/>
              <a:gd name="connsiteY715" fmla="*/ 572794 h 3190227"/>
              <a:gd name="connsiteX716" fmla="*/ 843976 w 2812178"/>
              <a:gd name="connsiteY716" fmla="*/ 534074 h 3190227"/>
              <a:gd name="connsiteX717" fmla="*/ 851357 w 2812178"/>
              <a:gd name="connsiteY717" fmla="*/ 542599 h 3190227"/>
              <a:gd name="connsiteX718" fmla="*/ 857644 w 2812178"/>
              <a:gd name="connsiteY718" fmla="*/ 561840 h 3190227"/>
              <a:gd name="connsiteX719" fmla="*/ 865740 w 2812178"/>
              <a:gd name="connsiteY719" fmla="*/ 575461 h 3190227"/>
              <a:gd name="connsiteX720" fmla="*/ 871550 w 2812178"/>
              <a:gd name="connsiteY720" fmla="*/ 593177 h 3190227"/>
              <a:gd name="connsiteX721" fmla="*/ 824687 w 2812178"/>
              <a:gd name="connsiteY721" fmla="*/ 621276 h 3190227"/>
              <a:gd name="connsiteX722" fmla="*/ 774490 w 2812178"/>
              <a:gd name="connsiteY722" fmla="*/ 635754 h 3190227"/>
              <a:gd name="connsiteX723" fmla="*/ 754202 w 2812178"/>
              <a:gd name="connsiteY723" fmla="*/ 636802 h 3190227"/>
              <a:gd name="connsiteX724" fmla="*/ 747630 w 2812178"/>
              <a:gd name="connsiteY724" fmla="*/ 629086 h 3190227"/>
              <a:gd name="connsiteX725" fmla="*/ 786301 w 2812178"/>
              <a:gd name="connsiteY725" fmla="*/ 596225 h 3190227"/>
              <a:gd name="connsiteX726" fmla="*/ 814781 w 2812178"/>
              <a:gd name="connsiteY726" fmla="*/ 579842 h 3190227"/>
              <a:gd name="connsiteX727" fmla="*/ 837736 w 2812178"/>
              <a:gd name="connsiteY727" fmla="*/ 543266 h 3190227"/>
              <a:gd name="connsiteX728" fmla="*/ 843976 w 2812178"/>
              <a:gd name="connsiteY728" fmla="*/ 534074 h 3190227"/>
              <a:gd name="connsiteX729" fmla="*/ 1675043 w 2812178"/>
              <a:gd name="connsiteY729" fmla="*/ 287187 h 3190227"/>
              <a:gd name="connsiteX730" fmla="*/ 1654695 w 2812178"/>
              <a:gd name="connsiteY730" fmla="*/ 302855 h 3190227"/>
              <a:gd name="connsiteX731" fmla="*/ 1659839 w 2812178"/>
              <a:gd name="connsiteY731" fmla="*/ 318286 h 3190227"/>
              <a:gd name="connsiteX732" fmla="*/ 1685271 w 2812178"/>
              <a:gd name="connsiteY732" fmla="*/ 325239 h 3190227"/>
              <a:gd name="connsiteX733" fmla="*/ 1722037 w 2812178"/>
              <a:gd name="connsiteY733" fmla="*/ 303236 h 3190227"/>
              <a:gd name="connsiteX734" fmla="*/ 1723466 w 2812178"/>
              <a:gd name="connsiteY734" fmla="*/ 295045 h 3190227"/>
              <a:gd name="connsiteX735" fmla="*/ 1715655 w 2812178"/>
              <a:gd name="connsiteY735" fmla="*/ 293902 h 3190227"/>
              <a:gd name="connsiteX736" fmla="*/ 1699749 w 2812178"/>
              <a:gd name="connsiteY736" fmla="*/ 292378 h 3190227"/>
              <a:gd name="connsiteX737" fmla="*/ 1675043 w 2812178"/>
              <a:gd name="connsiteY737" fmla="*/ 287187 h 3190227"/>
              <a:gd name="connsiteX738" fmla="*/ 798017 w 2812178"/>
              <a:gd name="connsiteY738" fmla="*/ 281614 h 3190227"/>
              <a:gd name="connsiteX739" fmla="*/ 810305 w 2812178"/>
              <a:gd name="connsiteY739" fmla="*/ 289329 h 3190227"/>
              <a:gd name="connsiteX740" fmla="*/ 789635 w 2812178"/>
              <a:gd name="connsiteY740" fmla="*/ 331239 h 3190227"/>
              <a:gd name="connsiteX741" fmla="*/ 773252 w 2812178"/>
              <a:gd name="connsiteY741" fmla="*/ 343050 h 3190227"/>
              <a:gd name="connsiteX742" fmla="*/ 748297 w 2812178"/>
              <a:gd name="connsiteY742" fmla="*/ 346289 h 3190227"/>
              <a:gd name="connsiteX743" fmla="*/ 737153 w 2812178"/>
              <a:gd name="connsiteY743" fmla="*/ 333716 h 3190227"/>
              <a:gd name="connsiteX744" fmla="*/ 747916 w 2812178"/>
              <a:gd name="connsiteY744" fmla="*/ 320476 h 3190227"/>
              <a:gd name="connsiteX745" fmla="*/ 762775 w 2812178"/>
              <a:gd name="connsiteY745" fmla="*/ 315999 h 3190227"/>
              <a:gd name="connsiteX746" fmla="*/ 773443 w 2812178"/>
              <a:gd name="connsiteY746" fmla="*/ 308379 h 3190227"/>
              <a:gd name="connsiteX747" fmla="*/ 798017 w 2812178"/>
              <a:gd name="connsiteY747" fmla="*/ 281614 h 3190227"/>
              <a:gd name="connsiteX748" fmla="*/ 893267 w 2812178"/>
              <a:gd name="connsiteY748" fmla="*/ 164837 h 3190227"/>
              <a:gd name="connsiteX749" fmla="*/ 905174 w 2812178"/>
              <a:gd name="connsiteY749" fmla="*/ 173981 h 3190227"/>
              <a:gd name="connsiteX750" fmla="*/ 925176 w 2812178"/>
              <a:gd name="connsiteY750" fmla="*/ 217796 h 3190227"/>
              <a:gd name="connsiteX751" fmla="*/ 926986 w 2812178"/>
              <a:gd name="connsiteY751" fmla="*/ 226559 h 3190227"/>
              <a:gd name="connsiteX752" fmla="*/ 911841 w 2812178"/>
              <a:gd name="connsiteY752" fmla="*/ 329143 h 3190227"/>
              <a:gd name="connsiteX753" fmla="*/ 897268 w 2812178"/>
              <a:gd name="connsiteY753" fmla="*/ 330572 h 3190227"/>
              <a:gd name="connsiteX754" fmla="*/ 901173 w 2812178"/>
              <a:gd name="connsiteY754" fmla="*/ 314856 h 3190227"/>
              <a:gd name="connsiteX755" fmla="*/ 906221 w 2812178"/>
              <a:gd name="connsiteY755" fmla="*/ 306569 h 3190227"/>
              <a:gd name="connsiteX756" fmla="*/ 895934 w 2812178"/>
              <a:gd name="connsiteY756" fmla="*/ 307807 h 3190227"/>
              <a:gd name="connsiteX757" fmla="*/ 888124 w 2812178"/>
              <a:gd name="connsiteY757" fmla="*/ 315618 h 3190227"/>
              <a:gd name="connsiteX758" fmla="*/ 878694 w 2812178"/>
              <a:gd name="connsiteY758" fmla="*/ 316285 h 3190227"/>
              <a:gd name="connsiteX759" fmla="*/ 848786 w 2812178"/>
              <a:gd name="connsiteY759" fmla="*/ 276661 h 3190227"/>
              <a:gd name="connsiteX760" fmla="*/ 862406 w 2812178"/>
              <a:gd name="connsiteY760" fmla="*/ 256944 h 3190227"/>
              <a:gd name="connsiteX761" fmla="*/ 880885 w 2812178"/>
              <a:gd name="connsiteY761" fmla="*/ 254848 h 3190227"/>
              <a:gd name="connsiteX762" fmla="*/ 819353 w 2812178"/>
              <a:gd name="connsiteY762" fmla="*/ 248657 h 3190227"/>
              <a:gd name="connsiteX763" fmla="*/ 758108 w 2812178"/>
              <a:gd name="connsiteY763" fmla="*/ 275232 h 3190227"/>
              <a:gd name="connsiteX764" fmla="*/ 717912 w 2812178"/>
              <a:gd name="connsiteY764" fmla="*/ 311713 h 3190227"/>
              <a:gd name="connsiteX765" fmla="*/ 698195 w 2812178"/>
              <a:gd name="connsiteY765" fmla="*/ 341812 h 3190227"/>
              <a:gd name="connsiteX766" fmla="*/ 684098 w 2812178"/>
              <a:gd name="connsiteY766" fmla="*/ 345336 h 3190227"/>
              <a:gd name="connsiteX767" fmla="*/ 683717 w 2812178"/>
              <a:gd name="connsiteY767" fmla="*/ 333144 h 3190227"/>
              <a:gd name="connsiteX768" fmla="*/ 692004 w 2812178"/>
              <a:gd name="connsiteY768" fmla="*/ 293996 h 3190227"/>
              <a:gd name="connsiteX769" fmla="*/ 710292 w 2812178"/>
              <a:gd name="connsiteY769" fmla="*/ 285043 h 3190227"/>
              <a:gd name="connsiteX770" fmla="*/ 718007 w 2812178"/>
              <a:gd name="connsiteY770" fmla="*/ 279804 h 3190227"/>
              <a:gd name="connsiteX771" fmla="*/ 716102 w 2812178"/>
              <a:gd name="connsiteY771" fmla="*/ 265612 h 3190227"/>
              <a:gd name="connsiteX772" fmla="*/ 724770 w 2812178"/>
              <a:gd name="connsiteY772" fmla="*/ 224178 h 3190227"/>
              <a:gd name="connsiteX773" fmla="*/ 753821 w 2812178"/>
              <a:gd name="connsiteY773" fmla="*/ 253801 h 3190227"/>
              <a:gd name="connsiteX774" fmla="*/ 771443 w 2812178"/>
              <a:gd name="connsiteY774" fmla="*/ 236751 h 3190227"/>
              <a:gd name="connsiteX775" fmla="*/ 778205 w 2812178"/>
              <a:gd name="connsiteY775" fmla="*/ 209224 h 3190227"/>
              <a:gd name="connsiteX776" fmla="*/ 779348 w 2812178"/>
              <a:gd name="connsiteY776" fmla="*/ 197127 h 3190227"/>
              <a:gd name="connsiteX777" fmla="*/ 802875 w 2812178"/>
              <a:gd name="connsiteY777" fmla="*/ 196079 h 3190227"/>
              <a:gd name="connsiteX778" fmla="*/ 871646 w 2812178"/>
              <a:gd name="connsiteY778" fmla="*/ 201794 h 3190227"/>
              <a:gd name="connsiteX779" fmla="*/ 883838 w 2812178"/>
              <a:gd name="connsiteY779" fmla="*/ 178744 h 3190227"/>
              <a:gd name="connsiteX780" fmla="*/ 893267 w 2812178"/>
              <a:gd name="connsiteY780" fmla="*/ 164837 h 3190227"/>
              <a:gd name="connsiteX781" fmla="*/ 1142346 w 2812178"/>
              <a:gd name="connsiteY781" fmla="*/ 109973 h 3190227"/>
              <a:gd name="connsiteX782" fmla="*/ 1153015 w 2812178"/>
              <a:gd name="connsiteY782" fmla="*/ 119498 h 3190227"/>
              <a:gd name="connsiteX783" fmla="*/ 1146728 w 2812178"/>
              <a:gd name="connsiteY783" fmla="*/ 193793 h 3190227"/>
              <a:gd name="connsiteX784" fmla="*/ 1104532 w 2812178"/>
              <a:gd name="connsiteY784" fmla="*/ 252563 h 3190227"/>
              <a:gd name="connsiteX785" fmla="*/ 1096246 w 2812178"/>
              <a:gd name="connsiteY785" fmla="*/ 253325 h 3190227"/>
              <a:gd name="connsiteX786" fmla="*/ 1085958 w 2812178"/>
              <a:gd name="connsiteY786" fmla="*/ 262373 h 3190227"/>
              <a:gd name="connsiteX787" fmla="*/ 1059288 w 2812178"/>
              <a:gd name="connsiteY787" fmla="*/ 286472 h 3190227"/>
              <a:gd name="connsiteX788" fmla="*/ 1004234 w 2812178"/>
              <a:gd name="connsiteY788" fmla="*/ 299997 h 3190227"/>
              <a:gd name="connsiteX789" fmla="*/ 990613 w 2812178"/>
              <a:gd name="connsiteY789" fmla="*/ 290758 h 3190227"/>
              <a:gd name="connsiteX790" fmla="*/ 985470 w 2812178"/>
              <a:gd name="connsiteY790" fmla="*/ 210938 h 3190227"/>
              <a:gd name="connsiteX791" fmla="*/ 1016807 w 2812178"/>
              <a:gd name="connsiteY791" fmla="*/ 137501 h 3190227"/>
              <a:gd name="connsiteX792" fmla="*/ 1088054 w 2812178"/>
              <a:gd name="connsiteY792" fmla="*/ 111021 h 3190227"/>
              <a:gd name="connsiteX793" fmla="*/ 1142346 w 2812178"/>
              <a:gd name="connsiteY793" fmla="*/ 109973 h 3190227"/>
              <a:gd name="connsiteX794" fmla="*/ 1324940 w 2812178"/>
              <a:gd name="connsiteY794" fmla="*/ 115 h 3190227"/>
              <a:gd name="connsiteX795" fmla="*/ 1336370 w 2812178"/>
              <a:gd name="connsiteY795" fmla="*/ 4437 h 3190227"/>
              <a:gd name="connsiteX796" fmla="*/ 1389138 w 2812178"/>
              <a:gd name="connsiteY796" fmla="*/ 50157 h 3190227"/>
              <a:gd name="connsiteX797" fmla="*/ 1419999 w 2812178"/>
              <a:gd name="connsiteY797" fmla="*/ 57777 h 3190227"/>
              <a:gd name="connsiteX798" fmla="*/ 1465434 w 2812178"/>
              <a:gd name="connsiteY798" fmla="*/ 43013 h 3190227"/>
              <a:gd name="connsiteX799" fmla="*/ 1487341 w 2812178"/>
              <a:gd name="connsiteY799" fmla="*/ 40441 h 3190227"/>
              <a:gd name="connsiteX800" fmla="*/ 1510582 w 2812178"/>
              <a:gd name="connsiteY800" fmla="*/ 35393 h 3190227"/>
              <a:gd name="connsiteX801" fmla="*/ 1529346 w 2812178"/>
              <a:gd name="connsiteY801" fmla="*/ 32917 h 3190227"/>
              <a:gd name="connsiteX802" fmla="*/ 1541919 w 2812178"/>
              <a:gd name="connsiteY802" fmla="*/ 43108 h 3190227"/>
              <a:gd name="connsiteX803" fmla="*/ 1528299 w 2812178"/>
              <a:gd name="connsiteY803" fmla="*/ 48347 h 3190227"/>
              <a:gd name="connsiteX804" fmla="*/ 1509725 w 2812178"/>
              <a:gd name="connsiteY804" fmla="*/ 63873 h 3190227"/>
              <a:gd name="connsiteX805" fmla="*/ 1508963 w 2812178"/>
              <a:gd name="connsiteY805" fmla="*/ 65968 h 3190227"/>
              <a:gd name="connsiteX806" fmla="*/ 1451622 w 2812178"/>
              <a:gd name="connsiteY806" fmla="*/ 128738 h 3190227"/>
              <a:gd name="connsiteX807" fmla="*/ 1416856 w 2812178"/>
              <a:gd name="connsiteY807" fmla="*/ 135025 h 3190227"/>
              <a:gd name="connsiteX808" fmla="*/ 1459719 w 2812178"/>
              <a:gd name="connsiteY808" fmla="*/ 175506 h 3190227"/>
              <a:gd name="connsiteX809" fmla="*/ 1466005 w 2812178"/>
              <a:gd name="connsiteY809" fmla="*/ 175696 h 3190227"/>
              <a:gd name="connsiteX810" fmla="*/ 1492675 w 2812178"/>
              <a:gd name="connsiteY810" fmla="*/ 172458 h 3190227"/>
              <a:gd name="connsiteX811" fmla="*/ 1498390 w 2812178"/>
              <a:gd name="connsiteY811" fmla="*/ 171029 h 3190227"/>
              <a:gd name="connsiteX812" fmla="*/ 1495914 w 2812178"/>
              <a:gd name="connsiteY812" fmla="*/ 162838 h 3190227"/>
              <a:gd name="connsiteX813" fmla="*/ 1502486 w 2812178"/>
              <a:gd name="connsiteY813" fmla="*/ 146550 h 3190227"/>
              <a:gd name="connsiteX814" fmla="*/ 1518964 w 2812178"/>
              <a:gd name="connsiteY814" fmla="*/ 135215 h 3190227"/>
              <a:gd name="connsiteX815" fmla="*/ 1501248 w 2812178"/>
              <a:gd name="connsiteY815" fmla="*/ 130167 h 3190227"/>
              <a:gd name="connsiteX816" fmla="*/ 1490580 w 2812178"/>
              <a:gd name="connsiteY816" fmla="*/ 126262 h 3190227"/>
              <a:gd name="connsiteX817" fmla="*/ 1516011 w 2812178"/>
              <a:gd name="connsiteY817" fmla="*/ 109402 h 3190227"/>
              <a:gd name="connsiteX818" fmla="*/ 1530299 w 2812178"/>
              <a:gd name="connsiteY818" fmla="*/ 112641 h 3190227"/>
              <a:gd name="connsiteX819" fmla="*/ 1539443 w 2812178"/>
              <a:gd name="connsiteY819" fmla="*/ 122833 h 3190227"/>
              <a:gd name="connsiteX820" fmla="*/ 1568304 w 2812178"/>
              <a:gd name="connsiteY820" fmla="*/ 131977 h 3190227"/>
              <a:gd name="connsiteX821" fmla="*/ 1566208 w 2812178"/>
              <a:gd name="connsiteY821" fmla="*/ 109593 h 3190227"/>
              <a:gd name="connsiteX822" fmla="*/ 1565922 w 2812178"/>
              <a:gd name="connsiteY822" fmla="*/ 71398 h 3190227"/>
              <a:gd name="connsiteX823" fmla="*/ 1563732 w 2812178"/>
              <a:gd name="connsiteY823" fmla="*/ 53872 h 3190227"/>
              <a:gd name="connsiteX824" fmla="*/ 1560493 w 2812178"/>
              <a:gd name="connsiteY824" fmla="*/ 37584 h 3190227"/>
              <a:gd name="connsiteX825" fmla="*/ 1577352 w 2812178"/>
              <a:gd name="connsiteY825" fmla="*/ 40727 h 3190227"/>
              <a:gd name="connsiteX826" fmla="*/ 1607737 w 2812178"/>
              <a:gd name="connsiteY826" fmla="*/ 78827 h 3190227"/>
              <a:gd name="connsiteX827" fmla="*/ 1618786 w 2812178"/>
              <a:gd name="connsiteY827" fmla="*/ 104449 h 3190227"/>
              <a:gd name="connsiteX828" fmla="*/ 1627644 w 2812178"/>
              <a:gd name="connsiteY828" fmla="*/ 119880 h 3190227"/>
              <a:gd name="connsiteX829" fmla="*/ 1677174 w 2812178"/>
              <a:gd name="connsiteY829" fmla="*/ 204271 h 3190227"/>
              <a:gd name="connsiteX830" fmla="*/ 1699844 w 2812178"/>
              <a:gd name="connsiteY830" fmla="*/ 232846 h 3190227"/>
              <a:gd name="connsiteX831" fmla="*/ 1783378 w 2812178"/>
              <a:gd name="connsiteY831" fmla="*/ 252373 h 3190227"/>
              <a:gd name="connsiteX832" fmla="*/ 1800809 w 2812178"/>
              <a:gd name="connsiteY832" fmla="*/ 256183 h 3190227"/>
              <a:gd name="connsiteX833" fmla="*/ 1858721 w 2812178"/>
              <a:gd name="connsiteY833" fmla="*/ 246658 h 3190227"/>
              <a:gd name="connsiteX834" fmla="*/ 1894725 w 2812178"/>
              <a:gd name="connsiteY834" fmla="*/ 229132 h 3190227"/>
              <a:gd name="connsiteX835" fmla="*/ 1892725 w 2812178"/>
              <a:gd name="connsiteY835" fmla="*/ 254182 h 3190227"/>
              <a:gd name="connsiteX836" fmla="*/ 1922824 w 2812178"/>
              <a:gd name="connsiteY836" fmla="*/ 251515 h 3190227"/>
              <a:gd name="connsiteX837" fmla="*/ 1942446 w 2812178"/>
              <a:gd name="connsiteY837" fmla="*/ 236752 h 3190227"/>
              <a:gd name="connsiteX838" fmla="*/ 1966925 w 2812178"/>
              <a:gd name="connsiteY838" fmla="*/ 239133 h 3190227"/>
              <a:gd name="connsiteX839" fmla="*/ 2012359 w 2812178"/>
              <a:gd name="connsiteY839" fmla="*/ 237514 h 3190227"/>
              <a:gd name="connsiteX840" fmla="*/ 2057317 w 2812178"/>
              <a:gd name="connsiteY840" fmla="*/ 258278 h 3190227"/>
              <a:gd name="connsiteX841" fmla="*/ 2069033 w 2812178"/>
              <a:gd name="connsiteY841" fmla="*/ 292187 h 3190227"/>
              <a:gd name="connsiteX842" fmla="*/ 2079225 w 2812178"/>
              <a:gd name="connsiteY842" fmla="*/ 322000 h 3190227"/>
              <a:gd name="connsiteX843" fmla="*/ 2112943 w 2812178"/>
              <a:gd name="connsiteY843" fmla="*/ 343908 h 3190227"/>
              <a:gd name="connsiteX844" fmla="*/ 2151900 w 2812178"/>
              <a:gd name="connsiteY844" fmla="*/ 355528 h 3190227"/>
              <a:gd name="connsiteX845" fmla="*/ 2173046 w 2812178"/>
              <a:gd name="connsiteY845" fmla="*/ 367530 h 3190227"/>
              <a:gd name="connsiteX846" fmla="*/ 2199525 w 2812178"/>
              <a:gd name="connsiteY846" fmla="*/ 400201 h 3190227"/>
              <a:gd name="connsiteX847" fmla="*/ 2199430 w 2812178"/>
              <a:gd name="connsiteY847" fmla="*/ 411535 h 3190227"/>
              <a:gd name="connsiteX848" fmla="*/ 2205145 w 2812178"/>
              <a:gd name="connsiteY848" fmla="*/ 417441 h 3190227"/>
              <a:gd name="connsiteX849" fmla="*/ 2211051 w 2812178"/>
              <a:gd name="connsiteY849" fmla="*/ 411726 h 3190227"/>
              <a:gd name="connsiteX850" fmla="*/ 2211622 w 2812178"/>
              <a:gd name="connsiteY850" fmla="*/ 384389 h 3190227"/>
              <a:gd name="connsiteX851" fmla="*/ 2229910 w 2812178"/>
              <a:gd name="connsiteY851" fmla="*/ 371721 h 3190227"/>
              <a:gd name="connsiteX852" fmla="*/ 2241626 w 2812178"/>
              <a:gd name="connsiteY852" fmla="*/ 378769 h 3190227"/>
              <a:gd name="connsiteX853" fmla="*/ 2309253 w 2812178"/>
              <a:gd name="connsiteY853" fmla="*/ 436015 h 3190227"/>
              <a:gd name="connsiteX854" fmla="*/ 2337924 w 2812178"/>
              <a:gd name="connsiteY854" fmla="*/ 458398 h 3190227"/>
              <a:gd name="connsiteX855" fmla="*/ 2374404 w 2812178"/>
              <a:gd name="connsiteY855" fmla="*/ 506119 h 3190227"/>
              <a:gd name="connsiteX856" fmla="*/ 2381643 w 2812178"/>
              <a:gd name="connsiteY856" fmla="*/ 514501 h 3190227"/>
              <a:gd name="connsiteX857" fmla="*/ 2390121 w 2812178"/>
              <a:gd name="connsiteY857" fmla="*/ 537837 h 3190227"/>
              <a:gd name="connsiteX858" fmla="*/ 2378310 w 2812178"/>
              <a:gd name="connsiteY858" fmla="*/ 584319 h 3190227"/>
              <a:gd name="connsiteX859" fmla="*/ 2334876 w 2812178"/>
              <a:gd name="connsiteY859" fmla="*/ 635182 h 3190227"/>
              <a:gd name="connsiteX860" fmla="*/ 2316492 w 2812178"/>
              <a:gd name="connsiteY860" fmla="*/ 666424 h 3190227"/>
              <a:gd name="connsiteX861" fmla="*/ 2276678 w 2812178"/>
              <a:gd name="connsiteY861" fmla="*/ 724718 h 3190227"/>
              <a:gd name="connsiteX862" fmla="*/ 2264010 w 2812178"/>
              <a:gd name="connsiteY862" fmla="*/ 734052 h 3190227"/>
              <a:gd name="connsiteX863" fmla="*/ 2240673 w 2812178"/>
              <a:gd name="connsiteY863" fmla="*/ 825111 h 3190227"/>
              <a:gd name="connsiteX864" fmla="*/ 2254770 w 2812178"/>
              <a:gd name="connsiteY864" fmla="*/ 841684 h 3190227"/>
              <a:gd name="connsiteX865" fmla="*/ 2347353 w 2812178"/>
              <a:gd name="connsiteY865" fmla="*/ 885690 h 3190227"/>
              <a:gd name="connsiteX866" fmla="*/ 2365546 w 2812178"/>
              <a:gd name="connsiteY866" fmla="*/ 913503 h 3190227"/>
              <a:gd name="connsiteX867" fmla="*/ 2381262 w 2812178"/>
              <a:gd name="connsiteY867" fmla="*/ 926647 h 3190227"/>
              <a:gd name="connsiteX868" fmla="*/ 2389930 w 2812178"/>
              <a:gd name="connsiteY868" fmla="*/ 934934 h 3190227"/>
              <a:gd name="connsiteX869" fmla="*/ 2407551 w 2812178"/>
              <a:gd name="connsiteY869" fmla="*/ 1005514 h 3190227"/>
              <a:gd name="connsiteX870" fmla="*/ 2419362 w 2812178"/>
              <a:gd name="connsiteY870" fmla="*/ 1036757 h 3190227"/>
              <a:gd name="connsiteX871" fmla="*/ 2442794 w 2812178"/>
              <a:gd name="connsiteY871" fmla="*/ 1076952 h 3190227"/>
              <a:gd name="connsiteX872" fmla="*/ 2456320 w 2812178"/>
              <a:gd name="connsiteY872" fmla="*/ 1078095 h 3190227"/>
              <a:gd name="connsiteX873" fmla="*/ 2463558 w 2812178"/>
              <a:gd name="connsiteY873" fmla="*/ 1081048 h 3190227"/>
              <a:gd name="connsiteX874" fmla="*/ 2469273 w 2812178"/>
              <a:gd name="connsiteY874" fmla="*/ 1100764 h 3190227"/>
              <a:gd name="connsiteX875" fmla="*/ 2476989 w 2812178"/>
              <a:gd name="connsiteY875" fmla="*/ 1103432 h 3190227"/>
              <a:gd name="connsiteX876" fmla="*/ 2491943 w 2812178"/>
              <a:gd name="connsiteY876" fmla="*/ 1105146 h 3190227"/>
              <a:gd name="connsiteX877" fmla="*/ 2509374 w 2812178"/>
              <a:gd name="connsiteY877" fmla="*/ 1122005 h 3190227"/>
              <a:gd name="connsiteX878" fmla="*/ 2551760 w 2812178"/>
              <a:gd name="connsiteY878" fmla="*/ 1171440 h 3190227"/>
              <a:gd name="connsiteX879" fmla="*/ 2525376 w 2812178"/>
              <a:gd name="connsiteY879" fmla="*/ 1254117 h 3190227"/>
              <a:gd name="connsiteX880" fmla="*/ 2466702 w 2812178"/>
              <a:gd name="connsiteY880" fmla="*/ 1308124 h 3190227"/>
              <a:gd name="connsiteX881" fmla="*/ 2459653 w 2812178"/>
              <a:gd name="connsiteY881" fmla="*/ 1390515 h 3190227"/>
              <a:gd name="connsiteX882" fmla="*/ 2500896 w 2812178"/>
              <a:gd name="connsiteY882" fmla="*/ 1469001 h 3190227"/>
              <a:gd name="connsiteX883" fmla="*/ 2520804 w 2812178"/>
              <a:gd name="connsiteY883" fmla="*/ 1511768 h 3190227"/>
              <a:gd name="connsiteX884" fmla="*/ 2536329 w 2812178"/>
              <a:gd name="connsiteY884" fmla="*/ 1570061 h 3190227"/>
              <a:gd name="connsiteX885" fmla="*/ 2557189 w 2812178"/>
              <a:gd name="connsiteY885" fmla="*/ 1630069 h 3190227"/>
              <a:gd name="connsiteX886" fmla="*/ 2574620 w 2812178"/>
              <a:gd name="connsiteY886" fmla="*/ 1686171 h 3190227"/>
              <a:gd name="connsiteX887" fmla="*/ 2580906 w 2812178"/>
              <a:gd name="connsiteY887" fmla="*/ 1668169 h 3190227"/>
              <a:gd name="connsiteX888" fmla="*/ 2582621 w 2812178"/>
              <a:gd name="connsiteY888" fmla="*/ 1647976 h 3190227"/>
              <a:gd name="connsiteX889" fmla="*/ 2593765 w 2812178"/>
              <a:gd name="connsiteY889" fmla="*/ 1641785 h 3190227"/>
              <a:gd name="connsiteX890" fmla="*/ 2601576 w 2812178"/>
              <a:gd name="connsiteY890" fmla="*/ 1648452 h 3190227"/>
              <a:gd name="connsiteX891" fmla="*/ 2606433 w 2812178"/>
              <a:gd name="connsiteY891" fmla="*/ 1683599 h 3190227"/>
              <a:gd name="connsiteX892" fmla="*/ 2615958 w 2812178"/>
              <a:gd name="connsiteY892" fmla="*/ 1693982 h 3190227"/>
              <a:gd name="connsiteX893" fmla="*/ 2661202 w 2812178"/>
              <a:gd name="connsiteY893" fmla="*/ 1674265 h 3190227"/>
              <a:gd name="connsiteX894" fmla="*/ 2665774 w 2812178"/>
              <a:gd name="connsiteY894" fmla="*/ 1653405 h 3190227"/>
              <a:gd name="connsiteX895" fmla="*/ 2675680 w 2812178"/>
              <a:gd name="connsiteY895" fmla="*/ 1638546 h 3190227"/>
              <a:gd name="connsiteX896" fmla="*/ 2688063 w 2812178"/>
              <a:gd name="connsiteY896" fmla="*/ 1649024 h 3190227"/>
              <a:gd name="connsiteX897" fmla="*/ 2697492 w 2812178"/>
              <a:gd name="connsiteY897" fmla="*/ 1705031 h 3190227"/>
              <a:gd name="connsiteX898" fmla="*/ 2687967 w 2812178"/>
              <a:gd name="connsiteY898" fmla="*/ 1722080 h 3190227"/>
              <a:gd name="connsiteX899" fmla="*/ 2707113 w 2812178"/>
              <a:gd name="connsiteY899" fmla="*/ 1709412 h 3190227"/>
              <a:gd name="connsiteX900" fmla="*/ 2701112 w 2812178"/>
              <a:gd name="connsiteY900" fmla="*/ 1685314 h 3190227"/>
              <a:gd name="connsiteX901" fmla="*/ 2710732 w 2812178"/>
              <a:gd name="connsiteY901" fmla="*/ 1670264 h 3190227"/>
              <a:gd name="connsiteX902" fmla="*/ 2714447 w 2812178"/>
              <a:gd name="connsiteY902" fmla="*/ 1681980 h 3190227"/>
              <a:gd name="connsiteX903" fmla="*/ 2721972 w 2812178"/>
              <a:gd name="connsiteY903" fmla="*/ 1689695 h 3190227"/>
              <a:gd name="connsiteX904" fmla="*/ 2734830 w 2812178"/>
              <a:gd name="connsiteY904" fmla="*/ 1679599 h 3190227"/>
              <a:gd name="connsiteX905" fmla="*/ 2734830 w 2812178"/>
              <a:gd name="connsiteY905" fmla="*/ 1654262 h 3190227"/>
              <a:gd name="connsiteX906" fmla="*/ 2756071 w 2812178"/>
              <a:gd name="connsiteY906" fmla="*/ 1724271 h 3190227"/>
              <a:gd name="connsiteX907" fmla="*/ 2760548 w 2812178"/>
              <a:gd name="connsiteY907" fmla="*/ 1718937 h 3190227"/>
              <a:gd name="connsiteX908" fmla="*/ 2781217 w 2812178"/>
              <a:gd name="connsiteY908" fmla="*/ 1695506 h 3190227"/>
              <a:gd name="connsiteX909" fmla="*/ 2810935 w 2812178"/>
              <a:gd name="connsiteY909" fmla="*/ 1730367 h 3190227"/>
              <a:gd name="connsiteX910" fmla="*/ 2798362 w 2812178"/>
              <a:gd name="connsiteY910" fmla="*/ 1787612 h 3190227"/>
              <a:gd name="connsiteX911" fmla="*/ 2784741 w 2812178"/>
              <a:gd name="connsiteY911" fmla="*/ 1816092 h 3190227"/>
              <a:gd name="connsiteX912" fmla="*/ 2763215 w 2812178"/>
              <a:gd name="connsiteY912" fmla="*/ 1822569 h 3190227"/>
              <a:gd name="connsiteX913" fmla="*/ 2743308 w 2812178"/>
              <a:gd name="connsiteY913" fmla="*/ 1830189 h 3190227"/>
              <a:gd name="connsiteX914" fmla="*/ 2697016 w 2812178"/>
              <a:gd name="connsiteY914" fmla="*/ 1859240 h 3190227"/>
              <a:gd name="connsiteX915" fmla="*/ 2667489 w 2812178"/>
              <a:gd name="connsiteY915" fmla="*/ 1901531 h 3190227"/>
              <a:gd name="connsiteX916" fmla="*/ 2648439 w 2812178"/>
              <a:gd name="connsiteY916" fmla="*/ 1859145 h 3190227"/>
              <a:gd name="connsiteX917" fmla="*/ 2641771 w 2812178"/>
              <a:gd name="connsiteY917" fmla="*/ 1853144 h 3190227"/>
              <a:gd name="connsiteX918" fmla="*/ 2632341 w 2812178"/>
              <a:gd name="connsiteY918" fmla="*/ 1848001 h 3190227"/>
              <a:gd name="connsiteX919" fmla="*/ 2643390 w 2812178"/>
              <a:gd name="connsiteY919" fmla="*/ 1842381 h 3190227"/>
              <a:gd name="connsiteX920" fmla="*/ 2654154 w 2812178"/>
              <a:gd name="connsiteY920" fmla="*/ 1837333 h 3190227"/>
              <a:gd name="connsiteX921" fmla="*/ 2619387 w 2812178"/>
              <a:gd name="connsiteY921" fmla="*/ 1846191 h 3190227"/>
              <a:gd name="connsiteX922" fmla="*/ 2625103 w 2812178"/>
              <a:gd name="connsiteY922" fmla="*/ 1873909 h 3190227"/>
              <a:gd name="connsiteX923" fmla="*/ 2648629 w 2812178"/>
              <a:gd name="connsiteY923" fmla="*/ 1910485 h 3190227"/>
              <a:gd name="connsiteX924" fmla="*/ 2606719 w 2812178"/>
              <a:gd name="connsiteY924" fmla="*/ 1908485 h 3190227"/>
              <a:gd name="connsiteX925" fmla="*/ 2619387 w 2812178"/>
              <a:gd name="connsiteY925" fmla="*/ 1930773 h 3190227"/>
              <a:gd name="connsiteX926" fmla="*/ 2620149 w 2812178"/>
              <a:gd name="connsiteY926" fmla="*/ 1960777 h 3190227"/>
              <a:gd name="connsiteX927" fmla="*/ 2620530 w 2812178"/>
              <a:gd name="connsiteY927" fmla="*/ 1968397 h 3190227"/>
              <a:gd name="connsiteX928" fmla="*/ 2628722 w 2812178"/>
              <a:gd name="connsiteY928" fmla="*/ 1968587 h 3190227"/>
              <a:gd name="connsiteX929" fmla="*/ 2647010 w 2812178"/>
              <a:gd name="connsiteY929" fmla="*/ 1948871 h 3190227"/>
              <a:gd name="connsiteX930" fmla="*/ 2661583 w 2812178"/>
              <a:gd name="connsiteY930" fmla="*/ 1929725 h 3190227"/>
              <a:gd name="connsiteX931" fmla="*/ 2673394 w 2812178"/>
              <a:gd name="connsiteY931" fmla="*/ 1922200 h 3190227"/>
              <a:gd name="connsiteX932" fmla="*/ 2679300 w 2812178"/>
              <a:gd name="connsiteY932" fmla="*/ 1931440 h 3190227"/>
              <a:gd name="connsiteX933" fmla="*/ 2671775 w 2812178"/>
              <a:gd name="connsiteY933" fmla="*/ 1945632 h 3190227"/>
              <a:gd name="connsiteX934" fmla="*/ 2671013 w 2812178"/>
              <a:gd name="connsiteY934" fmla="*/ 1957729 h 3190227"/>
              <a:gd name="connsiteX935" fmla="*/ 2682538 w 2812178"/>
              <a:gd name="connsiteY935" fmla="*/ 2015260 h 3190227"/>
              <a:gd name="connsiteX936" fmla="*/ 2588622 w 2812178"/>
              <a:gd name="connsiteY936" fmla="*/ 2132036 h 3190227"/>
              <a:gd name="connsiteX937" fmla="*/ 2485752 w 2812178"/>
              <a:gd name="connsiteY937" fmla="*/ 2165850 h 3190227"/>
              <a:gd name="connsiteX938" fmla="*/ 2450509 w 2812178"/>
              <a:gd name="connsiteY938" fmla="*/ 2176613 h 3190227"/>
              <a:gd name="connsiteX939" fmla="*/ 2385549 w 2812178"/>
              <a:gd name="connsiteY939" fmla="*/ 2239669 h 3190227"/>
              <a:gd name="connsiteX940" fmla="*/ 2353354 w 2812178"/>
              <a:gd name="connsiteY940" fmla="*/ 2264720 h 3190227"/>
              <a:gd name="connsiteX941" fmla="*/ 2340400 w 2812178"/>
              <a:gd name="connsiteY941" fmla="*/ 2266148 h 3190227"/>
              <a:gd name="connsiteX942" fmla="*/ 2292108 w 2812178"/>
              <a:gd name="connsiteY942" fmla="*/ 2232525 h 3190227"/>
              <a:gd name="connsiteX943" fmla="*/ 2180666 w 2812178"/>
              <a:gd name="connsiteY943" fmla="*/ 2177090 h 3190227"/>
              <a:gd name="connsiteX944" fmla="*/ 2128659 w 2812178"/>
              <a:gd name="connsiteY944" fmla="*/ 2176328 h 3190227"/>
              <a:gd name="connsiteX945" fmla="*/ 2070843 w 2812178"/>
              <a:gd name="connsiteY945" fmla="*/ 2156611 h 3190227"/>
              <a:gd name="connsiteX946" fmla="*/ 2020551 w 2812178"/>
              <a:gd name="connsiteY946" fmla="*/ 2134894 h 3190227"/>
              <a:gd name="connsiteX947" fmla="*/ 2011121 w 2812178"/>
              <a:gd name="connsiteY947" fmla="*/ 2128703 h 3190227"/>
              <a:gd name="connsiteX948" fmla="*/ 2009692 w 2812178"/>
              <a:gd name="connsiteY948" fmla="*/ 2124607 h 3190227"/>
              <a:gd name="connsiteX949" fmla="*/ 2018265 w 2812178"/>
              <a:gd name="connsiteY949" fmla="*/ 2093079 h 3190227"/>
              <a:gd name="connsiteX950" fmla="*/ 2034743 w 2812178"/>
              <a:gd name="connsiteY950" fmla="*/ 2088507 h 3190227"/>
              <a:gd name="connsiteX951" fmla="*/ 2033790 w 2812178"/>
              <a:gd name="connsiteY951" fmla="*/ 2104509 h 3190227"/>
              <a:gd name="connsiteX952" fmla="*/ 2032743 w 2812178"/>
              <a:gd name="connsiteY952" fmla="*/ 2111272 h 3190227"/>
              <a:gd name="connsiteX953" fmla="*/ 2045220 w 2812178"/>
              <a:gd name="connsiteY953" fmla="*/ 2064409 h 3190227"/>
              <a:gd name="connsiteX954" fmla="*/ 2010454 w 2812178"/>
              <a:gd name="connsiteY954" fmla="*/ 2047645 h 3190227"/>
              <a:gd name="connsiteX955" fmla="*/ 2005120 w 2812178"/>
              <a:gd name="connsiteY955" fmla="*/ 2056122 h 3190227"/>
              <a:gd name="connsiteX956" fmla="*/ 1996167 w 2812178"/>
              <a:gd name="connsiteY956" fmla="*/ 2078696 h 3190227"/>
              <a:gd name="connsiteX957" fmla="*/ 1978164 w 2812178"/>
              <a:gd name="connsiteY957" fmla="*/ 2139085 h 3190227"/>
              <a:gd name="connsiteX958" fmla="*/ 1949970 w 2812178"/>
              <a:gd name="connsiteY958" fmla="*/ 2165374 h 3190227"/>
              <a:gd name="connsiteX959" fmla="*/ 1939779 w 2812178"/>
              <a:gd name="connsiteY959" fmla="*/ 2152134 h 3190227"/>
              <a:gd name="connsiteX960" fmla="*/ 1880438 w 2812178"/>
              <a:gd name="connsiteY960" fmla="*/ 2103176 h 3190227"/>
              <a:gd name="connsiteX961" fmla="*/ 1871484 w 2812178"/>
              <a:gd name="connsiteY961" fmla="*/ 2101556 h 3190227"/>
              <a:gd name="connsiteX962" fmla="*/ 1740992 w 2812178"/>
              <a:gd name="connsiteY962" fmla="*/ 2084602 h 3190227"/>
              <a:gd name="connsiteX963" fmla="*/ 1627454 w 2812178"/>
              <a:gd name="connsiteY963" fmla="*/ 2073934 h 3190227"/>
              <a:gd name="connsiteX964" fmla="*/ 1575257 w 2812178"/>
              <a:gd name="connsiteY964" fmla="*/ 2074124 h 3190227"/>
              <a:gd name="connsiteX965" fmla="*/ 1555254 w 2812178"/>
              <a:gd name="connsiteY965" fmla="*/ 2072029 h 3190227"/>
              <a:gd name="connsiteX966" fmla="*/ 1498390 w 2812178"/>
              <a:gd name="connsiteY966" fmla="*/ 2058122 h 3190227"/>
              <a:gd name="connsiteX967" fmla="*/ 1486103 w 2812178"/>
              <a:gd name="connsiteY967" fmla="*/ 2054884 h 3190227"/>
              <a:gd name="connsiteX968" fmla="*/ 1492675 w 2812178"/>
              <a:gd name="connsiteY968" fmla="*/ 2044692 h 3190227"/>
              <a:gd name="connsiteX969" fmla="*/ 1499438 w 2812178"/>
              <a:gd name="connsiteY969" fmla="*/ 2023737 h 3190227"/>
              <a:gd name="connsiteX970" fmla="*/ 1493342 w 2812178"/>
              <a:gd name="connsiteY970" fmla="*/ 1983351 h 3190227"/>
              <a:gd name="connsiteX971" fmla="*/ 1476102 w 2812178"/>
              <a:gd name="connsiteY971" fmla="*/ 1977731 h 3190227"/>
              <a:gd name="connsiteX972" fmla="*/ 1456861 w 2812178"/>
              <a:gd name="connsiteY972" fmla="*/ 1973159 h 3190227"/>
              <a:gd name="connsiteX973" fmla="*/ 1462195 w 2812178"/>
              <a:gd name="connsiteY973" fmla="*/ 1989542 h 3190227"/>
              <a:gd name="connsiteX974" fmla="*/ 1449432 w 2812178"/>
              <a:gd name="connsiteY974" fmla="*/ 1988495 h 3190227"/>
              <a:gd name="connsiteX975" fmla="*/ 1434382 w 2812178"/>
              <a:gd name="connsiteY975" fmla="*/ 1967540 h 3190227"/>
              <a:gd name="connsiteX976" fmla="*/ 1433430 w 2812178"/>
              <a:gd name="connsiteY976" fmla="*/ 1938298 h 3190227"/>
              <a:gd name="connsiteX977" fmla="*/ 1440288 w 2812178"/>
              <a:gd name="connsiteY977" fmla="*/ 1923153 h 3190227"/>
              <a:gd name="connsiteX978" fmla="*/ 1446955 w 2812178"/>
              <a:gd name="connsiteY978" fmla="*/ 1933154 h 3190227"/>
              <a:gd name="connsiteX979" fmla="*/ 1461243 w 2812178"/>
              <a:gd name="connsiteY979" fmla="*/ 1939250 h 3190227"/>
              <a:gd name="connsiteX980" fmla="*/ 1471149 w 2812178"/>
              <a:gd name="connsiteY980" fmla="*/ 1920772 h 3190227"/>
              <a:gd name="connsiteX981" fmla="*/ 1495914 w 2812178"/>
              <a:gd name="connsiteY981" fmla="*/ 1948013 h 3190227"/>
              <a:gd name="connsiteX982" fmla="*/ 1517345 w 2812178"/>
              <a:gd name="connsiteY982" fmla="*/ 1980303 h 3190227"/>
              <a:gd name="connsiteX983" fmla="*/ 1523155 w 2812178"/>
              <a:gd name="connsiteY983" fmla="*/ 2012879 h 3190227"/>
              <a:gd name="connsiteX984" fmla="*/ 1524679 w 2812178"/>
              <a:gd name="connsiteY984" fmla="*/ 2016974 h 3190227"/>
              <a:gd name="connsiteX985" fmla="*/ 1540776 w 2812178"/>
              <a:gd name="connsiteY985" fmla="*/ 2049740 h 3190227"/>
              <a:gd name="connsiteX986" fmla="*/ 1550397 w 2812178"/>
              <a:gd name="connsiteY986" fmla="*/ 2053836 h 3190227"/>
              <a:gd name="connsiteX987" fmla="*/ 1553635 w 2812178"/>
              <a:gd name="connsiteY987" fmla="*/ 2042216 h 3190227"/>
              <a:gd name="connsiteX988" fmla="*/ 1554873 w 2812178"/>
              <a:gd name="connsiteY988" fmla="*/ 2029357 h 3190227"/>
              <a:gd name="connsiteX989" fmla="*/ 1558588 w 2812178"/>
              <a:gd name="connsiteY989" fmla="*/ 2029738 h 3190227"/>
              <a:gd name="connsiteX990" fmla="*/ 1572971 w 2812178"/>
              <a:gd name="connsiteY990" fmla="*/ 2049931 h 3190227"/>
              <a:gd name="connsiteX991" fmla="*/ 1583163 w 2812178"/>
              <a:gd name="connsiteY991" fmla="*/ 2027737 h 3190227"/>
              <a:gd name="connsiteX992" fmla="*/ 1612404 w 2812178"/>
              <a:gd name="connsiteY992" fmla="*/ 2011831 h 3190227"/>
              <a:gd name="connsiteX993" fmla="*/ 1636693 w 2812178"/>
              <a:gd name="connsiteY993" fmla="*/ 1995353 h 3190227"/>
              <a:gd name="connsiteX994" fmla="*/ 1614024 w 2812178"/>
              <a:gd name="connsiteY994" fmla="*/ 1991352 h 3190227"/>
              <a:gd name="connsiteX995" fmla="*/ 1586306 w 2812178"/>
              <a:gd name="connsiteY995" fmla="*/ 1969254 h 3190227"/>
              <a:gd name="connsiteX996" fmla="*/ 1577543 w 2812178"/>
              <a:gd name="connsiteY996" fmla="*/ 1982684 h 3190227"/>
              <a:gd name="connsiteX997" fmla="*/ 1566208 w 2812178"/>
              <a:gd name="connsiteY997" fmla="*/ 1966016 h 3190227"/>
              <a:gd name="connsiteX998" fmla="*/ 1550587 w 2812178"/>
              <a:gd name="connsiteY998" fmla="*/ 1979255 h 3190227"/>
              <a:gd name="connsiteX999" fmla="*/ 1529251 w 2812178"/>
              <a:gd name="connsiteY999" fmla="*/ 1945441 h 3190227"/>
              <a:gd name="connsiteX1000" fmla="*/ 1545729 w 2812178"/>
              <a:gd name="connsiteY1000" fmla="*/ 1949252 h 3190227"/>
              <a:gd name="connsiteX1001" fmla="*/ 1547158 w 2812178"/>
              <a:gd name="connsiteY1001" fmla="*/ 1934392 h 3190227"/>
              <a:gd name="connsiteX1002" fmla="*/ 1581639 w 2812178"/>
              <a:gd name="connsiteY1002" fmla="*/ 1920486 h 3190227"/>
              <a:gd name="connsiteX1003" fmla="*/ 1624311 w 2812178"/>
              <a:gd name="connsiteY1003" fmla="*/ 1937726 h 3190227"/>
              <a:gd name="connsiteX1004" fmla="*/ 1667554 w 2812178"/>
              <a:gd name="connsiteY1004" fmla="*/ 1955252 h 3190227"/>
              <a:gd name="connsiteX1005" fmla="*/ 1677365 w 2812178"/>
              <a:gd name="connsiteY1005" fmla="*/ 1939441 h 3190227"/>
              <a:gd name="connsiteX1006" fmla="*/ 1642884 w 2812178"/>
              <a:gd name="connsiteY1006" fmla="*/ 1890958 h 3190227"/>
              <a:gd name="connsiteX1007" fmla="*/ 1556493 w 2812178"/>
              <a:gd name="connsiteY1007" fmla="*/ 1824760 h 3190227"/>
              <a:gd name="connsiteX1008" fmla="*/ 1545539 w 2812178"/>
              <a:gd name="connsiteY1008" fmla="*/ 1807900 h 3190227"/>
              <a:gd name="connsiteX1009" fmla="*/ 1523631 w 2812178"/>
              <a:gd name="connsiteY1009" fmla="*/ 1783612 h 3190227"/>
              <a:gd name="connsiteX1010" fmla="*/ 1511630 w 2812178"/>
              <a:gd name="connsiteY1010" fmla="*/ 1773611 h 3190227"/>
              <a:gd name="connsiteX1011" fmla="*/ 1461433 w 2812178"/>
              <a:gd name="connsiteY1011" fmla="*/ 1770277 h 3190227"/>
              <a:gd name="connsiteX1012" fmla="*/ 1427143 w 2812178"/>
              <a:gd name="connsiteY1012" fmla="*/ 1770277 h 3190227"/>
              <a:gd name="connsiteX1013" fmla="*/ 1407522 w 2812178"/>
              <a:gd name="connsiteY1013" fmla="*/ 1773706 h 3190227"/>
              <a:gd name="connsiteX1014" fmla="*/ 1370374 w 2812178"/>
              <a:gd name="connsiteY1014" fmla="*/ 1795994 h 3190227"/>
              <a:gd name="connsiteX1015" fmla="*/ 1284554 w 2812178"/>
              <a:gd name="connsiteY1015" fmla="*/ 1828951 h 3190227"/>
              <a:gd name="connsiteX1016" fmla="*/ 1261408 w 2812178"/>
              <a:gd name="connsiteY1016" fmla="*/ 1836095 h 3190227"/>
              <a:gd name="connsiteX1017" fmla="*/ 1195686 w 2812178"/>
              <a:gd name="connsiteY1017" fmla="*/ 1844572 h 3190227"/>
              <a:gd name="connsiteX1018" fmla="*/ 1183398 w 2812178"/>
              <a:gd name="connsiteY1018" fmla="*/ 1842000 h 3190227"/>
              <a:gd name="connsiteX1019" fmla="*/ 1158538 w 2812178"/>
              <a:gd name="connsiteY1019" fmla="*/ 1825903 h 3190227"/>
              <a:gd name="connsiteX1020" fmla="*/ 1137774 w 2812178"/>
              <a:gd name="connsiteY1020" fmla="*/ 1825617 h 3190227"/>
              <a:gd name="connsiteX1021" fmla="*/ 1101864 w 2812178"/>
              <a:gd name="connsiteY1021" fmla="*/ 1824283 h 3190227"/>
              <a:gd name="connsiteX1022" fmla="*/ 1082719 w 2812178"/>
              <a:gd name="connsiteY1022" fmla="*/ 1819997 h 3190227"/>
              <a:gd name="connsiteX1023" fmla="*/ 1028617 w 2812178"/>
              <a:gd name="connsiteY1023" fmla="*/ 1802471 h 3190227"/>
              <a:gd name="connsiteX1024" fmla="*/ 1028903 w 2812178"/>
              <a:gd name="connsiteY1024" fmla="*/ 1804376 h 3190227"/>
              <a:gd name="connsiteX1025" fmla="*/ 1016044 w 2812178"/>
              <a:gd name="connsiteY1025" fmla="*/ 1782945 h 3190227"/>
              <a:gd name="connsiteX1026" fmla="*/ 1017568 w 2812178"/>
              <a:gd name="connsiteY1026" fmla="*/ 1746560 h 3190227"/>
              <a:gd name="connsiteX1027" fmla="*/ 1024331 w 2812178"/>
              <a:gd name="connsiteY1027" fmla="*/ 1744274 h 3190227"/>
              <a:gd name="connsiteX1028" fmla="*/ 1057287 w 2812178"/>
              <a:gd name="connsiteY1028" fmla="*/ 1719223 h 3190227"/>
              <a:gd name="connsiteX1029" fmla="*/ 1071384 w 2812178"/>
              <a:gd name="connsiteY1029" fmla="*/ 1681790 h 3190227"/>
              <a:gd name="connsiteX1030" fmla="*/ 1083672 w 2812178"/>
              <a:gd name="connsiteY1030" fmla="*/ 1723985 h 3190227"/>
              <a:gd name="connsiteX1031" fmla="*/ 1094816 w 2812178"/>
              <a:gd name="connsiteY1031" fmla="*/ 1725033 h 3190227"/>
              <a:gd name="connsiteX1032" fmla="*/ 1111104 w 2812178"/>
              <a:gd name="connsiteY1032" fmla="*/ 1721033 h 3190227"/>
              <a:gd name="connsiteX1033" fmla="*/ 1111961 w 2812178"/>
              <a:gd name="connsiteY1033" fmla="*/ 1729319 h 3190227"/>
              <a:gd name="connsiteX1034" fmla="*/ 1105674 w 2812178"/>
              <a:gd name="connsiteY1034" fmla="*/ 1747893 h 3190227"/>
              <a:gd name="connsiteX1035" fmla="*/ 1109580 w 2812178"/>
              <a:gd name="connsiteY1035" fmla="*/ 1759895 h 3190227"/>
              <a:gd name="connsiteX1036" fmla="*/ 1117866 w 2812178"/>
              <a:gd name="connsiteY1036" fmla="*/ 1751227 h 3190227"/>
              <a:gd name="connsiteX1037" fmla="*/ 1128820 w 2812178"/>
              <a:gd name="connsiteY1037" fmla="*/ 1740845 h 3190227"/>
              <a:gd name="connsiteX1038" fmla="*/ 1135678 w 2812178"/>
              <a:gd name="connsiteY1038" fmla="*/ 1708364 h 3190227"/>
              <a:gd name="connsiteX1039" fmla="*/ 1123296 w 2812178"/>
              <a:gd name="connsiteY1039" fmla="*/ 1670360 h 3190227"/>
              <a:gd name="connsiteX1040" fmla="*/ 1130344 w 2812178"/>
              <a:gd name="connsiteY1040" fmla="*/ 1666359 h 3190227"/>
              <a:gd name="connsiteX1041" fmla="*/ 1134916 w 2812178"/>
              <a:gd name="connsiteY1041" fmla="*/ 1664263 h 3190227"/>
              <a:gd name="connsiteX1042" fmla="*/ 1150442 w 2812178"/>
              <a:gd name="connsiteY1042" fmla="*/ 1624544 h 3190227"/>
              <a:gd name="connsiteX1043" fmla="*/ 1156252 w 2812178"/>
              <a:gd name="connsiteY1043" fmla="*/ 1628926 h 3190227"/>
              <a:gd name="connsiteX1044" fmla="*/ 1161491 w 2812178"/>
              <a:gd name="connsiteY1044" fmla="*/ 1697029 h 3190227"/>
              <a:gd name="connsiteX1045" fmla="*/ 1169301 w 2812178"/>
              <a:gd name="connsiteY1045" fmla="*/ 1710079 h 3190227"/>
              <a:gd name="connsiteX1046" fmla="*/ 1183684 w 2812178"/>
              <a:gd name="connsiteY1046" fmla="*/ 1700935 h 3190227"/>
              <a:gd name="connsiteX1047" fmla="*/ 1186256 w 2812178"/>
              <a:gd name="connsiteY1047" fmla="*/ 1673122 h 3190227"/>
              <a:gd name="connsiteX1048" fmla="*/ 1184922 w 2812178"/>
              <a:gd name="connsiteY1048" fmla="*/ 1611114 h 3190227"/>
              <a:gd name="connsiteX1049" fmla="*/ 1186065 w 2812178"/>
              <a:gd name="connsiteY1049" fmla="*/ 1602827 h 3190227"/>
              <a:gd name="connsiteX1050" fmla="*/ 1183684 w 2812178"/>
              <a:gd name="connsiteY1050" fmla="*/ 1560632 h 3190227"/>
              <a:gd name="connsiteX1051" fmla="*/ 1193495 w 2812178"/>
              <a:gd name="connsiteY1051" fmla="*/ 1553297 h 3190227"/>
              <a:gd name="connsiteX1052" fmla="*/ 1249692 w 2812178"/>
              <a:gd name="connsiteY1052" fmla="*/ 1523008 h 3190227"/>
              <a:gd name="connsiteX1053" fmla="*/ 1264361 w 2812178"/>
              <a:gd name="connsiteY1053" fmla="*/ 1527104 h 3190227"/>
              <a:gd name="connsiteX1054" fmla="*/ 1287126 w 2812178"/>
              <a:gd name="connsiteY1054" fmla="*/ 1569490 h 3190227"/>
              <a:gd name="connsiteX1055" fmla="*/ 1295508 w 2812178"/>
              <a:gd name="connsiteY1055" fmla="*/ 1553488 h 3190227"/>
              <a:gd name="connsiteX1056" fmla="*/ 1293031 w 2812178"/>
              <a:gd name="connsiteY1056" fmla="*/ 1539772 h 3190227"/>
              <a:gd name="connsiteX1057" fmla="*/ 1271124 w 2812178"/>
              <a:gd name="connsiteY1057" fmla="*/ 1485575 h 3190227"/>
              <a:gd name="connsiteX1058" fmla="*/ 1263980 w 2812178"/>
              <a:gd name="connsiteY1058" fmla="*/ 1471001 h 3190227"/>
              <a:gd name="connsiteX1059" fmla="*/ 1243311 w 2812178"/>
              <a:gd name="connsiteY1059" fmla="*/ 1447094 h 3190227"/>
              <a:gd name="connsiteX1060" fmla="*/ 1230261 w 2812178"/>
              <a:gd name="connsiteY1060" fmla="*/ 1440426 h 3190227"/>
              <a:gd name="connsiteX1061" fmla="*/ 1233119 w 2812178"/>
              <a:gd name="connsiteY1061" fmla="*/ 1456047 h 3190227"/>
              <a:gd name="connsiteX1062" fmla="*/ 1241025 w 2812178"/>
              <a:gd name="connsiteY1062" fmla="*/ 1469858 h 3190227"/>
              <a:gd name="connsiteX1063" fmla="*/ 1231881 w 2812178"/>
              <a:gd name="connsiteY1063" fmla="*/ 1479669 h 3190227"/>
              <a:gd name="connsiteX1064" fmla="*/ 1165968 w 2812178"/>
              <a:gd name="connsiteY1064" fmla="*/ 1479669 h 3190227"/>
              <a:gd name="connsiteX1065" fmla="*/ 1159014 w 2812178"/>
              <a:gd name="connsiteY1065" fmla="*/ 1469573 h 3190227"/>
              <a:gd name="connsiteX1066" fmla="*/ 1162062 w 2812178"/>
              <a:gd name="connsiteY1066" fmla="*/ 1452332 h 3190227"/>
              <a:gd name="connsiteX1067" fmla="*/ 1156824 w 2812178"/>
              <a:gd name="connsiteY1067" fmla="*/ 1447570 h 3190227"/>
              <a:gd name="connsiteX1068" fmla="*/ 1150728 w 2812178"/>
              <a:gd name="connsiteY1068" fmla="*/ 1453761 h 3190227"/>
              <a:gd name="connsiteX1069" fmla="*/ 1152728 w 2812178"/>
              <a:gd name="connsiteY1069" fmla="*/ 1441760 h 3190227"/>
              <a:gd name="connsiteX1070" fmla="*/ 1161967 w 2812178"/>
              <a:gd name="connsiteY1070" fmla="*/ 1431663 h 3190227"/>
              <a:gd name="connsiteX1071" fmla="*/ 1164158 w 2812178"/>
              <a:gd name="connsiteY1071" fmla="*/ 1423471 h 3190227"/>
              <a:gd name="connsiteX1072" fmla="*/ 1160729 w 2812178"/>
              <a:gd name="connsiteY1072" fmla="*/ 1357273 h 3190227"/>
              <a:gd name="connsiteX1073" fmla="*/ 1158633 w 2812178"/>
              <a:gd name="connsiteY1073" fmla="*/ 1264118 h 3190227"/>
              <a:gd name="connsiteX1074" fmla="*/ 1159586 w 2812178"/>
              <a:gd name="connsiteY1074" fmla="*/ 1235353 h 3190227"/>
              <a:gd name="connsiteX1075" fmla="*/ 1168539 w 2812178"/>
              <a:gd name="connsiteY1075" fmla="*/ 1186585 h 3190227"/>
              <a:gd name="connsiteX1076" fmla="*/ 1172349 w 2812178"/>
              <a:gd name="connsiteY1076" fmla="*/ 1181918 h 3190227"/>
              <a:gd name="connsiteX1077" fmla="*/ 1182732 w 2812178"/>
              <a:gd name="connsiteY1077" fmla="*/ 1219637 h 3190227"/>
              <a:gd name="connsiteX1078" fmla="*/ 1188447 w 2812178"/>
              <a:gd name="connsiteY1078" fmla="*/ 1196014 h 3190227"/>
              <a:gd name="connsiteX1079" fmla="*/ 1178255 w 2812178"/>
              <a:gd name="connsiteY1079" fmla="*/ 1126006 h 3190227"/>
              <a:gd name="connsiteX1080" fmla="*/ 1182446 w 2812178"/>
              <a:gd name="connsiteY1080" fmla="*/ 1120958 h 3190227"/>
              <a:gd name="connsiteX1081" fmla="*/ 1189113 w 2812178"/>
              <a:gd name="connsiteY1081" fmla="*/ 1114671 h 3190227"/>
              <a:gd name="connsiteX1082" fmla="*/ 1180731 w 2812178"/>
              <a:gd name="connsiteY1082" fmla="*/ 1109242 h 3190227"/>
              <a:gd name="connsiteX1083" fmla="*/ 1159205 w 2812178"/>
              <a:gd name="connsiteY1083" fmla="*/ 1095431 h 3190227"/>
              <a:gd name="connsiteX1084" fmla="*/ 1152156 w 2812178"/>
              <a:gd name="connsiteY1084" fmla="*/ 1072189 h 3190227"/>
              <a:gd name="connsiteX1085" fmla="*/ 1152537 w 2812178"/>
              <a:gd name="connsiteY1085" fmla="*/ 1063331 h 3190227"/>
              <a:gd name="connsiteX1086" fmla="*/ 1140917 w 2812178"/>
              <a:gd name="connsiteY1086" fmla="*/ 1051616 h 3190227"/>
              <a:gd name="connsiteX1087" fmla="*/ 1136726 w 2812178"/>
              <a:gd name="connsiteY1087" fmla="*/ 1066856 h 3190227"/>
              <a:gd name="connsiteX1088" fmla="*/ 1140345 w 2812178"/>
              <a:gd name="connsiteY1088" fmla="*/ 1075237 h 3190227"/>
              <a:gd name="connsiteX1089" fmla="*/ 1137869 w 2812178"/>
              <a:gd name="connsiteY1089" fmla="*/ 1084762 h 3190227"/>
              <a:gd name="connsiteX1090" fmla="*/ 1125772 w 2812178"/>
              <a:gd name="connsiteY1090" fmla="*/ 1081238 h 3190227"/>
              <a:gd name="connsiteX1091" fmla="*/ 1119390 w 2812178"/>
              <a:gd name="connsiteY1091" fmla="*/ 1065236 h 3190227"/>
              <a:gd name="connsiteX1092" fmla="*/ 1115866 w 2812178"/>
              <a:gd name="connsiteY1092" fmla="*/ 1070189 h 3190227"/>
              <a:gd name="connsiteX1093" fmla="*/ 1108722 w 2812178"/>
              <a:gd name="connsiteY1093" fmla="*/ 1097336 h 3190227"/>
              <a:gd name="connsiteX1094" fmla="*/ 1054144 w 2812178"/>
              <a:gd name="connsiteY1094" fmla="*/ 1119148 h 3190227"/>
              <a:gd name="connsiteX1095" fmla="*/ 1040714 w 2812178"/>
              <a:gd name="connsiteY1095" fmla="*/ 1100193 h 3190227"/>
              <a:gd name="connsiteX1096" fmla="*/ 1038618 w 2812178"/>
              <a:gd name="connsiteY1096" fmla="*/ 1115433 h 3190227"/>
              <a:gd name="connsiteX1097" fmla="*/ 1061669 w 2812178"/>
              <a:gd name="connsiteY1097" fmla="*/ 1151152 h 3190227"/>
              <a:gd name="connsiteX1098" fmla="*/ 1062431 w 2812178"/>
              <a:gd name="connsiteY1098" fmla="*/ 1172869 h 3190227"/>
              <a:gd name="connsiteX1099" fmla="*/ 1038523 w 2812178"/>
              <a:gd name="connsiteY1099" fmla="*/ 1352415 h 3190227"/>
              <a:gd name="connsiteX1100" fmla="*/ 989755 w 2812178"/>
              <a:gd name="connsiteY1100" fmla="*/ 1462619 h 3190227"/>
              <a:gd name="connsiteX1101" fmla="*/ 982326 w 2812178"/>
              <a:gd name="connsiteY1101" fmla="*/ 1483955 h 3190227"/>
              <a:gd name="connsiteX1102" fmla="*/ 975182 w 2812178"/>
              <a:gd name="connsiteY1102" fmla="*/ 1550249 h 3190227"/>
              <a:gd name="connsiteX1103" fmla="*/ 968419 w 2812178"/>
              <a:gd name="connsiteY1103" fmla="*/ 1559488 h 3190227"/>
              <a:gd name="connsiteX1104" fmla="*/ 942892 w 2812178"/>
              <a:gd name="connsiteY1104" fmla="*/ 1585682 h 3190227"/>
              <a:gd name="connsiteX1105" fmla="*/ 941082 w 2812178"/>
              <a:gd name="connsiteY1105" fmla="*/ 1592254 h 3190227"/>
              <a:gd name="connsiteX1106" fmla="*/ 859644 w 2812178"/>
              <a:gd name="connsiteY1106" fmla="*/ 1686742 h 3190227"/>
              <a:gd name="connsiteX1107" fmla="*/ 855643 w 2812178"/>
              <a:gd name="connsiteY1107" fmla="*/ 1683599 h 3190227"/>
              <a:gd name="connsiteX1108" fmla="*/ 873645 w 2812178"/>
              <a:gd name="connsiteY1108" fmla="*/ 1657310 h 3190227"/>
              <a:gd name="connsiteX1109" fmla="*/ 872693 w 2812178"/>
              <a:gd name="connsiteY1109" fmla="*/ 1647119 h 3190227"/>
              <a:gd name="connsiteX1110" fmla="*/ 848309 w 2812178"/>
              <a:gd name="connsiteY1110" fmla="*/ 1646166 h 3190227"/>
              <a:gd name="connsiteX1111" fmla="*/ 842594 w 2812178"/>
              <a:gd name="connsiteY1111" fmla="*/ 1652453 h 3190227"/>
              <a:gd name="connsiteX1112" fmla="*/ 824115 w 2812178"/>
              <a:gd name="connsiteY1112" fmla="*/ 1664930 h 3190227"/>
              <a:gd name="connsiteX1113" fmla="*/ 819258 w 2812178"/>
              <a:gd name="connsiteY1113" fmla="*/ 1670645 h 3190227"/>
              <a:gd name="connsiteX1114" fmla="*/ 805732 w 2812178"/>
              <a:gd name="connsiteY1114" fmla="*/ 1698458 h 3190227"/>
              <a:gd name="connsiteX1115" fmla="*/ 798779 w 2812178"/>
              <a:gd name="connsiteY1115" fmla="*/ 1705412 h 3190227"/>
              <a:gd name="connsiteX1116" fmla="*/ 796302 w 2812178"/>
              <a:gd name="connsiteY1116" fmla="*/ 1720747 h 3190227"/>
              <a:gd name="connsiteX1117" fmla="*/ 751059 w 2812178"/>
              <a:gd name="connsiteY1117" fmla="*/ 1759323 h 3190227"/>
              <a:gd name="connsiteX1118" fmla="*/ 739438 w 2812178"/>
              <a:gd name="connsiteY1118" fmla="*/ 1778373 h 3190227"/>
              <a:gd name="connsiteX1119" fmla="*/ 752011 w 2812178"/>
              <a:gd name="connsiteY1119" fmla="*/ 1787993 h 3190227"/>
              <a:gd name="connsiteX1120" fmla="*/ 751916 w 2812178"/>
              <a:gd name="connsiteY1120" fmla="*/ 1795613 h 3190227"/>
              <a:gd name="connsiteX1121" fmla="*/ 738962 w 2812178"/>
              <a:gd name="connsiteY1121" fmla="*/ 1806758 h 3190227"/>
              <a:gd name="connsiteX1122" fmla="*/ 732675 w 2812178"/>
              <a:gd name="connsiteY1122" fmla="*/ 1801138 h 3190227"/>
              <a:gd name="connsiteX1123" fmla="*/ 680288 w 2812178"/>
              <a:gd name="connsiteY1123" fmla="*/ 1753417 h 3190227"/>
              <a:gd name="connsiteX1124" fmla="*/ 664857 w 2812178"/>
              <a:gd name="connsiteY1124" fmla="*/ 1765705 h 3190227"/>
              <a:gd name="connsiteX1125" fmla="*/ 666667 w 2812178"/>
              <a:gd name="connsiteY1125" fmla="*/ 1772277 h 3190227"/>
              <a:gd name="connsiteX1126" fmla="*/ 657714 w 2812178"/>
              <a:gd name="connsiteY1126" fmla="*/ 1785517 h 3190227"/>
              <a:gd name="connsiteX1127" fmla="*/ 645522 w 2812178"/>
              <a:gd name="connsiteY1127" fmla="*/ 1775801 h 3190227"/>
              <a:gd name="connsiteX1128" fmla="*/ 632568 w 2812178"/>
              <a:gd name="connsiteY1128" fmla="*/ 1752941 h 3190227"/>
              <a:gd name="connsiteX1129" fmla="*/ 629139 w 2812178"/>
              <a:gd name="connsiteY1129" fmla="*/ 1766562 h 3190227"/>
              <a:gd name="connsiteX1130" fmla="*/ 630948 w 2812178"/>
              <a:gd name="connsiteY1130" fmla="*/ 1843905 h 3190227"/>
              <a:gd name="connsiteX1131" fmla="*/ 619614 w 2812178"/>
              <a:gd name="connsiteY1131" fmla="*/ 1857240 h 3190227"/>
              <a:gd name="connsiteX1132" fmla="*/ 577418 w 2812178"/>
              <a:gd name="connsiteY1132" fmla="*/ 1866670 h 3190227"/>
              <a:gd name="connsiteX1133" fmla="*/ 535508 w 2812178"/>
              <a:gd name="connsiteY1133" fmla="*/ 1965825 h 3190227"/>
              <a:gd name="connsiteX1134" fmla="*/ 565893 w 2812178"/>
              <a:gd name="connsiteY1134" fmla="*/ 2002687 h 3190227"/>
              <a:gd name="connsiteX1135" fmla="*/ 587514 w 2812178"/>
              <a:gd name="connsiteY1135" fmla="*/ 1996305 h 3190227"/>
              <a:gd name="connsiteX1136" fmla="*/ 607422 w 2812178"/>
              <a:gd name="connsiteY1136" fmla="*/ 1979827 h 3190227"/>
              <a:gd name="connsiteX1137" fmla="*/ 615804 w 2812178"/>
              <a:gd name="connsiteY1137" fmla="*/ 1989161 h 3190227"/>
              <a:gd name="connsiteX1138" fmla="*/ 628186 w 2812178"/>
              <a:gd name="connsiteY1138" fmla="*/ 1993162 h 3190227"/>
              <a:gd name="connsiteX1139" fmla="*/ 625995 w 2812178"/>
              <a:gd name="connsiteY1139" fmla="*/ 1981065 h 3190227"/>
              <a:gd name="connsiteX1140" fmla="*/ 626948 w 2812178"/>
              <a:gd name="connsiteY1140" fmla="*/ 1971159 h 3190227"/>
              <a:gd name="connsiteX1141" fmla="*/ 623043 w 2812178"/>
              <a:gd name="connsiteY1141" fmla="*/ 1902388 h 3190227"/>
              <a:gd name="connsiteX1142" fmla="*/ 621423 w 2812178"/>
              <a:gd name="connsiteY1142" fmla="*/ 1898198 h 3190227"/>
              <a:gd name="connsiteX1143" fmla="*/ 622376 w 2812178"/>
              <a:gd name="connsiteY1143" fmla="*/ 1894673 h 3190227"/>
              <a:gd name="connsiteX1144" fmla="*/ 642759 w 2812178"/>
              <a:gd name="connsiteY1144" fmla="*/ 1915247 h 3190227"/>
              <a:gd name="connsiteX1145" fmla="*/ 668953 w 2812178"/>
              <a:gd name="connsiteY1145" fmla="*/ 1949537 h 3190227"/>
              <a:gd name="connsiteX1146" fmla="*/ 683622 w 2812178"/>
              <a:gd name="connsiteY1146" fmla="*/ 1994019 h 3190227"/>
              <a:gd name="connsiteX1147" fmla="*/ 656571 w 2812178"/>
              <a:gd name="connsiteY1147" fmla="*/ 2018784 h 3190227"/>
              <a:gd name="connsiteX1148" fmla="*/ 646665 w 2812178"/>
              <a:gd name="connsiteY1148" fmla="*/ 2028785 h 3190227"/>
              <a:gd name="connsiteX1149" fmla="*/ 648379 w 2812178"/>
              <a:gd name="connsiteY1149" fmla="*/ 2040025 h 3190227"/>
              <a:gd name="connsiteX1150" fmla="*/ 616947 w 2812178"/>
              <a:gd name="connsiteY1150" fmla="*/ 2058789 h 3190227"/>
              <a:gd name="connsiteX1151" fmla="*/ 648855 w 2812178"/>
              <a:gd name="connsiteY1151" fmla="*/ 2097937 h 3190227"/>
              <a:gd name="connsiteX1152" fmla="*/ 652189 w 2812178"/>
              <a:gd name="connsiteY1152" fmla="*/ 2133656 h 3190227"/>
              <a:gd name="connsiteX1153" fmla="*/ 657809 w 2812178"/>
              <a:gd name="connsiteY1153" fmla="*/ 2147372 h 3190227"/>
              <a:gd name="connsiteX1154" fmla="*/ 691813 w 2812178"/>
              <a:gd name="connsiteY1154" fmla="*/ 2191949 h 3190227"/>
              <a:gd name="connsiteX1155" fmla="*/ 693718 w 2812178"/>
              <a:gd name="connsiteY1155" fmla="*/ 2211761 h 3190227"/>
              <a:gd name="connsiteX1156" fmla="*/ 692575 w 2812178"/>
              <a:gd name="connsiteY1156" fmla="*/ 2296247 h 3190227"/>
              <a:gd name="connsiteX1157" fmla="*/ 681240 w 2812178"/>
              <a:gd name="connsiteY1157" fmla="*/ 2307582 h 3190227"/>
              <a:gd name="connsiteX1158" fmla="*/ 590943 w 2812178"/>
              <a:gd name="connsiteY1158" fmla="*/ 2291390 h 3190227"/>
              <a:gd name="connsiteX1159" fmla="*/ 488740 w 2812178"/>
              <a:gd name="connsiteY1159" fmla="*/ 2271197 h 3190227"/>
              <a:gd name="connsiteX1160" fmla="*/ 441972 w 2812178"/>
              <a:gd name="connsiteY1160" fmla="*/ 2239955 h 3190227"/>
              <a:gd name="connsiteX1161" fmla="*/ 439115 w 2812178"/>
              <a:gd name="connsiteY1161" fmla="*/ 2236526 h 3190227"/>
              <a:gd name="connsiteX1162" fmla="*/ 433495 w 2812178"/>
              <a:gd name="connsiteY1162" fmla="*/ 2190615 h 3190227"/>
              <a:gd name="connsiteX1163" fmla="*/ 417684 w 2812178"/>
              <a:gd name="connsiteY1163" fmla="*/ 2128417 h 3190227"/>
              <a:gd name="connsiteX1164" fmla="*/ 406254 w 2812178"/>
              <a:gd name="connsiteY1164" fmla="*/ 2129369 h 3190227"/>
              <a:gd name="connsiteX1165" fmla="*/ 399205 w 2812178"/>
              <a:gd name="connsiteY1165" fmla="*/ 2182328 h 3190227"/>
              <a:gd name="connsiteX1166" fmla="*/ 370440 w 2812178"/>
              <a:gd name="connsiteY1166" fmla="*/ 2155658 h 3190227"/>
              <a:gd name="connsiteX1167" fmla="*/ 331863 w 2812178"/>
              <a:gd name="connsiteY1167" fmla="*/ 2099366 h 3190227"/>
              <a:gd name="connsiteX1168" fmla="*/ 317481 w 2812178"/>
              <a:gd name="connsiteY1168" fmla="*/ 2085554 h 3190227"/>
              <a:gd name="connsiteX1169" fmla="*/ 246996 w 2812178"/>
              <a:gd name="connsiteY1169" fmla="*/ 2068314 h 3190227"/>
              <a:gd name="connsiteX1170" fmla="*/ 233661 w 2812178"/>
              <a:gd name="connsiteY1170" fmla="*/ 2063075 h 3190227"/>
              <a:gd name="connsiteX1171" fmla="*/ 240423 w 2812178"/>
              <a:gd name="connsiteY1171" fmla="*/ 2051360 h 3190227"/>
              <a:gd name="connsiteX1172" fmla="*/ 238423 w 2812178"/>
              <a:gd name="connsiteY1172" fmla="*/ 2028976 h 3190227"/>
              <a:gd name="connsiteX1173" fmla="*/ 241566 w 2812178"/>
              <a:gd name="connsiteY1173" fmla="*/ 2013260 h 3190227"/>
              <a:gd name="connsiteX1174" fmla="*/ 310623 w 2812178"/>
              <a:gd name="connsiteY1174" fmla="*/ 1950109 h 3190227"/>
              <a:gd name="connsiteX1175" fmla="*/ 335769 w 2812178"/>
              <a:gd name="connsiteY1175" fmla="*/ 1935916 h 3190227"/>
              <a:gd name="connsiteX1176" fmla="*/ 340722 w 2812178"/>
              <a:gd name="connsiteY1176" fmla="*/ 1927630 h 3190227"/>
              <a:gd name="connsiteX1177" fmla="*/ 330720 w 2812178"/>
              <a:gd name="connsiteY1177" fmla="*/ 1927058 h 3190227"/>
              <a:gd name="connsiteX1178" fmla="*/ 323577 w 2812178"/>
              <a:gd name="connsiteY1178" fmla="*/ 1932678 h 3190227"/>
              <a:gd name="connsiteX1179" fmla="*/ 314909 w 2812178"/>
              <a:gd name="connsiteY1179" fmla="*/ 1933345 h 3190227"/>
              <a:gd name="connsiteX1180" fmla="*/ 315004 w 2812178"/>
              <a:gd name="connsiteY1180" fmla="*/ 1924106 h 3190227"/>
              <a:gd name="connsiteX1181" fmla="*/ 314909 w 2812178"/>
              <a:gd name="connsiteY1181" fmla="*/ 1905817 h 3190227"/>
              <a:gd name="connsiteX1182" fmla="*/ 295097 w 2812178"/>
              <a:gd name="connsiteY1182" fmla="*/ 1906389 h 3190227"/>
              <a:gd name="connsiteX1183" fmla="*/ 271284 w 2812178"/>
              <a:gd name="connsiteY1183" fmla="*/ 1913628 h 3190227"/>
              <a:gd name="connsiteX1184" fmla="*/ 303860 w 2812178"/>
              <a:gd name="connsiteY1184" fmla="*/ 1872290 h 3190227"/>
              <a:gd name="connsiteX1185" fmla="*/ 370535 w 2812178"/>
              <a:gd name="connsiteY1185" fmla="*/ 1804376 h 3190227"/>
              <a:gd name="connsiteX1186" fmla="*/ 393966 w 2812178"/>
              <a:gd name="connsiteY1186" fmla="*/ 1771325 h 3190227"/>
              <a:gd name="connsiteX1187" fmla="*/ 422446 w 2812178"/>
              <a:gd name="connsiteY1187" fmla="*/ 1722937 h 3190227"/>
              <a:gd name="connsiteX1188" fmla="*/ 427590 w 2812178"/>
              <a:gd name="connsiteY1188" fmla="*/ 1703792 h 3190227"/>
              <a:gd name="connsiteX1189" fmla="*/ 471024 w 2812178"/>
              <a:gd name="connsiteY1189" fmla="*/ 1656644 h 3190227"/>
              <a:gd name="connsiteX1190" fmla="*/ 499027 w 2812178"/>
              <a:gd name="connsiteY1190" fmla="*/ 1644071 h 3190227"/>
              <a:gd name="connsiteX1191" fmla="*/ 400253 w 2812178"/>
              <a:gd name="connsiteY1191" fmla="*/ 1679027 h 3190227"/>
              <a:gd name="connsiteX1192" fmla="*/ 371297 w 2812178"/>
              <a:gd name="connsiteY1192" fmla="*/ 1665121 h 3190227"/>
              <a:gd name="connsiteX1193" fmla="*/ 358533 w 2812178"/>
              <a:gd name="connsiteY1193" fmla="*/ 1591683 h 3190227"/>
              <a:gd name="connsiteX1194" fmla="*/ 316433 w 2812178"/>
              <a:gd name="connsiteY1194" fmla="*/ 1576062 h 3190227"/>
              <a:gd name="connsiteX1195" fmla="*/ 264236 w 2812178"/>
              <a:gd name="connsiteY1195" fmla="*/ 1592445 h 3190227"/>
              <a:gd name="connsiteX1196" fmla="*/ 201276 w 2812178"/>
              <a:gd name="connsiteY1196" fmla="*/ 1618639 h 3190227"/>
              <a:gd name="connsiteX1197" fmla="*/ 145745 w 2812178"/>
              <a:gd name="connsiteY1197" fmla="*/ 1617782 h 3190227"/>
              <a:gd name="connsiteX1198" fmla="*/ 79546 w 2812178"/>
              <a:gd name="connsiteY1198" fmla="*/ 1589778 h 3190227"/>
              <a:gd name="connsiteX1199" fmla="*/ 5823 w 2812178"/>
              <a:gd name="connsiteY1199" fmla="*/ 1501958 h 3190227"/>
              <a:gd name="connsiteX1200" fmla="*/ 1917 w 2812178"/>
              <a:gd name="connsiteY1200" fmla="*/ 1404231 h 3190227"/>
              <a:gd name="connsiteX1201" fmla="*/ 8394 w 2812178"/>
              <a:gd name="connsiteY1201" fmla="*/ 1345271 h 3190227"/>
              <a:gd name="connsiteX1202" fmla="*/ 43637 w 2812178"/>
              <a:gd name="connsiteY1202" fmla="*/ 1302599 h 3190227"/>
              <a:gd name="connsiteX1203" fmla="*/ 81261 w 2812178"/>
              <a:gd name="connsiteY1203" fmla="*/ 1274500 h 3190227"/>
              <a:gd name="connsiteX1204" fmla="*/ 149841 w 2812178"/>
              <a:gd name="connsiteY1204" fmla="*/ 1211445 h 3190227"/>
              <a:gd name="connsiteX1205" fmla="*/ 172129 w 2812178"/>
              <a:gd name="connsiteY1205" fmla="*/ 1186489 h 3190227"/>
              <a:gd name="connsiteX1206" fmla="*/ 132981 w 2812178"/>
              <a:gd name="connsiteY1206" fmla="*/ 1199634 h 3190227"/>
              <a:gd name="connsiteX1207" fmla="*/ 138506 w 2812178"/>
              <a:gd name="connsiteY1207" fmla="*/ 1181632 h 3190227"/>
              <a:gd name="connsiteX1208" fmla="*/ 145078 w 2812178"/>
              <a:gd name="connsiteY1208" fmla="*/ 1170773 h 3190227"/>
              <a:gd name="connsiteX1209" fmla="*/ 151746 w 2812178"/>
              <a:gd name="connsiteY1209" fmla="*/ 1115528 h 3190227"/>
              <a:gd name="connsiteX1210" fmla="*/ 137649 w 2812178"/>
              <a:gd name="connsiteY1210" fmla="*/ 1077619 h 3190227"/>
              <a:gd name="connsiteX1211" fmla="*/ 132410 w 2812178"/>
              <a:gd name="connsiteY1211" fmla="*/ 1072094 h 3190227"/>
              <a:gd name="connsiteX1212" fmla="*/ 116503 w 2812178"/>
              <a:gd name="connsiteY1212" fmla="*/ 1080000 h 3190227"/>
              <a:gd name="connsiteX1213" fmla="*/ 109169 w 2812178"/>
              <a:gd name="connsiteY1213" fmla="*/ 1097240 h 3190227"/>
              <a:gd name="connsiteX1214" fmla="*/ 103740 w 2812178"/>
              <a:gd name="connsiteY1214" fmla="*/ 1075047 h 3190227"/>
              <a:gd name="connsiteX1215" fmla="*/ 122885 w 2812178"/>
              <a:gd name="connsiteY1215" fmla="*/ 1026660 h 3190227"/>
              <a:gd name="connsiteX1216" fmla="*/ 187083 w 2812178"/>
              <a:gd name="connsiteY1216" fmla="*/ 966081 h 3190227"/>
              <a:gd name="connsiteX1217" fmla="*/ 190608 w 2812178"/>
              <a:gd name="connsiteY1217" fmla="*/ 940268 h 3190227"/>
              <a:gd name="connsiteX1218" fmla="*/ 173844 w 2812178"/>
              <a:gd name="connsiteY1218" fmla="*/ 937792 h 3190227"/>
              <a:gd name="connsiteX1219" fmla="*/ 167462 w 2812178"/>
              <a:gd name="connsiteY1219" fmla="*/ 937220 h 3190227"/>
              <a:gd name="connsiteX1220" fmla="*/ 145364 w 2812178"/>
              <a:gd name="connsiteY1220" fmla="*/ 918932 h 3190227"/>
              <a:gd name="connsiteX1221" fmla="*/ 156603 w 2812178"/>
              <a:gd name="connsiteY1221" fmla="*/ 916456 h 3190227"/>
              <a:gd name="connsiteX1222" fmla="*/ 170510 w 2812178"/>
              <a:gd name="connsiteY1222" fmla="*/ 925886 h 3190227"/>
              <a:gd name="connsiteX1223" fmla="*/ 169653 w 2812178"/>
              <a:gd name="connsiteY1223" fmla="*/ 904645 h 3190227"/>
              <a:gd name="connsiteX1224" fmla="*/ 185274 w 2812178"/>
              <a:gd name="connsiteY1224" fmla="*/ 870736 h 3190227"/>
              <a:gd name="connsiteX1225" fmla="*/ 193465 w 2812178"/>
              <a:gd name="connsiteY1225" fmla="*/ 869783 h 3190227"/>
              <a:gd name="connsiteX1226" fmla="*/ 199180 w 2812178"/>
              <a:gd name="connsiteY1226" fmla="*/ 889786 h 3190227"/>
              <a:gd name="connsiteX1227" fmla="*/ 219564 w 2812178"/>
              <a:gd name="connsiteY1227" fmla="*/ 847685 h 3190227"/>
              <a:gd name="connsiteX1228" fmla="*/ 248615 w 2812178"/>
              <a:gd name="connsiteY1228" fmla="*/ 812824 h 3190227"/>
              <a:gd name="connsiteX1229" fmla="*/ 272999 w 2812178"/>
              <a:gd name="connsiteY1229" fmla="*/ 773581 h 3190227"/>
              <a:gd name="connsiteX1230" fmla="*/ 263188 w 2812178"/>
              <a:gd name="connsiteY1230" fmla="*/ 765675 h 3190227"/>
              <a:gd name="connsiteX1231" fmla="*/ 251282 w 2812178"/>
              <a:gd name="connsiteY1231" fmla="*/ 765199 h 3190227"/>
              <a:gd name="connsiteX1232" fmla="*/ 261664 w 2812178"/>
              <a:gd name="connsiteY1232" fmla="*/ 757007 h 3190227"/>
              <a:gd name="connsiteX1233" fmla="*/ 301574 w 2812178"/>
              <a:gd name="connsiteY1233" fmla="*/ 737005 h 3190227"/>
              <a:gd name="connsiteX1234" fmla="*/ 315671 w 2812178"/>
              <a:gd name="connsiteY1234" fmla="*/ 734528 h 3190227"/>
              <a:gd name="connsiteX1235" fmla="*/ 350818 w 2812178"/>
              <a:gd name="connsiteY1235" fmla="*/ 726432 h 3190227"/>
              <a:gd name="connsiteX1236" fmla="*/ 382251 w 2812178"/>
              <a:gd name="connsiteY1236" fmla="*/ 709097 h 3190227"/>
              <a:gd name="connsiteX1237" fmla="*/ 396633 w 2812178"/>
              <a:gd name="connsiteY1237" fmla="*/ 698905 h 3190227"/>
              <a:gd name="connsiteX1238" fmla="*/ 417017 w 2812178"/>
              <a:gd name="connsiteY1238" fmla="*/ 686618 h 3190227"/>
              <a:gd name="connsiteX1239" fmla="*/ 430828 w 2812178"/>
              <a:gd name="connsiteY1239" fmla="*/ 674235 h 3190227"/>
              <a:gd name="connsiteX1240" fmla="*/ 442544 w 2812178"/>
              <a:gd name="connsiteY1240" fmla="*/ 652518 h 3190227"/>
              <a:gd name="connsiteX1241" fmla="*/ 446449 w 2812178"/>
              <a:gd name="connsiteY1241" fmla="*/ 654328 h 3190227"/>
              <a:gd name="connsiteX1242" fmla="*/ 452259 w 2812178"/>
              <a:gd name="connsiteY1242" fmla="*/ 671854 h 3190227"/>
              <a:gd name="connsiteX1243" fmla="*/ 465594 w 2812178"/>
              <a:gd name="connsiteY1243" fmla="*/ 658138 h 3190227"/>
              <a:gd name="connsiteX1244" fmla="*/ 483025 w 2812178"/>
              <a:gd name="connsiteY1244" fmla="*/ 613942 h 3190227"/>
              <a:gd name="connsiteX1245" fmla="*/ 423684 w 2812178"/>
              <a:gd name="connsiteY1245" fmla="*/ 641850 h 3190227"/>
              <a:gd name="connsiteX1246" fmla="*/ 396538 w 2812178"/>
              <a:gd name="connsiteY1246" fmla="*/ 635278 h 3190227"/>
              <a:gd name="connsiteX1247" fmla="*/ 381774 w 2812178"/>
              <a:gd name="connsiteY1247" fmla="*/ 659090 h 3190227"/>
              <a:gd name="connsiteX1248" fmla="*/ 364344 w 2812178"/>
              <a:gd name="connsiteY1248" fmla="*/ 659186 h 3190227"/>
              <a:gd name="connsiteX1249" fmla="*/ 360057 w 2812178"/>
              <a:gd name="connsiteY1249" fmla="*/ 644993 h 3190227"/>
              <a:gd name="connsiteX1250" fmla="*/ 365772 w 2812178"/>
              <a:gd name="connsiteY1250" fmla="*/ 625372 h 3190227"/>
              <a:gd name="connsiteX1251" fmla="*/ 356343 w 2812178"/>
              <a:gd name="connsiteY1251" fmla="*/ 598892 h 3190227"/>
              <a:gd name="connsiteX1252" fmla="*/ 358819 w 2812178"/>
              <a:gd name="connsiteY1252" fmla="*/ 589081 h 3190227"/>
              <a:gd name="connsiteX1253" fmla="*/ 403682 w 2812178"/>
              <a:gd name="connsiteY1253" fmla="*/ 546124 h 3190227"/>
              <a:gd name="connsiteX1254" fmla="*/ 427685 w 2812178"/>
              <a:gd name="connsiteY1254" fmla="*/ 499642 h 3190227"/>
              <a:gd name="connsiteX1255" fmla="*/ 432066 w 2812178"/>
              <a:gd name="connsiteY1255" fmla="*/ 495260 h 3190227"/>
              <a:gd name="connsiteX1256" fmla="*/ 450640 w 2812178"/>
              <a:gd name="connsiteY1256" fmla="*/ 462304 h 3190227"/>
              <a:gd name="connsiteX1257" fmla="*/ 471405 w 2812178"/>
              <a:gd name="connsiteY1257" fmla="*/ 427156 h 3190227"/>
              <a:gd name="connsiteX1258" fmla="*/ 483692 w 2812178"/>
              <a:gd name="connsiteY1258" fmla="*/ 421251 h 3190227"/>
              <a:gd name="connsiteX1259" fmla="*/ 507314 w 2812178"/>
              <a:gd name="connsiteY1259" fmla="*/ 409535 h 3190227"/>
              <a:gd name="connsiteX1260" fmla="*/ 519887 w 2812178"/>
              <a:gd name="connsiteY1260" fmla="*/ 430109 h 3190227"/>
              <a:gd name="connsiteX1261" fmla="*/ 540080 w 2812178"/>
              <a:gd name="connsiteY1261" fmla="*/ 431633 h 3190227"/>
              <a:gd name="connsiteX1262" fmla="*/ 563892 w 2812178"/>
              <a:gd name="connsiteY1262" fmla="*/ 401820 h 3190227"/>
              <a:gd name="connsiteX1263" fmla="*/ 606088 w 2812178"/>
              <a:gd name="connsiteY1263" fmla="*/ 375721 h 3190227"/>
              <a:gd name="connsiteX1264" fmla="*/ 626091 w 2812178"/>
              <a:gd name="connsiteY1264" fmla="*/ 361815 h 3190227"/>
              <a:gd name="connsiteX1265" fmla="*/ 644664 w 2812178"/>
              <a:gd name="connsiteY1265" fmla="*/ 341812 h 3190227"/>
              <a:gd name="connsiteX1266" fmla="*/ 669048 w 2812178"/>
              <a:gd name="connsiteY1266" fmla="*/ 334954 h 3190227"/>
              <a:gd name="connsiteX1267" fmla="*/ 670382 w 2812178"/>
              <a:gd name="connsiteY1267" fmla="*/ 361339 h 3190227"/>
              <a:gd name="connsiteX1268" fmla="*/ 650094 w 2812178"/>
              <a:gd name="connsiteY1268" fmla="*/ 388961 h 3190227"/>
              <a:gd name="connsiteX1269" fmla="*/ 642378 w 2812178"/>
              <a:gd name="connsiteY1269" fmla="*/ 407630 h 3190227"/>
              <a:gd name="connsiteX1270" fmla="*/ 646665 w 2812178"/>
              <a:gd name="connsiteY1270" fmla="*/ 417060 h 3190227"/>
              <a:gd name="connsiteX1271" fmla="*/ 656571 w 2812178"/>
              <a:gd name="connsiteY1271" fmla="*/ 413059 h 3190227"/>
              <a:gd name="connsiteX1272" fmla="*/ 660285 w 2812178"/>
              <a:gd name="connsiteY1272" fmla="*/ 407440 h 3190227"/>
              <a:gd name="connsiteX1273" fmla="*/ 685717 w 2812178"/>
              <a:gd name="connsiteY1273" fmla="*/ 388866 h 3190227"/>
              <a:gd name="connsiteX1274" fmla="*/ 701243 w 2812178"/>
              <a:gd name="connsiteY1274" fmla="*/ 376769 h 3190227"/>
              <a:gd name="connsiteX1275" fmla="*/ 718864 w 2812178"/>
              <a:gd name="connsiteY1275" fmla="*/ 382008 h 3190227"/>
              <a:gd name="connsiteX1276" fmla="*/ 721722 w 2812178"/>
              <a:gd name="connsiteY1276" fmla="*/ 395343 h 3190227"/>
              <a:gd name="connsiteX1277" fmla="*/ 748963 w 2812178"/>
              <a:gd name="connsiteY1277" fmla="*/ 413250 h 3190227"/>
              <a:gd name="connsiteX1278" fmla="*/ 775824 w 2812178"/>
              <a:gd name="connsiteY1278" fmla="*/ 411440 h 3190227"/>
              <a:gd name="connsiteX1279" fmla="*/ 793826 w 2812178"/>
              <a:gd name="connsiteY1279" fmla="*/ 400201 h 3190227"/>
              <a:gd name="connsiteX1280" fmla="*/ 799446 w 2812178"/>
              <a:gd name="connsiteY1280" fmla="*/ 387818 h 3190227"/>
              <a:gd name="connsiteX1281" fmla="*/ 817638 w 2812178"/>
              <a:gd name="connsiteY1281" fmla="*/ 376674 h 3190227"/>
              <a:gd name="connsiteX1282" fmla="*/ 829068 w 2812178"/>
              <a:gd name="connsiteY1282" fmla="*/ 386485 h 3190227"/>
              <a:gd name="connsiteX1283" fmla="*/ 818305 w 2812178"/>
              <a:gd name="connsiteY1283" fmla="*/ 402487 h 3190227"/>
              <a:gd name="connsiteX1284" fmla="*/ 739819 w 2812178"/>
              <a:gd name="connsiteY1284" fmla="*/ 468400 h 3190227"/>
              <a:gd name="connsiteX1285" fmla="*/ 571893 w 2812178"/>
              <a:gd name="connsiteY1285" fmla="*/ 688713 h 3190227"/>
              <a:gd name="connsiteX1286" fmla="*/ 551700 w 2812178"/>
              <a:gd name="connsiteY1286" fmla="*/ 871498 h 3190227"/>
              <a:gd name="connsiteX1287" fmla="*/ 555510 w 2812178"/>
              <a:gd name="connsiteY1287" fmla="*/ 900835 h 3190227"/>
              <a:gd name="connsiteX1288" fmla="*/ 570465 w 2812178"/>
              <a:gd name="connsiteY1288" fmla="*/ 968843 h 3190227"/>
              <a:gd name="connsiteX1289" fmla="*/ 574465 w 2812178"/>
              <a:gd name="connsiteY1289" fmla="*/ 1047901 h 3190227"/>
              <a:gd name="connsiteX1290" fmla="*/ 578466 w 2812178"/>
              <a:gd name="connsiteY1290" fmla="*/ 1188585 h 3190227"/>
              <a:gd name="connsiteX1291" fmla="*/ 580847 w 2812178"/>
              <a:gd name="connsiteY1291" fmla="*/ 1247735 h 3190227"/>
              <a:gd name="connsiteX1292" fmla="*/ 593229 w 2812178"/>
              <a:gd name="connsiteY1292" fmla="*/ 1264023 h 3190227"/>
              <a:gd name="connsiteX1293" fmla="*/ 595611 w 2812178"/>
              <a:gd name="connsiteY1293" fmla="*/ 1271738 h 3190227"/>
              <a:gd name="connsiteX1294" fmla="*/ 588943 w 2812178"/>
              <a:gd name="connsiteY1294" fmla="*/ 1283168 h 3190227"/>
              <a:gd name="connsiteX1295" fmla="*/ 579704 w 2812178"/>
              <a:gd name="connsiteY1295" fmla="*/ 1351462 h 3190227"/>
              <a:gd name="connsiteX1296" fmla="*/ 583514 w 2812178"/>
              <a:gd name="connsiteY1296" fmla="*/ 1406993 h 3190227"/>
              <a:gd name="connsiteX1297" fmla="*/ 582085 w 2812178"/>
              <a:gd name="connsiteY1297" fmla="*/ 1431187 h 3190227"/>
              <a:gd name="connsiteX1298" fmla="*/ 574179 w 2812178"/>
              <a:gd name="connsiteY1298" fmla="*/ 1550154 h 3190227"/>
              <a:gd name="connsiteX1299" fmla="*/ 587324 w 2812178"/>
              <a:gd name="connsiteY1299" fmla="*/ 1619687 h 3190227"/>
              <a:gd name="connsiteX1300" fmla="*/ 646284 w 2812178"/>
              <a:gd name="connsiteY1300" fmla="*/ 1734939 h 3190227"/>
              <a:gd name="connsiteX1301" fmla="*/ 663810 w 2812178"/>
              <a:gd name="connsiteY1301" fmla="*/ 1735606 h 3190227"/>
              <a:gd name="connsiteX1302" fmla="*/ 669620 w 2812178"/>
              <a:gd name="connsiteY1302" fmla="*/ 1713698 h 3190227"/>
              <a:gd name="connsiteX1303" fmla="*/ 667143 w 2812178"/>
              <a:gd name="connsiteY1303" fmla="*/ 1668931 h 3190227"/>
              <a:gd name="connsiteX1304" fmla="*/ 668382 w 2812178"/>
              <a:gd name="connsiteY1304" fmla="*/ 1651500 h 3190227"/>
              <a:gd name="connsiteX1305" fmla="*/ 680383 w 2812178"/>
              <a:gd name="connsiteY1305" fmla="*/ 1629402 h 3190227"/>
              <a:gd name="connsiteX1306" fmla="*/ 700100 w 2812178"/>
              <a:gd name="connsiteY1306" fmla="*/ 1634260 h 3190227"/>
              <a:gd name="connsiteX1307" fmla="*/ 709434 w 2812178"/>
              <a:gd name="connsiteY1307" fmla="*/ 1644166 h 3190227"/>
              <a:gd name="connsiteX1308" fmla="*/ 717626 w 2812178"/>
              <a:gd name="connsiteY1308" fmla="*/ 1646357 h 3190227"/>
              <a:gd name="connsiteX1309" fmla="*/ 720293 w 2812178"/>
              <a:gd name="connsiteY1309" fmla="*/ 1636546 h 3190227"/>
              <a:gd name="connsiteX1310" fmla="*/ 730961 w 2812178"/>
              <a:gd name="connsiteY1310" fmla="*/ 1589587 h 3190227"/>
              <a:gd name="connsiteX1311" fmla="*/ 785539 w 2812178"/>
              <a:gd name="connsiteY1311" fmla="*/ 1571490 h 3190227"/>
              <a:gd name="connsiteX1312" fmla="*/ 796683 w 2812178"/>
              <a:gd name="connsiteY1312" fmla="*/ 1583777 h 3190227"/>
              <a:gd name="connsiteX1313" fmla="*/ 800398 w 2812178"/>
              <a:gd name="connsiteY1313" fmla="*/ 1593683 h 3190227"/>
              <a:gd name="connsiteX1314" fmla="*/ 808304 w 2812178"/>
              <a:gd name="connsiteY1314" fmla="*/ 1585682 h 3190227"/>
              <a:gd name="connsiteX1315" fmla="*/ 814019 w 2812178"/>
              <a:gd name="connsiteY1315" fmla="*/ 1582063 h 3190227"/>
              <a:gd name="connsiteX1316" fmla="*/ 829354 w 2812178"/>
              <a:gd name="connsiteY1316" fmla="*/ 1561394 h 3190227"/>
              <a:gd name="connsiteX1317" fmla="*/ 805637 w 2812178"/>
              <a:gd name="connsiteY1317" fmla="*/ 1552154 h 3190227"/>
              <a:gd name="connsiteX1318" fmla="*/ 789349 w 2812178"/>
              <a:gd name="connsiteY1318" fmla="*/ 1530437 h 3190227"/>
              <a:gd name="connsiteX1319" fmla="*/ 842118 w 2812178"/>
              <a:gd name="connsiteY1319" fmla="*/ 1483384 h 3190227"/>
              <a:gd name="connsiteX1320" fmla="*/ 848118 w 2812178"/>
              <a:gd name="connsiteY1320" fmla="*/ 1478145 h 3190227"/>
              <a:gd name="connsiteX1321" fmla="*/ 842213 w 2812178"/>
              <a:gd name="connsiteY1321" fmla="*/ 1473383 h 3190227"/>
              <a:gd name="connsiteX1322" fmla="*/ 780396 w 2812178"/>
              <a:gd name="connsiteY1322" fmla="*/ 1473954 h 3190227"/>
              <a:gd name="connsiteX1323" fmla="*/ 766489 w 2812178"/>
              <a:gd name="connsiteY1323" fmla="*/ 1470144 h 3190227"/>
              <a:gd name="connsiteX1324" fmla="*/ 771252 w 2812178"/>
              <a:gd name="connsiteY1324" fmla="*/ 1458714 h 3190227"/>
              <a:gd name="connsiteX1325" fmla="*/ 782586 w 2812178"/>
              <a:gd name="connsiteY1325" fmla="*/ 1435473 h 3190227"/>
              <a:gd name="connsiteX1326" fmla="*/ 818400 w 2812178"/>
              <a:gd name="connsiteY1326" fmla="*/ 1419090 h 3190227"/>
              <a:gd name="connsiteX1327" fmla="*/ 912793 w 2812178"/>
              <a:gd name="connsiteY1327" fmla="*/ 1377847 h 3190227"/>
              <a:gd name="connsiteX1328" fmla="*/ 917746 w 2812178"/>
              <a:gd name="connsiteY1328" fmla="*/ 1369750 h 3190227"/>
              <a:gd name="connsiteX1329" fmla="*/ 878313 w 2812178"/>
              <a:gd name="connsiteY1329" fmla="*/ 1384705 h 3190227"/>
              <a:gd name="connsiteX1330" fmla="*/ 852119 w 2812178"/>
              <a:gd name="connsiteY1330" fmla="*/ 1390896 h 3190227"/>
              <a:gd name="connsiteX1331" fmla="*/ 795540 w 2812178"/>
              <a:gd name="connsiteY1331" fmla="*/ 1396706 h 3190227"/>
              <a:gd name="connsiteX1332" fmla="*/ 769728 w 2812178"/>
              <a:gd name="connsiteY1332" fmla="*/ 1394135 h 3190227"/>
              <a:gd name="connsiteX1333" fmla="*/ 749820 w 2812178"/>
              <a:gd name="connsiteY1333" fmla="*/ 1407660 h 3190227"/>
              <a:gd name="connsiteX1334" fmla="*/ 738200 w 2812178"/>
              <a:gd name="connsiteY1334" fmla="*/ 1438045 h 3190227"/>
              <a:gd name="connsiteX1335" fmla="*/ 670001 w 2812178"/>
              <a:gd name="connsiteY1335" fmla="*/ 1475764 h 3190227"/>
              <a:gd name="connsiteX1336" fmla="*/ 609136 w 2812178"/>
              <a:gd name="connsiteY1336" fmla="*/ 1496528 h 3190227"/>
              <a:gd name="connsiteX1337" fmla="*/ 627519 w 2812178"/>
              <a:gd name="connsiteY1337" fmla="*/ 1449379 h 3190227"/>
              <a:gd name="connsiteX1338" fmla="*/ 634568 w 2812178"/>
              <a:gd name="connsiteY1338" fmla="*/ 1444141 h 3190227"/>
              <a:gd name="connsiteX1339" fmla="*/ 662952 w 2812178"/>
              <a:gd name="connsiteY1339" fmla="*/ 1427853 h 3190227"/>
              <a:gd name="connsiteX1340" fmla="*/ 684574 w 2812178"/>
              <a:gd name="connsiteY1340" fmla="*/ 1406422 h 3190227"/>
              <a:gd name="connsiteX1341" fmla="*/ 688670 w 2812178"/>
              <a:gd name="connsiteY1341" fmla="*/ 1374608 h 3190227"/>
              <a:gd name="connsiteX1342" fmla="*/ 677621 w 2812178"/>
              <a:gd name="connsiteY1342" fmla="*/ 1393182 h 3190227"/>
              <a:gd name="connsiteX1343" fmla="*/ 655523 w 2812178"/>
              <a:gd name="connsiteY1343" fmla="*/ 1412137 h 3190227"/>
              <a:gd name="connsiteX1344" fmla="*/ 619804 w 2812178"/>
              <a:gd name="connsiteY1344" fmla="*/ 1424710 h 3190227"/>
              <a:gd name="connsiteX1345" fmla="*/ 610374 w 2812178"/>
              <a:gd name="connsiteY1345" fmla="*/ 1427282 h 3190227"/>
              <a:gd name="connsiteX1346" fmla="*/ 609708 w 2812178"/>
              <a:gd name="connsiteY1346" fmla="*/ 1416518 h 3190227"/>
              <a:gd name="connsiteX1347" fmla="*/ 636473 w 2812178"/>
              <a:gd name="connsiteY1347" fmla="*/ 1390420 h 3190227"/>
              <a:gd name="connsiteX1348" fmla="*/ 646569 w 2812178"/>
              <a:gd name="connsiteY1348" fmla="*/ 1378037 h 3190227"/>
              <a:gd name="connsiteX1349" fmla="*/ 629043 w 2812178"/>
              <a:gd name="connsiteY1349" fmla="*/ 1363083 h 3190227"/>
              <a:gd name="connsiteX1350" fmla="*/ 620185 w 2812178"/>
              <a:gd name="connsiteY1350" fmla="*/ 1370703 h 3190227"/>
              <a:gd name="connsiteX1351" fmla="*/ 603707 w 2812178"/>
              <a:gd name="connsiteY1351" fmla="*/ 1380514 h 3190227"/>
              <a:gd name="connsiteX1352" fmla="*/ 613041 w 2812178"/>
              <a:gd name="connsiteY1352" fmla="*/ 1346414 h 3190227"/>
              <a:gd name="connsiteX1353" fmla="*/ 608565 w 2812178"/>
              <a:gd name="connsiteY1353" fmla="*/ 1327460 h 3190227"/>
              <a:gd name="connsiteX1354" fmla="*/ 609327 w 2812178"/>
              <a:gd name="connsiteY1354" fmla="*/ 1306409 h 3190227"/>
              <a:gd name="connsiteX1355" fmla="*/ 624567 w 2812178"/>
              <a:gd name="connsiteY1355" fmla="*/ 1302313 h 3190227"/>
              <a:gd name="connsiteX1356" fmla="*/ 630472 w 2812178"/>
              <a:gd name="connsiteY1356" fmla="*/ 1296408 h 3190227"/>
              <a:gd name="connsiteX1357" fmla="*/ 616470 w 2812178"/>
              <a:gd name="connsiteY1357" fmla="*/ 1262023 h 3190227"/>
              <a:gd name="connsiteX1358" fmla="*/ 606850 w 2812178"/>
              <a:gd name="connsiteY1358" fmla="*/ 1244687 h 3190227"/>
              <a:gd name="connsiteX1359" fmla="*/ 605612 w 2812178"/>
              <a:gd name="connsiteY1359" fmla="*/ 1210397 h 3190227"/>
              <a:gd name="connsiteX1360" fmla="*/ 615327 w 2812178"/>
              <a:gd name="connsiteY1360" fmla="*/ 1191728 h 3190227"/>
              <a:gd name="connsiteX1361" fmla="*/ 629043 w 2812178"/>
              <a:gd name="connsiteY1361" fmla="*/ 1173916 h 3190227"/>
              <a:gd name="connsiteX1362" fmla="*/ 632853 w 2812178"/>
              <a:gd name="connsiteY1362" fmla="*/ 1149152 h 3190227"/>
              <a:gd name="connsiteX1363" fmla="*/ 621423 w 2812178"/>
              <a:gd name="connsiteY1363" fmla="*/ 1160105 h 3190227"/>
              <a:gd name="connsiteX1364" fmla="*/ 606945 w 2812178"/>
              <a:gd name="connsiteY1364" fmla="*/ 1181822 h 3190227"/>
              <a:gd name="connsiteX1365" fmla="*/ 591515 w 2812178"/>
              <a:gd name="connsiteY1365" fmla="*/ 1163439 h 3190227"/>
              <a:gd name="connsiteX1366" fmla="*/ 589134 w 2812178"/>
              <a:gd name="connsiteY1366" fmla="*/ 1157153 h 3190227"/>
              <a:gd name="connsiteX1367" fmla="*/ 583800 w 2812178"/>
              <a:gd name="connsiteY1367" fmla="*/ 1168583 h 3190227"/>
              <a:gd name="connsiteX1368" fmla="*/ 581799 w 2812178"/>
              <a:gd name="connsiteY1368" fmla="*/ 1165344 h 3190227"/>
              <a:gd name="connsiteX1369" fmla="*/ 586943 w 2812178"/>
              <a:gd name="connsiteY1369" fmla="*/ 1107527 h 3190227"/>
              <a:gd name="connsiteX1370" fmla="*/ 587991 w 2812178"/>
              <a:gd name="connsiteY1370" fmla="*/ 1096764 h 3190227"/>
              <a:gd name="connsiteX1371" fmla="*/ 597516 w 2812178"/>
              <a:gd name="connsiteY1371" fmla="*/ 1029041 h 3190227"/>
              <a:gd name="connsiteX1372" fmla="*/ 593420 w 2812178"/>
              <a:gd name="connsiteY1372" fmla="*/ 1081714 h 3190227"/>
              <a:gd name="connsiteX1373" fmla="*/ 611422 w 2812178"/>
              <a:gd name="connsiteY1373" fmla="*/ 1055902 h 3190227"/>
              <a:gd name="connsiteX1374" fmla="*/ 617804 w 2812178"/>
              <a:gd name="connsiteY1374" fmla="*/ 1036376 h 3190227"/>
              <a:gd name="connsiteX1375" fmla="*/ 628091 w 2812178"/>
              <a:gd name="connsiteY1375" fmla="*/ 1021612 h 3190227"/>
              <a:gd name="connsiteX1376" fmla="*/ 647046 w 2812178"/>
              <a:gd name="connsiteY1376" fmla="*/ 1016373 h 3190227"/>
              <a:gd name="connsiteX1377" fmla="*/ 656856 w 2812178"/>
              <a:gd name="connsiteY1377" fmla="*/ 989322 h 3190227"/>
              <a:gd name="connsiteX1378" fmla="*/ 658571 w 2812178"/>
              <a:gd name="connsiteY1378" fmla="*/ 985417 h 3190227"/>
              <a:gd name="connsiteX1379" fmla="*/ 679907 w 2812178"/>
              <a:gd name="connsiteY1379" fmla="*/ 960366 h 3190227"/>
              <a:gd name="connsiteX1380" fmla="*/ 702576 w 2812178"/>
              <a:gd name="connsiteY1380" fmla="*/ 952651 h 3190227"/>
              <a:gd name="connsiteX1381" fmla="*/ 711530 w 2812178"/>
              <a:gd name="connsiteY1381" fmla="*/ 948460 h 3190227"/>
              <a:gd name="connsiteX1382" fmla="*/ 726579 w 2812178"/>
              <a:gd name="connsiteY1382" fmla="*/ 929219 h 3190227"/>
              <a:gd name="connsiteX1383" fmla="*/ 740676 w 2812178"/>
              <a:gd name="connsiteY1383" fmla="*/ 928838 h 3190227"/>
              <a:gd name="connsiteX1384" fmla="*/ 753726 w 2812178"/>
              <a:gd name="connsiteY1384" fmla="*/ 928172 h 3190227"/>
              <a:gd name="connsiteX1385" fmla="*/ 755821 w 2812178"/>
              <a:gd name="connsiteY1385" fmla="*/ 956175 h 3190227"/>
              <a:gd name="connsiteX1386" fmla="*/ 799541 w 2812178"/>
              <a:gd name="connsiteY1386" fmla="*/ 925219 h 3190227"/>
              <a:gd name="connsiteX1387" fmla="*/ 815352 w 2812178"/>
              <a:gd name="connsiteY1387" fmla="*/ 922933 h 3190227"/>
              <a:gd name="connsiteX1388" fmla="*/ 866597 w 2812178"/>
              <a:gd name="connsiteY1388" fmla="*/ 908931 h 3190227"/>
              <a:gd name="connsiteX1389" fmla="*/ 882789 w 2812178"/>
              <a:gd name="connsiteY1389" fmla="*/ 905502 h 3190227"/>
              <a:gd name="connsiteX1390" fmla="*/ 890124 w 2812178"/>
              <a:gd name="connsiteY1390" fmla="*/ 898930 h 3190227"/>
              <a:gd name="connsiteX1391" fmla="*/ 889171 w 2812178"/>
              <a:gd name="connsiteY1391" fmla="*/ 885118 h 3190227"/>
              <a:gd name="connsiteX1392" fmla="*/ 889933 w 2812178"/>
              <a:gd name="connsiteY1392" fmla="*/ 852734 h 3190227"/>
              <a:gd name="connsiteX1393" fmla="*/ 921461 w 2812178"/>
              <a:gd name="connsiteY1393" fmla="*/ 845209 h 3190227"/>
              <a:gd name="connsiteX1394" fmla="*/ 974325 w 2812178"/>
              <a:gd name="connsiteY1394" fmla="*/ 866068 h 3190227"/>
              <a:gd name="connsiteX1395" fmla="*/ 1001185 w 2812178"/>
              <a:gd name="connsiteY1395" fmla="*/ 857496 h 3190227"/>
              <a:gd name="connsiteX1396" fmla="*/ 1003566 w 2812178"/>
              <a:gd name="connsiteY1396" fmla="*/ 837208 h 3190227"/>
              <a:gd name="connsiteX1397" fmla="*/ 1020616 w 2812178"/>
              <a:gd name="connsiteY1397" fmla="*/ 842447 h 3190227"/>
              <a:gd name="connsiteX1398" fmla="*/ 1022712 w 2812178"/>
              <a:gd name="connsiteY1398" fmla="*/ 821682 h 3190227"/>
              <a:gd name="connsiteX1399" fmla="*/ 983278 w 2812178"/>
              <a:gd name="connsiteY1399" fmla="*/ 805870 h 3190227"/>
              <a:gd name="connsiteX1400" fmla="*/ 960799 w 2812178"/>
              <a:gd name="connsiteY1400" fmla="*/ 795679 h 3190227"/>
              <a:gd name="connsiteX1401" fmla="*/ 947750 w 2812178"/>
              <a:gd name="connsiteY1401" fmla="*/ 787678 h 3190227"/>
              <a:gd name="connsiteX1402" fmla="*/ 916984 w 2812178"/>
              <a:gd name="connsiteY1402" fmla="*/ 773486 h 3190227"/>
              <a:gd name="connsiteX1403" fmla="*/ 929557 w 2812178"/>
              <a:gd name="connsiteY1403" fmla="*/ 747673 h 3190227"/>
              <a:gd name="connsiteX1404" fmla="*/ 949750 w 2812178"/>
              <a:gd name="connsiteY1404" fmla="*/ 753197 h 3190227"/>
              <a:gd name="connsiteX1405" fmla="*/ 959466 w 2812178"/>
              <a:gd name="connsiteY1405" fmla="*/ 758626 h 3190227"/>
              <a:gd name="connsiteX1406" fmla="*/ 976230 w 2812178"/>
              <a:gd name="connsiteY1406" fmla="*/ 723955 h 3190227"/>
              <a:gd name="connsiteX1407" fmla="*/ 970229 w 2812178"/>
              <a:gd name="connsiteY1407" fmla="*/ 690999 h 3190227"/>
              <a:gd name="connsiteX1408" fmla="*/ 966419 w 2812178"/>
              <a:gd name="connsiteY1408" fmla="*/ 673854 h 3190227"/>
              <a:gd name="connsiteX1409" fmla="*/ 981373 w 2812178"/>
              <a:gd name="connsiteY1409" fmla="*/ 673759 h 3190227"/>
              <a:gd name="connsiteX1410" fmla="*/ 990708 w 2812178"/>
              <a:gd name="connsiteY1410" fmla="*/ 674330 h 3190227"/>
              <a:gd name="connsiteX1411" fmla="*/ 1017568 w 2812178"/>
              <a:gd name="connsiteY1411" fmla="*/ 626038 h 3190227"/>
              <a:gd name="connsiteX1412" fmla="*/ 1025950 w 2812178"/>
              <a:gd name="connsiteY1412" fmla="*/ 591368 h 3190227"/>
              <a:gd name="connsiteX1413" fmla="*/ 1034999 w 2812178"/>
              <a:gd name="connsiteY1413" fmla="*/ 625562 h 3190227"/>
              <a:gd name="connsiteX1414" fmla="*/ 1035951 w 2812178"/>
              <a:gd name="connsiteY1414" fmla="*/ 643660 h 3190227"/>
              <a:gd name="connsiteX1415" fmla="*/ 1054430 w 2812178"/>
              <a:gd name="connsiteY1415" fmla="*/ 652804 h 3190227"/>
              <a:gd name="connsiteX1416" fmla="*/ 1086053 w 2812178"/>
              <a:gd name="connsiteY1416" fmla="*/ 644612 h 3190227"/>
              <a:gd name="connsiteX1417" fmla="*/ 1121486 w 2812178"/>
              <a:gd name="connsiteY1417" fmla="*/ 609655 h 3190227"/>
              <a:gd name="connsiteX1418" fmla="*/ 1134726 w 2812178"/>
              <a:gd name="connsiteY1418" fmla="*/ 567174 h 3190227"/>
              <a:gd name="connsiteX1419" fmla="*/ 1137202 w 2812178"/>
              <a:gd name="connsiteY1419" fmla="*/ 556982 h 3190227"/>
              <a:gd name="connsiteX1420" fmla="*/ 1126725 w 2812178"/>
              <a:gd name="connsiteY1420" fmla="*/ 555839 h 3190227"/>
              <a:gd name="connsiteX1421" fmla="*/ 991946 w 2812178"/>
              <a:gd name="connsiteY1421" fmla="*/ 568031 h 3190227"/>
              <a:gd name="connsiteX1422" fmla="*/ 969276 w 2812178"/>
              <a:gd name="connsiteY1422" fmla="*/ 570222 h 3190227"/>
              <a:gd name="connsiteX1423" fmla="*/ 957846 w 2812178"/>
              <a:gd name="connsiteY1423" fmla="*/ 566888 h 3190227"/>
              <a:gd name="connsiteX1424" fmla="*/ 968038 w 2812178"/>
              <a:gd name="connsiteY1424" fmla="*/ 554506 h 3190227"/>
              <a:gd name="connsiteX1425" fmla="*/ 1034237 w 2812178"/>
              <a:gd name="connsiteY1425" fmla="*/ 553077 h 3190227"/>
              <a:gd name="connsiteX1426" fmla="*/ 1046905 w 2812178"/>
              <a:gd name="connsiteY1426" fmla="*/ 550696 h 3190227"/>
              <a:gd name="connsiteX1427" fmla="*/ 1057002 w 2812178"/>
              <a:gd name="connsiteY1427" fmla="*/ 547076 h 3190227"/>
              <a:gd name="connsiteX1428" fmla="*/ 1143298 w 2812178"/>
              <a:gd name="connsiteY1428" fmla="*/ 531360 h 3190227"/>
              <a:gd name="connsiteX1429" fmla="*/ 1195876 w 2812178"/>
              <a:gd name="connsiteY1429" fmla="*/ 525550 h 3190227"/>
              <a:gd name="connsiteX1430" fmla="*/ 1205687 w 2812178"/>
              <a:gd name="connsiteY1430" fmla="*/ 513739 h 3190227"/>
              <a:gd name="connsiteX1431" fmla="*/ 1222356 w 2812178"/>
              <a:gd name="connsiteY1431" fmla="*/ 493831 h 3190227"/>
              <a:gd name="connsiteX1432" fmla="*/ 1246930 w 2812178"/>
              <a:gd name="connsiteY1432" fmla="*/ 486021 h 3190227"/>
              <a:gd name="connsiteX1433" fmla="*/ 1267314 w 2812178"/>
              <a:gd name="connsiteY1433" fmla="*/ 489450 h 3190227"/>
              <a:gd name="connsiteX1434" fmla="*/ 1334179 w 2812178"/>
              <a:gd name="connsiteY1434" fmla="*/ 456303 h 3190227"/>
              <a:gd name="connsiteX1435" fmla="*/ 1342180 w 2812178"/>
              <a:gd name="connsiteY1435" fmla="*/ 435824 h 3190227"/>
              <a:gd name="connsiteX1436" fmla="*/ 1354372 w 2812178"/>
              <a:gd name="connsiteY1436" fmla="*/ 424775 h 3190227"/>
              <a:gd name="connsiteX1437" fmla="*/ 1362087 w 2812178"/>
              <a:gd name="connsiteY1437" fmla="*/ 437158 h 3190227"/>
              <a:gd name="connsiteX1438" fmla="*/ 1378470 w 2812178"/>
              <a:gd name="connsiteY1438" fmla="*/ 455446 h 3190227"/>
              <a:gd name="connsiteX1439" fmla="*/ 1388567 w 2812178"/>
              <a:gd name="connsiteY1439" fmla="*/ 466685 h 3190227"/>
              <a:gd name="connsiteX1440" fmla="*/ 1388603 w 2812178"/>
              <a:gd name="connsiteY1440" fmla="*/ 474389 h 3190227"/>
              <a:gd name="connsiteX1441" fmla="*/ 1395130 w 2812178"/>
              <a:gd name="connsiteY1441" fmla="*/ 476673 h 3190227"/>
              <a:gd name="connsiteX1442" fmla="*/ 1395044 w 2812178"/>
              <a:gd name="connsiteY1442" fmla="*/ 477544 h 3190227"/>
              <a:gd name="connsiteX1443" fmla="*/ 1395265 w 2812178"/>
              <a:gd name="connsiteY1443" fmla="*/ 477397 h 3190227"/>
              <a:gd name="connsiteX1444" fmla="*/ 1384769 w 2812178"/>
              <a:gd name="connsiteY1444" fmla="*/ 489617 h 3190227"/>
              <a:gd name="connsiteX1445" fmla="*/ 1367040 w 2812178"/>
              <a:gd name="connsiteY1445" fmla="*/ 491926 h 3190227"/>
              <a:gd name="connsiteX1446" fmla="*/ 1302080 w 2812178"/>
              <a:gd name="connsiteY1446" fmla="*/ 486211 h 3190227"/>
              <a:gd name="connsiteX1447" fmla="*/ 1271886 w 2812178"/>
              <a:gd name="connsiteY1447" fmla="*/ 494784 h 3190227"/>
              <a:gd name="connsiteX1448" fmla="*/ 1267504 w 2812178"/>
              <a:gd name="connsiteY1448" fmla="*/ 503356 h 3190227"/>
              <a:gd name="connsiteX1449" fmla="*/ 1274934 w 2812178"/>
              <a:gd name="connsiteY1449" fmla="*/ 511357 h 3190227"/>
              <a:gd name="connsiteX1450" fmla="*/ 1292174 w 2812178"/>
              <a:gd name="connsiteY1450" fmla="*/ 507547 h 3190227"/>
              <a:gd name="connsiteX1451" fmla="*/ 1307604 w 2812178"/>
              <a:gd name="connsiteY1451" fmla="*/ 500499 h 3190227"/>
              <a:gd name="connsiteX1452" fmla="*/ 1392758 w 2812178"/>
              <a:gd name="connsiteY1452" fmla="*/ 506119 h 3190227"/>
              <a:gd name="connsiteX1453" fmla="*/ 1406664 w 2812178"/>
              <a:gd name="connsiteY1453" fmla="*/ 496975 h 3190227"/>
              <a:gd name="connsiteX1454" fmla="*/ 1406569 w 2812178"/>
              <a:gd name="connsiteY1454" fmla="*/ 474972 h 3190227"/>
              <a:gd name="connsiteX1455" fmla="*/ 1400985 w 2812178"/>
              <a:gd name="connsiteY1455" fmla="*/ 473579 h 3190227"/>
              <a:gd name="connsiteX1456" fmla="*/ 1395265 w 2812178"/>
              <a:gd name="connsiteY1456" fmla="*/ 477397 h 3190227"/>
              <a:gd name="connsiteX1457" fmla="*/ 1395711 w 2812178"/>
              <a:gd name="connsiteY1457" fmla="*/ 476877 h 3190227"/>
              <a:gd name="connsiteX1458" fmla="*/ 1395130 w 2812178"/>
              <a:gd name="connsiteY1458" fmla="*/ 476673 h 3190227"/>
              <a:gd name="connsiteX1459" fmla="*/ 1396377 w 2812178"/>
              <a:gd name="connsiteY1459" fmla="*/ 463923 h 3190227"/>
              <a:gd name="connsiteX1460" fmla="*/ 1433620 w 2812178"/>
              <a:gd name="connsiteY1460" fmla="*/ 428395 h 3190227"/>
              <a:gd name="connsiteX1461" fmla="*/ 1498200 w 2812178"/>
              <a:gd name="connsiteY1461" fmla="*/ 427442 h 3190227"/>
              <a:gd name="connsiteX1462" fmla="*/ 1532394 w 2812178"/>
              <a:gd name="connsiteY1462" fmla="*/ 430585 h 3190227"/>
              <a:gd name="connsiteX1463" fmla="*/ 1538586 w 2812178"/>
              <a:gd name="connsiteY1463" fmla="*/ 396391 h 3190227"/>
              <a:gd name="connsiteX1464" fmla="*/ 1539919 w 2812178"/>
              <a:gd name="connsiteY1464" fmla="*/ 392009 h 3190227"/>
              <a:gd name="connsiteX1465" fmla="*/ 1545063 w 2812178"/>
              <a:gd name="connsiteY1465" fmla="*/ 375150 h 3190227"/>
              <a:gd name="connsiteX1466" fmla="*/ 1557064 w 2812178"/>
              <a:gd name="connsiteY1466" fmla="*/ 389342 h 3190227"/>
              <a:gd name="connsiteX1467" fmla="*/ 1562970 w 2812178"/>
              <a:gd name="connsiteY1467" fmla="*/ 394200 h 3190227"/>
              <a:gd name="connsiteX1468" fmla="*/ 1571352 w 2812178"/>
              <a:gd name="connsiteY1468" fmla="*/ 387723 h 3190227"/>
              <a:gd name="connsiteX1469" fmla="*/ 1585830 w 2812178"/>
              <a:gd name="connsiteY1469" fmla="*/ 382389 h 3190227"/>
              <a:gd name="connsiteX1470" fmla="*/ 1634979 w 2812178"/>
              <a:gd name="connsiteY1470" fmla="*/ 428490 h 3190227"/>
              <a:gd name="connsiteX1471" fmla="*/ 1668697 w 2812178"/>
              <a:gd name="connsiteY1471" fmla="*/ 458684 h 3190227"/>
              <a:gd name="connsiteX1472" fmla="*/ 1698320 w 2812178"/>
              <a:gd name="connsiteY1472" fmla="*/ 457636 h 3190227"/>
              <a:gd name="connsiteX1473" fmla="*/ 1712036 w 2812178"/>
              <a:gd name="connsiteY1473" fmla="*/ 461065 h 3190227"/>
              <a:gd name="connsiteX1474" fmla="*/ 1727752 w 2812178"/>
              <a:gd name="connsiteY1474" fmla="*/ 476782 h 3190227"/>
              <a:gd name="connsiteX1475" fmla="*/ 1749850 w 2812178"/>
              <a:gd name="connsiteY1475" fmla="*/ 470971 h 3190227"/>
              <a:gd name="connsiteX1476" fmla="*/ 1763947 w 2812178"/>
              <a:gd name="connsiteY1476" fmla="*/ 464875 h 3190227"/>
              <a:gd name="connsiteX1477" fmla="*/ 1798999 w 2812178"/>
              <a:gd name="connsiteY1477" fmla="*/ 480401 h 3190227"/>
              <a:gd name="connsiteX1478" fmla="*/ 1814049 w 2812178"/>
              <a:gd name="connsiteY1478" fmla="*/ 482782 h 3190227"/>
              <a:gd name="connsiteX1479" fmla="*/ 1815477 w 2812178"/>
              <a:gd name="connsiteY1479" fmla="*/ 460303 h 3190227"/>
              <a:gd name="connsiteX1480" fmla="*/ 1804238 w 2812178"/>
              <a:gd name="connsiteY1480" fmla="*/ 449159 h 3190227"/>
              <a:gd name="connsiteX1481" fmla="*/ 1736706 w 2812178"/>
              <a:gd name="connsiteY1481" fmla="*/ 400391 h 3190227"/>
              <a:gd name="connsiteX1482" fmla="*/ 1600689 w 2812178"/>
              <a:gd name="connsiteY1482" fmla="*/ 342955 h 3190227"/>
              <a:gd name="connsiteX1483" fmla="*/ 1495247 w 2812178"/>
              <a:gd name="connsiteY1483" fmla="*/ 305808 h 3190227"/>
              <a:gd name="connsiteX1484" fmla="*/ 1473054 w 2812178"/>
              <a:gd name="connsiteY1484" fmla="*/ 301045 h 3190227"/>
              <a:gd name="connsiteX1485" fmla="*/ 1425143 w 2812178"/>
              <a:gd name="connsiteY1485" fmla="*/ 287425 h 3190227"/>
              <a:gd name="connsiteX1486" fmla="*/ 1398854 w 2812178"/>
              <a:gd name="connsiteY1486" fmla="*/ 281329 h 3190227"/>
              <a:gd name="connsiteX1487" fmla="*/ 1256169 w 2812178"/>
              <a:gd name="connsiteY1487" fmla="*/ 275233 h 3190227"/>
              <a:gd name="connsiteX1488" fmla="*/ 1240263 w 2812178"/>
              <a:gd name="connsiteY1488" fmla="*/ 269137 h 3190227"/>
              <a:gd name="connsiteX1489" fmla="*/ 1223499 w 2812178"/>
              <a:gd name="connsiteY1489" fmla="*/ 266755 h 3190227"/>
              <a:gd name="connsiteX1490" fmla="*/ 1211783 w 2812178"/>
              <a:gd name="connsiteY1490" fmla="*/ 265327 h 3190227"/>
              <a:gd name="connsiteX1491" fmla="*/ 1211116 w 2812178"/>
              <a:gd name="connsiteY1491" fmla="*/ 253801 h 3190227"/>
              <a:gd name="connsiteX1492" fmla="*/ 1288745 w 2812178"/>
              <a:gd name="connsiteY1492" fmla="*/ 174458 h 3190227"/>
              <a:gd name="connsiteX1493" fmla="*/ 1344180 w 2812178"/>
              <a:gd name="connsiteY1493" fmla="*/ 183126 h 3190227"/>
              <a:gd name="connsiteX1494" fmla="*/ 1373232 w 2812178"/>
              <a:gd name="connsiteY1494" fmla="*/ 193413 h 3190227"/>
              <a:gd name="connsiteX1495" fmla="*/ 1377042 w 2812178"/>
              <a:gd name="connsiteY1495" fmla="*/ 189793 h 3190227"/>
              <a:gd name="connsiteX1496" fmla="*/ 1389519 w 2812178"/>
              <a:gd name="connsiteY1496" fmla="*/ 175125 h 3190227"/>
              <a:gd name="connsiteX1497" fmla="*/ 1396758 w 2812178"/>
              <a:gd name="connsiteY1497" fmla="*/ 160266 h 3190227"/>
              <a:gd name="connsiteX1498" fmla="*/ 1383804 w 2812178"/>
              <a:gd name="connsiteY1498" fmla="*/ 154360 h 3190227"/>
              <a:gd name="connsiteX1499" fmla="*/ 1343704 w 2812178"/>
              <a:gd name="connsiteY1499" fmla="*/ 139787 h 3190227"/>
              <a:gd name="connsiteX1500" fmla="*/ 1298460 w 2812178"/>
              <a:gd name="connsiteY1500" fmla="*/ 149598 h 3190227"/>
              <a:gd name="connsiteX1501" fmla="*/ 1288745 w 2812178"/>
              <a:gd name="connsiteY1501" fmla="*/ 158647 h 3190227"/>
              <a:gd name="connsiteX1502" fmla="*/ 1216260 w 2812178"/>
              <a:gd name="connsiteY1502" fmla="*/ 205510 h 3190227"/>
              <a:gd name="connsiteX1503" fmla="*/ 1204830 w 2812178"/>
              <a:gd name="connsiteY1503" fmla="*/ 200842 h 3190227"/>
              <a:gd name="connsiteX1504" fmla="*/ 1219784 w 2812178"/>
              <a:gd name="connsiteY1504" fmla="*/ 151693 h 3190227"/>
              <a:gd name="connsiteX1505" fmla="*/ 1245787 w 2812178"/>
              <a:gd name="connsiteY1505" fmla="*/ 119975 h 3190227"/>
              <a:gd name="connsiteX1506" fmla="*/ 1279410 w 2812178"/>
              <a:gd name="connsiteY1506" fmla="*/ 63682 h 3190227"/>
              <a:gd name="connsiteX1507" fmla="*/ 1279791 w 2812178"/>
              <a:gd name="connsiteY1507" fmla="*/ 46252 h 3190227"/>
              <a:gd name="connsiteX1508" fmla="*/ 1288745 w 2812178"/>
              <a:gd name="connsiteY1508" fmla="*/ 24535 h 3190227"/>
              <a:gd name="connsiteX1509" fmla="*/ 1314653 w 2812178"/>
              <a:gd name="connsiteY1509" fmla="*/ 7009 h 3190227"/>
              <a:gd name="connsiteX1510" fmla="*/ 1324940 w 2812178"/>
              <a:gd name="connsiteY1510" fmla="*/ 115 h 319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Lst>
            <a:rect l="l" t="t" r="r" b="b"/>
            <a:pathLst>
              <a:path w="2812178" h="3190227">
                <a:moveTo>
                  <a:pt x="1281125" y="2724776"/>
                </a:moveTo>
                <a:cubicBezTo>
                  <a:pt x="1277791" y="2722490"/>
                  <a:pt x="1276172" y="2724490"/>
                  <a:pt x="1274362" y="2725538"/>
                </a:cubicBezTo>
                <a:cubicBezTo>
                  <a:pt x="1259789" y="2734111"/>
                  <a:pt x="1242739" y="2736016"/>
                  <a:pt x="1227118" y="2740873"/>
                </a:cubicBezTo>
                <a:cubicBezTo>
                  <a:pt x="1214164" y="2744969"/>
                  <a:pt x="1197591" y="2736968"/>
                  <a:pt x="1182541" y="2735063"/>
                </a:cubicBezTo>
                <a:cubicBezTo>
                  <a:pt x="1174636" y="2734015"/>
                  <a:pt x="1163587" y="2727729"/>
                  <a:pt x="1163110" y="2744112"/>
                </a:cubicBezTo>
                <a:cubicBezTo>
                  <a:pt x="1163015" y="2747160"/>
                  <a:pt x="1159777" y="2749351"/>
                  <a:pt x="1156538" y="2749255"/>
                </a:cubicBezTo>
                <a:cubicBezTo>
                  <a:pt x="1152728" y="2749160"/>
                  <a:pt x="1152823" y="2745350"/>
                  <a:pt x="1151490" y="2742778"/>
                </a:cubicBezTo>
                <a:cubicBezTo>
                  <a:pt x="1149585" y="2739063"/>
                  <a:pt x="1153585" y="2733253"/>
                  <a:pt x="1146156" y="2730777"/>
                </a:cubicBezTo>
                <a:cubicBezTo>
                  <a:pt x="1136726" y="2738683"/>
                  <a:pt x="1129678" y="2756209"/>
                  <a:pt x="1111675" y="2741730"/>
                </a:cubicBezTo>
                <a:cubicBezTo>
                  <a:pt x="1108723" y="2739349"/>
                  <a:pt x="1099579" y="2744683"/>
                  <a:pt x="1093197" y="2746398"/>
                </a:cubicBezTo>
                <a:cubicBezTo>
                  <a:pt x="1099388" y="2766495"/>
                  <a:pt x="1079671" y="2768115"/>
                  <a:pt x="1070813" y="2777259"/>
                </a:cubicBezTo>
                <a:cubicBezTo>
                  <a:pt x="1061383" y="2786974"/>
                  <a:pt x="1059002" y="2791070"/>
                  <a:pt x="1059669" y="2804691"/>
                </a:cubicBezTo>
                <a:cubicBezTo>
                  <a:pt x="1078624" y="2778211"/>
                  <a:pt x="1079862" y="2778497"/>
                  <a:pt x="1101960" y="2813644"/>
                </a:cubicBezTo>
                <a:cubicBezTo>
                  <a:pt x="1090149" y="2777926"/>
                  <a:pt x="1125487" y="2776116"/>
                  <a:pt x="1135869" y="2755732"/>
                </a:cubicBezTo>
                <a:cubicBezTo>
                  <a:pt x="1144060" y="2764400"/>
                  <a:pt x="1127106" y="2769353"/>
                  <a:pt x="1137202" y="2775259"/>
                </a:cubicBezTo>
                <a:cubicBezTo>
                  <a:pt x="1143965" y="2779164"/>
                  <a:pt x="1150252" y="2775449"/>
                  <a:pt x="1156157" y="2771639"/>
                </a:cubicBezTo>
                <a:cubicBezTo>
                  <a:pt x="1163682" y="2766877"/>
                  <a:pt x="1170635" y="2762209"/>
                  <a:pt x="1181017" y="2763162"/>
                </a:cubicBezTo>
                <a:cubicBezTo>
                  <a:pt x="1215784" y="2766114"/>
                  <a:pt x="1244549" y="2748874"/>
                  <a:pt x="1273505" y="2732968"/>
                </a:cubicBezTo>
                <a:cubicBezTo>
                  <a:pt x="1276553" y="2731253"/>
                  <a:pt x="1278553" y="2727634"/>
                  <a:pt x="1281125" y="2724776"/>
                </a:cubicBezTo>
                <a:close/>
                <a:moveTo>
                  <a:pt x="887457" y="2647339"/>
                </a:moveTo>
                <a:cubicBezTo>
                  <a:pt x="899840" y="2648291"/>
                  <a:pt x="913746" y="2647053"/>
                  <a:pt x="923938" y="2656102"/>
                </a:cubicBezTo>
                <a:cubicBezTo>
                  <a:pt x="944512" y="2674199"/>
                  <a:pt x="946322" y="2704012"/>
                  <a:pt x="927462" y="2724396"/>
                </a:cubicBezTo>
                <a:cubicBezTo>
                  <a:pt x="919271" y="2733254"/>
                  <a:pt x="920509" y="2744113"/>
                  <a:pt x="917175" y="2753923"/>
                </a:cubicBezTo>
                <a:cubicBezTo>
                  <a:pt x="916509" y="2755828"/>
                  <a:pt x="914318" y="2757257"/>
                  <a:pt x="912889" y="2758877"/>
                </a:cubicBezTo>
                <a:cubicBezTo>
                  <a:pt x="909460" y="2755733"/>
                  <a:pt x="915080" y="2753828"/>
                  <a:pt x="914032" y="2751447"/>
                </a:cubicBezTo>
                <a:cubicBezTo>
                  <a:pt x="910984" y="2744208"/>
                  <a:pt x="906698" y="2748209"/>
                  <a:pt x="903936" y="2751352"/>
                </a:cubicBezTo>
                <a:cubicBezTo>
                  <a:pt x="885171" y="2772402"/>
                  <a:pt x="861645" y="2785737"/>
                  <a:pt x="834784" y="2792500"/>
                </a:cubicBezTo>
                <a:cubicBezTo>
                  <a:pt x="818782" y="2796500"/>
                  <a:pt x="817639" y="2813360"/>
                  <a:pt x="805542" y="2821456"/>
                </a:cubicBezTo>
                <a:cubicBezTo>
                  <a:pt x="789636" y="2832028"/>
                  <a:pt x="771252" y="2834029"/>
                  <a:pt x="754679" y="2841553"/>
                </a:cubicBezTo>
                <a:cubicBezTo>
                  <a:pt x="748773" y="2844316"/>
                  <a:pt x="736867" y="2836029"/>
                  <a:pt x="744011" y="2828314"/>
                </a:cubicBezTo>
                <a:cubicBezTo>
                  <a:pt x="758203" y="2813074"/>
                  <a:pt x="739248" y="2817169"/>
                  <a:pt x="736010" y="2812312"/>
                </a:cubicBezTo>
                <a:cubicBezTo>
                  <a:pt x="742392" y="2804501"/>
                  <a:pt x="751536" y="2802025"/>
                  <a:pt x="759060" y="2797262"/>
                </a:cubicBezTo>
                <a:cubicBezTo>
                  <a:pt x="762680" y="2794976"/>
                  <a:pt x="768585" y="2791738"/>
                  <a:pt x="770967" y="2797072"/>
                </a:cubicBezTo>
                <a:cubicBezTo>
                  <a:pt x="775158" y="2806216"/>
                  <a:pt x="778777" y="2804692"/>
                  <a:pt x="783159" y="2798119"/>
                </a:cubicBezTo>
                <a:cubicBezTo>
                  <a:pt x="787350" y="2791738"/>
                  <a:pt x="783635" y="2788404"/>
                  <a:pt x="777729" y="2786309"/>
                </a:cubicBezTo>
                <a:cubicBezTo>
                  <a:pt x="775634" y="2785546"/>
                  <a:pt x="773634" y="2784785"/>
                  <a:pt x="769062" y="2783070"/>
                </a:cubicBezTo>
                <a:cubicBezTo>
                  <a:pt x="777920" y="2779546"/>
                  <a:pt x="786302" y="2780498"/>
                  <a:pt x="791350" y="2772307"/>
                </a:cubicBezTo>
                <a:cubicBezTo>
                  <a:pt x="814115" y="2734969"/>
                  <a:pt x="848310" y="2706489"/>
                  <a:pt x="873075" y="2670675"/>
                </a:cubicBezTo>
                <a:cubicBezTo>
                  <a:pt x="874789" y="2668198"/>
                  <a:pt x="876313" y="2665531"/>
                  <a:pt x="878313" y="2663341"/>
                </a:cubicBezTo>
                <a:cubicBezTo>
                  <a:pt x="882600" y="2658483"/>
                  <a:pt x="877551" y="2646672"/>
                  <a:pt x="887457" y="2647339"/>
                </a:cubicBezTo>
                <a:close/>
                <a:moveTo>
                  <a:pt x="1017473" y="2539230"/>
                </a:moveTo>
                <a:cubicBezTo>
                  <a:pt x="1019568" y="2550565"/>
                  <a:pt x="1028903" y="2553422"/>
                  <a:pt x="1039380" y="2556851"/>
                </a:cubicBezTo>
                <a:cubicBezTo>
                  <a:pt x="1061859" y="2564185"/>
                  <a:pt x="1072146" y="2585140"/>
                  <a:pt x="1066241" y="2607333"/>
                </a:cubicBezTo>
                <a:cubicBezTo>
                  <a:pt x="1064717" y="2612953"/>
                  <a:pt x="1042047" y="2616477"/>
                  <a:pt x="1039285" y="2610096"/>
                </a:cubicBezTo>
                <a:cubicBezTo>
                  <a:pt x="1031951" y="2592856"/>
                  <a:pt x="1015758" y="2614668"/>
                  <a:pt x="1008710" y="2601618"/>
                </a:cubicBezTo>
                <a:cubicBezTo>
                  <a:pt x="1002709" y="2608000"/>
                  <a:pt x="1005186" y="2618478"/>
                  <a:pt x="997280" y="2624574"/>
                </a:cubicBezTo>
                <a:cubicBezTo>
                  <a:pt x="994899" y="2626383"/>
                  <a:pt x="1000899" y="2629146"/>
                  <a:pt x="1004233" y="2630956"/>
                </a:cubicBezTo>
                <a:cubicBezTo>
                  <a:pt x="1012425" y="2635527"/>
                  <a:pt x="1014806" y="2653244"/>
                  <a:pt x="1008138" y="2654101"/>
                </a:cubicBezTo>
                <a:cubicBezTo>
                  <a:pt x="998804" y="2655244"/>
                  <a:pt x="987088" y="2652673"/>
                  <a:pt x="979563" y="2647243"/>
                </a:cubicBezTo>
                <a:cubicBezTo>
                  <a:pt x="973944" y="2643243"/>
                  <a:pt x="972991" y="2632289"/>
                  <a:pt x="974706" y="2623621"/>
                </a:cubicBezTo>
                <a:cubicBezTo>
                  <a:pt x="976325" y="2615715"/>
                  <a:pt x="977754" y="2608572"/>
                  <a:pt x="989184" y="2611715"/>
                </a:cubicBezTo>
                <a:cubicBezTo>
                  <a:pt x="994518" y="2613144"/>
                  <a:pt x="991851" y="2607905"/>
                  <a:pt x="991755" y="2605524"/>
                </a:cubicBezTo>
                <a:cubicBezTo>
                  <a:pt x="990231" y="2580664"/>
                  <a:pt x="992422" y="2556851"/>
                  <a:pt x="1017473" y="2539230"/>
                </a:cubicBezTo>
                <a:close/>
                <a:moveTo>
                  <a:pt x="1597355" y="2388734"/>
                </a:moveTo>
                <a:cubicBezTo>
                  <a:pt x="1599832" y="2386734"/>
                  <a:pt x="1602022" y="2387496"/>
                  <a:pt x="1604785" y="2390353"/>
                </a:cubicBezTo>
                <a:cubicBezTo>
                  <a:pt x="1617834" y="2403212"/>
                  <a:pt x="1631740" y="2415118"/>
                  <a:pt x="1644790" y="2427882"/>
                </a:cubicBezTo>
                <a:cubicBezTo>
                  <a:pt x="1649266" y="2432263"/>
                  <a:pt x="1653076" y="2436073"/>
                  <a:pt x="1657363" y="2429311"/>
                </a:cubicBezTo>
                <a:cubicBezTo>
                  <a:pt x="1664983" y="2417499"/>
                  <a:pt x="1674793" y="2422452"/>
                  <a:pt x="1683747" y="2425405"/>
                </a:cubicBezTo>
                <a:cubicBezTo>
                  <a:pt x="1696034" y="2429406"/>
                  <a:pt x="1707655" y="2435407"/>
                  <a:pt x="1720037" y="2439026"/>
                </a:cubicBezTo>
                <a:cubicBezTo>
                  <a:pt x="1734515" y="2443312"/>
                  <a:pt x="1747660" y="2460267"/>
                  <a:pt x="1765376" y="2443312"/>
                </a:cubicBezTo>
                <a:cubicBezTo>
                  <a:pt x="1768996" y="2439883"/>
                  <a:pt x="1780711" y="2442169"/>
                  <a:pt x="1787188" y="2445122"/>
                </a:cubicBezTo>
                <a:cubicBezTo>
                  <a:pt x="1797952" y="2449980"/>
                  <a:pt x="1801000" y="2445884"/>
                  <a:pt x="1801857" y="2436359"/>
                </a:cubicBezTo>
                <a:cubicBezTo>
                  <a:pt x="1803095" y="2422738"/>
                  <a:pt x="1812430" y="2426929"/>
                  <a:pt x="1820526" y="2427406"/>
                </a:cubicBezTo>
                <a:cubicBezTo>
                  <a:pt x="1830432" y="2427977"/>
                  <a:pt x="1831003" y="2432073"/>
                  <a:pt x="1828622" y="2441026"/>
                </a:cubicBezTo>
                <a:cubicBezTo>
                  <a:pt x="1826527" y="2448932"/>
                  <a:pt x="1845291" y="2463791"/>
                  <a:pt x="1853006" y="2461600"/>
                </a:cubicBezTo>
                <a:cubicBezTo>
                  <a:pt x="1858816" y="2459981"/>
                  <a:pt x="1858150" y="2454647"/>
                  <a:pt x="1858721" y="2450361"/>
                </a:cubicBezTo>
                <a:cubicBezTo>
                  <a:pt x="1859483" y="2444646"/>
                  <a:pt x="1855102" y="2438073"/>
                  <a:pt x="1861674" y="2433502"/>
                </a:cubicBezTo>
                <a:cubicBezTo>
                  <a:pt x="1864722" y="2431406"/>
                  <a:pt x="1868341" y="2427882"/>
                  <a:pt x="1871294" y="2428263"/>
                </a:cubicBezTo>
                <a:cubicBezTo>
                  <a:pt x="1877485" y="2428930"/>
                  <a:pt x="1871485" y="2435026"/>
                  <a:pt x="1873485" y="2437026"/>
                </a:cubicBezTo>
                <a:cubicBezTo>
                  <a:pt x="1881581" y="2445027"/>
                  <a:pt x="1869103" y="2465791"/>
                  <a:pt x="1891106" y="2465220"/>
                </a:cubicBezTo>
                <a:cubicBezTo>
                  <a:pt x="1893487" y="2465125"/>
                  <a:pt x="1891582" y="2468649"/>
                  <a:pt x="1891201" y="2470744"/>
                </a:cubicBezTo>
                <a:cubicBezTo>
                  <a:pt x="1887106" y="2495224"/>
                  <a:pt x="1887201" y="2495128"/>
                  <a:pt x="1910156" y="2504368"/>
                </a:cubicBezTo>
                <a:cubicBezTo>
                  <a:pt x="1913585" y="2505701"/>
                  <a:pt x="1916443" y="2508368"/>
                  <a:pt x="1920348" y="2510940"/>
                </a:cubicBezTo>
                <a:cubicBezTo>
                  <a:pt x="1925491" y="2501510"/>
                  <a:pt x="1920157" y="2492652"/>
                  <a:pt x="1921110" y="2484079"/>
                </a:cubicBezTo>
                <a:cubicBezTo>
                  <a:pt x="1921491" y="2480364"/>
                  <a:pt x="1921586" y="2475316"/>
                  <a:pt x="1925682" y="2474364"/>
                </a:cubicBezTo>
                <a:cubicBezTo>
                  <a:pt x="1930921" y="2473221"/>
                  <a:pt x="1933492" y="2478078"/>
                  <a:pt x="1935397" y="2482269"/>
                </a:cubicBezTo>
                <a:cubicBezTo>
                  <a:pt x="1937779" y="2487413"/>
                  <a:pt x="1934921" y="2492842"/>
                  <a:pt x="1935302" y="2497986"/>
                </a:cubicBezTo>
                <a:cubicBezTo>
                  <a:pt x="1936255" y="2511226"/>
                  <a:pt x="1938541" y="2523513"/>
                  <a:pt x="1950828" y="2532371"/>
                </a:cubicBezTo>
                <a:cubicBezTo>
                  <a:pt x="1957781" y="2537419"/>
                  <a:pt x="1960639" y="2546087"/>
                  <a:pt x="1957019" y="2554945"/>
                </a:cubicBezTo>
                <a:cubicBezTo>
                  <a:pt x="1948637" y="2575234"/>
                  <a:pt x="1940731" y="2595808"/>
                  <a:pt x="1931016" y="2615524"/>
                </a:cubicBezTo>
                <a:cubicBezTo>
                  <a:pt x="1926253" y="2625240"/>
                  <a:pt x="1916919" y="2634669"/>
                  <a:pt x="1905203" y="2626764"/>
                </a:cubicBezTo>
                <a:cubicBezTo>
                  <a:pt x="1881867" y="2610952"/>
                  <a:pt x="1855197" y="2606952"/>
                  <a:pt x="1828717" y="2601808"/>
                </a:cubicBezTo>
                <a:cubicBezTo>
                  <a:pt x="1788427" y="2593903"/>
                  <a:pt x="1749946" y="2578567"/>
                  <a:pt x="1708988" y="2573233"/>
                </a:cubicBezTo>
                <a:cubicBezTo>
                  <a:pt x="1674317" y="2568661"/>
                  <a:pt x="1639837" y="2562184"/>
                  <a:pt x="1604499" y="2558374"/>
                </a:cubicBezTo>
                <a:cubicBezTo>
                  <a:pt x="1616977" y="2568852"/>
                  <a:pt x="1629264" y="2580186"/>
                  <a:pt x="1638217" y="2591617"/>
                </a:cubicBezTo>
                <a:cubicBezTo>
                  <a:pt x="1655743" y="2613714"/>
                  <a:pt x="1679365" y="2627811"/>
                  <a:pt x="1698415" y="2647338"/>
                </a:cubicBezTo>
                <a:cubicBezTo>
                  <a:pt x="1706416" y="2655529"/>
                  <a:pt x="1687843" y="2661244"/>
                  <a:pt x="1697272" y="2670484"/>
                </a:cubicBezTo>
                <a:cubicBezTo>
                  <a:pt x="1682223" y="2644766"/>
                  <a:pt x="1659934" y="2631717"/>
                  <a:pt x="1632026" y="2622954"/>
                </a:cubicBezTo>
                <a:cubicBezTo>
                  <a:pt x="1636789" y="2631621"/>
                  <a:pt x="1646123" y="2634669"/>
                  <a:pt x="1646790" y="2647052"/>
                </a:cubicBezTo>
                <a:cubicBezTo>
                  <a:pt x="1634312" y="2638384"/>
                  <a:pt x="1623358" y="2640385"/>
                  <a:pt x="1611452" y="2643433"/>
                </a:cubicBezTo>
                <a:cubicBezTo>
                  <a:pt x="1596307" y="2647338"/>
                  <a:pt x="1581353" y="2642575"/>
                  <a:pt x="1567256" y="2636098"/>
                </a:cubicBezTo>
                <a:cubicBezTo>
                  <a:pt x="1540491" y="2623906"/>
                  <a:pt x="1511725" y="2641909"/>
                  <a:pt x="1510297" y="2672198"/>
                </a:cubicBezTo>
                <a:cubicBezTo>
                  <a:pt x="1510011" y="2677722"/>
                  <a:pt x="1507630" y="2679723"/>
                  <a:pt x="1503439" y="2682390"/>
                </a:cubicBezTo>
                <a:cubicBezTo>
                  <a:pt x="1494390" y="2688105"/>
                  <a:pt x="1498486" y="2697344"/>
                  <a:pt x="1499724" y="2704869"/>
                </a:cubicBezTo>
                <a:cubicBezTo>
                  <a:pt x="1500391" y="2709060"/>
                  <a:pt x="1506201" y="2707917"/>
                  <a:pt x="1509725" y="2706869"/>
                </a:cubicBezTo>
                <a:cubicBezTo>
                  <a:pt x="1518774" y="2704107"/>
                  <a:pt x="1524679" y="2696201"/>
                  <a:pt x="1522679" y="2688391"/>
                </a:cubicBezTo>
                <a:cubicBezTo>
                  <a:pt x="1519822" y="2677532"/>
                  <a:pt x="1515631" y="2671912"/>
                  <a:pt x="1532109" y="2677246"/>
                </a:cubicBezTo>
                <a:cubicBezTo>
                  <a:pt x="1539157" y="2679532"/>
                  <a:pt x="1544491" y="2669626"/>
                  <a:pt x="1548968" y="2663721"/>
                </a:cubicBezTo>
                <a:cubicBezTo>
                  <a:pt x="1552588" y="2658863"/>
                  <a:pt x="1554683" y="2652291"/>
                  <a:pt x="1561922" y="2652481"/>
                </a:cubicBezTo>
                <a:cubicBezTo>
                  <a:pt x="1595355" y="2653148"/>
                  <a:pt x="1631359" y="2645242"/>
                  <a:pt x="1653838" y="2681533"/>
                </a:cubicBezTo>
                <a:cubicBezTo>
                  <a:pt x="1660315" y="2692010"/>
                  <a:pt x="1668316" y="2703821"/>
                  <a:pt x="1676413" y="2681628"/>
                </a:cubicBezTo>
                <a:cubicBezTo>
                  <a:pt x="1679365" y="2673532"/>
                  <a:pt x="1683747" y="2679913"/>
                  <a:pt x="1685842" y="2683152"/>
                </a:cubicBezTo>
                <a:cubicBezTo>
                  <a:pt x="1691938" y="2692582"/>
                  <a:pt x="1701463" y="2697344"/>
                  <a:pt x="1710607" y="2702773"/>
                </a:cubicBezTo>
                <a:cubicBezTo>
                  <a:pt x="1712512" y="2703916"/>
                  <a:pt x="1715656" y="2706583"/>
                  <a:pt x="1716227" y="2706202"/>
                </a:cubicBezTo>
                <a:cubicBezTo>
                  <a:pt x="1732991" y="2692201"/>
                  <a:pt x="1740897" y="2704297"/>
                  <a:pt x="1749184" y="2716680"/>
                </a:cubicBezTo>
                <a:cubicBezTo>
                  <a:pt x="1750517" y="2718680"/>
                  <a:pt x="1754041" y="2718299"/>
                  <a:pt x="1755184" y="2716203"/>
                </a:cubicBezTo>
                <a:cubicBezTo>
                  <a:pt x="1760614" y="2706012"/>
                  <a:pt x="1765186" y="2701821"/>
                  <a:pt x="1769948" y="2716680"/>
                </a:cubicBezTo>
                <a:cubicBezTo>
                  <a:pt x="1772139" y="2723443"/>
                  <a:pt x="1776139" y="2720585"/>
                  <a:pt x="1780426" y="2717823"/>
                </a:cubicBezTo>
                <a:cubicBezTo>
                  <a:pt x="1791951" y="2710203"/>
                  <a:pt x="1789855" y="2698011"/>
                  <a:pt x="1791760" y="2687057"/>
                </a:cubicBezTo>
                <a:cubicBezTo>
                  <a:pt x="1792427" y="2683342"/>
                  <a:pt x="1795380" y="2674579"/>
                  <a:pt x="1797475" y="2678389"/>
                </a:cubicBezTo>
                <a:cubicBezTo>
                  <a:pt x="1805762" y="2693344"/>
                  <a:pt x="1816716" y="2680961"/>
                  <a:pt x="1825669" y="2683533"/>
                </a:cubicBezTo>
                <a:cubicBezTo>
                  <a:pt x="1840624" y="2687819"/>
                  <a:pt x="1849482" y="2698963"/>
                  <a:pt x="1857197" y="2711727"/>
                </a:cubicBezTo>
                <a:cubicBezTo>
                  <a:pt x="1860055" y="2716489"/>
                  <a:pt x="1859007" y="2725919"/>
                  <a:pt x="1867103" y="2724871"/>
                </a:cubicBezTo>
                <a:cubicBezTo>
                  <a:pt x="1873199" y="2724109"/>
                  <a:pt x="1876152" y="2717156"/>
                  <a:pt x="1877962" y="2711155"/>
                </a:cubicBezTo>
                <a:cubicBezTo>
                  <a:pt x="1879962" y="2704488"/>
                  <a:pt x="1881391" y="2698011"/>
                  <a:pt x="1873104" y="2693534"/>
                </a:cubicBezTo>
                <a:cubicBezTo>
                  <a:pt x="1867198" y="2690295"/>
                  <a:pt x="1862150" y="2685438"/>
                  <a:pt x="1857007" y="2680961"/>
                </a:cubicBezTo>
                <a:cubicBezTo>
                  <a:pt x="1854911" y="2679151"/>
                  <a:pt x="1851673" y="2676389"/>
                  <a:pt x="1853959" y="2673532"/>
                </a:cubicBezTo>
                <a:cubicBezTo>
                  <a:pt x="1855578" y="2671531"/>
                  <a:pt x="1859483" y="2670007"/>
                  <a:pt x="1862055" y="2670388"/>
                </a:cubicBezTo>
                <a:cubicBezTo>
                  <a:pt x="1899012" y="2675627"/>
                  <a:pt x="1929873" y="2693344"/>
                  <a:pt x="1927968" y="2739635"/>
                </a:cubicBezTo>
                <a:cubicBezTo>
                  <a:pt x="1927206" y="2757066"/>
                  <a:pt x="1927111" y="2773830"/>
                  <a:pt x="1914728" y="2788308"/>
                </a:cubicBezTo>
                <a:cubicBezTo>
                  <a:pt x="1908061" y="2796118"/>
                  <a:pt x="1912347" y="2807548"/>
                  <a:pt x="1908727" y="2816978"/>
                </a:cubicBezTo>
                <a:cubicBezTo>
                  <a:pt x="1901774" y="2835457"/>
                  <a:pt x="1892630" y="2837933"/>
                  <a:pt x="1875580" y="2840124"/>
                </a:cubicBezTo>
                <a:cubicBezTo>
                  <a:pt x="1818240" y="2847363"/>
                  <a:pt x="1761471" y="2822503"/>
                  <a:pt x="1704130" y="2838409"/>
                </a:cubicBezTo>
                <a:cubicBezTo>
                  <a:pt x="1689081" y="2842600"/>
                  <a:pt x="1674222" y="2847649"/>
                  <a:pt x="1657553" y="2838886"/>
                </a:cubicBezTo>
                <a:cubicBezTo>
                  <a:pt x="1646885" y="2833266"/>
                  <a:pt x="1649362" y="2853840"/>
                  <a:pt x="1639551" y="2851935"/>
                </a:cubicBezTo>
                <a:cubicBezTo>
                  <a:pt x="1636884" y="2860888"/>
                  <a:pt x="1662601" y="2843934"/>
                  <a:pt x="1646218" y="2862888"/>
                </a:cubicBezTo>
                <a:cubicBezTo>
                  <a:pt x="1640980" y="2868889"/>
                  <a:pt x="1642218" y="2875557"/>
                  <a:pt x="1644790" y="2882224"/>
                </a:cubicBezTo>
                <a:cubicBezTo>
                  <a:pt x="1648504" y="2892226"/>
                  <a:pt x="1656886" y="2901084"/>
                  <a:pt x="1648314" y="2913466"/>
                </a:cubicBezTo>
                <a:cubicBezTo>
                  <a:pt x="1645552" y="2917467"/>
                  <a:pt x="1650886" y="2924229"/>
                  <a:pt x="1657839" y="2920896"/>
                </a:cubicBezTo>
                <a:cubicBezTo>
                  <a:pt x="1663173" y="2918324"/>
                  <a:pt x="1668126" y="2914324"/>
                  <a:pt x="1672317" y="2910133"/>
                </a:cubicBezTo>
                <a:cubicBezTo>
                  <a:pt x="1679175" y="2903179"/>
                  <a:pt x="1684890" y="2902322"/>
                  <a:pt x="1690795" y="2910990"/>
                </a:cubicBezTo>
                <a:cubicBezTo>
                  <a:pt x="1694701" y="2916800"/>
                  <a:pt x="1699558" y="2922420"/>
                  <a:pt x="1707464" y="2920705"/>
                </a:cubicBezTo>
                <a:cubicBezTo>
                  <a:pt x="1721752" y="2917467"/>
                  <a:pt x="1732515" y="2921944"/>
                  <a:pt x="1741564" y="2933278"/>
                </a:cubicBezTo>
                <a:cubicBezTo>
                  <a:pt x="1746517" y="2939470"/>
                  <a:pt x="1750612" y="2936993"/>
                  <a:pt x="1755946" y="2931087"/>
                </a:cubicBezTo>
                <a:cubicBezTo>
                  <a:pt x="1768805" y="2916895"/>
                  <a:pt x="1774234" y="2919943"/>
                  <a:pt x="1793094" y="2928611"/>
                </a:cubicBezTo>
                <a:cubicBezTo>
                  <a:pt x="1803667" y="2933469"/>
                  <a:pt x="1814620" y="2939565"/>
                  <a:pt x="1826146" y="2942613"/>
                </a:cubicBezTo>
                <a:cubicBezTo>
                  <a:pt x="1835194" y="2944994"/>
                  <a:pt x="1832623" y="2933754"/>
                  <a:pt x="1837099" y="2930992"/>
                </a:cubicBezTo>
                <a:cubicBezTo>
                  <a:pt x="1840433" y="2928992"/>
                  <a:pt x="1843291" y="2909561"/>
                  <a:pt x="1850244" y="2929754"/>
                </a:cubicBezTo>
                <a:cubicBezTo>
                  <a:pt x="1852149" y="2935469"/>
                  <a:pt x="1855768" y="2928611"/>
                  <a:pt x="1857197" y="2926039"/>
                </a:cubicBezTo>
                <a:cubicBezTo>
                  <a:pt x="1859102" y="2922420"/>
                  <a:pt x="1858340" y="2918419"/>
                  <a:pt x="1855864" y="2915276"/>
                </a:cubicBezTo>
                <a:cubicBezTo>
                  <a:pt x="1851673" y="2909847"/>
                  <a:pt x="1853006" y="2903751"/>
                  <a:pt x="1857483" y="2901179"/>
                </a:cubicBezTo>
                <a:cubicBezTo>
                  <a:pt x="1870056" y="2893940"/>
                  <a:pt x="1883200" y="2887463"/>
                  <a:pt x="1896726" y="2882129"/>
                </a:cubicBezTo>
                <a:cubicBezTo>
                  <a:pt x="1903203" y="2879557"/>
                  <a:pt x="1907299" y="2883653"/>
                  <a:pt x="1903679" y="2890892"/>
                </a:cubicBezTo>
                <a:cubicBezTo>
                  <a:pt x="1897012" y="2903941"/>
                  <a:pt x="1901012" y="2915086"/>
                  <a:pt x="1906632" y="2927563"/>
                </a:cubicBezTo>
                <a:cubicBezTo>
                  <a:pt x="1924634" y="2967187"/>
                  <a:pt x="1896440" y="3024909"/>
                  <a:pt x="1854149" y="3034529"/>
                </a:cubicBezTo>
                <a:cubicBezTo>
                  <a:pt x="1837576" y="3038339"/>
                  <a:pt x="1826050" y="3049769"/>
                  <a:pt x="1818430" y="3061199"/>
                </a:cubicBezTo>
                <a:cubicBezTo>
                  <a:pt x="1805953" y="3079773"/>
                  <a:pt x="1784045" y="3093203"/>
                  <a:pt x="1783378" y="3119206"/>
                </a:cubicBezTo>
                <a:cubicBezTo>
                  <a:pt x="1783474" y="3137494"/>
                  <a:pt x="1783093" y="3137494"/>
                  <a:pt x="1803571" y="3147019"/>
                </a:cubicBezTo>
                <a:cubicBezTo>
                  <a:pt x="1747850" y="3156449"/>
                  <a:pt x="1696034" y="3150448"/>
                  <a:pt x="1644409" y="3152353"/>
                </a:cubicBezTo>
                <a:cubicBezTo>
                  <a:pt x="1592021" y="3154258"/>
                  <a:pt x="1539729" y="3156639"/>
                  <a:pt x="1487341" y="3158735"/>
                </a:cubicBezTo>
                <a:cubicBezTo>
                  <a:pt x="1463719" y="3159687"/>
                  <a:pt x="1440193" y="3160450"/>
                  <a:pt x="1416571" y="3161402"/>
                </a:cubicBezTo>
                <a:cubicBezTo>
                  <a:pt x="1363421" y="3163593"/>
                  <a:pt x="1310176" y="3169403"/>
                  <a:pt x="1257313" y="3166450"/>
                </a:cubicBezTo>
                <a:cubicBezTo>
                  <a:pt x="1229214" y="3164831"/>
                  <a:pt x="1202734" y="3174546"/>
                  <a:pt x="1176160" y="3171403"/>
                </a:cubicBezTo>
                <a:cubicBezTo>
                  <a:pt x="1130344" y="3166069"/>
                  <a:pt x="1085767" y="3177309"/>
                  <a:pt x="1040143" y="3176261"/>
                </a:cubicBezTo>
                <a:cubicBezTo>
                  <a:pt x="995661" y="3175213"/>
                  <a:pt x="950417" y="3175309"/>
                  <a:pt x="905840" y="3182167"/>
                </a:cubicBezTo>
                <a:cubicBezTo>
                  <a:pt x="898696" y="3183310"/>
                  <a:pt x="890886" y="3185214"/>
                  <a:pt x="883266" y="3178928"/>
                </a:cubicBezTo>
                <a:cubicBezTo>
                  <a:pt x="890219" y="3172070"/>
                  <a:pt x="899554" y="3176261"/>
                  <a:pt x="906602" y="3172832"/>
                </a:cubicBezTo>
                <a:cubicBezTo>
                  <a:pt x="889076" y="3162259"/>
                  <a:pt x="881075" y="3162069"/>
                  <a:pt x="869740" y="3175785"/>
                </a:cubicBezTo>
                <a:cubicBezTo>
                  <a:pt x="864692" y="3181881"/>
                  <a:pt x="859549" y="3181690"/>
                  <a:pt x="853929" y="3181976"/>
                </a:cubicBezTo>
                <a:cubicBezTo>
                  <a:pt x="812114" y="3183500"/>
                  <a:pt x="770299" y="3184929"/>
                  <a:pt x="728675" y="3189977"/>
                </a:cubicBezTo>
                <a:cubicBezTo>
                  <a:pt x="721722" y="3190834"/>
                  <a:pt x="714769" y="3189691"/>
                  <a:pt x="710197" y="3183405"/>
                </a:cubicBezTo>
                <a:cubicBezTo>
                  <a:pt x="707815" y="3180071"/>
                  <a:pt x="702481" y="3176261"/>
                  <a:pt x="708482" y="3172070"/>
                </a:cubicBezTo>
                <a:cubicBezTo>
                  <a:pt x="714769" y="3167784"/>
                  <a:pt x="714864" y="3173403"/>
                  <a:pt x="716864" y="3177499"/>
                </a:cubicBezTo>
                <a:cubicBezTo>
                  <a:pt x="720198" y="3184071"/>
                  <a:pt x="727437" y="3183214"/>
                  <a:pt x="733247" y="3182357"/>
                </a:cubicBezTo>
                <a:cubicBezTo>
                  <a:pt x="773062" y="3176356"/>
                  <a:pt x="813733" y="3183786"/>
                  <a:pt x="855072" y="3173689"/>
                </a:cubicBezTo>
                <a:cubicBezTo>
                  <a:pt x="843261" y="3159307"/>
                  <a:pt x="825640" y="3163783"/>
                  <a:pt x="811638" y="3158163"/>
                </a:cubicBezTo>
                <a:cubicBezTo>
                  <a:pt x="815257" y="3149972"/>
                  <a:pt x="828783" y="3153115"/>
                  <a:pt x="829164" y="3141685"/>
                </a:cubicBezTo>
                <a:cubicBezTo>
                  <a:pt x="823354" y="3136542"/>
                  <a:pt x="814019" y="3146067"/>
                  <a:pt x="814686" y="3144352"/>
                </a:cubicBezTo>
                <a:cubicBezTo>
                  <a:pt x="819353" y="3131303"/>
                  <a:pt x="794112" y="3116349"/>
                  <a:pt x="822592" y="3105109"/>
                </a:cubicBezTo>
                <a:cubicBezTo>
                  <a:pt x="803637" y="3104633"/>
                  <a:pt x="789635" y="3110062"/>
                  <a:pt x="776395" y="3101966"/>
                </a:cubicBezTo>
                <a:cubicBezTo>
                  <a:pt x="770871" y="3098537"/>
                  <a:pt x="764680" y="3095584"/>
                  <a:pt x="768871" y="3088250"/>
                </a:cubicBezTo>
                <a:cubicBezTo>
                  <a:pt x="774490" y="3078439"/>
                  <a:pt x="768871" y="3073677"/>
                  <a:pt x="761346" y="3071105"/>
                </a:cubicBezTo>
                <a:cubicBezTo>
                  <a:pt x="754678" y="3068819"/>
                  <a:pt x="744106" y="3064914"/>
                  <a:pt x="745249" y="3060818"/>
                </a:cubicBezTo>
                <a:cubicBezTo>
                  <a:pt x="748773" y="3047959"/>
                  <a:pt x="735914" y="3037005"/>
                  <a:pt x="742963" y="3024623"/>
                </a:cubicBezTo>
                <a:cubicBezTo>
                  <a:pt x="745439" y="3020337"/>
                  <a:pt x="751249" y="3016336"/>
                  <a:pt x="746582" y="3010526"/>
                </a:cubicBezTo>
                <a:cubicBezTo>
                  <a:pt x="739438" y="3001572"/>
                  <a:pt x="733152" y="2990904"/>
                  <a:pt x="724008" y="2984713"/>
                </a:cubicBezTo>
                <a:cubicBezTo>
                  <a:pt x="711340" y="2976141"/>
                  <a:pt x="696481" y="2972712"/>
                  <a:pt x="680860" y="2980808"/>
                </a:cubicBezTo>
                <a:cubicBezTo>
                  <a:pt x="675145" y="2983761"/>
                  <a:pt x="667810" y="2980903"/>
                  <a:pt x="665524" y="2974617"/>
                </a:cubicBezTo>
                <a:cubicBezTo>
                  <a:pt x="662572" y="2966425"/>
                  <a:pt x="671716" y="2968235"/>
                  <a:pt x="675430" y="2965568"/>
                </a:cubicBezTo>
                <a:cubicBezTo>
                  <a:pt x="685051" y="2958615"/>
                  <a:pt x="685717" y="2947852"/>
                  <a:pt x="688099" y="2937564"/>
                </a:cubicBezTo>
                <a:cubicBezTo>
                  <a:pt x="689623" y="2931087"/>
                  <a:pt x="690956" y="2922039"/>
                  <a:pt x="699243" y="2933564"/>
                </a:cubicBezTo>
                <a:cubicBezTo>
                  <a:pt x="703529" y="2939565"/>
                  <a:pt x="706958" y="2936136"/>
                  <a:pt x="709625" y="2932040"/>
                </a:cubicBezTo>
                <a:cubicBezTo>
                  <a:pt x="719150" y="2917562"/>
                  <a:pt x="732390" y="2910609"/>
                  <a:pt x="749821" y="2910609"/>
                </a:cubicBezTo>
                <a:cubicBezTo>
                  <a:pt x="756583" y="2910609"/>
                  <a:pt x="762298" y="2906418"/>
                  <a:pt x="768204" y="2902512"/>
                </a:cubicBezTo>
                <a:cubicBezTo>
                  <a:pt x="779634" y="2894797"/>
                  <a:pt x="787730" y="2881558"/>
                  <a:pt x="804018" y="2880986"/>
                </a:cubicBezTo>
                <a:cubicBezTo>
                  <a:pt x="809066" y="2880795"/>
                  <a:pt x="811352" y="2873937"/>
                  <a:pt x="814305" y="2869461"/>
                </a:cubicBezTo>
                <a:cubicBezTo>
                  <a:pt x="831450" y="2842600"/>
                  <a:pt x="845166" y="2839267"/>
                  <a:pt x="874884" y="2849077"/>
                </a:cubicBezTo>
                <a:cubicBezTo>
                  <a:pt x="893267" y="2855173"/>
                  <a:pt x="913270" y="2851363"/>
                  <a:pt x="929938" y="2842124"/>
                </a:cubicBezTo>
                <a:cubicBezTo>
                  <a:pt x="937177" y="2838124"/>
                  <a:pt x="937749" y="2838600"/>
                  <a:pt x="942797" y="2843553"/>
                </a:cubicBezTo>
                <a:cubicBezTo>
                  <a:pt x="948607" y="2849268"/>
                  <a:pt x="957370" y="2849458"/>
                  <a:pt x="965848" y="2849553"/>
                </a:cubicBezTo>
                <a:cubicBezTo>
                  <a:pt x="969848" y="2849649"/>
                  <a:pt x="972706" y="2852411"/>
                  <a:pt x="973277" y="2846125"/>
                </a:cubicBezTo>
                <a:cubicBezTo>
                  <a:pt x="974896" y="2828027"/>
                  <a:pt x="989565" y="2817930"/>
                  <a:pt x="998995" y="2804595"/>
                </a:cubicBezTo>
                <a:cubicBezTo>
                  <a:pt x="1000995" y="2801738"/>
                  <a:pt x="1006234" y="2800500"/>
                  <a:pt x="1003090" y="2795833"/>
                </a:cubicBezTo>
                <a:cubicBezTo>
                  <a:pt x="1000614" y="2792213"/>
                  <a:pt x="995947" y="2791356"/>
                  <a:pt x="992899" y="2794023"/>
                </a:cubicBezTo>
                <a:cubicBezTo>
                  <a:pt x="973849" y="2810692"/>
                  <a:pt x="953179" y="2800786"/>
                  <a:pt x="927557" y="2797833"/>
                </a:cubicBezTo>
                <a:cubicBezTo>
                  <a:pt x="944131" y="2794785"/>
                  <a:pt x="952894" y="2789165"/>
                  <a:pt x="957847" y="2777544"/>
                </a:cubicBezTo>
                <a:cubicBezTo>
                  <a:pt x="960704" y="2770877"/>
                  <a:pt x="965276" y="2764114"/>
                  <a:pt x="973753" y="2762114"/>
                </a:cubicBezTo>
                <a:cubicBezTo>
                  <a:pt x="976325" y="2761543"/>
                  <a:pt x="980992" y="2758971"/>
                  <a:pt x="976516" y="2756589"/>
                </a:cubicBezTo>
                <a:cubicBezTo>
                  <a:pt x="956989" y="2746017"/>
                  <a:pt x="975849" y="2745826"/>
                  <a:pt x="980230" y="2743636"/>
                </a:cubicBezTo>
                <a:cubicBezTo>
                  <a:pt x="1006615" y="2730682"/>
                  <a:pt x="1030713" y="2714013"/>
                  <a:pt x="1057478" y="2701440"/>
                </a:cubicBezTo>
                <a:cubicBezTo>
                  <a:pt x="1075671" y="2692867"/>
                  <a:pt x="1101007" y="2691153"/>
                  <a:pt x="1110628" y="2666483"/>
                </a:cubicBezTo>
                <a:cubicBezTo>
                  <a:pt x="1113866" y="2658196"/>
                  <a:pt x="1125582" y="2660101"/>
                  <a:pt x="1133583" y="2659053"/>
                </a:cubicBezTo>
                <a:cubicBezTo>
                  <a:pt x="1147394" y="2657244"/>
                  <a:pt x="1148632" y="2660292"/>
                  <a:pt x="1142917" y="2675532"/>
                </a:cubicBezTo>
                <a:cubicBezTo>
                  <a:pt x="1160634" y="2661244"/>
                  <a:pt x="1159491" y="2629907"/>
                  <a:pt x="1187971" y="2628097"/>
                </a:cubicBezTo>
                <a:cubicBezTo>
                  <a:pt x="1185494" y="2616667"/>
                  <a:pt x="1173588" y="2629431"/>
                  <a:pt x="1174255" y="2618572"/>
                </a:cubicBezTo>
                <a:cubicBezTo>
                  <a:pt x="1174636" y="2612953"/>
                  <a:pt x="1179874" y="2610190"/>
                  <a:pt x="1186256" y="2610667"/>
                </a:cubicBezTo>
                <a:cubicBezTo>
                  <a:pt x="1201401" y="2612000"/>
                  <a:pt x="1209497" y="2600570"/>
                  <a:pt x="1217593" y="2591236"/>
                </a:cubicBezTo>
                <a:cubicBezTo>
                  <a:pt x="1225880" y="2581711"/>
                  <a:pt x="1236262" y="2577043"/>
                  <a:pt x="1246454" y="2570661"/>
                </a:cubicBezTo>
                <a:cubicBezTo>
                  <a:pt x="1272076" y="2554564"/>
                  <a:pt x="1304938" y="2549707"/>
                  <a:pt x="1323607" y="2522370"/>
                </a:cubicBezTo>
                <a:cubicBezTo>
                  <a:pt x="1328560" y="2515131"/>
                  <a:pt x="1336180" y="2512559"/>
                  <a:pt x="1345609" y="2513893"/>
                </a:cubicBezTo>
                <a:cubicBezTo>
                  <a:pt x="1359421" y="2515893"/>
                  <a:pt x="1373327" y="2512559"/>
                  <a:pt x="1385805" y="2507701"/>
                </a:cubicBezTo>
                <a:cubicBezTo>
                  <a:pt x="1402093" y="2501319"/>
                  <a:pt x="1416475" y="2490937"/>
                  <a:pt x="1416856" y="2470268"/>
                </a:cubicBezTo>
                <a:cubicBezTo>
                  <a:pt x="1416952" y="2467125"/>
                  <a:pt x="1417047" y="2463791"/>
                  <a:pt x="1421143" y="2463696"/>
                </a:cubicBezTo>
                <a:cubicBezTo>
                  <a:pt x="1424572" y="2463601"/>
                  <a:pt x="1427048" y="2466172"/>
                  <a:pt x="1426953" y="2469506"/>
                </a:cubicBezTo>
                <a:cubicBezTo>
                  <a:pt x="1426858" y="2478364"/>
                  <a:pt x="1428572" y="2484555"/>
                  <a:pt x="1439812" y="2482555"/>
                </a:cubicBezTo>
                <a:cubicBezTo>
                  <a:pt x="1444193" y="2481793"/>
                  <a:pt x="1447622" y="2485032"/>
                  <a:pt x="1443717" y="2489223"/>
                </a:cubicBezTo>
                <a:cubicBezTo>
                  <a:pt x="1439526" y="2493795"/>
                  <a:pt x="1436668" y="2497319"/>
                  <a:pt x="1443241" y="2501891"/>
                </a:cubicBezTo>
                <a:cubicBezTo>
                  <a:pt x="1449432" y="2506177"/>
                  <a:pt x="1453623" y="2502939"/>
                  <a:pt x="1459433" y="2499891"/>
                </a:cubicBezTo>
                <a:cubicBezTo>
                  <a:pt x="1472959" y="2493033"/>
                  <a:pt x="1482007" y="2479984"/>
                  <a:pt x="1497438" y="2475507"/>
                </a:cubicBezTo>
                <a:cubicBezTo>
                  <a:pt x="1513059" y="2470935"/>
                  <a:pt x="1528204" y="2468458"/>
                  <a:pt x="1546492" y="2473983"/>
                </a:cubicBezTo>
                <a:cubicBezTo>
                  <a:pt x="1543158" y="2464077"/>
                  <a:pt x="1537824" y="2461124"/>
                  <a:pt x="1532014" y="2462172"/>
                </a:cubicBezTo>
                <a:cubicBezTo>
                  <a:pt x="1509249" y="2466458"/>
                  <a:pt x="1495152" y="2458457"/>
                  <a:pt x="1490675" y="2432930"/>
                </a:cubicBezTo>
                <a:cubicBezTo>
                  <a:pt x="1488770" y="2449980"/>
                  <a:pt x="1487246" y="2464744"/>
                  <a:pt x="1465243" y="2461124"/>
                </a:cubicBezTo>
                <a:cubicBezTo>
                  <a:pt x="1454290" y="2459314"/>
                  <a:pt x="1453528" y="2456266"/>
                  <a:pt x="1459814" y="2448551"/>
                </a:cubicBezTo>
                <a:cubicBezTo>
                  <a:pt x="1481912" y="2421500"/>
                  <a:pt x="1510582" y="2406069"/>
                  <a:pt x="1544872" y="2400736"/>
                </a:cubicBezTo>
                <a:cubicBezTo>
                  <a:pt x="1562684" y="2397973"/>
                  <a:pt x="1581734" y="2401307"/>
                  <a:pt x="1597355" y="2388734"/>
                </a:cubicBezTo>
                <a:close/>
                <a:moveTo>
                  <a:pt x="1304176" y="2355707"/>
                </a:moveTo>
                <a:cubicBezTo>
                  <a:pt x="1307653" y="2354445"/>
                  <a:pt x="1310748" y="2353731"/>
                  <a:pt x="1312367" y="2357017"/>
                </a:cubicBezTo>
                <a:cubicBezTo>
                  <a:pt x="1316558" y="2365494"/>
                  <a:pt x="1315320" y="2376924"/>
                  <a:pt x="1308176" y="2384734"/>
                </a:cubicBezTo>
                <a:cubicBezTo>
                  <a:pt x="1303509" y="2389783"/>
                  <a:pt x="1302271" y="2395402"/>
                  <a:pt x="1301318" y="2401117"/>
                </a:cubicBezTo>
                <a:cubicBezTo>
                  <a:pt x="1299509" y="2412071"/>
                  <a:pt x="1296937" y="2419310"/>
                  <a:pt x="1283411" y="2422263"/>
                </a:cubicBezTo>
                <a:cubicBezTo>
                  <a:pt x="1268933" y="2425406"/>
                  <a:pt x="1269124" y="2432359"/>
                  <a:pt x="1281602" y="2441408"/>
                </a:cubicBezTo>
                <a:cubicBezTo>
                  <a:pt x="1283411" y="2442742"/>
                  <a:pt x="1285602" y="2443980"/>
                  <a:pt x="1286745" y="2445790"/>
                </a:cubicBezTo>
                <a:cubicBezTo>
                  <a:pt x="1292746" y="2454743"/>
                  <a:pt x="1309034" y="2455505"/>
                  <a:pt x="1309891" y="2464363"/>
                </a:cubicBezTo>
                <a:cubicBezTo>
                  <a:pt x="1310843" y="2474365"/>
                  <a:pt x="1294460" y="2474555"/>
                  <a:pt x="1288174" y="2482080"/>
                </a:cubicBezTo>
                <a:cubicBezTo>
                  <a:pt x="1280649" y="2491033"/>
                  <a:pt x="1273220" y="2499701"/>
                  <a:pt x="1276839" y="2513608"/>
                </a:cubicBezTo>
                <a:cubicBezTo>
                  <a:pt x="1278173" y="2518656"/>
                  <a:pt x="1282745" y="2532753"/>
                  <a:pt x="1266457" y="2528943"/>
                </a:cubicBezTo>
                <a:cubicBezTo>
                  <a:pt x="1249598" y="2552565"/>
                  <a:pt x="1215593" y="2542183"/>
                  <a:pt x="1197210" y="2564376"/>
                </a:cubicBezTo>
                <a:cubicBezTo>
                  <a:pt x="1190828" y="2572091"/>
                  <a:pt x="1179303" y="2575425"/>
                  <a:pt x="1178065" y="2587807"/>
                </a:cubicBezTo>
                <a:cubicBezTo>
                  <a:pt x="1177684" y="2591808"/>
                  <a:pt x="1173969" y="2595332"/>
                  <a:pt x="1169873" y="2593141"/>
                </a:cubicBezTo>
                <a:cubicBezTo>
                  <a:pt x="1160444" y="2588379"/>
                  <a:pt x="1161396" y="2594189"/>
                  <a:pt x="1162349" y="2599904"/>
                </a:cubicBezTo>
                <a:cubicBezTo>
                  <a:pt x="1163492" y="2606571"/>
                  <a:pt x="1160920" y="2610762"/>
                  <a:pt x="1154348" y="2610667"/>
                </a:cubicBezTo>
                <a:cubicBezTo>
                  <a:pt x="1146251" y="2610667"/>
                  <a:pt x="1147490" y="2603714"/>
                  <a:pt x="1147585" y="2598761"/>
                </a:cubicBezTo>
                <a:cubicBezTo>
                  <a:pt x="1147966" y="2584664"/>
                  <a:pt x="1146061" y="2570662"/>
                  <a:pt x="1156538" y="2557994"/>
                </a:cubicBezTo>
                <a:cubicBezTo>
                  <a:pt x="1164539" y="2548469"/>
                  <a:pt x="1170445" y="2536086"/>
                  <a:pt x="1161301" y="2518275"/>
                </a:cubicBezTo>
                <a:cubicBezTo>
                  <a:pt x="1180922" y="2523609"/>
                  <a:pt x="1195019" y="2530467"/>
                  <a:pt x="1210355" y="2520751"/>
                </a:cubicBezTo>
                <a:cubicBezTo>
                  <a:pt x="1213593" y="2518656"/>
                  <a:pt x="1218260" y="2520466"/>
                  <a:pt x="1218260" y="2513893"/>
                </a:cubicBezTo>
                <a:cubicBezTo>
                  <a:pt x="1218260" y="2504654"/>
                  <a:pt x="1225499" y="2499701"/>
                  <a:pt x="1231310" y="2493510"/>
                </a:cubicBezTo>
                <a:cubicBezTo>
                  <a:pt x="1237691" y="2486747"/>
                  <a:pt x="1250264" y="2479699"/>
                  <a:pt x="1234167" y="2469031"/>
                </a:cubicBezTo>
                <a:cubicBezTo>
                  <a:pt x="1229214" y="2465697"/>
                  <a:pt x="1234739" y="2460934"/>
                  <a:pt x="1237025" y="2457315"/>
                </a:cubicBezTo>
                <a:cubicBezTo>
                  <a:pt x="1244264" y="2445694"/>
                  <a:pt x="1251884" y="2434360"/>
                  <a:pt x="1258932" y="2422644"/>
                </a:cubicBezTo>
                <a:cubicBezTo>
                  <a:pt x="1267409" y="2408737"/>
                  <a:pt x="1270934" y="2393593"/>
                  <a:pt x="1273029" y="2377400"/>
                </a:cubicBezTo>
                <a:cubicBezTo>
                  <a:pt x="1274363" y="2367208"/>
                  <a:pt x="1274077" y="2351016"/>
                  <a:pt x="1293698" y="2357683"/>
                </a:cubicBezTo>
                <a:cubicBezTo>
                  <a:pt x="1296842" y="2358779"/>
                  <a:pt x="1300700" y="2356969"/>
                  <a:pt x="1304176" y="2355707"/>
                </a:cubicBezTo>
                <a:close/>
                <a:moveTo>
                  <a:pt x="1255312" y="2320441"/>
                </a:moveTo>
                <a:cubicBezTo>
                  <a:pt x="1259217" y="2319012"/>
                  <a:pt x="1262837" y="2319964"/>
                  <a:pt x="1264075" y="2324727"/>
                </a:cubicBezTo>
                <a:cubicBezTo>
                  <a:pt x="1265123" y="2328822"/>
                  <a:pt x="1264456" y="2330918"/>
                  <a:pt x="1259789" y="2333204"/>
                </a:cubicBezTo>
                <a:cubicBezTo>
                  <a:pt x="1236357" y="2344634"/>
                  <a:pt x="1230357" y="2371304"/>
                  <a:pt x="1213212" y="2388354"/>
                </a:cubicBezTo>
                <a:cubicBezTo>
                  <a:pt x="1220832" y="2408642"/>
                  <a:pt x="1197781" y="2410261"/>
                  <a:pt x="1191304" y="2422358"/>
                </a:cubicBezTo>
                <a:cubicBezTo>
                  <a:pt x="1186256" y="2431883"/>
                  <a:pt x="1172730" y="2426835"/>
                  <a:pt x="1162634" y="2415500"/>
                </a:cubicBezTo>
                <a:cubicBezTo>
                  <a:pt x="1197686" y="2411785"/>
                  <a:pt x="1209592" y="2389211"/>
                  <a:pt x="1195495" y="2358255"/>
                </a:cubicBezTo>
                <a:cubicBezTo>
                  <a:pt x="1194257" y="2355588"/>
                  <a:pt x="1191399" y="2353111"/>
                  <a:pt x="1193495" y="2350349"/>
                </a:cubicBezTo>
                <a:cubicBezTo>
                  <a:pt x="1198829" y="2343205"/>
                  <a:pt x="1207496" y="2339110"/>
                  <a:pt x="1211021" y="2330061"/>
                </a:cubicBezTo>
                <a:cubicBezTo>
                  <a:pt x="1215212" y="2319202"/>
                  <a:pt x="1225308" y="2324441"/>
                  <a:pt x="1232928" y="2323584"/>
                </a:cubicBezTo>
                <a:cubicBezTo>
                  <a:pt x="1240453" y="2322822"/>
                  <a:pt x="1247978" y="2323012"/>
                  <a:pt x="1255312" y="2320441"/>
                </a:cubicBezTo>
                <a:close/>
                <a:moveTo>
                  <a:pt x="1875390" y="2194139"/>
                </a:moveTo>
                <a:cubicBezTo>
                  <a:pt x="1881295" y="2192139"/>
                  <a:pt x="1883105" y="2197187"/>
                  <a:pt x="1885677" y="2200711"/>
                </a:cubicBezTo>
                <a:cubicBezTo>
                  <a:pt x="1889677" y="2206236"/>
                  <a:pt x="1892059" y="2212903"/>
                  <a:pt x="1898059" y="2216904"/>
                </a:cubicBezTo>
                <a:cubicBezTo>
                  <a:pt x="1904155" y="2221095"/>
                  <a:pt x="1906441" y="2231001"/>
                  <a:pt x="1918633" y="2220809"/>
                </a:cubicBezTo>
                <a:cubicBezTo>
                  <a:pt x="1927968" y="2212998"/>
                  <a:pt x="1939684" y="2222904"/>
                  <a:pt x="1943589" y="2235763"/>
                </a:cubicBezTo>
                <a:cubicBezTo>
                  <a:pt x="1951876" y="2262624"/>
                  <a:pt x="1948256" y="2290056"/>
                  <a:pt x="1946256" y="2317202"/>
                </a:cubicBezTo>
                <a:cubicBezTo>
                  <a:pt x="1944827" y="2335109"/>
                  <a:pt x="1941208" y="2353016"/>
                  <a:pt x="1938445" y="2372256"/>
                </a:cubicBezTo>
                <a:cubicBezTo>
                  <a:pt x="1944732" y="2371399"/>
                  <a:pt x="1945399" y="2368065"/>
                  <a:pt x="1947304" y="2365970"/>
                </a:cubicBezTo>
                <a:cubicBezTo>
                  <a:pt x="1950542" y="2362255"/>
                  <a:pt x="1955114" y="2359493"/>
                  <a:pt x="1958829" y="2364160"/>
                </a:cubicBezTo>
                <a:cubicBezTo>
                  <a:pt x="1962925" y="2369399"/>
                  <a:pt x="1957686" y="2372542"/>
                  <a:pt x="1953781" y="2374257"/>
                </a:cubicBezTo>
                <a:cubicBezTo>
                  <a:pt x="1943494" y="2378638"/>
                  <a:pt x="1932349" y="2385591"/>
                  <a:pt x="1921491" y="2379210"/>
                </a:cubicBezTo>
                <a:cubicBezTo>
                  <a:pt x="1878247" y="2353683"/>
                  <a:pt x="1828241" y="2351968"/>
                  <a:pt x="1781378" y="2340729"/>
                </a:cubicBezTo>
                <a:cubicBezTo>
                  <a:pt x="1725943" y="2327489"/>
                  <a:pt x="1670412" y="2314630"/>
                  <a:pt x="1615453" y="2299676"/>
                </a:cubicBezTo>
                <a:cubicBezTo>
                  <a:pt x="1601165" y="2295771"/>
                  <a:pt x="1590973" y="2284817"/>
                  <a:pt x="1578972" y="2277102"/>
                </a:cubicBezTo>
                <a:cubicBezTo>
                  <a:pt x="1574686" y="2274339"/>
                  <a:pt x="1571257" y="2268910"/>
                  <a:pt x="1576210" y="2263481"/>
                </a:cubicBezTo>
                <a:cubicBezTo>
                  <a:pt x="1580877" y="2258242"/>
                  <a:pt x="1585735" y="2259576"/>
                  <a:pt x="1589545" y="2264624"/>
                </a:cubicBezTo>
                <a:cubicBezTo>
                  <a:pt x="1593640" y="2270053"/>
                  <a:pt x="1600403" y="2274816"/>
                  <a:pt x="1604689" y="2269482"/>
                </a:cubicBezTo>
                <a:cubicBezTo>
                  <a:pt x="1617167" y="2254051"/>
                  <a:pt x="1634598" y="2254242"/>
                  <a:pt x="1650600" y="2254527"/>
                </a:cubicBezTo>
                <a:cubicBezTo>
                  <a:pt x="1669364" y="2254813"/>
                  <a:pt x="1671269" y="2239097"/>
                  <a:pt x="1680032" y="2229858"/>
                </a:cubicBezTo>
                <a:cubicBezTo>
                  <a:pt x="1683556" y="2226143"/>
                  <a:pt x="1682223" y="2219380"/>
                  <a:pt x="1689462" y="2215951"/>
                </a:cubicBezTo>
                <a:cubicBezTo>
                  <a:pt x="1697749" y="2231001"/>
                  <a:pt x="1696225" y="2246526"/>
                  <a:pt x="1695082" y="2262147"/>
                </a:cubicBezTo>
                <a:cubicBezTo>
                  <a:pt x="1694796" y="2265576"/>
                  <a:pt x="1689081" y="2271387"/>
                  <a:pt x="1697844" y="2272339"/>
                </a:cubicBezTo>
                <a:cubicBezTo>
                  <a:pt x="1702797" y="2272911"/>
                  <a:pt x="1708131" y="2275006"/>
                  <a:pt x="1709655" y="2266529"/>
                </a:cubicBezTo>
                <a:cubicBezTo>
                  <a:pt x="1711655" y="2255385"/>
                  <a:pt x="1718037" y="2245574"/>
                  <a:pt x="1718704" y="2233763"/>
                </a:cubicBezTo>
                <a:cubicBezTo>
                  <a:pt x="1719466" y="2220237"/>
                  <a:pt x="1728705" y="2210808"/>
                  <a:pt x="1741278" y="2214141"/>
                </a:cubicBezTo>
                <a:cubicBezTo>
                  <a:pt x="1753470" y="2217380"/>
                  <a:pt x="1763566" y="2215951"/>
                  <a:pt x="1774901" y="2213284"/>
                </a:cubicBezTo>
                <a:cubicBezTo>
                  <a:pt x="1782426" y="2211570"/>
                  <a:pt x="1790998" y="2212617"/>
                  <a:pt x="1796523" y="2218047"/>
                </a:cubicBezTo>
                <a:cubicBezTo>
                  <a:pt x="1806715" y="2228143"/>
                  <a:pt x="1807858" y="2225000"/>
                  <a:pt x="1813763" y="2213094"/>
                </a:cubicBezTo>
                <a:cubicBezTo>
                  <a:pt x="1820621" y="2199187"/>
                  <a:pt x="1837766" y="2208045"/>
                  <a:pt x="1845862" y="2212522"/>
                </a:cubicBezTo>
                <a:cubicBezTo>
                  <a:pt x="1861102" y="2220904"/>
                  <a:pt x="1867675" y="2221190"/>
                  <a:pt x="1868913" y="2202616"/>
                </a:cubicBezTo>
                <a:cubicBezTo>
                  <a:pt x="1869199" y="2198425"/>
                  <a:pt x="1871580" y="2195377"/>
                  <a:pt x="1875390" y="2194139"/>
                </a:cubicBezTo>
                <a:close/>
                <a:moveTo>
                  <a:pt x="1718508" y="2011518"/>
                </a:moveTo>
                <a:cubicBezTo>
                  <a:pt x="1715721" y="2010985"/>
                  <a:pt x="1712536" y="2011569"/>
                  <a:pt x="1708702" y="2013926"/>
                </a:cubicBezTo>
                <a:cubicBezTo>
                  <a:pt x="1699749" y="2015641"/>
                  <a:pt x="1689843" y="2005830"/>
                  <a:pt x="1685747" y="2018498"/>
                </a:cubicBezTo>
                <a:cubicBezTo>
                  <a:pt x="1682413" y="2028881"/>
                  <a:pt x="1688128" y="2037834"/>
                  <a:pt x="1694415" y="2045263"/>
                </a:cubicBezTo>
                <a:cubicBezTo>
                  <a:pt x="1699653" y="2051455"/>
                  <a:pt x="1706226" y="2057075"/>
                  <a:pt x="1713274" y="2061170"/>
                </a:cubicBezTo>
                <a:cubicBezTo>
                  <a:pt x="1726323" y="2068695"/>
                  <a:pt x="1739373" y="2062408"/>
                  <a:pt x="1741944" y="2047550"/>
                </a:cubicBezTo>
                <a:cubicBezTo>
                  <a:pt x="1742992" y="2041263"/>
                  <a:pt x="1746612" y="2032119"/>
                  <a:pt x="1739658" y="2028690"/>
                </a:cubicBezTo>
                <a:cubicBezTo>
                  <a:pt x="1731657" y="2024761"/>
                  <a:pt x="1726871" y="2013116"/>
                  <a:pt x="1718508" y="2011518"/>
                </a:cubicBezTo>
                <a:close/>
                <a:moveTo>
                  <a:pt x="1397806" y="1996781"/>
                </a:moveTo>
                <a:cubicBezTo>
                  <a:pt x="1403521" y="1998210"/>
                  <a:pt x="1398949" y="2005163"/>
                  <a:pt x="1400950" y="2008497"/>
                </a:cubicBezTo>
                <a:cubicBezTo>
                  <a:pt x="1407712" y="2019737"/>
                  <a:pt x="1414666" y="2030595"/>
                  <a:pt x="1419714" y="2042978"/>
                </a:cubicBezTo>
                <a:cubicBezTo>
                  <a:pt x="1422571" y="2050121"/>
                  <a:pt x="1431144" y="2052312"/>
                  <a:pt x="1439335" y="2050312"/>
                </a:cubicBezTo>
                <a:cubicBezTo>
                  <a:pt x="1443622" y="2049264"/>
                  <a:pt x="1448956" y="2046216"/>
                  <a:pt x="1449337" y="2053741"/>
                </a:cubicBezTo>
                <a:cubicBezTo>
                  <a:pt x="1449622" y="2059741"/>
                  <a:pt x="1445812" y="2063552"/>
                  <a:pt x="1439335" y="2063456"/>
                </a:cubicBezTo>
                <a:cubicBezTo>
                  <a:pt x="1428763" y="2063552"/>
                  <a:pt x="1418190" y="2062694"/>
                  <a:pt x="1407808" y="2065647"/>
                </a:cubicBezTo>
                <a:cubicBezTo>
                  <a:pt x="1399045" y="2067076"/>
                  <a:pt x="1396568" y="2061361"/>
                  <a:pt x="1393520" y="2054503"/>
                </a:cubicBezTo>
                <a:cubicBezTo>
                  <a:pt x="1389139" y="2044502"/>
                  <a:pt x="1386472" y="2033167"/>
                  <a:pt x="1376089" y="2026690"/>
                </a:cubicBezTo>
                <a:cubicBezTo>
                  <a:pt x="1370184" y="2023070"/>
                  <a:pt x="1373232" y="2018784"/>
                  <a:pt x="1376470" y="2015736"/>
                </a:cubicBezTo>
                <a:cubicBezTo>
                  <a:pt x="1380090" y="2012402"/>
                  <a:pt x="1386853" y="2013736"/>
                  <a:pt x="1388377" y="2006878"/>
                </a:cubicBezTo>
                <a:cubicBezTo>
                  <a:pt x="1389520" y="2001925"/>
                  <a:pt x="1390567" y="1994971"/>
                  <a:pt x="1397806" y="1996781"/>
                </a:cubicBezTo>
                <a:close/>
                <a:moveTo>
                  <a:pt x="1185090" y="1920259"/>
                </a:moveTo>
                <a:cubicBezTo>
                  <a:pt x="1189186" y="1921699"/>
                  <a:pt x="1192210" y="1925486"/>
                  <a:pt x="1194353" y="1931534"/>
                </a:cubicBezTo>
                <a:cubicBezTo>
                  <a:pt x="1198449" y="1943059"/>
                  <a:pt x="1203973" y="1952394"/>
                  <a:pt x="1193877" y="1967634"/>
                </a:cubicBezTo>
                <a:cubicBezTo>
                  <a:pt x="1179589" y="1989351"/>
                  <a:pt x="1174827" y="2017069"/>
                  <a:pt x="1180065" y="2044405"/>
                </a:cubicBezTo>
                <a:cubicBezTo>
                  <a:pt x="1184256" y="2066313"/>
                  <a:pt x="1201592" y="2077838"/>
                  <a:pt x="1223880" y="2073171"/>
                </a:cubicBezTo>
                <a:cubicBezTo>
                  <a:pt x="1232453" y="2071361"/>
                  <a:pt x="1239406" y="2071075"/>
                  <a:pt x="1242073" y="2080600"/>
                </a:cubicBezTo>
                <a:cubicBezTo>
                  <a:pt x="1245026" y="2090983"/>
                  <a:pt x="1237501" y="2093459"/>
                  <a:pt x="1229405" y="2095269"/>
                </a:cubicBezTo>
                <a:cubicBezTo>
                  <a:pt x="1178541" y="2106699"/>
                  <a:pt x="1136631" y="2135369"/>
                  <a:pt x="1094817" y="2164516"/>
                </a:cubicBezTo>
                <a:cubicBezTo>
                  <a:pt x="1083958" y="2172041"/>
                  <a:pt x="1074814" y="2182423"/>
                  <a:pt x="1057002" y="2176803"/>
                </a:cubicBezTo>
                <a:cubicBezTo>
                  <a:pt x="1042810" y="2172326"/>
                  <a:pt x="1025951" y="2176898"/>
                  <a:pt x="1010235" y="2176993"/>
                </a:cubicBezTo>
                <a:cubicBezTo>
                  <a:pt x="1003853" y="2176993"/>
                  <a:pt x="1000614" y="2180804"/>
                  <a:pt x="997471" y="2185185"/>
                </a:cubicBezTo>
                <a:cubicBezTo>
                  <a:pt x="994709" y="2189090"/>
                  <a:pt x="991280" y="2191471"/>
                  <a:pt x="986327" y="2192138"/>
                </a:cubicBezTo>
                <a:cubicBezTo>
                  <a:pt x="965372" y="2194900"/>
                  <a:pt x="964705" y="2195948"/>
                  <a:pt x="967086" y="2216522"/>
                </a:cubicBezTo>
                <a:cubicBezTo>
                  <a:pt x="967944" y="2224047"/>
                  <a:pt x="968610" y="2231667"/>
                  <a:pt x="968896" y="2239287"/>
                </a:cubicBezTo>
                <a:cubicBezTo>
                  <a:pt x="969372" y="2250050"/>
                  <a:pt x="960895" y="2252527"/>
                  <a:pt x="953561" y="2251574"/>
                </a:cubicBezTo>
                <a:cubicBezTo>
                  <a:pt x="941178" y="2249955"/>
                  <a:pt x="950989" y="2241763"/>
                  <a:pt x="952037" y="2238144"/>
                </a:cubicBezTo>
                <a:cubicBezTo>
                  <a:pt x="958704" y="2215093"/>
                  <a:pt x="959276" y="2193472"/>
                  <a:pt x="933749" y="2182899"/>
                </a:cubicBezTo>
                <a:cubicBezTo>
                  <a:pt x="918128" y="2176422"/>
                  <a:pt x="906507" y="2167659"/>
                  <a:pt x="897840" y="2153848"/>
                </a:cubicBezTo>
                <a:cubicBezTo>
                  <a:pt x="895268" y="2149657"/>
                  <a:pt x="891363" y="2146228"/>
                  <a:pt x="886695" y="2147180"/>
                </a:cubicBezTo>
                <a:cubicBezTo>
                  <a:pt x="878504" y="2148800"/>
                  <a:pt x="886314" y="2154514"/>
                  <a:pt x="884981" y="2157658"/>
                </a:cubicBezTo>
                <a:cubicBezTo>
                  <a:pt x="881171" y="2166516"/>
                  <a:pt x="869550" y="2164135"/>
                  <a:pt x="863835" y="2171564"/>
                </a:cubicBezTo>
                <a:cubicBezTo>
                  <a:pt x="862311" y="2173564"/>
                  <a:pt x="852310" y="2172707"/>
                  <a:pt x="856882" y="2163278"/>
                </a:cubicBezTo>
                <a:cubicBezTo>
                  <a:pt x="858311" y="2160325"/>
                  <a:pt x="854596" y="2160229"/>
                  <a:pt x="852596" y="2160039"/>
                </a:cubicBezTo>
                <a:cubicBezTo>
                  <a:pt x="830688" y="2157467"/>
                  <a:pt x="830688" y="2157467"/>
                  <a:pt x="835832" y="2137274"/>
                </a:cubicBezTo>
                <a:cubicBezTo>
                  <a:pt x="830307" y="2137084"/>
                  <a:pt x="823545" y="2146513"/>
                  <a:pt x="820497" y="2139179"/>
                </a:cubicBezTo>
                <a:cubicBezTo>
                  <a:pt x="818306" y="2133845"/>
                  <a:pt x="822306" y="2120225"/>
                  <a:pt x="825831" y="2119272"/>
                </a:cubicBezTo>
                <a:cubicBezTo>
                  <a:pt x="842880" y="2114795"/>
                  <a:pt x="839356" y="2099650"/>
                  <a:pt x="843738" y="2087554"/>
                </a:cubicBezTo>
                <a:cubicBezTo>
                  <a:pt x="848691" y="2097174"/>
                  <a:pt x="845262" y="2105556"/>
                  <a:pt x="845547" y="2113843"/>
                </a:cubicBezTo>
                <a:cubicBezTo>
                  <a:pt x="845928" y="2122510"/>
                  <a:pt x="847167" y="2130797"/>
                  <a:pt x="856406" y="2134703"/>
                </a:cubicBezTo>
                <a:cubicBezTo>
                  <a:pt x="861264" y="2136798"/>
                  <a:pt x="866407" y="2140037"/>
                  <a:pt x="871455" y="2136322"/>
                </a:cubicBezTo>
                <a:cubicBezTo>
                  <a:pt x="875551" y="2133274"/>
                  <a:pt x="874789" y="2128511"/>
                  <a:pt x="874027" y="2123749"/>
                </a:cubicBezTo>
                <a:cubicBezTo>
                  <a:pt x="872503" y="2114986"/>
                  <a:pt x="870884" y="2106032"/>
                  <a:pt x="873646" y="2092412"/>
                </a:cubicBezTo>
                <a:cubicBezTo>
                  <a:pt x="878980" y="2103175"/>
                  <a:pt x="875646" y="2113081"/>
                  <a:pt x="885171" y="2118891"/>
                </a:cubicBezTo>
                <a:cubicBezTo>
                  <a:pt x="891458" y="2116986"/>
                  <a:pt x="884124" y="2106604"/>
                  <a:pt x="890505" y="2105270"/>
                </a:cubicBezTo>
                <a:cubicBezTo>
                  <a:pt x="896982" y="2103937"/>
                  <a:pt x="902031" y="2108318"/>
                  <a:pt x="906603" y="2112319"/>
                </a:cubicBezTo>
                <a:cubicBezTo>
                  <a:pt x="912318" y="2117367"/>
                  <a:pt x="918604" y="2117081"/>
                  <a:pt x="925748" y="2116891"/>
                </a:cubicBezTo>
                <a:cubicBezTo>
                  <a:pt x="940512" y="2116414"/>
                  <a:pt x="941559" y="2110414"/>
                  <a:pt x="932892" y="2100793"/>
                </a:cubicBezTo>
                <a:cubicBezTo>
                  <a:pt x="910032" y="2075647"/>
                  <a:pt x="919271" y="2048501"/>
                  <a:pt x="928224" y="2021831"/>
                </a:cubicBezTo>
                <a:cubicBezTo>
                  <a:pt x="931177" y="2012783"/>
                  <a:pt x="937083" y="2004686"/>
                  <a:pt x="940321" y="1994685"/>
                </a:cubicBezTo>
                <a:cubicBezTo>
                  <a:pt x="932892" y="2037643"/>
                  <a:pt x="964134" y="2070885"/>
                  <a:pt x="967372" y="2110890"/>
                </a:cubicBezTo>
                <a:cubicBezTo>
                  <a:pt x="967658" y="2114414"/>
                  <a:pt x="969849" y="2118034"/>
                  <a:pt x="971944" y="2121177"/>
                </a:cubicBezTo>
                <a:cubicBezTo>
                  <a:pt x="972992" y="2122701"/>
                  <a:pt x="975849" y="2124416"/>
                  <a:pt x="977469" y="2123939"/>
                </a:cubicBezTo>
                <a:cubicBezTo>
                  <a:pt x="981279" y="2122987"/>
                  <a:pt x="980707" y="2119653"/>
                  <a:pt x="979755" y="2116700"/>
                </a:cubicBezTo>
                <a:cubicBezTo>
                  <a:pt x="977088" y="2108795"/>
                  <a:pt x="973659" y="2101079"/>
                  <a:pt x="971849" y="2093078"/>
                </a:cubicBezTo>
                <a:cubicBezTo>
                  <a:pt x="969372" y="2082410"/>
                  <a:pt x="967086" y="2071266"/>
                  <a:pt x="975183" y="2058883"/>
                </a:cubicBezTo>
                <a:cubicBezTo>
                  <a:pt x="982993" y="2072218"/>
                  <a:pt x="984898" y="2086792"/>
                  <a:pt x="996138" y="2095555"/>
                </a:cubicBezTo>
                <a:cubicBezTo>
                  <a:pt x="999186" y="2097936"/>
                  <a:pt x="1002519" y="2100984"/>
                  <a:pt x="1006234" y="2098793"/>
                </a:cubicBezTo>
                <a:cubicBezTo>
                  <a:pt x="1010330" y="2096412"/>
                  <a:pt x="1008901" y="2091935"/>
                  <a:pt x="1006901" y="2088697"/>
                </a:cubicBezTo>
                <a:cubicBezTo>
                  <a:pt x="1002424" y="2081553"/>
                  <a:pt x="1004996" y="2075838"/>
                  <a:pt x="1009282" y="2069933"/>
                </a:cubicBezTo>
                <a:cubicBezTo>
                  <a:pt x="1016140" y="2060693"/>
                  <a:pt x="1020617" y="2050311"/>
                  <a:pt x="1024808" y="2038500"/>
                </a:cubicBezTo>
                <a:cubicBezTo>
                  <a:pt x="1026999" y="2058979"/>
                  <a:pt x="1036143" y="2078029"/>
                  <a:pt x="1032618" y="2099079"/>
                </a:cubicBezTo>
                <a:cubicBezTo>
                  <a:pt x="1031856" y="2103556"/>
                  <a:pt x="1030428" y="2108033"/>
                  <a:pt x="1030428" y="2112414"/>
                </a:cubicBezTo>
                <a:cubicBezTo>
                  <a:pt x="1030523" y="2121367"/>
                  <a:pt x="1038143" y="2124130"/>
                  <a:pt x="1044620" y="2124225"/>
                </a:cubicBezTo>
                <a:cubicBezTo>
                  <a:pt x="1052145" y="2124320"/>
                  <a:pt x="1050716" y="2116891"/>
                  <a:pt x="1050430" y="2111842"/>
                </a:cubicBezTo>
                <a:cubicBezTo>
                  <a:pt x="1050144" y="2106508"/>
                  <a:pt x="1048525" y="2101270"/>
                  <a:pt x="1048716" y="2096031"/>
                </a:cubicBezTo>
                <a:cubicBezTo>
                  <a:pt x="1049192" y="2076791"/>
                  <a:pt x="1043096" y="2057645"/>
                  <a:pt x="1051859" y="2038214"/>
                </a:cubicBezTo>
                <a:cubicBezTo>
                  <a:pt x="1054907" y="2031451"/>
                  <a:pt x="1055288" y="2020974"/>
                  <a:pt x="1049573" y="2012116"/>
                </a:cubicBezTo>
                <a:cubicBezTo>
                  <a:pt x="1043382" y="2002496"/>
                  <a:pt x="1047763" y="1991446"/>
                  <a:pt x="1049478" y="1980969"/>
                </a:cubicBezTo>
                <a:cubicBezTo>
                  <a:pt x="1050144" y="1976968"/>
                  <a:pt x="1053097" y="1972111"/>
                  <a:pt x="1056621" y="1973921"/>
                </a:cubicBezTo>
                <a:cubicBezTo>
                  <a:pt x="1075862" y="1983826"/>
                  <a:pt x="1071385" y="1967158"/>
                  <a:pt x="1074624" y="1958776"/>
                </a:cubicBezTo>
                <a:cubicBezTo>
                  <a:pt x="1079386" y="1946203"/>
                  <a:pt x="1082339" y="1932677"/>
                  <a:pt x="1091769" y="1920485"/>
                </a:cubicBezTo>
                <a:cubicBezTo>
                  <a:pt x="1099103" y="1927248"/>
                  <a:pt x="1097198" y="1935154"/>
                  <a:pt x="1096150" y="1941726"/>
                </a:cubicBezTo>
                <a:cubicBezTo>
                  <a:pt x="1091197" y="1973063"/>
                  <a:pt x="1087863" y="2004496"/>
                  <a:pt x="1085196" y="2036024"/>
                </a:cubicBezTo>
                <a:cubicBezTo>
                  <a:pt x="1085101" y="2037547"/>
                  <a:pt x="1084720" y="2039071"/>
                  <a:pt x="1084720" y="2040596"/>
                </a:cubicBezTo>
                <a:cubicBezTo>
                  <a:pt x="1084530" y="2051073"/>
                  <a:pt x="1088054" y="2053740"/>
                  <a:pt x="1100151" y="2063551"/>
                </a:cubicBezTo>
                <a:cubicBezTo>
                  <a:pt x="1105961" y="2068313"/>
                  <a:pt x="1107390" y="2078219"/>
                  <a:pt x="1111295" y="2085554"/>
                </a:cubicBezTo>
                <a:cubicBezTo>
                  <a:pt x="1113390" y="2089459"/>
                  <a:pt x="1111485" y="2098793"/>
                  <a:pt x="1119486" y="2095745"/>
                </a:cubicBezTo>
                <a:cubicBezTo>
                  <a:pt x="1126249" y="2093174"/>
                  <a:pt x="1121868" y="2086125"/>
                  <a:pt x="1119772" y="2081839"/>
                </a:cubicBezTo>
                <a:cubicBezTo>
                  <a:pt x="1110819" y="2064122"/>
                  <a:pt x="1123011" y="2047930"/>
                  <a:pt x="1123392" y="2030975"/>
                </a:cubicBezTo>
                <a:cubicBezTo>
                  <a:pt x="1123677" y="2020498"/>
                  <a:pt x="1128440" y="2010306"/>
                  <a:pt x="1123392" y="1999733"/>
                </a:cubicBezTo>
                <a:cubicBezTo>
                  <a:pt x="1122439" y="1997828"/>
                  <a:pt x="1121772" y="1994685"/>
                  <a:pt x="1122725" y="1993161"/>
                </a:cubicBezTo>
                <a:cubicBezTo>
                  <a:pt x="1137679" y="1969444"/>
                  <a:pt x="1140537" y="1938106"/>
                  <a:pt x="1169397" y="1923057"/>
                </a:cubicBezTo>
                <a:cubicBezTo>
                  <a:pt x="1175827" y="1919723"/>
                  <a:pt x="1180994" y="1918818"/>
                  <a:pt x="1185090" y="1920259"/>
                </a:cubicBezTo>
                <a:close/>
                <a:moveTo>
                  <a:pt x="1249693" y="1886386"/>
                </a:moveTo>
                <a:cubicBezTo>
                  <a:pt x="1258075" y="1884576"/>
                  <a:pt x="1264838" y="1889338"/>
                  <a:pt x="1268457" y="1896387"/>
                </a:cubicBezTo>
                <a:cubicBezTo>
                  <a:pt x="1275792" y="1910770"/>
                  <a:pt x="1280078" y="1926010"/>
                  <a:pt x="1279411" y="1942488"/>
                </a:cubicBezTo>
                <a:cubicBezTo>
                  <a:pt x="1279221" y="1946584"/>
                  <a:pt x="1278363" y="1952870"/>
                  <a:pt x="1284840" y="1952965"/>
                </a:cubicBezTo>
                <a:cubicBezTo>
                  <a:pt x="1289031" y="1953061"/>
                  <a:pt x="1289127" y="1947631"/>
                  <a:pt x="1290841" y="1944393"/>
                </a:cubicBezTo>
                <a:cubicBezTo>
                  <a:pt x="1293984" y="1938392"/>
                  <a:pt x="1286460" y="1925724"/>
                  <a:pt x="1298080" y="1926390"/>
                </a:cubicBezTo>
                <a:cubicBezTo>
                  <a:pt x="1306081" y="1926867"/>
                  <a:pt x="1309986" y="1938964"/>
                  <a:pt x="1310463" y="1946298"/>
                </a:cubicBezTo>
                <a:cubicBezTo>
                  <a:pt x="1311415" y="1958966"/>
                  <a:pt x="1318940" y="1974397"/>
                  <a:pt x="1301985" y="1983636"/>
                </a:cubicBezTo>
                <a:cubicBezTo>
                  <a:pt x="1298652" y="1985445"/>
                  <a:pt x="1299604" y="1989541"/>
                  <a:pt x="1302652" y="1991161"/>
                </a:cubicBezTo>
                <a:cubicBezTo>
                  <a:pt x="1314844" y="1997542"/>
                  <a:pt x="1305891" y="2009449"/>
                  <a:pt x="1309891" y="2018021"/>
                </a:cubicBezTo>
                <a:cubicBezTo>
                  <a:pt x="1310367" y="2019164"/>
                  <a:pt x="1308272" y="2021926"/>
                  <a:pt x="1306843" y="2023355"/>
                </a:cubicBezTo>
                <a:cubicBezTo>
                  <a:pt x="1306081" y="2024117"/>
                  <a:pt x="1304081" y="2023545"/>
                  <a:pt x="1302652" y="2023641"/>
                </a:cubicBezTo>
                <a:cubicBezTo>
                  <a:pt x="1305224" y="2008686"/>
                  <a:pt x="1285221" y="2027070"/>
                  <a:pt x="1286460" y="2012306"/>
                </a:cubicBezTo>
                <a:cubicBezTo>
                  <a:pt x="1287507" y="1998114"/>
                  <a:pt x="1286555" y="1983731"/>
                  <a:pt x="1286555" y="1965443"/>
                </a:cubicBezTo>
                <a:cubicBezTo>
                  <a:pt x="1277030" y="1972396"/>
                  <a:pt x="1278459" y="1980397"/>
                  <a:pt x="1272553" y="1987636"/>
                </a:cubicBezTo>
                <a:cubicBezTo>
                  <a:pt x="1271791" y="1972396"/>
                  <a:pt x="1270839" y="1958871"/>
                  <a:pt x="1246455" y="1970491"/>
                </a:cubicBezTo>
                <a:cubicBezTo>
                  <a:pt x="1260647" y="1955918"/>
                  <a:pt x="1254456" y="1938868"/>
                  <a:pt x="1269505" y="1931153"/>
                </a:cubicBezTo>
                <a:cubicBezTo>
                  <a:pt x="1273506" y="1929057"/>
                  <a:pt x="1268838" y="1921342"/>
                  <a:pt x="1264266" y="1918104"/>
                </a:cubicBezTo>
                <a:cubicBezTo>
                  <a:pt x="1258075" y="1913818"/>
                  <a:pt x="1254456" y="1917056"/>
                  <a:pt x="1252170" y="1922961"/>
                </a:cubicBezTo>
                <a:cubicBezTo>
                  <a:pt x="1249979" y="1928581"/>
                  <a:pt x="1248074" y="1934201"/>
                  <a:pt x="1245216" y="1942011"/>
                </a:cubicBezTo>
                <a:cubicBezTo>
                  <a:pt x="1237882" y="1933344"/>
                  <a:pt x="1240835" y="1925343"/>
                  <a:pt x="1241787" y="1917913"/>
                </a:cubicBezTo>
                <a:cubicBezTo>
                  <a:pt x="1242454" y="1912770"/>
                  <a:pt x="1246645" y="1908007"/>
                  <a:pt x="1245026" y="1902578"/>
                </a:cubicBezTo>
                <a:cubicBezTo>
                  <a:pt x="1243026" y="1895815"/>
                  <a:pt x="1239406" y="1888672"/>
                  <a:pt x="1249693" y="1886386"/>
                </a:cubicBezTo>
                <a:close/>
                <a:moveTo>
                  <a:pt x="2406742" y="1866372"/>
                </a:moveTo>
                <a:cubicBezTo>
                  <a:pt x="2404647" y="1865670"/>
                  <a:pt x="2402599" y="1866003"/>
                  <a:pt x="2401170" y="1868956"/>
                </a:cubicBezTo>
                <a:cubicBezTo>
                  <a:pt x="2398788" y="1873909"/>
                  <a:pt x="2404503" y="1876766"/>
                  <a:pt x="2408599" y="1878671"/>
                </a:cubicBezTo>
                <a:cubicBezTo>
                  <a:pt x="2412695" y="1880481"/>
                  <a:pt x="2417267" y="1882862"/>
                  <a:pt x="2421553" y="1882767"/>
                </a:cubicBezTo>
                <a:cubicBezTo>
                  <a:pt x="2451176" y="1882196"/>
                  <a:pt x="2459367" y="1906484"/>
                  <a:pt x="2472321" y="1925344"/>
                </a:cubicBezTo>
                <a:cubicBezTo>
                  <a:pt x="2475465" y="1929821"/>
                  <a:pt x="2473655" y="1933821"/>
                  <a:pt x="2471750" y="1938107"/>
                </a:cubicBezTo>
                <a:cubicBezTo>
                  <a:pt x="2460987" y="1963634"/>
                  <a:pt x="2468416" y="1987447"/>
                  <a:pt x="2481275" y="2009354"/>
                </a:cubicBezTo>
                <a:cubicBezTo>
                  <a:pt x="2487752" y="2020308"/>
                  <a:pt x="2496610" y="2032214"/>
                  <a:pt x="2512803" y="2031452"/>
                </a:cubicBezTo>
                <a:cubicBezTo>
                  <a:pt x="2513184" y="2028976"/>
                  <a:pt x="2513660" y="2027547"/>
                  <a:pt x="2513565" y="2026118"/>
                </a:cubicBezTo>
                <a:cubicBezTo>
                  <a:pt x="2512041" y="2009640"/>
                  <a:pt x="2499944" y="1989542"/>
                  <a:pt x="2529186" y="1983923"/>
                </a:cubicBezTo>
                <a:cubicBezTo>
                  <a:pt x="2533758" y="1983065"/>
                  <a:pt x="2532805" y="1976112"/>
                  <a:pt x="2531948" y="1971731"/>
                </a:cubicBezTo>
                <a:cubicBezTo>
                  <a:pt x="2530900" y="1966587"/>
                  <a:pt x="2527281" y="1963729"/>
                  <a:pt x="2522042" y="1964873"/>
                </a:cubicBezTo>
                <a:cubicBezTo>
                  <a:pt x="2517661" y="1965825"/>
                  <a:pt x="2513470" y="1968016"/>
                  <a:pt x="2509183" y="1969445"/>
                </a:cubicBezTo>
                <a:cubicBezTo>
                  <a:pt x="2504040" y="1971159"/>
                  <a:pt x="2497563" y="1972778"/>
                  <a:pt x="2494610" y="1967540"/>
                </a:cubicBezTo>
                <a:cubicBezTo>
                  <a:pt x="2490800" y="1960682"/>
                  <a:pt x="2497563" y="1958681"/>
                  <a:pt x="2502420" y="1956681"/>
                </a:cubicBezTo>
                <a:cubicBezTo>
                  <a:pt x="2507088" y="1954681"/>
                  <a:pt x="2510993" y="1951537"/>
                  <a:pt x="2508612" y="1946489"/>
                </a:cubicBezTo>
                <a:cubicBezTo>
                  <a:pt x="2506326" y="1941441"/>
                  <a:pt x="2500801" y="1941536"/>
                  <a:pt x="2497182" y="1945061"/>
                </a:cubicBezTo>
                <a:cubicBezTo>
                  <a:pt x="2492800" y="1949442"/>
                  <a:pt x="2488990" y="1946870"/>
                  <a:pt x="2489847" y="1943251"/>
                </a:cubicBezTo>
                <a:cubicBezTo>
                  <a:pt x="2493467" y="1928678"/>
                  <a:pt x="2478798" y="1922582"/>
                  <a:pt x="2475370" y="1909342"/>
                </a:cubicBezTo>
                <a:cubicBezTo>
                  <a:pt x="2492895" y="1904484"/>
                  <a:pt x="2505468" y="1918676"/>
                  <a:pt x="2520518" y="1917438"/>
                </a:cubicBezTo>
                <a:cubicBezTo>
                  <a:pt x="2537949" y="1916009"/>
                  <a:pt x="2553665" y="1917438"/>
                  <a:pt x="2566428" y="1931345"/>
                </a:cubicBezTo>
                <a:cubicBezTo>
                  <a:pt x="2572048" y="1937345"/>
                  <a:pt x="2580525" y="1934869"/>
                  <a:pt x="2585383" y="1930868"/>
                </a:cubicBezTo>
                <a:cubicBezTo>
                  <a:pt x="2591479" y="1925725"/>
                  <a:pt x="2595956" y="1917438"/>
                  <a:pt x="2593861" y="1908770"/>
                </a:cubicBezTo>
                <a:cubicBezTo>
                  <a:pt x="2592051" y="1901246"/>
                  <a:pt x="2584812" y="1898960"/>
                  <a:pt x="2577573" y="1898674"/>
                </a:cubicBezTo>
                <a:cubicBezTo>
                  <a:pt x="2566905" y="1898198"/>
                  <a:pt x="2555665" y="1897721"/>
                  <a:pt x="2546045" y="1902198"/>
                </a:cubicBezTo>
                <a:cubicBezTo>
                  <a:pt x="2529281" y="1909913"/>
                  <a:pt x="2514136" y="1905913"/>
                  <a:pt x="2500706" y="1896769"/>
                </a:cubicBezTo>
                <a:cubicBezTo>
                  <a:pt x="2481180" y="1883434"/>
                  <a:pt x="2459082" y="1878862"/>
                  <a:pt x="2436984" y="1873433"/>
                </a:cubicBezTo>
                <a:cubicBezTo>
                  <a:pt x="2428887" y="1871432"/>
                  <a:pt x="2420220" y="1875719"/>
                  <a:pt x="2412600" y="1870004"/>
                </a:cubicBezTo>
                <a:cubicBezTo>
                  <a:pt x="2410981" y="1868813"/>
                  <a:pt x="2408837" y="1867075"/>
                  <a:pt x="2406742" y="1866372"/>
                </a:cubicBezTo>
                <a:close/>
                <a:moveTo>
                  <a:pt x="657560" y="1833022"/>
                </a:moveTo>
                <a:cubicBezTo>
                  <a:pt x="659524" y="1833998"/>
                  <a:pt x="661143" y="1835808"/>
                  <a:pt x="662286" y="1837713"/>
                </a:cubicBezTo>
                <a:cubicBezTo>
                  <a:pt x="669335" y="1849334"/>
                  <a:pt x="678764" y="1849619"/>
                  <a:pt x="689051" y="1843523"/>
                </a:cubicBezTo>
                <a:cubicBezTo>
                  <a:pt x="703910" y="1834760"/>
                  <a:pt x="721055" y="1849810"/>
                  <a:pt x="735914" y="1838666"/>
                </a:cubicBezTo>
                <a:cubicBezTo>
                  <a:pt x="738105" y="1837046"/>
                  <a:pt x="752012" y="1866574"/>
                  <a:pt x="750964" y="1875527"/>
                </a:cubicBezTo>
                <a:cubicBezTo>
                  <a:pt x="736391" y="1890291"/>
                  <a:pt x="753917" y="1894863"/>
                  <a:pt x="762394" y="1903245"/>
                </a:cubicBezTo>
                <a:cubicBezTo>
                  <a:pt x="765918" y="1906769"/>
                  <a:pt x="772586" y="1911246"/>
                  <a:pt x="769442" y="1916009"/>
                </a:cubicBezTo>
                <a:cubicBezTo>
                  <a:pt x="766680" y="1920104"/>
                  <a:pt x="759441" y="1922581"/>
                  <a:pt x="753917" y="1923152"/>
                </a:cubicBezTo>
                <a:cubicBezTo>
                  <a:pt x="747249" y="1923914"/>
                  <a:pt x="748964" y="1914770"/>
                  <a:pt x="748106" y="1914104"/>
                </a:cubicBezTo>
                <a:cubicBezTo>
                  <a:pt x="734962" y="1902293"/>
                  <a:pt x="720770" y="1891529"/>
                  <a:pt x="706387" y="1881052"/>
                </a:cubicBezTo>
                <a:cubicBezTo>
                  <a:pt x="689623" y="1868764"/>
                  <a:pt x="669716" y="1863145"/>
                  <a:pt x="650856" y="1855430"/>
                </a:cubicBezTo>
                <a:cubicBezTo>
                  <a:pt x="646951" y="1853810"/>
                  <a:pt x="640664" y="1853620"/>
                  <a:pt x="640950" y="1847809"/>
                </a:cubicBezTo>
                <a:cubicBezTo>
                  <a:pt x="641236" y="1841618"/>
                  <a:pt x="645332" y="1836475"/>
                  <a:pt x="650761" y="1833331"/>
                </a:cubicBezTo>
                <a:cubicBezTo>
                  <a:pt x="653285" y="1831903"/>
                  <a:pt x="655595" y="1832046"/>
                  <a:pt x="657560" y="1833022"/>
                </a:cubicBezTo>
                <a:close/>
                <a:moveTo>
                  <a:pt x="1027950" y="1803233"/>
                </a:moveTo>
                <a:lnTo>
                  <a:pt x="1028903" y="1804376"/>
                </a:lnTo>
                <a:lnTo>
                  <a:pt x="1027900" y="1803426"/>
                </a:lnTo>
                <a:close/>
                <a:moveTo>
                  <a:pt x="1008710" y="1612543"/>
                </a:moveTo>
                <a:cubicBezTo>
                  <a:pt x="1011377" y="1636736"/>
                  <a:pt x="1000995" y="1657787"/>
                  <a:pt x="998233" y="1679980"/>
                </a:cubicBezTo>
                <a:cubicBezTo>
                  <a:pt x="995089" y="1705126"/>
                  <a:pt x="993184" y="1729700"/>
                  <a:pt x="996708" y="1754846"/>
                </a:cubicBezTo>
                <a:cubicBezTo>
                  <a:pt x="998137" y="1765800"/>
                  <a:pt x="1001543" y="1775325"/>
                  <a:pt x="1006912" y="1783540"/>
                </a:cubicBezTo>
                <a:lnTo>
                  <a:pt x="1027900" y="1803426"/>
                </a:lnTo>
                <a:lnTo>
                  <a:pt x="1020831" y="1830487"/>
                </a:lnTo>
                <a:cubicBezTo>
                  <a:pt x="1015687" y="1837952"/>
                  <a:pt x="1008377" y="1844096"/>
                  <a:pt x="1000709" y="1849811"/>
                </a:cubicBezTo>
                <a:cubicBezTo>
                  <a:pt x="990993" y="1857049"/>
                  <a:pt x="979944" y="1862574"/>
                  <a:pt x="969277" y="1868289"/>
                </a:cubicBezTo>
                <a:cubicBezTo>
                  <a:pt x="924604" y="1892102"/>
                  <a:pt x="888028" y="1926868"/>
                  <a:pt x="848881" y="1958015"/>
                </a:cubicBezTo>
                <a:cubicBezTo>
                  <a:pt x="832116" y="1971349"/>
                  <a:pt x="829640" y="1993352"/>
                  <a:pt x="820115" y="2014783"/>
                </a:cubicBezTo>
                <a:cubicBezTo>
                  <a:pt x="799922" y="1970587"/>
                  <a:pt x="810209" y="1934012"/>
                  <a:pt x="834879" y="1899341"/>
                </a:cubicBezTo>
                <a:cubicBezTo>
                  <a:pt x="877646" y="1839428"/>
                  <a:pt x="913460" y="1774849"/>
                  <a:pt x="957180" y="1715508"/>
                </a:cubicBezTo>
                <a:cubicBezTo>
                  <a:pt x="959847" y="1711888"/>
                  <a:pt x="962323" y="1707412"/>
                  <a:pt x="962800" y="1703221"/>
                </a:cubicBezTo>
                <a:cubicBezTo>
                  <a:pt x="966324" y="1667502"/>
                  <a:pt x="985660" y="1639975"/>
                  <a:pt x="1008710" y="1612543"/>
                </a:cubicBezTo>
                <a:close/>
                <a:moveTo>
                  <a:pt x="1319034" y="1556250"/>
                </a:moveTo>
                <a:cubicBezTo>
                  <a:pt x="1304461" y="1555393"/>
                  <a:pt x="1300746" y="1560155"/>
                  <a:pt x="1305604" y="1573586"/>
                </a:cubicBezTo>
                <a:cubicBezTo>
                  <a:pt x="1310367" y="1586635"/>
                  <a:pt x="1318558" y="1597588"/>
                  <a:pt x="1327893" y="1607780"/>
                </a:cubicBezTo>
                <a:cubicBezTo>
                  <a:pt x="1333989" y="1614543"/>
                  <a:pt x="1340085" y="1624925"/>
                  <a:pt x="1348848" y="1622830"/>
                </a:cubicBezTo>
                <a:cubicBezTo>
                  <a:pt x="1358277" y="1620639"/>
                  <a:pt x="1353039" y="1608352"/>
                  <a:pt x="1355515" y="1600732"/>
                </a:cubicBezTo>
                <a:cubicBezTo>
                  <a:pt x="1355896" y="1599589"/>
                  <a:pt x="1357515" y="1598732"/>
                  <a:pt x="1359706" y="1596731"/>
                </a:cubicBezTo>
                <a:cubicBezTo>
                  <a:pt x="1373327" y="1608447"/>
                  <a:pt x="1381518" y="1623306"/>
                  <a:pt x="1385709" y="1640546"/>
                </a:cubicBezTo>
                <a:cubicBezTo>
                  <a:pt x="1388567" y="1652262"/>
                  <a:pt x="1398663" y="1665787"/>
                  <a:pt x="1392663" y="1675217"/>
                </a:cubicBezTo>
                <a:cubicBezTo>
                  <a:pt x="1385138" y="1687124"/>
                  <a:pt x="1391234" y="1695125"/>
                  <a:pt x="1393139" y="1704459"/>
                </a:cubicBezTo>
                <a:cubicBezTo>
                  <a:pt x="1394091" y="1709317"/>
                  <a:pt x="1398092" y="1715699"/>
                  <a:pt x="1403997" y="1713984"/>
                </a:cubicBezTo>
                <a:cubicBezTo>
                  <a:pt x="1410951" y="1711984"/>
                  <a:pt x="1407617" y="1705126"/>
                  <a:pt x="1406664" y="1700268"/>
                </a:cubicBezTo>
                <a:cubicBezTo>
                  <a:pt x="1404093" y="1687504"/>
                  <a:pt x="1396854" y="1674836"/>
                  <a:pt x="1405236" y="1660549"/>
                </a:cubicBezTo>
                <a:cubicBezTo>
                  <a:pt x="1415904" y="1667597"/>
                  <a:pt x="1409903" y="1680646"/>
                  <a:pt x="1419999" y="1689314"/>
                </a:cubicBezTo>
                <a:cubicBezTo>
                  <a:pt x="1423428" y="1657977"/>
                  <a:pt x="1409998" y="1633783"/>
                  <a:pt x="1394663" y="1611209"/>
                </a:cubicBezTo>
                <a:cubicBezTo>
                  <a:pt x="1378661" y="1587587"/>
                  <a:pt x="1352753" y="1574633"/>
                  <a:pt x="1330179" y="1558346"/>
                </a:cubicBezTo>
                <a:cubicBezTo>
                  <a:pt x="1327416" y="1556345"/>
                  <a:pt x="1322844" y="1556536"/>
                  <a:pt x="1319034" y="1556250"/>
                </a:cubicBezTo>
                <a:close/>
                <a:moveTo>
                  <a:pt x="1412760" y="1507387"/>
                </a:moveTo>
                <a:cubicBezTo>
                  <a:pt x="1403521" y="1503862"/>
                  <a:pt x="1403140" y="1509863"/>
                  <a:pt x="1401426" y="1516150"/>
                </a:cubicBezTo>
                <a:cubicBezTo>
                  <a:pt x="1399140" y="1524722"/>
                  <a:pt x="1397901" y="1532723"/>
                  <a:pt x="1405712" y="1538915"/>
                </a:cubicBezTo>
                <a:cubicBezTo>
                  <a:pt x="1407903" y="1540629"/>
                  <a:pt x="1410284" y="1538819"/>
                  <a:pt x="1410474" y="1536152"/>
                </a:cubicBezTo>
                <a:cubicBezTo>
                  <a:pt x="1410855" y="1531580"/>
                  <a:pt x="1409903" y="1525770"/>
                  <a:pt x="1417428" y="1529390"/>
                </a:cubicBezTo>
                <a:cubicBezTo>
                  <a:pt x="1423619" y="1532437"/>
                  <a:pt x="1419618" y="1536438"/>
                  <a:pt x="1418094" y="1540629"/>
                </a:cubicBezTo>
                <a:cubicBezTo>
                  <a:pt x="1414951" y="1549583"/>
                  <a:pt x="1407712" y="1562822"/>
                  <a:pt x="1411141" y="1567204"/>
                </a:cubicBezTo>
                <a:cubicBezTo>
                  <a:pt x="1417904" y="1575776"/>
                  <a:pt x="1423714" y="1586158"/>
                  <a:pt x="1433620" y="1592445"/>
                </a:cubicBezTo>
                <a:cubicBezTo>
                  <a:pt x="1440669" y="1596922"/>
                  <a:pt x="1446574" y="1602541"/>
                  <a:pt x="1456194" y="1600732"/>
                </a:cubicBezTo>
                <a:cubicBezTo>
                  <a:pt x="1480007" y="1596350"/>
                  <a:pt x="1502581" y="1603970"/>
                  <a:pt x="1518774" y="1618925"/>
                </a:cubicBezTo>
                <a:cubicBezTo>
                  <a:pt x="1538490" y="1637212"/>
                  <a:pt x="1570494" y="1626259"/>
                  <a:pt x="1585544" y="1651310"/>
                </a:cubicBezTo>
                <a:cubicBezTo>
                  <a:pt x="1585830" y="1651691"/>
                  <a:pt x="1588687" y="1651214"/>
                  <a:pt x="1589640" y="1650357"/>
                </a:cubicBezTo>
                <a:cubicBezTo>
                  <a:pt x="1598688" y="1642642"/>
                  <a:pt x="1600879" y="1650357"/>
                  <a:pt x="1604403" y="1656453"/>
                </a:cubicBezTo>
                <a:cubicBezTo>
                  <a:pt x="1613643" y="1672265"/>
                  <a:pt x="1624787" y="1687314"/>
                  <a:pt x="1642789" y="1692743"/>
                </a:cubicBezTo>
                <a:cubicBezTo>
                  <a:pt x="1659458" y="1697791"/>
                  <a:pt x="1666697" y="1704650"/>
                  <a:pt x="1664411" y="1723414"/>
                </a:cubicBezTo>
                <a:cubicBezTo>
                  <a:pt x="1662696" y="1737130"/>
                  <a:pt x="1671174" y="1749798"/>
                  <a:pt x="1682127" y="1758561"/>
                </a:cubicBezTo>
                <a:cubicBezTo>
                  <a:pt x="1691748" y="1766276"/>
                  <a:pt x="1698606" y="1755132"/>
                  <a:pt x="1706797" y="1752560"/>
                </a:cubicBezTo>
                <a:cubicBezTo>
                  <a:pt x="1723085" y="1747512"/>
                  <a:pt x="1737087" y="1744845"/>
                  <a:pt x="1731372" y="1718842"/>
                </a:cubicBezTo>
                <a:cubicBezTo>
                  <a:pt x="1725942" y="1693982"/>
                  <a:pt x="1730991" y="1692743"/>
                  <a:pt x="1706416" y="1685219"/>
                </a:cubicBezTo>
                <a:cubicBezTo>
                  <a:pt x="1702511" y="1684075"/>
                  <a:pt x="1698987" y="1683313"/>
                  <a:pt x="1698606" y="1678741"/>
                </a:cubicBezTo>
                <a:cubicBezTo>
                  <a:pt x="1698320" y="1674550"/>
                  <a:pt x="1700987" y="1671598"/>
                  <a:pt x="1704416" y="1669598"/>
                </a:cubicBezTo>
                <a:cubicBezTo>
                  <a:pt x="1712131" y="1665025"/>
                  <a:pt x="1720418" y="1666073"/>
                  <a:pt x="1728800" y="1667312"/>
                </a:cubicBezTo>
                <a:cubicBezTo>
                  <a:pt x="1738134" y="1668740"/>
                  <a:pt x="1747564" y="1671788"/>
                  <a:pt x="1756899" y="1666835"/>
                </a:cubicBezTo>
                <a:cubicBezTo>
                  <a:pt x="1754898" y="1661596"/>
                  <a:pt x="1751374" y="1663025"/>
                  <a:pt x="1748612" y="1662454"/>
                </a:cubicBezTo>
                <a:cubicBezTo>
                  <a:pt x="1727562" y="1658167"/>
                  <a:pt x="1706511" y="1656834"/>
                  <a:pt x="1688700" y="1640165"/>
                </a:cubicBezTo>
                <a:cubicBezTo>
                  <a:pt x="1677460" y="1629688"/>
                  <a:pt x="1660982" y="1622639"/>
                  <a:pt x="1642884" y="1624258"/>
                </a:cubicBezTo>
                <a:cubicBezTo>
                  <a:pt x="1631359" y="1625306"/>
                  <a:pt x="1625930" y="1617115"/>
                  <a:pt x="1621834" y="1606161"/>
                </a:cubicBezTo>
                <a:cubicBezTo>
                  <a:pt x="1617643" y="1595207"/>
                  <a:pt x="1599736" y="1592826"/>
                  <a:pt x="1601260" y="1577015"/>
                </a:cubicBezTo>
                <a:cubicBezTo>
                  <a:pt x="1599736" y="1577205"/>
                  <a:pt x="1598117" y="1577110"/>
                  <a:pt x="1596783" y="1577586"/>
                </a:cubicBezTo>
                <a:cubicBezTo>
                  <a:pt x="1584020" y="1582634"/>
                  <a:pt x="1573638" y="1576729"/>
                  <a:pt x="1562398" y="1571395"/>
                </a:cubicBezTo>
                <a:cubicBezTo>
                  <a:pt x="1548873" y="1565299"/>
                  <a:pt x="1534680" y="1560536"/>
                  <a:pt x="1519631" y="1557869"/>
                </a:cubicBezTo>
                <a:cubicBezTo>
                  <a:pt x="1519345" y="1563775"/>
                  <a:pt x="1523060" y="1563965"/>
                  <a:pt x="1525536" y="1565204"/>
                </a:cubicBezTo>
                <a:cubicBezTo>
                  <a:pt x="1530204" y="1567585"/>
                  <a:pt x="1536204" y="1568633"/>
                  <a:pt x="1537443" y="1574729"/>
                </a:cubicBezTo>
                <a:cubicBezTo>
                  <a:pt x="1538205" y="1578348"/>
                  <a:pt x="1535061" y="1580062"/>
                  <a:pt x="1531823" y="1580253"/>
                </a:cubicBezTo>
                <a:cubicBezTo>
                  <a:pt x="1524489" y="1580634"/>
                  <a:pt x="1516773" y="1583396"/>
                  <a:pt x="1511820" y="1574348"/>
                </a:cubicBezTo>
                <a:cubicBezTo>
                  <a:pt x="1509153" y="1569490"/>
                  <a:pt x="1508487" y="1564441"/>
                  <a:pt x="1507248" y="1559298"/>
                </a:cubicBezTo>
                <a:cubicBezTo>
                  <a:pt x="1505915" y="1553774"/>
                  <a:pt x="1500105" y="1547678"/>
                  <a:pt x="1496199" y="1550249"/>
                </a:cubicBezTo>
                <a:cubicBezTo>
                  <a:pt x="1484293" y="1558060"/>
                  <a:pt x="1481055" y="1549487"/>
                  <a:pt x="1473720" y="1543201"/>
                </a:cubicBezTo>
                <a:cubicBezTo>
                  <a:pt x="1467434" y="1537771"/>
                  <a:pt x="1455909" y="1538248"/>
                  <a:pt x="1451051" y="1529485"/>
                </a:cubicBezTo>
                <a:cubicBezTo>
                  <a:pt x="1442574" y="1514150"/>
                  <a:pt x="1426667" y="1512721"/>
                  <a:pt x="1412760" y="1507387"/>
                </a:cubicBezTo>
                <a:close/>
                <a:moveTo>
                  <a:pt x="2325601" y="1440200"/>
                </a:moveTo>
                <a:cubicBezTo>
                  <a:pt x="2322970" y="1439164"/>
                  <a:pt x="2320303" y="1439140"/>
                  <a:pt x="2317445" y="1442331"/>
                </a:cubicBezTo>
                <a:cubicBezTo>
                  <a:pt x="2312873" y="1447475"/>
                  <a:pt x="2315921" y="1453952"/>
                  <a:pt x="2316969" y="1459762"/>
                </a:cubicBezTo>
                <a:cubicBezTo>
                  <a:pt x="2319255" y="1472335"/>
                  <a:pt x="2329732" y="1480050"/>
                  <a:pt x="2336114" y="1490242"/>
                </a:cubicBezTo>
                <a:cubicBezTo>
                  <a:pt x="2339448" y="1495671"/>
                  <a:pt x="2339352" y="1506529"/>
                  <a:pt x="2347353" y="1505101"/>
                </a:cubicBezTo>
                <a:cubicBezTo>
                  <a:pt x="2355354" y="1503672"/>
                  <a:pt x="2358307" y="1493766"/>
                  <a:pt x="2360879" y="1485956"/>
                </a:cubicBezTo>
                <a:cubicBezTo>
                  <a:pt x="2361927" y="1482431"/>
                  <a:pt x="2361831" y="1478526"/>
                  <a:pt x="2362212" y="1475764"/>
                </a:cubicBezTo>
                <a:cubicBezTo>
                  <a:pt x="2362593" y="1455380"/>
                  <a:pt x="2359355" y="1452142"/>
                  <a:pt x="2333542" y="1444141"/>
                </a:cubicBezTo>
                <a:cubicBezTo>
                  <a:pt x="2330828" y="1443284"/>
                  <a:pt x="2328232" y="1441236"/>
                  <a:pt x="2325601" y="1440200"/>
                </a:cubicBezTo>
                <a:close/>
                <a:moveTo>
                  <a:pt x="2161711" y="1376704"/>
                </a:moveTo>
                <a:cubicBezTo>
                  <a:pt x="2148948" y="1383276"/>
                  <a:pt x="2134755" y="1381276"/>
                  <a:pt x="2119801" y="1385753"/>
                </a:cubicBezTo>
                <a:cubicBezTo>
                  <a:pt x="2132374" y="1389848"/>
                  <a:pt x="2125802" y="1410232"/>
                  <a:pt x="2140280" y="1410327"/>
                </a:cubicBezTo>
                <a:cubicBezTo>
                  <a:pt x="2156187" y="1410422"/>
                  <a:pt x="2163426" y="1414042"/>
                  <a:pt x="2157520" y="1431282"/>
                </a:cubicBezTo>
                <a:cubicBezTo>
                  <a:pt x="2156187" y="1435187"/>
                  <a:pt x="2159997" y="1440521"/>
                  <a:pt x="2164854" y="1441569"/>
                </a:cubicBezTo>
                <a:cubicBezTo>
                  <a:pt x="2170379" y="1442807"/>
                  <a:pt x="2169903" y="1437950"/>
                  <a:pt x="2170760" y="1434235"/>
                </a:cubicBezTo>
                <a:cubicBezTo>
                  <a:pt x="2173332" y="1423281"/>
                  <a:pt x="2176761" y="1429853"/>
                  <a:pt x="2180380" y="1433758"/>
                </a:cubicBezTo>
                <a:cubicBezTo>
                  <a:pt x="2190096" y="1444427"/>
                  <a:pt x="2198478" y="1442426"/>
                  <a:pt x="2206288" y="1431282"/>
                </a:cubicBezTo>
                <a:cubicBezTo>
                  <a:pt x="2210574" y="1425091"/>
                  <a:pt x="2215908" y="1419471"/>
                  <a:pt x="2220004" y="1413185"/>
                </a:cubicBezTo>
                <a:cubicBezTo>
                  <a:pt x="2228958" y="1399564"/>
                  <a:pt x="2226957" y="1394135"/>
                  <a:pt x="2211432" y="1391944"/>
                </a:cubicBezTo>
                <a:cubicBezTo>
                  <a:pt x="2197049" y="1389848"/>
                  <a:pt x="2182952" y="1387753"/>
                  <a:pt x="2171903" y="1377275"/>
                </a:cubicBezTo>
                <a:cubicBezTo>
                  <a:pt x="2168379" y="1373941"/>
                  <a:pt x="2165331" y="1374894"/>
                  <a:pt x="2161711" y="1376704"/>
                </a:cubicBezTo>
                <a:close/>
                <a:moveTo>
                  <a:pt x="1371220" y="1330543"/>
                </a:moveTo>
                <a:cubicBezTo>
                  <a:pt x="1365469" y="1329174"/>
                  <a:pt x="1359039" y="1329793"/>
                  <a:pt x="1352181" y="1331079"/>
                </a:cubicBezTo>
                <a:cubicBezTo>
                  <a:pt x="1342847" y="1332889"/>
                  <a:pt x="1333989" y="1339747"/>
                  <a:pt x="1323511" y="1334794"/>
                </a:cubicBezTo>
                <a:cubicBezTo>
                  <a:pt x="1318272" y="1332317"/>
                  <a:pt x="1312272" y="1327841"/>
                  <a:pt x="1307223" y="1334699"/>
                </a:cubicBezTo>
                <a:cubicBezTo>
                  <a:pt x="1301985" y="1341747"/>
                  <a:pt x="1303413" y="1348986"/>
                  <a:pt x="1308652" y="1355654"/>
                </a:cubicBezTo>
                <a:cubicBezTo>
                  <a:pt x="1312748" y="1360892"/>
                  <a:pt x="1318749" y="1364988"/>
                  <a:pt x="1311414" y="1372894"/>
                </a:cubicBezTo>
                <a:cubicBezTo>
                  <a:pt x="1302842" y="1382038"/>
                  <a:pt x="1306938" y="1383848"/>
                  <a:pt x="1318177" y="1384610"/>
                </a:cubicBezTo>
                <a:cubicBezTo>
                  <a:pt x="1344276" y="1386324"/>
                  <a:pt x="1345704" y="1388991"/>
                  <a:pt x="1353991" y="1415375"/>
                </a:cubicBezTo>
                <a:cubicBezTo>
                  <a:pt x="1359039" y="1431568"/>
                  <a:pt x="1369707" y="1444522"/>
                  <a:pt x="1381137" y="1456809"/>
                </a:cubicBezTo>
                <a:cubicBezTo>
                  <a:pt x="1385233" y="1461191"/>
                  <a:pt x="1388757" y="1461381"/>
                  <a:pt x="1394949" y="1459762"/>
                </a:cubicBezTo>
                <a:cubicBezTo>
                  <a:pt x="1414665" y="1454809"/>
                  <a:pt x="1419047" y="1459476"/>
                  <a:pt x="1416189" y="1480526"/>
                </a:cubicBezTo>
                <a:cubicBezTo>
                  <a:pt x="1416285" y="1484527"/>
                  <a:pt x="1411236" y="1488718"/>
                  <a:pt x="1414856" y="1493004"/>
                </a:cubicBezTo>
                <a:cubicBezTo>
                  <a:pt x="1417047" y="1495576"/>
                  <a:pt x="1420571" y="1494337"/>
                  <a:pt x="1423143" y="1492718"/>
                </a:cubicBezTo>
                <a:cubicBezTo>
                  <a:pt x="1430477" y="1488241"/>
                  <a:pt x="1433049" y="1480717"/>
                  <a:pt x="1432287" y="1473097"/>
                </a:cubicBezTo>
                <a:cubicBezTo>
                  <a:pt x="1431144" y="1461476"/>
                  <a:pt x="1450860" y="1473668"/>
                  <a:pt x="1445907" y="1461000"/>
                </a:cubicBezTo>
                <a:cubicBezTo>
                  <a:pt x="1439430" y="1444427"/>
                  <a:pt x="1457242" y="1458619"/>
                  <a:pt x="1457814" y="1450618"/>
                </a:cubicBezTo>
                <a:cubicBezTo>
                  <a:pt x="1458480" y="1441188"/>
                  <a:pt x="1449908" y="1438331"/>
                  <a:pt x="1446288" y="1432044"/>
                </a:cubicBezTo>
                <a:cubicBezTo>
                  <a:pt x="1446098" y="1431663"/>
                  <a:pt x="1446860" y="1430806"/>
                  <a:pt x="1447146" y="1430044"/>
                </a:cubicBezTo>
                <a:cubicBezTo>
                  <a:pt x="1454670" y="1410613"/>
                  <a:pt x="1455432" y="1409946"/>
                  <a:pt x="1445336" y="1398897"/>
                </a:cubicBezTo>
                <a:cubicBezTo>
                  <a:pt x="1438287" y="1391182"/>
                  <a:pt x="1446860" y="1371751"/>
                  <a:pt x="1426762" y="1374132"/>
                </a:cubicBezTo>
                <a:cubicBezTo>
                  <a:pt x="1427143" y="1372703"/>
                  <a:pt x="1427905" y="1371275"/>
                  <a:pt x="1427905" y="1369846"/>
                </a:cubicBezTo>
                <a:cubicBezTo>
                  <a:pt x="1428096" y="1355749"/>
                  <a:pt x="1420285" y="1346605"/>
                  <a:pt x="1407141" y="1349367"/>
                </a:cubicBezTo>
                <a:cubicBezTo>
                  <a:pt x="1397139" y="1351558"/>
                  <a:pt x="1391234" y="1350129"/>
                  <a:pt x="1386186" y="1341937"/>
                </a:cubicBezTo>
                <a:cubicBezTo>
                  <a:pt x="1382043" y="1335270"/>
                  <a:pt x="1376971" y="1331913"/>
                  <a:pt x="1371220" y="1330543"/>
                </a:cubicBezTo>
                <a:close/>
                <a:moveTo>
                  <a:pt x="1483722" y="1297361"/>
                </a:moveTo>
                <a:cubicBezTo>
                  <a:pt x="1482198" y="1296789"/>
                  <a:pt x="1480007" y="1298694"/>
                  <a:pt x="1477626" y="1299551"/>
                </a:cubicBezTo>
                <a:cubicBezTo>
                  <a:pt x="1536109" y="1336508"/>
                  <a:pt x="1627073" y="1336318"/>
                  <a:pt x="1678603" y="1298027"/>
                </a:cubicBezTo>
                <a:cubicBezTo>
                  <a:pt x="1647171" y="1300028"/>
                  <a:pt x="1620024" y="1311267"/>
                  <a:pt x="1587735" y="1304314"/>
                </a:cubicBezTo>
                <a:cubicBezTo>
                  <a:pt x="1554969" y="1297265"/>
                  <a:pt x="1518202" y="1308791"/>
                  <a:pt x="1483722" y="1297361"/>
                </a:cubicBezTo>
                <a:close/>
                <a:moveTo>
                  <a:pt x="108039" y="1182989"/>
                </a:moveTo>
                <a:cubicBezTo>
                  <a:pt x="109932" y="1182132"/>
                  <a:pt x="111837" y="1182108"/>
                  <a:pt x="113837" y="1185060"/>
                </a:cubicBezTo>
                <a:cubicBezTo>
                  <a:pt x="116409" y="1188870"/>
                  <a:pt x="118695" y="1194585"/>
                  <a:pt x="115075" y="1197729"/>
                </a:cubicBezTo>
                <a:cubicBezTo>
                  <a:pt x="100407" y="1210397"/>
                  <a:pt x="85167" y="1222303"/>
                  <a:pt x="69831" y="1234305"/>
                </a:cubicBezTo>
                <a:cubicBezTo>
                  <a:pt x="68498" y="1235257"/>
                  <a:pt x="65545" y="1234305"/>
                  <a:pt x="61640" y="1234305"/>
                </a:cubicBezTo>
                <a:cubicBezTo>
                  <a:pt x="52591" y="1237257"/>
                  <a:pt x="44590" y="1224399"/>
                  <a:pt x="33255" y="1229256"/>
                </a:cubicBezTo>
                <a:cubicBezTo>
                  <a:pt x="30207" y="1230495"/>
                  <a:pt x="28493" y="1226208"/>
                  <a:pt x="27921" y="1223160"/>
                </a:cubicBezTo>
                <a:cubicBezTo>
                  <a:pt x="27159" y="1219255"/>
                  <a:pt x="29636" y="1217922"/>
                  <a:pt x="32970" y="1217636"/>
                </a:cubicBezTo>
                <a:cubicBezTo>
                  <a:pt x="34494" y="1217445"/>
                  <a:pt x="36875" y="1218017"/>
                  <a:pt x="37351" y="1217350"/>
                </a:cubicBezTo>
                <a:cubicBezTo>
                  <a:pt x="52401" y="1192966"/>
                  <a:pt x="77832" y="1190490"/>
                  <a:pt x="102312" y="1185918"/>
                </a:cubicBezTo>
                <a:cubicBezTo>
                  <a:pt x="104265" y="1185537"/>
                  <a:pt x="106146" y="1183846"/>
                  <a:pt x="108039" y="1182989"/>
                </a:cubicBezTo>
                <a:close/>
                <a:moveTo>
                  <a:pt x="1148633" y="750530"/>
                </a:moveTo>
                <a:cubicBezTo>
                  <a:pt x="1152729" y="750340"/>
                  <a:pt x="1154062" y="755293"/>
                  <a:pt x="1156253" y="758245"/>
                </a:cubicBezTo>
                <a:cubicBezTo>
                  <a:pt x="1159872" y="763008"/>
                  <a:pt x="1156158" y="779391"/>
                  <a:pt x="1170731" y="767008"/>
                </a:cubicBezTo>
                <a:cubicBezTo>
                  <a:pt x="1172064" y="765865"/>
                  <a:pt x="1174541" y="770533"/>
                  <a:pt x="1175684" y="773485"/>
                </a:cubicBezTo>
                <a:cubicBezTo>
                  <a:pt x="1183780" y="794250"/>
                  <a:pt x="1183875" y="794155"/>
                  <a:pt x="1202830" y="781582"/>
                </a:cubicBezTo>
                <a:cubicBezTo>
                  <a:pt x="1209974" y="776819"/>
                  <a:pt x="1218356" y="775962"/>
                  <a:pt x="1226357" y="774724"/>
                </a:cubicBezTo>
                <a:cubicBezTo>
                  <a:pt x="1229691" y="774247"/>
                  <a:pt x="1234739" y="773485"/>
                  <a:pt x="1235977" y="778248"/>
                </a:cubicBezTo>
                <a:cubicBezTo>
                  <a:pt x="1237025" y="782629"/>
                  <a:pt x="1236453" y="787487"/>
                  <a:pt x="1230833" y="789202"/>
                </a:cubicBezTo>
                <a:cubicBezTo>
                  <a:pt x="1216451" y="793488"/>
                  <a:pt x="1211593" y="802822"/>
                  <a:pt x="1208069" y="817777"/>
                </a:cubicBezTo>
                <a:cubicBezTo>
                  <a:pt x="1205116" y="830254"/>
                  <a:pt x="1191591" y="840160"/>
                  <a:pt x="1183113" y="851495"/>
                </a:cubicBezTo>
                <a:cubicBezTo>
                  <a:pt x="1174922" y="862449"/>
                  <a:pt x="1163778" y="874069"/>
                  <a:pt x="1186352" y="882070"/>
                </a:cubicBezTo>
                <a:cubicBezTo>
                  <a:pt x="1189019" y="883023"/>
                  <a:pt x="1191972" y="885499"/>
                  <a:pt x="1188162" y="888547"/>
                </a:cubicBezTo>
                <a:cubicBezTo>
                  <a:pt x="1179875" y="895215"/>
                  <a:pt x="1181970" y="904645"/>
                  <a:pt x="1183399" y="917980"/>
                </a:cubicBezTo>
                <a:cubicBezTo>
                  <a:pt x="1168254" y="900930"/>
                  <a:pt x="1161777" y="885785"/>
                  <a:pt x="1161587" y="867878"/>
                </a:cubicBezTo>
                <a:cubicBezTo>
                  <a:pt x="1161396" y="844256"/>
                  <a:pt x="1154253" y="823492"/>
                  <a:pt x="1136822" y="805680"/>
                </a:cubicBezTo>
                <a:cubicBezTo>
                  <a:pt x="1128916" y="820444"/>
                  <a:pt x="1116724" y="832064"/>
                  <a:pt x="1119867" y="849876"/>
                </a:cubicBezTo>
                <a:cubicBezTo>
                  <a:pt x="1120248" y="852162"/>
                  <a:pt x="1092626" y="870831"/>
                  <a:pt x="1089768" y="870450"/>
                </a:cubicBezTo>
                <a:cubicBezTo>
                  <a:pt x="1088435" y="870259"/>
                  <a:pt x="1086625" y="869497"/>
                  <a:pt x="1086054" y="868354"/>
                </a:cubicBezTo>
                <a:cubicBezTo>
                  <a:pt x="1084815" y="866164"/>
                  <a:pt x="1085482" y="863782"/>
                  <a:pt x="1087387" y="862258"/>
                </a:cubicBezTo>
                <a:cubicBezTo>
                  <a:pt x="1093959" y="857115"/>
                  <a:pt x="1101008" y="852543"/>
                  <a:pt x="1107104" y="846923"/>
                </a:cubicBezTo>
                <a:cubicBezTo>
                  <a:pt x="1121106" y="834160"/>
                  <a:pt x="1118724" y="821968"/>
                  <a:pt x="1100532" y="817967"/>
                </a:cubicBezTo>
                <a:cubicBezTo>
                  <a:pt x="1090626" y="815776"/>
                  <a:pt x="1081672" y="808537"/>
                  <a:pt x="1069956" y="811871"/>
                </a:cubicBezTo>
                <a:cubicBezTo>
                  <a:pt x="1067480" y="812538"/>
                  <a:pt x="1061574" y="803299"/>
                  <a:pt x="1053764" y="805680"/>
                </a:cubicBezTo>
                <a:cubicBezTo>
                  <a:pt x="1052430" y="806061"/>
                  <a:pt x="1051573" y="800917"/>
                  <a:pt x="1053383" y="800155"/>
                </a:cubicBezTo>
                <a:cubicBezTo>
                  <a:pt x="1069385" y="792726"/>
                  <a:pt x="1078053" y="770723"/>
                  <a:pt x="1095388" y="771104"/>
                </a:cubicBezTo>
                <a:cubicBezTo>
                  <a:pt x="1109961" y="771485"/>
                  <a:pt x="1122344" y="765675"/>
                  <a:pt x="1135965" y="765580"/>
                </a:cubicBezTo>
                <a:cubicBezTo>
                  <a:pt x="1140632" y="765580"/>
                  <a:pt x="1145490" y="765389"/>
                  <a:pt x="1145775" y="759007"/>
                </a:cubicBezTo>
                <a:cubicBezTo>
                  <a:pt x="1145966" y="755769"/>
                  <a:pt x="1142346" y="750816"/>
                  <a:pt x="1148633" y="750530"/>
                </a:cubicBezTo>
                <a:close/>
                <a:moveTo>
                  <a:pt x="842690" y="649565"/>
                </a:moveTo>
                <a:cubicBezTo>
                  <a:pt x="849738" y="648707"/>
                  <a:pt x="848024" y="653946"/>
                  <a:pt x="848595" y="658518"/>
                </a:cubicBezTo>
                <a:cubicBezTo>
                  <a:pt x="850881" y="676997"/>
                  <a:pt x="851739" y="676997"/>
                  <a:pt x="870312" y="670805"/>
                </a:cubicBezTo>
                <a:cubicBezTo>
                  <a:pt x="874884" y="669281"/>
                  <a:pt x="884028" y="663852"/>
                  <a:pt x="884505" y="673282"/>
                </a:cubicBezTo>
                <a:cubicBezTo>
                  <a:pt x="884886" y="681473"/>
                  <a:pt x="895458" y="692427"/>
                  <a:pt x="881457" y="698904"/>
                </a:cubicBezTo>
                <a:cubicBezTo>
                  <a:pt x="878123" y="700428"/>
                  <a:pt x="874122" y="700619"/>
                  <a:pt x="870408" y="701285"/>
                </a:cubicBezTo>
                <a:cubicBezTo>
                  <a:pt x="846309" y="705857"/>
                  <a:pt x="823830" y="713382"/>
                  <a:pt x="804209" y="729670"/>
                </a:cubicBezTo>
                <a:cubicBezTo>
                  <a:pt x="790969" y="740719"/>
                  <a:pt x="774396" y="747577"/>
                  <a:pt x="757441" y="750530"/>
                </a:cubicBezTo>
                <a:cubicBezTo>
                  <a:pt x="752298" y="749291"/>
                  <a:pt x="747821" y="748339"/>
                  <a:pt x="743439" y="747196"/>
                </a:cubicBezTo>
                <a:cubicBezTo>
                  <a:pt x="739725" y="746243"/>
                  <a:pt x="735724" y="745100"/>
                  <a:pt x="735819" y="740243"/>
                </a:cubicBezTo>
                <a:cubicBezTo>
                  <a:pt x="735915" y="734813"/>
                  <a:pt x="739820" y="731289"/>
                  <a:pt x="744582" y="731670"/>
                </a:cubicBezTo>
                <a:cubicBezTo>
                  <a:pt x="779158" y="734432"/>
                  <a:pt x="801542" y="708620"/>
                  <a:pt x="829545" y="696142"/>
                </a:cubicBezTo>
                <a:cubicBezTo>
                  <a:pt x="837737" y="692522"/>
                  <a:pt x="838023" y="686045"/>
                  <a:pt x="837546" y="679187"/>
                </a:cubicBezTo>
                <a:cubicBezTo>
                  <a:pt x="837070" y="672425"/>
                  <a:pt x="835356" y="665757"/>
                  <a:pt x="834784" y="658994"/>
                </a:cubicBezTo>
                <a:cubicBezTo>
                  <a:pt x="834308" y="653565"/>
                  <a:pt x="837927" y="650136"/>
                  <a:pt x="842690" y="649565"/>
                </a:cubicBezTo>
                <a:close/>
                <a:moveTo>
                  <a:pt x="1290745" y="572794"/>
                </a:moveTo>
                <a:cubicBezTo>
                  <a:pt x="1285411" y="577366"/>
                  <a:pt x="1281030" y="581366"/>
                  <a:pt x="1276458" y="585176"/>
                </a:cubicBezTo>
                <a:cubicBezTo>
                  <a:pt x="1258360" y="600321"/>
                  <a:pt x="1258455" y="602798"/>
                  <a:pt x="1277791" y="615275"/>
                </a:cubicBezTo>
                <a:cubicBezTo>
                  <a:pt x="1290459" y="623467"/>
                  <a:pt x="1301413" y="645279"/>
                  <a:pt x="1293412" y="650803"/>
                </a:cubicBezTo>
                <a:cubicBezTo>
                  <a:pt x="1275981" y="662805"/>
                  <a:pt x="1284268" y="681569"/>
                  <a:pt x="1275886" y="694904"/>
                </a:cubicBezTo>
                <a:cubicBezTo>
                  <a:pt x="1274743" y="696809"/>
                  <a:pt x="1274267" y="699286"/>
                  <a:pt x="1272743" y="700810"/>
                </a:cubicBezTo>
                <a:cubicBezTo>
                  <a:pt x="1246930" y="726241"/>
                  <a:pt x="1215307" y="734909"/>
                  <a:pt x="1179874" y="732242"/>
                </a:cubicBezTo>
                <a:cubicBezTo>
                  <a:pt x="1168539" y="731385"/>
                  <a:pt x="1167587" y="725765"/>
                  <a:pt x="1171778" y="716907"/>
                </a:cubicBezTo>
                <a:cubicBezTo>
                  <a:pt x="1175016" y="710049"/>
                  <a:pt x="1180065" y="707096"/>
                  <a:pt x="1187589" y="705668"/>
                </a:cubicBezTo>
                <a:cubicBezTo>
                  <a:pt x="1202639" y="702715"/>
                  <a:pt x="1209021" y="689570"/>
                  <a:pt x="1204258" y="675949"/>
                </a:cubicBezTo>
                <a:cubicBezTo>
                  <a:pt x="1201115" y="666996"/>
                  <a:pt x="1187589" y="675187"/>
                  <a:pt x="1186732" y="664138"/>
                </a:cubicBezTo>
                <a:cubicBezTo>
                  <a:pt x="1182446" y="666043"/>
                  <a:pt x="1183303" y="670234"/>
                  <a:pt x="1182351" y="673759"/>
                </a:cubicBezTo>
                <a:cubicBezTo>
                  <a:pt x="1180636" y="679950"/>
                  <a:pt x="1184827" y="690523"/>
                  <a:pt x="1176826" y="691570"/>
                </a:cubicBezTo>
                <a:cubicBezTo>
                  <a:pt x="1165872" y="693095"/>
                  <a:pt x="1173492" y="678426"/>
                  <a:pt x="1165206" y="674140"/>
                </a:cubicBezTo>
                <a:cubicBezTo>
                  <a:pt x="1161300" y="685951"/>
                  <a:pt x="1160919" y="697762"/>
                  <a:pt x="1161491" y="709763"/>
                </a:cubicBezTo>
                <a:cubicBezTo>
                  <a:pt x="1162539" y="732814"/>
                  <a:pt x="1162348" y="733099"/>
                  <a:pt x="1144822" y="739100"/>
                </a:cubicBezTo>
                <a:cubicBezTo>
                  <a:pt x="1153014" y="729099"/>
                  <a:pt x="1156919" y="715955"/>
                  <a:pt x="1150442" y="710525"/>
                </a:cubicBezTo>
                <a:cubicBezTo>
                  <a:pt x="1130535" y="693761"/>
                  <a:pt x="1146727" y="678331"/>
                  <a:pt x="1148918" y="664424"/>
                </a:cubicBezTo>
                <a:cubicBezTo>
                  <a:pt x="1120914" y="657471"/>
                  <a:pt x="1096149" y="678045"/>
                  <a:pt x="1067670" y="671759"/>
                </a:cubicBezTo>
                <a:cubicBezTo>
                  <a:pt x="1059478" y="669949"/>
                  <a:pt x="1049763" y="674426"/>
                  <a:pt x="1040904" y="676521"/>
                </a:cubicBezTo>
                <a:cubicBezTo>
                  <a:pt x="1036523" y="677569"/>
                  <a:pt x="1030141" y="679664"/>
                  <a:pt x="1032808" y="684998"/>
                </a:cubicBezTo>
                <a:cubicBezTo>
                  <a:pt x="1037952" y="695380"/>
                  <a:pt x="1034046" y="707763"/>
                  <a:pt x="1041476" y="717669"/>
                </a:cubicBezTo>
                <a:cubicBezTo>
                  <a:pt x="1045476" y="723098"/>
                  <a:pt x="1046715" y="727670"/>
                  <a:pt x="1055001" y="722146"/>
                </a:cubicBezTo>
                <a:cubicBezTo>
                  <a:pt x="1064812" y="715478"/>
                  <a:pt x="1078814" y="720431"/>
                  <a:pt x="1082719" y="727099"/>
                </a:cubicBezTo>
                <a:cubicBezTo>
                  <a:pt x="1088339" y="736624"/>
                  <a:pt x="1073575" y="740148"/>
                  <a:pt x="1068051" y="746625"/>
                </a:cubicBezTo>
                <a:cubicBezTo>
                  <a:pt x="1067098" y="747673"/>
                  <a:pt x="1065479" y="748339"/>
                  <a:pt x="1064050" y="748816"/>
                </a:cubicBezTo>
                <a:cubicBezTo>
                  <a:pt x="1050620" y="753102"/>
                  <a:pt x="1047096" y="764627"/>
                  <a:pt x="1047762" y="776057"/>
                </a:cubicBezTo>
                <a:cubicBezTo>
                  <a:pt x="1049382" y="805680"/>
                  <a:pt x="1041857" y="833779"/>
                  <a:pt x="1038142" y="862639"/>
                </a:cubicBezTo>
                <a:cubicBezTo>
                  <a:pt x="1035856" y="880070"/>
                  <a:pt x="1035570" y="900644"/>
                  <a:pt x="1049858" y="916265"/>
                </a:cubicBezTo>
                <a:cubicBezTo>
                  <a:pt x="1053477" y="920266"/>
                  <a:pt x="1057192" y="926457"/>
                  <a:pt x="1062240" y="919694"/>
                </a:cubicBezTo>
                <a:cubicBezTo>
                  <a:pt x="1072432" y="906169"/>
                  <a:pt x="1084243" y="915599"/>
                  <a:pt x="1086815" y="922076"/>
                </a:cubicBezTo>
                <a:cubicBezTo>
                  <a:pt x="1094816" y="942459"/>
                  <a:pt x="1119390" y="940554"/>
                  <a:pt x="1129106" y="957223"/>
                </a:cubicBezTo>
                <a:cubicBezTo>
                  <a:pt x="1130535" y="959699"/>
                  <a:pt x="1132059" y="957794"/>
                  <a:pt x="1134154" y="956556"/>
                </a:cubicBezTo>
                <a:cubicBezTo>
                  <a:pt x="1140822" y="952555"/>
                  <a:pt x="1141012" y="952936"/>
                  <a:pt x="1146918" y="962747"/>
                </a:cubicBezTo>
                <a:cubicBezTo>
                  <a:pt x="1148346" y="955318"/>
                  <a:pt x="1149299" y="950841"/>
                  <a:pt x="1150156" y="946364"/>
                </a:cubicBezTo>
                <a:cubicBezTo>
                  <a:pt x="1151204" y="941126"/>
                  <a:pt x="1152252" y="935887"/>
                  <a:pt x="1153204" y="930648"/>
                </a:cubicBezTo>
                <a:cubicBezTo>
                  <a:pt x="1153871" y="927124"/>
                  <a:pt x="1152347" y="922076"/>
                  <a:pt x="1157395" y="921313"/>
                </a:cubicBezTo>
                <a:cubicBezTo>
                  <a:pt x="1161967" y="920551"/>
                  <a:pt x="1162920" y="925124"/>
                  <a:pt x="1164825" y="928362"/>
                </a:cubicBezTo>
                <a:cubicBezTo>
                  <a:pt x="1173969" y="943793"/>
                  <a:pt x="1185589" y="945507"/>
                  <a:pt x="1199305" y="934172"/>
                </a:cubicBezTo>
                <a:cubicBezTo>
                  <a:pt x="1207687" y="927219"/>
                  <a:pt x="1214450" y="919694"/>
                  <a:pt x="1215688" y="908074"/>
                </a:cubicBezTo>
                <a:cubicBezTo>
                  <a:pt x="1216926" y="896168"/>
                  <a:pt x="1222070" y="893310"/>
                  <a:pt x="1234071" y="899311"/>
                </a:cubicBezTo>
                <a:cubicBezTo>
                  <a:pt x="1246930" y="905788"/>
                  <a:pt x="1261408" y="908074"/>
                  <a:pt x="1275410" y="899692"/>
                </a:cubicBezTo>
                <a:cubicBezTo>
                  <a:pt x="1270362" y="887881"/>
                  <a:pt x="1258551" y="896168"/>
                  <a:pt x="1251121" y="889595"/>
                </a:cubicBezTo>
                <a:cubicBezTo>
                  <a:pt x="1254264" y="886261"/>
                  <a:pt x="1256931" y="881023"/>
                  <a:pt x="1259217" y="881213"/>
                </a:cubicBezTo>
                <a:cubicBezTo>
                  <a:pt x="1273314" y="882356"/>
                  <a:pt x="1284840" y="873403"/>
                  <a:pt x="1298365" y="872069"/>
                </a:cubicBezTo>
                <a:cubicBezTo>
                  <a:pt x="1312748" y="870736"/>
                  <a:pt x="1324464" y="864259"/>
                  <a:pt x="1327416" y="848447"/>
                </a:cubicBezTo>
                <a:cubicBezTo>
                  <a:pt x="1328464" y="842732"/>
                  <a:pt x="1329702" y="837589"/>
                  <a:pt x="1336560" y="837589"/>
                </a:cubicBezTo>
                <a:cubicBezTo>
                  <a:pt x="1342942" y="837589"/>
                  <a:pt x="1344942" y="842732"/>
                  <a:pt x="1347514" y="847685"/>
                </a:cubicBezTo>
                <a:cubicBezTo>
                  <a:pt x="1351705" y="855972"/>
                  <a:pt x="1344276" y="872164"/>
                  <a:pt x="1356087" y="872164"/>
                </a:cubicBezTo>
                <a:cubicBezTo>
                  <a:pt x="1364373" y="872164"/>
                  <a:pt x="1363897" y="854353"/>
                  <a:pt x="1370279" y="845971"/>
                </a:cubicBezTo>
                <a:cubicBezTo>
                  <a:pt x="1371993" y="843685"/>
                  <a:pt x="1371993" y="840065"/>
                  <a:pt x="1373517" y="837493"/>
                </a:cubicBezTo>
                <a:cubicBezTo>
                  <a:pt x="1384757" y="817872"/>
                  <a:pt x="1385614" y="817586"/>
                  <a:pt x="1379899" y="798822"/>
                </a:cubicBezTo>
                <a:cubicBezTo>
                  <a:pt x="1376184" y="786630"/>
                  <a:pt x="1374470" y="776248"/>
                  <a:pt x="1382947" y="765103"/>
                </a:cubicBezTo>
                <a:cubicBezTo>
                  <a:pt x="1386471" y="760532"/>
                  <a:pt x="1386090" y="752911"/>
                  <a:pt x="1387614" y="745863"/>
                </a:cubicBezTo>
                <a:cubicBezTo>
                  <a:pt x="1395139" y="755959"/>
                  <a:pt x="1395139" y="755959"/>
                  <a:pt x="1416666" y="766818"/>
                </a:cubicBezTo>
                <a:cubicBezTo>
                  <a:pt x="1416094" y="758150"/>
                  <a:pt x="1417713" y="750530"/>
                  <a:pt x="1421619" y="742910"/>
                </a:cubicBezTo>
                <a:cubicBezTo>
                  <a:pt x="1424095" y="738053"/>
                  <a:pt x="1418761" y="726337"/>
                  <a:pt x="1414570" y="731004"/>
                </a:cubicBezTo>
                <a:cubicBezTo>
                  <a:pt x="1403712" y="743005"/>
                  <a:pt x="1397997" y="724146"/>
                  <a:pt x="1388757" y="729575"/>
                </a:cubicBezTo>
                <a:cubicBezTo>
                  <a:pt x="1383233" y="732814"/>
                  <a:pt x="1378566" y="726051"/>
                  <a:pt x="1379613" y="720431"/>
                </a:cubicBezTo>
                <a:cubicBezTo>
                  <a:pt x="1380661" y="714621"/>
                  <a:pt x="1386757" y="715669"/>
                  <a:pt x="1391043" y="716621"/>
                </a:cubicBezTo>
                <a:cubicBezTo>
                  <a:pt x="1396949" y="717859"/>
                  <a:pt x="1402569" y="720431"/>
                  <a:pt x="1408474" y="721955"/>
                </a:cubicBezTo>
                <a:cubicBezTo>
                  <a:pt x="1414475" y="723479"/>
                  <a:pt x="1419523" y="722908"/>
                  <a:pt x="1424952" y="717859"/>
                </a:cubicBezTo>
                <a:cubicBezTo>
                  <a:pt x="1436668" y="706811"/>
                  <a:pt x="1448003" y="710335"/>
                  <a:pt x="1451908" y="726051"/>
                </a:cubicBezTo>
                <a:cubicBezTo>
                  <a:pt x="1453623" y="732814"/>
                  <a:pt x="1450289" y="743291"/>
                  <a:pt x="1463148" y="738529"/>
                </a:cubicBezTo>
                <a:cubicBezTo>
                  <a:pt x="1472196" y="735195"/>
                  <a:pt x="1481245" y="733004"/>
                  <a:pt x="1474101" y="717669"/>
                </a:cubicBezTo>
                <a:cubicBezTo>
                  <a:pt x="1468101" y="704715"/>
                  <a:pt x="1461338" y="701572"/>
                  <a:pt x="1448765" y="701667"/>
                </a:cubicBezTo>
                <a:cubicBezTo>
                  <a:pt x="1421047" y="702048"/>
                  <a:pt x="1393425" y="699857"/>
                  <a:pt x="1361421" y="704810"/>
                </a:cubicBezTo>
                <a:cubicBezTo>
                  <a:pt x="1372184" y="691285"/>
                  <a:pt x="1383328" y="691475"/>
                  <a:pt x="1393139" y="688618"/>
                </a:cubicBezTo>
                <a:cubicBezTo>
                  <a:pt x="1397997" y="687189"/>
                  <a:pt x="1405331" y="687761"/>
                  <a:pt x="1404474" y="680331"/>
                </a:cubicBezTo>
                <a:cubicBezTo>
                  <a:pt x="1403712" y="673378"/>
                  <a:pt x="1397806" y="670616"/>
                  <a:pt x="1390948" y="670997"/>
                </a:cubicBezTo>
                <a:cubicBezTo>
                  <a:pt x="1387138" y="671187"/>
                  <a:pt x="1383423" y="672044"/>
                  <a:pt x="1379613" y="672330"/>
                </a:cubicBezTo>
                <a:cubicBezTo>
                  <a:pt x="1368183" y="673282"/>
                  <a:pt x="1356658" y="674140"/>
                  <a:pt x="1341704" y="675283"/>
                </a:cubicBezTo>
                <a:cubicBezTo>
                  <a:pt x="1361230" y="662614"/>
                  <a:pt x="1369231" y="640421"/>
                  <a:pt x="1393139" y="640802"/>
                </a:cubicBezTo>
                <a:cubicBezTo>
                  <a:pt x="1395996" y="640897"/>
                  <a:pt x="1399330" y="634516"/>
                  <a:pt x="1401807" y="630706"/>
                </a:cubicBezTo>
                <a:cubicBezTo>
                  <a:pt x="1406283" y="624038"/>
                  <a:pt x="1399711" y="620800"/>
                  <a:pt x="1396568" y="622895"/>
                </a:cubicBezTo>
                <a:cubicBezTo>
                  <a:pt x="1383709" y="631277"/>
                  <a:pt x="1368850" y="628610"/>
                  <a:pt x="1355325" y="632611"/>
                </a:cubicBezTo>
                <a:cubicBezTo>
                  <a:pt x="1350086" y="634135"/>
                  <a:pt x="1343418" y="636897"/>
                  <a:pt x="1347705" y="643374"/>
                </a:cubicBezTo>
                <a:cubicBezTo>
                  <a:pt x="1357230" y="657757"/>
                  <a:pt x="1349705" y="659186"/>
                  <a:pt x="1338275" y="656233"/>
                </a:cubicBezTo>
                <a:cubicBezTo>
                  <a:pt x="1328940" y="653851"/>
                  <a:pt x="1320939" y="659471"/>
                  <a:pt x="1312176" y="660138"/>
                </a:cubicBezTo>
                <a:cubicBezTo>
                  <a:pt x="1310938" y="650803"/>
                  <a:pt x="1315510" y="647374"/>
                  <a:pt x="1322178" y="646422"/>
                </a:cubicBezTo>
                <a:cubicBezTo>
                  <a:pt x="1327988" y="645565"/>
                  <a:pt x="1336370" y="647755"/>
                  <a:pt x="1335894" y="638993"/>
                </a:cubicBezTo>
                <a:cubicBezTo>
                  <a:pt x="1335417" y="630230"/>
                  <a:pt x="1326464" y="633849"/>
                  <a:pt x="1321130" y="632706"/>
                </a:cubicBezTo>
                <a:cubicBezTo>
                  <a:pt x="1316272" y="631658"/>
                  <a:pt x="1313700" y="628039"/>
                  <a:pt x="1310081" y="625562"/>
                </a:cubicBezTo>
                <a:cubicBezTo>
                  <a:pt x="1291507" y="612703"/>
                  <a:pt x="1292650" y="592796"/>
                  <a:pt x="1290745" y="572794"/>
                </a:cubicBezTo>
                <a:close/>
                <a:moveTo>
                  <a:pt x="843976" y="534074"/>
                </a:moveTo>
                <a:cubicBezTo>
                  <a:pt x="846214" y="532455"/>
                  <a:pt x="848643" y="533789"/>
                  <a:pt x="851357" y="542599"/>
                </a:cubicBezTo>
                <a:cubicBezTo>
                  <a:pt x="874789" y="542123"/>
                  <a:pt x="862501" y="553077"/>
                  <a:pt x="857644" y="561840"/>
                </a:cubicBezTo>
                <a:cubicBezTo>
                  <a:pt x="851738" y="572698"/>
                  <a:pt x="851929" y="572984"/>
                  <a:pt x="865740" y="575461"/>
                </a:cubicBezTo>
                <a:cubicBezTo>
                  <a:pt x="881361" y="578318"/>
                  <a:pt x="881837" y="580318"/>
                  <a:pt x="871550" y="593177"/>
                </a:cubicBezTo>
                <a:cubicBezTo>
                  <a:pt x="859358" y="608322"/>
                  <a:pt x="846214" y="619561"/>
                  <a:pt x="824687" y="621276"/>
                </a:cubicBezTo>
                <a:cubicBezTo>
                  <a:pt x="807733" y="622609"/>
                  <a:pt x="791254" y="630801"/>
                  <a:pt x="774490" y="635754"/>
                </a:cubicBezTo>
                <a:cubicBezTo>
                  <a:pt x="767823" y="637754"/>
                  <a:pt x="761060" y="638326"/>
                  <a:pt x="754202" y="636802"/>
                </a:cubicBezTo>
                <a:cubicBezTo>
                  <a:pt x="750202" y="635944"/>
                  <a:pt x="747249" y="633849"/>
                  <a:pt x="747630" y="629086"/>
                </a:cubicBezTo>
                <a:cubicBezTo>
                  <a:pt x="749154" y="611941"/>
                  <a:pt x="766013" y="596416"/>
                  <a:pt x="786301" y="596225"/>
                </a:cubicBezTo>
                <a:cubicBezTo>
                  <a:pt x="804018" y="609941"/>
                  <a:pt x="807733" y="592320"/>
                  <a:pt x="814781" y="579842"/>
                </a:cubicBezTo>
                <a:cubicBezTo>
                  <a:pt x="821925" y="567364"/>
                  <a:pt x="829926" y="555268"/>
                  <a:pt x="837736" y="543266"/>
                </a:cubicBezTo>
                <a:cubicBezTo>
                  <a:pt x="839689" y="540266"/>
                  <a:pt x="841737" y="535694"/>
                  <a:pt x="843976" y="534074"/>
                </a:cubicBezTo>
                <a:close/>
                <a:moveTo>
                  <a:pt x="1675043" y="287187"/>
                </a:moveTo>
                <a:cubicBezTo>
                  <a:pt x="1666078" y="289330"/>
                  <a:pt x="1657839" y="294950"/>
                  <a:pt x="1654695" y="302855"/>
                </a:cubicBezTo>
                <a:cubicBezTo>
                  <a:pt x="1651933" y="309713"/>
                  <a:pt x="1653933" y="314571"/>
                  <a:pt x="1659839" y="318286"/>
                </a:cubicBezTo>
                <a:cubicBezTo>
                  <a:pt x="1666221" y="322286"/>
                  <a:pt x="1673269" y="324858"/>
                  <a:pt x="1685271" y="325239"/>
                </a:cubicBezTo>
                <a:cubicBezTo>
                  <a:pt x="1698606" y="325239"/>
                  <a:pt x="1708607" y="310856"/>
                  <a:pt x="1722037" y="303236"/>
                </a:cubicBezTo>
                <a:cubicBezTo>
                  <a:pt x="1724418" y="301903"/>
                  <a:pt x="1725180" y="297902"/>
                  <a:pt x="1723466" y="295045"/>
                </a:cubicBezTo>
                <a:cubicBezTo>
                  <a:pt x="1721561" y="291806"/>
                  <a:pt x="1718418" y="292092"/>
                  <a:pt x="1715655" y="293902"/>
                </a:cubicBezTo>
                <a:cubicBezTo>
                  <a:pt x="1709845" y="297616"/>
                  <a:pt x="1705273" y="297807"/>
                  <a:pt x="1699749" y="292378"/>
                </a:cubicBezTo>
                <a:cubicBezTo>
                  <a:pt x="1693701" y="286377"/>
                  <a:pt x="1684009" y="285044"/>
                  <a:pt x="1675043" y="287187"/>
                </a:cubicBezTo>
                <a:close/>
                <a:moveTo>
                  <a:pt x="798017" y="281614"/>
                </a:moveTo>
                <a:cubicBezTo>
                  <a:pt x="805637" y="281804"/>
                  <a:pt x="809162" y="284186"/>
                  <a:pt x="810305" y="289329"/>
                </a:cubicBezTo>
                <a:cubicBezTo>
                  <a:pt x="812114" y="297330"/>
                  <a:pt x="797636" y="328382"/>
                  <a:pt x="789635" y="331239"/>
                </a:cubicBezTo>
                <a:cubicBezTo>
                  <a:pt x="782682" y="333716"/>
                  <a:pt x="778301" y="338668"/>
                  <a:pt x="773252" y="343050"/>
                </a:cubicBezTo>
                <a:cubicBezTo>
                  <a:pt x="765537" y="349813"/>
                  <a:pt x="757536" y="350670"/>
                  <a:pt x="748297" y="346289"/>
                </a:cubicBezTo>
                <a:cubicBezTo>
                  <a:pt x="742487" y="343621"/>
                  <a:pt x="736962" y="340859"/>
                  <a:pt x="737153" y="333716"/>
                </a:cubicBezTo>
                <a:cubicBezTo>
                  <a:pt x="737343" y="327048"/>
                  <a:pt x="741629" y="322667"/>
                  <a:pt x="747916" y="320476"/>
                </a:cubicBezTo>
                <a:cubicBezTo>
                  <a:pt x="752964" y="318761"/>
                  <a:pt x="759060" y="314475"/>
                  <a:pt x="762775" y="315999"/>
                </a:cubicBezTo>
                <a:cubicBezTo>
                  <a:pt x="772300" y="319904"/>
                  <a:pt x="771538" y="314570"/>
                  <a:pt x="773443" y="308379"/>
                </a:cubicBezTo>
                <a:cubicBezTo>
                  <a:pt x="777443" y="294949"/>
                  <a:pt x="784587" y="283614"/>
                  <a:pt x="798017" y="281614"/>
                </a:cubicBezTo>
                <a:close/>
                <a:moveTo>
                  <a:pt x="893267" y="164837"/>
                </a:moveTo>
                <a:cubicBezTo>
                  <a:pt x="899649" y="163885"/>
                  <a:pt x="902221" y="169790"/>
                  <a:pt x="905174" y="173981"/>
                </a:cubicBezTo>
                <a:cubicBezTo>
                  <a:pt x="914603" y="187316"/>
                  <a:pt x="926891" y="199222"/>
                  <a:pt x="925176" y="217796"/>
                </a:cubicBezTo>
                <a:cubicBezTo>
                  <a:pt x="924890" y="220654"/>
                  <a:pt x="925462" y="224178"/>
                  <a:pt x="926986" y="226559"/>
                </a:cubicBezTo>
                <a:cubicBezTo>
                  <a:pt x="950322" y="261992"/>
                  <a:pt x="944321" y="303331"/>
                  <a:pt x="911841" y="329143"/>
                </a:cubicBezTo>
                <a:cubicBezTo>
                  <a:pt x="907555" y="332477"/>
                  <a:pt x="900602" y="334858"/>
                  <a:pt x="897268" y="330572"/>
                </a:cubicBezTo>
                <a:cubicBezTo>
                  <a:pt x="893553" y="325810"/>
                  <a:pt x="896601" y="318856"/>
                  <a:pt x="901173" y="314856"/>
                </a:cubicBezTo>
                <a:cubicBezTo>
                  <a:pt x="904031" y="312379"/>
                  <a:pt x="911746" y="313332"/>
                  <a:pt x="906221" y="306569"/>
                </a:cubicBezTo>
                <a:cubicBezTo>
                  <a:pt x="903173" y="302854"/>
                  <a:pt x="899268" y="306379"/>
                  <a:pt x="895934" y="307807"/>
                </a:cubicBezTo>
                <a:cubicBezTo>
                  <a:pt x="892220" y="309331"/>
                  <a:pt x="890029" y="312094"/>
                  <a:pt x="888124" y="315618"/>
                </a:cubicBezTo>
                <a:cubicBezTo>
                  <a:pt x="885552" y="320380"/>
                  <a:pt x="880599" y="319142"/>
                  <a:pt x="878694" y="316285"/>
                </a:cubicBezTo>
                <a:cubicBezTo>
                  <a:pt x="869455" y="302473"/>
                  <a:pt x="852881" y="293710"/>
                  <a:pt x="848786" y="276661"/>
                </a:cubicBezTo>
                <a:cubicBezTo>
                  <a:pt x="846595" y="267421"/>
                  <a:pt x="847643" y="258087"/>
                  <a:pt x="862406" y="256944"/>
                </a:cubicBezTo>
                <a:cubicBezTo>
                  <a:pt x="867740" y="256563"/>
                  <a:pt x="873932" y="258754"/>
                  <a:pt x="880885" y="254848"/>
                </a:cubicBezTo>
                <a:cubicBezTo>
                  <a:pt x="861073" y="231322"/>
                  <a:pt x="834974" y="232846"/>
                  <a:pt x="819353" y="248657"/>
                </a:cubicBezTo>
                <a:cubicBezTo>
                  <a:pt x="800780" y="267421"/>
                  <a:pt x="779920" y="268945"/>
                  <a:pt x="758108" y="275232"/>
                </a:cubicBezTo>
                <a:cubicBezTo>
                  <a:pt x="740486" y="280280"/>
                  <a:pt x="720103" y="285233"/>
                  <a:pt x="717912" y="311713"/>
                </a:cubicBezTo>
                <a:cubicBezTo>
                  <a:pt x="717055" y="322285"/>
                  <a:pt x="705434" y="332096"/>
                  <a:pt x="698195" y="341812"/>
                </a:cubicBezTo>
                <a:cubicBezTo>
                  <a:pt x="694862" y="346384"/>
                  <a:pt x="689242" y="348574"/>
                  <a:pt x="684098" y="345336"/>
                </a:cubicBezTo>
                <a:cubicBezTo>
                  <a:pt x="679050" y="342097"/>
                  <a:pt x="682289" y="337430"/>
                  <a:pt x="683717" y="333144"/>
                </a:cubicBezTo>
                <a:cubicBezTo>
                  <a:pt x="687813" y="320476"/>
                  <a:pt x="693623" y="308665"/>
                  <a:pt x="692004" y="293996"/>
                </a:cubicBezTo>
                <a:cubicBezTo>
                  <a:pt x="690480" y="280852"/>
                  <a:pt x="697719" y="277804"/>
                  <a:pt x="710292" y="285043"/>
                </a:cubicBezTo>
                <a:cubicBezTo>
                  <a:pt x="718103" y="289519"/>
                  <a:pt x="718198" y="283423"/>
                  <a:pt x="718007" y="279804"/>
                </a:cubicBezTo>
                <a:cubicBezTo>
                  <a:pt x="717817" y="274946"/>
                  <a:pt x="710768" y="267421"/>
                  <a:pt x="716102" y="265612"/>
                </a:cubicBezTo>
                <a:cubicBezTo>
                  <a:pt x="741344" y="257230"/>
                  <a:pt x="731057" y="240847"/>
                  <a:pt x="724770" y="224178"/>
                </a:cubicBezTo>
                <a:cubicBezTo>
                  <a:pt x="745058" y="224273"/>
                  <a:pt x="748297" y="239418"/>
                  <a:pt x="753821" y="253801"/>
                </a:cubicBezTo>
                <a:cubicBezTo>
                  <a:pt x="759632" y="245514"/>
                  <a:pt x="765632" y="241323"/>
                  <a:pt x="771443" y="236751"/>
                </a:cubicBezTo>
                <a:cubicBezTo>
                  <a:pt x="780301" y="229798"/>
                  <a:pt x="794112" y="223130"/>
                  <a:pt x="778205" y="209224"/>
                </a:cubicBezTo>
                <a:cubicBezTo>
                  <a:pt x="774395" y="205890"/>
                  <a:pt x="775253" y="199794"/>
                  <a:pt x="779348" y="197127"/>
                </a:cubicBezTo>
                <a:cubicBezTo>
                  <a:pt x="786587" y="192364"/>
                  <a:pt x="795827" y="191412"/>
                  <a:pt x="802875" y="196079"/>
                </a:cubicBezTo>
                <a:cubicBezTo>
                  <a:pt x="824973" y="210748"/>
                  <a:pt x="848690" y="206176"/>
                  <a:pt x="871646" y="201794"/>
                </a:cubicBezTo>
                <a:cubicBezTo>
                  <a:pt x="880504" y="200080"/>
                  <a:pt x="882409" y="187983"/>
                  <a:pt x="883838" y="178744"/>
                </a:cubicBezTo>
                <a:cubicBezTo>
                  <a:pt x="884790" y="172552"/>
                  <a:pt x="885838" y="165980"/>
                  <a:pt x="893267" y="164837"/>
                </a:cubicBezTo>
                <a:close/>
                <a:moveTo>
                  <a:pt x="1142346" y="109973"/>
                </a:moveTo>
                <a:cubicBezTo>
                  <a:pt x="1148061" y="110640"/>
                  <a:pt x="1156920" y="109878"/>
                  <a:pt x="1153015" y="119498"/>
                </a:cubicBezTo>
                <a:cubicBezTo>
                  <a:pt x="1143013" y="143787"/>
                  <a:pt x="1143013" y="168076"/>
                  <a:pt x="1146728" y="193793"/>
                </a:cubicBezTo>
                <a:cubicBezTo>
                  <a:pt x="1150824" y="221702"/>
                  <a:pt x="1131202" y="246562"/>
                  <a:pt x="1104532" y="252563"/>
                </a:cubicBezTo>
                <a:cubicBezTo>
                  <a:pt x="1101675" y="253229"/>
                  <a:pt x="1098913" y="255325"/>
                  <a:pt x="1096246" y="253325"/>
                </a:cubicBezTo>
                <a:cubicBezTo>
                  <a:pt x="1078243" y="240085"/>
                  <a:pt x="1086911" y="256563"/>
                  <a:pt x="1085958" y="262373"/>
                </a:cubicBezTo>
                <a:cubicBezTo>
                  <a:pt x="1086244" y="280471"/>
                  <a:pt x="1070909" y="285233"/>
                  <a:pt x="1059288" y="286472"/>
                </a:cubicBezTo>
                <a:cubicBezTo>
                  <a:pt x="1040048" y="288567"/>
                  <a:pt x="1022236" y="294568"/>
                  <a:pt x="1004234" y="299997"/>
                </a:cubicBezTo>
                <a:cubicBezTo>
                  <a:pt x="993471" y="303236"/>
                  <a:pt x="993947" y="300092"/>
                  <a:pt x="990613" y="290758"/>
                </a:cubicBezTo>
                <a:cubicBezTo>
                  <a:pt x="981183" y="264183"/>
                  <a:pt x="975945" y="237989"/>
                  <a:pt x="985470" y="210938"/>
                </a:cubicBezTo>
                <a:cubicBezTo>
                  <a:pt x="994233" y="185792"/>
                  <a:pt x="1000519" y="159598"/>
                  <a:pt x="1016807" y="137501"/>
                </a:cubicBezTo>
                <a:cubicBezTo>
                  <a:pt x="1035000" y="112831"/>
                  <a:pt x="1057860" y="103211"/>
                  <a:pt x="1088054" y="111021"/>
                </a:cubicBezTo>
                <a:cubicBezTo>
                  <a:pt x="1106151" y="115688"/>
                  <a:pt x="1124249" y="107783"/>
                  <a:pt x="1142346" y="109973"/>
                </a:cubicBezTo>
                <a:close/>
                <a:moveTo>
                  <a:pt x="1324940" y="115"/>
                </a:moveTo>
                <a:cubicBezTo>
                  <a:pt x="1328655" y="-421"/>
                  <a:pt x="1332560" y="913"/>
                  <a:pt x="1336370" y="4437"/>
                </a:cubicBezTo>
                <a:cubicBezTo>
                  <a:pt x="1353420" y="20344"/>
                  <a:pt x="1376089" y="29392"/>
                  <a:pt x="1389138" y="50157"/>
                </a:cubicBezTo>
                <a:cubicBezTo>
                  <a:pt x="1396473" y="61873"/>
                  <a:pt x="1408665" y="60920"/>
                  <a:pt x="1419999" y="57777"/>
                </a:cubicBezTo>
                <a:cubicBezTo>
                  <a:pt x="1435335" y="53586"/>
                  <a:pt x="1450860" y="49204"/>
                  <a:pt x="1465434" y="43013"/>
                </a:cubicBezTo>
                <a:cubicBezTo>
                  <a:pt x="1472958" y="39870"/>
                  <a:pt x="1479626" y="38536"/>
                  <a:pt x="1487341" y="40441"/>
                </a:cubicBezTo>
                <a:cubicBezTo>
                  <a:pt x="1495914" y="42537"/>
                  <a:pt x="1504105" y="42632"/>
                  <a:pt x="1510582" y="35393"/>
                </a:cubicBezTo>
                <a:cubicBezTo>
                  <a:pt x="1516297" y="29011"/>
                  <a:pt x="1522584" y="30631"/>
                  <a:pt x="1529346" y="32917"/>
                </a:cubicBezTo>
                <a:cubicBezTo>
                  <a:pt x="1534966" y="34822"/>
                  <a:pt x="1543253" y="35107"/>
                  <a:pt x="1541919" y="43108"/>
                </a:cubicBezTo>
                <a:cubicBezTo>
                  <a:pt x="1540967" y="49014"/>
                  <a:pt x="1533633" y="48061"/>
                  <a:pt x="1528299" y="48347"/>
                </a:cubicBezTo>
                <a:cubicBezTo>
                  <a:pt x="1518393" y="48919"/>
                  <a:pt x="1508010" y="49300"/>
                  <a:pt x="1509725" y="63873"/>
                </a:cubicBezTo>
                <a:cubicBezTo>
                  <a:pt x="1509820" y="64540"/>
                  <a:pt x="1509344" y="65397"/>
                  <a:pt x="1508963" y="65968"/>
                </a:cubicBezTo>
                <a:cubicBezTo>
                  <a:pt x="1491342" y="88257"/>
                  <a:pt x="1477530" y="113974"/>
                  <a:pt x="1451622" y="128738"/>
                </a:cubicBezTo>
                <a:cubicBezTo>
                  <a:pt x="1441050" y="134739"/>
                  <a:pt x="1430858" y="141121"/>
                  <a:pt x="1416856" y="135025"/>
                </a:cubicBezTo>
                <a:cubicBezTo>
                  <a:pt x="1426762" y="154932"/>
                  <a:pt x="1443431" y="165028"/>
                  <a:pt x="1459719" y="175506"/>
                </a:cubicBezTo>
                <a:cubicBezTo>
                  <a:pt x="1461338" y="176554"/>
                  <a:pt x="1465624" y="176554"/>
                  <a:pt x="1466005" y="175696"/>
                </a:cubicBezTo>
                <a:cubicBezTo>
                  <a:pt x="1473435" y="160837"/>
                  <a:pt x="1482483" y="163409"/>
                  <a:pt x="1492675" y="172458"/>
                </a:cubicBezTo>
                <a:cubicBezTo>
                  <a:pt x="1494390" y="173982"/>
                  <a:pt x="1497342" y="173601"/>
                  <a:pt x="1498390" y="171029"/>
                </a:cubicBezTo>
                <a:cubicBezTo>
                  <a:pt x="1499819" y="167791"/>
                  <a:pt x="1498200" y="164933"/>
                  <a:pt x="1495914" y="162838"/>
                </a:cubicBezTo>
                <a:cubicBezTo>
                  <a:pt x="1483626" y="151408"/>
                  <a:pt x="1491056" y="149312"/>
                  <a:pt x="1502486" y="146550"/>
                </a:cubicBezTo>
                <a:cubicBezTo>
                  <a:pt x="1508772" y="145026"/>
                  <a:pt x="1520774" y="146074"/>
                  <a:pt x="1518964" y="135215"/>
                </a:cubicBezTo>
                <a:cubicBezTo>
                  <a:pt x="1517440" y="126547"/>
                  <a:pt x="1507629" y="130643"/>
                  <a:pt x="1501248" y="130167"/>
                </a:cubicBezTo>
                <a:cubicBezTo>
                  <a:pt x="1497723" y="129881"/>
                  <a:pt x="1493628" y="131881"/>
                  <a:pt x="1490580" y="126262"/>
                </a:cubicBezTo>
                <a:cubicBezTo>
                  <a:pt x="1496676" y="117594"/>
                  <a:pt x="1507820" y="115403"/>
                  <a:pt x="1516011" y="109402"/>
                </a:cubicBezTo>
                <a:cubicBezTo>
                  <a:pt x="1520869" y="105783"/>
                  <a:pt x="1526298" y="108450"/>
                  <a:pt x="1530299" y="112641"/>
                </a:cubicBezTo>
                <a:cubicBezTo>
                  <a:pt x="1533442" y="115975"/>
                  <a:pt x="1535919" y="119975"/>
                  <a:pt x="1539443" y="122833"/>
                </a:cubicBezTo>
                <a:cubicBezTo>
                  <a:pt x="1547920" y="129786"/>
                  <a:pt x="1559731" y="135977"/>
                  <a:pt x="1568304" y="131977"/>
                </a:cubicBezTo>
                <a:cubicBezTo>
                  <a:pt x="1576876" y="127976"/>
                  <a:pt x="1566589" y="117403"/>
                  <a:pt x="1566208" y="109593"/>
                </a:cubicBezTo>
                <a:cubicBezTo>
                  <a:pt x="1565637" y="96925"/>
                  <a:pt x="1560303" y="84161"/>
                  <a:pt x="1565922" y="71398"/>
                </a:cubicBezTo>
                <a:cubicBezTo>
                  <a:pt x="1568685" y="65206"/>
                  <a:pt x="1565732" y="59587"/>
                  <a:pt x="1563732" y="53872"/>
                </a:cubicBezTo>
                <a:cubicBezTo>
                  <a:pt x="1561827" y="48538"/>
                  <a:pt x="1554778" y="42727"/>
                  <a:pt x="1560493" y="37584"/>
                </a:cubicBezTo>
                <a:cubicBezTo>
                  <a:pt x="1565541" y="33107"/>
                  <a:pt x="1571542" y="40537"/>
                  <a:pt x="1577352" y="40727"/>
                </a:cubicBezTo>
                <a:cubicBezTo>
                  <a:pt x="1602403" y="41775"/>
                  <a:pt x="1608309" y="57491"/>
                  <a:pt x="1607737" y="78827"/>
                </a:cubicBezTo>
                <a:cubicBezTo>
                  <a:pt x="1607451" y="88924"/>
                  <a:pt x="1608594" y="98353"/>
                  <a:pt x="1618786" y="104449"/>
                </a:cubicBezTo>
                <a:cubicBezTo>
                  <a:pt x="1624120" y="107593"/>
                  <a:pt x="1626216" y="113784"/>
                  <a:pt x="1627644" y="119880"/>
                </a:cubicBezTo>
                <a:cubicBezTo>
                  <a:pt x="1635360" y="153122"/>
                  <a:pt x="1649647" y="182650"/>
                  <a:pt x="1677174" y="204271"/>
                </a:cubicBezTo>
                <a:cubicBezTo>
                  <a:pt x="1686890" y="211891"/>
                  <a:pt x="1686509" y="225036"/>
                  <a:pt x="1699844" y="232846"/>
                </a:cubicBezTo>
                <a:cubicBezTo>
                  <a:pt x="1726609" y="248467"/>
                  <a:pt x="1752803" y="257135"/>
                  <a:pt x="1783378" y="252373"/>
                </a:cubicBezTo>
                <a:cubicBezTo>
                  <a:pt x="1789569" y="251420"/>
                  <a:pt x="1795856" y="252277"/>
                  <a:pt x="1800809" y="256183"/>
                </a:cubicBezTo>
                <a:cubicBezTo>
                  <a:pt x="1823574" y="273994"/>
                  <a:pt x="1841671" y="260088"/>
                  <a:pt x="1858721" y="246658"/>
                </a:cubicBezTo>
                <a:cubicBezTo>
                  <a:pt x="1874628" y="234180"/>
                  <a:pt x="1873961" y="233323"/>
                  <a:pt x="1894725" y="229132"/>
                </a:cubicBezTo>
                <a:cubicBezTo>
                  <a:pt x="1892535" y="237799"/>
                  <a:pt x="1879485" y="246372"/>
                  <a:pt x="1892725" y="254182"/>
                </a:cubicBezTo>
                <a:cubicBezTo>
                  <a:pt x="1902917" y="260183"/>
                  <a:pt x="1913109" y="263993"/>
                  <a:pt x="1922824" y="251515"/>
                </a:cubicBezTo>
                <a:cubicBezTo>
                  <a:pt x="1927682" y="245324"/>
                  <a:pt x="1936635" y="243800"/>
                  <a:pt x="1942446" y="236752"/>
                </a:cubicBezTo>
                <a:cubicBezTo>
                  <a:pt x="1949970" y="227703"/>
                  <a:pt x="1959495" y="234085"/>
                  <a:pt x="1966925" y="239133"/>
                </a:cubicBezTo>
                <a:cubicBezTo>
                  <a:pt x="1982736" y="249896"/>
                  <a:pt x="1995500" y="255135"/>
                  <a:pt x="2012359" y="237514"/>
                </a:cubicBezTo>
                <a:cubicBezTo>
                  <a:pt x="2027218" y="221988"/>
                  <a:pt x="2055222" y="236180"/>
                  <a:pt x="2057317" y="258278"/>
                </a:cubicBezTo>
                <a:cubicBezTo>
                  <a:pt x="2058555" y="270565"/>
                  <a:pt x="2060746" y="282186"/>
                  <a:pt x="2069033" y="292187"/>
                </a:cubicBezTo>
                <a:cubicBezTo>
                  <a:pt x="2076081" y="300664"/>
                  <a:pt x="2077891" y="311332"/>
                  <a:pt x="2079225" y="322000"/>
                </a:cubicBezTo>
                <a:cubicBezTo>
                  <a:pt x="2082177" y="345337"/>
                  <a:pt x="2091321" y="350575"/>
                  <a:pt x="2112943" y="343908"/>
                </a:cubicBezTo>
                <a:cubicBezTo>
                  <a:pt x="2127707" y="339336"/>
                  <a:pt x="2142471" y="340574"/>
                  <a:pt x="2151900" y="355528"/>
                </a:cubicBezTo>
                <a:cubicBezTo>
                  <a:pt x="2156949" y="363529"/>
                  <a:pt x="2165426" y="365244"/>
                  <a:pt x="2173046" y="367530"/>
                </a:cubicBezTo>
                <a:cubicBezTo>
                  <a:pt x="2193334" y="373531"/>
                  <a:pt x="2198668" y="379436"/>
                  <a:pt x="2199525" y="400201"/>
                </a:cubicBezTo>
                <a:cubicBezTo>
                  <a:pt x="2199621" y="404011"/>
                  <a:pt x="2199049" y="407821"/>
                  <a:pt x="2199430" y="411535"/>
                </a:cubicBezTo>
                <a:cubicBezTo>
                  <a:pt x="2199716" y="414679"/>
                  <a:pt x="2201526" y="417441"/>
                  <a:pt x="2205145" y="417441"/>
                </a:cubicBezTo>
                <a:cubicBezTo>
                  <a:pt x="2208669" y="417441"/>
                  <a:pt x="2210955" y="414869"/>
                  <a:pt x="2211051" y="411726"/>
                </a:cubicBezTo>
                <a:cubicBezTo>
                  <a:pt x="2211527" y="402677"/>
                  <a:pt x="2211813" y="393533"/>
                  <a:pt x="2211622" y="384389"/>
                </a:cubicBezTo>
                <a:cubicBezTo>
                  <a:pt x="2211241" y="368197"/>
                  <a:pt x="2215146" y="365339"/>
                  <a:pt x="2229910" y="371721"/>
                </a:cubicBezTo>
                <a:cubicBezTo>
                  <a:pt x="2234101" y="373531"/>
                  <a:pt x="2238292" y="375817"/>
                  <a:pt x="2241626" y="378769"/>
                </a:cubicBezTo>
                <a:cubicBezTo>
                  <a:pt x="2263819" y="398200"/>
                  <a:pt x="2291537" y="411059"/>
                  <a:pt x="2309253" y="436015"/>
                </a:cubicBezTo>
                <a:cubicBezTo>
                  <a:pt x="2316397" y="446111"/>
                  <a:pt x="2328970" y="450112"/>
                  <a:pt x="2337924" y="458398"/>
                </a:cubicBezTo>
                <a:cubicBezTo>
                  <a:pt x="2352783" y="472114"/>
                  <a:pt x="2371071" y="483354"/>
                  <a:pt x="2374404" y="506119"/>
                </a:cubicBezTo>
                <a:cubicBezTo>
                  <a:pt x="2374976" y="509929"/>
                  <a:pt x="2377929" y="512786"/>
                  <a:pt x="2381643" y="514501"/>
                </a:cubicBezTo>
                <a:cubicBezTo>
                  <a:pt x="2392407" y="519454"/>
                  <a:pt x="2392311" y="528598"/>
                  <a:pt x="2390121" y="537837"/>
                </a:cubicBezTo>
                <a:cubicBezTo>
                  <a:pt x="2386501" y="553363"/>
                  <a:pt x="2382120" y="568793"/>
                  <a:pt x="2378310" y="584319"/>
                </a:cubicBezTo>
                <a:cubicBezTo>
                  <a:pt x="2372404" y="608608"/>
                  <a:pt x="2353545" y="622133"/>
                  <a:pt x="2334876" y="635182"/>
                </a:cubicBezTo>
                <a:cubicBezTo>
                  <a:pt x="2323446" y="643184"/>
                  <a:pt x="2317350" y="651280"/>
                  <a:pt x="2316492" y="666424"/>
                </a:cubicBezTo>
                <a:cubicBezTo>
                  <a:pt x="2314968" y="692713"/>
                  <a:pt x="2304872" y="715288"/>
                  <a:pt x="2276678" y="724718"/>
                </a:cubicBezTo>
                <a:cubicBezTo>
                  <a:pt x="2271915" y="726337"/>
                  <a:pt x="2266772" y="729956"/>
                  <a:pt x="2264010" y="734052"/>
                </a:cubicBezTo>
                <a:cubicBezTo>
                  <a:pt x="2245531" y="761484"/>
                  <a:pt x="2243436" y="793583"/>
                  <a:pt x="2240673" y="825111"/>
                </a:cubicBezTo>
                <a:cubicBezTo>
                  <a:pt x="2240007" y="832826"/>
                  <a:pt x="2247436" y="838446"/>
                  <a:pt x="2254770" y="841684"/>
                </a:cubicBezTo>
                <a:cubicBezTo>
                  <a:pt x="2286203" y="855210"/>
                  <a:pt x="2313921" y="876641"/>
                  <a:pt x="2347353" y="885690"/>
                </a:cubicBezTo>
                <a:cubicBezTo>
                  <a:pt x="2362212" y="889786"/>
                  <a:pt x="2364022" y="900454"/>
                  <a:pt x="2365546" y="913503"/>
                </a:cubicBezTo>
                <a:cubicBezTo>
                  <a:pt x="2366213" y="919694"/>
                  <a:pt x="2359831" y="941221"/>
                  <a:pt x="2381262" y="926647"/>
                </a:cubicBezTo>
                <a:cubicBezTo>
                  <a:pt x="2385453" y="923790"/>
                  <a:pt x="2388787" y="930934"/>
                  <a:pt x="2389930" y="934934"/>
                </a:cubicBezTo>
                <a:cubicBezTo>
                  <a:pt x="2396217" y="958366"/>
                  <a:pt x="2408028" y="980368"/>
                  <a:pt x="2407551" y="1005514"/>
                </a:cubicBezTo>
                <a:cubicBezTo>
                  <a:pt x="2407266" y="1017326"/>
                  <a:pt x="2410885" y="1028279"/>
                  <a:pt x="2419362" y="1036757"/>
                </a:cubicBezTo>
                <a:cubicBezTo>
                  <a:pt x="2430792" y="1048091"/>
                  <a:pt x="2427173" y="1067999"/>
                  <a:pt x="2442794" y="1076952"/>
                </a:cubicBezTo>
                <a:cubicBezTo>
                  <a:pt x="2447461" y="1079619"/>
                  <a:pt x="2450033" y="1088573"/>
                  <a:pt x="2456320" y="1078095"/>
                </a:cubicBezTo>
                <a:cubicBezTo>
                  <a:pt x="2459939" y="1071999"/>
                  <a:pt x="2462511" y="1077619"/>
                  <a:pt x="2463558" y="1081048"/>
                </a:cubicBezTo>
                <a:cubicBezTo>
                  <a:pt x="2465749" y="1087525"/>
                  <a:pt x="2467178" y="1094287"/>
                  <a:pt x="2469273" y="1100764"/>
                </a:cubicBezTo>
                <a:cubicBezTo>
                  <a:pt x="2470607" y="1104860"/>
                  <a:pt x="2474703" y="1108289"/>
                  <a:pt x="2476989" y="1103432"/>
                </a:cubicBezTo>
                <a:cubicBezTo>
                  <a:pt x="2484418" y="1087430"/>
                  <a:pt x="2488514" y="1097621"/>
                  <a:pt x="2491943" y="1105146"/>
                </a:cubicBezTo>
                <a:cubicBezTo>
                  <a:pt x="2495658" y="1113337"/>
                  <a:pt x="2502420" y="1117052"/>
                  <a:pt x="2509374" y="1122005"/>
                </a:cubicBezTo>
                <a:cubicBezTo>
                  <a:pt x="2527376" y="1134769"/>
                  <a:pt x="2542902" y="1150771"/>
                  <a:pt x="2551760" y="1171440"/>
                </a:cubicBezTo>
                <a:cubicBezTo>
                  <a:pt x="2566428" y="1205921"/>
                  <a:pt x="2548617" y="1232686"/>
                  <a:pt x="2525376" y="1254117"/>
                </a:cubicBezTo>
                <a:cubicBezTo>
                  <a:pt x="2505849" y="1272024"/>
                  <a:pt x="2487466" y="1291265"/>
                  <a:pt x="2466702" y="1308124"/>
                </a:cubicBezTo>
                <a:cubicBezTo>
                  <a:pt x="2435650" y="1333460"/>
                  <a:pt x="2436031" y="1358035"/>
                  <a:pt x="2459653" y="1390515"/>
                </a:cubicBezTo>
                <a:cubicBezTo>
                  <a:pt x="2476989" y="1414328"/>
                  <a:pt x="2490038" y="1441379"/>
                  <a:pt x="2500896" y="1469001"/>
                </a:cubicBezTo>
                <a:cubicBezTo>
                  <a:pt x="2506707" y="1483765"/>
                  <a:pt x="2512422" y="1498052"/>
                  <a:pt x="2520804" y="1511768"/>
                </a:cubicBezTo>
                <a:cubicBezTo>
                  <a:pt x="2531376" y="1529199"/>
                  <a:pt x="2538044" y="1548154"/>
                  <a:pt x="2536329" y="1570061"/>
                </a:cubicBezTo>
                <a:cubicBezTo>
                  <a:pt x="2534710" y="1592159"/>
                  <a:pt x="2537949" y="1613400"/>
                  <a:pt x="2557189" y="1630069"/>
                </a:cubicBezTo>
                <a:cubicBezTo>
                  <a:pt x="2573191" y="1643975"/>
                  <a:pt x="2572524" y="1665978"/>
                  <a:pt x="2574620" y="1686171"/>
                </a:cubicBezTo>
                <a:cubicBezTo>
                  <a:pt x="2584716" y="1681885"/>
                  <a:pt x="2581954" y="1674646"/>
                  <a:pt x="2580906" y="1668169"/>
                </a:cubicBezTo>
                <a:cubicBezTo>
                  <a:pt x="2579763" y="1661216"/>
                  <a:pt x="2579668" y="1654453"/>
                  <a:pt x="2582621" y="1647976"/>
                </a:cubicBezTo>
                <a:cubicBezTo>
                  <a:pt x="2584716" y="1643213"/>
                  <a:pt x="2588812" y="1641404"/>
                  <a:pt x="2593765" y="1641785"/>
                </a:cubicBezTo>
                <a:cubicBezTo>
                  <a:pt x="2597956" y="1642166"/>
                  <a:pt x="2602528" y="1644928"/>
                  <a:pt x="2601576" y="1648452"/>
                </a:cubicBezTo>
                <a:cubicBezTo>
                  <a:pt x="2598242" y="1661025"/>
                  <a:pt x="2611482" y="1670741"/>
                  <a:pt x="2606433" y="1683599"/>
                </a:cubicBezTo>
                <a:cubicBezTo>
                  <a:pt x="2603290" y="1691600"/>
                  <a:pt x="2608338" y="1695029"/>
                  <a:pt x="2615958" y="1693982"/>
                </a:cubicBezTo>
                <a:cubicBezTo>
                  <a:pt x="2632818" y="1691696"/>
                  <a:pt x="2646629" y="1681790"/>
                  <a:pt x="2661202" y="1674265"/>
                </a:cubicBezTo>
                <a:cubicBezTo>
                  <a:pt x="2668346" y="1670550"/>
                  <a:pt x="2667489" y="1661311"/>
                  <a:pt x="2665774" y="1653405"/>
                </a:cubicBezTo>
                <a:cubicBezTo>
                  <a:pt x="2664060" y="1645404"/>
                  <a:pt x="2667203" y="1639689"/>
                  <a:pt x="2675680" y="1638546"/>
                </a:cubicBezTo>
                <a:cubicBezTo>
                  <a:pt x="2683014" y="1637594"/>
                  <a:pt x="2685396" y="1642546"/>
                  <a:pt x="2688063" y="1649024"/>
                </a:cubicBezTo>
                <a:cubicBezTo>
                  <a:pt x="2695397" y="1667121"/>
                  <a:pt x="2693873" y="1686457"/>
                  <a:pt x="2697492" y="1705031"/>
                </a:cubicBezTo>
                <a:cubicBezTo>
                  <a:pt x="2699112" y="1713222"/>
                  <a:pt x="2688825" y="1715127"/>
                  <a:pt x="2687967" y="1722080"/>
                </a:cubicBezTo>
                <a:cubicBezTo>
                  <a:pt x="2707398" y="1729129"/>
                  <a:pt x="2706922" y="1729129"/>
                  <a:pt x="2707113" y="1709412"/>
                </a:cubicBezTo>
                <a:cubicBezTo>
                  <a:pt x="2707208" y="1700554"/>
                  <a:pt x="2703017" y="1693315"/>
                  <a:pt x="2701112" y="1685314"/>
                </a:cubicBezTo>
                <a:cubicBezTo>
                  <a:pt x="2699207" y="1677408"/>
                  <a:pt x="2702826" y="1670550"/>
                  <a:pt x="2710732" y="1670264"/>
                </a:cubicBezTo>
                <a:cubicBezTo>
                  <a:pt x="2719781" y="1669979"/>
                  <a:pt x="2715685" y="1677027"/>
                  <a:pt x="2714447" y="1681980"/>
                </a:cubicBezTo>
                <a:cubicBezTo>
                  <a:pt x="2712828" y="1688266"/>
                  <a:pt x="2716923" y="1691029"/>
                  <a:pt x="2721972" y="1689695"/>
                </a:cubicBezTo>
                <a:cubicBezTo>
                  <a:pt x="2727306" y="1688362"/>
                  <a:pt x="2734926" y="1688457"/>
                  <a:pt x="2734830" y="1679599"/>
                </a:cubicBezTo>
                <a:cubicBezTo>
                  <a:pt x="2734830" y="1671312"/>
                  <a:pt x="2734830" y="1663025"/>
                  <a:pt x="2734830" y="1654262"/>
                </a:cubicBezTo>
                <a:cubicBezTo>
                  <a:pt x="2746451" y="1660739"/>
                  <a:pt x="2746451" y="1660739"/>
                  <a:pt x="2756071" y="1724271"/>
                </a:cubicBezTo>
                <a:cubicBezTo>
                  <a:pt x="2757786" y="1722175"/>
                  <a:pt x="2759119" y="1720461"/>
                  <a:pt x="2760548" y="1718937"/>
                </a:cubicBezTo>
                <a:cubicBezTo>
                  <a:pt x="2767787" y="1711317"/>
                  <a:pt x="2765691" y="1694839"/>
                  <a:pt x="2781217" y="1695506"/>
                </a:cubicBezTo>
                <a:cubicBezTo>
                  <a:pt x="2790647" y="1695887"/>
                  <a:pt x="2810840" y="1719223"/>
                  <a:pt x="2810935" y="1730367"/>
                </a:cubicBezTo>
                <a:cubicBezTo>
                  <a:pt x="2811030" y="1750084"/>
                  <a:pt x="2817888" y="1770944"/>
                  <a:pt x="2798362" y="1787612"/>
                </a:cubicBezTo>
                <a:cubicBezTo>
                  <a:pt x="2791028" y="1793899"/>
                  <a:pt x="2788266" y="1805900"/>
                  <a:pt x="2784741" y="1816092"/>
                </a:cubicBezTo>
                <a:cubicBezTo>
                  <a:pt x="2781408" y="1825712"/>
                  <a:pt x="2775693" y="1834475"/>
                  <a:pt x="2763215" y="1822569"/>
                </a:cubicBezTo>
                <a:cubicBezTo>
                  <a:pt x="2753499" y="1813235"/>
                  <a:pt x="2747499" y="1819712"/>
                  <a:pt x="2743308" y="1830189"/>
                </a:cubicBezTo>
                <a:cubicBezTo>
                  <a:pt x="2735497" y="1849620"/>
                  <a:pt x="2717686" y="1860479"/>
                  <a:pt x="2697016" y="1859240"/>
                </a:cubicBezTo>
                <a:cubicBezTo>
                  <a:pt x="2675966" y="1858002"/>
                  <a:pt x="2666346" y="1870004"/>
                  <a:pt x="2667489" y="1901531"/>
                </a:cubicBezTo>
                <a:cubicBezTo>
                  <a:pt x="2659869" y="1884482"/>
                  <a:pt x="2641390" y="1878481"/>
                  <a:pt x="2648439" y="1859145"/>
                </a:cubicBezTo>
                <a:cubicBezTo>
                  <a:pt x="2650344" y="1853811"/>
                  <a:pt x="2645772" y="1853049"/>
                  <a:pt x="2641771" y="1853144"/>
                </a:cubicBezTo>
                <a:cubicBezTo>
                  <a:pt x="2637485" y="1853240"/>
                  <a:pt x="2631294" y="1855145"/>
                  <a:pt x="2632341" y="1848001"/>
                </a:cubicBezTo>
                <a:cubicBezTo>
                  <a:pt x="2633008" y="1843238"/>
                  <a:pt x="2638342" y="1841810"/>
                  <a:pt x="2643390" y="1842381"/>
                </a:cubicBezTo>
                <a:cubicBezTo>
                  <a:pt x="2647010" y="1842762"/>
                  <a:pt x="2651011" y="1844191"/>
                  <a:pt x="2654154" y="1837333"/>
                </a:cubicBezTo>
                <a:cubicBezTo>
                  <a:pt x="2640057" y="1832570"/>
                  <a:pt x="2628531" y="1836666"/>
                  <a:pt x="2619387" y="1846191"/>
                </a:cubicBezTo>
                <a:cubicBezTo>
                  <a:pt x="2608815" y="1857145"/>
                  <a:pt x="2619387" y="1865336"/>
                  <a:pt x="2625103" y="1873909"/>
                </a:cubicBezTo>
                <a:cubicBezTo>
                  <a:pt x="2632627" y="1885244"/>
                  <a:pt x="2639866" y="1896864"/>
                  <a:pt x="2648629" y="1910485"/>
                </a:cubicBezTo>
                <a:cubicBezTo>
                  <a:pt x="2633484" y="1909723"/>
                  <a:pt x="2620340" y="1909151"/>
                  <a:pt x="2606719" y="1908485"/>
                </a:cubicBezTo>
                <a:cubicBezTo>
                  <a:pt x="2607005" y="1919343"/>
                  <a:pt x="2615387" y="1923820"/>
                  <a:pt x="2619387" y="1930773"/>
                </a:cubicBezTo>
                <a:cubicBezTo>
                  <a:pt x="2625388" y="1941060"/>
                  <a:pt x="2635675" y="1950109"/>
                  <a:pt x="2620149" y="1960777"/>
                </a:cubicBezTo>
                <a:cubicBezTo>
                  <a:pt x="2617101" y="1962872"/>
                  <a:pt x="2617959" y="1966016"/>
                  <a:pt x="2620530" y="1968397"/>
                </a:cubicBezTo>
                <a:cubicBezTo>
                  <a:pt x="2623197" y="1970969"/>
                  <a:pt x="2626341" y="1970683"/>
                  <a:pt x="2628722" y="1968587"/>
                </a:cubicBezTo>
                <a:cubicBezTo>
                  <a:pt x="2635580" y="1962587"/>
                  <a:pt x="2645010" y="1957443"/>
                  <a:pt x="2647010" y="1948871"/>
                </a:cubicBezTo>
                <a:cubicBezTo>
                  <a:pt x="2649201" y="1939441"/>
                  <a:pt x="2656535" y="1935916"/>
                  <a:pt x="2661583" y="1929725"/>
                </a:cubicBezTo>
                <a:cubicBezTo>
                  <a:pt x="2664726" y="1925915"/>
                  <a:pt x="2666155" y="1919057"/>
                  <a:pt x="2673394" y="1922200"/>
                </a:cubicBezTo>
                <a:cubicBezTo>
                  <a:pt x="2677109" y="1923820"/>
                  <a:pt x="2678823" y="1927535"/>
                  <a:pt x="2679300" y="1931440"/>
                </a:cubicBezTo>
                <a:cubicBezTo>
                  <a:pt x="2680062" y="1937726"/>
                  <a:pt x="2679966" y="1943727"/>
                  <a:pt x="2671775" y="1945632"/>
                </a:cubicBezTo>
                <a:cubicBezTo>
                  <a:pt x="2658535" y="1948680"/>
                  <a:pt x="2662726" y="1952204"/>
                  <a:pt x="2671013" y="1957729"/>
                </a:cubicBezTo>
                <a:cubicBezTo>
                  <a:pt x="2690730" y="1970873"/>
                  <a:pt x="2695111" y="1994686"/>
                  <a:pt x="2682538" y="2015260"/>
                </a:cubicBezTo>
                <a:cubicBezTo>
                  <a:pt x="2656249" y="2058217"/>
                  <a:pt x="2623959" y="2097461"/>
                  <a:pt x="2588622" y="2132036"/>
                </a:cubicBezTo>
                <a:cubicBezTo>
                  <a:pt x="2562999" y="2157182"/>
                  <a:pt x="2525280" y="2171089"/>
                  <a:pt x="2485752" y="2165850"/>
                </a:cubicBezTo>
                <a:cubicBezTo>
                  <a:pt x="2471845" y="2164040"/>
                  <a:pt x="2461844" y="2168517"/>
                  <a:pt x="2450509" y="2176613"/>
                </a:cubicBezTo>
                <a:cubicBezTo>
                  <a:pt x="2425458" y="2194425"/>
                  <a:pt x="2402598" y="2213761"/>
                  <a:pt x="2385549" y="2239669"/>
                </a:cubicBezTo>
                <a:cubicBezTo>
                  <a:pt x="2377738" y="2251575"/>
                  <a:pt x="2364689" y="2257100"/>
                  <a:pt x="2353354" y="2264720"/>
                </a:cubicBezTo>
                <a:cubicBezTo>
                  <a:pt x="2349544" y="2267291"/>
                  <a:pt x="2344591" y="2269101"/>
                  <a:pt x="2340400" y="2266148"/>
                </a:cubicBezTo>
                <a:cubicBezTo>
                  <a:pt x="2324303" y="2254909"/>
                  <a:pt x="2303348" y="2250146"/>
                  <a:pt x="2292108" y="2232525"/>
                </a:cubicBezTo>
                <a:cubicBezTo>
                  <a:pt x="2266010" y="2191377"/>
                  <a:pt x="2225433" y="2180519"/>
                  <a:pt x="2180666" y="2177090"/>
                </a:cubicBezTo>
                <a:cubicBezTo>
                  <a:pt x="2163235" y="2175756"/>
                  <a:pt x="2146090" y="2175470"/>
                  <a:pt x="2128659" y="2176328"/>
                </a:cubicBezTo>
                <a:cubicBezTo>
                  <a:pt x="2107323" y="2177375"/>
                  <a:pt x="2089988" y="2163564"/>
                  <a:pt x="2070843" y="2156611"/>
                </a:cubicBezTo>
                <a:cubicBezTo>
                  <a:pt x="2053698" y="2150324"/>
                  <a:pt x="2037219" y="2142323"/>
                  <a:pt x="2020551" y="2134894"/>
                </a:cubicBezTo>
                <a:cubicBezTo>
                  <a:pt x="2017122" y="2133370"/>
                  <a:pt x="2014074" y="2131084"/>
                  <a:pt x="2011121" y="2128703"/>
                </a:cubicBezTo>
                <a:cubicBezTo>
                  <a:pt x="2010168" y="2127941"/>
                  <a:pt x="2010168" y="2126036"/>
                  <a:pt x="2009692" y="2124607"/>
                </a:cubicBezTo>
                <a:cubicBezTo>
                  <a:pt x="2031314" y="2118797"/>
                  <a:pt x="2011407" y="2101937"/>
                  <a:pt x="2018265" y="2093079"/>
                </a:cubicBezTo>
                <a:cubicBezTo>
                  <a:pt x="2021313" y="2089269"/>
                  <a:pt x="2029599" y="2085364"/>
                  <a:pt x="2034743" y="2088507"/>
                </a:cubicBezTo>
                <a:cubicBezTo>
                  <a:pt x="2041887" y="2092889"/>
                  <a:pt x="2035695" y="2099175"/>
                  <a:pt x="2033790" y="2104509"/>
                </a:cubicBezTo>
                <a:cubicBezTo>
                  <a:pt x="2033124" y="2106414"/>
                  <a:pt x="2033124" y="2108700"/>
                  <a:pt x="2032743" y="2111272"/>
                </a:cubicBezTo>
                <a:cubicBezTo>
                  <a:pt x="2047030" y="2101747"/>
                  <a:pt x="2052364" y="2080887"/>
                  <a:pt x="2045220" y="2064409"/>
                </a:cubicBezTo>
                <a:cubicBezTo>
                  <a:pt x="2042268" y="2057741"/>
                  <a:pt x="2018360" y="2046216"/>
                  <a:pt x="2010454" y="2047645"/>
                </a:cubicBezTo>
                <a:cubicBezTo>
                  <a:pt x="2005596" y="2048502"/>
                  <a:pt x="2004453" y="2052121"/>
                  <a:pt x="2005120" y="2056122"/>
                </a:cubicBezTo>
                <a:cubicBezTo>
                  <a:pt x="2006644" y="2065552"/>
                  <a:pt x="2001977" y="2073077"/>
                  <a:pt x="1996167" y="2078696"/>
                </a:cubicBezTo>
                <a:cubicBezTo>
                  <a:pt x="1978545" y="2095651"/>
                  <a:pt x="1978069" y="2117273"/>
                  <a:pt x="1978164" y="2139085"/>
                </a:cubicBezTo>
                <a:cubicBezTo>
                  <a:pt x="1978260" y="2155087"/>
                  <a:pt x="1965782" y="2167184"/>
                  <a:pt x="1949970" y="2165374"/>
                </a:cubicBezTo>
                <a:cubicBezTo>
                  <a:pt x="1941874" y="2164421"/>
                  <a:pt x="1940541" y="2157754"/>
                  <a:pt x="1939779" y="2152134"/>
                </a:cubicBezTo>
                <a:cubicBezTo>
                  <a:pt x="1934826" y="2117558"/>
                  <a:pt x="1909203" y="2108605"/>
                  <a:pt x="1880438" y="2103176"/>
                </a:cubicBezTo>
                <a:cubicBezTo>
                  <a:pt x="1877485" y="2102604"/>
                  <a:pt x="1874342" y="2102509"/>
                  <a:pt x="1871484" y="2101556"/>
                </a:cubicBezTo>
                <a:cubicBezTo>
                  <a:pt x="1829098" y="2086792"/>
                  <a:pt x="1785664" y="2084411"/>
                  <a:pt x="1740992" y="2084602"/>
                </a:cubicBezTo>
                <a:cubicBezTo>
                  <a:pt x="1703178" y="2084792"/>
                  <a:pt x="1665363" y="2077458"/>
                  <a:pt x="1627454" y="2073934"/>
                </a:cubicBezTo>
                <a:cubicBezTo>
                  <a:pt x="1610118" y="2072315"/>
                  <a:pt x="1592688" y="2069266"/>
                  <a:pt x="1575257" y="2074124"/>
                </a:cubicBezTo>
                <a:cubicBezTo>
                  <a:pt x="1568685" y="2075934"/>
                  <a:pt x="1561350" y="2076125"/>
                  <a:pt x="1555254" y="2072029"/>
                </a:cubicBezTo>
                <a:cubicBezTo>
                  <a:pt x="1537919" y="2060504"/>
                  <a:pt x="1518297" y="2058884"/>
                  <a:pt x="1498390" y="2058122"/>
                </a:cubicBezTo>
                <a:cubicBezTo>
                  <a:pt x="1494009" y="2057932"/>
                  <a:pt x="1488389" y="2059837"/>
                  <a:pt x="1486103" y="2054884"/>
                </a:cubicBezTo>
                <a:cubicBezTo>
                  <a:pt x="1483436" y="2049264"/>
                  <a:pt x="1488865" y="2046692"/>
                  <a:pt x="1492675" y="2044692"/>
                </a:cubicBezTo>
                <a:cubicBezTo>
                  <a:pt x="1502200" y="2039834"/>
                  <a:pt x="1503724" y="2032595"/>
                  <a:pt x="1499438" y="2023737"/>
                </a:cubicBezTo>
                <a:cubicBezTo>
                  <a:pt x="1493247" y="2010783"/>
                  <a:pt x="1497533" y="1996496"/>
                  <a:pt x="1493342" y="1983351"/>
                </a:cubicBezTo>
                <a:cubicBezTo>
                  <a:pt x="1488675" y="1968683"/>
                  <a:pt x="1488770" y="1968492"/>
                  <a:pt x="1476102" y="1977731"/>
                </a:cubicBezTo>
                <a:cubicBezTo>
                  <a:pt x="1472196" y="1980589"/>
                  <a:pt x="1472196" y="1980589"/>
                  <a:pt x="1456861" y="1973159"/>
                </a:cubicBezTo>
                <a:cubicBezTo>
                  <a:pt x="1453432" y="1980303"/>
                  <a:pt x="1463338" y="1983065"/>
                  <a:pt x="1462195" y="1989542"/>
                </a:cubicBezTo>
                <a:cubicBezTo>
                  <a:pt x="1457814" y="1992971"/>
                  <a:pt x="1453718" y="1988685"/>
                  <a:pt x="1449432" y="1988495"/>
                </a:cubicBezTo>
                <a:cubicBezTo>
                  <a:pt x="1427238" y="1987542"/>
                  <a:pt x="1428381" y="1987637"/>
                  <a:pt x="1434382" y="1967540"/>
                </a:cubicBezTo>
                <a:cubicBezTo>
                  <a:pt x="1437049" y="1958681"/>
                  <a:pt x="1433525" y="1948108"/>
                  <a:pt x="1433430" y="1938298"/>
                </a:cubicBezTo>
                <a:cubicBezTo>
                  <a:pt x="1433334" y="1932392"/>
                  <a:pt x="1432572" y="1924963"/>
                  <a:pt x="1440288" y="1923153"/>
                </a:cubicBezTo>
                <a:cubicBezTo>
                  <a:pt x="1450384" y="1920772"/>
                  <a:pt x="1443907" y="1930868"/>
                  <a:pt x="1446955" y="1933154"/>
                </a:cubicBezTo>
                <a:cubicBezTo>
                  <a:pt x="1451051" y="1936202"/>
                  <a:pt x="1456480" y="1939441"/>
                  <a:pt x="1461243" y="1939250"/>
                </a:cubicBezTo>
                <a:cubicBezTo>
                  <a:pt x="1471053" y="1938869"/>
                  <a:pt x="1466577" y="1928392"/>
                  <a:pt x="1471149" y="1920772"/>
                </a:cubicBezTo>
                <a:cubicBezTo>
                  <a:pt x="1471053" y="1939631"/>
                  <a:pt x="1484769" y="1943917"/>
                  <a:pt x="1495914" y="1948013"/>
                </a:cubicBezTo>
                <a:cubicBezTo>
                  <a:pt x="1512106" y="1953919"/>
                  <a:pt x="1518107" y="1963444"/>
                  <a:pt x="1517345" y="1980303"/>
                </a:cubicBezTo>
                <a:cubicBezTo>
                  <a:pt x="1516869" y="1991162"/>
                  <a:pt x="1514011" y="2003354"/>
                  <a:pt x="1523155" y="2012879"/>
                </a:cubicBezTo>
                <a:cubicBezTo>
                  <a:pt x="1524108" y="2013926"/>
                  <a:pt x="1525155" y="2016403"/>
                  <a:pt x="1524679" y="2016974"/>
                </a:cubicBezTo>
                <a:cubicBezTo>
                  <a:pt x="1506201" y="2039453"/>
                  <a:pt x="1537347" y="2037834"/>
                  <a:pt x="1540776" y="2049740"/>
                </a:cubicBezTo>
                <a:cubicBezTo>
                  <a:pt x="1541729" y="2052979"/>
                  <a:pt x="1546301" y="2055360"/>
                  <a:pt x="1550397" y="2053836"/>
                </a:cubicBezTo>
                <a:cubicBezTo>
                  <a:pt x="1556302" y="2051645"/>
                  <a:pt x="1554588" y="2046597"/>
                  <a:pt x="1553635" y="2042216"/>
                </a:cubicBezTo>
                <a:cubicBezTo>
                  <a:pt x="1552683" y="2037739"/>
                  <a:pt x="1550968" y="2033262"/>
                  <a:pt x="1554873" y="2029357"/>
                </a:cubicBezTo>
                <a:cubicBezTo>
                  <a:pt x="1556302" y="2028119"/>
                  <a:pt x="1557826" y="2028119"/>
                  <a:pt x="1558588" y="2029738"/>
                </a:cubicBezTo>
                <a:cubicBezTo>
                  <a:pt x="1562112" y="2037548"/>
                  <a:pt x="1560684" y="2050788"/>
                  <a:pt x="1572971" y="2049931"/>
                </a:cubicBezTo>
                <a:cubicBezTo>
                  <a:pt x="1586020" y="2049074"/>
                  <a:pt x="1580972" y="2035643"/>
                  <a:pt x="1583163" y="2027737"/>
                </a:cubicBezTo>
                <a:cubicBezTo>
                  <a:pt x="1588211" y="2009069"/>
                  <a:pt x="1595450" y="2003258"/>
                  <a:pt x="1612404" y="2011831"/>
                </a:cubicBezTo>
                <a:cubicBezTo>
                  <a:pt x="1630788" y="2021070"/>
                  <a:pt x="1632597" y="2009926"/>
                  <a:pt x="1636693" y="1995353"/>
                </a:cubicBezTo>
                <a:cubicBezTo>
                  <a:pt x="1626025" y="2004211"/>
                  <a:pt x="1618405" y="2007163"/>
                  <a:pt x="1614024" y="1991352"/>
                </a:cubicBezTo>
                <a:cubicBezTo>
                  <a:pt x="1610404" y="1978303"/>
                  <a:pt x="1596783" y="1973636"/>
                  <a:pt x="1586306" y="1969254"/>
                </a:cubicBezTo>
                <a:cubicBezTo>
                  <a:pt x="1570875" y="1962872"/>
                  <a:pt x="1585734" y="1981160"/>
                  <a:pt x="1577543" y="1982684"/>
                </a:cubicBezTo>
                <a:cubicBezTo>
                  <a:pt x="1570971" y="1979255"/>
                  <a:pt x="1571256" y="1971064"/>
                  <a:pt x="1566208" y="1966016"/>
                </a:cubicBezTo>
                <a:cubicBezTo>
                  <a:pt x="1557636" y="1966016"/>
                  <a:pt x="1559541" y="1977350"/>
                  <a:pt x="1550587" y="1979255"/>
                </a:cubicBezTo>
                <a:cubicBezTo>
                  <a:pt x="1546206" y="1967635"/>
                  <a:pt x="1539919" y="1956205"/>
                  <a:pt x="1529251" y="1945441"/>
                </a:cubicBezTo>
                <a:cubicBezTo>
                  <a:pt x="1537538" y="1941155"/>
                  <a:pt x="1540014" y="1951728"/>
                  <a:pt x="1545729" y="1949252"/>
                </a:cubicBezTo>
                <a:cubicBezTo>
                  <a:pt x="1555731" y="1944870"/>
                  <a:pt x="1546491" y="1934107"/>
                  <a:pt x="1547158" y="1934392"/>
                </a:cubicBezTo>
                <a:cubicBezTo>
                  <a:pt x="1562493" y="1939060"/>
                  <a:pt x="1567542" y="1920010"/>
                  <a:pt x="1581639" y="1920486"/>
                </a:cubicBezTo>
                <a:cubicBezTo>
                  <a:pt x="1598593" y="1921058"/>
                  <a:pt x="1614119" y="1924963"/>
                  <a:pt x="1624311" y="1937726"/>
                </a:cubicBezTo>
                <a:cubicBezTo>
                  <a:pt x="1635931" y="1952300"/>
                  <a:pt x="1653457" y="1949156"/>
                  <a:pt x="1667554" y="1955252"/>
                </a:cubicBezTo>
                <a:cubicBezTo>
                  <a:pt x="1675746" y="1958777"/>
                  <a:pt x="1678603" y="1948108"/>
                  <a:pt x="1677365" y="1939441"/>
                </a:cubicBezTo>
                <a:cubicBezTo>
                  <a:pt x="1674126" y="1917343"/>
                  <a:pt x="1660982" y="1902103"/>
                  <a:pt x="1642884" y="1890958"/>
                </a:cubicBezTo>
                <a:cubicBezTo>
                  <a:pt x="1611833" y="1871813"/>
                  <a:pt x="1585639" y="1846382"/>
                  <a:pt x="1556493" y="1824760"/>
                </a:cubicBezTo>
                <a:cubicBezTo>
                  <a:pt x="1551159" y="1820759"/>
                  <a:pt x="1548206" y="1814568"/>
                  <a:pt x="1545539" y="1807900"/>
                </a:cubicBezTo>
                <a:cubicBezTo>
                  <a:pt x="1541443" y="1797518"/>
                  <a:pt x="1536109" y="1787422"/>
                  <a:pt x="1523631" y="1783612"/>
                </a:cubicBezTo>
                <a:cubicBezTo>
                  <a:pt x="1518964" y="1782183"/>
                  <a:pt x="1515059" y="1778087"/>
                  <a:pt x="1511630" y="1773611"/>
                </a:cubicBezTo>
                <a:cubicBezTo>
                  <a:pt x="1496199" y="1753227"/>
                  <a:pt x="1478197" y="1751703"/>
                  <a:pt x="1461433" y="1770277"/>
                </a:cubicBezTo>
                <a:cubicBezTo>
                  <a:pt x="1449336" y="1783612"/>
                  <a:pt x="1436954" y="1776468"/>
                  <a:pt x="1427143" y="1770277"/>
                </a:cubicBezTo>
                <a:cubicBezTo>
                  <a:pt x="1417523" y="1764181"/>
                  <a:pt x="1411998" y="1763800"/>
                  <a:pt x="1407522" y="1773706"/>
                </a:cubicBezTo>
                <a:cubicBezTo>
                  <a:pt x="1400187" y="1789994"/>
                  <a:pt x="1385043" y="1795518"/>
                  <a:pt x="1370374" y="1795994"/>
                </a:cubicBezTo>
                <a:cubicBezTo>
                  <a:pt x="1337418" y="1796947"/>
                  <a:pt x="1312081" y="1815330"/>
                  <a:pt x="1284554" y="1828951"/>
                </a:cubicBezTo>
                <a:cubicBezTo>
                  <a:pt x="1276934" y="1832666"/>
                  <a:pt x="1270552" y="1836095"/>
                  <a:pt x="1261408" y="1836095"/>
                </a:cubicBezTo>
                <a:cubicBezTo>
                  <a:pt x="1239215" y="1835999"/>
                  <a:pt x="1216545" y="1834571"/>
                  <a:pt x="1195686" y="1844572"/>
                </a:cubicBezTo>
                <a:cubicBezTo>
                  <a:pt x="1190352" y="1847144"/>
                  <a:pt x="1187208" y="1844572"/>
                  <a:pt x="1183398" y="1842000"/>
                </a:cubicBezTo>
                <a:cubicBezTo>
                  <a:pt x="1175112" y="1836571"/>
                  <a:pt x="1166444" y="1831713"/>
                  <a:pt x="1158538" y="1825903"/>
                </a:cubicBezTo>
                <a:cubicBezTo>
                  <a:pt x="1151299" y="1820569"/>
                  <a:pt x="1142631" y="1819521"/>
                  <a:pt x="1137774" y="1825617"/>
                </a:cubicBezTo>
                <a:cubicBezTo>
                  <a:pt x="1124439" y="1842191"/>
                  <a:pt x="1112913" y="1831999"/>
                  <a:pt x="1101864" y="1824283"/>
                </a:cubicBezTo>
                <a:cubicBezTo>
                  <a:pt x="1095483" y="1819807"/>
                  <a:pt x="1088434" y="1817711"/>
                  <a:pt x="1082719" y="1819997"/>
                </a:cubicBezTo>
                <a:cubicBezTo>
                  <a:pt x="1059288" y="1829332"/>
                  <a:pt x="1044048" y="1816283"/>
                  <a:pt x="1028617" y="1802471"/>
                </a:cubicBezTo>
                <a:lnTo>
                  <a:pt x="1028903" y="1804376"/>
                </a:lnTo>
                <a:cubicBezTo>
                  <a:pt x="1024712" y="1797233"/>
                  <a:pt x="1021283" y="1789327"/>
                  <a:pt x="1016044" y="1782945"/>
                </a:cubicBezTo>
                <a:cubicBezTo>
                  <a:pt x="1005281" y="1769896"/>
                  <a:pt x="1011472" y="1758561"/>
                  <a:pt x="1017568" y="1746560"/>
                </a:cubicBezTo>
                <a:cubicBezTo>
                  <a:pt x="1019568" y="1742654"/>
                  <a:pt x="1021092" y="1743797"/>
                  <a:pt x="1024331" y="1744274"/>
                </a:cubicBezTo>
                <a:cubicBezTo>
                  <a:pt x="1055287" y="1748941"/>
                  <a:pt x="1054716" y="1748083"/>
                  <a:pt x="1057287" y="1719223"/>
                </a:cubicBezTo>
                <a:cubicBezTo>
                  <a:pt x="1058430" y="1706554"/>
                  <a:pt x="1066336" y="1694553"/>
                  <a:pt x="1071384" y="1681790"/>
                </a:cubicBezTo>
                <a:cubicBezTo>
                  <a:pt x="1075671" y="1696553"/>
                  <a:pt x="1079100" y="1710460"/>
                  <a:pt x="1083672" y="1723985"/>
                </a:cubicBezTo>
                <a:cubicBezTo>
                  <a:pt x="1085767" y="1730081"/>
                  <a:pt x="1089482" y="1736844"/>
                  <a:pt x="1094816" y="1725033"/>
                </a:cubicBezTo>
                <a:cubicBezTo>
                  <a:pt x="1097959" y="1718080"/>
                  <a:pt x="1105389" y="1719794"/>
                  <a:pt x="1111104" y="1721033"/>
                </a:cubicBezTo>
                <a:cubicBezTo>
                  <a:pt x="1116533" y="1722271"/>
                  <a:pt x="1123772" y="1724366"/>
                  <a:pt x="1111961" y="1729319"/>
                </a:cubicBezTo>
                <a:cubicBezTo>
                  <a:pt x="1104817" y="1732367"/>
                  <a:pt x="1107675" y="1741607"/>
                  <a:pt x="1105674" y="1747893"/>
                </a:cubicBezTo>
                <a:cubicBezTo>
                  <a:pt x="1104341" y="1752275"/>
                  <a:pt x="1105103" y="1758561"/>
                  <a:pt x="1109580" y="1759895"/>
                </a:cubicBezTo>
                <a:cubicBezTo>
                  <a:pt x="1115390" y="1761704"/>
                  <a:pt x="1116819" y="1755323"/>
                  <a:pt x="1117866" y="1751227"/>
                </a:cubicBezTo>
                <a:cubicBezTo>
                  <a:pt x="1119390" y="1745131"/>
                  <a:pt x="1123962" y="1743416"/>
                  <a:pt x="1128820" y="1740845"/>
                </a:cubicBezTo>
                <a:cubicBezTo>
                  <a:pt x="1144536" y="1732462"/>
                  <a:pt x="1147489" y="1722461"/>
                  <a:pt x="1135678" y="1708364"/>
                </a:cubicBezTo>
                <a:cubicBezTo>
                  <a:pt x="1125963" y="1696744"/>
                  <a:pt x="1124439" y="1683885"/>
                  <a:pt x="1123296" y="1670360"/>
                </a:cubicBezTo>
                <a:cubicBezTo>
                  <a:pt x="1122819" y="1664645"/>
                  <a:pt x="1120914" y="1655215"/>
                  <a:pt x="1130344" y="1666359"/>
                </a:cubicBezTo>
                <a:cubicBezTo>
                  <a:pt x="1134440" y="1671217"/>
                  <a:pt x="1134916" y="1667216"/>
                  <a:pt x="1134916" y="1664263"/>
                </a:cubicBezTo>
                <a:cubicBezTo>
                  <a:pt x="1135011" y="1648547"/>
                  <a:pt x="1148346" y="1638641"/>
                  <a:pt x="1150442" y="1624544"/>
                </a:cubicBezTo>
                <a:cubicBezTo>
                  <a:pt x="1155109" y="1624640"/>
                  <a:pt x="1157109" y="1627021"/>
                  <a:pt x="1156252" y="1628926"/>
                </a:cubicBezTo>
                <a:cubicBezTo>
                  <a:pt x="1145965" y="1652643"/>
                  <a:pt x="1158633" y="1674455"/>
                  <a:pt x="1161491" y="1697029"/>
                </a:cubicBezTo>
                <a:cubicBezTo>
                  <a:pt x="1162158" y="1702649"/>
                  <a:pt x="1164063" y="1708650"/>
                  <a:pt x="1169301" y="1710079"/>
                </a:cubicBezTo>
                <a:cubicBezTo>
                  <a:pt x="1175969" y="1711888"/>
                  <a:pt x="1180350" y="1705888"/>
                  <a:pt x="1183684" y="1700935"/>
                </a:cubicBezTo>
                <a:cubicBezTo>
                  <a:pt x="1189590" y="1692267"/>
                  <a:pt x="1189590" y="1683695"/>
                  <a:pt x="1186256" y="1673122"/>
                </a:cubicBezTo>
                <a:cubicBezTo>
                  <a:pt x="1179969" y="1653024"/>
                  <a:pt x="1173207" y="1631974"/>
                  <a:pt x="1184922" y="1611114"/>
                </a:cubicBezTo>
                <a:cubicBezTo>
                  <a:pt x="1186446" y="1608447"/>
                  <a:pt x="1188447" y="1603875"/>
                  <a:pt x="1186065" y="1602827"/>
                </a:cubicBezTo>
                <a:cubicBezTo>
                  <a:pt x="1158157" y="1590540"/>
                  <a:pt x="1195495" y="1574348"/>
                  <a:pt x="1183684" y="1560632"/>
                </a:cubicBezTo>
                <a:cubicBezTo>
                  <a:pt x="1182351" y="1559108"/>
                  <a:pt x="1188542" y="1554631"/>
                  <a:pt x="1193495" y="1553297"/>
                </a:cubicBezTo>
                <a:cubicBezTo>
                  <a:pt x="1214355" y="1547392"/>
                  <a:pt x="1237405" y="1546344"/>
                  <a:pt x="1249692" y="1523008"/>
                </a:cubicBezTo>
                <a:cubicBezTo>
                  <a:pt x="1254645" y="1513578"/>
                  <a:pt x="1260646" y="1520055"/>
                  <a:pt x="1264361" y="1527104"/>
                </a:cubicBezTo>
                <a:cubicBezTo>
                  <a:pt x="1271695" y="1541200"/>
                  <a:pt x="1276743" y="1556536"/>
                  <a:pt x="1287126" y="1569490"/>
                </a:cubicBezTo>
                <a:cubicBezTo>
                  <a:pt x="1296841" y="1567585"/>
                  <a:pt x="1287030" y="1557203"/>
                  <a:pt x="1295508" y="1553488"/>
                </a:cubicBezTo>
                <a:cubicBezTo>
                  <a:pt x="1304842" y="1549487"/>
                  <a:pt x="1297698" y="1541962"/>
                  <a:pt x="1293031" y="1539772"/>
                </a:cubicBezTo>
                <a:cubicBezTo>
                  <a:pt x="1268457" y="1528437"/>
                  <a:pt x="1270266" y="1505958"/>
                  <a:pt x="1271124" y="1485575"/>
                </a:cubicBezTo>
                <a:cubicBezTo>
                  <a:pt x="1271409" y="1477288"/>
                  <a:pt x="1271600" y="1474621"/>
                  <a:pt x="1263980" y="1471001"/>
                </a:cubicBezTo>
                <a:cubicBezTo>
                  <a:pt x="1254169" y="1466334"/>
                  <a:pt x="1250454" y="1454904"/>
                  <a:pt x="1243311" y="1447094"/>
                </a:cubicBezTo>
                <a:cubicBezTo>
                  <a:pt x="1239786" y="1443283"/>
                  <a:pt x="1234929" y="1436997"/>
                  <a:pt x="1230261" y="1440426"/>
                </a:cubicBezTo>
                <a:cubicBezTo>
                  <a:pt x="1223403" y="1445379"/>
                  <a:pt x="1230738" y="1451094"/>
                  <a:pt x="1233119" y="1456047"/>
                </a:cubicBezTo>
                <a:cubicBezTo>
                  <a:pt x="1235405" y="1460810"/>
                  <a:pt x="1239405" y="1464905"/>
                  <a:pt x="1241025" y="1469858"/>
                </a:cubicBezTo>
                <a:cubicBezTo>
                  <a:pt x="1243406" y="1477383"/>
                  <a:pt x="1240834" y="1481669"/>
                  <a:pt x="1231881" y="1479669"/>
                </a:cubicBezTo>
                <a:cubicBezTo>
                  <a:pt x="1217117" y="1476335"/>
                  <a:pt x="1182160" y="1476907"/>
                  <a:pt x="1165968" y="1479669"/>
                </a:cubicBezTo>
                <a:cubicBezTo>
                  <a:pt x="1157776" y="1481098"/>
                  <a:pt x="1153490" y="1477954"/>
                  <a:pt x="1159014" y="1469573"/>
                </a:cubicBezTo>
                <a:cubicBezTo>
                  <a:pt x="1162539" y="1464143"/>
                  <a:pt x="1164348" y="1458619"/>
                  <a:pt x="1162062" y="1452332"/>
                </a:cubicBezTo>
                <a:cubicBezTo>
                  <a:pt x="1161205" y="1449856"/>
                  <a:pt x="1161586" y="1445570"/>
                  <a:pt x="1156824" y="1447570"/>
                </a:cubicBezTo>
                <a:cubicBezTo>
                  <a:pt x="1153871" y="1448808"/>
                  <a:pt x="1156157" y="1457381"/>
                  <a:pt x="1150728" y="1453761"/>
                </a:cubicBezTo>
                <a:cubicBezTo>
                  <a:pt x="1146441" y="1450904"/>
                  <a:pt x="1149775" y="1445379"/>
                  <a:pt x="1152728" y="1441760"/>
                </a:cubicBezTo>
                <a:cubicBezTo>
                  <a:pt x="1155585" y="1438235"/>
                  <a:pt x="1158824" y="1434997"/>
                  <a:pt x="1161967" y="1431663"/>
                </a:cubicBezTo>
                <a:cubicBezTo>
                  <a:pt x="1164158" y="1429282"/>
                  <a:pt x="1165872" y="1426615"/>
                  <a:pt x="1164158" y="1423471"/>
                </a:cubicBezTo>
                <a:cubicBezTo>
                  <a:pt x="1154347" y="1405469"/>
                  <a:pt x="1153585" y="1386800"/>
                  <a:pt x="1160729" y="1357273"/>
                </a:cubicBezTo>
                <a:cubicBezTo>
                  <a:pt x="1168349" y="1326126"/>
                  <a:pt x="1171397" y="1295075"/>
                  <a:pt x="1158633" y="1264118"/>
                </a:cubicBezTo>
                <a:cubicBezTo>
                  <a:pt x="1154919" y="1255070"/>
                  <a:pt x="1153966" y="1241258"/>
                  <a:pt x="1159586" y="1235353"/>
                </a:cubicBezTo>
                <a:cubicBezTo>
                  <a:pt x="1173969" y="1220017"/>
                  <a:pt x="1170254" y="1203635"/>
                  <a:pt x="1168539" y="1186585"/>
                </a:cubicBezTo>
                <a:cubicBezTo>
                  <a:pt x="1168444" y="1185632"/>
                  <a:pt x="1170254" y="1184394"/>
                  <a:pt x="1172349" y="1181918"/>
                </a:cubicBezTo>
                <a:cubicBezTo>
                  <a:pt x="1179969" y="1193443"/>
                  <a:pt x="1173873" y="1208016"/>
                  <a:pt x="1182732" y="1219637"/>
                </a:cubicBezTo>
                <a:cubicBezTo>
                  <a:pt x="1187018" y="1211826"/>
                  <a:pt x="1190066" y="1203444"/>
                  <a:pt x="1188447" y="1196014"/>
                </a:cubicBezTo>
                <a:cubicBezTo>
                  <a:pt x="1183398" y="1172869"/>
                  <a:pt x="1194543" y="1147532"/>
                  <a:pt x="1178255" y="1126006"/>
                </a:cubicBezTo>
                <a:cubicBezTo>
                  <a:pt x="1174445" y="1120958"/>
                  <a:pt x="1177207" y="1119624"/>
                  <a:pt x="1182446" y="1120958"/>
                </a:cubicBezTo>
                <a:cubicBezTo>
                  <a:pt x="1187589" y="1122196"/>
                  <a:pt x="1189590" y="1119053"/>
                  <a:pt x="1189113" y="1114671"/>
                </a:cubicBezTo>
                <a:cubicBezTo>
                  <a:pt x="1188637" y="1109813"/>
                  <a:pt x="1184351" y="1108099"/>
                  <a:pt x="1180731" y="1109242"/>
                </a:cubicBezTo>
                <a:cubicBezTo>
                  <a:pt x="1166634" y="1113528"/>
                  <a:pt x="1166063" y="1100669"/>
                  <a:pt x="1159205" y="1095431"/>
                </a:cubicBezTo>
                <a:cubicBezTo>
                  <a:pt x="1148537" y="1087334"/>
                  <a:pt x="1148537" y="1082000"/>
                  <a:pt x="1152156" y="1072189"/>
                </a:cubicBezTo>
                <a:cubicBezTo>
                  <a:pt x="1153109" y="1069523"/>
                  <a:pt x="1153395" y="1065998"/>
                  <a:pt x="1152537" y="1063331"/>
                </a:cubicBezTo>
                <a:cubicBezTo>
                  <a:pt x="1150728" y="1057521"/>
                  <a:pt x="1148251" y="1049996"/>
                  <a:pt x="1140917" y="1051616"/>
                </a:cubicBezTo>
                <a:cubicBezTo>
                  <a:pt x="1132916" y="1053425"/>
                  <a:pt x="1135011" y="1060950"/>
                  <a:pt x="1136726" y="1066856"/>
                </a:cubicBezTo>
                <a:cubicBezTo>
                  <a:pt x="1137583" y="1069713"/>
                  <a:pt x="1139202" y="1072380"/>
                  <a:pt x="1140345" y="1075237"/>
                </a:cubicBezTo>
                <a:cubicBezTo>
                  <a:pt x="1141869" y="1078952"/>
                  <a:pt x="1142536" y="1082953"/>
                  <a:pt x="1137869" y="1084762"/>
                </a:cubicBezTo>
                <a:cubicBezTo>
                  <a:pt x="1133297" y="1086572"/>
                  <a:pt x="1128915" y="1085525"/>
                  <a:pt x="1125772" y="1081238"/>
                </a:cubicBezTo>
                <a:cubicBezTo>
                  <a:pt x="1122343" y="1076381"/>
                  <a:pt x="1125582" y="1068761"/>
                  <a:pt x="1119390" y="1065236"/>
                </a:cubicBezTo>
                <a:cubicBezTo>
                  <a:pt x="1116342" y="1065808"/>
                  <a:pt x="1116342" y="1068189"/>
                  <a:pt x="1115866" y="1070189"/>
                </a:cubicBezTo>
                <a:cubicBezTo>
                  <a:pt x="1113961" y="1079429"/>
                  <a:pt x="1119581" y="1091430"/>
                  <a:pt x="1108722" y="1097336"/>
                </a:cubicBezTo>
                <a:cubicBezTo>
                  <a:pt x="1091482" y="1106765"/>
                  <a:pt x="1073956" y="1117052"/>
                  <a:pt x="1054144" y="1119148"/>
                </a:cubicBezTo>
                <a:cubicBezTo>
                  <a:pt x="1042809" y="1120386"/>
                  <a:pt x="1049001" y="1104384"/>
                  <a:pt x="1040714" y="1100193"/>
                </a:cubicBezTo>
                <a:cubicBezTo>
                  <a:pt x="1033951" y="1104384"/>
                  <a:pt x="1034427" y="1110956"/>
                  <a:pt x="1038618" y="1115433"/>
                </a:cubicBezTo>
                <a:cubicBezTo>
                  <a:pt x="1048334" y="1125911"/>
                  <a:pt x="1043286" y="1145532"/>
                  <a:pt x="1061669" y="1151152"/>
                </a:cubicBezTo>
                <a:cubicBezTo>
                  <a:pt x="1063955" y="1151819"/>
                  <a:pt x="1062050" y="1165344"/>
                  <a:pt x="1062431" y="1172869"/>
                </a:cubicBezTo>
                <a:cubicBezTo>
                  <a:pt x="1065288" y="1234210"/>
                  <a:pt x="1058811" y="1293932"/>
                  <a:pt x="1038523" y="1352415"/>
                </a:cubicBezTo>
                <a:cubicBezTo>
                  <a:pt x="1025283" y="1390706"/>
                  <a:pt x="1011567" y="1428234"/>
                  <a:pt x="989755" y="1462619"/>
                </a:cubicBezTo>
                <a:cubicBezTo>
                  <a:pt x="985755" y="1468906"/>
                  <a:pt x="981849" y="1477002"/>
                  <a:pt x="982326" y="1483955"/>
                </a:cubicBezTo>
                <a:cubicBezTo>
                  <a:pt x="983945" y="1506625"/>
                  <a:pt x="973277" y="1527770"/>
                  <a:pt x="975182" y="1550249"/>
                </a:cubicBezTo>
                <a:cubicBezTo>
                  <a:pt x="975658" y="1556060"/>
                  <a:pt x="974039" y="1558631"/>
                  <a:pt x="968419" y="1559488"/>
                </a:cubicBezTo>
                <a:cubicBezTo>
                  <a:pt x="953465" y="1561775"/>
                  <a:pt x="947845" y="1573490"/>
                  <a:pt x="942892" y="1585682"/>
                </a:cubicBezTo>
                <a:cubicBezTo>
                  <a:pt x="942035" y="1587778"/>
                  <a:pt x="942416" y="1590635"/>
                  <a:pt x="941082" y="1592254"/>
                </a:cubicBezTo>
                <a:cubicBezTo>
                  <a:pt x="914031" y="1623878"/>
                  <a:pt x="886885" y="1655310"/>
                  <a:pt x="859644" y="1686742"/>
                </a:cubicBezTo>
                <a:cubicBezTo>
                  <a:pt x="858310" y="1685695"/>
                  <a:pt x="856977" y="1684647"/>
                  <a:pt x="855643" y="1683599"/>
                </a:cubicBezTo>
                <a:cubicBezTo>
                  <a:pt x="861644" y="1674836"/>
                  <a:pt x="867835" y="1666264"/>
                  <a:pt x="873645" y="1657310"/>
                </a:cubicBezTo>
                <a:cubicBezTo>
                  <a:pt x="875931" y="1653881"/>
                  <a:pt x="875741" y="1647785"/>
                  <a:pt x="872693" y="1647119"/>
                </a:cubicBezTo>
                <a:cubicBezTo>
                  <a:pt x="864787" y="1645499"/>
                  <a:pt x="856405" y="1645690"/>
                  <a:pt x="848309" y="1646166"/>
                </a:cubicBezTo>
                <a:cubicBezTo>
                  <a:pt x="846213" y="1646261"/>
                  <a:pt x="842880" y="1650071"/>
                  <a:pt x="842594" y="1652453"/>
                </a:cubicBezTo>
                <a:cubicBezTo>
                  <a:pt x="841070" y="1667216"/>
                  <a:pt x="841356" y="1667216"/>
                  <a:pt x="824115" y="1664930"/>
                </a:cubicBezTo>
                <a:cubicBezTo>
                  <a:pt x="817543" y="1664073"/>
                  <a:pt x="816781" y="1664359"/>
                  <a:pt x="819258" y="1670645"/>
                </a:cubicBezTo>
                <a:cubicBezTo>
                  <a:pt x="824973" y="1685219"/>
                  <a:pt x="818400" y="1693220"/>
                  <a:pt x="805732" y="1698458"/>
                </a:cubicBezTo>
                <a:cubicBezTo>
                  <a:pt x="802208" y="1699887"/>
                  <a:pt x="793159" y="1701316"/>
                  <a:pt x="798779" y="1705412"/>
                </a:cubicBezTo>
                <a:cubicBezTo>
                  <a:pt x="812400" y="1715413"/>
                  <a:pt x="798969" y="1714841"/>
                  <a:pt x="796302" y="1720747"/>
                </a:cubicBezTo>
                <a:cubicBezTo>
                  <a:pt x="787063" y="1741702"/>
                  <a:pt x="764489" y="1744845"/>
                  <a:pt x="751059" y="1759323"/>
                </a:cubicBezTo>
                <a:cubicBezTo>
                  <a:pt x="745915" y="1764848"/>
                  <a:pt x="739819" y="1769991"/>
                  <a:pt x="739438" y="1778373"/>
                </a:cubicBezTo>
                <a:cubicBezTo>
                  <a:pt x="738962" y="1787422"/>
                  <a:pt x="743153" y="1789994"/>
                  <a:pt x="752011" y="1787993"/>
                </a:cubicBezTo>
                <a:cubicBezTo>
                  <a:pt x="753916" y="1787612"/>
                  <a:pt x="753345" y="1793137"/>
                  <a:pt x="751916" y="1795613"/>
                </a:cubicBezTo>
                <a:cubicBezTo>
                  <a:pt x="748868" y="1800757"/>
                  <a:pt x="746487" y="1807043"/>
                  <a:pt x="738962" y="1806758"/>
                </a:cubicBezTo>
                <a:cubicBezTo>
                  <a:pt x="735628" y="1806662"/>
                  <a:pt x="733056" y="1804281"/>
                  <a:pt x="732675" y="1801138"/>
                </a:cubicBezTo>
                <a:cubicBezTo>
                  <a:pt x="729151" y="1770086"/>
                  <a:pt x="700671" y="1765705"/>
                  <a:pt x="680288" y="1753417"/>
                </a:cubicBezTo>
                <a:cubicBezTo>
                  <a:pt x="669906" y="1747131"/>
                  <a:pt x="662571" y="1752275"/>
                  <a:pt x="664857" y="1765705"/>
                </a:cubicBezTo>
                <a:cubicBezTo>
                  <a:pt x="665238" y="1767896"/>
                  <a:pt x="666477" y="1770086"/>
                  <a:pt x="666667" y="1772277"/>
                </a:cubicBezTo>
                <a:cubicBezTo>
                  <a:pt x="667239" y="1778945"/>
                  <a:pt x="665524" y="1784469"/>
                  <a:pt x="657714" y="1785517"/>
                </a:cubicBezTo>
                <a:cubicBezTo>
                  <a:pt x="650379" y="1786469"/>
                  <a:pt x="646188" y="1783612"/>
                  <a:pt x="645522" y="1775801"/>
                </a:cubicBezTo>
                <a:cubicBezTo>
                  <a:pt x="644760" y="1766371"/>
                  <a:pt x="641426" y="1758085"/>
                  <a:pt x="632568" y="1752941"/>
                </a:cubicBezTo>
                <a:cubicBezTo>
                  <a:pt x="625138" y="1755894"/>
                  <a:pt x="627900" y="1762181"/>
                  <a:pt x="629139" y="1766562"/>
                </a:cubicBezTo>
                <a:cubicBezTo>
                  <a:pt x="636092" y="1792279"/>
                  <a:pt x="630758" y="1818092"/>
                  <a:pt x="630948" y="1843905"/>
                </a:cubicBezTo>
                <a:cubicBezTo>
                  <a:pt x="631044" y="1852192"/>
                  <a:pt x="628472" y="1857335"/>
                  <a:pt x="619614" y="1857240"/>
                </a:cubicBezTo>
                <a:cubicBezTo>
                  <a:pt x="604755" y="1857050"/>
                  <a:pt x="591324" y="1862955"/>
                  <a:pt x="577418" y="1866670"/>
                </a:cubicBezTo>
                <a:cubicBezTo>
                  <a:pt x="528174" y="1879719"/>
                  <a:pt x="511029" y="1921248"/>
                  <a:pt x="535508" y="1965825"/>
                </a:cubicBezTo>
                <a:cubicBezTo>
                  <a:pt x="543318" y="1980208"/>
                  <a:pt x="554939" y="1991257"/>
                  <a:pt x="565893" y="2002687"/>
                </a:cubicBezTo>
                <a:cubicBezTo>
                  <a:pt x="574560" y="2011736"/>
                  <a:pt x="585609" y="2008116"/>
                  <a:pt x="587514" y="1996305"/>
                </a:cubicBezTo>
                <a:cubicBezTo>
                  <a:pt x="589419" y="1984494"/>
                  <a:pt x="601040" y="1985542"/>
                  <a:pt x="607422" y="1979827"/>
                </a:cubicBezTo>
                <a:cubicBezTo>
                  <a:pt x="613613" y="1974302"/>
                  <a:pt x="612756" y="1985828"/>
                  <a:pt x="615804" y="1989161"/>
                </a:cubicBezTo>
                <a:cubicBezTo>
                  <a:pt x="619328" y="1992971"/>
                  <a:pt x="621804" y="1999162"/>
                  <a:pt x="628186" y="1993162"/>
                </a:cubicBezTo>
                <a:cubicBezTo>
                  <a:pt x="633520" y="1988209"/>
                  <a:pt x="639330" y="1983541"/>
                  <a:pt x="625995" y="1981065"/>
                </a:cubicBezTo>
                <a:cubicBezTo>
                  <a:pt x="622662" y="1980494"/>
                  <a:pt x="624376" y="1973826"/>
                  <a:pt x="626948" y="1971159"/>
                </a:cubicBezTo>
                <a:cubicBezTo>
                  <a:pt x="650856" y="1946680"/>
                  <a:pt x="639330" y="1924487"/>
                  <a:pt x="623043" y="1902388"/>
                </a:cubicBezTo>
                <a:cubicBezTo>
                  <a:pt x="622185" y="1901246"/>
                  <a:pt x="621804" y="1899626"/>
                  <a:pt x="621423" y="1898198"/>
                </a:cubicBezTo>
                <a:cubicBezTo>
                  <a:pt x="621233" y="1897626"/>
                  <a:pt x="621709" y="1896864"/>
                  <a:pt x="622376" y="1894673"/>
                </a:cubicBezTo>
                <a:cubicBezTo>
                  <a:pt x="631234" y="1900007"/>
                  <a:pt x="637616" y="1907341"/>
                  <a:pt x="642759" y="1915247"/>
                </a:cubicBezTo>
                <a:cubicBezTo>
                  <a:pt x="650760" y="1927344"/>
                  <a:pt x="659047" y="1938869"/>
                  <a:pt x="668953" y="1949537"/>
                </a:cubicBezTo>
                <a:cubicBezTo>
                  <a:pt x="680193" y="1961539"/>
                  <a:pt x="684193" y="1977636"/>
                  <a:pt x="683622" y="1994019"/>
                </a:cubicBezTo>
                <a:cubicBezTo>
                  <a:pt x="682955" y="2010783"/>
                  <a:pt x="673144" y="2020213"/>
                  <a:pt x="656571" y="2018784"/>
                </a:cubicBezTo>
                <a:cubicBezTo>
                  <a:pt x="647046" y="2017927"/>
                  <a:pt x="645998" y="2021641"/>
                  <a:pt x="646665" y="2028785"/>
                </a:cubicBezTo>
                <a:cubicBezTo>
                  <a:pt x="647046" y="2032595"/>
                  <a:pt x="648379" y="2036310"/>
                  <a:pt x="648379" y="2040025"/>
                </a:cubicBezTo>
                <a:cubicBezTo>
                  <a:pt x="648665" y="2066504"/>
                  <a:pt x="648570" y="2066504"/>
                  <a:pt x="616947" y="2058789"/>
                </a:cubicBezTo>
                <a:cubicBezTo>
                  <a:pt x="629520" y="2074410"/>
                  <a:pt x="638568" y="2086697"/>
                  <a:pt x="648855" y="2097937"/>
                </a:cubicBezTo>
                <a:cubicBezTo>
                  <a:pt x="659333" y="2109367"/>
                  <a:pt x="669144" y="2119273"/>
                  <a:pt x="652189" y="2133656"/>
                </a:cubicBezTo>
                <a:cubicBezTo>
                  <a:pt x="644093" y="2140514"/>
                  <a:pt x="649141" y="2145848"/>
                  <a:pt x="657809" y="2147372"/>
                </a:cubicBezTo>
                <a:cubicBezTo>
                  <a:pt x="675240" y="2150420"/>
                  <a:pt x="694385" y="2174708"/>
                  <a:pt x="691813" y="2191949"/>
                </a:cubicBezTo>
                <a:cubicBezTo>
                  <a:pt x="690765" y="2198997"/>
                  <a:pt x="692004" y="2204998"/>
                  <a:pt x="693718" y="2211761"/>
                </a:cubicBezTo>
                <a:cubicBezTo>
                  <a:pt x="700671" y="2239859"/>
                  <a:pt x="702481" y="2268244"/>
                  <a:pt x="692575" y="2296247"/>
                </a:cubicBezTo>
                <a:cubicBezTo>
                  <a:pt x="690670" y="2301677"/>
                  <a:pt x="690003" y="2309201"/>
                  <a:pt x="681240" y="2307582"/>
                </a:cubicBezTo>
                <a:cubicBezTo>
                  <a:pt x="651046" y="2302153"/>
                  <a:pt x="616661" y="2312726"/>
                  <a:pt x="590943" y="2291390"/>
                </a:cubicBezTo>
                <a:cubicBezTo>
                  <a:pt x="559511" y="2265386"/>
                  <a:pt x="522744" y="2277864"/>
                  <a:pt x="488740" y="2271197"/>
                </a:cubicBezTo>
                <a:cubicBezTo>
                  <a:pt x="468261" y="2267196"/>
                  <a:pt x="447211" y="2266053"/>
                  <a:pt x="441972" y="2239955"/>
                </a:cubicBezTo>
                <a:cubicBezTo>
                  <a:pt x="441687" y="2238621"/>
                  <a:pt x="440353" y="2237288"/>
                  <a:pt x="439115" y="2236526"/>
                </a:cubicBezTo>
                <a:cubicBezTo>
                  <a:pt x="417493" y="2223572"/>
                  <a:pt x="419017" y="2209856"/>
                  <a:pt x="433495" y="2190615"/>
                </a:cubicBezTo>
                <a:cubicBezTo>
                  <a:pt x="445592" y="2174613"/>
                  <a:pt x="433114" y="2134799"/>
                  <a:pt x="417684" y="2128417"/>
                </a:cubicBezTo>
                <a:cubicBezTo>
                  <a:pt x="413493" y="2126702"/>
                  <a:pt x="407397" y="2123464"/>
                  <a:pt x="406254" y="2129369"/>
                </a:cubicBezTo>
                <a:cubicBezTo>
                  <a:pt x="403015" y="2146133"/>
                  <a:pt x="383489" y="2159659"/>
                  <a:pt x="399205" y="2182328"/>
                </a:cubicBezTo>
                <a:cubicBezTo>
                  <a:pt x="383298" y="2175851"/>
                  <a:pt x="375012" y="2164612"/>
                  <a:pt x="370440" y="2155658"/>
                </a:cubicBezTo>
                <a:cubicBezTo>
                  <a:pt x="359867" y="2134894"/>
                  <a:pt x="341388" y="2120321"/>
                  <a:pt x="331863" y="2099366"/>
                </a:cubicBezTo>
                <a:cubicBezTo>
                  <a:pt x="328911" y="2092889"/>
                  <a:pt x="324148" y="2086316"/>
                  <a:pt x="317481" y="2085554"/>
                </a:cubicBezTo>
                <a:cubicBezTo>
                  <a:pt x="293097" y="2082983"/>
                  <a:pt x="272427" y="2066123"/>
                  <a:pt x="246996" y="2068314"/>
                </a:cubicBezTo>
                <a:cubicBezTo>
                  <a:pt x="242043" y="2068790"/>
                  <a:pt x="235280" y="2070124"/>
                  <a:pt x="233661" y="2063075"/>
                </a:cubicBezTo>
                <a:cubicBezTo>
                  <a:pt x="232518" y="2058027"/>
                  <a:pt x="234042" y="2054693"/>
                  <a:pt x="240423" y="2051360"/>
                </a:cubicBezTo>
                <a:cubicBezTo>
                  <a:pt x="252520" y="2044883"/>
                  <a:pt x="241852" y="2034786"/>
                  <a:pt x="238423" y="2028976"/>
                </a:cubicBezTo>
                <a:cubicBezTo>
                  <a:pt x="233565" y="2020879"/>
                  <a:pt x="233280" y="2016974"/>
                  <a:pt x="241566" y="2013260"/>
                </a:cubicBezTo>
                <a:cubicBezTo>
                  <a:pt x="271665" y="1999925"/>
                  <a:pt x="297002" y="1981637"/>
                  <a:pt x="310623" y="1950109"/>
                </a:cubicBezTo>
                <a:cubicBezTo>
                  <a:pt x="315099" y="1939727"/>
                  <a:pt x="327101" y="1940298"/>
                  <a:pt x="335769" y="1935916"/>
                </a:cubicBezTo>
                <a:cubicBezTo>
                  <a:pt x="339007" y="1934297"/>
                  <a:pt x="343674" y="1932297"/>
                  <a:pt x="340722" y="1927630"/>
                </a:cubicBezTo>
                <a:cubicBezTo>
                  <a:pt x="338340" y="1923915"/>
                  <a:pt x="334245" y="1924296"/>
                  <a:pt x="330720" y="1927058"/>
                </a:cubicBezTo>
                <a:cubicBezTo>
                  <a:pt x="328339" y="1928963"/>
                  <a:pt x="326053" y="1931059"/>
                  <a:pt x="323577" y="1932678"/>
                </a:cubicBezTo>
                <a:cubicBezTo>
                  <a:pt x="320910" y="1934392"/>
                  <a:pt x="317766" y="1935154"/>
                  <a:pt x="314909" y="1933345"/>
                </a:cubicBezTo>
                <a:cubicBezTo>
                  <a:pt x="310051" y="1930202"/>
                  <a:pt x="314337" y="1927439"/>
                  <a:pt x="315004" y="1924106"/>
                </a:cubicBezTo>
                <a:cubicBezTo>
                  <a:pt x="316147" y="1918105"/>
                  <a:pt x="321005" y="1910294"/>
                  <a:pt x="314909" y="1905817"/>
                </a:cubicBezTo>
                <a:cubicBezTo>
                  <a:pt x="309480" y="1901817"/>
                  <a:pt x="301669" y="1903817"/>
                  <a:pt x="295097" y="1906389"/>
                </a:cubicBezTo>
                <a:cubicBezTo>
                  <a:pt x="287667" y="1909246"/>
                  <a:pt x="281381" y="1916009"/>
                  <a:pt x="271284" y="1913628"/>
                </a:cubicBezTo>
                <a:cubicBezTo>
                  <a:pt x="278238" y="1895912"/>
                  <a:pt x="293192" y="1885720"/>
                  <a:pt x="303860" y="1872290"/>
                </a:cubicBezTo>
                <a:cubicBezTo>
                  <a:pt x="323672" y="1847429"/>
                  <a:pt x="345103" y="1823807"/>
                  <a:pt x="370535" y="1804376"/>
                </a:cubicBezTo>
                <a:cubicBezTo>
                  <a:pt x="381870" y="1795708"/>
                  <a:pt x="389109" y="1784469"/>
                  <a:pt x="393966" y="1771325"/>
                </a:cubicBezTo>
                <a:cubicBezTo>
                  <a:pt x="400634" y="1753513"/>
                  <a:pt x="406254" y="1735320"/>
                  <a:pt x="422446" y="1722937"/>
                </a:cubicBezTo>
                <a:cubicBezTo>
                  <a:pt x="428256" y="1718461"/>
                  <a:pt x="427113" y="1710746"/>
                  <a:pt x="427590" y="1703792"/>
                </a:cubicBezTo>
                <a:cubicBezTo>
                  <a:pt x="429495" y="1675503"/>
                  <a:pt x="442925" y="1660930"/>
                  <a:pt x="471024" y="1656644"/>
                </a:cubicBezTo>
                <a:cubicBezTo>
                  <a:pt x="486359" y="1654262"/>
                  <a:pt x="486454" y="1654643"/>
                  <a:pt x="499027" y="1644071"/>
                </a:cubicBezTo>
                <a:cubicBezTo>
                  <a:pt x="462642" y="1652262"/>
                  <a:pt x="428828" y="1657501"/>
                  <a:pt x="400253" y="1679027"/>
                </a:cubicBezTo>
                <a:cubicBezTo>
                  <a:pt x="385013" y="1690457"/>
                  <a:pt x="371487" y="1683980"/>
                  <a:pt x="371297" y="1665121"/>
                </a:cubicBezTo>
                <a:cubicBezTo>
                  <a:pt x="371011" y="1639784"/>
                  <a:pt x="368820" y="1615115"/>
                  <a:pt x="358533" y="1591683"/>
                </a:cubicBezTo>
                <a:cubicBezTo>
                  <a:pt x="348627" y="1569299"/>
                  <a:pt x="338245" y="1565299"/>
                  <a:pt x="316433" y="1576062"/>
                </a:cubicBezTo>
                <a:cubicBezTo>
                  <a:pt x="299859" y="1584254"/>
                  <a:pt x="281381" y="1586349"/>
                  <a:pt x="264236" y="1592445"/>
                </a:cubicBezTo>
                <a:cubicBezTo>
                  <a:pt x="242805" y="1600065"/>
                  <a:pt x="220992" y="1605971"/>
                  <a:pt x="201276" y="1618639"/>
                </a:cubicBezTo>
                <a:cubicBezTo>
                  <a:pt x="184131" y="1629592"/>
                  <a:pt x="163842" y="1620544"/>
                  <a:pt x="145745" y="1617782"/>
                </a:cubicBezTo>
                <a:cubicBezTo>
                  <a:pt x="121742" y="1614162"/>
                  <a:pt x="95262" y="1605018"/>
                  <a:pt x="79546" y="1589778"/>
                </a:cubicBezTo>
                <a:cubicBezTo>
                  <a:pt x="52400" y="1563394"/>
                  <a:pt x="17538" y="1540820"/>
                  <a:pt x="5823" y="1501958"/>
                </a:cubicBezTo>
                <a:cubicBezTo>
                  <a:pt x="-3798" y="1470335"/>
                  <a:pt x="1251" y="1436902"/>
                  <a:pt x="1917" y="1404231"/>
                </a:cubicBezTo>
                <a:cubicBezTo>
                  <a:pt x="2298" y="1384514"/>
                  <a:pt x="6108" y="1364893"/>
                  <a:pt x="8394" y="1345271"/>
                </a:cubicBezTo>
                <a:cubicBezTo>
                  <a:pt x="10966" y="1323459"/>
                  <a:pt x="22206" y="1309362"/>
                  <a:pt x="43637" y="1302599"/>
                </a:cubicBezTo>
                <a:cubicBezTo>
                  <a:pt x="59067" y="1297741"/>
                  <a:pt x="72117" y="1286978"/>
                  <a:pt x="81261" y="1274500"/>
                </a:cubicBezTo>
                <a:cubicBezTo>
                  <a:pt x="100120" y="1248783"/>
                  <a:pt x="126314" y="1231829"/>
                  <a:pt x="149841" y="1211445"/>
                </a:cubicBezTo>
                <a:cubicBezTo>
                  <a:pt x="157937" y="1204397"/>
                  <a:pt x="170319" y="1200968"/>
                  <a:pt x="172129" y="1186489"/>
                </a:cubicBezTo>
                <a:cubicBezTo>
                  <a:pt x="157556" y="1186585"/>
                  <a:pt x="149650" y="1203539"/>
                  <a:pt x="132981" y="1199634"/>
                </a:cubicBezTo>
                <a:cubicBezTo>
                  <a:pt x="138792" y="1194681"/>
                  <a:pt x="151746" y="1191443"/>
                  <a:pt x="138506" y="1181632"/>
                </a:cubicBezTo>
                <a:cubicBezTo>
                  <a:pt x="136125" y="1179917"/>
                  <a:pt x="142221" y="1174298"/>
                  <a:pt x="145078" y="1170773"/>
                </a:cubicBezTo>
                <a:cubicBezTo>
                  <a:pt x="158985" y="1153914"/>
                  <a:pt x="166128" y="1138484"/>
                  <a:pt x="151746" y="1115528"/>
                </a:cubicBezTo>
                <a:cubicBezTo>
                  <a:pt x="145745" y="1105908"/>
                  <a:pt x="133077" y="1093526"/>
                  <a:pt x="137649" y="1077619"/>
                </a:cubicBezTo>
                <a:cubicBezTo>
                  <a:pt x="138696" y="1073999"/>
                  <a:pt x="135839" y="1072189"/>
                  <a:pt x="132410" y="1072094"/>
                </a:cubicBezTo>
                <a:cubicBezTo>
                  <a:pt x="125742" y="1071999"/>
                  <a:pt x="121647" y="1076762"/>
                  <a:pt x="116503" y="1080000"/>
                </a:cubicBezTo>
                <a:cubicBezTo>
                  <a:pt x="109264" y="1084667"/>
                  <a:pt x="119265" y="1098955"/>
                  <a:pt x="109169" y="1097240"/>
                </a:cubicBezTo>
                <a:cubicBezTo>
                  <a:pt x="98882" y="1095526"/>
                  <a:pt x="105168" y="1082667"/>
                  <a:pt x="103740" y="1075047"/>
                </a:cubicBezTo>
                <a:cubicBezTo>
                  <a:pt x="98310" y="1045710"/>
                  <a:pt x="99453" y="1046282"/>
                  <a:pt x="122885" y="1026660"/>
                </a:cubicBezTo>
                <a:cubicBezTo>
                  <a:pt x="145364" y="1007801"/>
                  <a:pt x="164223" y="984750"/>
                  <a:pt x="187083" y="966081"/>
                </a:cubicBezTo>
                <a:cubicBezTo>
                  <a:pt x="195561" y="959128"/>
                  <a:pt x="192513" y="948460"/>
                  <a:pt x="190608" y="940268"/>
                </a:cubicBezTo>
                <a:cubicBezTo>
                  <a:pt x="188131" y="929695"/>
                  <a:pt x="179940" y="936649"/>
                  <a:pt x="173844" y="937792"/>
                </a:cubicBezTo>
                <a:cubicBezTo>
                  <a:pt x="171748" y="938173"/>
                  <a:pt x="168891" y="938363"/>
                  <a:pt x="167462" y="937220"/>
                </a:cubicBezTo>
                <a:cubicBezTo>
                  <a:pt x="159747" y="931315"/>
                  <a:pt x="146793" y="928648"/>
                  <a:pt x="145364" y="918932"/>
                </a:cubicBezTo>
                <a:cubicBezTo>
                  <a:pt x="143745" y="907597"/>
                  <a:pt x="151936" y="913217"/>
                  <a:pt x="156603" y="916456"/>
                </a:cubicBezTo>
                <a:cubicBezTo>
                  <a:pt x="160794" y="919409"/>
                  <a:pt x="162985" y="925028"/>
                  <a:pt x="170510" y="925886"/>
                </a:cubicBezTo>
                <a:cubicBezTo>
                  <a:pt x="174034" y="918837"/>
                  <a:pt x="170796" y="911407"/>
                  <a:pt x="169653" y="904645"/>
                </a:cubicBezTo>
                <a:cubicBezTo>
                  <a:pt x="166986" y="889309"/>
                  <a:pt x="178511" y="881213"/>
                  <a:pt x="185274" y="870736"/>
                </a:cubicBezTo>
                <a:cubicBezTo>
                  <a:pt x="187179" y="867783"/>
                  <a:pt x="190322" y="868355"/>
                  <a:pt x="193465" y="869783"/>
                </a:cubicBezTo>
                <a:cubicBezTo>
                  <a:pt x="202133" y="873879"/>
                  <a:pt x="195751" y="882070"/>
                  <a:pt x="199180" y="889786"/>
                </a:cubicBezTo>
                <a:cubicBezTo>
                  <a:pt x="211182" y="877308"/>
                  <a:pt x="214515" y="861687"/>
                  <a:pt x="219564" y="847685"/>
                </a:cubicBezTo>
                <a:cubicBezTo>
                  <a:pt x="225183" y="831969"/>
                  <a:pt x="236518" y="819968"/>
                  <a:pt x="248615" y="812824"/>
                </a:cubicBezTo>
                <a:cubicBezTo>
                  <a:pt x="265093" y="803013"/>
                  <a:pt x="266903" y="787487"/>
                  <a:pt x="272999" y="773581"/>
                </a:cubicBezTo>
                <a:cubicBezTo>
                  <a:pt x="275952" y="766818"/>
                  <a:pt x="272142" y="761484"/>
                  <a:pt x="263188" y="765675"/>
                </a:cubicBezTo>
                <a:cubicBezTo>
                  <a:pt x="259092" y="767580"/>
                  <a:pt x="252996" y="770437"/>
                  <a:pt x="251282" y="765199"/>
                </a:cubicBezTo>
                <a:cubicBezTo>
                  <a:pt x="248710" y="757103"/>
                  <a:pt x="257473" y="758626"/>
                  <a:pt x="261664" y="757007"/>
                </a:cubicBezTo>
                <a:cubicBezTo>
                  <a:pt x="275761" y="751864"/>
                  <a:pt x="290049" y="746720"/>
                  <a:pt x="301574" y="737005"/>
                </a:cubicBezTo>
                <a:cubicBezTo>
                  <a:pt x="306527" y="732814"/>
                  <a:pt x="310337" y="731861"/>
                  <a:pt x="315671" y="734528"/>
                </a:cubicBezTo>
                <a:cubicBezTo>
                  <a:pt x="329577" y="741482"/>
                  <a:pt x="341007" y="735766"/>
                  <a:pt x="350818" y="726432"/>
                </a:cubicBezTo>
                <a:cubicBezTo>
                  <a:pt x="359962" y="717764"/>
                  <a:pt x="369678" y="711287"/>
                  <a:pt x="382251" y="709097"/>
                </a:cubicBezTo>
                <a:cubicBezTo>
                  <a:pt x="388442" y="708049"/>
                  <a:pt x="394728" y="704810"/>
                  <a:pt x="396633" y="698905"/>
                </a:cubicBezTo>
                <a:cubicBezTo>
                  <a:pt x="400062" y="688237"/>
                  <a:pt x="406063" y="684903"/>
                  <a:pt x="417017" y="686618"/>
                </a:cubicBezTo>
                <a:cubicBezTo>
                  <a:pt x="425113" y="687856"/>
                  <a:pt x="429114" y="681379"/>
                  <a:pt x="430828" y="674235"/>
                </a:cubicBezTo>
                <a:cubicBezTo>
                  <a:pt x="432828" y="665853"/>
                  <a:pt x="436924" y="658805"/>
                  <a:pt x="442544" y="652518"/>
                </a:cubicBezTo>
                <a:cubicBezTo>
                  <a:pt x="444068" y="653185"/>
                  <a:pt x="445878" y="653375"/>
                  <a:pt x="446449" y="654328"/>
                </a:cubicBezTo>
                <a:cubicBezTo>
                  <a:pt x="449878" y="659852"/>
                  <a:pt x="444163" y="670425"/>
                  <a:pt x="452259" y="671854"/>
                </a:cubicBezTo>
                <a:cubicBezTo>
                  <a:pt x="459117" y="673092"/>
                  <a:pt x="463118" y="664234"/>
                  <a:pt x="465594" y="658138"/>
                </a:cubicBezTo>
                <a:cubicBezTo>
                  <a:pt x="471309" y="644041"/>
                  <a:pt x="486835" y="633944"/>
                  <a:pt x="483025" y="613942"/>
                </a:cubicBezTo>
                <a:cubicBezTo>
                  <a:pt x="470071" y="639183"/>
                  <a:pt x="442544" y="630230"/>
                  <a:pt x="423684" y="641850"/>
                </a:cubicBezTo>
                <a:cubicBezTo>
                  <a:pt x="415493" y="646898"/>
                  <a:pt x="404634" y="633754"/>
                  <a:pt x="396538" y="635278"/>
                </a:cubicBezTo>
                <a:cubicBezTo>
                  <a:pt x="387394" y="636992"/>
                  <a:pt x="391776" y="653756"/>
                  <a:pt x="381774" y="659090"/>
                </a:cubicBezTo>
                <a:cubicBezTo>
                  <a:pt x="375964" y="662234"/>
                  <a:pt x="370059" y="662424"/>
                  <a:pt x="364344" y="659186"/>
                </a:cubicBezTo>
                <a:cubicBezTo>
                  <a:pt x="358724" y="655947"/>
                  <a:pt x="358724" y="650327"/>
                  <a:pt x="360057" y="644993"/>
                </a:cubicBezTo>
                <a:cubicBezTo>
                  <a:pt x="361677" y="638326"/>
                  <a:pt x="365391" y="631944"/>
                  <a:pt x="365772" y="625372"/>
                </a:cubicBezTo>
                <a:cubicBezTo>
                  <a:pt x="366344" y="615847"/>
                  <a:pt x="380060" y="601178"/>
                  <a:pt x="356343" y="598892"/>
                </a:cubicBezTo>
                <a:cubicBezTo>
                  <a:pt x="351294" y="598416"/>
                  <a:pt x="354914" y="589367"/>
                  <a:pt x="358819" y="589081"/>
                </a:cubicBezTo>
                <a:cubicBezTo>
                  <a:pt x="385775" y="586796"/>
                  <a:pt x="392442" y="565078"/>
                  <a:pt x="403682" y="546124"/>
                </a:cubicBezTo>
                <a:cubicBezTo>
                  <a:pt x="412540" y="530979"/>
                  <a:pt x="430447" y="520978"/>
                  <a:pt x="427685" y="499642"/>
                </a:cubicBezTo>
                <a:cubicBezTo>
                  <a:pt x="427494" y="498308"/>
                  <a:pt x="430352" y="495546"/>
                  <a:pt x="432066" y="495260"/>
                </a:cubicBezTo>
                <a:cubicBezTo>
                  <a:pt x="452069" y="492022"/>
                  <a:pt x="452259" y="475162"/>
                  <a:pt x="450640" y="462304"/>
                </a:cubicBezTo>
                <a:cubicBezTo>
                  <a:pt x="448354" y="443444"/>
                  <a:pt x="455212" y="433538"/>
                  <a:pt x="471405" y="427156"/>
                </a:cubicBezTo>
                <a:cubicBezTo>
                  <a:pt x="475596" y="425537"/>
                  <a:pt x="479501" y="422775"/>
                  <a:pt x="483692" y="421251"/>
                </a:cubicBezTo>
                <a:cubicBezTo>
                  <a:pt x="492264" y="418203"/>
                  <a:pt x="498456" y="407535"/>
                  <a:pt x="507314" y="409535"/>
                </a:cubicBezTo>
                <a:cubicBezTo>
                  <a:pt x="515696" y="411440"/>
                  <a:pt x="515029" y="423537"/>
                  <a:pt x="519887" y="430109"/>
                </a:cubicBezTo>
                <a:cubicBezTo>
                  <a:pt x="525697" y="437824"/>
                  <a:pt x="530460" y="445159"/>
                  <a:pt x="540080" y="431633"/>
                </a:cubicBezTo>
                <a:cubicBezTo>
                  <a:pt x="547319" y="421441"/>
                  <a:pt x="555891" y="411726"/>
                  <a:pt x="563892" y="401820"/>
                </a:cubicBezTo>
                <a:cubicBezTo>
                  <a:pt x="574560" y="388675"/>
                  <a:pt x="584847" y="373721"/>
                  <a:pt x="606088" y="375721"/>
                </a:cubicBezTo>
                <a:cubicBezTo>
                  <a:pt x="615232" y="376579"/>
                  <a:pt x="620090" y="367435"/>
                  <a:pt x="626091" y="361815"/>
                </a:cubicBezTo>
                <a:cubicBezTo>
                  <a:pt x="632758" y="355624"/>
                  <a:pt x="640092" y="349432"/>
                  <a:pt x="644664" y="341812"/>
                </a:cubicBezTo>
                <a:cubicBezTo>
                  <a:pt x="651237" y="330763"/>
                  <a:pt x="660095" y="328096"/>
                  <a:pt x="669048" y="334954"/>
                </a:cubicBezTo>
                <a:cubicBezTo>
                  <a:pt x="678002" y="341717"/>
                  <a:pt x="676668" y="352290"/>
                  <a:pt x="670382" y="361339"/>
                </a:cubicBezTo>
                <a:cubicBezTo>
                  <a:pt x="663810" y="370673"/>
                  <a:pt x="656856" y="379817"/>
                  <a:pt x="650094" y="388961"/>
                </a:cubicBezTo>
                <a:cubicBezTo>
                  <a:pt x="645998" y="394581"/>
                  <a:pt x="642188" y="400296"/>
                  <a:pt x="642378" y="407630"/>
                </a:cubicBezTo>
                <a:cubicBezTo>
                  <a:pt x="642474" y="411440"/>
                  <a:pt x="641997" y="415631"/>
                  <a:pt x="646665" y="417060"/>
                </a:cubicBezTo>
                <a:cubicBezTo>
                  <a:pt x="650856" y="418298"/>
                  <a:pt x="653999" y="416012"/>
                  <a:pt x="656571" y="413059"/>
                </a:cubicBezTo>
                <a:cubicBezTo>
                  <a:pt x="658095" y="411345"/>
                  <a:pt x="659904" y="409440"/>
                  <a:pt x="660285" y="407440"/>
                </a:cubicBezTo>
                <a:cubicBezTo>
                  <a:pt x="663048" y="393438"/>
                  <a:pt x="663429" y="377626"/>
                  <a:pt x="685717" y="388866"/>
                </a:cubicBezTo>
                <a:cubicBezTo>
                  <a:pt x="688194" y="390104"/>
                  <a:pt x="696099" y="381246"/>
                  <a:pt x="701243" y="376769"/>
                </a:cubicBezTo>
                <a:cubicBezTo>
                  <a:pt x="710101" y="369054"/>
                  <a:pt x="716102" y="369911"/>
                  <a:pt x="718864" y="382008"/>
                </a:cubicBezTo>
                <a:cubicBezTo>
                  <a:pt x="719912" y="386485"/>
                  <a:pt x="721817" y="390961"/>
                  <a:pt x="721722" y="395343"/>
                </a:cubicBezTo>
                <a:cubicBezTo>
                  <a:pt x="721341" y="416203"/>
                  <a:pt x="734104" y="415726"/>
                  <a:pt x="748963" y="413250"/>
                </a:cubicBezTo>
                <a:cubicBezTo>
                  <a:pt x="757726" y="411821"/>
                  <a:pt x="766108" y="408392"/>
                  <a:pt x="775824" y="411440"/>
                </a:cubicBezTo>
                <a:cubicBezTo>
                  <a:pt x="784206" y="414107"/>
                  <a:pt x="789540" y="406487"/>
                  <a:pt x="793826" y="400201"/>
                </a:cubicBezTo>
                <a:cubicBezTo>
                  <a:pt x="796302" y="396486"/>
                  <a:pt x="797350" y="391819"/>
                  <a:pt x="799446" y="387818"/>
                </a:cubicBezTo>
                <a:cubicBezTo>
                  <a:pt x="803256" y="380579"/>
                  <a:pt x="809066" y="375626"/>
                  <a:pt x="817638" y="376674"/>
                </a:cubicBezTo>
                <a:cubicBezTo>
                  <a:pt x="823068" y="377341"/>
                  <a:pt x="828021" y="380674"/>
                  <a:pt x="829068" y="386485"/>
                </a:cubicBezTo>
                <a:cubicBezTo>
                  <a:pt x="830688" y="394867"/>
                  <a:pt x="823353" y="398200"/>
                  <a:pt x="818305" y="402487"/>
                </a:cubicBezTo>
                <a:cubicBezTo>
                  <a:pt x="792111" y="424489"/>
                  <a:pt x="763727" y="444301"/>
                  <a:pt x="739819" y="468400"/>
                </a:cubicBezTo>
                <a:cubicBezTo>
                  <a:pt x="674478" y="534503"/>
                  <a:pt x="611422" y="602226"/>
                  <a:pt x="571893" y="688713"/>
                </a:cubicBezTo>
                <a:cubicBezTo>
                  <a:pt x="544652" y="748339"/>
                  <a:pt x="540937" y="808728"/>
                  <a:pt x="551700" y="871498"/>
                </a:cubicBezTo>
                <a:cubicBezTo>
                  <a:pt x="553415" y="881309"/>
                  <a:pt x="555701" y="890929"/>
                  <a:pt x="555510" y="900835"/>
                </a:cubicBezTo>
                <a:cubicBezTo>
                  <a:pt x="555225" y="924647"/>
                  <a:pt x="564559" y="946459"/>
                  <a:pt x="570465" y="968843"/>
                </a:cubicBezTo>
                <a:cubicBezTo>
                  <a:pt x="577418" y="995037"/>
                  <a:pt x="577227" y="1021231"/>
                  <a:pt x="574465" y="1047901"/>
                </a:cubicBezTo>
                <a:cubicBezTo>
                  <a:pt x="569607" y="1094954"/>
                  <a:pt x="567893" y="1142008"/>
                  <a:pt x="578466" y="1188585"/>
                </a:cubicBezTo>
                <a:cubicBezTo>
                  <a:pt x="582942" y="1208302"/>
                  <a:pt x="578085" y="1228209"/>
                  <a:pt x="580847" y="1247735"/>
                </a:cubicBezTo>
                <a:cubicBezTo>
                  <a:pt x="581895" y="1254784"/>
                  <a:pt x="578370" y="1266119"/>
                  <a:pt x="593229" y="1264023"/>
                </a:cubicBezTo>
                <a:cubicBezTo>
                  <a:pt x="599325" y="1263166"/>
                  <a:pt x="598087" y="1268404"/>
                  <a:pt x="595611" y="1271738"/>
                </a:cubicBezTo>
                <a:cubicBezTo>
                  <a:pt x="592944" y="1275358"/>
                  <a:pt x="587324" y="1279454"/>
                  <a:pt x="588943" y="1283168"/>
                </a:cubicBezTo>
                <a:cubicBezTo>
                  <a:pt x="600087" y="1308219"/>
                  <a:pt x="575132" y="1328317"/>
                  <a:pt x="579704" y="1351462"/>
                </a:cubicBezTo>
                <a:cubicBezTo>
                  <a:pt x="583419" y="1370132"/>
                  <a:pt x="577894" y="1389086"/>
                  <a:pt x="583514" y="1406993"/>
                </a:cubicBezTo>
                <a:cubicBezTo>
                  <a:pt x="586371" y="1415947"/>
                  <a:pt x="584752" y="1423471"/>
                  <a:pt x="582085" y="1431187"/>
                </a:cubicBezTo>
                <a:cubicBezTo>
                  <a:pt x="568560" y="1470144"/>
                  <a:pt x="564654" y="1509482"/>
                  <a:pt x="574179" y="1550154"/>
                </a:cubicBezTo>
                <a:cubicBezTo>
                  <a:pt x="579513" y="1573109"/>
                  <a:pt x="581323" y="1596922"/>
                  <a:pt x="587324" y="1619687"/>
                </a:cubicBezTo>
                <a:cubicBezTo>
                  <a:pt x="598659" y="1662168"/>
                  <a:pt x="623519" y="1698173"/>
                  <a:pt x="646284" y="1734939"/>
                </a:cubicBezTo>
                <a:cubicBezTo>
                  <a:pt x="651999" y="1744178"/>
                  <a:pt x="657809" y="1738082"/>
                  <a:pt x="663810" y="1735606"/>
                </a:cubicBezTo>
                <a:cubicBezTo>
                  <a:pt x="675335" y="1730843"/>
                  <a:pt x="672287" y="1719413"/>
                  <a:pt x="669620" y="1713698"/>
                </a:cubicBezTo>
                <a:cubicBezTo>
                  <a:pt x="662476" y="1698554"/>
                  <a:pt x="662381" y="1683885"/>
                  <a:pt x="667143" y="1668931"/>
                </a:cubicBezTo>
                <a:cubicBezTo>
                  <a:pt x="669048" y="1662930"/>
                  <a:pt x="670763" y="1657787"/>
                  <a:pt x="668382" y="1651500"/>
                </a:cubicBezTo>
                <a:cubicBezTo>
                  <a:pt x="664000" y="1639975"/>
                  <a:pt x="673906" y="1635212"/>
                  <a:pt x="680383" y="1629402"/>
                </a:cubicBezTo>
                <a:cubicBezTo>
                  <a:pt x="688670" y="1621973"/>
                  <a:pt x="694290" y="1630259"/>
                  <a:pt x="700100" y="1634260"/>
                </a:cubicBezTo>
                <a:cubicBezTo>
                  <a:pt x="703719" y="1636832"/>
                  <a:pt x="706196" y="1640927"/>
                  <a:pt x="709434" y="1644166"/>
                </a:cubicBezTo>
                <a:cubicBezTo>
                  <a:pt x="711625" y="1646357"/>
                  <a:pt x="714483" y="1648166"/>
                  <a:pt x="717626" y="1646357"/>
                </a:cubicBezTo>
                <a:cubicBezTo>
                  <a:pt x="721531" y="1644071"/>
                  <a:pt x="722579" y="1639499"/>
                  <a:pt x="720293" y="1636546"/>
                </a:cubicBezTo>
                <a:cubicBezTo>
                  <a:pt x="704577" y="1616162"/>
                  <a:pt x="720388" y="1604637"/>
                  <a:pt x="730961" y="1589587"/>
                </a:cubicBezTo>
                <a:cubicBezTo>
                  <a:pt x="745629" y="1568918"/>
                  <a:pt x="764489" y="1569204"/>
                  <a:pt x="785539" y="1571490"/>
                </a:cubicBezTo>
                <a:cubicBezTo>
                  <a:pt x="793540" y="1572347"/>
                  <a:pt x="798684" y="1574348"/>
                  <a:pt x="796683" y="1583777"/>
                </a:cubicBezTo>
                <a:cubicBezTo>
                  <a:pt x="795826" y="1587683"/>
                  <a:pt x="796398" y="1592254"/>
                  <a:pt x="800398" y="1593683"/>
                </a:cubicBezTo>
                <a:cubicBezTo>
                  <a:pt x="807637" y="1596350"/>
                  <a:pt x="805161" y="1587968"/>
                  <a:pt x="808304" y="1585682"/>
                </a:cubicBezTo>
                <a:cubicBezTo>
                  <a:pt x="810114" y="1584349"/>
                  <a:pt x="811923" y="1582349"/>
                  <a:pt x="814019" y="1582063"/>
                </a:cubicBezTo>
                <a:cubicBezTo>
                  <a:pt x="826497" y="1580348"/>
                  <a:pt x="832497" y="1570633"/>
                  <a:pt x="829354" y="1561394"/>
                </a:cubicBezTo>
                <a:cubicBezTo>
                  <a:pt x="826878" y="1554059"/>
                  <a:pt x="814590" y="1552250"/>
                  <a:pt x="805637" y="1552154"/>
                </a:cubicBezTo>
                <a:cubicBezTo>
                  <a:pt x="782396" y="1551964"/>
                  <a:pt x="781920" y="1552059"/>
                  <a:pt x="789349" y="1530437"/>
                </a:cubicBezTo>
                <a:cubicBezTo>
                  <a:pt x="798017" y="1505101"/>
                  <a:pt x="807828" y="1480336"/>
                  <a:pt x="842118" y="1483384"/>
                </a:cubicBezTo>
                <a:cubicBezTo>
                  <a:pt x="845642" y="1483670"/>
                  <a:pt x="847928" y="1481574"/>
                  <a:pt x="848118" y="1478145"/>
                </a:cubicBezTo>
                <a:cubicBezTo>
                  <a:pt x="848309" y="1474145"/>
                  <a:pt x="844975" y="1474525"/>
                  <a:pt x="842213" y="1473383"/>
                </a:cubicBezTo>
                <a:cubicBezTo>
                  <a:pt x="821448" y="1465000"/>
                  <a:pt x="801065" y="1464429"/>
                  <a:pt x="780396" y="1473954"/>
                </a:cubicBezTo>
                <a:cubicBezTo>
                  <a:pt x="776205" y="1475859"/>
                  <a:pt x="769347" y="1476716"/>
                  <a:pt x="766489" y="1470144"/>
                </a:cubicBezTo>
                <a:cubicBezTo>
                  <a:pt x="764298" y="1465096"/>
                  <a:pt x="767061" y="1460714"/>
                  <a:pt x="771252" y="1458714"/>
                </a:cubicBezTo>
                <a:cubicBezTo>
                  <a:pt x="782110" y="1453571"/>
                  <a:pt x="777633" y="1435854"/>
                  <a:pt x="782586" y="1435473"/>
                </a:cubicBezTo>
                <a:cubicBezTo>
                  <a:pt x="796969" y="1434140"/>
                  <a:pt x="806780" y="1424138"/>
                  <a:pt x="818400" y="1419090"/>
                </a:cubicBezTo>
                <a:cubicBezTo>
                  <a:pt x="849833" y="1405469"/>
                  <a:pt x="885266" y="1400326"/>
                  <a:pt x="912793" y="1377847"/>
                </a:cubicBezTo>
                <a:cubicBezTo>
                  <a:pt x="914984" y="1376037"/>
                  <a:pt x="918413" y="1375275"/>
                  <a:pt x="917746" y="1369750"/>
                </a:cubicBezTo>
                <a:cubicBezTo>
                  <a:pt x="902792" y="1370036"/>
                  <a:pt x="890886" y="1378895"/>
                  <a:pt x="878313" y="1384705"/>
                </a:cubicBezTo>
                <a:cubicBezTo>
                  <a:pt x="869740" y="1388610"/>
                  <a:pt x="861549" y="1391944"/>
                  <a:pt x="852119" y="1390896"/>
                </a:cubicBezTo>
                <a:cubicBezTo>
                  <a:pt x="832783" y="1388705"/>
                  <a:pt x="814114" y="1392801"/>
                  <a:pt x="795540" y="1396706"/>
                </a:cubicBezTo>
                <a:cubicBezTo>
                  <a:pt x="786111" y="1398707"/>
                  <a:pt x="778776" y="1398707"/>
                  <a:pt x="769728" y="1394135"/>
                </a:cubicBezTo>
                <a:cubicBezTo>
                  <a:pt x="754583" y="1386515"/>
                  <a:pt x="745725" y="1392420"/>
                  <a:pt x="749820" y="1407660"/>
                </a:cubicBezTo>
                <a:cubicBezTo>
                  <a:pt x="753726" y="1422424"/>
                  <a:pt x="747630" y="1428425"/>
                  <a:pt x="738200" y="1438045"/>
                </a:cubicBezTo>
                <a:cubicBezTo>
                  <a:pt x="718769" y="1457952"/>
                  <a:pt x="695909" y="1467001"/>
                  <a:pt x="670001" y="1475764"/>
                </a:cubicBezTo>
                <a:cubicBezTo>
                  <a:pt x="651237" y="1482050"/>
                  <a:pt x="630758" y="1484146"/>
                  <a:pt x="609136" y="1496528"/>
                </a:cubicBezTo>
                <a:cubicBezTo>
                  <a:pt x="619328" y="1479383"/>
                  <a:pt x="609898" y="1460048"/>
                  <a:pt x="627519" y="1449379"/>
                </a:cubicBezTo>
                <a:cubicBezTo>
                  <a:pt x="630091" y="1447856"/>
                  <a:pt x="632758" y="1443665"/>
                  <a:pt x="634568" y="1444141"/>
                </a:cubicBezTo>
                <a:cubicBezTo>
                  <a:pt x="649522" y="1447856"/>
                  <a:pt x="656475" y="1438997"/>
                  <a:pt x="662952" y="1427853"/>
                </a:cubicBezTo>
                <a:cubicBezTo>
                  <a:pt x="668096" y="1419090"/>
                  <a:pt x="686955" y="1425281"/>
                  <a:pt x="684574" y="1406422"/>
                </a:cubicBezTo>
                <a:cubicBezTo>
                  <a:pt x="683336" y="1396516"/>
                  <a:pt x="688098" y="1385943"/>
                  <a:pt x="688670" y="1374608"/>
                </a:cubicBezTo>
                <a:cubicBezTo>
                  <a:pt x="682669" y="1379180"/>
                  <a:pt x="678954" y="1385562"/>
                  <a:pt x="677621" y="1393182"/>
                </a:cubicBezTo>
                <a:cubicBezTo>
                  <a:pt x="675430" y="1405850"/>
                  <a:pt x="667048" y="1411089"/>
                  <a:pt x="655523" y="1412137"/>
                </a:cubicBezTo>
                <a:cubicBezTo>
                  <a:pt x="642474" y="1413375"/>
                  <a:pt x="631139" y="1418995"/>
                  <a:pt x="619804" y="1424710"/>
                </a:cubicBezTo>
                <a:cubicBezTo>
                  <a:pt x="616756" y="1426234"/>
                  <a:pt x="614470" y="1431282"/>
                  <a:pt x="610374" y="1427282"/>
                </a:cubicBezTo>
                <a:cubicBezTo>
                  <a:pt x="607326" y="1424329"/>
                  <a:pt x="607898" y="1419757"/>
                  <a:pt x="609708" y="1416518"/>
                </a:cubicBezTo>
                <a:cubicBezTo>
                  <a:pt x="615899" y="1405088"/>
                  <a:pt x="622471" y="1393849"/>
                  <a:pt x="636473" y="1390420"/>
                </a:cubicBezTo>
                <a:cubicBezTo>
                  <a:pt x="643045" y="1388800"/>
                  <a:pt x="647808" y="1386133"/>
                  <a:pt x="646569" y="1378037"/>
                </a:cubicBezTo>
                <a:cubicBezTo>
                  <a:pt x="644950" y="1367750"/>
                  <a:pt x="636854" y="1366512"/>
                  <a:pt x="629043" y="1363083"/>
                </a:cubicBezTo>
                <a:cubicBezTo>
                  <a:pt x="618375" y="1358416"/>
                  <a:pt x="622281" y="1367846"/>
                  <a:pt x="620185" y="1370703"/>
                </a:cubicBezTo>
                <a:cubicBezTo>
                  <a:pt x="616470" y="1375942"/>
                  <a:pt x="613041" y="1380514"/>
                  <a:pt x="603707" y="1380514"/>
                </a:cubicBezTo>
                <a:cubicBezTo>
                  <a:pt x="609517" y="1369274"/>
                  <a:pt x="606850" y="1357082"/>
                  <a:pt x="613041" y="1346414"/>
                </a:cubicBezTo>
                <a:cubicBezTo>
                  <a:pt x="617137" y="1339271"/>
                  <a:pt x="612089" y="1333079"/>
                  <a:pt x="608565" y="1327460"/>
                </a:cubicBezTo>
                <a:cubicBezTo>
                  <a:pt x="603802" y="1319935"/>
                  <a:pt x="606469" y="1314029"/>
                  <a:pt x="609327" y="1306409"/>
                </a:cubicBezTo>
                <a:cubicBezTo>
                  <a:pt x="613327" y="1295837"/>
                  <a:pt x="617518" y="1298408"/>
                  <a:pt x="624567" y="1302313"/>
                </a:cubicBezTo>
                <a:cubicBezTo>
                  <a:pt x="630472" y="1305552"/>
                  <a:pt x="629805" y="1299646"/>
                  <a:pt x="630472" y="1296408"/>
                </a:cubicBezTo>
                <a:cubicBezTo>
                  <a:pt x="633234" y="1281930"/>
                  <a:pt x="631901" y="1268404"/>
                  <a:pt x="616470" y="1262023"/>
                </a:cubicBezTo>
                <a:cubicBezTo>
                  <a:pt x="607612" y="1258308"/>
                  <a:pt x="602850" y="1250688"/>
                  <a:pt x="606850" y="1244687"/>
                </a:cubicBezTo>
                <a:cubicBezTo>
                  <a:pt x="615423" y="1231829"/>
                  <a:pt x="609136" y="1221923"/>
                  <a:pt x="605612" y="1210397"/>
                </a:cubicBezTo>
                <a:cubicBezTo>
                  <a:pt x="603231" y="1202682"/>
                  <a:pt x="598182" y="1191633"/>
                  <a:pt x="615327" y="1191728"/>
                </a:cubicBezTo>
                <a:cubicBezTo>
                  <a:pt x="625614" y="1191824"/>
                  <a:pt x="629329" y="1181537"/>
                  <a:pt x="629043" y="1173916"/>
                </a:cubicBezTo>
                <a:cubicBezTo>
                  <a:pt x="628758" y="1165344"/>
                  <a:pt x="632187" y="1157914"/>
                  <a:pt x="632853" y="1149152"/>
                </a:cubicBezTo>
                <a:cubicBezTo>
                  <a:pt x="624948" y="1149247"/>
                  <a:pt x="621900" y="1152866"/>
                  <a:pt x="621423" y="1160105"/>
                </a:cubicBezTo>
                <a:cubicBezTo>
                  <a:pt x="620757" y="1169916"/>
                  <a:pt x="621138" y="1180679"/>
                  <a:pt x="606945" y="1181822"/>
                </a:cubicBezTo>
                <a:cubicBezTo>
                  <a:pt x="593039" y="1182965"/>
                  <a:pt x="597420" y="1168964"/>
                  <a:pt x="591515" y="1163439"/>
                </a:cubicBezTo>
                <a:cubicBezTo>
                  <a:pt x="590086" y="1162106"/>
                  <a:pt x="589991" y="1159343"/>
                  <a:pt x="589134" y="1157153"/>
                </a:cubicBezTo>
                <a:cubicBezTo>
                  <a:pt x="584085" y="1159724"/>
                  <a:pt x="589038" y="1166392"/>
                  <a:pt x="583800" y="1168583"/>
                </a:cubicBezTo>
                <a:cubicBezTo>
                  <a:pt x="583133" y="1167535"/>
                  <a:pt x="581990" y="1166487"/>
                  <a:pt x="581799" y="1165344"/>
                </a:cubicBezTo>
                <a:cubicBezTo>
                  <a:pt x="578942" y="1145627"/>
                  <a:pt x="576084" y="1126006"/>
                  <a:pt x="586943" y="1107527"/>
                </a:cubicBezTo>
                <a:cubicBezTo>
                  <a:pt x="588848" y="1104384"/>
                  <a:pt x="590372" y="1100669"/>
                  <a:pt x="587991" y="1096764"/>
                </a:cubicBezTo>
                <a:cubicBezTo>
                  <a:pt x="573703" y="1073047"/>
                  <a:pt x="589229" y="1054283"/>
                  <a:pt x="597516" y="1029041"/>
                </a:cubicBezTo>
                <a:cubicBezTo>
                  <a:pt x="601421" y="1050473"/>
                  <a:pt x="596754" y="1065712"/>
                  <a:pt x="593420" y="1081714"/>
                </a:cubicBezTo>
                <a:cubicBezTo>
                  <a:pt x="602659" y="1075237"/>
                  <a:pt x="607898" y="1066189"/>
                  <a:pt x="611422" y="1055902"/>
                </a:cubicBezTo>
                <a:cubicBezTo>
                  <a:pt x="613708" y="1049425"/>
                  <a:pt x="615708" y="1042853"/>
                  <a:pt x="617804" y="1036376"/>
                </a:cubicBezTo>
                <a:cubicBezTo>
                  <a:pt x="619804" y="1030375"/>
                  <a:pt x="626281" y="1026851"/>
                  <a:pt x="628091" y="1021612"/>
                </a:cubicBezTo>
                <a:cubicBezTo>
                  <a:pt x="632472" y="1009229"/>
                  <a:pt x="648570" y="1041328"/>
                  <a:pt x="647046" y="1016373"/>
                </a:cubicBezTo>
                <a:cubicBezTo>
                  <a:pt x="646379" y="1005134"/>
                  <a:pt x="657904" y="999895"/>
                  <a:pt x="656856" y="989322"/>
                </a:cubicBezTo>
                <a:cubicBezTo>
                  <a:pt x="656761" y="987988"/>
                  <a:pt x="658285" y="985322"/>
                  <a:pt x="658571" y="985417"/>
                </a:cubicBezTo>
                <a:cubicBezTo>
                  <a:pt x="681812" y="990370"/>
                  <a:pt x="672477" y="968272"/>
                  <a:pt x="679907" y="960366"/>
                </a:cubicBezTo>
                <a:cubicBezTo>
                  <a:pt x="685527" y="954365"/>
                  <a:pt x="686765" y="931601"/>
                  <a:pt x="702576" y="952651"/>
                </a:cubicBezTo>
                <a:cubicBezTo>
                  <a:pt x="704672" y="955413"/>
                  <a:pt x="709911" y="952365"/>
                  <a:pt x="711530" y="948460"/>
                </a:cubicBezTo>
                <a:cubicBezTo>
                  <a:pt x="714768" y="940745"/>
                  <a:pt x="723722" y="937982"/>
                  <a:pt x="726579" y="929219"/>
                </a:cubicBezTo>
                <a:cubicBezTo>
                  <a:pt x="728865" y="922171"/>
                  <a:pt x="736676" y="917503"/>
                  <a:pt x="740676" y="928838"/>
                </a:cubicBezTo>
                <a:cubicBezTo>
                  <a:pt x="747725" y="948936"/>
                  <a:pt x="748487" y="922933"/>
                  <a:pt x="753726" y="928172"/>
                </a:cubicBezTo>
                <a:cubicBezTo>
                  <a:pt x="756964" y="936744"/>
                  <a:pt x="751821" y="946936"/>
                  <a:pt x="755821" y="956175"/>
                </a:cubicBezTo>
                <a:cubicBezTo>
                  <a:pt x="775157" y="953032"/>
                  <a:pt x="779538" y="928934"/>
                  <a:pt x="799541" y="925219"/>
                </a:cubicBezTo>
                <a:cubicBezTo>
                  <a:pt x="804684" y="924266"/>
                  <a:pt x="809161" y="920075"/>
                  <a:pt x="815352" y="922933"/>
                </a:cubicBezTo>
                <a:cubicBezTo>
                  <a:pt x="836212" y="932362"/>
                  <a:pt x="851738" y="922552"/>
                  <a:pt x="866597" y="908931"/>
                </a:cubicBezTo>
                <a:cubicBezTo>
                  <a:pt x="870312" y="905502"/>
                  <a:pt x="873455" y="890167"/>
                  <a:pt x="882789" y="905502"/>
                </a:cubicBezTo>
                <a:cubicBezTo>
                  <a:pt x="884123" y="907788"/>
                  <a:pt x="889076" y="902359"/>
                  <a:pt x="890124" y="898930"/>
                </a:cubicBezTo>
                <a:cubicBezTo>
                  <a:pt x="891457" y="894548"/>
                  <a:pt x="895077" y="890834"/>
                  <a:pt x="889171" y="885118"/>
                </a:cubicBezTo>
                <a:cubicBezTo>
                  <a:pt x="876693" y="873307"/>
                  <a:pt x="877455" y="862068"/>
                  <a:pt x="889933" y="852734"/>
                </a:cubicBezTo>
                <a:cubicBezTo>
                  <a:pt x="898982" y="845971"/>
                  <a:pt x="906983" y="839208"/>
                  <a:pt x="921461" y="845209"/>
                </a:cubicBezTo>
                <a:cubicBezTo>
                  <a:pt x="938796" y="852448"/>
                  <a:pt x="958799" y="852448"/>
                  <a:pt x="974325" y="866068"/>
                </a:cubicBezTo>
                <a:cubicBezTo>
                  <a:pt x="984326" y="874832"/>
                  <a:pt x="996994" y="870450"/>
                  <a:pt x="1001185" y="857496"/>
                </a:cubicBezTo>
                <a:cubicBezTo>
                  <a:pt x="1003185" y="851209"/>
                  <a:pt x="1002900" y="844066"/>
                  <a:pt x="1003566" y="837208"/>
                </a:cubicBezTo>
                <a:cubicBezTo>
                  <a:pt x="1010520" y="835207"/>
                  <a:pt x="1012615" y="849495"/>
                  <a:pt x="1020616" y="842447"/>
                </a:cubicBezTo>
                <a:cubicBezTo>
                  <a:pt x="1027474" y="836351"/>
                  <a:pt x="1026141" y="829397"/>
                  <a:pt x="1022712" y="821682"/>
                </a:cubicBezTo>
                <a:cubicBezTo>
                  <a:pt x="1013663" y="801203"/>
                  <a:pt x="1003947" y="797107"/>
                  <a:pt x="983278" y="805870"/>
                </a:cubicBezTo>
                <a:cubicBezTo>
                  <a:pt x="973563" y="810061"/>
                  <a:pt x="959085" y="804156"/>
                  <a:pt x="960799" y="795679"/>
                </a:cubicBezTo>
                <a:cubicBezTo>
                  <a:pt x="964704" y="777010"/>
                  <a:pt x="957656" y="782630"/>
                  <a:pt x="947750" y="787678"/>
                </a:cubicBezTo>
                <a:cubicBezTo>
                  <a:pt x="930129" y="796441"/>
                  <a:pt x="916508" y="790249"/>
                  <a:pt x="916984" y="773486"/>
                </a:cubicBezTo>
                <a:cubicBezTo>
                  <a:pt x="917270" y="763770"/>
                  <a:pt x="922794" y="754245"/>
                  <a:pt x="929557" y="747673"/>
                </a:cubicBezTo>
                <a:cubicBezTo>
                  <a:pt x="936987" y="740529"/>
                  <a:pt x="942511" y="752149"/>
                  <a:pt x="949750" y="753197"/>
                </a:cubicBezTo>
                <a:cubicBezTo>
                  <a:pt x="953274" y="753674"/>
                  <a:pt x="954703" y="759103"/>
                  <a:pt x="959466" y="758626"/>
                </a:cubicBezTo>
                <a:cubicBezTo>
                  <a:pt x="963371" y="746244"/>
                  <a:pt x="969848" y="735100"/>
                  <a:pt x="976230" y="723955"/>
                </a:cubicBezTo>
                <a:cubicBezTo>
                  <a:pt x="983278" y="711573"/>
                  <a:pt x="993756" y="698714"/>
                  <a:pt x="970229" y="690999"/>
                </a:cubicBezTo>
                <a:cubicBezTo>
                  <a:pt x="963466" y="688808"/>
                  <a:pt x="961371" y="681474"/>
                  <a:pt x="966419" y="673854"/>
                </a:cubicBezTo>
                <a:cubicBezTo>
                  <a:pt x="971848" y="665662"/>
                  <a:pt x="976039" y="665282"/>
                  <a:pt x="981373" y="673759"/>
                </a:cubicBezTo>
                <a:cubicBezTo>
                  <a:pt x="983564" y="677283"/>
                  <a:pt x="988517" y="678712"/>
                  <a:pt x="990708" y="674330"/>
                </a:cubicBezTo>
                <a:cubicBezTo>
                  <a:pt x="999090" y="658043"/>
                  <a:pt x="1019283" y="648899"/>
                  <a:pt x="1017568" y="626038"/>
                </a:cubicBezTo>
                <a:cubicBezTo>
                  <a:pt x="1016711" y="614609"/>
                  <a:pt x="1027855" y="604417"/>
                  <a:pt x="1025950" y="591368"/>
                </a:cubicBezTo>
                <a:cubicBezTo>
                  <a:pt x="1033951" y="601654"/>
                  <a:pt x="1038237" y="612322"/>
                  <a:pt x="1034999" y="625562"/>
                </a:cubicBezTo>
                <a:cubicBezTo>
                  <a:pt x="1033665" y="631182"/>
                  <a:pt x="1034999" y="637659"/>
                  <a:pt x="1035951" y="643660"/>
                </a:cubicBezTo>
                <a:cubicBezTo>
                  <a:pt x="1037761" y="654899"/>
                  <a:pt x="1043190" y="660614"/>
                  <a:pt x="1054430" y="652804"/>
                </a:cubicBezTo>
                <a:cubicBezTo>
                  <a:pt x="1064050" y="646136"/>
                  <a:pt x="1073670" y="643279"/>
                  <a:pt x="1086053" y="644612"/>
                </a:cubicBezTo>
                <a:cubicBezTo>
                  <a:pt x="1101674" y="646327"/>
                  <a:pt x="1120914" y="627562"/>
                  <a:pt x="1121486" y="609655"/>
                </a:cubicBezTo>
                <a:cubicBezTo>
                  <a:pt x="1121962" y="593749"/>
                  <a:pt x="1125486" y="579937"/>
                  <a:pt x="1134726" y="567174"/>
                </a:cubicBezTo>
                <a:cubicBezTo>
                  <a:pt x="1136821" y="564317"/>
                  <a:pt x="1139964" y="560697"/>
                  <a:pt x="1137202" y="556982"/>
                </a:cubicBezTo>
                <a:cubicBezTo>
                  <a:pt x="1134535" y="553363"/>
                  <a:pt x="1130154" y="554410"/>
                  <a:pt x="1126725" y="555839"/>
                </a:cubicBezTo>
                <a:cubicBezTo>
                  <a:pt x="1083100" y="574223"/>
                  <a:pt x="1037380" y="569650"/>
                  <a:pt x="991946" y="568031"/>
                </a:cubicBezTo>
                <a:cubicBezTo>
                  <a:pt x="984421" y="567746"/>
                  <a:pt x="976801" y="569460"/>
                  <a:pt x="969276" y="570222"/>
                </a:cubicBezTo>
                <a:cubicBezTo>
                  <a:pt x="964990" y="570603"/>
                  <a:pt x="958704" y="572889"/>
                  <a:pt x="957846" y="566888"/>
                </a:cubicBezTo>
                <a:cubicBezTo>
                  <a:pt x="956894" y="560316"/>
                  <a:pt x="962799" y="552791"/>
                  <a:pt x="968038" y="554506"/>
                </a:cubicBezTo>
                <a:cubicBezTo>
                  <a:pt x="990517" y="561745"/>
                  <a:pt x="1011853" y="540599"/>
                  <a:pt x="1034237" y="553077"/>
                </a:cubicBezTo>
                <a:cubicBezTo>
                  <a:pt x="1038237" y="555268"/>
                  <a:pt x="1043286" y="554315"/>
                  <a:pt x="1046905" y="550696"/>
                </a:cubicBezTo>
                <a:cubicBezTo>
                  <a:pt x="1049763" y="547933"/>
                  <a:pt x="1053763" y="544981"/>
                  <a:pt x="1057002" y="547076"/>
                </a:cubicBezTo>
                <a:cubicBezTo>
                  <a:pt x="1090720" y="569460"/>
                  <a:pt x="1114723" y="537075"/>
                  <a:pt x="1143298" y="531360"/>
                </a:cubicBezTo>
                <a:cubicBezTo>
                  <a:pt x="1160824" y="527836"/>
                  <a:pt x="1177493" y="520597"/>
                  <a:pt x="1195876" y="525550"/>
                </a:cubicBezTo>
                <a:cubicBezTo>
                  <a:pt x="1207782" y="528788"/>
                  <a:pt x="1207116" y="520025"/>
                  <a:pt x="1205687" y="513739"/>
                </a:cubicBezTo>
                <a:cubicBezTo>
                  <a:pt x="1202067" y="498499"/>
                  <a:pt x="1210164" y="496689"/>
                  <a:pt x="1222356" y="493831"/>
                </a:cubicBezTo>
                <a:cubicBezTo>
                  <a:pt x="1230261" y="491926"/>
                  <a:pt x="1240167" y="494784"/>
                  <a:pt x="1246930" y="486021"/>
                </a:cubicBezTo>
                <a:cubicBezTo>
                  <a:pt x="1253502" y="477448"/>
                  <a:pt x="1256836" y="493546"/>
                  <a:pt x="1267314" y="489450"/>
                </a:cubicBezTo>
                <a:cubicBezTo>
                  <a:pt x="1290745" y="480211"/>
                  <a:pt x="1312176" y="467923"/>
                  <a:pt x="1334179" y="456303"/>
                </a:cubicBezTo>
                <a:cubicBezTo>
                  <a:pt x="1342180" y="452112"/>
                  <a:pt x="1339704" y="442777"/>
                  <a:pt x="1342180" y="435824"/>
                </a:cubicBezTo>
                <a:cubicBezTo>
                  <a:pt x="1344180" y="430014"/>
                  <a:pt x="1346371" y="423442"/>
                  <a:pt x="1354372" y="424775"/>
                </a:cubicBezTo>
                <a:cubicBezTo>
                  <a:pt x="1360754" y="425918"/>
                  <a:pt x="1362183" y="431538"/>
                  <a:pt x="1362087" y="437158"/>
                </a:cubicBezTo>
                <a:cubicBezTo>
                  <a:pt x="1361897" y="448397"/>
                  <a:pt x="1363897" y="457160"/>
                  <a:pt x="1378470" y="455446"/>
                </a:cubicBezTo>
                <a:cubicBezTo>
                  <a:pt x="1386567" y="454493"/>
                  <a:pt x="1389710" y="459351"/>
                  <a:pt x="1388567" y="466685"/>
                </a:cubicBezTo>
                <a:cubicBezTo>
                  <a:pt x="1388091" y="469733"/>
                  <a:pt x="1387757" y="472495"/>
                  <a:pt x="1388603" y="474389"/>
                </a:cubicBezTo>
                <a:lnTo>
                  <a:pt x="1395130" y="476673"/>
                </a:lnTo>
                <a:lnTo>
                  <a:pt x="1395044" y="477544"/>
                </a:lnTo>
                <a:lnTo>
                  <a:pt x="1395265" y="477397"/>
                </a:lnTo>
                <a:lnTo>
                  <a:pt x="1384769" y="489617"/>
                </a:lnTo>
                <a:cubicBezTo>
                  <a:pt x="1380090" y="491903"/>
                  <a:pt x="1374279" y="492450"/>
                  <a:pt x="1367040" y="491926"/>
                </a:cubicBezTo>
                <a:cubicBezTo>
                  <a:pt x="1345323" y="490212"/>
                  <a:pt x="1323702" y="490117"/>
                  <a:pt x="1302080" y="486211"/>
                </a:cubicBezTo>
                <a:cubicBezTo>
                  <a:pt x="1292079" y="484402"/>
                  <a:pt x="1281506" y="490212"/>
                  <a:pt x="1271886" y="494784"/>
                </a:cubicBezTo>
                <a:cubicBezTo>
                  <a:pt x="1268171" y="496498"/>
                  <a:pt x="1264742" y="499546"/>
                  <a:pt x="1267504" y="503356"/>
                </a:cubicBezTo>
                <a:cubicBezTo>
                  <a:pt x="1269600" y="506214"/>
                  <a:pt x="1267885" y="514977"/>
                  <a:pt x="1274934" y="511357"/>
                </a:cubicBezTo>
                <a:cubicBezTo>
                  <a:pt x="1280649" y="508405"/>
                  <a:pt x="1288173" y="518501"/>
                  <a:pt x="1292174" y="507547"/>
                </a:cubicBezTo>
                <a:cubicBezTo>
                  <a:pt x="1294555" y="501166"/>
                  <a:pt x="1301413" y="499356"/>
                  <a:pt x="1307604" y="500499"/>
                </a:cubicBezTo>
                <a:cubicBezTo>
                  <a:pt x="1335798" y="505738"/>
                  <a:pt x="1364469" y="502785"/>
                  <a:pt x="1392758" y="506119"/>
                </a:cubicBezTo>
                <a:cubicBezTo>
                  <a:pt x="1400378" y="506976"/>
                  <a:pt x="1404569" y="502785"/>
                  <a:pt x="1406664" y="496975"/>
                </a:cubicBezTo>
                <a:cubicBezTo>
                  <a:pt x="1409236" y="489831"/>
                  <a:pt x="1410855" y="481449"/>
                  <a:pt x="1406569" y="474972"/>
                </a:cubicBezTo>
                <a:cubicBezTo>
                  <a:pt x="1404998" y="472591"/>
                  <a:pt x="1403021" y="472638"/>
                  <a:pt x="1400985" y="473579"/>
                </a:cubicBezTo>
                <a:lnTo>
                  <a:pt x="1395265" y="477397"/>
                </a:lnTo>
                <a:lnTo>
                  <a:pt x="1395711" y="476877"/>
                </a:lnTo>
                <a:lnTo>
                  <a:pt x="1395130" y="476673"/>
                </a:lnTo>
                <a:lnTo>
                  <a:pt x="1396377" y="463923"/>
                </a:lnTo>
                <a:cubicBezTo>
                  <a:pt x="1400092" y="434491"/>
                  <a:pt x="1405617" y="426299"/>
                  <a:pt x="1433620" y="428395"/>
                </a:cubicBezTo>
                <a:cubicBezTo>
                  <a:pt x="1455242" y="430014"/>
                  <a:pt x="1476006" y="421441"/>
                  <a:pt x="1498200" y="427442"/>
                </a:cubicBezTo>
                <a:cubicBezTo>
                  <a:pt x="1508487" y="430204"/>
                  <a:pt x="1521631" y="441444"/>
                  <a:pt x="1532394" y="430585"/>
                </a:cubicBezTo>
                <a:cubicBezTo>
                  <a:pt x="1541253" y="421727"/>
                  <a:pt x="1533347" y="407344"/>
                  <a:pt x="1538586" y="396391"/>
                </a:cubicBezTo>
                <a:cubicBezTo>
                  <a:pt x="1539252" y="395057"/>
                  <a:pt x="1539252" y="393343"/>
                  <a:pt x="1539919" y="392009"/>
                </a:cubicBezTo>
                <a:cubicBezTo>
                  <a:pt x="1543062" y="386675"/>
                  <a:pt x="1534490" y="376483"/>
                  <a:pt x="1545063" y="375150"/>
                </a:cubicBezTo>
                <a:cubicBezTo>
                  <a:pt x="1552968" y="374197"/>
                  <a:pt x="1555921" y="382103"/>
                  <a:pt x="1557064" y="389342"/>
                </a:cubicBezTo>
                <a:cubicBezTo>
                  <a:pt x="1557636" y="392771"/>
                  <a:pt x="1559255" y="395152"/>
                  <a:pt x="1562970" y="394200"/>
                </a:cubicBezTo>
                <a:cubicBezTo>
                  <a:pt x="1566684" y="393343"/>
                  <a:pt x="1571637" y="392009"/>
                  <a:pt x="1571352" y="387723"/>
                </a:cubicBezTo>
                <a:cubicBezTo>
                  <a:pt x="1569828" y="368197"/>
                  <a:pt x="1580305" y="379150"/>
                  <a:pt x="1585830" y="382389"/>
                </a:cubicBezTo>
                <a:cubicBezTo>
                  <a:pt x="1605546" y="394009"/>
                  <a:pt x="1621644" y="410107"/>
                  <a:pt x="1634979" y="428490"/>
                </a:cubicBezTo>
                <a:cubicBezTo>
                  <a:pt x="1644218" y="441158"/>
                  <a:pt x="1655743" y="450397"/>
                  <a:pt x="1668697" y="458684"/>
                </a:cubicBezTo>
                <a:cubicBezTo>
                  <a:pt x="1679270" y="465447"/>
                  <a:pt x="1688414" y="470305"/>
                  <a:pt x="1698320" y="457636"/>
                </a:cubicBezTo>
                <a:cubicBezTo>
                  <a:pt x="1704130" y="450207"/>
                  <a:pt x="1708893" y="454779"/>
                  <a:pt x="1712036" y="461065"/>
                </a:cubicBezTo>
                <a:cubicBezTo>
                  <a:pt x="1715560" y="468114"/>
                  <a:pt x="1721370" y="472305"/>
                  <a:pt x="1727752" y="476782"/>
                </a:cubicBezTo>
                <a:cubicBezTo>
                  <a:pt x="1738515" y="484402"/>
                  <a:pt x="1746326" y="490402"/>
                  <a:pt x="1749850" y="470971"/>
                </a:cubicBezTo>
                <a:cubicBezTo>
                  <a:pt x="1750993" y="464590"/>
                  <a:pt x="1756327" y="461256"/>
                  <a:pt x="1763947" y="464875"/>
                </a:cubicBezTo>
                <a:cubicBezTo>
                  <a:pt x="1775472" y="470400"/>
                  <a:pt x="1787474" y="474877"/>
                  <a:pt x="1798999" y="480401"/>
                </a:cubicBezTo>
                <a:cubicBezTo>
                  <a:pt x="1804047" y="482878"/>
                  <a:pt x="1808619" y="490688"/>
                  <a:pt x="1814049" y="482782"/>
                </a:cubicBezTo>
                <a:cubicBezTo>
                  <a:pt x="1818621" y="476210"/>
                  <a:pt x="1823955" y="468400"/>
                  <a:pt x="1815477" y="460303"/>
                </a:cubicBezTo>
                <a:cubicBezTo>
                  <a:pt x="1811667" y="456589"/>
                  <a:pt x="1808715" y="450874"/>
                  <a:pt x="1804238" y="449159"/>
                </a:cubicBezTo>
                <a:cubicBezTo>
                  <a:pt x="1777377" y="438682"/>
                  <a:pt x="1761280" y="413536"/>
                  <a:pt x="1736706" y="400391"/>
                </a:cubicBezTo>
                <a:cubicBezTo>
                  <a:pt x="1693176" y="377245"/>
                  <a:pt x="1648599" y="356100"/>
                  <a:pt x="1600689" y="342955"/>
                </a:cubicBezTo>
                <a:cubicBezTo>
                  <a:pt x="1564684" y="333145"/>
                  <a:pt x="1530108" y="319143"/>
                  <a:pt x="1495247" y="305808"/>
                </a:cubicBezTo>
                <a:cubicBezTo>
                  <a:pt x="1488294" y="303141"/>
                  <a:pt x="1480483" y="302188"/>
                  <a:pt x="1473054" y="301045"/>
                </a:cubicBezTo>
                <a:cubicBezTo>
                  <a:pt x="1456480" y="298569"/>
                  <a:pt x="1440002" y="296569"/>
                  <a:pt x="1425143" y="287425"/>
                </a:cubicBezTo>
                <a:cubicBezTo>
                  <a:pt x="1417428" y="282662"/>
                  <a:pt x="1407998" y="281614"/>
                  <a:pt x="1398854" y="281329"/>
                </a:cubicBezTo>
                <a:cubicBezTo>
                  <a:pt x="1351229" y="279900"/>
                  <a:pt x="1303985" y="271232"/>
                  <a:pt x="1256169" y="275233"/>
                </a:cubicBezTo>
                <a:cubicBezTo>
                  <a:pt x="1250264" y="275709"/>
                  <a:pt x="1243501" y="275995"/>
                  <a:pt x="1240263" y="269137"/>
                </a:cubicBezTo>
                <a:cubicBezTo>
                  <a:pt x="1235786" y="259516"/>
                  <a:pt x="1231404" y="254182"/>
                  <a:pt x="1223499" y="266755"/>
                </a:cubicBezTo>
                <a:cubicBezTo>
                  <a:pt x="1219784" y="272661"/>
                  <a:pt x="1215402" y="267327"/>
                  <a:pt x="1211783" y="265327"/>
                </a:cubicBezTo>
                <a:cubicBezTo>
                  <a:pt x="1205877" y="262088"/>
                  <a:pt x="1208640" y="257611"/>
                  <a:pt x="1211116" y="253801"/>
                </a:cubicBezTo>
                <a:cubicBezTo>
                  <a:pt x="1231500" y="221988"/>
                  <a:pt x="1252455" y="191127"/>
                  <a:pt x="1288745" y="174458"/>
                </a:cubicBezTo>
                <a:cubicBezTo>
                  <a:pt x="1305223" y="166838"/>
                  <a:pt x="1330941" y="168743"/>
                  <a:pt x="1344180" y="183126"/>
                </a:cubicBezTo>
                <a:cubicBezTo>
                  <a:pt x="1352562" y="192270"/>
                  <a:pt x="1365231" y="185126"/>
                  <a:pt x="1373232" y="193413"/>
                </a:cubicBezTo>
                <a:cubicBezTo>
                  <a:pt x="1374756" y="195032"/>
                  <a:pt x="1377327" y="192365"/>
                  <a:pt x="1377042" y="189793"/>
                </a:cubicBezTo>
                <a:cubicBezTo>
                  <a:pt x="1375803" y="180173"/>
                  <a:pt x="1380090" y="176649"/>
                  <a:pt x="1389519" y="175125"/>
                </a:cubicBezTo>
                <a:cubicBezTo>
                  <a:pt x="1396187" y="174077"/>
                  <a:pt x="1398378" y="166648"/>
                  <a:pt x="1396758" y="160266"/>
                </a:cubicBezTo>
                <a:cubicBezTo>
                  <a:pt x="1395139" y="153884"/>
                  <a:pt x="1389615" y="153694"/>
                  <a:pt x="1383804" y="154360"/>
                </a:cubicBezTo>
                <a:cubicBezTo>
                  <a:pt x="1368088" y="156361"/>
                  <a:pt x="1355420" y="154551"/>
                  <a:pt x="1343704" y="139787"/>
                </a:cubicBezTo>
                <a:cubicBezTo>
                  <a:pt x="1330750" y="123499"/>
                  <a:pt x="1307414" y="129976"/>
                  <a:pt x="1298460" y="149598"/>
                </a:cubicBezTo>
                <a:cubicBezTo>
                  <a:pt x="1296365" y="154170"/>
                  <a:pt x="1292936" y="156646"/>
                  <a:pt x="1288745" y="158647"/>
                </a:cubicBezTo>
                <a:cubicBezTo>
                  <a:pt x="1262551" y="171124"/>
                  <a:pt x="1238548" y="187031"/>
                  <a:pt x="1216260" y="205510"/>
                </a:cubicBezTo>
                <a:cubicBezTo>
                  <a:pt x="1208449" y="211987"/>
                  <a:pt x="1205401" y="209034"/>
                  <a:pt x="1204830" y="200842"/>
                </a:cubicBezTo>
                <a:cubicBezTo>
                  <a:pt x="1203496" y="182650"/>
                  <a:pt x="1211021" y="166648"/>
                  <a:pt x="1219784" y="151693"/>
                </a:cubicBezTo>
                <a:cubicBezTo>
                  <a:pt x="1226737" y="139978"/>
                  <a:pt x="1235786" y="129500"/>
                  <a:pt x="1245787" y="119975"/>
                </a:cubicBezTo>
                <a:cubicBezTo>
                  <a:pt x="1262265" y="104449"/>
                  <a:pt x="1271886" y="84637"/>
                  <a:pt x="1279410" y="63682"/>
                </a:cubicBezTo>
                <a:cubicBezTo>
                  <a:pt x="1281506" y="57967"/>
                  <a:pt x="1284173" y="51871"/>
                  <a:pt x="1279791" y="46252"/>
                </a:cubicBezTo>
                <a:cubicBezTo>
                  <a:pt x="1270076" y="33679"/>
                  <a:pt x="1278648" y="27678"/>
                  <a:pt x="1288745" y="24535"/>
                </a:cubicBezTo>
                <a:cubicBezTo>
                  <a:pt x="1299508" y="21201"/>
                  <a:pt x="1307890" y="15867"/>
                  <a:pt x="1314653" y="7009"/>
                </a:cubicBezTo>
                <a:cubicBezTo>
                  <a:pt x="1317701" y="3056"/>
                  <a:pt x="1321226" y="651"/>
                  <a:pt x="1324940" y="115"/>
                </a:cubicBezTo>
                <a:close/>
              </a:path>
            </a:pathLst>
          </a:custGeom>
          <a:solidFill>
            <a:schemeClr val="accent2"/>
          </a:solidFill>
          <a:ln w="9525" cap="flat">
            <a:noFill/>
            <a:prstDash val="solid"/>
            <a:miter/>
          </a:ln>
        </p:spPr>
        <p:txBody>
          <a:bodyPr rtlCol="0" anchor="ctr"/>
          <a:lstStyle/>
          <a:p>
            <a:endParaRPr lang="zh-CN" altLang="en-US">
              <a:latin typeface="+mj-lt"/>
            </a:endParaRPr>
          </a:p>
        </p:txBody>
      </p:sp>
      <p:sp>
        <p:nvSpPr>
          <p:cNvPr id="53" name="文本占位符 26">
            <a:extLst>
              <a:ext uri="{FF2B5EF4-FFF2-40B4-BE49-F238E27FC236}">
                <a16:creationId xmlns:a16="http://schemas.microsoft.com/office/drawing/2014/main" id="{22722196-22C9-4476-8E83-10FE0F5A5A01}"/>
              </a:ext>
            </a:extLst>
          </p:cNvPr>
          <p:cNvSpPr>
            <a:spLocks noGrp="1"/>
          </p:cNvSpPr>
          <p:nvPr>
            <p:ph type="body" sz="quarter" idx="24" hasCustomPrompt="1"/>
          </p:nvPr>
        </p:nvSpPr>
        <p:spPr>
          <a:xfrm>
            <a:off x="2338233" y="1931346"/>
            <a:ext cx="9212083" cy="1497654"/>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p:txBody>
      </p:sp>
      <p:sp>
        <p:nvSpPr>
          <p:cNvPr id="58" name="文本占位符 25">
            <a:extLst>
              <a:ext uri="{FF2B5EF4-FFF2-40B4-BE49-F238E27FC236}">
                <a16:creationId xmlns:a16="http://schemas.microsoft.com/office/drawing/2014/main" id="{C6310A2A-B511-4F7E-89FC-01F9218AF720}"/>
              </a:ext>
            </a:extLst>
          </p:cNvPr>
          <p:cNvSpPr>
            <a:spLocks noGrp="1"/>
          </p:cNvSpPr>
          <p:nvPr>
            <p:ph type="body" sz="quarter" idx="26" hasCustomPrompt="1"/>
          </p:nvPr>
        </p:nvSpPr>
        <p:spPr>
          <a:xfrm>
            <a:off x="2338233" y="1476758"/>
            <a:ext cx="901322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cxnSp>
        <p:nvCxnSpPr>
          <p:cNvPr id="59" name="直接连接符 58">
            <a:extLst>
              <a:ext uri="{FF2B5EF4-FFF2-40B4-BE49-F238E27FC236}">
                <a16:creationId xmlns:a16="http://schemas.microsoft.com/office/drawing/2014/main" id="{4C64611E-34F7-49B9-A07A-A467510B9EB1}"/>
              </a:ext>
            </a:extLst>
          </p:cNvPr>
          <p:cNvCxnSpPr>
            <a:cxnSpLocks/>
          </p:cNvCxnSpPr>
          <p:nvPr userDrawn="1"/>
        </p:nvCxnSpPr>
        <p:spPr>
          <a:xfrm>
            <a:off x="2338233" y="1931346"/>
            <a:ext cx="4403698" cy="0"/>
          </a:xfrm>
          <a:prstGeom prst="line">
            <a:avLst/>
          </a:prstGeom>
          <a:ln w="12700" cap="rnd">
            <a:gradFill>
              <a:gsLst>
                <a:gs pos="0">
                  <a:schemeClr val="accent1"/>
                </a:gs>
                <a:gs pos="100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0" name="文本占位符 26">
            <a:extLst>
              <a:ext uri="{FF2B5EF4-FFF2-40B4-BE49-F238E27FC236}">
                <a16:creationId xmlns:a16="http://schemas.microsoft.com/office/drawing/2014/main" id="{36912899-17FD-4BDB-B991-0C567891E2A0}"/>
              </a:ext>
            </a:extLst>
          </p:cNvPr>
          <p:cNvSpPr>
            <a:spLocks noGrp="1"/>
          </p:cNvSpPr>
          <p:nvPr>
            <p:ph type="body" sz="quarter" idx="27" hasCustomPrompt="1"/>
          </p:nvPr>
        </p:nvSpPr>
        <p:spPr>
          <a:xfrm>
            <a:off x="740374" y="4413081"/>
            <a:ext cx="9013226" cy="1497654"/>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请在此处添加文字说明，请在此处添加文字说明，请在此处添加文字说明</a:t>
            </a:r>
          </a:p>
        </p:txBody>
      </p:sp>
      <p:sp>
        <p:nvSpPr>
          <p:cNvPr id="61" name="文本占位符 25">
            <a:extLst>
              <a:ext uri="{FF2B5EF4-FFF2-40B4-BE49-F238E27FC236}">
                <a16:creationId xmlns:a16="http://schemas.microsoft.com/office/drawing/2014/main" id="{01ABC2C9-709D-4E4C-9F32-46D7E886DE24}"/>
              </a:ext>
            </a:extLst>
          </p:cNvPr>
          <p:cNvSpPr>
            <a:spLocks noGrp="1"/>
          </p:cNvSpPr>
          <p:nvPr>
            <p:ph type="body" sz="quarter" idx="28" hasCustomPrompt="1"/>
          </p:nvPr>
        </p:nvSpPr>
        <p:spPr>
          <a:xfrm>
            <a:off x="740374" y="3958493"/>
            <a:ext cx="901322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cxnSp>
        <p:nvCxnSpPr>
          <p:cNvPr id="62" name="直接连接符 61">
            <a:extLst>
              <a:ext uri="{FF2B5EF4-FFF2-40B4-BE49-F238E27FC236}">
                <a16:creationId xmlns:a16="http://schemas.microsoft.com/office/drawing/2014/main" id="{85AF562B-F7F7-49E9-8619-76ABA55101C7}"/>
              </a:ext>
            </a:extLst>
          </p:cNvPr>
          <p:cNvCxnSpPr>
            <a:cxnSpLocks/>
          </p:cNvCxnSpPr>
          <p:nvPr userDrawn="1"/>
        </p:nvCxnSpPr>
        <p:spPr>
          <a:xfrm>
            <a:off x="740374" y="4413081"/>
            <a:ext cx="4403698"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75CEB25A-C389-49C0-B3E2-C971538E720D}"/>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5" name="文本占位符 25">
            <a:extLst>
              <a:ext uri="{FF2B5EF4-FFF2-40B4-BE49-F238E27FC236}">
                <a16:creationId xmlns:a16="http://schemas.microsoft.com/office/drawing/2014/main" id="{F8948BAD-220F-4F31-B997-06D8E9F2650D}"/>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66" name="组合 65">
            <a:extLst>
              <a:ext uri="{FF2B5EF4-FFF2-40B4-BE49-F238E27FC236}">
                <a16:creationId xmlns:a16="http://schemas.microsoft.com/office/drawing/2014/main" id="{7AB7B3EE-51C9-49EB-B604-9DB4A2501148}"/>
              </a:ext>
            </a:extLst>
          </p:cNvPr>
          <p:cNvGrpSpPr/>
          <p:nvPr userDrawn="1"/>
        </p:nvGrpSpPr>
        <p:grpSpPr>
          <a:xfrm>
            <a:off x="442911" y="306385"/>
            <a:ext cx="674689" cy="674690"/>
            <a:chOff x="7044697" y="5068552"/>
            <a:chExt cx="674689" cy="674690"/>
          </a:xfrm>
        </p:grpSpPr>
        <p:sp>
          <p:nvSpPr>
            <p:cNvPr id="67" name="矩形: 圆角 66">
              <a:extLst>
                <a:ext uri="{FF2B5EF4-FFF2-40B4-BE49-F238E27FC236}">
                  <a16:creationId xmlns:a16="http://schemas.microsoft.com/office/drawing/2014/main" id="{4577F3A9-1E7B-4061-A577-534C344DB418}"/>
                </a:ext>
              </a:extLst>
            </p:cNvPr>
            <p:cNvSpPr>
              <a:spLocks/>
            </p:cNvSpPr>
            <p:nvPr/>
          </p:nvSpPr>
          <p:spPr>
            <a:xfrm>
              <a:off x="7044697" y="5068552"/>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8" name="任意多边形: 形状 67">
              <a:extLst>
                <a:ext uri="{FF2B5EF4-FFF2-40B4-BE49-F238E27FC236}">
                  <a16:creationId xmlns:a16="http://schemas.microsoft.com/office/drawing/2014/main" id="{D386E71B-46B7-4B1F-879C-E2D96D86BF9A}"/>
                </a:ext>
              </a:extLst>
            </p:cNvPr>
            <p:cNvSpPr/>
            <p:nvPr/>
          </p:nvSpPr>
          <p:spPr>
            <a:xfrm>
              <a:off x="7201360" y="5231232"/>
              <a:ext cx="518026" cy="512010"/>
            </a:xfrm>
            <a:custGeom>
              <a:avLst/>
              <a:gdLst>
                <a:gd name="connsiteX0" fmla="*/ 104675 w 518026"/>
                <a:gd name="connsiteY0" fmla="*/ 0 h 512010"/>
                <a:gd name="connsiteX1" fmla="*/ 163200 w 518026"/>
                <a:gd name="connsiteY1" fmla="*/ 17877 h 512010"/>
                <a:gd name="connsiteX2" fmla="*/ 170367 w 518026"/>
                <a:gd name="connsiteY2" fmla="*/ 26581 h 512010"/>
                <a:gd name="connsiteX3" fmla="*/ 184568 w 518026"/>
                <a:gd name="connsiteY3" fmla="*/ 36155 h 512010"/>
                <a:gd name="connsiteX4" fmla="*/ 186464 w 518026"/>
                <a:gd name="connsiteY4" fmla="*/ 38968 h 512010"/>
                <a:gd name="connsiteX5" fmla="*/ 190444 w 518026"/>
                <a:gd name="connsiteY5" fmla="*/ 41651 h 512010"/>
                <a:gd name="connsiteX6" fmla="*/ 192339 w 518026"/>
                <a:gd name="connsiteY6" fmla="*/ 44463 h 512010"/>
                <a:gd name="connsiteX7" fmla="*/ 196321 w 518026"/>
                <a:gd name="connsiteY7" fmla="*/ 47147 h 512010"/>
                <a:gd name="connsiteX8" fmla="*/ 198218 w 518026"/>
                <a:gd name="connsiteY8" fmla="*/ 49961 h 512010"/>
                <a:gd name="connsiteX9" fmla="*/ 202196 w 518026"/>
                <a:gd name="connsiteY9" fmla="*/ 52643 h 512010"/>
                <a:gd name="connsiteX10" fmla="*/ 204091 w 518026"/>
                <a:gd name="connsiteY10" fmla="*/ 55455 h 512010"/>
                <a:gd name="connsiteX11" fmla="*/ 208073 w 518026"/>
                <a:gd name="connsiteY11" fmla="*/ 58139 h 512010"/>
                <a:gd name="connsiteX12" fmla="*/ 209969 w 518026"/>
                <a:gd name="connsiteY12" fmla="*/ 60952 h 512010"/>
                <a:gd name="connsiteX13" fmla="*/ 213949 w 518026"/>
                <a:gd name="connsiteY13" fmla="*/ 63635 h 512010"/>
                <a:gd name="connsiteX14" fmla="*/ 215845 w 518026"/>
                <a:gd name="connsiteY14" fmla="*/ 66448 h 512010"/>
                <a:gd name="connsiteX15" fmla="*/ 219825 w 518026"/>
                <a:gd name="connsiteY15" fmla="*/ 69131 h 512010"/>
                <a:gd name="connsiteX16" fmla="*/ 221720 w 518026"/>
                <a:gd name="connsiteY16" fmla="*/ 71942 h 512010"/>
                <a:gd name="connsiteX17" fmla="*/ 225701 w 518026"/>
                <a:gd name="connsiteY17" fmla="*/ 74626 h 512010"/>
                <a:gd name="connsiteX18" fmla="*/ 227598 w 518026"/>
                <a:gd name="connsiteY18" fmla="*/ 77441 h 512010"/>
                <a:gd name="connsiteX19" fmla="*/ 231577 w 518026"/>
                <a:gd name="connsiteY19" fmla="*/ 80123 h 512010"/>
                <a:gd name="connsiteX20" fmla="*/ 233472 w 518026"/>
                <a:gd name="connsiteY20" fmla="*/ 82934 h 512010"/>
                <a:gd name="connsiteX21" fmla="*/ 237453 w 518026"/>
                <a:gd name="connsiteY21" fmla="*/ 85618 h 512010"/>
                <a:gd name="connsiteX22" fmla="*/ 239349 w 518026"/>
                <a:gd name="connsiteY22" fmla="*/ 88431 h 512010"/>
                <a:gd name="connsiteX23" fmla="*/ 243329 w 518026"/>
                <a:gd name="connsiteY23" fmla="*/ 91114 h 512010"/>
                <a:gd name="connsiteX24" fmla="*/ 245224 w 518026"/>
                <a:gd name="connsiteY24" fmla="*/ 93926 h 512010"/>
                <a:gd name="connsiteX25" fmla="*/ 249206 w 518026"/>
                <a:gd name="connsiteY25" fmla="*/ 96610 h 512010"/>
                <a:gd name="connsiteX26" fmla="*/ 251103 w 518026"/>
                <a:gd name="connsiteY26" fmla="*/ 99424 h 512010"/>
                <a:gd name="connsiteX27" fmla="*/ 255081 w 518026"/>
                <a:gd name="connsiteY27" fmla="*/ 102106 h 512010"/>
                <a:gd name="connsiteX28" fmla="*/ 256976 w 518026"/>
                <a:gd name="connsiteY28" fmla="*/ 104918 h 512010"/>
                <a:gd name="connsiteX29" fmla="*/ 260958 w 518026"/>
                <a:gd name="connsiteY29" fmla="*/ 107602 h 512010"/>
                <a:gd name="connsiteX30" fmla="*/ 262854 w 518026"/>
                <a:gd name="connsiteY30" fmla="*/ 110415 h 512010"/>
                <a:gd name="connsiteX31" fmla="*/ 266834 w 518026"/>
                <a:gd name="connsiteY31" fmla="*/ 113098 h 512010"/>
                <a:gd name="connsiteX32" fmla="*/ 268730 w 518026"/>
                <a:gd name="connsiteY32" fmla="*/ 115911 h 512010"/>
                <a:gd name="connsiteX33" fmla="*/ 272710 w 518026"/>
                <a:gd name="connsiteY33" fmla="*/ 118594 h 512010"/>
                <a:gd name="connsiteX34" fmla="*/ 274606 w 518026"/>
                <a:gd name="connsiteY34" fmla="*/ 121407 h 512010"/>
                <a:gd name="connsiteX35" fmla="*/ 278586 w 518026"/>
                <a:gd name="connsiteY35" fmla="*/ 124090 h 512010"/>
                <a:gd name="connsiteX36" fmla="*/ 280481 w 518026"/>
                <a:gd name="connsiteY36" fmla="*/ 126902 h 512010"/>
                <a:gd name="connsiteX37" fmla="*/ 284463 w 518026"/>
                <a:gd name="connsiteY37" fmla="*/ 129586 h 512010"/>
                <a:gd name="connsiteX38" fmla="*/ 286360 w 518026"/>
                <a:gd name="connsiteY38" fmla="*/ 132400 h 512010"/>
                <a:gd name="connsiteX39" fmla="*/ 290338 w 518026"/>
                <a:gd name="connsiteY39" fmla="*/ 135082 h 512010"/>
                <a:gd name="connsiteX40" fmla="*/ 292234 w 518026"/>
                <a:gd name="connsiteY40" fmla="*/ 137895 h 512010"/>
                <a:gd name="connsiteX41" fmla="*/ 296214 w 518026"/>
                <a:gd name="connsiteY41" fmla="*/ 140578 h 512010"/>
                <a:gd name="connsiteX42" fmla="*/ 298109 w 518026"/>
                <a:gd name="connsiteY42" fmla="*/ 143390 h 512010"/>
                <a:gd name="connsiteX43" fmla="*/ 302091 w 518026"/>
                <a:gd name="connsiteY43" fmla="*/ 146074 h 512010"/>
                <a:gd name="connsiteX44" fmla="*/ 303987 w 518026"/>
                <a:gd name="connsiteY44" fmla="*/ 148887 h 512010"/>
                <a:gd name="connsiteX45" fmla="*/ 307966 w 518026"/>
                <a:gd name="connsiteY45" fmla="*/ 151569 h 512010"/>
                <a:gd name="connsiteX46" fmla="*/ 308137 w 518026"/>
                <a:gd name="connsiteY46" fmla="*/ 151824 h 512010"/>
                <a:gd name="connsiteX47" fmla="*/ 313770 w 518026"/>
                <a:gd name="connsiteY47" fmla="*/ 150972 h 512010"/>
                <a:gd name="connsiteX48" fmla="*/ 372295 w 518026"/>
                <a:gd name="connsiteY48" fmla="*/ 168849 h 512010"/>
                <a:gd name="connsiteX49" fmla="*/ 379462 w 518026"/>
                <a:gd name="connsiteY49" fmla="*/ 177553 h 512010"/>
                <a:gd name="connsiteX50" fmla="*/ 393663 w 518026"/>
                <a:gd name="connsiteY50" fmla="*/ 187127 h 512010"/>
                <a:gd name="connsiteX51" fmla="*/ 395559 w 518026"/>
                <a:gd name="connsiteY51" fmla="*/ 189940 h 512010"/>
                <a:gd name="connsiteX52" fmla="*/ 399539 w 518026"/>
                <a:gd name="connsiteY52" fmla="*/ 192623 h 512010"/>
                <a:gd name="connsiteX53" fmla="*/ 401434 w 518026"/>
                <a:gd name="connsiteY53" fmla="*/ 195435 h 512010"/>
                <a:gd name="connsiteX54" fmla="*/ 405416 w 518026"/>
                <a:gd name="connsiteY54" fmla="*/ 198119 h 512010"/>
                <a:gd name="connsiteX55" fmla="*/ 407313 w 518026"/>
                <a:gd name="connsiteY55" fmla="*/ 200933 h 512010"/>
                <a:gd name="connsiteX56" fmla="*/ 411291 w 518026"/>
                <a:gd name="connsiteY56" fmla="*/ 203615 h 512010"/>
                <a:gd name="connsiteX57" fmla="*/ 413186 w 518026"/>
                <a:gd name="connsiteY57" fmla="*/ 206427 h 512010"/>
                <a:gd name="connsiteX58" fmla="*/ 417168 w 518026"/>
                <a:gd name="connsiteY58" fmla="*/ 209111 h 512010"/>
                <a:gd name="connsiteX59" fmla="*/ 419064 w 518026"/>
                <a:gd name="connsiteY59" fmla="*/ 211924 h 512010"/>
                <a:gd name="connsiteX60" fmla="*/ 423044 w 518026"/>
                <a:gd name="connsiteY60" fmla="*/ 214607 h 512010"/>
                <a:gd name="connsiteX61" fmla="*/ 424940 w 518026"/>
                <a:gd name="connsiteY61" fmla="*/ 217420 h 512010"/>
                <a:gd name="connsiteX62" fmla="*/ 428920 w 518026"/>
                <a:gd name="connsiteY62" fmla="*/ 220103 h 512010"/>
                <a:gd name="connsiteX63" fmla="*/ 430815 w 518026"/>
                <a:gd name="connsiteY63" fmla="*/ 222914 h 512010"/>
                <a:gd name="connsiteX64" fmla="*/ 434796 w 518026"/>
                <a:gd name="connsiteY64" fmla="*/ 225598 h 512010"/>
                <a:gd name="connsiteX65" fmla="*/ 436693 w 518026"/>
                <a:gd name="connsiteY65" fmla="*/ 228413 h 512010"/>
                <a:gd name="connsiteX66" fmla="*/ 440672 w 518026"/>
                <a:gd name="connsiteY66" fmla="*/ 231095 h 512010"/>
                <a:gd name="connsiteX67" fmla="*/ 442567 w 518026"/>
                <a:gd name="connsiteY67" fmla="*/ 233906 h 512010"/>
                <a:gd name="connsiteX68" fmla="*/ 446548 w 518026"/>
                <a:gd name="connsiteY68" fmla="*/ 236590 h 512010"/>
                <a:gd name="connsiteX69" fmla="*/ 448444 w 518026"/>
                <a:gd name="connsiteY69" fmla="*/ 239403 h 512010"/>
                <a:gd name="connsiteX70" fmla="*/ 452424 w 518026"/>
                <a:gd name="connsiteY70" fmla="*/ 242086 h 512010"/>
                <a:gd name="connsiteX71" fmla="*/ 454319 w 518026"/>
                <a:gd name="connsiteY71" fmla="*/ 244898 h 512010"/>
                <a:gd name="connsiteX72" fmla="*/ 458301 w 518026"/>
                <a:gd name="connsiteY72" fmla="*/ 247582 h 512010"/>
                <a:gd name="connsiteX73" fmla="*/ 460198 w 518026"/>
                <a:gd name="connsiteY73" fmla="*/ 250396 h 512010"/>
                <a:gd name="connsiteX74" fmla="*/ 464176 w 518026"/>
                <a:gd name="connsiteY74" fmla="*/ 253078 h 512010"/>
                <a:gd name="connsiteX75" fmla="*/ 466071 w 518026"/>
                <a:gd name="connsiteY75" fmla="*/ 255890 h 512010"/>
                <a:gd name="connsiteX76" fmla="*/ 470053 w 518026"/>
                <a:gd name="connsiteY76" fmla="*/ 258574 h 512010"/>
                <a:gd name="connsiteX77" fmla="*/ 471949 w 518026"/>
                <a:gd name="connsiteY77" fmla="*/ 261387 h 512010"/>
                <a:gd name="connsiteX78" fmla="*/ 475929 w 518026"/>
                <a:gd name="connsiteY78" fmla="*/ 264070 h 512010"/>
                <a:gd name="connsiteX79" fmla="*/ 477825 w 518026"/>
                <a:gd name="connsiteY79" fmla="*/ 266883 h 512010"/>
                <a:gd name="connsiteX80" fmla="*/ 481805 w 518026"/>
                <a:gd name="connsiteY80" fmla="*/ 269566 h 512010"/>
                <a:gd name="connsiteX81" fmla="*/ 483701 w 518026"/>
                <a:gd name="connsiteY81" fmla="*/ 272379 h 512010"/>
                <a:gd name="connsiteX82" fmla="*/ 487681 w 518026"/>
                <a:gd name="connsiteY82" fmla="*/ 275062 h 512010"/>
                <a:gd name="connsiteX83" fmla="*/ 489576 w 518026"/>
                <a:gd name="connsiteY83" fmla="*/ 277874 h 512010"/>
                <a:gd name="connsiteX84" fmla="*/ 493558 w 518026"/>
                <a:gd name="connsiteY84" fmla="*/ 280558 h 512010"/>
                <a:gd name="connsiteX85" fmla="*/ 495455 w 518026"/>
                <a:gd name="connsiteY85" fmla="*/ 283372 h 512010"/>
                <a:gd name="connsiteX86" fmla="*/ 499433 w 518026"/>
                <a:gd name="connsiteY86" fmla="*/ 286054 h 512010"/>
                <a:gd name="connsiteX87" fmla="*/ 501329 w 518026"/>
                <a:gd name="connsiteY87" fmla="*/ 288867 h 512010"/>
                <a:gd name="connsiteX88" fmla="*/ 505309 w 518026"/>
                <a:gd name="connsiteY88" fmla="*/ 291550 h 512010"/>
                <a:gd name="connsiteX89" fmla="*/ 507204 w 518026"/>
                <a:gd name="connsiteY89" fmla="*/ 294362 h 512010"/>
                <a:gd name="connsiteX90" fmla="*/ 511186 w 518026"/>
                <a:gd name="connsiteY90" fmla="*/ 297046 h 512010"/>
                <a:gd name="connsiteX91" fmla="*/ 513082 w 518026"/>
                <a:gd name="connsiteY91" fmla="*/ 299859 h 512010"/>
                <a:gd name="connsiteX92" fmla="*/ 517061 w 518026"/>
                <a:gd name="connsiteY92" fmla="*/ 302541 h 512010"/>
                <a:gd name="connsiteX93" fmla="*/ 518026 w 518026"/>
                <a:gd name="connsiteY93" fmla="*/ 303972 h 512010"/>
                <a:gd name="connsiteX94" fmla="*/ 518026 w 518026"/>
                <a:gd name="connsiteY94" fmla="*/ 399560 h 512010"/>
                <a:gd name="connsiteX95" fmla="*/ 405576 w 518026"/>
                <a:gd name="connsiteY95" fmla="*/ 512010 h 512010"/>
                <a:gd name="connsiteX96" fmla="*/ 387800 w 518026"/>
                <a:gd name="connsiteY96" fmla="*/ 512010 h 512010"/>
                <a:gd name="connsiteX97" fmla="*/ 387207 w 518026"/>
                <a:gd name="connsiteY97" fmla="*/ 511131 h 512010"/>
                <a:gd name="connsiteX98" fmla="*/ 383227 w 518026"/>
                <a:gd name="connsiteY98" fmla="*/ 508448 h 512010"/>
                <a:gd name="connsiteX99" fmla="*/ 381331 w 518026"/>
                <a:gd name="connsiteY99" fmla="*/ 505636 h 512010"/>
                <a:gd name="connsiteX100" fmla="*/ 377350 w 518026"/>
                <a:gd name="connsiteY100" fmla="*/ 502952 h 512010"/>
                <a:gd name="connsiteX101" fmla="*/ 375453 w 518026"/>
                <a:gd name="connsiteY101" fmla="*/ 500137 h 512010"/>
                <a:gd name="connsiteX102" fmla="*/ 371475 w 518026"/>
                <a:gd name="connsiteY102" fmla="*/ 497455 h 512010"/>
                <a:gd name="connsiteX103" fmla="*/ 369580 w 518026"/>
                <a:gd name="connsiteY103" fmla="*/ 494644 h 512010"/>
                <a:gd name="connsiteX104" fmla="*/ 365598 w 518026"/>
                <a:gd name="connsiteY104" fmla="*/ 491959 h 512010"/>
                <a:gd name="connsiteX105" fmla="*/ 363702 w 518026"/>
                <a:gd name="connsiteY105" fmla="*/ 489147 h 512010"/>
                <a:gd name="connsiteX106" fmla="*/ 359722 w 518026"/>
                <a:gd name="connsiteY106" fmla="*/ 486463 h 512010"/>
                <a:gd name="connsiteX107" fmla="*/ 357826 w 518026"/>
                <a:gd name="connsiteY107" fmla="*/ 483651 h 512010"/>
                <a:gd name="connsiteX108" fmla="*/ 353846 w 518026"/>
                <a:gd name="connsiteY108" fmla="*/ 480968 h 512010"/>
                <a:gd name="connsiteX109" fmla="*/ 351950 w 518026"/>
                <a:gd name="connsiteY109" fmla="*/ 478155 h 512010"/>
                <a:gd name="connsiteX110" fmla="*/ 347970 w 518026"/>
                <a:gd name="connsiteY110" fmla="*/ 475472 h 512010"/>
                <a:gd name="connsiteX111" fmla="*/ 346074 w 518026"/>
                <a:gd name="connsiteY111" fmla="*/ 472659 h 512010"/>
                <a:gd name="connsiteX112" fmla="*/ 342094 w 518026"/>
                <a:gd name="connsiteY112" fmla="*/ 469976 h 512010"/>
                <a:gd name="connsiteX113" fmla="*/ 340198 w 518026"/>
                <a:gd name="connsiteY113" fmla="*/ 467163 h 512010"/>
                <a:gd name="connsiteX114" fmla="*/ 336218 w 518026"/>
                <a:gd name="connsiteY114" fmla="*/ 464480 h 512010"/>
                <a:gd name="connsiteX115" fmla="*/ 334322 w 518026"/>
                <a:gd name="connsiteY115" fmla="*/ 461667 h 512010"/>
                <a:gd name="connsiteX116" fmla="*/ 330342 w 518026"/>
                <a:gd name="connsiteY116" fmla="*/ 458984 h 512010"/>
                <a:gd name="connsiteX117" fmla="*/ 328448 w 518026"/>
                <a:gd name="connsiteY117" fmla="*/ 456174 h 512010"/>
                <a:gd name="connsiteX118" fmla="*/ 324465 w 518026"/>
                <a:gd name="connsiteY118" fmla="*/ 453489 h 512010"/>
                <a:gd name="connsiteX119" fmla="*/ 322566 w 518026"/>
                <a:gd name="connsiteY119" fmla="*/ 450673 h 512010"/>
                <a:gd name="connsiteX120" fmla="*/ 318590 w 518026"/>
                <a:gd name="connsiteY120" fmla="*/ 447992 h 512010"/>
                <a:gd name="connsiteX121" fmla="*/ 316696 w 518026"/>
                <a:gd name="connsiteY121" fmla="*/ 445182 h 512010"/>
                <a:gd name="connsiteX122" fmla="*/ 312713 w 518026"/>
                <a:gd name="connsiteY122" fmla="*/ 442497 h 512010"/>
                <a:gd name="connsiteX123" fmla="*/ 310817 w 518026"/>
                <a:gd name="connsiteY123" fmla="*/ 439684 h 512010"/>
                <a:gd name="connsiteX124" fmla="*/ 306837 w 518026"/>
                <a:gd name="connsiteY124" fmla="*/ 437001 h 512010"/>
                <a:gd name="connsiteX125" fmla="*/ 304941 w 518026"/>
                <a:gd name="connsiteY125" fmla="*/ 434188 h 512010"/>
                <a:gd name="connsiteX126" fmla="*/ 300961 w 518026"/>
                <a:gd name="connsiteY126" fmla="*/ 431505 h 512010"/>
                <a:gd name="connsiteX127" fmla="*/ 299065 w 518026"/>
                <a:gd name="connsiteY127" fmla="*/ 428692 h 512010"/>
                <a:gd name="connsiteX128" fmla="*/ 295085 w 518026"/>
                <a:gd name="connsiteY128" fmla="*/ 426009 h 512010"/>
                <a:gd name="connsiteX129" fmla="*/ 293189 w 518026"/>
                <a:gd name="connsiteY129" fmla="*/ 423196 h 512010"/>
                <a:gd name="connsiteX130" fmla="*/ 289209 w 518026"/>
                <a:gd name="connsiteY130" fmla="*/ 420513 h 512010"/>
                <a:gd name="connsiteX131" fmla="*/ 287313 w 518026"/>
                <a:gd name="connsiteY131" fmla="*/ 417700 h 512010"/>
                <a:gd name="connsiteX132" fmla="*/ 283333 w 518026"/>
                <a:gd name="connsiteY132" fmla="*/ 415017 h 512010"/>
                <a:gd name="connsiteX133" fmla="*/ 281437 w 518026"/>
                <a:gd name="connsiteY133" fmla="*/ 412204 h 512010"/>
                <a:gd name="connsiteX134" fmla="*/ 277457 w 518026"/>
                <a:gd name="connsiteY134" fmla="*/ 409521 h 512010"/>
                <a:gd name="connsiteX135" fmla="*/ 275561 w 518026"/>
                <a:gd name="connsiteY135" fmla="*/ 406709 h 512010"/>
                <a:gd name="connsiteX136" fmla="*/ 271580 w 518026"/>
                <a:gd name="connsiteY136" fmla="*/ 404025 h 512010"/>
                <a:gd name="connsiteX137" fmla="*/ 269683 w 518026"/>
                <a:gd name="connsiteY137" fmla="*/ 401210 h 512010"/>
                <a:gd name="connsiteX138" fmla="*/ 265705 w 518026"/>
                <a:gd name="connsiteY138" fmla="*/ 398529 h 512010"/>
                <a:gd name="connsiteX139" fmla="*/ 263809 w 518026"/>
                <a:gd name="connsiteY139" fmla="*/ 395717 h 512010"/>
                <a:gd name="connsiteX140" fmla="*/ 259828 w 518026"/>
                <a:gd name="connsiteY140" fmla="*/ 393033 h 512010"/>
                <a:gd name="connsiteX141" fmla="*/ 257932 w 518026"/>
                <a:gd name="connsiteY141" fmla="*/ 390220 h 512010"/>
                <a:gd name="connsiteX142" fmla="*/ 253952 w 518026"/>
                <a:gd name="connsiteY142" fmla="*/ 387537 h 512010"/>
                <a:gd name="connsiteX143" fmla="*/ 252056 w 518026"/>
                <a:gd name="connsiteY143" fmla="*/ 384724 h 512010"/>
                <a:gd name="connsiteX144" fmla="*/ 248076 w 518026"/>
                <a:gd name="connsiteY144" fmla="*/ 382041 h 512010"/>
                <a:gd name="connsiteX145" fmla="*/ 246181 w 518026"/>
                <a:gd name="connsiteY145" fmla="*/ 379229 h 512010"/>
                <a:gd name="connsiteX146" fmla="*/ 242200 w 518026"/>
                <a:gd name="connsiteY146" fmla="*/ 376546 h 512010"/>
                <a:gd name="connsiteX147" fmla="*/ 240303 w 518026"/>
                <a:gd name="connsiteY147" fmla="*/ 373732 h 512010"/>
                <a:gd name="connsiteX148" fmla="*/ 236323 w 518026"/>
                <a:gd name="connsiteY148" fmla="*/ 371049 h 512010"/>
                <a:gd name="connsiteX149" fmla="*/ 234427 w 518026"/>
                <a:gd name="connsiteY149" fmla="*/ 368236 h 512010"/>
                <a:gd name="connsiteX150" fmla="*/ 230448 w 518026"/>
                <a:gd name="connsiteY150" fmla="*/ 365554 h 512010"/>
                <a:gd name="connsiteX151" fmla="*/ 228552 w 518026"/>
                <a:gd name="connsiteY151" fmla="*/ 362742 h 512010"/>
                <a:gd name="connsiteX152" fmla="*/ 224571 w 518026"/>
                <a:gd name="connsiteY152" fmla="*/ 360058 h 512010"/>
                <a:gd name="connsiteX153" fmla="*/ 222675 w 518026"/>
                <a:gd name="connsiteY153" fmla="*/ 357245 h 512010"/>
                <a:gd name="connsiteX154" fmla="*/ 218695 w 518026"/>
                <a:gd name="connsiteY154" fmla="*/ 354562 h 512010"/>
                <a:gd name="connsiteX155" fmla="*/ 216799 w 518026"/>
                <a:gd name="connsiteY155" fmla="*/ 351749 h 512010"/>
                <a:gd name="connsiteX156" fmla="*/ 212819 w 518026"/>
                <a:gd name="connsiteY156" fmla="*/ 349066 h 512010"/>
                <a:gd name="connsiteX157" fmla="*/ 210923 w 518026"/>
                <a:gd name="connsiteY157" fmla="*/ 346253 h 512010"/>
                <a:gd name="connsiteX158" fmla="*/ 206943 w 518026"/>
                <a:gd name="connsiteY158" fmla="*/ 343570 h 512010"/>
                <a:gd name="connsiteX159" fmla="*/ 205047 w 518026"/>
                <a:gd name="connsiteY159" fmla="*/ 340757 h 512010"/>
                <a:gd name="connsiteX160" fmla="*/ 201067 w 518026"/>
                <a:gd name="connsiteY160" fmla="*/ 338074 h 512010"/>
                <a:gd name="connsiteX161" fmla="*/ 199171 w 518026"/>
                <a:gd name="connsiteY161" fmla="*/ 335261 h 512010"/>
                <a:gd name="connsiteX162" fmla="*/ 195191 w 518026"/>
                <a:gd name="connsiteY162" fmla="*/ 332578 h 512010"/>
                <a:gd name="connsiteX163" fmla="*/ 193295 w 518026"/>
                <a:gd name="connsiteY163" fmla="*/ 329765 h 512010"/>
                <a:gd name="connsiteX164" fmla="*/ 189315 w 518026"/>
                <a:gd name="connsiteY164" fmla="*/ 327082 h 512010"/>
                <a:gd name="connsiteX165" fmla="*/ 187419 w 518026"/>
                <a:gd name="connsiteY165" fmla="*/ 324270 h 512010"/>
                <a:gd name="connsiteX166" fmla="*/ 183438 w 518026"/>
                <a:gd name="connsiteY166" fmla="*/ 321586 h 512010"/>
                <a:gd name="connsiteX167" fmla="*/ 181541 w 518026"/>
                <a:gd name="connsiteY167" fmla="*/ 318771 h 512010"/>
                <a:gd name="connsiteX168" fmla="*/ 177563 w 518026"/>
                <a:gd name="connsiteY168" fmla="*/ 316090 h 512010"/>
                <a:gd name="connsiteX169" fmla="*/ 175667 w 518026"/>
                <a:gd name="connsiteY169" fmla="*/ 313278 h 512010"/>
                <a:gd name="connsiteX170" fmla="*/ 171686 w 518026"/>
                <a:gd name="connsiteY170" fmla="*/ 310594 h 512010"/>
                <a:gd name="connsiteX171" fmla="*/ 169790 w 518026"/>
                <a:gd name="connsiteY171" fmla="*/ 307781 h 512010"/>
                <a:gd name="connsiteX172" fmla="*/ 165810 w 518026"/>
                <a:gd name="connsiteY172" fmla="*/ 305098 h 512010"/>
                <a:gd name="connsiteX173" fmla="*/ 163914 w 518026"/>
                <a:gd name="connsiteY173" fmla="*/ 302286 h 512010"/>
                <a:gd name="connsiteX174" fmla="*/ 159933 w 518026"/>
                <a:gd name="connsiteY174" fmla="*/ 299602 h 512010"/>
                <a:gd name="connsiteX175" fmla="*/ 158037 w 518026"/>
                <a:gd name="connsiteY175" fmla="*/ 296789 h 512010"/>
                <a:gd name="connsiteX176" fmla="*/ 154058 w 518026"/>
                <a:gd name="connsiteY176" fmla="*/ 294107 h 512010"/>
                <a:gd name="connsiteX177" fmla="*/ 152162 w 518026"/>
                <a:gd name="connsiteY177" fmla="*/ 291295 h 512010"/>
                <a:gd name="connsiteX178" fmla="*/ 148181 w 518026"/>
                <a:gd name="connsiteY178" fmla="*/ 288611 h 512010"/>
                <a:gd name="connsiteX179" fmla="*/ 146285 w 518026"/>
                <a:gd name="connsiteY179" fmla="*/ 285798 h 512010"/>
                <a:gd name="connsiteX180" fmla="*/ 142305 w 518026"/>
                <a:gd name="connsiteY180" fmla="*/ 283115 h 512010"/>
                <a:gd name="connsiteX181" fmla="*/ 140408 w 518026"/>
                <a:gd name="connsiteY181" fmla="*/ 280300 h 512010"/>
                <a:gd name="connsiteX182" fmla="*/ 136430 w 518026"/>
                <a:gd name="connsiteY182" fmla="*/ 277619 h 512010"/>
                <a:gd name="connsiteX183" fmla="*/ 134534 w 518026"/>
                <a:gd name="connsiteY183" fmla="*/ 274807 h 512010"/>
                <a:gd name="connsiteX184" fmla="*/ 130553 w 518026"/>
                <a:gd name="connsiteY184" fmla="*/ 272123 h 512010"/>
                <a:gd name="connsiteX185" fmla="*/ 128657 w 518026"/>
                <a:gd name="connsiteY185" fmla="*/ 269310 h 512010"/>
                <a:gd name="connsiteX186" fmla="*/ 124677 w 518026"/>
                <a:gd name="connsiteY186" fmla="*/ 266627 h 512010"/>
                <a:gd name="connsiteX187" fmla="*/ 122781 w 518026"/>
                <a:gd name="connsiteY187" fmla="*/ 263814 h 512010"/>
                <a:gd name="connsiteX188" fmla="*/ 118801 w 518026"/>
                <a:gd name="connsiteY188" fmla="*/ 261131 h 512010"/>
                <a:gd name="connsiteX189" fmla="*/ 116905 w 518026"/>
                <a:gd name="connsiteY189" fmla="*/ 258318 h 512010"/>
                <a:gd name="connsiteX190" fmla="*/ 112925 w 518026"/>
                <a:gd name="connsiteY190" fmla="*/ 255635 h 512010"/>
                <a:gd name="connsiteX191" fmla="*/ 111029 w 518026"/>
                <a:gd name="connsiteY191" fmla="*/ 252823 h 512010"/>
                <a:gd name="connsiteX192" fmla="*/ 107048 w 518026"/>
                <a:gd name="connsiteY192" fmla="*/ 250139 h 512010"/>
                <a:gd name="connsiteX193" fmla="*/ 105151 w 518026"/>
                <a:gd name="connsiteY193" fmla="*/ 247324 h 512010"/>
                <a:gd name="connsiteX194" fmla="*/ 101173 w 518026"/>
                <a:gd name="connsiteY194" fmla="*/ 244643 h 512010"/>
                <a:gd name="connsiteX195" fmla="*/ 99277 w 518026"/>
                <a:gd name="connsiteY195" fmla="*/ 241831 h 512010"/>
                <a:gd name="connsiteX196" fmla="*/ 95296 w 518026"/>
                <a:gd name="connsiteY196" fmla="*/ 239147 h 512010"/>
                <a:gd name="connsiteX197" fmla="*/ 93400 w 518026"/>
                <a:gd name="connsiteY197" fmla="*/ 236334 h 512010"/>
                <a:gd name="connsiteX198" fmla="*/ 89420 w 518026"/>
                <a:gd name="connsiteY198" fmla="*/ 233651 h 512010"/>
                <a:gd name="connsiteX199" fmla="*/ 87525 w 518026"/>
                <a:gd name="connsiteY199" fmla="*/ 230839 h 512010"/>
                <a:gd name="connsiteX200" fmla="*/ 83544 w 518026"/>
                <a:gd name="connsiteY200" fmla="*/ 228156 h 512010"/>
                <a:gd name="connsiteX201" fmla="*/ 81646 w 518026"/>
                <a:gd name="connsiteY201" fmla="*/ 225341 h 512010"/>
                <a:gd name="connsiteX202" fmla="*/ 77668 w 518026"/>
                <a:gd name="connsiteY202" fmla="*/ 222659 h 512010"/>
                <a:gd name="connsiteX203" fmla="*/ 75773 w 518026"/>
                <a:gd name="connsiteY203" fmla="*/ 219847 h 512010"/>
                <a:gd name="connsiteX204" fmla="*/ 71792 w 518026"/>
                <a:gd name="connsiteY204" fmla="*/ 217164 h 512010"/>
                <a:gd name="connsiteX205" fmla="*/ 69896 w 518026"/>
                <a:gd name="connsiteY205" fmla="*/ 214351 h 512010"/>
                <a:gd name="connsiteX206" fmla="*/ 65916 w 518026"/>
                <a:gd name="connsiteY206" fmla="*/ 211668 h 512010"/>
                <a:gd name="connsiteX207" fmla="*/ 64020 w 518026"/>
                <a:gd name="connsiteY207" fmla="*/ 208855 h 512010"/>
                <a:gd name="connsiteX208" fmla="*/ 60040 w 518026"/>
                <a:gd name="connsiteY208" fmla="*/ 206172 h 512010"/>
                <a:gd name="connsiteX209" fmla="*/ 58144 w 518026"/>
                <a:gd name="connsiteY209" fmla="*/ 203360 h 512010"/>
                <a:gd name="connsiteX210" fmla="*/ 54163 w 518026"/>
                <a:gd name="connsiteY210" fmla="*/ 200676 h 512010"/>
                <a:gd name="connsiteX211" fmla="*/ 52266 w 518026"/>
                <a:gd name="connsiteY211" fmla="*/ 197861 h 512010"/>
                <a:gd name="connsiteX212" fmla="*/ 48288 w 518026"/>
                <a:gd name="connsiteY212" fmla="*/ 195180 h 512010"/>
                <a:gd name="connsiteX213" fmla="*/ 46392 w 518026"/>
                <a:gd name="connsiteY213" fmla="*/ 192368 h 512010"/>
                <a:gd name="connsiteX214" fmla="*/ 42411 w 518026"/>
                <a:gd name="connsiteY214" fmla="*/ 189684 h 512010"/>
                <a:gd name="connsiteX215" fmla="*/ 40567 w 518026"/>
                <a:gd name="connsiteY215" fmla="*/ 186949 h 512010"/>
                <a:gd name="connsiteX216" fmla="*/ 38092 w 518026"/>
                <a:gd name="connsiteY216" fmla="*/ 185447 h 512010"/>
                <a:gd name="connsiteX217" fmla="*/ 37743 w 518026"/>
                <a:gd name="connsiteY217" fmla="*/ 185002 h 512010"/>
                <a:gd name="connsiteX218" fmla="*/ 36535 w 518026"/>
                <a:gd name="connsiteY218" fmla="*/ 184188 h 512010"/>
                <a:gd name="connsiteX219" fmla="*/ 33062 w 518026"/>
                <a:gd name="connsiteY219" fmla="*/ 179037 h 512010"/>
                <a:gd name="connsiteX220" fmla="*/ 10322 w 518026"/>
                <a:gd name="connsiteY220" fmla="*/ 150056 h 512010"/>
                <a:gd name="connsiteX221" fmla="*/ 0 w 518026"/>
                <a:gd name="connsiteY221" fmla="*/ 104675 h 512010"/>
                <a:gd name="connsiteX222" fmla="*/ 104675 w 518026"/>
                <a:gd name="connsiteY222" fmla="*/ 0 h 51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518026" h="512010">
                  <a:moveTo>
                    <a:pt x="104675" y="0"/>
                  </a:moveTo>
                  <a:cubicBezTo>
                    <a:pt x="126354" y="0"/>
                    <a:pt x="146494" y="6591"/>
                    <a:pt x="163200" y="17877"/>
                  </a:cubicBezTo>
                  <a:lnTo>
                    <a:pt x="170367" y="26581"/>
                  </a:lnTo>
                  <a:lnTo>
                    <a:pt x="184568" y="36155"/>
                  </a:lnTo>
                  <a:lnTo>
                    <a:pt x="186464" y="38968"/>
                  </a:lnTo>
                  <a:lnTo>
                    <a:pt x="190444" y="41651"/>
                  </a:lnTo>
                  <a:lnTo>
                    <a:pt x="192339" y="44463"/>
                  </a:lnTo>
                  <a:lnTo>
                    <a:pt x="196321" y="47147"/>
                  </a:lnTo>
                  <a:lnTo>
                    <a:pt x="198218" y="49961"/>
                  </a:lnTo>
                  <a:lnTo>
                    <a:pt x="202196" y="52643"/>
                  </a:lnTo>
                  <a:lnTo>
                    <a:pt x="204091" y="55455"/>
                  </a:lnTo>
                  <a:lnTo>
                    <a:pt x="208073" y="58139"/>
                  </a:lnTo>
                  <a:lnTo>
                    <a:pt x="209969" y="60952"/>
                  </a:lnTo>
                  <a:lnTo>
                    <a:pt x="213949" y="63635"/>
                  </a:lnTo>
                  <a:lnTo>
                    <a:pt x="215845" y="66448"/>
                  </a:lnTo>
                  <a:lnTo>
                    <a:pt x="219825" y="69131"/>
                  </a:lnTo>
                  <a:lnTo>
                    <a:pt x="221720" y="71942"/>
                  </a:lnTo>
                  <a:lnTo>
                    <a:pt x="225701" y="74626"/>
                  </a:lnTo>
                  <a:lnTo>
                    <a:pt x="227598" y="77441"/>
                  </a:lnTo>
                  <a:lnTo>
                    <a:pt x="231577" y="80123"/>
                  </a:lnTo>
                  <a:lnTo>
                    <a:pt x="233472" y="82934"/>
                  </a:lnTo>
                  <a:lnTo>
                    <a:pt x="237453" y="85618"/>
                  </a:lnTo>
                  <a:lnTo>
                    <a:pt x="239349" y="88431"/>
                  </a:lnTo>
                  <a:lnTo>
                    <a:pt x="243329" y="91114"/>
                  </a:lnTo>
                  <a:lnTo>
                    <a:pt x="245224" y="93926"/>
                  </a:lnTo>
                  <a:lnTo>
                    <a:pt x="249206" y="96610"/>
                  </a:lnTo>
                  <a:lnTo>
                    <a:pt x="251103" y="99424"/>
                  </a:lnTo>
                  <a:lnTo>
                    <a:pt x="255081" y="102106"/>
                  </a:lnTo>
                  <a:lnTo>
                    <a:pt x="256976" y="104918"/>
                  </a:lnTo>
                  <a:lnTo>
                    <a:pt x="260958" y="107602"/>
                  </a:lnTo>
                  <a:lnTo>
                    <a:pt x="262854" y="110415"/>
                  </a:lnTo>
                  <a:lnTo>
                    <a:pt x="266834" y="113098"/>
                  </a:lnTo>
                  <a:lnTo>
                    <a:pt x="268730" y="115911"/>
                  </a:lnTo>
                  <a:lnTo>
                    <a:pt x="272710" y="118594"/>
                  </a:lnTo>
                  <a:lnTo>
                    <a:pt x="274606" y="121407"/>
                  </a:lnTo>
                  <a:lnTo>
                    <a:pt x="278586" y="124090"/>
                  </a:lnTo>
                  <a:lnTo>
                    <a:pt x="280481" y="126902"/>
                  </a:lnTo>
                  <a:lnTo>
                    <a:pt x="284463" y="129586"/>
                  </a:lnTo>
                  <a:lnTo>
                    <a:pt x="286360" y="132400"/>
                  </a:lnTo>
                  <a:lnTo>
                    <a:pt x="290338" y="135082"/>
                  </a:lnTo>
                  <a:lnTo>
                    <a:pt x="292234" y="137895"/>
                  </a:lnTo>
                  <a:lnTo>
                    <a:pt x="296214" y="140578"/>
                  </a:lnTo>
                  <a:lnTo>
                    <a:pt x="298109" y="143390"/>
                  </a:lnTo>
                  <a:lnTo>
                    <a:pt x="302091" y="146074"/>
                  </a:lnTo>
                  <a:lnTo>
                    <a:pt x="303987" y="148887"/>
                  </a:lnTo>
                  <a:lnTo>
                    <a:pt x="307966" y="151569"/>
                  </a:lnTo>
                  <a:lnTo>
                    <a:pt x="308137" y="151824"/>
                  </a:lnTo>
                  <a:lnTo>
                    <a:pt x="313770" y="150972"/>
                  </a:lnTo>
                  <a:cubicBezTo>
                    <a:pt x="335449" y="150972"/>
                    <a:pt x="355589" y="157563"/>
                    <a:pt x="372295" y="168849"/>
                  </a:cubicBezTo>
                  <a:lnTo>
                    <a:pt x="379462" y="177553"/>
                  </a:lnTo>
                  <a:lnTo>
                    <a:pt x="393663" y="187127"/>
                  </a:lnTo>
                  <a:lnTo>
                    <a:pt x="395559" y="189940"/>
                  </a:lnTo>
                  <a:lnTo>
                    <a:pt x="399539" y="192623"/>
                  </a:lnTo>
                  <a:lnTo>
                    <a:pt x="401434" y="195435"/>
                  </a:lnTo>
                  <a:lnTo>
                    <a:pt x="405416" y="198119"/>
                  </a:lnTo>
                  <a:lnTo>
                    <a:pt x="407313" y="200933"/>
                  </a:lnTo>
                  <a:lnTo>
                    <a:pt x="411291" y="203615"/>
                  </a:lnTo>
                  <a:lnTo>
                    <a:pt x="413186" y="206427"/>
                  </a:lnTo>
                  <a:lnTo>
                    <a:pt x="417168" y="209111"/>
                  </a:lnTo>
                  <a:lnTo>
                    <a:pt x="419064" y="211924"/>
                  </a:lnTo>
                  <a:lnTo>
                    <a:pt x="423044" y="214607"/>
                  </a:lnTo>
                  <a:lnTo>
                    <a:pt x="424940" y="217420"/>
                  </a:lnTo>
                  <a:lnTo>
                    <a:pt x="428920" y="220103"/>
                  </a:lnTo>
                  <a:lnTo>
                    <a:pt x="430815" y="222914"/>
                  </a:lnTo>
                  <a:lnTo>
                    <a:pt x="434796" y="225598"/>
                  </a:lnTo>
                  <a:lnTo>
                    <a:pt x="436693" y="228413"/>
                  </a:lnTo>
                  <a:lnTo>
                    <a:pt x="440672" y="231095"/>
                  </a:lnTo>
                  <a:lnTo>
                    <a:pt x="442567" y="233906"/>
                  </a:lnTo>
                  <a:lnTo>
                    <a:pt x="446548" y="236590"/>
                  </a:lnTo>
                  <a:lnTo>
                    <a:pt x="448444" y="239403"/>
                  </a:lnTo>
                  <a:lnTo>
                    <a:pt x="452424" y="242086"/>
                  </a:lnTo>
                  <a:lnTo>
                    <a:pt x="454319" y="244898"/>
                  </a:lnTo>
                  <a:lnTo>
                    <a:pt x="458301" y="247582"/>
                  </a:lnTo>
                  <a:lnTo>
                    <a:pt x="460198" y="250396"/>
                  </a:lnTo>
                  <a:lnTo>
                    <a:pt x="464176" y="253078"/>
                  </a:lnTo>
                  <a:lnTo>
                    <a:pt x="466071" y="255890"/>
                  </a:lnTo>
                  <a:lnTo>
                    <a:pt x="470053" y="258574"/>
                  </a:lnTo>
                  <a:lnTo>
                    <a:pt x="471949" y="261387"/>
                  </a:lnTo>
                  <a:lnTo>
                    <a:pt x="475929" y="264070"/>
                  </a:lnTo>
                  <a:lnTo>
                    <a:pt x="477825" y="266883"/>
                  </a:lnTo>
                  <a:lnTo>
                    <a:pt x="481805" y="269566"/>
                  </a:lnTo>
                  <a:lnTo>
                    <a:pt x="483701" y="272379"/>
                  </a:lnTo>
                  <a:lnTo>
                    <a:pt x="487681" y="275062"/>
                  </a:lnTo>
                  <a:lnTo>
                    <a:pt x="489576" y="277874"/>
                  </a:lnTo>
                  <a:lnTo>
                    <a:pt x="493558" y="280558"/>
                  </a:lnTo>
                  <a:lnTo>
                    <a:pt x="495455" y="283372"/>
                  </a:lnTo>
                  <a:lnTo>
                    <a:pt x="499433" y="286054"/>
                  </a:lnTo>
                  <a:lnTo>
                    <a:pt x="501329" y="288867"/>
                  </a:lnTo>
                  <a:lnTo>
                    <a:pt x="505309" y="291550"/>
                  </a:lnTo>
                  <a:lnTo>
                    <a:pt x="507204" y="294362"/>
                  </a:lnTo>
                  <a:lnTo>
                    <a:pt x="511186" y="297046"/>
                  </a:lnTo>
                  <a:lnTo>
                    <a:pt x="513082" y="299859"/>
                  </a:lnTo>
                  <a:lnTo>
                    <a:pt x="517061" y="302541"/>
                  </a:lnTo>
                  <a:lnTo>
                    <a:pt x="518026" y="303972"/>
                  </a:lnTo>
                  <a:lnTo>
                    <a:pt x="518026" y="399560"/>
                  </a:lnTo>
                  <a:cubicBezTo>
                    <a:pt x="518026" y="461664"/>
                    <a:pt x="467680" y="512010"/>
                    <a:pt x="405576" y="512010"/>
                  </a:cubicBezTo>
                  <a:lnTo>
                    <a:pt x="387800" y="512010"/>
                  </a:lnTo>
                  <a:lnTo>
                    <a:pt x="387207" y="511131"/>
                  </a:lnTo>
                  <a:lnTo>
                    <a:pt x="383227" y="508448"/>
                  </a:lnTo>
                  <a:lnTo>
                    <a:pt x="381331" y="505636"/>
                  </a:lnTo>
                  <a:lnTo>
                    <a:pt x="377350" y="502952"/>
                  </a:lnTo>
                  <a:lnTo>
                    <a:pt x="375453" y="500137"/>
                  </a:lnTo>
                  <a:lnTo>
                    <a:pt x="371475" y="497455"/>
                  </a:lnTo>
                  <a:lnTo>
                    <a:pt x="369580" y="494644"/>
                  </a:lnTo>
                  <a:lnTo>
                    <a:pt x="365598" y="491959"/>
                  </a:lnTo>
                  <a:lnTo>
                    <a:pt x="363702" y="489147"/>
                  </a:lnTo>
                  <a:lnTo>
                    <a:pt x="359722" y="486463"/>
                  </a:lnTo>
                  <a:lnTo>
                    <a:pt x="357826" y="483651"/>
                  </a:lnTo>
                  <a:lnTo>
                    <a:pt x="353846" y="480968"/>
                  </a:lnTo>
                  <a:lnTo>
                    <a:pt x="351950" y="478155"/>
                  </a:lnTo>
                  <a:lnTo>
                    <a:pt x="347970" y="475472"/>
                  </a:lnTo>
                  <a:lnTo>
                    <a:pt x="346074" y="472659"/>
                  </a:lnTo>
                  <a:lnTo>
                    <a:pt x="342094" y="469976"/>
                  </a:lnTo>
                  <a:lnTo>
                    <a:pt x="340198" y="467163"/>
                  </a:lnTo>
                  <a:lnTo>
                    <a:pt x="336218" y="464480"/>
                  </a:lnTo>
                  <a:lnTo>
                    <a:pt x="334322" y="461667"/>
                  </a:lnTo>
                  <a:lnTo>
                    <a:pt x="330342" y="458984"/>
                  </a:lnTo>
                  <a:lnTo>
                    <a:pt x="328448" y="456174"/>
                  </a:lnTo>
                  <a:lnTo>
                    <a:pt x="324465" y="453489"/>
                  </a:lnTo>
                  <a:lnTo>
                    <a:pt x="322566" y="450673"/>
                  </a:lnTo>
                  <a:lnTo>
                    <a:pt x="318590" y="447992"/>
                  </a:lnTo>
                  <a:lnTo>
                    <a:pt x="316696" y="445182"/>
                  </a:lnTo>
                  <a:lnTo>
                    <a:pt x="312713" y="442497"/>
                  </a:lnTo>
                  <a:lnTo>
                    <a:pt x="310817" y="439684"/>
                  </a:lnTo>
                  <a:lnTo>
                    <a:pt x="306837" y="437001"/>
                  </a:lnTo>
                  <a:lnTo>
                    <a:pt x="304941" y="434188"/>
                  </a:lnTo>
                  <a:lnTo>
                    <a:pt x="300961" y="431505"/>
                  </a:lnTo>
                  <a:lnTo>
                    <a:pt x="299065" y="428692"/>
                  </a:lnTo>
                  <a:lnTo>
                    <a:pt x="295085" y="426009"/>
                  </a:lnTo>
                  <a:lnTo>
                    <a:pt x="293189" y="423196"/>
                  </a:lnTo>
                  <a:lnTo>
                    <a:pt x="289209" y="420513"/>
                  </a:lnTo>
                  <a:lnTo>
                    <a:pt x="287313" y="417700"/>
                  </a:lnTo>
                  <a:lnTo>
                    <a:pt x="283333" y="415017"/>
                  </a:lnTo>
                  <a:lnTo>
                    <a:pt x="281437" y="412204"/>
                  </a:lnTo>
                  <a:lnTo>
                    <a:pt x="277457" y="409521"/>
                  </a:lnTo>
                  <a:lnTo>
                    <a:pt x="275561" y="406709"/>
                  </a:lnTo>
                  <a:lnTo>
                    <a:pt x="271580" y="404025"/>
                  </a:lnTo>
                  <a:lnTo>
                    <a:pt x="269683" y="401210"/>
                  </a:lnTo>
                  <a:lnTo>
                    <a:pt x="265705" y="398529"/>
                  </a:lnTo>
                  <a:lnTo>
                    <a:pt x="263809" y="395717"/>
                  </a:lnTo>
                  <a:lnTo>
                    <a:pt x="259828" y="393033"/>
                  </a:lnTo>
                  <a:lnTo>
                    <a:pt x="257932" y="390220"/>
                  </a:lnTo>
                  <a:lnTo>
                    <a:pt x="253952" y="387537"/>
                  </a:lnTo>
                  <a:lnTo>
                    <a:pt x="252056" y="384724"/>
                  </a:lnTo>
                  <a:lnTo>
                    <a:pt x="248076" y="382041"/>
                  </a:lnTo>
                  <a:lnTo>
                    <a:pt x="246181" y="379229"/>
                  </a:lnTo>
                  <a:lnTo>
                    <a:pt x="242200" y="376546"/>
                  </a:lnTo>
                  <a:lnTo>
                    <a:pt x="240303" y="373732"/>
                  </a:lnTo>
                  <a:lnTo>
                    <a:pt x="236323" y="371049"/>
                  </a:lnTo>
                  <a:lnTo>
                    <a:pt x="234427" y="368236"/>
                  </a:lnTo>
                  <a:lnTo>
                    <a:pt x="230448" y="365554"/>
                  </a:lnTo>
                  <a:lnTo>
                    <a:pt x="228552" y="362742"/>
                  </a:lnTo>
                  <a:lnTo>
                    <a:pt x="224571" y="360058"/>
                  </a:lnTo>
                  <a:lnTo>
                    <a:pt x="222675" y="357245"/>
                  </a:lnTo>
                  <a:lnTo>
                    <a:pt x="218695" y="354562"/>
                  </a:lnTo>
                  <a:lnTo>
                    <a:pt x="216799" y="351749"/>
                  </a:lnTo>
                  <a:lnTo>
                    <a:pt x="212819" y="349066"/>
                  </a:lnTo>
                  <a:lnTo>
                    <a:pt x="210923" y="346253"/>
                  </a:lnTo>
                  <a:lnTo>
                    <a:pt x="206943" y="343570"/>
                  </a:lnTo>
                  <a:lnTo>
                    <a:pt x="205047" y="340757"/>
                  </a:lnTo>
                  <a:lnTo>
                    <a:pt x="201067" y="338074"/>
                  </a:lnTo>
                  <a:lnTo>
                    <a:pt x="199171" y="335261"/>
                  </a:lnTo>
                  <a:lnTo>
                    <a:pt x="195191" y="332578"/>
                  </a:lnTo>
                  <a:lnTo>
                    <a:pt x="193295" y="329765"/>
                  </a:lnTo>
                  <a:lnTo>
                    <a:pt x="189315" y="327082"/>
                  </a:lnTo>
                  <a:lnTo>
                    <a:pt x="187419" y="324270"/>
                  </a:lnTo>
                  <a:lnTo>
                    <a:pt x="183438" y="321586"/>
                  </a:lnTo>
                  <a:lnTo>
                    <a:pt x="181541" y="318771"/>
                  </a:lnTo>
                  <a:lnTo>
                    <a:pt x="177563" y="316090"/>
                  </a:lnTo>
                  <a:lnTo>
                    <a:pt x="175667" y="313278"/>
                  </a:lnTo>
                  <a:lnTo>
                    <a:pt x="171686" y="310594"/>
                  </a:lnTo>
                  <a:lnTo>
                    <a:pt x="169790" y="307781"/>
                  </a:lnTo>
                  <a:lnTo>
                    <a:pt x="165810" y="305098"/>
                  </a:lnTo>
                  <a:lnTo>
                    <a:pt x="163914" y="302286"/>
                  </a:lnTo>
                  <a:lnTo>
                    <a:pt x="159933" y="299602"/>
                  </a:lnTo>
                  <a:lnTo>
                    <a:pt x="158037" y="296789"/>
                  </a:lnTo>
                  <a:lnTo>
                    <a:pt x="154058" y="294107"/>
                  </a:lnTo>
                  <a:lnTo>
                    <a:pt x="152162" y="291295"/>
                  </a:lnTo>
                  <a:lnTo>
                    <a:pt x="148181" y="288611"/>
                  </a:lnTo>
                  <a:lnTo>
                    <a:pt x="146285" y="285798"/>
                  </a:lnTo>
                  <a:lnTo>
                    <a:pt x="142305" y="283115"/>
                  </a:lnTo>
                  <a:lnTo>
                    <a:pt x="140408" y="280300"/>
                  </a:lnTo>
                  <a:lnTo>
                    <a:pt x="136430" y="277619"/>
                  </a:lnTo>
                  <a:lnTo>
                    <a:pt x="134534" y="274807"/>
                  </a:lnTo>
                  <a:lnTo>
                    <a:pt x="130553" y="272123"/>
                  </a:lnTo>
                  <a:lnTo>
                    <a:pt x="128657" y="269310"/>
                  </a:lnTo>
                  <a:lnTo>
                    <a:pt x="124677" y="266627"/>
                  </a:lnTo>
                  <a:lnTo>
                    <a:pt x="122781" y="263814"/>
                  </a:lnTo>
                  <a:lnTo>
                    <a:pt x="118801" y="261131"/>
                  </a:lnTo>
                  <a:lnTo>
                    <a:pt x="116905" y="258318"/>
                  </a:lnTo>
                  <a:lnTo>
                    <a:pt x="112925" y="255635"/>
                  </a:lnTo>
                  <a:lnTo>
                    <a:pt x="111029" y="252823"/>
                  </a:lnTo>
                  <a:lnTo>
                    <a:pt x="107048" y="250139"/>
                  </a:lnTo>
                  <a:lnTo>
                    <a:pt x="105151" y="247324"/>
                  </a:lnTo>
                  <a:lnTo>
                    <a:pt x="101173" y="244643"/>
                  </a:lnTo>
                  <a:lnTo>
                    <a:pt x="99277" y="241831"/>
                  </a:lnTo>
                  <a:lnTo>
                    <a:pt x="95296" y="239147"/>
                  </a:lnTo>
                  <a:lnTo>
                    <a:pt x="93400" y="236334"/>
                  </a:lnTo>
                  <a:lnTo>
                    <a:pt x="89420" y="233651"/>
                  </a:lnTo>
                  <a:lnTo>
                    <a:pt x="87525" y="230839"/>
                  </a:lnTo>
                  <a:lnTo>
                    <a:pt x="83544" y="228156"/>
                  </a:lnTo>
                  <a:lnTo>
                    <a:pt x="81646" y="225341"/>
                  </a:lnTo>
                  <a:lnTo>
                    <a:pt x="77668" y="222659"/>
                  </a:lnTo>
                  <a:lnTo>
                    <a:pt x="75773" y="219847"/>
                  </a:lnTo>
                  <a:lnTo>
                    <a:pt x="71792" y="217164"/>
                  </a:lnTo>
                  <a:lnTo>
                    <a:pt x="69896" y="214351"/>
                  </a:lnTo>
                  <a:lnTo>
                    <a:pt x="65916" y="211668"/>
                  </a:lnTo>
                  <a:lnTo>
                    <a:pt x="64020" y="208855"/>
                  </a:lnTo>
                  <a:lnTo>
                    <a:pt x="60040" y="206172"/>
                  </a:lnTo>
                  <a:lnTo>
                    <a:pt x="58144" y="203360"/>
                  </a:lnTo>
                  <a:lnTo>
                    <a:pt x="54163" y="200676"/>
                  </a:lnTo>
                  <a:lnTo>
                    <a:pt x="52266" y="197861"/>
                  </a:lnTo>
                  <a:lnTo>
                    <a:pt x="48288" y="195180"/>
                  </a:lnTo>
                  <a:lnTo>
                    <a:pt x="46392" y="192368"/>
                  </a:lnTo>
                  <a:lnTo>
                    <a:pt x="42411" y="189684"/>
                  </a:lnTo>
                  <a:lnTo>
                    <a:pt x="40567" y="186949"/>
                  </a:lnTo>
                  <a:lnTo>
                    <a:pt x="38092" y="185447"/>
                  </a:lnTo>
                  <a:lnTo>
                    <a:pt x="37743" y="185002"/>
                  </a:lnTo>
                  <a:lnTo>
                    <a:pt x="36535" y="184188"/>
                  </a:lnTo>
                  <a:lnTo>
                    <a:pt x="33062" y="179037"/>
                  </a:lnTo>
                  <a:lnTo>
                    <a:pt x="10322" y="150056"/>
                  </a:lnTo>
                  <a:cubicBezTo>
                    <a:pt x="3707" y="136328"/>
                    <a:pt x="0" y="120934"/>
                    <a:pt x="0" y="104675"/>
                  </a:cubicBezTo>
                  <a:cubicBezTo>
                    <a:pt x="0" y="46865"/>
                    <a:pt x="46865" y="0"/>
                    <a:pt x="104675"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69" name="任意多边形: 形状 68">
              <a:extLst>
                <a:ext uri="{FF2B5EF4-FFF2-40B4-BE49-F238E27FC236}">
                  <a16:creationId xmlns:a16="http://schemas.microsoft.com/office/drawing/2014/main" id="{7328D346-5DC3-46C2-9626-E0B49814E6F7}"/>
                </a:ext>
              </a:extLst>
            </p:cNvPr>
            <p:cNvSpPr/>
            <p:nvPr/>
          </p:nvSpPr>
          <p:spPr>
            <a:xfrm>
              <a:off x="7195485" y="5225736"/>
              <a:ext cx="418445" cy="360322"/>
            </a:xfrm>
            <a:custGeom>
              <a:avLst/>
              <a:gdLst>
                <a:gd name="connsiteX0" fmla="*/ 313770 w 418445"/>
                <a:gd name="connsiteY0" fmla="*/ 150972 h 360322"/>
                <a:gd name="connsiteX1" fmla="*/ 418445 w 418445"/>
                <a:gd name="connsiteY1" fmla="*/ 255647 h 360322"/>
                <a:gd name="connsiteX2" fmla="*/ 313770 w 418445"/>
                <a:gd name="connsiteY2" fmla="*/ 360322 h 360322"/>
                <a:gd name="connsiteX3" fmla="*/ 209095 w 418445"/>
                <a:gd name="connsiteY3" fmla="*/ 255647 h 360322"/>
                <a:gd name="connsiteX4" fmla="*/ 313770 w 418445"/>
                <a:gd name="connsiteY4" fmla="*/ 150972 h 360322"/>
                <a:gd name="connsiteX5" fmla="*/ 104675 w 418445"/>
                <a:gd name="connsiteY5" fmla="*/ 0 h 360322"/>
                <a:gd name="connsiteX6" fmla="*/ 209350 w 418445"/>
                <a:gd name="connsiteY6" fmla="*/ 104675 h 360322"/>
                <a:gd name="connsiteX7" fmla="*/ 104675 w 418445"/>
                <a:gd name="connsiteY7" fmla="*/ 209350 h 360322"/>
                <a:gd name="connsiteX8" fmla="*/ 0 w 418445"/>
                <a:gd name="connsiteY8" fmla="*/ 104675 h 360322"/>
                <a:gd name="connsiteX9" fmla="*/ 104675 w 418445"/>
                <a:gd name="connsiteY9" fmla="*/ 0 h 36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445" h="360322">
                  <a:moveTo>
                    <a:pt x="313770" y="150972"/>
                  </a:moveTo>
                  <a:cubicBezTo>
                    <a:pt x="371580" y="150972"/>
                    <a:pt x="418445" y="197837"/>
                    <a:pt x="418445" y="255647"/>
                  </a:cubicBezTo>
                  <a:cubicBezTo>
                    <a:pt x="418445" y="313457"/>
                    <a:pt x="371580" y="360322"/>
                    <a:pt x="313770" y="360322"/>
                  </a:cubicBezTo>
                  <a:cubicBezTo>
                    <a:pt x="255960" y="360322"/>
                    <a:pt x="209095" y="313457"/>
                    <a:pt x="209095" y="255647"/>
                  </a:cubicBezTo>
                  <a:cubicBezTo>
                    <a:pt x="209095" y="197837"/>
                    <a:pt x="255960" y="150972"/>
                    <a:pt x="313770" y="150972"/>
                  </a:cubicBezTo>
                  <a:close/>
                  <a:moveTo>
                    <a:pt x="104675" y="0"/>
                  </a:moveTo>
                  <a:cubicBezTo>
                    <a:pt x="162485" y="0"/>
                    <a:pt x="209350" y="46865"/>
                    <a:pt x="209350" y="104675"/>
                  </a:cubicBezTo>
                  <a:cubicBezTo>
                    <a:pt x="209350" y="162485"/>
                    <a:pt x="162485" y="209350"/>
                    <a:pt x="104675" y="209350"/>
                  </a:cubicBezTo>
                  <a:cubicBezTo>
                    <a:pt x="46865" y="209350"/>
                    <a:pt x="0" y="162485"/>
                    <a:pt x="0" y="104675"/>
                  </a:cubicBezTo>
                  <a:cubicBezTo>
                    <a:pt x="0" y="46865"/>
                    <a:pt x="46865" y="0"/>
                    <a:pt x="10467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32" name="组合 31">
            <a:extLst>
              <a:ext uri="{FF2B5EF4-FFF2-40B4-BE49-F238E27FC236}">
                <a16:creationId xmlns:a16="http://schemas.microsoft.com/office/drawing/2014/main" id="{E9EB0607-2B7B-4C40-804A-8BA0CC9879E2}"/>
              </a:ext>
            </a:extLst>
          </p:cNvPr>
          <p:cNvGrpSpPr/>
          <p:nvPr userDrawn="1"/>
        </p:nvGrpSpPr>
        <p:grpSpPr>
          <a:xfrm>
            <a:off x="11074399" y="306386"/>
            <a:ext cx="674689" cy="674689"/>
            <a:chOff x="11074399" y="306386"/>
            <a:chExt cx="674689" cy="674689"/>
          </a:xfrm>
        </p:grpSpPr>
        <p:sp>
          <p:nvSpPr>
            <p:cNvPr id="33" name="矩形: 圆角 32">
              <a:extLst>
                <a:ext uri="{FF2B5EF4-FFF2-40B4-BE49-F238E27FC236}">
                  <a16:creationId xmlns:a16="http://schemas.microsoft.com/office/drawing/2014/main" id="{E6A814CD-031B-41AF-871D-7E0E30D9910E}"/>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34" name="任意多边形: 形状 33">
              <a:extLst>
                <a:ext uri="{FF2B5EF4-FFF2-40B4-BE49-F238E27FC236}">
                  <a16:creationId xmlns:a16="http://schemas.microsoft.com/office/drawing/2014/main" id="{1D95E45C-D9D9-47FE-9D79-4F4A44D94EDD}"/>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2" name="Freeform 193">
              <a:extLst>
                <a:ext uri="{FF2B5EF4-FFF2-40B4-BE49-F238E27FC236}">
                  <a16:creationId xmlns:a16="http://schemas.microsoft.com/office/drawing/2014/main" id="{B0E839F2-4BB7-47DD-A76E-87CE7ED9EEB0}"/>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43" name="文本占位符 3">
            <a:extLst>
              <a:ext uri="{FF2B5EF4-FFF2-40B4-BE49-F238E27FC236}">
                <a16:creationId xmlns:a16="http://schemas.microsoft.com/office/drawing/2014/main" id="{A927CEA1-212D-4890-83DE-C4ABBE7DCF61}"/>
              </a:ext>
            </a:extLst>
          </p:cNvPr>
          <p:cNvSpPr>
            <a:spLocks noGrp="1"/>
          </p:cNvSpPr>
          <p:nvPr>
            <p:ph type="body" sz="quarter" idx="29"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两项并列页面</a:t>
            </a:r>
          </a:p>
        </p:txBody>
      </p:sp>
    </p:spTree>
    <p:extLst>
      <p:ext uri="{BB962C8B-B14F-4D97-AF65-F5344CB8AC3E}">
        <p14:creationId xmlns:p14="http://schemas.microsoft.com/office/powerpoint/2010/main" val="305673944"/>
      </p:ext>
    </p:extLst>
  </p:cSld>
  <p:clrMapOvr>
    <a:overrideClrMapping bg1="lt1" tx1="dk1" bg2="lt2" tx2="dk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三项并列关系">
    <p:bg>
      <p:bgPr>
        <a:solidFill>
          <a:schemeClr val="bg1">
            <a:lumMod val="95000"/>
          </a:schemeClr>
        </a:solidFill>
        <a:effectLst/>
      </p:bgPr>
    </p:bg>
    <p:spTree>
      <p:nvGrpSpPr>
        <p:cNvPr id="1" name=""/>
        <p:cNvGrpSpPr/>
        <p:nvPr/>
      </p:nvGrpSpPr>
      <p:grpSpPr>
        <a:xfrm>
          <a:off x="0" y="0"/>
          <a:ext cx="0" cy="0"/>
          <a:chOff x="0" y="0"/>
          <a:chExt cx="0" cy="0"/>
        </a:xfrm>
      </p:grpSpPr>
      <p:grpSp>
        <p:nvGrpSpPr>
          <p:cNvPr id="60" name="组合 59">
            <a:extLst>
              <a:ext uri="{FF2B5EF4-FFF2-40B4-BE49-F238E27FC236}">
                <a16:creationId xmlns:a16="http://schemas.microsoft.com/office/drawing/2014/main" id="{55FF88A0-CE9C-47EE-AC88-953440176A5A}"/>
              </a:ext>
            </a:extLst>
          </p:cNvPr>
          <p:cNvGrpSpPr/>
          <p:nvPr userDrawn="1"/>
        </p:nvGrpSpPr>
        <p:grpSpPr>
          <a:xfrm>
            <a:off x="-250307" y="1269618"/>
            <a:ext cx="12789901" cy="4530638"/>
            <a:chOff x="-250307" y="1743162"/>
            <a:chExt cx="12789901" cy="4530638"/>
          </a:xfrm>
        </p:grpSpPr>
        <p:sp>
          <p:nvSpPr>
            <p:cNvPr id="61" name="矩形 60">
              <a:extLst>
                <a:ext uri="{FF2B5EF4-FFF2-40B4-BE49-F238E27FC236}">
                  <a16:creationId xmlns:a16="http://schemas.microsoft.com/office/drawing/2014/main" id="{9F41AB0A-8AB4-459B-8BBA-E55DF555CF41}"/>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pic>
          <p:nvPicPr>
            <p:cNvPr id="62" name="图片 61" descr="图片包含 室内, 餐桌, 就坐&#10;&#10;描述已自动生成">
              <a:extLst>
                <a:ext uri="{FF2B5EF4-FFF2-40B4-BE49-F238E27FC236}">
                  <a16:creationId xmlns:a16="http://schemas.microsoft.com/office/drawing/2014/main" id="{8C45E154-06C7-4CE5-9EE6-B156C0CA0703}"/>
                </a:ext>
              </a:extLst>
            </p:cNvPr>
            <p:cNvPicPr>
              <a:picLocks noChangeAspect="1"/>
            </p:cNvPicPr>
            <p:nvPr/>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pic>
          <p:nvPicPr>
            <p:cNvPr id="63" name="图片 62" descr="图片包含 室内, 餐桌, 就坐&#10;&#10;描述已自动生成">
              <a:extLst>
                <a:ext uri="{FF2B5EF4-FFF2-40B4-BE49-F238E27FC236}">
                  <a16:creationId xmlns:a16="http://schemas.microsoft.com/office/drawing/2014/main" id="{743B66A8-F0FE-4CD6-8F80-EC1C29BC5CFA}"/>
                </a:ext>
              </a:extLst>
            </p:cNvPr>
            <p:cNvPicPr>
              <a:picLocks noChangeAspect="1"/>
            </p:cNvPicPr>
            <p:nvPr userDrawn="1"/>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44608" y="2444886"/>
              <a:ext cx="2674355" cy="1485753"/>
            </a:xfrm>
            <a:prstGeom prst="rect">
              <a:avLst/>
            </a:prstGeom>
          </p:spPr>
        </p:pic>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54" name="文本占位符 34">
            <a:extLst>
              <a:ext uri="{FF2B5EF4-FFF2-40B4-BE49-F238E27FC236}">
                <a16:creationId xmlns:a16="http://schemas.microsoft.com/office/drawing/2014/main" id="{5003CA7B-9675-435B-B3DC-ADF8CB47C079}"/>
              </a:ext>
            </a:extLst>
          </p:cNvPr>
          <p:cNvSpPr>
            <a:spLocks noGrp="1"/>
          </p:cNvSpPr>
          <p:nvPr>
            <p:ph type="body" sz="quarter" idx="25" hasCustomPrompt="1"/>
          </p:nvPr>
        </p:nvSpPr>
        <p:spPr>
          <a:xfrm>
            <a:off x="7764483" y="4324930"/>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55" name="文本占位符 72">
            <a:extLst>
              <a:ext uri="{FF2B5EF4-FFF2-40B4-BE49-F238E27FC236}">
                <a16:creationId xmlns:a16="http://schemas.microsoft.com/office/drawing/2014/main" id="{D0FAF41C-0149-4352-A5D8-A8C3B561BE43}"/>
              </a:ext>
            </a:extLst>
          </p:cNvPr>
          <p:cNvSpPr>
            <a:spLocks noGrp="1"/>
          </p:cNvSpPr>
          <p:nvPr>
            <p:ph type="body" sz="quarter" idx="31" hasCustomPrompt="1"/>
          </p:nvPr>
        </p:nvSpPr>
        <p:spPr>
          <a:xfrm>
            <a:off x="7764484" y="4725040"/>
            <a:ext cx="3389982" cy="417358"/>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p:txBody>
      </p:sp>
      <p:sp>
        <p:nvSpPr>
          <p:cNvPr id="56" name="文本占位符 34">
            <a:extLst>
              <a:ext uri="{FF2B5EF4-FFF2-40B4-BE49-F238E27FC236}">
                <a16:creationId xmlns:a16="http://schemas.microsoft.com/office/drawing/2014/main" id="{3E1E2DA3-FBF1-4959-84FB-9746AA4F4257}"/>
              </a:ext>
            </a:extLst>
          </p:cNvPr>
          <p:cNvSpPr>
            <a:spLocks noGrp="1"/>
          </p:cNvSpPr>
          <p:nvPr>
            <p:ph type="body" sz="quarter" idx="32" hasCustomPrompt="1"/>
          </p:nvPr>
        </p:nvSpPr>
        <p:spPr>
          <a:xfrm>
            <a:off x="1730383" y="4324930"/>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57" name="文本占位符 72">
            <a:extLst>
              <a:ext uri="{FF2B5EF4-FFF2-40B4-BE49-F238E27FC236}">
                <a16:creationId xmlns:a16="http://schemas.microsoft.com/office/drawing/2014/main" id="{99B89D97-8EFB-460F-BA7F-5E7EC6A1EE73}"/>
              </a:ext>
            </a:extLst>
          </p:cNvPr>
          <p:cNvSpPr>
            <a:spLocks noGrp="1"/>
          </p:cNvSpPr>
          <p:nvPr>
            <p:ph type="body" sz="quarter" idx="33" hasCustomPrompt="1"/>
          </p:nvPr>
        </p:nvSpPr>
        <p:spPr>
          <a:xfrm>
            <a:off x="1012287" y="4725040"/>
            <a:ext cx="3389982" cy="777457"/>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a:p>
            <a:pPr lvl="0"/>
            <a:endParaRPr lang="zh-CN" altLang="en-US" dirty="0"/>
          </a:p>
        </p:txBody>
      </p:sp>
      <p:sp>
        <p:nvSpPr>
          <p:cNvPr id="58" name="文本占位符 34">
            <a:extLst>
              <a:ext uri="{FF2B5EF4-FFF2-40B4-BE49-F238E27FC236}">
                <a16:creationId xmlns:a16="http://schemas.microsoft.com/office/drawing/2014/main" id="{05E2AB7A-5F25-44A5-9D16-F32FC3CAF8D2}"/>
              </a:ext>
            </a:extLst>
          </p:cNvPr>
          <p:cNvSpPr>
            <a:spLocks noGrp="1"/>
          </p:cNvSpPr>
          <p:nvPr>
            <p:ph type="body" sz="quarter" idx="34" hasCustomPrompt="1"/>
          </p:nvPr>
        </p:nvSpPr>
        <p:spPr>
          <a:xfrm>
            <a:off x="4761317" y="1846050"/>
            <a:ext cx="267188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59" name="文本占位符 72">
            <a:extLst>
              <a:ext uri="{FF2B5EF4-FFF2-40B4-BE49-F238E27FC236}">
                <a16:creationId xmlns:a16="http://schemas.microsoft.com/office/drawing/2014/main" id="{402F64D1-771D-428E-AD1C-C9A4457083AD}"/>
              </a:ext>
            </a:extLst>
          </p:cNvPr>
          <p:cNvSpPr>
            <a:spLocks noGrp="1"/>
          </p:cNvSpPr>
          <p:nvPr>
            <p:ph type="body" sz="quarter" idx="35" hasCustomPrompt="1"/>
          </p:nvPr>
        </p:nvSpPr>
        <p:spPr>
          <a:xfrm>
            <a:off x="4402269" y="1428692"/>
            <a:ext cx="3389982" cy="417358"/>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p:txBody>
      </p:sp>
      <p:sp>
        <p:nvSpPr>
          <p:cNvPr id="2" name="椭圆 1">
            <a:extLst>
              <a:ext uri="{FF2B5EF4-FFF2-40B4-BE49-F238E27FC236}">
                <a16:creationId xmlns:a16="http://schemas.microsoft.com/office/drawing/2014/main" id="{60225DC8-587C-491F-BB71-0D4DB08D8019}"/>
              </a:ext>
            </a:extLst>
          </p:cNvPr>
          <p:cNvSpPr>
            <a:spLocks/>
          </p:cNvSpPr>
          <p:nvPr userDrawn="1"/>
        </p:nvSpPr>
        <p:spPr>
          <a:xfrm>
            <a:off x="4813300" y="2768697"/>
            <a:ext cx="2565400" cy="2565398"/>
          </a:xfrm>
          <a:prstGeom prst="ellipse">
            <a:avLst/>
          </a:prstGeom>
          <a:gradFill flip="none" rotWithShape="1">
            <a:gsLst>
              <a:gs pos="59000">
                <a:schemeClr val="accent1">
                  <a:alpha val="0"/>
                </a:schemeClr>
              </a:gs>
              <a:gs pos="100000">
                <a:schemeClr val="accent1">
                  <a:alpha val="10000"/>
                </a:schemeClr>
              </a:gs>
            </a:gsLst>
            <a:path path="circle">
              <a:fillToRect l="50000" t="50000" r="50000" b="50000"/>
            </a:path>
            <a:tileRect/>
          </a:gradFill>
          <a:ln>
            <a:gradFill>
              <a:gsLst>
                <a:gs pos="0">
                  <a:schemeClr val="accent1"/>
                </a:gs>
                <a:gs pos="93000">
                  <a:schemeClr val="accent1">
                    <a:alpha val="0"/>
                  </a:schemeClr>
                </a:gs>
                <a:gs pos="71000">
                  <a:schemeClr val="accent1"/>
                </a:gs>
                <a:gs pos="49000">
                  <a:schemeClr val="accent1">
                    <a:alpha val="0"/>
                  </a:schemeClr>
                </a:gs>
                <a:gs pos="13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nvGrpSpPr>
          <p:cNvPr id="46" name="组合 45">
            <a:extLst>
              <a:ext uri="{FF2B5EF4-FFF2-40B4-BE49-F238E27FC236}">
                <a16:creationId xmlns:a16="http://schemas.microsoft.com/office/drawing/2014/main" id="{EC485E57-EE66-4958-BC89-FFF987D676DB}"/>
              </a:ext>
            </a:extLst>
          </p:cNvPr>
          <p:cNvGrpSpPr/>
          <p:nvPr userDrawn="1"/>
        </p:nvGrpSpPr>
        <p:grpSpPr>
          <a:xfrm>
            <a:off x="5523297" y="3484738"/>
            <a:ext cx="1145407" cy="1145407"/>
            <a:chOff x="5523297" y="2856297"/>
            <a:chExt cx="1145407" cy="1145407"/>
          </a:xfrm>
        </p:grpSpPr>
        <p:sp>
          <p:nvSpPr>
            <p:cNvPr id="47" name="椭圆 46">
              <a:extLst>
                <a:ext uri="{FF2B5EF4-FFF2-40B4-BE49-F238E27FC236}">
                  <a16:creationId xmlns:a16="http://schemas.microsoft.com/office/drawing/2014/main" id="{C3690777-99E1-4F16-8757-6381E3676CCE}"/>
                </a:ext>
              </a:extLst>
            </p:cNvPr>
            <p:cNvSpPr/>
            <p:nvPr userDrawn="1"/>
          </p:nvSpPr>
          <p:spPr>
            <a:xfrm>
              <a:off x="5523297" y="2856297"/>
              <a:ext cx="1145407" cy="11454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8" name="任意多边形: 形状 47">
              <a:extLst>
                <a:ext uri="{FF2B5EF4-FFF2-40B4-BE49-F238E27FC236}">
                  <a16:creationId xmlns:a16="http://schemas.microsoft.com/office/drawing/2014/main" id="{DE9F8183-F7EE-4D1E-81C8-E0F8FB9CDCEF}"/>
                </a:ext>
              </a:extLst>
            </p:cNvPr>
            <p:cNvSpPr/>
            <p:nvPr userDrawn="1"/>
          </p:nvSpPr>
          <p:spPr>
            <a:xfrm>
              <a:off x="5600608" y="3117455"/>
              <a:ext cx="1068096" cy="884249"/>
            </a:xfrm>
            <a:custGeom>
              <a:avLst/>
              <a:gdLst>
                <a:gd name="connsiteX0" fmla="*/ 1596871 w 2632336"/>
                <a:gd name="connsiteY0" fmla="*/ 147 h 2179243"/>
                <a:gd name="connsiteX1" fmla="*/ 1746697 w 2632336"/>
                <a:gd name="connsiteY1" fmla="*/ 5198 h 2179243"/>
                <a:gd name="connsiteX2" fmla="*/ 2285788 w 2632336"/>
                <a:gd name="connsiteY2" fmla="*/ 146295 h 2179243"/>
                <a:gd name="connsiteX3" fmla="*/ 2336096 w 2632336"/>
                <a:gd name="connsiteY3" fmla="*/ 188471 h 2179243"/>
                <a:gd name="connsiteX4" fmla="*/ 2336569 w 2632336"/>
                <a:gd name="connsiteY4" fmla="*/ 189158 h 2179243"/>
                <a:gd name="connsiteX5" fmla="*/ 2342795 w 2632336"/>
                <a:gd name="connsiteY5" fmla="*/ 195086 h 2179243"/>
                <a:gd name="connsiteX6" fmla="*/ 2343268 w 2632336"/>
                <a:gd name="connsiteY6" fmla="*/ 195772 h 2179243"/>
                <a:gd name="connsiteX7" fmla="*/ 2349494 w 2632336"/>
                <a:gd name="connsiteY7" fmla="*/ 201703 h 2179243"/>
                <a:gd name="connsiteX8" fmla="*/ 2349969 w 2632336"/>
                <a:gd name="connsiteY8" fmla="*/ 202390 h 2179243"/>
                <a:gd name="connsiteX9" fmla="*/ 2356192 w 2632336"/>
                <a:gd name="connsiteY9" fmla="*/ 208318 h 2179243"/>
                <a:gd name="connsiteX10" fmla="*/ 2356665 w 2632336"/>
                <a:gd name="connsiteY10" fmla="*/ 209003 h 2179243"/>
                <a:gd name="connsiteX11" fmla="*/ 2362891 w 2632336"/>
                <a:gd name="connsiteY11" fmla="*/ 214935 h 2179243"/>
                <a:gd name="connsiteX12" fmla="*/ 2363364 w 2632336"/>
                <a:gd name="connsiteY12" fmla="*/ 215620 h 2179243"/>
                <a:gd name="connsiteX13" fmla="*/ 2369590 w 2632336"/>
                <a:gd name="connsiteY13" fmla="*/ 221550 h 2179243"/>
                <a:gd name="connsiteX14" fmla="*/ 2370063 w 2632336"/>
                <a:gd name="connsiteY14" fmla="*/ 222236 h 2179243"/>
                <a:gd name="connsiteX15" fmla="*/ 2376289 w 2632336"/>
                <a:gd name="connsiteY15" fmla="*/ 228167 h 2179243"/>
                <a:gd name="connsiteX16" fmla="*/ 2376762 w 2632336"/>
                <a:gd name="connsiteY16" fmla="*/ 228852 h 2179243"/>
                <a:gd name="connsiteX17" fmla="*/ 2382988 w 2632336"/>
                <a:gd name="connsiteY17" fmla="*/ 234784 h 2179243"/>
                <a:gd name="connsiteX18" fmla="*/ 2383462 w 2632336"/>
                <a:gd name="connsiteY18" fmla="*/ 235472 h 2179243"/>
                <a:gd name="connsiteX19" fmla="*/ 2389687 w 2632336"/>
                <a:gd name="connsiteY19" fmla="*/ 241401 h 2179243"/>
                <a:gd name="connsiteX20" fmla="*/ 2390160 w 2632336"/>
                <a:gd name="connsiteY20" fmla="*/ 242087 h 2179243"/>
                <a:gd name="connsiteX21" fmla="*/ 2396386 w 2632336"/>
                <a:gd name="connsiteY21" fmla="*/ 248017 h 2179243"/>
                <a:gd name="connsiteX22" fmla="*/ 2396860 w 2632336"/>
                <a:gd name="connsiteY22" fmla="*/ 248705 h 2179243"/>
                <a:gd name="connsiteX23" fmla="*/ 2403084 w 2632336"/>
                <a:gd name="connsiteY23" fmla="*/ 254634 h 2179243"/>
                <a:gd name="connsiteX24" fmla="*/ 2403557 w 2632336"/>
                <a:gd name="connsiteY24" fmla="*/ 255318 h 2179243"/>
                <a:gd name="connsiteX25" fmla="*/ 2409783 w 2632336"/>
                <a:gd name="connsiteY25" fmla="*/ 261250 h 2179243"/>
                <a:gd name="connsiteX26" fmla="*/ 2410256 w 2632336"/>
                <a:gd name="connsiteY26" fmla="*/ 261935 h 2179243"/>
                <a:gd name="connsiteX27" fmla="*/ 2416482 w 2632336"/>
                <a:gd name="connsiteY27" fmla="*/ 267865 h 2179243"/>
                <a:gd name="connsiteX28" fmla="*/ 2416955 w 2632336"/>
                <a:gd name="connsiteY28" fmla="*/ 268551 h 2179243"/>
                <a:gd name="connsiteX29" fmla="*/ 2423181 w 2632336"/>
                <a:gd name="connsiteY29" fmla="*/ 274483 h 2179243"/>
                <a:gd name="connsiteX30" fmla="*/ 2423654 w 2632336"/>
                <a:gd name="connsiteY30" fmla="*/ 275169 h 2179243"/>
                <a:gd name="connsiteX31" fmla="*/ 2429879 w 2632336"/>
                <a:gd name="connsiteY31" fmla="*/ 281101 h 2179243"/>
                <a:gd name="connsiteX32" fmla="*/ 2430353 w 2632336"/>
                <a:gd name="connsiteY32" fmla="*/ 281787 h 2179243"/>
                <a:gd name="connsiteX33" fmla="*/ 2436578 w 2632336"/>
                <a:gd name="connsiteY33" fmla="*/ 287717 h 2179243"/>
                <a:gd name="connsiteX34" fmla="*/ 2437052 w 2632336"/>
                <a:gd name="connsiteY34" fmla="*/ 288403 h 2179243"/>
                <a:gd name="connsiteX35" fmla="*/ 2443277 w 2632336"/>
                <a:gd name="connsiteY35" fmla="*/ 294334 h 2179243"/>
                <a:gd name="connsiteX36" fmla="*/ 2443752 w 2632336"/>
                <a:gd name="connsiteY36" fmla="*/ 295021 h 2179243"/>
                <a:gd name="connsiteX37" fmla="*/ 2449975 w 2632336"/>
                <a:gd name="connsiteY37" fmla="*/ 300950 h 2179243"/>
                <a:gd name="connsiteX38" fmla="*/ 2450449 w 2632336"/>
                <a:gd name="connsiteY38" fmla="*/ 301635 h 2179243"/>
                <a:gd name="connsiteX39" fmla="*/ 2456674 w 2632336"/>
                <a:gd name="connsiteY39" fmla="*/ 307566 h 2179243"/>
                <a:gd name="connsiteX40" fmla="*/ 2457148 w 2632336"/>
                <a:gd name="connsiteY40" fmla="*/ 308251 h 2179243"/>
                <a:gd name="connsiteX41" fmla="*/ 2463373 w 2632336"/>
                <a:gd name="connsiteY41" fmla="*/ 314182 h 2179243"/>
                <a:gd name="connsiteX42" fmla="*/ 2463847 w 2632336"/>
                <a:gd name="connsiteY42" fmla="*/ 314868 h 2179243"/>
                <a:gd name="connsiteX43" fmla="*/ 2470072 w 2632336"/>
                <a:gd name="connsiteY43" fmla="*/ 320798 h 2179243"/>
                <a:gd name="connsiteX44" fmla="*/ 2470546 w 2632336"/>
                <a:gd name="connsiteY44" fmla="*/ 321484 h 2179243"/>
                <a:gd name="connsiteX45" fmla="*/ 2476771 w 2632336"/>
                <a:gd name="connsiteY45" fmla="*/ 327415 h 2179243"/>
                <a:gd name="connsiteX46" fmla="*/ 2477246 w 2632336"/>
                <a:gd name="connsiteY46" fmla="*/ 328102 h 2179243"/>
                <a:gd name="connsiteX47" fmla="*/ 2483470 w 2632336"/>
                <a:gd name="connsiteY47" fmla="*/ 334032 h 2179243"/>
                <a:gd name="connsiteX48" fmla="*/ 2483943 w 2632336"/>
                <a:gd name="connsiteY48" fmla="*/ 334719 h 2179243"/>
                <a:gd name="connsiteX49" fmla="*/ 2490169 w 2632336"/>
                <a:gd name="connsiteY49" fmla="*/ 340649 h 2179243"/>
                <a:gd name="connsiteX50" fmla="*/ 2490644 w 2632336"/>
                <a:gd name="connsiteY50" fmla="*/ 341336 h 2179243"/>
                <a:gd name="connsiteX51" fmla="*/ 2496867 w 2632336"/>
                <a:gd name="connsiteY51" fmla="*/ 347265 h 2179243"/>
                <a:gd name="connsiteX52" fmla="*/ 2497341 w 2632336"/>
                <a:gd name="connsiteY52" fmla="*/ 347951 h 2179243"/>
                <a:gd name="connsiteX53" fmla="*/ 2503566 w 2632336"/>
                <a:gd name="connsiteY53" fmla="*/ 353882 h 2179243"/>
                <a:gd name="connsiteX54" fmla="*/ 2504039 w 2632336"/>
                <a:gd name="connsiteY54" fmla="*/ 354567 h 2179243"/>
                <a:gd name="connsiteX55" fmla="*/ 2510265 w 2632336"/>
                <a:gd name="connsiteY55" fmla="*/ 360498 h 2179243"/>
                <a:gd name="connsiteX56" fmla="*/ 2510738 w 2632336"/>
                <a:gd name="connsiteY56" fmla="*/ 361184 h 2179243"/>
                <a:gd name="connsiteX57" fmla="*/ 2516964 w 2632336"/>
                <a:gd name="connsiteY57" fmla="*/ 367114 h 2179243"/>
                <a:gd name="connsiteX58" fmla="*/ 2517437 w 2632336"/>
                <a:gd name="connsiteY58" fmla="*/ 367800 h 2179243"/>
                <a:gd name="connsiteX59" fmla="*/ 2523663 w 2632336"/>
                <a:gd name="connsiteY59" fmla="*/ 373731 h 2179243"/>
                <a:gd name="connsiteX60" fmla="*/ 2524136 w 2632336"/>
                <a:gd name="connsiteY60" fmla="*/ 374416 h 2179243"/>
                <a:gd name="connsiteX61" fmla="*/ 2530362 w 2632336"/>
                <a:gd name="connsiteY61" fmla="*/ 380347 h 2179243"/>
                <a:gd name="connsiteX62" fmla="*/ 2530835 w 2632336"/>
                <a:gd name="connsiteY62" fmla="*/ 381033 h 2179243"/>
                <a:gd name="connsiteX63" fmla="*/ 2537061 w 2632336"/>
                <a:gd name="connsiteY63" fmla="*/ 386964 h 2179243"/>
                <a:gd name="connsiteX64" fmla="*/ 2537536 w 2632336"/>
                <a:gd name="connsiteY64" fmla="*/ 387651 h 2179243"/>
                <a:gd name="connsiteX65" fmla="*/ 2543759 w 2632336"/>
                <a:gd name="connsiteY65" fmla="*/ 393580 h 2179243"/>
                <a:gd name="connsiteX66" fmla="*/ 2544232 w 2632336"/>
                <a:gd name="connsiteY66" fmla="*/ 394265 h 2179243"/>
                <a:gd name="connsiteX67" fmla="*/ 2550458 w 2632336"/>
                <a:gd name="connsiteY67" fmla="*/ 400196 h 2179243"/>
                <a:gd name="connsiteX68" fmla="*/ 2550931 w 2632336"/>
                <a:gd name="connsiteY68" fmla="*/ 400882 h 2179243"/>
                <a:gd name="connsiteX69" fmla="*/ 2557157 w 2632336"/>
                <a:gd name="connsiteY69" fmla="*/ 406811 h 2179243"/>
                <a:gd name="connsiteX70" fmla="*/ 2557630 w 2632336"/>
                <a:gd name="connsiteY70" fmla="*/ 407497 h 2179243"/>
                <a:gd name="connsiteX71" fmla="*/ 2563856 w 2632336"/>
                <a:gd name="connsiteY71" fmla="*/ 413429 h 2179243"/>
                <a:gd name="connsiteX72" fmla="*/ 2564329 w 2632336"/>
                <a:gd name="connsiteY72" fmla="*/ 414114 h 2179243"/>
                <a:gd name="connsiteX73" fmla="*/ 2570555 w 2632336"/>
                <a:gd name="connsiteY73" fmla="*/ 420046 h 2179243"/>
                <a:gd name="connsiteX74" fmla="*/ 2571030 w 2632336"/>
                <a:gd name="connsiteY74" fmla="*/ 420733 h 2179243"/>
                <a:gd name="connsiteX75" fmla="*/ 2577253 w 2632336"/>
                <a:gd name="connsiteY75" fmla="*/ 426664 h 2179243"/>
                <a:gd name="connsiteX76" fmla="*/ 2577726 w 2632336"/>
                <a:gd name="connsiteY76" fmla="*/ 427349 h 2179243"/>
                <a:gd name="connsiteX77" fmla="*/ 2583953 w 2632336"/>
                <a:gd name="connsiteY77" fmla="*/ 433281 h 2179243"/>
                <a:gd name="connsiteX78" fmla="*/ 2584427 w 2632336"/>
                <a:gd name="connsiteY78" fmla="*/ 433968 h 2179243"/>
                <a:gd name="connsiteX79" fmla="*/ 2590651 w 2632336"/>
                <a:gd name="connsiteY79" fmla="*/ 439898 h 2179243"/>
                <a:gd name="connsiteX80" fmla="*/ 2591124 w 2632336"/>
                <a:gd name="connsiteY80" fmla="*/ 440584 h 2179243"/>
                <a:gd name="connsiteX81" fmla="*/ 2593164 w 2632336"/>
                <a:gd name="connsiteY81" fmla="*/ 442528 h 2179243"/>
                <a:gd name="connsiteX82" fmla="*/ 2603662 w 2632336"/>
                <a:gd name="connsiteY82" fmla="*/ 483355 h 2179243"/>
                <a:gd name="connsiteX83" fmla="*/ 2625050 w 2632336"/>
                <a:gd name="connsiteY83" fmla="*/ 623497 h 2179243"/>
                <a:gd name="connsiteX84" fmla="*/ 2632336 w 2632336"/>
                <a:gd name="connsiteY84" fmla="*/ 767788 h 2179243"/>
                <a:gd name="connsiteX85" fmla="*/ 2632336 w 2632336"/>
                <a:gd name="connsiteY85" fmla="*/ 767828 h 2179243"/>
                <a:gd name="connsiteX86" fmla="*/ 2625050 w 2632336"/>
                <a:gd name="connsiteY86" fmla="*/ 912119 h 2179243"/>
                <a:gd name="connsiteX87" fmla="*/ 1365212 w 2632336"/>
                <a:gd name="connsiteY87" fmla="*/ 2171957 h 2179243"/>
                <a:gd name="connsiteX88" fmla="*/ 1220920 w 2632336"/>
                <a:gd name="connsiteY88" fmla="*/ 2179243 h 2179243"/>
                <a:gd name="connsiteX89" fmla="*/ 1220882 w 2632336"/>
                <a:gd name="connsiteY89" fmla="*/ 2179243 h 2179243"/>
                <a:gd name="connsiteX90" fmla="*/ 1076590 w 2632336"/>
                <a:gd name="connsiteY90" fmla="*/ 2171957 h 2179243"/>
                <a:gd name="connsiteX91" fmla="*/ 975923 w 2632336"/>
                <a:gd name="connsiteY91" fmla="*/ 2156593 h 2179243"/>
                <a:gd name="connsiteX92" fmla="*/ 976792 w 2632336"/>
                <a:gd name="connsiteY92" fmla="*/ 2156130 h 2179243"/>
                <a:gd name="connsiteX93" fmla="*/ 972887 w 2632336"/>
                <a:gd name="connsiteY93" fmla="*/ 2156130 h 2179243"/>
                <a:gd name="connsiteX94" fmla="*/ 961189 w 2632336"/>
                <a:gd name="connsiteY94" fmla="*/ 2154345 h 2179243"/>
                <a:gd name="connsiteX95" fmla="*/ 966811 w 2632336"/>
                <a:gd name="connsiteY95" fmla="*/ 2151264 h 2179243"/>
                <a:gd name="connsiteX96" fmla="*/ 970093 w 2632336"/>
                <a:gd name="connsiteY96" fmla="*/ 2149513 h 2179243"/>
                <a:gd name="connsiteX97" fmla="*/ 951232 w 2632336"/>
                <a:gd name="connsiteY97" fmla="*/ 2149513 h 2179243"/>
                <a:gd name="connsiteX98" fmla="*/ 960112 w 2632336"/>
                <a:gd name="connsiteY98" fmla="*/ 2144647 h 2179243"/>
                <a:gd name="connsiteX99" fmla="*/ 963394 w 2632336"/>
                <a:gd name="connsiteY99" fmla="*/ 2142897 h 2179243"/>
                <a:gd name="connsiteX100" fmla="*/ 944533 w 2632336"/>
                <a:gd name="connsiteY100" fmla="*/ 2142897 h 2179243"/>
                <a:gd name="connsiteX101" fmla="*/ 953413 w 2632336"/>
                <a:gd name="connsiteY101" fmla="*/ 2138031 h 2179243"/>
                <a:gd name="connsiteX102" fmla="*/ 956695 w 2632336"/>
                <a:gd name="connsiteY102" fmla="*/ 2136280 h 2179243"/>
                <a:gd name="connsiteX103" fmla="*/ 937835 w 2632336"/>
                <a:gd name="connsiteY103" fmla="*/ 2136280 h 2179243"/>
                <a:gd name="connsiteX104" fmla="*/ 946714 w 2632336"/>
                <a:gd name="connsiteY104" fmla="*/ 2131414 h 2179243"/>
                <a:gd name="connsiteX105" fmla="*/ 949996 w 2632336"/>
                <a:gd name="connsiteY105" fmla="*/ 2129663 h 2179243"/>
                <a:gd name="connsiteX106" fmla="*/ 931136 w 2632336"/>
                <a:gd name="connsiteY106" fmla="*/ 2129663 h 2179243"/>
                <a:gd name="connsiteX107" fmla="*/ 940015 w 2632336"/>
                <a:gd name="connsiteY107" fmla="*/ 2124798 h 2179243"/>
                <a:gd name="connsiteX108" fmla="*/ 943297 w 2632336"/>
                <a:gd name="connsiteY108" fmla="*/ 2123047 h 2179243"/>
                <a:gd name="connsiteX109" fmla="*/ 924437 w 2632336"/>
                <a:gd name="connsiteY109" fmla="*/ 2123047 h 2179243"/>
                <a:gd name="connsiteX110" fmla="*/ 933316 w 2632336"/>
                <a:gd name="connsiteY110" fmla="*/ 2118181 h 2179243"/>
                <a:gd name="connsiteX111" fmla="*/ 936600 w 2632336"/>
                <a:gd name="connsiteY111" fmla="*/ 2116429 h 2179243"/>
                <a:gd name="connsiteX112" fmla="*/ 917738 w 2632336"/>
                <a:gd name="connsiteY112" fmla="*/ 2116429 h 2179243"/>
                <a:gd name="connsiteX113" fmla="*/ 926618 w 2632336"/>
                <a:gd name="connsiteY113" fmla="*/ 2111564 h 2179243"/>
                <a:gd name="connsiteX114" fmla="*/ 929898 w 2632336"/>
                <a:gd name="connsiteY114" fmla="*/ 2109814 h 2179243"/>
                <a:gd name="connsiteX115" fmla="*/ 911040 w 2632336"/>
                <a:gd name="connsiteY115" fmla="*/ 2109814 h 2179243"/>
                <a:gd name="connsiteX116" fmla="*/ 919919 w 2632336"/>
                <a:gd name="connsiteY116" fmla="*/ 2104948 h 2179243"/>
                <a:gd name="connsiteX117" fmla="*/ 923202 w 2632336"/>
                <a:gd name="connsiteY117" fmla="*/ 2103197 h 2179243"/>
                <a:gd name="connsiteX118" fmla="*/ 904341 w 2632336"/>
                <a:gd name="connsiteY118" fmla="*/ 2103197 h 2179243"/>
                <a:gd name="connsiteX119" fmla="*/ 913220 w 2632336"/>
                <a:gd name="connsiteY119" fmla="*/ 2098331 h 2179243"/>
                <a:gd name="connsiteX120" fmla="*/ 916502 w 2632336"/>
                <a:gd name="connsiteY120" fmla="*/ 2096580 h 2179243"/>
                <a:gd name="connsiteX121" fmla="*/ 897642 w 2632336"/>
                <a:gd name="connsiteY121" fmla="*/ 2096580 h 2179243"/>
                <a:gd name="connsiteX122" fmla="*/ 906521 w 2632336"/>
                <a:gd name="connsiteY122" fmla="*/ 2091714 h 2179243"/>
                <a:gd name="connsiteX123" fmla="*/ 909803 w 2632336"/>
                <a:gd name="connsiteY123" fmla="*/ 2089963 h 2179243"/>
                <a:gd name="connsiteX124" fmla="*/ 890943 w 2632336"/>
                <a:gd name="connsiteY124" fmla="*/ 2089963 h 2179243"/>
                <a:gd name="connsiteX125" fmla="*/ 899822 w 2632336"/>
                <a:gd name="connsiteY125" fmla="*/ 2085098 h 2179243"/>
                <a:gd name="connsiteX126" fmla="*/ 903104 w 2632336"/>
                <a:gd name="connsiteY126" fmla="*/ 2083347 h 2179243"/>
                <a:gd name="connsiteX127" fmla="*/ 884244 w 2632336"/>
                <a:gd name="connsiteY127" fmla="*/ 2083347 h 2179243"/>
                <a:gd name="connsiteX128" fmla="*/ 893124 w 2632336"/>
                <a:gd name="connsiteY128" fmla="*/ 2078481 h 2179243"/>
                <a:gd name="connsiteX129" fmla="*/ 896405 w 2632336"/>
                <a:gd name="connsiteY129" fmla="*/ 2076730 h 2179243"/>
                <a:gd name="connsiteX130" fmla="*/ 877545 w 2632336"/>
                <a:gd name="connsiteY130" fmla="*/ 2076730 h 2179243"/>
                <a:gd name="connsiteX131" fmla="*/ 886425 w 2632336"/>
                <a:gd name="connsiteY131" fmla="*/ 2071865 h 2179243"/>
                <a:gd name="connsiteX132" fmla="*/ 889706 w 2632336"/>
                <a:gd name="connsiteY132" fmla="*/ 2070114 h 2179243"/>
                <a:gd name="connsiteX133" fmla="*/ 870847 w 2632336"/>
                <a:gd name="connsiteY133" fmla="*/ 2070114 h 2179243"/>
                <a:gd name="connsiteX134" fmla="*/ 879726 w 2632336"/>
                <a:gd name="connsiteY134" fmla="*/ 2065248 h 2179243"/>
                <a:gd name="connsiteX135" fmla="*/ 883008 w 2632336"/>
                <a:gd name="connsiteY135" fmla="*/ 2063497 h 2179243"/>
                <a:gd name="connsiteX136" fmla="*/ 864148 w 2632336"/>
                <a:gd name="connsiteY136" fmla="*/ 2063497 h 2179243"/>
                <a:gd name="connsiteX137" fmla="*/ 873028 w 2632336"/>
                <a:gd name="connsiteY137" fmla="*/ 2058632 h 2179243"/>
                <a:gd name="connsiteX138" fmla="*/ 876309 w 2632336"/>
                <a:gd name="connsiteY138" fmla="*/ 2056881 h 2179243"/>
                <a:gd name="connsiteX139" fmla="*/ 857449 w 2632336"/>
                <a:gd name="connsiteY139" fmla="*/ 2056881 h 2179243"/>
                <a:gd name="connsiteX140" fmla="*/ 866329 w 2632336"/>
                <a:gd name="connsiteY140" fmla="*/ 2052015 h 2179243"/>
                <a:gd name="connsiteX141" fmla="*/ 869610 w 2632336"/>
                <a:gd name="connsiteY141" fmla="*/ 2050264 h 2179243"/>
                <a:gd name="connsiteX142" fmla="*/ 850750 w 2632336"/>
                <a:gd name="connsiteY142" fmla="*/ 2050264 h 2179243"/>
                <a:gd name="connsiteX143" fmla="*/ 859630 w 2632336"/>
                <a:gd name="connsiteY143" fmla="*/ 2045399 h 2179243"/>
                <a:gd name="connsiteX144" fmla="*/ 862911 w 2632336"/>
                <a:gd name="connsiteY144" fmla="*/ 2043647 h 2179243"/>
                <a:gd name="connsiteX145" fmla="*/ 844051 w 2632336"/>
                <a:gd name="connsiteY145" fmla="*/ 2043647 h 2179243"/>
                <a:gd name="connsiteX146" fmla="*/ 852931 w 2632336"/>
                <a:gd name="connsiteY146" fmla="*/ 2038782 h 2179243"/>
                <a:gd name="connsiteX147" fmla="*/ 856212 w 2632336"/>
                <a:gd name="connsiteY147" fmla="*/ 2037031 h 2179243"/>
                <a:gd name="connsiteX148" fmla="*/ 837352 w 2632336"/>
                <a:gd name="connsiteY148" fmla="*/ 2037031 h 2179243"/>
                <a:gd name="connsiteX149" fmla="*/ 846232 w 2632336"/>
                <a:gd name="connsiteY149" fmla="*/ 2032165 h 2179243"/>
                <a:gd name="connsiteX150" fmla="*/ 849514 w 2632336"/>
                <a:gd name="connsiteY150" fmla="*/ 2030414 h 2179243"/>
                <a:gd name="connsiteX151" fmla="*/ 830653 w 2632336"/>
                <a:gd name="connsiteY151" fmla="*/ 2030414 h 2179243"/>
                <a:gd name="connsiteX152" fmla="*/ 839533 w 2632336"/>
                <a:gd name="connsiteY152" fmla="*/ 2025549 h 2179243"/>
                <a:gd name="connsiteX153" fmla="*/ 842815 w 2632336"/>
                <a:gd name="connsiteY153" fmla="*/ 2023798 h 2179243"/>
                <a:gd name="connsiteX154" fmla="*/ 823955 w 2632336"/>
                <a:gd name="connsiteY154" fmla="*/ 2023798 h 2179243"/>
                <a:gd name="connsiteX155" fmla="*/ 832835 w 2632336"/>
                <a:gd name="connsiteY155" fmla="*/ 2018932 h 2179243"/>
                <a:gd name="connsiteX156" fmla="*/ 836118 w 2632336"/>
                <a:gd name="connsiteY156" fmla="*/ 2017181 h 2179243"/>
                <a:gd name="connsiteX157" fmla="*/ 817256 w 2632336"/>
                <a:gd name="connsiteY157" fmla="*/ 2017181 h 2179243"/>
                <a:gd name="connsiteX158" fmla="*/ 826136 w 2632336"/>
                <a:gd name="connsiteY158" fmla="*/ 2012315 h 2179243"/>
                <a:gd name="connsiteX159" fmla="*/ 829417 w 2632336"/>
                <a:gd name="connsiteY159" fmla="*/ 2010564 h 2179243"/>
                <a:gd name="connsiteX160" fmla="*/ 810557 w 2632336"/>
                <a:gd name="connsiteY160" fmla="*/ 2010564 h 2179243"/>
                <a:gd name="connsiteX161" fmla="*/ 819437 w 2632336"/>
                <a:gd name="connsiteY161" fmla="*/ 2005698 h 2179243"/>
                <a:gd name="connsiteX162" fmla="*/ 822719 w 2632336"/>
                <a:gd name="connsiteY162" fmla="*/ 2003947 h 2179243"/>
                <a:gd name="connsiteX163" fmla="*/ 803858 w 2632336"/>
                <a:gd name="connsiteY163" fmla="*/ 2003947 h 2179243"/>
                <a:gd name="connsiteX164" fmla="*/ 812738 w 2632336"/>
                <a:gd name="connsiteY164" fmla="*/ 1999082 h 2179243"/>
                <a:gd name="connsiteX165" fmla="*/ 816020 w 2632336"/>
                <a:gd name="connsiteY165" fmla="*/ 1997331 h 2179243"/>
                <a:gd name="connsiteX166" fmla="*/ 797159 w 2632336"/>
                <a:gd name="connsiteY166" fmla="*/ 1997331 h 2179243"/>
                <a:gd name="connsiteX167" fmla="*/ 806039 w 2632336"/>
                <a:gd name="connsiteY167" fmla="*/ 1992465 h 2179243"/>
                <a:gd name="connsiteX168" fmla="*/ 809321 w 2632336"/>
                <a:gd name="connsiteY168" fmla="*/ 1990714 h 2179243"/>
                <a:gd name="connsiteX169" fmla="*/ 790461 w 2632336"/>
                <a:gd name="connsiteY169" fmla="*/ 1990714 h 2179243"/>
                <a:gd name="connsiteX170" fmla="*/ 799341 w 2632336"/>
                <a:gd name="connsiteY170" fmla="*/ 1985849 h 2179243"/>
                <a:gd name="connsiteX171" fmla="*/ 802622 w 2632336"/>
                <a:gd name="connsiteY171" fmla="*/ 1984098 h 2179243"/>
                <a:gd name="connsiteX172" fmla="*/ 783761 w 2632336"/>
                <a:gd name="connsiteY172" fmla="*/ 1984098 h 2179243"/>
                <a:gd name="connsiteX173" fmla="*/ 792641 w 2632336"/>
                <a:gd name="connsiteY173" fmla="*/ 1979232 h 2179243"/>
                <a:gd name="connsiteX174" fmla="*/ 795923 w 2632336"/>
                <a:gd name="connsiteY174" fmla="*/ 1977481 h 2179243"/>
                <a:gd name="connsiteX175" fmla="*/ 777063 w 2632336"/>
                <a:gd name="connsiteY175" fmla="*/ 1977481 h 2179243"/>
                <a:gd name="connsiteX176" fmla="*/ 785943 w 2632336"/>
                <a:gd name="connsiteY176" fmla="*/ 1972616 h 2179243"/>
                <a:gd name="connsiteX177" fmla="*/ 789225 w 2632336"/>
                <a:gd name="connsiteY177" fmla="*/ 1970865 h 2179243"/>
                <a:gd name="connsiteX178" fmla="*/ 770364 w 2632336"/>
                <a:gd name="connsiteY178" fmla="*/ 1970865 h 2179243"/>
                <a:gd name="connsiteX179" fmla="*/ 779244 w 2632336"/>
                <a:gd name="connsiteY179" fmla="*/ 1965999 h 2179243"/>
                <a:gd name="connsiteX180" fmla="*/ 782526 w 2632336"/>
                <a:gd name="connsiteY180" fmla="*/ 1964248 h 2179243"/>
                <a:gd name="connsiteX181" fmla="*/ 763665 w 2632336"/>
                <a:gd name="connsiteY181" fmla="*/ 1964248 h 2179243"/>
                <a:gd name="connsiteX182" fmla="*/ 772545 w 2632336"/>
                <a:gd name="connsiteY182" fmla="*/ 1959383 h 2179243"/>
                <a:gd name="connsiteX183" fmla="*/ 775827 w 2632336"/>
                <a:gd name="connsiteY183" fmla="*/ 1957632 h 2179243"/>
                <a:gd name="connsiteX184" fmla="*/ 756966 w 2632336"/>
                <a:gd name="connsiteY184" fmla="*/ 1957632 h 2179243"/>
                <a:gd name="connsiteX185" fmla="*/ 765846 w 2632336"/>
                <a:gd name="connsiteY185" fmla="*/ 1952766 h 2179243"/>
                <a:gd name="connsiteX186" fmla="*/ 769128 w 2632336"/>
                <a:gd name="connsiteY186" fmla="*/ 1951015 h 2179243"/>
                <a:gd name="connsiteX187" fmla="*/ 750268 w 2632336"/>
                <a:gd name="connsiteY187" fmla="*/ 1951015 h 2179243"/>
                <a:gd name="connsiteX188" fmla="*/ 759147 w 2632336"/>
                <a:gd name="connsiteY188" fmla="*/ 1946149 h 2179243"/>
                <a:gd name="connsiteX189" fmla="*/ 762429 w 2632336"/>
                <a:gd name="connsiteY189" fmla="*/ 1944399 h 2179243"/>
                <a:gd name="connsiteX190" fmla="*/ 743569 w 2632336"/>
                <a:gd name="connsiteY190" fmla="*/ 1944399 h 2179243"/>
                <a:gd name="connsiteX191" fmla="*/ 752449 w 2632336"/>
                <a:gd name="connsiteY191" fmla="*/ 1939533 h 2179243"/>
                <a:gd name="connsiteX192" fmla="*/ 755731 w 2632336"/>
                <a:gd name="connsiteY192" fmla="*/ 1937782 h 2179243"/>
                <a:gd name="connsiteX193" fmla="*/ 736870 w 2632336"/>
                <a:gd name="connsiteY193" fmla="*/ 1937782 h 2179243"/>
                <a:gd name="connsiteX194" fmla="*/ 745750 w 2632336"/>
                <a:gd name="connsiteY194" fmla="*/ 1932916 h 2179243"/>
                <a:gd name="connsiteX195" fmla="*/ 749032 w 2632336"/>
                <a:gd name="connsiteY195" fmla="*/ 1931165 h 2179243"/>
                <a:gd name="connsiteX196" fmla="*/ 730171 w 2632336"/>
                <a:gd name="connsiteY196" fmla="*/ 1931165 h 2179243"/>
                <a:gd name="connsiteX197" fmla="*/ 739051 w 2632336"/>
                <a:gd name="connsiteY197" fmla="*/ 1926300 h 2179243"/>
                <a:gd name="connsiteX198" fmla="*/ 742333 w 2632336"/>
                <a:gd name="connsiteY198" fmla="*/ 1924549 h 2179243"/>
                <a:gd name="connsiteX199" fmla="*/ 723473 w 2632336"/>
                <a:gd name="connsiteY199" fmla="*/ 1924549 h 2179243"/>
                <a:gd name="connsiteX200" fmla="*/ 732352 w 2632336"/>
                <a:gd name="connsiteY200" fmla="*/ 1919683 h 2179243"/>
                <a:gd name="connsiteX201" fmla="*/ 735635 w 2632336"/>
                <a:gd name="connsiteY201" fmla="*/ 1917932 h 2179243"/>
                <a:gd name="connsiteX202" fmla="*/ 716774 w 2632336"/>
                <a:gd name="connsiteY202" fmla="*/ 1917932 h 2179243"/>
                <a:gd name="connsiteX203" fmla="*/ 725653 w 2632336"/>
                <a:gd name="connsiteY203" fmla="*/ 1913066 h 2179243"/>
                <a:gd name="connsiteX204" fmla="*/ 728935 w 2632336"/>
                <a:gd name="connsiteY204" fmla="*/ 1911315 h 2179243"/>
                <a:gd name="connsiteX205" fmla="*/ 710075 w 2632336"/>
                <a:gd name="connsiteY205" fmla="*/ 1911315 h 2179243"/>
                <a:gd name="connsiteX206" fmla="*/ 718954 w 2632336"/>
                <a:gd name="connsiteY206" fmla="*/ 1906449 h 2179243"/>
                <a:gd name="connsiteX207" fmla="*/ 722236 w 2632336"/>
                <a:gd name="connsiteY207" fmla="*/ 1904699 h 2179243"/>
                <a:gd name="connsiteX208" fmla="*/ 703376 w 2632336"/>
                <a:gd name="connsiteY208" fmla="*/ 1904699 h 2179243"/>
                <a:gd name="connsiteX209" fmla="*/ 712255 w 2632336"/>
                <a:gd name="connsiteY209" fmla="*/ 1899833 h 2179243"/>
                <a:gd name="connsiteX210" fmla="*/ 715537 w 2632336"/>
                <a:gd name="connsiteY210" fmla="*/ 1898082 h 2179243"/>
                <a:gd name="connsiteX211" fmla="*/ 696678 w 2632336"/>
                <a:gd name="connsiteY211" fmla="*/ 1898082 h 2179243"/>
                <a:gd name="connsiteX212" fmla="*/ 705557 w 2632336"/>
                <a:gd name="connsiteY212" fmla="*/ 1893216 h 2179243"/>
                <a:gd name="connsiteX213" fmla="*/ 708839 w 2632336"/>
                <a:gd name="connsiteY213" fmla="*/ 1891465 h 2179243"/>
                <a:gd name="connsiteX214" fmla="*/ 689979 w 2632336"/>
                <a:gd name="connsiteY214" fmla="*/ 1891465 h 2179243"/>
                <a:gd name="connsiteX215" fmla="*/ 698858 w 2632336"/>
                <a:gd name="connsiteY215" fmla="*/ 1886600 h 2179243"/>
                <a:gd name="connsiteX216" fmla="*/ 702140 w 2632336"/>
                <a:gd name="connsiteY216" fmla="*/ 1884849 h 2179243"/>
                <a:gd name="connsiteX217" fmla="*/ 683280 w 2632336"/>
                <a:gd name="connsiteY217" fmla="*/ 1884849 h 2179243"/>
                <a:gd name="connsiteX218" fmla="*/ 692159 w 2632336"/>
                <a:gd name="connsiteY218" fmla="*/ 1879983 h 2179243"/>
                <a:gd name="connsiteX219" fmla="*/ 695441 w 2632336"/>
                <a:gd name="connsiteY219" fmla="*/ 1878232 h 2179243"/>
                <a:gd name="connsiteX220" fmla="*/ 676581 w 2632336"/>
                <a:gd name="connsiteY220" fmla="*/ 1878232 h 2179243"/>
                <a:gd name="connsiteX221" fmla="*/ 685461 w 2632336"/>
                <a:gd name="connsiteY221" fmla="*/ 1873367 h 2179243"/>
                <a:gd name="connsiteX222" fmla="*/ 688742 w 2632336"/>
                <a:gd name="connsiteY222" fmla="*/ 1871616 h 2179243"/>
                <a:gd name="connsiteX223" fmla="*/ 669882 w 2632336"/>
                <a:gd name="connsiteY223" fmla="*/ 1871616 h 2179243"/>
                <a:gd name="connsiteX224" fmla="*/ 678762 w 2632336"/>
                <a:gd name="connsiteY224" fmla="*/ 1866750 h 2179243"/>
                <a:gd name="connsiteX225" fmla="*/ 682043 w 2632336"/>
                <a:gd name="connsiteY225" fmla="*/ 1864999 h 2179243"/>
                <a:gd name="connsiteX226" fmla="*/ 663183 w 2632336"/>
                <a:gd name="connsiteY226" fmla="*/ 1864999 h 2179243"/>
                <a:gd name="connsiteX227" fmla="*/ 672063 w 2632336"/>
                <a:gd name="connsiteY227" fmla="*/ 1860133 h 2179243"/>
                <a:gd name="connsiteX228" fmla="*/ 675344 w 2632336"/>
                <a:gd name="connsiteY228" fmla="*/ 1858383 h 2179243"/>
                <a:gd name="connsiteX229" fmla="*/ 656484 w 2632336"/>
                <a:gd name="connsiteY229" fmla="*/ 1858383 h 2179243"/>
                <a:gd name="connsiteX230" fmla="*/ 665364 w 2632336"/>
                <a:gd name="connsiteY230" fmla="*/ 1853517 h 2179243"/>
                <a:gd name="connsiteX231" fmla="*/ 668645 w 2632336"/>
                <a:gd name="connsiteY231" fmla="*/ 1851766 h 2179243"/>
                <a:gd name="connsiteX232" fmla="*/ 649786 w 2632336"/>
                <a:gd name="connsiteY232" fmla="*/ 1851766 h 2179243"/>
                <a:gd name="connsiteX233" fmla="*/ 658666 w 2632336"/>
                <a:gd name="connsiteY233" fmla="*/ 1846901 h 2179243"/>
                <a:gd name="connsiteX234" fmla="*/ 661947 w 2632336"/>
                <a:gd name="connsiteY234" fmla="*/ 1845149 h 2179243"/>
                <a:gd name="connsiteX235" fmla="*/ 643087 w 2632336"/>
                <a:gd name="connsiteY235" fmla="*/ 1845149 h 2179243"/>
                <a:gd name="connsiteX236" fmla="*/ 651967 w 2632336"/>
                <a:gd name="connsiteY236" fmla="*/ 1840284 h 2179243"/>
                <a:gd name="connsiteX237" fmla="*/ 655248 w 2632336"/>
                <a:gd name="connsiteY237" fmla="*/ 1838533 h 2179243"/>
                <a:gd name="connsiteX238" fmla="*/ 636388 w 2632336"/>
                <a:gd name="connsiteY238" fmla="*/ 1838533 h 2179243"/>
                <a:gd name="connsiteX239" fmla="*/ 645268 w 2632336"/>
                <a:gd name="connsiteY239" fmla="*/ 1833667 h 2179243"/>
                <a:gd name="connsiteX240" fmla="*/ 648549 w 2632336"/>
                <a:gd name="connsiteY240" fmla="*/ 1831916 h 2179243"/>
                <a:gd name="connsiteX241" fmla="*/ 629689 w 2632336"/>
                <a:gd name="connsiteY241" fmla="*/ 1831916 h 2179243"/>
                <a:gd name="connsiteX242" fmla="*/ 638569 w 2632336"/>
                <a:gd name="connsiteY242" fmla="*/ 1827051 h 2179243"/>
                <a:gd name="connsiteX243" fmla="*/ 641852 w 2632336"/>
                <a:gd name="connsiteY243" fmla="*/ 1825299 h 2179243"/>
                <a:gd name="connsiteX244" fmla="*/ 622990 w 2632336"/>
                <a:gd name="connsiteY244" fmla="*/ 1825299 h 2179243"/>
                <a:gd name="connsiteX245" fmla="*/ 631870 w 2632336"/>
                <a:gd name="connsiteY245" fmla="*/ 1820433 h 2179243"/>
                <a:gd name="connsiteX246" fmla="*/ 635152 w 2632336"/>
                <a:gd name="connsiteY246" fmla="*/ 1818683 h 2179243"/>
                <a:gd name="connsiteX247" fmla="*/ 616291 w 2632336"/>
                <a:gd name="connsiteY247" fmla="*/ 1818683 h 2179243"/>
                <a:gd name="connsiteX248" fmla="*/ 625171 w 2632336"/>
                <a:gd name="connsiteY248" fmla="*/ 1813817 h 2179243"/>
                <a:gd name="connsiteX249" fmla="*/ 628453 w 2632336"/>
                <a:gd name="connsiteY249" fmla="*/ 1812066 h 2179243"/>
                <a:gd name="connsiteX250" fmla="*/ 609592 w 2632336"/>
                <a:gd name="connsiteY250" fmla="*/ 1812066 h 2179243"/>
                <a:gd name="connsiteX251" fmla="*/ 618472 w 2632336"/>
                <a:gd name="connsiteY251" fmla="*/ 1807200 h 2179243"/>
                <a:gd name="connsiteX252" fmla="*/ 621754 w 2632336"/>
                <a:gd name="connsiteY252" fmla="*/ 1805449 h 2179243"/>
                <a:gd name="connsiteX253" fmla="*/ 602894 w 2632336"/>
                <a:gd name="connsiteY253" fmla="*/ 1805449 h 2179243"/>
                <a:gd name="connsiteX254" fmla="*/ 611774 w 2632336"/>
                <a:gd name="connsiteY254" fmla="*/ 1800584 h 2179243"/>
                <a:gd name="connsiteX255" fmla="*/ 615055 w 2632336"/>
                <a:gd name="connsiteY255" fmla="*/ 1798833 h 2179243"/>
                <a:gd name="connsiteX256" fmla="*/ 596195 w 2632336"/>
                <a:gd name="connsiteY256" fmla="*/ 1798833 h 2179243"/>
                <a:gd name="connsiteX257" fmla="*/ 605075 w 2632336"/>
                <a:gd name="connsiteY257" fmla="*/ 1793967 h 2179243"/>
                <a:gd name="connsiteX258" fmla="*/ 608357 w 2632336"/>
                <a:gd name="connsiteY258" fmla="*/ 1792216 h 2179243"/>
                <a:gd name="connsiteX259" fmla="*/ 589496 w 2632336"/>
                <a:gd name="connsiteY259" fmla="*/ 1792216 h 2179243"/>
                <a:gd name="connsiteX260" fmla="*/ 598376 w 2632336"/>
                <a:gd name="connsiteY260" fmla="*/ 1787351 h 2179243"/>
                <a:gd name="connsiteX261" fmla="*/ 601658 w 2632336"/>
                <a:gd name="connsiteY261" fmla="*/ 1785600 h 2179243"/>
                <a:gd name="connsiteX262" fmla="*/ 582797 w 2632336"/>
                <a:gd name="connsiteY262" fmla="*/ 1785600 h 2179243"/>
                <a:gd name="connsiteX263" fmla="*/ 591677 w 2632336"/>
                <a:gd name="connsiteY263" fmla="*/ 1780734 h 2179243"/>
                <a:gd name="connsiteX264" fmla="*/ 594959 w 2632336"/>
                <a:gd name="connsiteY264" fmla="*/ 1778983 h 2179243"/>
                <a:gd name="connsiteX265" fmla="*/ 576098 w 2632336"/>
                <a:gd name="connsiteY265" fmla="*/ 1778983 h 2179243"/>
                <a:gd name="connsiteX266" fmla="*/ 584978 w 2632336"/>
                <a:gd name="connsiteY266" fmla="*/ 1774118 h 2179243"/>
                <a:gd name="connsiteX267" fmla="*/ 588260 w 2632336"/>
                <a:gd name="connsiteY267" fmla="*/ 1772367 h 2179243"/>
                <a:gd name="connsiteX268" fmla="*/ 569399 w 2632336"/>
                <a:gd name="connsiteY268" fmla="*/ 1772367 h 2179243"/>
                <a:gd name="connsiteX269" fmla="*/ 578279 w 2632336"/>
                <a:gd name="connsiteY269" fmla="*/ 1767501 h 2179243"/>
                <a:gd name="connsiteX270" fmla="*/ 581561 w 2632336"/>
                <a:gd name="connsiteY270" fmla="*/ 1765750 h 2179243"/>
                <a:gd name="connsiteX271" fmla="*/ 562700 w 2632336"/>
                <a:gd name="connsiteY271" fmla="*/ 1765750 h 2179243"/>
                <a:gd name="connsiteX272" fmla="*/ 571580 w 2632336"/>
                <a:gd name="connsiteY272" fmla="*/ 1760885 h 2179243"/>
                <a:gd name="connsiteX273" fmla="*/ 574862 w 2632336"/>
                <a:gd name="connsiteY273" fmla="*/ 1759134 h 2179243"/>
                <a:gd name="connsiteX274" fmla="*/ 556002 w 2632336"/>
                <a:gd name="connsiteY274" fmla="*/ 1759134 h 2179243"/>
                <a:gd name="connsiteX275" fmla="*/ 564882 w 2632336"/>
                <a:gd name="connsiteY275" fmla="*/ 1754268 h 2179243"/>
                <a:gd name="connsiteX276" fmla="*/ 568164 w 2632336"/>
                <a:gd name="connsiteY276" fmla="*/ 1752517 h 2179243"/>
                <a:gd name="connsiteX277" fmla="*/ 549303 w 2632336"/>
                <a:gd name="connsiteY277" fmla="*/ 1752517 h 2179243"/>
                <a:gd name="connsiteX278" fmla="*/ 558183 w 2632336"/>
                <a:gd name="connsiteY278" fmla="*/ 1747651 h 2179243"/>
                <a:gd name="connsiteX279" fmla="*/ 561465 w 2632336"/>
                <a:gd name="connsiteY279" fmla="*/ 1745901 h 2179243"/>
                <a:gd name="connsiteX280" fmla="*/ 542604 w 2632336"/>
                <a:gd name="connsiteY280" fmla="*/ 1745901 h 2179243"/>
                <a:gd name="connsiteX281" fmla="*/ 551484 w 2632336"/>
                <a:gd name="connsiteY281" fmla="*/ 1741035 h 2179243"/>
                <a:gd name="connsiteX282" fmla="*/ 554766 w 2632336"/>
                <a:gd name="connsiteY282" fmla="*/ 1739284 h 2179243"/>
                <a:gd name="connsiteX283" fmla="*/ 535906 w 2632336"/>
                <a:gd name="connsiteY283" fmla="*/ 1739284 h 2179243"/>
                <a:gd name="connsiteX284" fmla="*/ 544785 w 2632336"/>
                <a:gd name="connsiteY284" fmla="*/ 1734418 h 2179243"/>
                <a:gd name="connsiteX285" fmla="*/ 548067 w 2632336"/>
                <a:gd name="connsiteY285" fmla="*/ 1732667 h 2179243"/>
                <a:gd name="connsiteX286" fmla="*/ 529207 w 2632336"/>
                <a:gd name="connsiteY286" fmla="*/ 1732667 h 2179243"/>
                <a:gd name="connsiteX287" fmla="*/ 538086 w 2632336"/>
                <a:gd name="connsiteY287" fmla="*/ 1727802 h 2179243"/>
                <a:gd name="connsiteX288" fmla="*/ 541370 w 2632336"/>
                <a:gd name="connsiteY288" fmla="*/ 1726050 h 2179243"/>
                <a:gd name="connsiteX289" fmla="*/ 522508 w 2632336"/>
                <a:gd name="connsiteY289" fmla="*/ 1726050 h 2179243"/>
                <a:gd name="connsiteX290" fmla="*/ 531388 w 2632336"/>
                <a:gd name="connsiteY290" fmla="*/ 1721185 h 2179243"/>
                <a:gd name="connsiteX291" fmla="*/ 534670 w 2632336"/>
                <a:gd name="connsiteY291" fmla="*/ 1719434 h 2179243"/>
                <a:gd name="connsiteX292" fmla="*/ 515809 w 2632336"/>
                <a:gd name="connsiteY292" fmla="*/ 1719434 h 2179243"/>
                <a:gd name="connsiteX293" fmla="*/ 524688 w 2632336"/>
                <a:gd name="connsiteY293" fmla="*/ 1714568 h 2179243"/>
                <a:gd name="connsiteX294" fmla="*/ 527970 w 2632336"/>
                <a:gd name="connsiteY294" fmla="*/ 1712817 h 2179243"/>
                <a:gd name="connsiteX295" fmla="*/ 509111 w 2632336"/>
                <a:gd name="connsiteY295" fmla="*/ 1712817 h 2179243"/>
                <a:gd name="connsiteX296" fmla="*/ 517990 w 2632336"/>
                <a:gd name="connsiteY296" fmla="*/ 1707951 h 2179243"/>
                <a:gd name="connsiteX297" fmla="*/ 521272 w 2632336"/>
                <a:gd name="connsiteY297" fmla="*/ 1706201 h 2179243"/>
                <a:gd name="connsiteX298" fmla="*/ 502412 w 2632336"/>
                <a:gd name="connsiteY298" fmla="*/ 1706201 h 2179243"/>
                <a:gd name="connsiteX299" fmla="*/ 511291 w 2632336"/>
                <a:gd name="connsiteY299" fmla="*/ 1701335 h 2179243"/>
                <a:gd name="connsiteX300" fmla="*/ 514573 w 2632336"/>
                <a:gd name="connsiteY300" fmla="*/ 1699584 h 2179243"/>
                <a:gd name="connsiteX301" fmla="*/ 495713 w 2632336"/>
                <a:gd name="connsiteY301" fmla="*/ 1699584 h 2179243"/>
                <a:gd name="connsiteX302" fmla="*/ 504592 w 2632336"/>
                <a:gd name="connsiteY302" fmla="*/ 1694718 h 2179243"/>
                <a:gd name="connsiteX303" fmla="*/ 507874 w 2632336"/>
                <a:gd name="connsiteY303" fmla="*/ 1692967 h 2179243"/>
                <a:gd name="connsiteX304" fmla="*/ 489014 w 2632336"/>
                <a:gd name="connsiteY304" fmla="*/ 1692967 h 2179243"/>
                <a:gd name="connsiteX305" fmla="*/ 497894 w 2632336"/>
                <a:gd name="connsiteY305" fmla="*/ 1688102 h 2179243"/>
                <a:gd name="connsiteX306" fmla="*/ 501175 w 2632336"/>
                <a:gd name="connsiteY306" fmla="*/ 1686351 h 2179243"/>
                <a:gd name="connsiteX307" fmla="*/ 482315 w 2632336"/>
                <a:gd name="connsiteY307" fmla="*/ 1686351 h 2179243"/>
                <a:gd name="connsiteX308" fmla="*/ 491195 w 2632336"/>
                <a:gd name="connsiteY308" fmla="*/ 1681485 h 2179243"/>
                <a:gd name="connsiteX309" fmla="*/ 494476 w 2632336"/>
                <a:gd name="connsiteY309" fmla="*/ 1679734 h 2179243"/>
                <a:gd name="connsiteX310" fmla="*/ 475617 w 2632336"/>
                <a:gd name="connsiteY310" fmla="*/ 1679734 h 2179243"/>
                <a:gd name="connsiteX311" fmla="*/ 484496 w 2632336"/>
                <a:gd name="connsiteY311" fmla="*/ 1674869 h 2179243"/>
                <a:gd name="connsiteX312" fmla="*/ 487778 w 2632336"/>
                <a:gd name="connsiteY312" fmla="*/ 1673118 h 2179243"/>
                <a:gd name="connsiteX313" fmla="*/ 468918 w 2632336"/>
                <a:gd name="connsiteY313" fmla="*/ 1673118 h 2179243"/>
                <a:gd name="connsiteX314" fmla="*/ 477797 w 2632336"/>
                <a:gd name="connsiteY314" fmla="*/ 1668252 h 2179243"/>
                <a:gd name="connsiteX315" fmla="*/ 481079 w 2632336"/>
                <a:gd name="connsiteY315" fmla="*/ 1666501 h 2179243"/>
                <a:gd name="connsiteX316" fmla="*/ 462219 w 2632336"/>
                <a:gd name="connsiteY316" fmla="*/ 1666501 h 2179243"/>
                <a:gd name="connsiteX317" fmla="*/ 471099 w 2632336"/>
                <a:gd name="connsiteY317" fmla="*/ 1661635 h 2179243"/>
                <a:gd name="connsiteX318" fmla="*/ 474380 w 2632336"/>
                <a:gd name="connsiteY318" fmla="*/ 1659885 h 2179243"/>
                <a:gd name="connsiteX319" fmla="*/ 455520 w 2632336"/>
                <a:gd name="connsiteY319" fmla="*/ 1659885 h 2179243"/>
                <a:gd name="connsiteX320" fmla="*/ 464400 w 2632336"/>
                <a:gd name="connsiteY320" fmla="*/ 1655019 h 2179243"/>
                <a:gd name="connsiteX321" fmla="*/ 467681 w 2632336"/>
                <a:gd name="connsiteY321" fmla="*/ 1653268 h 2179243"/>
                <a:gd name="connsiteX322" fmla="*/ 448821 w 2632336"/>
                <a:gd name="connsiteY322" fmla="*/ 1653268 h 2179243"/>
                <a:gd name="connsiteX323" fmla="*/ 457701 w 2632336"/>
                <a:gd name="connsiteY323" fmla="*/ 1648403 h 2179243"/>
                <a:gd name="connsiteX324" fmla="*/ 460982 w 2632336"/>
                <a:gd name="connsiteY324" fmla="*/ 1646651 h 2179243"/>
                <a:gd name="connsiteX325" fmla="*/ 442122 w 2632336"/>
                <a:gd name="connsiteY325" fmla="*/ 1646651 h 2179243"/>
                <a:gd name="connsiteX326" fmla="*/ 451002 w 2632336"/>
                <a:gd name="connsiteY326" fmla="*/ 1641786 h 2179243"/>
                <a:gd name="connsiteX327" fmla="*/ 454285 w 2632336"/>
                <a:gd name="connsiteY327" fmla="*/ 1640034 h 2179243"/>
                <a:gd name="connsiteX328" fmla="*/ 435423 w 2632336"/>
                <a:gd name="connsiteY328" fmla="*/ 1640034 h 2179243"/>
                <a:gd name="connsiteX329" fmla="*/ 444303 w 2632336"/>
                <a:gd name="connsiteY329" fmla="*/ 1635169 h 2179243"/>
                <a:gd name="connsiteX330" fmla="*/ 447585 w 2632336"/>
                <a:gd name="connsiteY330" fmla="*/ 1633418 h 2179243"/>
                <a:gd name="connsiteX331" fmla="*/ 428725 w 2632336"/>
                <a:gd name="connsiteY331" fmla="*/ 1633418 h 2179243"/>
                <a:gd name="connsiteX332" fmla="*/ 437605 w 2632336"/>
                <a:gd name="connsiteY332" fmla="*/ 1628552 h 2179243"/>
                <a:gd name="connsiteX333" fmla="*/ 440886 w 2632336"/>
                <a:gd name="connsiteY333" fmla="*/ 1626801 h 2179243"/>
                <a:gd name="connsiteX334" fmla="*/ 422026 w 2632336"/>
                <a:gd name="connsiteY334" fmla="*/ 1626801 h 2179243"/>
                <a:gd name="connsiteX335" fmla="*/ 430906 w 2632336"/>
                <a:gd name="connsiteY335" fmla="*/ 1621935 h 2179243"/>
                <a:gd name="connsiteX336" fmla="*/ 434187 w 2632336"/>
                <a:gd name="connsiteY336" fmla="*/ 1620185 h 2179243"/>
                <a:gd name="connsiteX337" fmla="*/ 415327 w 2632336"/>
                <a:gd name="connsiteY337" fmla="*/ 1620185 h 2179243"/>
                <a:gd name="connsiteX338" fmla="*/ 424207 w 2632336"/>
                <a:gd name="connsiteY338" fmla="*/ 1615319 h 2179243"/>
                <a:gd name="connsiteX339" fmla="*/ 427488 w 2632336"/>
                <a:gd name="connsiteY339" fmla="*/ 1613568 h 2179243"/>
                <a:gd name="connsiteX340" fmla="*/ 408628 w 2632336"/>
                <a:gd name="connsiteY340" fmla="*/ 1613568 h 2179243"/>
                <a:gd name="connsiteX341" fmla="*/ 417508 w 2632336"/>
                <a:gd name="connsiteY341" fmla="*/ 1608702 h 2179243"/>
                <a:gd name="connsiteX342" fmla="*/ 420790 w 2632336"/>
                <a:gd name="connsiteY342" fmla="*/ 1606951 h 2179243"/>
                <a:gd name="connsiteX343" fmla="*/ 401929 w 2632336"/>
                <a:gd name="connsiteY343" fmla="*/ 1606951 h 2179243"/>
                <a:gd name="connsiteX344" fmla="*/ 410809 w 2632336"/>
                <a:gd name="connsiteY344" fmla="*/ 1602086 h 2179243"/>
                <a:gd name="connsiteX345" fmla="*/ 414091 w 2632336"/>
                <a:gd name="connsiteY345" fmla="*/ 1600335 h 2179243"/>
                <a:gd name="connsiteX346" fmla="*/ 395230 w 2632336"/>
                <a:gd name="connsiteY346" fmla="*/ 1600335 h 2179243"/>
                <a:gd name="connsiteX347" fmla="*/ 404110 w 2632336"/>
                <a:gd name="connsiteY347" fmla="*/ 1595469 h 2179243"/>
                <a:gd name="connsiteX348" fmla="*/ 407392 w 2632336"/>
                <a:gd name="connsiteY348" fmla="*/ 1593718 h 2179243"/>
                <a:gd name="connsiteX349" fmla="*/ 388531 w 2632336"/>
                <a:gd name="connsiteY349" fmla="*/ 1593718 h 2179243"/>
                <a:gd name="connsiteX350" fmla="*/ 397411 w 2632336"/>
                <a:gd name="connsiteY350" fmla="*/ 1588853 h 2179243"/>
                <a:gd name="connsiteX351" fmla="*/ 400693 w 2632336"/>
                <a:gd name="connsiteY351" fmla="*/ 1587102 h 2179243"/>
                <a:gd name="connsiteX352" fmla="*/ 381832 w 2632336"/>
                <a:gd name="connsiteY352" fmla="*/ 1587102 h 2179243"/>
                <a:gd name="connsiteX353" fmla="*/ 390712 w 2632336"/>
                <a:gd name="connsiteY353" fmla="*/ 1582236 h 2179243"/>
                <a:gd name="connsiteX354" fmla="*/ 393994 w 2632336"/>
                <a:gd name="connsiteY354" fmla="*/ 1580485 h 2179243"/>
                <a:gd name="connsiteX355" fmla="*/ 375134 w 2632336"/>
                <a:gd name="connsiteY355" fmla="*/ 1580485 h 2179243"/>
                <a:gd name="connsiteX356" fmla="*/ 384014 w 2632336"/>
                <a:gd name="connsiteY356" fmla="*/ 1575620 h 2179243"/>
                <a:gd name="connsiteX357" fmla="*/ 387296 w 2632336"/>
                <a:gd name="connsiteY357" fmla="*/ 1573869 h 2179243"/>
                <a:gd name="connsiteX358" fmla="*/ 368435 w 2632336"/>
                <a:gd name="connsiteY358" fmla="*/ 1573869 h 2179243"/>
                <a:gd name="connsiteX359" fmla="*/ 377315 w 2632336"/>
                <a:gd name="connsiteY359" fmla="*/ 1569003 h 2179243"/>
                <a:gd name="connsiteX360" fmla="*/ 380597 w 2632336"/>
                <a:gd name="connsiteY360" fmla="*/ 1567252 h 2179243"/>
                <a:gd name="connsiteX361" fmla="*/ 361736 w 2632336"/>
                <a:gd name="connsiteY361" fmla="*/ 1567252 h 2179243"/>
                <a:gd name="connsiteX362" fmla="*/ 370616 w 2632336"/>
                <a:gd name="connsiteY362" fmla="*/ 1562387 h 2179243"/>
                <a:gd name="connsiteX363" fmla="*/ 373898 w 2632336"/>
                <a:gd name="connsiteY363" fmla="*/ 1560636 h 2179243"/>
                <a:gd name="connsiteX364" fmla="*/ 355037 w 2632336"/>
                <a:gd name="connsiteY364" fmla="*/ 1560636 h 2179243"/>
                <a:gd name="connsiteX365" fmla="*/ 363917 w 2632336"/>
                <a:gd name="connsiteY365" fmla="*/ 1555770 h 2179243"/>
                <a:gd name="connsiteX366" fmla="*/ 367199 w 2632336"/>
                <a:gd name="connsiteY366" fmla="*/ 1554019 h 2179243"/>
                <a:gd name="connsiteX367" fmla="*/ 348339 w 2632336"/>
                <a:gd name="connsiteY367" fmla="*/ 1554019 h 2179243"/>
                <a:gd name="connsiteX368" fmla="*/ 357218 w 2632336"/>
                <a:gd name="connsiteY368" fmla="*/ 1549153 h 2179243"/>
                <a:gd name="connsiteX369" fmla="*/ 360500 w 2632336"/>
                <a:gd name="connsiteY369" fmla="*/ 1547403 h 2179243"/>
                <a:gd name="connsiteX370" fmla="*/ 341640 w 2632336"/>
                <a:gd name="connsiteY370" fmla="*/ 1547403 h 2179243"/>
                <a:gd name="connsiteX371" fmla="*/ 350519 w 2632336"/>
                <a:gd name="connsiteY371" fmla="*/ 1542537 h 2179243"/>
                <a:gd name="connsiteX372" fmla="*/ 353803 w 2632336"/>
                <a:gd name="connsiteY372" fmla="*/ 1540785 h 2179243"/>
                <a:gd name="connsiteX373" fmla="*/ 334941 w 2632336"/>
                <a:gd name="connsiteY373" fmla="*/ 1540785 h 2179243"/>
                <a:gd name="connsiteX374" fmla="*/ 343820 w 2632336"/>
                <a:gd name="connsiteY374" fmla="*/ 1535920 h 2179243"/>
                <a:gd name="connsiteX375" fmla="*/ 347102 w 2632336"/>
                <a:gd name="connsiteY375" fmla="*/ 1534169 h 2179243"/>
                <a:gd name="connsiteX376" fmla="*/ 328243 w 2632336"/>
                <a:gd name="connsiteY376" fmla="*/ 1534169 h 2179243"/>
                <a:gd name="connsiteX377" fmla="*/ 337122 w 2632336"/>
                <a:gd name="connsiteY377" fmla="*/ 1529303 h 2179243"/>
                <a:gd name="connsiteX378" fmla="*/ 340404 w 2632336"/>
                <a:gd name="connsiteY378" fmla="*/ 1527552 h 2179243"/>
                <a:gd name="connsiteX379" fmla="*/ 321544 w 2632336"/>
                <a:gd name="connsiteY379" fmla="*/ 1527552 h 2179243"/>
                <a:gd name="connsiteX380" fmla="*/ 330423 w 2632336"/>
                <a:gd name="connsiteY380" fmla="*/ 1522687 h 2179243"/>
                <a:gd name="connsiteX381" fmla="*/ 333705 w 2632336"/>
                <a:gd name="connsiteY381" fmla="*/ 1520936 h 2179243"/>
                <a:gd name="connsiteX382" fmla="*/ 314845 w 2632336"/>
                <a:gd name="connsiteY382" fmla="*/ 1520936 h 2179243"/>
                <a:gd name="connsiteX383" fmla="*/ 323724 w 2632336"/>
                <a:gd name="connsiteY383" fmla="*/ 1516070 h 2179243"/>
                <a:gd name="connsiteX384" fmla="*/ 327006 w 2632336"/>
                <a:gd name="connsiteY384" fmla="*/ 1514319 h 2179243"/>
                <a:gd name="connsiteX385" fmla="*/ 308146 w 2632336"/>
                <a:gd name="connsiteY385" fmla="*/ 1514319 h 2179243"/>
                <a:gd name="connsiteX386" fmla="*/ 317025 w 2632336"/>
                <a:gd name="connsiteY386" fmla="*/ 1509453 h 2179243"/>
                <a:gd name="connsiteX387" fmla="*/ 320307 w 2632336"/>
                <a:gd name="connsiteY387" fmla="*/ 1507703 h 2179243"/>
                <a:gd name="connsiteX388" fmla="*/ 301447 w 2632336"/>
                <a:gd name="connsiteY388" fmla="*/ 1507703 h 2179243"/>
                <a:gd name="connsiteX389" fmla="*/ 310327 w 2632336"/>
                <a:gd name="connsiteY389" fmla="*/ 1502837 h 2179243"/>
                <a:gd name="connsiteX390" fmla="*/ 313608 w 2632336"/>
                <a:gd name="connsiteY390" fmla="*/ 1501086 h 2179243"/>
                <a:gd name="connsiteX391" fmla="*/ 294748 w 2632336"/>
                <a:gd name="connsiteY391" fmla="*/ 1501086 h 2179243"/>
                <a:gd name="connsiteX392" fmla="*/ 303628 w 2632336"/>
                <a:gd name="connsiteY392" fmla="*/ 1496220 h 2179243"/>
                <a:gd name="connsiteX393" fmla="*/ 306909 w 2632336"/>
                <a:gd name="connsiteY393" fmla="*/ 1494469 h 2179243"/>
                <a:gd name="connsiteX394" fmla="*/ 288049 w 2632336"/>
                <a:gd name="connsiteY394" fmla="*/ 1494469 h 2179243"/>
                <a:gd name="connsiteX395" fmla="*/ 296929 w 2632336"/>
                <a:gd name="connsiteY395" fmla="*/ 1489604 h 2179243"/>
                <a:gd name="connsiteX396" fmla="*/ 300210 w 2632336"/>
                <a:gd name="connsiteY396" fmla="*/ 1487853 h 2179243"/>
                <a:gd name="connsiteX397" fmla="*/ 281351 w 2632336"/>
                <a:gd name="connsiteY397" fmla="*/ 1487853 h 2179243"/>
                <a:gd name="connsiteX398" fmla="*/ 290230 w 2632336"/>
                <a:gd name="connsiteY398" fmla="*/ 1482987 h 2179243"/>
                <a:gd name="connsiteX399" fmla="*/ 293512 w 2632336"/>
                <a:gd name="connsiteY399" fmla="*/ 1481236 h 2179243"/>
                <a:gd name="connsiteX400" fmla="*/ 274652 w 2632336"/>
                <a:gd name="connsiteY400" fmla="*/ 1481236 h 2179243"/>
                <a:gd name="connsiteX401" fmla="*/ 283532 w 2632336"/>
                <a:gd name="connsiteY401" fmla="*/ 1476371 h 2179243"/>
                <a:gd name="connsiteX402" fmla="*/ 286813 w 2632336"/>
                <a:gd name="connsiteY402" fmla="*/ 1474620 h 2179243"/>
                <a:gd name="connsiteX403" fmla="*/ 267953 w 2632336"/>
                <a:gd name="connsiteY403" fmla="*/ 1474620 h 2179243"/>
                <a:gd name="connsiteX404" fmla="*/ 276833 w 2632336"/>
                <a:gd name="connsiteY404" fmla="*/ 1469754 h 2179243"/>
                <a:gd name="connsiteX405" fmla="*/ 280114 w 2632336"/>
                <a:gd name="connsiteY405" fmla="*/ 1468003 h 2179243"/>
                <a:gd name="connsiteX406" fmla="*/ 261254 w 2632336"/>
                <a:gd name="connsiteY406" fmla="*/ 1468003 h 2179243"/>
                <a:gd name="connsiteX407" fmla="*/ 270134 w 2632336"/>
                <a:gd name="connsiteY407" fmla="*/ 1463137 h 2179243"/>
                <a:gd name="connsiteX408" fmla="*/ 273415 w 2632336"/>
                <a:gd name="connsiteY408" fmla="*/ 1461387 h 2179243"/>
                <a:gd name="connsiteX409" fmla="*/ 254555 w 2632336"/>
                <a:gd name="connsiteY409" fmla="*/ 1461387 h 2179243"/>
                <a:gd name="connsiteX410" fmla="*/ 263435 w 2632336"/>
                <a:gd name="connsiteY410" fmla="*/ 1456521 h 2179243"/>
                <a:gd name="connsiteX411" fmla="*/ 266716 w 2632336"/>
                <a:gd name="connsiteY411" fmla="*/ 1454770 h 2179243"/>
                <a:gd name="connsiteX412" fmla="*/ 247857 w 2632336"/>
                <a:gd name="connsiteY412" fmla="*/ 1454770 h 2179243"/>
                <a:gd name="connsiteX413" fmla="*/ 256737 w 2632336"/>
                <a:gd name="connsiteY413" fmla="*/ 1449905 h 2179243"/>
                <a:gd name="connsiteX414" fmla="*/ 260020 w 2632336"/>
                <a:gd name="connsiteY414" fmla="*/ 1448153 h 2179243"/>
                <a:gd name="connsiteX415" fmla="*/ 241157 w 2632336"/>
                <a:gd name="connsiteY415" fmla="*/ 1448153 h 2179243"/>
                <a:gd name="connsiteX416" fmla="*/ 250037 w 2632336"/>
                <a:gd name="connsiteY416" fmla="*/ 1443287 h 2179243"/>
                <a:gd name="connsiteX417" fmla="*/ 253319 w 2632336"/>
                <a:gd name="connsiteY417" fmla="*/ 1441536 h 2179243"/>
                <a:gd name="connsiteX418" fmla="*/ 234459 w 2632336"/>
                <a:gd name="connsiteY418" fmla="*/ 1441536 h 2179243"/>
                <a:gd name="connsiteX419" fmla="*/ 243339 w 2632336"/>
                <a:gd name="connsiteY419" fmla="*/ 1436671 h 2179243"/>
                <a:gd name="connsiteX420" fmla="*/ 246620 w 2632336"/>
                <a:gd name="connsiteY420" fmla="*/ 1434920 h 2179243"/>
                <a:gd name="connsiteX421" fmla="*/ 227760 w 2632336"/>
                <a:gd name="connsiteY421" fmla="*/ 1434920 h 2179243"/>
                <a:gd name="connsiteX422" fmla="*/ 236640 w 2632336"/>
                <a:gd name="connsiteY422" fmla="*/ 1430054 h 2179243"/>
                <a:gd name="connsiteX423" fmla="*/ 239921 w 2632336"/>
                <a:gd name="connsiteY423" fmla="*/ 1428303 h 2179243"/>
                <a:gd name="connsiteX424" fmla="*/ 221061 w 2632336"/>
                <a:gd name="connsiteY424" fmla="*/ 1428303 h 2179243"/>
                <a:gd name="connsiteX425" fmla="*/ 229941 w 2632336"/>
                <a:gd name="connsiteY425" fmla="*/ 1423437 h 2179243"/>
                <a:gd name="connsiteX426" fmla="*/ 233223 w 2632336"/>
                <a:gd name="connsiteY426" fmla="*/ 1421687 h 2179243"/>
                <a:gd name="connsiteX427" fmla="*/ 214362 w 2632336"/>
                <a:gd name="connsiteY427" fmla="*/ 1421687 h 2179243"/>
                <a:gd name="connsiteX428" fmla="*/ 223242 w 2632336"/>
                <a:gd name="connsiteY428" fmla="*/ 1416821 h 2179243"/>
                <a:gd name="connsiteX429" fmla="*/ 226524 w 2632336"/>
                <a:gd name="connsiteY429" fmla="*/ 1415070 h 2179243"/>
                <a:gd name="connsiteX430" fmla="*/ 207663 w 2632336"/>
                <a:gd name="connsiteY430" fmla="*/ 1415070 h 2179243"/>
                <a:gd name="connsiteX431" fmla="*/ 216543 w 2632336"/>
                <a:gd name="connsiteY431" fmla="*/ 1410204 h 2179243"/>
                <a:gd name="connsiteX432" fmla="*/ 219825 w 2632336"/>
                <a:gd name="connsiteY432" fmla="*/ 1408453 h 2179243"/>
                <a:gd name="connsiteX433" fmla="*/ 200965 w 2632336"/>
                <a:gd name="connsiteY433" fmla="*/ 1408453 h 2179243"/>
                <a:gd name="connsiteX434" fmla="*/ 209845 w 2632336"/>
                <a:gd name="connsiteY434" fmla="*/ 1403588 h 2179243"/>
                <a:gd name="connsiteX435" fmla="*/ 213127 w 2632336"/>
                <a:gd name="connsiteY435" fmla="*/ 1401837 h 2179243"/>
                <a:gd name="connsiteX436" fmla="*/ 194266 w 2632336"/>
                <a:gd name="connsiteY436" fmla="*/ 1401837 h 2179243"/>
                <a:gd name="connsiteX437" fmla="*/ 203146 w 2632336"/>
                <a:gd name="connsiteY437" fmla="*/ 1396971 h 2179243"/>
                <a:gd name="connsiteX438" fmla="*/ 206428 w 2632336"/>
                <a:gd name="connsiteY438" fmla="*/ 1395220 h 2179243"/>
                <a:gd name="connsiteX439" fmla="*/ 187567 w 2632336"/>
                <a:gd name="connsiteY439" fmla="*/ 1395220 h 2179243"/>
                <a:gd name="connsiteX440" fmla="*/ 196447 w 2632336"/>
                <a:gd name="connsiteY440" fmla="*/ 1390355 h 2179243"/>
                <a:gd name="connsiteX441" fmla="*/ 199729 w 2632336"/>
                <a:gd name="connsiteY441" fmla="*/ 1388604 h 2179243"/>
                <a:gd name="connsiteX442" fmla="*/ 180868 w 2632336"/>
                <a:gd name="connsiteY442" fmla="*/ 1388604 h 2179243"/>
                <a:gd name="connsiteX443" fmla="*/ 189748 w 2632336"/>
                <a:gd name="connsiteY443" fmla="*/ 1383738 h 2179243"/>
                <a:gd name="connsiteX444" fmla="*/ 193030 w 2632336"/>
                <a:gd name="connsiteY444" fmla="*/ 1381987 h 2179243"/>
                <a:gd name="connsiteX445" fmla="*/ 174169 w 2632336"/>
                <a:gd name="connsiteY445" fmla="*/ 1381987 h 2179243"/>
                <a:gd name="connsiteX446" fmla="*/ 183049 w 2632336"/>
                <a:gd name="connsiteY446" fmla="*/ 1377122 h 2179243"/>
                <a:gd name="connsiteX447" fmla="*/ 186331 w 2632336"/>
                <a:gd name="connsiteY447" fmla="*/ 1375371 h 2179243"/>
                <a:gd name="connsiteX448" fmla="*/ 167470 w 2632336"/>
                <a:gd name="connsiteY448" fmla="*/ 1375371 h 2179243"/>
                <a:gd name="connsiteX449" fmla="*/ 176350 w 2632336"/>
                <a:gd name="connsiteY449" fmla="*/ 1370505 h 2179243"/>
                <a:gd name="connsiteX450" fmla="*/ 179632 w 2632336"/>
                <a:gd name="connsiteY450" fmla="*/ 1368754 h 2179243"/>
                <a:gd name="connsiteX451" fmla="*/ 160772 w 2632336"/>
                <a:gd name="connsiteY451" fmla="*/ 1368754 h 2179243"/>
                <a:gd name="connsiteX452" fmla="*/ 169651 w 2632336"/>
                <a:gd name="connsiteY452" fmla="*/ 1363889 h 2179243"/>
                <a:gd name="connsiteX453" fmla="*/ 172933 w 2632336"/>
                <a:gd name="connsiteY453" fmla="*/ 1362138 h 2179243"/>
                <a:gd name="connsiteX454" fmla="*/ 154073 w 2632336"/>
                <a:gd name="connsiteY454" fmla="*/ 1362138 h 2179243"/>
                <a:gd name="connsiteX455" fmla="*/ 162953 w 2632336"/>
                <a:gd name="connsiteY455" fmla="*/ 1357272 h 2179243"/>
                <a:gd name="connsiteX456" fmla="*/ 166235 w 2632336"/>
                <a:gd name="connsiteY456" fmla="*/ 1355521 h 2179243"/>
                <a:gd name="connsiteX457" fmla="*/ 147374 w 2632336"/>
                <a:gd name="connsiteY457" fmla="*/ 1355521 h 2179243"/>
                <a:gd name="connsiteX458" fmla="*/ 156254 w 2632336"/>
                <a:gd name="connsiteY458" fmla="*/ 1350655 h 2179243"/>
                <a:gd name="connsiteX459" fmla="*/ 159537 w 2632336"/>
                <a:gd name="connsiteY459" fmla="*/ 1348904 h 2179243"/>
                <a:gd name="connsiteX460" fmla="*/ 140675 w 2632336"/>
                <a:gd name="connsiteY460" fmla="*/ 1348904 h 2179243"/>
                <a:gd name="connsiteX461" fmla="*/ 149555 w 2632336"/>
                <a:gd name="connsiteY461" fmla="*/ 1344038 h 2179243"/>
                <a:gd name="connsiteX462" fmla="*/ 152837 w 2632336"/>
                <a:gd name="connsiteY462" fmla="*/ 1342287 h 2179243"/>
                <a:gd name="connsiteX463" fmla="*/ 133977 w 2632336"/>
                <a:gd name="connsiteY463" fmla="*/ 1342287 h 2179243"/>
                <a:gd name="connsiteX464" fmla="*/ 142856 w 2632336"/>
                <a:gd name="connsiteY464" fmla="*/ 1337422 h 2179243"/>
                <a:gd name="connsiteX465" fmla="*/ 146138 w 2632336"/>
                <a:gd name="connsiteY465" fmla="*/ 1335671 h 2179243"/>
                <a:gd name="connsiteX466" fmla="*/ 127278 w 2632336"/>
                <a:gd name="connsiteY466" fmla="*/ 1335671 h 2179243"/>
                <a:gd name="connsiteX467" fmla="*/ 136157 w 2632336"/>
                <a:gd name="connsiteY467" fmla="*/ 1330805 h 2179243"/>
                <a:gd name="connsiteX468" fmla="*/ 139439 w 2632336"/>
                <a:gd name="connsiteY468" fmla="*/ 1329054 h 2179243"/>
                <a:gd name="connsiteX469" fmla="*/ 120579 w 2632336"/>
                <a:gd name="connsiteY469" fmla="*/ 1329054 h 2179243"/>
                <a:gd name="connsiteX470" fmla="*/ 129458 w 2632336"/>
                <a:gd name="connsiteY470" fmla="*/ 1324189 h 2179243"/>
                <a:gd name="connsiteX471" fmla="*/ 132740 w 2632336"/>
                <a:gd name="connsiteY471" fmla="*/ 1322438 h 2179243"/>
                <a:gd name="connsiteX472" fmla="*/ 113880 w 2632336"/>
                <a:gd name="connsiteY472" fmla="*/ 1322438 h 2179243"/>
                <a:gd name="connsiteX473" fmla="*/ 122760 w 2632336"/>
                <a:gd name="connsiteY473" fmla="*/ 1317572 h 2179243"/>
                <a:gd name="connsiteX474" fmla="*/ 126041 w 2632336"/>
                <a:gd name="connsiteY474" fmla="*/ 1315821 h 2179243"/>
                <a:gd name="connsiteX475" fmla="*/ 107182 w 2632336"/>
                <a:gd name="connsiteY475" fmla="*/ 1315821 h 2179243"/>
                <a:gd name="connsiteX476" fmla="*/ 116061 w 2632336"/>
                <a:gd name="connsiteY476" fmla="*/ 1310955 h 2179243"/>
                <a:gd name="connsiteX477" fmla="*/ 119343 w 2632336"/>
                <a:gd name="connsiteY477" fmla="*/ 1309205 h 2179243"/>
                <a:gd name="connsiteX478" fmla="*/ 100483 w 2632336"/>
                <a:gd name="connsiteY478" fmla="*/ 1309205 h 2179243"/>
                <a:gd name="connsiteX479" fmla="*/ 109362 w 2632336"/>
                <a:gd name="connsiteY479" fmla="*/ 1304339 h 2179243"/>
                <a:gd name="connsiteX480" fmla="*/ 112644 w 2632336"/>
                <a:gd name="connsiteY480" fmla="*/ 1302588 h 2179243"/>
                <a:gd name="connsiteX481" fmla="*/ 93784 w 2632336"/>
                <a:gd name="connsiteY481" fmla="*/ 1302588 h 2179243"/>
                <a:gd name="connsiteX482" fmla="*/ 102663 w 2632336"/>
                <a:gd name="connsiteY482" fmla="*/ 1297722 h 2179243"/>
                <a:gd name="connsiteX483" fmla="*/ 105945 w 2632336"/>
                <a:gd name="connsiteY483" fmla="*/ 1295971 h 2179243"/>
                <a:gd name="connsiteX484" fmla="*/ 87085 w 2632336"/>
                <a:gd name="connsiteY484" fmla="*/ 1295971 h 2179243"/>
                <a:gd name="connsiteX485" fmla="*/ 95965 w 2632336"/>
                <a:gd name="connsiteY485" fmla="*/ 1291106 h 2179243"/>
                <a:gd name="connsiteX486" fmla="*/ 99246 w 2632336"/>
                <a:gd name="connsiteY486" fmla="*/ 1289355 h 2179243"/>
                <a:gd name="connsiteX487" fmla="*/ 80386 w 2632336"/>
                <a:gd name="connsiteY487" fmla="*/ 1289355 h 2179243"/>
                <a:gd name="connsiteX488" fmla="*/ 89266 w 2632336"/>
                <a:gd name="connsiteY488" fmla="*/ 1284489 h 2179243"/>
                <a:gd name="connsiteX489" fmla="*/ 92547 w 2632336"/>
                <a:gd name="connsiteY489" fmla="*/ 1282738 h 2179243"/>
                <a:gd name="connsiteX490" fmla="*/ 73687 w 2632336"/>
                <a:gd name="connsiteY490" fmla="*/ 1282738 h 2179243"/>
                <a:gd name="connsiteX491" fmla="*/ 82567 w 2632336"/>
                <a:gd name="connsiteY491" fmla="*/ 1277873 h 2179243"/>
                <a:gd name="connsiteX492" fmla="*/ 85848 w 2632336"/>
                <a:gd name="connsiteY492" fmla="*/ 1276122 h 2179243"/>
                <a:gd name="connsiteX493" fmla="*/ 66988 w 2632336"/>
                <a:gd name="connsiteY493" fmla="*/ 1276122 h 2179243"/>
                <a:gd name="connsiteX494" fmla="*/ 75868 w 2632336"/>
                <a:gd name="connsiteY494" fmla="*/ 1271256 h 2179243"/>
                <a:gd name="connsiteX495" fmla="*/ 79149 w 2632336"/>
                <a:gd name="connsiteY495" fmla="*/ 1269505 h 2179243"/>
                <a:gd name="connsiteX496" fmla="*/ 60290 w 2632336"/>
                <a:gd name="connsiteY496" fmla="*/ 1269505 h 2179243"/>
                <a:gd name="connsiteX497" fmla="*/ 69170 w 2632336"/>
                <a:gd name="connsiteY497" fmla="*/ 1264640 h 2179243"/>
                <a:gd name="connsiteX498" fmla="*/ 72451 w 2632336"/>
                <a:gd name="connsiteY498" fmla="*/ 1262889 h 2179243"/>
                <a:gd name="connsiteX499" fmla="*/ 53591 w 2632336"/>
                <a:gd name="connsiteY499" fmla="*/ 1262889 h 2179243"/>
                <a:gd name="connsiteX500" fmla="*/ 62471 w 2632336"/>
                <a:gd name="connsiteY500" fmla="*/ 1258023 h 2179243"/>
                <a:gd name="connsiteX501" fmla="*/ 65754 w 2632336"/>
                <a:gd name="connsiteY501" fmla="*/ 1256272 h 2179243"/>
                <a:gd name="connsiteX502" fmla="*/ 46892 w 2632336"/>
                <a:gd name="connsiteY502" fmla="*/ 1256272 h 2179243"/>
                <a:gd name="connsiteX503" fmla="*/ 55772 w 2632336"/>
                <a:gd name="connsiteY503" fmla="*/ 1251406 h 2179243"/>
                <a:gd name="connsiteX504" fmla="*/ 59053 w 2632336"/>
                <a:gd name="connsiteY504" fmla="*/ 1249655 h 2179243"/>
                <a:gd name="connsiteX505" fmla="*/ 40193 w 2632336"/>
                <a:gd name="connsiteY505" fmla="*/ 1249655 h 2179243"/>
                <a:gd name="connsiteX506" fmla="*/ 49073 w 2632336"/>
                <a:gd name="connsiteY506" fmla="*/ 1244789 h 2179243"/>
                <a:gd name="connsiteX507" fmla="*/ 52354 w 2632336"/>
                <a:gd name="connsiteY507" fmla="*/ 1243038 h 2179243"/>
                <a:gd name="connsiteX508" fmla="*/ 33494 w 2632336"/>
                <a:gd name="connsiteY508" fmla="*/ 1243038 h 2179243"/>
                <a:gd name="connsiteX509" fmla="*/ 42374 w 2632336"/>
                <a:gd name="connsiteY509" fmla="*/ 1238173 h 2179243"/>
                <a:gd name="connsiteX510" fmla="*/ 45656 w 2632336"/>
                <a:gd name="connsiteY510" fmla="*/ 1236422 h 2179243"/>
                <a:gd name="connsiteX511" fmla="*/ 26795 w 2632336"/>
                <a:gd name="connsiteY511" fmla="*/ 1236422 h 2179243"/>
                <a:gd name="connsiteX512" fmla="*/ 35675 w 2632336"/>
                <a:gd name="connsiteY512" fmla="*/ 1231556 h 2179243"/>
                <a:gd name="connsiteX513" fmla="*/ 38957 w 2632336"/>
                <a:gd name="connsiteY513" fmla="*/ 1229805 h 2179243"/>
                <a:gd name="connsiteX514" fmla="*/ 20096 w 2632336"/>
                <a:gd name="connsiteY514" fmla="*/ 1229805 h 2179243"/>
                <a:gd name="connsiteX515" fmla="*/ 28976 w 2632336"/>
                <a:gd name="connsiteY515" fmla="*/ 1224940 h 2179243"/>
                <a:gd name="connsiteX516" fmla="*/ 32258 w 2632336"/>
                <a:gd name="connsiteY516" fmla="*/ 1223189 h 2179243"/>
                <a:gd name="connsiteX517" fmla="*/ 13398 w 2632336"/>
                <a:gd name="connsiteY517" fmla="*/ 1223189 h 2179243"/>
                <a:gd name="connsiteX518" fmla="*/ 22278 w 2632336"/>
                <a:gd name="connsiteY518" fmla="*/ 1218323 h 2179243"/>
                <a:gd name="connsiteX519" fmla="*/ 25560 w 2632336"/>
                <a:gd name="connsiteY519" fmla="*/ 1216572 h 2179243"/>
                <a:gd name="connsiteX520" fmla="*/ 6699 w 2632336"/>
                <a:gd name="connsiteY520" fmla="*/ 1216572 h 2179243"/>
                <a:gd name="connsiteX521" fmla="*/ 15579 w 2632336"/>
                <a:gd name="connsiteY521" fmla="*/ 1211707 h 2179243"/>
                <a:gd name="connsiteX522" fmla="*/ 18861 w 2632336"/>
                <a:gd name="connsiteY522" fmla="*/ 1209956 h 2179243"/>
                <a:gd name="connsiteX523" fmla="*/ 0 w 2632336"/>
                <a:gd name="connsiteY523" fmla="*/ 1209956 h 2179243"/>
                <a:gd name="connsiteX524" fmla="*/ 104917 w 2632336"/>
                <a:gd name="connsiteY524" fmla="*/ 1156524 h 2179243"/>
                <a:gd name="connsiteX525" fmla="*/ 201340 w 2632336"/>
                <a:gd name="connsiteY525" fmla="*/ 1115124 h 2179243"/>
                <a:gd name="connsiteX526" fmla="*/ 250762 w 2632336"/>
                <a:gd name="connsiteY526" fmla="*/ 1119565 h 2179243"/>
                <a:gd name="connsiteX527" fmla="*/ 278533 w 2632336"/>
                <a:gd name="connsiteY527" fmla="*/ 1121849 h 2179243"/>
                <a:gd name="connsiteX528" fmla="*/ 278858 w 2632336"/>
                <a:gd name="connsiteY528" fmla="*/ 1120731 h 2179243"/>
                <a:gd name="connsiteX529" fmla="*/ 270236 w 2632336"/>
                <a:gd name="connsiteY529" fmla="*/ 1120731 h 2179243"/>
                <a:gd name="connsiteX530" fmla="*/ 272160 w 2632336"/>
                <a:gd name="connsiteY530" fmla="*/ 1114113 h 2179243"/>
                <a:gd name="connsiteX531" fmla="*/ 263537 w 2632336"/>
                <a:gd name="connsiteY531" fmla="*/ 1114113 h 2179243"/>
                <a:gd name="connsiteX532" fmla="*/ 265461 w 2632336"/>
                <a:gd name="connsiteY532" fmla="*/ 1107497 h 2179243"/>
                <a:gd name="connsiteX533" fmla="*/ 256838 w 2632336"/>
                <a:gd name="connsiteY533" fmla="*/ 1107497 h 2179243"/>
                <a:gd name="connsiteX534" fmla="*/ 258762 w 2632336"/>
                <a:gd name="connsiteY534" fmla="*/ 1100880 h 2179243"/>
                <a:gd name="connsiteX535" fmla="*/ 250140 w 2632336"/>
                <a:gd name="connsiteY535" fmla="*/ 1100880 h 2179243"/>
                <a:gd name="connsiteX536" fmla="*/ 252063 w 2632336"/>
                <a:gd name="connsiteY536" fmla="*/ 1094264 h 2179243"/>
                <a:gd name="connsiteX537" fmla="*/ 243441 w 2632336"/>
                <a:gd name="connsiteY537" fmla="*/ 1094264 h 2179243"/>
                <a:gd name="connsiteX538" fmla="*/ 245364 w 2632336"/>
                <a:gd name="connsiteY538" fmla="*/ 1087647 h 2179243"/>
                <a:gd name="connsiteX539" fmla="*/ 236742 w 2632336"/>
                <a:gd name="connsiteY539" fmla="*/ 1087647 h 2179243"/>
                <a:gd name="connsiteX540" fmla="*/ 238665 w 2632336"/>
                <a:gd name="connsiteY540" fmla="*/ 1081031 h 2179243"/>
                <a:gd name="connsiteX541" fmla="*/ 230043 w 2632336"/>
                <a:gd name="connsiteY541" fmla="*/ 1081031 h 2179243"/>
                <a:gd name="connsiteX542" fmla="*/ 231967 w 2632336"/>
                <a:gd name="connsiteY542" fmla="*/ 1074414 h 2179243"/>
                <a:gd name="connsiteX543" fmla="*/ 223345 w 2632336"/>
                <a:gd name="connsiteY543" fmla="*/ 1074414 h 2179243"/>
                <a:gd name="connsiteX544" fmla="*/ 225268 w 2632336"/>
                <a:gd name="connsiteY544" fmla="*/ 1067798 h 2179243"/>
                <a:gd name="connsiteX545" fmla="*/ 216646 w 2632336"/>
                <a:gd name="connsiteY545" fmla="*/ 1067798 h 2179243"/>
                <a:gd name="connsiteX546" fmla="*/ 346597 w 2632336"/>
                <a:gd name="connsiteY546" fmla="*/ 620810 h 2179243"/>
                <a:gd name="connsiteX547" fmla="*/ 527769 w 2632336"/>
                <a:gd name="connsiteY547" fmla="*/ 620810 h 2179243"/>
                <a:gd name="connsiteX548" fmla="*/ 525873 w 2632336"/>
                <a:gd name="connsiteY548" fmla="*/ 627426 h 2179243"/>
                <a:gd name="connsiteX549" fmla="*/ 534468 w 2632336"/>
                <a:gd name="connsiteY549" fmla="*/ 627426 h 2179243"/>
                <a:gd name="connsiteX550" fmla="*/ 532572 w 2632336"/>
                <a:gd name="connsiteY550" fmla="*/ 634042 h 2179243"/>
                <a:gd name="connsiteX551" fmla="*/ 541167 w 2632336"/>
                <a:gd name="connsiteY551" fmla="*/ 634042 h 2179243"/>
                <a:gd name="connsiteX552" fmla="*/ 539271 w 2632336"/>
                <a:gd name="connsiteY552" fmla="*/ 640658 h 2179243"/>
                <a:gd name="connsiteX553" fmla="*/ 547865 w 2632336"/>
                <a:gd name="connsiteY553" fmla="*/ 640658 h 2179243"/>
                <a:gd name="connsiteX554" fmla="*/ 545969 w 2632336"/>
                <a:gd name="connsiteY554" fmla="*/ 647276 h 2179243"/>
                <a:gd name="connsiteX555" fmla="*/ 554564 w 2632336"/>
                <a:gd name="connsiteY555" fmla="*/ 647276 h 2179243"/>
                <a:gd name="connsiteX556" fmla="*/ 552668 w 2632336"/>
                <a:gd name="connsiteY556" fmla="*/ 653894 h 2179243"/>
                <a:gd name="connsiteX557" fmla="*/ 561263 w 2632336"/>
                <a:gd name="connsiteY557" fmla="*/ 653894 h 2179243"/>
                <a:gd name="connsiteX558" fmla="*/ 559367 w 2632336"/>
                <a:gd name="connsiteY558" fmla="*/ 660511 h 2179243"/>
                <a:gd name="connsiteX559" fmla="*/ 567962 w 2632336"/>
                <a:gd name="connsiteY559" fmla="*/ 660511 h 2179243"/>
                <a:gd name="connsiteX560" fmla="*/ 566066 w 2632336"/>
                <a:gd name="connsiteY560" fmla="*/ 667127 h 2179243"/>
                <a:gd name="connsiteX561" fmla="*/ 574660 w 2632336"/>
                <a:gd name="connsiteY561" fmla="*/ 667127 h 2179243"/>
                <a:gd name="connsiteX562" fmla="*/ 572764 w 2632336"/>
                <a:gd name="connsiteY562" fmla="*/ 673744 h 2179243"/>
                <a:gd name="connsiteX563" fmla="*/ 574220 w 2632336"/>
                <a:gd name="connsiteY563" fmla="*/ 673744 h 2179243"/>
                <a:gd name="connsiteX564" fmla="*/ 589693 w 2632336"/>
                <a:gd name="connsiteY564" fmla="*/ 620810 h 2179243"/>
                <a:gd name="connsiteX565" fmla="*/ 770156 w 2632336"/>
                <a:gd name="connsiteY565" fmla="*/ 620810 h 2179243"/>
                <a:gd name="connsiteX566" fmla="*/ 768226 w 2632336"/>
                <a:gd name="connsiteY566" fmla="*/ 627426 h 2179243"/>
                <a:gd name="connsiteX567" fmla="*/ 776855 w 2632336"/>
                <a:gd name="connsiteY567" fmla="*/ 627426 h 2179243"/>
                <a:gd name="connsiteX568" fmla="*/ 774925 w 2632336"/>
                <a:gd name="connsiteY568" fmla="*/ 634042 h 2179243"/>
                <a:gd name="connsiteX569" fmla="*/ 783554 w 2632336"/>
                <a:gd name="connsiteY569" fmla="*/ 634042 h 2179243"/>
                <a:gd name="connsiteX570" fmla="*/ 781624 w 2632336"/>
                <a:gd name="connsiteY570" fmla="*/ 640658 h 2179243"/>
                <a:gd name="connsiteX571" fmla="*/ 790252 w 2632336"/>
                <a:gd name="connsiteY571" fmla="*/ 640658 h 2179243"/>
                <a:gd name="connsiteX572" fmla="*/ 788322 w 2632336"/>
                <a:gd name="connsiteY572" fmla="*/ 647276 h 2179243"/>
                <a:gd name="connsiteX573" fmla="*/ 796951 w 2632336"/>
                <a:gd name="connsiteY573" fmla="*/ 647276 h 2179243"/>
                <a:gd name="connsiteX574" fmla="*/ 795021 w 2632336"/>
                <a:gd name="connsiteY574" fmla="*/ 653894 h 2179243"/>
                <a:gd name="connsiteX575" fmla="*/ 803650 w 2632336"/>
                <a:gd name="connsiteY575" fmla="*/ 653894 h 2179243"/>
                <a:gd name="connsiteX576" fmla="*/ 801720 w 2632336"/>
                <a:gd name="connsiteY576" fmla="*/ 660511 h 2179243"/>
                <a:gd name="connsiteX577" fmla="*/ 810349 w 2632336"/>
                <a:gd name="connsiteY577" fmla="*/ 660511 h 2179243"/>
                <a:gd name="connsiteX578" fmla="*/ 808419 w 2632336"/>
                <a:gd name="connsiteY578" fmla="*/ 667127 h 2179243"/>
                <a:gd name="connsiteX579" fmla="*/ 813042 w 2632336"/>
                <a:gd name="connsiteY579" fmla="*/ 667127 h 2179243"/>
                <a:gd name="connsiteX580" fmla="*/ 826506 w 2632336"/>
                <a:gd name="connsiteY580" fmla="*/ 620810 h 2179243"/>
                <a:gd name="connsiteX581" fmla="*/ 978890 w 2632336"/>
                <a:gd name="connsiteY581" fmla="*/ 620810 h 2179243"/>
                <a:gd name="connsiteX582" fmla="*/ 972521 w 2632336"/>
                <a:gd name="connsiteY582" fmla="*/ 614713 h 2179243"/>
                <a:gd name="connsiteX583" fmla="*/ 972260 w 2632336"/>
                <a:gd name="connsiteY583" fmla="*/ 614259 h 2179243"/>
                <a:gd name="connsiteX584" fmla="*/ 965822 w 2632336"/>
                <a:gd name="connsiteY584" fmla="*/ 608098 h 2179243"/>
                <a:gd name="connsiteX585" fmla="*/ 965561 w 2632336"/>
                <a:gd name="connsiteY585" fmla="*/ 607643 h 2179243"/>
                <a:gd name="connsiteX586" fmla="*/ 959123 w 2632336"/>
                <a:gd name="connsiteY586" fmla="*/ 601482 h 2179243"/>
                <a:gd name="connsiteX587" fmla="*/ 958861 w 2632336"/>
                <a:gd name="connsiteY587" fmla="*/ 601026 h 2179243"/>
                <a:gd name="connsiteX588" fmla="*/ 952425 w 2632336"/>
                <a:gd name="connsiteY588" fmla="*/ 594865 h 2179243"/>
                <a:gd name="connsiteX589" fmla="*/ 952164 w 2632336"/>
                <a:gd name="connsiteY589" fmla="*/ 594410 h 2179243"/>
                <a:gd name="connsiteX590" fmla="*/ 945726 w 2632336"/>
                <a:gd name="connsiteY590" fmla="*/ 588249 h 2179243"/>
                <a:gd name="connsiteX591" fmla="*/ 945465 w 2632336"/>
                <a:gd name="connsiteY591" fmla="*/ 587794 h 2179243"/>
                <a:gd name="connsiteX592" fmla="*/ 939027 w 2632336"/>
                <a:gd name="connsiteY592" fmla="*/ 581633 h 2179243"/>
                <a:gd name="connsiteX593" fmla="*/ 938766 w 2632336"/>
                <a:gd name="connsiteY593" fmla="*/ 581178 h 2179243"/>
                <a:gd name="connsiteX594" fmla="*/ 932328 w 2632336"/>
                <a:gd name="connsiteY594" fmla="*/ 575016 h 2179243"/>
                <a:gd name="connsiteX595" fmla="*/ 932067 w 2632336"/>
                <a:gd name="connsiteY595" fmla="*/ 574561 h 2179243"/>
                <a:gd name="connsiteX596" fmla="*/ 925629 w 2632336"/>
                <a:gd name="connsiteY596" fmla="*/ 568398 h 2179243"/>
                <a:gd name="connsiteX597" fmla="*/ 925368 w 2632336"/>
                <a:gd name="connsiteY597" fmla="*/ 567942 h 2179243"/>
                <a:gd name="connsiteX598" fmla="*/ 918931 w 2632336"/>
                <a:gd name="connsiteY598" fmla="*/ 561782 h 2179243"/>
                <a:gd name="connsiteX599" fmla="*/ 918670 w 2632336"/>
                <a:gd name="connsiteY599" fmla="*/ 561328 h 2179243"/>
                <a:gd name="connsiteX600" fmla="*/ 912231 w 2632336"/>
                <a:gd name="connsiteY600" fmla="*/ 555165 h 2179243"/>
                <a:gd name="connsiteX601" fmla="*/ 911970 w 2632336"/>
                <a:gd name="connsiteY601" fmla="*/ 554709 h 2179243"/>
                <a:gd name="connsiteX602" fmla="*/ 906459 w 2632336"/>
                <a:gd name="connsiteY602" fmla="*/ 549435 h 2179243"/>
                <a:gd name="connsiteX603" fmla="*/ 901809 w 2632336"/>
                <a:gd name="connsiteY603" fmla="*/ 546088 h 2179243"/>
                <a:gd name="connsiteX604" fmla="*/ 865340 w 2632336"/>
                <a:gd name="connsiteY604" fmla="*/ 508851 h 2179243"/>
                <a:gd name="connsiteX605" fmla="*/ 865079 w 2632336"/>
                <a:gd name="connsiteY605" fmla="*/ 508395 h 2179243"/>
                <a:gd name="connsiteX606" fmla="*/ 859567 w 2632336"/>
                <a:gd name="connsiteY606" fmla="*/ 503119 h 2179243"/>
                <a:gd name="connsiteX607" fmla="*/ 854918 w 2632336"/>
                <a:gd name="connsiteY607" fmla="*/ 499774 h 2179243"/>
                <a:gd name="connsiteX608" fmla="*/ 818448 w 2632336"/>
                <a:gd name="connsiteY608" fmla="*/ 462536 h 2179243"/>
                <a:gd name="connsiteX609" fmla="*/ 818187 w 2632336"/>
                <a:gd name="connsiteY609" fmla="*/ 462080 h 2179243"/>
                <a:gd name="connsiteX610" fmla="*/ 812675 w 2632336"/>
                <a:gd name="connsiteY610" fmla="*/ 456806 h 2179243"/>
                <a:gd name="connsiteX611" fmla="*/ 808026 w 2632336"/>
                <a:gd name="connsiteY611" fmla="*/ 453460 h 2179243"/>
                <a:gd name="connsiteX612" fmla="*/ 771557 w 2632336"/>
                <a:gd name="connsiteY612" fmla="*/ 416216 h 2179243"/>
                <a:gd name="connsiteX613" fmla="*/ 771296 w 2632336"/>
                <a:gd name="connsiteY613" fmla="*/ 415761 h 2179243"/>
                <a:gd name="connsiteX614" fmla="*/ 765783 w 2632336"/>
                <a:gd name="connsiteY614" fmla="*/ 410485 h 2179243"/>
                <a:gd name="connsiteX615" fmla="*/ 761134 w 2632336"/>
                <a:gd name="connsiteY615" fmla="*/ 407138 h 2179243"/>
                <a:gd name="connsiteX616" fmla="*/ 724665 w 2632336"/>
                <a:gd name="connsiteY616" fmla="*/ 369901 h 2179243"/>
                <a:gd name="connsiteX617" fmla="*/ 724403 w 2632336"/>
                <a:gd name="connsiteY617" fmla="*/ 369444 h 2179243"/>
                <a:gd name="connsiteX618" fmla="*/ 718892 w 2632336"/>
                <a:gd name="connsiteY618" fmla="*/ 364171 h 2179243"/>
                <a:gd name="connsiteX619" fmla="*/ 714242 w 2632336"/>
                <a:gd name="connsiteY619" fmla="*/ 360824 h 2179243"/>
                <a:gd name="connsiteX620" fmla="*/ 677773 w 2632336"/>
                <a:gd name="connsiteY620" fmla="*/ 323585 h 2179243"/>
                <a:gd name="connsiteX621" fmla="*/ 677512 w 2632336"/>
                <a:gd name="connsiteY621" fmla="*/ 323131 h 2179243"/>
                <a:gd name="connsiteX622" fmla="*/ 671074 w 2632336"/>
                <a:gd name="connsiteY622" fmla="*/ 316969 h 2179243"/>
                <a:gd name="connsiteX623" fmla="*/ 649494 w 2632336"/>
                <a:gd name="connsiteY623" fmla="*/ 258732 h 2179243"/>
                <a:gd name="connsiteX624" fmla="*/ 884805 w 2632336"/>
                <a:gd name="connsiteY624" fmla="*/ 155142 h 2179243"/>
                <a:gd name="connsiteX625" fmla="*/ 1010863 w 2632336"/>
                <a:gd name="connsiteY625" fmla="*/ 69688 h 2179243"/>
                <a:gd name="connsiteX626" fmla="*/ 1463546 w 2632336"/>
                <a:gd name="connsiteY626" fmla="*/ 1890 h 2179243"/>
                <a:gd name="connsiteX627" fmla="*/ 1596871 w 2632336"/>
                <a:gd name="connsiteY627" fmla="*/ 147 h 217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Lst>
              <a:rect l="l" t="t" r="r" b="b"/>
              <a:pathLst>
                <a:path w="2632336" h="2179243">
                  <a:moveTo>
                    <a:pt x="1596871" y="147"/>
                  </a:moveTo>
                  <a:cubicBezTo>
                    <a:pt x="1644063" y="613"/>
                    <a:pt x="1694007" y="2212"/>
                    <a:pt x="1746697" y="5198"/>
                  </a:cubicBezTo>
                  <a:cubicBezTo>
                    <a:pt x="2226077" y="68096"/>
                    <a:pt x="2285788" y="146295"/>
                    <a:pt x="2285788" y="146295"/>
                  </a:cubicBezTo>
                  <a:cubicBezTo>
                    <a:pt x="2285788" y="146295"/>
                    <a:pt x="2315147" y="165156"/>
                    <a:pt x="2336096" y="188471"/>
                  </a:cubicBezTo>
                  <a:lnTo>
                    <a:pt x="2336569" y="189158"/>
                  </a:lnTo>
                  <a:lnTo>
                    <a:pt x="2342795" y="195086"/>
                  </a:lnTo>
                  <a:lnTo>
                    <a:pt x="2343268" y="195772"/>
                  </a:lnTo>
                  <a:lnTo>
                    <a:pt x="2349494" y="201703"/>
                  </a:lnTo>
                  <a:lnTo>
                    <a:pt x="2349969" y="202390"/>
                  </a:lnTo>
                  <a:lnTo>
                    <a:pt x="2356192" y="208318"/>
                  </a:lnTo>
                  <a:lnTo>
                    <a:pt x="2356665" y="209003"/>
                  </a:lnTo>
                  <a:lnTo>
                    <a:pt x="2362891" y="214935"/>
                  </a:lnTo>
                  <a:lnTo>
                    <a:pt x="2363364" y="215620"/>
                  </a:lnTo>
                  <a:lnTo>
                    <a:pt x="2369590" y="221550"/>
                  </a:lnTo>
                  <a:lnTo>
                    <a:pt x="2370063" y="222236"/>
                  </a:lnTo>
                  <a:lnTo>
                    <a:pt x="2376289" y="228167"/>
                  </a:lnTo>
                  <a:lnTo>
                    <a:pt x="2376762" y="228852"/>
                  </a:lnTo>
                  <a:lnTo>
                    <a:pt x="2382988" y="234784"/>
                  </a:lnTo>
                  <a:lnTo>
                    <a:pt x="2383462" y="235472"/>
                  </a:lnTo>
                  <a:lnTo>
                    <a:pt x="2389687" y="241401"/>
                  </a:lnTo>
                  <a:lnTo>
                    <a:pt x="2390160" y="242087"/>
                  </a:lnTo>
                  <a:lnTo>
                    <a:pt x="2396386" y="248017"/>
                  </a:lnTo>
                  <a:lnTo>
                    <a:pt x="2396860" y="248705"/>
                  </a:lnTo>
                  <a:lnTo>
                    <a:pt x="2403084" y="254634"/>
                  </a:lnTo>
                  <a:lnTo>
                    <a:pt x="2403557" y="255318"/>
                  </a:lnTo>
                  <a:lnTo>
                    <a:pt x="2409783" y="261250"/>
                  </a:lnTo>
                  <a:lnTo>
                    <a:pt x="2410256" y="261935"/>
                  </a:lnTo>
                  <a:lnTo>
                    <a:pt x="2416482" y="267865"/>
                  </a:lnTo>
                  <a:lnTo>
                    <a:pt x="2416955" y="268551"/>
                  </a:lnTo>
                  <a:lnTo>
                    <a:pt x="2423181" y="274483"/>
                  </a:lnTo>
                  <a:lnTo>
                    <a:pt x="2423654" y="275169"/>
                  </a:lnTo>
                  <a:lnTo>
                    <a:pt x="2429879" y="281101"/>
                  </a:lnTo>
                  <a:lnTo>
                    <a:pt x="2430353" y="281787"/>
                  </a:lnTo>
                  <a:lnTo>
                    <a:pt x="2436578" y="287717"/>
                  </a:lnTo>
                  <a:lnTo>
                    <a:pt x="2437052" y="288403"/>
                  </a:lnTo>
                  <a:lnTo>
                    <a:pt x="2443277" y="294334"/>
                  </a:lnTo>
                  <a:lnTo>
                    <a:pt x="2443752" y="295021"/>
                  </a:lnTo>
                  <a:lnTo>
                    <a:pt x="2449975" y="300950"/>
                  </a:lnTo>
                  <a:lnTo>
                    <a:pt x="2450449" y="301635"/>
                  </a:lnTo>
                  <a:lnTo>
                    <a:pt x="2456674" y="307566"/>
                  </a:lnTo>
                  <a:lnTo>
                    <a:pt x="2457148" y="308251"/>
                  </a:lnTo>
                  <a:lnTo>
                    <a:pt x="2463373" y="314182"/>
                  </a:lnTo>
                  <a:lnTo>
                    <a:pt x="2463847" y="314868"/>
                  </a:lnTo>
                  <a:lnTo>
                    <a:pt x="2470072" y="320798"/>
                  </a:lnTo>
                  <a:lnTo>
                    <a:pt x="2470546" y="321484"/>
                  </a:lnTo>
                  <a:lnTo>
                    <a:pt x="2476771" y="327415"/>
                  </a:lnTo>
                  <a:lnTo>
                    <a:pt x="2477246" y="328102"/>
                  </a:lnTo>
                  <a:lnTo>
                    <a:pt x="2483470" y="334032"/>
                  </a:lnTo>
                  <a:lnTo>
                    <a:pt x="2483943" y="334719"/>
                  </a:lnTo>
                  <a:lnTo>
                    <a:pt x="2490169" y="340649"/>
                  </a:lnTo>
                  <a:lnTo>
                    <a:pt x="2490644" y="341336"/>
                  </a:lnTo>
                  <a:lnTo>
                    <a:pt x="2496867" y="347265"/>
                  </a:lnTo>
                  <a:lnTo>
                    <a:pt x="2497341" y="347951"/>
                  </a:lnTo>
                  <a:lnTo>
                    <a:pt x="2503566" y="353882"/>
                  </a:lnTo>
                  <a:lnTo>
                    <a:pt x="2504039" y="354567"/>
                  </a:lnTo>
                  <a:lnTo>
                    <a:pt x="2510265" y="360498"/>
                  </a:lnTo>
                  <a:lnTo>
                    <a:pt x="2510738" y="361184"/>
                  </a:lnTo>
                  <a:lnTo>
                    <a:pt x="2516964" y="367114"/>
                  </a:lnTo>
                  <a:lnTo>
                    <a:pt x="2517437" y="367800"/>
                  </a:lnTo>
                  <a:lnTo>
                    <a:pt x="2523663" y="373731"/>
                  </a:lnTo>
                  <a:lnTo>
                    <a:pt x="2524136" y="374416"/>
                  </a:lnTo>
                  <a:lnTo>
                    <a:pt x="2530362" y="380347"/>
                  </a:lnTo>
                  <a:lnTo>
                    <a:pt x="2530835" y="381033"/>
                  </a:lnTo>
                  <a:lnTo>
                    <a:pt x="2537061" y="386964"/>
                  </a:lnTo>
                  <a:lnTo>
                    <a:pt x="2537536" y="387651"/>
                  </a:lnTo>
                  <a:lnTo>
                    <a:pt x="2543759" y="393580"/>
                  </a:lnTo>
                  <a:lnTo>
                    <a:pt x="2544232" y="394265"/>
                  </a:lnTo>
                  <a:lnTo>
                    <a:pt x="2550458" y="400196"/>
                  </a:lnTo>
                  <a:lnTo>
                    <a:pt x="2550931" y="400882"/>
                  </a:lnTo>
                  <a:lnTo>
                    <a:pt x="2557157" y="406811"/>
                  </a:lnTo>
                  <a:lnTo>
                    <a:pt x="2557630" y="407497"/>
                  </a:lnTo>
                  <a:lnTo>
                    <a:pt x="2563856" y="413429"/>
                  </a:lnTo>
                  <a:lnTo>
                    <a:pt x="2564329" y="414114"/>
                  </a:lnTo>
                  <a:lnTo>
                    <a:pt x="2570555" y="420046"/>
                  </a:lnTo>
                  <a:lnTo>
                    <a:pt x="2571030" y="420733"/>
                  </a:lnTo>
                  <a:lnTo>
                    <a:pt x="2577253" y="426664"/>
                  </a:lnTo>
                  <a:lnTo>
                    <a:pt x="2577726" y="427349"/>
                  </a:lnTo>
                  <a:lnTo>
                    <a:pt x="2583953" y="433281"/>
                  </a:lnTo>
                  <a:lnTo>
                    <a:pt x="2584427" y="433968"/>
                  </a:lnTo>
                  <a:lnTo>
                    <a:pt x="2590651" y="439898"/>
                  </a:lnTo>
                  <a:lnTo>
                    <a:pt x="2591124" y="440584"/>
                  </a:lnTo>
                  <a:lnTo>
                    <a:pt x="2593164" y="442528"/>
                  </a:lnTo>
                  <a:lnTo>
                    <a:pt x="2603662" y="483355"/>
                  </a:lnTo>
                  <a:cubicBezTo>
                    <a:pt x="2613063" y="529295"/>
                    <a:pt x="2620232" y="576049"/>
                    <a:pt x="2625050" y="623497"/>
                  </a:cubicBezTo>
                  <a:lnTo>
                    <a:pt x="2632336" y="767788"/>
                  </a:lnTo>
                  <a:lnTo>
                    <a:pt x="2632336" y="767828"/>
                  </a:lnTo>
                  <a:lnTo>
                    <a:pt x="2625050" y="912119"/>
                  </a:lnTo>
                  <a:cubicBezTo>
                    <a:pt x="2557589" y="1576396"/>
                    <a:pt x="2029490" y="2104496"/>
                    <a:pt x="1365212" y="2171957"/>
                  </a:cubicBezTo>
                  <a:lnTo>
                    <a:pt x="1220920" y="2179243"/>
                  </a:lnTo>
                  <a:lnTo>
                    <a:pt x="1220882" y="2179243"/>
                  </a:lnTo>
                  <a:lnTo>
                    <a:pt x="1076590" y="2171957"/>
                  </a:lnTo>
                  <a:lnTo>
                    <a:pt x="975923" y="2156593"/>
                  </a:lnTo>
                  <a:lnTo>
                    <a:pt x="976792" y="2156130"/>
                  </a:lnTo>
                  <a:lnTo>
                    <a:pt x="972887" y="2156130"/>
                  </a:lnTo>
                  <a:lnTo>
                    <a:pt x="961189" y="2154345"/>
                  </a:lnTo>
                  <a:lnTo>
                    <a:pt x="966811" y="2151264"/>
                  </a:lnTo>
                  <a:lnTo>
                    <a:pt x="970093" y="2149513"/>
                  </a:lnTo>
                  <a:lnTo>
                    <a:pt x="951232" y="2149513"/>
                  </a:lnTo>
                  <a:cubicBezTo>
                    <a:pt x="951232" y="2149513"/>
                    <a:pt x="954450" y="2147722"/>
                    <a:pt x="960112" y="2144647"/>
                  </a:cubicBezTo>
                  <a:lnTo>
                    <a:pt x="963394" y="2142897"/>
                  </a:lnTo>
                  <a:lnTo>
                    <a:pt x="944533" y="2142897"/>
                  </a:lnTo>
                  <a:cubicBezTo>
                    <a:pt x="944533" y="2142897"/>
                    <a:pt x="947751" y="2141105"/>
                    <a:pt x="953413" y="2138031"/>
                  </a:cubicBezTo>
                  <a:lnTo>
                    <a:pt x="956695" y="2136280"/>
                  </a:lnTo>
                  <a:lnTo>
                    <a:pt x="937835" y="2136280"/>
                  </a:lnTo>
                  <a:cubicBezTo>
                    <a:pt x="937835" y="2136280"/>
                    <a:pt x="941053" y="2134489"/>
                    <a:pt x="946714" y="2131414"/>
                  </a:cubicBezTo>
                  <a:lnTo>
                    <a:pt x="949996" y="2129663"/>
                  </a:lnTo>
                  <a:lnTo>
                    <a:pt x="931136" y="2129663"/>
                  </a:lnTo>
                  <a:cubicBezTo>
                    <a:pt x="931136" y="2129663"/>
                    <a:pt x="934354" y="2127872"/>
                    <a:pt x="940015" y="2124798"/>
                  </a:cubicBezTo>
                  <a:lnTo>
                    <a:pt x="943297" y="2123047"/>
                  </a:lnTo>
                  <a:lnTo>
                    <a:pt x="924437" y="2123047"/>
                  </a:lnTo>
                  <a:cubicBezTo>
                    <a:pt x="924437" y="2123047"/>
                    <a:pt x="927655" y="2121255"/>
                    <a:pt x="933316" y="2118181"/>
                  </a:cubicBezTo>
                  <a:lnTo>
                    <a:pt x="936600" y="2116429"/>
                  </a:lnTo>
                  <a:lnTo>
                    <a:pt x="917738" y="2116429"/>
                  </a:lnTo>
                  <a:cubicBezTo>
                    <a:pt x="917738" y="2116429"/>
                    <a:pt x="920957" y="2114638"/>
                    <a:pt x="926618" y="2111564"/>
                  </a:cubicBezTo>
                  <a:lnTo>
                    <a:pt x="929898" y="2109814"/>
                  </a:lnTo>
                  <a:lnTo>
                    <a:pt x="911040" y="2109814"/>
                  </a:lnTo>
                  <a:cubicBezTo>
                    <a:pt x="911040" y="2109814"/>
                    <a:pt x="914258" y="2108023"/>
                    <a:pt x="919919" y="2104948"/>
                  </a:cubicBezTo>
                  <a:lnTo>
                    <a:pt x="923202" y="2103197"/>
                  </a:lnTo>
                  <a:lnTo>
                    <a:pt x="904341" y="2103197"/>
                  </a:lnTo>
                  <a:cubicBezTo>
                    <a:pt x="904341" y="2103197"/>
                    <a:pt x="907559" y="2101405"/>
                    <a:pt x="913220" y="2098331"/>
                  </a:cubicBezTo>
                  <a:lnTo>
                    <a:pt x="916502" y="2096580"/>
                  </a:lnTo>
                  <a:lnTo>
                    <a:pt x="897642" y="2096580"/>
                  </a:lnTo>
                  <a:cubicBezTo>
                    <a:pt x="897642" y="2096580"/>
                    <a:pt x="900860" y="2094789"/>
                    <a:pt x="906521" y="2091714"/>
                  </a:cubicBezTo>
                  <a:lnTo>
                    <a:pt x="909803" y="2089963"/>
                  </a:lnTo>
                  <a:lnTo>
                    <a:pt x="890943" y="2089963"/>
                  </a:lnTo>
                  <a:cubicBezTo>
                    <a:pt x="890943" y="2089963"/>
                    <a:pt x="894161" y="2088172"/>
                    <a:pt x="899822" y="2085098"/>
                  </a:cubicBezTo>
                  <a:lnTo>
                    <a:pt x="903104" y="2083347"/>
                  </a:lnTo>
                  <a:lnTo>
                    <a:pt x="884244" y="2083347"/>
                  </a:lnTo>
                  <a:cubicBezTo>
                    <a:pt x="884244" y="2083347"/>
                    <a:pt x="887462" y="2081555"/>
                    <a:pt x="893124" y="2078481"/>
                  </a:cubicBezTo>
                  <a:lnTo>
                    <a:pt x="896405" y="2076730"/>
                  </a:lnTo>
                  <a:lnTo>
                    <a:pt x="877545" y="2076730"/>
                  </a:lnTo>
                  <a:cubicBezTo>
                    <a:pt x="877545" y="2076730"/>
                    <a:pt x="880763" y="2074939"/>
                    <a:pt x="886425" y="2071865"/>
                  </a:cubicBezTo>
                  <a:lnTo>
                    <a:pt x="889706" y="2070114"/>
                  </a:lnTo>
                  <a:lnTo>
                    <a:pt x="870847" y="2070114"/>
                  </a:lnTo>
                  <a:cubicBezTo>
                    <a:pt x="870847" y="2070114"/>
                    <a:pt x="874065" y="2068322"/>
                    <a:pt x="879726" y="2065248"/>
                  </a:cubicBezTo>
                  <a:lnTo>
                    <a:pt x="883008" y="2063497"/>
                  </a:lnTo>
                  <a:lnTo>
                    <a:pt x="864148" y="2063497"/>
                  </a:lnTo>
                  <a:cubicBezTo>
                    <a:pt x="864148" y="2063497"/>
                    <a:pt x="867366" y="2061706"/>
                    <a:pt x="873028" y="2058632"/>
                  </a:cubicBezTo>
                  <a:lnTo>
                    <a:pt x="876309" y="2056881"/>
                  </a:lnTo>
                  <a:lnTo>
                    <a:pt x="857449" y="2056881"/>
                  </a:lnTo>
                  <a:cubicBezTo>
                    <a:pt x="857449" y="2056881"/>
                    <a:pt x="860667" y="2055089"/>
                    <a:pt x="866329" y="2052015"/>
                  </a:cubicBezTo>
                  <a:lnTo>
                    <a:pt x="869610" y="2050264"/>
                  </a:lnTo>
                  <a:lnTo>
                    <a:pt x="850750" y="2050264"/>
                  </a:lnTo>
                  <a:cubicBezTo>
                    <a:pt x="850750" y="2050264"/>
                    <a:pt x="853968" y="2048473"/>
                    <a:pt x="859630" y="2045399"/>
                  </a:cubicBezTo>
                  <a:lnTo>
                    <a:pt x="862911" y="2043647"/>
                  </a:lnTo>
                  <a:lnTo>
                    <a:pt x="844051" y="2043647"/>
                  </a:lnTo>
                  <a:cubicBezTo>
                    <a:pt x="844051" y="2043647"/>
                    <a:pt x="847269" y="2041856"/>
                    <a:pt x="852931" y="2038782"/>
                  </a:cubicBezTo>
                  <a:lnTo>
                    <a:pt x="856212" y="2037031"/>
                  </a:lnTo>
                  <a:lnTo>
                    <a:pt x="837352" y="2037031"/>
                  </a:lnTo>
                  <a:cubicBezTo>
                    <a:pt x="837352" y="2037031"/>
                    <a:pt x="840570" y="2035240"/>
                    <a:pt x="846232" y="2032165"/>
                  </a:cubicBezTo>
                  <a:lnTo>
                    <a:pt x="849514" y="2030414"/>
                  </a:lnTo>
                  <a:lnTo>
                    <a:pt x="830653" y="2030414"/>
                  </a:lnTo>
                  <a:cubicBezTo>
                    <a:pt x="830653" y="2030414"/>
                    <a:pt x="833871" y="2028623"/>
                    <a:pt x="839533" y="2025549"/>
                  </a:cubicBezTo>
                  <a:lnTo>
                    <a:pt x="842815" y="2023798"/>
                  </a:lnTo>
                  <a:lnTo>
                    <a:pt x="823955" y="2023798"/>
                  </a:lnTo>
                  <a:cubicBezTo>
                    <a:pt x="823955" y="2023798"/>
                    <a:pt x="827173" y="2022007"/>
                    <a:pt x="832835" y="2018932"/>
                  </a:cubicBezTo>
                  <a:lnTo>
                    <a:pt x="836118" y="2017181"/>
                  </a:lnTo>
                  <a:lnTo>
                    <a:pt x="817256" y="2017181"/>
                  </a:lnTo>
                  <a:cubicBezTo>
                    <a:pt x="817256" y="2017181"/>
                    <a:pt x="820474" y="2015389"/>
                    <a:pt x="826136" y="2012315"/>
                  </a:cubicBezTo>
                  <a:lnTo>
                    <a:pt x="829417" y="2010564"/>
                  </a:lnTo>
                  <a:lnTo>
                    <a:pt x="810557" y="2010564"/>
                  </a:lnTo>
                  <a:cubicBezTo>
                    <a:pt x="810557" y="2010564"/>
                    <a:pt x="813775" y="2008773"/>
                    <a:pt x="819437" y="2005698"/>
                  </a:cubicBezTo>
                  <a:lnTo>
                    <a:pt x="822719" y="2003947"/>
                  </a:lnTo>
                  <a:lnTo>
                    <a:pt x="803858" y="2003947"/>
                  </a:lnTo>
                  <a:cubicBezTo>
                    <a:pt x="803858" y="2003947"/>
                    <a:pt x="807076" y="2002156"/>
                    <a:pt x="812738" y="1999082"/>
                  </a:cubicBezTo>
                  <a:lnTo>
                    <a:pt x="816020" y="1997331"/>
                  </a:lnTo>
                  <a:lnTo>
                    <a:pt x="797159" y="1997331"/>
                  </a:lnTo>
                  <a:cubicBezTo>
                    <a:pt x="797159" y="1997331"/>
                    <a:pt x="800377" y="1995539"/>
                    <a:pt x="806039" y="1992465"/>
                  </a:cubicBezTo>
                  <a:lnTo>
                    <a:pt x="809321" y="1990714"/>
                  </a:lnTo>
                  <a:lnTo>
                    <a:pt x="790461" y="1990714"/>
                  </a:lnTo>
                  <a:cubicBezTo>
                    <a:pt x="790461" y="1990714"/>
                    <a:pt x="793679" y="1988923"/>
                    <a:pt x="799341" y="1985849"/>
                  </a:cubicBezTo>
                  <a:lnTo>
                    <a:pt x="802622" y="1984098"/>
                  </a:lnTo>
                  <a:lnTo>
                    <a:pt x="783761" y="1984098"/>
                  </a:lnTo>
                  <a:cubicBezTo>
                    <a:pt x="783761" y="1984098"/>
                    <a:pt x="786979" y="1982307"/>
                    <a:pt x="792641" y="1979232"/>
                  </a:cubicBezTo>
                  <a:lnTo>
                    <a:pt x="795923" y="1977481"/>
                  </a:lnTo>
                  <a:lnTo>
                    <a:pt x="777063" y="1977481"/>
                  </a:lnTo>
                  <a:cubicBezTo>
                    <a:pt x="777063" y="1977481"/>
                    <a:pt x="780281" y="1975690"/>
                    <a:pt x="785943" y="1972616"/>
                  </a:cubicBezTo>
                  <a:lnTo>
                    <a:pt x="789225" y="1970865"/>
                  </a:lnTo>
                  <a:lnTo>
                    <a:pt x="770364" y="1970865"/>
                  </a:lnTo>
                  <a:cubicBezTo>
                    <a:pt x="770364" y="1970865"/>
                    <a:pt x="773582" y="1969073"/>
                    <a:pt x="779244" y="1965999"/>
                  </a:cubicBezTo>
                  <a:lnTo>
                    <a:pt x="782526" y="1964248"/>
                  </a:lnTo>
                  <a:lnTo>
                    <a:pt x="763665" y="1964248"/>
                  </a:lnTo>
                  <a:cubicBezTo>
                    <a:pt x="763665" y="1964248"/>
                    <a:pt x="766883" y="1962457"/>
                    <a:pt x="772545" y="1959383"/>
                  </a:cubicBezTo>
                  <a:lnTo>
                    <a:pt x="775827" y="1957632"/>
                  </a:lnTo>
                  <a:lnTo>
                    <a:pt x="756966" y="1957632"/>
                  </a:lnTo>
                  <a:cubicBezTo>
                    <a:pt x="756966" y="1957632"/>
                    <a:pt x="760184" y="1955840"/>
                    <a:pt x="765846" y="1952766"/>
                  </a:cubicBezTo>
                  <a:lnTo>
                    <a:pt x="769128" y="1951015"/>
                  </a:lnTo>
                  <a:lnTo>
                    <a:pt x="750268" y="1951015"/>
                  </a:lnTo>
                  <a:cubicBezTo>
                    <a:pt x="750268" y="1951015"/>
                    <a:pt x="753486" y="1949224"/>
                    <a:pt x="759147" y="1946149"/>
                  </a:cubicBezTo>
                  <a:lnTo>
                    <a:pt x="762429" y="1944399"/>
                  </a:lnTo>
                  <a:lnTo>
                    <a:pt x="743569" y="1944399"/>
                  </a:lnTo>
                  <a:cubicBezTo>
                    <a:pt x="743569" y="1944399"/>
                    <a:pt x="746787" y="1942607"/>
                    <a:pt x="752449" y="1939533"/>
                  </a:cubicBezTo>
                  <a:lnTo>
                    <a:pt x="755731" y="1937782"/>
                  </a:lnTo>
                  <a:lnTo>
                    <a:pt x="736870" y="1937782"/>
                  </a:lnTo>
                  <a:cubicBezTo>
                    <a:pt x="736870" y="1937782"/>
                    <a:pt x="740088" y="1935991"/>
                    <a:pt x="745750" y="1932916"/>
                  </a:cubicBezTo>
                  <a:lnTo>
                    <a:pt x="749032" y="1931165"/>
                  </a:lnTo>
                  <a:lnTo>
                    <a:pt x="730171" y="1931165"/>
                  </a:lnTo>
                  <a:cubicBezTo>
                    <a:pt x="730171" y="1931165"/>
                    <a:pt x="733390" y="1929374"/>
                    <a:pt x="739051" y="1926300"/>
                  </a:cubicBezTo>
                  <a:lnTo>
                    <a:pt x="742333" y="1924549"/>
                  </a:lnTo>
                  <a:lnTo>
                    <a:pt x="723473" y="1924549"/>
                  </a:lnTo>
                  <a:cubicBezTo>
                    <a:pt x="723473" y="1924549"/>
                    <a:pt x="726691" y="1922757"/>
                    <a:pt x="732352" y="1919683"/>
                  </a:cubicBezTo>
                  <a:lnTo>
                    <a:pt x="735635" y="1917932"/>
                  </a:lnTo>
                  <a:lnTo>
                    <a:pt x="716774" y="1917932"/>
                  </a:lnTo>
                  <a:cubicBezTo>
                    <a:pt x="716774" y="1917932"/>
                    <a:pt x="719992" y="1916140"/>
                    <a:pt x="725653" y="1913066"/>
                  </a:cubicBezTo>
                  <a:lnTo>
                    <a:pt x="728935" y="1911315"/>
                  </a:lnTo>
                  <a:lnTo>
                    <a:pt x="710075" y="1911315"/>
                  </a:lnTo>
                  <a:cubicBezTo>
                    <a:pt x="710075" y="1911315"/>
                    <a:pt x="713293" y="1909524"/>
                    <a:pt x="718954" y="1906449"/>
                  </a:cubicBezTo>
                  <a:lnTo>
                    <a:pt x="722236" y="1904699"/>
                  </a:lnTo>
                  <a:lnTo>
                    <a:pt x="703376" y="1904699"/>
                  </a:lnTo>
                  <a:cubicBezTo>
                    <a:pt x="703376" y="1904699"/>
                    <a:pt x="706594" y="1902907"/>
                    <a:pt x="712255" y="1899833"/>
                  </a:cubicBezTo>
                  <a:lnTo>
                    <a:pt x="715537" y="1898082"/>
                  </a:lnTo>
                  <a:lnTo>
                    <a:pt x="696678" y="1898082"/>
                  </a:lnTo>
                  <a:cubicBezTo>
                    <a:pt x="696678" y="1898082"/>
                    <a:pt x="699896" y="1896291"/>
                    <a:pt x="705557" y="1893216"/>
                  </a:cubicBezTo>
                  <a:lnTo>
                    <a:pt x="708839" y="1891465"/>
                  </a:lnTo>
                  <a:lnTo>
                    <a:pt x="689979" y="1891465"/>
                  </a:lnTo>
                  <a:cubicBezTo>
                    <a:pt x="689979" y="1891465"/>
                    <a:pt x="693197" y="1889674"/>
                    <a:pt x="698858" y="1886600"/>
                  </a:cubicBezTo>
                  <a:lnTo>
                    <a:pt x="702140" y="1884849"/>
                  </a:lnTo>
                  <a:lnTo>
                    <a:pt x="683280" y="1884849"/>
                  </a:lnTo>
                  <a:cubicBezTo>
                    <a:pt x="683280" y="1884849"/>
                    <a:pt x="686498" y="1883057"/>
                    <a:pt x="692159" y="1879983"/>
                  </a:cubicBezTo>
                  <a:lnTo>
                    <a:pt x="695441" y="1878232"/>
                  </a:lnTo>
                  <a:lnTo>
                    <a:pt x="676581" y="1878232"/>
                  </a:lnTo>
                  <a:cubicBezTo>
                    <a:pt x="676581" y="1878232"/>
                    <a:pt x="679799" y="1876441"/>
                    <a:pt x="685461" y="1873367"/>
                  </a:cubicBezTo>
                  <a:lnTo>
                    <a:pt x="688742" y="1871616"/>
                  </a:lnTo>
                  <a:lnTo>
                    <a:pt x="669882" y="1871616"/>
                  </a:lnTo>
                  <a:cubicBezTo>
                    <a:pt x="669882" y="1871616"/>
                    <a:pt x="673100" y="1869824"/>
                    <a:pt x="678762" y="1866750"/>
                  </a:cubicBezTo>
                  <a:lnTo>
                    <a:pt x="682043" y="1864999"/>
                  </a:lnTo>
                  <a:lnTo>
                    <a:pt x="663183" y="1864999"/>
                  </a:lnTo>
                  <a:cubicBezTo>
                    <a:pt x="663183" y="1864999"/>
                    <a:pt x="666401" y="1863208"/>
                    <a:pt x="672063" y="1860133"/>
                  </a:cubicBezTo>
                  <a:lnTo>
                    <a:pt x="675344" y="1858383"/>
                  </a:lnTo>
                  <a:lnTo>
                    <a:pt x="656484" y="1858383"/>
                  </a:lnTo>
                  <a:cubicBezTo>
                    <a:pt x="656484" y="1858383"/>
                    <a:pt x="659702" y="1856591"/>
                    <a:pt x="665364" y="1853517"/>
                  </a:cubicBezTo>
                  <a:lnTo>
                    <a:pt x="668645" y="1851766"/>
                  </a:lnTo>
                  <a:lnTo>
                    <a:pt x="649786" y="1851766"/>
                  </a:lnTo>
                  <a:cubicBezTo>
                    <a:pt x="649786" y="1851766"/>
                    <a:pt x="653004" y="1849975"/>
                    <a:pt x="658666" y="1846901"/>
                  </a:cubicBezTo>
                  <a:lnTo>
                    <a:pt x="661947" y="1845149"/>
                  </a:lnTo>
                  <a:lnTo>
                    <a:pt x="643087" y="1845149"/>
                  </a:lnTo>
                  <a:cubicBezTo>
                    <a:pt x="643087" y="1845149"/>
                    <a:pt x="646305" y="1843358"/>
                    <a:pt x="651967" y="1840284"/>
                  </a:cubicBezTo>
                  <a:lnTo>
                    <a:pt x="655248" y="1838533"/>
                  </a:lnTo>
                  <a:lnTo>
                    <a:pt x="636388" y="1838533"/>
                  </a:lnTo>
                  <a:cubicBezTo>
                    <a:pt x="636388" y="1838533"/>
                    <a:pt x="639606" y="1836742"/>
                    <a:pt x="645268" y="1833667"/>
                  </a:cubicBezTo>
                  <a:lnTo>
                    <a:pt x="648549" y="1831916"/>
                  </a:lnTo>
                  <a:lnTo>
                    <a:pt x="629689" y="1831916"/>
                  </a:lnTo>
                  <a:cubicBezTo>
                    <a:pt x="629689" y="1831916"/>
                    <a:pt x="632907" y="1830125"/>
                    <a:pt x="638569" y="1827051"/>
                  </a:cubicBezTo>
                  <a:lnTo>
                    <a:pt x="641852" y="1825299"/>
                  </a:lnTo>
                  <a:lnTo>
                    <a:pt x="622990" y="1825299"/>
                  </a:lnTo>
                  <a:cubicBezTo>
                    <a:pt x="622990" y="1825299"/>
                    <a:pt x="626208" y="1823508"/>
                    <a:pt x="631870" y="1820433"/>
                  </a:cubicBezTo>
                  <a:lnTo>
                    <a:pt x="635152" y="1818683"/>
                  </a:lnTo>
                  <a:lnTo>
                    <a:pt x="616291" y="1818683"/>
                  </a:lnTo>
                  <a:cubicBezTo>
                    <a:pt x="616291" y="1818683"/>
                    <a:pt x="619509" y="1816891"/>
                    <a:pt x="625171" y="1813817"/>
                  </a:cubicBezTo>
                  <a:lnTo>
                    <a:pt x="628453" y="1812066"/>
                  </a:lnTo>
                  <a:lnTo>
                    <a:pt x="609592" y="1812066"/>
                  </a:lnTo>
                  <a:cubicBezTo>
                    <a:pt x="609592" y="1812066"/>
                    <a:pt x="612810" y="1810275"/>
                    <a:pt x="618472" y="1807200"/>
                  </a:cubicBezTo>
                  <a:lnTo>
                    <a:pt x="621754" y="1805449"/>
                  </a:lnTo>
                  <a:lnTo>
                    <a:pt x="602894" y="1805449"/>
                  </a:lnTo>
                  <a:cubicBezTo>
                    <a:pt x="602894" y="1805449"/>
                    <a:pt x="606112" y="1803658"/>
                    <a:pt x="611774" y="1800584"/>
                  </a:cubicBezTo>
                  <a:lnTo>
                    <a:pt x="615055" y="1798833"/>
                  </a:lnTo>
                  <a:lnTo>
                    <a:pt x="596195" y="1798833"/>
                  </a:lnTo>
                  <a:cubicBezTo>
                    <a:pt x="596195" y="1798833"/>
                    <a:pt x="599413" y="1797041"/>
                    <a:pt x="605075" y="1793967"/>
                  </a:cubicBezTo>
                  <a:lnTo>
                    <a:pt x="608357" y="1792216"/>
                  </a:lnTo>
                  <a:lnTo>
                    <a:pt x="589496" y="1792216"/>
                  </a:lnTo>
                  <a:cubicBezTo>
                    <a:pt x="589496" y="1792216"/>
                    <a:pt x="592714" y="1790425"/>
                    <a:pt x="598376" y="1787351"/>
                  </a:cubicBezTo>
                  <a:lnTo>
                    <a:pt x="601658" y="1785600"/>
                  </a:lnTo>
                  <a:lnTo>
                    <a:pt x="582797" y="1785600"/>
                  </a:lnTo>
                  <a:cubicBezTo>
                    <a:pt x="582797" y="1785600"/>
                    <a:pt x="586015" y="1783809"/>
                    <a:pt x="591677" y="1780734"/>
                  </a:cubicBezTo>
                  <a:lnTo>
                    <a:pt x="594959" y="1778983"/>
                  </a:lnTo>
                  <a:lnTo>
                    <a:pt x="576098" y="1778983"/>
                  </a:lnTo>
                  <a:cubicBezTo>
                    <a:pt x="576098" y="1778983"/>
                    <a:pt x="579316" y="1777192"/>
                    <a:pt x="584978" y="1774118"/>
                  </a:cubicBezTo>
                  <a:lnTo>
                    <a:pt x="588260" y="1772367"/>
                  </a:lnTo>
                  <a:lnTo>
                    <a:pt x="569399" y="1772367"/>
                  </a:lnTo>
                  <a:cubicBezTo>
                    <a:pt x="569399" y="1772367"/>
                    <a:pt x="572617" y="1770575"/>
                    <a:pt x="578279" y="1767501"/>
                  </a:cubicBezTo>
                  <a:lnTo>
                    <a:pt x="581561" y="1765750"/>
                  </a:lnTo>
                  <a:lnTo>
                    <a:pt x="562700" y="1765750"/>
                  </a:lnTo>
                  <a:cubicBezTo>
                    <a:pt x="562700" y="1765750"/>
                    <a:pt x="565919" y="1763959"/>
                    <a:pt x="571580" y="1760885"/>
                  </a:cubicBezTo>
                  <a:lnTo>
                    <a:pt x="574862" y="1759134"/>
                  </a:lnTo>
                  <a:lnTo>
                    <a:pt x="556002" y="1759134"/>
                  </a:lnTo>
                  <a:cubicBezTo>
                    <a:pt x="556002" y="1759134"/>
                    <a:pt x="559220" y="1757342"/>
                    <a:pt x="564882" y="1754268"/>
                  </a:cubicBezTo>
                  <a:lnTo>
                    <a:pt x="568164" y="1752517"/>
                  </a:lnTo>
                  <a:lnTo>
                    <a:pt x="549303" y="1752517"/>
                  </a:lnTo>
                  <a:cubicBezTo>
                    <a:pt x="549303" y="1752517"/>
                    <a:pt x="552521" y="1750726"/>
                    <a:pt x="558183" y="1747651"/>
                  </a:cubicBezTo>
                  <a:lnTo>
                    <a:pt x="561465" y="1745901"/>
                  </a:lnTo>
                  <a:lnTo>
                    <a:pt x="542604" y="1745901"/>
                  </a:lnTo>
                  <a:cubicBezTo>
                    <a:pt x="542604" y="1745901"/>
                    <a:pt x="545822" y="1744109"/>
                    <a:pt x="551484" y="1741035"/>
                  </a:cubicBezTo>
                  <a:lnTo>
                    <a:pt x="554766" y="1739284"/>
                  </a:lnTo>
                  <a:lnTo>
                    <a:pt x="535906" y="1739284"/>
                  </a:lnTo>
                  <a:cubicBezTo>
                    <a:pt x="535906" y="1739284"/>
                    <a:pt x="539124" y="1737493"/>
                    <a:pt x="544785" y="1734418"/>
                  </a:cubicBezTo>
                  <a:lnTo>
                    <a:pt x="548067" y="1732667"/>
                  </a:lnTo>
                  <a:lnTo>
                    <a:pt x="529207" y="1732667"/>
                  </a:lnTo>
                  <a:cubicBezTo>
                    <a:pt x="529207" y="1732667"/>
                    <a:pt x="532425" y="1730876"/>
                    <a:pt x="538086" y="1727802"/>
                  </a:cubicBezTo>
                  <a:lnTo>
                    <a:pt x="541370" y="1726050"/>
                  </a:lnTo>
                  <a:lnTo>
                    <a:pt x="522508" y="1726050"/>
                  </a:lnTo>
                  <a:cubicBezTo>
                    <a:pt x="522508" y="1726050"/>
                    <a:pt x="525726" y="1724259"/>
                    <a:pt x="531388" y="1721185"/>
                  </a:cubicBezTo>
                  <a:lnTo>
                    <a:pt x="534670" y="1719434"/>
                  </a:lnTo>
                  <a:lnTo>
                    <a:pt x="515809" y="1719434"/>
                  </a:lnTo>
                  <a:cubicBezTo>
                    <a:pt x="515809" y="1719434"/>
                    <a:pt x="519027" y="1717642"/>
                    <a:pt x="524688" y="1714568"/>
                  </a:cubicBezTo>
                  <a:lnTo>
                    <a:pt x="527970" y="1712817"/>
                  </a:lnTo>
                  <a:lnTo>
                    <a:pt x="509111" y="1712817"/>
                  </a:lnTo>
                  <a:cubicBezTo>
                    <a:pt x="509111" y="1712817"/>
                    <a:pt x="512329" y="1711026"/>
                    <a:pt x="517990" y="1707951"/>
                  </a:cubicBezTo>
                  <a:lnTo>
                    <a:pt x="521272" y="1706201"/>
                  </a:lnTo>
                  <a:lnTo>
                    <a:pt x="502412" y="1706201"/>
                  </a:lnTo>
                  <a:cubicBezTo>
                    <a:pt x="502412" y="1706201"/>
                    <a:pt x="505630" y="1704409"/>
                    <a:pt x="511291" y="1701335"/>
                  </a:cubicBezTo>
                  <a:lnTo>
                    <a:pt x="514573" y="1699584"/>
                  </a:lnTo>
                  <a:lnTo>
                    <a:pt x="495713" y="1699584"/>
                  </a:lnTo>
                  <a:cubicBezTo>
                    <a:pt x="495713" y="1699584"/>
                    <a:pt x="498931" y="1697793"/>
                    <a:pt x="504592" y="1694718"/>
                  </a:cubicBezTo>
                  <a:lnTo>
                    <a:pt x="507874" y="1692967"/>
                  </a:lnTo>
                  <a:lnTo>
                    <a:pt x="489014" y="1692967"/>
                  </a:lnTo>
                  <a:cubicBezTo>
                    <a:pt x="489014" y="1692967"/>
                    <a:pt x="492232" y="1691176"/>
                    <a:pt x="497894" y="1688102"/>
                  </a:cubicBezTo>
                  <a:lnTo>
                    <a:pt x="501175" y="1686351"/>
                  </a:lnTo>
                  <a:lnTo>
                    <a:pt x="482315" y="1686351"/>
                  </a:lnTo>
                  <a:cubicBezTo>
                    <a:pt x="482315" y="1686351"/>
                    <a:pt x="485533" y="1684559"/>
                    <a:pt x="491195" y="1681485"/>
                  </a:cubicBezTo>
                  <a:lnTo>
                    <a:pt x="494476" y="1679734"/>
                  </a:lnTo>
                  <a:lnTo>
                    <a:pt x="475617" y="1679734"/>
                  </a:lnTo>
                  <a:cubicBezTo>
                    <a:pt x="475617" y="1679734"/>
                    <a:pt x="478835" y="1677943"/>
                    <a:pt x="484496" y="1674869"/>
                  </a:cubicBezTo>
                  <a:lnTo>
                    <a:pt x="487778" y="1673118"/>
                  </a:lnTo>
                  <a:lnTo>
                    <a:pt x="468918" y="1673118"/>
                  </a:lnTo>
                  <a:cubicBezTo>
                    <a:pt x="468918" y="1673118"/>
                    <a:pt x="472136" y="1671326"/>
                    <a:pt x="477797" y="1668252"/>
                  </a:cubicBezTo>
                  <a:lnTo>
                    <a:pt x="481079" y="1666501"/>
                  </a:lnTo>
                  <a:lnTo>
                    <a:pt x="462219" y="1666501"/>
                  </a:lnTo>
                  <a:cubicBezTo>
                    <a:pt x="462219" y="1666501"/>
                    <a:pt x="465437" y="1664710"/>
                    <a:pt x="471099" y="1661635"/>
                  </a:cubicBezTo>
                  <a:lnTo>
                    <a:pt x="474380" y="1659885"/>
                  </a:lnTo>
                  <a:lnTo>
                    <a:pt x="455520" y="1659885"/>
                  </a:lnTo>
                  <a:cubicBezTo>
                    <a:pt x="455520" y="1659885"/>
                    <a:pt x="458738" y="1658093"/>
                    <a:pt x="464400" y="1655019"/>
                  </a:cubicBezTo>
                  <a:lnTo>
                    <a:pt x="467681" y="1653268"/>
                  </a:lnTo>
                  <a:lnTo>
                    <a:pt x="448821" y="1653268"/>
                  </a:lnTo>
                  <a:cubicBezTo>
                    <a:pt x="448821" y="1653268"/>
                    <a:pt x="452039" y="1651477"/>
                    <a:pt x="457701" y="1648403"/>
                  </a:cubicBezTo>
                  <a:lnTo>
                    <a:pt x="460982" y="1646651"/>
                  </a:lnTo>
                  <a:lnTo>
                    <a:pt x="442122" y="1646651"/>
                  </a:lnTo>
                  <a:cubicBezTo>
                    <a:pt x="442122" y="1646651"/>
                    <a:pt x="445340" y="1644860"/>
                    <a:pt x="451002" y="1641786"/>
                  </a:cubicBezTo>
                  <a:lnTo>
                    <a:pt x="454285" y="1640034"/>
                  </a:lnTo>
                  <a:lnTo>
                    <a:pt x="435423" y="1640034"/>
                  </a:lnTo>
                  <a:cubicBezTo>
                    <a:pt x="435423" y="1640034"/>
                    <a:pt x="438641" y="1638243"/>
                    <a:pt x="444303" y="1635169"/>
                  </a:cubicBezTo>
                  <a:lnTo>
                    <a:pt x="447585" y="1633418"/>
                  </a:lnTo>
                  <a:lnTo>
                    <a:pt x="428725" y="1633418"/>
                  </a:lnTo>
                  <a:cubicBezTo>
                    <a:pt x="428725" y="1633418"/>
                    <a:pt x="431943" y="1631626"/>
                    <a:pt x="437605" y="1628552"/>
                  </a:cubicBezTo>
                  <a:lnTo>
                    <a:pt x="440886" y="1626801"/>
                  </a:lnTo>
                  <a:lnTo>
                    <a:pt x="422026" y="1626801"/>
                  </a:lnTo>
                  <a:cubicBezTo>
                    <a:pt x="422026" y="1626801"/>
                    <a:pt x="425244" y="1625010"/>
                    <a:pt x="430906" y="1621935"/>
                  </a:cubicBezTo>
                  <a:lnTo>
                    <a:pt x="434187" y="1620185"/>
                  </a:lnTo>
                  <a:lnTo>
                    <a:pt x="415327" y="1620185"/>
                  </a:lnTo>
                  <a:cubicBezTo>
                    <a:pt x="415327" y="1620185"/>
                    <a:pt x="418545" y="1618393"/>
                    <a:pt x="424207" y="1615319"/>
                  </a:cubicBezTo>
                  <a:lnTo>
                    <a:pt x="427488" y="1613568"/>
                  </a:lnTo>
                  <a:lnTo>
                    <a:pt x="408628" y="1613568"/>
                  </a:lnTo>
                  <a:cubicBezTo>
                    <a:pt x="408628" y="1613568"/>
                    <a:pt x="411846" y="1611777"/>
                    <a:pt x="417508" y="1608702"/>
                  </a:cubicBezTo>
                  <a:lnTo>
                    <a:pt x="420790" y="1606951"/>
                  </a:lnTo>
                  <a:lnTo>
                    <a:pt x="401929" y="1606951"/>
                  </a:lnTo>
                  <a:cubicBezTo>
                    <a:pt x="401929" y="1606951"/>
                    <a:pt x="405147" y="1605160"/>
                    <a:pt x="410809" y="1602086"/>
                  </a:cubicBezTo>
                  <a:lnTo>
                    <a:pt x="414091" y="1600335"/>
                  </a:lnTo>
                  <a:lnTo>
                    <a:pt x="395230" y="1600335"/>
                  </a:lnTo>
                  <a:cubicBezTo>
                    <a:pt x="395230" y="1600335"/>
                    <a:pt x="398448" y="1598543"/>
                    <a:pt x="404110" y="1595469"/>
                  </a:cubicBezTo>
                  <a:lnTo>
                    <a:pt x="407392" y="1593718"/>
                  </a:lnTo>
                  <a:lnTo>
                    <a:pt x="388531" y="1593718"/>
                  </a:lnTo>
                  <a:cubicBezTo>
                    <a:pt x="388531" y="1593718"/>
                    <a:pt x="391749" y="1591927"/>
                    <a:pt x="397411" y="1588853"/>
                  </a:cubicBezTo>
                  <a:lnTo>
                    <a:pt x="400693" y="1587102"/>
                  </a:lnTo>
                  <a:lnTo>
                    <a:pt x="381832" y="1587102"/>
                  </a:lnTo>
                  <a:cubicBezTo>
                    <a:pt x="381832" y="1587102"/>
                    <a:pt x="385050" y="1585311"/>
                    <a:pt x="390712" y="1582236"/>
                  </a:cubicBezTo>
                  <a:lnTo>
                    <a:pt x="393994" y="1580485"/>
                  </a:lnTo>
                  <a:lnTo>
                    <a:pt x="375134" y="1580485"/>
                  </a:lnTo>
                  <a:cubicBezTo>
                    <a:pt x="375134" y="1580485"/>
                    <a:pt x="378352" y="1578694"/>
                    <a:pt x="384014" y="1575620"/>
                  </a:cubicBezTo>
                  <a:lnTo>
                    <a:pt x="387296" y="1573869"/>
                  </a:lnTo>
                  <a:lnTo>
                    <a:pt x="368435" y="1573869"/>
                  </a:lnTo>
                  <a:cubicBezTo>
                    <a:pt x="368435" y="1573869"/>
                    <a:pt x="371653" y="1572077"/>
                    <a:pt x="377315" y="1569003"/>
                  </a:cubicBezTo>
                  <a:lnTo>
                    <a:pt x="380597" y="1567252"/>
                  </a:lnTo>
                  <a:lnTo>
                    <a:pt x="361736" y="1567252"/>
                  </a:lnTo>
                  <a:cubicBezTo>
                    <a:pt x="361736" y="1567252"/>
                    <a:pt x="364954" y="1565461"/>
                    <a:pt x="370616" y="1562387"/>
                  </a:cubicBezTo>
                  <a:lnTo>
                    <a:pt x="373898" y="1560636"/>
                  </a:lnTo>
                  <a:lnTo>
                    <a:pt x="355037" y="1560636"/>
                  </a:lnTo>
                  <a:cubicBezTo>
                    <a:pt x="355037" y="1560636"/>
                    <a:pt x="358255" y="1558844"/>
                    <a:pt x="363917" y="1555770"/>
                  </a:cubicBezTo>
                  <a:lnTo>
                    <a:pt x="367199" y="1554019"/>
                  </a:lnTo>
                  <a:lnTo>
                    <a:pt x="348339" y="1554019"/>
                  </a:lnTo>
                  <a:cubicBezTo>
                    <a:pt x="348339" y="1554019"/>
                    <a:pt x="351557" y="1552228"/>
                    <a:pt x="357218" y="1549153"/>
                  </a:cubicBezTo>
                  <a:lnTo>
                    <a:pt x="360500" y="1547403"/>
                  </a:lnTo>
                  <a:lnTo>
                    <a:pt x="341640" y="1547403"/>
                  </a:lnTo>
                  <a:cubicBezTo>
                    <a:pt x="341640" y="1547403"/>
                    <a:pt x="344858" y="1545611"/>
                    <a:pt x="350519" y="1542537"/>
                  </a:cubicBezTo>
                  <a:lnTo>
                    <a:pt x="353803" y="1540785"/>
                  </a:lnTo>
                  <a:lnTo>
                    <a:pt x="334941" y="1540785"/>
                  </a:lnTo>
                  <a:cubicBezTo>
                    <a:pt x="334941" y="1540785"/>
                    <a:pt x="338159" y="1538994"/>
                    <a:pt x="343820" y="1535920"/>
                  </a:cubicBezTo>
                  <a:lnTo>
                    <a:pt x="347102" y="1534169"/>
                  </a:lnTo>
                  <a:lnTo>
                    <a:pt x="328243" y="1534169"/>
                  </a:lnTo>
                  <a:cubicBezTo>
                    <a:pt x="328243" y="1534169"/>
                    <a:pt x="331461" y="1532377"/>
                    <a:pt x="337122" y="1529303"/>
                  </a:cubicBezTo>
                  <a:lnTo>
                    <a:pt x="340404" y="1527552"/>
                  </a:lnTo>
                  <a:lnTo>
                    <a:pt x="321544" y="1527552"/>
                  </a:lnTo>
                  <a:cubicBezTo>
                    <a:pt x="321544" y="1527552"/>
                    <a:pt x="324762" y="1525761"/>
                    <a:pt x="330423" y="1522687"/>
                  </a:cubicBezTo>
                  <a:lnTo>
                    <a:pt x="333705" y="1520936"/>
                  </a:lnTo>
                  <a:lnTo>
                    <a:pt x="314845" y="1520936"/>
                  </a:lnTo>
                  <a:cubicBezTo>
                    <a:pt x="314845" y="1520936"/>
                    <a:pt x="318063" y="1519144"/>
                    <a:pt x="323724" y="1516070"/>
                  </a:cubicBezTo>
                  <a:lnTo>
                    <a:pt x="327006" y="1514319"/>
                  </a:lnTo>
                  <a:lnTo>
                    <a:pt x="308146" y="1514319"/>
                  </a:lnTo>
                  <a:cubicBezTo>
                    <a:pt x="308146" y="1514319"/>
                    <a:pt x="311364" y="1512528"/>
                    <a:pt x="317025" y="1509453"/>
                  </a:cubicBezTo>
                  <a:lnTo>
                    <a:pt x="320307" y="1507703"/>
                  </a:lnTo>
                  <a:lnTo>
                    <a:pt x="301447" y="1507703"/>
                  </a:lnTo>
                  <a:cubicBezTo>
                    <a:pt x="301447" y="1507703"/>
                    <a:pt x="304665" y="1505911"/>
                    <a:pt x="310327" y="1502837"/>
                  </a:cubicBezTo>
                  <a:lnTo>
                    <a:pt x="313608" y="1501086"/>
                  </a:lnTo>
                  <a:lnTo>
                    <a:pt x="294748" y="1501086"/>
                  </a:lnTo>
                  <a:cubicBezTo>
                    <a:pt x="294748" y="1501086"/>
                    <a:pt x="297966" y="1499295"/>
                    <a:pt x="303628" y="1496220"/>
                  </a:cubicBezTo>
                  <a:lnTo>
                    <a:pt x="306909" y="1494469"/>
                  </a:lnTo>
                  <a:lnTo>
                    <a:pt x="288049" y="1494469"/>
                  </a:lnTo>
                  <a:cubicBezTo>
                    <a:pt x="288049" y="1494469"/>
                    <a:pt x="291267" y="1492678"/>
                    <a:pt x="296929" y="1489604"/>
                  </a:cubicBezTo>
                  <a:lnTo>
                    <a:pt x="300210" y="1487853"/>
                  </a:lnTo>
                  <a:lnTo>
                    <a:pt x="281351" y="1487853"/>
                  </a:lnTo>
                  <a:cubicBezTo>
                    <a:pt x="281351" y="1487853"/>
                    <a:pt x="284569" y="1486061"/>
                    <a:pt x="290230" y="1482987"/>
                  </a:cubicBezTo>
                  <a:lnTo>
                    <a:pt x="293512" y="1481236"/>
                  </a:lnTo>
                  <a:lnTo>
                    <a:pt x="274652" y="1481236"/>
                  </a:lnTo>
                  <a:cubicBezTo>
                    <a:pt x="274652" y="1481236"/>
                    <a:pt x="277870" y="1479445"/>
                    <a:pt x="283532" y="1476371"/>
                  </a:cubicBezTo>
                  <a:lnTo>
                    <a:pt x="286813" y="1474620"/>
                  </a:lnTo>
                  <a:lnTo>
                    <a:pt x="267953" y="1474620"/>
                  </a:lnTo>
                  <a:cubicBezTo>
                    <a:pt x="267953" y="1474620"/>
                    <a:pt x="271171" y="1472828"/>
                    <a:pt x="276833" y="1469754"/>
                  </a:cubicBezTo>
                  <a:lnTo>
                    <a:pt x="280114" y="1468003"/>
                  </a:lnTo>
                  <a:lnTo>
                    <a:pt x="261254" y="1468003"/>
                  </a:lnTo>
                  <a:cubicBezTo>
                    <a:pt x="261254" y="1468003"/>
                    <a:pt x="264472" y="1466212"/>
                    <a:pt x="270134" y="1463137"/>
                  </a:cubicBezTo>
                  <a:lnTo>
                    <a:pt x="273415" y="1461387"/>
                  </a:lnTo>
                  <a:lnTo>
                    <a:pt x="254555" y="1461387"/>
                  </a:lnTo>
                  <a:cubicBezTo>
                    <a:pt x="254555" y="1461387"/>
                    <a:pt x="257773" y="1459595"/>
                    <a:pt x="263435" y="1456521"/>
                  </a:cubicBezTo>
                  <a:lnTo>
                    <a:pt x="266716" y="1454770"/>
                  </a:lnTo>
                  <a:lnTo>
                    <a:pt x="247857" y="1454770"/>
                  </a:lnTo>
                  <a:cubicBezTo>
                    <a:pt x="247857" y="1454770"/>
                    <a:pt x="251075" y="1452979"/>
                    <a:pt x="256737" y="1449905"/>
                  </a:cubicBezTo>
                  <a:lnTo>
                    <a:pt x="260020" y="1448153"/>
                  </a:lnTo>
                  <a:lnTo>
                    <a:pt x="241157" y="1448153"/>
                  </a:lnTo>
                  <a:cubicBezTo>
                    <a:pt x="241157" y="1448153"/>
                    <a:pt x="244375" y="1446361"/>
                    <a:pt x="250037" y="1443287"/>
                  </a:cubicBezTo>
                  <a:lnTo>
                    <a:pt x="253319" y="1441536"/>
                  </a:lnTo>
                  <a:lnTo>
                    <a:pt x="234459" y="1441536"/>
                  </a:lnTo>
                  <a:cubicBezTo>
                    <a:pt x="234459" y="1441536"/>
                    <a:pt x="237677" y="1439745"/>
                    <a:pt x="243339" y="1436671"/>
                  </a:cubicBezTo>
                  <a:lnTo>
                    <a:pt x="246620" y="1434920"/>
                  </a:lnTo>
                  <a:lnTo>
                    <a:pt x="227760" y="1434920"/>
                  </a:lnTo>
                  <a:cubicBezTo>
                    <a:pt x="227760" y="1434920"/>
                    <a:pt x="230978" y="1433128"/>
                    <a:pt x="236640" y="1430054"/>
                  </a:cubicBezTo>
                  <a:lnTo>
                    <a:pt x="239921" y="1428303"/>
                  </a:lnTo>
                  <a:lnTo>
                    <a:pt x="221061" y="1428303"/>
                  </a:lnTo>
                  <a:cubicBezTo>
                    <a:pt x="221061" y="1428303"/>
                    <a:pt x="224279" y="1426512"/>
                    <a:pt x="229941" y="1423437"/>
                  </a:cubicBezTo>
                  <a:lnTo>
                    <a:pt x="233223" y="1421687"/>
                  </a:lnTo>
                  <a:lnTo>
                    <a:pt x="214362" y="1421687"/>
                  </a:lnTo>
                  <a:cubicBezTo>
                    <a:pt x="214362" y="1421687"/>
                    <a:pt x="217580" y="1419895"/>
                    <a:pt x="223242" y="1416821"/>
                  </a:cubicBezTo>
                  <a:lnTo>
                    <a:pt x="226524" y="1415070"/>
                  </a:lnTo>
                  <a:lnTo>
                    <a:pt x="207663" y="1415070"/>
                  </a:lnTo>
                  <a:cubicBezTo>
                    <a:pt x="207663" y="1415070"/>
                    <a:pt x="210881" y="1413279"/>
                    <a:pt x="216543" y="1410204"/>
                  </a:cubicBezTo>
                  <a:lnTo>
                    <a:pt x="219825" y="1408453"/>
                  </a:lnTo>
                  <a:lnTo>
                    <a:pt x="200965" y="1408453"/>
                  </a:lnTo>
                  <a:cubicBezTo>
                    <a:pt x="200965" y="1408453"/>
                    <a:pt x="204183" y="1406662"/>
                    <a:pt x="209845" y="1403588"/>
                  </a:cubicBezTo>
                  <a:lnTo>
                    <a:pt x="213127" y="1401837"/>
                  </a:lnTo>
                  <a:lnTo>
                    <a:pt x="194266" y="1401837"/>
                  </a:lnTo>
                  <a:cubicBezTo>
                    <a:pt x="194266" y="1401837"/>
                    <a:pt x="197484" y="1400045"/>
                    <a:pt x="203146" y="1396971"/>
                  </a:cubicBezTo>
                  <a:lnTo>
                    <a:pt x="206428" y="1395220"/>
                  </a:lnTo>
                  <a:lnTo>
                    <a:pt x="187567" y="1395220"/>
                  </a:lnTo>
                  <a:cubicBezTo>
                    <a:pt x="187567" y="1395220"/>
                    <a:pt x="190785" y="1393429"/>
                    <a:pt x="196447" y="1390355"/>
                  </a:cubicBezTo>
                  <a:lnTo>
                    <a:pt x="199729" y="1388604"/>
                  </a:lnTo>
                  <a:lnTo>
                    <a:pt x="180868" y="1388604"/>
                  </a:lnTo>
                  <a:cubicBezTo>
                    <a:pt x="180868" y="1388604"/>
                    <a:pt x="184086" y="1386813"/>
                    <a:pt x="189748" y="1383738"/>
                  </a:cubicBezTo>
                  <a:lnTo>
                    <a:pt x="193030" y="1381987"/>
                  </a:lnTo>
                  <a:lnTo>
                    <a:pt x="174169" y="1381987"/>
                  </a:lnTo>
                  <a:cubicBezTo>
                    <a:pt x="174169" y="1381987"/>
                    <a:pt x="177387" y="1380196"/>
                    <a:pt x="183049" y="1377122"/>
                  </a:cubicBezTo>
                  <a:lnTo>
                    <a:pt x="186331" y="1375371"/>
                  </a:lnTo>
                  <a:lnTo>
                    <a:pt x="167470" y="1375371"/>
                  </a:lnTo>
                  <a:cubicBezTo>
                    <a:pt x="167470" y="1375371"/>
                    <a:pt x="170688" y="1373579"/>
                    <a:pt x="176350" y="1370505"/>
                  </a:cubicBezTo>
                  <a:lnTo>
                    <a:pt x="179632" y="1368754"/>
                  </a:lnTo>
                  <a:lnTo>
                    <a:pt x="160772" y="1368754"/>
                  </a:lnTo>
                  <a:cubicBezTo>
                    <a:pt x="160772" y="1368754"/>
                    <a:pt x="163990" y="1366963"/>
                    <a:pt x="169651" y="1363889"/>
                  </a:cubicBezTo>
                  <a:lnTo>
                    <a:pt x="172933" y="1362138"/>
                  </a:lnTo>
                  <a:lnTo>
                    <a:pt x="154073" y="1362138"/>
                  </a:lnTo>
                  <a:cubicBezTo>
                    <a:pt x="154073" y="1362138"/>
                    <a:pt x="157291" y="1360346"/>
                    <a:pt x="162953" y="1357272"/>
                  </a:cubicBezTo>
                  <a:lnTo>
                    <a:pt x="166235" y="1355521"/>
                  </a:lnTo>
                  <a:lnTo>
                    <a:pt x="147374" y="1355521"/>
                  </a:lnTo>
                  <a:cubicBezTo>
                    <a:pt x="147374" y="1355521"/>
                    <a:pt x="150592" y="1353730"/>
                    <a:pt x="156254" y="1350655"/>
                  </a:cubicBezTo>
                  <a:lnTo>
                    <a:pt x="159537" y="1348904"/>
                  </a:lnTo>
                  <a:lnTo>
                    <a:pt x="140675" y="1348904"/>
                  </a:lnTo>
                  <a:cubicBezTo>
                    <a:pt x="140675" y="1348904"/>
                    <a:pt x="143894" y="1347112"/>
                    <a:pt x="149555" y="1344038"/>
                  </a:cubicBezTo>
                  <a:lnTo>
                    <a:pt x="152837" y="1342287"/>
                  </a:lnTo>
                  <a:lnTo>
                    <a:pt x="133977" y="1342287"/>
                  </a:lnTo>
                  <a:cubicBezTo>
                    <a:pt x="133977" y="1342287"/>
                    <a:pt x="137195" y="1340496"/>
                    <a:pt x="142856" y="1337422"/>
                  </a:cubicBezTo>
                  <a:lnTo>
                    <a:pt x="146138" y="1335671"/>
                  </a:lnTo>
                  <a:lnTo>
                    <a:pt x="127278" y="1335671"/>
                  </a:lnTo>
                  <a:cubicBezTo>
                    <a:pt x="127278" y="1335671"/>
                    <a:pt x="130496" y="1333879"/>
                    <a:pt x="136157" y="1330805"/>
                  </a:cubicBezTo>
                  <a:lnTo>
                    <a:pt x="139439" y="1329054"/>
                  </a:lnTo>
                  <a:lnTo>
                    <a:pt x="120579" y="1329054"/>
                  </a:lnTo>
                  <a:cubicBezTo>
                    <a:pt x="120579" y="1329054"/>
                    <a:pt x="123797" y="1327263"/>
                    <a:pt x="129458" y="1324189"/>
                  </a:cubicBezTo>
                  <a:lnTo>
                    <a:pt x="132740" y="1322438"/>
                  </a:lnTo>
                  <a:lnTo>
                    <a:pt x="113880" y="1322438"/>
                  </a:lnTo>
                  <a:cubicBezTo>
                    <a:pt x="113880" y="1322438"/>
                    <a:pt x="117098" y="1320646"/>
                    <a:pt x="122760" y="1317572"/>
                  </a:cubicBezTo>
                  <a:lnTo>
                    <a:pt x="126041" y="1315821"/>
                  </a:lnTo>
                  <a:lnTo>
                    <a:pt x="107182" y="1315821"/>
                  </a:lnTo>
                  <a:cubicBezTo>
                    <a:pt x="107182" y="1315821"/>
                    <a:pt x="110400" y="1314030"/>
                    <a:pt x="116061" y="1310955"/>
                  </a:cubicBezTo>
                  <a:lnTo>
                    <a:pt x="119343" y="1309205"/>
                  </a:lnTo>
                  <a:lnTo>
                    <a:pt x="100483" y="1309205"/>
                  </a:lnTo>
                  <a:cubicBezTo>
                    <a:pt x="100483" y="1309205"/>
                    <a:pt x="103701" y="1307413"/>
                    <a:pt x="109362" y="1304339"/>
                  </a:cubicBezTo>
                  <a:lnTo>
                    <a:pt x="112644" y="1302588"/>
                  </a:lnTo>
                  <a:lnTo>
                    <a:pt x="93784" y="1302588"/>
                  </a:lnTo>
                  <a:cubicBezTo>
                    <a:pt x="93784" y="1302588"/>
                    <a:pt x="97002" y="1300797"/>
                    <a:pt x="102663" y="1297722"/>
                  </a:cubicBezTo>
                  <a:lnTo>
                    <a:pt x="105945" y="1295971"/>
                  </a:lnTo>
                  <a:lnTo>
                    <a:pt x="87085" y="1295971"/>
                  </a:lnTo>
                  <a:cubicBezTo>
                    <a:pt x="87085" y="1295971"/>
                    <a:pt x="90303" y="1294180"/>
                    <a:pt x="95965" y="1291106"/>
                  </a:cubicBezTo>
                  <a:lnTo>
                    <a:pt x="99246" y="1289355"/>
                  </a:lnTo>
                  <a:lnTo>
                    <a:pt x="80386" y="1289355"/>
                  </a:lnTo>
                  <a:cubicBezTo>
                    <a:pt x="80386" y="1289355"/>
                    <a:pt x="83604" y="1287563"/>
                    <a:pt x="89266" y="1284489"/>
                  </a:cubicBezTo>
                  <a:lnTo>
                    <a:pt x="92547" y="1282738"/>
                  </a:lnTo>
                  <a:lnTo>
                    <a:pt x="73687" y="1282738"/>
                  </a:lnTo>
                  <a:cubicBezTo>
                    <a:pt x="73687" y="1282738"/>
                    <a:pt x="76905" y="1280947"/>
                    <a:pt x="82567" y="1277873"/>
                  </a:cubicBezTo>
                  <a:lnTo>
                    <a:pt x="85848" y="1276122"/>
                  </a:lnTo>
                  <a:lnTo>
                    <a:pt x="66988" y="1276122"/>
                  </a:lnTo>
                  <a:cubicBezTo>
                    <a:pt x="66988" y="1276122"/>
                    <a:pt x="70206" y="1274331"/>
                    <a:pt x="75868" y="1271256"/>
                  </a:cubicBezTo>
                  <a:lnTo>
                    <a:pt x="79149" y="1269505"/>
                  </a:lnTo>
                  <a:lnTo>
                    <a:pt x="60290" y="1269505"/>
                  </a:lnTo>
                  <a:cubicBezTo>
                    <a:pt x="60290" y="1269505"/>
                    <a:pt x="63508" y="1267714"/>
                    <a:pt x="69170" y="1264640"/>
                  </a:cubicBezTo>
                  <a:lnTo>
                    <a:pt x="72451" y="1262889"/>
                  </a:lnTo>
                  <a:lnTo>
                    <a:pt x="53591" y="1262889"/>
                  </a:lnTo>
                  <a:cubicBezTo>
                    <a:pt x="53591" y="1262889"/>
                    <a:pt x="56809" y="1261097"/>
                    <a:pt x="62471" y="1258023"/>
                  </a:cubicBezTo>
                  <a:lnTo>
                    <a:pt x="65754" y="1256272"/>
                  </a:lnTo>
                  <a:lnTo>
                    <a:pt x="46892" y="1256272"/>
                  </a:lnTo>
                  <a:cubicBezTo>
                    <a:pt x="46892" y="1256272"/>
                    <a:pt x="50110" y="1254480"/>
                    <a:pt x="55772" y="1251406"/>
                  </a:cubicBezTo>
                  <a:lnTo>
                    <a:pt x="59053" y="1249655"/>
                  </a:lnTo>
                  <a:lnTo>
                    <a:pt x="40193" y="1249655"/>
                  </a:lnTo>
                  <a:cubicBezTo>
                    <a:pt x="40193" y="1249655"/>
                    <a:pt x="43411" y="1247864"/>
                    <a:pt x="49073" y="1244789"/>
                  </a:cubicBezTo>
                  <a:lnTo>
                    <a:pt x="52354" y="1243038"/>
                  </a:lnTo>
                  <a:lnTo>
                    <a:pt x="33494" y="1243038"/>
                  </a:lnTo>
                  <a:cubicBezTo>
                    <a:pt x="33494" y="1243038"/>
                    <a:pt x="36712" y="1241247"/>
                    <a:pt x="42374" y="1238173"/>
                  </a:cubicBezTo>
                  <a:lnTo>
                    <a:pt x="45656" y="1236422"/>
                  </a:lnTo>
                  <a:lnTo>
                    <a:pt x="26795" y="1236422"/>
                  </a:lnTo>
                  <a:cubicBezTo>
                    <a:pt x="26795" y="1236422"/>
                    <a:pt x="30013" y="1234630"/>
                    <a:pt x="35675" y="1231556"/>
                  </a:cubicBezTo>
                  <a:lnTo>
                    <a:pt x="38957" y="1229805"/>
                  </a:lnTo>
                  <a:lnTo>
                    <a:pt x="20096" y="1229805"/>
                  </a:lnTo>
                  <a:cubicBezTo>
                    <a:pt x="20096" y="1229805"/>
                    <a:pt x="23314" y="1228014"/>
                    <a:pt x="28976" y="1224940"/>
                  </a:cubicBezTo>
                  <a:lnTo>
                    <a:pt x="32258" y="1223189"/>
                  </a:lnTo>
                  <a:lnTo>
                    <a:pt x="13398" y="1223189"/>
                  </a:lnTo>
                  <a:cubicBezTo>
                    <a:pt x="13398" y="1223189"/>
                    <a:pt x="16616" y="1221397"/>
                    <a:pt x="22278" y="1218323"/>
                  </a:cubicBezTo>
                  <a:lnTo>
                    <a:pt x="25560" y="1216572"/>
                  </a:lnTo>
                  <a:lnTo>
                    <a:pt x="6699" y="1216572"/>
                  </a:lnTo>
                  <a:cubicBezTo>
                    <a:pt x="6699" y="1216572"/>
                    <a:pt x="9917" y="1214781"/>
                    <a:pt x="15579" y="1211707"/>
                  </a:cubicBezTo>
                  <a:lnTo>
                    <a:pt x="18861" y="1209956"/>
                  </a:lnTo>
                  <a:lnTo>
                    <a:pt x="0" y="1209956"/>
                  </a:lnTo>
                  <a:cubicBezTo>
                    <a:pt x="0" y="1209956"/>
                    <a:pt x="51487" y="1181294"/>
                    <a:pt x="104917" y="1156524"/>
                  </a:cubicBezTo>
                  <a:cubicBezTo>
                    <a:pt x="151714" y="1134851"/>
                    <a:pt x="201340" y="1115124"/>
                    <a:pt x="201340" y="1115124"/>
                  </a:cubicBezTo>
                  <a:cubicBezTo>
                    <a:pt x="201340" y="1115124"/>
                    <a:pt x="220200" y="1116965"/>
                    <a:pt x="250762" y="1119565"/>
                  </a:cubicBezTo>
                  <a:lnTo>
                    <a:pt x="278533" y="1121849"/>
                  </a:lnTo>
                  <a:lnTo>
                    <a:pt x="278858" y="1120731"/>
                  </a:lnTo>
                  <a:lnTo>
                    <a:pt x="270236" y="1120731"/>
                  </a:lnTo>
                  <a:lnTo>
                    <a:pt x="272160" y="1114113"/>
                  </a:lnTo>
                  <a:lnTo>
                    <a:pt x="263537" y="1114113"/>
                  </a:lnTo>
                  <a:lnTo>
                    <a:pt x="265461" y="1107497"/>
                  </a:lnTo>
                  <a:lnTo>
                    <a:pt x="256838" y="1107497"/>
                  </a:lnTo>
                  <a:lnTo>
                    <a:pt x="258762" y="1100880"/>
                  </a:lnTo>
                  <a:lnTo>
                    <a:pt x="250140" y="1100880"/>
                  </a:lnTo>
                  <a:lnTo>
                    <a:pt x="252063" y="1094264"/>
                  </a:lnTo>
                  <a:lnTo>
                    <a:pt x="243441" y="1094264"/>
                  </a:lnTo>
                  <a:lnTo>
                    <a:pt x="245364" y="1087647"/>
                  </a:lnTo>
                  <a:lnTo>
                    <a:pt x="236742" y="1087647"/>
                  </a:lnTo>
                  <a:lnTo>
                    <a:pt x="238665" y="1081031"/>
                  </a:lnTo>
                  <a:lnTo>
                    <a:pt x="230043" y="1081031"/>
                  </a:lnTo>
                  <a:lnTo>
                    <a:pt x="231967" y="1074414"/>
                  </a:lnTo>
                  <a:lnTo>
                    <a:pt x="223345" y="1074414"/>
                  </a:lnTo>
                  <a:lnTo>
                    <a:pt x="225268" y="1067798"/>
                  </a:lnTo>
                  <a:lnTo>
                    <a:pt x="216646" y="1067798"/>
                  </a:lnTo>
                  <a:lnTo>
                    <a:pt x="346597" y="620810"/>
                  </a:lnTo>
                  <a:lnTo>
                    <a:pt x="527769" y="620810"/>
                  </a:lnTo>
                  <a:lnTo>
                    <a:pt x="525873" y="627426"/>
                  </a:lnTo>
                  <a:lnTo>
                    <a:pt x="534468" y="627426"/>
                  </a:lnTo>
                  <a:lnTo>
                    <a:pt x="532572" y="634042"/>
                  </a:lnTo>
                  <a:lnTo>
                    <a:pt x="541167" y="634042"/>
                  </a:lnTo>
                  <a:lnTo>
                    <a:pt x="539271" y="640658"/>
                  </a:lnTo>
                  <a:lnTo>
                    <a:pt x="547865" y="640658"/>
                  </a:lnTo>
                  <a:lnTo>
                    <a:pt x="545969" y="647276"/>
                  </a:lnTo>
                  <a:lnTo>
                    <a:pt x="554564" y="647276"/>
                  </a:lnTo>
                  <a:lnTo>
                    <a:pt x="552668" y="653894"/>
                  </a:lnTo>
                  <a:lnTo>
                    <a:pt x="561263" y="653894"/>
                  </a:lnTo>
                  <a:lnTo>
                    <a:pt x="559367" y="660511"/>
                  </a:lnTo>
                  <a:lnTo>
                    <a:pt x="567962" y="660511"/>
                  </a:lnTo>
                  <a:lnTo>
                    <a:pt x="566066" y="667127"/>
                  </a:lnTo>
                  <a:lnTo>
                    <a:pt x="574660" y="667127"/>
                  </a:lnTo>
                  <a:lnTo>
                    <a:pt x="572764" y="673744"/>
                  </a:lnTo>
                  <a:lnTo>
                    <a:pt x="574220" y="673744"/>
                  </a:lnTo>
                  <a:lnTo>
                    <a:pt x="589693" y="620810"/>
                  </a:lnTo>
                  <a:lnTo>
                    <a:pt x="770156" y="620810"/>
                  </a:lnTo>
                  <a:lnTo>
                    <a:pt x="768226" y="627426"/>
                  </a:lnTo>
                  <a:lnTo>
                    <a:pt x="776855" y="627426"/>
                  </a:lnTo>
                  <a:lnTo>
                    <a:pt x="774925" y="634042"/>
                  </a:lnTo>
                  <a:lnTo>
                    <a:pt x="783554" y="634042"/>
                  </a:lnTo>
                  <a:lnTo>
                    <a:pt x="781624" y="640658"/>
                  </a:lnTo>
                  <a:lnTo>
                    <a:pt x="790252" y="640658"/>
                  </a:lnTo>
                  <a:lnTo>
                    <a:pt x="788322" y="647276"/>
                  </a:lnTo>
                  <a:lnTo>
                    <a:pt x="796951" y="647276"/>
                  </a:lnTo>
                  <a:lnTo>
                    <a:pt x="795021" y="653894"/>
                  </a:lnTo>
                  <a:lnTo>
                    <a:pt x="803650" y="653894"/>
                  </a:lnTo>
                  <a:lnTo>
                    <a:pt x="801720" y="660511"/>
                  </a:lnTo>
                  <a:lnTo>
                    <a:pt x="810349" y="660511"/>
                  </a:lnTo>
                  <a:lnTo>
                    <a:pt x="808419" y="667127"/>
                  </a:lnTo>
                  <a:lnTo>
                    <a:pt x="813042" y="667127"/>
                  </a:lnTo>
                  <a:lnTo>
                    <a:pt x="826506" y="620810"/>
                  </a:lnTo>
                  <a:lnTo>
                    <a:pt x="978890" y="620810"/>
                  </a:lnTo>
                  <a:lnTo>
                    <a:pt x="972521" y="614713"/>
                  </a:lnTo>
                  <a:lnTo>
                    <a:pt x="972260" y="614259"/>
                  </a:lnTo>
                  <a:lnTo>
                    <a:pt x="965822" y="608098"/>
                  </a:lnTo>
                  <a:lnTo>
                    <a:pt x="965561" y="607643"/>
                  </a:lnTo>
                  <a:lnTo>
                    <a:pt x="959123" y="601482"/>
                  </a:lnTo>
                  <a:lnTo>
                    <a:pt x="958861" y="601026"/>
                  </a:lnTo>
                  <a:lnTo>
                    <a:pt x="952425" y="594865"/>
                  </a:lnTo>
                  <a:lnTo>
                    <a:pt x="952164" y="594410"/>
                  </a:lnTo>
                  <a:lnTo>
                    <a:pt x="945726" y="588249"/>
                  </a:lnTo>
                  <a:lnTo>
                    <a:pt x="945465" y="587794"/>
                  </a:lnTo>
                  <a:lnTo>
                    <a:pt x="939027" y="581633"/>
                  </a:lnTo>
                  <a:lnTo>
                    <a:pt x="938766" y="581178"/>
                  </a:lnTo>
                  <a:lnTo>
                    <a:pt x="932328" y="575016"/>
                  </a:lnTo>
                  <a:lnTo>
                    <a:pt x="932067" y="574561"/>
                  </a:lnTo>
                  <a:lnTo>
                    <a:pt x="925629" y="568398"/>
                  </a:lnTo>
                  <a:lnTo>
                    <a:pt x="925368" y="567942"/>
                  </a:lnTo>
                  <a:lnTo>
                    <a:pt x="918931" y="561782"/>
                  </a:lnTo>
                  <a:lnTo>
                    <a:pt x="918670" y="561328"/>
                  </a:lnTo>
                  <a:lnTo>
                    <a:pt x="912231" y="555165"/>
                  </a:lnTo>
                  <a:lnTo>
                    <a:pt x="911970" y="554709"/>
                  </a:lnTo>
                  <a:lnTo>
                    <a:pt x="906459" y="549435"/>
                  </a:lnTo>
                  <a:lnTo>
                    <a:pt x="901809" y="546088"/>
                  </a:lnTo>
                  <a:cubicBezTo>
                    <a:pt x="888289" y="534879"/>
                    <a:pt x="875476" y="522344"/>
                    <a:pt x="865340" y="508851"/>
                  </a:cubicBezTo>
                  <a:lnTo>
                    <a:pt x="865079" y="508395"/>
                  </a:lnTo>
                  <a:lnTo>
                    <a:pt x="859567" y="503119"/>
                  </a:lnTo>
                  <a:lnTo>
                    <a:pt x="854918" y="499774"/>
                  </a:lnTo>
                  <a:cubicBezTo>
                    <a:pt x="841398" y="488563"/>
                    <a:pt x="828584" y="476030"/>
                    <a:pt x="818448" y="462536"/>
                  </a:cubicBezTo>
                  <a:lnTo>
                    <a:pt x="818187" y="462080"/>
                  </a:lnTo>
                  <a:lnTo>
                    <a:pt x="812675" y="456806"/>
                  </a:lnTo>
                  <a:lnTo>
                    <a:pt x="808026" y="453460"/>
                  </a:lnTo>
                  <a:cubicBezTo>
                    <a:pt x="794506" y="442247"/>
                    <a:pt x="781692" y="429712"/>
                    <a:pt x="771557" y="416216"/>
                  </a:cubicBezTo>
                  <a:lnTo>
                    <a:pt x="771296" y="415761"/>
                  </a:lnTo>
                  <a:lnTo>
                    <a:pt x="765783" y="410485"/>
                  </a:lnTo>
                  <a:lnTo>
                    <a:pt x="761134" y="407138"/>
                  </a:lnTo>
                  <a:cubicBezTo>
                    <a:pt x="747614" y="395928"/>
                    <a:pt x="734800" y="383395"/>
                    <a:pt x="724665" y="369901"/>
                  </a:cubicBezTo>
                  <a:lnTo>
                    <a:pt x="724403" y="369444"/>
                  </a:lnTo>
                  <a:lnTo>
                    <a:pt x="718892" y="364171"/>
                  </a:lnTo>
                  <a:lnTo>
                    <a:pt x="714242" y="360824"/>
                  </a:lnTo>
                  <a:cubicBezTo>
                    <a:pt x="700722" y="349614"/>
                    <a:pt x="687909" y="337080"/>
                    <a:pt x="677773" y="323585"/>
                  </a:cubicBezTo>
                  <a:lnTo>
                    <a:pt x="677512" y="323131"/>
                  </a:lnTo>
                  <a:lnTo>
                    <a:pt x="671074" y="316969"/>
                  </a:lnTo>
                  <a:cubicBezTo>
                    <a:pt x="657560" y="298978"/>
                    <a:pt x="648808" y="279279"/>
                    <a:pt x="649494" y="258732"/>
                  </a:cubicBezTo>
                  <a:cubicBezTo>
                    <a:pt x="670637" y="134973"/>
                    <a:pt x="884805" y="155142"/>
                    <a:pt x="884805" y="155142"/>
                  </a:cubicBezTo>
                  <a:cubicBezTo>
                    <a:pt x="884805" y="155142"/>
                    <a:pt x="947436" y="91980"/>
                    <a:pt x="1010863" y="69688"/>
                  </a:cubicBezTo>
                  <a:cubicBezTo>
                    <a:pt x="1062349" y="52038"/>
                    <a:pt x="1213404" y="11154"/>
                    <a:pt x="1463546" y="1890"/>
                  </a:cubicBezTo>
                  <a:cubicBezTo>
                    <a:pt x="1505236" y="345"/>
                    <a:pt x="1549678" y="-322"/>
                    <a:pt x="1596871" y="147"/>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9" name="Freeform 193">
              <a:extLst>
                <a:ext uri="{FF2B5EF4-FFF2-40B4-BE49-F238E27FC236}">
                  <a16:creationId xmlns:a16="http://schemas.microsoft.com/office/drawing/2014/main" id="{F63AC0A6-18D4-411A-90F4-31F74BF11AF9}"/>
                </a:ext>
              </a:extLst>
            </p:cNvPr>
            <p:cNvSpPr/>
            <p:nvPr userDrawn="1"/>
          </p:nvSpPr>
          <p:spPr>
            <a:xfrm>
              <a:off x="5600608" y="3117455"/>
              <a:ext cx="958778" cy="491244"/>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64" name="椭圆 63">
            <a:extLst>
              <a:ext uri="{FF2B5EF4-FFF2-40B4-BE49-F238E27FC236}">
                <a16:creationId xmlns:a16="http://schemas.microsoft.com/office/drawing/2014/main" id="{E596A9C6-30B3-40CA-BEAF-81E7BFAD7E2C}"/>
              </a:ext>
            </a:extLst>
          </p:cNvPr>
          <p:cNvSpPr>
            <a:spLocks/>
          </p:cNvSpPr>
          <p:nvPr userDrawn="1"/>
        </p:nvSpPr>
        <p:spPr>
          <a:xfrm>
            <a:off x="4484121" y="2445563"/>
            <a:ext cx="3223758" cy="3223756"/>
          </a:xfrm>
          <a:prstGeom prst="ellipse">
            <a:avLst/>
          </a:prstGeom>
          <a:gradFill flip="none" rotWithShape="1">
            <a:gsLst>
              <a:gs pos="59000">
                <a:schemeClr val="accent2">
                  <a:alpha val="0"/>
                </a:schemeClr>
              </a:gs>
              <a:gs pos="100000">
                <a:schemeClr val="accent2">
                  <a:alpha val="10000"/>
                </a:schemeClr>
              </a:gs>
            </a:gsLst>
            <a:path path="circle">
              <a:fillToRect l="50000" t="50000" r="50000" b="50000"/>
            </a:path>
            <a:tileRect/>
          </a:gradFill>
          <a:ln>
            <a:gradFill>
              <a:gsLst>
                <a:gs pos="0">
                  <a:schemeClr val="accent2"/>
                </a:gs>
                <a:gs pos="93000">
                  <a:schemeClr val="accent2">
                    <a:alpha val="0"/>
                  </a:schemeClr>
                </a:gs>
                <a:gs pos="71000">
                  <a:schemeClr val="accent2"/>
                </a:gs>
                <a:gs pos="49000">
                  <a:schemeClr val="accent2">
                    <a:alpha val="0"/>
                  </a:schemeClr>
                </a:gs>
                <a:gs pos="13000">
                  <a:schemeClr val="accent2">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nvGrpSpPr>
          <p:cNvPr id="18" name="组合 17">
            <a:extLst>
              <a:ext uri="{FF2B5EF4-FFF2-40B4-BE49-F238E27FC236}">
                <a16:creationId xmlns:a16="http://schemas.microsoft.com/office/drawing/2014/main" id="{25C7E83A-9DA8-429C-B1AC-8434D5FB1C8D}"/>
              </a:ext>
            </a:extLst>
          </p:cNvPr>
          <p:cNvGrpSpPr>
            <a:grpSpLocks/>
          </p:cNvGrpSpPr>
          <p:nvPr userDrawn="1"/>
        </p:nvGrpSpPr>
        <p:grpSpPr>
          <a:xfrm>
            <a:off x="6867618" y="4324930"/>
            <a:ext cx="842322" cy="842324"/>
            <a:chOff x="4538102" y="4144576"/>
            <a:chExt cx="842322" cy="842324"/>
          </a:xfrm>
        </p:grpSpPr>
        <p:sp>
          <p:nvSpPr>
            <p:cNvPr id="19" name="椭圆 18">
              <a:extLst>
                <a:ext uri="{FF2B5EF4-FFF2-40B4-BE49-F238E27FC236}">
                  <a16:creationId xmlns:a16="http://schemas.microsoft.com/office/drawing/2014/main" id="{9232B8DA-945A-448A-AD37-812944B8220E}"/>
                </a:ext>
              </a:extLst>
            </p:cNvPr>
            <p:cNvSpPr/>
            <p:nvPr/>
          </p:nvSpPr>
          <p:spPr>
            <a:xfrm>
              <a:off x="4538102" y="4144576"/>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0" name="文本框 19">
              <a:extLst>
                <a:ext uri="{FF2B5EF4-FFF2-40B4-BE49-F238E27FC236}">
                  <a16:creationId xmlns:a16="http://schemas.microsoft.com/office/drawing/2014/main" id="{C53A0395-7622-4DB6-A231-DEC9B77BE390}"/>
                </a:ext>
              </a:extLst>
            </p:cNvPr>
            <p:cNvSpPr txBox="1"/>
            <p:nvPr/>
          </p:nvSpPr>
          <p:spPr>
            <a:xfrm>
              <a:off x="4802453" y="4331133"/>
              <a:ext cx="549927" cy="654028"/>
            </a:xfrm>
            <a:custGeom>
              <a:avLst/>
              <a:gdLst>
                <a:gd name="connsiteX0" fmla="*/ 110777 w 520814"/>
                <a:gd name="connsiteY0" fmla="*/ 60 h 619403"/>
                <a:gd name="connsiteX1" fmla="*/ 230355 w 520814"/>
                <a:gd name="connsiteY1" fmla="*/ 24924 h 619403"/>
                <a:gd name="connsiteX2" fmla="*/ 265270 w 520814"/>
                <a:gd name="connsiteY2" fmla="*/ 61770 h 619403"/>
                <a:gd name="connsiteX3" fmla="*/ 265432 w 520814"/>
                <a:gd name="connsiteY3" fmla="*/ 62518 h 619403"/>
                <a:gd name="connsiteX4" fmla="*/ 270119 w 520814"/>
                <a:gd name="connsiteY4" fmla="*/ 67464 h 619403"/>
                <a:gd name="connsiteX5" fmla="*/ 270280 w 520814"/>
                <a:gd name="connsiteY5" fmla="*/ 68211 h 619403"/>
                <a:gd name="connsiteX6" fmla="*/ 274967 w 520814"/>
                <a:gd name="connsiteY6" fmla="*/ 73157 h 619403"/>
                <a:gd name="connsiteX7" fmla="*/ 275128 w 520814"/>
                <a:gd name="connsiteY7" fmla="*/ 73904 h 619403"/>
                <a:gd name="connsiteX8" fmla="*/ 279816 w 520814"/>
                <a:gd name="connsiteY8" fmla="*/ 78851 h 619403"/>
                <a:gd name="connsiteX9" fmla="*/ 279977 w 520814"/>
                <a:gd name="connsiteY9" fmla="*/ 79599 h 619403"/>
                <a:gd name="connsiteX10" fmla="*/ 284665 w 520814"/>
                <a:gd name="connsiteY10" fmla="*/ 84546 h 619403"/>
                <a:gd name="connsiteX11" fmla="*/ 284826 w 520814"/>
                <a:gd name="connsiteY11" fmla="*/ 85293 h 619403"/>
                <a:gd name="connsiteX12" fmla="*/ 289514 w 520814"/>
                <a:gd name="connsiteY12" fmla="*/ 90240 h 619403"/>
                <a:gd name="connsiteX13" fmla="*/ 289675 w 520814"/>
                <a:gd name="connsiteY13" fmla="*/ 90986 h 619403"/>
                <a:gd name="connsiteX14" fmla="*/ 294363 w 520814"/>
                <a:gd name="connsiteY14" fmla="*/ 95933 h 619403"/>
                <a:gd name="connsiteX15" fmla="*/ 294524 w 520814"/>
                <a:gd name="connsiteY15" fmla="*/ 96681 h 619403"/>
                <a:gd name="connsiteX16" fmla="*/ 299212 w 520814"/>
                <a:gd name="connsiteY16" fmla="*/ 101628 h 619403"/>
                <a:gd name="connsiteX17" fmla="*/ 299373 w 520814"/>
                <a:gd name="connsiteY17" fmla="*/ 102375 h 619403"/>
                <a:gd name="connsiteX18" fmla="*/ 304061 w 520814"/>
                <a:gd name="connsiteY18" fmla="*/ 107322 h 619403"/>
                <a:gd name="connsiteX19" fmla="*/ 304222 w 520814"/>
                <a:gd name="connsiteY19" fmla="*/ 108070 h 619403"/>
                <a:gd name="connsiteX20" fmla="*/ 308909 w 520814"/>
                <a:gd name="connsiteY20" fmla="*/ 113016 h 619403"/>
                <a:gd name="connsiteX21" fmla="*/ 309070 w 520814"/>
                <a:gd name="connsiteY21" fmla="*/ 113763 h 619403"/>
                <a:gd name="connsiteX22" fmla="*/ 313758 w 520814"/>
                <a:gd name="connsiteY22" fmla="*/ 118710 h 619403"/>
                <a:gd name="connsiteX23" fmla="*/ 313919 w 520814"/>
                <a:gd name="connsiteY23" fmla="*/ 119457 h 619403"/>
                <a:gd name="connsiteX24" fmla="*/ 318607 w 520814"/>
                <a:gd name="connsiteY24" fmla="*/ 124404 h 619403"/>
                <a:gd name="connsiteX25" fmla="*/ 318768 w 520814"/>
                <a:gd name="connsiteY25" fmla="*/ 125151 h 619403"/>
                <a:gd name="connsiteX26" fmla="*/ 323456 w 520814"/>
                <a:gd name="connsiteY26" fmla="*/ 130098 h 619403"/>
                <a:gd name="connsiteX27" fmla="*/ 323617 w 520814"/>
                <a:gd name="connsiteY27" fmla="*/ 130845 h 619403"/>
                <a:gd name="connsiteX28" fmla="*/ 328305 w 520814"/>
                <a:gd name="connsiteY28" fmla="*/ 135792 h 619403"/>
                <a:gd name="connsiteX29" fmla="*/ 328466 w 520814"/>
                <a:gd name="connsiteY29" fmla="*/ 136540 h 619403"/>
                <a:gd name="connsiteX30" fmla="*/ 333153 w 520814"/>
                <a:gd name="connsiteY30" fmla="*/ 141486 h 619403"/>
                <a:gd name="connsiteX31" fmla="*/ 333314 w 520814"/>
                <a:gd name="connsiteY31" fmla="*/ 142234 h 619403"/>
                <a:gd name="connsiteX32" fmla="*/ 338002 w 520814"/>
                <a:gd name="connsiteY32" fmla="*/ 147181 h 619403"/>
                <a:gd name="connsiteX33" fmla="*/ 338163 w 520814"/>
                <a:gd name="connsiteY33" fmla="*/ 147927 h 619403"/>
                <a:gd name="connsiteX34" fmla="*/ 342851 w 520814"/>
                <a:gd name="connsiteY34" fmla="*/ 152874 h 619403"/>
                <a:gd name="connsiteX35" fmla="*/ 343012 w 520814"/>
                <a:gd name="connsiteY35" fmla="*/ 153621 h 619403"/>
                <a:gd name="connsiteX36" fmla="*/ 347700 w 520814"/>
                <a:gd name="connsiteY36" fmla="*/ 158568 h 619403"/>
                <a:gd name="connsiteX37" fmla="*/ 347861 w 520814"/>
                <a:gd name="connsiteY37" fmla="*/ 159316 h 619403"/>
                <a:gd name="connsiteX38" fmla="*/ 352549 w 520814"/>
                <a:gd name="connsiteY38" fmla="*/ 164263 h 619403"/>
                <a:gd name="connsiteX39" fmla="*/ 352710 w 520814"/>
                <a:gd name="connsiteY39" fmla="*/ 165010 h 619403"/>
                <a:gd name="connsiteX40" fmla="*/ 357398 w 520814"/>
                <a:gd name="connsiteY40" fmla="*/ 169957 h 619403"/>
                <a:gd name="connsiteX41" fmla="*/ 357559 w 520814"/>
                <a:gd name="connsiteY41" fmla="*/ 170703 h 619403"/>
                <a:gd name="connsiteX42" fmla="*/ 362247 w 520814"/>
                <a:gd name="connsiteY42" fmla="*/ 175650 h 619403"/>
                <a:gd name="connsiteX43" fmla="*/ 362408 w 520814"/>
                <a:gd name="connsiteY43" fmla="*/ 176398 h 619403"/>
                <a:gd name="connsiteX44" fmla="*/ 367095 w 520814"/>
                <a:gd name="connsiteY44" fmla="*/ 181344 h 619403"/>
                <a:gd name="connsiteX45" fmla="*/ 367256 w 520814"/>
                <a:gd name="connsiteY45" fmla="*/ 182092 h 619403"/>
                <a:gd name="connsiteX46" fmla="*/ 371944 w 520814"/>
                <a:gd name="connsiteY46" fmla="*/ 187039 h 619403"/>
                <a:gd name="connsiteX47" fmla="*/ 372105 w 520814"/>
                <a:gd name="connsiteY47" fmla="*/ 187786 h 619403"/>
                <a:gd name="connsiteX48" fmla="*/ 376793 w 520814"/>
                <a:gd name="connsiteY48" fmla="*/ 192733 h 619403"/>
                <a:gd name="connsiteX49" fmla="*/ 376954 w 520814"/>
                <a:gd name="connsiteY49" fmla="*/ 193480 h 619403"/>
                <a:gd name="connsiteX50" fmla="*/ 381642 w 520814"/>
                <a:gd name="connsiteY50" fmla="*/ 198427 h 619403"/>
                <a:gd name="connsiteX51" fmla="*/ 381803 w 520814"/>
                <a:gd name="connsiteY51" fmla="*/ 199174 h 619403"/>
                <a:gd name="connsiteX52" fmla="*/ 386491 w 520814"/>
                <a:gd name="connsiteY52" fmla="*/ 204121 h 619403"/>
                <a:gd name="connsiteX53" fmla="*/ 386652 w 520814"/>
                <a:gd name="connsiteY53" fmla="*/ 204869 h 619403"/>
                <a:gd name="connsiteX54" fmla="*/ 391339 w 520814"/>
                <a:gd name="connsiteY54" fmla="*/ 209815 h 619403"/>
                <a:gd name="connsiteX55" fmla="*/ 391500 w 520814"/>
                <a:gd name="connsiteY55" fmla="*/ 210563 h 619403"/>
                <a:gd name="connsiteX56" fmla="*/ 396187 w 520814"/>
                <a:gd name="connsiteY56" fmla="*/ 215509 h 619403"/>
                <a:gd name="connsiteX57" fmla="*/ 396349 w 520814"/>
                <a:gd name="connsiteY57" fmla="*/ 216257 h 619403"/>
                <a:gd name="connsiteX58" fmla="*/ 401036 w 520814"/>
                <a:gd name="connsiteY58" fmla="*/ 221203 h 619403"/>
                <a:gd name="connsiteX59" fmla="*/ 401198 w 520814"/>
                <a:gd name="connsiteY59" fmla="*/ 221950 h 619403"/>
                <a:gd name="connsiteX60" fmla="*/ 405886 w 520814"/>
                <a:gd name="connsiteY60" fmla="*/ 226897 h 619403"/>
                <a:gd name="connsiteX61" fmla="*/ 406047 w 520814"/>
                <a:gd name="connsiteY61" fmla="*/ 227644 h 619403"/>
                <a:gd name="connsiteX62" fmla="*/ 410735 w 520814"/>
                <a:gd name="connsiteY62" fmla="*/ 232591 h 619403"/>
                <a:gd name="connsiteX63" fmla="*/ 410896 w 520814"/>
                <a:gd name="connsiteY63" fmla="*/ 233339 h 619403"/>
                <a:gd name="connsiteX64" fmla="*/ 415583 w 520814"/>
                <a:gd name="connsiteY64" fmla="*/ 238285 h 619403"/>
                <a:gd name="connsiteX65" fmla="*/ 415745 w 520814"/>
                <a:gd name="connsiteY65" fmla="*/ 239033 h 619403"/>
                <a:gd name="connsiteX66" fmla="*/ 420432 w 520814"/>
                <a:gd name="connsiteY66" fmla="*/ 243979 h 619403"/>
                <a:gd name="connsiteX67" fmla="*/ 420595 w 520814"/>
                <a:gd name="connsiteY67" fmla="*/ 244729 h 619403"/>
                <a:gd name="connsiteX68" fmla="*/ 425281 w 520814"/>
                <a:gd name="connsiteY68" fmla="*/ 249674 h 619403"/>
                <a:gd name="connsiteX69" fmla="*/ 425442 w 520814"/>
                <a:gd name="connsiteY69" fmla="*/ 250420 h 619403"/>
                <a:gd name="connsiteX70" fmla="*/ 430129 w 520814"/>
                <a:gd name="connsiteY70" fmla="*/ 255367 h 619403"/>
                <a:gd name="connsiteX71" fmla="*/ 430291 w 520814"/>
                <a:gd name="connsiteY71" fmla="*/ 256114 h 619403"/>
                <a:gd name="connsiteX72" fmla="*/ 434979 w 520814"/>
                <a:gd name="connsiteY72" fmla="*/ 261061 h 619403"/>
                <a:gd name="connsiteX73" fmla="*/ 435140 w 520814"/>
                <a:gd name="connsiteY73" fmla="*/ 261809 h 619403"/>
                <a:gd name="connsiteX74" fmla="*/ 439828 w 520814"/>
                <a:gd name="connsiteY74" fmla="*/ 266756 h 619403"/>
                <a:gd name="connsiteX75" fmla="*/ 439989 w 520814"/>
                <a:gd name="connsiteY75" fmla="*/ 267504 h 619403"/>
                <a:gd name="connsiteX76" fmla="*/ 444676 w 520814"/>
                <a:gd name="connsiteY76" fmla="*/ 272450 h 619403"/>
                <a:gd name="connsiteX77" fmla="*/ 444838 w 520814"/>
                <a:gd name="connsiteY77" fmla="*/ 273198 h 619403"/>
                <a:gd name="connsiteX78" fmla="*/ 449525 w 520814"/>
                <a:gd name="connsiteY78" fmla="*/ 278144 h 619403"/>
                <a:gd name="connsiteX79" fmla="*/ 449686 w 520814"/>
                <a:gd name="connsiteY79" fmla="*/ 278890 h 619403"/>
                <a:gd name="connsiteX80" fmla="*/ 454374 w 520814"/>
                <a:gd name="connsiteY80" fmla="*/ 283837 h 619403"/>
                <a:gd name="connsiteX81" fmla="*/ 454535 w 520814"/>
                <a:gd name="connsiteY81" fmla="*/ 284586 h 619403"/>
                <a:gd name="connsiteX82" fmla="*/ 459222 w 520814"/>
                <a:gd name="connsiteY82" fmla="*/ 289532 h 619403"/>
                <a:gd name="connsiteX83" fmla="*/ 459384 w 520814"/>
                <a:gd name="connsiteY83" fmla="*/ 290280 h 619403"/>
                <a:gd name="connsiteX84" fmla="*/ 464071 w 520814"/>
                <a:gd name="connsiteY84" fmla="*/ 295226 h 619403"/>
                <a:gd name="connsiteX85" fmla="*/ 464233 w 520814"/>
                <a:gd name="connsiteY85" fmla="*/ 295973 h 619403"/>
                <a:gd name="connsiteX86" fmla="*/ 468921 w 520814"/>
                <a:gd name="connsiteY86" fmla="*/ 300920 h 619403"/>
                <a:gd name="connsiteX87" fmla="*/ 469082 w 520814"/>
                <a:gd name="connsiteY87" fmla="*/ 301667 h 619403"/>
                <a:gd name="connsiteX88" fmla="*/ 473770 w 520814"/>
                <a:gd name="connsiteY88" fmla="*/ 306614 h 619403"/>
                <a:gd name="connsiteX89" fmla="*/ 473931 w 520814"/>
                <a:gd name="connsiteY89" fmla="*/ 307362 h 619403"/>
                <a:gd name="connsiteX90" fmla="*/ 478618 w 520814"/>
                <a:gd name="connsiteY90" fmla="*/ 312308 h 619403"/>
                <a:gd name="connsiteX91" fmla="*/ 478779 w 520814"/>
                <a:gd name="connsiteY91" fmla="*/ 313055 h 619403"/>
                <a:gd name="connsiteX92" fmla="*/ 483467 w 520814"/>
                <a:gd name="connsiteY92" fmla="*/ 318002 h 619403"/>
                <a:gd name="connsiteX93" fmla="*/ 483628 w 520814"/>
                <a:gd name="connsiteY93" fmla="*/ 318750 h 619403"/>
                <a:gd name="connsiteX94" fmla="*/ 488315 w 520814"/>
                <a:gd name="connsiteY94" fmla="*/ 323696 h 619403"/>
                <a:gd name="connsiteX95" fmla="*/ 488477 w 520814"/>
                <a:gd name="connsiteY95" fmla="*/ 324444 h 619403"/>
                <a:gd name="connsiteX96" fmla="*/ 493164 w 520814"/>
                <a:gd name="connsiteY96" fmla="*/ 329390 h 619403"/>
                <a:gd name="connsiteX97" fmla="*/ 493326 w 520814"/>
                <a:gd name="connsiteY97" fmla="*/ 330137 h 619403"/>
                <a:gd name="connsiteX98" fmla="*/ 498014 w 520814"/>
                <a:gd name="connsiteY98" fmla="*/ 335084 h 619403"/>
                <a:gd name="connsiteX99" fmla="*/ 498175 w 520814"/>
                <a:gd name="connsiteY99" fmla="*/ 335833 h 619403"/>
                <a:gd name="connsiteX100" fmla="*/ 502861 w 520814"/>
                <a:gd name="connsiteY100" fmla="*/ 340778 h 619403"/>
                <a:gd name="connsiteX101" fmla="*/ 503023 w 520814"/>
                <a:gd name="connsiteY101" fmla="*/ 341526 h 619403"/>
                <a:gd name="connsiteX102" fmla="*/ 507710 w 520814"/>
                <a:gd name="connsiteY102" fmla="*/ 346472 h 619403"/>
                <a:gd name="connsiteX103" fmla="*/ 507872 w 520814"/>
                <a:gd name="connsiteY103" fmla="*/ 347220 h 619403"/>
                <a:gd name="connsiteX104" fmla="*/ 512560 w 520814"/>
                <a:gd name="connsiteY104" fmla="*/ 352167 h 619403"/>
                <a:gd name="connsiteX105" fmla="*/ 512721 w 520814"/>
                <a:gd name="connsiteY105" fmla="*/ 352913 h 619403"/>
                <a:gd name="connsiteX106" fmla="*/ 517409 w 520814"/>
                <a:gd name="connsiteY106" fmla="*/ 357860 h 619403"/>
                <a:gd name="connsiteX107" fmla="*/ 517570 w 520814"/>
                <a:gd name="connsiteY107" fmla="*/ 358608 h 619403"/>
                <a:gd name="connsiteX108" fmla="*/ 520814 w 520814"/>
                <a:gd name="connsiteY108" fmla="*/ 362031 h 619403"/>
                <a:gd name="connsiteX109" fmla="*/ 516029 w 520814"/>
                <a:gd name="connsiteY109" fmla="*/ 377442 h 619403"/>
                <a:gd name="connsiteX110" fmla="*/ 228894 w 520814"/>
                <a:gd name="connsiteY110" fmla="*/ 612947 h 619403"/>
                <a:gd name="connsiteX111" fmla="*/ 164860 w 520814"/>
                <a:gd name="connsiteY111" fmla="*/ 619403 h 619403"/>
                <a:gd name="connsiteX112" fmla="*/ 164860 w 520814"/>
                <a:gd name="connsiteY112" fmla="*/ 617681 h 619403"/>
                <a:gd name="connsiteX113" fmla="*/ 160011 w 520814"/>
                <a:gd name="connsiteY113" fmla="*/ 617002 h 619403"/>
                <a:gd name="connsiteX114" fmla="*/ 160011 w 520814"/>
                <a:gd name="connsiteY114" fmla="*/ 611986 h 619403"/>
                <a:gd name="connsiteX115" fmla="*/ 155163 w 520814"/>
                <a:gd name="connsiteY115" fmla="*/ 611307 h 619403"/>
                <a:gd name="connsiteX116" fmla="*/ 155163 w 520814"/>
                <a:gd name="connsiteY116" fmla="*/ 606292 h 619403"/>
                <a:gd name="connsiteX117" fmla="*/ 150314 w 520814"/>
                <a:gd name="connsiteY117" fmla="*/ 605613 h 619403"/>
                <a:gd name="connsiteX118" fmla="*/ 150314 w 520814"/>
                <a:gd name="connsiteY118" fmla="*/ 600598 h 619403"/>
                <a:gd name="connsiteX119" fmla="*/ 145465 w 520814"/>
                <a:gd name="connsiteY119" fmla="*/ 599919 h 619403"/>
                <a:gd name="connsiteX120" fmla="*/ 145465 w 520814"/>
                <a:gd name="connsiteY120" fmla="*/ 594904 h 619403"/>
                <a:gd name="connsiteX121" fmla="*/ 140616 w 520814"/>
                <a:gd name="connsiteY121" fmla="*/ 594225 h 619403"/>
                <a:gd name="connsiteX122" fmla="*/ 140616 w 520814"/>
                <a:gd name="connsiteY122" fmla="*/ 589210 h 619403"/>
                <a:gd name="connsiteX123" fmla="*/ 135767 w 520814"/>
                <a:gd name="connsiteY123" fmla="*/ 588531 h 619403"/>
                <a:gd name="connsiteX124" fmla="*/ 135767 w 520814"/>
                <a:gd name="connsiteY124" fmla="*/ 583516 h 619403"/>
                <a:gd name="connsiteX125" fmla="*/ 130918 w 520814"/>
                <a:gd name="connsiteY125" fmla="*/ 582837 h 619403"/>
                <a:gd name="connsiteX126" fmla="*/ 130918 w 520814"/>
                <a:gd name="connsiteY126" fmla="*/ 577822 h 619403"/>
                <a:gd name="connsiteX127" fmla="*/ 126069 w 520814"/>
                <a:gd name="connsiteY127" fmla="*/ 577143 h 619403"/>
                <a:gd name="connsiteX128" fmla="*/ 126069 w 520814"/>
                <a:gd name="connsiteY128" fmla="*/ 572128 h 619403"/>
                <a:gd name="connsiteX129" fmla="*/ 121221 w 520814"/>
                <a:gd name="connsiteY129" fmla="*/ 571449 h 619403"/>
                <a:gd name="connsiteX130" fmla="*/ 121221 w 520814"/>
                <a:gd name="connsiteY130" fmla="*/ 566434 h 619403"/>
                <a:gd name="connsiteX131" fmla="*/ 116372 w 520814"/>
                <a:gd name="connsiteY131" fmla="*/ 565755 h 619403"/>
                <a:gd name="connsiteX132" fmla="*/ 116372 w 520814"/>
                <a:gd name="connsiteY132" fmla="*/ 560740 h 619403"/>
                <a:gd name="connsiteX133" fmla="*/ 111523 w 520814"/>
                <a:gd name="connsiteY133" fmla="*/ 560061 h 619403"/>
                <a:gd name="connsiteX134" fmla="*/ 111523 w 520814"/>
                <a:gd name="connsiteY134" fmla="*/ 555046 h 619403"/>
                <a:gd name="connsiteX135" fmla="*/ 106674 w 520814"/>
                <a:gd name="connsiteY135" fmla="*/ 554367 h 619403"/>
                <a:gd name="connsiteX136" fmla="*/ 106674 w 520814"/>
                <a:gd name="connsiteY136" fmla="*/ 549351 h 619403"/>
                <a:gd name="connsiteX137" fmla="*/ 101825 w 520814"/>
                <a:gd name="connsiteY137" fmla="*/ 548672 h 619403"/>
                <a:gd name="connsiteX138" fmla="*/ 101825 w 520814"/>
                <a:gd name="connsiteY138" fmla="*/ 543657 h 619403"/>
                <a:gd name="connsiteX139" fmla="*/ 96977 w 520814"/>
                <a:gd name="connsiteY139" fmla="*/ 542978 h 619403"/>
                <a:gd name="connsiteX140" fmla="*/ 96977 w 520814"/>
                <a:gd name="connsiteY140" fmla="*/ 537964 h 619403"/>
                <a:gd name="connsiteX141" fmla="*/ 92128 w 520814"/>
                <a:gd name="connsiteY141" fmla="*/ 537285 h 619403"/>
                <a:gd name="connsiteX142" fmla="*/ 92128 w 520814"/>
                <a:gd name="connsiteY142" fmla="*/ 532270 h 619403"/>
                <a:gd name="connsiteX143" fmla="*/ 87279 w 520814"/>
                <a:gd name="connsiteY143" fmla="*/ 531591 h 619403"/>
                <a:gd name="connsiteX144" fmla="*/ 87279 w 520814"/>
                <a:gd name="connsiteY144" fmla="*/ 526575 h 619403"/>
                <a:gd name="connsiteX145" fmla="*/ 82430 w 520814"/>
                <a:gd name="connsiteY145" fmla="*/ 525896 h 619403"/>
                <a:gd name="connsiteX146" fmla="*/ 82430 w 520814"/>
                <a:gd name="connsiteY146" fmla="*/ 520881 h 619403"/>
                <a:gd name="connsiteX147" fmla="*/ 77581 w 520814"/>
                <a:gd name="connsiteY147" fmla="*/ 520202 h 619403"/>
                <a:gd name="connsiteX148" fmla="*/ 77581 w 520814"/>
                <a:gd name="connsiteY148" fmla="*/ 515188 h 619403"/>
                <a:gd name="connsiteX149" fmla="*/ 72732 w 520814"/>
                <a:gd name="connsiteY149" fmla="*/ 514509 h 619403"/>
                <a:gd name="connsiteX150" fmla="*/ 72732 w 520814"/>
                <a:gd name="connsiteY150" fmla="*/ 509493 h 619403"/>
                <a:gd name="connsiteX151" fmla="*/ 67883 w 520814"/>
                <a:gd name="connsiteY151" fmla="*/ 508814 h 619403"/>
                <a:gd name="connsiteX152" fmla="*/ 67883 w 520814"/>
                <a:gd name="connsiteY152" fmla="*/ 503799 h 619403"/>
                <a:gd name="connsiteX153" fmla="*/ 63035 w 520814"/>
                <a:gd name="connsiteY153" fmla="*/ 503120 h 619403"/>
                <a:gd name="connsiteX154" fmla="*/ 63035 w 520814"/>
                <a:gd name="connsiteY154" fmla="*/ 498105 h 619403"/>
                <a:gd name="connsiteX155" fmla="*/ 58186 w 520814"/>
                <a:gd name="connsiteY155" fmla="*/ 497426 h 619403"/>
                <a:gd name="connsiteX156" fmla="*/ 58186 w 520814"/>
                <a:gd name="connsiteY156" fmla="*/ 492411 h 619403"/>
                <a:gd name="connsiteX157" fmla="*/ 53337 w 520814"/>
                <a:gd name="connsiteY157" fmla="*/ 491732 h 619403"/>
                <a:gd name="connsiteX158" fmla="*/ 53337 w 520814"/>
                <a:gd name="connsiteY158" fmla="*/ 486717 h 619403"/>
                <a:gd name="connsiteX159" fmla="*/ 48488 w 520814"/>
                <a:gd name="connsiteY159" fmla="*/ 486038 h 619403"/>
                <a:gd name="connsiteX160" fmla="*/ 48488 w 520814"/>
                <a:gd name="connsiteY160" fmla="*/ 481023 h 619403"/>
                <a:gd name="connsiteX161" fmla="*/ 43639 w 520814"/>
                <a:gd name="connsiteY161" fmla="*/ 480344 h 619403"/>
                <a:gd name="connsiteX162" fmla="*/ 43639 w 520814"/>
                <a:gd name="connsiteY162" fmla="*/ 475329 h 619403"/>
                <a:gd name="connsiteX163" fmla="*/ 38791 w 520814"/>
                <a:gd name="connsiteY163" fmla="*/ 474650 h 619403"/>
                <a:gd name="connsiteX164" fmla="*/ 38791 w 520814"/>
                <a:gd name="connsiteY164" fmla="*/ 469635 h 619403"/>
                <a:gd name="connsiteX165" fmla="*/ 33942 w 520814"/>
                <a:gd name="connsiteY165" fmla="*/ 468956 h 619403"/>
                <a:gd name="connsiteX166" fmla="*/ 33942 w 520814"/>
                <a:gd name="connsiteY166" fmla="*/ 463940 h 619403"/>
                <a:gd name="connsiteX167" fmla="*/ 29093 w 520814"/>
                <a:gd name="connsiteY167" fmla="*/ 463261 h 619403"/>
                <a:gd name="connsiteX168" fmla="*/ 29093 w 520814"/>
                <a:gd name="connsiteY168" fmla="*/ 458247 h 619403"/>
                <a:gd name="connsiteX169" fmla="*/ 24244 w 520814"/>
                <a:gd name="connsiteY169" fmla="*/ 457568 h 619403"/>
                <a:gd name="connsiteX170" fmla="*/ 24244 w 520814"/>
                <a:gd name="connsiteY170" fmla="*/ 452553 h 619403"/>
                <a:gd name="connsiteX171" fmla="*/ 19395 w 520814"/>
                <a:gd name="connsiteY171" fmla="*/ 451874 h 619403"/>
                <a:gd name="connsiteX172" fmla="*/ 19395 w 520814"/>
                <a:gd name="connsiteY172" fmla="*/ 446858 h 619403"/>
                <a:gd name="connsiteX173" fmla="*/ 14546 w 520814"/>
                <a:gd name="connsiteY173" fmla="*/ 446179 h 619403"/>
                <a:gd name="connsiteX174" fmla="*/ 14546 w 520814"/>
                <a:gd name="connsiteY174" fmla="*/ 441164 h 619403"/>
                <a:gd name="connsiteX175" fmla="*/ 9697 w 520814"/>
                <a:gd name="connsiteY175" fmla="*/ 440485 h 619403"/>
                <a:gd name="connsiteX176" fmla="*/ 9697 w 520814"/>
                <a:gd name="connsiteY176" fmla="*/ 435471 h 619403"/>
                <a:gd name="connsiteX177" fmla="*/ 4849 w 520814"/>
                <a:gd name="connsiteY177" fmla="*/ 434792 h 619403"/>
                <a:gd name="connsiteX178" fmla="*/ 4849 w 520814"/>
                <a:gd name="connsiteY178" fmla="*/ 429778 h 619403"/>
                <a:gd name="connsiteX179" fmla="*/ 0 w 520814"/>
                <a:gd name="connsiteY179" fmla="*/ 429098 h 619403"/>
                <a:gd name="connsiteX180" fmla="*/ 0 w 520814"/>
                <a:gd name="connsiteY180" fmla="*/ 331784 h 619403"/>
                <a:gd name="connsiteX181" fmla="*/ 43606 w 520814"/>
                <a:gd name="connsiteY181" fmla="*/ 339511 h 619403"/>
                <a:gd name="connsiteX182" fmla="*/ 88133 w 520814"/>
                <a:gd name="connsiteY182" fmla="*/ 342189 h 619403"/>
                <a:gd name="connsiteX183" fmla="*/ 115574 w 520814"/>
                <a:gd name="connsiteY183" fmla="*/ 338312 h 619403"/>
                <a:gd name="connsiteX184" fmla="*/ 115574 w 520814"/>
                <a:gd name="connsiteY184" fmla="*/ 336218 h 619403"/>
                <a:gd name="connsiteX185" fmla="*/ 110725 w 520814"/>
                <a:gd name="connsiteY185" fmla="*/ 336218 h 619403"/>
                <a:gd name="connsiteX186" fmla="*/ 110725 w 520814"/>
                <a:gd name="connsiteY186" fmla="*/ 330524 h 619403"/>
                <a:gd name="connsiteX187" fmla="*/ 105877 w 520814"/>
                <a:gd name="connsiteY187" fmla="*/ 330524 h 619403"/>
                <a:gd name="connsiteX188" fmla="*/ 105877 w 520814"/>
                <a:gd name="connsiteY188" fmla="*/ 324830 h 619403"/>
                <a:gd name="connsiteX189" fmla="*/ 101028 w 520814"/>
                <a:gd name="connsiteY189" fmla="*/ 324830 h 619403"/>
                <a:gd name="connsiteX190" fmla="*/ 101028 w 520814"/>
                <a:gd name="connsiteY190" fmla="*/ 319136 h 619403"/>
                <a:gd name="connsiteX191" fmla="*/ 96179 w 520814"/>
                <a:gd name="connsiteY191" fmla="*/ 319136 h 619403"/>
                <a:gd name="connsiteX192" fmla="*/ 96179 w 520814"/>
                <a:gd name="connsiteY192" fmla="*/ 313442 h 619403"/>
                <a:gd name="connsiteX193" fmla="*/ 91330 w 520814"/>
                <a:gd name="connsiteY193" fmla="*/ 313442 h 619403"/>
                <a:gd name="connsiteX194" fmla="*/ 91330 w 520814"/>
                <a:gd name="connsiteY194" fmla="*/ 307748 h 619403"/>
                <a:gd name="connsiteX195" fmla="*/ 86481 w 520814"/>
                <a:gd name="connsiteY195" fmla="*/ 307748 h 619403"/>
                <a:gd name="connsiteX196" fmla="*/ 86481 w 520814"/>
                <a:gd name="connsiteY196" fmla="*/ 302054 h 619403"/>
                <a:gd name="connsiteX197" fmla="*/ 81633 w 520814"/>
                <a:gd name="connsiteY197" fmla="*/ 302054 h 619403"/>
                <a:gd name="connsiteX198" fmla="*/ 81633 w 520814"/>
                <a:gd name="connsiteY198" fmla="*/ 296360 h 619403"/>
                <a:gd name="connsiteX199" fmla="*/ 76784 w 520814"/>
                <a:gd name="connsiteY199" fmla="*/ 296360 h 619403"/>
                <a:gd name="connsiteX200" fmla="*/ 76784 w 520814"/>
                <a:gd name="connsiteY200" fmla="*/ 290665 h 619403"/>
                <a:gd name="connsiteX201" fmla="*/ 71935 w 520814"/>
                <a:gd name="connsiteY201" fmla="*/ 290665 h 619403"/>
                <a:gd name="connsiteX202" fmla="*/ 71935 w 520814"/>
                <a:gd name="connsiteY202" fmla="*/ 284972 h 619403"/>
                <a:gd name="connsiteX203" fmla="*/ 67086 w 520814"/>
                <a:gd name="connsiteY203" fmla="*/ 284972 h 619403"/>
                <a:gd name="connsiteX204" fmla="*/ 67086 w 520814"/>
                <a:gd name="connsiteY204" fmla="*/ 279278 h 619403"/>
                <a:gd name="connsiteX205" fmla="*/ 62237 w 520814"/>
                <a:gd name="connsiteY205" fmla="*/ 279278 h 619403"/>
                <a:gd name="connsiteX206" fmla="*/ 62237 w 520814"/>
                <a:gd name="connsiteY206" fmla="*/ 273583 h 619403"/>
                <a:gd name="connsiteX207" fmla="*/ 57388 w 520814"/>
                <a:gd name="connsiteY207" fmla="*/ 273583 h 619403"/>
                <a:gd name="connsiteX208" fmla="*/ 57388 w 520814"/>
                <a:gd name="connsiteY208" fmla="*/ 267889 h 619403"/>
                <a:gd name="connsiteX209" fmla="*/ 52539 w 520814"/>
                <a:gd name="connsiteY209" fmla="*/ 267889 h 619403"/>
                <a:gd name="connsiteX210" fmla="*/ 52539 w 520814"/>
                <a:gd name="connsiteY210" fmla="*/ 262196 h 619403"/>
                <a:gd name="connsiteX211" fmla="*/ 47691 w 520814"/>
                <a:gd name="connsiteY211" fmla="*/ 262196 h 619403"/>
                <a:gd name="connsiteX212" fmla="*/ 47691 w 520814"/>
                <a:gd name="connsiteY212" fmla="*/ 256502 h 619403"/>
                <a:gd name="connsiteX213" fmla="*/ 42842 w 520814"/>
                <a:gd name="connsiteY213" fmla="*/ 256502 h 619403"/>
                <a:gd name="connsiteX214" fmla="*/ 42842 w 520814"/>
                <a:gd name="connsiteY214" fmla="*/ 168981 h 619403"/>
                <a:gd name="connsiteX215" fmla="*/ 71037 w 520814"/>
                <a:gd name="connsiteY215" fmla="*/ 168981 h 619403"/>
                <a:gd name="connsiteX216" fmla="*/ 71037 w 520814"/>
                <a:gd name="connsiteY216" fmla="*/ 166249 h 619403"/>
                <a:gd name="connsiteX217" fmla="*/ 66188 w 520814"/>
                <a:gd name="connsiteY217" fmla="*/ 167352 h 619403"/>
                <a:gd name="connsiteX218" fmla="*/ 66188 w 520814"/>
                <a:gd name="connsiteY218" fmla="*/ 160555 h 619403"/>
                <a:gd name="connsiteX219" fmla="*/ 61339 w 520814"/>
                <a:gd name="connsiteY219" fmla="*/ 161658 h 619403"/>
                <a:gd name="connsiteX220" fmla="*/ 61339 w 520814"/>
                <a:gd name="connsiteY220" fmla="*/ 154861 h 619403"/>
                <a:gd name="connsiteX221" fmla="*/ 56490 w 520814"/>
                <a:gd name="connsiteY221" fmla="*/ 155964 h 619403"/>
                <a:gd name="connsiteX222" fmla="*/ 56490 w 520814"/>
                <a:gd name="connsiteY222" fmla="*/ 149168 h 619403"/>
                <a:gd name="connsiteX223" fmla="*/ 51642 w 520814"/>
                <a:gd name="connsiteY223" fmla="*/ 150270 h 619403"/>
                <a:gd name="connsiteX224" fmla="*/ 51642 w 520814"/>
                <a:gd name="connsiteY224" fmla="*/ 143473 h 619403"/>
                <a:gd name="connsiteX225" fmla="*/ 46793 w 520814"/>
                <a:gd name="connsiteY225" fmla="*/ 144576 h 619403"/>
                <a:gd name="connsiteX226" fmla="*/ 46793 w 520814"/>
                <a:gd name="connsiteY226" fmla="*/ 137778 h 619403"/>
                <a:gd name="connsiteX227" fmla="*/ 41944 w 520814"/>
                <a:gd name="connsiteY227" fmla="*/ 138881 h 619403"/>
                <a:gd name="connsiteX228" fmla="*/ 41944 w 520814"/>
                <a:gd name="connsiteY228" fmla="*/ 132085 h 619403"/>
                <a:gd name="connsiteX229" fmla="*/ 37095 w 520814"/>
                <a:gd name="connsiteY229" fmla="*/ 133188 h 619403"/>
                <a:gd name="connsiteX230" fmla="*/ 37095 w 520814"/>
                <a:gd name="connsiteY230" fmla="*/ 126391 h 619403"/>
                <a:gd name="connsiteX231" fmla="*/ 32246 w 520814"/>
                <a:gd name="connsiteY231" fmla="*/ 127494 h 619403"/>
                <a:gd name="connsiteX232" fmla="*/ 32246 w 520814"/>
                <a:gd name="connsiteY232" fmla="*/ 120696 h 619403"/>
                <a:gd name="connsiteX233" fmla="*/ 27397 w 520814"/>
                <a:gd name="connsiteY233" fmla="*/ 121799 h 619403"/>
                <a:gd name="connsiteX234" fmla="*/ 27397 w 520814"/>
                <a:gd name="connsiteY234" fmla="*/ 115002 h 619403"/>
                <a:gd name="connsiteX235" fmla="*/ 22548 w 520814"/>
                <a:gd name="connsiteY235" fmla="*/ 116105 h 619403"/>
                <a:gd name="connsiteX236" fmla="*/ 22548 w 520814"/>
                <a:gd name="connsiteY236" fmla="*/ 109310 h 619403"/>
                <a:gd name="connsiteX237" fmla="*/ 17700 w 520814"/>
                <a:gd name="connsiteY237" fmla="*/ 110412 h 619403"/>
                <a:gd name="connsiteX238" fmla="*/ 17700 w 520814"/>
                <a:gd name="connsiteY238" fmla="*/ 103615 h 619403"/>
                <a:gd name="connsiteX239" fmla="*/ 12851 w 520814"/>
                <a:gd name="connsiteY239" fmla="*/ 104718 h 619403"/>
                <a:gd name="connsiteX240" fmla="*/ 12851 w 520814"/>
                <a:gd name="connsiteY240" fmla="*/ 12913 h 619403"/>
                <a:gd name="connsiteX241" fmla="*/ 54929 w 520814"/>
                <a:gd name="connsiteY241" fmla="*/ 4191 h 619403"/>
                <a:gd name="connsiteX242" fmla="*/ 110777 w 520814"/>
                <a:gd name="connsiteY242" fmla="*/ 60 h 61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20814" h="619403">
                  <a:moveTo>
                    <a:pt x="110777" y="60"/>
                  </a:moveTo>
                  <a:cubicBezTo>
                    <a:pt x="159778" y="-794"/>
                    <a:pt x="199638" y="7492"/>
                    <a:pt x="230355" y="24924"/>
                  </a:cubicBezTo>
                  <a:cubicBezTo>
                    <a:pt x="245714" y="33639"/>
                    <a:pt x="257352" y="45921"/>
                    <a:pt x="265270" y="61770"/>
                  </a:cubicBezTo>
                  <a:lnTo>
                    <a:pt x="265432" y="62518"/>
                  </a:lnTo>
                  <a:lnTo>
                    <a:pt x="270119" y="67464"/>
                  </a:lnTo>
                  <a:lnTo>
                    <a:pt x="270280" y="68211"/>
                  </a:lnTo>
                  <a:lnTo>
                    <a:pt x="274967" y="73157"/>
                  </a:lnTo>
                  <a:lnTo>
                    <a:pt x="275128" y="73904"/>
                  </a:lnTo>
                  <a:lnTo>
                    <a:pt x="279816" y="78851"/>
                  </a:lnTo>
                  <a:lnTo>
                    <a:pt x="279977" y="79599"/>
                  </a:lnTo>
                  <a:lnTo>
                    <a:pt x="284665" y="84546"/>
                  </a:lnTo>
                  <a:lnTo>
                    <a:pt x="284826" y="85293"/>
                  </a:lnTo>
                  <a:lnTo>
                    <a:pt x="289514" y="90240"/>
                  </a:lnTo>
                  <a:lnTo>
                    <a:pt x="289675" y="90986"/>
                  </a:lnTo>
                  <a:lnTo>
                    <a:pt x="294363" y="95933"/>
                  </a:lnTo>
                  <a:lnTo>
                    <a:pt x="294524" y="96681"/>
                  </a:lnTo>
                  <a:lnTo>
                    <a:pt x="299212" y="101628"/>
                  </a:lnTo>
                  <a:lnTo>
                    <a:pt x="299373" y="102375"/>
                  </a:lnTo>
                  <a:lnTo>
                    <a:pt x="304061" y="107322"/>
                  </a:lnTo>
                  <a:lnTo>
                    <a:pt x="304222" y="108070"/>
                  </a:lnTo>
                  <a:lnTo>
                    <a:pt x="308909" y="113016"/>
                  </a:lnTo>
                  <a:lnTo>
                    <a:pt x="309070" y="113763"/>
                  </a:lnTo>
                  <a:lnTo>
                    <a:pt x="313758" y="118710"/>
                  </a:lnTo>
                  <a:lnTo>
                    <a:pt x="313919" y="119457"/>
                  </a:lnTo>
                  <a:lnTo>
                    <a:pt x="318607" y="124404"/>
                  </a:lnTo>
                  <a:lnTo>
                    <a:pt x="318768" y="125151"/>
                  </a:lnTo>
                  <a:lnTo>
                    <a:pt x="323456" y="130098"/>
                  </a:lnTo>
                  <a:lnTo>
                    <a:pt x="323617" y="130845"/>
                  </a:lnTo>
                  <a:lnTo>
                    <a:pt x="328305" y="135792"/>
                  </a:lnTo>
                  <a:lnTo>
                    <a:pt x="328466" y="136540"/>
                  </a:lnTo>
                  <a:lnTo>
                    <a:pt x="333153" y="141486"/>
                  </a:lnTo>
                  <a:lnTo>
                    <a:pt x="333314" y="142234"/>
                  </a:lnTo>
                  <a:lnTo>
                    <a:pt x="338002" y="147181"/>
                  </a:lnTo>
                  <a:lnTo>
                    <a:pt x="338163" y="147927"/>
                  </a:lnTo>
                  <a:lnTo>
                    <a:pt x="342851" y="152874"/>
                  </a:lnTo>
                  <a:lnTo>
                    <a:pt x="343012" y="153621"/>
                  </a:lnTo>
                  <a:lnTo>
                    <a:pt x="347700" y="158568"/>
                  </a:lnTo>
                  <a:lnTo>
                    <a:pt x="347861" y="159316"/>
                  </a:lnTo>
                  <a:lnTo>
                    <a:pt x="352549" y="164263"/>
                  </a:lnTo>
                  <a:lnTo>
                    <a:pt x="352710" y="165010"/>
                  </a:lnTo>
                  <a:lnTo>
                    <a:pt x="357398" y="169957"/>
                  </a:lnTo>
                  <a:lnTo>
                    <a:pt x="357559" y="170703"/>
                  </a:lnTo>
                  <a:lnTo>
                    <a:pt x="362247" y="175650"/>
                  </a:lnTo>
                  <a:lnTo>
                    <a:pt x="362408" y="176398"/>
                  </a:lnTo>
                  <a:lnTo>
                    <a:pt x="367095" y="181344"/>
                  </a:lnTo>
                  <a:lnTo>
                    <a:pt x="367256" y="182092"/>
                  </a:lnTo>
                  <a:lnTo>
                    <a:pt x="371944" y="187039"/>
                  </a:lnTo>
                  <a:lnTo>
                    <a:pt x="372105" y="187786"/>
                  </a:lnTo>
                  <a:lnTo>
                    <a:pt x="376793" y="192733"/>
                  </a:lnTo>
                  <a:lnTo>
                    <a:pt x="376954" y="193480"/>
                  </a:lnTo>
                  <a:lnTo>
                    <a:pt x="381642" y="198427"/>
                  </a:lnTo>
                  <a:lnTo>
                    <a:pt x="381803" y="199174"/>
                  </a:lnTo>
                  <a:lnTo>
                    <a:pt x="386491" y="204121"/>
                  </a:lnTo>
                  <a:lnTo>
                    <a:pt x="386652" y="204869"/>
                  </a:lnTo>
                  <a:lnTo>
                    <a:pt x="391339" y="209815"/>
                  </a:lnTo>
                  <a:lnTo>
                    <a:pt x="391500" y="210563"/>
                  </a:lnTo>
                  <a:lnTo>
                    <a:pt x="396187" y="215509"/>
                  </a:lnTo>
                  <a:lnTo>
                    <a:pt x="396349" y="216257"/>
                  </a:lnTo>
                  <a:lnTo>
                    <a:pt x="401036" y="221203"/>
                  </a:lnTo>
                  <a:lnTo>
                    <a:pt x="401198" y="221950"/>
                  </a:lnTo>
                  <a:lnTo>
                    <a:pt x="405886" y="226897"/>
                  </a:lnTo>
                  <a:lnTo>
                    <a:pt x="406047" y="227644"/>
                  </a:lnTo>
                  <a:lnTo>
                    <a:pt x="410735" y="232591"/>
                  </a:lnTo>
                  <a:lnTo>
                    <a:pt x="410896" y="233339"/>
                  </a:lnTo>
                  <a:lnTo>
                    <a:pt x="415583" y="238285"/>
                  </a:lnTo>
                  <a:lnTo>
                    <a:pt x="415745" y="239033"/>
                  </a:lnTo>
                  <a:lnTo>
                    <a:pt x="420432" y="243979"/>
                  </a:lnTo>
                  <a:lnTo>
                    <a:pt x="420595" y="244729"/>
                  </a:lnTo>
                  <a:lnTo>
                    <a:pt x="425281" y="249674"/>
                  </a:lnTo>
                  <a:lnTo>
                    <a:pt x="425442" y="250420"/>
                  </a:lnTo>
                  <a:lnTo>
                    <a:pt x="430129" y="255367"/>
                  </a:lnTo>
                  <a:lnTo>
                    <a:pt x="430291" y="256114"/>
                  </a:lnTo>
                  <a:lnTo>
                    <a:pt x="434979" y="261061"/>
                  </a:lnTo>
                  <a:lnTo>
                    <a:pt x="435140" y="261809"/>
                  </a:lnTo>
                  <a:lnTo>
                    <a:pt x="439828" y="266756"/>
                  </a:lnTo>
                  <a:lnTo>
                    <a:pt x="439989" y="267504"/>
                  </a:lnTo>
                  <a:lnTo>
                    <a:pt x="444676" y="272450"/>
                  </a:lnTo>
                  <a:lnTo>
                    <a:pt x="444838" y="273198"/>
                  </a:lnTo>
                  <a:lnTo>
                    <a:pt x="449525" y="278144"/>
                  </a:lnTo>
                  <a:lnTo>
                    <a:pt x="449686" y="278890"/>
                  </a:lnTo>
                  <a:lnTo>
                    <a:pt x="454374" y="283837"/>
                  </a:lnTo>
                  <a:lnTo>
                    <a:pt x="454535" y="284586"/>
                  </a:lnTo>
                  <a:lnTo>
                    <a:pt x="459222" y="289532"/>
                  </a:lnTo>
                  <a:lnTo>
                    <a:pt x="459384" y="290280"/>
                  </a:lnTo>
                  <a:lnTo>
                    <a:pt x="464071" y="295226"/>
                  </a:lnTo>
                  <a:lnTo>
                    <a:pt x="464233" y="295973"/>
                  </a:lnTo>
                  <a:lnTo>
                    <a:pt x="468921" y="300920"/>
                  </a:lnTo>
                  <a:lnTo>
                    <a:pt x="469082" y="301667"/>
                  </a:lnTo>
                  <a:lnTo>
                    <a:pt x="473770" y="306614"/>
                  </a:lnTo>
                  <a:lnTo>
                    <a:pt x="473931" y="307362"/>
                  </a:lnTo>
                  <a:lnTo>
                    <a:pt x="478618" y="312308"/>
                  </a:lnTo>
                  <a:lnTo>
                    <a:pt x="478779" y="313055"/>
                  </a:lnTo>
                  <a:lnTo>
                    <a:pt x="483467" y="318002"/>
                  </a:lnTo>
                  <a:lnTo>
                    <a:pt x="483628" y="318750"/>
                  </a:lnTo>
                  <a:lnTo>
                    <a:pt x="488315" y="323696"/>
                  </a:lnTo>
                  <a:lnTo>
                    <a:pt x="488477" y="324444"/>
                  </a:lnTo>
                  <a:lnTo>
                    <a:pt x="493164" y="329390"/>
                  </a:lnTo>
                  <a:lnTo>
                    <a:pt x="493326" y="330137"/>
                  </a:lnTo>
                  <a:lnTo>
                    <a:pt x="498014" y="335084"/>
                  </a:lnTo>
                  <a:lnTo>
                    <a:pt x="498175" y="335833"/>
                  </a:lnTo>
                  <a:lnTo>
                    <a:pt x="502861" y="340778"/>
                  </a:lnTo>
                  <a:lnTo>
                    <a:pt x="503023" y="341526"/>
                  </a:lnTo>
                  <a:lnTo>
                    <a:pt x="507710" y="346472"/>
                  </a:lnTo>
                  <a:lnTo>
                    <a:pt x="507872" y="347220"/>
                  </a:lnTo>
                  <a:lnTo>
                    <a:pt x="512560" y="352167"/>
                  </a:lnTo>
                  <a:lnTo>
                    <a:pt x="512721" y="352913"/>
                  </a:lnTo>
                  <a:lnTo>
                    <a:pt x="517409" y="357860"/>
                  </a:lnTo>
                  <a:lnTo>
                    <a:pt x="517570" y="358608"/>
                  </a:lnTo>
                  <a:lnTo>
                    <a:pt x="520814" y="362031"/>
                  </a:lnTo>
                  <a:lnTo>
                    <a:pt x="516029" y="377442"/>
                  </a:lnTo>
                  <a:cubicBezTo>
                    <a:pt x="465570" y="496741"/>
                    <a:pt x="358720" y="586381"/>
                    <a:pt x="228894" y="612947"/>
                  </a:cubicBezTo>
                  <a:lnTo>
                    <a:pt x="164860" y="619403"/>
                  </a:lnTo>
                  <a:lnTo>
                    <a:pt x="164860" y="617681"/>
                  </a:lnTo>
                  <a:lnTo>
                    <a:pt x="160011" y="617002"/>
                  </a:lnTo>
                  <a:lnTo>
                    <a:pt x="160011" y="611986"/>
                  </a:lnTo>
                  <a:lnTo>
                    <a:pt x="155163" y="611307"/>
                  </a:lnTo>
                  <a:lnTo>
                    <a:pt x="155163" y="606292"/>
                  </a:lnTo>
                  <a:lnTo>
                    <a:pt x="150314" y="605613"/>
                  </a:lnTo>
                  <a:lnTo>
                    <a:pt x="150314" y="600598"/>
                  </a:lnTo>
                  <a:lnTo>
                    <a:pt x="145465" y="599919"/>
                  </a:lnTo>
                  <a:lnTo>
                    <a:pt x="145465" y="594904"/>
                  </a:lnTo>
                  <a:lnTo>
                    <a:pt x="140616" y="594225"/>
                  </a:lnTo>
                  <a:lnTo>
                    <a:pt x="140616" y="589210"/>
                  </a:lnTo>
                  <a:lnTo>
                    <a:pt x="135767" y="588531"/>
                  </a:lnTo>
                  <a:lnTo>
                    <a:pt x="135767" y="583516"/>
                  </a:lnTo>
                  <a:lnTo>
                    <a:pt x="130918" y="582837"/>
                  </a:lnTo>
                  <a:lnTo>
                    <a:pt x="130918" y="577822"/>
                  </a:lnTo>
                  <a:lnTo>
                    <a:pt x="126069" y="577143"/>
                  </a:lnTo>
                  <a:lnTo>
                    <a:pt x="126069" y="572128"/>
                  </a:lnTo>
                  <a:lnTo>
                    <a:pt x="121221" y="571449"/>
                  </a:lnTo>
                  <a:lnTo>
                    <a:pt x="121221" y="566434"/>
                  </a:lnTo>
                  <a:lnTo>
                    <a:pt x="116372" y="565755"/>
                  </a:lnTo>
                  <a:lnTo>
                    <a:pt x="116372" y="560740"/>
                  </a:lnTo>
                  <a:lnTo>
                    <a:pt x="111523" y="560061"/>
                  </a:lnTo>
                  <a:lnTo>
                    <a:pt x="111523" y="555046"/>
                  </a:lnTo>
                  <a:lnTo>
                    <a:pt x="106674" y="554367"/>
                  </a:lnTo>
                  <a:lnTo>
                    <a:pt x="106674" y="549351"/>
                  </a:lnTo>
                  <a:lnTo>
                    <a:pt x="101825" y="548672"/>
                  </a:lnTo>
                  <a:lnTo>
                    <a:pt x="101825" y="543657"/>
                  </a:lnTo>
                  <a:lnTo>
                    <a:pt x="96977" y="542978"/>
                  </a:lnTo>
                  <a:lnTo>
                    <a:pt x="96977" y="537964"/>
                  </a:lnTo>
                  <a:lnTo>
                    <a:pt x="92128" y="537285"/>
                  </a:lnTo>
                  <a:lnTo>
                    <a:pt x="92128" y="532270"/>
                  </a:lnTo>
                  <a:lnTo>
                    <a:pt x="87279" y="531591"/>
                  </a:lnTo>
                  <a:lnTo>
                    <a:pt x="87279" y="526575"/>
                  </a:lnTo>
                  <a:lnTo>
                    <a:pt x="82430" y="525896"/>
                  </a:lnTo>
                  <a:lnTo>
                    <a:pt x="82430" y="520881"/>
                  </a:lnTo>
                  <a:lnTo>
                    <a:pt x="77581" y="520202"/>
                  </a:lnTo>
                  <a:lnTo>
                    <a:pt x="77581" y="515188"/>
                  </a:lnTo>
                  <a:lnTo>
                    <a:pt x="72732" y="514509"/>
                  </a:lnTo>
                  <a:lnTo>
                    <a:pt x="72732" y="509493"/>
                  </a:lnTo>
                  <a:lnTo>
                    <a:pt x="67883" y="508814"/>
                  </a:lnTo>
                  <a:lnTo>
                    <a:pt x="67883" y="503799"/>
                  </a:lnTo>
                  <a:lnTo>
                    <a:pt x="63035" y="503120"/>
                  </a:lnTo>
                  <a:lnTo>
                    <a:pt x="63035" y="498105"/>
                  </a:lnTo>
                  <a:lnTo>
                    <a:pt x="58186" y="497426"/>
                  </a:lnTo>
                  <a:lnTo>
                    <a:pt x="58186" y="492411"/>
                  </a:lnTo>
                  <a:lnTo>
                    <a:pt x="53337" y="491732"/>
                  </a:lnTo>
                  <a:lnTo>
                    <a:pt x="53337" y="486717"/>
                  </a:lnTo>
                  <a:lnTo>
                    <a:pt x="48488" y="486038"/>
                  </a:lnTo>
                  <a:lnTo>
                    <a:pt x="48488" y="481023"/>
                  </a:lnTo>
                  <a:lnTo>
                    <a:pt x="43639" y="480344"/>
                  </a:lnTo>
                  <a:lnTo>
                    <a:pt x="43639" y="475329"/>
                  </a:lnTo>
                  <a:lnTo>
                    <a:pt x="38791" y="474650"/>
                  </a:lnTo>
                  <a:lnTo>
                    <a:pt x="38791" y="469635"/>
                  </a:lnTo>
                  <a:lnTo>
                    <a:pt x="33942" y="468956"/>
                  </a:lnTo>
                  <a:lnTo>
                    <a:pt x="33942" y="463940"/>
                  </a:lnTo>
                  <a:lnTo>
                    <a:pt x="29093" y="463261"/>
                  </a:lnTo>
                  <a:lnTo>
                    <a:pt x="29093" y="458247"/>
                  </a:lnTo>
                  <a:lnTo>
                    <a:pt x="24244" y="457568"/>
                  </a:lnTo>
                  <a:lnTo>
                    <a:pt x="24244" y="452553"/>
                  </a:lnTo>
                  <a:lnTo>
                    <a:pt x="19395" y="451874"/>
                  </a:lnTo>
                  <a:lnTo>
                    <a:pt x="19395" y="446858"/>
                  </a:lnTo>
                  <a:lnTo>
                    <a:pt x="14546" y="446179"/>
                  </a:lnTo>
                  <a:lnTo>
                    <a:pt x="14546" y="441164"/>
                  </a:lnTo>
                  <a:lnTo>
                    <a:pt x="9697" y="440485"/>
                  </a:lnTo>
                  <a:lnTo>
                    <a:pt x="9697" y="435471"/>
                  </a:lnTo>
                  <a:lnTo>
                    <a:pt x="4849" y="434792"/>
                  </a:lnTo>
                  <a:lnTo>
                    <a:pt x="4849" y="429778"/>
                  </a:lnTo>
                  <a:lnTo>
                    <a:pt x="0" y="429098"/>
                  </a:lnTo>
                  <a:lnTo>
                    <a:pt x="0" y="331784"/>
                  </a:lnTo>
                  <a:cubicBezTo>
                    <a:pt x="15300" y="335163"/>
                    <a:pt x="29836" y="337738"/>
                    <a:pt x="43606" y="339511"/>
                  </a:cubicBezTo>
                  <a:cubicBezTo>
                    <a:pt x="57378" y="341282"/>
                    <a:pt x="72219" y="342174"/>
                    <a:pt x="88133" y="342189"/>
                  </a:cubicBezTo>
                  <a:lnTo>
                    <a:pt x="115574" y="338312"/>
                  </a:lnTo>
                  <a:lnTo>
                    <a:pt x="115574" y="336218"/>
                  </a:lnTo>
                  <a:lnTo>
                    <a:pt x="110725" y="336218"/>
                  </a:lnTo>
                  <a:lnTo>
                    <a:pt x="110725" y="330524"/>
                  </a:lnTo>
                  <a:lnTo>
                    <a:pt x="105877" y="330524"/>
                  </a:lnTo>
                  <a:lnTo>
                    <a:pt x="105877" y="324830"/>
                  </a:lnTo>
                  <a:lnTo>
                    <a:pt x="101028" y="324830"/>
                  </a:lnTo>
                  <a:lnTo>
                    <a:pt x="101028" y="319136"/>
                  </a:lnTo>
                  <a:lnTo>
                    <a:pt x="96179" y="319136"/>
                  </a:lnTo>
                  <a:lnTo>
                    <a:pt x="96179" y="313442"/>
                  </a:lnTo>
                  <a:lnTo>
                    <a:pt x="91330" y="313442"/>
                  </a:lnTo>
                  <a:lnTo>
                    <a:pt x="91330" y="307748"/>
                  </a:lnTo>
                  <a:lnTo>
                    <a:pt x="86481" y="307748"/>
                  </a:lnTo>
                  <a:lnTo>
                    <a:pt x="86481" y="302054"/>
                  </a:lnTo>
                  <a:lnTo>
                    <a:pt x="81633" y="302054"/>
                  </a:lnTo>
                  <a:lnTo>
                    <a:pt x="81633" y="296360"/>
                  </a:lnTo>
                  <a:lnTo>
                    <a:pt x="76784" y="296360"/>
                  </a:lnTo>
                  <a:lnTo>
                    <a:pt x="76784" y="290665"/>
                  </a:lnTo>
                  <a:lnTo>
                    <a:pt x="71935" y="290665"/>
                  </a:lnTo>
                  <a:lnTo>
                    <a:pt x="71935" y="284972"/>
                  </a:lnTo>
                  <a:lnTo>
                    <a:pt x="67086" y="284972"/>
                  </a:lnTo>
                  <a:lnTo>
                    <a:pt x="67086" y="279278"/>
                  </a:lnTo>
                  <a:lnTo>
                    <a:pt x="62237" y="279278"/>
                  </a:lnTo>
                  <a:lnTo>
                    <a:pt x="62237" y="273583"/>
                  </a:lnTo>
                  <a:lnTo>
                    <a:pt x="57388" y="273583"/>
                  </a:lnTo>
                  <a:lnTo>
                    <a:pt x="57388" y="267889"/>
                  </a:lnTo>
                  <a:lnTo>
                    <a:pt x="52539" y="267889"/>
                  </a:lnTo>
                  <a:lnTo>
                    <a:pt x="52539" y="262196"/>
                  </a:lnTo>
                  <a:lnTo>
                    <a:pt x="47691" y="262196"/>
                  </a:lnTo>
                  <a:lnTo>
                    <a:pt x="47691" y="256502"/>
                  </a:lnTo>
                  <a:lnTo>
                    <a:pt x="42842" y="256502"/>
                  </a:lnTo>
                  <a:lnTo>
                    <a:pt x="42842" y="168981"/>
                  </a:lnTo>
                  <a:lnTo>
                    <a:pt x="71037" y="168981"/>
                  </a:lnTo>
                  <a:lnTo>
                    <a:pt x="71037" y="166249"/>
                  </a:lnTo>
                  <a:lnTo>
                    <a:pt x="66188" y="167352"/>
                  </a:lnTo>
                  <a:lnTo>
                    <a:pt x="66188" y="160555"/>
                  </a:lnTo>
                  <a:lnTo>
                    <a:pt x="61339" y="161658"/>
                  </a:lnTo>
                  <a:lnTo>
                    <a:pt x="61339" y="154861"/>
                  </a:lnTo>
                  <a:lnTo>
                    <a:pt x="56490" y="155964"/>
                  </a:lnTo>
                  <a:lnTo>
                    <a:pt x="56490" y="149168"/>
                  </a:lnTo>
                  <a:lnTo>
                    <a:pt x="51642" y="150270"/>
                  </a:lnTo>
                  <a:lnTo>
                    <a:pt x="51642" y="143473"/>
                  </a:lnTo>
                  <a:lnTo>
                    <a:pt x="46793" y="144576"/>
                  </a:lnTo>
                  <a:lnTo>
                    <a:pt x="46793" y="137778"/>
                  </a:lnTo>
                  <a:lnTo>
                    <a:pt x="41944" y="138881"/>
                  </a:lnTo>
                  <a:lnTo>
                    <a:pt x="41944" y="132085"/>
                  </a:lnTo>
                  <a:lnTo>
                    <a:pt x="37095" y="133188"/>
                  </a:lnTo>
                  <a:lnTo>
                    <a:pt x="37095" y="126391"/>
                  </a:lnTo>
                  <a:lnTo>
                    <a:pt x="32246" y="127494"/>
                  </a:lnTo>
                  <a:lnTo>
                    <a:pt x="32246" y="120696"/>
                  </a:lnTo>
                  <a:lnTo>
                    <a:pt x="27397" y="121799"/>
                  </a:lnTo>
                  <a:lnTo>
                    <a:pt x="27397" y="115002"/>
                  </a:lnTo>
                  <a:lnTo>
                    <a:pt x="22548" y="116105"/>
                  </a:lnTo>
                  <a:lnTo>
                    <a:pt x="22548" y="109310"/>
                  </a:lnTo>
                  <a:lnTo>
                    <a:pt x="17700" y="110412"/>
                  </a:lnTo>
                  <a:lnTo>
                    <a:pt x="17700" y="103615"/>
                  </a:lnTo>
                  <a:lnTo>
                    <a:pt x="12851" y="104718"/>
                  </a:lnTo>
                  <a:lnTo>
                    <a:pt x="12851" y="12913"/>
                  </a:lnTo>
                  <a:cubicBezTo>
                    <a:pt x="22899" y="9698"/>
                    <a:pt x="36926" y="6792"/>
                    <a:pt x="54929" y="4191"/>
                  </a:cubicBezTo>
                  <a:cubicBezTo>
                    <a:pt x="72933" y="1590"/>
                    <a:pt x="91551" y="212"/>
                    <a:pt x="110777" y="6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21" name="文本框 20">
              <a:extLst>
                <a:ext uri="{FF2B5EF4-FFF2-40B4-BE49-F238E27FC236}">
                  <a16:creationId xmlns:a16="http://schemas.microsoft.com/office/drawing/2014/main" id="{22E143FE-1821-4C0C-9270-36E98F5716BC}"/>
                </a:ext>
              </a:extLst>
            </p:cNvPr>
            <p:cNvSpPr txBox="1"/>
            <p:nvPr/>
          </p:nvSpPr>
          <p:spPr>
            <a:xfrm>
              <a:off x="4797333" y="4325117"/>
              <a:ext cx="305028" cy="461508"/>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22" name="组合 21">
            <a:extLst>
              <a:ext uri="{FF2B5EF4-FFF2-40B4-BE49-F238E27FC236}">
                <a16:creationId xmlns:a16="http://schemas.microsoft.com/office/drawing/2014/main" id="{E6CB1678-3424-40FF-9929-074001136069}"/>
              </a:ext>
            </a:extLst>
          </p:cNvPr>
          <p:cNvGrpSpPr/>
          <p:nvPr userDrawn="1"/>
        </p:nvGrpSpPr>
        <p:grpSpPr>
          <a:xfrm>
            <a:off x="5674839" y="2258977"/>
            <a:ext cx="842322" cy="842324"/>
            <a:chOff x="4538102" y="1871101"/>
            <a:chExt cx="842322" cy="842324"/>
          </a:xfrm>
        </p:grpSpPr>
        <p:sp>
          <p:nvSpPr>
            <p:cNvPr id="23" name="椭圆 22">
              <a:extLst>
                <a:ext uri="{FF2B5EF4-FFF2-40B4-BE49-F238E27FC236}">
                  <a16:creationId xmlns:a16="http://schemas.microsoft.com/office/drawing/2014/main" id="{D1337FB7-8112-4373-8791-050889DED5FA}"/>
                </a:ext>
              </a:extLst>
            </p:cNvPr>
            <p:cNvSpPr/>
            <p:nvPr/>
          </p:nvSpPr>
          <p:spPr>
            <a:xfrm>
              <a:off x="4538102" y="1871101"/>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4" name="文本框 23">
              <a:extLst>
                <a:ext uri="{FF2B5EF4-FFF2-40B4-BE49-F238E27FC236}">
                  <a16:creationId xmlns:a16="http://schemas.microsoft.com/office/drawing/2014/main" id="{FC0C013C-D981-4126-910E-61BB955425AE}"/>
                </a:ext>
              </a:extLst>
            </p:cNvPr>
            <p:cNvSpPr txBox="1"/>
            <p:nvPr/>
          </p:nvSpPr>
          <p:spPr>
            <a:xfrm>
              <a:off x="4828126" y="2057656"/>
              <a:ext cx="532803" cy="631299"/>
            </a:xfrm>
            <a:custGeom>
              <a:avLst/>
              <a:gdLst>
                <a:gd name="connsiteX0" fmla="*/ 129751 w 504596"/>
                <a:gd name="connsiteY0" fmla="*/ 0 h 597876"/>
                <a:gd name="connsiteX1" fmla="*/ 219721 w 504596"/>
                <a:gd name="connsiteY1" fmla="*/ 0 h 597876"/>
                <a:gd name="connsiteX2" fmla="*/ 219721 w 504596"/>
                <a:gd name="connsiteY2" fmla="*/ 5694 h 597876"/>
                <a:gd name="connsiteX3" fmla="*/ 224570 w 504596"/>
                <a:gd name="connsiteY3" fmla="*/ 5694 h 597876"/>
                <a:gd name="connsiteX4" fmla="*/ 224570 w 504596"/>
                <a:gd name="connsiteY4" fmla="*/ 11387 h 597876"/>
                <a:gd name="connsiteX5" fmla="*/ 229418 w 504596"/>
                <a:gd name="connsiteY5" fmla="*/ 11387 h 597876"/>
                <a:gd name="connsiteX6" fmla="*/ 229418 w 504596"/>
                <a:gd name="connsiteY6" fmla="*/ 17081 h 597876"/>
                <a:gd name="connsiteX7" fmla="*/ 234267 w 504596"/>
                <a:gd name="connsiteY7" fmla="*/ 17081 h 597876"/>
                <a:gd name="connsiteX8" fmla="*/ 234267 w 504596"/>
                <a:gd name="connsiteY8" fmla="*/ 22776 h 597876"/>
                <a:gd name="connsiteX9" fmla="*/ 239116 w 504596"/>
                <a:gd name="connsiteY9" fmla="*/ 22776 h 597876"/>
                <a:gd name="connsiteX10" fmla="*/ 239116 w 504596"/>
                <a:gd name="connsiteY10" fmla="*/ 28470 h 597876"/>
                <a:gd name="connsiteX11" fmla="*/ 243965 w 504596"/>
                <a:gd name="connsiteY11" fmla="*/ 28470 h 597876"/>
                <a:gd name="connsiteX12" fmla="*/ 243965 w 504596"/>
                <a:gd name="connsiteY12" fmla="*/ 34163 h 597876"/>
                <a:gd name="connsiteX13" fmla="*/ 248814 w 504596"/>
                <a:gd name="connsiteY13" fmla="*/ 34163 h 597876"/>
                <a:gd name="connsiteX14" fmla="*/ 248814 w 504596"/>
                <a:gd name="connsiteY14" fmla="*/ 39858 h 597876"/>
                <a:gd name="connsiteX15" fmla="*/ 253663 w 504596"/>
                <a:gd name="connsiteY15" fmla="*/ 39858 h 597876"/>
                <a:gd name="connsiteX16" fmla="*/ 253663 w 504596"/>
                <a:gd name="connsiteY16" fmla="*/ 45552 h 597876"/>
                <a:gd name="connsiteX17" fmla="*/ 258511 w 504596"/>
                <a:gd name="connsiteY17" fmla="*/ 45552 h 597876"/>
                <a:gd name="connsiteX18" fmla="*/ 258511 w 504596"/>
                <a:gd name="connsiteY18" fmla="*/ 51246 h 597876"/>
                <a:gd name="connsiteX19" fmla="*/ 263360 w 504596"/>
                <a:gd name="connsiteY19" fmla="*/ 51246 h 597876"/>
                <a:gd name="connsiteX20" fmla="*/ 263360 w 504596"/>
                <a:gd name="connsiteY20" fmla="*/ 56940 h 597876"/>
                <a:gd name="connsiteX21" fmla="*/ 268209 w 504596"/>
                <a:gd name="connsiteY21" fmla="*/ 56940 h 597876"/>
                <a:gd name="connsiteX22" fmla="*/ 268209 w 504596"/>
                <a:gd name="connsiteY22" fmla="*/ 62634 h 597876"/>
                <a:gd name="connsiteX23" fmla="*/ 273058 w 504596"/>
                <a:gd name="connsiteY23" fmla="*/ 62634 h 597876"/>
                <a:gd name="connsiteX24" fmla="*/ 273058 w 504596"/>
                <a:gd name="connsiteY24" fmla="*/ 68328 h 597876"/>
                <a:gd name="connsiteX25" fmla="*/ 277907 w 504596"/>
                <a:gd name="connsiteY25" fmla="*/ 68328 h 597876"/>
                <a:gd name="connsiteX26" fmla="*/ 277907 w 504596"/>
                <a:gd name="connsiteY26" fmla="*/ 74022 h 597876"/>
                <a:gd name="connsiteX27" fmla="*/ 282756 w 504596"/>
                <a:gd name="connsiteY27" fmla="*/ 74022 h 597876"/>
                <a:gd name="connsiteX28" fmla="*/ 282756 w 504596"/>
                <a:gd name="connsiteY28" fmla="*/ 79716 h 597876"/>
                <a:gd name="connsiteX29" fmla="*/ 287604 w 504596"/>
                <a:gd name="connsiteY29" fmla="*/ 79716 h 597876"/>
                <a:gd name="connsiteX30" fmla="*/ 287604 w 504596"/>
                <a:gd name="connsiteY30" fmla="*/ 85411 h 597876"/>
                <a:gd name="connsiteX31" fmla="*/ 292453 w 504596"/>
                <a:gd name="connsiteY31" fmla="*/ 85411 h 597876"/>
                <a:gd name="connsiteX32" fmla="*/ 292453 w 504596"/>
                <a:gd name="connsiteY32" fmla="*/ 91104 h 597876"/>
                <a:gd name="connsiteX33" fmla="*/ 297302 w 504596"/>
                <a:gd name="connsiteY33" fmla="*/ 91104 h 597876"/>
                <a:gd name="connsiteX34" fmla="*/ 297302 w 504596"/>
                <a:gd name="connsiteY34" fmla="*/ 96798 h 597876"/>
                <a:gd name="connsiteX35" fmla="*/ 302151 w 504596"/>
                <a:gd name="connsiteY35" fmla="*/ 96798 h 597876"/>
                <a:gd name="connsiteX36" fmla="*/ 302151 w 504596"/>
                <a:gd name="connsiteY36" fmla="*/ 102493 h 597876"/>
                <a:gd name="connsiteX37" fmla="*/ 307000 w 504596"/>
                <a:gd name="connsiteY37" fmla="*/ 102493 h 597876"/>
                <a:gd name="connsiteX38" fmla="*/ 307000 w 504596"/>
                <a:gd name="connsiteY38" fmla="*/ 108187 h 597876"/>
                <a:gd name="connsiteX39" fmla="*/ 311849 w 504596"/>
                <a:gd name="connsiteY39" fmla="*/ 108187 h 597876"/>
                <a:gd name="connsiteX40" fmla="*/ 311849 w 504596"/>
                <a:gd name="connsiteY40" fmla="*/ 113880 h 597876"/>
                <a:gd name="connsiteX41" fmla="*/ 316697 w 504596"/>
                <a:gd name="connsiteY41" fmla="*/ 113880 h 597876"/>
                <a:gd name="connsiteX42" fmla="*/ 316697 w 504596"/>
                <a:gd name="connsiteY42" fmla="*/ 119574 h 597876"/>
                <a:gd name="connsiteX43" fmla="*/ 321546 w 504596"/>
                <a:gd name="connsiteY43" fmla="*/ 119574 h 597876"/>
                <a:gd name="connsiteX44" fmla="*/ 321546 w 504596"/>
                <a:gd name="connsiteY44" fmla="*/ 125269 h 597876"/>
                <a:gd name="connsiteX45" fmla="*/ 326395 w 504596"/>
                <a:gd name="connsiteY45" fmla="*/ 125269 h 597876"/>
                <a:gd name="connsiteX46" fmla="*/ 326395 w 504596"/>
                <a:gd name="connsiteY46" fmla="*/ 130963 h 597876"/>
                <a:gd name="connsiteX47" fmla="*/ 331244 w 504596"/>
                <a:gd name="connsiteY47" fmla="*/ 130963 h 597876"/>
                <a:gd name="connsiteX48" fmla="*/ 331244 w 504596"/>
                <a:gd name="connsiteY48" fmla="*/ 136657 h 597876"/>
                <a:gd name="connsiteX49" fmla="*/ 336093 w 504596"/>
                <a:gd name="connsiteY49" fmla="*/ 136657 h 597876"/>
                <a:gd name="connsiteX50" fmla="*/ 336093 w 504596"/>
                <a:gd name="connsiteY50" fmla="*/ 142351 h 597876"/>
                <a:gd name="connsiteX51" fmla="*/ 340942 w 504596"/>
                <a:gd name="connsiteY51" fmla="*/ 142351 h 597876"/>
                <a:gd name="connsiteX52" fmla="*/ 340942 w 504596"/>
                <a:gd name="connsiteY52" fmla="*/ 148045 h 597876"/>
                <a:gd name="connsiteX53" fmla="*/ 345790 w 504596"/>
                <a:gd name="connsiteY53" fmla="*/ 148045 h 597876"/>
                <a:gd name="connsiteX54" fmla="*/ 345790 w 504596"/>
                <a:gd name="connsiteY54" fmla="*/ 153739 h 597876"/>
                <a:gd name="connsiteX55" fmla="*/ 350639 w 504596"/>
                <a:gd name="connsiteY55" fmla="*/ 153739 h 597876"/>
                <a:gd name="connsiteX56" fmla="*/ 350639 w 504596"/>
                <a:gd name="connsiteY56" fmla="*/ 159433 h 597876"/>
                <a:gd name="connsiteX57" fmla="*/ 355488 w 504596"/>
                <a:gd name="connsiteY57" fmla="*/ 159433 h 597876"/>
                <a:gd name="connsiteX58" fmla="*/ 355488 w 504596"/>
                <a:gd name="connsiteY58" fmla="*/ 165127 h 597876"/>
                <a:gd name="connsiteX59" fmla="*/ 360337 w 504596"/>
                <a:gd name="connsiteY59" fmla="*/ 165127 h 597876"/>
                <a:gd name="connsiteX60" fmla="*/ 360337 w 504596"/>
                <a:gd name="connsiteY60" fmla="*/ 170821 h 597876"/>
                <a:gd name="connsiteX61" fmla="*/ 365186 w 504596"/>
                <a:gd name="connsiteY61" fmla="*/ 170821 h 597876"/>
                <a:gd name="connsiteX62" fmla="*/ 365186 w 504596"/>
                <a:gd name="connsiteY62" fmla="*/ 176515 h 597876"/>
                <a:gd name="connsiteX63" fmla="*/ 370035 w 504596"/>
                <a:gd name="connsiteY63" fmla="*/ 176515 h 597876"/>
                <a:gd name="connsiteX64" fmla="*/ 370035 w 504596"/>
                <a:gd name="connsiteY64" fmla="*/ 182209 h 597876"/>
                <a:gd name="connsiteX65" fmla="*/ 374883 w 504596"/>
                <a:gd name="connsiteY65" fmla="*/ 182209 h 597876"/>
                <a:gd name="connsiteX66" fmla="*/ 374883 w 504596"/>
                <a:gd name="connsiteY66" fmla="*/ 187904 h 597876"/>
                <a:gd name="connsiteX67" fmla="*/ 379732 w 504596"/>
                <a:gd name="connsiteY67" fmla="*/ 187904 h 597876"/>
                <a:gd name="connsiteX68" fmla="*/ 379732 w 504596"/>
                <a:gd name="connsiteY68" fmla="*/ 193597 h 597876"/>
                <a:gd name="connsiteX69" fmla="*/ 384581 w 504596"/>
                <a:gd name="connsiteY69" fmla="*/ 193597 h 597876"/>
                <a:gd name="connsiteX70" fmla="*/ 384581 w 504596"/>
                <a:gd name="connsiteY70" fmla="*/ 199291 h 597876"/>
                <a:gd name="connsiteX71" fmla="*/ 389430 w 504596"/>
                <a:gd name="connsiteY71" fmla="*/ 199291 h 597876"/>
                <a:gd name="connsiteX72" fmla="*/ 389430 w 504596"/>
                <a:gd name="connsiteY72" fmla="*/ 204986 h 597876"/>
                <a:gd name="connsiteX73" fmla="*/ 394279 w 504596"/>
                <a:gd name="connsiteY73" fmla="*/ 204986 h 597876"/>
                <a:gd name="connsiteX74" fmla="*/ 394279 w 504596"/>
                <a:gd name="connsiteY74" fmla="*/ 210680 h 597876"/>
                <a:gd name="connsiteX75" fmla="*/ 399128 w 504596"/>
                <a:gd name="connsiteY75" fmla="*/ 210680 h 597876"/>
                <a:gd name="connsiteX76" fmla="*/ 399128 w 504596"/>
                <a:gd name="connsiteY76" fmla="*/ 216374 h 597876"/>
                <a:gd name="connsiteX77" fmla="*/ 403976 w 504596"/>
                <a:gd name="connsiteY77" fmla="*/ 216374 h 597876"/>
                <a:gd name="connsiteX78" fmla="*/ 403976 w 504596"/>
                <a:gd name="connsiteY78" fmla="*/ 222067 h 597876"/>
                <a:gd name="connsiteX79" fmla="*/ 408825 w 504596"/>
                <a:gd name="connsiteY79" fmla="*/ 222067 h 597876"/>
                <a:gd name="connsiteX80" fmla="*/ 408825 w 504596"/>
                <a:gd name="connsiteY80" fmla="*/ 227762 h 597876"/>
                <a:gd name="connsiteX81" fmla="*/ 413674 w 504596"/>
                <a:gd name="connsiteY81" fmla="*/ 227762 h 597876"/>
                <a:gd name="connsiteX82" fmla="*/ 413674 w 504596"/>
                <a:gd name="connsiteY82" fmla="*/ 233456 h 597876"/>
                <a:gd name="connsiteX83" fmla="*/ 418523 w 504596"/>
                <a:gd name="connsiteY83" fmla="*/ 233456 h 597876"/>
                <a:gd name="connsiteX84" fmla="*/ 418523 w 504596"/>
                <a:gd name="connsiteY84" fmla="*/ 239150 h 597876"/>
                <a:gd name="connsiteX85" fmla="*/ 423372 w 504596"/>
                <a:gd name="connsiteY85" fmla="*/ 239150 h 597876"/>
                <a:gd name="connsiteX86" fmla="*/ 423372 w 504596"/>
                <a:gd name="connsiteY86" fmla="*/ 244844 h 597876"/>
                <a:gd name="connsiteX87" fmla="*/ 428221 w 504596"/>
                <a:gd name="connsiteY87" fmla="*/ 244844 h 597876"/>
                <a:gd name="connsiteX88" fmla="*/ 428221 w 504596"/>
                <a:gd name="connsiteY88" fmla="*/ 250538 h 597876"/>
                <a:gd name="connsiteX89" fmla="*/ 433069 w 504596"/>
                <a:gd name="connsiteY89" fmla="*/ 250538 h 597876"/>
                <a:gd name="connsiteX90" fmla="*/ 433069 w 504596"/>
                <a:gd name="connsiteY90" fmla="*/ 256232 h 597876"/>
                <a:gd name="connsiteX91" fmla="*/ 437918 w 504596"/>
                <a:gd name="connsiteY91" fmla="*/ 256232 h 597876"/>
                <a:gd name="connsiteX92" fmla="*/ 437918 w 504596"/>
                <a:gd name="connsiteY92" fmla="*/ 261926 h 597876"/>
                <a:gd name="connsiteX93" fmla="*/ 442767 w 504596"/>
                <a:gd name="connsiteY93" fmla="*/ 261926 h 597876"/>
                <a:gd name="connsiteX94" fmla="*/ 442767 w 504596"/>
                <a:gd name="connsiteY94" fmla="*/ 267620 h 597876"/>
                <a:gd name="connsiteX95" fmla="*/ 447616 w 504596"/>
                <a:gd name="connsiteY95" fmla="*/ 267620 h 597876"/>
                <a:gd name="connsiteX96" fmla="*/ 447616 w 504596"/>
                <a:gd name="connsiteY96" fmla="*/ 273314 h 597876"/>
                <a:gd name="connsiteX97" fmla="*/ 452465 w 504596"/>
                <a:gd name="connsiteY97" fmla="*/ 273314 h 597876"/>
                <a:gd name="connsiteX98" fmla="*/ 452465 w 504596"/>
                <a:gd name="connsiteY98" fmla="*/ 279008 h 597876"/>
                <a:gd name="connsiteX99" fmla="*/ 457314 w 504596"/>
                <a:gd name="connsiteY99" fmla="*/ 279008 h 597876"/>
                <a:gd name="connsiteX100" fmla="*/ 457314 w 504596"/>
                <a:gd name="connsiteY100" fmla="*/ 284702 h 597876"/>
                <a:gd name="connsiteX101" fmla="*/ 462162 w 504596"/>
                <a:gd name="connsiteY101" fmla="*/ 284702 h 597876"/>
                <a:gd name="connsiteX102" fmla="*/ 462162 w 504596"/>
                <a:gd name="connsiteY102" fmla="*/ 290397 h 597876"/>
                <a:gd name="connsiteX103" fmla="*/ 467011 w 504596"/>
                <a:gd name="connsiteY103" fmla="*/ 290397 h 597876"/>
                <a:gd name="connsiteX104" fmla="*/ 467011 w 504596"/>
                <a:gd name="connsiteY104" fmla="*/ 296090 h 597876"/>
                <a:gd name="connsiteX105" fmla="*/ 471860 w 504596"/>
                <a:gd name="connsiteY105" fmla="*/ 296090 h 597876"/>
                <a:gd name="connsiteX106" fmla="*/ 471860 w 504596"/>
                <a:gd name="connsiteY106" fmla="*/ 301784 h 597876"/>
                <a:gd name="connsiteX107" fmla="*/ 476709 w 504596"/>
                <a:gd name="connsiteY107" fmla="*/ 301784 h 597876"/>
                <a:gd name="connsiteX108" fmla="*/ 476709 w 504596"/>
                <a:gd name="connsiteY108" fmla="*/ 307478 h 597876"/>
                <a:gd name="connsiteX109" fmla="*/ 481558 w 504596"/>
                <a:gd name="connsiteY109" fmla="*/ 307478 h 597876"/>
                <a:gd name="connsiteX110" fmla="*/ 481558 w 504596"/>
                <a:gd name="connsiteY110" fmla="*/ 313173 h 597876"/>
                <a:gd name="connsiteX111" fmla="*/ 486407 w 504596"/>
                <a:gd name="connsiteY111" fmla="*/ 313173 h 597876"/>
                <a:gd name="connsiteX112" fmla="*/ 486407 w 504596"/>
                <a:gd name="connsiteY112" fmla="*/ 318867 h 597876"/>
                <a:gd name="connsiteX113" fmla="*/ 491255 w 504596"/>
                <a:gd name="connsiteY113" fmla="*/ 318867 h 597876"/>
                <a:gd name="connsiteX114" fmla="*/ 491255 w 504596"/>
                <a:gd name="connsiteY114" fmla="*/ 324560 h 597876"/>
                <a:gd name="connsiteX115" fmla="*/ 496104 w 504596"/>
                <a:gd name="connsiteY115" fmla="*/ 324560 h 597876"/>
                <a:gd name="connsiteX116" fmla="*/ 496104 w 504596"/>
                <a:gd name="connsiteY116" fmla="*/ 330255 h 597876"/>
                <a:gd name="connsiteX117" fmla="*/ 500953 w 504596"/>
                <a:gd name="connsiteY117" fmla="*/ 330255 h 597876"/>
                <a:gd name="connsiteX118" fmla="*/ 500953 w 504596"/>
                <a:gd name="connsiteY118" fmla="*/ 335949 h 597876"/>
                <a:gd name="connsiteX119" fmla="*/ 504596 w 504596"/>
                <a:gd name="connsiteY119" fmla="*/ 335949 h 597876"/>
                <a:gd name="connsiteX120" fmla="*/ 491715 w 504596"/>
                <a:gd name="connsiteY120" fmla="*/ 377443 h 597876"/>
                <a:gd name="connsiteX121" fmla="*/ 279451 w 504596"/>
                <a:gd name="connsiteY121" fmla="*/ 589707 h 597876"/>
                <a:gd name="connsiteX122" fmla="*/ 253137 w 504596"/>
                <a:gd name="connsiteY122" fmla="*/ 597876 h 597876"/>
                <a:gd name="connsiteX123" fmla="*/ 253137 w 504596"/>
                <a:gd name="connsiteY123" fmla="*/ 595573 h 597876"/>
                <a:gd name="connsiteX124" fmla="*/ 248288 w 504596"/>
                <a:gd name="connsiteY124" fmla="*/ 595573 h 597876"/>
                <a:gd name="connsiteX125" fmla="*/ 248288 w 504596"/>
                <a:gd name="connsiteY125" fmla="*/ 589879 h 597876"/>
                <a:gd name="connsiteX126" fmla="*/ 243439 w 504596"/>
                <a:gd name="connsiteY126" fmla="*/ 589879 h 597876"/>
                <a:gd name="connsiteX127" fmla="*/ 243439 w 504596"/>
                <a:gd name="connsiteY127" fmla="*/ 584185 h 597876"/>
                <a:gd name="connsiteX128" fmla="*/ 238590 w 504596"/>
                <a:gd name="connsiteY128" fmla="*/ 584185 h 597876"/>
                <a:gd name="connsiteX129" fmla="*/ 238590 w 504596"/>
                <a:gd name="connsiteY129" fmla="*/ 578491 h 597876"/>
                <a:gd name="connsiteX130" fmla="*/ 233741 w 504596"/>
                <a:gd name="connsiteY130" fmla="*/ 578491 h 597876"/>
                <a:gd name="connsiteX131" fmla="*/ 233741 w 504596"/>
                <a:gd name="connsiteY131" fmla="*/ 572797 h 597876"/>
                <a:gd name="connsiteX132" fmla="*/ 228892 w 504596"/>
                <a:gd name="connsiteY132" fmla="*/ 572797 h 597876"/>
                <a:gd name="connsiteX133" fmla="*/ 228892 w 504596"/>
                <a:gd name="connsiteY133" fmla="*/ 567103 h 597876"/>
                <a:gd name="connsiteX134" fmla="*/ 224044 w 504596"/>
                <a:gd name="connsiteY134" fmla="*/ 567103 h 597876"/>
                <a:gd name="connsiteX135" fmla="*/ 224044 w 504596"/>
                <a:gd name="connsiteY135" fmla="*/ 561409 h 597876"/>
                <a:gd name="connsiteX136" fmla="*/ 219195 w 504596"/>
                <a:gd name="connsiteY136" fmla="*/ 561409 h 597876"/>
                <a:gd name="connsiteX137" fmla="*/ 219195 w 504596"/>
                <a:gd name="connsiteY137" fmla="*/ 555715 h 597876"/>
                <a:gd name="connsiteX138" fmla="*/ 214346 w 504596"/>
                <a:gd name="connsiteY138" fmla="*/ 555715 h 597876"/>
                <a:gd name="connsiteX139" fmla="*/ 214346 w 504596"/>
                <a:gd name="connsiteY139" fmla="*/ 550021 h 597876"/>
                <a:gd name="connsiteX140" fmla="*/ 209497 w 504596"/>
                <a:gd name="connsiteY140" fmla="*/ 550021 h 597876"/>
                <a:gd name="connsiteX141" fmla="*/ 209497 w 504596"/>
                <a:gd name="connsiteY141" fmla="*/ 544326 h 597876"/>
                <a:gd name="connsiteX142" fmla="*/ 204648 w 504596"/>
                <a:gd name="connsiteY142" fmla="*/ 544326 h 597876"/>
                <a:gd name="connsiteX143" fmla="*/ 204648 w 504596"/>
                <a:gd name="connsiteY143" fmla="*/ 538632 h 597876"/>
                <a:gd name="connsiteX144" fmla="*/ 199799 w 504596"/>
                <a:gd name="connsiteY144" fmla="*/ 538632 h 597876"/>
                <a:gd name="connsiteX145" fmla="*/ 199799 w 504596"/>
                <a:gd name="connsiteY145" fmla="*/ 532939 h 597876"/>
                <a:gd name="connsiteX146" fmla="*/ 194951 w 504596"/>
                <a:gd name="connsiteY146" fmla="*/ 532939 h 597876"/>
                <a:gd name="connsiteX147" fmla="*/ 194951 w 504596"/>
                <a:gd name="connsiteY147" fmla="*/ 527245 h 597876"/>
                <a:gd name="connsiteX148" fmla="*/ 190102 w 504596"/>
                <a:gd name="connsiteY148" fmla="*/ 527245 h 597876"/>
                <a:gd name="connsiteX149" fmla="*/ 190102 w 504596"/>
                <a:gd name="connsiteY149" fmla="*/ 521550 h 597876"/>
                <a:gd name="connsiteX150" fmla="*/ 185253 w 504596"/>
                <a:gd name="connsiteY150" fmla="*/ 521550 h 597876"/>
                <a:gd name="connsiteX151" fmla="*/ 185253 w 504596"/>
                <a:gd name="connsiteY151" fmla="*/ 515856 h 597876"/>
                <a:gd name="connsiteX152" fmla="*/ 180404 w 504596"/>
                <a:gd name="connsiteY152" fmla="*/ 515856 h 597876"/>
                <a:gd name="connsiteX153" fmla="*/ 180404 w 504596"/>
                <a:gd name="connsiteY153" fmla="*/ 510163 h 597876"/>
                <a:gd name="connsiteX154" fmla="*/ 175555 w 504596"/>
                <a:gd name="connsiteY154" fmla="*/ 510163 h 597876"/>
                <a:gd name="connsiteX155" fmla="*/ 175555 w 504596"/>
                <a:gd name="connsiteY155" fmla="*/ 504468 h 597876"/>
                <a:gd name="connsiteX156" fmla="*/ 170706 w 504596"/>
                <a:gd name="connsiteY156" fmla="*/ 504468 h 597876"/>
                <a:gd name="connsiteX157" fmla="*/ 170706 w 504596"/>
                <a:gd name="connsiteY157" fmla="*/ 498774 h 597876"/>
                <a:gd name="connsiteX158" fmla="*/ 165858 w 504596"/>
                <a:gd name="connsiteY158" fmla="*/ 498774 h 597876"/>
                <a:gd name="connsiteX159" fmla="*/ 165858 w 504596"/>
                <a:gd name="connsiteY159" fmla="*/ 493080 h 597876"/>
                <a:gd name="connsiteX160" fmla="*/ 161009 w 504596"/>
                <a:gd name="connsiteY160" fmla="*/ 493080 h 597876"/>
                <a:gd name="connsiteX161" fmla="*/ 161009 w 504596"/>
                <a:gd name="connsiteY161" fmla="*/ 487386 h 597876"/>
                <a:gd name="connsiteX162" fmla="*/ 156160 w 504596"/>
                <a:gd name="connsiteY162" fmla="*/ 487386 h 597876"/>
                <a:gd name="connsiteX163" fmla="*/ 156160 w 504596"/>
                <a:gd name="connsiteY163" fmla="*/ 481692 h 597876"/>
                <a:gd name="connsiteX164" fmla="*/ 151311 w 504596"/>
                <a:gd name="connsiteY164" fmla="*/ 481692 h 597876"/>
                <a:gd name="connsiteX165" fmla="*/ 151311 w 504596"/>
                <a:gd name="connsiteY165" fmla="*/ 475998 h 597876"/>
                <a:gd name="connsiteX166" fmla="*/ 146462 w 504596"/>
                <a:gd name="connsiteY166" fmla="*/ 475998 h 597876"/>
                <a:gd name="connsiteX167" fmla="*/ 146462 w 504596"/>
                <a:gd name="connsiteY167" fmla="*/ 470304 h 597876"/>
                <a:gd name="connsiteX168" fmla="*/ 141613 w 504596"/>
                <a:gd name="connsiteY168" fmla="*/ 470304 h 597876"/>
                <a:gd name="connsiteX169" fmla="*/ 141613 w 504596"/>
                <a:gd name="connsiteY169" fmla="*/ 464610 h 597876"/>
                <a:gd name="connsiteX170" fmla="*/ 136765 w 504596"/>
                <a:gd name="connsiteY170" fmla="*/ 464610 h 597876"/>
                <a:gd name="connsiteX171" fmla="*/ 136765 w 504596"/>
                <a:gd name="connsiteY171" fmla="*/ 458915 h 597876"/>
                <a:gd name="connsiteX172" fmla="*/ 131916 w 504596"/>
                <a:gd name="connsiteY172" fmla="*/ 458915 h 597876"/>
                <a:gd name="connsiteX173" fmla="*/ 131916 w 504596"/>
                <a:gd name="connsiteY173" fmla="*/ 453222 h 597876"/>
                <a:gd name="connsiteX174" fmla="*/ 127067 w 504596"/>
                <a:gd name="connsiteY174" fmla="*/ 453222 h 597876"/>
                <a:gd name="connsiteX175" fmla="*/ 127067 w 504596"/>
                <a:gd name="connsiteY175" fmla="*/ 447528 h 597876"/>
                <a:gd name="connsiteX176" fmla="*/ 122218 w 504596"/>
                <a:gd name="connsiteY176" fmla="*/ 447528 h 597876"/>
                <a:gd name="connsiteX177" fmla="*/ 122218 w 504596"/>
                <a:gd name="connsiteY177" fmla="*/ 441833 h 597876"/>
                <a:gd name="connsiteX178" fmla="*/ 117369 w 504596"/>
                <a:gd name="connsiteY178" fmla="*/ 441833 h 597876"/>
                <a:gd name="connsiteX179" fmla="*/ 117369 w 504596"/>
                <a:gd name="connsiteY179" fmla="*/ 436139 h 597876"/>
                <a:gd name="connsiteX180" fmla="*/ 112520 w 504596"/>
                <a:gd name="connsiteY180" fmla="*/ 436139 h 597876"/>
                <a:gd name="connsiteX181" fmla="*/ 112520 w 504596"/>
                <a:gd name="connsiteY181" fmla="*/ 430446 h 597876"/>
                <a:gd name="connsiteX182" fmla="*/ 107672 w 504596"/>
                <a:gd name="connsiteY182" fmla="*/ 430446 h 597876"/>
                <a:gd name="connsiteX183" fmla="*/ 107672 w 504596"/>
                <a:gd name="connsiteY183" fmla="*/ 424752 h 597876"/>
                <a:gd name="connsiteX184" fmla="*/ 102823 w 504596"/>
                <a:gd name="connsiteY184" fmla="*/ 424752 h 597876"/>
                <a:gd name="connsiteX185" fmla="*/ 102823 w 504596"/>
                <a:gd name="connsiteY185" fmla="*/ 243008 h 597876"/>
                <a:gd name="connsiteX186" fmla="*/ 101825 w 504596"/>
                <a:gd name="connsiteY186" fmla="*/ 243204 h 597876"/>
                <a:gd name="connsiteX187" fmla="*/ 101825 w 504596"/>
                <a:gd name="connsiteY187" fmla="*/ 236558 h 597876"/>
                <a:gd name="connsiteX188" fmla="*/ 96976 w 504596"/>
                <a:gd name="connsiteY188" fmla="*/ 237510 h 597876"/>
                <a:gd name="connsiteX189" fmla="*/ 96976 w 504596"/>
                <a:gd name="connsiteY189" fmla="*/ 230865 h 597876"/>
                <a:gd name="connsiteX190" fmla="*/ 92128 w 504596"/>
                <a:gd name="connsiteY190" fmla="*/ 231817 h 597876"/>
                <a:gd name="connsiteX191" fmla="*/ 92128 w 504596"/>
                <a:gd name="connsiteY191" fmla="*/ 225171 h 597876"/>
                <a:gd name="connsiteX192" fmla="*/ 87279 w 504596"/>
                <a:gd name="connsiteY192" fmla="*/ 226123 h 597876"/>
                <a:gd name="connsiteX193" fmla="*/ 87279 w 504596"/>
                <a:gd name="connsiteY193" fmla="*/ 219476 h 597876"/>
                <a:gd name="connsiteX194" fmla="*/ 82430 w 504596"/>
                <a:gd name="connsiteY194" fmla="*/ 220428 h 597876"/>
                <a:gd name="connsiteX195" fmla="*/ 82430 w 504596"/>
                <a:gd name="connsiteY195" fmla="*/ 213782 h 597876"/>
                <a:gd name="connsiteX196" fmla="*/ 77581 w 504596"/>
                <a:gd name="connsiteY196" fmla="*/ 214734 h 597876"/>
                <a:gd name="connsiteX197" fmla="*/ 77581 w 504596"/>
                <a:gd name="connsiteY197" fmla="*/ 208089 h 597876"/>
                <a:gd name="connsiteX198" fmla="*/ 72732 w 504596"/>
                <a:gd name="connsiteY198" fmla="*/ 209041 h 597876"/>
                <a:gd name="connsiteX199" fmla="*/ 72732 w 504596"/>
                <a:gd name="connsiteY199" fmla="*/ 202394 h 597876"/>
                <a:gd name="connsiteX200" fmla="*/ 67883 w 504596"/>
                <a:gd name="connsiteY200" fmla="*/ 203346 h 597876"/>
                <a:gd name="connsiteX201" fmla="*/ 67883 w 504596"/>
                <a:gd name="connsiteY201" fmla="*/ 196700 h 597876"/>
                <a:gd name="connsiteX202" fmla="*/ 63035 w 504596"/>
                <a:gd name="connsiteY202" fmla="*/ 197652 h 597876"/>
                <a:gd name="connsiteX203" fmla="*/ 63035 w 504596"/>
                <a:gd name="connsiteY203" fmla="*/ 191006 h 597876"/>
                <a:gd name="connsiteX204" fmla="*/ 58186 w 504596"/>
                <a:gd name="connsiteY204" fmla="*/ 191958 h 597876"/>
                <a:gd name="connsiteX205" fmla="*/ 58186 w 504596"/>
                <a:gd name="connsiteY205" fmla="*/ 185312 h 597876"/>
                <a:gd name="connsiteX206" fmla="*/ 53337 w 504596"/>
                <a:gd name="connsiteY206" fmla="*/ 186264 h 597876"/>
                <a:gd name="connsiteX207" fmla="*/ 53337 w 504596"/>
                <a:gd name="connsiteY207" fmla="*/ 179618 h 597876"/>
                <a:gd name="connsiteX208" fmla="*/ 48488 w 504596"/>
                <a:gd name="connsiteY208" fmla="*/ 180570 h 597876"/>
                <a:gd name="connsiteX209" fmla="*/ 48488 w 504596"/>
                <a:gd name="connsiteY209" fmla="*/ 173924 h 597876"/>
                <a:gd name="connsiteX210" fmla="*/ 43639 w 504596"/>
                <a:gd name="connsiteY210" fmla="*/ 174876 h 597876"/>
                <a:gd name="connsiteX211" fmla="*/ 43639 w 504596"/>
                <a:gd name="connsiteY211" fmla="*/ 168230 h 597876"/>
                <a:gd name="connsiteX212" fmla="*/ 38790 w 504596"/>
                <a:gd name="connsiteY212" fmla="*/ 169182 h 597876"/>
                <a:gd name="connsiteX213" fmla="*/ 38790 w 504596"/>
                <a:gd name="connsiteY213" fmla="*/ 162536 h 597876"/>
                <a:gd name="connsiteX214" fmla="*/ 33942 w 504596"/>
                <a:gd name="connsiteY214" fmla="*/ 163488 h 597876"/>
                <a:gd name="connsiteX215" fmla="*/ 33942 w 504596"/>
                <a:gd name="connsiteY215" fmla="*/ 156841 h 597876"/>
                <a:gd name="connsiteX216" fmla="*/ 29093 w 504596"/>
                <a:gd name="connsiteY216" fmla="*/ 157793 h 597876"/>
                <a:gd name="connsiteX217" fmla="*/ 29093 w 504596"/>
                <a:gd name="connsiteY217" fmla="*/ 151148 h 597876"/>
                <a:gd name="connsiteX218" fmla="*/ 24244 w 504596"/>
                <a:gd name="connsiteY218" fmla="*/ 152100 h 597876"/>
                <a:gd name="connsiteX219" fmla="*/ 24244 w 504596"/>
                <a:gd name="connsiteY219" fmla="*/ 145454 h 597876"/>
                <a:gd name="connsiteX220" fmla="*/ 19395 w 504596"/>
                <a:gd name="connsiteY220" fmla="*/ 146406 h 597876"/>
                <a:gd name="connsiteX221" fmla="*/ 19395 w 504596"/>
                <a:gd name="connsiteY221" fmla="*/ 139759 h 597876"/>
                <a:gd name="connsiteX222" fmla="*/ 14546 w 504596"/>
                <a:gd name="connsiteY222" fmla="*/ 140711 h 597876"/>
                <a:gd name="connsiteX223" fmla="*/ 14546 w 504596"/>
                <a:gd name="connsiteY223" fmla="*/ 134065 h 597876"/>
                <a:gd name="connsiteX224" fmla="*/ 9697 w 504596"/>
                <a:gd name="connsiteY224" fmla="*/ 135017 h 597876"/>
                <a:gd name="connsiteX225" fmla="*/ 9697 w 504596"/>
                <a:gd name="connsiteY225" fmla="*/ 128372 h 597876"/>
                <a:gd name="connsiteX226" fmla="*/ 4849 w 504596"/>
                <a:gd name="connsiteY226" fmla="*/ 129324 h 597876"/>
                <a:gd name="connsiteX227" fmla="*/ 4849 w 504596"/>
                <a:gd name="connsiteY227" fmla="*/ 122677 h 597876"/>
                <a:gd name="connsiteX228" fmla="*/ 0 w 504596"/>
                <a:gd name="connsiteY228" fmla="*/ 123630 h 597876"/>
                <a:gd name="connsiteX229" fmla="*/ 0 w 504596"/>
                <a:gd name="connsiteY229" fmla="*/ 25705 h 59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04596" h="597876">
                  <a:moveTo>
                    <a:pt x="129751" y="0"/>
                  </a:moveTo>
                  <a:lnTo>
                    <a:pt x="219721" y="0"/>
                  </a:lnTo>
                  <a:lnTo>
                    <a:pt x="219721" y="5694"/>
                  </a:lnTo>
                  <a:lnTo>
                    <a:pt x="224570" y="5694"/>
                  </a:lnTo>
                  <a:lnTo>
                    <a:pt x="224570" y="11387"/>
                  </a:lnTo>
                  <a:lnTo>
                    <a:pt x="229418" y="11387"/>
                  </a:lnTo>
                  <a:lnTo>
                    <a:pt x="229418" y="17081"/>
                  </a:lnTo>
                  <a:lnTo>
                    <a:pt x="234267" y="17081"/>
                  </a:lnTo>
                  <a:lnTo>
                    <a:pt x="234267" y="22776"/>
                  </a:lnTo>
                  <a:lnTo>
                    <a:pt x="239116" y="22776"/>
                  </a:lnTo>
                  <a:lnTo>
                    <a:pt x="239116" y="28470"/>
                  </a:lnTo>
                  <a:lnTo>
                    <a:pt x="243965" y="28470"/>
                  </a:lnTo>
                  <a:lnTo>
                    <a:pt x="243965" y="34163"/>
                  </a:lnTo>
                  <a:lnTo>
                    <a:pt x="248814" y="34163"/>
                  </a:lnTo>
                  <a:lnTo>
                    <a:pt x="248814" y="39858"/>
                  </a:lnTo>
                  <a:lnTo>
                    <a:pt x="253663" y="39858"/>
                  </a:lnTo>
                  <a:lnTo>
                    <a:pt x="253663" y="45552"/>
                  </a:lnTo>
                  <a:lnTo>
                    <a:pt x="258511" y="45552"/>
                  </a:lnTo>
                  <a:lnTo>
                    <a:pt x="258511" y="51246"/>
                  </a:lnTo>
                  <a:lnTo>
                    <a:pt x="263360" y="51246"/>
                  </a:lnTo>
                  <a:lnTo>
                    <a:pt x="263360" y="56940"/>
                  </a:lnTo>
                  <a:lnTo>
                    <a:pt x="268209" y="56940"/>
                  </a:lnTo>
                  <a:lnTo>
                    <a:pt x="268209" y="62634"/>
                  </a:lnTo>
                  <a:lnTo>
                    <a:pt x="273058" y="62634"/>
                  </a:lnTo>
                  <a:lnTo>
                    <a:pt x="273058" y="68328"/>
                  </a:lnTo>
                  <a:lnTo>
                    <a:pt x="277907" y="68328"/>
                  </a:lnTo>
                  <a:lnTo>
                    <a:pt x="277907" y="74022"/>
                  </a:lnTo>
                  <a:lnTo>
                    <a:pt x="282756" y="74022"/>
                  </a:lnTo>
                  <a:lnTo>
                    <a:pt x="282756" y="79716"/>
                  </a:lnTo>
                  <a:lnTo>
                    <a:pt x="287604" y="79716"/>
                  </a:lnTo>
                  <a:lnTo>
                    <a:pt x="287604" y="85411"/>
                  </a:lnTo>
                  <a:lnTo>
                    <a:pt x="292453" y="85411"/>
                  </a:lnTo>
                  <a:lnTo>
                    <a:pt x="292453" y="91104"/>
                  </a:lnTo>
                  <a:lnTo>
                    <a:pt x="297302" y="91104"/>
                  </a:lnTo>
                  <a:lnTo>
                    <a:pt x="297302" y="96798"/>
                  </a:lnTo>
                  <a:lnTo>
                    <a:pt x="302151" y="96798"/>
                  </a:lnTo>
                  <a:lnTo>
                    <a:pt x="302151" y="102493"/>
                  </a:lnTo>
                  <a:lnTo>
                    <a:pt x="307000" y="102493"/>
                  </a:lnTo>
                  <a:lnTo>
                    <a:pt x="307000" y="108187"/>
                  </a:lnTo>
                  <a:lnTo>
                    <a:pt x="311849" y="108187"/>
                  </a:lnTo>
                  <a:lnTo>
                    <a:pt x="311849" y="113880"/>
                  </a:lnTo>
                  <a:lnTo>
                    <a:pt x="316697" y="113880"/>
                  </a:lnTo>
                  <a:lnTo>
                    <a:pt x="316697" y="119574"/>
                  </a:lnTo>
                  <a:lnTo>
                    <a:pt x="321546" y="119574"/>
                  </a:lnTo>
                  <a:lnTo>
                    <a:pt x="321546" y="125269"/>
                  </a:lnTo>
                  <a:lnTo>
                    <a:pt x="326395" y="125269"/>
                  </a:lnTo>
                  <a:lnTo>
                    <a:pt x="326395" y="130963"/>
                  </a:lnTo>
                  <a:lnTo>
                    <a:pt x="331244" y="130963"/>
                  </a:lnTo>
                  <a:lnTo>
                    <a:pt x="331244" y="136657"/>
                  </a:lnTo>
                  <a:lnTo>
                    <a:pt x="336093" y="136657"/>
                  </a:lnTo>
                  <a:lnTo>
                    <a:pt x="336093" y="142351"/>
                  </a:lnTo>
                  <a:lnTo>
                    <a:pt x="340942" y="142351"/>
                  </a:lnTo>
                  <a:lnTo>
                    <a:pt x="340942" y="148045"/>
                  </a:lnTo>
                  <a:lnTo>
                    <a:pt x="345790" y="148045"/>
                  </a:lnTo>
                  <a:lnTo>
                    <a:pt x="345790" y="153739"/>
                  </a:lnTo>
                  <a:lnTo>
                    <a:pt x="350639" y="153739"/>
                  </a:lnTo>
                  <a:lnTo>
                    <a:pt x="350639" y="159433"/>
                  </a:lnTo>
                  <a:lnTo>
                    <a:pt x="355488" y="159433"/>
                  </a:lnTo>
                  <a:lnTo>
                    <a:pt x="355488" y="165127"/>
                  </a:lnTo>
                  <a:lnTo>
                    <a:pt x="360337" y="165127"/>
                  </a:lnTo>
                  <a:lnTo>
                    <a:pt x="360337" y="170821"/>
                  </a:lnTo>
                  <a:lnTo>
                    <a:pt x="365186" y="170821"/>
                  </a:lnTo>
                  <a:lnTo>
                    <a:pt x="365186" y="176515"/>
                  </a:lnTo>
                  <a:lnTo>
                    <a:pt x="370035" y="176515"/>
                  </a:lnTo>
                  <a:lnTo>
                    <a:pt x="370035" y="182209"/>
                  </a:lnTo>
                  <a:lnTo>
                    <a:pt x="374883" y="182209"/>
                  </a:lnTo>
                  <a:lnTo>
                    <a:pt x="374883" y="187904"/>
                  </a:lnTo>
                  <a:lnTo>
                    <a:pt x="379732" y="187904"/>
                  </a:lnTo>
                  <a:lnTo>
                    <a:pt x="379732" y="193597"/>
                  </a:lnTo>
                  <a:lnTo>
                    <a:pt x="384581" y="193597"/>
                  </a:lnTo>
                  <a:lnTo>
                    <a:pt x="384581" y="199291"/>
                  </a:lnTo>
                  <a:lnTo>
                    <a:pt x="389430" y="199291"/>
                  </a:lnTo>
                  <a:lnTo>
                    <a:pt x="389430" y="204986"/>
                  </a:lnTo>
                  <a:lnTo>
                    <a:pt x="394279" y="204986"/>
                  </a:lnTo>
                  <a:lnTo>
                    <a:pt x="394279" y="210680"/>
                  </a:lnTo>
                  <a:lnTo>
                    <a:pt x="399128" y="210680"/>
                  </a:lnTo>
                  <a:lnTo>
                    <a:pt x="399128" y="216374"/>
                  </a:lnTo>
                  <a:lnTo>
                    <a:pt x="403976" y="216374"/>
                  </a:lnTo>
                  <a:lnTo>
                    <a:pt x="403976" y="222067"/>
                  </a:lnTo>
                  <a:lnTo>
                    <a:pt x="408825" y="222067"/>
                  </a:lnTo>
                  <a:lnTo>
                    <a:pt x="408825" y="227762"/>
                  </a:lnTo>
                  <a:lnTo>
                    <a:pt x="413674" y="227762"/>
                  </a:lnTo>
                  <a:lnTo>
                    <a:pt x="413674" y="233456"/>
                  </a:lnTo>
                  <a:lnTo>
                    <a:pt x="418523" y="233456"/>
                  </a:lnTo>
                  <a:lnTo>
                    <a:pt x="418523" y="239150"/>
                  </a:lnTo>
                  <a:lnTo>
                    <a:pt x="423372" y="239150"/>
                  </a:lnTo>
                  <a:lnTo>
                    <a:pt x="423372" y="244844"/>
                  </a:lnTo>
                  <a:lnTo>
                    <a:pt x="428221" y="244844"/>
                  </a:lnTo>
                  <a:lnTo>
                    <a:pt x="428221" y="250538"/>
                  </a:lnTo>
                  <a:lnTo>
                    <a:pt x="433069" y="250538"/>
                  </a:lnTo>
                  <a:lnTo>
                    <a:pt x="433069" y="256232"/>
                  </a:lnTo>
                  <a:lnTo>
                    <a:pt x="437918" y="256232"/>
                  </a:lnTo>
                  <a:lnTo>
                    <a:pt x="437918" y="261926"/>
                  </a:lnTo>
                  <a:lnTo>
                    <a:pt x="442767" y="261926"/>
                  </a:lnTo>
                  <a:lnTo>
                    <a:pt x="442767" y="267620"/>
                  </a:lnTo>
                  <a:lnTo>
                    <a:pt x="447616" y="267620"/>
                  </a:lnTo>
                  <a:lnTo>
                    <a:pt x="447616" y="273314"/>
                  </a:lnTo>
                  <a:lnTo>
                    <a:pt x="452465" y="273314"/>
                  </a:lnTo>
                  <a:lnTo>
                    <a:pt x="452465" y="279008"/>
                  </a:lnTo>
                  <a:lnTo>
                    <a:pt x="457314" y="279008"/>
                  </a:lnTo>
                  <a:lnTo>
                    <a:pt x="457314" y="284702"/>
                  </a:lnTo>
                  <a:lnTo>
                    <a:pt x="462162" y="284702"/>
                  </a:lnTo>
                  <a:lnTo>
                    <a:pt x="462162" y="290397"/>
                  </a:lnTo>
                  <a:lnTo>
                    <a:pt x="467011" y="290397"/>
                  </a:lnTo>
                  <a:lnTo>
                    <a:pt x="467011" y="296090"/>
                  </a:lnTo>
                  <a:lnTo>
                    <a:pt x="471860" y="296090"/>
                  </a:lnTo>
                  <a:lnTo>
                    <a:pt x="471860" y="301784"/>
                  </a:lnTo>
                  <a:lnTo>
                    <a:pt x="476709" y="301784"/>
                  </a:lnTo>
                  <a:lnTo>
                    <a:pt x="476709" y="307478"/>
                  </a:lnTo>
                  <a:lnTo>
                    <a:pt x="481558" y="307478"/>
                  </a:lnTo>
                  <a:lnTo>
                    <a:pt x="481558" y="313173"/>
                  </a:lnTo>
                  <a:lnTo>
                    <a:pt x="486407" y="313173"/>
                  </a:lnTo>
                  <a:lnTo>
                    <a:pt x="486407" y="318867"/>
                  </a:lnTo>
                  <a:lnTo>
                    <a:pt x="491255" y="318867"/>
                  </a:lnTo>
                  <a:lnTo>
                    <a:pt x="491255" y="324560"/>
                  </a:lnTo>
                  <a:lnTo>
                    <a:pt x="496104" y="324560"/>
                  </a:lnTo>
                  <a:lnTo>
                    <a:pt x="496104" y="330255"/>
                  </a:lnTo>
                  <a:lnTo>
                    <a:pt x="500953" y="330255"/>
                  </a:lnTo>
                  <a:lnTo>
                    <a:pt x="500953" y="335949"/>
                  </a:lnTo>
                  <a:lnTo>
                    <a:pt x="504596" y="335949"/>
                  </a:lnTo>
                  <a:lnTo>
                    <a:pt x="491715" y="377443"/>
                  </a:lnTo>
                  <a:cubicBezTo>
                    <a:pt x="451348" y="472882"/>
                    <a:pt x="374890" y="549340"/>
                    <a:pt x="279451" y="589707"/>
                  </a:cubicBezTo>
                  <a:lnTo>
                    <a:pt x="253137" y="597876"/>
                  </a:lnTo>
                  <a:lnTo>
                    <a:pt x="253137" y="595573"/>
                  </a:lnTo>
                  <a:lnTo>
                    <a:pt x="248288" y="595573"/>
                  </a:lnTo>
                  <a:lnTo>
                    <a:pt x="248288" y="589879"/>
                  </a:lnTo>
                  <a:lnTo>
                    <a:pt x="243439" y="589879"/>
                  </a:lnTo>
                  <a:lnTo>
                    <a:pt x="243439" y="584185"/>
                  </a:lnTo>
                  <a:lnTo>
                    <a:pt x="238590" y="584185"/>
                  </a:lnTo>
                  <a:lnTo>
                    <a:pt x="238590" y="578491"/>
                  </a:lnTo>
                  <a:lnTo>
                    <a:pt x="233741" y="578491"/>
                  </a:lnTo>
                  <a:lnTo>
                    <a:pt x="233741" y="572797"/>
                  </a:lnTo>
                  <a:lnTo>
                    <a:pt x="228892" y="572797"/>
                  </a:lnTo>
                  <a:lnTo>
                    <a:pt x="228892" y="567103"/>
                  </a:lnTo>
                  <a:lnTo>
                    <a:pt x="224044" y="567103"/>
                  </a:lnTo>
                  <a:lnTo>
                    <a:pt x="224044" y="561409"/>
                  </a:lnTo>
                  <a:lnTo>
                    <a:pt x="219195" y="561409"/>
                  </a:lnTo>
                  <a:lnTo>
                    <a:pt x="219195" y="555715"/>
                  </a:lnTo>
                  <a:lnTo>
                    <a:pt x="214346" y="555715"/>
                  </a:lnTo>
                  <a:lnTo>
                    <a:pt x="214346" y="550021"/>
                  </a:lnTo>
                  <a:lnTo>
                    <a:pt x="209497" y="550021"/>
                  </a:lnTo>
                  <a:lnTo>
                    <a:pt x="209497" y="544326"/>
                  </a:lnTo>
                  <a:lnTo>
                    <a:pt x="204648" y="544326"/>
                  </a:lnTo>
                  <a:lnTo>
                    <a:pt x="204648" y="538632"/>
                  </a:lnTo>
                  <a:lnTo>
                    <a:pt x="199799" y="538632"/>
                  </a:lnTo>
                  <a:lnTo>
                    <a:pt x="199799" y="532939"/>
                  </a:lnTo>
                  <a:lnTo>
                    <a:pt x="194951" y="532939"/>
                  </a:lnTo>
                  <a:lnTo>
                    <a:pt x="194951" y="527245"/>
                  </a:lnTo>
                  <a:lnTo>
                    <a:pt x="190102" y="527245"/>
                  </a:lnTo>
                  <a:lnTo>
                    <a:pt x="190102" y="521550"/>
                  </a:lnTo>
                  <a:lnTo>
                    <a:pt x="185253" y="521550"/>
                  </a:lnTo>
                  <a:lnTo>
                    <a:pt x="185253" y="515856"/>
                  </a:lnTo>
                  <a:lnTo>
                    <a:pt x="180404" y="515856"/>
                  </a:lnTo>
                  <a:lnTo>
                    <a:pt x="180404" y="510163"/>
                  </a:lnTo>
                  <a:lnTo>
                    <a:pt x="175555" y="510163"/>
                  </a:lnTo>
                  <a:lnTo>
                    <a:pt x="175555" y="504468"/>
                  </a:lnTo>
                  <a:lnTo>
                    <a:pt x="170706" y="504468"/>
                  </a:lnTo>
                  <a:lnTo>
                    <a:pt x="170706" y="498774"/>
                  </a:lnTo>
                  <a:lnTo>
                    <a:pt x="165858" y="498774"/>
                  </a:lnTo>
                  <a:lnTo>
                    <a:pt x="165858" y="493080"/>
                  </a:lnTo>
                  <a:lnTo>
                    <a:pt x="161009" y="493080"/>
                  </a:lnTo>
                  <a:lnTo>
                    <a:pt x="161009" y="487386"/>
                  </a:lnTo>
                  <a:lnTo>
                    <a:pt x="156160" y="487386"/>
                  </a:lnTo>
                  <a:lnTo>
                    <a:pt x="156160" y="481692"/>
                  </a:lnTo>
                  <a:lnTo>
                    <a:pt x="151311" y="481692"/>
                  </a:lnTo>
                  <a:lnTo>
                    <a:pt x="151311" y="475998"/>
                  </a:lnTo>
                  <a:lnTo>
                    <a:pt x="146462" y="475998"/>
                  </a:lnTo>
                  <a:lnTo>
                    <a:pt x="146462" y="470304"/>
                  </a:lnTo>
                  <a:lnTo>
                    <a:pt x="141613" y="470304"/>
                  </a:lnTo>
                  <a:lnTo>
                    <a:pt x="141613" y="464610"/>
                  </a:lnTo>
                  <a:lnTo>
                    <a:pt x="136765" y="464610"/>
                  </a:lnTo>
                  <a:lnTo>
                    <a:pt x="136765" y="458915"/>
                  </a:lnTo>
                  <a:lnTo>
                    <a:pt x="131916" y="458915"/>
                  </a:lnTo>
                  <a:lnTo>
                    <a:pt x="131916" y="453222"/>
                  </a:lnTo>
                  <a:lnTo>
                    <a:pt x="127067" y="453222"/>
                  </a:lnTo>
                  <a:lnTo>
                    <a:pt x="127067" y="447528"/>
                  </a:lnTo>
                  <a:lnTo>
                    <a:pt x="122218" y="447528"/>
                  </a:lnTo>
                  <a:lnTo>
                    <a:pt x="122218" y="441833"/>
                  </a:lnTo>
                  <a:lnTo>
                    <a:pt x="117369" y="441833"/>
                  </a:lnTo>
                  <a:lnTo>
                    <a:pt x="117369" y="436139"/>
                  </a:lnTo>
                  <a:lnTo>
                    <a:pt x="112520" y="436139"/>
                  </a:lnTo>
                  <a:lnTo>
                    <a:pt x="112520" y="430446"/>
                  </a:lnTo>
                  <a:lnTo>
                    <a:pt x="107672" y="430446"/>
                  </a:lnTo>
                  <a:lnTo>
                    <a:pt x="107672" y="424752"/>
                  </a:lnTo>
                  <a:lnTo>
                    <a:pt x="102823" y="424752"/>
                  </a:lnTo>
                  <a:lnTo>
                    <a:pt x="102823" y="243008"/>
                  </a:lnTo>
                  <a:lnTo>
                    <a:pt x="101825" y="243204"/>
                  </a:lnTo>
                  <a:lnTo>
                    <a:pt x="101825" y="236558"/>
                  </a:lnTo>
                  <a:lnTo>
                    <a:pt x="96976" y="237510"/>
                  </a:lnTo>
                  <a:lnTo>
                    <a:pt x="96976" y="230865"/>
                  </a:lnTo>
                  <a:lnTo>
                    <a:pt x="92128" y="231817"/>
                  </a:lnTo>
                  <a:lnTo>
                    <a:pt x="92128" y="225171"/>
                  </a:lnTo>
                  <a:lnTo>
                    <a:pt x="87279" y="226123"/>
                  </a:lnTo>
                  <a:lnTo>
                    <a:pt x="87279" y="219476"/>
                  </a:lnTo>
                  <a:lnTo>
                    <a:pt x="82430" y="220428"/>
                  </a:lnTo>
                  <a:lnTo>
                    <a:pt x="82430" y="213782"/>
                  </a:lnTo>
                  <a:lnTo>
                    <a:pt x="77581" y="214734"/>
                  </a:lnTo>
                  <a:lnTo>
                    <a:pt x="77581" y="208089"/>
                  </a:lnTo>
                  <a:lnTo>
                    <a:pt x="72732" y="209041"/>
                  </a:lnTo>
                  <a:lnTo>
                    <a:pt x="72732" y="202394"/>
                  </a:lnTo>
                  <a:lnTo>
                    <a:pt x="67883" y="203346"/>
                  </a:lnTo>
                  <a:lnTo>
                    <a:pt x="67883" y="196700"/>
                  </a:lnTo>
                  <a:lnTo>
                    <a:pt x="63035" y="197652"/>
                  </a:lnTo>
                  <a:lnTo>
                    <a:pt x="63035" y="191006"/>
                  </a:lnTo>
                  <a:lnTo>
                    <a:pt x="58186" y="191958"/>
                  </a:lnTo>
                  <a:lnTo>
                    <a:pt x="58186" y="185312"/>
                  </a:lnTo>
                  <a:lnTo>
                    <a:pt x="53337" y="186264"/>
                  </a:lnTo>
                  <a:lnTo>
                    <a:pt x="53337" y="179618"/>
                  </a:lnTo>
                  <a:lnTo>
                    <a:pt x="48488" y="180570"/>
                  </a:lnTo>
                  <a:lnTo>
                    <a:pt x="48488" y="173924"/>
                  </a:lnTo>
                  <a:lnTo>
                    <a:pt x="43639" y="174876"/>
                  </a:lnTo>
                  <a:lnTo>
                    <a:pt x="43639" y="168230"/>
                  </a:lnTo>
                  <a:lnTo>
                    <a:pt x="38790" y="169182"/>
                  </a:lnTo>
                  <a:lnTo>
                    <a:pt x="38790" y="162536"/>
                  </a:lnTo>
                  <a:lnTo>
                    <a:pt x="33942" y="163488"/>
                  </a:lnTo>
                  <a:lnTo>
                    <a:pt x="33942" y="156841"/>
                  </a:lnTo>
                  <a:lnTo>
                    <a:pt x="29093" y="157793"/>
                  </a:lnTo>
                  <a:lnTo>
                    <a:pt x="29093" y="151148"/>
                  </a:lnTo>
                  <a:lnTo>
                    <a:pt x="24244" y="152100"/>
                  </a:lnTo>
                  <a:lnTo>
                    <a:pt x="24244" y="145454"/>
                  </a:lnTo>
                  <a:lnTo>
                    <a:pt x="19395" y="146406"/>
                  </a:lnTo>
                  <a:lnTo>
                    <a:pt x="19395" y="139759"/>
                  </a:lnTo>
                  <a:lnTo>
                    <a:pt x="14546" y="140711"/>
                  </a:lnTo>
                  <a:lnTo>
                    <a:pt x="14546" y="134065"/>
                  </a:lnTo>
                  <a:lnTo>
                    <a:pt x="9697" y="135017"/>
                  </a:lnTo>
                  <a:lnTo>
                    <a:pt x="9697" y="128372"/>
                  </a:lnTo>
                  <a:lnTo>
                    <a:pt x="4849" y="129324"/>
                  </a:lnTo>
                  <a:lnTo>
                    <a:pt x="4849" y="122677"/>
                  </a:lnTo>
                  <a:lnTo>
                    <a:pt x="0" y="123630"/>
                  </a:lnTo>
                  <a:lnTo>
                    <a:pt x="0" y="25705"/>
                  </a:ln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25" name="文本框 24">
              <a:extLst>
                <a:ext uri="{FF2B5EF4-FFF2-40B4-BE49-F238E27FC236}">
                  <a16:creationId xmlns:a16="http://schemas.microsoft.com/office/drawing/2014/main" id="{6B1D07F8-A6FA-419F-998A-EFA9169A466A}"/>
                </a:ext>
              </a:extLst>
            </p:cNvPr>
            <p:cNvSpPr txBox="1"/>
            <p:nvPr/>
          </p:nvSpPr>
          <p:spPr>
            <a:xfrm>
              <a:off x="4823007" y="2051642"/>
              <a:ext cx="232003" cy="448497"/>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42" name="组合 41">
            <a:extLst>
              <a:ext uri="{FF2B5EF4-FFF2-40B4-BE49-F238E27FC236}">
                <a16:creationId xmlns:a16="http://schemas.microsoft.com/office/drawing/2014/main" id="{14659185-C380-48CB-B0FA-B1047D7507ED}"/>
              </a:ext>
            </a:extLst>
          </p:cNvPr>
          <p:cNvGrpSpPr>
            <a:grpSpLocks/>
          </p:cNvGrpSpPr>
          <p:nvPr userDrawn="1"/>
        </p:nvGrpSpPr>
        <p:grpSpPr>
          <a:xfrm>
            <a:off x="4482060" y="4324930"/>
            <a:ext cx="842322" cy="842324"/>
            <a:chOff x="6811576" y="1871102"/>
            <a:chExt cx="842322" cy="842324"/>
          </a:xfrm>
        </p:grpSpPr>
        <p:sp>
          <p:nvSpPr>
            <p:cNvPr id="43" name="椭圆 42">
              <a:extLst>
                <a:ext uri="{FF2B5EF4-FFF2-40B4-BE49-F238E27FC236}">
                  <a16:creationId xmlns:a16="http://schemas.microsoft.com/office/drawing/2014/main" id="{E4721A2D-CD8A-460F-BAA0-67FD0AFAE7AE}"/>
                </a:ext>
              </a:extLst>
            </p:cNvPr>
            <p:cNvSpPr/>
            <p:nvPr/>
          </p:nvSpPr>
          <p:spPr>
            <a:xfrm>
              <a:off x="6811576" y="1871102"/>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4" name="文本框 43">
              <a:extLst>
                <a:ext uri="{FF2B5EF4-FFF2-40B4-BE49-F238E27FC236}">
                  <a16:creationId xmlns:a16="http://schemas.microsoft.com/office/drawing/2014/main" id="{0703BD97-6596-4904-A6B9-8DE98D4F48C5}"/>
                </a:ext>
              </a:extLst>
            </p:cNvPr>
            <p:cNvSpPr txBox="1"/>
            <p:nvPr/>
          </p:nvSpPr>
          <p:spPr>
            <a:xfrm>
              <a:off x="7076705" y="2057656"/>
              <a:ext cx="556647" cy="653950"/>
            </a:xfrm>
            <a:custGeom>
              <a:avLst/>
              <a:gdLst>
                <a:gd name="connsiteX0" fmla="*/ 148112 w 527178"/>
                <a:gd name="connsiteY0" fmla="*/ 0 h 619329"/>
                <a:gd name="connsiteX1" fmla="*/ 264400 w 527178"/>
                <a:gd name="connsiteY1" fmla="*/ 30524 h 619329"/>
                <a:gd name="connsiteX2" fmla="*/ 268934 w 527178"/>
                <a:gd name="connsiteY2" fmla="*/ 36072 h 619329"/>
                <a:gd name="connsiteX3" fmla="*/ 269249 w 527178"/>
                <a:gd name="connsiteY3" fmla="*/ 36218 h 619329"/>
                <a:gd name="connsiteX4" fmla="*/ 273782 w 527178"/>
                <a:gd name="connsiteY4" fmla="*/ 41765 h 619329"/>
                <a:gd name="connsiteX5" fmla="*/ 274097 w 527178"/>
                <a:gd name="connsiteY5" fmla="*/ 41911 h 619329"/>
                <a:gd name="connsiteX6" fmla="*/ 278631 w 527178"/>
                <a:gd name="connsiteY6" fmla="*/ 47459 h 619329"/>
                <a:gd name="connsiteX7" fmla="*/ 278946 w 527178"/>
                <a:gd name="connsiteY7" fmla="*/ 47605 h 619329"/>
                <a:gd name="connsiteX8" fmla="*/ 283481 w 527178"/>
                <a:gd name="connsiteY8" fmla="*/ 53155 h 619329"/>
                <a:gd name="connsiteX9" fmla="*/ 283795 w 527178"/>
                <a:gd name="connsiteY9" fmla="*/ 53300 h 619329"/>
                <a:gd name="connsiteX10" fmla="*/ 288328 w 527178"/>
                <a:gd name="connsiteY10" fmla="*/ 58848 h 619329"/>
                <a:gd name="connsiteX11" fmla="*/ 288644 w 527178"/>
                <a:gd name="connsiteY11" fmla="*/ 58994 h 619329"/>
                <a:gd name="connsiteX12" fmla="*/ 293176 w 527178"/>
                <a:gd name="connsiteY12" fmla="*/ 64541 h 619329"/>
                <a:gd name="connsiteX13" fmla="*/ 293493 w 527178"/>
                <a:gd name="connsiteY13" fmla="*/ 64687 h 619329"/>
                <a:gd name="connsiteX14" fmla="*/ 298028 w 527178"/>
                <a:gd name="connsiteY14" fmla="*/ 70238 h 619329"/>
                <a:gd name="connsiteX15" fmla="*/ 298341 w 527178"/>
                <a:gd name="connsiteY15" fmla="*/ 70382 h 619329"/>
                <a:gd name="connsiteX16" fmla="*/ 302874 w 527178"/>
                <a:gd name="connsiteY16" fmla="*/ 75930 h 619329"/>
                <a:gd name="connsiteX17" fmla="*/ 303190 w 527178"/>
                <a:gd name="connsiteY17" fmla="*/ 76076 h 619329"/>
                <a:gd name="connsiteX18" fmla="*/ 307723 w 527178"/>
                <a:gd name="connsiteY18" fmla="*/ 81624 h 619329"/>
                <a:gd name="connsiteX19" fmla="*/ 308039 w 527178"/>
                <a:gd name="connsiteY19" fmla="*/ 81770 h 619329"/>
                <a:gd name="connsiteX20" fmla="*/ 312572 w 527178"/>
                <a:gd name="connsiteY20" fmla="*/ 87318 h 619329"/>
                <a:gd name="connsiteX21" fmla="*/ 312888 w 527178"/>
                <a:gd name="connsiteY21" fmla="*/ 87464 h 619329"/>
                <a:gd name="connsiteX22" fmla="*/ 317421 w 527178"/>
                <a:gd name="connsiteY22" fmla="*/ 93012 h 619329"/>
                <a:gd name="connsiteX23" fmla="*/ 317737 w 527178"/>
                <a:gd name="connsiteY23" fmla="*/ 93158 h 619329"/>
                <a:gd name="connsiteX24" fmla="*/ 322270 w 527178"/>
                <a:gd name="connsiteY24" fmla="*/ 98706 h 619329"/>
                <a:gd name="connsiteX25" fmla="*/ 322586 w 527178"/>
                <a:gd name="connsiteY25" fmla="*/ 98852 h 619329"/>
                <a:gd name="connsiteX26" fmla="*/ 327119 w 527178"/>
                <a:gd name="connsiteY26" fmla="*/ 104400 h 619329"/>
                <a:gd name="connsiteX27" fmla="*/ 327435 w 527178"/>
                <a:gd name="connsiteY27" fmla="*/ 104546 h 619329"/>
                <a:gd name="connsiteX28" fmla="*/ 331969 w 527178"/>
                <a:gd name="connsiteY28" fmla="*/ 110095 h 619329"/>
                <a:gd name="connsiteX29" fmla="*/ 332283 w 527178"/>
                <a:gd name="connsiteY29" fmla="*/ 110240 h 619329"/>
                <a:gd name="connsiteX30" fmla="*/ 336818 w 527178"/>
                <a:gd name="connsiteY30" fmla="*/ 115790 h 619329"/>
                <a:gd name="connsiteX31" fmla="*/ 337132 w 527178"/>
                <a:gd name="connsiteY31" fmla="*/ 115935 h 619329"/>
                <a:gd name="connsiteX32" fmla="*/ 341664 w 527178"/>
                <a:gd name="connsiteY32" fmla="*/ 121482 h 619329"/>
                <a:gd name="connsiteX33" fmla="*/ 341981 w 527178"/>
                <a:gd name="connsiteY33" fmla="*/ 121628 h 619329"/>
                <a:gd name="connsiteX34" fmla="*/ 346514 w 527178"/>
                <a:gd name="connsiteY34" fmla="*/ 127176 h 619329"/>
                <a:gd name="connsiteX35" fmla="*/ 346830 w 527178"/>
                <a:gd name="connsiteY35" fmla="*/ 127322 h 619329"/>
                <a:gd name="connsiteX36" fmla="*/ 351365 w 527178"/>
                <a:gd name="connsiteY36" fmla="*/ 132872 h 619329"/>
                <a:gd name="connsiteX37" fmla="*/ 351679 w 527178"/>
                <a:gd name="connsiteY37" fmla="*/ 133017 h 619329"/>
                <a:gd name="connsiteX38" fmla="*/ 356213 w 527178"/>
                <a:gd name="connsiteY38" fmla="*/ 138566 h 619329"/>
                <a:gd name="connsiteX39" fmla="*/ 356527 w 527178"/>
                <a:gd name="connsiteY39" fmla="*/ 138711 h 619329"/>
                <a:gd name="connsiteX40" fmla="*/ 361059 w 527178"/>
                <a:gd name="connsiteY40" fmla="*/ 144258 h 619329"/>
                <a:gd name="connsiteX41" fmla="*/ 361376 w 527178"/>
                <a:gd name="connsiteY41" fmla="*/ 144404 h 619329"/>
                <a:gd name="connsiteX42" fmla="*/ 365909 w 527178"/>
                <a:gd name="connsiteY42" fmla="*/ 149952 h 619329"/>
                <a:gd name="connsiteX43" fmla="*/ 366225 w 527178"/>
                <a:gd name="connsiteY43" fmla="*/ 150098 h 619329"/>
                <a:gd name="connsiteX44" fmla="*/ 370760 w 527178"/>
                <a:gd name="connsiteY44" fmla="*/ 155648 h 619329"/>
                <a:gd name="connsiteX45" fmla="*/ 371074 w 527178"/>
                <a:gd name="connsiteY45" fmla="*/ 155793 h 619329"/>
                <a:gd name="connsiteX46" fmla="*/ 375607 w 527178"/>
                <a:gd name="connsiteY46" fmla="*/ 161341 h 619329"/>
                <a:gd name="connsiteX47" fmla="*/ 375923 w 527178"/>
                <a:gd name="connsiteY47" fmla="*/ 161487 h 619329"/>
                <a:gd name="connsiteX48" fmla="*/ 380456 w 527178"/>
                <a:gd name="connsiteY48" fmla="*/ 167035 h 619329"/>
                <a:gd name="connsiteX49" fmla="*/ 380772 w 527178"/>
                <a:gd name="connsiteY49" fmla="*/ 167181 h 619329"/>
                <a:gd name="connsiteX50" fmla="*/ 385305 w 527178"/>
                <a:gd name="connsiteY50" fmla="*/ 172729 h 619329"/>
                <a:gd name="connsiteX51" fmla="*/ 385621 w 527178"/>
                <a:gd name="connsiteY51" fmla="*/ 172875 h 619329"/>
                <a:gd name="connsiteX52" fmla="*/ 390155 w 527178"/>
                <a:gd name="connsiteY52" fmla="*/ 178424 h 619329"/>
                <a:gd name="connsiteX53" fmla="*/ 390469 w 527178"/>
                <a:gd name="connsiteY53" fmla="*/ 178569 h 619329"/>
                <a:gd name="connsiteX54" fmla="*/ 395002 w 527178"/>
                <a:gd name="connsiteY54" fmla="*/ 184117 h 619329"/>
                <a:gd name="connsiteX55" fmla="*/ 395318 w 527178"/>
                <a:gd name="connsiteY55" fmla="*/ 184263 h 619329"/>
                <a:gd name="connsiteX56" fmla="*/ 399851 w 527178"/>
                <a:gd name="connsiteY56" fmla="*/ 189811 h 619329"/>
                <a:gd name="connsiteX57" fmla="*/ 400167 w 527178"/>
                <a:gd name="connsiteY57" fmla="*/ 189957 h 619329"/>
                <a:gd name="connsiteX58" fmla="*/ 404700 w 527178"/>
                <a:gd name="connsiteY58" fmla="*/ 195505 h 619329"/>
                <a:gd name="connsiteX59" fmla="*/ 405016 w 527178"/>
                <a:gd name="connsiteY59" fmla="*/ 195651 h 619329"/>
                <a:gd name="connsiteX60" fmla="*/ 409549 w 527178"/>
                <a:gd name="connsiteY60" fmla="*/ 201199 h 619329"/>
                <a:gd name="connsiteX61" fmla="*/ 409865 w 527178"/>
                <a:gd name="connsiteY61" fmla="*/ 201345 h 619329"/>
                <a:gd name="connsiteX62" fmla="*/ 414399 w 527178"/>
                <a:gd name="connsiteY62" fmla="*/ 206894 h 619329"/>
                <a:gd name="connsiteX63" fmla="*/ 414713 w 527178"/>
                <a:gd name="connsiteY63" fmla="*/ 207039 h 619329"/>
                <a:gd name="connsiteX64" fmla="*/ 419246 w 527178"/>
                <a:gd name="connsiteY64" fmla="*/ 212587 h 619329"/>
                <a:gd name="connsiteX65" fmla="*/ 419562 w 527178"/>
                <a:gd name="connsiteY65" fmla="*/ 212733 h 619329"/>
                <a:gd name="connsiteX66" fmla="*/ 424097 w 527178"/>
                <a:gd name="connsiteY66" fmla="*/ 218283 h 619329"/>
                <a:gd name="connsiteX67" fmla="*/ 424411 w 527178"/>
                <a:gd name="connsiteY67" fmla="*/ 218428 h 619329"/>
                <a:gd name="connsiteX68" fmla="*/ 428943 w 527178"/>
                <a:gd name="connsiteY68" fmla="*/ 223975 h 619329"/>
                <a:gd name="connsiteX69" fmla="*/ 429260 w 527178"/>
                <a:gd name="connsiteY69" fmla="*/ 224121 h 619329"/>
                <a:gd name="connsiteX70" fmla="*/ 433793 w 527178"/>
                <a:gd name="connsiteY70" fmla="*/ 229669 h 619329"/>
                <a:gd name="connsiteX71" fmla="*/ 434109 w 527178"/>
                <a:gd name="connsiteY71" fmla="*/ 229815 h 619329"/>
                <a:gd name="connsiteX72" fmla="*/ 438644 w 527178"/>
                <a:gd name="connsiteY72" fmla="*/ 235365 h 619329"/>
                <a:gd name="connsiteX73" fmla="*/ 438958 w 527178"/>
                <a:gd name="connsiteY73" fmla="*/ 235510 h 619329"/>
                <a:gd name="connsiteX74" fmla="*/ 443491 w 527178"/>
                <a:gd name="connsiteY74" fmla="*/ 241058 h 619329"/>
                <a:gd name="connsiteX75" fmla="*/ 443807 w 527178"/>
                <a:gd name="connsiteY75" fmla="*/ 241204 h 619329"/>
                <a:gd name="connsiteX76" fmla="*/ 448341 w 527178"/>
                <a:gd name="connsiteY76" fmla="*/ 246753 h 619329"/>
                <a:gd name="connsiteX77" fmla="*/ 448655 w 527178"/>
                <a:gd name="connsiteY77" fmla="*/ 246898 h 619329"/>
                <a:gd name="connsiteX78" fmla="*/ 453187 w 527178"/>
                <a:gd name="connsiteY78" fmla="*/ 252445 h 619329"/>
                <a:gd name="connsiteX79" fmla="*/ 453504 w 527178"/>
                <a:gd name="connsiteY79" fmla="*/ 252591 h 619329"/>
                <a:gd name="connsiteX80" fmla="*/ 458039 w 527178"/>
                <a:gd name="connsiteY80" fmla="*/ 258141 h 619329"/>
                <a:gd name="connsiteX81" fmla="*/ 458353 w 527178"/>
                <a:gd name="connsiteY81" fmla="*/ 258286 h 619329"/>
                <a:gd name="connsiteX82" fmla="*/ 462886 w 527178"/>
                <a:gd name="connsiteY82" fmla="*/ 263834 h 619329"/>
                <a:gd name="connsiteX83" fmla="*/ 463202 w 527178"/>
                <a:gd name="connsiteY83" fmla="*/ 263980 h 619329"/>
                <a:gd name="connsiteX84" fmla="*/ 467736 w 527178"/>
                <a:gd name="connsiteY84" fmla="*/ 269529 h 619329"/>
                <a:gd name="connsiteX85" fmla="*/ 468050 w 527178"/>
                <a:gd name="connsiteY85" fmla="*/ 269674 h 619329"/>
                <a:gd name="connsiteX86" fmla="*/ 472583 w 527178"/>
                <a:gd name="connsiteY86" fmla="*/ 275222 h 619329"/>
                <a:gd name="connsiteX87" fmla="*/ 472899 w 527178"/>
                <a:gd name="connsiteY87" fmla="*/ 275368 h 619329"/>
                <a:gd name="connsiteX88" fmla="*/ 477432 w 527178"/>
                <a:gd name="connsiteY88" fmla="*/ 280916 h 619329"/>
                <a:gd name="connsiteX89" fmla="*/ 477748 w 527178"/>
                <a:gd name="connsiteY89" fmla="*/ 281062 h 619329"/>
                <a:gd name="connsiteX90" fmla="*/ 482281 w 527178"/>
                <a:gd name="connsiteY90" fmla="*/ 286610 h 619329"/>
                <a:gd name="connsiteX91" fmla="*/ 482597 w 527178"/>
                <a:gd name="connsiteY91" fmla="*/ 286756 h 619329"/>
                <a:gd name="connsiteX92" fmla="*/ 487130 w 527178"/>
                <a:gd name="connsiteY92" fmla="*/ 292304 h 619329"/>
                <a:gd name="connsiteX93" fmla="*/ 487446 w 527178"/>
                <a:gd name="connsiteY93" fmla="*/ 292450 h 619329"/>
                <a:gd name="connsiteX94" fmla="*/ 491979 w 527178"/>
                <a:gd name="connsiteY94" fmla="*/ 297998 h 619329"/>
                <a:gd name="connsiteX95" fmla="*/ 492295 w 527178"/>
                <a:gd name="connsiteY95" fmla="*/ 298144 h 619329"/>
                <a:gd name="connsiteX96" fmla="*/ 496828 w 527178"/>
                <a:gd name="connsiteY96" fmla="*/ 303692 h 619329"/>
                <a:gd name="connsiteX97" fmla="*/ 497144 w 527178"/>
                <a:gd name="connsiteY97" fmla="*/ 303838 h 619329"/>
                <a:gd name="connsiteX98" fmla="*/ 501677 w 527178"/>
                <a:gd name="connsiteY98" fmla="*/ 309386 h 619329"/>
                <a:gd name="connsiteX99" fmla="*/ 501993 w 527178"/>
                <a:gd name="connsiteY99" fmla="*/ 309532 h 619329"/>
                <a:gd name="connsiteX100" fmla="*/ 506527 w 527178"/>
                <a:gd name="connsiteY100" fmla="*/ 315081 h 619329"/>
                <a:gd name="connsiteX101" fmla="*/ 506841 w 527178"/>
                <a:gd name="connsiteY101" fmla="*/ 315226 h 619329"/>
                <a:gd name="connsiteX102" fmla="*/ 511376 w 527178"/>
                <a:gd name="connsiteY102" fmla="*/ 320776 h 619329"/>
                <a:gd name="connsiteX103" fmla="*/ 511690 w 527178"/>
                <a:gd name="connsiteY103" fmla="*/ 320921 h 619329"/>
                <a:gd name="connsiteX104" fmla="*/ 516222 w 527178"/>
                <a:gd name="connsiteY104" fmla="*/ 326468 h 619329"/>
                <a:gd name="connsiteX105" fmla="*/ 516539 w 527178"/>
                <a:gd name="connsiteY105" fmla="*/ 326614 h 619329"/>
                <a:gd name="connsiteX106" fmla="*/ 521072 w 527178"/>
                <a:gd name="connsiteY106" fmla="*/ 332162 h 619329"/>
                <a:gd name="connsiteX107" fmla="*/ 521388 w 527178"/>
                <a:gd name="connsiteY107" fmla="*/ 332308 h 619329"/>
                <a:gd name="connsiteX108" fmla="*/ 525922 w 527178"/>
                <a:gd name="connsiteY108" fmla="*/ 337857 h 619329"/>
                <a:gd name="connsiteX109" fmla="*/ 526236 w 527178"/>
                <a:gd name="connsiteY109" fmla="*/ 338002 h 619329"/>
                <a:gd name="connsiteX110" fmla="*/ 527178 w 527178"/>
                <a:gd name="connsiteY110" fmla="*/ 339154 h 619329"/>
                <a:gd name="connsiteX111" fmla="*/ 515292 w 527178"/>
                <a:gd name="connsiteY111" fmla="*/ 377443 h 619329"/>
                <a:gd name="connsiteX112" fmla="*/ 228157 w 527178"/>
                <a:gd name="connsiteY112" fmla="*/ 612948 h 619329"/>
                <a:gd name="connsiteX113" fmla="*/ 164860 w 527178"/>
                <a:gd name="connsiteY113" fmla="*/ 619329 h 619329"/>
                <a:gd name="connsiteX114" fmla="*/ 164860 w 527178"/>
                <a:gd name="connsiteY114" fmla="*/ 618778 h 619329"/>
                <a:gd name="connsiteX115" fmla="*/ 160011 w 527178"/>
                <a:gd name="connsiteY115" fmla="*/ 618778 h 619329"/>
                <a:gd name="connsiteX116" fmla="*/ 160011 w 527178"/>
                <a:gd name="connsiteY116" fmla="*/ 613083 h 619329"/>
                <a:gd name="connsiteX117" fmla="*/ 155162 w 527178"/>
                <a:gd name="connsiteY117" fmla="*/ 613083 h 619329"/>
                <a:gd name="connsiteX118" fmla="*/ 155162 w 527178"/>
                <a:gd name="connsiteY118" fmla="*/ 607389 h 619329"/>
                <a:gd name="connsiteX119" fmla="*/ 150313 w 527178"/>
                <a:gd name="connsiteY119" fmla="*/ 607389 h 619329"/>
                <a:gd name="connsiteX120" fmla="*/ 150313 w 527178"/>
                <a:gd name="connsiteY120" fmla="*/ 601695 h 619329"/>
                <a:gd name="connsiteX121" fmla="*/ 145465 w 527178"/>
                <a:gd name="connsiteY121" fmla="*/ 601695 h 619329"/>
                <a:gd name="connsiteX122" fmla="*/ 145465 w 527178"/>
                <a:gd name="connsiteY122" fmla="*/ 596001 h 619329"/>
                <a:gd name="connsiteX123" fmla="*/ 140616 w 527178"/>
                <a:gd name="connsiteY123" fmla="*/ 596001 h 619329"/>
                <a:gd name="connsiteX124" fmla="*/ 140616 w 527178"/>
                <a:gd name="connsiteY124" fmla="*/ 590307 h 619329"/>
                <a:gd name="connsiteX125" fmla="*/ 135767 w 527178"/>
                <a:gd name="connsiteY125" fmla="*/ 590307 h 619329"/>
                <a:gd name="connsiteX126" fmla="*/ 135767 w 527178"/>
                <a:gd name="connsiteY126" fmla="*/ 584613 h 619329"/>
                <a:gd name="connsiteX127" fmla="*/ 130918 w 527178"/>
                <a:gd name="connsiteY127" fmla="*/ 584613 h 619329"/>
                <a:gd name="connsiteX128" fmla="*/ 130918 w 527178"/>
                <a:gd name="connsiteY128" fmla="*/ 578919 h 619329"/>
                <a:gd name="connsiteX129" fmla="*/ 126069 w 527178"/>
                <a:gd name="connsiteY129" fmla="*/ 578919 h 619329"/>
                <a:gd name="connsiteX130" fmla="*/ 126069 w 527178"/>
                <a:gd name="connsiteY130" fmla="*/ 573225 h 619329"/>
                <a:gd name="connsiteX131" fmla="*/ 121221 w 527178"/>
                <a:gd name="connsiteY131" fmla="*/ 573225 h 619329"/>
                <a:gd name="connsiteX132" fmla="*/ 121221 w 527178"/>
                <a:gd name="connsiteY132" fmla="*/ 567531 h 619329"/>
                <a:gd name="connsiteX133" fmla="*/ 116372 w 527178"/>
                <a:gd name="connsiteY133" fmla="*/ 567531 h 619329"/>
                <a:gd name="connsiteX134" fmla="*/ 116372 w 527178"/>
                <a:gd name="connsiteY134" fmla="*/ 561837 h 619329"/>
                <a:gd name="connsiteX135" fmla="*/ 111523 w 527178"/>
                <a:gd name="connsiteY135" fmla="*/ 561837 h 619329"/>
                <a:gd name="connsiteX136" fmla="*/ 111523 w 527178"/>
                <a:gd name="connsiteY136" fmla="*/ 556143 h 619329"/>
                <a:gd name="connsiteX137" fmla="*/ 106674 w 527178"/>
                <a:gd name="connsiteY137" fmla="*/ 556143 h 619329"/>
                <a:gd name="connsiteX138" fmla="*/ 106674 w 527178"/>
                <a:gd name="connsiteY138" fmla="*/ 550448 h 619329"/>
                <a:gd name="connsiteX139" fmla="*/ 101825 w 527178"/>
                <a:gd name="connsiteY139" fmla="*/ 550448 h 619329"/>
                <a:gd name="connsiteX140" fmla="*/ 101825 w 527178"/>
                <a:gd name="connsiteY140" fmla="*/ 544754 h 619329"/>
                <a:gd name="connsiteX141" fmla="*/ 96976 w 527178"/>
                <a:gd name="connsiteY141" fmla="*/ 544754 h 619329"/>
                <a:gd name="connsiteX142" fmla="*/ 96976 w 527178"/>
                <a:gd name="connsiteY142" fmla="*/ 539061 h 619329"/>
                <a:gd name="connsiteX143" fmla="*/ 92127 w 527178"/>
                <a:gd name="connsiteY143" fmla="*/ 539061 h 619329"/>
                <a:gd name="connsiteX144" fmla="*/ 92127 w 527178"/>
                <a:gd name="connsiteY144" fmla="*/ 533367 h 619329"/>
                <a:gd name="connsiteX145" fmla="*/ 87279 w 527178"/>
                <a:gd name="connsiteY145" fmla="*/ 533367 h 619329"/>
                <a:gd name="connsiteX146" fmla="*/ 87279 w 527178"/>
                <a:gd name="connsiteY146" fmla="*/ 527672 h 619329"/>
                <a:gd name="connsiteX147" fmla="*/ 82430 w 527178"/>
                <a:gd name="connsiteY147" fmla="*/ 527672 h 619329"/>
                <a:gd name="connsiteX148" fmla="*/ 82430 w 527178"/>
                <a:gd name="connsiteY148" fmla="*/ 521978 h 619329"/>
                <a:gd name="connsiteX149" fmla="*/ 77581 w 527178"/>
                <a:gd name="connsiteY149" fmla="*/ 521978 h 619329"/>
                <a:gd name="connsiteX150" fmla="*/ 77581 w 527178"/>
                <a:gd name="connsiteY150" fmla="*/ 516285 h 619329"/>
                <a:gd name="connsiteX151" fmla="*/ 72732 w 527178"/>
                <a:gd name="connsiteY151" fmla="*/ 516285 h 619329"/>
                <a:gd name="connsiteX152" fmla="*/ 72732 w 527178"/>
                <a:gd name="connsiteY152" fmla="*/ 510590 h 619329"/>
                <a:gd name="connsiteX153" fmla="*/ 67883 w 527178"/>
                <a:gd name="connsiteY153" fmla="*/ 510590 h 619329"/>
                <a:gd name="connsiteX154" fmla="*/ 67883 w 527178"/>
                <a:gd name="connsiteY154" fmla="*/ 504896 h 619329"/>
                <a:gd name="connsiteX155" fmla="*/ 63035 w 527178"/>
                <a:gd name="connsiteY155" fmla="*/ 504896 h 619329"/>
                <a:gd name="connsiteX156" fmla="*/ 63035 w 527178"/>
                <a:gd name="connsiteY156" fmla="*/ 499202 h 619329"/>
                <a:gd name="connsiteX157" fmla="*/ 58186 w 527178"/>
                <a:gd name="connsiteY157" fmla="*/ 499202 h 619329"/>
                <a:gd name="connsiteX158" fmla="*/ 58186 w 527178"/>
                <a:gd name="connsiteY158" fmla="*/ 493508 h 619329"/>
                <a:gd name="connsiteX159" fmla="*/ 53337 w 527178"/>
                <a:gd name="connsiteY159" fmla="*/ 493508 h 619329"/>
                <a:gd name="connsiteX160" fmla="*/ 53337 w 527178"/>
                <a:gd name="connsiteY160" fmla="*/ 487814 h 619329"/>
                <a:gd name="connsiteX161" fmla="*/ 48488 w 527178"/>
                <a:gd name="connsiteY161" fmla="*/ 487814 h 619329"/>
                <a:gd name="connsiteX162" fmla="*/ 48488 w 527178"/>
                <a:gd name="connsiteY162" fmla="*/ 482120 h 619329"/>
                <a:gd name="connsiteX163" fmla="*/ 43639 w 527178"/>
                <a:gd name="connsiteY163" fmla="*/ 482120 h 619329"/>
                <a:gd name="connsiteX164" fmla="*/ 43639 w 527178"/>
                <a:gd name="connsiteY164" fmla="*/ 476426 h 619329"/>
                <a:gd name="connsiteX165" fmla="*/ 38790 w 527178"/>
                <a:gd name="connsiteY165" fmla="*/ 476426 h 619329"/>
                <a:gd name="connsiteX166" fmla="*/ 38790 w 527178"/>
                <a:gd name="connsiteY166" fmla="*/ 470732 h 619329"/>
                <a:gd name="connsiteX167" fmla="*/ 33941 w 527178"/>
                <a:gd name="connsiteY167" fmla="*/ 470732 h 619329"/>
                <a:gd name="connsiteX168" fmla="*/ 33941 w 527178"/>
                <a:gd name="connsiteY168" fmla="*/ 465037 h 619329"/>
                <a:gd name="connsiteX169" fmla="*/ 29093 w 527178"/>
                <a:gd name="connsiteY169" fmla="*/ 465037 h 619329"/>
                <a:gd name="connsiteX170" fmla="*/ 29093 w 527178"/>
                <a:gd name="connsiteY170" fmla="*/ 459344 h 619329"/>
                <a:gd name="connsiteX171" fmla="*/ 24244 w 527178"/>
                <a:gd name="connsiteY171" fmla="*/ 459344 h 619329"/>
                <a:gd name="connsiteX172" fmla="*/ 24244 w 527178"/>
                <a:gd name="connsiteY172" fmla="*/ 453650 h 619329"/>
                <a:gd name="connsiteX173" fmla="*/ 19395 w 527178"/>
                <a:gd name="connsiteY173" fmla="*/ 453650 h 619329"/>
                <a:gd name="connsiteX174" fmla="*/ 19395 w 527178"/>
                <a:gd name="connsiteY174" fmla="*/ 447955 h 619329"/>
                <a:gd name="connsiteX175" fmla="*/ 14546 w 527178"/>
                <a:gd name="connsiteY175" fmla="*/ 447955 h 619329"/>
                <a:gd name="connsiteX176" fmla="*/ 14546 w 527178"/>
                <a:gd name="connsiteY176" fmla="*/ 442261 h 619329"/>
                <a:gd name="connsiteX177" fmla="*/ 9697 w 527178"/>
                <a:gd name="connsiteY177" fmla="*/ 442261 h 619329"/>
                <a:gd name="connsiteX178" fmla="*/ 9697 w 527178"/>
                <a:gd name="connsiteY178" fmla="*/ 436568 h 619329"/>
                <a:gd name="connsiteX179" fmla="*/ 4849 w 527178"/>
                <a:gd name="connsiteY179" fmla="*/ 436568 h 619329"/>
                <a:gd name="connsiteX180" fmla="*/ 4849 w 527178"/>
                <a:gd name="connsiteY180" fmla="*/ 430874 h 619329"/>
                <a:gd name="connsiteX181" fmla="*/ 0 w 527178"/>
                <a:gd name="connsiteY181" fmla="*/ 430874 h 619329"/>
                <a:gd name="connsiteX182" fmla="*/ 0 w 527178"/>
                <a:gd name="connsiteY182" fmla="*/ 334785 h 619329"/>
                <a:gd name="connsiteX183" fmla="*/ 81717 w 527178"/>
                <a:gd name="connsiteY183" fmla="*/ 266983 h 619329"/>
                <a:gd name="connsiteX184" fmla="*/ 125083 w 527178"/>
                <a:gd name="connsiteY184" fmla="*/ 227839 h 619329"/>
                <a:gd name="connsiteX185" fmla="*/ 125083 w 527178"/>
                <a:gd name="connsiteY185" fmla="*/ 226944 h 619329"/>
                <a:gd name="connsiteX186" fmla="*/ 120234 w 527178"/>
                <a:gd name="connsiteY186" fmla="*/ 228332 h 619329"/>
                <a:gd name="connsiteX187" fmla="*/ 120234 w 527178"/>
                <a:gd name="connsiteY187" fmla="*/ 221251 h 619329"/>
                <a:gd name="connsiteX188" fmla="*/ 115385 w 527178"/>
                <a:gd name="connsiteY188" fmla="*/ 222639 h 619329"/>
                <a:gd name="connsiteX189" fmla="*/ 115385 w 527178"/>
                <a:gd name="connsiteY189" fmla="*/ 215558 h 619329"/>
                <a:gd name="connsiteX190" fmla="*/ 110537 w 527178"/>
                <a:gd name="connsiteY190" fmla="*/ 216945 h 619329"/>
                <a:gd name="connsiteX191" fmla="*/ 110537 w 527178"/>
                <a:gd name="connsiteY191" fmla="*/ 209862 h 619329"/>
                <a:gd name="connsiteX192" fmla="*/ 105688 w 527178"/>
                <a:gd name="connsiteY192" fmla="*/ 211250 h 619329"/>
                <a:gd name="connsiteX193" fmla="*/ 105688 w 527178"/>
                <a:gd name="connsiteY193" fmla="*/ 204168 h 619329"/>
                <a:gd name="connsiteX194" fmla="*/ 100839 w 527178"/>
                <a:gd name="connsiteY194" fmla="*/ 205556 h 619329"/>
                <a:gd name="connsiteX195" fmla="*/ 100839 w 527178"/>
                <a:gd name="connsiteY195" fmla="*/ 198475 h 619329"/>
                <a:gd name="connsiteX196" fmla="*/ 95990 w 527178"/>
                <a:gd name="connsiteY196" fmla="*/ 199863 h 619329"/>
                <a:gd name="connsiteX197" fmla="*/ 95990 w 527178"/>
                <a:gd name="connsiteY197" fmla="*/ 192780 h 619329"/>
                <a:gd name="connsiteX198" fmla="*/ 91141 w 527178"/>
                <a:gd name="connsiteY198" fmla="*/ 194168 h 619329"/>
                <a:gd name="connsiteX199" fmla="*/ 91141 w 527178"/>
                <a:gd name="connsiteY199" fmla="*/ 187087 h 619329"/>
                <a:gd name="connsiteX200" fmla="*/ 86293 w 527178"/>
                <a:gd name="connsiteY200" fmla="*/ 188474 h 619329"/>
                <a:gd name="connsiteX201" fmla="*/ 86293 w 527178"/>
                <a:gd name="connsiteY201" fmla="*/ 181392 h 619329"/>
                <a:gd name="connsiteX202" fmla="*/ 81444 w 527178"/>
                <a:gd name="connsiteY202" fmla="*/ 182780 h 619329"/>
                <a:gd name="connsiteX203" fmla="*/ 81444 w 527178"/>
                <a:gd name="connsiteY203" fmla="*/ 175698 h 619329"/>
                <a:gd name="connsiteX204" fmla="*/ 76595 w 527178"/>
                <a:gd name="connsiteY204" fmla="*/ 177086 h 619329"/>
                <a:gd name="connsiteX205" fmla="*/ 76595 w 527178"/>
                <a:gd name="connsiteY205" fmla="*/ 170004 h 619329"/>
                <a:gd name="connsiteX206" fmla="*/ 71746 w 527178"/>
                <a:gd name="connsiteY206" fmla="*/ 171392 h 619329"/>
                <a:gd name="connsiteX207" fmla="*/ 71746 w 527178"/>
                <a:gd name="connsiteY207" fmla="*/ 164310 h 619329"/>
                <a:gd name="connsiteX208" fmla="*/ 66897 w 527178"/>
                <a:gd name="connsiteY208" fmla="*/ 165698 h 619329"/>
                <a:gd name="connsiteX209" fmla="*/ 66897 w 527178"/>
                <a:gd name="connsiteY209" fmla="*/ 158616 h 619329"/>
                <a:gd name="connsiteX210" fmla="*/ 62048 w 527178"/>
                <a:gd name="connsiteY210" fmla="*/ 160004 h 619329"/>
                <a:gd name="connsiteX211" fmla="*/ 62048 w 527178"/>
                <a:gd name="connsiteY211" fmla="*/ 152922 h 619329"/>
                <a:gd name="connsiteX212" fmla="*/ 57199 w 527178"/>
                <a:gd name="connsiteY212" fmla="*/ 154310 h 619329"/>
                <a:gd name="connsiteX213" fmla="*/ 57199 w 527178"/>
                <a:gd name="connsiteY213" fmla="*/ 147228 h 619329"/>
                <a:gd name="connsiteX214" fmla="*/ 52351 w 527178"/>
                <a:gd name="connsiteY214" fmla="*/ 148615 h 619329"/>
                <a:gd name="connsiteX215" fmla="*/ 52351 w 527178"/>
                <a:gd name="connsiteY215" fmla="*/ 141534 h 619329"/>
                <a:gd name="connsiteX216" fmla="*/ 47502 w 527178"/>
                <a:gd name="connsiteY216" fmla="*/ 142922 h 619329"/>
                <a:gd name="connsiteX217" fmla="*/ 47502 w 527178"/>
                <a:gd name="connsiteY217" fmla="*/ 135840 h 619329"/>
                <a:gd name="connsiteX218" fmla="*/ 42653 w 527178"/>
                <a:gd name="connsiteY218" fmla="*/ 137228 h 619329"/>
                <a:gd name="connsiteX219" fmla="*/ 42653 w 527178"/>
                <a:gd name="connsiteY219" fmla="*/ 130145 h 619329"/>
                <a:gd name="connsiteX220" fmla="*/ 37804 w 527178"/>
                <a:gd name="connsiteY220" fmla="*/ 131533 h 619329"/>
                <a:gd name="connsiteX221" fmla="*/ 37804 w 527178"/>
                <a:gd name="connsiteY221" fmla="*/ 124451 h 619329"/>
                <a:gd name="connsiteX222" fmla="*/ 32955 w 527178"/>
                <a:gd name="connsiteY222" fmla="*/ 125839 h 619329"/>
                <a:gd name="connsiteX223" fmla="*/ 32955 w 527178"/>
                <a:gd name="connsiteY223" fmla="*/ 118759 h 619329"/>
                <a:gd name="connsiteX224" fmla="*/ 28107 w 527178"/>
                <a:gd name="connsiteY224" fmla="*/ 120146 h 619329"/>
                <a:gd name="connsiteX225" fmla="*/ 28107 w 527178"/>
                <a:gd name="connsiteY225" fmla="*/ 113064 h 619329"/>
                <a:gd name="connsiteX226" fmla="*/ 23258 w 527178"/>
                <a:gd name="connsiteY226" fmla="*/ 114452 h 619329"/>
                <a:gd name="connsiteX227" fmla="*/ 23258 w 527178"/>
                <a:gd name="connsiteY227" fmla="*/ 19584 h 619329"/>
                <a:gd name="connsiteX228" fmla="*/ 82014 w 527178"/>
                <a:gd name="connsiteY228" fmla="*/ 4972 h 619329"/>
                <a:gd name="connsiteX229" fmla="*/ 148112 w 527178"/>
                <a:gd name="connsiteY229" fmla="*/ 0 h 61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27178" h="619329">
                  <a:moveTo>
                    <a:pt x="148112" y="0"/>
                  </a:moveTo>
                  <a:cubicBezTo>
                    <a:pt x="198581" y="114"/>
                    <a:pt x="237342" y="10290"/>
                    <a:pt x="264400" y="30524"/>
                  </a:cubicBezTo>
                  <a:lnTo>
                    <a:pt x="268934" y="36072"/>
                  </a:lnTo>
                  <a:lnTo>
                    <a:pt x="269249" y="36218"/>
                  </a:lnTo>
                  <a:lnTo>
                    <a:pt x="273782" y="41765"/>
                  </a:lnTo>
                  <a:lnTo>
                    <a:pt x="274097" y="41911"/>
                  </a:lnTo>
                  <a:lnTo>
                    <a:pt x="278631" y="47459"/>
                  </a:lnTo>
                  <a:lnTo>
                    <a:pt x="278946" y="47605"/>
                  </a:lnTo>
                  <a:lnTo>
                    <a:pt x="283481" y="53155"/>
                  </a:lnTo>
                  <a:lnTo>
                    <a:pt x="283795" y="53300"/>
                  </a:lnTo>
                  <a:lnTo>
                    <a:pt x="288328" y="58848"/>
                  </a:lnTo>
                  <a:lnTo>
                    <a:pt x="288644" y="58994"/>
                  </a:lnTo>
                  <a:lnTo>
                    <a:pt x="293176" y="64541"/>
                  </a:lnTo>
                  <a:lnTo>
                    <a:pt x="293493" y="64687"/>
                  </a:lnTo>
                  <a:lnTo>
                    <a:pt x="298028" y="70238"/>
                  </a:lnTo>
                  <a:lnTo>
                    <a:pt x="298341" y="70382"/>
                  </a:lnTo>
                  <a:lnTo>
                    <a:pt x="302874" y="75930"/>
                  </a:lnTo>
                  <a:lnTo>
                    <a:pt x="303190" y="76076"/>
                  </a:lnTo>
                  <a:lnTo>
                    <a:pt x="307723" y="81624"/>
                  </a:lnTo>
                  <a:lnTo>
                    <a:pt x="308039" y="81770"/>
                  </a:lnTo>
                  <a:lnTo>
                    <a:pt x="312572" y="87318"/>
                  </a:lnTo>
                  <a:lnTo>
                    <a:pt x="312888" y="87464"/>
                  </a:lnTo>
                  <a:lnTo>
                    <a:pt x="317421" y="93012"/>
                  </a:lnTo>
                  <a:lnTo>
                    <a:pt x="317737" y="93158"/>
                  </a:lnTo>
                  <a:lnTo>
                    <a:pt x="322270" y="98706"/>
                  </a:lnTo>
                  <a:lnTo>
                    <a:pt x="322586" y="98852"/>
                  </a:lnTo>
                  <a:lnTo>
                    <a:pt x="327119" y="104400"/>
                  </a:lnTo>
                  <a:lnTo>
                    <a:pt x="327435" y="104546"/>
                  </a:lnTo>
                  <a:lnTo>
                    <a:pt x="331969" y="110095"/>
                  </a:lnTo>
                  <a:lnTo>
                    <a:pt x="332283" y="110240"/>
                  </a:lnTo>
                  <a:lnTo>
                    <a:pt x="336818" y="115790"/>
                  </a:lnTo>
                  <a:lnTo>
                    <a:pt x="337132" y="115935"/>
                  </a:lnTo>
                  <a:lnTo>
                    <a:pt x="341664" y="121482"/>
                  </a:lnTo>
                  <a:lnTo>
                    <a:pt x="341981" y="121628"/>
                  </a:lnTo>
                  <a:lnTo>
                    <a:pt x="346514" y="127176"/>
                  </a:lnTo>
                  <a:lnTo>
                    <a:pt x="346830" y="127322"/>
                  </a:lnTo>
                  <a:lnTo>
                    <a:pt x="351365" y="132872"/>
                  </a:lnTo>
                  <a:lnTo>
                    <a:pt x="351679" y="133017"/>
                  </a:lnTo>
                  <a:lnTo>
                    <a:pt x="356213" y="138566"/>
                  </a:lnTo>
                  <a:lnTo>
                    <a:pt x="356527" y="138711"/>
                  </a:lnTo>
                  <a:lnTo>
                    <a:pt x="361059" y="144258"/>
                  </a:lnTo>
                  <a:lnTo>
                    <a:pt x="361376" y="144404"/>
                  </a:lnTo>
                  <a:lnTo>
                    <a:pt x="365909" y="149952"/>
                  </a:lnTo>
                  <a:lnTo>
                    <a:pt x="366225" y="150098"/>
                  </a:lnTo>
                  <a:lnTo>
                    <a:pt x="370760" y="155648"/>
                  </a:lnTo>
                  <a:lnTo>
                    <a:pt x="371074" y="155793"/>
                  </a:lnTo>
                  <a:lnTo>
                    <a:pt x="375607" y="161341"/>
                  </a:lnTo>
                  <a:lnTo>
                    <a:pt x="375923" y="161487"/>
                  </a:lnTo>
                  <a:lnTo>
                    <a:pt x="380456" y="167035"/>
                  </a:lnTo>
                  <a:lnTo>
                    <a:pt x="380772" y="167181"/>
                  </a:lnTo>
                  <a:lnTo>
                    <a:pt x="385305" y="172729"/>
                  </a:lnTo>
                  <a:lnTo>
                    <a:pt x="385621" y="172875"/>
                  </a:lnTo>
                  <a:lnTo>
                    <a:pt x="390155" y="178424"/>
                  </a:lnTo>
                  <a:lnTo>
                    <a:pt x="390469" y="178569"/>
                  </a:lnTo>
                  <a:lnTo>
                    <a:pt x="395002" y="184117"/>
                  </a:lnTo>
                  <a:lnTo>
                    <a:pt x="395318" y="184263"/>
                  </a:lnTo>
                  <a:lnTo>
                    <a:pt x="399851" y="189811"/>
                  </a:lnTo>
                  <a:lnTo>
                    <a:pt x="400167" y="189957"/>
                  </a:lnTo>
                  <a:lnTo>
                    <a:pt x="404700" y="195505"/>
                  </a:lnTo>
                  <a:lnTo>
                    <a:pt x="405016" y="195651"/>
                  </a:lnTo>
                  <a:lnTo>
                    <a:pt x="409549" y="201199"/>
                  </a:lnTo>
                  <a:lnTo>
                    <a:pt x="409865" y="201345"/>
                  </a:lnTo>
                  <a:lnTo>
                    <a:pt x="414399" y="206894"/>
                  </a:lnTo>
                  <a:lnTo>
                    <a:pt x="414713" y="207039"/>
                  </a:lnTo>
                  <a:lnTo>
                    <a:pt x="419246" y="212587"/>
                  </a:lnTo>
                  <a:lnTo>
                    <a:pt x="419562" y="212733"/>
                  </a:lnTo>
                  <a:lnTo>
                    <a:pt x="424097" y="218283"/>
                  </a:lnTo>
                  <a:lnTo>
                    <a:pt x="424411" y="218428"/>
                  </a:lnTo>
                  <a:lnTo>
                    <a:pt x="428943" y="223975"/>
                  </a:lnTo>
                  <a:lnTo>
                    <a:pt x="429260" y="224121"/>
                  </a:lnTo>
                  <a:lnTo>
                    <a:pt x="433793" y="229669"/>
                  </a:lnTo>
                  <a:lnTo>
                    <a:pt x="434109" y="229815"/>
                  </a:lnTo>
                  <a:lnTo>
                    <a:pt x="438644" y="235365"/>
                  </a:lnTo>
                  <a:lnTo>
                    <a:pt x="438958" y="235510"/>
                  </a:lnTo>
                  <a:lnTo>
                    <a:pt x="443491" y="241058"/>
                  </a:lnTo>
                  <a:lnTo>
                    <a:pt x="443807" y="241204"/>
                  </a:lnTo>
                  <a:lnTo>
                    <a:pt x="448341" y="246753"/>
                  </a:lnTo>
                  <a:lnTo>
                    <a:pt x="448655" y="246898"/>
                  </a:lnTo>
                  <a:lnTo>
                    <a:pt x="453187" y="252445"/>
                  </a:lnTo>
                  <a:lnTo>
                    <a:pt x="453504" y="252591"/>
                  </a:lnTo>
                  <a:lnTo>
                    <a:pt x="458039" y="258141"/>
                  </a:lnTo>
                  <a:lnTo>
                    <a:pt x="458353" y="258286"/>
                  </a:lnTo>
                  <a:lnTo>
                    <a:pt x="462886" y="263834"/>
                  </a:lnTo>
                  <a:lnTo>
                    <a:pt x="463202" y="263980"/>
                  </a:lnTo>
                  <a:lnTo>
                    <a:pt x="467736" y="269529"/>
                  </a:lnTo>
                  <a:lnTo>
                    <a:pt x="468050" y="269674"/>
                  </a:lnTo>
                  <a:lnTo>
                    <a:pt x="472583" y="275222"/>
                  </a:lnTo>
                  <a:lnTo>
                    <a:pt x="472899" y="275368"/>
                  </a:lnTo>
                  <a:lnTo>
                    <a:pt x="477432" y="280916"/>
                  </a:lnTo>
                  <a:lnTo>
                    <a:pt x="477748" y="281062"/>
                  </a:lnTo>
                  <a:lnTo>
                    <a:pt x="482281" y="286610"/>
                  </a:lnTo>
                  <a:lnTo>
                    <a:pt x="482597" y="286756"/>
                  </a:lnTo>
                  <a:lnTo>
                    <a:pt x="487130" y="292304"/>
                  </a:lnTo>
                  <a:lnTo>
                    <a:pt x="487446" y="292450"/>
                  </a:lnTo>
                  <a:lnTo>
                    <a:pt x="491979" y="297998"/>
                  </a:lnTo>
                  <a:lnTo>
                    <a:pt x="492295" y="298144"/>
                  </a:lnTo>
                  <a:lnTo>
                    <a:pt x="496828" y="303692"/>
                  </a:lnTo>
                  <a:lnTo>
                    <a:pt x="497144" y="303838"/>
                  </a:lnTo>
                  <a:lnTo>
                    <a:pt x="501677" y="309386"/>
                  </a:lnTo>
                  <a:lnTo>
                    <a:pt x="501993" y="309532"/>
                  </a:lnTo>
                  <a:lnTo>
                    <a:pt x="506527" y="315081"/>
                  </a:lnTo>
                  <a:lnTo>
                    <a:pt x="506841" y="315226"/>
                  </a:lnTo>
                  <a:lnTo>
                    <a:pt x="511376" y="320776"/>
                  </a:lnTo>
                  <a:lnTo>
                    <a:pt x="511690" y="320921"/>
                  </a:lnTo>
                  <a:lnTo>
                    <a:pt x="516222" y="326468"/>
                  </a:lnTo>
                  <a:lnTo>
                    <a:pt x="516539" y="326614"/>
                  </a:lnTo>
                  <a:lnTo>
                    <a:pt x="521072" y="332162"/>
                  </a:lnTo>
                  <a:lnTo>
                    <a:pt x="521388" y="332308"/>
                  </a:lnTo>
                  <a:lnTo>
                    <a:pt x="525922" y="337857"/>
                  </a:lnTo>
                  <a:lnTo>
                    <a:pt x="526236" y="338002"/>
                  </a:lnTo>
                  <a:lnTo>
                    <a:pt x="527178" y="339154"/>
                  </a:lnTo>
                  <a:lnTo>
                    <a:pt x="515292" y="377443"/>
                  </a:lnTo>
                  <a:cubicBezTo>
                    <a:pt x="464833" y="496742"/>
                    <a:pt x="357983" y="586382"/>
                    <a:pt x="228157" y="612948"/>
                  </a:cubicBezTo>
                  <a:lnTo>
                    <a:pt x="164860" y="619329"/>
                  </a:lnTo>
                  <a:lnTo>
                    <a:pt x="164860" y="618778"/>
                  </a:lnTo>
                  <a:lnTo>
                    <a:pt x="160011" y="618778"/>
                  </a:lnTo>
                  <a:lnTo>
                    <a:pt x="160011" y="613083"/>
                  </a:lnTo>
                  <a:lnTo>
                    <a:pt x="155162" y="613083"/>
                  </a:lnTo>
                  <a:lnTo>
                    <a:pt x="155162" y="607389"/>
                  </a:lnTo>
                  <a:lnTo>
                    <a:pt x="150313" y="607389"/>
                  </a:lnTo>
                  <a:lnTo>
                    <a:pt x="150313" y="601695"/>
                  </a:lnTo>
                  <a:lnTo>
                    <a:pt x="145465" y="601695"/>
                  </a:lnTo>
                  <a:lnTo>
                    <a:pt x="145465" y="596001"/>
                  </a:lnTo>
                  <a:lnTo>
                    <a:pt x="140616" y="596001"/>
                  </a:lnTo>
                  <a:lnTo>
                    <a:pt x="140616" y="590307"/>
                  </a:lnTo>
                  <a:lnTo>
                    <a:pt x="135767" y="590307"/>
                  </a:lnTo>
                  <a:lnTo>
                    <a:pt x="135767" y="584613"/>
                  </a:lnTo>
                  <a:lnTo>
                    <a:pt x="130918" y="584613"/>
                  </a:lnTo>
                  <a:lnTo>
                    <a:pt x="130918" y="578919"/>
                  </a:lnTo>
                  <a:lnTo>
                    <a:pt x="126069" y="578919"/>
                  </a:lnTo>
                  <a:lnTo>
                    <a:pt x="126069" y="573225"/>
                  </a:lnTo>
                  <a:lnTo>
                    <a:pt x="121221" y="573225"/>
                  </a:lnTo>
                  <a:lnTo>
                    <a:pt x="121221" y="567531"/>
                  </a:lnTo>
                  <a:lnTo>
                    <a:pt x="116372" y="567531"/>
                  </a:lnTo>
                  <a:lnTo>
                    <a:pt x="116372" y="561837"/>
                  </a:lnTo>
                  <a:lnTo>
                    <a:pt x="111523" y="561837"/>
                  </a:lnTo>
                  <a:lnTo>
                    <a:pt x="111523" y="556143"/>
                  </a:lnTo>
                  <a:lnTo>
                    <a:pt x="106674" y="556143"/>
                  </a:lnTo>
                  <a:lnTo>
                    <a:pt x="106674" y="550448"/>
                  </a:lnTo>
                  <a:lnTo>
                    <a:pt x="101825" y="550448"/>
                  </a:lnTo>
                  <a:lnTo>
                    <a:pt x="101825" y="544754"/>
                  </a:lnTo>
                  <a:lnTo>
                    <a:pt x="96976" y="544754"/>
                  </a:lnTo>
                  <a:lnTo>
                    <a:pt x="96976" y="539061"/>
                  </a:lnTo>
                  <a:lnTo>
                    <a:pt x="92127" y="539061"/>
                  </a:lnTo>
                  <a:lnTo>
                    <a:pt x="92127" y="533367"/>
                  </a:lnTo>
                  <a:lnTo>
                    <a:pt x="87279" y="533367"/>
                  </a:lnTo>
                  <a:lnTo>
                    <a:pt x="87279" y="527672"/>
                  </a:lnTo>
                  <a:lnTo>
                    <a:pt x="82430" y="527672"/>
                  </a:lnTo>
                  <a:lnTo>
                    <a:pt x="82430" y="521978"/>
                  </a:lnTo>
                  <a:lnTo>
                    <a:pt x="77581" y="521978"/>
                  </a:lnTo>
                  <a:lnTo>
                    <a:pt x="77581" y="516285"/>
                  </a:lnTo>
                  <a:lnTo>
                    <a:pt x="72732" y="516285"/>
                  </a:lnTo>
                  <a:lnTo>
                    <a:pt x="72732" y="510590"/>
                  </a:lnTo>
                  <a:lnTo>
                    <a:pt x="67883" y="510590"/>
                  </a:lnTo>
                  <a:lnTo>
                    <a:pt x="67883" y="504896"/>
                  </a:lnTo>
                  <a:lnTo>
                    <a:pt x="63035" y="504896"/>
                  </a:lnTo>
                  <a:lnTo>
                    <a:pt x="63035" y="499202"/>
                  </a:lnTo>
                  <a:lnTo>
                    <a:pt x="58186" y="499202"/>
                  </a:lnTo>
                  <a:lnTo>
                    <a:pt x="58186" y="493508"/>
                  </a:lnTo>
                  <a:lnTo>
                    <a:pt x="53337" y="493508"/>
                  </a:lnTo>
                  <a:lnTo>
                    <a:pt x="53337" y="487814"/>
                  </a:lnTo>
                  <a:lnTo>
                    <a:pt x="48488" y="487814"/>
                  </a:lnTo>
                  <a:lnTo>
                    <a:pt x="48488" y="482120"/>
                  </a:lnTo>
                  <a:lnTo>
                    <a:pt x="43639" y="482120"/>
                  </a:lnTo>
                  <a:lnTo>
                    <a:pt x="43639" y="476426"/>
                  </a:lnTo>
                  <a:lnTo>
                    <a:pt x="38790" y="476426"/>
                  </a:lnTo>
                  <a:lnTo>
                    <a:pt x="38790" y="470732"/>
                  </a:lnTo>
                  <a:lnTo>
                    <a:pt x="33941" y="470732"/>
                  </a:lnTo>
                  <a:lnTo>
                    <a:pt x="33941" y="465037"/>
                  </a:lnTo>
                  <a:lnTo>
                    <a:pt x="29093" y="465037"/>
                  </a:lnTo>
                  <a:lnTo>
                    <a:pt x="29093" y="459344"/>
                  </a:lnTo>
                  <a:lnTo>
                    <a:pt x="24244" y="459344"/>
                  </a:lnTo>
                  <a:lnTo>
                    <a:pt x="24244" y="453650"/>
                  </a:lnTo>
                  <a:lnTo>
                    <a:pt x="19395" y="453650"/>
                  </a:lnTo>
                  <a:lnTo>
                    <a:pt x="19395" y="447955"/>
                  </a:lnTo>
                  <a:lnTo>
                    <a:pt x="14546" y="447955"/>
                  </a:lnTo>
                  <a:lnTo>
                    <a:pt x="14546" y="442261"/>
                  </a:lnTo>
                  <a:lnTo>
                    <a:pt x="9697" y="442261"/>
                  </a:lnTo>
                  <a:lnTo>
                    <a:pt x="9697" y="436568"/>
                  </a:lnTo>
                  <a:lnTo>
                    <a:pt x="4849" y="436568"/>
                  </a:lnTo>
                  <a:lnTo>
                    <a:pt x="4849" y="430874"/>
                  </a:lnTo>
                  <a:lnTo>
                    <a:pt x="0" y="430874"/>
                  </a:lnTo>
                  <a:lnTo>
                    <a:pt x="0" y="334785"/>
                  </a:lnTo>
                  <a:cubicBezTo>
                    <a:pt x="31285" y="309526"/>
                    <a:pt x="58524" y="286925"/>
                    <a:pt x="81717" y="266983"/>
                  </a:cubicBezTo>
                  <a:lnTo>
                    <a:pt x="125083" y="227839"/>
                  </a:lnTo>
                  <a:lnTo>
                    <a:pt x="125083" y="226944"/>
                  </a:lnTo>
                  <a:lnTo>
                    <a:pt x="120234" y="228332"/>
                  </a:lnTo>
                  <a:lnTo>
                    <a:pt x="120234" y="221251"/>
                  </a:lnTo>
                  <a:lnTo>
                    <a:pt x="115385" y="222639"/>
                  </a:lnTo>
                  <a:lnTo>
                    <a:pt x="115385" y="215558"/>
                  </a:lnTo>
                  <a:lnTo>
                    <a:pt x="110537" y="216945"/>
                  </a:lnTo>
                  <a:lnTo>
                    <a:pt x="110537" y="209862"/>
                  </a:lnTo>
                  <a:lnTo>
                    <a:pt x="105688" y="211250"/>
                  </a:lnTo>
                  <a:lnTo>
                    <a:pt x="105688" y="204168"/>
                  </a:lnTo>
                  <a:lnTo>
                    <a:pt x="100839" y="205556"/>
                  </a:lnTo>
                  <a:lnTo>
                    <a:pt x="100839" y="198475"/>
                  </a:lnTo>
                  <a:lnTo>
                    <a:pt x="95990" y="199863"/>
                  </a:lnTo>
                  <a:lnTo>
                    <a:pt x="95990" y="192780"/>
                  </a:lnTo>
                  <a:lnTo>
                    <a:pt x="91141" y="194168"/>
                  </a:lnTo>
                  <a:lnTo>
                    <a:pt x="91141" y="187087"/>
                  </a:lnTo>
                  <a:lnTo>
                    <a:pt x="86293" y="188474"/>
                  </a:lnTo>
                  <a:lnTo>
                    <a:pt x="86293" y="181392"/>
                  </a:lnTo>
                  <a:lnTo>
                    <a:pt x="81444" y="182780"/>
                  </a:lnTo>
                  <a:lnTo>
                    <a:pt x="81444" y="175698"/>
                  </a:lnTo>
                  <a:lnTo>
                    <a:pt x="76595" y="177086"/>
                  </a:lnTo>
                  <a:lnTo>
                    <a:pt x="76595" y="170004"/>
                  </a:lnTo>
                  <a:lnTo>
                    <a:pt x="71746" y="171392"/>
                  </a:lnTo>
                  <a:lnTo>
                    <a:pt x="71746" y="164310"/>
                  </a:lnTo>
                  <a:lnTo>
                    <a:pt x="66897" y="165698"/>
                  </a:lnTo>
                  <a:lnTo>
                    <a:pt x="66897" y="158616"/>
                  </a:lnTo>
                  <a:lnTo>
                    <a:pt x="62048" y="160004"/>
                  </a:lnTo>
                  <a:lnTo>
                    <a:pt x="62048" y="152922"/>
                  </a:lnTo>
                  <a:lnTo>
                    <a:pt x="57199" y="154310"/>
                  </a:lnTo>
                  <a:lnTo>
                    <a:pt x="57199" y="147228"/>
                  </a:lnTo>
                  <a:lnTo>
                    <a:pt x="52351" y="148615"/>
                  </a:lnTo>
                  <a:lnTo>
                    <a:pt x="52351" y="141534"/>
                  </a:lnTo>
                  <a:lnTo>
                    <a:pt x="47502" y="142922"/>
                  </a:lnTo>
                  <a:lnTo>
                    <a:pt x="47502" y="135840"/>
                  </a:lnTo>
                  <a:lnTo>
                    <a:pt x="42653" y="137228"/>
                  </a:lnTo>
                  <a:lnTo>
                    <a:pt x="42653" y="130145"/>
                  </a:lnTo>
                  <a:lnTo>
                    <a:pt x="37804" y="131533"/>
                  </a:lnTo>
                  <a:lnTo>
                    <a:pt x="37804" y="124451"/>
                  </a:lnTo>
                  <a:lnTo>
                    <a:pt x="32955" y="125839"/>
                  </a:lnTo>
                  <a:lnTo>
                    <a:pt x="32955" y="118759"/>
                  </a:lnTo>
                  <a:lnTo>
                    <a:pt x="28107" y="120146"/>
                  </a:lnTo>
                  <a:lnTo>
                    <a:pt x="28107" y="113064"/>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45" name="文本框 44">
              <a:extLst>
                <a:ext uri="{FF2B5EF4-FFF2-40B4-BE49-F238E27FC236}">
                  <a16:creationId xmlns:a16="http://schemas.microsoft.com/office/drawing/2014/main" id="{329FFAF5-4CF4-405E-8A98-7135BCE1A7FD}"/>
                </a:ext>
              </a:extLst>
            </p:cNvPr>
            <p:cNvSpPr txBox="1"/>
            <p:nvPr/>
          </p:nvSpPr>
          <p:spPr>
            <a:xfrm>
              <a:off x="7071586" y="2051643"/>
              <a:ext cx="327003" cy="454960"/>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65" name="组合 64">
            <a:extLst>
              <a:ext uri="{FF2B5EF4-FFF2-40B4-BE49-F238E27FC236}">
                <a16:creationId xmlns:a16="http://schemas.microsoft.com/office/drawing/2014/main" id="{6CA2ADF9-B5EC-41A8-8B45-13C189C9BCBA}"/>
              </a:ext>
            </a:extLst>
          </p:cNvPr>
          <p:cNvGrpSpPr/>
          <p:nvPr userDrawn="1"/>
        </p:nvGrpSpPr>
        <p:grpSpPr>
          <a:xfrm>
            <a:off x="442911" y="306385"/>
            <a:ext cx="674689" cy="674690"/>
            <a:chOff x="8435884" y="5042046"/>
            <a:chExt cx="674689" cy="674690"/>
          </a:xfrm>
        </p:grpSpPr>
        <p:sp>
          <p:nvSpPr>
            <p:cNvPr id="66" name="矩形: 圆角 65">
              <a:extLst>
                <a:ext uri="{FF2B5EF4-FFF2-40B4-BE49-F238E27FC236}">
                  <a16:creationId xmlns:a16="http://schemas.microsoft.com/office/drawing/2014/main" id="{1E825493-2663-4F41-A23C-B715BCCEDEBF}"/>
                </a:ext>
              </a:extLst>
            </p:cNvPr>
            <p:cNvSpPr>
              <a:spLocks/>
            </p:cNvSpPr>
            <p:nvPr/>
          </p:nvSpPr>
          <p:spPr>
            <a:xfrm>
              <a:off x="8435884" y="5042046"/>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7" name="任意多边形: 形状 66">
              <a:extLst>
                <a:ext uri="{FF2B5EF4-FFF2-40B4-BE49-F238E27FC236}">
                  <a16:creationId xmlns:a16="http://schemas.microsoft.com/office/drawing/2014/main" id="{40E6A592-7980-415F-B709-EBC25637A986}"/>
                </a:ext>
              </a:extLst>
            </p:cNvPr>
            <p:cNvSpPr/>
            <p:nvPr/>
          </p:nvSpPr>
          <p:spPr>
            <a:xfrm>
              <a:off x="8549549" y="5136689"/>
              <a:ext cx="561024" cy="580047"/>
            </a:xfrm>
            <a:custGeom>
              <a:avLst/>
              <a:gdLst>
                <a:gd name="connsiteX0" fmla="*/ 310841 w 561024"/>
                <a:gd name="connsiteY0" fmla="*/ 0 h 580047"/>
                <a:gd name="connsiteX1" fmla="*/ 356222 w 561024"/>
                <a:gd name="connsiteY1" fmla="*/ 10322 h 580047"/>
                <a:gd name="connsiteX2" fmla="*/ 379448 w 561024"/>
                <a:gd name="connsiteY2" fmla="*/ 28547 h 580047"/>
                <a:gd name="connsiteX3" fmla="*/ 390732 w 561024"/>
                <a:gd name="connsiteY3" fmla="*/ 36155 h 580047"/>
                <a:gd name="connsiteX4" fmla="*/ 392628 w 561024"/>
                <a:gd name="connsiteY4" fmla="*/ 38967 h 580047"/>
                <a:gd name="connsiteX5" fmla="*/ 396609 w 561024"/>
                <a:gd name="connsiteY5" fmla="*/ 41651 h 580047"/>
                <a:gd name="connsiteX6" fmla="*/ 398506 w 561024"/>
                <a:gd name="connsiteY6" fmla="*/ 44465 h 580047"/>
                <a:gd name="connsiteX7" fmla="*/ 402485 w 561024"/>
                <a:gd name="connsiteY7" fmla="*/ 47147 h 580047"/>
                <a:gd name="connsiteX8" fmla="*/ 404382 w 561024"/>
                <a:gd name="connsiteY8" fmla="*/ 49961 h 580047"/>
                <a:gd name="connsiteX9" fmla="*/ 408361 w 561024"/>
                <a:gd name="connsiteY9" fmla="*/ 52643 h 580047"/>
                <a:gd name="connsiteX10" fmla="*/ 410258 w 561024"/>
                <a:gd name="connsiteY10" fmla="*/ 55457 h 580047"/>
                <a:gd name="connsiteX11" fmla="*/ 414237 w 561024"/>
                <a:gd name="connsiteY11" fmla="*/ 58139 h 580047"/>
                <a:gd name="connsiteX12" fmla="*/ 416134 w 561024"/>
                <a:gd name="connsiteY12" fmla="*/ 60953 h 580047"/>
                <a:gd name="connsiteX13" fmla="*/ 420113 w 561024"/>
                <a:gd name="connsiteY13" fmla="*/ 63635 h 580047"/>
                <a:gd name="connsiteX14" fmla="*/ 422009 w 561024"/>
                <a:gd name="connsiteY14" fmla="*/ 66447 h 580047"/>
                <a:gd name="connsiteX15" fmla="*/ 425989 w 561024"/>
                <a:gd name="connsiteY15" fmla="*/ 69130 h 580047"/>
                <a:gd name="connsiteX16" fmla="*/ 427886 w 561024"/>
                <a:gd name="connsiteY16" fmla="*/ 71944 h 580047"/>
                <a:gd name="connsiteX17" fmla="*/ 431865 w 561024"/>
                <a:gd name="connsiteY17" fmla="*/ 74626 h 580047"/>
                <a:gd name="connsiteX18" fmla="*/ 433761 w 561024"/>
                <a:gd name="connsiteY18" fmla="*/ 77438 h 580047"/>
                <a:gd name="connsiteX19" fmla="*/ 437742 w 561024"/>
                <a:gd name="connsiteY19" fmla="*/ 80122 h 580047"/>
                <a:gd name="connsiteX20" fmla="*/ 439640 w 561024"/>
                <a:gd name="connsiteY20" fmla="*/ 82937 h 580047"/>
                <a:gd name="connsiteX21" fmla="*/ 443617 w 561024"/>
                <a:gd name="connsiteY21" fmla="*/ 85618 h 580047"/>
                <a:gd name="connsiteX22" fmla="*/ 445513 w 561024"/>
                <a:gd name="connsiteY22" fmla="*/ 88430 h 580047"/>
                <a:gd name="connsiteX23" fmla="*/ 449494 w 561024"/>
                <a:gd name="connsiteY23" fmla="*/ 91114 h 580047"/>
                <a:gd name="connsiteX24" fmla="*/ 451391 w 561024"/>
                <a:gd name="connsiteY24" fmla="*/ 93928 h 580047"/>
                <a:gd name="connsiteX25" fmla="*/ 455370 w 561024"/>
                <a:gd name="connsiteY25" fmla="*/ 96610 h 580047"/>
                <a:gd name="connsiteX26" fmla="*/ 457267 w 561024"/>
                <a:gd name="connsiteY26" fmla="*/ 99424 h 580047"/>
                <a:gd name="connsiteX27" fmla="*/ 461246 w 561024"/>
                <a:gd name="connsiteY27" fmla="*/ 102106 h 580047"/>
                <a:gd name="connsiteX28" fmla="*/ 463143 w 561024"/>
                <a:gd name="connsiteY28" fmla="*/ 104920 h 580047"/>
                <a:gd name="connsiteX29" fmla="*/ 467122 w 561024"/>
                <a:gd name="connsiteY29" fmla="*/ 107602 h 580047"/>
                <a:gd name="connsiteX30" fmla="*/ 469018 w 561024"/>
                <a:gd name="connsiteY30" fmla="*/ 110414 h 580047"/>
                <a:gd name="connsiteX31" fmla="*/ 472999 w 561024"/>
                <a:gd name="connsiteY31" fmla="*/ 113098 h 580047"/>
                <a:gd name="connsiteX32" fmla="*/ 474897 w 561024"/>
                <a:gd name="connsiteY32" fmla="*/ 115913 h 580047"/>
                <a:gd name="connsiteX33" fmla="*/ 478874 w 561024"/>
                <a:gd name="connsiteY33" fmla="*/ 118594 h 580047"/>
                <a:gd name="connsiteX34" fmla="*/ 480770 w 561024"/>
                <a:gd name="connsiteY34" fmla="*/ 121406 h 580047"/>
                <a:gd name="connsiteX35" fmla="*/ 484751 w 561024"/>
                <a:gd name="connsiteY35" fmla="*/ 124090 h 580047"/>
                <a:gd name="connsiteX36" fmla="*/ 486648 w 561024"/>
                <a:gd name="connsiteY36" fmla="*/ 126904 h 580047"/>
                <a:gd name="connsiteX37" fmla="*/ 490627 w 561024"/>
                <a:gd name="connsiteY37" fmla="*/ 129586 h 580047"/>
                <a:gd name="connsiteX38" fmla="*/ 492523 w 561024"/>
                <a:gd name="connsiteY38" fmla="*/ 132398 h 580047"/>
                <a:gd name="connsiteX39" fmla="*/ 496503 w 561024"/>
                <a:gd name="connsiteY39" fmla="*/ 135081 h 580047"/>
                <a:gd name="connsiteX40" fmla="*/ 498402 w 561024"/>
                <a:gd name="connsiteY40" fmla="*/ 137897 h 580047"/>
                <a:gd name="connsiteX41" fmla="*/ 502379 w 561024"/>
                <a:gd name="connsiteY41" fmla="*/ 140578 h 580047"/>
                <a:gd name="connsiteX42" fmla="*/ 504275 w 561024"/>
                <a:gd name="connsiteY42" fmla="*/ 143390 h 580047"/>
                <a:gd name="connsiteX43" fmla="*/ 508255 w 561024"/>
                <a:gd name="connsiteY43" fmla="*/ 146073 h 580047"/>
                <a:gd name="connsiteX44" fmla="*/ 510152 w 561024"/>
                <a:gd name="connsiteY44" fmla="*/ 148887 h 580047"/>
                <a:gd name="connsiteX45" fmla="*/ 514131 w 561024"/>
                <a:gd name="connsiteY45" fmla="*/ 151569 h 580047"/>
                <a:gd name="connsiteX46" fmla="*/ 516028 w 561024"/>
                <a:gd name="connsiteY46" fmla="*/ 154383 h 580047"/>
                <a:gd name="connsiteX47" fmla="*/ 520007 w 561024"/>
                <a:gd name="connsiteY47" fmla="*/ 157065 h 580047"/>
                <a:gd name="connsiteX48" fmla="*/ 521903 w 561024"/>
                <a:gd name="connsiteY48" fmla="*/ 159877 h 580047"/>
                <a:gd name="connsiteX49" fmla="*/ 525884 w 561024"/>
                <a:gd name="connsiteY49" fmla="*/ 162561 h 580047"/>
                <a:gd name="connsiteX50" fmla="*/ 527782 w 561024"/>
                <a:gd name="connsiteY50" fmla="*/ 165376 h 580047"/>
                <a:gd name="connsiteX51" fmla="*/ 531759 w 561024"/>
                <a:gd name="connsiteY51" fmla="*/ 168057 h 580047"/>
                <a:gd name="connsiteX52" fmla="*/ 533655 w 561024"/>
                <a:gd name="connsiteY52" fmla="*/ 170869 h 580047"/>
                <a:gd name="connsiteX53" fmla="*/ 537636 w 561024"/>
                <a:gd name="connsiteY53" fmla="*/ 173553 h 580047"/>
                <a:gd name="connsiteX54" fmla="*/ 539533 w 561024"/>
                <a:gd name="connsiteY54" fmla="*/ 176367 h 580047"/>
                <a:gd name="connsiteX55" fmla="*/ 543512 w 561024"/>
                <a:gd name="connsiteY55" fmla="*/ 179049 h 580047"/>
                <a:gd name="connsiteX56" fmla="*/ 545409 w 561024"/>
                <a:gd name="connsiteY56" fmla="*/ 181863 h 580047"/>
                <a:gd name="connsiteX57" fmla="*/ 549388 w 561024"/>
                <a:gd name="connsiteY57" fmla="*/ 184545 h 580047"/>
                <a:gd name="connsiteX58" fmla="*/ 551285 w 561024"/>
                <a:gd name="connsiteY58" fmla="*/ 187359 h 580047"/>
                <a:gd name="connsiteX59" fmla="*/ 555264 w 561024"/>
                <a:gd name="connsiteY59" fmla="*/ 190041 h 580047"/>
                <a:gd name="connsiteX60" fmla="*/ 557160 w 561024"/>
                <a:gd name="connsiteY60" fmla="*/ 192853 h 580047"/>
                <a:gd name="connsiteX61" fmla="*/ 561024 w 561024"/>
                <a:gd name="connsiteY61" fmla="*/ 195458 h 580047"/>
                <a:gd name="connsiteX62" fmla="*/ 561024 w 561024"/>
                <a:gd name="connsiteY62" fmla="*/ 467597 h 580047"/>
                <a:gd name="connsiteX63" fmla="*/ 448574 w 561024"/>
                <a:gd name="connsiteY63" fmla="*/ 580047 h 580047"/>
                <a:gd name="connsiteX64" fmla="*/ 330045 w 561024"/>
                <a:gd name="connsiteY64" fmla="*/ 580047 h 580047"/>
                <a:gd name="connsiteX65" fmla="*/ 328444 w 561024"/>
                <a:gd name="connsiteY65" fmla="*/ 577673 h 580047"/>
                <a:gd name="connsiteX66" fmla="*/ 324465 w 561024"/>
                <a:gd name="connsiteY66" fmla="*/ 574990 h 580047"/>
                <a:gd name="connsiteX67" fmla="*/ 322568 w 561024"/>
                <a:gd name="connsiteY67" fmla="*/ 572176 h 580047"/>
                <a:gd name="connsiteX68" fmla="*/ 318588 w 561024"/>
                <a:gd name="connsiteY68" fmla="*/ 569493 h 580047"/>
                <a:gd name="connsiteX69" fmla="*/ 316692 w 561024"/>
                <a:gd name="connsiteY69" fmla="*/ 566680 h 580047"/>
                <a:gd name="connsiteX70" fmla="*/ 312713 w 561024"/>
                <a:gd name="connsiteY70" fmla="*/ 563998 h 580047"/>
                <a:gd name="connsiteX71" fmla="*/ 310817 w 561024"/>
                <a:gd name="connsiteY71" fmla="*/ 561186 h 580047"/>
                <a:gd name="connsiteX72" fmla="*/ 306836 w 561024"/>
                <a:gd name="connsiteY72" fmla="*/ 558502 h 580047"/>
                <a:gd name="connsiteX73" fmla="*/ 304939 w 561024"/>
                <a:gd name="connsiteY73" fmla="*/ 555689 h 580047"/>
                <a:gd name="connsiteX74" fmla="*/ 300960 w 561024"/>
                <a:gd name="connsiteY74" fmla="*/ 553005 h 580047"/>
                <a:gd name="connsiteX75" fmla="*/ 299064 w 561024"/>
                <a:gd name="connsiteY75" fmla="*/ 550193 h 580047"/>
                <a:gd name="connsiteX76" fmla="*/ 295084 w 561024"/>
                <a:gd name="connsiteY76" fmla="*/ 547510 h 580047"/>
                <a:gd name="connsiteX77" fmla="*/ 293187 w 561024"/>
                <a:gd name="connsiteY77" fmla="*/ 544697 h 580047"/>
                <a:gd name="connsiteX78" fmla="*/ 289208 w 561024"/>
                <a:gd name="connsiteY78" fmla="*/ 542014 h 580047"/>
                <a:gd name="connsiteX79" fmla="*/ 287311 w 561024"/>
                <a:gd name="connsiteY79" fmla="*/ 539201 h 580047"/>
                <a:gd name="connsiteX80" fmla="*/ 283332 w 561024"/>
                <a:gd name="connsiteY80" fmla="*/ 536518 h 580047"/>
                <a:gd name="connsiteX81" fmla="*/ 281435 w 561024"/>
                <a:gd name="connsiteY81" fmla="*/ 533705 h 580047"/>
                <a:gd name="connsiteX82" fmla="*/ 277456 w 561024"/>
                <a:gd name="connsiteY82" fmla="*/ 531022 h 580047"/>
                <a:gd name="connsiteX83" fmla="*/ 275559 w 561024"/>
                <a:gd name="connsiteY83" fmla="*/ 528209 h 580047"/>
                <a:gd name="connsiteX84" fmla="*/ 271580 w 561024"/>
                <a:gd name="connsiteY84" fmla="*/ 525526 h 580047"/>
                <a:gd name="connsiteX85" fmla="*/ 269684 w 561024"/>
                <a:gd name="connsiteY85" fmla="*/ 522714 h 580047"/>
                <a:gd name="connsiteX86" fmla="*/ 265703 w 561024"/>
                <a:gd name="connsiteY86" fmla="*/ 520030 h 580047"/>
                <a:gd name="connsiteX87" fmla="*/ 263805 w 561024"/>
                <a:gd name="connsiteY87" fmla="*/ 517215 h 580047"/>
                <a:gd name="connsiteX88" fmla="*/ 259828 w 561024"/>
                <a:gd name="connsiteY88" fmla="*/ 514534 h 580047"/>
                <a:gd name="connsiteX89" fmla="*/ 257932 w 561024"/>
                <a:gd name="connsiteY89" fmla="*/ 511722 h 580047"/>
                <a:gd name="connsiteX90" fmla="*/ 253951 w 561024"/>
                <a:gd name="connsiteY90" fmla="*/ 509037 h 580047"/>
                <a:gd name="connsiteX91" fmla="*/ 252055 w 561024"/>
                <a:gd name="connsiteY91" fmla="*/ 506225 h 580047"/>
                <a:gd name="connsiteX92" fmla="*/ 248075 w 561024"/>
                <a:gd name="connsiteY92" fmla="*/ 503542 h 580047"/>
                <a:gd name="connsiteX93" fmla="*/ 246180 w 561024"/>
                <a:gd name="connsiteY93" fmla="*/ 500730 h 580047"/>
                <a:gd name="connsiteX94" fmla="*/ 242199 w 561024"/>
                <a:gd name="connsiteY94" fmla="*/ 498047 h 580047"/>
                <a:gd name="connsiteX95" fmla="*/ 240301 w 561024"/>
                <a:gd name="connsiteY95" fmla="*/ 495232 h 580047"/>
                <a:gd name="connsiteX96" fmla="*/ 236323 w 561024"/>
                <a:gd name="connsiteY96" fmla="*/ 492550 h 580047"/>
                <a:gd name="connsiteX97" fmla="*/ 234428 w 561024"/>
                <a:gd name="connsiteY97" fmla="*/ 489740 h 580047"/>
                <a:gd name="connsiteX98" fmla="*/ 230446 w 561024"/>
                <a:gd name="connsiteY98" fmla="*/ 487055 h 580047"/>
                <a:gd name="connsiteX99" fmla="*/ 228547 w 561024"/>
                <a:gd name="connsiteY99" fmla="*/ 484239 h 580047"/>
                <a:gd name="connsiteX100" fmla="*/ 224571 w 561024"/>
                <a:gd name="connsiteY100" fmla="*/ 481558 h 580047"/>
                <a:gd name="connsiteX101" fmla="*/ 222676 w 561024"/>
                <a:gd name="connsiteY101" fmla="*/ 478748 h 580047"/>
                <a:gd name="connsiteX102" fmla="*/ 218694 w 561024"/>
                <a:gd name="connsiteY102" fmla="*/ 476063 h 580047"/>
                <a:gd name="connsiteX103" fmla="*/ 216797 w 561024"/>
                <a:gd name="connsiteY103" fmla="*/ 473250 h 580047"/>
                <a:gd name="connsiteX104" fmla="*/ 212818 w 561024"/>
                <a:gd name="connsiteY104" fmla="*/ 470567 h 580047"/>
                <a:gd name="connsiteX105" fmla="*/ 210920 w 561024"/>
                <a:gd name="connsiteY105" fmla="*/ 467752 h 580047"/>
                <a:gd name="connsiteX106" fmla="*/ 206943 w 561024"/>
                <a:gd name="connsiteY106" fmla="*/ 465071 h 580047"/>
                <a:gd name="connsiteX107" fmla="*/ 205047 w 561024"/>
                <a:gd name="connsiteY107" fmla="*/ 462259 h 580047"/>
                <a:gd name="connsiteX108" fmla="*/ 201066 w 561024"/>
                <a:gd name="connsiteY108" fmla="*/ 459575 h 580047"/>
                <a:gd name="connsiteX109" fmla="*/ 199169 w 561024"/>
                <a:gd name="connsiteY109" fmla="*/ 456762 h 580047"/>
                <a:gd name="connsiteX110" fmla="*/ 195190 w 561024"/>
                <a:gd name="connsiteY110" fmla="*/ 454079 h 580047"/>
                <a:gd name="connsiteX111" fmla="*/ 193293 w 561024"/>
                <a:gd name="connsiteY111" fmla="*/ 451266 h 580047"/>
                <a:gd name="connsiteX112" fmla="*/ 189314 w 561024"/>
                <a:gd name="connsiteY112" fmla="*/ 448583 h 580047"/>
                <a:gd name="connsiteX113" fmla="*/ 187417 w 561024"/>
                <a:gd name="connsiteY113" fmla="*/ 445770 h 580047"/>
                <a:gd name="connsiteX114" fmla="*/ 183438 w 561024"/>
                <a:gd name="connsiteY114" fmla="*/ 443087 h 580047"/>
                <a:gd name="connsiteX115" fmla="*/ 181542 w 561024"/>
                <a:gd name="connsiteY115" fmla="*/ 440275 h 580047"/>
                <a:gd name="connsiteX116" fmla="*/ 177561 w 561024"/>
                <a:gd name="connsiteY116" fmla="*/ 437591 h 580047"/>
                <a:gd name="connsiteX117" fmla="*/ 175663 w 561024"/>
                <a:gd name="connsiteY117" fmla="*/ 434776 h 580047"/>
                <a:gd name="connsiteX118" fmla="*/ 171686 w 561024"/>
                <a:gd name="connsiteY118" fmla="*/ 432095 h 580047"/>
                <a:gd name="connsiteX119" fmla="*/ 169790 w 561024"/>
                <a:gd name="connsiteY119" fmla="*/ 429283 h 580047"/>
                <a:gd name="connsiteX120" fmla="*/ 165809 w 561024"/>
                <a:gd name="connsiteY120" fmla="*/ 426599 h 580047"/>
                <a:gd name="connsiteX121" fmla="*/ 163912 w 561024"/>
                <a:gd name="connsiteY121" fmla="*/ 423786 h 580047"/>
                <a:gd name="connsiteX122" fmla="*/ 159933 w 561024"/>
                <a:gd name="connsiteY122" fmla="*/ 421103 h 580047"/>
                <a:gd name="connsiteX123" fmla="*/ 158036 w 561024"/>
                <a:gd name="connsiteY123" fmla="*/ 418290 h 580047"/>
                <a:gd name="connsiteX124" fmla="*/ 154057 w 561024"/>
                <a:gd name="connsiteY124" fmla="*/ 415607 h 580047"/>
                <a:gd name="connsiteX125" fmla="*/ 152162 w 561024"/>
                <a:gd name="connsiteY125" fmla="*/ 412795 h 580047"/>
                <a:gd name="connsiteX126" fmla="*/ 148181 w 561024"/>
                <a:gd name="connsiteY126" fmla="*/ 410112 h 580047"/>
                <a:gd name="connsiteX127" fmla="*/ 146283 w 561024"/>
                <a:gd name="connsiteY127" fmla="*/ 407297 h 580047"/>
                <a:gd name="connsiteX128" fmla="*/ 142305 w 561024"/>
                <a:gd name="connsiteY128" fmla="*/ 404615 h 580047"/>
                <a:gd name="connsiteX129" fmla="*/ 140410 w 561024"/>
                <a:gd name="connsiteY129" fmla="*/ 401803 h 580047"/>
                <a:gd name="connsiteX130" fmla="*/ 136429 w 561024"/>
                <a:gd name="connsiteY130" fmla="*/ 399120 h 580047"/>
                <a:gd name="connsiteX131" fmla="*/ 134532 w 561024"/>
                <a:gd name="connsiteY131" fmla="*/ 396307 h 580047"/>
                <a:gd name="connsiteX132" fmla="*/ 130553 w 561024"/>
                <a:gd name="connsiteY132" fmla="*/ 393624 h 580047"/>
                <a:gd name="connsiteX133" fmla="*/ 128657 w 561024"/>
                <a:gd name="connsiteY133" fmla="*/ 390812 h 580047"/>
                <a:gd name="connsiteX134" fmla="*/ 124676 w 561024"/>
                <a:gd name="connsiteY134" fmla="*/ 388128 h 580047"/>
                <a:gd name="connsiteX135" fmla="*/ 122779 w 561024"/>
                <a:gd name="connsiteY135" fmla="*/ 385313 h 580047"/>
                <a:gd name="connsiteX136" fmla="*/ 118801 w 561024"/>
                <a:gd name="connsiteY136" fmla="*/ 382632 h 580047"/>
                <a:gd name="connsiteX137" fmla="*/ 116905 w 561024"/>
                <a:gd name="connsiteY137" fmla="*/ 379820 h 580047"/>
                <a:gd name="connsiteX138" fmla="*/ 112924 w 561024"/>
                <a:gd name="connsiteY138" fmla="*/ 377136 h 580047"/>
                <a:gd name="connsiteX139" fmla="*/ 111027 w 561024"/>
                <a:gd name="connsiteY139" fmla="*/ 374323 h 580047"/>
                <a:gd name="connsiteX140" fmla="*/ 107048 w 561024"/>
                <a:gd name="connsiteY140" fmla="*/ 371640 h 580047"/>
                <a:gd name="connsiteX141" fmla="*/ 105151 w 561024"/>
                <a:gd name="connsiteY141" fmla="*/ 368827 h 580047"/>
                <a:gd name="connsiteX142" fmla="*/ 101172 w 561024"/>
                <a:gd name="connsiteY142" fmla="*/ 366144 h 580047"/>
                <a:gd name="connsiteX143" fmla="*/ 99275 w 561024"/>
                <a:gd name="connsiteY143" fmla="*/ 363331 h 580047"/>
                <a:gd name="connsiteX144" fmla="*/ 95296 w 561024"/>
                <a:gd name="connsiteY144" fmla="*/ 360648 h 580047"/>
                <a:gd name="connsiteX145" fmla="*/ 93400 w 561024"/>
                <a:gd name="connsiteY145" fmla="*/ 357836 h 580047"/>
                <a:gd name="connsiteX146" fmla="*/ 89419 w 561024"/>
                <a:gd name="connsiteY146" fmla="*/ 355152 h 580047"/>
                <a:gd name="connsiteX147" fmla="*/ 87521 w 561024"/>
                <a:gd name="connsiteY147" fmla="*/ 352337 h 580047"/>
                <a:gd name="connsiteX148" fmla="*/ 83544 w 561024"/>
                <a:gd name="connsiteY148" fmla="*/ 349656 h 580047"/>
                <a:gd name="connsiteX149" fmla="*/ 81648 w 561024"/>
                <a:gd name="connsiteY149" fmla="*/ 346844 h 580047"/>
                <a:gd name="connsiteX150" fmla="*/ 77667 w 561024"/>
                <a:gd name="connsiteY150" fmla="*/ 344160 h 580047"/>
                <a:gd name="connsiteX151" fmla="*/ 75770 w 561024"/>
                <a:gd name="connsiteY151" fmla="*/ 341347 h 580047"/>
                <a:gd name="connsiteX152" fmla="*/ 71791 w 561024"/>
                <a:gd name="connsiteY152" fmla="*/ 338664 h 580047"/>
                <a:gd name="connsiteX153" fmla="*/ 69896 w 561024"/>
                <a:gd name="connsiteY153" fmla="*/ 335852 h 580047"/>
                <a:gd name="connsiteX154" fmla="*/ 65915 w 561024"/>
                <a:gd name="connsiteY154" fmla="*/ 333169 h 580047"/>
                <a:gd name="connsiteX155" fmla="*/ 64018 w 561024"/>
                <a:gd name="connsiteY155" fmla="*/ 330356 h 580047"/>
                <a:gd name="connsiteX156" fmla="*/ 60039 w 561024"/>
                <a:gd name="connsiteY156" fmla="*/ 327673 h 580047"/>
                <a:gd name="connsiteX157" fmla="*/ 58142 w 561024"/>
                <a:gd name="connsiteY157" fmla="*/ 324860 h 580047"/>
                <a:gd name="connsiteX158" fmla="*/ 54163 w 561024"/>
                <a:gd name="connsiteY158" fmla="*/ 322177 h 580047"/>
                <a:gd name="connsiteX159" fmla="*/ 52266 w 561024"/>
                <a:gd name="connsiteY159" fmla="*/ 319364 h 580047"/>
                <a:gd name="connsiteX160" fmla="*/ 48287 w 561024"/>
                <a:gd name="connsiteY160" fmla="*/ 316681 h 580047"/>
                <a:gd name="connsiteX161" fmla="*/ 46390 w 561024"/>
                <a:gd name="connsiteY161" fmla="*/ 313868 h 580047"/>
                <a:gd name="connsiteX162" fmla="*/ 42411 w 561024"/>
                <a:gd name="connsiteY162" fmla="*/ 311185 h 580047"/>
                <a:gd name="connsiteX163" fmla="*/ 40567 w 561024"/>
                <a:gd name="connsiteY163" fmla="*/ 308450 h 580047"/>
                <a:gd name="connsiteX164" fmla="*/ 38092 w 561024"/>
                <a:gd name="connsiteY164" fmla="*/ 306948 h 580047"/>
                <a:gd name="connsiteX165" fmla="*/ 37744 w 561024"/>
                <a:gd name="connsiteY165" fmla="*/ 306504 h 580047"/>
                <a:gd name="connsiteX166" fmla="*/ 36534 w 561024"/>
                <a:gd name="connsiteY166" fmla="*/ 305689 h 580047"/>
                <a:gd name="connsiteX167" fmla="*/ 33055 w 561024"/>
                <a:gd name="connsiteY167" fmla="*/ 300528 h 580047"/>
                <a:gd name="connsiteX168" fmla="*/ 10322 w 561024"/>
                <a:gd name="connsiteY168" fmla="*/ 271557 h 580047"/>
                <a:gd name="connsiteX169" fmla="*/ 0 w 561024"/>
                <a:gd name="connsiteY169" fmla="*/ 226176 h 580047"/>
                <a:gd name="connsiteX170" fmla="*/ 104675 w 561024"/>
                <a:gd name="connsiteY170" fmla="*/ 121501 h 580047"/>
                <a:gd name="connsiteX171" fmla="*/ 150056 w 561024"/>
                <a:gd name="connsiteY171" fmla="*/ 131823 h 580047"/>
                <a:gd name="connsiteX172" fmla="*/ 173282 w 561024"/>
                <a:gd name="connsiteY172" fmla="*/ 150048 h 580047"/>
                <a:gd name="connsiteX173" fmla="*/ 184566 w 561024"/>
                <a:gd name="connsiteY173" fmla="*/ 157656 h 580047"/>
                <a:gd name="connsiteX174" fmla="*/ 186462 w 561024"/>
                <a:gd name="connsiteY174" fmla="*/ 160468 h 580047"/>
                <a:gd name="connsiteX175" fmla="*/ 190443 w 561024"/>
                <a:gd name="connsiteY175" fmla="*/ 163152 h 580047"/>
                <a:gd name="connsiteX176" fmla="*/ 192340 w 561024"/>
                <a:gd name="connsiteY176" fmla="*/ 165966 h 580047"/>
                <a:gd name="connsiteX177" fmla="*/ 196319 w 561024"/>
                <a:gd name="connsiteY177" fmla="*/ 168648 h 580047"/>
                <a:gd name="connsiteX178" fmla="*/ 198216 w 561024"/>
                <a:gd name="connsiteY178" fmla="*/ 171462 h 580047"/>
                <a:gd name="connsiteX179" fmla="*/ 202195 w 561024"/>
                <a:gd name="connsiteY179" fmla="*/ 174144 h 580047"/>
                <a:gd name="connsiteX180" fmla="*/ 204092 w 561024"/>
                <a:gd name="connsiteY180" fmla="*/ 176958 h 580047"/>
                <a:gd name="connsiteX181" fmla="*/ 208071 w 561024"/>
                <a:gd name="connsiteY181" fmla="*/ 179640 h 580047"/>
                <a:gd name="connsiteX182" fmla="*/ 209968 w 561024"/>
                <a:gd name="connsiteY182" fmla="*/ 182454 h 580047"/>
                <a:gd name="connsiteX183" fmla="*/ 213947 w 561024"/>
                <a:gd name="connsiteY183" fmla="*/ 185136 h 580047"/>
                <a:gd name="connsiteX184" fmla="*/ 215843 w 561024"/>
                <a:gd name="connsiteY184" fmla="*/ 187948 h 580047"/>
                <a:gd name="connsiteX185" fmla="*/ 219823 w 561024"/>
                <a:gd name="connsiteY185" fmla="*/ 190631 h 580047"/>
                <a:gd name="connsiteX186" fmla="*/ 221720 w 561024"/>
                <a:gd name="connsiteY186" fmla="*/ 193445 h 580047"/>
                <a:gd name="connsiteX187" fmla="*/ 225699 w 561024"/>
                <a:gd name="connsiteY187" fmla="*/ 196127 h 580047"/>
                <a:gd name="connsiteX188" fmla="*/ 227595 w 561024"/>
                <a:gd name="connsiteY188" fmla="*/ 198939 h 580047"/>
                <a:gd name="connsiteX189" fmla="*/ 231576 w 561024"/>
                <a:gd name="connsiteY189" fmla="*/ 201623 h 580047"/>
                <a:gd name="connsiteX190" fmla="*/ 233474 w 561024"/>
                <a:gd name="connsiteY190" fmla="*/ 204438 h 580047"/>
                <a:gd name="connsiteX191" fmla="*/ 237451 w 561024"/>
                <a:gd name="connsiteY191" fmla="*/ 207119 h 580047"/>
                <a:gd name="connsiteX192" fmla="*/ 239347 w 561024"/>
                <a:gd name="connsiteY192" fmla="*/ 209931 h 580047"/>
                <a:gd name="connsiteX193" fmla="*/ 243328 w 561024"/>
                <a:gd name="connsiteY193" fmla="*/ 212615 h 580047"/>
                <a:gd name="connsiteX194" fmla="*/ 245225 w 561024"/>
                <a:gd name="connsiteY194" fmla="*/ 215429 h 580047"/>
                <a:gd name="connsiteX195" fmla="*/ 249204 w 561024"/>
                <a:gd name="connsiteY195" fmla="*/ 218111 h 580047"/>
                <a:gd name="connsiteX196" fmla="*/ 251101 w 561024"/>
                <a:gd name="connsiteY196" fmla="*/ 220925 h 580047"/>
                <a:gd name="connsiteX197" fmla="*/ 255080 w 561024"/>
                <a:gd name="connsiteY197" fmla="*/ 223607 h 580047"/>
                <a:gd name="connsiteX198" fmla="*/ 256977 w 561024"/>
                <a:gd name="connsiteY198" fmla="*/ 226421 h 580047"/>
                <a:gd name="connsiteX199" fmla="*/ 260956 w 561024"/>
                <a:gd name="connsiteY199" fmla="*/ 229103 h 580047"/>
                <a:gd name="connsiteX200" fmla="*/ 262852 w 561024"/>
                <a:gd name="connsiteY200" fmla="*/ 231915 h 580047"/>
                <a:gd name="connsiteX201" fmla="*/ 266833 w 561024"/>
                <a:gd name="connsiteY201" fmla="*/ 234599 h 580047"/>
                <a:gd name="connsiteX202" fmla="*/ 268731 w 561024"/>
                <a:gd name="connsiteY202" fmla="*/ 237414 h 580047"/>
                <a:gd name="connsiteX203" fmla="*/ 272708 w 561024"/>
                <a:gd name="connsiteY203" fmla="*/ 240095 h 580047"/>
                <a:gd name="connsiteX204" fmla="*/ 274604 w 561024"/>
                <a:gd name="connsiteY204" fmla="*/ 242907 h 580047"/>
                <a:gd name="connsiteX205" fmla="*/ 278585 w 561024"/>
                <a:gd name="connsiteY205" fmla="*/ 245591 h 580047"/>
                <a:gd name="connsiteX206" fmla="*/ 280482 w 561024"/>
                <a:gd name="connsiteY206" fmla="*/ 248405 h 580047"/>
                <a:gd name="connsiteX207" fmla="*/ 284461 w 561024"/>
                <a:gd name="connsiteY207" fmla="*/ 251087 h 580047"/>
                <a:gd name="connsiteX208" fmla="*/ 285101 w 561024"/>
                <a:gd name="connsiteY208" fmla="*/ 252036 h 580047"/>
                <a:gd name="connsiteX209" fmla="*/ 309928 w 561024"/>
                <a:gd name="connsiteY209" fmla="*/ 246389 h 580047"/>
                <a:gd name="connsiteX210" fmla="*/ 307338 w 561024"/>
                <a:gd name="connsiteY210" fmla="*/ 244643 h 580047"/>
                <a:gd name="connsiteX211" fmla="*/ 305441 w 561024"/>
                <a:gd name="connsiteY211" fmla="*/ 241830 h 580047"/>
                <a:gd name="connsiteX212" fmla="*/ 301462 w 561024"/>
                <a:gd name="connsiteY212" fmla="*/ 239147 h 580047"/>
                <a:gd name="connsiteX213" fmla="*/ 299566 w 561024"/>
                <a:gd name="connsiteY213" fmla="*/ 236335 h 580047"/>
                <a:gd name="connsiteX214" fmla="*/ 295585 w 561024"/>
                <a:gd name="connsiteY214" fmla="*/ 233651 h 580047"/>
                <a:gd name="connsiteX215" fmla="*/ 293687 w 561024"/>
                <a:gd name="connsiteY215" fmla="*/ 230836 h 580047"/>
                <a:gd name="connsiteX216" fmla="*/ 289710 w 561024"/>
                <a:gd name="connsiteY216" fmla="*/ 228155 h 580047"/>
                <a:gd name="connsiteX217" fmla="*/ 287814 w 561024"/>
                <a:gd name="connsiteY217" fmla="*/ 225343 h 580047"/>
                <a:gd name="connsiteX218" fmla="*/ 283833 w 561024"/>
                <a:gd name="connsiteY218" fmla="*/ 222659 h 580047"/>
                <a:gd name="connsiteX219" fmla="*/ 281936 w 561024"/>
                <a:gd name="connsiteY219" fmla="*/ 219846 h 580047"/>
                <a:gd name="connsiteX220" fmla="*/ 277957 w 561024"/>
                <a:gd name="connsiteY220" fmla="*/ 217163 h 580047"/>
                <a:gd name="connsiteX221" fmla="*/ 276062 w 561024"/>
                <a:gd name="connsiteY221" fmla="*/ 214351 h 580047"/>
                <a:gd name="connsiteX222" fmla="*/ 272081 w 561024"/>
                <a:gd name="connsiteY222" fmla="*/ 211668 h 580047"/>
                <a:gd name="connsiteX223" fmla="*/ 270184 w 561024"/>
                <a:gd name="connsiteY223" fmla="*/ 208855 h 580047"/>
                <a:gd name="connsiteX224" fmla="*/ 266205 w 561024"/>
                <a:gd name="connsiteY224" fmla="*/ 206172 h 580047"/>
                <a:gd name="connsiteX225" fmla="*/ 264308 w 561024"/>
                <a:gd name="connsiteY225" fmla="*/ 203359 h 580047"/>
                <a:gd name="connsiteX226" fmla="*/ 260329 w 561024"/>
                <a:gd name="connsiteY226" fmla="*/ 200676 h 580047"/>
                <a:gd name="connsiteX227" fmla="*/ 258432 w 561024"/>
                <a:gd name="connsiteY227" fmla="*/ 197863 h 580047"/>
                <a:gd name="connsiteX228" fmla="*/ 254453 w 561024"/>
                <a:gd name="connsiteY228" fmla="*/ 195180 h 580047"/>
                <a:gd name="connsiteX229" fmla="*/ 252556 w 561024"/>
                <a:gd name="connsiteY229" fmla="*/ 192367 h 580047"/>
                <a:gd name="connsiteX230" fmla="*/ 248577 w 561024"/>
                <a:gd name="connsiteY230" fmla="*/ 189684 h 580047"/>
                <a:gd name="connsiteX231" fmla="*/ 246733 w 561024"/>
                <a:gd name="connsiteY231" fmla="*/ 186949 h 580047"/>
                <a:gd name="connsiteX232" fmla="*/ 244258 w 561024"/>
                <a:gd name="connsiteY232" fmla="*/ 185447 h 580047"/>
                <a:gd name="connsiteX233" fmla="*/ 243910 w 561024"/>
                <a:gd name="connsiteY233" fmla="*/ 185003 h 580047"/>
                <a:gd name="connsiteX234" fmla="*/ 242700 w 561024"/>
                <a:gd name="connsiteY234" fmla="*/ 184188 h 580047"/>
                <a:gd name="connsiteX235" fmla="*/ 239221 w 561024"/>
                <a:gd name="connsiteY235" fmla="*/ 179027 h 580047"/>
                <a:gd name="connsiteX236" fmla="*/ 216488 w 561024"/>
                <a:gd name="connsiteY236" fmla="*/ 150056 h 580047"/>
                <a:gd name="connsiteX237" fmla="*/ 206166 w 561024"/>
                <a:gd name="connsiteY237" fmla="*/ 104675 h 580047"/>
                <a:gd name="connsiteX238" fmla="*/ 310841 w 561024"/>
                <a:gd name="connsiteY238" fmla="*/ 0 h 58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561024" h="580047">
                  <a:moveTo>
                    <a:pt x="310841" y="0"/>
                  </a:moveTo>
                  <a:cubicBezTo>
                    <a:pt x="327101" y="0"/>
                    <a:pt x="342494" y="3707"/>
                    <a:pt x="356222" y="10322"/>
                  </a:cubicBezTo>
                  <a:lnTo>
                    <a:pt x="379448" y="28547"/>
                  </a:lnTo>
                  <a:lnTo>
                    <a:pt x="390732" y="36155"/>
                  </a:lnTo>
                  <a:lnTo>
                    <a:pt x="392628" y="38967"/>
                  </a:lnTo>
                  <a:lnTo>
                    <a:pt x="396609" y="41651"/>
                  </a:lnTo>
                  <a:lnTo>
                    <a:pt x="398506" y="44465"/>
                  </a:lnTo>
                  <a:lnTo>
                    <a:pt x="402485" y="47147"/>
                  </a:lnTo>
                  <a:lnTo>
                    <a:pt x="404382" y="49961"/>
                  </a:lnTo>
                  <a:lnTo>
                    <a:pt x="408361" y="52643"/>
                  </a:lnTo>
                  <a:lnTo>
                    <a:pt x="410258" y="55457"/>
                  </a:lnTo>
                  <a:lnTo>
                    <a:pt x="414237" y="58139"/>
                  </a:lnTo>
                  <a:lnTo>
                    <a:pt x="416134" y="60953"/>
                  </a:lnTo>
                  <a:lnTo>
                    <a:pt x="420113" y="63635"/>
                  </a:lnTo>
                  <a:lnTo>
                    <a:pt x="422009" y="66447"/>
                  </a:lnTo>
                  <a:lnTo>
                    <a:pt x="425989" y="69130"/>
                  </a:lnTo>
                  <a:lnTo>
                    <a:pt x="427886" y="71944"/>
                  </a:lnTo>
                  <a:lnTo>
                    <a:pt x="431865" y="74626"/>
                  </a:lnTo>
                  <a:lnTo>
                    <a:pt x="433761" y="77438"/>
                  </a:lnTo>
                  <a:lnTo>
                    <a:pt x="437742" y="80122"/>
                  </a:lnTo>
                  <a:lnTo>
                    <a:pt x="439640" y="82937"/>
                  </a:lnTo>
                  <a:lnTo>
                    <a:pt x="443617" y="85618"/>
                  </a:lnTo>
                  <a:lnTo>
                    <a:pt x="445513" y="88430"/>
                  </a:lnTo>
                  <a:lnTo>
                    <a:pt x="449494" y="91114"/>
                  </a:lnTo>
                  <a:lnTo>
                    <a:pt x="451391" y="93928"/>
                  </a:lnTo>
                  <a:lnTo>
                    <a:pt x="455370" y="96610"/>
                  </a:lnTo>
                  <a:lnTo>
                    <a:pt x="457267" y="99424"/>
                  </a:lnTo>
                  <a:lnTo>
                    <a:pt x="461246" y="102106"/>
                  </a:lnTo>
                  <a:lnTo>
                    <a:pt x="463143" y="104920"/>
                  </a:lnTo>
                  <a:lnTo>
                    <a:pt x="467122" y="107602"/>
                  </a:lnTo>
                  <a:lnTo>
                    <a:pt x="469018" y="110414"/>
                  </a:lnTo>
                  <a:lnTo>
                    <a:pt x="472999" y="113098"/>
                  </a:lnTo>
                  <a:lnTo>
                    <a:pt x="474897" y="115913"/>
                  </a:lnTo>
                  <a:lnTo>
                    <a:pt x="478874" y="118594"/>
                  </a:lnTo>
                  <a:lnTo>
                    <a:pt x="480770" y="121406"/>
                  </a:lnTo>
                  <a:lnTo>
                    <a:pt x="484751" y="124090"/>
                  </a:lnTo>
                  <a:lnTo>
                    <a:pt x="486648" y="126904"/>
                  </a:lnTo>
                  <a:lnTo>
                    <a:pt x="490627" y="129586"/>
                  </a:lnTo>
                  <a:lnTo>
                    <a:pt x="492523" y="132398"/>
                  </a:lnTo>
                  <a:lnTo>
                    <a:pt x="496503" y="135081"/>
                  </a:lnTo>
                  <a:lnTo>
                    <a:pt x="498402" y="137897"/>
                  </a:lnTo>
                  <a:lnTo>
                    <a:pt x="502379" y="140578"/>
                  </a:lnTo>
                  <a:lnTo>
                    <a:pt x="504275" y="143390"/>
                  </a:lnTo>
                  <a:lnTo>
                    <a:pt x="508255" y="146073"/>
                  </a:lnTo>
                  <a:lnTo>
                    <a:pt x="510152" y="148887"/>
                  </a:lnTo>
                  <a:lnTo>
                    <a:pt x="514131" y="151569"/>
                  </a:lnTo>
                  <a:lnTo>
                    <a:pt x="516028" y="154383"/>
                  </a:lnTo>
                  <a:lnTo>
                    <a:pt x="520007" y="157065"/>
                  </a:lnTo>
                  <a:lnTo>
                    <a:pt x="521903" y="159877"/>
                  </a:lnTo>
                  <a:lnTo>
                    <a:pt x="525884" y="162561"/>
                  </a:lnTo>
                  <a:lnTo>
                    <a:pt x="527782" y="165376"/>
                  </a:lnTo>
                  <a:lnTo>
                    <a:pt x="531759" y="168057"/>
                  </a:lnTo>
                  <a:lnTo>
                    <a:pt x="533655" y="170869"/>
                  </a:lnTo>
                  <a:lnTo>
                    <a:pt x="537636" y="173553"/>
                  </a:lnTo>
                  <a:lnTo>
                    <a:pt x="539533" y="176367"/>
                  </a:lnTo>
                  <a:lnTo>
                    <a:pt x="543512" y="179049"/>
                  </a:lnTo>
                  <a:lnTo>
                    <a:pt x="545409" y="181863"/>
                  </a:lnTo>
                  <a:lnTo>
                    <a:pt x="549388" y="184545"/>
                  </a:lnTo>
                  <a:lnTo>
                    <a:pt x="551285" y="187359"/>
                  </a:lnTo>
                  <a:lnTo>
                    <a:pt x="555264" y="190041"/>
                  </a:lnTo>
                  <a:lnTo>
                    <a:pt x="557160" y="192853"/>
                  </a:lnTo>
                  <a:lnTo>
                    <a:pt x="561024" y="195458"/>
                  </a:lnTo>
                  <a:lnTo>
                    <a:pt x="561024" y="467597"/>
                  </a:lnTo>
                  <a:cubicBezTo>
                    <a:pt x="561024" y="529701"/>
                    <a:pt x="510678" y="580047"/>
                    <a:pt x="448574" y="580047"/>
                  </a:cubicBezTo>
                  <a:lnTo>
                    <a:pt x="330045" y="580047"/>
                  </a:lnTo>
                  <a:lnTo>
                    <a:pt x="328444" y="577673"/>
                  </a:lnTo>
                  <a:lnTo>
                    <a:pt x="324465" y="574990"/>
                  </a:lnTo>
                  <a:lnTo>
                    <a:pt x="322568" y="572176"/>
                  </a:lnTo>
                  <a:lnTo>
                    <a:pt x="318588" y="569493"/>
                  </a:lnTo>
                  <a:lnTo>
                    <a:pt x="316692" y="566680"/>
                  </a:lnTo>
                  <a:lnTo>
                    <a:pt x="312713" y="563998"/>
                  </a:lnTo>
                  <a:lnTo>
                    <a:pt x="310817" y="561186"/>
                  </a:lnTo>
                  <a:lnTo>
                    <a:pt x="306836" y="558502"/>
                  </a:lnTo>
                  <a:lnTo>
                    <a:pt x="304939" y="555689"/>
                  </a:lnTo>
                  <a:lnTo>
                    <a:pt x="300960" y="553005"/>
                  </a:lnTo>
                  <a:lnTo>
                    <a:pt x="299064" y="550193"/>
                  </a:lnTo>
                  <a:lnTo>
                    <a:pt x="295084" y="547510"/>
                  </a:lnTo>
                  <a:lnTo>
                    <a:pt x="293187" y="544697"/>
                  </a:lnTo>
                  <a:lnTo>
                    <a:pt x="289208" y="542014"/>
                  </a:lnTo>
                  <a:lnTo>
                    <a:pt x="287311" y="539201"/>
                  </a:lnTo>
                  <a:lnTo>
                    <a:pt x="283332" y="536518"/>
                  </a:lnTo>
                  <a:lnTo>
                    <a:pt x="281435" y="533705"/>
                  </a:lnTo>
                  <a:lnTo>
                    <a:pt x="277456" y="531022"/>
                  </a:lnTo>
                  <a:lnTo>
                    <a:pt x="275559" y="528209"/>
                  </a:lnTo>
                  <a:lnTo>
                    <a:pt x="271580" y="525526"/>
                  </a:lnTo>
                  <a:lnTo>
                    <a:pt x="269684" y="522714"/>
                  </a:lnTo>
                  <a:lnTo>
                    <a:pt x="265703" y="520030"/>
                  </a:lnTo>
                  <a:lnTo>
                    <a:pt x="263805" y="517215"/>
                  </a:lnTo>
                  <a:lnTo>
                    <a:pt x="259828" y="514534"/>
                  </a:lnTo>
                  <a:lnTo>
                    <a:pt x="257932" y="511722"/>
                  </a:lnTo>
                  <a:lnTo>
                    <a:pt x="253951" y="509037"/>
                  </a:lnTo>
                  <a:lnTo>
                    <a:pt x="252055" y="506225"/>
                  </a:lnTo>
                  <a:lnTo>
                    <a:pt x="248075" y="503542"/>
                  </a:lnTo>
                  <a:lnTo>
                    <a:pt x="246180" y="500730"/>
                  </a:lnTo>
                  <a:lnTo>
                    <a:pt x="242199" y="498047"/>
                  </a:lnTo>
                  <a:lnTo>
                    <a:pt x="240301" y="495232"/>
                  </a:lnTo>
                  <a:lnTo>
                    <a:pt x="236323" y="492550"/>
                  </a:lnTo>
                  <a:lnTo>
                    <a:pt x="234428" y="489740"/>
                  </a:lnTo>
                  <a:lnTo>
                    <a:pt x="230446" y="487055"/>
                  </a:lnTo>
                  <a:lnTo>
                    <a:pt x="228547" y="484239"/>
                  </a:lnTo>
                  <a:lnTo>
                    <a:pt x="224571" y="481558"/>
                  </a:lnTo>
                  <a:lnTo>
                    <a:pt x="222676" y="478748"/>
                  </a:lnTo>
                  <a:lnTo>
                    <a:pt x="218694" y="476063"/>
                  </a:lnTo>
                  <a:lnTo>
                    <a:pt x="216797" y="473250"/>
                  </a:lnTo>
                  <a:lnTo>
                    <a:pt x="212818" y="470567"/>
                  </a:lnTo>
                  <a:lnTo>
                    <a:pt x="210920" y="467752"/>
                  </a:lnTo>
                  <a:lnTo>
                    <a:pt x="206943" y="465071"/>
                  </a:lnTo>
                  <a:lnTo>
                    <a:pt x="205047" y="462259"/>
                  </a:lnTo>
                  <a:lnTo>
                    <a:pt x="201066" y="459575"/>
                  </a:lnTo>
                  <a:lnTo>
                    <a:pt x="199169" y="456762"/>
                  </a:lnTo>
                  <a:lnTo>
                    <a:pt x="195190" y="454079"/>
                  </a:lnTo>
                  <a:lnTo>
                    <a:pt x="193293" y="451266"/>
                  </a:lnTo>
                  <a:lnTo>
                    <a:pt x="189314" y="448583"/>
                  </a:lnTo>
                  <a:lnTo>
                    <a:pt x="187417" y="445770"/>
                  </a:lnTo>
                  <a:lnTo>
                    <a:pt x="183438" y="443087"/>
                  </a:lnTo>
                  <a:lnTo>
                    <a:pt x="181542" y="440275"/>
                  </a:lnTo>
                  <a:lnTo>
                    <a:pt x="177561" y="437591"/>
                  </a:lnTo>
                  <a:lnTo>
                    <a:pt x="175663" y="434776"/>
                  </a:lnTo>
                  <a:lnTo>
                    <a:pt x="171686" y="432095"/>
                  </a:lnTo>
                  <a:lnTo>
                    <a:pt x="169790" y="429283"/>
                  </a:lnTo>
                  <a:lnTo>
                    <a:pt x="165809" y="426599"/>
                  </a:lnTo>
                  <a:lnTo>
                    <a:pt x="163912" y="423786"/>
                  </a:lnTo>
                  <a:lnTo>
                    <a:pt x="159933" y="421103"/>
                  </a:lnTo>
                  <a:lnTo>
                    <a:pt x="158036" y="418290"/>
                  </a:lnTo>
                  <a:lnTo>
                    <a:pt x="154057" y="415607"/>
                  </a:lnTo>
                  <a:lnTo>
                    <a:pt x="152162" y="412795"/>
                  </a:lnTo>
                  <a:lnTo>
                    <a:pt x="148181" y="410112"/>
                  </a:lnTo>
                  <a:lnTo>
                    <a:pt x="146283" y="407297"/>
                  </a:lnTo>
                  <a:lnTo>
                    <a:pt x="142305" y="404615"/>
                  </a:lnTo>
                  <a:lnTo>
                    <a:pt x="140410" y="401803"/>
                  </a:lnTo>
                  <a:lnTo>
                    <a:pt x="136429" y="399120"/>
                  </a:lnTo>
                  <a:lnTo>
                    <a:pt x="134532" y="396307"/>
                  </a:lnTo>
                  <a:lnTo>
                    <a:pt x="130553" y="393624"/>
                  </a:lnTo>
                  <a:lnTo>
                    <a:pt x="128657" y="390812"/>
                  </a:lnTo>
                  <a:lnTo>
                    <a:pt x="124676" y="388128"/>
                  </a:lnTo>
                  <a:lnTo>
                    <a:pt x="122779" y="385313"/>
                  </a:lnTo>
                  <a:lnTo>
                    <a:pt x="118801" y="382632"/>
                  </a:lnTo>
                  <a:lnTo>
                    <a:pt x="116905" y="379820"/>
                  </a:lnTo>
                  <a:lnTo>
                    <a:pt x="112924" y="377136"/>
                  </a:lnTo>
                  <a:lnTo>
                    <a:pt x="111027" y="374323"/>
                  </a:lnTo>
                  <a:lnTo>
                    <a:pt x="107048" y="371640"/>
                  </a:lnTo>
                  <a:lnTo>
                    <a:pt x="105151" y="368827"/>
                  </a:lnTo>
                  <a:lnTo>
                    <a:pt x="101172" y="366144"/>
                  </a:lnTo>
                  <a:lnTo>
                    <a:pt x="99275" y="363331"/>
                  </a:lnTo>
                  <a:lnTo>
                    <a:pt x="95296" y="360648"/>
                  </a:lnTo>
                  <a:lnTo>
                    <a:pt x="93400" y="357836"/>
                  </a:lnTo>
                  <a:lnTo>
                    <a:pt x="89419" y="355152"/>
                  </a:lnTo>
                  <a:lnTo>
                    <a:pt x="87521" y="352337"/>
                  </a:lnTo>
                  <a:lnTo>
                    <a:pt x="83544" y="349656"/>
                  </a:lnTo>
                  <a:lnTo>
                    <a:pt x="81648" y="346844"/>
                  </a:lnTo>
                  <a:lnTo>
                    <a:pt x="77667" y="344160"/>
                  </a:lnTo>
                  <a:lnTo>
                    <a:pt x="75770" y="341347"/>
                  </a:lnTo>
                  <a:lnTo>
                    <a:pt x="71791" y="338664"/>
                  </a:lnTo>
                  <a:lnTo>
                    <a:pt x="69896" y="335852"/>
                  </a:lnTo>
                  <a:lnTo>
                    <a:pt x="65915" y="333169"/>
                  </a:lnTo>
                  <a:lnTo>
                    <a:pt x="64018" y="330356"/>
                  </a:lnTo>
                  <a:lnTo>
                    <a:pt x="60039" y="327673"/>
                  </a:lnTo>
                  <a:lnTo>
                    <a:pt x="58142" y="324860"/>
                  </a:lnTo>
                  <a:lnTo>
                    <a:pt x="54163" y="322177"/>
                  </a:lnTo>
                  <a:lnTo>
                    <a:pt x="52266" y="319364"/>
                  </a:lnTo>
                  <a:lnTo>
                    <a:pt x="48287" y="316681"/>
                  </a:lnTo>
                  <a:lnTo>
                    <a:pt x="46390" y="313868"/>
                  </a:lnTo>
                  <a:lnTo>
                    <a:pt x="42411" y="311185"/>
                  </a:lnTo>
                  <a:lnTo>
                    <a:pt x="40567" y="308450"/>
                  </a:lnTo>
                  <a:lnTo>
                    <a:pt x="38092" y="306948"/>
                  </a:lnTo>
                  <a:lnTo>
                    <a:pt x="37744" y="306504"/>
                  </a:lnTo>
                  <a:lnTo>
                    <a:pt x="36534" y="305689"/>
                  </a:lnTo>
                  <a:lnTo>
                    <a:pt x="33055" y="300528"/>
                  </a:lnTo>
                  <a:lnTo>
                    <a:pt x="10322" y="271557"/>
                  </a:lnTo>
                  <a:cubicBezTo>
                    <a:pt x="3707" y="257829"/>
                    <a:pt x="0" y="242435"/>
                    <a:pt x="0" y="226176"/>
                  </a:cubicBezTo>
                  <a:cubicBezTo>
                    <a:pt x="0" y="168366"/>
                    <a:pt x="46865" y="121501"/>
                    <a:pt x="104675" y="121501"/>
                  </a:cubicBezTo>
                  <a:cubicBezTo>
                    <a:pt x="120935" y="121501"/>
                    <a:pt x="136328" y="125208"/>
                    <a:pt x="150056" y="131823"/>
                  </a:cubicBezTo>
                  <a:lnTo>
                    <a:pt x="173282" y="150048"/>
                  </a:lnTo>
                  <a:lnTo>
                    <a:pt x="184566" y="157656"/>
                  </a:lnTo>
                  <a:lnTo>
                    <a:pt x="186462" y="160468"/>
                  </a:lnTo>
                  <a:lnTo>
                    <a:pt x="190443" y="163152"/>
                  </a:lnTo>
                  <a:lnTo>
                    <a:pt x="192340" y="165966"/>
                  </a:lnTo>
                  <a:lnTo>
                    <a:pt x="196319" y="168648"/>
                  </a:lnTo>
                  <a:lnTo>
                    <a:pt x="198216" y="171462"/>
                  </a:lnTo>
                  <a:lnTo>
                    <a:pt x="202195" y="174144"/>
                  </a:lnTo>
                  <a:lnTo>
                    <a:pt x="204092" y="176958"/>
                  </a:lnTo>
                  <a:lnTo>
                    <a:pt x="208071" y="179640"/>
                  </a:lnTo>
                  <a:lnTo>
                    <a:pt x="209968" y="182454"/>
                  </a:lnTo>
                  <a:lnTo>
                    <a:pt x="213947" y="185136"/>
                  </a:lnTo>
                  <a:lnTo>
                    <a:pt x="215843" y="187948"/>
                  </a:lnTo>
                  <a:lnTo>
                    <a:pt x="219823" y="190631"/>
                  </a:lnTo>
                  <a:lnTo>
                    <a:pt x="221720" y="193445"/>
                  </a:lnTo>
                  <a:lnTo>
                    <a:pt x="225699" y="196127"/>
                  </a:lnTo>
                  <a:lnTo>
                    <a:pt x="227595" y="198939"/>
                  </a:lnTo>
                  <a:lnTo>
                    <a:pt x="231576" y="201623"/>
                  </a:lnTo>
                  <a:lnTo>
                    <a:pt x="233474" y="204438"/>
                  </a:lnTo>
                  <a:lnTo>
                    <a:pt x="237451" y="207119"/>
                  </a:lnTo>
                  <a:lnTo>
                    <a:pt x="239347" y="209931"/>
                  </a:lnTo>
                  <a:lnTo>
                    <a:pt x="243328" y="212615"/>
                  </a:lnTo>
                  <a:lnTo>
                    <a:pt x="245225" y="215429"/>
                  </a:lnTo>
                  <a:lnTo>
                    <a:pt x="249204" y="218111"/>
                  </a:lnTo>
                  <a:lnTo>
                    <a:pt x="251101" y="220925"/>
                  </a:lnTo>
                  <a:lnTo>
                    <a:pt x="255080" y="223607"/>
                  </a:lnTo>
                  <a:lnTo>
                    <a:pt x="256977" y="226421"/>
                  </a:lnTo>
                  <a:lnTo>
                    <a:pt x="260956" y="229103"/>
                  </a:lnTo>
                  <a:lnTo>
                    <a:pt x="262852" y="231915"/>
                  </a:lnTo>
                  <a:lnTo>
                    <a:pt x="266833" y="234599"/>
                  </a:lnTo>
                  <a:lnTo>
                    <a:pt x="268731" y="237414"/>
                  </a:lnTo>
                  <a:lnTo>
                    <a:pt x="272708" y="240095"/>
                  </a:lnTo>
                  <a:lnTo>
                    <a:pt x="274604" y="242907"/>
                  </a:lnTo>
                  <a:lnTo>
                    <a:pt x="278585" y="245591"/>
                  </a:lnTo>
                  <a:lnTo>
                    <a:pt x="280482" y="248405"/>
                  </a:lnTo>
                  <a:lnTo>
                    <a:pt x="284461" y="251087"/>
                  </a:lnTo>
                  <a:lnTo>
                    <a:pt x="285101" y="252036"/>
                  </a:lnTo>
                  <a:lnTo>
                    <a:pt x="309928" y="246389"/>
                  </a:lnTo>
                  <a:lnTo>
                    <a:pt x="307338" y="244643"/>
                  </a:lnTo>
                  <a:lnTo>
                    <a:pt x="305441" y="241830"/>
                  </a:lnTo>
                  <a:lnTo>
                    <a:pt x="301462" y="239147"/>
                  </a:lnTo>
                  <a:lnTo>
                    <a:pt x="299566" y="236335"/>
                  </a:lnTo>
                  <a:lnTo>
                    <a:pt x="295585" y="233651"/>
                  </a:lnTo>
                  <a:lnTo>
                    <a:pt x="293687" y="230836"/>
                  </a:lnTo>
                  <a:lnTo>
                    <a:pt x="289710" y="228155"/>
                  </a:lnTo>
                  <a:lnTo>
                    <a:pt x="287814" y="225343"/>
                  </a:lnTo>
                  <a:lnTo>
                    <a:pt x="283833" y="222659"/>
                  </a:lnTo>
                  <a:lnTo>
                    <a:pt x="281936" y="219846"/>
                  </a:lnTo>
                  <a:lnTo>
                    <a:pt x="277957" y="217163"/>
                  </a:lnTo>
                  <a:lnTo>
                    <a:pt x="276062" y="214351"/>
                  </a:lnTo>
                  <a:lnTo>
                    <a:pt x="272081" y="211668"/>
                  </a:lnTo>
                  <a:lnTo>
                    <a:pt x="270184" y="208855"/>
                  </a:lnTo>
                  <a:lnTo>
                    <a:pt x="266205" y="206172"/>
                  </a:lnTo>
                  <a:lnTo>
                    <a:pt x="264308" y="203359"/>
                  </a:lnTo>
                  <a:lnTo>
                    <a:pt x="260329" y="200676"/>
                  </a:lnTo>
                  <a:lnTo>
                    <a:pt x="258432" y="197863"/>
                  </a:lnTo>
                  <a:lnTo>
                    <a:pt x="254453" y="195180"/>
                  </a:lnTo>
                  <a:lnTo>
                    <a:pt x="252556" y="192367"/>
                  </a:lnTo>
                  <a:lnTo>
                    <a:pt x="248577" y="189684"/>
                  </a:lnTo>
                  <a:lnTo>
                    <a:pt x="246733" y="186949"/>
                  </a:lnTo>
                  <a:lnTo>
                    <a:pt x="244258" y="185447"/>
                  </a:lnTo>
                  <a:lnTo>
                    <a:pt x="243910" y="185003"/>
                  </a:lnTo>
                  <a:lnTo>
                    <a:pt x="242700" y="184188"/>
                  </a:lnTo>
                  <a:lnTo>
                    <a:pt x="239221" y="179027"/>
                  </a:lnTo>
                  <a:lnTo>
                    <a:pt x="216488" y="150056"/>
                  </a:lnTo>
                  <a:cubicBezTo>
                    <a:pt x="209873" y="136328"/>
                    <a:pt x="206166" y="120934"/>
                    <a:pt x="206166" y="104675"/>
                  </a:cubicBezTo>
                  <a:cubicBezTo>
                    <a:pt x="206166" y="46865"/>
                    <a:pt x="253031" y="0"/>
                    <a:pt x="310841"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68" name="任意多边形: 形状 67">
              <a:extLst>
                <a:ext uri="{FF2B5EF4-FFF2-40B4-BE49-F238E27FC236}">
                  <a16:creationId xmlns:a16="http://schemas.microsoft.com/office/drawing/2014/main" id="{DD292537-5BA1-4735-93A5-76B385A473C9}"/>
                </a:ext>
              </a:extLst>
            </p:cNvPr>
            <p:cNvSpPr/>
            <p:nvPr/>
          </p:nvSpPr>
          <p:spPr>
            <a:xfrm>
              <a:off x="8543672" y="5131193"/>
              <a:ext cx="418445" cy="454865"/>
            </a:xfrm>
            <a:custGeom>
              <a:avLst/>
              <a:gdLst>
                <a:gd name="connsiteX0" fmla="*/ 313770 w 418445"/>
                <a:gd name="connsiteY0" fmla="*/ 245515 h 454865"/>
                <a:gd name="connsiteX1" fmla="*/ 418445 w 418445"/>
                <a:gd name="connsiteY1" fmla="*/ 350190 h 454865"/>
                <a:gd name="connsiteX2" fmla="*/ 313770 w 418445"/>
                <a:gd name="connsiteY2" fmla="*/ 454865 h 454865"/>
                <a:gd name="connsiteX3" fmla="*/ 209095 w 418445"/>
                <a:gd name="connsiteY3" fmla="*/ 350190 h 454865"/>
                <a:gd name="connsiteX4" fmla="*/ 313770 w 418445"/>
                <a:gd name="connsiteY4" fmla="*/ 245515 h 454865"/>
                <a:gd name="connsiteX5" fmla="*/ 104675 w 418445"/>
                <a:gd name="connsiteY5" fmla="*/ 121501 h 454865"/>
                <a:gd name="connsiteX6" fmla="*/ 209350 w 418445"/>
                <a:gd name="connsiteY6" fmla="*/ 226176 h 454865"/>
                <a:gd name="connsiteX7" fmla="*/ 104675 w 418445"/>
                <a:gd name="connsiteY7" fmla="*/ 330851 h 454865"/>
                <a:gd name="connsiteX8" fmla="*/ 0 w 418445"/>
                <a:gd name="connsiteY8" fmla="*/ 226176 h 454865"/>
                <a:gd name="connsiteX9" fmla="*/ 104675 w 418445"/>
                <a:gd name="connsiteY9" fmla="*/ 121501 h 454865"/>
                <a:gd name="connsiteX10" fmla="*/ 310841 w 418445"/>
                <a:gd name="connsiteY10" fmla="*/ 0 h 454865"/>
                <a:gd name="connsiteX11" fmla="*/ 415516 w 418445"/>
                <a:gd name="connsiteY11" fmla="*/ 104675 h 454865"/>
                <a:gd name="connsiteX12" fmla="*/ 310841 w 418445"/>
                <a:gd name="connsiteY12" fmla="*/ 209350 h 454865"/>
                <a:gd name="connsiteX13" fmla="*/ 206166 w 418445"/>
                <a:gd name="connsiteY13" fmla="*/ 104675 h 454865"/>
                <a:gd name="connsiteX14" fmla="*/ 310841 w 418445"/>
                <a:gd name="connsiteY14" fmla="*/ 0 h 45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445" h="454865">
                  <a:moveTo>
                    <a:pt x="313770" y="245515"/>
                  </a:moveTo>
                  <a:cubicBezTo>
                    <a:pt x="371580" y="245515"/>
                    <a:pt x="418445" y="292380"/>
                    <a:pt x="418445" y="350190"/>
                  </a:cubicBezTo>
                  <a:cubicBezTo>
                    <a:pt x="418445" y="408000"/>
                    <a:pt x="371580" y="454865"/>
                    <a:pt x="313770" y="454865"/>
                  </a:cubicBezTo>
                  <a:cubicBezTo>
                    <a:pt x="255960" y="454865"/>
                    <a:pt x="209095" y="408000"/>
                    <a:pt x="209095" y="350190"/>
                  </a:cubicBezTo>
                  <a:cubicBezTo>
                    <a:pt x="209095" y="292380"/>
                    <a:pt x="255960" y="245515"/>
                    <a:pt x="313770" y="245515"/>
                  </a:cubicBezTo>
                  <a:close/>
                  <a:moveTo>
                    <a:pt x="104675" y="121501"/>
                  </a:moveTo>
                  <a:cubicBezTo>
                    <a:pt x="162485" y="121501"/>
                    <a:pt x="209350" y="168366"/>
                    <a:pt x="209350" y="226176"/>
                  </a:cubicBezTo>
                  <a:cubicBezTo>
                    <a:pt x="209350" y="283986"/>
                    <a:pt x="162485" y="330851"/>
                    <a:pt x="104675" y="330851"/>
                  </a:cubicBezTo>
                  <a:cubicBezTo>
                    <a:pt x="46865" y="330851"/>
                    <a:pt x="0" y="283986"/>
                    <a:pt x="0" y="226176"/>
                  </a:cubicBezTo>
                  <a:cubicBezTo>
                    <a:pt x="0" y="168366"/>
                    <a:pt x="46865" y="121501"/>
                    <a:pt x="104675" y="121501"/>
                  </a:cubicBezTo>
                  <a:close/>
                  <a:moveTo>
                    <a:pt x="310841" y="0"/>
                  </a:moveTo>
                  <a:cubicBezTo>
                    <a:pt x="368651" y="0"/>
                    <a:pt x="415516" y="46865"/>
                    <a:pt x="415516" y="104675"/>
                  </a:cubicBezTo>
                  <a:cubicBezTo>
                    <a:pt x="415516" y="162485"/>
                    <a:pt x="368651" y="209350"/>
                    <a:pt x="310841" y="209350"/>
                  </a:cubicBezTo>
                  <a:cubicBezTo>
                    <a:pt x="253031" y="209350"/>
                    <a:pt x="206166" y="162485"/>
                    <a:pt x="206166" y="104675"/>
                  </a:cubicBezTo>
                  <a:cubicBezTo>
                    <a:pt x="206166" y="46865"/>
                    <a:pt x="253031" y="0"/>
                    <a:pt x="3108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50" name="组合 49">
            <a:extLst>
              <a:ext uri="{FF2B5EF4-FFF2-40B4-BE49-F238E27FC236}">
                <a16:creationId xmlns:a16="http://schemas.microsoft.com/office/drawing/2014/main" id="{895F5C31-AB20-4DCC-8529-8D442ABEE92F}"/>
              </a:ext>
            </a:extLst>
          </p:cNvPr>
          <p:cNvGrpSpPr/>
          <p:nvPr userDrawn="1"/>
        </p:nvGrpSpPr>
        <p:grpSpPr>
          <a:xfrm>
            <a:off x="11074399" y="306386"/>
            <a:ext cx="674689" cy="674689"/>
            <a:chOff x="11074399" y="306386"/>
            <a:chExt cx="674689" cy="674689"/>
          </a:xfrm>
        </p:grpSpPr>
        <p:sp>
          <p:nvSpPr>
            <p:cNvPr id="51" name="矩形: 圆角 50">
              <a:extLst>
                <a:ext uri="{FF2B5EF4-FFF2-40B4-BE49-F238E27FC236}">
                  <a16:creationId xmlns:a16="http://schemas.microsoft.com/office/drawing/2014/main" id="{49B59F13-F8AF-4C5F-81CD-AFE29B2ED5C5}"/>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2" name="任意多边形: 形状 51">
              <a:extLst>
                <a:ext uri="{FF2B5EF4-FFF2-40B4-BE49-F238E27FC236}">
                  <a16:creationId xmlns:a16="http://schemas.microsoft.com/office/drawing/2014/main" id="{065AC9CB-AE79-430E-B0A8-43CD1F10F348}"/>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3" name="Freeform 193">
              <a:extLst>
                <a:ext uri="{FF2B5EF4-FFF2-40B4-BE49-F238E27FC236}">
                  <a16:creationId xmlns:a16="http://schemas.microsoft.com/office/drawing/2014/main" id="{7B69DA1E-2C9F-43CA-9369-384DD13A47A1}"/>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69" name="文本占位符 3">
            <a:extLst>
              <a:ext uri="{FF2B5EF4-FFF2-40B4-BE49-F238E27FC236}">
                <a16:creationId xmlns:a16="http://schemas.microsoft.com/office/drawing/2014/main" id="{24382B89-221B-41C9-9317-2BE65223079E}"/>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三想并列页面</a:t>
            </a:r>
          </a:p>
        </p:txBody>
      </p:sp>
    </p:spTree>
    <p:extLst>
      <p:ext uri="{BB962C8B-B14F-4D97-AF65-F5344CB8AC3E}">
        <p14:creationId xmlns:p14="http://schemas.microsoft.com/office/powerpoint/2010/main" val="684009303"/>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三项并列关系2">
    <p:bg>
      <p:bgPr>
        <a:solidFill>
          <a:schemeClr val="bg1">
            <a:lumMod val="95000"/>
          </a:schemeClr>
        </a:solidFill>
        <a:effectLst/>
      </p:bgPr>
    </p:bg>
    <p:spTree>
      <p:nvGrpSpPr>
        <p:cNvPr id="1" name=""/>
        <p:cNvGrpSpPr/>
        <p:nvPr/>
      </p:nvGrpSpPr>
      <p:grpSpPr>
        <a:xfrm>
          <a:off x="0" y="0"/>
          <a:ext cx="0" cy="0"/>
          <a:chOff x="0" y="0"/>
          <a:chExt cx="0" cy="0"/>
        </a:xfrm>
      </p:grpSpPr>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椭圆 17">
            <a:extLst>
              <a:ext uri="{FF2B5EF4-FFF2-40B4-BE49-F238E27FC236}">
                <a16:creationId xmlns:a16="http://schemas.microsoft.com/office/drawing/2014/main" id="{B5F52EE5-3BAE-473D-980E-753E2104F1DD}"/>
              </a:ext>
            </a:extLst>
          </p:cNvPr>
          <p:cNvSpPr/>
          <p:nvPr userDrawn="1"/>
        </p:nvSpPr>
        <p:spPr>
          <a:xfrm>
            <a:off x="4820652" y="3566271"/>
            <a:ext cx="2550695" cy="255069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nvGrpSpPr>
          <p:cNvPr id="19" name="组合 18">
            <a:extLst>
              <a:ext uri="{FF2B5EF4-FFF2-40B4-BE49-F238E27FC236}">
                <a16:creationId xmlns:a16="http://schemas.microsoft.com/office/drawing/2014/main" id="{B632BFD9-FB85-44ED-AAFC-9DA1B1CABB0D}"/>
              </a:ext>
            </a:extLst>
          </p:cNvPr>
          <p:cNvGrpSpPr/>
          <p:nvPr userDrawn="1"/>
        </p:nvGrpSpPr>
        <p:grpSpPr>
          <a:xfrm>
            <a:off x="4707466" y="3884040"/>
            <a:ext cx="2777067" cy="2025944"/>
            <a:chOff x="1310726" y="1286639"/>
            <a:chExt cx="2777067" cy="2025944"/>
          </a:xfrm>
        </p:grpSpPr>
        <p:sp>
          <p:nvSpPr>
            <p:cNvPr id="20" name="任意多边形: 形状 19">
              <a:extLst>
                <a:ext uri="{FF2B5EF4-FFF2-40B4-BE49-F238E27FC236}">
                  <a16:creationId xmlns:a16="http://schemas.microsoft.com/office/drawing/2014/main" id="{2619A9B4-E36B-4C37-B708-F3B1860F690C}"/>
                </a:ext>
              </a:extLst>
            </p:cNvPr>
            <p:cNvSpPr/>
            <p:nvPr/>
          </p:nvSpPr>
          <p:spPr>
            <a:xfrm>
              <a:off x="2499790" y="1952625"/>
              <a:ext cx="132855" cy="92513"/>
            </a:xfrm>
            <a:custGeom>
              <a:avLst/>
              <a:gdLst>
                <a:gd name="connsiteX0" fmla="*/ 90930 w 132855"/>
                <a:gd name="connsiteY0" fmla="*/ 107 h 92513"/>
                <a:gd name="connsiteX1" fmla="*/ 121403 w 132855"/>
                <a:gd name="connsiteY1" fmla="*/ 3088 h 92513"/>
                <a:gd name="connsiteX2" fmla="*/ 132855 w 132855"/>
                <a:gd name="connsiteY2" fmla="*/ 4993 h 92513"/>
                <a:gd name="connsiteX3" fmla="*/ 124767 w 132855"/>
                <a:gd name="connsiteY3" fmla="*/ 82326 h 92513"/>
                <a:gd name="connsiteX4" fmla="*/ 123983 w 132855"/>
                <a:gd name="connsiteY4" fmla="*/ 82080 h 92513"/>
                <a:gd name="connsiteX5" fmla="*/ 0 w 132855"/>
                <a:gd name="connsiteY5" fmla="*/ 92513 h 92513"/>
                <a:gd name="connsiteX6" fmla="*/ 12700 w 132855"/>
                <a:gd name="connsiteY6" fmla="*/ 9050 h 92513"/>
                <a:gd name="connsiteX7" fmla="*/ 90930 w 132855"/>
                <a:gd name="connsiteY7" fmla="*/ 107 h 9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855" h="92513">
                  <a:moveTo>
                    <a:pt x="90930" y="107"/>
                  </a:moveTo>
                  <a:cubicBezTo>
                    <a:pt x="101121" y="438"/>
                    <a:pt x="110815" y="1515"/>
                    <a:pt x="121403" y="3088"/>
                  </a:cubicBezTo>
                  <a:lnTo>
                    <a:pt x="132855" y="4993"/>
                  </a:lnTo>
                  <a:lnTo>
                    <a:pt x="124767" y="82326"/>
                  </a:lnTo>
                  <a:lnTo>
                    <a:pt x="123983" y="82080"/>
                  </a:lnTo>
                  <a:cubicBezTo>
                    <a:pt x="93647" y="75125"/>
                    <a:pt x="67130" y="78603"/>
                    <a:pt x="0" y="92513"/>
                  </a:cubicBezTo>
                  <a:lnTo>
                    <a:pt x="12700" y="9050"/>
                  </a:lnTo>
                  <a:cubicBezTo>
                    <a:pt x="48180" y="1763"/>
                    <a:pt x="70549" y="-555"/>
                    <a:pt x="90930" y="107"/>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1" name="任意多边形: 形状 20">
              <a:extLst>
                <a:ext uri="{FF2B5EF4-FFF2-40B4-BE49-F238E27FC236}">
                  <a16:creationId xmlns:a16="http://schemas.microsoft.com/office/drawing/2014/main" id="{C892D9A2-6CFC-467D-A1EB-EB5A3973554E}"/>
                </a:ext>
              </a:extLst>
            </p:cNvPr>
            <p:cNvSpPr/>
            <p:nvPr/>
          </p:nvSpPr>
          <p:spPr>
            <a:xfrm>
              <a:off x="2474938" y="2084846"/>
              <a:ext cx="143968" cy="107135"/>
            </a:xfrm>
            <a:custGeom>
              <a:avLst/>
              <a:gdLst>
                <a:gd name="connsiteX0" fmla="*/ 105302 w 143968"/>
                <a:gd name="connsiteY0" fmla="*/ 125 h 107135"/>
                <a:gd name="connsiteX1" fmla="*/ 140591 w 143968"/>
                <a:gd name="connsiteY1" fmla="*/ 3577 h 107135"/>
                <a:gd name="connsiteX2" fmla="*/ 143968 w 143968"/>
                <a:gd name="connsiteY2" fmla="*/ 4139 h 107135"/>
                <a:gd name="connsiteX3" fmla="*/ 134566 w 143968"/>
                <a:gd name="connsiteY3" fmla="*/ 94032 h 107135"/>
                <a:gd name="connsiteX4" fmla="*/ 108017 w 143968"/>
                <a:gd name="connsiteY4" fmla="*/ 91026 h 107135"/>
                <a:gd name="connsiteX5" fmla="*/ 0 w 143968"/>
                <a:gd name="connsiteY5" fmla="*/ 107135 h 107135"/>
                <a:gd name="connsiteX6" fmla="*/ 14707 w 143968"/>
                <a:gd name="connsiteY6" fmla="*/ 10481 h 107135"/>
                <a:gd name="connsiteX7" fmla="*/ 105302 w 143968"/>
                <a:gd name="connsiteY7" fmla="*/ 125 h 10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968" h="107135">
                  <a:moveTo>
                    <a:pt x="105302" y="125"/>
                  </a:moveTo>
                  <a:cubicBezTo>
                    <a:pt x="117104" y="508"/>
                    <a:pt x="128330" y="1755"/>
                    <a:pt x="140591" y="3577"/>
                  </a:cubicBezTo>
                  <a:lnTo>
                    <a:pt x="143968" y="4139"/>
                  </a:lnTo>
                  <a:lnTo>
                    <a:pt x="134566" y="94032"/>
                  </a:lnTo>
                  <a:lnTo>
                    <a:pt x="108017" y="91026"/>
                  </a:lnTo>
                  <a:cubicBezTo>
                    <a:pt x="82751" y="91026"/>
                    <a:pt x="51827" y="96395"/>
                    <a:pt x="0" y="107135"/>
                  </a:cubicBezTo>
                  <a:lnTo>
                    <a:pt x="14707" y="10481"/>
                  </a:lnTo>
                  <a:cubicBezTo>
                    <a:pt x="55795" y="2042"/>
                    <a:pt x="81699" y="-643"/>
                    <a:pt x="105302" y="125"/>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2" name="任意多边形: 形状 21">
              <a:extLst>
                <a:ext uri="{FF2B5EF4-FFF2-40B4-BE49-F238E27FC236}">
                  <a16:creationId xmlns:a16="http://schemas.microsoft.com/office/drawing/2014/main" id="{F5B93835-A5E3-4BF8-B37B-41C6672A178D}"/>
                </a:ext>
              </a:extLst>
            </p:cNvPr>
            <p:cNvSpPr/>
            <p:nvPr/>
          </p:nvSpPr>
          <p:spPr>
            <a:xfrm>
              <a:off x="2439057" y="2231689"/>
              <a:ext cx="164515" cy="128246"/>
            </a:xfrm>
            <a:custGeom>
              <a:avLst/>
              <a:gdLst>
                <a:gd name="connsiteX0" fmla="*/ 126052 w 164515"/>
                <a:gd name="connsiteY0" fmla="*/ 149 h 128246"/>
                <a:gd name="connsiteX1" fmla="*/ 164515 w 164515"/>
                <a:gd name="connsiteY1" fmla="*/ 3911 h 128246"/>
                <a:gd name="connsiteX2" fmla="*/ 153245 w 164515"/>
                <a:gd name="connsiteY2" fmla="*/ 111674 h 128246"/>
                <a:gd name="connsiteX3" fmla="*/ 129302 w 164515"/>
                <a:gd name="connsiteY3" fmla="*/ 108963 h 128246"/>
                <a:gd name="connsiteX4" fmla="*/ 0 w 164515"/>
                <a:gd name="connsiteY4" fmla="*/ 128246 h 128246"/>
                <a:gd name="connsiteX5" fmla="*/ 17605 w 164515"/>
                <a:gd name="connsiteY5" fmla="*/ 12546 h 128246"/>
                <a:gd name="connsiteX6" fmla="*/ 126052 w 164515"/>
                <a:gd name="connsiteY6" fmla="*/ 149 h 12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15" h="128246">
                  <a:moveTo>
                    <a:pt x="126052" y="149"/>
                  </a:moveTo>
                  <a:lnTo>
                    <a:pt x="164515" y="3911"/>
                  </a:lnTo>
                  <a:lnTo>
                    <a:pt x="153245" y="111674"/>
                  </a:lnTo>
                  <a:lnTo>
                    <a:pt x="129302" y="108963"/>
                  </a:lnTo>
                  <a:cubicBezTo>
                    <a:pt x="99057" y="108963"/>
                    <a:pt x="62040" y="115390"/>
                    <a:pt x="0" y="128246"/>
                  </a:cubicBezTo>
                  <a:lnTo>
                    <a:pt x="17605" y="12546"/>
                  </a:lnTo>
                  <a:cubicBezTo>
                    <a:pt x="66789" y="2445"/>
                    <a:pt x="97798" y="-769"/>
                    <a:pt x="126052" y="149"/>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3" name="任意多边形: 形状 22">
              <a:extLst>
                <a:ext uri="{FF2B5EF4-FFF2-40B4-BE49-F238E27FC236}">
                  <a16:creationId xmlns:a16="http://schemas.microsoft.com/office/drawing/2014/main" id="{059C0478-E991-4DC2-9279-110A5F66A561}"/>
                </a:ext>
              </a:extLst>
            </p:cNvPr>
            <p:cNvSpPr/>
            <p:nvPr/>
          </p:nvSpPr>
          <p:spPr>
            <a:xfrm>
              <a:off x="2403902" y="2400595"/>
              <a:ext cx="182031" cy="148930"/>
            </a:xfrm>
            <a:custGeom>
              <a:avLst/>
              <a:gdLst>
                <a:gd name="connsiteX0" fmla="*/ 146382 w 182031"/>
                <a:gd name="connsiteY0" fmla="*/ 173 h 148930"/>
                <a:gd name="connsiteX1" fmla="*/ 182031 w 182031"/>
                <a:gd name="connsiteY1" fmla="*/ 3660 h 148930"/>
                <a:gd name="connsiteX2" fmla="*/ 168957 w 182031"/>
                <a:gd name="connsiteY2" fmla="*/ 128666 h 148930"/>
                <a:gd name="connsiteX3" fmla="*/ 150156 w 182031"/>
                <a:gd name="connsiteY3" fmla="*/ 126537 h 148930"/>
                <a:gd name="connsiteX4" fmla="*/ 0 w 182031"/>
                <a:gd name="connsiteY4" fmla="*/ 148930 h 148930"/>
                <a:gd name="connsiteX5" fmla="*/ 20445 w 182031"/>
                <a:gd name="connsiteY5" fmla="*/ 14569 h 148930"/>
                <a:gd name="connsiteX6" fmla="*/ 146382 w 182031"/>
                <a:gd name="connsiteY6" fmla="*/ 173 h 14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031" h="148930">
                  <a:moveTo>
                    <a:pt x="146382" y="173"/>
                  </a:moveTo>
                  <a:lnTo>
                    <a:pt x="182031" y="3660"/>
                  </a:lnTo>
                  <a:lnTo>
                    <a:pt x="168957" y="128666"/>
                  </a:lnTo>
                  <a:lnTo>
                    <a:pt x="150156" y="126537"/>
                  </a:lnTo>
                  <a:cubicBezTo>
                    <a:pt x="115033" y="126536"/>
                    <a:pt x="72046" y="134001"/>
                    <a:pt x="0" y="148930"/>
                  </a:cubicBezTo>
                  <a:lnTo>
                    <a:pt x="20445" y="14569"/>
                  </a:lnTo>
                  <a:cubicBezTo>
                    <a:pt x="77562" y="2839"/>
                    <a:pt x="113572" y="-893"/>
                    <a:pt x="146382" y="173"/>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4" name="任意多边形: 形状 23">
              <a:extLst>
                <a:ext uri="{FF2B5EF4-FFF2-40B4-BE49-F238E27FC236}">
                  <a16:creationId xmlns:a16="http://schemas.microsoft.com/office/drawing/2014/main" id="{D0F1DFBE-C470-4216-9CBD-5454A17CA55A}"/>
                </a:ext>
              </a:extLst>
            </p:cNvPr>
            <p:cNvSpPr/>
            <p:nvPr/>
          </p:nvSpPr>
          <p:spPr>
            <a:xfrm>
              <a:off x="1727783" y="1492443"/>
              <a:ext cx="927164" cy="1730711"/>
            </a:xfrm>
            <a:custGeom>
              <a:avLst/>
              <a:gdLst>
                <a:gd name="connsiteX0" fmla="*/ 844656 w 927164"/>
                <a:gd name="connsiteY0" fmla="*/ 0 h 1730711"/>
                <a:gd name="connsiteX1" fmla="*/ 854735 w 927164"/>
                <a:gd name="connsiteY1" fmla="*/ 14950 h 1730711"/>
                <a:gd name="connsiteX2" fmla="*/ 907214 w 927164"/>
                <a:gd name="connsiteY2" fmla="*/ 50333 h 1730711"/>
                <a:gd name="connsiteX3" fmla="*/ 927164 w 927164"/>
                <a:gd name="connsiteY3" fmla="*/ 54360 h 1730711"/>
                <a:gd name="connsiteX4" fmla="*/ 884199 w 927164"/>
                <a:gd name="connsiteY4" fmla="*/ 465175 h 1730711"/>
                <a:gd name="connsiteX5" fmla="*/ 872747 w 927164"/>
                <a:gd name="connsiteY5" fmla="*/ 463270 h 1730711"/>
                <a:gd name="connsiteX6" fmla="*/ 764044 w 927164"/>
                <a:gd name="connsiteY6" fmla="*/ 469232 h 1730711"/>
                <a:gd name="connsiteX7" fmla="*/ 751344 w 927164"/>
                <a:gd name="connsiteY7" fmla="*/ 552695 h 1730711"/>
                <a:gd name="connsiteX8" fmla="*/ 875327 w 927164"/>
                <a:gd name="connsiteY8" fmla="*/ 542262 h 1730711"/>
                <a:gd name="connsiteX9" fmla="*/ 876111 w 927164"/>
                <a:gd name="connsiteY9" fmla="*/ 542508 h 1730711"/>
                <a:gd name="connsiteX10" fmla="*/ 870460 w 927164"/>
                <a:gd name="connsiteY10" fmla="*/ 596542 h 1730711"/>
                <a:gd name="connsiteX11" fmla="*/ 867083 w 927164"/>
                <a:gd name="connsiteY11" fmla="*/ 595980 h 1730711"/>
                <a:gd name="connsiteX12" fmla="*/ 741199 w 927164"/>
                <a:gd name="connsiteY12" fmla="*/ 602884 h 1730711"/>
                <a:gd name="connsiteX13" fmla="*/ 726492 w 927164"/>
                <a:gd name="connsiteY13" fmla="*/ 699538 h 1730711"/>
                <a:gd name="connsiteX14" fmla="*/ 834509 w 927164"/>
                <a:gd name="connsiteY14" fmla="*/ 683429 h 1730711"/>
                <a:gd name="connsiteX15" fmla="*/ 861058 w 927164"/>
                <a:gd name="connsiteY15" fmla="*/ 686435 h 1730711"/>
                <a:gd name="connsiteX16" fmla="*/ 855126 w 927164"/>
                <a:gd name="connsiteY16" fmla="*/ 743157 h 1730711"/>
                <a:gd name="connsiteX17" fmla="*/ 816663 w 927164"/>
                <a:gd name="connsiteY17" fmla="*/ 739395 h 1730711"/>
                <a:gd name="connsiteX18" fmla="*/ 708216 w 927164"/>
                <a:gd name="connsiteY18" fmla="*/ 751792 h 1730711"/>
                <a:gd name="connsiteX19" fmla="*/ 690611 w 927164"/>
                <a:gd name="connsiteY19" fmla="*/ 867492 h 1730711"/>
                <a:gd name="connsiteX20" fmla="*/ 819913 w 927164"/>
                <a:gd name="connsiteY20" fmla="*/ 848209 h 1730711"/>
                <a:gd name="connsiteX21" fmla="*/ 843856 w 927164"/>
                <a:gd name="connsiteY21" fmla="*/ 850920 h 1730711"/>
                <a:gd name="connsiteX22" fmla="*/ 837487 w 927164"/>
                <a:gd name="connsiteY22" fmla="*/ 911812 h 1730711"/>
                <a:gd name="connsiteX23" fmla="*/ 801838 w 927164"/>
                <a:gd name="connsiteY23" fmla="*/ 908325 h 1730711"/>
                <a:gd name="connsiteX24" fmla="*/ 675901 w 927164"/>
                <a:gd name="connsiteY24" fmla="*/ 922721 h 1730711"/>
                <a:gd name="connsiteX25" fmla="*/ 655456 w 927164"/>
                <a:gd name="connsiteY25" fmla="*/ 1057082 h 1730711"/>
                <a:gd name="connsiteX26" fmla="*/ 805612 w 927164"/>
                <a:gd name="connsiteY26" fmla="*/ 1034689 h 1730711"/>
                <a:gd name="connsiteX27" fmla="*/ 824413 w 927164"/>
                <a:gd name="connsiteY27" fmla="*/ 1036818 h 1730711"/>
                <a:gd name="connsiteX28" fmla="*/ 798921 w 927164"/>
                <a:gd name="connsiteY28" fmla="*/ 1280565 h 1730711"/>
                <a:gd name="connsiteX29" fmla="*/ 348156 w 927164"/>
                <a:gd name="connsiteY29" fmla="*/ 1730711 h 1730711"/>
                <a:gd name="connsiteX30" fmla="*/ 0 w 927164"/>
                <a:gd name="connsiteY30" fmla="*/ 1730711 h 1730711"/>
                <a:gd name="connsiteX31" fmla="*/ 844656 w 927164"/>
                <a:gd name="connsiteY31" fmla="*/ 0 h 173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27164" h="1730711">
                  <a:moveTo>
                    <a:pt x="844656" y="0"/>
                  </a:moveTo>
                  <a:lnTo>
                    <a:pt x="854735" y="14950"/>
                  </a:lnTo>
                  <a:cubicBezTo>
                    <a:pt x="869674" y="29889"/>
                    <a:pt x="887462" y="41978"/>
                    <a:pt x="907214" y="50333"/>
                  </a:cubicBezTo>
                  <a:lnTo>
                    <a:pt x="927164" y="54360"/>
                  </a:lnTo>
                  <a:lnTo>
                    <a:pt x="884199" y="465175"/>
                  </a:lnTo>
                  <a:lnTo>
                    <a:pt x="872747" y="463270"/>
                  </a:lnTo>
                  <a:cubicBezTo>
                    <a:pt x="840984" y="458550"/>
                    <a:pt x="817264" y="458302"/>
                    <a:pt x="764044" y="469232"/>
                  </a:cubicBezTo>
                  <a:lnTo>
                    <a:pt x="751344" y="552695"/>
                  </a:lnTo>
                  <a:cubicBezTo>
                    <a:pt x="818474" y="538785"/>
                    <a:pt x="844991" y="535307"/>
                    <a:pt x="875327" y="542262"/>
                  </a:cubicBezTo>
                  <a:lnTo>
                    <a:pt x="876111" y="542508"/>
                  </a:lnTo>
                  <a:lnTo>
                    <a:pt x="870460" y="596542"/>
                  </a:lnTo>
                  <a:lnTo>
                    <a:pt x="867083" y="595980"/>
                  </a:lnTo>
                  <a:cubicBezTo>
                    <a:pt x="830300" y="590514"/>
                    <a:pt x="802830" y="590226"/>
                    <a:pt x="741199" y="602884"/>
                  </a:cubicBezTo>
                  <a:lnTo>
                    <a:pt x="726492" y="699538"/>
                  </a:lnTo>
                  <a:cubicBezTo>
                    <a:pt x="778319" y="688798"/>
                    <a:pt x="809243" y="683429"/>
                    <a:pt x="834509" y="683429"/>
                  </a:cubicBezTo>
                  <a:lnTo>
                    <a:pt x="861058" y="686435"/>
                  </a:lnTo>
                  <a:lnTo>
                    <a:pt x="855126" y="743157"/>
                  </a:lnTo>
                  <a:lnTo>
                    <a:pt x="816663" y="739395"/>
                  </a:lnTo>
                  <a:cubicBezTo>
                    <a:pt x="788409" y="738477"/>
                    <a:pt x="757400" y="741691"/>
                    <a:pt x="708216" y="751792"/>
                  </a:cubicBezTo>
                  <a:lnTo>
                    <a:pt x="690611" y="867492"/>
                  </a:lnTo>
                  <a:cubicBezTo>
                    <a:pt x="752651" y="854636"/>
                    <a:pt x="789668" y="848209"/>
                    <a:pt x="819913" y="848209"/>
                  </a:cubicBezTo>
                  <a:lnTo>
                    <a:pt x="843856" y="850920"/>
                  </a:lnTo>
                  <a:lnTo>
                    <a:pt x="837487" y="911812"/>
                  </a:lnTo>
                  <a:lnTo>
                    <a:pt x="801838" y="908325"/>
                  </a:lnTo>
                  <a:cubicBezTo>
                    <a:pt x="769028" y="907259"/>
                    <a:pt x="733018" y="910991"/>
                    <a:pt x="675901" y="922721"/>
                  </a:cubicBezTo>
                  <a:lnTo>
                    <a:pt x="655456" y="1057082"/>
                  </a:lnTo>
                  <a:cubicBezTo>
                    <a:pt x="727502" y="1042153"/>
                    <a:pt x="770489" y="1034688"/>
                    <a:pt x="805612" y="1034689"/>
                  </a:cubicBezTo>
                  <a:lnTo>
                    <a:pt x="824413" y="1036818"/>
                  </a:lnTo>
                  <a:lnTo>
                    <a:pt x="798921" y="1280565"/>
                  </a:lnTo>
                  <a:lnTo>
                    <a:pt x="348156" y="1730711"/>
                  </a:lnTo>
                  <a:lnTo>
                    <a:pt x="0" y="1730711"/>
                  </a:lnTo>
                  <a:lnTo>
                    <a:pt x="844656" y="0"/>
                  </a:lnTo>
                  <a:close/>
                </a:path>
              </a:pathLst>
            </a:cu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5" name="任意多边形: 形状 24">
              <a:extLst>
                <a:ext uri="{FF2B5EF4-FFF2-40B4-BE49-F238E27FC236}">
                  <a16:creationId xmlns:a16="http://schemas.microsoft.com/office/drawing/2014/main" id="{8D19D6DA-EBE5-416C-B8F9-DCDD44CAE136}"/>
                </a:ext>
              </a:extLst>
            </p:cNvPr>
            <p:cNvSpPr/>
            <p:nvPr/>
          </p:nvSpPr>
          <p:spPr>
            <a:xfrm>
              <a:off x="2771258" y="1513933"/>
              <a:ext cx="926389" cy="1709220"/>
            </a:xfrm>
            <a:custGeom>
              <a:avLst/>
              <a:gdLst>
                <a:gd name="connsiteX0" fmla="*/ 35045 w 926389"/>
                <a:gd name="connsiteY0" fmla="*/ 0 h 1709220"/>
                <a:gd name="connsiteX1" fmla="*/ 926389 w 926389"/>
                <a:gd name="connsiteY1" fmla="*/ 1709220 h 1709220"/>
                <a:gd name="connsiteX2" fmla="*/ 633264 w 926389"/>
                <a:gd name="connsiteY2" fmla="*/ 1709220 h 1709220"/>
                <a:gd name="connsiteX3" fmla="*/ 250806 w 926389"/>
                <a:gd name="connsiteY3" fmla="*/ 1283489 h 1709220"/>
                <a:gd name="connsiteX4" fmla="*/ 0 w 926389"/>
                <a:gd name="connsiteY4" fmla="*/ 23628 h 1709220"/>
                <a:gd name="connsiteX5" fmla="*/ 35045 w 926389"/>
                <a:gd name="connsiteY5" fmla="*/ 0 h 170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6389" h="1709220">
                  <a:moveTo>
                    <a:pt x="35045" y="0"/>
                  </a:moveTo>
                  <a:lnTo>
                    <a:pt x="926389" y="1709220"/>
                  </a:lnTo>
                  <a:lnTo>
                    <a:pt x="633264" y="1709220"/>
                  </a:lnTo>
                  <a:lnTo>
                    <a:pt x="250806" y="1283489"/>
                  </a:lnTo>
                  <a:lnTo>
                    <a:pt x="0" y="23628"/>
                  </a:lnTo>
                  <a:lnTo>
                    <a:pt x="35045" y="0"/>
                  </a:lnTo>
                  <a:close/>
                </a:path>
              </a:pathLst>
            </a:cu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2" name="任意多边形: 形状 41">
              <a:extLst>
                <a:ext uri="{FF2B5EF4-FFF2-40B4-BE49-F238E27FC236}">
                  <a16:creationId xmlns:a16="http://schemas.microsoft.com/office/drawing/2014/main" id="{F2825119-FF76-47FB-B577-8009D53DE070}"/>
                </a:ext>
              </a:extLst>
            </p:cNvPr>
            <p:cNvSpPr/>
            <p:nvPr/>
          </p:nvSpPr>
          <p:spPr>
            <a:xfrm>
              <a:off x="1310726" y="3223154"/>
              <a:ext cx="2777067" cy="89429"/>
            </a:xfrm>
            <a:custGeom>
              <a:avLst/>
              <a:gdLst>
                <a:gd name="connsiteX0" fmla="*/ 0 w 2777067"/>
                <a:gd name="connsiteY0" fmla="*/ 0 h 205325"/>
                <a:gd name="connsiteX1" fmla="*/ 196923 w 2777067"/>
                <a:gd name="connsiteY1" fmla="*/ 0 h 205325"/>
                <a:gd name="connsiteX2" fmla="*/ 545079 w 2777067"/>
                <a:gd name="connsiteY2" fmla="*/ 0 h 205325"/>
                <a:gd name="connsiteX3" fmla="*/ 948765 w 2777067"/>
                <a:gd name="connsiteY3" fmla="*/ 0 h 205325"/>
                <a:gd name="connsiteX4" fmla="*/ 1388036 w 2777067"/>
                <a:gd name="connsiteY4" fmla="*/ 0 h 205325"/>
                <a:gd name="connsiteX5" fmla="*/ 1873662 w 2777067"/>
                <a:gd name="connsiteY5" fmla="*/ 0 h 205325"/>
                <a:gd name="connsiteX6" fmla="*/ 2166787 w 2777067"/>
                <a:gd name="connsiteY6" fmla="*/ 0 h 205325"/>
                <a:gd name="connsiteX7" fmla="*/ 2777067 w 2777067"/>
                <a:gd name="connsiteY7" fmla="*/ 0 h 205325"/>
                <a:gd name="connsiteX8" fmla="*/ 2777067 w 2777067"/>
                <a:gd name="connsiteY8" fmla="*/ 205325 h 205325"/>
                <a:gd name="connsiteX9" fmla="*/ 2273862 w 2777067"/>
                <a:gd name="connsiteY9" fmla="*/ 205325 h 205325"/>
                <a:gd name="connsiteX10" fmla="*/ 2058117 w 2777067"/>
                <a:gd name="connsiteY10" fmla="*/ 205325 h 205325"/>
                <a:gd name="connsiteX11" fmla="*/ 339471 w 2777067"/>
                <a:gd name="connsiteY11" fmla="*/ 205325 h 205325"/>
                <a:gd name="connsiteX12" fmla="*/ 96716 w 2777067"/>
                <a:gd name="connsiteY12" fmla="*/ 205325 h 205325"/>
                <a:gd name="connsiteX13" fmla="*/ 0 w 2777067"/>
                <a:gd name="connsiteY13" fmla="*/ 205325 h 20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7067" h="205325">
                  <a:moveTo>
                    <a:pt x="0" y="0"/>
                  </a:moveTo>
                  <a:lnTo>
                    <a:pt x="196923" y="0"/>
                  </a:lnTo>
                  <a:lnTo>
                    <a:pt x="545079" y="0"/>
                  </a:lnTo>
                  <a:lnTo>
                    <a:pt x="948765" y="0"/>
                  </a:lnTo>
                  <a:lnTo>
                    <a:pt x="1388036" y="0"/>
                  </a:lnTo>
                  <a:lnTo>
                    <a:pt x="1873662" y="0"/>
                  </a:lnTo>
                  <a:lnTo>
                    <a:pt x="2166787" y="0"/>
                  </a:lnTo>
                  <a:lnTo>
                    <a:pt x="2777067" y="0"/>
                  </a:lnTo>
                  <a:lnTo>
                    <a:pt x="2777067" y="205325"/>
                  </a:lnTo>
                  <a:lnTo>
                    <a:pt x="2273862" y="205325"/>
                  </a:lnTo>
                  <a:lnTo>
                    <a:pt x="2058117" y="205325"/>
                  </a:lnTo>
                  <a:lnTo>
                    <a:pt x="339471" y="205325"/>
                  </a:lnTo>
                  <a:lnTo>
                    <a:pt x="96716" y="205325"/>
                  </a:lnTo>
                  <a:lnTo>
                    <a:pt x="0" y="205325"/>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3" name="直角三角形 42">
              <a:extLst>
                <a:ext uri="{FF2B5EF4-FFF2-40B4-BE49-F238E27FC236}">
                  <a16:creationId xmlns:a16="http://schemas.microsoft.com/office/drawing/2014/main" id="{506A6842-D008-4BC3-A545-F7BA406C5E80}"/>
                </a:ext>
              </a:extLst>
            </p:cNvPr>
            <p:cNvSpPr/>
            <p:nvPr/>
          </p:nvSpPr>
          <p:spPr>
            <a:xfrm rot="16546391" flipH="1">
              <a:off x="2435027" y="2244794"/>
              <a:ext cx="816133" cy="255855"/>
            </a:xfrm>
            <a:prstGeom prst="rtTriangle">
              <a:avLst/>
            </a:pr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4" name="梯形 43">
              <a:extLst>
                <a:ext uri="{FF2B5EF4-FFF2-40B4-BE49-F238E27FC236}">
                  <a16:creationId xmlns:a16="http://schemas.microsoft.com/office/drawing/2014/main" id="{F477F3D0-5C04-480D-AC23-AE67A281FBB1}"/>
                </a:ext>
              </a:extLst>
            </p:cNvPr>
            <p:cNvSpPr/>
            <p:nvPr/>
          </p:nvSpPr>
          <p:spPr>
            <a:xfrm>
              <a:off x="2494918" y="1546803"/>
              <a:ext cx="480057" cy="1676350"/>
            </a:xfrm>
            <a:prstGeom prst="trapezoid">
              <a:avLst>
                <a:gd name="adj" fmla="val 41624"/>
              </a:avLst>
            </a:pr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5" name="椭圆 44">
              <a:extLst>
                <a:ext uri="{FF2B5EF4-FFF2-40B4-BE49-F238E27FC236}">
                  <a16:creationId xmlns:a16="http://schemas.microsoft.com/office/drawing/2014/main" id="{E250A2CE-CBE2-4957-9BCB-70EE4FC84E9E}"/>
                </a:ext>
              </a:extLst>
            </p:cNvPr>
            <p:cNvSpPr>
              <a:spLocks/>
            </p:cNvSpPr>
            <p:nvPr/>
          </p:nvSpPr>
          <p:spPr>
            <a:xfrm>
              <a:off x="2549423" y="1286639"/>
              <a:ext cx="299674" cy="299674"/>
            </a:xfrm>
            <a:prstGeom prst="ellipse">
              <a:avLst/>
            </a:prstGeom>
            <a:solidFill>
              <a:srgbClr val="F9D8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6" name="新月形 45">
              <a:extLst>
                <a:ext uri="{FF2B5EF4-FFF2-40B4-BE49-F238E27FC236}">
                  <a16:creationId xmlns:a16="http://schemas.microsoft.com/office/drawing/2014/main" id="{681F25FA-2785-4F85-B66C-94EA06D6BE94}"/>
                </a:ext>
              </a:extLst>
            </p:cNvPr>
            <p:cNvSpPr>
              <a:spLocks/>
            </p:cNvSpPr>
            <p:nvPr/>
          </p:nvSpPr>
          <p:spPr>
            <a:xfrm rot="3621140">
              <a:off x="2606801" y="1269868"/>
              <a:ext cx="118948" cy="228662"/>
            </a:xfrm>
            <a:prstGeom prst="moon">
              <a:avLst>
                <a:gd name="adj" fmla="val 55408"/>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sp>
        <p:nvSpPr>
          <p:cNvPr id="51" name="椭圆 50">
            <a:extLst>
              <a:ext uri="{FF2B5EF4-FFF2-40B4-BE49-F238E27FC236}">
                <a16:creationId xmlns:a16="http://schemas.microsoft.com/office/drawing/2014/main" id="{9AE994ED-D8BE-41B1-89BE-90FDDD21A354}"/>
              </a:ext>
            </a:extLst>
          </p:cNvPr>
          <p:cNvSpPr/>
          <p:nvPr userDrawn="1"/>
        </p:nvSpPr>
        <p:spPr>
          <a:xfrm>
            <a:off x="4899260" y="3970574"/>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2" name="文本占位符 30">
            <a:extLst>
              <a:ext uri="{FF2B5EF4-FFF2-40B4-BE49-F238E27FC236}">
                <a16:creationId xmlns:a16="http://schemas.microsoft.com/office/drawing/2014/main" id="{2BFF3654-E7EF-48C9-90E0-6D2DEA1D3AE5}"/>
              </a:ext>
            </a:extLst>
          </p:cNvPr>
          <p:cNvSpPr>
            <a:spLocks noGrp="1"/>
          </p:cNvSpPr>
          <p:nvPr>
            <p:ph type="body" sz="quarter" idx="24" hasCustomPrompt="1"/>
          </p:nvPr>
        </p:nvSpPr>
        <p:spPr>
          <a:xfrm>
            <a:off x="1373964" y="3433879"/>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1</a:t>
            </a:r>
            <a:endParaRPr lang="zh-CN" altLang="en-US" dirty="0"/>
          </a:p>
        </p:txBody>
      </p:sp>
      <p:sp>
        <p:nvSpPr>
          <p:cNvPr id="53" name="文本占位符 71">
            <a:extLst>
              <a:ext uri="{FF2B5EF4-FFF2-40B4-BE49-F238E27FC236}">
                <a16:creationId xmlns:a16="http://schemas.microsoft.com/office/drawing/2014/main" id="{D80B3D55-8F0E-42DB-BF19-854367304194}"/>
              </a:ext>
            </a:extLst>
          </p:cNvPr>
          <p:cNvSpPr>
            <a:spLocks noGrp="1"/>
          </p:cNvSpPr>
          <p:nvPr>
            <p:ph type="body" sz="quarter" idx="30" hasCustomPrompt="1"/>
          </p:nvPr>
        </p:nvSpPr>
        <p:spPr>
          <a:xfrm>
            <a:off x="698630" y="3833989"/>
            <a:ext cx="3347220" cy="1857753"/>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cxnSp>
        <p:nvCxnSpPr>
          <p:cNvPr id="54" name="直接连接符 53">
            <a:extLst>
              <a:ext uri="{FF2B5EF4-FFF2-40B4-BE49-F238E27FC236}">
                <a16:creationId xmlns:a16="http://schemas.microsoft.com/office/drawing/2014/main" id="{12B69FE5-34F9-4EAD-A7A1-0EF03EA56E6C}"/>
              </a:ext>
            </a:extLst>
          </p:cNvPr>
          <p:cNvCxnSpPr>
            <a:cxnSpLocks/>
          </p:cNvCxnSpPr>
          <p:nvPr userDrawn="1"/>
        </p:nvCxnSpPr>
        <p:spPr>
          <a:xfrm flipH="1">
            <a:off x="2057357" y="383398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6" name="文本占位符 34">
            <a:extLst>
              <a:ext uri="{FF2B5EF4-FFF2-40B4-BE49-F238E27FC236}">
                <a16:creationId xmlns:a16="http://schemas.microsoft.com/office/drawing/2014/main" id="{9C2CE0B0-CA71-4C9F-AF62-D94B6CD21562}"/>
              </a:ext>
            </a:extLst>
          </p:cNvPr>
          <p:cNvSpPr>
            <a:spLocks noGrp="1"/>
          </p:cNvSpPr>
          <p:nvPr>
            <p:ph type="body" sz="quarter" idx="25" hasCustomPrompt="1"/>
          </p:nvPr>
        </p:nvSpPr>
        <p:spPr>
          <a:xfrm>
            <a:off x="8118502" y="3429124"/>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57" name="文本占位符 72">
            <a:extLst>
              <a:ext uri="{FF2B5EF4-FFF2-40B4-BE49-F238E27FC236}">
                <a16:creationId xmlns:a16="http://schemas.microsoft.com/office/drawing/2014/main" id="{92230918-E288-44AC-9BDC-D911E4E608DD}"/>
              </a:ext>
            </a:extLst>
          </p:cNvPr>
          <p:cNvSpPr>
            <a:spLocks noGrp="1"/>
          </p:cNvSpPr>
          <p:nvPr>
            <p:ph type="body" sz="quarter" idx="31" hasCustomPrompt="1"/>
          </p:nvPr>
        </p:nvSpPr>
        <p:spPr>
          <a:xfrm>
            <a:off x="8118502" y="3829234"/>
            <a:ext cx="3357481" cy="1857753"/>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cxnSp>
        <p:nvCxnSpPr>
          <p:cNvPr id="58" name="直接连接符 57">
            <a:extLst>
              <a:ext uri="{FF2B5EF4-FFF2-40B4-BE49-F238E27FC236}">
                <a16:creationId xmlns:a16="http://schemas.microsoft.com/office/drawing/2014/main" id="{CCE06CF5-73A1-4664-A211-CC2E613B2EA2}"/>
              </a:ext>
            </a:extLst>
          </p:cNvPr>
          <p:cNvCxnSpPr>
            <a:cxnSpLocks/>
          </p:cNvCxnSpPr>
          <p:nvPr userDrawn="1"/>
        </p:nvCxnSpPr>
        <p:spPr>
          <a:xfrm>
            <a:off x="8118502" y="382923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9" name="椭圆 58">
            <a:extLst>
              <a:ext uri="{FF2B5EF4-FFF2-40B4-BE49-F238E27FC236}">
                <a16:creationId xmlns:a16="http://schemas.microsoft.com/office/drawing/2014/main" id="{ECF8118F-5CCA-4DE5-8EE0-3782B42AC4ED}"/>
              </a:ext>
            </a:extLst>
          </p:cNvPr>
          <p:cNvSpPr/>
          <p:nvPr userDrawn="1"/>
        </p:nvSpPr>
        <p:spPr>
          <a:xfrm>
            <a:off x="7017396" y="3970574"/>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0" name="椭圆 59">
            <a:extLst>
              <a:ext uri="{FF2B5EF4-FFF2-40B4-BE49-F238E27FC236}">
                <a16:creationId xmlns:a16="http://schemas.microsoft.com/office/drawing/2014/main" id="{EABC5E84-18E8-4987-B9EB-5A9B7E6BE7C0}"/>
              </a:ext>
            </a:extLst>
          </p:cNvPr>
          <p:cNvSpPr/>
          <p:nvPr userDrawn="1"/>
        </p:nvSpPr>
        <p:spPr>
          <a:xfrm>
            <a:off x="5962416" y="3373807"/>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1" name="文本占位符 69">
            <a:extLst>
              <a:ext uri="{FF2B5EF4-FFF2-40B4-BE49-F238E27FC236}">
                <a16:creationId xmlns:a16="http://schemas.microsoft.com/office/drawing/2014/main" id="{A7F522C2-5EA8-4F2C-9503-0127BA483D86}"/>
              </a:ext>
            </a:extLst>
          </p:cNvPr>
          <p:cNvSpPr>
            <a:spLocks noGrp="1"/>
          </p:cNvSpPr>
          <p:nvPr>
            <p:ph type="body" sz="quarter" idx="28" hasCustomPrompt="1"/>
          </p:nvPr>
        </p:nvSpPr>
        <p:spPr>
          <a:xfrm>
            <a:off x="4422390" y="1514513"/>
            <a:ext cx="3347220" cy="1137556"/>
          </a:xfrm>
          <a:prstGeom prst="rect">
            <a:avLst/>
          </a:prstGeom>
        </p:spPr>
        <p:txBody>
          <a:bodyPr vert="horz" wrap="square" lIns="91440" tIns="45720" rIns="91440" bIns="45720" anchor="b"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p:txBody>
      </p:sp>
      <p:sp>
        <p:nvSpPr>
          <p:cNvPr id="62" name="文本占位符 70">
            <a:extLst>
              <a:ext uri="{FF2B5EF4-FFF2-40B4-BE49-F238E27FC236}">
                <a16:creationId xmlns:a16="http://schemas.microsoft.com/office/drawing/2014/main" id="{95B6CD82-4FD6-49C1-B161-C5AB17ACAB33}"/>
              </a:ext>
            </a:extLst>
          </p:cNvPr>
          <p:cNvSpPr>
            <a:spLocks noGrp="1"/>
          </p:cNvSpPr>
          <p:nvPr>
            <p:ph type="body" sz="quarter" idx="29" hasCustomPrompt="1"/>
          </p:nvPr>
        </p:nvSpPr>
        <p:spPr>
          <a:xfrm>
            <a:off x="4760057" y="2684918"/>
            <a:ext cx="2671886"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3</a:t>
            </a:r>
            <a:endParaRPr lang="zh-CN" altLang="en-US" dirty="0"/>
          </a:p>
        </p:txBody>
      </p:sp>
      <p:cxnSp>
        <p:nvCxnSpPr>
          <p:cNvPr id="63" name="直接连接符 62">
            <a:extLst>
              <a:ext uri="{FF2B5EF4-FFF2-40B4-BE49-F238E27FC236}">
                <a16:creationId xmlns:a16="http://schemas.microsoft.com/office/drawing/2014/main" id="{594DB206-6A8A-4FD3-8CB2-D4F1070248AB}"/>
              </a:ext>
            </a:extLst>
          </p:cNvPr>
          <p:cNvCxnSpPr>
            <a:cxnSpLocks/>
          </p:cNvCxnSpPr>
          <p:nvPr userDrawn="1"/>
        </p:nvCxnSpPr>
        <p:spPr>
          <a:xfrm flipH="1">
            <a:off x="5101754" y="2684919"/>
            <a:ext cx="1988493" cy="0"/>
          </a:xfrm>
          <a:prstGeom prst="line">
            <a:avLst/>
          </a:prstGeom>
          <a:ln w="12700" cap="rnd">
            <a:gradFill>
              <a:gsLst>
                <a:gs pos="0">
                  <a:schemeClr val="accent2"/>
                </a:gs>
                <a:gs pos="100000">
                  <a:schemeClr val="accent2"/>
                </a:gs>
                <a:gs pos="60000">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240FC46F-9ECF-42C2-BE7A-D0A24059411F}"/>
              </a:ext>
            </a:extLst>
          </p:cNvPr>
          <p:cNvCxnSpPr>
            <a:cxnSpLocks/>
            <a:stCxn id="59" idx="7"/>
            <a:endCxn id="56" idx="1"/>
          </p:cNvCxnSpPr>
          <p:nvPr userDrawn="1"/>
        </p:nvCxnSpPr>
        <p:spPr>
          <a:xfrm flipV="1">
            <a:off x="7245438" y="3629179"/>
            <a:ext cx="873064" cy="380521"/>
          </a:xfrm>
          <a:prstGeom prst="line">
            <a:avLst/>
          </a:prstGeom>
          <a:ln w="12700" cap="rnd">
            <a:gradFill>
              <a:gsLst>
                <a:gs pos="0">
                  <a:schemeClr val="accent1"/>
                </a:gs>
                <a:gs pos="100000">
                  <a:schemeClr val="accent1">
                    <a:alpha val="0"/>
                  </a:schemeClr>
                </a:gs>
              </a:gsLst>
              <a:lin ang="54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CC1E4DA0-B9D0-4AE5-9AC3-7EEC4E5A9F46}"/>
              </a:ext>
            </a:extLst>
          </p:cNvPr>
          <p:cNvCxnSpPr>
            <a:cxnSpLocks/>
            <a:stCxn id="51" idx="1"/>
            <a:endCxn id="52" idx="3"/>
          </p:cNvCxnSpPr>
          <p:nvPr userDrawn="1"/>
        </p:nvCxnSpPr>
        <p:spPr>
          <a:xfrm flipH="1" flipV="1">
            <a:off x="4045850" y="3633934"/>
            <a:ext cx="892536" cy="375766"/>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14DC906E-1839-4309-940C-4E96F905DC0F}"/>
              </a:ext>
            </a:extLst>
          </p:cNvPr>
          <p:cNvCxnSpPr>
            <a:cxnSpLocks/>
            <a:stCxn id="60" idx="0"/>
            <a:endCxn id="62" idx="2"/>
          </p:cNvCxnSpPr>
          <p:nvPr userDrawn="1"/>
        </p:nvCxnSpPr>
        <p:spPr>
          <a:xfrm flipV="1">
            <a:off x="6096000" y="3085028"/>
            <a:ext cx="0" cy="288779"/>
          </a:xfrm>
          <a:prstGeom prst="line">
            <a:avLst/>
          </a:prstGeom>
          <a:ln w="12700" cap="rnd">
            <a:gradFill>
              <a:gsLst>
                <a:gs pos="0">
                  <a:schemeClr val="accent1"/>
                </a:gs>
                <a:gs pos="100000">
                  <a:schemeClr val="accent1">
                    <a:alpha val="0"/>
                  </a:schemeClr>
                </a:gs>
              </a:gsLst>
              <a:lin ang="54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E9EC602D-8730-477A-BF8E-1D32871F9C82}"/>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9" name="文本占位符 25">
            <a:extLst>
              <a:ext uri="{FF2B5EF4-FFF2-40B4-BE49-F238E27FC236}">
                <a16:creationId xmlns:a16="http://schemas.microsoft.com/office/drawing/2014/main" id="{90AE33E9-8320-4DB8-A4FD-BB3C48722CAA}"/>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70" name="组合 69">
            <a:extLst>
              <a:ext uri="{FF2B5EF4-FFF2-40B4-BE49-F238E27FC236}">
                <a16:creationId xmlns:a16="http://schemas.microsoft.com/office/drawing/2014/main" id="{93BA09F0-3184-4DA1-9758-44DDED6058F5}"/>
              </a:ext>
            </a:extLst>
          </p:cNvPr>
          <p:cNvGrpSpPr/>
          <p:nvPr userDrawn="1"/>
        </p:nvGrpSpPr>
        <p:grpSpPr>
          <a:xfrm>
            <a:off x="442911" y="306385"/>
            <a:ext cx="674689" cy="674690"/>
            <a:chOff x="8435884" y="5042046"/>
            <a:chExt cx="674689" cy="674690"/>
          </a:xfrm>
        </p:grpSpPr>
        <p:sp>
          <p:nvSpPr>
            <p:cNvPr id="71" name="矩形: 圆角 70">
              <a:extLst>
                <a:ext uri="{FF2B5EF4-FFF2-40B4-BE49-F238E27FC236}">
                  <a16:creationId xmlns:a16="http://schemas.microsoft.com/office/drawing/2014/main" id="{58FAF7AE-5071-42B6-BB5E-1CA1C0DAE2BD}"/>
                </a:ext>
              </a:extLst>
            </p:cNvPr>
            <p:cNvSpPr>
              <a:spLocks/>
            </p:cNvSpPr>
            <p:nvPr/>
          </p:nvSpPr>
          <p:spPr>
            <a:xfrm>
              <a:off x="8435884" y="5042046"/>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72" name="任意多边形: 形状 71">
              <a:extLst>
                <a:ext uri="{FF2B5EF4-FFF2-40B4-BE49-F238E27FC236}">
                  <a16:creationId xmlns:a16="http://schemas.microsoft.com/office/drawing/2014/main" id="{4CE66534-9572-492B-B0F8-A70CB1D32595}"/>
                </a:ext>
              </a:extLst>
            </p:cNvPr>
            <p:cNvSpPr/>
            <p:nvPr/>
          </p:nvSpPr>
          <p:spPr>
            <a:xfrm>
              <a:off x="8549549" y="5136689"/>
              <a:ext cx="561024" cy="580047"/>
            </a:xfrm>
            <a:custGeom>
              <a:avLst/>
              <a:gdLst>
                <a:gd name="connsiteX0" fmla="*/ 310841 w 561024"/>
                <a:gd name="connsiteY0" fmla="*/ 0 h 580047"/>
                <a:gd name="connsiteX1" fmla="*/ 356222 w 561024"/>
                <a:gd name="connsiteY1" fmla="*/ 10322 h 580047"/>
                <a:gd name="connsiteX2" fmla="*/ 379448 w 561024"/>
                <a:gd name="connsiteY2" fmla="*/ 28547 h 580047"/>
                <a:gd name="connsiteX3" fmla="*/ 390732 w 561024"/>
                <a:gd name="connsiteY3" fmla="*/ 36155 h 580047"/>
                <a:gd name="connsiteX4" fmla="*/ 392628 w 561024"/>
                <a:gd name="connsiteY4" fmla="*/ 38967 h 580047"/>
                <a:gd name="connsiteX5" fmla="*/ 396609 w 561024"/>
                <a:gd name="connsiteY5" fmla="*/ 41651 h 580047"/>
                <a:gd name="connsiteX6" fmla="*/ 398506 w 561024"/>
                <a:gd name="connsiteY6" fmla="*/ 44465 h 580047"/>
                <a:gd name="connsiteX7" fmla="*/ 402485 w 561024"/>
                <a:gd name="connsiteY7" fmla="*/ 47147 h 580047"/>
                <a:gd name="connsiteX8" fmla="*/ 404382 w 561024"/>
                <a:gd name="connsiteY8" fmla="*/ 49961 h 580047"/>
                <a:gd name="connsiteX9" fmla="*/ 408361 w 561024"/>
                <a:gd name="connsiteY9" fmla="*/ 52643 h 580047"/>
                <a:gd name="connsiteX10" fmla="*/ 410258 w 561024"/>
                <a:gd name="connsiteY10" fmla="*/ 55457 h 580047"/>
                <a:gd name="connsiteX11" fmla="*/ 414237 w 561024"/>
                <a:gd name="connsiteY11" fmla="*/ 58139 h 580047"/>
                <a:gd name="connsiteX12" fmla="*/ 416134 w 561024"/>
                <a:gd name="connsiteY12" fmla="*/ 60953 h 580047"/>
                <a:gd name="connsiteX13" fmla="*/ 420113 w 561024"/>
                <a:gd name="connsiteY13" fmla="*/ 63635 h 580047"/>
                <a:gd name="connsiteX14" fmla="*/ 422009 w 561024"/>
                <a:gd name="connsiteY14" fmla="*/ 66447 h 580047"/>
                <a:gd name="connsiteX15" fmla="*/ 425989 w 561024"/>
                <a:gd name="connsiteY15" fmla="*/ 69130 h 580047"/>
                <a:gd name="connsiteX16" fmla="*/ 427886 w 561024"/>
                <a:gd name="connsiteY16" fmla="*/ 71944 h 580047"/>
                <a:gd name="connsiteX17" fmla="*/ 431865 w 561024"/>
                <a:gd name="connsiteY17" fmla="*/ 74626 h 580047"/>
                <a:gd name="connsiteX18" fmla="*/ 433761 w 561024"/>
                <a:gd name="connsiteY18" fmla="*/ 77438 h 580047"/>
                <a:gd name="connsiteX19" fmla="*/ 437742 w 561024"/>
                <a:gd name="connsiteY19" fmla="*/ 80122 h 580047"/>
                <a:gd name="connsiteX20" fmla="*/ 439640 w 561024"/>
                <a:gd name="connsiteY20" fmla="*/ 82937 h 580047"/>
                <a:gd name="connsiteX21" fmla="*/ 443617 w 561024"/>
                <a:gd name="connsiteY21" fmla="*/ 85618 h 580047"/>
                <a:gd name="connsiteX22" fmla="*/ 445513 w 561024"/>
                <a:gd name="connsiteY22" fmla="*/ 88430 h 580047"/>
                <a:gd name="connsiteX23" fmla="*/ 449494 w 561024"/>
                <a:gd name="connsiteY23" fmla="*/ 91114 h 580047"/>
                <a:gd name="connsiteX24" fmla="*/ 451391 w 561024"/>
                <a:gd name="connsiteY24" fmla="*/ 93928 h 580047"/>
                <a:gd name="connsiteX25" fmla="*/ 455370 w 561024"/>
                <a:gd name="connsiteY25" fmla="*/ 96610 h 580047"/>
                <a:gd name="connsiteX26" fmla="*/ 457267 w 561024"/>
                <a:gd name="connsiteY26" fmla="*/ 99424 h 580047"/>
                <a:gd name="connsiteX27" fmla="*/ 461246 w 561024"/>
                <a:gd name="connsiteY27" fmla="*/ 102106 h 580047"/>
                <a:gd name="connsiteX28" fmla="*/ 463143 w 561024"/>
                <a:gd name="connsiteY28" fmla="*/ 104920 h 580047"/>
                <a:gd name="connsiteX29" fmla="*/ 467122 w 561024"/>
                <a:gd name="connsiteY29" fmla="*/ 107602 h 580047"/>
                <a:gd name="connsiteX30" fmla="*/ 469018 w 561024"/>
                <a:gd name="connsiteY30" fmla="*/ 110414 h 580047"/>
                <a:gd name="connsiteX31" fmla="*/ 472999 w 561024"/>
                <a:gd name="connsiteY31" fmla="*/ 113098 h 580047"/>
                <a:gd name="connsiteX32" fmla="*/ 474897 w 561024"/>
                <a:gd name="connsiteY32" fmla="*/ 115913 h 580047"/>
                <a:gd name="connsiteX33" fmla="*/ 478874 w 561024"/>
                <a:gd name="connsiteY33" fmla="*/ 118594 h 580047"/>
                <a:gd name="connsiteX34" fmla="*/ 480770 w 561024"/>
                <a:gd name="connsiteY34" fmla="*/ 121406 h 580047"/>
                <a:gd name="connsiteX35" fmla="*/ 484751 w 561024"/>
                <a:gd name="connsiteY35" fmla="*/ 124090 h 580047"/>
                <a:gd name="connsiteX36" fmla="*/ 486648 w 561024"/>
                <a:gd name="connsiteY36" fmla="*/ 126904 h 580047"/>
                <a:gd name="connsiteX37" fmla="*/ 490627 w 561024"/>
                <a:gd name="connsiteY37" fmla="*/ 129586 h 580047"/>
                <a:gd name="connsiteX38" fmla="*/ 492523 w 561024"/>
                <a:gd name="connsiteY38" fmla="*/ 132398 h 580047"/>
                <a:gd name="connsiteX39" fmla="*/ 496503 w 561024"/>
                <a:gd name="connsiteY39" fmla="*/ 135081 h 580047"/>
                <a:gd name="connsiteX40" fmla="*/ 498402 w 561024"/>
                <a:gd name="connsiteY40" fmla="*/ 137897 h 580047"/>
                <a:gd name="connsiteX41" fmla="*/ 502379 w 561024"/>
                <a:gd name="connsiteY41" fmla="*/ 140578 h 580047"/>
                <a:gd name="connsiteX42" fmla="*/ 504275 w 561024"/>
                <a:gd name="connsiteY42" fmla="*/ 143390 h 580047"/>
                <a:gd name="connsiteX43" fmla="*/ 508255 w 561024"/>
                <a:gd name="connsiteY43" fmla="*/ 146073 h 580047"/>
                <a:gd name="connsiteX44" fmla="*/ 510152 w 561024"/>
                <a:gd name="connsiteY44" fmla="*/ 148887 h 580047"/>
                <a:gd name="connsiteX45" fmla="*/ 514131 w 561024"/>
                <a:gd name="connsiteY45" fmla="*/ 151569 h 580047"/>
                <a:gd name="connsiteX46" fmla="*/ 516028 w 561024"/>
                <a:gd name="connsiteY46" fmla="*/ 154383 h 580047"/>
                <a:gd name="connsiteX47" fmla="*/ 520007 w 561024"/>
                <a:gd name="connsiteY47" fmla="*/ 157065 h 580047"/>
                <a:gd name="connsiteX48" fmla="*/ 521903 w 561024"/>
                <a:gd name="connsiteY48" fmla="*/ 159877 h 580047"/>
                <a:gd name="connsiteX49" fmla="*/ 525884 w 561024"/>
                <a:gd name="connsiteY49" fmla="*/ 162561 h 580047"/>
                <a:gd name="connsiteX50" fmla="*/ 527782 w 561024"/>
                <a:gd name="connsiteY50" fmla="*/ 165376 h 580047"/>
                <a:gd name="connsiteX51" fmla="*/ 531759 w 561024"/>
                <a:gd name="connsiteY51" fmla="*/ 168057 h 580047"/>
                <a:gd name="connsiteX52" fmla="*/ 533655 w 561024"/>
                <a:gd name="connsiteY52" fmla="*/ 170869 h 580047"/>
                <a:gd name="connsiteX53" fmla="*/ 537636 w 561024"/>
                <a:gd name="connsiteY53" fmla="*/ 173553 h 580047"/>
                <a:gd name="connsiteX54" fmla="*/ 539533 w 561024"/>
                <a:gd name="connsiteY54" fmla="*/ 176367 h 580047"/>
                <a:gd name="connsiteX55" fmla="*/ 543512 w 561024"/>
                <a:gd name="connsiteY55" fmla="*/ 179049 h 580047"/>
                <a:gd name="connsiteX56" fmla="*/ 545409 w 561024"/>
                <a:gd name="connsiteY56" fmla="*/ 181863 h 580047"/>
                <a:gd name="connsiteX57" fmla="*/ 549388 w 561024"/>
                <a:gd name="connsiteY57" fmla="*/ 184545 h 580047"/>
                <a:gd name="connsiteX58" fmla="*/ 551285 w 561024"/>
                <a:gd name="connsiteY58" fmla="*/ 187359 h 580047"/>
                <a:gd name="connsiteX59" fmla="*/ 555264 w 561024"/>
                <a:gd name="connsiteY59" fmla="*/ 190041 h 580047"/>
                <a:gd name="connsiteX60" fmla="*/ 557160 w 561024"/>
                <a:gd name="connsiteY60" fmla="*/ 192853 h 580047"/>
                <a:gd name="connsiteX61" fmla="*/ 561024 w 561024"/>
                <a:gd name="connsiteY61" fmla="*/ 195458 h 580047"/>
                <a:gd name="connsiteX62" fmla="*/ 561024 w 561024"/>
                <a:gd name="connsiteY62" fmla="*/ 467597 h 580047"/>
                <a:gd name="connsiteX63" fmla="*/ 448574 w 561024"/>
                <a:gd name="connsiteY63" fmla="*/ 580047 h 580047"/>
                <a:gd name="connsiteX64" fmla="*/ 330045 w 561024"/>
                <a:gd name="connsiteY64" fmla="*/ 580047 h 580047"/>
                <a:gd name="connsiteX65" fmla="*/ 328444 w 561024"/>
                <a:gd name="connsiteY65" fmla="*/ 577673 h 580047"/>
                <a:gd name="connsiteX66" fmla="*/ 324465 w 561024"/>
                <a:gd name="connsiteY66" fmla="*/ 574990 h 580047"/>
                <a:gd name="connsiteX67" fmla="*/ 322568 w 561024"/>
                <a:gd name="connsiteY67" fmla="*/ 572176 h 580047"/>
                <a:gd name="connsiteX68" fmla="*/ 318588 w 561024"/>
                <a:gd name="connsiteY68" fmla="*/ 569493 h 580047"/>
                <a:gd name="connsiteX69" fmla="*/ 316692 w 561024"/>
                <a:gd name="connsiteY69" fmla="*/ 566680 h 580047"/>
                <a:gd name="connsiteX70" fmla="*/ 312713 w 561024"/>
                <a:gd name="connsiteY70" fmla="*/ 563998 h 580047"/>
                <a:gd name="connsiteX71" fmla="*/ 310817 w 561024"/>
                <a:gd name="connsiteY71" fmla="*/ 561186 h 580047"/>
                <a:gd name="connsiteX72" fmla="*/ 306836 w 561024"/>
                <a:gd name="connsiteY72" fmla="*/ 558502 h 580047"/>
                <a:gd name="connsiteX73" fmla="*/ 304939 w 561024"/>
                <a:gd name="connsiteY73" fmla="*/ 555689 h 580047"/>
                <a:gd name="connsiteX74" fmla="*/ 300960 w 561024"/>
                <a:gd name="connsiteY74" fmla="*/ 553005 h 580047"/>
                <a:gd name="connsiteX75" fmla="*/ 299064 w 561024"/>
                <a:gd name="connsiteY75" fmla="*/ 550193 h 580047"/>
                <a:gd name="connsiteX76" fmla="*/ 295084 w 561024"/>
                <a:gd name="connsiteY76" fmla="*/ 547510 h 580047"/>
                <a:gd name="connsiteX77" fmla="*/ 293187 w 561024"/>
                <a:gd name="connsiteY77" fmla="*/ 544697 h 580047"/>
                <a:gd name="connsiteX78" fmla="*/ 289208 w 561024"/>
                <a:gd name="connsiteY78" fmla="*/ 542014 h 580047"/>
                <a:gd name="connsiteX79" fmla="*/ 287311 w 561024"/>
                <a:gd name="connsiteY79" fmla="*/ 539201 h 580047"/>
                <a:gd name="connsiteX80" fmla="*/ 283332 w 561024"/>
                <a:gd name="connsiteY80" fmla="*/ 536518 h 580047"/>
                <a:gd name="connsiteX81" fmla="*/ 281435 w 561024"/>
                <a:gd name="connsiteY81" fmla="*/ 533705 h 580047"/>
                <a:gd name="connsiteX82" fmla="*/ 277456 w 561024"/>
                <a:gd name="connsiteY82" fmla="*/ 531022 h 580047"/>
                <a:gd name="connsiteX83" fmla="*/ 275559 w 561024"/>
                <a:gd name="connsiteY83" fmla="*/ 528209 h 580047"/>
                <a:gd name="connsiteX84" fmla="*/ 271580 w 561024"/>
                <a:gd name="connsiteY84" fmla="*/ 525526 h 580047"/>
                <a:gd name="connsiteX85" fmla="*/ 269684 w 561024"/>
                <a:gd name="connsiteY85" fmla="*/ 522714 h 580047"/>
                <a:gd name="connsiteX86" fmla="*/ 265703 w 561024"/>
                <a:gd name="connsiteY86" fmla="*/ 520030 h 580047"/>
                <a:gd name="connsiteX87" fmla="*/ 263805 w 561024"/>
                <a:gd name="connsiteY87" fmla="*/ 517215 h 580047"/>
                <a:gd name="connsiteX88" fmla="*/ 259828 w 561024"/>
                <a:gd name="connsiteY88" fmla="*/ 514534 h 580047"/>
                <a:gd name="connsiteX89" fmla="*/ 257932 w 561024"/>
                <a:gd name="connsiteY89" fmla="*/ 511722 h 580047"/>
                <a:gd name="connsiteX90" fmla="*/ 253951 w 561024"/>
                <a:gd name="connsiteY90" fmla="*/ 509037 h 580047"/>
                <a:gd name="connsiteX91" fmla="*/ 252055 w 561024"/>
                <a:gd name="connsiteY91" fmla="*/ 506225 h 580047"/>
                <a:gd name="connsiteX92" fmla="*/ 248075 w 561024"/>
                <a:gd name="connsiteY92" fmla="*/ 503542 h 580047"/>
                <a:gd name="connsiteX93" fmla="*/ 246180 w 561024"/>
                <a:gd name="connsiteY93" fmla="*/ 500730 h 580047"/>
                <a:gd name="connsiteX94" fmla="*/ 242199 w 561024"/>
                <a:gd name="connsiteY94" fmla="*/ 498047 h 580047"/>
                <a:gd name="connsiteX95" fmla="*/ 240301 w 561024"/>
                <a:gd name="connsiteY95" fmla="*/ 495232 h 580047"/>
                <a:gd name="connsiteX96" fmla="*/ 236323 w 561024"/>
                <a:gd name="connsiteY96" fmla="*/ 492550 h 580047"/>
                <a:gd name="connsiteX97" fmla="*/ 234428 w 561024"/>
                <a:gd name="connsiteY97" fmla="*/ 489740 h 580047"/>
                <a:gd name="connsiteX98" fmla="*/ 230446 w 561024"/>
                <a:gd name="connsiteY98" fmla="*/ 487055 h 580047"/>
                <a:gd name="connsiteX99" fmla="*/ 228547 w 561024"/>
                <a:gd name="connsiteY99" fmla="*/ 484239 h 580047"/>
                <a:gd name="connsiteX100" fmla="*/ 224571 w 561024"/>
                <a:gd name="connsiteY100" fmla="*/ 481558 h 580047"/>
                <a:gd name="connsiteX101" fmla="*/ 222676 w 561024"/>
                <a:gd name="connsiteY101" fmla="*/ 478748 h 580047"/>
                <a:gd name="connsiteX102" fmla="*/ 218694 w 561024"/>
                <a:gd name="connsiteY102" fmla="*/ 476063 h 580047"/>
                <a:gd name="connsiteX103" fmla="*/ 216797 w 561024"/>
                <a:gd name="connsiteY103" fmla="*/ 473250 h 580047"/>
                <a:gd name="connsiteX104" fmla="*/ 212818 w 561024"/>
                <a:gd name="connsiteY104" fmla="*/ 470567 h 580047"/>
                <a:gd name="connsiteX105" fmla="*/ 210920 w 561024"/>
                <a:gd name="connsiteY105" fmla="*/ 467752 h 580047"/>
                <a:gd name="connsiteX106" fmla="*/ 206943 w 561024"/>
                <a:gd name="connsiteY106" fmla="*/ 465071 h 580047"/>
                <a:gd name="connsiteX107" fmla="*/ 205047 w 561024"/>
                <a:gd name="connsiteY107" fmla="*/ 462259 h 580047"/>
                <a:gd name="connsiteX108" fmla="*/ 201066 w 561024"/>
                <a:gd name="connsiteY108" fmla="*/ 459575 h 580047"/>
                <a:gd name="connsiteX109" fmla="*/ 199169 w 561024"/>
                <a:gd name="connsiteY109" fmla="*/ 456762 h 580047"/>
                <a:gd name="connsiteX110" fmla="*/ 195190 w 561024"/>
                <a:gd name="connsiteY110" fmla="*/ 454079 h 580047"/>
                <a:gd name="connsiteX111" fmla="*/ 193293 w 561024"/>
                <a:gd name="connsiteY111" fmla="*/ 451266 h 580047"/>
                <a:gd name="connsiteX112" fmla="*/ 189314 w 561024"/>
                <a:gd name="connsiteY112" fmla="*/ 448583 h 580047"/>
                <a:gd name="connsiteX113" fmla="*/ 187417 w 561024"/>
                <a:gd name="connsiteY113" fmla="*/ 445770 h 580047"/>
                <a:gd name="connsiteX114" fmla="*/ 183438 w 561024"/>
                <a:gd name="connsiteY114" fmla="*/ 443087 h 580047"/>
                <a:gd name="connsiteX115" fmla="*/ 181542 w 561024"/>
                <a:gd name="connsiteY115" fmla="*/ 440275 h 580047"/>
                <a:gd name="connsiteX116" fmla="*/ 177561 w 561024"/>
                <a:gd name="connsiteY116" fmla="*/ 437591 h 580047"/>
                <a:gd name="connsiteX117" fmla="*/ 175663 w 561024"/>
                <a:gd name="connsiteY117" fmla="*/ 434776 h 580047"/>
                <a:gd name="connsiteX118" fmla="*/ 171686 w 561024"/>
                <a:gd name="connsiteY118" fmla="*/ 432095 h 580047"/>
                <a:gd name="connsiteX119" fmla="*/ 169790 w 561024"/>
                <a:gd name="connsiteY119" fmla="*/ 429283 h 580047"/>
                <a:gd name="connsiteX120" fmla="*/ 165809 w 561024"/>
                <a:gd name="connsiteY120" fmla="*/ 426599 h 580047"/>
                <a:gd name="connsiteX121" fmla="*/ 163912 w 561024"/>
                <a:gd name="connsiteY121" fmla="*/ 423786 h 580047"/>
                <a:gd name="connsiteX122" fmla="*/ 159933 w 561024"/>
                <a:gd name="connsiteY122" fmla="*/ 421103 h 580047"/>
                <a:gd name="connsiteX123" fmla="*/ 158036 w 561024"/>
                <a:gd name="connsiteY123" fmla="*/ 418290 h 580047"/>
                <a:gd name="connsiteX124" fmla="*/ 154057 w 561024"/>
                <a:gd name="connsiteY124" fmla="*/ 415607 h 580047"/>
                <a:gd name="connsiteX125" fmla="*/ 152162 w 561024"/>
                <a:gd name="connsiteY125" fmla="*/ 412795 h 580047"/>
                <a:gd name="connsiteX126" fmla="*/ 148181 w 561024"/>
                <a:gd name="connsiteY126" fmla="*/ 410112 h 580047"/>
                <a:gd name="connsiteX127" fmla="*/ 146283 w 561024"/>
                <a:gd name="connsiteY127" fmla="*/ 407297 h 580047"/>
                <a:gd name="connsiteX128" fmla="*/ 142305 w 561024"/>
                <a:gd name="connsiteY128" fmla="*/ 404615 h 580047"/>
                <a:gd name="connsiteX129" fmla="*/ 140410 w 561024"/>
                <a:gd name="connsiteY129" fmla="*/ 401803 h 580047"/>
                <a:gd name="connsiteX130" fmla="*/ 136429 w 561024"/>
                <a:gd name="connsiteY130" fmla="*/ 399120 h 580047"/>
                <a:gd name="connsiteX131" fmla="*/ 134532 w 561024"/>
                <a:gd name="connsiteY131" fmla="*/ 396307 h 580047"/>
                <a:gd name="connsiteX132" fmla="*/ 130553 w 561024"/>
                <a:gd name="connsiteY132" fmla="*/ 393624 h 580047"/>
                <a:gd name="connsiteX133" fmla="*/ 128657 w 561024"/>
                <a:gd name="connsiteY133" fmla="*/ 390812 h 580047"/>
                <a:gd name="connsiteX134" fmla="*/ 124676 w 561024"/>
                <a:gd name="connsiteY134" fmla="*/ 388128 h 580047"/>
                <a:gd name="connsiteX135" fmla="*/ 122779 w 561024"/>
                <a:gd name="connsiteY135" fmla="*/ 385313 h 580047"/>
                <a:gd name="connsiteX136" fmla="*/ 118801 w 561024"/>
                <a:gd name="connsiteY136" fmla="*/ 382632 h 580047"/>
                <a:gd name="connsiteX137" fmla="*/ 116905 w 561024"/>
                <a:gd name="connsiteY137" fmla="*/ 379820 h 580047"/>
                <a:gd name="connsiteX138" fmla="*/ 112924 w 561024"/>
                <a:gd name="connsiteY138" fmla="*/ 377136 h 580047"/>
                <a:gd name="connsiteX139" fmla="*/ 111027 w 561024"/>
                <a:gd name="connsiteY139" fmla="*/ 374323 h 580047"/>
                <a:gd name="connsiteX140" fmla="*/ 107048 w 561024"/>
                <a:gd name="connsiteY140" fmla="*/ 371640 h 580047"/>
                <a:gd name="connsiteX141" fmla="*/ 105151 w 561024"/>
                <a:gd name="connsiteY141" fmla="*/ 368827 h 580047"/>
                <a:gd name="connsiteX142" fmla="*/ 101172 w 561024"/>
                <a:gd name="connsiteY142" fmla="*/ 366144 h 580047"/>
                <a:gd name="connsiteX143" fmla="*/ 99275 w 561024"/>
                <a:gd name="connsiteY143" fmla="*/ 363331 h 580047"/>
                <a:gd name="connsiteX144" fmla="*/ 95296 w 561024"/>
                <a:gd name="connsiteY144" fmla="*/ 360648 h 580047"/>
                <a:gd name="connsiteX145" fmla="*/ 93400 w 561024"/>
                <a:gd name="connsiteY145" fmla="*/ 357836 h 580047"/>
                <a:gd name="connsiteX146" fmla="*/ 89419 w 561024"/>
                <a:gd name="connsiteY146" fmla="*/ 355152 h 580047"/>
                <a:gd name="connsiteX147" fmla="*/ 87521 w 561024"/>
                <a:gd name="connsiteY147" fmla="*/ 352337 h 580047"/>
                <a:gd name="connsiteX148" fmla="*/ 83544 w 561024"/>
                <a:gd name="connsiteY148" fmla="*/ 349656 h 580047"/>
                <a:gd name="connsiteX149" fmla="*/ 81648 w 561024"/>
                <a:gd name="connsiteY149" fmla="*/ 346844 h 580047"/>
                <a:gd name="connsiteX150" fmla="*/ 77667 w 561024"/>
                <a:gd name="connsiteY150" fmla="*/ 344160 h 580047"/>
                <a:gd name="connsiteX151" fmla="*/ 75770 w 561024"/>
                <a:gd name="connsiteY151" fmla="*/ 341347 h 580047"/>
                <a:gd name="connsiteX152" fmla="*/ 71791 w 561024"/>
                <a:gd name="connsiteY152" fmla="*/ 338664 h 580047"/>
                <a:gd name="connsiteX153" fmla="*/ 69896 w 561024"/>
                <a:gd name="connsiteY153" fmla="*/ 335852 h 580047"/>
                <a:gd name="connsiteX154" fmla="*/ 65915 w 561024"/>
                <a:gd name="connsiteY154" fmla="*/ 333169 h 580047"/>
                <a:gd name="connsiteX155" fmla="*/ 64018 w 561024"/>
                <a:gd name="connsiteY155" fmla="*/ 330356 h 580047"/>
                <a:gd name="connsiteX156" fmla="*/ 60039 w 561024"/>
                <a:gd name="connsiteY156" fmla="*/ 327673 h 580047"/>
                <a:gd name="connsiteX157" fmla="*/ 58142 w 561024"/>
                <a:gd name="connsiteY157" fmla="*/ 324860 h 580047"/>
                <a:gd name="connsiteX158" fmla="*/ 54163 w 561024"/>
                <a:gd name="connsiteY158" fmla="*/ 322177 h 580047"/>
                <a:gd name="connsiteX159" fmla="*/ 52266 w 561024"/>
                <a:gd name="connsiteY159" fmla="*/ 319364 h 580047"/>
                <a:gd name="connsiteX160" fmla="*/ 48287 w 561024"/>
                <a:gd name="connsiteY160" fmla="*/ 316681 h 580047"/>
                <a:gd name="connsiteX161" fmla="*/ 46390 w 561024"/>
                <a:gd name="connsiteY161" fmla="*/ 313868 h 580047"/>
                <a:gd name="connsiteX162" fmla="*/ 42411 w 561024"/>
                <a:gd name="connsiteY162" fmla="*/ 311185 h 580047"/>
                <a:gd name="connsiteX163" fmla="*/ 40567 w 561024"/>
                <a:gd name="connsiteY163" fmla="*/ 308450 h 580047"/>
                <a:gd name="connsiteX164" fmla="*/ 38092 w 561024"/>
                <a:gd name="connsiteY164" fmla="*/ 306948 h 580047"/>
                <a:gd name="connsiteX165" fmla="*/ 37744 w 561024"/>
                <a:gd name="connsiteY165" fmla="*/ 306504 h 580047"/>
                <a:gd name="connsiteX166" fmla="*/ 36534 w 561024"/>
                <a:gd name="connsiteY166" fmla="*/ 305689 h 580047"/>
                <a:gd name="connsiteX167" fmla="*/ 33055 w 561024"/>
                <a:gd name="connsiteY167" fmla="*/ 300528 h 580047"/>
                <a:gd name="connsiteX168" fmla="*/ 10322 w 561024"/>
                <a:gd name="connsiteY168" fmla="*/ 271557 h 580047"/>
                <a:gd name="connsiteX169" fmla="*/ 0 w 561024"/>
                <a:gd name="connsiteY169" fmla="*/ 226176 h 580047"/>
                <a:gd name="connsiteX170" fmla="*/ 104675 w 561024"/>
                <a:gd name="connsiteY170" fmla="*/ 121501 h 580047"/>
                <a:gd name="connsiteX171" fmla="*/ 150056 w 561024"/>
                <a:gd name="connsiteY171" fmla="*/ 131823 h 580047"/>
                <a:gd name="connsiteX172" fmla="*/ 173282 w 561024"/>
                <a:gd name="connsiteY172" fmla="*/ 150048 h 580047"/>
                <a:gd name="connsiteX173" fmla="*/ 184566 w 561024"/>
                <a:gd name="connsiteY173" fmla="*/ 157656 h 580047"/>
                <a:gd name="connsiteX174" fmla="*/ 186462 w 561024"/>
                <a:gd name="connsiteY174" fmla="*/ 160468 h 580047"/>
                <a:gd name="connsiteX175" fmla="*/ 190443 w 561024"/>
                <a:gd name="connsiteY175" fmla="*/ 163152 h 580047"/>
                <a:gd name="connsiteX176" fmla="*/ 192340 w 561024"/>
                <a:gd name="connsiteY176" fmla="*/ 165966 h 580047"/>
                <a:gd name="connsiteX177" fmla="*/ 196319 w 561024"/>
                <a:gd name="connsiteY177" fmla="*/ 168648 h 580047"/>
                <a:gd name="connsiteX178" fmla="*/ 198216 w 561024"/>
                <a:gd name="connsiteY178" fmla="*/ 171462 h 580047"/>
                <a:gd name="connsiteX179" fmla="*/ 202195 w 561024"/>
                <a:gd name="connsiteY179" fmla="*/ 174144 h 580047"/>
                <a:gd name="connsiteX180" fmla="*/ 204092 w 561024"/>
                <a:gd name="connsiteY180" fmla="*/ 176958 h 580047"/>
                <a:gd name="connsiteX181" fmla="*/ 208071 w 561024"/>
                <a:gd name="connsiteY181" fmla="*/ 179640 h 580047"/>
                <a:gd name="connsiteX182" fmla="*/ 209968 w 561024"/>
                <a:gd name="connsiteY182" fmla="*/ 182454 h 580047"/>
                <a:gd name="connsiteX183" fmla="*/ 213947 w 561024"/>
                <a:gd name="connsiteY183" fmla="*/ 185136 h 580047"/>
                <a:gd name="connsiteX184" fmla="*/ 215843 w 561024"/>
                <a:gd name="connsiteY184" fmla="*/ 187948 h 580047"/>
                <a:gd name="connsiteX185" fmla="*/ 219823 w 561024"/>
                <a:gd name="connsiteY185" fmla="*/ 190631 h 580047"/>
                <a:gd name="connsiteX186" fmla="*/ 221720 w 561024"/>
                <a:gd name="connsiteY186" fmla="*/ 193445 h 580047"/>
                <a:gd name="connsiteX187" fmla="*/ 225699 w 561024"/>
                <a:gd name="connsiteY187" fmla="*/ 196127 h 580047"/>
                <a:gd name="connsiteX188" fmla="*/ 227595 w 561024"/>
                <a:gd name="connsiteY188" fmla="*/ 198939 h 580047"/>
                <a:gd name="connsiteX189" fmla="*/ 231576 w 561024"/>
                <a:gd name="connsiteY189" fmla="*/ 201623 h 580047"/>
                <a:gd name="connsiteX190" fmla="*/ 233474 w 561024"/>
                <a:gd name="connsiteY190" fmla="*/ 204438 h 580047"/>
                <a:gd name="connsiteX191" fmla="*/ 237451 w 561024"/>
                <a:gd name="connsiteY191" fmla="*/ 207119 h 580047"/>
                <a:gd name="connsiteX192" fmla="*/ 239347 w 561024"/>
                <a:gd name="connsiteY192" fmla="*/ 209931 h 580047"/>
                <a:gd name="connsiteX193" fmla="*/ 243328 w 561024"/>
                <a:gd name="connsiteY193" fmla="*/ 212615 h 580047"/>
                <a:gd name="connsiteX194" fmla="*/ 245225 w 561024"/>
                <a:gd name="connsiteY194" fmla="*/ 215429 h 580047"/>
                <a:gd name="connsiteX195" fmla="*/ 249204 w 561024"/>
                <a:gd name="connsiteY195" fmla="*/ 218111 h 580047"/>
                <a:gd name="connsiteX196" fmla="*/ 251101 w 561024"/>
                <a:gd name="connsiteY196" fmla="*/ 220925 h 580047"/>
                <a:gd name="connsiteX197" fmla="*/ 255080 w 561024"/>
                <a:gd name="connsiteY197" fmla="*/ 223607 h 580047"/>
                <a:gd name="connsiteX198" fmla="*/ 256977 w 561024"/>
                <a:gd name="connsiteY198" fmla="*/ 226421 h 580047"/>
                <a:gd name="connsiteX199" fmla="*/ 260956 w 561024"/>
                <a:gd name="connsiteY199" fmla="*/ 229103 h 580047"/>
                <a:gd name="connsiteX200" fmla="*/ 262852 w 561024"/>
                <a:gd name="connsiteY200" fmla="*/ 231915 h 580047"/>
                <a:gd name="connsiteX201" fmla="*/ 266833 w 561024"/>
                <a:gd name="connsiteY201" fmla="*/ 234599 h 580047"/>
                <a:gd name="connsiteX202" fmla="*/ 268731 w 561024"/>
                <a:gd name="connsiteY202" fmla="*/ 237414 h 580047"/>
                <a:gd name="connsiteX203" fmla="*/ 272708 w 561024"/>
                <a:gd name="connsiteY203" fmla="*/ 240095 h 580047"/>
                <a:gd name="connsiteX204" fmla="*/ 274604 w 561024"/>
                <a:gd name="connsiteY204" fmla="*/ 242907 h 580047"/>
                <a:gd name="connsiteX205" fmla="*/ 278585 w 561024"/>
                <a:gd name="connsiteY205" fmla="*/ 245591 h 580047"/>
                <a:gd name="connsiteX206" fmla="*/ 280482 w 561024"/>
                <a:gd name="connsiteY206" fmla="*/ 248405 h 580047"/>
                <a:gd name="connsiteX207" fmla="*/ 284461 w 561024"/>
                <a:gd name="connsiteY207" fmla="*/ 251087 h 580047"/>
                <a:gd name="connsiteX208" fmla="*/ 285101 w 561024"/>
                <a:gd name="connsiteY208" fmla="*/ 252036 h 580047"/>
                <a:gd name="connsiteX209" fmla="*/ 309928 w 561024"/>
                <a:gd name="connsiteY209" fmla="*/ 246389 h 580047"/>
                <a:gd name="connsiteX210" fmla="*/ 307338 w 561024"/>
                <a:gd name="connsiteY210" fmla="*/ 244643 h 580047"/>
                <a:gd name="connsiteX211" fmla="*/ 305441 w 561024"/>
                <a:gd name="connsiteY211" fmla="*/ 241830 h 580047"/>
                <a:gd name="connsiteX212" fmla="*/ 301462 w 561024"/>
                <a:gd name="connsiteY212" fmla="*/ 239147 h 580047"/>
                <a:gd name="connsiteX213" fmla="*/ 299566 w 561024"/>
                <a:gd name="connsiteY213" fmla="*/ 236335 h 580047"/>
                <a:gd name="connsiteX214" fmla="*/ 295585 w 561024"/>
                <a:gd name="connsiteY214" fmla="*/ 233651 h 580047"/>
                <a:gd name="connsiteX215" fmla="*/ 293687 w 561024"/>
                <a:gd name="connsiteY215" fmla="*/ 230836 h 580047"/>
                <a:gd name="connsiteX216" fmla="*/ 289710 w 561024"/>
                <a:gd name="connsiteY216" fmla="*/ 228155 h 580047"/>
                <a:gd name="connsiteX217" fmla="*/ 287814 w 561024"/>
                <a:gd name="connsiteY217" fmla="*/ 225343 h 580047"/>
                <a:gd name="connsiteX218" fmla="*/ 283833 w 561024"/>
                <a:gd name="connsiteY218" fmla="*/ 222659 h 580047"/>
                <a:gd name="connsiteX219" fmla="*/ 281936 w 561024"/>
                <a:gd name="connsiteY219" fmla="*/ 219846 h 580047"/>
                <a:gd name="connsiteX220" fmla="*/ 277957 w 561024"/>
                <a:gd name="connsiteY220" fmla="*/ 217163 h 580047"/>
                <a:gd name="connsiteX221" fmla="*/ 276062 w 561024"/>
                <a:gd name="connsiteY221" fmla="*/ 214351 h 580047"/>
                <a:gd name="connsiteX222" fmla="*/ 272081 w 561024"/>
                <a:gd name="connsiteY222" fmla="*/ 211668 h 580047"/>
                <a:gd name="connsiteX223" fmla="*/ 270184 w 561024"/>
                <a:gd name="connsiteY223" fmla="*/ 208855 h 580047"/>
                <a:gd name="connsiteX224" fmla="*/ 266205 w 561024"/>
                <a:gd name="connsiteY224" fmla="*/ 206172 h 580047"/>
                <a:gd name="connsiteX225" fmla="*/ 264308 w 561024"/>
                <a:gd name="connsiteY225" fmla="*/ 203359 h 580047"/>
                <a:gd name="connsiteX226" fmla="*/ 260329 w 561024"/>
                <a:gd name="connsiteY226" fmla="*/ 200676 h 580047"/>
                <a:gd name="connsiteX227" fmla="*/ 258432 w 561024"/>
                <a:gd name="connsiteY227" fmla="*/ 197863 h 580047"/>
                <a:gd name="connsiteX228" fmla="*/ 254453 w 561024"/>
                <a:gd name="connsiteY228" fmla="*/ 195180 h 580047"/>
                <a:gd name="connsiteX229" fmla="*/ 252556 w 561024"/>
                <a:gd name="connsiteY229" fmla="*/ 192367 h 580047"/>
                <a:gd name="connsiteX230" fmla="*/ 248577 w 561024"/>
                <a:gd name="connsiteY230" fmla="*/ 189684 h 580047"/>
                <a:gd name="connsiteX231" fmla="*/ 246733 w 561024"/>
                <a:gd name="connsiteY231" fmla="*/ 186949 h 580047"/>
                <a:gd name="connsiteX232" fmla="*/ 244258 w 561024"/>
                <a:gd name="connsiteY232" fmla="*/ 185447 h 580047"/>
                <a:gd name="connsiteX233" fmla="*/ 243910 w 561024"/>
                <a:gd name="connsiteY233" fmla="*/ 185003 h 580047"/>
                <a:gd name="connsiteX234" fmla="*/ 242700 w 561024"/>
                <a:gd name="connsiteY234" fmla="*/ 184188 h 580047"/>
                <a:gd name="connsiteX235" fmla="*/ 239221 w 561024"/>
                <a:gd name="connsiteY235" fmla="*/ 179027 h 580047"/>
                <a:gd name="connsiteX236" fmla="*/ 216488 w 561024"/>
                <a:gd name="connsiteY236" fmla="*/ 150056 h 580047"/>
                <a:gd name="connsiteX237" fmla="*/ 206166 w 561024"/>
                <a:gd name="connsiteY237" fmla="*/ 104675 h 580047"/>
                <a:gd name="connsiteX238" fmla="*/ 310841 w 561024"/>
                <a:gd name="connsiteY238" fmla="*/ 0 h 58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561024" h="580047">
                  <a:moveTo>
                    <a:pt x="310841" y="0"/>
                  </a:moveTo>
                  <a:cubicBezTo>
                    <a:pt x="327101" y="0"/>
                    <a:pt x="342494" y="3707"/>
                    <a:pt x="356222" y="10322"/>
                  </a:cubicBezTo>
                  <a:lnTo>
                    <a:pt x="379448" y="28547"/>
                  </a:lnTo>
                  <a:lnTo>
                    <a:pt x="390732" y="36155"/>
                  </a:lnTo>
                  <a:lnTo>
                    <a:pt x="392628" y="38967"/>
                  </a:lnTo>
                  <a:lnTo>
                    <a:pt x="396609" y="41651"/>
                  </a:lnTo>
                  <a:lnTo>
                    <a:pt x="398506" y="44465"/>
                  </a:lnTo>
                  <a:lnTo>
                    <a:pt x="402485" y="47147"/>
                  </a:lnTo>
                  <a:lnTo>
                    <a:pt x="404382" y="49961"/>
                  </a:lnTo>
                  <a:lnTo>
                    <a:pt x="408361" y="52643"/>
                  </a:lnTo>
                  <a:lnTo>
                    <a:pt x="410258" y="55457"/>
                  </a:lnTo>
                  <a:lnTo>
                    <a:pt x="414237" y="58139"/>
                  </a:lnTo>
                  <a:lnTo>
                    <a:pt x="416134" y="60953"/>
                  </a:lnTo>
                  <a:lnTo>
                    <a:pt x="420113" y="63635"/>
                  </a:lnTo>
                  <a:lnTo>
                    <a:pt x="422009" y="66447"/>
                  </a:lnTo>
                  <a:lnTo>
                    <a:pt x="425989" y="69130"/>
                  </a:lnTo>
                  <a:lnTo>
                    <a:pt x="427886" y="71944"/>
                  </a:lnTo>
                  <a:lnTo>
                    <a:pt x="431865" y="74626"/>
                  </a:lnTo>
                  <a:lnTo>
                    <a:pt x="433761" y="77438"/>
                  </a:lnTo>
                  <a:lnTo>
                    <a:pt x="437742" y="80122"/>
                  </a:lnTo>
                  <a:lnTo>
                    <a:pt x="439640" y="82937"/>
                  </a:lnTo>
                  <a:lnTo>
                    <a:pt x="443617" y="85618"/>
                  </a:lnTo>
                  <a:lnTo>
                    <a:pt x="445513" y="88430"/>
                  </a:lnTo>
                  <a:lnTo>
                    <a:pt x="449494" y="91114"/>
                  </a:lnTo>
                  <a:lnTo>
                    <a:pt x="451391" y="93928"/>
                  </a:lnTo>
                  <a:lnTo>
                    <a:pt x="455370" y="96610"/>
                  </a:lnTo>
                  <a:lnTo>
                    <a:pt x="457267" y="99424"/>
                  </a:lnTo>
                  <a:lnTo>
                    <a:pt x="461246" y="102106"/>
                  </a:lnTo>
                  <a:lnTo>
                    <a:pt x="463143" y="104920"/>
                  </a:lnTo>
                  <a:lnTo>
                    <a:pt x="467122" y="107602"/>
                  </a:lnTo>
                  <a:lnTo>
                    <a:pt x="469018" y="110414"/>
                  </a:lnTo>
                  <a:lnTo>
                    <a:pt x="472999" y="113098"/>
                  </a:lnTo>
                  <a:lnTo>
                    <a:pt x="474897" y="115913"/>
                  </a:lnTo>
                  <a:lnTo>
                    <a:pt x="478874" y="118594"/>
                  </a:lnTo>
                  <a:lnTo>
                    <a:pt x="480770" y="121406"/>
                  </a:lnTo>
                  <a:lnTo>
                    <a:pt x="484751" y="124090"/>
                  </a:lnTo>
                  <a:lnTo>
                    <a:pt x="486648" y="126904"/>
                  </a:lnTo>
                  <a:lnTo>
                    <a:pt x="490627" y="129586"/>
                  </a:lnTo>
                  <a:lnTo>
                    <a:pt x="492523" y="132398"/>
                  </a:lnTo>
                  <a:lnTo>
                    <a:pt x="496503" y="135081"/>
                  </a:lnTo>
                  <a:lnTo>
                    <a:pt x="498402" y="137897"/>
                  </a:lnTo>
                  <a:lnTo>
                    <a:pt x="502379" y="140578"/>
                  </a:lnTo>
                  <a:lnTo>
                    <a:pt x="504275" y="143390"/>
                  </a:lnTo>
                  <a:lnTo>
                    <a:pt x="508255" y="146073"/>
                  </a:lnTo>
                  <a:lnTo>
                    <a:pt x="510152" y="148887"/>
                  </a:lnTo>
                  <a:lnTo>
                    <a:pt x="514131" y="151569"/>
                  </a:lnTo>
                  <a:lnTo>
                    <a:pt x="516028" y="154383"/>
                  </a:lnTo>
                  <a:lnTo>
                    <a:pt x="520007" y="157065"/>
                  </a:lnTo>
                  <a:lnTo>
                    <a:pt x="521903" y="159877"/>
                  </a:lnTo>
                  <a:lnTo>
                    <a:pt x="525884" y="162561"/>
                  </a:lnTo>
                  <a:lnTo>
                    <a:pt x="527782" y="165376"/>
                  </a:lnTo>
                  <a:lnTo>
                    <a:pt x="531759" y="168057"/>
                  </a:lnTo>
                  <a:lnTo>
                    <a:pt x="533655" y="170869"/>
                  </a:lnTo>
                  <a:lnTo>
                    <a:pt x="537636" y="173553"/>
                  </a:lnTo>
                  <a:lnTo>
                    <a:pt x="539533" y="176367"/>
                  </a:lnTo>
                  <a:lnTo>
                    <a:pt x="543512" y="179049"/>
                  </a:lnTo>
                  <a:lnTo>
                    <a:pt x="545409" y="181863"/>
                  </a:lnTo>
                  <a:lnTo>
                    <a:pt x="549388" y="184545"/>
                  </a:lnTo>
                  <a:lnTo>
                    <a:pt x="551285" y="187359"/>
                  </a:lnTo>
                  <a:lnTo>
                    <a:pt x="555264" y="190041"/>
                  </a:lnTo>
                  <a:lnTo>
                    <a:pt x="557160" y="192853"/>
                  </a:lnTo>
                  <a:lnTo>
                    <a:pt x="561024" y="195458"/>
                  </a:lnTo>
                  <a:lnTo>
                    <a:pt x="561024" y="467597"/>
                  </a:lnTo>
                  <a:cubicBezTo>
                    <a:pt x="561024" y="529701"/>
                    <a:pt x="510678" y="580047"/>
                    <a:pt x="448574" y="580047"/>
                  </a:cubicBezTo>
                  <a:lnTo>
                    <a:pt x="330045" y="580047"/>
                  </a:lnTo>
                  <a:lnTo>
                    <a:pt x="328444" y="577673"/>
                  </a:lnTo>
                  <a:lnTo>
                    <a:pt x="324465" y="574990"/>
                  </a:lnTo>
                  <a:lnTo>
                    <a:pt x="322568" y="572176"/>
                  </a:lnTo>
                  <a:lnTo>
                    <a:pt x="318588" y="569493"/>
                  </a:lnTo>
                  <a:lnTo>
                    <a:pt x="316692" y="566680"/>
                  </a:lnTo>
                  <a:lnTo>
                    <a:pt x="312713" y="563998"/>
                  </a:lnTo>
                  <a:lnTo>
                    <a:pt x="310817" y="561186"/>
                  </a:lnTo>
                  <a:lnTo>
                    <a:pt x="306836" y="558502"/>
                  </a:lnTo>
                  <a:lnTo>
                    <a:pt x="304939" y="555689"/>
                  </a:lnTo>
                  <a:lnTo>
                    <a:pt x="300960" y="553005"/>
                  </a:lnTo>
                  <a:lnTo>
                    <a:pt x="299064" y="550193"/>
                  </a:lnTo>
                  <a:lnTo>
                    <a:pt x="295084" y="547510"/>
                  </a:lnTo>
                  <a:lnTo>
                    <a:pt x="293187" y="544697"/>
                  </a:lnTo>
                  <a:lnTo>
                    <a:pt x="289208" y="542014"/>
                  </a:lnTo>
                  <a:lnTo>
                    <a:pt x="287311" y="539201"/>
                  </a:lnTo>
                  <a:lnTo>
                    <a:pt x="283332" y="536518"/>
                  </a:lnTo>
                  <a:lnTo>
                    <a:pt x="281435" y="533705"/>
                  </a:lnTo>
                  <a:lnTo>
                    <a:pt x="277456" y="531022"/>
                  </a:lnTo>
                  <a:lnTo>
                    <a:pt x="275559" y="528209"/>
                  </a:lnTo>
                  <a:lnTo>
                    <a:pt x="271580" y="525526"/>
                  </a:lnTo>
                  <a:lnTo>
                    <a:pt x="269684" y="522714"/>
                  </a:lnTo>
                  <a:lnTo>
                    <a:pt x="265703" y="520030"/>
                  </a:lnTo>
                  <a:lnTo>
                    <a:pt x="263805" y="517215"/>
                  </a:lnTo>
                  <a:lnTo>
                    <a:pt x="259828" y="514534"/>
                  </a:lnTo>
                  <a:lnTo>
                    <a:pt x="257932" y="511722"/>
                  </a:lnTo>
                  <a:lnTo>
                    <a:pt x="253951" y="509037"/>
                  </a:lnTo>
                  <a:lnTo>
                    <a:pt x="252055" y="506225"/>
                  </a:lnTo>
                  <a:lnTo>
                    <a:pt x="248075" y="503542"/>
                  </a:lnTo>
                  <a:lnTo>
                    <a:pt x="246180" y="500730"/>
                  </a:lnTo>
                  <a:lnTo>
                    <a:pt x="242199" y="498047"/>
                  </a:lnTo>
                  <a:lnTo>
                    <a:pt x="240301" y="495232"/>
                  </a:lnTo>
                  <a:lnTo>
                    <a:pt x="236323" y="492550"/>
                  </a:lnTo>
                  <a:lnTo>
                    <a:pt x="234428" y="489740"/>
                  </a:lnTo>
                  <a:lnTo>
                    <a:pt x="230446" y="487055"/>
                  </a:lnTo>
                  <a:lnTo>
                    <a:pt x="228547" y="484239"/>
                  </a:lnTo>
                  <a:lnTo>
                    <a:pt x="224571" y="481558"/>
                  </a:lnTo>
                  <a:lnTo>
                    <a:pt x="222676" y="478748"/>
                  </a:lnTo>
                  <a:lnTo>
                    <a:pt x="218694" y="476063"/>
                  </a:lnTo>
                  <a:lnTo>
                    <a:pt x="216797" y="473250"/>
                  </a:lnTo>
                  <a:lnTo>
                    <a:pt x="212818" y="470567"/>
                  </a:lnTo>
                  <a:lnTo>
                    <a:pt x="210920" y="467752"/>
                  </a:lnTo>
                  <a:lnTo>
                    <a:pt x="206943" y="465071"/>
                  </a:lnTo>
                  <a:lnTo>
                    <a:pt x="205047" y="462259"/>
                  </a:lnTo>
                  <a:lnTo>
                    <a:pt x="201066" y="459575"/>
                  </a:lnTo>
                  <a:lnTo>
                    <a:pt x="199169" y="456762"/>
                  </a:lnTo>
                  <a:lnTo>
                    <a:pt x="195190" y="454079"/>
                  </a:lnTo>
                  <a:lnTo>
                    <a:pt x="193293" y="451266"/>
                  </a:lnTo>
                  <a:lnTo>
                    <a:pt x="189314" y="448583"/>
                  </a:lnTo>
                  <a:lnTo>
                    <a:pt x="187417" y="445770"/>
                  </a:lnTo>
                  <a:lnTo>
                    <a:pt x="183438" y="443087"/>
                  </a:lnTo>
                  <a:lnTo>
                    <a:pt x="181542" y="440275"/>
                  </a:lnTo>
                  <a:lnTo>
                    <a:pt x="177561" y="437591"/>
                  </a:lnTo>
                  <a:lnTo>
                    <a:pt x="175663" y="434776"/>
                  </a:lnTo>
                  <a:lnTo>
                    <a:pt x="171686" y="432095"/>
                  </a:lnTo>
                  <a:lnTo>
                    <a:pt x="169790" y="429283"/>
                  </a:lnTo>
                  <a:lnTo>
                    <a:pt x="165809" y="426599"/>
                  </a:lnTo>
                  <a:lnTo>
                    <a:pt x="163912" y="423786"/>
                  </a:lnTo>
                  <a:lnTo>
                    <a:pt x="159933" y="421103"/>
                  </a:lnTo>
                  <a:lnTo>
                    <a:pt x="158036" y="418290"/>
                  </a:lnTo>
                  <a:lnTo>
                    <a:pt x="154057" y="415607"/>
                  </a:lnTo>
                  <a:lnTo>
                    <a:pt x="152162" y="412795"/>
                  </a:lnTo>
                  <a:lnTo>
                    <a:pt x="148181" y="410112"/>
                  </a:lnTo>
                  <a:lnTo>
                    <a:pt x="146283" y="407297"/>
                  </a:lnTo>
                  <a:lnTo>
                    <a:pt x="142305" y="404615"/>
                  </a:lnTo>
                  <a:lnTo>
                    <a:pt x="140410" y="401803"/>
                  </a:lnTo>
                  <a:lnTo>
                    <a:pt x="136429" y="399120"/>
                  </a:lnTo>
                  <a:lnTo>
                    <a:pt x="134532" y="396307"/>
                  </a:lnTo>
                  <a:lnTo>
                    <a:pt x="130553" y="393624"/>
                  </a:lnTo>
                  <a:lnTo>
                    <a:pt x="128657" y="390812"/>
                  </a:lnTo>
                  <a:lnTo>
                    <a:pt x="124676" y="388128"/>
                  </a:lnTo>
                  <a:lnTo>
                    <a:pt x="122779" y="385313"/>
                  </a:lnTo>
                  <a:lnTo>
                    <a:pt x="118801" y="382632"/>
                  </a:lnTo>
                  <a:lnTo>
                    <a:pt x="116905" y="379820"/>
                  </a:lnTo>
                  <a:lnTo>
                    <a:pt x="112924" y="377136"/>
                  </a:lnTo>
                  <a:lnTo>
                    <a:pt x="111027" y="374323"/>
                  </a:lnTo>
                  <a:lnTo>
                    <a:pt x="107048" y="371640"/>
                  </a:lnTo>
                  <a:lnTo>
                    <a:pt x="105151" y="368827"/>
                  </a:lnTo>
                  <a:lnTo>
                    <a:pt x="101172" y="366144"/>
                  </a:lnTo>
                  <a:lnTo>
                    <a:pt x="99275" y="363331"/>
                  </a:lnTo>
                  <a:lnTo>
                    <a:pt x="95296" y="360648"/>
                  </a:lnTo>
                  <a:lnTo>
                    <a:pt x="93400" y="357836"/>
                  </a:lnTo>
                  <a:lnTo>
                    <a:pt x="89419" y="355152"/>
                  </a:lnTo>
                  <a:lnTo>
                    <a:pt x="87521" y="352337"/>
                  </a:lnTo>
                  <a:lnTo>
                    <a:pt x="83544" y="349656"/>
                  </a:lnTo>
                  <a:lnTo>
                    <a:pt x="81648" y="346844"/>
                  </a:lnTo>
                  <a:lnTo>
                    <a:pt x="77667" y="344160"/>
                  </a:lnTo>
                  <a:lnTo>
                    <a:pt x="75770" y="341347"/>
                  </a:lnTo>
                  <a:lnTo>
                    <a:pt x="71791" y="338664"/>
                  </a:lnTo>
                  <a:lnTo>
                    <a:pt x="69896" y="335852"/>
                  </a:lnTo>
                  <a:lnTo>
                    <a:pt x="65915" y="333169"/>
                  </a:lnTo>
                  <a:lnTo>
                    <a:pt x="64018" y="330356"/>
                  </a:lnTo>
                  <a:lnTo>
                    <a:pt x="60039" y="327673"/>
                  </a:lnTo>
                  <a:lnTo>
                    <a:pt x="58142" y="324860"/>
                  </a:lnTo>
                  <a:lnTo>
                    <a:pt x="54163" y="322177"/>
                  </a:lnTo>
                  <a:lnTo>
                    <a:pt x="52266" y="319364"/>
                  </a:lnTo>
                  <a:lnTo>
                    <a:pt x="48287" y="316681"/>
                  </a:lnTo>
                  <a:lnTo>
                    <a:pt x="46390" y="313868"/>
                  </a:lnTo>
                  <a:lnTo>
                    <a:pt x="42411" y="311185"/>
                  </a:lnTo>
                  <a:lnTo>
                    <a:pt x="40567" y="308450"/>
                  </a:lnTo>
                  <a:lnTo>
                    <a:pt x="38092" y="306948"/>
                  </a:lnTo>
                  <a:lnTo>
                    <a:pt x="37744" y="306504"/>
                  </a:lnTo>
                  <a:lnTo>
                    <a:pt x="36534" y="305689"/>
                  </a:lnTo>
                  <a:lnTo>
                    <a:pt x="33055" y="300528"/>
                  </a:lnTo>
                  <a:lnTo>
                    <a:pt x="10322" y="271557"/>
                  </a:lnTo>
                  <a:cubicBezTo>
                    <a:pt x="3707" y="257829"/>
                    <a:pt x="0" y="242435"/>
                    <a:pt x="0" y="226176"/>
                  </a:cubicBezTo>
                  <a:cubicBezTo>
                    <a:pt x="0" y="168366"/>
                    <a:pt x="46865" y="121501"/>
                    <a:pt x="104675" y="121501"/>
                  </a:cubicBezTo>
                  <a:cubicBezTo>
                    <a:pt x="120935" y="121501"/>
                    <a:pt x="136328" y="125208"/>
                    <a:pt x="150056" y="131823"/>
                  </a:cubicBezTo>
                  <a:lnTo>
                    <a:pt x="173282" y="150048"/>
                  </a:lnTo>
                  <a:lnTo>
                    <a:pt x="184566" y="157656"/>
                  </a:lnTo>
                  <a:lnTo>
                    <a:pt x="186462" y="160468"/>
                  </a:lnTo>
                  <a:lnTo>
                    <a:pt x="190443" y="163152"/>
                  </a:lnTo>
                  <a:lnTo>
                    <a:pt x="192340" y="165966"/>
                  </a:lnTo>
                  <a:lnTo>
                    <a:pt x="196319" y="168648"/>
                  </a:lnTo>
                  <a:lnTo>
                    <a:pt x="198216" y="171462"/>
                  </a:lnTo>
                  <a:lnTo>
                    <a:pt x="202195" y="174144"/>
                  </a:lnTo>
                  <a:lnTo>
                    <a:pt x="204092" y="176958"/>
                  </a:lnTo>
                  <a:lnTo>
                    <a:pt x="208071" y="179640"/>
                  </a:lnTo>
                  <a:lnTo>
                    <a:pt x="209968" y="182454"/>
                  </a:lnTo>
                  <a:lnTo>
                    <a:pt x="213947" y="185136"/>
                  </a:lnTo>
                  <a:lnTo>
                    <a:pt x="215843" y="187948"/>
                  </a:lnTo>
                  <a:lnTo>
                    <a:pt x="219823" y="190631"/>
                  </a:lnTo>
                  <a:lnTo>
                    <a:pt x="221720" y="193445"/>
                  </a:lnTo>
                  <a:lnTo>
                    <a:pt x="225699" y="196127"/>
                  </a:lnTo>
                  <a:lnTo>
                    <a:pt x="227595" y="198939"/>
                  </a:lnTo>
                  <a:lnTo>
                    <a:pt x="231576" y="201623"/>
                  </a:lnTo>
                  <a:lnTo>
                    <a:pt x="233474" y="204438"/>
                  </a:lnTo>
                  <a:lnTo>
                    <a:pt x="237451" y="207119"/>
                  </a:lnTo>
                  <a:lnTo>
                    <a:pt x="239347" y="209931"/>
                  </a:lnTo>
                  <a:lnTo>
                    <a:pt x="243328" y="212615"/>
                  </a:lnTo>
                  <a:lnTo>
                    <a:pt x="245225" y="215429"/>
                  </a:lnTo>
                  <a:lnTo>
                    <a:pt x="249204" y="218111"/>
                  </a:lnTo>
                  <a:lnTo>
                    <a:pt x="251101" y="220925"/>
                  </a:lnTo>
                  <a:lnTo>
                    <a:pt x="255080" y="223607"/>
                  </a:lnTo>
                  <a:lnTo>
                    <a:pt x="256977" y="226421"/>
                  </a:lnTo>
                  <a:lnTo>
                    <a:pt x="260956" y="229103"/>
                  </a:lnTo>
                  <a:lnTo>
                    <a:pt x="262852" y="231915"/>
                  </a:lnTo>
                  <a:lnTo>
                    <a:pt x="266833" y="234599"/>
                  </a:lnTo>
                  <a:lnTo>
                    <a:pt x="268731" y="237414"/>
                  </a:lnTo>
                  <a:lnTo>
                    <a:pt x="272708" y="240095"/>
                  </a:lnTo>
                  <a:lnTo>
                    <a:pt x="274604" y="242907"/>
                  </a:lnTo>
                  <a:lnTo>
                    <a:pt x="278585" y="245591"/>
                  </a:lnTo>
                  <a:lnTo>
                    <a:pt x="280482" y="248405"/>
                  </a:lnTo>
                  <a:lnTo>
                    <a:pt x="284461" y="251087"/>
                  </a:lnTo>
                  <a:lnTo>
                    <a:pt x="285101" y="252036"/>
                  </a:lnTo>
                  <a:lnTo>
                    <a:pt x="309928" y="246389"/>
                  </a:lnTo>
                  <a:lnTo>
                    <a:pt x="307338" y="244643"/>
                  </a:lnTo>
                  <a:lnTo>
                    <a:pt x="305441" y="241830"/>
                  </a:lnTo>
                  <a:lnTo>
                    <a:pt x="301462" y="239147"/>
                  </a:lnTo>
                  <a:lnTo>
                    <a:pt x="299566" y="236335"/>
                  </a:lnTo>
                  <a:lnTo>
                    <a:pt x="295585" y="233651"/>
                  </a:lnTo>
                  <a:lnTo>
                    <a:pt x="293687" y="230836"/>
                  </a:lnTo>
                  <a:lnTo>
                    <a:pt x="289710" y="228155"/>
                  </a:lnTo>
                  <a:lnTo>
                    <a:pt x="287814" y="225343"/>
                  </a:lnTo>
                  <a:lnTo>
                    <a:pt x="283833" y="222659"/>
                  </a:lnTo>
                  <a:lnTo>
                    <a:pt x="281936" y="219846"/>
                  </a:lnTo>
                  <a:lnTo>
                    <a:pt x="277957" y="217163"/>
                  </a:lnTo>
                  <a:lnTo>
                    <a:pt x="276062" y="214351"/>
                  </a:lnTo>
                  <a:lnTo>
                    <a:pt x="272081" y="211668"/>
                  </a:lnTo>
                  <a:lnTo>
                    <a:pt x="270184" y="208855"/>
                  </a:lnTo>
                  <a:lnTo>
                    <a:pt x="266205" y="206172"/>
                  </a:lnTo>
                  <a:lnTo>
                    <a:pt x="264308" y="203359"/>
                  </a:lnTo>
                  <a:lnTo>
                    <a:pt x="260329" y="200676"/>
                  </a:lnTo>
                  <a:lnTo>
                    <a:pt x="258432" y="197863"/>
                  </a:lnTo>
                  <a:lnTo>
                    <a:pt x="254453" y="195180"/>
                  </a:lnTo>
                  <a:lnTo>
                    <a:pt x="252556" y="192367"/>
                  </a:lnTo>
                  <a:lnTo>
                    <a:pt x="248577" y="189684"/>
                  </a:lnTo>
                  <a:lnTo>
                    <a:pt x="246733" y="186949"/>
                  </a:lnTo>
                  <a:lnTo>
                    <a:pt x="244258" y="185447"/>
                  </a:lnTo>
                  <a:lnTo>
                    <a:pt x="243910" y="185003"/>
                  </a:lnTo>
                  <a:lnTo>
                    <a:pt x="242700" y="184188"/>
                  </a:lnTo>
                  <a:lnTo>
                    <a:pt x="239221" y="179027"/>
                  </a:lnTo>
                  <a:lnTo>
                    <a:pt x="216488" y="150056"/>
                  </a:lnTo>
                  <a:cubicBezTo>
                    <a:pt x="209873" y="136328"/>
                    <a:pt x="206166" y="120934"/>
                    <a:pt x="206166" y="104675"/>
                  </a:cubicBezTo>
                  <a:cubicBezTo>
                    <a:pt x="206166" y="46865"/>
                    <a:pt x="253031" y="0"/>
                    <a:pt x="310841"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73" name="任意多边形: 形状 72">
              <a:extLst>
                <a:ext uri="{FF2B5EF4-FFF2-40B4-BE49-F238E27FC236}">
                  <a16:creationId xmlns:a16="http://schemas.microsoft.com/office/drawing/2014/main" id="{8959533F-2188-4096-9096-B861898FE07B}"/>
                </a:ext>
              </a:extLst>
            </p:cNvPr>
            <p:cNvSpPr/>
            <p:nvPr/>
          </p:nvSpPr>
          <p:spPr>
            <a:xfrm>
              <a:off x="8543672" y="5131193"/>
              <a:ext cx="418445" cy="454865"/>
            </a:xfrm>
            <a:custGeom>
              <a:avLst/>
              <a:gdLst>
                <a:gd name="connsiteX0" fmla="*/ 313770 w 418445"/>
                <a:gd name="connsiteY0" fmla="*/ 245515 h 454865"/>
                <a:gd name="connsiteX1" fmla="*/ 418445 w 418445"/>
                <a:gd name="connsiteY1" fmla="*/ 350190 h 454865"/>
                <a:gd name="connsiteX2" fmla="*/ 313770 w 418445"/>
                <a:gd name="connsiteY2" fmla="*/ 454865 h 454865"/>
                <a:gd name="connsiteX3" fmla="*/ 209095 w 418445"/>
                <a:gd name="connsiteY3" fmla="*/ 350190 h 454865"/>
                <a:gd name="connsiteX4" fmla="*/ 313770 w 418445"/>
                <a:gd name="connsiteY4" fmla="*/ 245515 h 454865"/>
                <a:gd name="connsiteX5" fmla="*/ 104675 w 418445"/>
                <a:gd name="connsiteY5" fmla="*/ 121501 h 454865"/>
                <a:gd name="connsiteX6" fmla="*/ 209350 w 418445"/>
                <a:gd name="connsiteY6" fmla="*/ 226176 h 454865"/>
                <a:gd name="connsiteX7" fmla="*/ 104675 w 418445"/>
                <a:gd name="connsiteY7" fmla="*/ 330851 h 454865"/>
                <a:gd name="connsiteX8" fmla="*/ 0 w 418445"/>
                <a:gd name="connsiteY8" fmla="*/ 226176 h 454865"/>
                <a:gd name="connsiteX9" fmla="*/ 104675 w 418445"/>
                <a:gd name="connsiteY9" fmla="*/ 121501 h 454865"/>
                <a:gd name="connsiteX10" fmla="*/ 310841 w 418445"/>
                <a:gd name="connsiteY10" fmla="*/ 0 h 454865"/>
                <a:gd name="connsiteX11" fmla="*/ 415516 w 418445"/>
                <a:gd name="connsiteY11" fmla="*/ 104675 h 454865"/>
                <a:gd name="connsiteX12" fmla="*/ 310841 w 418445"/>
                <a:gd name="connsiteY12" fmla="*/ 209350 h 454865"/>
                <a:gd name="connsiteX13" fmla="*/ 206166 w 418445"/>
                <a:gd name="connsiteY13" fmla="*/ 104675 h 454865"/>
                <a:gd name="connsiteX14" fmla="*/ 310841 w 418445"/>
                <a:gd name="connsiteY14" fmla="*/ 0 h 45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445" h="454865">
                  <a:moveTo>
                    <a:pt x="313770" y="245515"/>
                  </a:moveTo>
                  <a:cubicBezTo>
                    <a:pt x="371580" y="245515"/>
                    <a:pt x="418445" y="292380"/>
                    <a:pt x="418445" y="350190"/>
                  </a:cubicBezTo>
                  <a:cubicBezTo>
                    <a:pt x="418445" y="408000"/>
                    <a:pt x="371580" y="454865"/>
                    <a:pt x="313770" y="454865"/>
                  </a:cubicBezTo>
                  <a:cubicBezTo>
                    <a:pt x="255960" y="454865"/>
                    <a:pt x="209095" y="408000"/>
                    <a:pt x="209095" y="350190"/>
                  </a:cubicBezTo>
                  <a:cubicBezTo>
                    <a:pt x="209095" y="292380"/>
                    <a:pt x="255960" y="245515"/>
                    <a:pt x="313770" y="245515"/>
                  </a:cubicBezTo>
                  <a:close/>
                  <a:moveTo>
                    <a:pt x="104675" y="121501"/>
                  </a:moveTo>
                  <a:cubicBezTo>
                    <a:pt x="162485" y="121501"/>
                    <a:pt x="209350" y="168366"/>
                    <a:pt x="209350" y="226176"/>
                  </a:cubicBezTo>
                  <a:cubicBezTo>
                    <a:pt x="209350" y="283986"/>
                    <a:pt x="162485" y="330851"/>
                    <a:pt x="104675" y="330851"/>
                  </a:cubicBezTo>
                  <a:cubicBezTo>
                    <a:pt x="46865" y="330851"/>
                    <a:pt x="0" y="283986"/>
                    <a:pt x="0" y="226176"/>
                  </a:cubicBezTo>
                  <a:cubicBezTo>
                    <a:pt x="0" y="168366"/>
                    <a:pt x="46865" y="121501"/>
                    <a:pt x="104675" y="121501"/>
                  </a:cubicBezTo>
                  <a:close/>
                  <a:moveTo>
                    <a:pt x="310841" y="0"/>
                  </a:moveTo>
                  <a:cubicBezTo>
                    <a:pt x="368651" y="0"/>
                    <a:pt x="415516" y="46865"/>
                    <a:pt x="415516" y="104675"/>
                  </a:cubicBezTo>
                  <a:cubicBezTo>
                    <a:pt x="415516" y="162485"/>
                    <a:pt x="368651" y="209350"/>
                    <a:pt x="310841" y="209350"/>
                  </a:cubicBezTo>
                  <a:cubicBezTo>
                    <a:pt x="253031" y="209350"/>
                    <a:pt x="206166" y="162485"/>
                    <a:pt x="206166" y="104675"/>
                  </a:cubicBezTo>
                  <a:cubicBezTo>
                    <a:pt x="206166" y="46865"/>
                    <a:pt x="253031" y="0"/>
                    <a:pt x="3108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76" name="组合 75">
            <a:extLst>
              <a:ext uri="{FF2B5EF4-FFF2-40B4-BE49-F238E27FC236}">
                <a16:creationId xmlns:a16="http://schemas.microsoft.com/office/drawing/2014/main" id="{7C9E2D2C-AC8C-4C20-BE09-591D5E11761C}"/>
              </a:ext>
            </a:extLst>
          </p:cNvPr>
          <p:cNvGrpSpPr/>
          <p:nvPr userDrawn="1"/>
        </p:nvGrpSpPr>
        <p:grpSpPr>
          <a:xfrm>
            <a:off x="11074399" y="306386"/>
            <a:ext cx="674689" cy="674689"/>
            <a:chOff x="11074399" y="306386"/>
            <a:chExt cx="674689" cy="674689"/>
          </a:xfrm>
        </p:grpSpPr>
        <p:sp>
          <p:nvSpPr>
            <p:cNvPr id="77" name="矩形: 圆角 76">
              <a:extLst>
                <a:ext uri="{FF2B5EF4-FFF2-40B4-BE49-F238E27FC236}">
                  <a16:creationId xmlns:a16="http://schemas.microsoft.com/office/drawing/2014/main" id="{E1D433B8-751B-4DF4-9038-4BF979FC869D}"/>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78" name="任意多边形: 形状 77">
              <a:extLst>
                <a:ext uri="{FF2B5EF4-FFF2-40B4-BE49-F238E27FC236}">
                  <a16:creationId xmlns:a16="http://schemas.microsoft.com/office/drawing/2014/main" id="{24D6599A-83E9-4B5C-864D-618F1DF43456}"/>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9" name="Freeform 193">
              <a:extLst>
                <a:ext uri="{FF2B5EF4-FFF2-40B4-BE49-F238E27FC236}">
                  <a16:creationId xmlns:a16="http://schemas.microsoft.com/office/drawing/2014/main" id="{3127C8A7-C983-478B-9B5C-9A581AEC7EF9}"/>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50" name="文本占位符 3">
            <a:extLst>
              <a:ext uri="{FF2B5EF4-FFF2-40B4-BE49-F238E27FC236}">
                <a16:creationId xmlns:a16="http://schemas.microsoft.com/office/drawing/2014/main" id="{3ED41D1B-BB59-42F9-B6A4-D47848C8AEE9}"/>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三项并列页面</a:t>
            </a:r>
          </a:p>
        </p:txBody>
      </p:sp>
    </p:spTree>
    <p:extLst>
      <p:ext uri="{BB962C8B-B14F-4D97-AF65-F5344CB8AC3E}">
        <p14:creationId xmlns:p14="http://schemas.microsoft.com/office/powerpoint/2010/main" val="1849642395"/>
      </p:ext>
    </p:extLst>
  </p:cSld>
  <p:clrMapOvr>
    <a:overrideClrMapping bg1="lt1" tx1="dk1" bg2="lt2" tx2="dk2" accent1="accent1" accent2="accent2" accent3="accent3" accent4="accent4" accent5="accent5" accent6="accent6" hlink="hlink" folHlink="folHlink"/>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四项并列关系页面">
    <p:bg>
      <p:bgPr>
        <a:solidFill>
          <a:schemeClr val="bg1">
            <a:lumMod val="95000"/>
          </a:schemeClr>
        </a:solidFill>
        <a:effectLst/>
      </p:bgPr>
    </p:bg>
    <p:spTree>
      <p:nvGrpSpPr>
        <p:cNvPr id="1" name=""/>
        <p:cNvGrpSpPr/>
        <p:nvPr/>
      </p:nvGrpSpPr>
      <p:grpSpPr>
        <a:xfrm>
          <a:off x="0" y="0"/>
          <a:ext cx="0" cy="0"/>
          <a:chOff x="0" y="0"/>
          <a:chExt cx="0" cy="0"/>
        </a:xfrm>
      </p:grpSpPr>
      <p:sp>
        <p:nvSpPr>
          <p:cNvPr id="90" name="矩形 89">
            <a:extLst>
              <a:ext uri="{FF2B5EF4-FFF2-40B4-BE49-F238E27FC236}">
                <a16:creationId xmlns:a16="http://schemas.microsoft.com/office/drawing/2014/main" id="{298DAB9A-4EB7-4A72-A7B2-EDC96856D025}"/>
              </a:ext>
            </a:extLst>
          </p:cNvPr>
          <p:cNvSpPr/>
          <p:nvPr userDrawn="1"/>
        </p:nvSpPr>
        <p:spPr>
          <a:xfrm>
            <a:off x="7245542" y="3907287"/>
            <a:ext cx="4526210" cy="194670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1" name="矩形 90">
            <a:extLst>
              <a:ext uri="{FF2B5EF4-FFF2-40B4-BE49-F238E27FC236}">
                <a16:creationId xmlns:a16="http://schemas.microsoft.com/office/drawing/2014/main" id="{6CB83F58-1F58-48AA-B7A0-093FF413C208}"/>
              </a:ext>
            </a:extLst>
          </p:cNvPr>
          <p:cNvSpPr/>
          <p:nvPr userDrawn="1"/>
        </p:nvSpPr>
        <p:spPr>
          <a:xfrm>
            <a:off x="7245542" y="1349821"/>
            <a:ext cx="4526210" cy="19467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8" name="矩形 87">
            <a:extLst>
              <a:ext uri="{FF2B5EF4-FFF2-40B4-BE49-F238E27FC236}">
                <a16:creationId xmlns:a16="http://schemas.microsoft.com/office/drawing/2014/main" id="{1043949A-FBB8-41F5-A09F-27A567123D63}"/>
              </a:ext>
            </a:extLst>
          </p:cNvPr>
          <p:cNvSpPr/>
          <p:nvPr userDrawn="1"/>
        </p:nvSpPr>
        <p:spPr>
          <a:xfrm>
            <a:off x="441890" y="3907287"/>
            <a:ext cx="4526210" cy="19467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 name="矩形 3">
            <a:extLst>
              <a:ext uri="{FF2B5EF4-FFF2-40B4-BE49-F238E27FC236}">
                <a16:creationId xmlns:a16="http://schemas.microsoft.com/office/drawing/2014/main" id="{278ABB99-56FF-4F71-8F63-C7119864F22F}"/>
              </a:ext>
            </a:extLst>
          </p:cNvPr>
          <p:cNvSpPr/>
          <p:nvPr userDrawn="1"/>
        </p:nvSpPr>
        <p:spPr>
          <a:xfrm>
            <a:off x="441890" y="1349821"/>
            <a:ext cx="4526210" cy="1946708"/>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41" name="矩形: 圆角 40">
            <a:extLst>
              <a:ext uri="{FF2B5EF4-FFF2-40B4-BE49-F238E27FC236}">
                <a16:creationId xmlns:a16="http://schemas.microsoft.com/office/drawing/2014/main" id="{0553FC33-F6BD-4999-B886-AFFC4E085566}"/>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2" name="任意多边形: 形状 41">
            <a:extLst>
              <a:ext uri="{FF2B5EF4-FFF2-40B4-BE49-F238E27FC236}">
                <a16:creationId xmlns:a16="http://schemas.microsoft.com/office/drawing/2014/main" id="{33F8DB31-9007-4689-836A-0E8EC7757C2B}"/>
              </a:ext>
            </a:extLst>
          </p:cNvPr>
          <p:cNvSpPr/>
          <p:nvPr/>
        </p:nvSpPr>
        <p:spPr>
          <a:xfrm>
            <a:off x="572501" y="453932"/>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43" name="任意多边形: 形状 42">
            <a:extLst>
              <a:ext uri="{FF2B5EF4-FFF2-40B4-BE49-F238E27FC236}">
                <a16:creationId xmlns:a16="http://schemas.microsoft.com/office/drawing/2014/main" id="{FF096FB3-CD9E-48FB-AF65-16E20D40860A}"/>
              </a:ext>
            </a:extLst>
          </p:cNvPr>
          <p:cNvSpPr/>
          <p:nvPr/>
        </p:nvSpPr>
        <p:spPr>
          <a:xfrm>
            <a:off x="568027" y="449601"/>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92" name="椭圆 91">
            <a:extLst>
              <a:ext uri="{FF2B5EF4-FFF2-40B4-BE49-F238E27FC236}">
                <a16:creationId xmlns:a16="http://schemas.microsoft.com/office/drawing/2014/main" id="{32F79E48-8EC0-4AD4-B61D-25EB85AA71D8}"/>
              </a:ext>
            </a:extLst>
          </p:cNvPr>
          <p:cNvSpPr/>
          <p:nvPr userDrawn="1"/>
        </p:nvSpPr>
        <p:spPr>
          <a:xfrm>
            <a:off x="6728223" y="4201975"/>
            <a:ext cx="1067368" cy="10673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useBgFill="1">
        <p:nvSpPr>
          <p:cNvPr id="93" name="椭圆 92">
            <a:extLst>
              <a:ext uri="{FF2B5EF4-FFF2-40B4-BE49-F238E27FC236}">
                <a16:creationId xmlns:a16="http://schemas.microsoft.com/office/drawing/2014/main" id="{1AB486BD-FA32-49D8-AE4A-5E39F083887E}"/>
              </a:ext>
            </a:extLst>
          </p:cNvPr>
          <p:cNvSpPr/>
          <p:nvPr userDrawn="1"/>
        </p:nvSpPr>
        <p:spPr>
          <a:xfrm>
            <a:off x="6728223" y="1931507"/>
            <a:ext cx="1067368" cy="10673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useBgFill="1">
        <p:nvSpPr>
          <p:cNvPr id="89" name="椭圆 88">
            <a:extLst>
              <a:ext uri="{FF2B5EF4-FFF2-40B4-BE49-F238E27FC236}">
                <a16:creationId xmlns:a16="http://schemas.microsoft.com/office/drawing/2014/main" id="{B2709F3F-FDBD-4712-B24F-B4FB42EA6AB3}"/>
              </a:ext>
            </a:extLst>
          </p:cNvPr>
          <p:cNvSpPr/>
          <p:nvPr userDrawn="1"/>
        </p:nvSpPr>
        <p:spPr>
          <a:xfrm>
            <a:off x="4424402" y="4201975"/>
            <a:ext cx="1067368" cy="10673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useBgFill="1">
        <p:nvSpPr>
          <p:cNvPr id="5" name="椭圆 4">
            <a:extLst>
              <a:ext uri="{FF2B5EF4-FFF2-40B4-BE49-F238E27FC236}">
                <a16:creationId xmlns:a16="http://schemas.microsoft.com/office/drawing/2014/main" id="{6260C199-2D9D-41FB-A5BE-C4A706A8B77D}"/>
              </a:ext>
            </a:extLst>
          </p:cNvPr>
          <p:cNvSpPr/>
          <p:nvPr userDrawn="1"/>
        </p:nvSpPr>
        <p:spPr>
          <a:xfrm>
            <a:off x="4424402" y="1931507"/>
            <a:ext cx="1067368" cy="10673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4" name="椭圆 43">
            <a:extLst>
              <a:ext uri="{FF2B5EF4-FFF2-40B4-BE49-F238E27FC236}">
                <a16:creationId xmlns:a16="http://schemas.microsoft.com/office/drawing/2014/main" id="{1A205190-6E62-421F-A456-65F7B5D92843}"/>
              </a:ext>
            </a:extLst>
          </p:cNvPr>
          <p:cNvSpPr>
            <a:spLocks/>
          </p:cNvSpPr>
          <p:nvPr userDrawn="1"/>
        </p:nvSpPr>
        <p:spPr>
          <a:xfrm>
            <a:off x="5523297" y="3036085"/>
            <a:ext cx="1145407" cy="1145407"/>
          </a:xfrm>
          <a:prstGeom prst="ellipse">
            <a:avLst/>
          </a:prstGeom>
          <a:solidFill>
            <a:srgbClr val="0038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20" name="组合 19">
            <a:extLst>
              <a:ext uri="{FF2B5EF4-FFF2-40B4-BE49-F238E27FC236}">
                <a16:creationId xmlns:a16="http://schemas.microsoft.com/office/drawing/2014/main" id="{48ADD0DF-CD9F-4BB5-9648-ED21E0F3716D}"/>
              </a:ext>
            </a:extLst>
          </p:cNvPr>
          <p:cNvGrpSpPr/>
          <p:nvPr userDrawn="1"/>
        </p:nvGrpSpPr>
        <p:grpSpPr>
          <a:xfrm>
            <a:off x="4538102" y="4324364"/>
            <a:ext cx="842322" cy="842324"/>
            <a:chOff x="4538102" y="4144576"/>
            <a:chExt cx="842322" cy="842324"/>
          </a:xfrm>
        </p:grpSpPr>
        <p:sp>
          <p:nvSpPr>
            <p:cNvPr id="50" name="椭圆 49">
              <a:extLst>
                <a:ext uri="{FF2B5EF4-FFF2-40B4-BE49-F238E27FC236}">
                  <a16:creationId xmlns:a16="http://schemas.microsoft.com/office/drawing/2014/main" id="{3F1470EF-1A5F-4685-B503-B6E523EEEE26}"/>
                </a:ext>
              </a:extLst>
            </p:cNvPr>
            <p:cNvSpPr/>
            <p:nvPr/>
          </p:nvSpPr>
          <p:spPr>
            <a:xfrm>
              <a:off x="4538102" y="4144576"/>
              <a:ext cx="842322" cy="842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1" name="文本框 50">
              <a:extLst>
                <a:ext uri="{FF2B5EF4-FFF2-40B4-BE49-F238E27FC236}">
                  <a16:creationId xmlns:a16="http://schemas.microsoft.com/office/drawing/2014/main" id="{D88DF300-B744-4ABB-907C-F0EC13D974F5}"/>
                </a:ext>
              </a:extLst>
            </p:cNvPr>
            <p:cNvSpPr txBox="1"/>
            <p:nvPr/>
          </p:nvSpPr>
          <p:spPr>
            <a:xfrm>
              <a:off x="4802453" y="4331133"/>
              <a:ext cx="549927" cy="654028"/>
            </a:xfrm>
            <a:custGeom>
              <a:avLst/>
              <a:gdLst>
                <a:gd name="connsiteX0" fmla="*/ 110777 w 520814"/>
                <a:gd name="connsiteY0" fmla="*/ 60 h 619403"/>
                <a:gd name="connsiteX1" fmla="*/ 230355 w 520814"/>
                <a:gd name="connsiteY1" fmla="*/ 24924 h 619403"/>
                <a:gd name="connsiteX2" fmla="*/ 265270 w 520814"/>
                <a:gd name="connsiteY2" fmla="*/ 61770 h 619403"/>
                <a:gd name="connsiteX3" fmla="*/ 265432 w 520814"/>
                <a:gd name="connsiteY3" fmla="*/ 62518 h 619403"/>
                <a:gd name="connsiteX4" fmla="*/ 270119 w 520814"/>
                <a:gd name="connsiteY4" fmla="*/ 67464 h 619403"/>
                <a:gd name="connsiteX5" fmla="*/ 270280 w 520814"/>
                <a:gd name="connsiteY5" fmla="*/ 68211 h 619403"/>
                <a:gd name="connsiteX6" fmla="*/ 274967 w 520814"/>
                <a:gd name="connsiteY6" fmla="*/ 73157 h 619403"/>
                <a:gd name="connsiteX7" fmla="*/ 275128 w 520814"/>
                <a:gd name="connsiteY7" fmla="*/ 73904 h 619403"/>
                <a:gd name="connsiteX8" fmla="*/ 279816 w 520814"/>
                <a:gd name="connsiteY8" fmla="*/ 78851 h 619403"/>
                <a:gd name="connsiteX9" fmla="*/ 279977 w 520814"/>
                <a:gd name="connsiteY9" fmla="*/ 79599 h 619403"/>
                <a:gd name="connsiteX10" fmla="*/ 284665 w 520814"/>
                <a:gd name="connsiteY10" fmla="*/ 84546 h 619403"/>
                <a:gd name="connsiteX11" fmla="*/ 284826 w 520814"/>
                <a:gd name="connsiteY11" fmla="*/ 85293 h 619403"/>
                <a:gd name="connsiteX12" fmla="*/ 289514 w 520814"/>
                <a:gd name="connsiteY12" fmla="*/ 90240 h 619403"/>
                <a:gd name="connsiteX13" fmla="*/ 289675 w 520814"/>
                <a:gd name="connsiteY13" fmla="*/ 90986 h 619403"/>
                <a:gd name="connsiteX14" fmla="*/ 294363 w 520814"/>
                <a:gd name="connsiteY14" fmla="*/ 95933 h 619403"/>
                <a:gd name="connsiteX15" fmla="*/ 294524 w 520814"/>
                <a:gd name="connsiteY15" fmla="*/ 96681 h 619403"/>
                <a:gd name="connsiteX16" fmla="*/ 299212 w 520814"/>
                <a:gd name="connsiteY16" fmla="*/ 101628 h 619403"/>
                <a:gd name="connsiteX17" fmla="*/ 299373 w 520814"/>
                <a:gd name="connsiteY17" fmla="*/ 102375 h 619403"/>
                <a:gd name="connsiteX18" fmla="*/ 304061 w 520814"/>
                <a:gd name="connsiteY18" fmla="*/ 107322 h 619403"/>
                <a:gd name="connsiteX19" fmla="*/ 304222 w 520814"/>
                <a:gd name="connsiteY19" fmla="*/ 108070 h 619403"/>
                <a:gd name="connsiteX20" fmla="*/ 308909 w 520814"/>
                <a:gd name="connsiteY20" fmla="*/ 113016 h 619403"/>
                <a:gd name="connsiteX21" fmla="*/ 309070 w 520814"/>
                <a:gd name="connsiteY21" fmla="*/ 113763 h 619403"/>
                <a:gd name="connsiteX22" fmla="*/ 313758 w 520814"/>
                <a:gd name="connsiteY22" fmla="*/ 118710 h 619403"/>
                <a:gd name="connsiteX23" fmla="*/ 313919 w 520814"/>
                <a:gd name="connsiteY23" fmla="*/ 119457 h 619403"/>
                <a:gd name="connsiteX24" fmla="*/ 318607 w 520814"/>
                <a:gd name="connsiteY24" fmla="*/ 124404 h 619403"/>
                <a:gd name="connsiteX25" fmla="*/ 318768 w 520814"/>
                <a:gd name="connsiteY25" fmla="*/ 125151 h 619403"/>
                <a:gd name="connsiteX26" fmla="*/ 323456 w 520814"/>
                <a:gd name="connsiteY26" fmla="*/ 130098 h 619403"/>
                <a:gd name="connsiteX27" fmla="*/ 323617 w 520814"/>
                <a:gd name="connsiteY27" fmla="*/ 130845 h 619403"/>
                <a:gd name="connsiteX28" fmla="*/ 328305 w 520814"/>
                <a:gd name="connsiteY28" fmla="*/ 135792 h 619403"/>
                <a:gd name="connsiteX29" fmla="*/ 328466 w 520814"/>
                <a:gd name="connsiteY29" fmla="*/ 136540 h 619403"/>
                <a:gd name="connsiteX30" fmla="*/ 333153 w 520814"/>
                <a:gd name="connsiteY30" fmla="*/ 141486 h 619403"/>
                <a:gd name="connsiteX31" fmla="*/ 333314 w 520814"/>
                <a:gd name="connsiteY31" fmla="*/ 142234 h 619403"/>
                <a:gd name="connsiteX32" fmla="*/ 338002 w 520814"/>
                <a:gd name="connsiteY32" fmla="*/ 147181 h 619403"/>
                <a:gd name="connsiteX33" fmla="*/ 338163 w 520814"/>
                <a:gd name="connsiteY33" fmla="*/ 147927 h 619403"/>
                <a:gd name="connsiteX34" fmla="*/ 342851 w 520814"/>
                <a:gd name="connsiteY34" fmla="*/ 152874 h 619403"/>
                <a:gd name="connsiteX35" fmla="*/ 343012 w 520814"/>
                <a:gd name="connsiteY35" fmla="*/ 153621 h 619403"/>
                <a:gd name="connsiteX36" fmla="*/ 347700 w 520814"/>
                <a:gd name="connsiteY36" fmla="*/ 158568 h 619403"/>
                <a:gd name="connsiteX37" fmla="*/ 347861 w 520814"/>
                <a:gd name="connsiteY37" fmla="*/ 159316 h 619403"/>
                <a:gd name="connsiteX38" fmla="*/ 352549 w 520814"/>
                <a:gd name="connsiteY38" fmla="*/ 164263 h 619403"/>
                <a:gd name="connsiteX39" fmla="*/ 352710 w 520814"/>
                <a:gd name="connsiteY39" fmla="*/ 165010 h 619403"/>
                <a:gd name="connsiteX40" fmla="*/ 357398 w 520814"/>
                <a:gd name="connsiteY40" fmla="*/ 169957 h 619403"/>
                <a:gd name="connsiteX41" fmla="*/ 357559 w 520814"/>
                <a:gd name="connsiteY41" fmla="*/ 170703 h 619403"/>
                <a:gd name="connsiteX42" fmla="*/ 362247 w 520814"/>
                <a:gd name="connsiteY42" fmla="*/ 175650 h 619403"/>
                <a:gd name="connsiteX43" fmla="*/ 362408 w 520814"/>
                <a:gd name="connsiteY43" fmla="*/ 176398 h 619403"/>
                <a:gd name="connsiteX44" fmla="*/ 367095 w 520814"/>
                <a:gd name="connsiteY44" fmla="*/ 181344 h 619403"/>
                <a:gd name="connsiteX45" fmla="*/ 367256 w 520814"/>
                <a:gd name="connsiteY45" fmla="*/ 182092 h 619403"/>
                <a:gd name="connsiteX46" fmla="*/ 371944 w 520814"/>
                <a:gd name="connsiteY46" fmla="*/ 187039 h 619403"/>
                <a:gd name="connsiteX47" fmla="*/ 372105 w 520814"/>
                <a:gd name="connsiteY47" fmla="*/ 187786 h 619403"/>
                <a:gd name="connsiteX48" fmla="*/ 376793 w 520814"/>
                <a:gd name="connsiteY48" fmla="*/ 192733 h 619403"/>
                <a:gd name="connsiteX49" fmla="*/ 376954 w 520814"/>
                <a:gd name="connsiteY49" fmla="*/ 193480 h 619403"/>
                <a:gd name="connsiteX50" fmla="*/ 381642 w 520814"/>
                <a:gd name="connsiteY50" fmla="*/ 198427 h 619403"/>
                <a:gd name="connsiteX51" fmla="*/ 381803 w 520814"/>
                <a:gd name="connsiteY51" fmla="*/ 199174 h 619403"/>
                <a:gd name="connsiteX52" fmla="*/ 386491 w 520814"/>
                <a:gd name="connsiteY52" fmla="*/ 204121 h 619403"/>
                <a:gd name="connsiteX53" fmla="*/ 386652 w 520814"/>
                <a:gd name="connsiteY53" fmla="*/ 204869 h 619403"/>
                <a:gd name="connsiteX54" fmla="*/ 391339 w 520814"/>
                <a:gd name="connsiteY54" fmla="*/ 209815 h 619403"/>
                <a:gd name="connsiteX55" fmla="*/ 391500 w 520814"/>
                <a:gd name="connsiteY55" fmla="*/ 210563 h 619403"/>
                <a:gd name="connsiteX56" fmla="*/ 396187 w 520814"/>
                <a:gd name="connsiteY56" fmla="*/ 215509 h 619403"/>
                <a:gd name="connsiteX57" fmla="*/ 396349 w 520814"/>
                <a:gd name="connsiteY57" fmla="*/ 216257 h 619403"/>
                <a:gd name="connsiteX58" fmla="*/ 401036 w 520814"/>
                <a:gd name="connsiteY58" fmla="*/ 221203 h 619403"/>
                <a:gd name="connsiteX59" fmla="*/ 401198 w 520814"/>
                <a:gd name="connsiteY59" fmla="*/ 221950 h 619403"/>
                <a:gd name="connsiteX60" fmla="*/ 405886 w 520814"/>
                <a:gd name="connsiteY60" fmla="*/ 226897 h 619403"/>
                <a:gd name="connsiteX61" fmla="*/ 406047 w 520814"/>
                <a:gd name="connsiteY61" fmla="*/ 227644 h 619403"/>
                <a:gd name="connsiteX62" fmla="*/ 410735 w 520814"/>
                <a:gd name="connsiteY62" fmla="*/ 232591 h 619403"/>
                <a:gd name="connsiteX63" fmla="*/ 410896 w 520814"/>
                <a:gd name="connsiteY63" fmla="*/ 233339 h 619403"/>
                <a:gd name="connsiteX64" fmla="*/ 415583 w 520814"/>
                <a:gd name="connsiteY64" fmla="*/ 238285 h 619403"/>
                <a:gd name="connsiteX65" fmla="*/ 415745 w 520814"/>
                <a:gd name="connsiteY65" fmla="*/ 239033 h 619403"/>
                <a:gd name="connsiteX66" fmla="*/ 420432 w 520814"/>
                <a:gd name="connsiteY66" fmla="*/ 243979 h 619403"/>
                <a:gd name="connsiteX67" fmla="*/ 420595 w 520814"/>
                <a:gd name="connsiteY67" fmla="*/ 244729 h 619403"/>
                <a:gd name="connsiteX68" fmla="*/ 425281 w 520814"/>
                <a:gd name="connsiteY68" fmla="*/ 249674 h 619403"/>
                <a:gd name="connsiteX69" fmla="*/ 425442 w 520814"/>
                <a:gd name="connsiteY69" fmla="*/ 250420 h 619403"/>
                <a:gd name="connsiteX70" fmla="*/ 430129 w 520814"/>
                <a:gd name="connsiteY70" fmla="*/ 255367 h 619403"/>
                <a:gd name="connsiteX71" fmla="*/ 430291 w 520814"/>
                <a:gd name="connsiteY71" fmla="*/ 256114 h 619403"/>
                <a:gd name="connsiteX72" fmla="*/ 434979 w 520814"/>
                <a:gd name="connsiteY72" fmla="*/ 261061 h 619403"/>
                <a:gd name="connsiteX73" fmla="*/ 435140 w 520814"/>
                <a:gd name="connsiteY73" fmla="*/ 261809 h 619403"/>
                <a:gd name="connsiteX74" fmla="*/ 439828 w 520814"/>
                <a:gd name="connsiteY74" fmla="*/ 266756 h 619403"/>
                <a:gd name="connsiteX75" fmla="*/ 439989 w 520814"/>
                <a:gd name="connsiteY75" fmla="*/ 267504 h 619403"/>
                <a:gd name="connsiteX76" fmla="*/ 444676 w 520814"/>
                <a:gd name="connsiteY76" fmla="*/ 272450 h 619403"/>
                <a:gd name="connsiteX77" fmla="*/ 444838 w 520814"/>
                <a:gd name="connsiteY77" fmla="*/ 273198 h 619403"/>
                <a:gd name="connsiteX78" fmla="*/ 449525 w 520814"/>
                <a:gd name="connsiteY78" fmla="*/ 278144 h 619403"/>
                <a:gd name="connsiteX79" fmla="*/ 449686 w 520814"/>
                <a:gd name="connsiteY79" fmla="*/ 278890 h 619403"/>
                <a:gd name="connsiteX80" fmla="*/ 454374 w 520814"/>
                <a:gd name="connsiteY80" fmla="*/ 283837 h 619403"/>
                <a:gd name="connsiteX81" fmla="*/ 454535 w 520814"/>
                <a:gd name="connsiteY81" fmla="*/ 284586 h 619403"/>
                <a:gd name="connsiteX82" fmla="*/ 459222 w 520814"/>
                <a:gd name="connsiteY82" fmla="*/ 289532 h 619403"/>
                <a:gd name="connsiteX83" fmla="*/ 459384 w 520814"/>
                <a:gd name="connsiteY83" fmla="*/ 290280 h 619403"/>
                <a:gd name="connsiteX84" fmla="*/ 464071 w 520814"/>
                <a:gd name="connsiteY84" fmla="*/ 295226 h 619403"/>
                <a:gd name="connsiteX85" fmla="*/ 464233 w 520814"/>
                <a:gd name="connsiteY85" fmla="*/ 295973 h 619403"/>
                <a:gd name="connsiteX86" fmla="*/ 468921 w 520814"/>
                <a:gd name="connsiteY86" fmla="*/ 300920 h 619403"/>
                <a:gd name="connsiteX87" fmla="*/ 469082 w 520814"/>
                <a:gd name="connsiteY87" fmla="*/ 301667 h 619403"/>
                <a:gd name="connsiteX88" fmla="*/ 473770 w 520814"/>
                <a:gd name="connsiteY88" fmla="*/ 306614 h 619403"/>
                <a:gd name="connsiteX89" fmla="*/ 473931 w 520814"/>
                <a:gd name="connsiteY89" fmla="*/ 307362 h 619403"/>
                <a:gd name="connsiteX90" fmla="*/ 478618 w 520814"/>
                <a:gd name="connsiteY90" fmla="*/ 312308 h 619403"/>
                <a:gd name="connsiteX91" fmla="*/ 478779 w 520814"/>
                <a:gd name="connsiteY91" fmla="*/ 313055 h 619403"/>
                <a:gd name="connsiteX92" fmla="*/ 483467 w 520814"/>
                <a:gd name="connsiteY92" fmla="*/ 318002 h 619403"/>
                <a:gd name="connsiteX93" fmla="*/ 483628 w 520814"/>
                <a:gd name="connsiteY93" fmla="*/ 318750 h 619403"/>
                <a:gd name="connsiteX94" fmla="*/ 488315 w 520814"/>
                <a:gd name="connsiteY94" fmla="*/ 323696 h 619403"/>
                <a:gd name="connsiteX95" fmla="*/ 488477 w 520814"/>
                <a:gd name="connsiteY95" fmla="*/ 324444 h 619403"/>
                <a:gd name="connsiteX96" fmla="*/ 493164 w 520814"/>
                <a:gd name="connsiteY96" fmla="*/ 329390 h 619403"/>
                <a:gd name="connsiteX97" fmla="*/ 493326 w 520814"/>
                <a:gd name="connsiteY97" fmla="*/ 330137 h 619403"/>
                <a:gd name="connsiteX98" fmla="*/ 498014 w 520814"/>
                <a:gd name="connsiteY98" fmla="*/ 335084 h 619403"/>
                <a:gd name="connsiteX99" fmla="*/ 498175 w 520814"/>
                <a:gd name="connsiteY99" fmla="*/ 335833 h 619403"/>
                <a:gd name="connsiteX100" fmla="*/ 502861 w 520814"/>
                <a:gd name="connsiteY100" fmla="*/ 340778 h 619403"/>
                <a:gd name="connsiteX101" fmla="*/ 503023 w 520814"/>
                <a:gd name="connsiteY101" fmla="*/ 341526 h 619403"/>
                <a:gd name="connsiteX102" fmla="*/ 507710 w 520814"/>
                <a:gd name="connsiteY102" fmla="*/ 346472 h 619403"/>
                <a:gd name="connsiteX103" fmla="*/ 507872 w 520814"/>
                <a:gd name="connsiteY103" fmla="*/ 347220 h 619403"/>
                <a:gd name="connsiteX104" fmla="*/ 512560 w 520814"/>
                <a:gd name="connsiteY104" fmla="*/ 352167 h 619403"/>
                <a:gd name="connsiteX105" fmla="*/ 512721 w 520814"/>
                <a:gd name="connsiteY105" fmla="*/ 352913 h 619403"/>
                <a:gd name="connsiteX106" fmla="*/ 517409 w 520814"/>
                <a:gd name="connsiteY106" fmla="*/ 357860 h 619403"/>
                <a:gd name="connsiteX107" fmla="*/ 517570 w 520814"/>
                <a:gd name="connsiteY107" fmla="*/ 358608 h 619403"/>
                <a:gd name="connsiteX108" fmla="*/ 520814 w 520814"/>
                <a:gd name="connsiteY108" fmla="*/ 362031 h 619403"/>
                <a:gd name="connsiteX109" fmla="*/ 516029 w 520814"/>
                <a:gd name="connsiteY109" fmla="*/ 377442 h 619403"/>
                <a:gd name="connsiteX110" fmla="*/ 228894 w 520814"/>
                <a:gd name="connsiteY110" fmla="*/ 612947 h 619403"/>
                <a:gd name="connsiteX111" fmla="*/ 164860 w 520814"/>
                <a:gd name="connsiteY111" fmla="*/ 619403 h 619403"/>
                <a:gd name="connsiteX112" fmla="*/ 164860 w 520814"/>
                <a:gd name="connsiteY112" fmla="*/ 617681 h 619403"/>
                <a:gd name="connsiteX113" fmla="*/ 160011 w 520814"/>
                <a:gd name="connsiteY113" fmla="*/ 617002 h 619403"/>
                <a:gd name="connsiteX114" fmla="*/ 160011 w 520814"/>
                <a:gd name="connsiteY114" fmla="*/ 611986 h 619403"/>
                <a:gd name="connsiteX115" fmla="*/ 155163 w 520814"/>
                <a:gd name="connsiteY115" fmla="*/ 611307 h 619403"/>
                <a:gd name="connsiteX116" fmla="*/ 155163 w 520814"/>
                <a:gd name="connsiteY116" fmla="*/ 606292 h 619403"/>
                <a:gd name="connsiteX117" fmla="*/ 150314 w 520814"/>
                <a:gd name="connsiteY117" fmla="*/ 605613 h 619403"/>
                <a:gd name="connsiteX118" fmla="*/ 150314 w 520814"/>
                <a:gd name="connsiteY118" fmla="*/ 600598 h 619403"/>
                <a:gd name="connsiteX119" fmla="*/ 145465 w 520814"/>
                <a:gd name="connsiteY119" fmla="*/ 599919 h 619403"/>
                <a:gd name="connsiteX120" fmla="*/ 145465 w 520814"/>
                <a:gd name="connsiteY120" fmla="*/ 594904 h 619403"/>
                <a:gd name="connsiteX121" fmla="*/ 140616 w 520814"/>
                <a:gd name="connsiteY121" fmla="*/ 594225 h 619403"/>
                <a:gd name="connsiteX122" fmla="*/ 140616 w 520814"/>
                <a:gd name="connsiteY122" fmla="*/ 589210 h 619403"/>
                <a:gd name="connsiteX123" fmla="*/ 135767 w 520814"/>
                <a:gd name="connsiteY123" fmla="*/ 588531 h 619403"/>
                <a:gd name="connsiteX124" fmla="*/ 135767 w 520814"/>
                <a:gd name="connsiteY124" fmla="*/ 583516 h 619403"/>
                <a:gd name="connsiteX125" fmla="*/ 130918 w 520814"/>
                <a:gd name="connsiteY125" fmla="*/ 582837 h 619403"/>
                <a:gd name="connsiteX126" fmla="*/ 130918 w 520814"/>
                <a:gd name="connsiteY126" fmla="*/ 577822 h 619403"/>
                <a:gd name="connsiteX127" fmla="*/ 126069 w 520814"/>
                <a:gd name="connsiteY127" fmla="*/ 577143 h 619403"/>
                <a:gd name="connsiteX128" fmla="*/ 126069 w 520814"/>
                <a:gd name="connsiteY128" fmla="*/ 572128 h 619403"/>
                <a:gd name="connsiteX129" fmla="*/ 121221 w 520814"/>
                <a:gd name="connsiteY129" fmla="*/ 571449 h 619403"/>
                <a:gd name="connsiteX130" fmla="*/ 121221 w 520814"/>
                <a:gd name="connsiteY130" fmla="*/ 566434 h 619403"/>
                <a:gd name="connsiteX131" fmla="*/ 116372 w 520814"/>
                <a:gd name="connsiteY131" fmla="*/ 565755 h 619403"/>
                <a:gd name="connsiteX132" fmla="*/ 116372 w 520814"/>
                <a:gd name="connsiteY132" fmla="*/ 560740 h 619403"/>
                <a:gd name="connsiteX133" fmla="*/ 111523 w 520814"/>
                <a:gd name="connsiteY133" fmla="*/ 560061 h 619403"/>
                <a:gd name="connsiteX134" fmla="*/ 111523 w 520814"/>
                <a:gd name="connsiteY134" fmla="*/ 555046 h 619403"/>
                <a:gd name="connsiteX135" fmla="*/ 106674 w 520814"/>
                <a:gd name="connsiteY135" fmla="*/ 554367 h 619403"/>
                <a:gd name="connsiteX136" fmla="*/ 106674 w 520814"/>
                <a:gd name="connsiteY136" fmla="*/ 549351 h 619403"/>
                <a:gd name="connsiteX137" fmla="*/ 101825 w 520814"/>
                <a:gd name="connsiteY137" fmla="*/ 548672 h 619403"/>
                <a:gd name="connsiteX138" fmla="*/ 101825 w 520814"/>
                <a:gd name="connsiteY138" fmla="*/ 543657 h 619403"/>
                <a:gd name="connsiteX139" fmla="*/ 96977 w 520814"/>
                <a:gd name="connsiteY139" fmla="*/ 542978 h 619403"/>
                <a:gd name="connsiteX140" fmla="*/ 96977 w 520814"/>
                <a:gd name="connsiteY140" fmla="*/ 537964 h 619403"/>
                <a:gd name="connsiteX141" fmla="*/ 92128 w 520814"/>
                <a:gd name="connsiteY141" fmla="*/ 537285 h 619403"/>
                <a:gd name="connsiteX142" fmla="*/ 92128 w 520814"/>
                <a:gd name="connsiteY142" fmla="*/ 532270 h 619403"/>
                <a:gd name="connsiteX143" fmla="*/ 87279 w 520814"/>
                <a:gd name="connsiteY143" fmla="*/ 531591 h 619403"/>
                <a:gd name="connsiteX144" fmla="*/ 87279 w 520814"/>
                <a:gd name="connsiteY144" fmla="*/ 526575 h 619403"/>
                <a:gd name="connsiteX145" fmla="*/ 82430 w 520814"/>
                <a:gd name="connsiteY145" fmla="*/ 525896 h 619403"/>
                <a:gd name="connsiteX146" fmla="*/ 82430 w 520814"/>
                <a:gd name="connsiteY146" fmla="*/ 520881 h 619403"/>
                <a:gd name="connsiteX147" fmla="*/ 77581 w 520814"/>
                <a:gd name="connsiteY147" fmla="*/ 520202 h 619403"/>
                <a:gd name="connsiteX148" fmla="*/ 77581 w 520814"/>
                <a:gd name="connsiteY148" fmla="*/ 515188 h 619403"/>
                <a:gd name="connsiteX149" fmla="*/ 72732 w 520814"/>
                <a:gd name="connsiteY149" fmla="*/ 514509 h 619403"/>
                <a:gd name="connsiteX150" fmla="*/ 72732 w 520814"/>
                <a:gd name="connsiteY150" fmla="*/ 509493 h 619403"/>
                <a:gd name="connsiteX151" fmla="*/ 67883 w 520814"/>
                <a:gd name="connsiteY151" fmla="*/ 508814 h 619403"/>
                <a:gd name="connsiteX152" fmla="*/ 67883 w 520814"/>
                <a:gd name="connsiteY152" fmla="*/ 503799 h 619403"/>
                <a:gd name="connsiteX153" fmla="*/ 63035 w 520814"/>
                <a:gd name="connsiteY153" fmla="*/ 503120 h 619403"/>
                <a:gd name="connsiteX154" fmla="*/ 63035 w 520814"/>
                <a:gd name="connsiteY154" fmla="*/ 498105 h 619403"/>
                <a:gd name="connsiteX155" fmla="*/ 58186 w 520814"/>
                <a:gd name="connsiteY155" fmla="*/ 497426 h 619403"/>
                <a:gd name="connsiteX156" fmla="*/ 58186 w 520814"/>
                <a:gd name="connsiteY156" fmla="*/ 492411 h 619403"/>
                <a:gd name="connsiteX157" fmla="*/ 53337 w 520814"/>
                <a:gd name="connsiteY157" fmla="*/ 491732 h 619403"/>
                <a:gd name="connsiteX158" fmla="*/ 53337 w 520814"/>
                <a:gd name="connsiteY158" fmla="*/ 486717 h 619403"/>
                <a:gd name="connsiteX159" fmla="*/ 48488 w 520814"/>
                <a:gd name="connsiteY159" fmla="*/ 486038 h 619403"/>
                <a:gd name="connsiteX160" fmla="*/ 48488 w 520814"/>
                <a:gd name="connsiteY160" fmla="*/ 481023 h 619403"/>
                <a:gd name="connsiteX161" fmla="*/ 43639 w 520814"/>
                <a:gd name="connsiteY161" fmla="*/ 480344 h 619403"/>
                <a:gd name="connsiteX162" fmla="*/ 43639 w 520814"/>
                <a:gd name="connsiteY162" fmla="*/ 475329 h 619403"/>
                <a:gd name="connsiteX163" fmla="*/ 38791 w 520814"/>
                <a:gd name="connsiteY163" fmla="*/ 474650 h 619403"/>
                <a:gd name="connsiteX164" fmla="*/ 38791 w 520814"/>
                <a:gd name="connsiteY164" fmla="*/ 469635 h 619403"/>
                <a:gd name="connsiteX165" fmla="*/ 33942 w 520814"/>
                <a:gd name="connsiteY165" fmla="*/ 468956 h 619403"/>
                <a:gd name="connsiteX166" fmla="*/ 33942 w 520814"/>
                <a:gd name="connsiteY166" fmla="*/ 463940 h 619403"/>
                <a:gd name="connsiteX167" fmla="*/ 29093 w 520814"/>
                <a:gd name="connsiteY167" fmla="*/ 463261 h 619403"/>
                <a:gd name="connsiteX168" fmla="*/ 29093 w 520814"/>
                <a:gd name="connsiteY168" fmla="*/ 458247 h 619403"/>
                <a:gd name="connsiteX169" fmla="*/ 24244 w 520814"/>
                <a:gd name="connsiteY169" fmla="*/ 457568 h 619403"/>
                <a:gd name="connsiteX170" fmla="*/ 24244 w 520814"/>
                <a:gd name="connsiteY170" fmla="*/ 452553 h 619403"/>
                <a:gd name="connsiteX171" fmla="*/ 19395 w 520814"/>
                <a:gd name="connsiteY171" fmla="*/ 451874 h 619403"/>
                <a:gd name="connsiteX172" fmla="*/ 19395 w 520814"/>
                <a:gd name="connsiteY172" fmla="*/ 446858 h 619403"/>
                <a:gd name="connsiteX173" fmla="*/ 14546 w 520814"/>
                <a:gd name="connsiteY173" fmla="*/ 446179 h 619403"/>
                <a:gd name="connsiteX174" fmla="*/ 14546 w 520814"/>
                <a:gd name="connsiteY174" fmla="*/ 441164 h 619403"/>
                <a:gd name="connsiteX175" fmla="*/ 9697 w 520814"/>
                <a:gd name="connsiteY175" fmla="*/ 440485 h 619403"/>
                <a:gd name="connsiteX176" fmla="*/ 9697 w 520814"/>
                <a:gd name="connsiteY176" fmla="*/ 435471 h 619403"/>
                <a:gd name="connsiteX177" fmla="*/ 4849 w 520814"/>
                <a:gd name="connsiteY177" fmla="*/ 434792 h 619403"/>
                <a:gd name="connsiteX178" fmla="*/ 4849 w 520814"/>
                <a:gd name="connsiteY178" fmla="*/ 429778 h 619403"/>
                <a:gd name="connsiteX179" fmla="*/ 0 w 520814"/>
                <a:gd name="connsiteY179" fmla="*/ 429098 h 619403"/>
                <a:gd name="connsiteX180" fmla="*/ 0 w 520814"/>
                <a:gd name="connsiteY180" fmla="*/ 331784 h 619403"/>
                <a:gd name="connsiteX181" fmla="*/ 43606 w 520814"/>
                <a:gd name="connsiteY181" fmla="*/ 339511 h 619403"/>
                <a:gd name="connsiteX182" fmla="*/ 88133 w 520814"/>
                <a:gd name="connsiteY182" fmla="*/ 342189 h 619403"/>
                <a:gd name="connsiteX183" fmla="*/ 115574 w 520814"/>
                <a:gd name="connsiteY183" fmla="*/ 338312 h 619403"/>
                <a:gd name="connsiteX184" fmla="*/ 115574 w 520814"/>
                <a:gd name="connsiteY184" fmla="*/ 336218 h 619403"/>
                <a:gd name="connsiteX185" fmla="*/ 110725 w 520814"/>
                <a:gd name="connsiteY185" fmla="*/ 336218 h 619403"/>
                <a:gd name="connsiteX186" fmla="*/ 110725 w 520814"/>
                <a:gd name="connsiteY186" fmla="*/ 330524 h 619403"/>
                <a:gd name="connsiteX187" fmla="*/ 105877 w 520814"/>
                <a:gd name="connsiteY187" fmla="*/ 330524 h 619403"/>
                <a:gd name="connsiteX188" fmla="*/ 105877 w 520814"/>
                <a:gd name="connsiteY188" fmla="*/ 324830 h 619403"/>
                <a:gd name="connsiteX189" fmla="*/ 101028 w 520814"/>
                <a:gd name="connsiteY189" fmla="*/ 324830 h 619403"/>
                <a:gd name="connsiteX190" fmla="*/ 101028 w 520814"/>
                <a:gd name="connsiteY190" fmla="*/ 319136 h 619403"/>
                <a:gd name="connsiteX191" fmla="*/ 96179 w 520814"/>
                <a:gd name="connsiteY191" fmla="*/ 319136 h 619403"/>
                <a:gd name="connsiteX192" fmla="*/ 96179 w 520814"/>
                <a:gd name="connsiteY192" fmla="*/ 313442 h 619403"/>
                <a:gd name="connsiteX193" fmla="*/ 91330 w 520814"/>
                <a:gd name="connsiteY193" fmla="*/ 313442 h 619403"/>
                <a:gd name="connsiteX194" fmla="*/ 91330 w 520814"/>
                <a:gd name="connsiteY194" fmla="*/ 307748 h 619403"/>
                <a:gd name="connsiteX195" fmla="*/ 86481 w 520814"/>
                <a:gd name="connsiteY195" fmla="*/ 307748 h 619403"/>
                <a:gd name="connsiteX196" fmla="*/ 86481 w 520814"/>
                <a:gd name="connsiteY196" fmla="*/ 302054 h 619403"/>
                <a:gd name="connsiteX197" fmla="*/ 81633 w 520814"/>
                <a:gd name="connsiteY197" fmla="*/ 302054 h 619403"/>
                <a:gd name="connsiteX198" fmla="*/ 81633 w 520814"/>
                <a:gd name="connsiteY198" fmla="*/ 296360 h 619403"/>
                <a:gd name="connsiteX199" fmla="*/ 76784 w 520814"/>
                <a:gd name="connsiteY199" fmla="*/ 296360 h 619403"/>
                <a:gd name="connsiteX200" fmla="*/ 76784 w 520814"/>
                <a:gd name="connsiteY200" fmla="*/ 290665 h 619403"/>
                <a:gd name="connsiteX201" fmla="*/ 71935 w 520814"/>
                <a:gd name="connsiteY201" fmla="*/ 290665 h 619403"/>
                <a:gd name="connsiteX202" fmla="*/ 71935 w 520814"/>
                <a:gd name="connsiteY202" fmla="*/ 284972 h 619403"/>
                <a:gd name="connsiteX203" fmla="*/ 67086 w 520814"/>
                <a:gd name="connsiteY203" fmla="*/ 284972 h 619403"/>
                <a:gd name="connsiteX204" fmla="*/ 67086 w 520814"/>
                <a:gd name="connsiteY204" fmla="*/ 279278 h 619403"/>
                <a:gd name="connsiteX205" fmla="*/ 62237 w 520814"/>
                <a:gd name="connsiteY205" fmla="*/ 279278 h 619403"/>
                <a:gd name="connsiteX206" fmla="*/ 62237 w 520814"/>
                <a:gd name="connsiteY206" fmla="*/ 273583 h 619403"/>
                <a:gd name="connsiteX207" fmla="*/ 57388 w 520814"/>
                <a:gd name="connsiteY207" fmla="*/ 273583 h 619403"/>
                <a:gd name="connsiteX208" fmla="*/ 57388 w 520814"/>
                <a:gd name="connsiteY208" fmla="*/ 267889 h 619403"/>
                <a:gd name="connsiteX209" fmla="*/ 52539 w 520814"/>
                <a:gd name="connsiteY209" fmla="*/ 267889 h 619403"/>
                <a:gd name="connsiteX210" fmla="*/ 52539 w 520814"/>
                <a:gd name="connsiteY210" fmla="*/ 262196 h 619403"/>
                <a:gd name="connsiteX211" fmla="*/ 47691 w 520814"/>
                <a:gd name="connsiteY211" fmla="*/ 262196 h 619403"/>
                <a:gd name="connsiteX212" fmla="*/ 47691 w 520814"/>
                <a:gd name="connsiteY212" fmla="*/ 256502 h 619403"/>
                <a:gd name="connsiteX213" fmla="*/ 42842 w 520814"/>
                <a:gd name="connsiteY213" fmla="*/ 256502 h 619403"/>
                <a:gd name="connsiteX214" fmla="*/ 42842 w 520814"/>
                <a:gd name="connsiteY214" fmla="*/ 168981 h 619403"/>
                <a:gd name="connsiteX215" fmla="*/ 71037 w 520814"/>
                <a:gd name="connsiteY215" fmla="*/ 168981 h 619403"/>
                <a:gd name="connsiteX216" fmla="*/ 71037 w 520814"/>
                <a:gd name="connsiteY216" fmla="*/ 166249 h 619403"/>
                <a:gd name="connsiteX217" fmla="*/ 66188 w 520814"/>
                <a:gd name="connsiteY217" fmla="*/ 167352 h 619403"/>
                <a:gd name="connsiteX218" fmla="*/ 66188 w 520814"/>
                <a:gd name="connsiteY218" fmla="*/ 160555 h 619403"/>
                <a:gd name="connsiteX219" fmla="*/ 61339 w 520814"/>
                <a:gd name="connsiteY219" fmla="*/ 161658 h 619403"/>
                <a:gd name="connsiteX220" fmla="*/ 61339 w 520814"/>
                <a:gd name="connsiteY220" fmla="*/ 154861 h 619403"/>
                <a:gd name="connsiteX221" fmla="*/ 56490 w 520814"/>
                <a:gd name="connsiteY221" fmla="*/ 155964 h 619403"/>
                <a:gd name="connsiteX222" fmla="*/ 56490 w 520814"/>
                <a:gd name="connsiteY222" fmla="*/ 149168 h 619403"/>
                <a:gd name="connsiteX223" fmla="*/ 51642 w 520814"/>
                <a:gd name="connsiteY223" fmla="*/ 150270 h 619403"/>
                <a:gd name="connsiteX224" fmla="*/ 51642 w 520814"/>
                <a:gd name="connsiteY224" fmla="*/ 143473 h 619403"/>
                <a:gd name="connsiteX225" fmla="*/ 46793 w 520814"/>
                <a:gd name="connsiteY225" fmla="*/ 144576 h 619403"/>
                <a:gd name="connsiteX226" fmla="*/ 46793 w 520814"/>
                <a:gd name="connsiteY226" fmla="*/ 137778 h 619403"/>
                <a:gd name="connsiteX227" fmla="*/ 41944 w 520814"/>
                <a:gd name="connsiteY227" fmla="*/ 138881 h 619403"/>
                <a:gd name="connsiteX228" fmla="*/ 41944 w 520814"/>
                <a:gd name="connsiteY228" fmla="*/ 132085 h 619403"/>
                <a:gd name="connsiteX229" fmla="*/ 37095 w 520814"/>
                <a:gd name="connsiteY229" fmla="*/ 133188 h 619403"/>
                <a:gd name="connsiteX230" fmla="*/ 37095 w 520814"/>
                <a:gd name="connsiteY230" fmla="*/ 126391 h 619403"/>
                <a:gd name="connsiteX231" fmla="*/ 32246 w 520814"/>
                <a:gd name="connsiteY231" fmla="*/ 127494 h 619403"/>
                <a:gd name="connsiteX232" fmla="*/ 32246 w 520814"/>
                <a:gd name="connsiteY232" fmla="*/ 120696 h 619403"/>
                <a:gd name="connsiteX233" fmla="*/ 27397 w 520814"/>
                <a:gd name="connsiteY233" fmla="*/ 121799 h 619403"/>
                <a:gd name="connsiteX234" fmla="*/ 27397 w 520814"/>
                <a:gd name="connsiteY234" fmla="*/ 115002 h 619403"/>
                <a:gd name="connsiteX235" fmla="*/ 22548 w 520814"/>
                <a:gd name="connsiteY235" fmla="*/ 116105 h 619403"/>
                <a:gd name="connsiteX236" fmla="*/ 22548 w 520814"/>
                <a:gd name="connsiteY236" fmla="*/ 109310 h 619403"/>
                <a:gd name="connsiteX237" fmla="*/ 17700 w 520814"/>
                <a:gd name="connsiteY237" fmla="*/ 110412 h 619403"/>
                <a:gd name="connsiteX238" fmla="*/ 17700 w 520814"/>
                <a:gd name="connsiteY238" fmla="*/ 103615 h 619403"/>
                <a:gd name="connsiteX239" fmla="*/ 12851 w 520814"/>
                <a:gd name="connsiteY239" fmla="*/ 104718 h 619403"/>
                <a:gd name="connsiteX240" fmla="*/ 12851 w 520814"/>
                <a:gd name="connsiteY240" fmla="*/ 12913 h 619403"/>
                <a:gd name="connsiteX241" fmla="*/ 54929 w 520814"/>
                <a:gd name="connsiteY241" fmla="*/ 4191 h 619403"/>
                <a:gd name="connsiteX242" fmla="*/ 110777 w 520814"/>
                <a:gd name="connsiteY242" fmla="*/ 60 h 61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20814" h="619403">
                  <a:moveTo>
                    <a:pt x="110777" y="60"/>
                  </a:moveTo>
                  <a:cubicBezTo>
                    <a:pt x="159778" y="-794"/>
                    <a:pt x="199638" y="7492"/>
                    <a:pt x="230355" y="24924"/>
                  </a:cubicBezTo>
                  <a:cubicBezTo>
                    <a:pt x="245714" y="33639"/>
                    <a:pt x="257352" y="45921"/>
                    <a:pt x="265270" y="61770"/>
                  </a:cubicBezTo>
                  <a:lnTo>
                    <a:pt x="265432" y="62518"/>
                  </a:lnTo>
                  <a:lnTo>
                    <a:pt x="270119" y="67464"/>
                  </a:lnTo>
                  <a:lnTo>
                    <a:pt x="270280" y="68211"/>
                  </a:lnTo>
                  <a:lnTo>
                    <a:pt x="274967" y="73157"/>
                  </a:lnTo>
                  <a:lnTo>
                    <a:pt x="275128" y="73904"/>
                  </a:lnTo>
                  <a:lnTo>
                    <a:pt x="279816" y="78851"/>
                  </a:lnTo>
                  <a:lnTo>
                    <a:pt x="279977" y="79599"/>
                  </a:lnTo>
                  <a:lnTo>
                    <a:pt x="284665" y="84546"/>
                  </a:lnTo>
                  <a:lnTo>
                    <a:pt x="284826" y="85293"/>
                  </a:lnTo>
                  <a:lnTo>
                    <a:pt x="289514" y="90240"/>
                  </a:lnTo>
                  <a:lnTo>
                    <a:pt x="289675" y="90986"/>
                  </a:lnTo>
                  <a:lnTo>
                    <a:pt x="294363" y="95933"/>
                  </a:lnTo>
                  <a:lnTo>
                    <a:pt x="294524" y="96681"/>
                  </a:lnTo>
                  <a:lnTo>
                    <a:pt x="299212" y="101628"/>
                  </a:lnTo>
                  <a:lnTo>
                    <a:pt x="299373" y="102375"/>
                  </a:lnTo>
                  <a:lnTo>
                    <a:pt x="304061" y="107322"/>
                  </a:lnTo>
                  <a:lnTo>
                    <a:pt x="304222" y="108070"/>
                  </a:lnTo>
                  <a:lnTo>
                    <a:pt x="308909" y="113016"/>
                  </a:lnTo>
                  <a:lnTo>
                    <a:pt x="309070" y="113763"/>
                  </a:lnTo>
                  <a:lnTo>
                    <a:pt x="313758" y="118710"/>
                  </a:lnTo>
                  <a:lnTo>
                    <a:pt x="313919" y="119457"/>
                  </a:lnTo>
                  <a:lnTo>
                    <a:pt x="318607" y="124404"/>
                  </a:lnTo>
                  <a:lnTo>
                    <a:pt x="318768" y="125151"/>
                  </a:lnTo>
                  <a:lnTo>
                    <a:pt x="323456" y="130098"/>
                  </a:lnTo>
                  <a:lnTo>
                    <a:pt x="323617" y="130845"/>
                  </a:lnTo>
                  <a:lnTo>
                    <a:pt x="328305" y="135792"/>
                  </a:lnTo>
                  <a:lnTo>
                    <a:pt x="328466" y="136540"/>
                  </a:lnTo>
                  <a:lnTo>
                    <a:pt x="333153" y="141486"/>
                  </a:lnTo>
                  <a:lnTo>
                    <a:pt x="333314" y="142234"/>
                  </a:lnTo>
                  <a:lnTo>
                    <a:pt x="338002" y="147181"/>
                  </a:lnTo>
                  <a:lnTo>
                    <a:pt x="338163" y="147927"/>
                  </a:lnTo>
                  <a:lnTo>
                    <a:pt x="342851" y="152874"/>
                  </a:lnTo>
                  <a:lnTo>
                    <a:pt x="343012" y="153621"/>
                  </a:lnTo>
                  <a:lnTo>
                    <a:pt x="347700" y="158568"/>
                  </a:lnTo>
                  <a:lnTo>
                    <a:pt x="347861" y="159316"/>
                  </a:lnTo>
                  <a:lnTo>
                    <a:pt x="352549" y="164263"/>
                  </a:lnTo>
                  <a:lnTo>
                    <a:pt x="352710" y="165010"/>
                  </a:lnTo>
                  <a:lnTo>
                    <a:pt x="357398" y="169957"/>
                  </a:lnTo>
                  <a:lnTo>
                    <a:pt x="357559" y="170703"/>
                  </a:lnTo>
                  <a:lnTo>
                    <a:pt x="362247" y="175650"/>
                  </a:lnTo>
                  <a:lnTo>
                    <a:pt x="362408" y="176398"/>
                  </a:lnTo>
                  <a:lnTo>
                    <a:pt x="367095" y="181344"/>
                  </a:lnTo>
                  <a:lnTo>
                    <a:pt x="367256" y="182092"/>
                  </a:lnTo>
                  <a:lnTo>
                    <a:pt x="371944" y="187039"/>
                  </a:lnTo>
                  <a:lnTo>
                    <a:pt x="372105" y="187786"/>
                  </a:lnTo>
                  <a:lnTo>
                    <a:pt x="376793" y="192733"/>
                  </a:lnTo>
                  <a:lnTo>
                    <a:pt x="376954" y="193480"/>
                  </a:lnTo>
                  <a:lnTo>
                    <a:pt x="381642" y="198427"/>
                  </a:lnTo>
                  <a:lnTo>
                    <a:pt x="381803" y="199174"/>
                  </a:lnTo>
                  <a:lnTo>
                    <a:pt x="386491" y="204121"/>
                  </a:lnTo>
                  <a:lnTo>
                    <a:pt x="386652" y="204869"/>
                  </a:lnTo>
                  <a:lnTo>
                    <a:pt x="391339" y="209815"/>
                  </a:lnTo>
                  <a:lnTo>
                    <a:pt x="391500" y="210563"/>
                  </a:lnTo>
                  <a:lnTo>
                    <a:pt x="396187" y="215509"/>
                  </a:lnTo>
                  <a:lnTo>
                    <a:pt x="396349" y="216257"/>
                  </a:lnTo>
                  <a:lnTo>
                    <a:pt x="401036" y="221203"/>
                  </a:lnTo>
                  <a:lnTo>
                    <a:pt x="401198" y="221950"/>
                  </a:lnTo>
                  <a:lnTo>
                    <a:pt x="405886" y="226897"/>
                  </a:lnTo>
                  <a:lnTo>
                    <a:pt x="406047" y="227644"/>
                  </a:lnTo>
                  <a:lnTo>
                    <a:pt x="410735" y="232591"/>
                  </a:lnTo>
                  <a:lnTo>
                    <a:pt x="410896" y="233339"/>
                  </a:lnTo>
                  <a:lnTo>
                    <a:pt x="415583" y="238285"/>
                  </a:lnTo>
                  <a:lnTo>
                    <a:pt x="415745" y="239033"/>
                  </a:lnTo>
                  <a:lnTo>
                    <a:pt x="420432" y="243979"/>
                  </a:lnTo>
                  <a:lnTo>
                    <a:pt x="420595" y="244729"/>
                  </a:lnTo>
                  <a:lnTo>
                    <a:pt x="425281" y="249674"/>
                  </a:lnTo>
                  <a:lnTo>
                    <a:pt x="425442" y="250420"/>
                  </a:lnTo>
                  <a:lnTo>
                    <a:pt x="430129" y="255367"/>
                  </a:lnTo>
                  <a:lnTo>
                    <a:pt x="430291" y="256114"/>
                  </a:lnTo>
                  <a:lnTo>
                    <a:pt x="434979" y="261061"/>
                  </a:lnTo>
                  <a:lnTo>
                    <a:pt x="435140" y="261809"/>
                  </a:lnTo>
                  <a:lnTo>
                    <a:pt x="439828" y="266756"/>
                  </a:lnTo>
                  <a:lnTo>
                    <a:pt x="439989" y="267504"/>
                  </a:lnTo>
                  <a:lnTo>
                    <a:pt x="444676" y="272450"/>
                  </a:lnTo>
                  <a:lnTo>
                    <a:pt x="444838" y="273198"/>
                  </a:lnTo>
                  <a:lnTo>
                    <a:pt x="449525" y="278144"/>
                  </a:lnTo>
                  <a:lnTo>
                    <a:pt x="449686" y="278890"/>
                  </a:lnTo>
                  <a:lnTo>
                    <a:pt x="454374" y="283837"/>
                  </a:lnTo>
                  <a:lnTo>
                    <a:pt x="454535" y="284586"/>
                  </a:lnTo>
                  <a:lnTo>
                    <a:pt x="459222" y="289532"/>
                  </a:lnTo>
                  <a:lnTo>
                    <a:pt x="459384" y="290280"/>
                  </a:lnTo>
                  <a:lnTo>
                    <a:pt x="464071" y="295226"/>
                  </a:lnTo>
                  <a:lnTo>
                    <a:pt x="464233" y="295973"/>
                  </a:lnTo>
                  <a:lnTo>
                    <a:pt x="468921" y="300920"/>
                  </a:lnTo>
                  <a:lnTo>
                    <a:pt x="469082" y="301667"/>
                  </a:lnTo>
                  <a:lnTo>
                    <a:pt x="473770" y="306614"/>
                  </a:lnTo>
                  <a:lnTo>
                    <a:pt x="473931" y="307362"/>
                  </a:lnTo>
                  <a:lnTo>
                    <a:pt x="478618" y="312308"/>
                  </a:lnTo>
                  <a:lnTo>
                    <a:pt x="478779" y="313055"/>
                  </a:lnTo>
                  <a:lnTo>
                    <a:pt x="483467" y="318002"/>
                  </a:lnTo>
                  <a:lnTo>
                    <a:pt x="483628" y="318750"/>
                  </a:lnTo>
                  <a:lnTo>
                    <a:pt x="488315" y="323696"/>
                  </a:lnTo>
                  <a:lnTo>
                    <a:pt x="488477" y="324444"/>
                  </a:lnTo>
                  <a:lnTo>
                    <a:pt x="493164" y="329390"/>
                  </a:lnTo>
                  <a:lnTo>
                    <a:pt x="493326" y="330137"/>
                  </a:lnTo>
                  <a:lnTo>
                    <a:pt x="498014" y="335084"/>
                  </a:lnTo>
                  <a:lnTo>
                    <a:pt x="498175" y="335833"/>
                  </a:lnTo>
                  <a:lnTo>
                    <a:pt x="502861" y="340778"/>
                  </a:lnTo>
                  <a:lnTo>
                    <a:pt x="503023" y="341526"/>
                  </a:lnTo>
                  <a:lnTo>
                    <a:pt x="507710" y="346472"/>
                  </a:lnTo>
                  <a:lnTo>
                    <a:pt x="507872" y="347220"/>
                  </a:lnTo>
                  <a:lnTo>
                    <a:pt x="512560" y="352167"/>
                  </a:lnTo>
                  <a:lnTo>
                    <a:pt x="512721" y="352913"/>
                  </a:lnTo>
                  <a:lnTo>
                    <a:pt x="517409" y="357860"/>
                  </a:lnTo>
                  <a:lnTo>
                    <a:pt x="517570" y="358608"/>
                  </a:lnTo>
                  <a:lnTo>
                    <a:pt x="520814" y="362031"/>
                  </a:lnTo>
                  <a:lnTo>
                    <a:pt x="516029" y="377442"/>
                  </a:lnTo>
                  <a:cubicBezTo>
                    <a:pt x="465570" y="496741"/>
                    <a:pt x="358720" y="586381"/>
                    <a:pt x="228894" y="612947"/>
                  </a:cubicBezTo>
                  <a:lnTo>
                    <a:pt x="164860" y="619403"/>
                  </a:lnTo>
                  <a:lnTo>
                    <a:pt x="164860" y="617681"/>
                  </a:lnTo>
                  <a:lnTo>
                    <a:pt x="160011" y="617002"/>
                  </a:lnTo>
                  <a:lnTo>
                    <a:pt x="160011" y="611986"/>
                  </a:lnTo>
                  <a:lnTo>
                    <a:pt x="155163" y="611307"/>
                  </a:lnTo>
                  <a:lnTo>
                    <a:pt x="155163" y="606292"/>
                  </a:lnTo>
                  <a:lnTo>
                    <a:pt x="150314" y="605613"/>
                  </a:lnTo>
                  <a:lnTo>
                    <a:pt x="150314" y="600598"/>
                  </a:lnTo>
                  <a:lnTo>
                    <a:pt x="145465" y="599919"/>
                  </a:lnTo>
                  <a:lnTo>
                    <a:pt x="145465" y="594904"/>
                  </a:lnTo>
                  <a:lnTo>
                    <a:pt x="140616" y="594225"/>
                  </a:lnTo>
                  <a:lnTo>
                    <a:pt x="140616" y="589210"/>
                  </a:lnTo>
                  <a:lnTo>
                    <a:pt x="135767" y="588531"/>
                  </a:lnTo>
                  <a:lnTo>
                    <a:pt x="135767" y="583516"/>
                  </a:lnTo>
                  <a:lnTo>
                    <a:pt x="130918" y="582837"/>
                  </a:lnTo>
                  <a:lnTo>
                    <a:pt x="130918" y="577822"/>
                  </a:lnTo>
                  <a:lnTo>
                    <a:pt x="126069" y="577143"/>
                  </a:lnTo>
                  <a:lnTo>
                    <a:pt x="126069" y="572128"/>
                  </a:lnTo>
                  <a:lnTo>
                    <a:pt x="121221" y="571449"/>
                  </a:lnTo>
                  <a:lnTo>
                    <a:pt x="121221" y="566434"/>
                  </a:lnTo>
                  <a:lnTo>
                    <a:pt x="116372" y="565755"/>
                  </a:lnTo>
                  <a:lnTo>
                    <a:pt x="116372" y="560740"/>
                  </a:lnTo>
                  <a:lnTo>
                    <a:pt x="111523" y="560061"/>
                  </a:lnTo>
                  <a:lnTo>
                    <a:pt x="111523" y="555046"/>
                  </a:lnTo>
                  <a:lnTo>
                    <a:pt x="106674" y="554367"/>
                  </a:lnTo>
                  <a:lnTo>
                    <a:pt x="106674" y="549351"/>
                  </a:lnTo>
                  <a:lnTo>
                    <a:pt x="101825" y="548672"/>
                  </a:lnTo>
                  <a:lnTo>
                    <a:pt x="101825" y="543657"/>
                  </a:lnTo>
                  <a:lnTo>
                    <a:pt x="96977" y="542978"/>
                  </a:lnTo>
                  <a:lnTo>
                    <a:pt x="96977" y="537964"/>
                  </a:lnTo>
                  <a:lnTo>
                    <a:pt x="92128" y="537285"/>
                  </a:lnTo>
                  <a:lnTo>
                    <a:pt x="92128" y="532270"/>
                  </a:lnTo>
                  <a:lnTo>
                    <a:pt x="87279" y="531591"/>
                  </a:lnTo>
                  <a:lnTo>
                    <a:pt x="87279" y="526575"/>
                  </a:lnTo>
                  <a:lnTo>
                    <a:pt x="82430" y="525896"/>
                  </a:lnTo>
                  <a:lnTo>
                    <a:pt x="82430" y="520881"/>
                  </a:lnTo>
                  <a:lnTo>
                    <a:pt x="77581" y="520202"/>
                  </a:lnTo>
                  <a:lnTo>
                    <a:pt x="77581" y="515188"/>
                  </a:lnTo>
                  <a:lnTo>
                    <a:pt x="72732" y="514509"/>
                  </a:lnTo>
                  <a:lnTo>
                    <a:pt x="72732" y="509493"/>
                  </a:lnTo>
                  <a:lnTo>
                    <a:pt x="67883" y="508814"/>
                  </a:lnTo>
                  <a:lnTo>
                    <a:pt x="67883" y="503799"/>
                  </a:lnTo>
                  <a:lnTo>
                    <a:pt x="63035" y="503120"/>
                  </a:lnTo>
                  <a:lnTo>
                    <a:pt x="63035" y="498105"/>
                  </a:lnTo>
                  <a:lnTo>
                    <a:pt x="58186" y="497426"/>
                  </a:lnTo>
                  <a:lnTo>
                    <a:pt x="58186" y="492411"/>
                  </a:lnTo>
                  <a:lnTo>
                    <a:pt x="53337" y="491732"/>
                  </a:lnTo>
                  <a:lnTo>
                    <a:pt x="53337" y="486717"/>
                  </a:lnTo>
                  <a:lnTo>
                    <a:pt x="48488" y="486038"/>
                  </a:lnTo>
                  <a:lnTo>
                    <a:pt x="48488" y="481023"/>
                  </a:lnTo>
                  <a:lnTo>
                    <a:pt x="43639" y="480344"/>
                  </a:lnTo>
                  <a:lnTo>
                    <a:pt x="43639" y="475329"/>
                  </a:lnTo>
                  <a:lnTo>
                    <a:pt x="38791" y="474650"/>
                  </a:lnTo>
                  <a:lnTo>
                    <a:pt x="38791" y="469635"/>
                  </a:lnTo>
                  <a:lnTo>
                    <a:pt x="33942" y="468956"/>
                  </a:lnTo>
                  <a:lnTo>
                    <a:pt x="33942" y="463940"/>
                  </a:lnTo>
                  <a:lnTo>
                    <a:pt x="29093" y="463261"/>
                  </a:lnTo>
                  <a:lnTo>
                    <a:pt x="29093" y="458247"/>
                  </a:lnTo>
                  <a:lnTo>
                    <a:pt x="24244" y="457568"/>
                  </a:lnTo>
                  <a:lnTo>
                    <a:pt x="24244" y="452553"/>
                  </a:lnTo>
                  <a:lnTo>
                    <a:pt x="19395" y="451874"/>
                  </a:lnTo>
                  <a:lnTo>
                    <a:pt x="19395" y="446858"/>
                  </a:lnTo>
                  <a:lnTo>
                    <a:pt x="14546" y="446179"/>
                  </a:lnTo>
                  <a:lnTo>
                    <a:pt x="14546" y="441164"/>
                  </a:lnTo>
                  <a:lnTo>
                    <a:pt x="9697" y="440485"/>
                  </a:lnTo>
                  <a:lnTo>
                    <a:pt x="9697" y="435471"/>
                  </a:lnTo>
                  <a:lnTo>
                    <a:pt x="4849" y="434792"/>
                  </a:lnTo>
                  <a:lnTo>
                    <a:pt x="4849" y="429778"/>
                  </a:lnTo>
                  <a:lnTo>
                    <a:pt x="0" y="429098"/>
                  </a:lnTo>
                  <a:lnTo>
                    <a:pt x="0" y="331784"/>
                  </a:lnTo>
                  <a:cubicBezTo>
                    <a:pt x="15300" y="335163"/>
                    <a:pt x="29836" y="337738"/>
                    <a:pt x="43606" y="339511"/>
                  </a:cubicBezTo>
                  <a:cubicBezTo>
                    <a:pt x="57378" y="341282"/>
                    <a:pt x="72219" y="342174"/>
                    <a:pt x="88133" y="342189"/>
                  </a:cubicBezTo>
                  <a:lnTo>
                    <a:pt x="115574" y="338312"/>
                  </a:lnTo>
                  <a:lnTo>
                    <a:pt x="115574" y="336218"/>
                  </a:lnTo>
                  <a:lnTo>
                    <a:pt x="110725" y="336218"/>
                  </a:lnTo>
                  <a:lnTo>
                    <a:pt x="110725" y="330524"/>
                  </a:lnTo>
                  <a:lnTo>
                    <a:pt x="105877" y="330524"/>
                  </a:lnTo>
                  <a:lnTo>
                    <a:pt x="105877" y="324830"/>
                  </a:lnTo>
                  <a:lnTo>
                    <a:pt x="101028" y="324830"/>
                  </a:lnTo>
                  <a:lnTo>
                    <a:pt x="101028" y="319136"/>
                  </a:lnTo>
                  <a:lnTo>
                    <a:pt x="96179" y="319136"/>
                  </a:lnTo>
                  <a:lnTo>
                    <a:pt x="96179" y="313442"/>
                  </a:lnTo>
                  <a:lnTo>
                    <a:pt x="91330" y="313442"/>
                  </a:lnTo>
                  <a:lnTo>
                    <a:pt x="91330" y="307748"/>
                  </a:lnTo>
                  <a:lnTo>
                    <a:pt x="86481" y="307748"/>
                  </a:lnTo>
                  <a:lnTo>
                    <a:pt x="86481" y="302054"/>
                  </a:lnTo>
                  <a:lnTo>
                    <a:pt x="81633" y="302054"/>
                  </a:lnTo>
                  <a:lnTo>
                    <a:pt x="81633" y="296360"/>
                  </a:lnTo>
                  <a:lnTo>
                    <a:pt x="76784" y="296360"/>
                  </a:lnTo>
                  <a:lnTo>
                    <a:pt x="76784" y="290665"/>
                  </a:lnTo>
                  <a:lnTo>
                    <a:pt x="71935" y="290665"/>
                  </a:lnTo>
                  <a:lnTo>
                    <a:pt x="71935" y="284972"/>
                  </a:lnTo>
                  <a:lnTo>
                    <a:pt x="67086" y="284972"/>
                  </a:lnTo>
                  <a:lnTo>
                    <a:pt x="67086" y="279278"/>
                  </a:lnTo>
                  <a:lnTo>
                    <a:pt x="62237" y="279278"/>
                  </a:lnTo>
                  <a:lnTo>
                    <a:pt x="62237" y="273583"/>
                  </a:lnTo>
                  <a:lnTo>
                    <a:pt x="57388" y="273583"/>
                  </a:lnTo>
                  <a:lnTo>
                    <a:pt x="57388" y="267889"/>
                  </a:lnTo>
                  <a:lnTo>
                    <a:pt x="52539" y="267889"/>
                  </a:lnTo>
                  <a:lnTo>
                    <a:pt x="52539" y="262196"/>
                  </a:lnTo>
                  <a:lnTo>
                    <a:pt x="47691" y="262196"/>
                  </a:lnTo>
                  <a:lnTo>
                    <a:pt x="47691" y="256502"/>
                  </a:lnTo>
                  <a:lnTo>
                    <a:pt x="42842" y="256502"/>
                  </a:lnTo>
                  <a:lnTo>
                    <a:pt x="42842" y="168981"/>
                  </a:lnTo>
                  <a:lnTo>
                    <a:pt x="71037" y="168981"/>
                  </a:lnTo>
                  <a:lnTo>
                    <a:pt x="71037" y="166249"/>
                  </a:lnTo>
                  <a:lnTo>
                    <a:pt x="66188" y="167352"/>
                  </a:lnTo>
                  <a:lnTo>
                    <a:pt x="66188" y="160555"/>
                  </a:lnTo>
                  <a:lnTo>
                    <a:pt x="61339" y="161658"/>
                  </a:lnTo>
                  <a:lnTo>
                    <a:pt x="61339" y="154861"/>
                  </a:lnTo>
                  <a:lnTo>
                    <a:pt x="56490" y="155964"/>
                  </a:lnTo>
                  <a:lnTo>
                    <a:pt x="56490" y="149168"/>
                  </a:lnTo>
                  <a:lnTo>
                    <a:pt x="51642" y="150270"/>
                  </a:lnTo>
                  <a:lnTo>
                    <a:pt x="51642" y="143473"/>
                  </a:lnTo>
                  <a:lnTo>
                    <a:pt x="46793" y="144576"/>
                  </a:lnTo>
                  <a:lnTo>
                    <a:pt x="46793" y="137778"/>
                  </a:lnTo>
                  <a:lnTo>
                    <a:pt x="41944" y="138881"/>
                  </a:lnTo>
                  <a:lnTo>
                    <a:pt x="41944" y="132085"/>
                  </a:lnTo>
                  <a:lnTo>
                    <a:pt x="37095" y="133188"/>
                  </a:lnTo>
                  <a:lnTo>
                    <a:pt x="37095" y="126391"/>
                  </a:lnTo>
                  <a:lnTo>
                    <a:pt x="32246" y="127494"/>
                  </a:lnTo>
                  <a:lnTo>
                    <a:pt x="32246" y="120696"/>
                  </a:lnTo>
                  <a:lnTo>
                    <a:pt x="27397" y="121799"/>
                  </a:lnTo>
                  <a:lnTo>
                    <a:pt x="27397" y="115002"/>
                  </a:lnTo>
                  <a:lnTo>
                    <a:pt x="22548" y="116105"/>
                  </a:lnTo>
                  <a:lnTo>
                    <a:pt x="22548" y="109310"/>
                  </a:lnTo>
                  <a:lnTo>
                    <a:pt x="17700" y="110412"/>
                  </a:lnTo>
                  <a:lnTo>
                    <a:pt x="17700" y="103615"/>
                  </a:lnTo>
                  <a:lnTo>
                    <a:pt x="12851" y="104718"/>
                  </a:lnTo>
                  <a:lnTo>
                    <a:pt x="12851" y="12913"/>
                  </a:lnTo>
                  <a:cubicBezTo>
                    <a:pt x="22899" y="9698"/>
                    <a:pt x="36926" y="6792"/>
                    <a:pt x="54929" y="4191"/>
                  </a:cubicBezTo>
                  <a:cubicBezTo>
                    <a:pt x="72933" y="1590"/>
                    <a:pt x="91551"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52" name="文本框 51">
              <a:extLst>
                <a:ext uri="{FF2B5EF4-FFF2-40B4-BE49-F238E27FC236}">
                  <a16:creationId xmlns:a16="http://schemas.microsoft.com/office/drawing/2014/main" id="{A5EDE21B-3A8B-468A-BA1D-1C131C1BE2F5}"/>
                </a:ext>
              </a:extLst>
            </p:cNvPr>
            <p:cNvSpPr txBox="1"/>
            <p:nvPr/>
          </p:nvSpPr>
          <p:spPr>
            <a:xfrm>
              <a:off x="4797333" y="4325117"/>
              <a:ext cx="305028" cy="461508"/>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22" name="组合 21">
            <a:extLst>
              <a:ext uri="{FF2B5EF4-FFF2-40B4-BE49-F238E27FC236}">
                <a16:creationId xmlns:a16="http://schemas.microsoft.com/office/drawing/2014/main" id="{84F9A8CC-0902-4411-8411-73D327DB8F8F}"/>
              </a:ext>
            </a:extLst>
          </p:cNvPr>
          <p:cNvGrpSpPr/>
          <p:nvPr userDrawn="1"/>
        </p:nvGrpSpPr>
        <p:grpSpPr>
          <a:xfrm>
            <a:off x="6811576" y="4324363"/>
            <a:ext cx="842322" cy="842324"/>
            <a:chOff x="6811576" y="4144575"/>
            <a:chExt cx="842322" cy="842324"/>
          </a:xfrm>
        </p:grpSpPr>
        <p:sp>
          <p:nvSpPr>
            <p:cNvPr id="54" name="椭圆 53">
              <a:extLst>
                <a:ext uri="{FF2B5EF4-FFF2-40B4-BE49-F238E27FC236}">
                  <a16:creationId xmlns:a16="http://schemas.microsoft.com/office/drawing/2014/main" id="{C30257BC-CBDF-489E-A0E1-8B4A6A97705B}"/>
                </a:ext>
              </a:extLst>
            </p:cNvPr>
            <p:cNvSpPr/>
            <p:nvPr/>
          </p:nvSpPr>
          <p:spPr>
            <a:xfrm>
              <a:off x="6811576" y="4144575"/>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5" name="文本框 54">
              <a:extLst>
                <a:ext uri="{FF2B5EF4-FFF2-40B4-BE49-F238E27FC236}">
                  <a16:creationId xmlns:a16="http://schemas.microsoft.com/office/drawing/2014/main" id="{C9D6E9B1-6A74-4860-886F-8B88517BA1BC}"/>
                </a:ext>
              </a:extLst>
            </p:cNvPr>
            <p:cNvSpPr txBox="1"/>
            <p:nvPr/>
          </p:nvSpPr>
          <p:spPr>
            <a:xfrm>
              <a:off x="7031850" y="4331130"/>
              <a:ext cx="604419" cy="651248"/>
            </a:xfrm>
            <a:custGeom>
              <a:avLst/>
              <a:gdLst>
                <a:gd name="connsiteX0" fmla="*/ 159743 w 572421"/>
                <a:gd name="connsiteY0" fmla="*/ 0 h 616769"/>
                <a:gd name="connsiteX1" fmla="*/ 291331 w 572421"/>
                <a:gd name="connsiteY1" fmla="*/ 0 h 616769"/>
                <a:gd name="connsiteX2" fmla="*/ 291331 w 572421"/>
                <a:gd name="connsiteY2" fmla="*/ 5694 h 616769"/>
                <a:gd name="connsiteX3" fmla="*/ 296180 w 572421"/>
                <a:gd name="connsiteY3" fmla="*/ 5694 h 616769"/>
                <a:gd name="connsiteX4" fmla="*/ 296180 w 572421"/>
                <a:gd name="connsiteY4" fmla="*/ 11387 h 616769"/>
                <a:gd name="connsiteX5" fmla="*/ 301029 w 572421"/>
                <a:gd name="connsiteY5" fmla="*/ 11387 h 616769"/>
                <a:gd name="connsiteX6" fmla="*/ 301029 w 572421"/>
                <a:gd name="connsiteY6" fmla="*/ 17081 h 616769"/>
                <a:gd name="connsiteX7" fmla="*/ 305877 w 572421"/>
                <a:gd name="connsiteY7" fmla="*/ 17081 h 616769"/>
                <a:gd name="connsiteX8" fmla="*/ 305877 w 572421"/>
                <a:gd name="connsiteY8" fmla="*/ 22776 h 616769"/>
                <a:gd name="connsiteX9" fmla="*/ 310727 w 572421"/>
                <a:gd name="connsiteY9" fmla="*/ 22776 h 616769"/>
                <a:gd name="connsiteX10" fmla="*/ 310727 w 572421"/>
                <a:gd name="connsiteY10" fmla="*/ 28470 h 616769"/>
                <a:gd name="connsiteX11" fmla="*/ 315575 w 572421"/>
                <a:gd name="connsiteY11" fmla="*/ 28470 h 616769"/>
                <a:gd name="connsiteX12" fmla="*/ 315575 w 572421"/>
                <a:gd name="connsiteY12" fmla="*/ 34163 h 616769"/>
                <a:gd name="connsiteX13" fmla="*/ 320424 w 572421"/>
                <a:gd name="connsiteY13" fmla="*/ 34163 h 616769"/>
                <a:gd name="connsiteX14" fmla="*/ 320424 w 572421"/>
                <a:gd name="connsiteY14" fmla="*/ 39858 h 616769"/>
                <a:gd name="connsiteX15" fmla="*/ 325273 w 572421"/>
                <a:gd name="connsiteY15" fmla="*/ 39858 h 616769"/>
                <a:gd name="connsiteX16" fmla="*/ 325273 w 572421"/>
                <a:gd name="connsiteY16" fmla="*/ 45552 h 616769"/>
                <a:gd name="connsiteX17" fmla="*/ 330122 w 572421"/>
                <a:gd name="connsiteY17" fmla="*/ 45552 h 616769"/>
                <a:gd name="connsiteX18" fmla="*/ 330122 w 572421"/>
                <a:gd name="connsiteY18" fmla="*/ 51246 h 616769"/>
                <a:gd name="connsiteX19" fmla="*/ 334971 w 572421"/>
                <a:gd name="connsiteY19" fmla="*/ 51246 h 616769"/>
                <a:gd name="connsiteX20" fmla="*/ 334971 w 572421"/>
                <a:gd name="connsiteY20" fmla="*/ 56940 h 616769"/>
                <a:gd name="connsiteX21" fmla="*/ 339819 w 572421"/>
                <a:gd name="connsiteY21" fmla="*/ 56940 h 616769"/>
                <a:gd name="connsiteX22" fmla="*/ 339819 w 572421"/>
                <a:gd name="connsiteY22" fmla="*/ 62634 h 616769"/>
                <a:gd name="connsiteX23" fmla="*/ 344668 w 572421"/>
                <a:gd name="connsiteY23" fmla="*/ 62634 h 616769"/>
                <a:gd name="connsiteX24" fmla="*/ 344668 w 572421"/>
                <a:gd name="connsiteY24" fmla="*/ 68328 h 616769"/>
                <a:gd name="connsiteX25" fmla="*/ 349517 w 572421"/>
                <a:gd name="connsiteY25" fmla="*/ 68328 h 616769"/>
                <a:gd name="connsiteX26" fmla="*/ 349517 w 572421"/>
                <a:gd name="connsiteY26" fmla="*/ 74022 h 616769"/>
                <a:gd name="connsiteX27" fmla="*/ 354366 w 572421"/>
                <a:gd name="connsiteY27" fmla="*/ 74022 h 616769"/>
                <a:gd name="connsiteX28" fmla="*/ 354366 w 572421"/>
                <a:gd name="connsiteY28" fmla="*/ 79716 h 616769"/>
                <a:gd name="connsiteX29" fmla="*/ 359214 w 572421"/>
                <a:gd name="connsiteY29" fmla="*/ 79716 h 616769"/>
                <a:gd name="connsiteX30" fmla="*/ 359214 w 572421"/>
                <a:gd name="connsiteY30" fmla="*/ 85411 h 616769"/>
                <a:gd name="connsiteX31" fmla="*/ 364064 w 572421"/>
                <a:gd name="connsiteY31" fmla="*/ 85411 h 616769"/>
                <a:gd name="connsiteX32" fmla="*/ 364064 w 572421"/>
                <a:gd name="connsiteY32" fmla="*/ 91104 h 616769"/>
                <a:gd name="connsiteX33" fmla="*/ 368912 w 572421"/>
                <a:gd name="connsiteY33" fmla="*/ 91104 h 616769"/>
                <a:gd name="connsiteX34" fmla="*/ 368912 w 572421"/>
                <a:gd name="connsiteY34" fmla="*/ 96798 h 616769"/>
                <a:gd name="connsiteX35" fmla="*/ 373761 w 572421"/>
                <a:gd name="connsiteY35" fmla="*/ 96798 h 616769"/>
                <a:gd name="connsiteX36" fmla="*/ 373761 w 572421"/>
                <a:gd name="connsiteY36" fmla="*/ 102493 h 616769"/>
                <a:gd name="connsiteX37" fmla="*/ 378610 w 572421"/>
                <a:gd name="connsiteY37" fmla="*/ 102493 h 616769"/>
                <a:gd name="connsiteX38" fmla="*/ 378610 w 572421"/>
                <a:gd name="connsiteY38" fmla="*/ 108187 h 616769"/>
                <a:gd name="connsiteX39" fmla="*/ 383459 w 572421"/>
                <a:gd name="connsiteY39" fmla="*/ 108187 h 616769"/>
                <a:gd name="connsiteX40" fmla="*/ 383459 w 572421"/>
                <a:gd name="connsiteY40" fmla="*/ 113880 h 616769"/>
                <a:gd name="connsiteX41" fmla="*/ 388308 w 572421"/>
                <a:gd name="connsiteY41" fmla="*/ 113880 h 616769"/>
                <a:gd name="connsiteX42" fmla="*/ 388308 w 572421"/>
                <a:gd name="connsiteY42" fmla="*/ 119574 h 616769"/>
                <a:gd name="connsiteX43" fmla="*/ 393156 w 572421"/>
                <a:gd name="connsiteY43" fmla="*/ 119574 h 616769"/>
                <a:gd name="connsiteX44" fmla="*/ 393156 w 572421"/>
                <a:gd name="connsiteY44" fmla="*/ 125269 h 616769"/>
                <a:gd name="connsiteX45" fmla="*/ 398005 w 572421"/>
                <a:gd name="connsiteY45" fmla="*/ 125269 h 616769"/>
                <a:gd name="connsiteX46" fmla="*/ 398005 w 572421"/>
                <a:gd name="connsiteY46" fmla="*/ 130963 h 616769"/>
                <a:gd name="connsiteX47" fmla="*/ 402854 w 572421"/>
                <a:gd name="connsiteY47" fmla="*/ 130963 h 616769"/>
                <a:gd name="connsiteX48" fmla="*/ 402854 w 572421"/>
                <a:gd name="connsiteY48" fmla="*/ 136657 h 616769"/>
                <a:gd name="connsiteX49" fmla="*/ 407703 w 572421"/>
                <a:gd name="connsiteY49" fmla="*/ 136657 h 616769"/>
                <a:gd name="connsiteX50" fmla="*/ 407703 w 572421"/>
                <a:gd name="connsiteY50" fmla="*/ 142351 h 616769"/>
                <a:gd name="connsiteX51" fmla="*/ 412552 w 572421"/>
                <a:gd name="connsiteY51" fmla="*/ 142351 h 616769"/>
                <a:gd name="connsiteX52" fmla="*/ 412552 w 572421"/>
                <a:gd name="connsiteY52" fmla="*/ 148045 h 616769"/>
                <a:gd name="connsiteX53" fmla="*/ 417401 w 572421"/>
                <a:gd name="connsiteY53" fmla="*/ 148045 h 616769"/>
                <a:gd name="connsiteX54" fmla="*/ 417401 w 572421"/>
                <a:gd name="connsiteY54" fmla="*/ 153739 h 616769"/>
                <a:gd name="connsiteX55" fmla="*/ 422249 w 572421"/>
                <a:gd name="connsiteY55" fmla="*/ 153739 h 616769"/>
                <a:gd name="connsiteX56" fmla="*/ 422249 w 572421"/>
                <a:gd name="connsiteY56" fmla="*/ 159433 h 616769"/>
                <a:gd name="connsiteX57" fmla="*/ 427099 w 572421"/>
                <a:gd name="connsiteY57" fmla="*/ 159433 h 616769"/>
                <a:gd name="connsiteX58" fmla="*/ 427099 w 572421"/>
                <a:gd name="connsiteY58" fmla="*/ 165127 h 616769"/>
                <a:gd name="connsiteX59" fmla="*/ 431947 w 572421"/>
                <a:gd name="connsiteY59" fmla="*/ 165127 h 616769"/>
                <a:gd name="connsiteX60" fmla="*/ 431947 w 572421"/>
                <a:gd name="connsiteY60" fmla="*/ 170821 h 616769"/>
                <a:gd name="connsiteX61" fmla="*/ 436796 w 572421"/>
                <a:gd name="connsiteY61" fmla="*/ 170821 h 616769"/>
                <a:gd name="connsiteX62" fmla="*/ 436796 w 572421"/>
                <a:gd name="connsiteY62" fmla="*/ 176515 h 616769"/>
                <a:gd name="connsiteX63" fmla="*/ 441645 w 572421"/>
                <a:gd name="connsiteY63" fmla="*/ 176515 h 616769"/>
                <a:gd name="connsiteX64" fmla="*/ 441645 w 572421"/>
                <a:gd name="connsiteY64" fmla="*/ 182209 h 616769"/>
                <a:gd name="connsiteX65" fmla="*/ 446493 w 572421"/>
                <a:gd name="connsiteY65" fmla="*/ 182209 h 616769"/>
                <a:gd name="connsiteX66" fmla="*/ 446493 w 572421"/>
                <a:gd name="connsiteY66" fmla="*/ 187904 h 616769"/>
                <a:gd name="connsiteX67" fmla="*/ 451342 w 572421"/>
                <a:gd name="connsiteY67" fmla="*/ 187904 h 616769"/>
                <a:gd name="connsiteX68" fmla="*/ 451342 w 572421"/>
                <a:gd name="connsiteY68" fmla="*/ 193597 h 616769"/>
                <a:gd name="connsiteX69" fmla="*/ 456191 w 572421"/>
                <a:gd name="connsiteY69" fmla="*/ 193597 h 616769"/>
                <a:gd name="connsiteX70" fmla="*/ 456191 w 572421"/>
                <a:gd name="connsiteY70" fmla="*/ 199291 h 616769"/>
                <a:gd name="connsiteX71" fmla="*/ 461040 w 572421"/>
                <a:gd name="connsiteY71" fmla="*/ 199291 h 616769"/>
                <a:gd name="connsiteX72" fmla="*/ 461040 w 572421"/>
                <a:gd name="connsiteY72" fmla="*/ 204986 h 616769"/>
                <a:gd name="connsiteX73" fmla="*/ 465889 w 572421"/>
                <a:gd name="connsiteY73" fmla="*/ 204986 h 616769"/>
                <a:gd name="connsiteX74" fmla="*/ 465889 w 572421"/>
                <a:gd name="connsiteY74" fmla="*/ 210680 h 616769"/>
                <a:gd name="connsiteX75" fmla="*/ 470738 w 572421"/>
                <a:gd name="connsiteY75" fmla="*/ 210680 h 616769"/>
                <a:gd name="connsiteX76" fmla="*/ 470738 w 572421"/>
                <a:gd name="connsiteY76" fmla="*/ 216374 h 616769"/>
                <a:gd name="connsiteX77" fmla="*/ 475586 w 572421"/>
                <a:gd name="connsiteY77" fmla="*/ 216374 h 616769"/>
                <a:gd name="connsiteX78" fmla="*/ 475586 w 572421"/>
                <a:gd name="connsiteY78" fmla="*/ 222067 h 616769"/>
                <a:gd name="connsiteX79" fmla="*/ 480436 w 572421"/>
                <a:gd name="connsiteY79" fmla="*/ 222067 h 616769"/>
                <a:gd name="connsiteX80" fmla="*/ 480436 w 572421"/>
                <a:gd name="connsiteY80" fmla="*/ 227762 h 616769"/>
                <a:gd name="connsiteX81" fmla="*/ 485284 w 572421"/>
                <a:gd name="connsiteY81" fmla="*/ 227762 h 616769"/>
                <a:gd name="connsiteX82" fmla="*/ 485284 w 572421"/>
                <a:gd name="connsiteY82" fmla="*/ 233456 h 616769"/>
                <a:gd name="connsiteX83" fmla="*/ 490133 w 572421"/>
                <a:gd name="connsiteY83" fmla="*/ 233456 h 616769"/>
                <a:gd name="connsiteX84" fmla="*/ 490133 w 572421"/>
                <a:gd name="connsiteY84" fmla="*/ 239150 h 616769"/>
                <a:gd name="connsiteX85" fmla="*/ 494982 w 572421"/>
                <a:gd name="connsiteY85" fmla="*/ 239150 h 616769"/>
                <a:gd name="connsiteX86" fmla="*/ 494982 w 572421"/>
                <a:gd name="connsiteY86" fmla="*/ 244844 h 616769"/>
                <a:gd name="connsiteX87" fmla="*/ 499831 w 572421"/>
                <a:gd name="connsiteY87" fmla="*/ 244844 h 616769"/>
                <a:gd name="connsiteX88" fmla="*/ 499831 w 572421"/>
                <a:gd name="connsiteY88" fmla="*/ 250538 h 616769"/>
                <a:gd name="connsiteX89" fmla="*/ 504679 w 572421"/>
                <a:gd name="connsiteY89" fmla="*/ 250538 h 616769"/>
                <a:gd name="connsiteX90" fmla="*/ 504679 w 572421"/>
                <a:gd name="connsiteY90" fmla="*/ 256232 h 616769"/>
                <a:gd name="connsiteX91" fmla="*/ 509528 w 572421"/>
                <a:gd name="connsiteY91" fmla="*/ 256232 h 616769"/>
                <a:gd name="connsiteX92" fmla="*/ 509528 w 572421"/>
                <a:gd name="connsiteY92" fmla="*/ 261926 h 616769"/>
                <a:gd name="connsiteX93" fmla="*/ 514377 w 572421"/>
                <a:gd name="connsiteY93" fmla="*/ 261926 h 616769"/>
                <a:gd name="connsiteX94" fmla="*/ 514377 w 572421"/>
                <a:gd name="connsiteY94" fmla="*/ 267620 h 616769"/>
                <a:gd name="connsiteX95" fmla="*/ 519226 w 572421"/>
                <a:gd name="connsiteY95" fmla="*/ 267620 h 616769"/>
                <a:gd name="connsiteX96" fmla="*/ 519226 w 572421"/>
                <a:gd name="connsiteY96" fmla="*/ 273314 h 616769"/>
                <a:gd name="connsiteX97" fmla="*/ 524075 w 572421"/>
                <a:gd name="connsiteY97" fmla="*/ 273314 h 616769"/>
                <a:gd name="connsiteX98" fmla="*/ 524075 w 572421"/>
                <a:gd name="connsiteY98" fmla="*/ 279008 h 616769"/>
                <a:gd name="connsiteX99" fmla="*/ 528923 w 572421"/>
                <a:gd name="connsiteY99" fmla="*/ 279008 h 616769"/>
                <a:gd name="connsiteX100" fmla="*/ 528923 w 572421"/>
                <a:gd name="connsiteY100" fmla="*/ 284702 h 616769"/>
                <a:gd name="connsiteX101" fmla="*/ 533773 w 572421"/>
                <a:gd name="connsiteY101" fmla="*/ 284702 h 616769"/>
                <a:gd name="connsiteX102" fmla="*/ 533773 w 572421"/>
                <a:gd name="connsiteY102" fmla="*/ 290397 h 616769"/>
                <a:gd name="connsiteX103" fmla="*/ 538621 w 572421"/>
                <a:gd name="connsiteY103" fmla="*/ 290397 h 616769"/>
                <a:gd name="connsiteX104" fmla="*/ 538621 w 572421"/>
                <a:gd name="connsiteY104" fmla="*/ 296090 h 616769"/>
                <a:gd name="connsiteX105" fmla="*/ 543470 w 572421"/>
                <a:gd name="connsiteY105" fmla="*/ 296090 h 616769"/>
                <a:gd name="connsiteX106" fmla="*/ 543470 w 572421"/>
                <a:gd name="connsiteY106" fmla="*/ 301784 h 616769"/>
                <a:gd name="connsiteX107" fmla="*/ 548319 w 572421"/>
                <a:gd name="connsiteY107" fmla="*/ 301784 h 616769"/>
                <a:gd name="connsiteX108" fmla="*/ 548319 w 572421"/>
                <a:gd name="connsiteY108" fmla="*/ 307478 h 616769"/>
                <a:gd name="connsiteX109" fmla="*/ 553168 w 572421"/>
                <a:gd name="connsiteY109" fmla="*/ 307478 h 616769"/>
                <a:gd name="connsiteX110" fmla="*/ 553168 w 572421"/>
                <a:gd name="connsiteY110" fmla="*/ 313173 h 616769"/>
                <a:gd name="connsiteX111" fmla="*/ 558017 w 572421"/>
                <a:gd name="connsiteY111" fmla="*/ 313173 h 616769"/>
                <a:gd name="connsiteX112" fmla="*/ 558017 w 572421"/>
                <a:gd name="connsiteY112" fmla="*/ 318867 h 616769"/>
                <a:gd name="connsiteX113" fmla="*/ 562865 w 572421"/>
                <a:gd name="connsiteY113" fmla="*/ 318867 h 616769"/>
                <a:gd name="connsiteX114" fmla="*/ 562865 w 572421"/>
                <a:gd name="connsiteY114" fmla="*/ 324560 h 616769"/>
                <a:gd name="connsiteX115" fmla="*/ 567714 w 572421"/>
                <a:gd name="connsiteY115" fmla="*/ 324560 h 616769"/>
                <a:gd name="connsiteX116" fmla="*/ 567714 w 572421"/>
                <a:gd name="connsiteY116" fmla="*/ 330255 h 616769"/>
                <a:gd name="connsiteX117" fmla="*/ 572421 w 572421"/>
                <a:gd name="connsiteY117" fmla="*/ 330255 h 616769"/>
                <a:gd name="connsiteX118" fmla="*/ 557773 w 572421"/>
                <a:gd name="connsiteY118" fmla="*/ 377443 h 616769"/>
                <a:gd name="connsiteX119" fmla="*/ 270638 w 572421"/>
                <a:gd name="connsiteY119" fmla="*/ 612948 h 616769"/>
                <a:gd name="connsiteX120" fmla="*/ 232744 w 572421"/>
                <a:gd name="connsiteY120" fmla="*/ 616769 h 616769"/>
                <a:gd name="connsiteX121" fmla="*/ 232744 w 572421"/>
                <a:gd name="connsiteY121" fmla="*/ 612807 h 616769"/>
                <a:gd name="connsiteX122" fmla="*/ 227895 w 572421"/>
                <a:gd name="connsiteY122" fmla="*/ 612807 h 616769"/>
                <a:gd name="connsiteX123" fmla="*/ 227895 w 572421"/>
                <a:gd name="connsiteY123" fmla="*/ 607113 h 616769"/>
                <a:gd name="connsiteX124" fmla="*/ 223046 w 572421"/>
                <a:gd name="connsiteY124" fmla="*/ 607113 h 616769"/>
                <a:gd name="connsiteX125" fmla="*/ 223046 w 572421"/>
                <a:gd name="connsiteY125" fmla="*/ 601419 h 616769"/>
                <a:gd name="connsiteX126" fmla="*/ 218197 w 572421"/>
                <a:gd name="connsiteY126" fmla="*/ 601419 h 616769"/>
                <a:gd name="connsiteX127" fmla="*/ 218197 w 572421"/>
                <a:gd name="connsiteY127" fmla="*/ 595725 h 616769"/>
                <a:gd name="connsiteX128" fmla="*/ 213348 w 572421"/>
                <a:gd name="connsiteY128" fmla="*/ 595725 h 616769"/>
                <a:gd name="connsiteX129" fmla="*/ 213348 w 572421"/>
                <a:gd name="connsiteY129" fmla="*/ 590031 h 616769"/>
                <a:gd name="connsiteX130" fmla="*/ 208500 w 572421"/>
                <a:gd name="connsiteY130" fmla="*/ 590031 h 616769"/>
                <a:gd name="connsiteX131" fmla="*/ 208500 w 572421"/>
                <a:gd name="connsiteY131" fmla="*/ 584337 h 616769"/>
                <a:gd name="connsiteX132" fmla="*/ 203651 w 572421"/>
                <a:gd name="connsiteY132" fmla="*/ 584337 h 616769"/>
                <a:gd name="connsiteX133" fmla="*/ 203651 w 572421"/>
                <a:gd name="connsiteY133" fmla="*/ 578643 h 616769"/>
                <a:gd name="connsiteX134" fmla="*/ 198802 w 572421"/>
                <a:gd name="connsiteY134" fmla="*/ 578643 h 616769"/>
                <a:gd name="connsiteX135" fmla="*/ 198802 w 572421"/>
                <a:gd name="connsiteY135" fmla="*/ 572949 h 616769"/>
                <a:gd name="connsiteX136" fmla="*/ 193953 w 572421"/>
                <a:gd name="connsiteY136" fmla="*/ 572949 h 616769"/>
                <a:gd name="connsiteX137" fmla="*/ 193953 w 572421"/>
                <a:gd name="connsiteY137" fmla="*/ 567254 h 616769"/>
                <a:gd name="connsiteX138" fmla="*/ 189105 w 572421"/>
                <a:gd name="connsiteY138" fmla="*/ 567254 h 616769"/>
                <a:gd name="connsiteX139" fmla="*/ 189105 w 572421"/>
                <a:gd name="connsiteY139" fmla="*/ 561561 h 616769"/>
                <a:gd name="connsiteX140" fmla="*/ 184255 w 572421"/>
                <a:gd name="connsiteY140" fmla="*/ 561561 h 616769"/>
                <a:gd name="connsiteX141" fmla="*/ 184255 w 572421"/>
                <a:gd name="connsiteY141" fmla="*/ 555867 h 616769"/>
                <a:gd name="connsiteX142" fmla="*/ 179407 w 572421"/>
                <a:gd name="connsiteY142" fmla="*/ 555867 h 616769"/>
                <a:gd name="connsiteX143" fmla="*/ 179407 w 572421"/>
                <a:gd name="connsiteY143" fmla="*/ 550173 h 616769"/>
                <a:gd name="connsiteX144" fmla="*/ 174558 w 572421"/>
                <a:gd name="connsiteY144" fmla="*/ 550173 h 616769"/>
                <a:gd name="connsiteX145" fmla="*/ 174558 w 572421"/>
                <a:gd name="connsiteY145" fmla="*/ 544478 h 616769"/>
                <a:gd name="connsiteX146" fmla="*/ 169709 w 572421"/>
                <a:gd name="connsiteY146" fmla="*/ 544478 h 616769"/>
                <a:gd name="connsiteX147" fmla="*/ 169709 w 572421"/>
                <a:gd name="connsiteY147" fmla="*/ 538784 h 616769"/>
                <a:gd name="connsiteX148" fmla="*/ 164860 w 572421"/>
                <a:gd name="connsiteY148" fmla="*/ 538784 h 616769"/>
                <a:gd name="connsiteX149" fmla="*/ 164860 w 572421"/>
                <a:gd name="connsiteY149" fmla="*/ 533091 h 616769"/>
                <a:gd name="connsiteX150" fmla="*/ 160011 w 572421"/>
                <a:gd name="connsiteY150" fmla="*/ 533091 h 616769"/>
                <a:gd name="connsiteX151" fmla="*/ 160011 w 572421"/>
                <a:gd name="connsiteY151" fmla="*/ 527396 h 616769"/>
                <a:gd name="connsiteX152" fmla="*/ 155162 w 572421"/>
                <a:gd name="connsiteY152" fmla="*/ 527396 h 616769"/>
                <a:gd name="connsiteX153" fmla="*/ 155162 w 572421"/>
                <a:gd name="connsiteY153" fmla="*/ 521702 h 616769"/>
                <a:gd name="connsiteX154" fmla="*/ 150314 w 572421"/>
                <a:gd name="connsiteY154" fmla="*/ 521702 h 616769"/>
                <a:gd name="connsiteX155" fmla="*/ 150314 w 572421"/>
                <a:gd name="connsiteY155" fmla="*/ 516008 h 616769"/>
                <a:gd name="connsiteX156" fmla="*/ 145465 w 572421"/>
                <a:gd name="connsiteY156" fmla="*/ 516008 h 616769"/>
                <a:gd name="connsiteX157" fmla="*/ 145465 w 572421"/>
                <a:gd name="connsiteY157" fmla="*/ 510314 h 616769"/>
                <a:gd name="connsiteX158" fmla="*/ 140616 w 572421"/>
                <a:gd name="connsiteY158" fmla="*/ 510314 h 616769"/>
                <a:gd name="connsiteX159" fmla="*/ 140616 w 572421"/>
                <a:gd name="connsiteY159" fmla="*/ 504620 h 616769"/>
                <a:gd name="connsiteX160" fmla="*/ 135768 w 572421"/>
                <a:gd name="connsiteY160" fmla="*/ 504620 h 616769"/>
                <a:gd name="connsiteX161" fmla="*/ 135768 w 572421"/>
                <a:gd name="connsiteY161" fmla="*/ 498926 h 616769"/>
                <a:gd name="connsiteX162" fmla="*/ 130918 w 572421"/>
                <a:gd name="connsiteY162" fmla="*/ 498926 h 616769"/>
                <a:gd name="connsiteX163" fmla="*/ 130918 w 572421"/>
                <a:gd name="connsiteY163" fmla="*/ 493232 h 616769"/>
                <a:gd name="connsiteX164" fmla="*/ 126070 w 572421"/>
                <a:gd name="connsiteY164" fmla="*/ 493232 h 616769"/>
                <a:gd name="connsiteX165" fmla="*/ 126070 w 572421"/>
                <a:gd name="connsiteY165" fmla="*/ 487538 h 616769"/>
                <a:gd name="connsiteX166" fmla="*/ 121221 w 572421"/>
                <a:gd name="connsiteY166" fmla="*/ 487538 h 616769"/>
                <a:gd name="connsiteX167" fmla="*/ 121221 w 572421"/>
                <a:gd name="connsiteY167" fmla="*/ 481844 h 616769"/>
                <a:gd name="connsiteX168" fmla="*/ 116372 w 572421"/>
                <a:gd name="connsiteY168" fmla="*/ 481844 h 616769"/>
                <a:gd name="connsiteX169" fmla="*/ 116372 w 572421"/>
                <a:gd name="connsiteY169" fmla="*/ 476150 h 616769"/>
                <a:gd name="connsiteX170" fmla="*/ 111523 w 572421"/>
                <a:gd name="connsiteY170" fmla="*/ 476150 h 616769"/>
                <a:gd name="connsiteX171" fmla="*/ 111523 w 572421"/>
                <a:gd name="connsiteY171" fmla="*/ 470456 h 616769"/>
                <a:gd name="connsiteX172" fmla="*/ 106674 w 572421"/>
                <a:gd name="connsiteY172" fmla="*/ 470456 h 616769"/>
                <a:gd name="connsiteX173" fmla="*/ 106674 w 572421"/>
                <a:gd name="connsiteY173" fmla="*/ 464761 h 616769"/>
                <a:gd name="connsiteX174" fmla="*/ 101825 w 572421"/>
                <a:gd name="connsiteY174" fmla="*/ 464761 h 616769"/>
                <a:gd name="connsiteX175" fmla="*/ 101825 w 572421"/>
                <a:gd name="connsiteY175" fmla="*/ 459067 h 616769"/>
                <a:gd name="connsiteX176" fmla="*/ 96977 w 572421"/>
                <a:gd name="connsiteY176" fmla="*/ 459067 h 616769"/>
                <a:gd name="connsiteX177" fmla="*/ 96977 w 572421"/>
                <a:gd name="connsiteY177" fmla="*/ 453374 h 616769"/>
                <a:gd name="connsiteX178" fmla="*/ 92128 w 572421"/>
                <a:gd name="connsiteY178" fmla="*/ 453374 h 616769"/>
                <a:gd name="connsiteX179" fmla="*/ 92128 w 572421"/>
                <a:gd name="connsiteY179" fmla="*/ 447680 h 616769"/>
                <a:gd name="connsiteX180" fmla="*/ 87279 w 572421"/>
                <a:gd name="connsiteY180" fmla="*/ 447680 h 616769"/>
                <a:gd name="connsiteX181" fmla="*/ 87279 w 572421"/>
                <a:gd name="connsiteY181" fmla="*/ 441985 h 616769"/>
                <a:gd name="connsiteX182" fmla="*/ 82430 w 572421"/>
                <a:gd name="connsiteY182" fmla="*/ 441985 h 616769"/>
                <a:gd name="connsiteX183" fmla="*/ 82430 w 572421"/>
                <a:gd name="connsiteY183" fmla="*/ 436291 h 616769"/>
                <a:gd name="connsiteX184" fmla="*/ 77581 w 572421"/>
                <a:gd name="connsiteY184" fmla="*/ 436291 h 616769"/>
                <a:gd name="connsiteX185" fmla="*/ 77581 w 572421"/>
                <a:gd name="connsiteY185" fmla="*/ 430598 h 616769"/>
                <a:gd name="connsiteX186" fmla="*/ 72733 w 572421"/>
                <a:gd name="connsiteY186" fmla="*/ 430598 h 616769"/>
                <a:gd name="connsiteX187" fmla="*/ 72733 w 572421"/>
                <a:gd name="connsiteY187" fmla="*/ 424903 h 616769"/>
                <a:gd name="connsiteX188" fmla="*/ 67883 w 572421"/>
                <a:gd name="connsiteY188" fmla="*/ 424903 h 616769"/>
                <a:gd name="connsiteX189" fmla="*/ 67883 w 572421"/>
                <a:gd name="connsiteY189" fmla="*/ 419209 h 616769"/>
                <a:gd name="connsiteX190" fmla="*/ 63035 w 572421"/>
                <a:gd name="connsiteY190" fmla="*/ 419209 h 616769"/>
                <a:gd name="connsiteX191" fmla="*/ 63035 w 572421"/>
                <a:gd name="connsiteY191" fmla="*/ 413515 h 616769"/>
                <a:gd name="connsiteX192" fmla="*/ 58186 w 572421"/>
                <a:gd name="connsiteY192" fmla="*/ 413515 h 616769"/>
                <a:gd name="connsiteX193" fmla="*/ 58186 w 572421"/>
                <a:gd name="connsiteY193" fmla="*/ 407821 h 616769"/>
                <a:gd name="connsiteX194" fmla="*/ 53337 w 572421"/>
                <a:gd name="connsiteY194" fmla="*/ 407821 h 616769"/>
                <a:gd name="connsiteX195" fmla="*/ 53337 w 572421"/>
                <a:gd name="connsiteY195" fmla="*/ 402127 h 616769"/>
                <a:gd name="connsiteX196" fmla="*/ 48488 w 572421"/>
                <a:gd name="connsiteY196" fmla="*/ 402127 h 616769"/>
                <a:gd name="connsiteX197" fmla="*/ 48488 w 572421"/>
                <a:gd name="connsiteY197" fmla="*/ 396433 h 616769"/>
                <a:gd name="connsiteX198" fmla="*/ 43640 w 572421"/>
                <a:gd name="connsiteY198" fmla="*/ 396433 h 616769"/>
                <a:gd name="connsiteX199" fmla="*/ 43640 w 572421"/>
                <a:gd name="connsiteY199" fmla="*/ 390739 h 616769"/>
                <a:gd name="connsiteX200" fmla="*/ 38791 w 572421"/>
                <a:gd name="connsiteY200" fmla="*/ 390739 h 616769"/>
                <a:gd name="connsiteX201" fmla="*/ 38791 w 572421"/>
                <a:gd name="connsiteY201" fmla="*/ 385045 h 616769"/>
                <a:gd name="connsiteX202" fmla="*/ 33942 w 572421"/>
                <a:gd name="connsiteY202" fmla="*/ 385045 h 616769"/>
                <a:gd name="connsiteX203" fmla="*/ 33942 w 572421"/>
                <a:gd name="connsiteY203" fmla="*/ 379350 h 616769"/>
                <a:gd name="connsiteX204" fmla="*/ 29093 w 572421"/>
                <a:gd name="connsiteY204" fmla="*/ 379350 h 616769"/>
                <a:gd name="connsiteX205" fmla="*/ 29093 w 572421"/>
                <a:gd name="connsiteY205" fmla="*/ 373657 h 616769"/>
                <a:gd name="connsiteX206" fmla="*/ 24244 w 572421"/>
                <a:gd name="connsiteY206" fmla="*/ 373657 h 616769"/>
                <a:gd name="connsiteX207" fmla="*/ 24244 w 572421"/>
                <a:gd name="connsiteY207" fmla="*/ 367963 h 616769"/>
                <a:gd name="connsiteX208" fmla="*/ 19396 w 572421"/>
                <a:gd name="connsiteY208" fmla="*/ 367963 h 616769"/>
                <a:gd name="connsiteX209" fmla="*/ 19396 w 572421"/>
                <a:gd name="connsiteY209" fmla="*/ 362268 h 616769"/>
                <a:gd name="connsiteX210" fmla="*/ 14546 w 572421"/>
                <a:gd name="connsiteY210" fmla="*/ 362268 h 616769"/>
                <a:gd name="connsiteX211" fmla="*/ 14546 w 572421"/>
                <a:gd name="connsiteY211" fmla="*/ 356574 h 616769"/>
                <a:gd name="connsiteX212" fmla="*/ 9698 w 572421"/>
                <a:gd name="connsiteY212" fmla="*/ 356574 h 616769"/>
                <a:gd name="connsiteX213" fmla="*/ 9698 w 572421"/>
                <a:gd name="connsiteY213" fmla="*/ 350881 h 616769"/>
                <a:gd name="connsiteX214" fmla="*/ 4849 w 572421"/>
                <a:gd name="connsiteY214" fmla="*/ 350881 h 616769"/>
                <a:gd name="connsiteX215" fmla="*/ 4849 w 572421"/>
                <a:gd name="connsiteY215" fmla="*/ 345187 h 616769"/>
                <a:gd name="connsiteX216" fmla="*/ 0 w 572421"/>
                <a:gd name="connsiteY216" fmla="*/ 345187 h 616769"/>
                <a:gd name="connsiteX217" fmla="*/ 0 w 572421"/>
                <a:gd name="connsiteY217" fmla="*/ 236856 h 61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572421" h="616769">
                  <a:moveTo>
                    <a:pt x="159743" y="0"/>
                  </a:moveTo>
                  <a:lnTo>
                    <a:pt x="291331" y="0"/>
                  </a:lnTo>
                  <a:lnTo>
                    <a:pt x="291331" y="5694"/>
                  </a:lnTo>
                  <a:lnTo>
                    <a:pt x="296180" y="5694"/>
                  </a:lnTo>
                  <a:lnTo>
                    <a:pt x="296180" y="11387"/>
                  </a:lnTo>
                  <a:lnTo>
                    <a:pt x="301029" y="11387"/>
                  </a:lnTo>
                  <a:lnTo>
                    <a:pt x="301029" y="17081"/>
                  </a:lnTo>
                  <a:lnTo>
                    <a:pt x="305877" y="17081"/>
                  </a:lnTo>
                  <a:lnTo>
                    <a:pt x="305877" y="22776"/>
                  </a:lnTo>
                  <a:lnTo>
                    <a:pt x="310727" y="22776"/>
                  </a:lnTo>
                  <a:lnTo>
                    <a:pt x="310727" y="28470"/>
                  </a:lnTo>
                  <a:lnTo>
                    <a:pt x="315575" y="28470"/>
                  </a:lnTo>
                  <a:lnTo>
                    <a:pt x="315575" y="34163"/>
                  </a:lnTo>
                  <a:lnTo>
                    <a:pt x="320424" y="34163"/>
                  </a:lnTo>
                  <a:lnTo>
                    <a:pt x="320424" y="39858"/>
                  </a:lnTo>
                  <a:lnTo>
                    <a:pt x="325273" y="39858"/>
                  </a:lnTo>
                  <a:lnTo>
                    <a:pt x="325273" y="45552"/>
                  </a:lnTo>
                  <a:lnTo>
                    <a:pt x="330122" y="45552"/>
                  </a:lnTo>
                  <a:lnTo>
                    <a:pt x="330122" y="51246"/>
                  </a:lnTo>
                  <a:lnTo>
                    <a:pt x="334971" y="51246"/>
                  </a:lnTo>
                  <a:lnTo>
                    <a:pt x="334971" y="56940"/>
                  </a:lnTo>
                  <a:lnTo>
                    <a:pt x="339819" y="56940"/>
                  </a:lnTo>
                  <a:lnTo>
                    <a:pt x="339819" y="62634"/>
                  </a:lnTo>
                  <a:lnTo>
                    <a:pt x="344668" y="62634"/>
                  </a:lnTo>
                  <a:lnTo>
                    <a:pt x="344668" y="68328"/>
                  </a:lnTo>
                  <a:lnTo>
                    <a:pt x="349517" y="68328"/>
                  </a:lnTo>
                  <a:lnTo>
                    <a:pt x="349517" y="74022"/>
                  </a:lnTo>
                  <a:lnTo>
                    <a:pt x="354366" y="74022"/>
                  </a:lnTo>
                  <a:lnTo>
                    <a:pt x="354366" y="79716"/>
                  </a:lnTo>
                  <a:lnTo>
                    <a:pt x="359214" y="79716"/>
                  </a:lnTo>
                  <a:lnTo>
                    <a:pt x="359214" y="85411"/>
                  </a:lnTo>
                  <a:lnTo>
                    <a:pt x="364064" y="85411"/>
                  </a:lnTo>
                  <a:lnTo>
                    <a:pt x="364064" y="91104"/>
                  </a:lnTo>
                  <a:lnTo>
                    <a:pt x="368912" y="91104"/>
                  </a:lnTo>
                  <a:lnTo>
                    <a:pt x="368912" y="96798"/>
                  </a:lnTo>
                  <a:lnTo>
                    <a:pt x="373761" y="96798"/>
                  </a:lnTo>
                  <a:lnTo>
                    <a:pt x="373761" y="102493"/>
                  </a:lnTo>
                  <a:lnTo>
                    <a:pt x="378610" y="102493"/>
                  </a:lnTo>
                  <a:lnTo>
                    <a:pt x="378610" y="108187"/>
                  </a:lnTo>
                  <a:lnTo>
                    <a:pt x="383459" y="108187"/>
                  </a:lnTo>
                  <a:lnTo>
                    <a:pt x="383459" y="113880"/>
                  </a:lnTo>
                  <a:lnTo>
                    <a:pt x="388308" y="113880"/>
                  </a:lnTo>
                  <a:lnTo>
                    <a:pt x="388308" y="119574"/>
                  </a:lnTo>
                  <a:lnTo>
                    <a:pt x="393156" y="119574"/>
                  </a:lnTo>
                  <a:lnTo>
                    <a:pt x="393156" y="125269"/>
                  </a:lnTo>
                  <a:lnTo>
                    <a:pt x="398005" y="125269"/>
                  </a:lnTo>
                  <a:lnTo>
                    <a:pt x="398005" y="130963"/>
                  </a:lnTo>
                  <a:lnTo>
                    <a:pt x="402854" y="130963"/>
                  </a:lnTo>
                  <a:lnTo>
                    <a:pt x="402854" y="136657"/>
                  </a:lnTo>
                  <a:lnTo>
                    <a:pt x="407703" y="136657"/>
                  </a:lnTo>
                  <a:lnTo>
                    <a:pt x="407703" y="142351"/>
                  </a:lnTo>
                  <a:lnTo>
                    <a:pt x="412552" y="142351"/>
                  </a:lnTo>
                  <a:lnTo>
                    <a:pt x="412552" y="148045"/>
                  </a:lnTo>
                  <a:lnTo>
                    <a:pt x="417401" y="148045"/>
                  </a:lnTo>
                  <a:lnTo>
                    <a:pt x="417401" y="153739"/>
                  </a:lnTo>
                  <a:lnTo>
                    <a:pt x="422249" y="153739"/>
                  </a:lnTo>
                  <a:lnTo>
                    <a:pt x="422249" y="159433"/>
                  </a:lnTo>
                  <a:lnTo>
                    <a:pt x="427099" y="159433"/>
                  </a:lnTo>
                  <a:lnTo>
                    <a:pt x="427099" y="165127"/>
                  </a:lnTo>
                  <a:lnTo>
                    <a:pt x="431947" y="165127"/>
                  </a:lnTo>
                  <a:lnTo>
                    <a:pt x="431947" y="170821"/>
                  </a:lnTo>
                  <a:lnTo>
                    <a:pt x="436796" y="170821"/>
                  </a:lnTo>
                  <a:lnTo>
                    <a:pt x="436796" y="176515"/>
                  </a:lnTo>
                  <a:lnTo>
                    <a:pt x="441645" y="176515"/>
                  </a:lnTo>
                  <a:lnTo>
                    <a:pt x="441645" y="182209"/>
                  </a:lnTo>
                  <a:lnTo>
                    <a:pt x="446493" y="182209"/>
                  </a:lnTo>
                  <a:lnTo>
                    <a:pt x="446493" y="187904"/>
                  </a:lnTo>
                  <a:lnTo>
                    <a:pt x="451342" y="187904"/>
                  </a:lnTo>
                  <a:lnTo>
                    <a:pt x="451342" y="193597"/>
                  </a:lnTo>
                  <a:lnTo>
                    <a:pt x="456191" y="193597"/>
                  </a:lnTo>
                  <a:lnTo>
                    <a:pt x="456191" y="199291"/>
                  </a:lnTo>
                  <a:lnTo>
                    <a:pt x="461040" y="199291"/>
                  </a:lnTo>
                  <a:lnTo>
                    <a:pt x="461040" y="204986"/>
                  </a:lnTo>
                  <a:lnTo>
                    <a:pt x="465889" y="204986"/>
                  </a:lnTo>
                  <a:lnTo>
                    <a:pt x="465889" y="210680"/>
                  </a:lnTo>
                  <a:lnTo>
                    <a:pt x="470738" y="210680"/>
                  </a:lnTo>
                  <a:lnTo>
                    <a:pt x="470738" y="216374"/>
                  </a:lnTo>
                  <a:lnTo>
                    <a:pt x="475586" y="216374"/>
                  </a:lnTo>
                  <a:lnTo>
                    <a:pt x="475586" y="222067"/>
                  </a:lnTo>
                  <a:lnTo>
                    <a:pt x="480436" y="222067"/>
                  </a:lnTo>
                  <a:lnTo>
                    <a:pt x="480436" y="227762"/>
                  </a:lnTo>
                  <a:lnTo>
                    <a:pt x="485284" y="227762"/>
                  </a:lnTo>
                  <a:lnTo>
                    <a:pt x="485284" y="233456"/>
                  </a:lnTo>
                  <a:lnTo>
                    <a:pt x="490133" y="233456"/>
                  </a:lnTo>
                  <a:lnTo>
                    <a:pt x="490133" y="239150"/>
                  </a:lnTo>
                  <a:lnTo>
                    <a:pt x="494982" y="239150"/>
                  </a:lnTo>
                  <a:lnTo>
                    <a:pt x="494982" y="244844"/>
                  </a:lnTo>
                  <a:lnTo>
                    <a:pt x="499831" y="244844"/>
                  </a:lnTo>
                  <a:lnTo>
                    <a:pt x="499831" y="250538"/>
                  </a:lnTo>
                  <a:lnTo>
                    <a:pt x="504679" y="250538"/>
                  </a:lnTo>
                  <a:lnTo>
                    <a:pt x="504679" y="256232"/>
                  </a:lnTo>
                  <a:lnTo>
                    <a:pt x="509528" y="256232"/>
                  </a:lnTo>
                  <a:lnTo>
                    <a:pt x="509528" y="261926"/>
                  </a:lnTo>
                  <a:lnTo>
                    <a:pt x="514377" y="261926"/>
                  </a:lnTo>
                  <a:lnTo>
                    <a:pt x="514377" y="267620"/>
                  </a:lnTo>
                  <a:lnTo>
                    <a:pt x="519226" y="267620"/>
                  </a:lnTo>
                  <a:lnTo>
                    <a:pt x="519226" y="273314"/>
                  </a:lnTo>
                  <a:lnTo>
                    <a:pt x="524075" y="273314"/>
                  </a:lnTo>
                  <a:lnTo>
                    <a:pt x="524075" y="279008"/>
                  </a:lnTo>
                  <a:lnTo>
                    <a:pt x="528923" y="279008"/>
                  </a:lnTo>
                  <a:lnTo>
                    <a:pt x="528923" y="284702"/>
                  </a:lnTo>
                  <a:lnTo>
                    <a:pt x="533773" y="284702"/>
                  </a:lnTo>
                  <a:lnTo>
                    <a:pt x="533773" y="290397"/>
                  </a:lnTo>
                  <a:lnTo>
                    <a:pt x="538621" y="290397"/>
                  </a:lnTo>
                  <a:lnTo>
                    <a:pt x="538621" y="296090"/>
                  </a:lnTo>
                  <a:lnTo>
                    <a:pt x="543470" y="296090"/>
                  </a:lnTo>
                  <a:lnTo>
                    <a:pt x="543470" y="301784"/>
                  </a:lnTo>
                  <a:lnTo>
                    <a:pt x="548319" y="301784"/>
                  </a:lnTo>
                  <a:lnTo>
                    <a:pt x="548319" y="307478"/>
                  </a:lnTo>
                  <a:lnTo>
                    <a:pt x="553168" y="307478"/>
                  </a:lnTo>
                  <a:lnTo>
                    <a:pt x="553168" y="313173"/>
                  </a:lnTo>
                  <a:lnTo>
                    <a:pt x="558017" y="313173"/>
                  </a:lnTo>
                  <a:lnTo>
                    <a:pt x="558017" y="318867"/>
                  </a:lnTo>
                  <a:lnTo>
                    <a:pt x="562865" y="318867"/>
                  </a:lnTo>
                  <a:lnTo>
                    <a:pt x="562865" y="324560"/>
                  </a:lnTo>
                  <a:lnTo>
                    <a:pt x="567714" y="324560"/>
                  </a:lnTo>
                  <a:lnTo>
                    <a:pt x="567714" y="330255"/>
                  </a:lnTo>
                  <a:lnTo>
                    <a:pt x="572421" y="330255"/>
                  </a:lnTo>
                  <a:lnTo>
                    <a:pt x="557773" y="377443"/>
                  </a:lnTo>
                  <a:cubicBezTo>
                    <a:pt x="507314" y="496742"/>
                    <a:pt x="400464" y="586382"/>
                    <a:pt x="270638" y="612948"/>
                  </a:cubicBezTo>
                  <a:lnTo>
                    <a:pt x="232744" y="616769"/>
                  </a:lnTo>
                  <a:lnTo>
                    <a:pt x="232744" y="612807"/>
                  </a:lnTo>
                  <a:lnTo>
                    <a:pt x="227895" y="612807"/>
                  </a:lnTo>
                  <a:lnTo>
                    <a:pt x="227895" y="607113"/>
                  </a:lnTo>
                  <a:lnTo>
                    <a:pt x="223046" y="607113"/>
                  </a:lnTo>
                  <a:lnTo>
                    <a:pt x="223046" y="601419"/>
                  </a:lnTo>
                  <a:lnTo>
                    <a:pt x="218197" y="601419"/>
                  </a:lnTo>
                  <a:lnTo>
                    <a:pt x="218197" y="595725"/>
                  </a:lnTo>
                  <a:lnTo>
                    <a:pt x="213348" y="595725"/>
                  </a:lnTo>
                  <a:lnTo>
                    <a:pt x="213348" y="590031"/>
                  </a:lnTo>
                  <a:lnTo>
                    <a:pt x="208500" y="590031"/>
                  </a:lnTo>
                  <a:lnTo>
                    <a:pt x="208500" y="584337"/>
                  </a:lnTo>
                  <a:lnTo>
                    <a:pt x="203651" y="584337"/>
                  </a:lnTo>
                  <a:lnTo>
                    <a:pt x="203651" y="578643"/>
                  </a:lnTo>
                  <a:lnTo>
                    <a:pt x="198802" y="578643"/>
                  </a:lnTo>
                  <a:lnTo>
                    <a:pt x="198802" y="572949"/>
                  </a:lnTo>
                  <a:lnTo>
                    <a:pt x="193953" y="572949"/>
                  </a:lnTo>
                  <a:lnTo>
                    <a:pt x="193953" y="567254"/>
                  </a:lnTo>
                  <a:lnTo>
                    <a:pt x="189105" y="567254"/>
                  </a:lnTo>
                  <a:lnTo>
                    <a:pt x="189105" y="561561"/>
                  </a:lnTo>
                  <a:lnTo>
                    <a:pt x="184255" y="561561"/>
                  </a:lnTo>
                  <a:lnTo>
                    <a:pt x="184255" y="555867"/>
                  </a:lnTo>
                  <a:lnTo>
                    <a:pt x="179407" y="555867"/>
                  </a:lnTo>
                  <a:lnTo>
                    <a:pt x="179407" y="550173"/>
                  </a:lnTo>
                  <a:lnTo>
                    <a:pt x="174558" y="550173"/>
                  </a:lnTo>
                  <a:lnTo>
                    <a:pt x="174558" y="544478"/>
                  </a:lnTo>
                  <a:lnTo>
                    <a:pt x="169709" y="544478"/>
                  </a:lnTo>
                  <a:lnTo>
                    <a:pt x="169709" y="538784"/>
                  </a:lnTo>
                  <a:lnTo>
                    <a:pt x="164860" y="538784"/>
                  </a:lnTo>
                  <a:lnTo>
                    <a:pt x="164860" y="533091"/>
                  </a:lnTo>
                  <a:lnTo>
                    <a:pt x="160011" y="533091"/>
                  </a:lnTo>
                  <a:lnTo>
                    <a:pt x="160011" y="527396"/>
                  </a:lnTo>
                  <a:lnTo>
                    <a:pt x="155162" y="527396"/>
                  </a:lnTo>
                  <a:lnTo>
                    <a:pt x="155162" y="521702"/>
                  </a:lnTo>
                  <a:lnTo>
                    <a:pt x="150314" y="521702"/>
                  </a:lnTo>
                  <a:lnTo>
                    <a:pt x="150314" y="516008"/>
                  </a:lnTo>
                  <a:lnTo>
                    <a:pt x="145465" y="516008"/>
                  </a:lnTo>
                  <a:lnTo>
                    <a:pt x="145465" y="510314"/>
                  </a:lnTo>
                  <a:lnTo>
                    <a:pt x="140616" y="510314"/>
                  </a:lnTo>
                  <a:lnTo>
                    <a:pt x="140616" y="504620"/>
                  </a:lnTo>
                  <a:lnTo>
                    <a:pt x="135768" y="504620"/>
                  </a:lnTo>
                  <a:lnTo>
                    <a:pt x="135768" y="498926"/>
                  </a:lnTo>
                  <a:lnTo>
                    <a:pt x="130918" y="498926"/>
                  </a:lnTo>
                  <a:lnTo>
                    <a:pt x="130918" y="493232"/>
                  </a:lnTo>
                  <a:lnTo>
                    <a:pt x="126070" y="493232"/>
                  </a:lnTo>
                  <a:lnTo>
                    <a:pt x="126070" y="487538"/>
                  </a:lnTo>
                  <a:lnTo>
                    <a:pt x="121221" y="487538"/>
                  </a:lnTo>
                  <a:lnTo>
                    <a:pt x="121221" y="481844"/>
                  </a:lnTo>
                  <a:lnTo>
                    <a:pt x="116372" y="481844"/>
                  </a:lnTo>
                  <a:lnTo>
                    <a:pt x="116372" y="476150"/>
                  </a:lnTo>
                  <a:lnTo>
                    <a:pt x="111523" y="476150"/>
                  </a:lnTo>
                  <a:lnTo>
                    <a:pt x="111523" y="470456"/>
                  </a:lnTo>
                  <a:lnTo>
                    <a:pt x="106674" y="470456"/>
                  </a:lnTo>
                  <a:lnTo>
                    <a:pt x="106674" y="464761"/>
                  </a:lnTo>
                  <a:lnTo>
                    <a:pt x="101825" y="464761"/>
                  </a:lnTo>
                  <a:lnTo>
                    <a:pt x="101825" y="459067"/>
                  </a:lnTo>
                  <a:lnTo>
                    <a:pt x="96977" y="459067"/>
                  </a:lnTo>
                  <a:lnTo>
                    <a:pt x="96977" y="453374"/>
                  </a:lnTo>
                  <a:lnTo>
                    <a:pt x="92128" y="453374"/>
                  </a:lnTo>
                  <a:lnTo>
                    <a:pt x="92128" y="447680"/>
                  </a:lnTo>
                  <a:lnTo>
                    <a:pt x="87279" y="447680"/>
                  </a:lnTo>
                  <a:lnTo>
                    <a:pt x="87279" y="441985"/>
                  </a:lnTo>
                  <a:lnTo>
                    <a:pt x="82430" y="441985"/>
                  </a:lnTo>
                  <a:lnTo>
                    <a:pt x="82430" y="436291"/>
                  </a:lnTo>
                  <a:lnTo>
                    <a:pt x="77581" y="436291"/>
                  </a:lnTo>
                  <a:lnTo>
                    <a:pt x="77581" y="430598"/>
                  </a:lnTo>
                  <a:lnTo>
                    <a:pt x="72733" y="430598"/>
                  </a:lnTo>
                  <a:lnTo>
                    <a:pt x="72733" y="424903"/>
                  </a:lnTo>
                  <a:lnTo>
                    <a:pt x="67883" y="424903"/>
                  </a:lnTo>
                  <a:lnTo>
                    <a:pt x="67883" y="419209"/>
                  </a:lnTo>
                  <a:lnTo>
                    <a:pt x="63035" y="419209"/>
                  </a:lnTo>
                  <a:lnTo>
                    <a:pt x="63035" y="413515"/>
                  </a:lnTo>
                  <a:lnTo>
                    <a:pt x="58186" y="413515"/>
                  </a:lnTo>
                  <a:lnTo>
                    <a:pt x="58186" y="407821"/>
                  </a:lnTo>
                  <a:lnTo>
                    <a:pt x="53337" y="407821"/>
                  </a:lnTo>
                  <a:lnTo>
                    <a:pt x="53337" y="402127"/>
                  </a:lnTo>
                  <a:lnTo>
                    <a:pt x="48488" y="402127"/>
                  </a:lnTo>
                  <a:lnTo>
                    <a:pt x="48488" y="396433"/>
                  </a:lnTo>
                  <a:lnTo>
                    <a:pt x="43640" y="396433"/>
                  </a:lnTo>
                  <a:lnTo>
                    <a:pt x="43640" y="390739"/>
                  </a:lnTo>
                  <a:lnTo>
                    <a:pt x="38791" y="390739"/>
                  </a:lnTo>
                  <a:lnTo>
                    <a:pt x="38791" y="385045"/>
                  </a:lnTo>
                  <a:lnTo>
                    <a:pt x="33942" y="385045"/>
                  </a:lnTo>
                  <a:lnTo>
                    <a:pt x="33942" y="379350"/>
                  </a:lnTo>
                  <a:lnTo>
                    <a:pt x="29093" y="379350"/>
                  </a:lnTo>
                  <a:lnTo>
                    <a:pt x="29093" y="373657"/>
                  </a:lnTo>
                  <a:lnTo>
                    <a:pt x="24244" y="373657"/>
                  </a:lnTo>
                  <a:lnTo>
                    <a:pt x="24244" y="367963"/>
                  </a:lnTo>
                  <a:lnTo>
                    <a:pt x="19396" y="367963"/>
                  </a:lnTo>
                  <a:lnTo>
                    <a:pt x="19396" y="362268"/>
                  </a:lnTo>
                  <a:lnTo>
                    <a:pt x="14546" y="362268"/>
                  </a:lnTo>
                  <a:lnTo>
                    <a:pt x="14546" y="356574"/>
                  </a:lnTo>
                  <a:lnTo>
                    <a:pt x="9698" y="356574"/>
                  </a:lnTo>
                  <a:lnTo>
                    <a:pt x="9698" y="350881"/>
                  </a:lnTo>
                  <a:lnTo>
                    <a:pt x="4849" y="350881"/>
                  </a:lnTo>
                  <a:lnTo>
                    <a:pt x="4849" y="345187"/>
                  </a:lnTo>
                  <a:lnTo>
                    <a:pt x="0" y="345187"/>
                  </a:lnTo>
                  <a:lnTo>
                    <a:pt x="0" y="236856"/>
                  </a:ln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56" name="文本框 55">
              <a:extLst>
                <a:ext uri="{FF2B5EF4-FFF2-40B4-BE49-F238E27FC236}">
                  <a16:creationId xmlns:a16="http://schemas.microsoft.com/office/drawing/2014/main" id="{42364922-7C15-4839-BAEB-19FEB201A3DB}"/>
                </a:ext>
              </a:extLst>
            </p:cNvPr>
            <p:cNvSpPr txBox="1"/>
            <p:nvPr/>
          </p:nvSpPr>
          <p:spPr>
            <a:xfrm>
              <a:off x="7026730" y="4325116"/>
              <a:ext cx="352853" cy="448497"/>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2" name="组合 1">
            <a:extLst>
              <a:ext uri="{FF2B5EF4-FFF2-40B4-BE49-F238E27FC236}">
                <a16:creationId xmlns:a16="http://schemas.microsoft.com/office/drawing/2014/main" id="{8F96C06E-861B-467F-9298-1CDBD8354815}"/>
              </a:ext>
            </a:extLst>
          </p:cNvPr>
          <p:cNvGrpSpPr/>
          <p:nvPr userDrawn="1"/>
        </p:nvGrpSpPr>
        <p:grpSpPr>
          <a:xfrm>
            <a:off x="4538102" y="2050889"/>
            <a:ext cx="842322" cy="842324"/>
            <a:chOff x="4538102" y="1871101"/>
            <a:chExt cx="842322" cy="842324"/>
          </a:xfrm>
        </p:grpSpPr>
        <p:sp>
          <p:nvSpPr>
            <p:cNvPr id="58" name="椭圆 57">
              <a:extLst>
                <a:ext uri="{FF2B5EF4-FFF2-40B4-BE49-F238E27FC236}">
                  <a16:creationId xmlns:a16="http://schemas.microsoft.com/office/drawing/2014/main" id="{B7824E19-0D6A-4BAE-99A0-D449628C18FC}"/>
                </a:ext>
              </a:extLst>
            </p:cNvPr>
            <p:cNvSpPr/>
            <p:nvPr/>
          </p:nvSpPr>
          <p:spPr>
            <a:xfrm>
              <a:off x="4538102" y="1871101"/>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9" name="文本框 58">
              <a:extLst>
                <a:ext uri="{FF2B5EF4-FFF2-40B4-BE49-F238E27FC236}">
                  <a16:creationId xmlns:a16="http://schemas.microsoft.com/office/drawing/2014/main" id="{F205549C-8A77-43AB-99C6-30A6D64CE2B4}"/>
                </a:ext>
              </a:extLst>
            </p:cNvPr>
            <p:cNvSpPr txBox="1"/>
            <p:nvPr/>
          </p:nvSpPr>
          <p:spPr>
            <a:xfrm>
              <a:off x="4828126" y="2057656"/>
              <a:ext cx="532803" cy="631299"/>
            </a:xfrm>
            <a:custGeom>
              <a:avLst/>
              <a:gdLst>
                <a:gd name="connsiteX0" fmla="*/ 129751 w 504596"/>
                <a:gd name="connsiteY0" fmla="*/ 0 h 597876"/>
                <a:gd name="connsiteX1" fmla="*/ 219721 w 504596"/>
                <a:gd name="connsiteY1" fmla="*/ 0 h 597876"/>
                <a:gd name="connsiteX2" fmla="*/ 219721 w 504596"/>
                <a:gd name="connsiteY2" fmla="*/ 5694 h 597876"/>
                <a:gd name="connsiteX3" fmla="*/ 224570 w 504596"/>
                <a:gd name="connsiteY3" fmla="*/ 5694 h 597876"/>
                <a:gd name="connsiteX4" fmla="*/ 224570 w 504596"/>
                <a:gd name="connsiteY4" fmla="*/ 11387 h 597876"/>
                <a:gd name="connsiteX5" fmla="*/ 229418 w 504596"/>
                <a:gd name="connsiteY5" fmla="*/ 11387 h 597876"/>
                <a:gd name="connsiteX6" fmla="*/ 229418 w 504596"/>
                <a:gd name="connsiteY6" fmla="*/ 17081 h 597876"/>
                <a:gd name="connsiteX7" fmla="*/ 234267 w 504596"/>
                <a:gd name="connsiteY7" fmla="*/ 17081 h 597876"/>
                <a:gd name="connsiteX8" fmla="*/ 234267 w 504596"/>
                <a:gd name="connsiteY8" fmla="*/ 22776 h 597876"/>
                <a:gd name="connsiteX9" fmla="*/ 239116 w 504596"/>
                <a:gd name="connsiteY9" fmla="*/ 22776 h 597876"/>
                <a:gd name="connsiteX10" fmla="*/ 239116 w 504596"/>
                <a:gd name="connsiteY10" fmla="*/ 28470 h 597876"/>
                <a:gd name="connsiteX11" fmla="*/ 243965 w 504596"/>
                <a:gd name="connsiteY11" fmla="*/ 28470 h 597876"/>
                <a:gd name="connsiteX12" fmla="*/ 243965 w 504596"/>
                <a:gd name="connsiteY12" fmla="*/ 34163 h 597876"/>
                <a:gd name="connsiteX13" fmla="*/ 248814 w 504596"/>
                <a:gd name="connsiteY13" fmla="*/ 34163 h 597876"/>
                <a:gd name="connsiteX14" fmla="*/ 248814 w 504596"/>
                <a:gd name="connsiteY14" fmla="*/ 39858 h 597876"/>
                <a:gd name="connsiteX15" fmla="*/ 253663 w 504596"/>
                <a:gd name="connsiteY15" fmla="*/ 39858 h 597876"/>
                <a:gd name="connsiteX16" fmla="*/ 253663 w 504596"/>
                <a:gd name="connsiteY16" fmla="*/ 45552 h 597876"/>
                <a:gd name="connsiteX17" fmla="*/ 258511 w 504596"/>
                <a:gd name="connsiteY17" fmla="*/ 45552 h 597876"/>
                <a:gd name="connsiteX18" fmla="*/ 258511 w 504596"/>
                <a:gd name="connsiteY18" fmla="*/ 51246 h 597876"/>
                <a:gd name="connsiteX19" fmla="*/ 263360 w 504596"/>
                <a:gd name="connsiteY19" fmla="*/ 51246 h 597876"/>
                <a:gd name="connsiteX20" fmla="*/ 263360 w 504596"/>
                <a:gd name="connsiteY20" fmla="*/ 56940 h 597876"/>
                <a:gd name="connsiteX21" fmla="*/ 268209 w 504596"/>
                <a:gd name="connsiteY21" fmla="*/ 56940 h 597876"/>
                <a:gd name="connsiteX22" fmla="*/ 268209 w 504596"/>
                <a:gd name="connsiteY22" fmla="*/ 62634 h 597876"/>
                <a:gd name="connsiteX23" fmla="*/ 273058 w 504596"/>
                <a:gd name="connsiteY23" fmla="*/ 62634 h 597876"/>
                <a:gd name="connsiteX24" fmla="*/ 273058 w 504596"/>
                <a:gd name="connsiteY24" fmla="*/ 68328 h 597876"/>
                <a:gd name="connsiteX25" fmla="*/ 277907 w 504596"/>
                <a:gd name="connsiteY25" fmla="*/ 68328 h 597876"/>
                <a:gd name="connsiteX26" fmla="*/ 277907 w 504596"/>
                <a:gd name="connsiteY26" fmla="*/ 74022 h 597876"/>
                <a:gd name="connsiteX27" fmla="*/ 282756 w 504596"/>
                <a:gd name="connsiteY27" fmla="*/ 74022 h 597876"/>
                <a:gd name="connsiteX28" fmla="*/ 282756 w 504596"/>
                <a:gd name="connsiteY28" fmla="*/ 79716 h 597876"/>
                <a:gd name="connsiteX29" fmla="*/ 287604 w 504596"/>
                <a:gd name="connsiteY29" fmla="*/ 79716 h 597876"/>
                <a:gd name="connsiteX30" fmla="*/ 287604 w 504596"/>
                <a:gd name="connsiteY30" fmla="*/ 85411 h 597876"/>
                <a:gd name="connsiteX31" fmla="*/ 292453 w 504596"/>
                <a:gd name="connsiteY31" fmla="*/ 85411 h 597876"/>
                <a:gd name="connsiteX32" fmla="*/ 292453 w 504596"/>
                <a:gd name="connsiteY32" fmla="*/ 91104 h 597876"/>
                <a:gd name="connsiteX33" fmla="*/ 297302 w 504596"/>
                <a:gd name="connsiteY33" fmla="*/ 91104 h 597876"/>
                <a:gd name="connsiteX34" fmla="*/ 297302 w 504596"/>
                <a:gd name="connsiteY34" fmla="*/ 96798 h 597876"/>
                <a:gd name="connsiteX35" fmla="*/ 302151 w 504596"/>
                <a:gd name="connsiteY35" fmla="*/ 96798 h 597876"/>
                <a:gd name="connsiteX36" fmla="*/ 302151 w 504596"/>
                <a:gd name="connsiteY36" fmla="*/ 102493 h 597876"/>
                <a:gd name="connsiteX37" fmla="*/ 307000 w 504596"/>
                <a:gd name="connsiteY37" fmla="*/ 102493 h 597876"/>
                <a:gd name="connsiteX38" fmla="*/ 307000 w 504596"/>
                <a:gd name="connsiteY38" fmla="*/ 108187 h 597876"/>
                <a:gd name="connsiteX39" fmla="*/ 311849 w 504596"/>
                <a:gd name="connsiteY39" fmla="*/ 108187 h 597876"/>
                <a:gd name="connsiteX40" fmla="*/ 311849 w 504596"/>
                <a:gd name="connsiteY40" fmla="*/ 113880 h 597876"/>
                <a:gd name="connsiteX41" fmla="*/ 316697 w 504596"/>
                <a:gd name="connsiteY41" fmla="*/ 113880 h 597876"/>
                <a:gd name="connsiteX42" fmla="*/ 316697 w 504596"/>
                <a:gd name="connsiteY42" fmla="*/ 119574 h 597876"/>
                <a:gd name="connsiteX43" fmla="*/ 321546 w 504596"/>
                <a:gd name="connsiteY43" fmla="*/ 119574 h 597876"/>
                <a:gd name="connsiteX44" fmla="*/ 321546 w 504596"/>
                <a:gd name="connsiteY44" fmla="*/ 125269 h 597876"/>
                <a:gd name="connsiteX45" fmla="*/ 326395 w 504596"/>
                <a:gd name="connsiteY45" fmla="*/ 125269 h 597876"/>
                <a:gd name="connsiteX46" fmla="*/ 326395 w 504596"/>
                <a:gd name="connsiteY46" fmla="*/ 130963 h 597876"/>
                <a:gd name="connsiteX47" fmla="*/ 331244 w 504596"/>
                <a:gd name="connsiteY47" fmla="*/ 130963 h 597876"/>
                <a:gd name="connsiteX48" fmla="*/ 331244 w 504596"/>
                <a:gd name="connsiteY48" fmla="*/ 136657 h 597876"/>
                <a:gd name="connsiteX49" fmla="*/ 336093 w 504596"/>
                <a:gd name="connsiteY49" fmla="*/ 136657 h 597876"/>
                <a:gd name="connsiteX50" fmla="*/ 336093 w 504596"/>
                <a:gd name="connsiteY50" fmla="*/ 142351 h 597876"/>
                <a:gd name="connsiteX51" fmla="*/ 340942 w 504596"/>
                <a:gd name="connsiteY51" fmla="*/ 142351 h 597876"/>
                <a:gd name="connsiteX52" fmla="*/ 340942 w 504596"/>
                <a:gd name="connsiteY52" fmla="*/ 148045 h 597876"/>
                <a:gd name="connsiteX53" fmla="*/ 345790 w 504596"/>
                <a:gd name="connsiteY53" fmla="*/ 148045 h 597876"/>
                <a:gd name="connsiteX54" fmla="*/ 345790 w 504596"/>
                <a:gd name="connsiteY54" fmla="*/ 153739 h 597876"/>
                <a:gd name="connsiteX55" fmla="*/ 350639 w 504596"/>
                <a:gd name="connsiteY55" fmla="*/ 153739 h 597876"/>
                <a:gd name="connsiteX56" fmla="*/ 350639 w 504596"/>
                <a:gd name="connsiteY56" fmla="*/ 159433 h 597876"/>
                <a:gd name="connsiteX57" fmla="*/ 355488 w 504596"/>
                <a:gd name="connsiteY57" fmla="*/ 159433 h 597876"/>
                <a:gd name="connsiteX58" fmla="*/ 355488 w 504596"/>
                <a:gd name="connsiteY58" fmla="*/ 165127 h 597876"/>
                <a:gd name="connsiteX59" fmla="*/ 360337 w 504596"/>
                <a:gd name="connsiteY59" fmla="*/ 165127 h 597876"/>
                <a:gd name="connsiteX60" fmla="*/ 360337 w 504596"/>
                <a:gd name="connsiteY60" fmla="*/ 170821 h 597876"/>
                <a:gd name="connsiteX61" fmla="*/ 365186 w 504596"/>
                <a:gd name="connsiteY61" fmla="*/ 170821 h 597876"/>
                <a:gd name="connsiteX62" fmla="*/ 365186 w 504596"/>
                <a:gd name="connsiteY62" fmla="*/ 176515 h 597876"/>
                <a:gd name="connsiteX63" fmla="*/ 370035 w 504596"/>
                <a:gd name="connsiteY63" fmla="*/ 176515 h 597876"/>
                <a:gd name="connsiteX64" fmla="*/ 370035 w 504596"/>
                <a:gd name="connsiteY64" fmla="*/ 182209 h 597876"/>
                <a:gd name="connsiteX65" fmla="*/ 374883 w 504596"/>
                <a:gd name="connsiteY65" fmla="*/ 182209 h 597876"/>
                <a:gd name="connsiteX66" fmla="*/ 374883 w 504596"/>
                <a:gd name="connsiteY66" fmla="*/ 187904 h 597876"/>
                <a:gd name="connsiteX67" fmla="*/ 379732 w 504596"/>
                <a:gd name="connsiteY67" fmla="*/ 187904 h 597876"/>
                <a:gd name="connsiteX68" fmla="*/ 379732 w 504596"/>
                <a:gd name="connsiteY68" fmla="*/ 193597 h 597876"/>
                <a:gd name="connsiteX69" fmla="*/ 384581 w 504596"/>
                <a:gd name="connsiteY69" fmla="*/ 193597 h 597876"/>
                <a:gd name="connsiteX70" fmla="*/ 384581 w 504596"/>
                <a:gd name="connsiteY70" fmla="*/ 199291 h 597876"/>
                <a:gd name="connsiteX71" fmla="*/ 389430 w 504596"/>
                <a:gd name="connsiteY71" fmla="*/ 199291 h 597876"/>
                <a:gd name="connsiteX72" fmla="*/ 389430 w 504596"/>
                <a:gd name="connsiteY72" fmla="*/ 204986 h 597876"/>
                <a:gd name="connsiteX73" fmla="*/ 394279 w 504596"/>
                <a:gd name="connsiteY73" fmla="*/ 204986 h 597876"/>
                <a:gd name="connsiteX74" fmla="*/ 394279 w 504596"/>
                <a:gd name="connsiteY74" fmla="*/ 210680 h 597876"/>
                <a:gd name="connsiteX75" fmla="*/ 399128 w 504596"/>
                <a:gd name="connsiteY75" fmla="*/ 210680 h 597876"/>
                <a:gd name="connsiteX76" fmla="*/ 399128 w 504596"/>
                <a:gd name="connsiteY76" fmla="*/ 216374 h 597876"/>
                <a:gd name="connsiteX77" fmla="*/ 403976 w 504596"/>
                <a:gd name="connsiteY77" fmla="*/ 216374 h 597876"/>
                <a:gd name="connsiteX78" fmla="*/ 403976 w 504596"/>
                <a:gd name="connsiteY78" fmla="*/ 222067 h 597876"/>
                <a:gd name="connsiteX79" fmla="*/ 408825 w 504596"/>
                <a:gd name="connsiteY79" fmla="*/ 222067 h 597876"/>
                <a:gd name="connsiteX80" fmla="*/ 408825 w 504596"/>
                <a:gd name="connsiteY80" fmla="*/ 227762 h 597876"/>
                <a:gd name="connsiteX81" fmla="*/ 413674 w 504596"/>
                <a:gd name="connsiteY81" fmla="*/ 227762 h 597876"/>
                <a:gd name="connsiteX82" fmla="*/ 413674 w 504596"/>
                <a:gd name="connsiteY82" fmla="*/ 233456 h 597876"/>
                <a:gd name="connsiteX83" fmla="*/ 418523 w 504596"/>
                <a:gd name="connsiteY83" fmla="*/ 233456 h 597876"/>
                <a:gd name="connsiteX84" fmla="*/ 418523 w 504596"/>
                <a:gd name="connsiteY84" fmla="*/ 239150 h 597876"/>
                <a:gd name="connsiteX85" fmla="*/ 423372 w 504596"/>
                <a:gd name="connsiteY85" fmla="*/ 239150 h 597876"/>
                <a:gd name="connsiteX86" fmla="*/ 423372 w 504596"/>
                <a:gd name="connsiteY86" fmla="*/ 244844 h 597876"/>
                <a:gd name="connsiteX87" fmla="*/ 428221 w 504596"/>
                <a:gd name="connsiteY87" fmla="*/ 244844 h 597876"/>
                <a:gd name="connsiteX88" fmla="*/ 428221 w 504596"/>
                <a:gd name="connsiteY88" fmla="*/ 250538 h 597876"/>
                <a:gd name="connsiteX89" fmla="*/ 433069 w 504596"/>
                <a:gd name="connsiteY89" fmla="*/ 250538 h 597876"/>
                <a:gd name="connsiteX90" fmla="*/ 433069 w 504596"/>
                <a:gd name="connsiteY90" fmla="*/ 256232 h 597876"/>
                <a:gd name="connsiteX91" fmla="*/ 437918 w 504596"/>
                <a:gd name="connsiteY91" fmla="*/ 256232 h 597876"/>
                <a:gd name="connsiteX92" fmla="*/ 437918 w 504596"/>
                <a:gd name="connsiteY92" fmla="*/ 261926 h 597876"/>
                <a:gd name="connsiteX93" fmla="*/ 442767 w 504596"/>
                <a:gd name="connsiteY93" fmla="*/ 261926 h 597876"/>
                <a:gd name="connsiteX94" fmla="*/ 442767 w 504596"/>
                <a:gd name="connsiteY94" fmla="*/ 267620 h 597876"/>
                <a:gd name="connsiteX95" fmla="*/ 447616 w 504596"/>
                <a:gd name="connsiteY95" fmla="*/ 267620 h 597876"/>
                <a:gd name="connsiteX96" fmla="*/ 447616 w 504596"/>
                <a:gd name="connsiteY96" fmla="*/ 273314 h 597876"/>
                <a:gd name="connsiteX97" fmla="*/ 452465 w 504596"/>
                <a:gd name="connsiteY97" fmla="*/ 273314 h 597876"/>
                <a:gd name="connsiteX98" fmla="*/ 452465 w 504596"/>
                <a:gd name="connsiteY98" fmla="*/ 279008 h 597876"/>
                <a:gd name="connsiteX99" fmla="*/ 457314 w 504596"/>
                <a:gd name="connsiteY99" fmla="*/ 279008 h 597876"/>
                <a:gd name="connsiteX100" fmla="*/ 457314 w 504596"/>
                <a:gd name="connsiteY100" fmla="*/ 284702 h 597876"/>
                <a:gd name="connsiteX101" fmla="*/ 462162 w 504596"/>
                <a:gd name="connsiteY101" fmla="*/ 284702 h 597876"/>
                <a:gd name="connsiteX102" fmla="*/ 462162 w 504596"/>
                <a:gd name="connsiteY102" fmla="*/ 290397 h 597876"/>
                <a:gd name="connsiteX103" fmla="*/ 467011 w 504596"/>
                <a:gd name="connsiteY103" fmla="*/ 290397 h 597876"/>
                <a:gd name="connsiteX104" fmla="*/ 467011 w 504596"/>
                <a:gd name="connsiteY104" fmla="*/ 296090 h 597876"/>
                <a:gd name="connsiteX105" fmla="*/ 471860 w 504596"/>
                <a:gd name="connsiteY105" fmla="*/ 296090 h 597876"/>
                <a:gd name="connsiteX106" fmla="*/ 471860 w 504596"/>
                <a:gd name="connsiteY106" fmla="*/ 301784 h 597876"/>
                <a:gd name="connsiteX107" fmla="*/ 476709 w 504596"/>
                <a:gd name="connsiteY107" fmla="*/ 301784 h 597876"/>
                <a:gd name="connsiteX108" fmla="*/ 476709 w 504596"/>
                <a:gd name="connsiteY108" fmla="*/ 307478 h 597876"/>
                <a:gd name="connsiteX109" fmla="*/ 481558 w 504596"/>
                <a:gd name="connsiteY109" fmla="*/ 307478 h 597876"/>
                <a:gd name="connsiteX110" fmla="*/ 481558 w 504596"/>
                <a:gd name="connsiteY110" fmla="*/ 313173 h 597876"/>
                <a:gd name="connsiteX111" fmla="*/ 486407 w 504596"/>
                <a:gd name="connsiteY111" fmla="*/ 313173 h 597876"/>
                <a:gd name="connsiteX112" fmla="*/ 486407 w 504596"/>
                <a:gd name="connsiteY112" fmla="*/ 318867 h 597876"/>
                <a:gd name="connsiteX113" fmla="*/ 491255 w 504596"/>
                <a:gd name="connsiteY113" fmla="*/ 318867 h 597876"/>
                <a:gd name="connsiteX114" fmla="*/ 491255 w 504596"/>
                <a:gd name="connsiteY114" fmla="*/ 324560 h 597876"/>
                <a:gd name="connsiteX115" fmla="*/ 496104 w 504596"/>
                <a:gd name="connsiteY115" fmla="*/ 324560 h 597876"/>
                <a:gd name="connsiteX116" fmla="*/ 496104 w 504596"/>
                <a:gd name="connsiteY116" fmla="*/ 330255 h 597876"/>
                <a:gd name="connsiteX117" fmla="*/ 500953 w 504596"/>
                <a:gd name="connsiteY117" fmla="*/ 330255 h 597876"/>
                <a:gd name="connsiteX118" fmla="*/ 500953 w 504596"/>
                <a:gd name="connsiteY118" fmla="*/ 335949 h 597876"/>
                <a:gd name="connsiteX119" fmla="*/ 504596 w 504596"/>
                <a:gd name="connsiteY119" fmla="*/ 335949 h 597876"/>
                <a:gd name="connsiteX120" fmla="*/ 491715 w 504596"/>
                <a:gd name="connsiteY120" fmla="*/ 377443 h 597876"/>
                <a:gd name="connsiteX121" fmla="*/ 279451 w 504596"/>
                <a:gd name="connsiteY121" fmla="*/ 589707 h 597876"/>
                <a:gd name="connsiteX122" fmla="*/ 253137 w 504596"/>
                <a:gd name="connsiteY122" fmla="*/ 597876 h 597876"/>
                <a:gd name="connsiteX123" fmla="*/ 253137 w 504596"/>
                <a:gd name="connsiteY123" fmla="*/ 595573 h 597876"/>
                <a:gd name="connsiteX124" fmla="*/ 248288 w 504596"/>
                <a:gd name="connsiteY124" fmla="*/ 595573 h 597876"/>
                <a:gd name="connsiteX125" fmla="*/ 248288 w 504596"/>
                <a:gd name="connsiteY125" fmla="*/ 589879 h 597876"/>
                <a:gd name="connsiteX126" fmla="*/ 243439 w 504596"/>
                <a:gd name="connsiteY126" fmla="*/ 589879 h 597876"/>
                <a:gd name="connsiteX127" fmla="*/ 243439 w 504596"/>
                <a:gd name="connsiteY127" fmla="*/ 584185 h 597876"/>
                <a:gd name="connsiteX128" fmla="*/ 238590 w 504596"/>
                <a:gd name="connsiteY128" fmla="*/ 584185 h 597876"/>
                <a:gd name="connsiteX129" fmla="*/ 238590 w 504596"/>
                <a:gd name="connsiteY129" fmla="*/ 578491 h 597876"/>
                <a:gd name="connsiteX130" fmla="*/ 233741 w 504596"/>
                <a:gd name="connsiteY130" fmla="*/ 578491 h 597876"/>
                <a:gd name="connsiteX131" fmla="*/ 233741 w 504596"/>
                <a:gd name="connsiteY131" fmla="*/ 572797 h 597876"/>
                <a:gd name="connsiteX132" fmla="*/ 228892 w 504596"/>
                <a:gd name="connsiteY132" fmla="*/ 572797 h 597876"/>
                <a:gd name="connsiteX133" fmla="*/ 228892 w 504596"/>
                <a:gd name="connsiteY133" fmla="*/ 567103 h 597876"/>
                <a:gd name="connsiteX134" fmla="*/ 224044 w 504596"/>
                <a:gd name="connsiteY134" fmla="*/ 567103 h 597876"/>
                <a:gd name="connsiteX135" fmla="*/ 224044 w 504596"/>
                <a:gd name="connsiteY135" fmla="*/ 561409 h 597876"/>
                <a:gd name="connsiteX136" fmla="*/ 219195 w 504596"/>
                <a:gd name="connsiteY136" fmla="*/ 561409 h 597876"/>
                <a:gd name="connsiteX137" fmla="*/ 219195 w 504596"/>
                <a:gd name="connsiteY137" fmla="*/ 555715 h 597876"/>
                <a:gd name="connsiteX138" fmla="*/ 214346 w 504596"/>
                <a:gd name="connsiteY138" fmla="*/ 555715 h 597876"/>
                <a:gd name="connsiteX139" fmla="*/ 214346 w 504596"/>
                <a:gd name="connsiteY139" fmla="*/ 550021 h 597876"/>
                <a:gd name="connsiteX140" fmla="*/ 209497 w 504596"/>
                <a:gd name="connsiteY140" fmla="*/ 550021 h 597876"/>
                <a:gd name="connsiteX141" fmla="*/ 209497 w 504596"/>
                <a:gd name="connsiteY141" fmla="*/ 544326 h 597876"/>
                <a:gd name="connsiteX142" fmla="*/ 204648 w 504596"/>
                <a:gd name="connsiteY142" fmla="*/ 544326 h 597876"/>
                <a:gd name="connsiteX143" fmla="*/ 204648 w 504596"/>
                <a:gd name="connsiteY143" fmla="*/ 538632 h 597876"/>
                <a:gd name="connsiteX144" fmla="*/ 199799 w 504596"/>
                <a:gd name="connsiteY144" fmla="*/ 538632 h 597876"/>
                <a:gd name="connsiteX145" fmla="*/ 199799 w 504596"/>
                <a:gd name="connsiteY145" fmla="*/ 532939 h 597876"/>
                <a:gd name="connsiteX146" fmla="*/ 194951 w 504596"/>
                <a:gd name="connsiteY146" fmla="*/ 532939 h 597876"/>
                <a:gd name="connsiteX147" fmla="*/ 194951 w 504596"/>
                <a:gd name="connsiteY147" fmla="*/ 527245 h 597876"/>
                <a:gd name="connsiteX148" fmla="*/ 190102 w 504596"/>
                <a:gd name="connsiteY148" fmla="*/ 527245 h 597876"/>
                <a:gd name="connsiteX149" fmla="*/ 190102 w 504596"/>
                <a:gd name="connsiteY149" fmla="*/ 521550 h 597876"/>
                <a:gd name="connsiteX150" fmla="*/ 185253 w 504596"/>
                <a:gd name="connsiteY150" fmla="*/ 521550 h 597876"/>
                <a:gd name="connsiteX151" fmla="*/ 185253 w 504596"/>
                <a:gd name="connsiteY151" fmla="*/ 515856 h 597876"/>
                <a:gd name="connsiteX152" fmla="*/ 180404 w 504596"/>
                <a:gd name="connsiteY152" fmla="*/ 515856 h 597876"/>
                <a:gd name="connsiteX153" fmla="*/ 180404 w 504596"/>
                <a:gd name="connsiteY153" fmla="*/ 510163 h 597876"/>
                <a:gd name="connsiteX154" fmla="*/ 175555 w 504596"/>
                <a:gd name="connsiteY154" fmla="*/ 510163 h 597876"/>
                <a:gd name="connsiteX155" fmla="*/ 175555 w 504596"/>
                <a:gd name="connsiteY155" fmla="*/ 504468 h 597876"/>
                <a:gd name="connsiteX156" fmla="*/ 170706 w 504596"/>
                <a:gd name="connsiteY156" fmla="*/ 504468 h 597876"/>
                <a:gd name="connsiteX157" fmla="*/ 170706 w 504596"/>
                <a:gd name="connsiteY157" fmla="*/ 498774 h 597876"/>
                <a:gd name="connsiteX158" fmla="*/ 165858 w 504596"/>
                <a:gd name="connsiteY158" fmla="*/ 498774 h 597876"/>
                <a:gd name="connsiteX159" fmla="*/ 165858 w 504596"/>
                <a:gd name="connsiteY159" fmla="*/ 493080 h 597876"/>
                <a:gd name="connsiteX160" fmla="*/ 161009 w 504596"/>
                <a:gd name="connsiteY160" fmla="*/ 493080 h 597876"/>
                <a:gd name="connsiteX161" fmla="*/ 161009 w 504596"/>
                <a:gd name="connsiteY161" fmla="*/ 487386 h 597876"/>
                <a:gd name="connsiteX162" fmla="*/ 156160 w 504596"/>
                <a:gd name="connsiteY162" fmla="*/ 487386 h 597876"/>
                <a:gd name="connsiteX163" fmla="*/ 156160 w 504596"/>
                <a:gd name="connsiteY163" fmla="*/ 481692 h 597876"/>
                <a:gd name="connsiteX164" fmla="*/ 151311 w 504596"/>
                <a:gd name="connsiteY164" fmla="*/ 481692 h 597876"/>
                <a:gd name="connsiteX165" fmla="*/ 151311 w 504596"/>
                <a:gd name="connsiteY165" fmla="*/ 475998 h 597876"/>
                <a:gd name="connsiteX166" fmla="*/ 146462 w 504596"/>
                <a:gd name="connsiteY166" fmla="*/ 475998 h 597876"/>
                <a:gd name="connsiteX167" fmla="*/ 146462 w 504596"/>
                <a:gd name="connsiteY167" fmla="*/ 470304 h 597876"/>
                <a:gd name="connsiteX168" fmla="*/ 141613 w 504596"/>
                <a:gd name="connsiteY168" fmla="*/ 470304 h 597876"/>
                <a:gd name="connsiteX169" fmla="*/ 141613 w 504596"/>
                <a:gd name="connsiteY169" fmla="*/ 464610 h 597876"/>
                <a:gd name="connsiteX170" fmla="*/ 136765 w 504596"/>
                <a:gd name="connsiteY170" fmla="*/ 464610 h 597876"/>
                <a:gd name="connsiteX171" fmla="*/ 136765 w 504596"/>
                <a:gd name="connsiteY171" fmla="*/ 458915 h 597876"/>
                <a:gd name="connsiteX172" fmla="*/ 131916 w 504596"/>
                <a:gd name="connsiteY172" fmla="*/ 458915 h 597876"/>
                <a:gd name="connsiteX173" fmla="*/ 131916 w 504596"/>
                <a:gd name="connsiteY173" fmla="*/ 453222 h 597876"/>
                <a:gd name="connsiteX174" fmla="*/ 127067 w 504596"/>
                <a:gd name="connsiteY174" fmla="*/ 453222 h 597876"/>
                <a:gd name="connsiteX175" fmla="*/ 127067 w 504596"/>
                <a:gd name="connsiteY175" fmla="*/ 447528 h 597876"/>
                <a:gd name="connsiteX176" fmla="*/ 122218 w 504596"/>
                <a:gd name="connsiteY176" fmla="*/ 447528 h 597876"/>
                <a:gd name="connsiteX177" fmla="*/ 122218 w 504596"/>
                <a:gd name="connsiteY177" fmla="*/ 441833 h 597876"/>
                <a:gd name="connsiteX178" fmla="*/ 117369 w 504596"/>
                <a:gd name="connsiteY178" fmla="*/ 441833 h 597876"/>
                <a:gd name="connsiteX179" fmla="*/ 117369 w 504596"/>
                <a:gd name="connsiteY179" fmla="*/ 436139 h 597876"/>
                <a:gd name="connsiteX180" fmla="*/ 112520 w 504596"/>
                <a:gd name="connsiteY180" fmla="*/ 436139 h 597876"/>
                <a:gd name="connsiteX181" fmla="*/ 112520 w 504596"/>
                <a:gd name="connsiteY181" fmla="*/ 430446 h 597876"/>
                <a:gd name="connsiteX182" fmla="*/ 107672 w 504596"/>
                <a:gd name="connsiteY182" fmla="*/ 430446 h 597876"/>
                <a:gd name="connsiteX183" fmla="*/ 107672 w 504596"/>
                <a:gd name="connsiteY183" fmla="*/ 424752 h 597876"/>
                <a:gd name="connsiteX184" fmla="*/ 102823 w 504596"/>
                <a:gd name="connsiteY184" fmla="*/ 424752 h 597876"/>
                <a:gd name="connsiteX185" fmla="*/ 102823 w 504596"/>
                <a:gd name="connsiteY185" fmla="*/ 243008 h 597876"/>
                <a:gd name="connsiteX186" fmla="*/ 101825 w 504596"/>
                <a:gd name="connsiteY186" fmla="*/ 243204 h 597876"/>
                <a:gd name="connsiteX187" fmla="*/ 101825 w 504596"/>
                <a:gd name="connsiteY187" fmla="*/ 236558 h 597876"/>
                <a:gd name="connsiteX188" fmla="*/ 96976 w 504596"/>
                <a:gd name="connsiteY188" fmla="*/ 237510 h 597876"/>
                <a:gd name="connsiteX189" fmla="*/ 96976 w 504596"/>
                <a:gd name="connsiteY189" fmla="*/ 230865 h 597876"/>
                <a:gd name="connsiteX190" fmla="*/ 92128 w 504596"/>
                <a:gd name="connsiteY190" fmla="*/ 231817 h 597876"/>
                <a:gd name="connsiteX191" fmla="*/ 92128 w 504596"/>
                <a:gd name="connsiteY191" fmla="*/ 225171 h 597876"/>
                <a:gd name="connsiteX192" fmla="*/ 87279 w 504596"/>
                <a:gd name="connsiteY192" fmla="*/ 226123 h 597876"/>
                <a:gd name="connsiteX193" fmla="*/ 87279 w 504596"/>
                <a:gd name="connsiteY193" fmla="*/ 219476 h 597876"/>
                <a:gd name="connsiteX194" fmla="*/ 82430 w 504596"/>
                <a:gd name="connsiteY194" fmla="*/ 220428 h 597876"/>
                <a:gd name="connsiteX195" fmla="*/ 82430 w 504596"/>
                <a:gd name="connsiteY195" fmla="*/ 213782 h 597876"/>
                <a:gd name="connsiteX196" fmla="*/ 77581 w 504596"/>
                <a:gd name="connsiteY196" fmla="*/ 214734 h 597876"/>
                <a:gd name="connsiteX197" fmla="*/ 77581 w 504596"/>
                <a:gd name="connsiteY197" fmla="*/ 208089 h 597876"/>
                <a:gd name="connsiteX198" fmla="*/ 72732 w 504596"/>
                <a:gd name="connsiteY198" fmla="*/ 209041 h 597876"/>
                <a:gd name="connsiteX199" fmla="*/ 72732 w 504596"/>
                <a:gd name="connsiteY199" fmla="*/ 202394 h 597876"/>
                <a:gd name="connsiteX200" fmla="*/ 67883 w 504596"/>
                <a:gd name="connsiteY200" fmla="*/ 203346 h 597876"/>
                <a:gd name="connsiteX201" fmla="*/ 67883 w 504596"/>
                <a:gd name="connsiteY201" fmla="*/ 196700 h 597876"/>
                <a:gd name="connsiteX202" fmla="*/ 63035 w 504596"/>
                <a:gd name="connsiteY202" fmla="*/ 197652 h 597876"/>
                <a:gd name="connsiteX203" fmla="*/ 63035 w 504596"/>
                <a:gd name="connsiteY203" fmla="*/ 191006 h 597876"/>
                <a:gd name="connsiteX204" fmla="*/ 58186 w 504596"/>
                <a:gd name="connsiteY204" fmla="*/ 191958 h 597876"/>
                <a:gd name="connsiteX205" fmla="*/ 58186 w 504596"/>
                <a:gd name="connsiteY205" fmla="*/ 185312 h 597876"/>
                <a:gd name="connsiteX206" fmla="*/ 53337 w 504596"/>
                <a:gd name="connsiteY206" fmla="*/ 186264 h 597876"/>
                <a:gd name="connsiteX207" fmla="*/ 53337 w 504596"/>
                <a:gd name="connsiteY207" fmla="*/ 179618 h 597876"/>
                <a:gd name="connsiteX208" fmla="*/ 48488 w 504596"/>
                <a:gd name="connsiteY208" fmla="*/ 180570 h 597876"/>
                <a:gd name="connsiteX209" fmla="*/ 48488 w 504596"/>
                <a:gd name="connsiteY209" fmla="*/ 173924 h 597876"/>
                <a:gd name="connsiteX210" fmla="*/ 43639 w 504596"/>
                <a:gd name="connsiteY210" fmla="*/ 174876 h 597876"/>
                <a:gd name="connsiteX211" fmla="*/ 43639 w 504596"/>
                <a:gd name="connsiteY211" fmla="*/ 168230 h 597876"/>
                <a:gd name="connsiteX212" fmla="*/ 38790 w 504596"/>
                <a:gd name="connsiteY212" fmla="*/ 169182 h 597876"/>
                <a:gd name="connsiteX213" fmla="*/ 38790 w 504596"/>
                <a:gd name="connsiteY213" fmla="*/ 162536 h 597876"/>
                <a:gd name="connsiteX214" fmla="*/ 33942 w 504596"/>
                <a:gd name="connsiteY214" fmla="*/ 163488 h 597876"/>
                <a:gd name="connsiteX215" fmla="*/ 33942 w 504596"/>
                <a:gd name="connsiteY215" fmla="*/ 156841 h 597876"/>
                <a:gd name="connsiteX216" fmla="*/ 29093 w 504596"/>
                <a:gd name="connsiteY216" fmla="*/ 157793 h 597876"/>
                <a:gd name="connsiteX217" fmla="*/ 29093 w 504596"/>
                <a:gd name="connsiteY217" fmla="*/ 151148 h 597876"/>
                <a:gd name="connsiteX218" fmla="*/ 24244 w 504596"/>
                <a:gd name="connsiteY218" fmla="*/ 152100 h 597876"/>
                <a:gd name="connsiteX219" fmla="*/ 24244 w 504596"/>
                <a:gd name="connsiteY219" fmla="*/ 145454 h 597876"/>
                <a:gd name="connsiteX220" fmla="*/ 19395 w 504596"/>
                <a:gd name="connsiteY220" fmla="*/ 146406 h 597876"/>
                <a:gd name="connsiteX221" fmla="*/ 19395 w 504596"/>
                <a:gd name="connsiteY221" fmla="*/ 139759 h 597876"/>
                <a:gd name="connsiteX222" fmla="*/ 14546 w 504596"/>
                <a:gd name="connsiteY222" fmla="*/ 140711 h 597876"/>
                <a:gd name="connsiteX223" fmla="*/ 14546 w 504596"/>
                <a:gd name="connsiteY223" fmla="*/ 134065 h 597876"/>
                <a:gd name="connsiteX224" fmla="*/ 9697 w 504596"/>
                <a:gd name="connsiteY224" fmla="*/ 135017 h 597876"/>
                <a:gd name="connsiteX225" fmla="*/ 9697 w 504596"/>
                <a:gd name="connsiteY225" fmla="*/ 128372 h 597876"/>
                <a:gd name="connsiteX226" fmla="*/ 4849 w 504596"/>
                <a:gd name="connsiteY226" fmla="*/ 129324 h 597876"/>
                <a:gd name="connsiteX227" fmla="*/ 4849 w 504596"/>
                <a:gd name="connsiteY227" fmla="*/ 122677 h 597876"/>
                <a:gd name="connsiteX228" fmla="*/ 0 w 504596"/>
                <a:gd name="connsiteY228" fmla="*/ 123630 h 597876"/>
                <a:gd name="connsiteX229" fmla="*/ 0 w 504596"/>
                <a:gd name="connsiteY229" fmla="*/ 25705 h 59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04596" h="597876">
                  <a:moveTo>
                    <a:pt x="129751" y="0"/>
                  </a:moveTo>
                  <a:lnTo>
                    <a:pt x="219721" y="0"/>
                  </a:lnTo>
                  <a:lnTo>
                    <a:pt x="219721" y="5694"/>
                  </a:lnTo>
                  <a:lnTo>
                    <a:pt x="224570" y="5694"/>
                  </a:lnTo>
                  <a:lnTo>
                    <a:pt x="224570" y="11387"/>
                  </a:lnTo>
                  <a:lnTo>
                    <a:pt x="229418" y="11387"/>
                  </a:lnTo>
                  <a:lnTo>
                    <a:pt x="229418" y="17081"/>
                  </a:lnTo>
                  <a:lnTo>
                    <a:pt x="234267" y="17081"/>
                  </a:lnTo>
                  <a:lnTo>
                    <a:pt x="234267" y="22776"/>
                  </a:lnTo>
                  <a:lnTo>
                    <a:pt x="239116" y="22776"/>
                  </a:lnTo>
                  <a:lnTo>
                    <a:pt x="239116" y="28470"/>
                  </a:lnTo>
                  <a:lnTo>
                    <a:pt x="243965" y="28470"/>
                  </a:lnTo>
                  <a:lnTo>
                    <a:pt x="243965" y="34163"/>
                  </a:lnTo>
                  <a:lnTo>
                    <a:pt x="248814" y="34163"/>
                  </a:lnTo>
                  <a:lnTo>
                    <a:pt x="248814" y="39858"/>
                  </a:lnTo>
                  <a:lnTo>
                    <a:pt x="253663" y="39858"/>
                  </a:lnTo>
                  <a:lnTo>
                    <a:pt x="253663" y="45552"/>
                  </a:lnTo>
                  <a:lnTo>
                    <a:pt x="258511" y="45552"/>
                  </a:lnTo>
                  <a:lnTo>
                    <a:pt x="258511" y="51246"/>
                  </a:lnTo>
                  <a:lnTo>
                    <a:pt x="263360" y="51246"/>
                  </a:lnTo>
                  <a:lnTo>
                    <a:pt x="263360" y="56940"/>
                  </a:lnTo>
                  <a:lnTo>
                    <a:pt x="268209" y="56940"/>
                  </a:lnTo>
                  <a:lnTo>
                    <a:pt x="268209" y="62634"/>
                  </a:lnTo>
                  <a:lnTo>
                    <a:pt x="273058" y="62634"/>
                  </a:lnTo>
                  <a:lnTo>
                    <a:pt x="273058" y="68328"/>
                  </a:lnTo>
                  <a:lnTo>
                    <a:pt x="277907" y="68328"/>
                  </a:lnTo>
                  <a:lnTo>
                    <a:pt x="277907" y="74022"/>
                  </a:lnTo>
                  <a:lnTo>
                    <a:pt x="282756" y="74022"/>
                  </a:lnTo>
                  <a:lnTo>
                    <a:pt x="282756" y="79716"/>
                  </a:lnTo>
                  <a:lnTo>
                    <a:pt x="287604" y="79716"/>
                  </a:lnTo>
                  <a:lnTo>
                    <a:pt x="287604" y="85411"/>
                  </a:lnTo>
                  <a:lnTo>
                    <a:pt x="292453" y="85411"/>
                  </a:lnTo>
                  <a:lnTo>
                    <a:pt x="292453" y="91104"/>
                  </a:lnTo>
                  <a:lnTo>
                    <a:pt x="297302" y="91104"/>
                  </a:lnTo>
                  <a:lnTo>
                    <a:pt x="297302" y="96798"/>
                  </a:lnTo>
                  <a:lnTo>
                    <a:pt x="302151" y="96798"/>
                  </a:lnTo>
                  <a:lnTo>
                    <a:pt x="302151" y="102493"/>
                  </a:lnTo>
                  <a:lnTo>
                    <a:pt x="307000" y="102493"/>
                  </a:lnTo>
                  <a:lnTo>
                    <a:pt x="307000" y="108187"/>
                  </a:lnTo>
                  <a:lnTo>
                    <a:pt x="311849" y="108187"/>
                  </a:lnTo>
                  <a:lnTo>
                    <a:pt x="311849" y="113880"/>
                  </a:lnTo>
                  <a:lnTo>
                    <a:pt x="316697" y="113880"/>
                  </a:lnTo>
                  <a:lnTo>
                    <a:pt x="316697" y="119574"/>
                  </a:lnTo>
                  <a:lnTo>
                    <a:pt x="321546" y="119574"/>
                  </a:lnTo>
                  <a:lnTo>
                    <a:pt x="321546" y="125269"/>
                  </a:lnTo>
                  <a:lnTo>
                    <a:pt x="326395" y="125269"/>
                  </a:lnTo>
                  <a:lnTo>
                    <a:pt x="326395" y="130963"/>
                  </a:lnTo>
                  <a:lnTo>
                    <a:pt x="331244" y="130963"/>
                  </a:lnTo>
                  <a:lnTo>
                    <a:pt x="331244" y="136657"/>
                  </a:lnTo>
                  <a:lnTo>
                    <a:pt x="336093" y="136657"/>
                  </a:lnTo>
                  <a:lnTo>
                    <a:pt x="336093" y="142351"/>
                  </a:lnTo>
                  <a:lnTo>
                    <a:pt x="340942" y="142351"/>
                  </a:lnTo>
                  <a:lnTo>
                    <a:pt x="340942" y="148045"/>
                  </a:lnTo>
                  <a:lnTo>
                    <a:pt x="345790" y="148045"/>
                  </a:lnTo>
                  <a:lnTo>
                    <a:pt x="345790" y="153739"/>
                  </a:lnTo>
                  <a:lnTo>
                    <a:pt x="350639" y="153739"/>
                  </a:lnTo>
                  <a:lnTo>
                    <a:pt x="350639" y="159433"/>
                  </a:lnTo>
                  <a:lnTo>
                    <a:pt x="355488" y="159433"/>
                  </a:lnTo>
                  <a:lnTo>
                    <a:pt x="355488" y="165127"/>
                  </a:lnTo>
                  <a:lnTo>
                    <a:pt x="360337" y="165127"/>
                  </a:lnTo>
                  <a:lnTo>
                    <a:pt x="360337" y="170821"/>
                  </a:lnTo>
                  <a:lnTo>
                    <a:pt x="365186" y="170821"/>
                  </a:lnTo>
                  <a:lnTo>
                    <a:pt x="365186" y="176515"/>
                  </a:lnTo>
                  <a:lnTo>
                    <a:pt x="370035" y="176515"/>
                  </a:lnTo>
                  <a:lnTo>
                    <a:pt x="370035" y="182209"/>
                  </a:lnTo>
                  <a:lnTo>
                    <a:pt x="374883" y="182209"/>
                  </a:lnTo>
                  <a:lnTo>
                    <a:pt x="374883" y="187904"/>
                  </a:lnTo>
                  <a:lnTo>
                    <a:pt x="379732" y="187904"/>
                  </a:lnTo>
                  <a:lnTo>
                    <a:pt x="379732" y="193597"/>
                  </a:lnTo>
                  <a:lnTo>
                    <a:pt x="384581" y="193597"/>
                  </a:lnTo>
                  <a:lnTo>
                    <a:pt x="384581" y="199291"/>
                  </a:lnTo>
                  <a:lnTo>
                    <a:pt x="389430" y="199291"/>
                  </a:lnTo>
                  <a:lnTo>
                    <a:pt x="389430" y="204986"/>
                  </a:lnTo>
                  <a:lnTo>
                    <a:pt x="394279" y="204986"/>
                  </a:lnTo>
                  <a:lnTo>
                    <a:pt x="394279" y="210680"/>
                  </a:lnTo>
                  <a:lnTo>
                    <a:pt x="399128" y="210680"/>
                  </a:lnTo>
                  <a:lnTo>
                    <a:pt x="399128" y="216374"/>
                  </a:lnTo>
                  <a:lnTo>
                    <a:pt x="403976" y="216374"/>
                  </a:lnTo>
                  <a:lnTo>
                    <a:pt x="403976" y="222067"/>
                  </a:lnTo>
                  <a:lnTo>
                    <a:pt x="408825" y="222067"/>
                  </a:lnTo>
                  <a:lnTo>
                    <a:pt x="408825" y="227762"/>
                  </a:lnTo>
                  <a:lnTo>
                    <a:pt x="413674" y="227762"/>
                  </a:lnTo>
                  <a:lnTo>
                    <a:pt x="413674" y="233456"/>
                  </a:lnTo>
                  <a:lnTo>
                    <a:pt x="418523" y="233456"/>
                  </a:lnTo>
                  <a:lnTo>
                    <a:pt x="418523" y="239150"/>
                  </a:lnTo>
                  <a:lnTo>
                    <a:pt x="423372" y="239150"/>
                  </a:lnTo>
                  <a:lnTo>
                    <a:pt x="423372" y="244844"/>
                  </a:lnTo>
                  <a:lnTo>
                    <a:pt x="428221" y="244844"/>
                  </a:lnTo>
                  <a:lnTo>
                    <a:pt x="428221" y="250538"/>
                  </a:lnTo>
                  <a:lnTo>
                    <a:pt x="433069" y="250538"/>
                  </a:lnTo>
                  <a:lnTo>
                    <a:pt x="433069" y="256232"/>
                  </a:lnTo>
                  <a:lnTo>
                    <a:pt x="437918" y="256232"/>
                  </a:lnTo>
                  <a:lnTo>
                    <a:pt x="437918" y="261926"/>
                  </a:lnTo>
                  <a:lnTo>
                    <a:pt x="442767" y="261926"/>
                  </a:lnTo>
                  <a:lnTo>
                    <a:pt x="442767" y="267620"/>
                  </a:lnTo>
                  <a:lnTo>
                    <a:pt x="447616" y="267620"/>
                  </a:lnTo>
                  <a:lnTo>
                    <a:pt x="447616" y="273314"/>
                  </a:lnTo>
                  <a:lnTo>
                    <a:pt x="452465" y="273314"/>
                  </a:lnTo>
                  <a:lnTo>
                    <a:pt x="452465" y="279008"/>
                  </a:lnTo>
                  <a:lnTo>
                    <a:pt x="457314" y="279008"/>
                  </a:lnTo>
                  <a:lnTo>
                    <a:pt x="457314" y="284702"/>
                  </a:lnTo>
                  <a:lnTo>
                    <a:pt x="462162" y="284702"/>
                  </a:lnTo>
                  <a:lnTo>
                    <a:pt x="462162" y="290397"/>
                  </a:lnTo>
                  <a:lnTo>
                    <a:pt x="467011" y="290397"/>
                  </a:lnTo>
                  <a:lnTo>
                    <a:pt x="467011" y="296090"/>
                  </a:lnTo>
                  <a:lnTo>
                    <a:pt x="471860" y="296090"/>
                  </a:lnTo>
                  <a:lnTo>
                    <a:pt x="471860" y="301784"/>
                  </a:lnTo>
                  <a:lnTo>
                    <a:pt x="476709" y="301784"/>
                  </a:lnTo>
                  <a:lnTo>
                    <a:pt x="476709" y="307478"/>
                  </a:lnTo>
                  <a:lnTo>
                    <a:pt x="481558" y="307478"/>
                  </a:lnTo>
                  <a:lnTo>
                    <a:pt x="481558" y="313173"/>
                  </a:lnTo>
                  <a:lnTo>
                    <a:pt x="486407" y="313173"/>
                  </a:lnTo>
                  <a:lnTo>
                    <a:pt x="486407" y="318867"/>
                  </a:lnTo>
                  <a:lnTo>
                    <a:pt x="491255" y="318867"/>
                  </a:lnTo>
                  <a:lnTo>
                    <a:pt x="491255" y="324560"/>
                  </a:lnTo>
                  <a:lnTo>
                    <a:pt x="496104" y="324560"/>
                  </a:lnTo>
                  <a:lnTo>
                    <a:pt x="496104" y="330255"/>
                  </a:lnTo>
                  <a:lnTo>
                    <a:pt x="500953" y="330255"/>
                  </a:lnTo>
                  <a:lnTo>
                    <a:pt x="500953" y="335949"/>
                  </a:lnTo>
                  <a:lnTo>
                    <a:pt x="504596" y="335949"/>
                  </a:lnTo>
                  <a:lnTo>
                    <a:pt x="491715" y="377443"/>
                  </a:lnTo>
                  <a:cubicBezTo>
                    <a:pt x="451348" y="472882"/>
                    <a:pt x="374890" y="549340"/>
                    <a:pt x="279451" y="589707"/>
                  </a:cubicBezTo>
                  <a:lnTo>
                    <a:pt x="253137" y="597876"/>
                  </a:lnTo>
                  <a:lnTo>
                    <a:pt x="253137" y="595573"/>
                  </a:lnTo>
                  <a:lnTo>
                    <a:pt x="248288" y="595573"/>
                  </a:lnTo>
                  <a:lnTo>
                    <a:pt x="248288" y="589879"/>
                  </a:lnTo>
                  <a:lnTo>
                    <a:pt x="243439" y="589879"/>
                  </a:lnTo>
                  <a:lnTo>
                    <a:pt x="243439" y="584185"/>
                  </a:lnTo>
                  <a:lnTo>
                    <a:pt x="238590" y="584185"/>
                  </a:lnTo>
                  <a:lnTo>
                    <a:pt x="238590" y="578491"/>
                  </a:lnTo>
                  <a:lnTo>
                    <a:pt x="233741" y="578491"/>
                  </a:lnTo>
                  <a:lnTo>
                    <a:pt x="233741" y="572797"/>
                  </a:lnTo>
                  <a:lnTo>
                    <a:pt x="228892" y="572797"/>
                  </a:lnTo>
                  <a:lnTo>
                    <a:pt x="228892" y="567103"/>
                  </a:lnTo>
                  <a:lnTo>
                    <a:pt x="224044" y="567103"/>
                  </a:lnTo>
                  <a:lnTo>
                    <a:pt x="224044" y="561409"/>
                  </a:lnTo>
                  <a:lnTo>
                    <a:pt x="219195" y="561409"/>
                  </a:lnTo>
                  <a:lnTo>
                    <a:pt x="219195" y="555715"/>
                  </a:lnTo>
                  <a:lnTo>
                    <a:pt x="214346" y="555715"/>
                  </a:lnTo>
                  <a:lnTo>
                    <a:pt x="214346" y="550021"/>
                  </a:lnTo>
                  <a:lnTo>
                    <a:pt x="209497" y="550021"/>
                  </a:lnTo>
                  <a:lnTo>
                    <a:pt x="209497" y="544326"/>
                  </a:lnTo>
                  <a:lnTo>
                    <a:pt x="204648" y="544326"/>
                  </a:lnTo>
                  <a:lnTo>
                    <a:pt x="204648" y="538632"/>
                  </a:lnTo>
                  <a:lnTo>
                    <a:pt x="199799" y="538632"/>
                  </a:lnTo>
                  <a:lnTo>
                    <a:pt x="199799" y="532939"/>
                  </a:lnTo>
                  <a:lnTo>
                    <a:pt x="194951" y="532939"/>
                  </a:lnTo>
                  <a:lnTo>
                    <a:pt x="194951" y="527245"/>
                  </a:lnTo>
                  <a:lnTo>
                    <a:pt x="190102" y="527245"/>
                  </a:lnTo>
                  <a:lnTo>
                    <a:pt x="190102" y="521550"/>
                  </a:lnTo>
                  <a:lnTo>
                    <a:pt x="185253" y="521550"/>
                  </a:lnTo>
                  <a:lnTo>
                    <a:pt x="185253" y="515856"/>
                  </a:lnTo>
                  <a:lnTo>
                    <a:pt x="180404" y="515856"/>
                  </a:lnTo>
                  <a:lnTo>
                    <a:pt x="180404" y="510163"/>
                  </a:lnTo>
                  <a:lnTo>
                    <a:pt x="175555" y="510163"/>
                  </a:lnTo>
                  <a:lnTo>
                    <a:pt x="175555" y="504468"/>
                  </a:lnTo>
                  <a:lnTo>
                    <a:pt x="170706" y="504468"/>
                  </a:lnTo>
                  <a:lnTo>
                    <a:pt x="170706" y="498774"/>
                  </a:lnTo>
                  <a:lnTo>
                    <a:pt x="165858" y="498774"/>
                  </a:lnTo>
                  <a:lnTo>
                    <a:pt x="165858" y="493080"/>
                  </a:lnTo>
                  <a:lnTo>
                    <a:pt x="161009" y="493080"/>
                  </a:lnTo>
                  <a:lnTo>
                    <a:pt x="161009" y="487386"/>
                  </a:lnTo>
                  <a:lnTo>
                    <a:pt x="156160" y="487386"/>
                  </a:lnTo>
                  <a:lnTo>
                    <a:pt x="156160" y="481692"/>
                  </a:lnTo>
                  <a:lnTo>
                    <a:pt x="151311" y="481692"/>
                  </a:lnTo>
                  <a:lnTo>
                    <a:pt x="151311" y="475998"/>
                  </a:lnTo>
                  <a:lnTo>
                    <a:pt x="146462" y="475998"/>
                  </a:lnTo>
                  <a:lnTo>
                    <a:pt x="146462" y="470304"/>
                  </a:lnTo>
                  <a:lnTo>
                    <a:pt x="141613" y="470304"/>
                  </a:lnTo>
                  <a:lnTo>
                    <a:pt x="141613" y="464610"/>
                  </a:lnTo>
                  <a:lnTo>
                    <a:pt x="136765" y="464610"/>
                  </a:lnTo>
                  <a:lnTo>
                    <a:pt x="136765" y="458915"/>
                  </a:lnTo>
                  <a:lnTo>
                    <a:pt x="131916" y="458915"/>
                  </a:lnTo>
                  <a:lnTo>
                    <a:pt x="131916" y="453222"/>
                  </a:lnTo>
                  <a:lnTo>
                    <a:pt x="127067" y="453222"/>
                  </a:lnTo>
                  <a:lnTo>
                    <a:pt x="127067" y="447528"/>
                  </a:lnTo>
                  <a:lnTo>
                    <a:pt x="122218" y="447528"/>
                  </a:lnTo>
                  <a:lnTo>
                    <a:pt x="122218" y="441833"/>
                  </a:lnTo>
                  <a:lnTo>
                    <a:pt x="117369" y="441833"/>
                  </a:lnTo>
                  <a:lnTo>
                    <a:pt x="117369" y="436139"/>
                  </a:lnTo>
                  <a:lnTo>
                    <a:pt x="112520" y="436139"/>
                  </a:lnTo>
                  <a:lnTo>
                    <a:pt x="112520" y="430446"/>
                  </a:lnTo>
                  <a:lnTo>
                    <a:pt x="107672" y="430446"/>
                  </a:lnTo>
                  <a:lnTo>
                    <a:pt x="107672" y="424752"/>
                  </a:lnTo>
                  <a:lnTo>
                    <a:pt x="102823" y="424752"/>
                  </a:lnTo>
                  <a:lnTo>
                    <a:pt x="102823" y="243008"/>
                  </a:lnTo>
                  <a:lnTo>
                    <a:pt x="101825" y="243204"/>
                  </a:lnTo>
                  <a:lnTo>
                    <a:pt x="101825" y="236558"/>
                  </a:lnTo>
                  <a:lnTo>
                    <a:pt x="96976" y="237510"/>
                  </a:lnTo>
                  <a:lnTo>
                    <a:pt x="96976" y="230865"/>
                  </a:lnTo>
                  <a:lnTo>
                    <a:pt x="92128" y="231817"/>
                  </a:lnTo>
                  <a:lnTo>
                    <a:pt x="92128" y="225171"/>
                  </a:lnTo>
                  <a:lnTo>
                    <a:pt x="87279" y="226123"/>
                  </a:lnTo>
                  <a:lnTo>
                    <a:pt x="87279" y="219476"/>
                  </a:lnTo>
                  <a:lnTo>
                    <a:pt x="82430" y="220428"/>
                  </a:lnTo>
                  <a:lnTo>
                    <a:pt x="82430" y="213782"/>
                  </a:lnTo>
                  <a:lnTo>
                    <a:pt x="77581" y="214734"/>
                  </a:lnTo>
                  <a:lnTo>
                    <a:pt x="77581" y="208089"/>
                  </a:lnTo>
                  <a:lnTo>
                    <a:pt x="72732" y="209041"/>
                  </a:lnTo>
                  <a:lnTo>
                    <a:pt x="72732" y="202394"/>
                  </a:lnTo>
                  <a:lnTo>
                    <a:pt x="67883" y="203346"/>
                  </a:lnTo>
                  <a:lnTo>
                    <a:pt x="67883" y="196700"/>
                  </a:lnTo>
                  <a:lnTo>
                    <a:pt x="63035" y="197652"/>
                  </a:lnTo>
                  <a:lnTo>
                    <a:pt x="63035" y="191006"/>
                  </a:lnTo>
                  <a:lnTo>
                    <a:pt x="58186" y="191958"/>
                  </a:lnTo>
                  <a:lnTo>
                    <a:pt x="58186" y="185312"/>
                  </a:lnTo>
                  <a:lnTo>
                    <a:pt x="53337" y="186264"/>
                  </a:lnTo>
                  <a:lnTo>
                    <a:pt x="53337" y="179618"/>
                  </a:lnTo>
                  <a:lnTo>
                    <a:pt x="48488" y="180570"/>
                  </a:lnTo>
                  <a:lnTo>
                    <a:pt x="48488" y="173924"/>
                  </a:lnTo>
                  <a:lnTo>
                    <a:pt x="43639" y="174876"/>
                  </a:lnTo>
                  <a:lnTo>
                    <a:pt x="43639" y="168230"/>
                  </a:lnTo>
                  <a:lnTo>
                    <a:pt x="38790" y="169182"/>
                  </a:lnTo>
                  <a:lnTo>
                    <a:pt x="38790" y="162536"/>
                  </a:lnTo>
                  <a:lnTo>
                    <a:pt x="33942" y="163488"/>
                  </a:lnTo>
                  <a:lnTo>
                    <a:pt x="33942" y="156841"/>
                  </a:lnTo>
                  <a:lnTo>
                    <a:pt x="29093" y="157793"/>
                  </a:lnTo>
                  <a:lnTo>
                    <a:pt x="29093" y="151148"/>
                  </a:lnTo>
                  <a:lnTo>
                    <a:pt x="24244" y="152100"/>
                  </a:lnTo>
                  <a:lnTo>
                    <a:pt x="24244" y="145454"/>
                  </a:lnTo>
                  <a:lnTo>
                    <a:pt x="19395" y="146406"/>
                  </a:lnTo>
                  <a:lnTo>
                    <a:pt x="19395" y="139759"/>
                  </a:lnTo>
                  <a:lnTo>
                    <a:pt x="14546" y="140711"/>
                  </a:lnTo>
                  <a:lnTo>
                    <a:pt x="14546" y="134065"/>
                  </a:lnTo>
                  <a:lnTo>
                    <a:pt x="9697" y="135017"/>
                  </a:lnTo>
                  <a:lnTo>
                    <a:pt x="9697" y="128372"/>
                  </a:lnTo>
                  <a:lnTo>
                    <a:pt x="4849" y="129324"/>
                  </a:lnTo>
                  <a:lnTo>
                    <a:pt x="4849" y="122677"/>
                  </a:lnTo>
                  <a:lnTo>
                    <a:pt x="0" y="123630"/>
                  </a:lnTo>
                  <a:lnTo>
                    <a:pt x="0" y="25705"/>
                  </a:ln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60" name="文本框 59">
              <a:extLst>
                <a:ext uri="{FF2B5EF4-FFF2-40B4-BE49-F238E27FC236}">
                  <a16:creationId xmlns:a16="http://schemas.microsoft.com/office/drawing/2014/main" id="{8D6F505A-A79D-409C-A604-C6A493AEDBAB}"/>
                </a:ext>
              </a:extLst>
            </p:cNvPr>
            <p:cNvSpPr txBox="1"/>
            <p:nvPr/>
          </p:nvSpPr>
          <p:spPr>
            <a:xfrm>
              <a:off x="4823007" y="2051642"/>
              <a:ext cx="232003" cy="448497"/>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21" name="组合 20">
            <a:extLst>
              <a:ext uri="{FF2B5EF4-FFF2-40B4-BE49-F238E27FC236}">
                <a16:creationId xmlns:a16="http://schemas.microsoft.com/office/drawing/2014/main" id="{730FB872-0E97-4B25-895D-0F72C93FE06E}"/>
              </a:ext>
            </a:extLst>
          </p:cNvPr>
          <p:cNvGrpSpPr/>
          <p:nvPr userDrawn="1"/>
        </p:nvGrpSpPr>
        <p:grpSpPr>
          <a:xfrm>
            <a:off x="6811576" y="2050890"/>
            <a:ext cx="842322" cy="842324"/>
            <a:chOff x="6811576" y="1871102"/>
            <a:chExt cx="842322" cy="842324"/>
          </a:xfrm>
        </p:grpSpPr>
        <p:sp>
          <p:nvSpPr>
            <p:cNvPr id="62" name="椭圆 61">
              <a:extLst>
                <a:ext uri="{FF2B5EF4-FFF2-40B4-BE49-F238E27FC236}">
                  <a16:creationId xmlns:a16="http://schemas.microsoft.com/office/drawing/2014/main" id="{2C444F23-BA25-4AB1-ADEC-179EC3430AF2}"/>
                </a:ext>
              </a:extLst>
            </p:cNvPr>
            <p:cNvSpPr/>
            <p:nvPr/>
          </p:nvSpPr>
          <p:spPr>
            <a:xfrm>
              <a:off x="6811576" y="1871102"/>
              <a:ext cx="842322" cy="8423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3" name="文本框 62">
              <a:extLst>
                <a:ext uri="{FF2B5EF4-FFF2-40B4-BE49-F238E27FC236}">
                  <a16:creationId xmlns:a16="http://schemas.microsoft.com/office/drawing/2014/main" id="{0BF8AEA3-5FF4-44C2-A8D8-EB29BC56E9B0}"/>
                </a:ext>
              </a:extLst>
            </p:cNvPr>
            <p:cNvSpPr txBox="1"/>
            <p:nvPr/>
          </p:nvSpPr>
          <p:spPr>
            <a:xfrm>
              <a:off x="7076705" y="2057656"/>
              <a:ext cx="556647" cy="653950"/>
            </a:xfrm>
            <a:custGeom>
              <a:avLst/>
              <a:gdLst>
                <a:gd name="connsiteX0" fmla="*/ 148112 w 527178"/>
                <a:gd name="connsiteY0" fmla="*/ 0 h 619329"/>
                <a:gd name="connsiteX1" fmla="*/ 264400 w 527178"/>
                <a:gd name="connsiteY1" fmla="*/ 30524 h 619329"/>
                <a:gd name="connsiteX2" fmla="*/ 268934 w 527178"/>
                <a:gd name="connsiteY2" fmla="*/ 36072 h 619329"/>
                <a:gd name="connsiteX3" fmla="*/ 269249 w 527178"/>
                <a:gd name="connsiteY3" fmla="*/ 36218 h 619329"/>
                <a:gd name="connsiteX4" fmla="*/ 273782 w 527178"/>
                <a:gd name="connsiteY4" fmla="*/ 41765 h 619329"/>
                <a:gd name="connsiteX5" fmla="*/ 274097 w 527178"/>
                <a:gd name="connsiteY5" fmla="*/ 41911 h 619329"/>
                <a:gd name="connsiteX6" fmla="*/ 278631 w 527178"/>
                <a:gd name="connsiteY6" fmla="*/ 47459 h 619329"/>
                <a:gd name="connsiteX7" fmla="*/ 278946 w 527178"/>
                <a:gd name="connsiteY7" fmla="*/ 47605 h 619329"/>
                <a:gd name="connsiteX8" fmla="*/ 283481 w 527178"/>
                <a:gd name="connsiteY8" fmla="*/ 53155 h 619329"/>
                <a:gd name="connsiteX9" fmla="*/ 283795 w 527178"/>
                <a:gd name="connsiteY9" fmla="*/ 53300 h 619329"/>
                <a:gd name="connsiteX10" fmla="*/ 288328 w 527178"/>
                <a:gd name="connsiteY10" fmla="*/ 58848 h 619329"/>
                <a:gd name="connsiteX11" fmla="*/ 288644 w 527178"/>
                <a:gd name="connsiteY11" fmla="*/ 58994 h 619329"/>
                <a:gd name="connsiteX12" fmla="*/ 293176 w 527178"/>
                <a:gd name="connsiteY12" fmla="*/ 64541 h 619329"/>
                <a:gd name="connsiteX13" fmla="*/ 293493 w 527178"/>
                <a:gd name="connsiteY13" fmla="*/ 64687 h 619329"/>
                <a:gd name="connsiteX14" fmla="*/ 298028 w 527178"/>
                <a:gd name="connsiteY14" fmla="*/ 70238 h 619329"/>
                <a:gd name="connsiteX15" fmla="*/ 298341 w 527178"/>
                <a:gd name="connsiteY15" fmla="*/ 70382 h 619329"/>
                <a:gd name="connsiteX16" fmla="*/ 302874 w 527178"/>
                <a:gd name="connsiteY16" fmla="*/ 75930 h 619329"/>
                <a:gd name="connsiteX17" fmla="*/ 303190 w 527178"/>
                <a:gd name="connsiteY17" fmla="*/ 76076 h 619329"/>
                <a:gd name="connsiteX18" fmla="*/ 307723 w 527178"/>
                <a:gd name="connsiteY18" fmla="*/ 81624 h 619329"/>
                <a:gd name="connsiteX19" fmla="*/ 308039 w 527178"/>
                <a:gd name="connsiteY19" fmla="*/ 81770 h 619329"/>
                <a:gd name="connsiteX20" fmla="*/ 312572 w 527178"/>
                <a:gd name="connsiteY20" fmla="*/ 87318 h 619329"/>
                <a:gd name="connsiteX21" fmla="*/ 312888 w 527178"/>
                <a:gd name="connsiteY21" fmla="*/ 87464 h 619329"/>
                <a:gd name="connsiteX22" fmla="*/ 317421 w 527178"/>
                <a:gd name="connsiteY22" fmla="*/ 93012 h 619329"/>
                <a:gd name="connsiteX23" fmla="*/ 317737 w 527178"/>
                <a:gd name="connsiteY23" fmla="*/ 93158 h 619329"/>
                <a:gd name="connsiteX24" fmla="*/ 322270 w 527178"/>
                <a:gd name="connsiteY24" fmla="*/ 98706 h 619329"/>
                <a:gd name="connsiteX25" fmla="*/ 322586 w 527178"/>
                <a:gd name="connsiteY25" fmla="*/ 98852 h 619329"/>
                <a:gd name="connsiteX26" fmla="*/ 327119 w 527178"/>
                <a:gd name="connsiteY26" fmla="*/ 104400 h 619329"/>
                <a:gd name="connsiteX27" fmla="*/ 327435 w 527178"/>
                <a:gd name="connsiteY27" fmla="*/ 104546 h 619329"/>
                <a:gd name="connsiteX28" fmla="*/ 331969 w 527178"/>
                <a:gd name="connsiteY28" fmla="*/ 110095 h 619329"/>
                <a:gd name="connsiteX29" fmla="*/ 332283 w 527178"/>
                <a:gd name="connsiteY29" fmla="*/ 110240 h 619329"/>
                <a:gd name="connsiteX30" fmla="*/ 336818 w 527178"/>
                <a:gd name="connsiteY30" fmla="*/ 115790 h 619329"/>
                <a:gd name="connsiteX31" fmla="*/ 337132 w 527178"/>
                <a:gd name="connsiteY31" fmla="*/ 115935 h 619329"/>
                <a:gd name="connsiteX32" fmla="*/ 341664 w 527178"/>
                <a:gd name="connsiteY32" fmla="*/ 121482 h 619329"/>
                <a:gd name="connsiteX33" fmla="*/ 341981 w 527178"/>
                <a:gd name="connsiteY33" fmla="*/ 121628 h 619329"/>
                <a:gd name="connsiteX34" fmla="*/ 346514 w 527178"/>
                <a:gd name="connsiteY34" fmla="*/ 127176 h 619329"/>
                <a:gd name="connsiteX35" fmla="*/ 346830 w 527178"/>
                <a:gd name="connsiteY35" fmla="*/ 127322 h 619329"/>
                <a:gd name="connsiteX36" fmla="*/ 351365 w 527178"/>
                <a:gd name="connsiteY36" fmla="*/ 132872 h 619329"/>
                <a:gd name="connsiteX37" fmla="*/ 351679 w 527178"/>
                <a:gd name="connsiteY37" fmla="*/ 133017 h 619329"/>
                <a:gd name="connsiteX38" fmla="*/ 356213 w 527178"/>
                <a:gd name="connsiteY38" fmla="*/ 138566 h 619329"/>
                <a:gd name="connsiteX39" fmla="*/ 356527 w 527178"/>
                <a:gd name="connsiteY39" fmla="*/ 138711 h 619329"/>
                <a:gd name="connsiteX40" fmla="*/ 361059 w 527178"/>
                <a:gd name="connsiteY40" fmla="*/ 144258 h 619329"/>
                <a:gd name="connsiteX41" fmla="*/ 361376 w 527178"/>
                <a:gd name="connsiteY41" fmla="*/ 144404 h 619329"/>
                <a:gd name="connsiteX42" fmla="*/ 365909 w 527178"/>
                <a:gd name="connsiteY42" fmla="*/ 149952 h 619329"/>
                <a:gd name="connsiteX43" fmla="*/ 366225 w 527178"/>
                <a:gd name="connsiteY43" fmla="*/ 150098 h 619329"/>
                <a:gd name="connsiteX44" fmla="*/ 370760 w 527178"/>
                <a:gd name="connsiteY44" fmla="*/ 155648 h 619329"/>
                <a:gd name="connsiteX45" fmla="*/ 371074 w 527178"/>
                <a:gd name="connsiteY45" fmla="*/ 155793 h 619329"/>
                <a:gd name="connsiteX46" fmla="*/ 375607 w 527178"/>
                <a:gd name="connsiteY46" fmla="*/ 161341 h 619329"/>
                <a:gd name="connsiteX47" fmla="*/ 375923 w 527178"/>
                <a:gd name="connsiteY47" fmla="*/ 161487 h 619329"/>
                <a:gd name="connsiteX48" fmla="*/ 380456 w 527178"/>
                <a:gd name="connsiteY48" fmla="*/ 167035 h 619329"/>
                <a:gd name="connsiteX49" fmla="*/ 380772 w 527178"/>
                <a:gd name="connsiteY49" fmla="*/ 167181 h 619329"/>
                <a:gd name="connsiteX50" fmla="*/ 385305 w 527178"/>
                <a:gd name="connsiteY50" fmla="*/ 172729 h 619329"/>
                <a:gd name="connsiteX51" fmla="*/ 385621 w 527178"/>
                <a:gd name="connsiteY51" fmla="*/ 172875 h 619329"/>
                <a:gd name="connsiteX52" fmla="*/ 390155 w 527178"/>
                <a:gd name="connsiteY52" fmla="*/ 178424 h 619329"/>
                <a:gd name="connsiteX53" fmla="*/ 390469 w 527178"/>
                <a:gd name="connsiteY53" fmla="*/ 178569 h 619329"/>
                <a:gd name="connsiteX54" fmla="*/ 395002 w 527178"/>
                <a:gd name="connsiteY54" fmla="*/ 184117 h 619329"/>
                <a:gd name="connsiteX55" fmla="*/ 395318 w 527178"/>
                <a:gd name="connsiteY55" fmla="*/ 184263 h 619329"/>
                <a:gd name="connsiteX56" fmla="*/ 399851 w 527178"/>
                <a:gd name="connsiteY56" fmla="*/ 189811 h 619329"/>
                <a:gd name="connsiteX57" fmla="*/ 400167 w 527178"/>
                <a:gd name="connsiteY57" fmla="*/ 189957 h 619329"/>
                <a:gd name="connsiteX58" fmla="*/ 404700 w 527178"/>
                <a:gd name="connsiteY58" fmla="*/ 195505 h 619329"/>
                <a:gd name="connsiteX59" fmla="*/ 405016 w 527178"/>
                <a:gd name="connsiteY59" fmla="*/ 195651 h 619329"/>
                <a:gd name="connsiteX60" fmla="*/ 409549 w 527178"/>
                <a:gd name="connsiteY60" fmla="*/ 201199 h 619329"/>
                <a:gd name="connsiteX61" fmla="*/ 409865 w 527178"/>
                <a:gd name="connsiteY61" fmla="*/ 201345 h 619329"/>
                <a:gd name="connsiteX62" fmla="*/ 414399 w 527178"/>
                <a:gd name="connsiteY62" fmla="*/ 206894 h 619329"/>
                <a:gd name="connsiteX63" fmla="*/ 414713 w 527178"/>
                <a:gd name="connsiteY63" fmla="*/ 207039 h 619329"/>
                <a:gd name="connsiteX64" fmla="*/ 419246 w 527178"/>
                <a:gd name="connsiteY64" fmla="*/ 212587 h 619329"/>
                <a:gd name="connsiteX65" fmla="*/ 419562 w 527178"/>
                <a:gd name="connsiteY65" fmla="*/ 212733 h 619329"/>
                <a:gd name="connsiteX66" fmla="*/ 424097 w 527178"/>
                <a:gd name="connsiteY66" fmla="*/ 218283 h 619329"/>
                <a:gd name="connsiteX67" fmla="*/ 424411 w 527178"/>
                <a:gd name="connsiteY67" fmla="*/ 218428 h 619329"/>
                <a:gd name="connsiteX68" fmla="*/ 428943 w 527178"/>
                <a:gd name="connsiteY68" fmla="*/ 223975 h 619329"/>
                <a:gd name="connsiteX69" fmla="*/ 429260 w 527178"/>
                <a:gd name="connsiteY69" fmla="*/ 224121 h 619329"/>
                <a:gd name="connsiteX70" fmla="*/ 433793 w 527178"/>
                <a:gd name="connsiteY70" fmla="*/ 229669 h 619329"/>
                <a:gd name="connsiteX71" fmla="*/ 434109 w 527178"/>
                <a:gd name="connsiteY71" fmla="*/ 229815 h 619329"/>
                <a:gd name="connsiteX72" fmla="*/ 438644 w 527178"/>
                <a:gd name="connsiteY72" fmla="*/ 235365 h 619329"/>
                <a:gd name="connsiteX73" fmla="*/ 438958 w 527178"/>
                <a:gd name="connsiteY73" fmla="*/ 235510 h 619329"/>
                <a:gd name="connsiteX74" fmla="*/ 443491 w 527178"/>
                <a:gd name="connsiteY74" fmla="*/ 241058 h 619329"/>
                <a:gd name="connsiteX75" fmla="*/ 443807 w 527178"/>
                <a:gd name="connsiteY75" fmla="*/ 241204 h 619329"/>
                <a:gd name="connsiteX76" fmla="*/ 448341 w 527178"/>
                <a:gd name="connsiteY76" fmla="*/ 246753 h 619329"/>
                <a:gd name="connsiteX77" fmla="*/ 448655 w 527178"/>
                <a:gd name="connsiteY77" fmla="*/ 246898 h 619329"/>
                <a:gd name="connsiteX78" fmla="*/ 453187 w 527178"/>
                <a:gd name="connsiteY78" fmla="*/ 252445 h 619329"/>
                <a:gd name="connsiteX79" fmla="*/ 453504 w 527178"/>
                <a:gd name="connsiteY79" fmla="*/ 252591 h 619329"/>
                <a:gd name="connsiteX80" fmla="*/ 458039 w 527178"/>
                <a:gd name="connsiteY80" fmla="*/ 258141 h 619329"/>
                <a:gd name="connsiteX81" fmla="*/ 458353 w 527178"/>
                <a:gd name="connsiteY81" fmla="*/ 258286 h 619329"/>
                <a:gd name="connsiteX82" fmla="*/ 462886 w 527178"/>
                <a:gd name="connsiteY82" fmla="*/ 263834 h 619329"/>
                <a:gd name="connsiteX83" fmla="*/ 463202 w 527178"/>
                <a:gd name="connsiteY83" fmla="*/ 263980 h 619329"/>
                <a:gd name="connsiteX84" fmla="*/ 467736 w 527178"/>
                <a:gd name="connsiteY84" fmla="*/ 269529 h 619329"/>
                <a:gd name="connsiteX85" fmla="*/ 468050 w 527178"/>
                <a:gd name="connsiteY85" fmla="*/ 269674 h 619329"/>
                <a:gd name="connsiteX86" fmla="*/ 472583 w 527178"/>
                <a:gd name="connsiteY86" fmla="*/ 275222 h 619329"/>
                <a:gd name="connsiteX87" fmla="*/ 472899 w 527178"/>
                <a:gd name="connsiteY87" fmla="*/ 275368 h 619329"/>
                <a:gd name="connsiteX88" fmla="*/ 477432 w 527178"/>
                <a:gd name="connsiteY88" fmla="*/ 280916 h 619329"/>
                <a:gd name="connsiteX89" fmla="*/ 477748 w 527178"/>
                <a:gd name="connsiteY89" fmla="*/ 281062 h 619329"/>
                <a:gd name="connsiteX90" fmla="*/ 482281 w 527178"/>
                <a:gd name="connsiteY90" fmla="*/ 286610 h 619329"/>
                <a:gd name="connsiteX91" fmla="*/ 482597 w 527178"/>
                <a:gd name="connsiteY91" fmla="*/ 286756 h 619329"/>
                <a:gd name="connsiteX92" fmla="*/ 487130 w 527178"/>
                <a:gd name="connsiteY92" fmla="*/ 292304 h 619329"/>
                <a:gd name="connsiteX93" fmla="*/ 487446 w 527178"/>
                <a:gd name="connsiteY93" fmla="*/ 292450 h 619329"/>
                <a:gd name="connsiteX94" fmla="*/ 491979 w 527178"/>
                <a:gd name="connsiteY94" fmla="*/ 297998 h 619329"/>
                <a:gd name="connsiteX95" fmla="*/ 492295 w 527178"/>
                <a:gd name="connsiteY95" fmla="*/ 298144 h 619329"/>
                <a:gd name="connsiteX96" fmla="*/ 496828 w 527178"/>
                <a:gd name="connsiteY96" fmla="*/ 303692 h 619329"/>
                <a:gd name="connsiteX97" fmla="*/ 497144 w 527178"/>
                <a:gd name="connsiteY97" fmla="*/ 303838 h 619329"/>
                <a:gd name="connsiteX98" fmla="*/ 501677 w 527178"/>
                <a:gd name="connsiteY98" fmla="*/ 309386 h 619329"/>
                <a:gd name="connsiteX99" fmla="*/ 501993 w 527178"/>
                <a:gd name="connsiteY99" fmla="*/ 309532 h 619329"/>
                <a:gd name="connsiteX100" fmla="*/ 506527 w 527178"/>
                <a:gd name="connsiteY100" fmla="*/ 315081 h 619329"/>
                <a:gd name="connsiteX101" fmla="*/ 506841 w 527178"/>
                <a:gd name="connsiteY101" fmla="*/ 315226 h 619329"/>
                <a:gd name="connsiteX102" fmla="*/ 511376 w 527178"/>
                <a:gd name="connsiteY102" fmla="*/ 320776 h 619329"/>
                <a:gd name="connsiteX103" fmla="*/ 511690 w 527178"/>
                <a:gd name="connsiteY103" fmla="*/ 320921 h 619329"/>
                <a:gd name="connsiteX104" fmla="*/ 516222 w 527178"/>
                <a:gd name="connsiteY104" fmla="*/ 326468 h 619329"/>
                <a:gd name="connsiteX105" fmla="*/ 516539 w 527178"/>
                <a:gd name="connsiteY105" fmla="*/ 326614 h 619329"/>
                <a:gd name="connsiteX106" fmla="*/ 521072 w 527178"/>
                <a:gd name="connsiteY106" fmla="*/ 332162 h 619329"/>
                <a:gd name="connsiteX107" fmla="*/ 521388 w 527178"/>
                <a:gd name="connsiteY107" fmla="*/ 332308 h 619329"/>
                <a:gd name="connsiteX108" fmla="*/ 525922 w 527178"/>
                <a:gd name="connsiteY108" fmla="*/ 337857 h 619329"/>
                <a:gd name="connsiteX109" fmla="*/ 526236 w 527178"/>
                <a:gd name="connsiteY109" fmla="*/ 338002 h 619329"/>
                <a:gd name="connsiteX110" fmla="*/ 527178 w 527178"/>
                <a:gd name="connsiteY110" fmla="*/ 339154 h 619329"/>
                <a:gd name="connsiteX111" fmla="*/ 515292 w 527178"/>
                <a:gd name="connsiteY111" fmla="*/ 377443 h 619329"/>
                <a:gd name="connsiteX112" fmla="*/ 228157 w 527178"/>
                <a:gd name="connsiteY112" fmla="*/ 612948 h 619329"/>
                <a:gd name="connsiteX113" fmla="*/ 164860 w 527178"/>
                <a:gd name="connsiteY113" fmla="*/ 619329 h 619329"/>
                <a:gd name="connsiteX114" fmla="*/ 164860 w 527178"/>
                <a:gd name="connsiteY114" fmla="*/ 618778 h 619329"/>
                <a:gd name="connsiteX115" fmla="*/ 160011 w 527178"/>
                <a:gd name="connsiteY115" fmla="*/ 618778 h 619329"/>
                <a:gd name="connsiteX116" fmla="*/ 160011 w 527178"/>
                <a:gd name="connsiteY116" fmla="*/ 613083 h 619329"/>
                <a:gd name="connsiteX117" fmla="*/ 155162 w 527178"/>
                <a:gd name="connsiteY117" fmla="*/ 613083 h 619329"/>
                <a:gd name="connsiteX118" fmla="*/ 155162 w 527178"/>
                <a:gd name="connsiteY118" fmla="*/ 607389 h 619329"/>
                <a:gd name="connsiteX119" fmla="*/ 150313 w 527178"/>
                <a:gd name="connsiteY119" fmla="*/ 607389 h 619329"/>
                <a:gd name="connsiteX120" fmla="*/ 150313 w 527178"/>
                <a:gd name="connsiteY120" fmla="*/ 601695 h 619329"/>
                <a:gd name="connsiteX121" fmla="*/ 145465 w 527178"/>
                <a:gd name="connsiteY121" fmla="*/ 601695 h 619329"/>
                <a:gd name="connsiteX122" fmla="*/ 145465 w 527178"/>
                <a:gd name="connsiteY122" fmla="*/ 596001 h 619329"/>
                <a:gd name="connsiteX123" fmla="*/ 140616 w 527178"/>
                <a:gd name="connsiteY123" fmla="*/ 596001 h 619329"/>
                <a:gd name="connsiteX124" fmla="*/ 140616 w 527178"/>
                <a:gd name="connsiteY124" fmla="*/ 590307 h 619329"/>
                <a:gd name="connsiteX125" fmla="*/ 135767 w 527178"/>
                <a:gd name="connsiteY125" fmla="*/ 590307 h 619329"/>
                <a:gd name="connsiteX126" fmla="*/ 135767 w 527178"/>
                <a:gd name="connsiteY126" fmla="*/ 584613 h 619329"/>
                <a:gd name="connsiteX127" fmla="*/ 130918 w 527178"/>
                <a:gd name="connsiteY127" fmla="*/ 584613 h 619329"/>
                <a:gd name="connsiteX128" fmla="*/ 130918 w 527178"/>
                <a:gd name="connsiteY128" fmla="*/ 578919 h 619329"/>
                <a:gd name="connsiteX129" fmla="*/ 126069 w 527178"/>
                <a:gd name="connsiteY129" fmla="*/ 578919 h 619329"/>
                <a:gd name="connsiteX130" fmla="*/ 126069 w 527178"/>
                <a:gd name="connsiteY130" fmla="*/ 573225 h 619329"/>
                <a:gd name="connsiteX131" fmla="*/ 121221 w 527178"/>
                <a:gd name="connsiteY131" fmla="*/ 573225 h 619329"/>
                <a:gd name="connsiteX132" fmla="*/ 121221 w 527178"/>
                <a:gd name="connsiteY132" fmla="*/ 567531 h 619329"/>
                <a:gd name="connsiteX133" fmla="*/ 116372 w 527178"/>
                <a:gd name="connsiteY133" fmla="*/ 567531 h 619329"/>
                <a:gd name="connsiteX134" fmla="*/ 116372 w 527178"/>
                <a:gd name="connsiteY134" fmla="*/ 561837 h 619329"/>
                <a:gd name="connsiteX135" fmla="*/ 111523 w 527178"/>
                <a:gd name="connsiteY135" fmla="*/ 561837 h 619329"/>
                <a:gd name="connsiteX136" fmla="*/ 111523 w 527178"/>
                <a:gd name="connsiteY136" fmla="*/ 556143 h 619329"/>
                <a:gd name="connsiteX137" fmla="*/ 106674 w 527178"/>
                <a:gd name="connsiteY137" fmla="*/ 556143 h 619329"/>
                <a:gd name="connsiteX138" fmla="*/ 106674 w 527178"/>
                <a:gd name="connsiteY138" fmla="*/ 550448 h 619329"/>
                <a:gd name="connsiteX139" fmla="*/ 101825 w 527178"/>
                <a:gd name="connsiteY139" fmla="*/ 550448 h 619329"/>
                <a:gd name="connsiteX140" fmla="*/ 101825 w 527178"/>
                <a:gd name="connsiteY140" fmla="*/ 544754 h 619329"/>
                <a:gd name="connsiteX141" fmla="*/ 96976 w 527178"/>
                <a:gd name="connsiteY141" fmla="*/ 544754 h 619329"/>
                <a:gd name="connsiteX142" fmla="*/ 96976 w 527178"/>
                <a:gd name="connsiteY142" fmla="*/ 539061 h 619329"/>
                <a:gd name="connsiteX143" fmla="*/ 92127 w 527178"/>
                <a:gd name="connsiteY143" fmla="*/ 539061 h 619329"/>
                <a:gd name="connsiteX144" fmla="*/ 92127 w 527178"/>
                <a:gd name="connsiteY144" fmla="*/ 533367 h 619329"/>
                <a:gd name="connsiteX145" fmla="*/ 87279 w 527178"/>
                <a:gd name="connsiteY145" fmla="*/ 533367 h 619329"/>
                <a:gd name="connsiteX146" fmla="*/ 87279 w 527178"/>
                <a:gd name="connsiteY146" fmla="*/ 527672 h 619329"/>
                <a:gd name="connsiteX147" fmla="*/ 82430 w 527178"/>
                <a:gd name="connsiteY147" fmla="*/ 527672 h 619329"/>
                <a:gd name="connsiteX148" fmla="*/ 82430 w 527178"/>
                <a:gd name="connsiteY148" fmla="*/ 521978 h 619329"/>
                <a:gd name="connsiteX149" fmla="*/ 77581 w 527178"/>
                <a:gd name="connsiteY149" fmla="*/ 521978 h 619329"/>
                <a:gd name="connsiteX150" fmla="*/ 77581 w 527178"/>
                <a:gd name="connsiteY150" fmla="*/ 516285 h 619329"/>
                <a:gd name="connsiteX151" fmla="*/ 72732 w 527178"/>
                <a:gd name="connsiteY151" fmla="*/ 516285 h 619329"/>
                <a:gd name="connsiteX152" fmla="*/ 72732 w 527178"/>
                <a:gd name="connsiteY152" fmla="*/ 510590 h 619329"/>
                <a:gd name="connsiteX153" fmla="*/ 67883 w 527178"/>
                <a:gd name="connsiteY153" fmla="*/ 510590 h 619329"/>
                <a:gd name="connsiteX154" fmla="*/ 67883 w 527178"/>
                <a:gd name="connsiteY154" fmla="*/ 504896 h 619329"/>
                <a:gd name="connsiteX155" fmla="*/ 63035 w 527178"/>
                <a:gd name="connsiteY155" fmla="*/ 504896 h 619329"/>
                <a:gd name="connsiteX156" fmla="*/ 63035 w 527178"/>
                <a:gd name="connsiteY156" fmla="*/ 499202 h 619329"/>
                <a:gd name="connsiteX157" fmla="*/ 58186 w 527178"/>
                <a:gd name="connsiteY157" fmla="*/ 499202 h 619329"/>
                <a:gd name="connsiteX158" fmla="*/ 58186 w 527178"/>
                <a:gd name="connsiteY158" fmla="*/ 493508 h 619329"/>
                <a:gd name="connsiteX159" fmla="*/ 53337 w 527178"/>
                <a:gd name="connsiteY159" fmla="*/ 493508 h 619329"/>
                <a:gd name="connsiteX160" fmla="*/ 53337 w 527178"/>
                <a:gd name="connsiteY160" fmla="*/ 487814 h 619329"/>
                <a:gd name="connsiteX161" fmla="*/ 48488 w 527178"/>
                <a:gd name="connsiteY161" fmla="*/ 487814 h 619329"/>
                <a:gd name="connsiteX162" fmla="*/ 48488 w 527178"/>
                <a:gd name="connsiteY162" fmla="*/ 482120 h 619329"/>
                <a:gd name="connsiteX163" fmla="*/ 43639 w 527178"/>
                <a:gd name="connsiteY163" fmla="*/ 482120 h 619329"/>
                <a:gd name="connsiteX164" fmla="*/ 43639 w 527178"/>
                <a:gd name="connsiteY164" fmla="*/ 476426 h 619329"/>
                <a:gd name="connsiteX165" fmla="*/ 38790 w 527178"/>
                <a:gd name="connsiteY165" fmla="*/ 476426 h 619329"/>
                <a:gd name="connsiteX166" fmla="*/ 38790 w 527178"/>
                <a:gd name="connsiteY166" fmla="*/ 470732 h 619329"/>
                <a:gd name="connsiteX167" fmla="*/ 33941 w 527178"/>
                <a:gd name="connsiteY167" fmla="*/ 470732 h 619329"/>
                <a:gd name="connsiteX168" fmla="*/ 33941 w 527178"/>
                <a:gd name="connsiteY168" fmla="*/ 465037 h 619329"/>
                <a:gd name="connsiteX169" fmla="*/ 29093 w 527178"/>
                <a:gd name="connsiteY169" fmla="*/ 465037 h 619329"/>
                <a:gd name="connsiteX170" fmla="*/ 29093 w 527178"/>
                <a:gd name="connsiteY170" fmla="*/ 459344 h 619329"/>
                <a:gd name="connsiteX171" fmla="*/ 24244 w 527178"/>
                <a:gd name="connsiteY171" fmla="*/ 459344 h 619329"/>
                <a:gd name="connsiteX172" fmla="*/ 24244 w 527178"/>
                <a:gd name="connsiteY172" fmla="*/ 453650 h 619329"/>
                <a:gd name="connsiteX173" fmla="*/ 19395 w 527178"/>
                <a:gd name="connsiteY173" fmla="*/ 453650 h 619329"/>
                <a:gd name="connsiteX174" fmla="*/ 19395 w 527178"/>
                <a:gd name="connsiteY174" fmla="*/ 447955 h 619329"/>
                <a:gd name="connsiteX175" fmla="*/ 14546 w 527178"/>
                <a:gd name="connsiteY175" fmla="*/ 447955 h 619329"/>
                <a:gd name="connsiteX176" fmla="*/ 14546 w 527178"/>
                <a:gd name="connsiteY176" fmla="*/ 442261 h 619329"/>
                <a:gd name="connsiteX177" fmla="*/ 9697 w 527178"/>
                <a:gd name="connsiteY177" fmla="*/ 442261 h 619329"/>
                <a:gd name="connsiteX178" fmla="*/ 9697 w 527178"/>
                <a:gd name="connsiteY178" fmla="*/ 436568 h 619329"/>
                <a:gd name="connsiteX179" fmla="*/ 4849 w 527178"/>
                <a:gd name="connsiteY179" fmla="*/ 436568 h 619329"/>
                <a:gd name="connsiteX180" fmla="*/ 4849 w 527178"/>
                <a:gd name="connsiteY180" fmla="*/ 430874 h 619329"/>
                <a:gd name="connsiteX181" fmla="*/ 0 w 527178"/>
                <a:gd name="connsiteY181" fmla="*/ 430874 h 619329"/>
                <a:gd name="connsiteX182" fmla="*/ 0 w 527178"/>
                <a:gd name="connsiteY182" fmla="*/ 334785 h 619329"/>
                <a:gd name="connsiteX183" fmla="*/ 81717 w 527178"/>
                <a:gd name="connsiteY183" fmla="*/ 266983 h 619329"/>
                <a:gd name="connsiteX184" fmla="*/ 125083 w 527178"/>
                <a:gd name="connsiteY184" fmla="*/ 227839 h 619329"/>
                <a:gd name="connsiteX185" fmla="*/ 125083 w 527178"/>
                <a:gd name="connsiteY185" fmla="*/ 226944 h 619329"/>
                <a:gd name="connsiteX186" fmla="*/ 120234 w 527178"/>
                <a:gd name="connsiteY186" fmla="*/ 228332 h 619329"/>
                <a:gd name="connsiteX187" fmla="*/ 120234 w 527178"/>
                <a:gd name="connsiteY187" fmla="*/ 221251 h 619329"/>
                <a:gd name="connsiteX188" fmla="*/ 115385 w 527178"/>
                <a:gd name="connsiteY188" fmla="*/ 222639 h 619329"/>
                <a:gd name="connsiteX189" fmla="*/ 115385 w 527178"/>
                <a:gd name="connsiteY189" fmla="*/ 215558 h 619329"/>
                <a:gd name="connsiteX190" fmla="*/ 110537 w 527178"/>
                <a:gd name="connsiteY190" fmla="*/ 216945 h 619329"/>
                <a:gd name="connsiteX191" fmla="*/ 110537 w 527178"/>
                <a:gd name="connsiteY191" fmla="*/ 209862 h 619329"/>
                <a:gd name="connsiteX192" fmla="*/ 105688 w 527178"/>
                <a:gd name="connsiteY192" fmla="*/ 211250 h 619329"/>
                <a:gd name="connsiteX193" fmla="*/ 105688 w 527178"/>
                <a:gd name="connsiteY193" fmla="*/ 204168 h 619329"/>
                <a:gd name="connsiteX194" fmla="*/ 100839 w 527178"/>
                <a:gd name="connsiteY194" fmla="*/ 205556 h 619329"/>
                <a:gd name="connsiteX195" fmla="*/ 100839 w 527178"/>
                <a:gd name="connsiteY195" fmla="*/ 198475 h 619329"/>
                <a:gd name="connsiteX196" fmla="*/ 95990 w 527178"/>
                <a:gd name="connsiteY196" fmla="*/ 199863 h 619329"/>
                <a:gd name="connsiteX197" fmla="*/ 95990 w 527178"/>
                <a:gd name="connsiteY197" fmla="*/ 192780 h 619329"/>
                <a:gd name="connsiteX198" fmla="*/ 91141 w 527178"/>
                <a:gd name="connsiteY198" fmla="*/ 194168 h 619329"/>
                <a:gd name="connsiteX199" fmla="*/ 91141 w 527178"/>
                <a:gd name="connsiteY199" fmla="*/ 187087 h 619329"/>
                <a:gd name="connsiteX200" fmla="*/ 86293 w 527178"/>
                <a:gd name="connsiteY200" fmla="*/ 188474 h 619329"/>
                <a:gd name="connsiteX201" fmla="*/ 86293 w 527178"/>
                <a:gd name="connsiteY201" fmla="*/ 181392 h 619329"/>
                <a:gd name="connsiteX202" fmla="*/ 81444 w 527178"/>
                <a:gd name="connsiteY202" fmla="*/ 182780 h 619329"/>
                <a:gd name="connsiteX203" fmla="*/ 81444 w 527178"/>
                <a:gd name="connsiteY203" fmla="*/ 175698 h 619329"/>
                <a:gd name="connsiteX204" fmla="*/ 76595 w 527178"/>
                <a:gd name="connsiteY204" fmla="*/ 177086 h 619329"/>
                <a:gd name="connsiteX205" fmla="*/ 76595 w 527178"/>
                <a:gd name="connsiteY205" fmla="*/ 170004 h 619329"/>
                <a:gd name="connsiteX206" fmla="*/ 71746 w 527178"/>
                <a:gd name="connsiteY206" fmla="*/ 171392 h 619329"/>
                <a:gd name="connsiteX207" fmla="*/ 71746 w 527178"/>
                <a:gd name="connsiteY207" fmla="*/ 164310 h 619329"/>
                <a:gd name="connsiteX208" fmla="*/ 66897 w 527178"/>
                <a:gd name="connsiteY208" fmla="*/ 165698 h 619329"/>
                <a:gd name="connsiteX209" fmla="*/ 66897 w 527178"/>
                <a:gd name="connsiteY209" fmla="*/ 158616 h 619329"/>
                <a:gd name="connsiteX210" fmla="*/ 62048 w 527178"/>
                <a:gd name="connsiteY210" fmla="*/ 160004 h 619329"/>
                <a:gd name="connsiteX211" fmla="*/ 62048 w 527178"/>
                <a:gd name="connsiteY211" fmla="*/ 152922 h 619329"/>
                <a:gd name="connsiteX212" fmla="*/ 57199 w 527178"/>
                <a:gd name="connsiteY212" fmla="*/ 154310 h 619329"/>
                <a:gd name="connsiteX213" fmla="*/ 57199 w 527178"/>
                <a:gd name="connsiteY213" fmla="*/ 147228 h 619329"/>
                <a:gd name="connsiteX214" fmla="*/ 52351 w 527178"/>
                <a:gd name="connsiteY214" fmla="*/ 148615 h 619329"/>
                <a:gd name="connsiteX215" fmla="*/ 52351 w 527178"/>
                <a:gd name="connsiteY215" fmla="*/ 141534 h 619329"/>
                <a:gd name="connsiteX216" fmla="*/ 47502 w 527178"/>
                <a:gd name="connsiteY216" fmla="*/ 142922 h 619329"/>
                <a:gd name="connsiteX217" fmla="*/ 47502 w 527178"/>
                <a:gd name="connsiteY217" fmla="*/ 135840 h 619329"/>
                <a:gd name="connsiteX218" fmla="*/ 42653 w 527178"/>
                <a:gd name="connsiteY218" fmla="*/ 137228 h 619329"/>
                <a:gd name="connsiteX219" fmla="*/ 42653 w 527178"/>
                <a:gd name="connsiteY219" fmla="*/ 130145 h 619329"/>
                <a:gd name="connsiteX220" fmla="*/ 37804 w 527178"/>
                <a:gd name="connsiteY220" fmla="*/ 131533 h 619329"/>
                <a:gd name="connsiteX221" fmla="*/ 37804 w 527178"/>
                <a:gd name="connsiteY221" fmla="*/ 124451 h 619329"/>
                <a:gd name="connsiteX222" fmla="*/ 32955 w 527178"/>
                <a:gd name="connsiteY222" fmla="*/ 125839 h 619329"/>
                <a:gd name="connsiteX223" fmla="*/ 32955 w 527178"/>
                <a:gd name="connsiteY223" fmla="*/ 118759 h 619329"/>
                <a:gd name="connsiteX224" fmla="*/ 28107 w 527178"/>
                <a:gd name="connsiteY224" fmla="*/ 120146 h 619329"/>
                <a:gd name="connsiteX225" fmla="*/ 28107 w 527178"/>
                <a:gd name="connsiteY225" fmla="*/ 113064 h 619329"/>
                <a:gd name="connsiteX226" fmla="*/ 23258 w 527178"/>
                <a:gd name="connsiteY226" fmla="*/ 114452 h 619329"/>
                <a:gd name="connsiteX227" fmla="*/ 23258 w 527178"/>
                <a:gd name="connsiteY227" fmla="*/ 19584 h 619329"/>
                <a:gd name="connsiteX228" fmla="*/ 82014 w 527178"/>
                <a:gd name="connsiteY228" fmla="*/ 4972 h 619329"/>
                <a:gd name="connsiteX229" fmla="*/ 148112 w 527178"/>
                <a:gd name="connsiteY229" fmla="*/ 0 h 61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27178" h="619329">
                  <a:moveTo>
                    <a:pt x="148112" y="0"/>
                  </a:moveTo>
                  <a:cubicBezTo>
                    <a:pt x="198581" y="114"/>
                    <a:pt x="237342" y="10290"/>
                    <a:pt x="264400" y="30524"/>
                  </a:cubicBezTo>
                  <a:lnTo>
                    <a:pt x="268934" y="36072"/>
                  </a:lnTo>
                  <a:lnTo>
                    <a:pt x="269249" y="36218"/>
                  </a:lnTo>
                  <a:lnTo>
                    <a:pt x="273782" y="41765"/>
                  </a:lnTo>
                  <a:lnTo>
                    <a:pt x="274097" y="41911"/>
                  </a:lnTo>
                  <a:lnTo>
                    <a:pt x="278631" y="47459"/>
                  </a:lnTo>
                  <a:lnTo>
                    <a:pt x="278946" y="47605"/>
                  </a:lnTo>
                  <a:lnTo>
                    <a:pt x="283481" y="53155"/>
                  </a:lnTo>
                  <a:lnTo>
                    <a:pt x="283795" y="53300"/>
                  </a:lnTo>
                  <a:lnTo>
                    <a:pt x="288328" y="58848"/>
                  </a:lnTo>
                  <a:lnTo>
                    <a:pt x="288644" y="58994"/>
                  </a:lnTo>
                  <a:lnTo>
                    <a:pt x="293176" y="64541"/>
                  </a:lnTo>
                  <a:lnTo>
                    <a:pt x="293493" y="64687"/>
                  </a:lnTo>
                  <a:lnTo>
                    <a:pt x="298028" y="70238"/>
                  </a:lnTo>
                  <a:lnTo>
                    <a:pt x="298341" y="70382"/>
                  </a:lnTo>
                  <a:lnTo>
                    <a:pt x="302874" y="75930"/>
                  </a:lnTo>
                  <a:lnTo>
                    <a:pt x="303190" y="76076"/>
                  </a:lnTo>
                  <a:lnTo>
                    <a:pt x="307723" y="81624"/>
                  </a:lnTo>
                  <a:lnTo>
                    <a:pt x="308039" y="81770"/>
                  </a:lnTo>
                  <a:lnTo>
                    <a:pt x="312572" y="87318"/>
                  </a:lnTo>
                  <a:lnTo>
                    <a:pt x="312888" y="87464"/>
                  </a:lnTo>
                  <a:lnTo>
                    <a:pt x="317421" y="93012"/>
                  </a:lnTo>
                  <a:lnTo>
                    <a:pt x="317737" y="93158"/>
                  </a:lnTo>
                  <a:lnTo>
                    <a:pt x="322270" y="98706"/>
                  </a:lnTo>
                  <a:lnTo>
                    <a:pt x="322586" y="98852"/>
                  </a:lnTo>
                  <a:lnTo>
                    <a:pt x="327119" y="104400"/>
                  </a:lnTo>
                  <a:lnTo>
                    <a:pt x="327435" y="104546"/>
                  </a:lnTo>
                  <a:lnTo>
                    <a:pt x="331969" y="110095"/>
                  </a:lnTo>
                  <a:lnTo>
                    <a:pt x="332283" y="110240"/>
                  </a:lnTo>
                  <a:lnTo>
                    <a:pt x="336818" y="115790"/>
                  </a:lnTo>
                  <a:lnTo>
                    <a:pt x="337132" y="115935"/>
                  </a:lnTo>
                  <a:lnTo>
                    <a:pt x="341664" y="121482"/>
                  </a:lnTo>
                  <a:lnTo>
                    <a:pt x="341981" y="121628"/>
                  </a:lnTo>
                  <a:lnTo>
                    <a:pt x="346514" y="127176"/>
                  </a:lnTo>
                  <a:lnTo>
                    <a:pt x="346830" y="127322"/>
                  </a:lnTo>
                  <a:lnTo>
                    <a:pt x="351365" y="132872"/>
                  </a:lnTo>
                  <a:lnTo>
                    <a:pt x="351679" y="133017"/>
                  </a:lnTo>
                  <a:lnTo>
                    <a:pt x="356213" y="138566"/>
                  </a:lnTo>
                  <a:lnTo>
                    <a:pt x="356527" y="138711"/>
                  </a:lnTo>
                  <a:lnTo>
                    <a:pt x="361059" y="144258"/>
                  </a:lnTo>
                  <a:lnTo>
                    <a:pt x="361376" y="144404"/>
                  </a:lnTo>
                  <a:lnTo>
                    <a:pt x="365909" y="149952"/>
                  </a:lnTo>
                  <a:lnTo>
                    <a:pt x="366225" y="150098"/>
                  </a:lnTo>
                  <a:lnTo>
                    <a:pt x="370760" y="155648"/>
                  </a:lnTo>
                  <a:lnTo>
                    <a:pt x="371074" y="155793"/>
                  </a:lnTo>
                  <a:lnTo>
                    <a:pt x="375607" y="161341"/>
                  </a:lnTo>
                  <a:lnTo>
                    <a:pt x="375923" y="161487"/>
                  </a:lnTo>
                  <a:lnTo>
                    <a:pt x="380456" y="167035"/>
                  </a:lnTo>
                  <a:lnTo>
                    <a:pt x="380772" y="167181"/>
                  </a:lnTo>
                  <a:lnTo>
                    <a:pt x="385305" y="172729"/>
                  </a:lnTo>
                  <a:lnTo>
                    <a:pt x="385621" y="172875"/>
                  </a:lnTo>
                  <a:lnTo>
                    <a:pt x="390155" y="178424"/>
                  </a:lnTo>
                  <a:lnTo>
                    <a:pt x="390469" y="178569"/>
                  </a:lnTo>
                  <a:lnTo>
                    <a:pt x="395002" y="184117"/>
                  </a:lnTo>
                  <a:lnTo>
                    <a:pt x="395318" y="184263"/>
                  </a:lnTo>
                  <a:lnTo>
                    <a:pt x="399851" y="189811"/>
                  </a:lnTo>
                  <a:lnTo>
                    <a:pt x="400167" y="189957"/>
                  </a:lnTo>
                  <a:lnTo>
                    <a:pt x="404700" y="195505"/>
                  </a:lnTo>
                  <a:lnTo>
                    <a:pt x="405016" y="195651"/>
                  </a:lnTo>
                  <a:lnTo>
                    <a:pt x="409549" y="201199"/>
                  </a:lnTo>
                  <a:lnTo>
                    <a:pt x="409865" y="201345"/>
                  </a:lnTo>
                  <a:lnTo>
                    <a:pt x="414399" y="206894"/>
                  </a:lnTo>
                  <a:lnTo>
                    <a:pt x="414713" y="207039"/>
                  </a:lnTo>
                  <a:lnTo>
                    <a:pt x="419246" y="212587"/>
                  </a:lnTo>
                  <a:lnTo>
                    <a:pt x="419562" y="212733"/>
                  </a:lnTo>
                  <a:lnTo>
                    <a:pt x="424097" y="218283"/>
                  </a:lnTo>
                  <a:lnTo>
                    <a:pt x="424411" y="218428"/>
                  </a:lnTo>
                  <a:lnTo>
                    <a:pt x="428943" y="223975"/>
                  </a:lnTo>
                  <a:lnTo>
                    <a:pt x="429260" y="224121"/>
                  </a:lnTo>
                  <a:lnTo>
                    <a:pt x="433793" y="229669"/>
                  </a:lnTo>
                  <a:lnTo>
                    <a:pt x="434109" y="229815"/>
                  </a:lnTo>
                  <a:lnTo>
                    <a:pt x="438644" y="235365"/>
                  </a:lnTo>
                  <a:lnTo>
                    <a:pt x="438958" y="235510"/>
                  </a:lnTo>
                  <a:lnTo>
                    <a:pt x="443491" y="241058"/>
                  </a:lnTo>
                  <a:lnTo>
                    <a:pt x="443807" y="241204"/>
                  </a:lnTo>
                  <a:lnTo>
                    <a:pt x="448341" y="246753"/>
                  </a:lnTo>
                  <a:lnTo>
                    <a:pt x="448655" y="246898"/>
                  </a:lnTo>
                  <a:lnTo>
                    <a:pt x="453187" y="252445"/>
                  </a:lnTo>
                  <a:lnTo>
                    <a:pt x="453504" y="252591"/>
                  </a:lnTo>
                  <a:lnTo>
                    <a:pt x="458039" y="258141"/>
                  </a:lnTo>
                  <a:lnTo>
                    <a:pt x="458353" y="258286"/>
                  </a:lnTo>
                  <a:lnTo>
                    <a:pt x="462886" y="263834"/>
                  </a:lnTo>
                  <a:lnTo>
                    <a:pt x="463202" y="263980"/>
                  </a:lnTo>
                  <a:lnTo>
                    <a:pt x="467736" y="269529"/>
                  </a:lnTo>
                  <a:lnTo>
                    <a:pt x="468050" y="269674"/>
                  </a:lnTo>
                  <a:lnTo>
                    <a:pt x="472583" y="275222"/>
                  </a:lnTo>
                  <a:lnTo>
                    <a:pt x="472899" y="275368"/>
                  </a:lnTo>
                  <a:lnTo>
                    <a:pt x="477432" y="280916"/>
                  </a:lnTo>
                  <a:lnTo>
                    <a:pt x="477748" y="281062"/>
                  </a:lnTo>
                  <a:lnTo>
                    <a:pt x="482281" y="286610"/>
                  </a:lnTo>
                  <a:lnTo>
                    <a:pt x="482597" y="286756"/>
                  </a:lnTo>
                  <a:lnTo>
                    <a:pt x="487130" y="292304"/>
                  </a:lnTo>
                  <a:lnTo>
                    <a:pt x="487446" y="292450"/>
                  </a:lnTo>
                  <a:lnTo>
                    <a:pt x="491979" y="297998"/>
                  </a:lnTo>
                  <a:lnTo>
                    <a:pt x="492295" y="298144"/>
                  </a:lnTo>
                  <a:lnTo>
                    <a:pt x="496828" y="303692"/>
                  </a:lnTo>
                  <a:lnTo>
                    <a:pt x="497144" y="303838"/>
                  </a:lnTo>
                  <a:lnTo>
                    <a:pt x="501677" y="309386"/>
                  </a:lnTo>
                  <a:lnTo>
                    <a:pt x="501993" y="309532"/>
                  </a:lnTo>
                  <a:lnTo>
                    <a:pt x="506527" y="315081"/>
                  </a:lnTo>
                  <a:lnTo>
                    <a:pt x="506841" y="315226"/>
                  </a:lnTo>
                  <a:lnTo>
                    <a:pt x="511376" y="320776"/>
                  </a:lnTo>
                  <a:lnTo>
                    <a:pt x="511690" y="320921"/>
                  </a:lnTo>
                  <a:lnTo>
                    <a:pt x="516222" y="326468"/>
                  </a:lnTo>
                  <a:lnTo>
                    <a:pt x="516539" y="326614"/>
                  </a:lnTo>
                  <a:lnTo>
                    <a:pt x="521072" y="332162"/>
                  </a:lnTo>
                  <a:lnTo>
                    <a:pt x="521388" y="332308"/>
                  </a:lnTo>
                  <a:lnTo>
                    <a:pt x="525922" y="337857"/>
                  </a:lnTo>
                  <a:lnTo>
                    <a:pt x="526236" y="338002"/>
                  </a:lnTo>
                  <a:lnTo>
                    <a:pt x="527178" y="339154"/>
                  </a:lnTo>
                  <a:lnTo>
                    <a:pt x="515292" y="377443"/>
                  </a:lnTo>
                  <a:cubicBezTo>
                    <a:pt x="464833" y="496742"/>
                    <a:pt x="357983" y="586382"/>
                    <a:pt x="228157" y="612948"/>
                  </a:cubicBezTo>
                  <a:lnTo>
                    <a:pt x="164860" y="619329"/>
                  </a:lnTo>
                  <a:lnTo>
                    <a:pt x="164860" y="618778"/>
                  </a:lnTo>
                  <a:lnTo>
                    <a:pt x="160011" y="618778"/>
                  </a:lnTo>
                  <a:lnTo>
                    <a:pt x="160011" y="613083"/>
                  </a:lnTo>
                  <a:lnTo>
                    <a:pt x="155162" y="613083"/>
                  </a:lnTo>
                  <a:lnTo>
                    <a:pt x="155162" y="607389"/>
                  </a:lnTo>
                  <a:lnTo>
                    <a:pt x="150313" y="607389"/>
                  </a:lnTo>
                  <a:lnTo>
                    <a:pt x="150313" y="601695"/>
                  </a:lnTo>
                  <a:lnTo>
                    <a:pt x="145465" y="601695"/>
                  </a:lnTo>
                  <a:lnTo>
                    <a:pt x="145465" y="596001"/>
                  </a:lnTo>
                  <a:lnTo>
                    <a:pt x="140616" y="596001"/>
                  </a:lnTo>
                  <a:lnTo>
                    <a:pt x="140616" y="590307"/>
                  </a:lnTo>
                  <a:lnTo>
                    <a:pt x="135767" y="590307"/>
                  </a:lnTo>
                  <a:lnTo>
                    <a:pt x="135767" y="584613"/>
                  </a:lnTo>
                  <a:lnTo>
                    <a:pt x="130918" y="584613"/>
                  </a:lnTo>
                  <a:lnTo>
                    <a:pt x="130918" y="578919"/>
                  </a:lnTo>
                  <a:lnTo>
                    <a:pt x="126069" y="578919"/>
                  </a:lnTo>
                  <a:lnTo>
                    <a:pt x="126069" y="573225"/>
                  </a:lnTo>
                  <a:lnTo>
                    <a:pt x="121221" y="573225"/>
                  </a:lnTo>
                  <a:lnTo>
                    <a:pt x="121221" y="567531"/>
                  </a:lnTo>
                  <a:lnTo>
                    <a:pt x="116372" y="567531"/>
                  </a:lnTo>
                  <a:lnTo>
                    <a:pt x="116372" y="561837"/>
                  </a:lnTo>
                  <a:lnTo>
                    <a:pt x="111523" y="561837"/>
                  </a:lnTo>
                  <a:lnTo>
                    <a:pt x="111523" y="556143"/>
                  </a:lnTo>
                  <a:lnTo>
                    <a:pt x="106674" y="556143"/>
                  </a:lnTo>
                  <a:lnTo>
                    <a:pt x="106674" y="550448"/>
                  </a:lnTo>
                  <a:lnTo>
                    <a:pt x="101825" y="550448"/>
                  </a:lnTo>
                  <a:lnTo>
                    <a:pt x="101825" y="544754"/>
                  </a:lnTo>
                  <a:lnTo>
                    <a:pt x="96976" y="544754"/>
                  </a:lnTo>
                  <a:lnTo>
                    <a:pt x="96976" y="539061"/>
                  </a:lnTo>
                  <a:lnTo>
                    <a:pt x="92127" y="539061"/>
                  </a:lnTo>
                  <a:lnTo>
                    <a:pt x="92127" y="533367"/>
                  </a:lnTo>
                  <a:lnTo>
                    <a:pt x="87279" y="533367"/>
                  </a:lnTo>
                  <a:lnTo>
                    <a:pt x="87279" y="527672"/>
                  </a:lnTo>
                  <a:lnTo>
                    <a:pt x="82430" y="527672"/>
                  </a:lnTo>
                  <a:lnTo>
                    <a:pt x="82430" y="521978"/>
                  </a:lnTo>
                  <a:lnTo>
                    <a:pt x="77581" y="521978"/>
                  </a:lnTo>
                  <a:lnTo>
                    <a:pt x="77581" y="516285"/>
                  </a:lnTo>
                  <a:lnTo>
                    <a:pt x="72732" y="516285"/>
                  </a:lnTo>
                  <a:lnTo>
                    <a:pt x="72732" y="510590"/>
                  </a:lnTo>
                  <a:lnTo>
                    <a:pt x="67883" y="510590"/>
                  </a:lnTo>
                  <a:lnTo>
                    <a:pt x="67883" y="504896"/>
                  </a:lnTo>
                  <a:lnTo>
                    <a:pt x="63035" y="504896"/>
                  </a:lnTo>
                  <a:lnTo>
                    <a:pt x="63035" y="499202"/>
                  </a:lnTo>
                  <a:lnTo>
                    <a:pt x="58186" y="499202"/>
                  </a:lnTo>
                  <a:lnTo>
                    <a:pt x="58186" y="493508"/>
                  </a:lnTo>
                  <a:lnTo>
                    <a:pt x="53337" y="493508"/>
                  </a:lnTo>
                  <a:lnTo>
                    <a:pt x="53337" y="487814"/>
                  </a:lnTo>
                  <a:lnTo>
                    <a:pt x="48488" y="487814"/>
                  </a:lnTo>
                  <a:lnTo>
                    <a:pt x="48488" y="482120"/>
                  </a:lnTo>
                  <a:lnTo>
                    <a:pt x="43639" y="482120"/>
                  </a:lnTo>
                  <a:lnTo>
                    <a:pt x="43639" y="476426"/>
                  </a:lnTo>
                  <a:lnTo>
                    <a:pt x="38790" y="476426"/>
                  </a:lnTo>
                  <a:lnTo>
                    <a:pt x="38790" y="470732"/>
                  </a:lnTo>
                  <a:lnTo>
                    <a:pt x="33941" y="470732"/>
                  </a:lnTo>
                  <a:lnTo>
                    <a:pt x="33941" y="465037"/>
                  </a:lnTo>
                  <a:lnTo>
                    <a:pt x="29093" y="465037"/>
                  </a:lnTo>
                  <a:lnTo>
                    <a:pt x="29093" y="459344"/>
                  </a:lnTo>
                  <a:lnTo>
                    <a:pt x="24244" y="459344"/>
                  </a:lnTo>
                  <a:lnTo>
                    <a:pt x="24244" y="453650"/>
                  </a:lnTo>
                  <a:lnTo>
                    <a:pt x="19395" y="453650"/>
                  </a:lnTo>
                  <a:lnTo>
                    <a:pt x="19395" y="447955"/>
                  </a:lnTo>
                  <a:lnTo>
                    <a:pt x="14546" y="447955"/>
                  </a:lnTo>
                  <a:lnTo>
                    <a:pt x="14546" y="442261"/>
                  </a:lnTo>
                  <a:lnTo>
                    <a:pt x="9697" y="442261"/>
                  </a:lnTo>
                  <a:lnTo>
                    <a:pt x="9697" y="436568"/>
                  </a:lnTo>
                  <a:lnTo>
                    <a:pt x="4849" y="436568"/>
                  </a:lnTo>
                  <a:lnTo>
                    <a:pt x="4849" y="430874"/>
                  </a:lnTo>
                  <a:lnTo>
                    <a:pt x="0" y="430874"/>
                  </a:lnTo>
                  <a:lnTo>
                    <a:pt x="0" y="334785"/>
                  </a:lnTo>
                  <a:cubicBezTo>
                    <a:pt x="31285" y="309526"/>
                    <a:pt x="58524" y="286925"/>
                    <a:pt x="81717" y="266983"/>
                  </a:cubicBezTo>
                  <a:lnTo>
                    <a:pt x="125083" y="227839"/>
                  </a:lnTo>
                  <a:lnTo>
                    <a:pt x="125083" y="226944"/>
                  </a:lnTo>
                  <a:lnTo>
                    <a:pt x="120234" y="228332"/>
                  </a:lnTo>
                  <a:lnTo>
                    <a:pt x="120234" y="221251"/>
                  </a:lnTo>
                  <a:lnTo>
                    <a:pt x="115385" y="222639"/>
                  </a:lnTo>
                  <a:lnTo>
                    <a:pt x="115385" y="215558"/>
                  </a:lnTo>
                  <a:lnTo>
                    <a:pt x="110537" y="216945"/>
                  </a:lnTo>
                  <a:lnTo>
                    <a:pt x="110537" y="209862"/>
                  </a:lnTo>
                  <a:lnTo>
                    <a:pt x="105688" y="211250"/>
                  </a:lnTo>
                  <a:lnTo>
                    <a:pt x="105688" y="204168"/>
                  </a:lnTo>
                  <a:lnTo>
                    <a:pt x="100839" y="205556"/>
                  </a:lnTo>
                  <a:lnTo>
                    <a:pt x="100839" y="198475"/>
                  </a:lnTo>
                  <a:lnTo>
                    <a:pt x="95990" y="199863"/>
                  </a:lnTo>
                  <a:lnTo>
                    <a:pt x="95990" y="192780"/>
                  </a:lnTo>
                  <a:lnTo>
                    <a:pt x="91141" y="194168"/>
                  </a:lnTo>
                  <a:lnTo>
                    <a:pt x="91141" y="187087"/>
                  </a:lnTo>
                  <a:lnTo>
                    <a:pt x="86293" y="188474"/>
                  </a:lnTo>
                  <a:lnTo>
                    <a:pt x="86293" y="181392"/>
                  </a:lnTo>
                  <a:lnTo>
                    <a:pt x="81444" y="182780"/>
                  </a:lnTo>
                  <a:lnTo>
                    <a:pt x="81444" y="175698"/>
                  </a:lnTo>
                  <a:lnTo>
                    <a:pt x="76595" y="177086"/>
                  </a:lnTo>
                  <a:lnTo>
                    <a:pt x="76595" y="170004"/>
                  </a:lnTo>
                  <a:lnTo>
                    <a:pt x="71746" y="171392"/>
                  </a:lnTo>
                  <a:lnTo>
                    <a:pt x="71746" y="164310"/>
                  </a:lnTo>
                  <a:lnTo>
                    <a:pt x="66897" y="165698"/>
                  </a:lnTo>
                  <a:lnTo>
                    <a:pt x="66897" y="158616"/>
                  </a:lnTo>
                  <a:lnTo>
                    <a:pt x="62048" y="160004"/>
                  </a:lnTo>
                  <a:lnTo>
                    <a:pt x="62048" y="152922"/>
                  </a:lnTo>
                  <a:lnTo>
                    <a:pt x="57199" y="154310"/>
                  </a:lnTo>
                  <a:lnTo>
                    <a:pt x="57199" y="147228"/>
                  </a:lnTo>
                  <a:lnTo>
                    <a:pt x="52351" y="148615"/>
                  </a:lnTo>
                  <a:lnTo>
                    <a:pt x="52351" y="141534"/>
                  </a:lnTo>
                  <a:lnTo>
                    <a:pt x="47502" y="142922"/>
                  </a:lnTo>
                  <a:lnTo>
                    <a:pt x="47502" y="135840"/>
                  </a:lnTo>
                  <a:lnTo>
                    <a:pt x="42653" y="137228"/>
                  </a:lnTo>
                  <a:lnTo>
                    <a:pt x="42653" y="130145"/>
                  </a:lnTo>
                  <a:lnTo>
                    <a:pt x="37804" y="131533"/>
                  </a:lnTo>
                  <a:lnTo>
                    <a:pt x="37804" y="124451"/>
                  </a:lnTo>
                  <a:lnTo>
                    <a:pt x="32955" y="125839"/>
                  </a:lnTo>
                  <a:lnTo>
                    <a:pt x="32955" y="118759"/>
                  </a:lnTo>
                  <a:lnTo>
                    <a:pt x="28107" y="120146"/>
                  </a:lnTo>
                  <a:lnTo>
                    <a:pt x="28107" y="113064"/>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64" name="文本框 63">
              <a:extLst>
                <a:ext uri="{FF2B5EF4-FFF2-40B4-BE49-F238E27FC236}">
                  <a16:creationId xmlns:a16="http://schemas.microsoft.com/office/drawing/2014/main" id="{C5658812-81AA-4C36-8ABB-5048D5AFDEA0}"/>
                </a:ext>
              </a:extLst>
            </p:cNvPr>
            <p:cNvSpPr txBox="1"/>
            <p:nvPr/>
          </p:nvSpPr>
          <p:spPr>
            <a:xfrm>
              <a:off x="7071586" y="2051643"/>
              <a:ext cx="327003" cy="454960"/>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3" name="组合 2">
            <a:extLst>
              <a:ext uri="{FF2B5EF4-FFF2-40B4-BE49-F238E27FC236}">
                <a16:creationId xmlns:a16="http://schemas.microsoft.com/office/drawing/2014/main" id="{7C2FFEB7-025A-476A-8270-ECAA66835878}"/>
              </a:ext>
            </a:extLst>
          </p:cNvPr>
          <p:cNvGrpSpPr/>
          <p:nvPr userDrawn="1"/>
        </p:nvGrpSpPr>
        <p:grpSpPr>
          <a:xfrm>
            <a:off x="5523297" y="3036085"/>
            <a:ext cx="1145407" cy="1145407"/>
            <a:chOff x="5523297" y="2856297"/>
            <a:chExt cx="1145407" cy="1145407"/>
          </a:xfrm>
        </p:grpSpPr>
        <p:sp>
          <p:nvSpPr>
            <p:cNvPr id="66" name="椭圆 65">
              <a:extLst>
                <a:ext uri="{FF2B5EF4-FFF2-40B4-BE49-F238E27FC236}">
                  <a16:creationId xmlns:a16="http://schemas.microsoft.com/office/drawing/2014/main" id="{D25FD3EF-C91B-4F37-BB81-0312CA893770}"/>
                </a:ext>
              </a:extLst>
            </p:cNvPr>
            <p:cNvSpPr/>
            <p:nvPr userDrawn="1"/>
          </p:nvSpPr>
          <p:spPr>
            <a:xfrm>
              <a:off x="5523297" y="2856297"/>
              <a:ext cx="1145407" cy="114540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67" name="任意多边形: 形状 66">
              <a:extLst>
                <a:ext uri="{FF2B5EF4-FFF2-40B4-BE49-F238E27FC236}">
                  <a16:creationId xmlns:a16="http://schemas.microsoft.com/office/drawing/2014/main" id="{B58B8D0F-3DAC-4BB8-8213-76D838C23203}"/>
                </a:ext>
              </a:extLst>
            </p:cNvPr>
            <p:cNvSpPr/>
            <p:nvPr userDrawn="1"/>
          </p:nvSpPr>
          <p:spPr>
            <a:xfrm>
              <a:off x="5600608" y="3117455"/>
              <a:ext cx="1068096" cy="884249"/>
            </a:xfrm>
            <a:custGeom>
              <a:avLst/>
              <a:gdLst>
                <a:gd name="connsiteX0" fmla="*/ 1596871 w 2632336"/>
                <a:gd name="connsiteY0" fmla="*/ 147 h 2179243"/>
                <a:gd name="connsiteX1" fmla="*/ 1746697 w 2632336"/>
                <a:gd name="connsiteY1" fmla="*/ 5198 h 2179243"/>
                <a:gd name="connsiteX2" fmla="*/ 2285788 w 2632336"/>
                <a:gd name="connsiteY2" fmla="*/ 146295 h 2179243"/>
                <a:gd name="connsiteX3" fmla="*/ 2336096 w 2632336"/>
                <a:gd name="connsiteY3" fmla="*/ 188471 h 2179243"/>
                <a:gd name="connsiteX4" fmla="*/ 2336569 w 2632336"/>
                <a:gd name="connsiteY4" fmla="*/ 189158 h 2179243"/>
                <a:gd name="connsiteX5" fmla="*/ 2342795 w 2632336"/>
                <a:gd name="connsiteY5" fmla="*/ 195086 h 2179243"/>
                <a:gd name="connsiteX6" fmla="*/ 2343268 w 2632336"/>
                <a:gd name="connsiteY6" fmla="*/ 195772 h 2179243"/>
                <a:gd name="connsiteX7" fmla="*/ 2349494 w 2632336"/>
                <a:gd name="connsiteY7" fmla="*/ 201703 h 2179243"/>
                <a:gd name="connsiteX8" fmla="*/ 2349969 w 2632336"/>
                <a:gd name="connsiteY8" fmla="*/ 202390 h 2179243"/>
                <a:gd name="connsiteX9" fmla="*/ 2356192 w 2632336"/>
                <a:gd name="connsiteY9" fmla="*/ 208318 h 2179243"/>
                <a:gd name="connsiteX10" fmla="*/ 2356665 w 2632336"/>
                <a:gd name="connsiteY10" fmla="*/ 209003 h 2179243"/>
                <a:gd name="connsiteX11" fmla="*/ 2362891 w 2632336"/>
                <a:gd name="connsiteY11" fmla="*/ 214935 h 2179243"/>
                <a:gd name="connsiteX12" fmla="*/ 2363364 w 2632336"/>
                <a:gd name="connsiteY12" fmla="*/ 215620 h 2179243"/>
                <a:gd name="connsiteX13" fmla="*/ 2369590 w 2632336"/>
                <a:gd name="connsiteY13" fmla="*/ 221550 h 2179243"/>
                <a:gd name="connsiteX14" fmla="*/ 2370063 w 2632336"/>
                <a:gd name="connsiteY14" fmla="*/ 222236 h 2179243"/>
                <a:gd name="connsiteX15" fmla="*/ 2376289 w 2632336"/>
                <a:gd name="connsiteY15" fmla="*/ 228167 h 2179243"/>
                <a:gd name="connsiteX16" fmla="*/ 2376762 w 2632336"/>
                <a:gd name="connsiteY16" fmla="*/ 228852 h 2179243"/>
                <a:gd name="connsiteX17" fmla="*/ 2382988 w 2632336"/>
                <a:gd name="connsiteY17" fmla="*/ 234784 h 2179243"/>
                <a:gd name="connsiteX18" fmla="*/ 2383462 w 2632336"/>
                <a:gd name="connsiteY18" fmla="*/ 235472 h 2179243"/>
                <a:gd name="connsiteX19" fmla="*/ 2389687 w 2632336"/>
                <a:gd name="connsiteY19" fmla="*/ 241401 h 2179243"/>
                <a:gd name="connsiteX20" fmla="*/ 2390160 w 2632336"/>
                <a:gd name="connsiteY20" fmla="*/ 242087 h 2179243"/>
                <a:gd name="connsiteX21" fmla="*/ 2396386 w 2632336"/>
                <a:gd name="connsiteY21" fmla="*/ 248017 h 2179243"/>
                <a:gd name="connsiteX22" fmla="*/ 2396860 w 2632336"/>
                <a:gd name="connsiteY22" fmla="*/ 248705 h 2179243"/>
                <a:gd name="connsiteX23" fmla="*/ 2403084 w 2632336"/>
                <a:gd name="connsiteY23" fmla="*/ 254634 h 2179243"/>
                <a:gd name="connsiteX24" fmla="*/ 2403557 w 2632336"/>
                <a:gd name="connsiteY24" fmla="*/ 255318 h 2179243"/>
                <a:gd name="connsiteX25" fmla="*/ 2409783 w 2632336"/>
                <a:gd name="connsiteY25" fmla="*/ 261250 h 2179243"/>
                <a:gd name="connsiteX26" fmla="*/ 2410256 w 2632336"/>
                <a:gd name="connsiteY26" fmla="*/ 261935 h 2179243"/>
                <a:gd name="connsiteX27" fmla="*/ 2416482 w 2632336"/>
                <a:gd name="connsiteY27" fmla="*/ 267865 h 2179243"/>
                <a:gd name="connsiteX28" fmla="*/ 2416955 w 2632336"/>
                <a:gd name="connsiteY28" fmla="*/ 268551 h 2179243"/>
                <a:gd name="connsiteX29" fmla="*/ 2423181 w 2632336"/>
                <a:gd name="connsiteY29" fmla="*/ 274483 h 2179243"/>
                <a:gd name="connsiteX30" fmla="*/ 2423654 w 2632336"/>
                <a:gd name="connsiteY30" fmla="*/ 275169 h 2179243"/>
                <a:gd name="connsiteX31" fmla="*/ 2429879 w 2632336"/>
                <a:gd name="connsiteY31" fmla="*/ 281101 h 2179243"/>
                <a:gd name="connsiteX32" fmla="*/ 2430353 w 2632336"/>
                <a:gd name="connsiteY32" fmla="*/ 281787 h 2179243"/>
                <a:gd name="connsiteX33" fmla="*/ 2436578 w 2632336"/>
                <a:gd name="connsiteY33" fmla="*/ 287717 h 2179243"/>
                <a:gd name="connsiteX34" fmla="*/ 2437052 w 2632336"/>
                <a:gd name="connsiteY34" fmla="*/ 288403 h 2179243"/>
                <a:gd name="connsiteX35" fmla="*/ 2443277 w 2632336"/>
                <a:gd name="connsiteY35" fmla="*/ 294334 h 2179243"/>
                <a:gd name="connsiteX36" fmla="*/ 2443752 w 2632336"/>
                <a:gd name="connsiteY36" fmla="*/ 295021 h 2179243"/>
                <a:gd name="connsiteX37" fmla="*/ 2449975 w 2632336"/>
                <a:gd name="connsiteY37" fmla="*/ 300950 h 2179243"/>
                <a:gd name="connsiteX38" fmla="*/ 2450449 w 2632336"/>
                <a:gd name="connsiteY38" fmla="*/ 301635 h 2179243"/>
                <a:gd name="connsiteX39" fmla="*/ 2456674 w 2632336"/>
                <a:gd name="connsiteY39" fmla="*/ 307566 h 2179243"/>
                <a:gd name="connsiteX40" fmla="*/ 2457148 w 2632336"/>
                <a:gd name="connsiteY40" fmla="*/ 308251 h 2179243"/>
                <a:gd name="connsiteX41" fmla="*/ 2463373 w 2632336"/>
                <a:gd name="connsiteY41" fmla="*/ 314182 h 2179243"/>
                <a:gd name="connsiteX42" fmla="*/ 2463847 w 2632336"/>
                <a:gd name="connsiteY42" fmla="*/ 314868 h 2179243"/>
                <a:gd name="connsiteX43" fmla="*/ 2470072 w 2632336"/>
                <a:gd name="connsiteY43" fmla="*/ 320798 h 2179243"/>
                <a:gd name="connsiteX44" fmla="*/ 2470546 w 2632336"/>
                <a:gd name="connsiteY44" fmla="*/ 321484 h 2179243"/>
                <a:gd name="connsiteX45" fmla="*/ 2476771 w 2632336"/>
                <a:gd name="connsiteY45" fmla="*/ 327415 h 2179243"/>
                <a:gd name="connsiteX46" fmla="*/ 2477246 w 2632336"/>
                <a:gd name="connsiteY46" fmla="*/ 328102 h 2179243"/>
                <a:gd name="connsiteX47" fmla="*/ 2483470 w 2632336"/>
                <a:gd name="connsiteY47" fmla="*/ 334032 h 2179243"/>
                <a:gd name="connsiteX48" fmla="*/ 2483943 w 2632336"/>
                <a:gd name="connsiteY48" fmla="*/ 334719 h 2179243"/>
                <a:gd name="connsiteX49" fmla="*/ 2490169 w 2632336"/>
                <a:gd name="connsiteY49" fmla="*/ 340649 h 2179243"/>
                <a:gd name="connsiteX50" fmla="*/ 2490644 w 2632336"/>
                <a:gd name="connsiteY50" fmla="*/ 341336 h 2179243"/>
                <a:gd name="connsiteX51" fmla="*/ 2496867 w 2632336"/>
                <a:gd name="connsiteY51" fmla="*/ 347265 h 2179243"/>
                <a:gd name="connsiteX52" fmla="*/ 2497341 w 2632336"/>
                <a:gd name="connsiteY52" fmla="*/ 347951 h 2179243"/>
                <a:gd name="connsiteX53" fmla="*/ 2503566 w 2632336"/>
                <a:gd name="connsiteY53" fmla="*/ 353882 h 2179243"/>
                <a:gd name="connsiteX54" fmla="*/ 2504039 w 2632336"/>
                <a:gd name="connsiteY54" fmla="*/ 354567 h 2179243"/>
                <a:gd name="connsiteX55" fmla="*/ 2510265 w 2632336"/>
                <a:gd name="connsiteY55" fmla="*/ 360498 h 2179243"/>
                <a:gd name="connsiteX56" fmla="*/ 2510738 w 2632336"/>
                <a:gd name="connsiteY56" fmla="*/ 361184 h 2179243"/>
                <a:gd name="connsiteX57" fmla="*/ 2516964 w 2632336"/>
                <a:gd name="connsiteY57" fmla="*/ 367114 h 2179243"/>
                <a:gd name="connsiteX58" fmla="*/ 2517437 w 2632336"/>
                <a:gd name="connsiteY58" fmla="*/ 367800 h 2179243"/>
                <a:gd name="connsiteX59" fmla="*/ 2523663 w 2632336"/>
                <a:gd name="connsiteY59" fmla="*/ 373731 h 2179243"/>
                <a:gd name="connsiteX60" fmla="*/ 2524136 w 2632336"/>
                <a:gd name="connsiteY60" fmla="*/ 374416 h 2179243"/>
                <a:gd name="connsiteX61" fmla="*/ 2530362 w 2632336"/>
                <a:gd name="connsiteY61" fmla="*/ 380347 h 2179243"/>
                <a:gd name="connsiteX62" fmla="*/ 2530835 w 2632336"/>
                <a:gd name="connsiteY62" fmla="*/ 381033 h 2179243"/>
                <a:gd name="connsiteX63" fmla="*/ 2537061 w 2632336"/>
                <a:gd name="connsiteY63" fmla="*/ 386964 h 2179243"/>
                <a:gd name="connsiteX64" fmla="*/ 2537536 w 2632336"/>
                <a:gd name="connsiteY64" fmla="*/ 387651 h 2179243"/>
                <a:gd name="connsiteX65" fmla="*/ 2543759 w 2632336"/>
                <a:gd name="connsiteY65" fmla="*/ 393580 h 2179243"/>
                <a:gd name="connsiteX66" fmla="*/ 2544232 w 2632336"/>
                <a:gd name="connsiteY66" fmla="*/ 394265 h 2179243"/>
                <a:gd name="connsiteX67" fmla="*/ 2550458 w 2632336"/>
                <a:gd name="connsiteY67" fmla="*/ 400196 h 2179243"/>
                <a:gd name="connsiteX68" fmla="*/ 2550931 w 2632336"/>
                <a:gd name="connsiteY68" fmla="*/ 400882 h 2179243"/>
                <a:gd name="connsiteX69" fmla="*/ 2557157 w 2632336"/>
                <a:gd name="connsiteY69" fmla="*/ 406811 h 2179243"/>
                <a:gd name="connsiteX70" fmla="*/ 2557630 w 2632336"/>
                <a:gd name="connsiteY70" fmla="*/ 407497 h 2179243"/>
                <a:gd name="connsiteX71" fmla="*/ 2563856 w 2632336"/>
                <a:gd name="connsiteY71" fmla="*/ 413429 h 2179243"/>
                <a:gd name="connsiteX72" fmla="*/ 2564329 w 2632336"/>
                <a:gd name="connsiteY72" fmla="*/ 414114 h 2179243"/>
                <a:gd name="connsiteX73" fmla="*/ 2570555 w 2632336"/>
                <a:gd name="connsiteY73" fmla="*/ 420046 h 2179243"/>
                <a:gd name="connsiteX74" fmla="*/ 2571030 w 2632336"/>
                <a:gd name="connsiteY74" fmla="*/ 420733 h 2179243"/>
                <a:gd name="connsiteX75" fmla="*/ 2577253 w 2632336"/>
                <a:gd name="connsiteY75" fmla="*/ 426664 h 2179243"/>
                <a:gd name="connsiteX76" fmla="*/ 2577726 w 2632336"/>
                <a:gd name="connsiteY76" fmla="*/ 427349 h 2179243"/>
                <a:gd name="connsiteX77" fmla="*/ 2583953 w 2632336"/>
                <a:gd name="connsiteY77" fmla="*/ 433281 h 2179243"/>
                <a:gd name="connsiteX78" fmla="*/ 2584427 w 2632336"/>
                <a:gd name="connsiteY78" fmla="*/ 433968 h 2179243"/>
                <a:gd name="connsiteX79" fmla="*/ 2590651 w 2632336"/>
                <a:gd name="connsiteY79" fmla="*/ 439898 h 2179243"/>
                <a:gd name="connsiteX80" fmla="*/ 2591124 w 2632336"/>
                <a:gd name="connsiteY80" fmla="*/ 440584 h 2179243"/>
                <a:gd name="connsiteX81" fmla="*/ 2593164 w 2632336"/>
                <a:gd name="connsiteY81" fmla="*/ 442528 h 2179243"/>
                <a:gd name="connsiteX82" fmla="*/ 2603662 w 2632336"/>
                <a:gd name="connsiteY82" fmla="*/ 483355 h 2179243"/>
                <a:gd name="connsiteX83" fmla="*/ 2625050 w 2632336"/>
                <a:gd name="connsiteY83" fmla="*/ 623497 h 2179243"/>
                <a:gd name="connsiteX84" fmla="*/ 2632336 w 2632336"/>
                <a:gd name="connsiteY84" fmla="*/ 767788 h 2179243"/>
                <a:gd name="connsiteX85" fmla="*/ 2632336 w 2632336"/>
                <a:gd name="connsiteY85" fmla="*/ 767828 h 2179243"/>
                <a:gd name="connsiteX86" fmla="*/ 2625050 w 2632336"/>
                <a:gd name="connsiteY86" fmla="*/ 912119 h 2179243"/>
                <a:gd name="connsiteX87" fmla="*/ 1365212 w 2632336"/>
                <a:gd name="connsiteY87" fmla="*/ 2171957 h 2179243"/>
                <a:gd name="connsiteX88" fmla="*/ 1220920 w 2632336"/>
                <a:gd name="connsiteY88" fmla="*/ 2179243 h 2179243"/>
                <a:gd name="connsiteX89" fmla="*/ 1220882 w 2632336"/>
                <a:gd name="connsiteY89" fmla="*/ 2179243 h 2179243"/>
                <a:gd name="connsiteX90" fmla="*/ 1076590 w 2632336"/>
                <a:gd name="connsiteY90" fmla="*/ 2171957 h 2179243"/>
                <a:gd name="connsiteX91" fmla="*/ 975923 w 2632336"/>
                <a:gd name="connsiteY91" fmla="*/ 2156593 h 2179243"/>
                <a:gd name="connsiteX92" fmla="*/ 976792 w 2632336"/>
                <a:gd name="connsiteY92" fmla="*/ 2156130 h 2179243"/>
                <a:gd name="connsiteX93" fmla="*/ 972887 w 2632336"/>
                <a:gd name="connsiteY93" fmla="*/ 2156130 h 2179243"/>
                <a:gd name="connsiteX94" fmla="*/ 961189 w 2632336"/>
                <a:gd name="connsiteY94" fmla="*/ 2154345 h 2179243"/>
                <a:gd name="connsiteX95" fmla="*/ 966811 w 2632336"/>
                <a:gd name="connsiteY95" fmla="*/ 2151264 h 2179243"/>
                <a:gd name="connsiteX96" fmla="*/ 970093 w 2632336"/>
                <a:gd name="connsiteY96" fmla="*/ 2149513 h 2179243"/>
                <a:gd name="connsiteX97" fmla="*/ 951232 w 2632336"/>
                <a:gd name="connsiteY97" fmla="*/ 2149513 h 2179243"/>
                <a:gd name="connsiteX98" fmla="*/ 960112 w 2632336"/>
                <a:gd name="connsiteY98" fmla="*/ 2144647 h 2179243"/>
                <a:gd name="connsiteX99" fmla="*/ 963394 w 2632336"/>
                <a:gd name="connsiteY99" fmla="*/ 2142897 h 2179243"/>
                <a:gd name="connsiteX100" fmla="*/ 944533 w 2632336"/>
                <a:gd name="connsiteY100" fmla="*/ 2142897 h 2179243"/>
                <a:gd name="connsiteX101" fmla="*/ 953413 w 2632336"/>
                <a:gd name="connsiteY101" fmla="*/ 2138031 h 2179243"/>
                <a:gd name="connsiteX102" fmla="*/ 956695 w 2632336"/>
                <a:gd name="connsiteY102" fmla="*/ 2136280 h 2179243"/>
                <a:gd name="connsiteX103" fmla="*/ 937835 w 2632336"/>
                <a:gd name="connsiteY103" fmla="*/ 2136280 h 2179243"/>
                <a:gd name="connsiteX104" fmla="*/ 946714 w 2632336"/>
                <a:gd name="connsiteY104" fmla="*/ 2131414 h 2179243"/>
                <a:gd name="connsiteX105" fmla="*/ 949996 w 2632336"/>
                <a:gd name="connsiteY105" fmla="*/ 2129663 h 2179243"/>
                <a:gd name="connsiteX106" fmla="*/ 931136 w 2632336"/>
                <a:gd name="connsiteY106" fmla="*/ 2129663 h 2179243"/>
                <a:gd name="connsiteX107" fmla="*/ 940015 w 2632336"/>
                <a:gd name="connsiteY107" fmla="*/ 2124798 h 2179243"/>
                <a:gd name="connsiteX108" fmla="*/ 943297 w 2632336"/>
                <a:gd name="connsiteY108" fmla="*/ 2123047 h 2179243"/>
                <a:gd name="connsiteX109" fmla="*/ 924437 w 2632336"/>
                <a:gd name="connsiteY109" fmla="*/ 2123047 h 2179243"/>
                <a:gd name="connsiteX110" fmla="*/ 933316 w 2632336"/>
                <a:gd name="connsiteY110" fmla="*/ 2118181 h 2179243"/>
                <a:gd name="connsiteX111" fmla="*/ 936600 w 2632336"/>
                <a:gd name="connsiteY111" fmla="*/ 2116429 h 2179243"/>
                <a:gd name="connsiteX112" fmla="*/ 917738 w 2632336"/>
                <a:gd name="connsiteY112" fmla="*/ 2116429 h 2179243"/>
                <a:gd name="connsiteX113" fmla="*/ 926618 w 2632336"/>
                <a:gd name="connsiteY113" fmla="*/ 2111564 h 2179243"/>
                <a:gd name="connsiteX114" fmla="*/ 929898 w 2632336"/>
                <a:gd name="connsiteY114" fmla="*/ 2109814 h 2179243"/>
                <a:gd name="connsiteX115" fmla="*/ 911040 w 2632336"/>
                <a:gd name="connsiteY115" fmla="*/ 2109814 h 2179243"/>
                <a:gd name="connsiteX116" fmla="*/ 919919 w 2632336"/>
                <a:gd name="connsiteY116" fmla="*/ 2104948 h 2179243"/>
                <a:gd name="connsiteX117" fmla="*/ 923202 w 2632336"/>
                <a:gd name="connsiteY117" fmla="*/ 2103197 h 2179243"/>
                <a:gd name="connsiteX118" fmla="*/ 904341 w 2632336"/>
                <a:gd name="connsiteY118" fmla="*/ 2103197 h 2179243"/>
                <a:gd name="connsiteX119" fmla="*/ 913220 w 2632336"/>
                <a:gd name="connsiteY119" fmla="*/ 2098331 h 2179243"/>
                <a:gd name="connsiteX120" fmla="*/ 916502 w 2632336"/>
                <a:gd name="connsiteY120" fmla="*/ 2096580 h 2179243"/>
                <a:gd name="connsiteX121" fmla="*/ 897642 w 2632336"/>
                <a:gd name="connsiteY121" fmla="*/ 2096580 h 2179243"/>
                <a:gd name="connsiteX122" fmla="*/ 906521 w 2632336"/>
                <a:gd name="connsiteY122" fmla="*/ 2091714 h 2179243"/>
                <a:gd name="connsiteX123" fmla="*/ 909803 w 2632336"/>
                <a:gd name="connsiteY123" fmla="*/ 2089963 h 2179243"/>
                <a:gd name="connsiteX124" fmla="*/ 890943 w 2632336"/>
                <a:gd name="connsiteY124" fmla="*/ 2089963 h 2179243"/>
                <a:gd name="connsiteX125" fmla="*/ 899822 w 2632336"/>
                <a:gd name="connsiteY125" fmla="*/ 2085098 h 2179243"/>
                <a:gd name="connsiteX126" fmla="*/ 903104 w 2632336"/>
                <a:gd name="connsiteY126" fmla="*/ 2083347 h 2179243"/>
                <a:gd name="connsiteX127" fmla="*/ 884244 w 2632336"/>
                <a:gd name="connsiteY127" fmla="*/ 2083347 h 2179243"/>
                <a:gd name="connsiteX128" fmla="*/ 893124 w 2632336"/>
                <a:gd name="connsiteY128" fmla="*/ 2078481 h 2179243"/>
                <a:gd name="connsiteX129" fmla="*/ 896405 w 2632336"/>
                <a:gd name="connsiteY129" fmla="*/ 2076730 h 2179243"/>
                <a:gd name="connsiteX130" fmla="*/ 877545 w 2632336"/>
                <a:gd name="connsiteY130" fmla="*/ 2076730 h 2179243"/>
                <a:gd name="connsiteX131" fmla="*/ 886425 w 2632336"/>
                <a:gd name="connsiteY131" fmla="*/ 2071865 h 2179243"/>
                <a:gd name="connsiteX132" fmla="*/ 889706 w 2632336"/>
                <a:gd name="connsiteY132" fmla="*/ 2070114 h 2179243"/>
                <a:gd name="connsiteX133" fmla="*/ 870847 w 2632336"/>
                <a:gd name="connsiteY133" fmla="*/ 2070114 h 2179243"/>
                <a:gd name="connsiteX134" fmla="*/ 879726 w 2632336"/>
                <a:gd name="connsiteY134" fmla="*/ 2065248 h 2179243"/>
                <a:gd name="connsiteX135" fmla="*/ 883008 w 2632336"/>
                <a:gd name="connsiteY135" fmla="*/ 2063497 h 2179243"/>
                <a:gd name="connsiteX136" fmla="*/ 864148 w 2632336"/>
                <a:gd name="connsiteY136" fmla="*/ 2063497 h 2179243"/>
                <a:gd name="connsiteX137" fmla="*/ 873028 w 2632336"/>
                <a:gd name="connsiteY137" fmla="*/ 2058632 h 2179243"/>
                <a:gd name="connsiteX138" fmla="*/ 876309 w 2632336"/>
                <a:gd name="connsiteY138" fmla="*/ 2056881 h 2179243"/>
                <a:gd name="connsiteX139" fmla="*/ 857449 w 2632336"/>
                <a:gd name="connsiteY139" fmla="*/ 2056881 h 2179243"/>
                <a:gd name="connsiteX140" fmla="*/ 866329 w 2632336"/>
                <a:gd name="connsiteY140" fmla="*/ 2052015 h 2179243"/>
                <a:gd name="connsiteX141" fmla="*/ 869610 w 2632336"/>
                <a:gd name="connsiteY141" fmla="*/ 2050264 h 2179243"/>
                <a:gd name="connsiteX142" fmla="*/ 850750 w 2632336"/>
                <a:gd name="connsiteY142" fmla="*/ 2050264 h 2179243"/>
                <a:gd name="connsiteX143" fmla="*/ 859630 w 2632336"/>
                <a:gd name="connsiteY143" fmla="*/ 2045399 h 2179243"/>
                <a:gd name="connsiteX144" fmla="*/ 862911 w 2632336"/>
                <a:gd name="connsiteY144" fmla="*/ 2043647 h 2179243"/>
                <a:gd name="connsiteX145" fmla="*/ 844051 w 2632336"/>
                <a:gd name="connsiteY145" fmla="*/ 2043647 h 2179243"/>
                <a:gd name="connsiteX146" fmla="*/ 852931 w 2632336"/>
                <a:gd name="connsiteY146" fmla="*/ 2038782 h 2179243"/>
                <a:gd name="connsiteX147" fmla="*/ 856212 w 2632336"/>
                <a:gd name="connsiteY147" fmla="*/ 2037031 h 2179243"/>
                <a:gd name="connsiteX148" fmla="*/ 837352 w 2632336"/>
                <a:gd name="connsiteY148" fmla="*/ 2037031 h 2179243"/>
                <a:gd name="connsiteX149" fmla="*/ 846232 w 2632336"/>
                <a:gd name="connsiteY149" fmla="*/ 2032165 h 2179243"/>
                <a:gd name="connsiteX150" fmla="*/ 849514 w 2632336"/>
                <a:gd name="connsiteY150" fmla="*/ 2030414 h 2179243"/>
                <a:gd name="connsiteX151" fmla="*/ 830653 w 2632336"/>
                <a:gd name="connsiteY151" fmla="*/ 2030414 h 2179243"/>
                <a:gd name="connsiteX152" fmla="*/ 839533 w 2632336"/>
                <a:gd name="connsiteY152" fmla="*/ 2025549 h 2179243"/>
                <a:gd name="connsiteX153" fmla="*/ 842815 w 2632336"/>
                <a:gd name="connsiteY153" fmla="*/ 2023798 h 2179243"/>
                <a:gd name="connsiteX154" fmla="*/ 823955 w 2632336"/>
                <a:gd name="connsiteY154" fmla="*/ 2023798 h 2179243"/>
                <a:gd name="connsiteX155" fmla="*/ 832835 w 2632336"/>
                <a:gd name="connsiteY155" fmla="*/ 2018932 h 2179243"/>
                <a:gd name="connsiteX156" fmla="*/ 836118 w 2632336"/>
                <a:gd name="connsiteY156" fmla="*/ 2017181 h 2179243"/>
                <a:gd name="connsiteX157" fmla="*/ 817256 w 2632336"/>
                <a:gd name="connsiteY157" fmla="*/ 2017181 h 2179243"/>
                <a:gd name="connsiteX158" fmla="*/ 826136 w 2632336"/>
                <a:gd name="connsiteY158" fmla="*/ 2012315 h 2179243"/>
                <a:gd name="connsiteX159" fmla="*/ 829417 w 2632336"/>
                <a:gd name="connsiteY159" fmla="*/ 2010564 h 2179243"/>
                <a:gd name="connsiteX160" fmla="*/ 810557 w 2632336"/>
                <a:gd name="connsiteY160" fmla="*/ 2010564 h 2179243"/>
                <a:gd name="connsiteX161" fmla="*/ 819437 w 2632336"/>
                <a:gd name="connsiteY161" fmla="*/ 2005698 h 2179243"/>
                <a:gd name="connsiteX162" fmla="*/ 822719 w 2632336"/>
                <a:gd name="connsiteY162" fmla="*/ 2003947 h 2179243"/>
                <a:gd name="connsiteX163" fmla="*/ 803858 w 2632336"/>
                <a:gd name="connsiteY163" fmla="*/ 2003947 h 2179243"/>
                <a:gd name="connsiteX164" fmla="*/ 812738 w 2632336"/>
                <a:gd name="connsiteY164" fmla="*/ 1999082 h 2179243"/>
                <a:gd name="connsiteX165" fmla="*/ 816020 w 2632336"/>
                <a:gd name="connsiteY165" fmla="*/ 1997331 h 2179243"/>
                <a:gd name="connsiteX166" fmla="*/ 797159 w 2632336"/>
                <a:gd name="connsiteY166" fmla="*/ 1997331 h 2179243"/>
                <a:gd name="connsiteX167" fmla="*/ 806039 w 2632336"/>
                <a:gd name="connsiteY167" fmla="*/ 1992465 h 2179243"/>
                <a:gd name="connsiteX168" fmla="*/ 809321 w 2632336"/>
                <a:gd name="connsiteY168" fmla="*/ 1990714 h 2179243"/>
                <a:gd name="connsiteX169" fmla="*/ 790461 w 2632336"/>
                <a:gd name="connsiteY169" fmla="*/ 1990714 h 2179243"/>
                <a:gd name="connsiteX170" fmla="*/ 799341 w 2632336"/>
                <a:gd name="connsiteY170" fmla="*/ 1985849 h 2179243"/>
                <a:gd name="connsiteX171" fmla="*/ 802622 w 2632336"/>
                <a:gd name="connsiteY171" fmla="*/ 1984098 h 2179243"/>
                <a:gd name="connsiteX172" fmla="*/ 783761 w 2632336"/>
                <a:gd name="connsiteY172" fmla="*/ 1984098 h 2179243"/>
                <a:gd name="connsiteX173" fmla="*/ 792641 w 2632336"/>
                <a:gd name="connsiteY173" fmla="*/ 1979232 h 2179243"/>
                <a:gd name="connsiteX174" fmla="*/ 795923 w 2632336"/>
                <a:gd name="connsiteY174" fmla="*/ 1977481 h 2179243"/>
                <a:gd name="connsiteX175" fmla="*/ 777063 w 2632336"/>
                <a:gd name="connsiteY175" fmla="*/ 1977481 h 2179243"/>
                <a:gd name="connsiteX176" fmla="*/ 785943 w 2632336"/>
                <a:gd name="connsiteY176" fmla="*/ 1972616 h 2179243"/>
                <a:gd name="connsiteX177" fmla="*/ 789225 w 2632336"/>
                <a:gd name="connsiteY177" fmla="*/ 1970865 h 2179243"/>
                <a:gd name="connsiteX178" fmla="*/ 770364 w 2632336"/>
                <a:gd name="connsiteY178" fmla="*/ 1970865 h 2179243"/>
                <a:gd name="connsiteX179" fmla="*/ 779244 w 2632336"/>
                <a:gd name="connsiteY179" fmla="*/ 1965999 h 2179243"/>
                <a:gd name="connsiteX180" fmla="*/ 782526 w 2632336"/>
                <a:gd name="connsiteY180" fmla="*/ 1964248 h 2179243"/>
                <a:gd name="connsiteX181" fmla="*/ 763665 w 2632336"/>
                <a:gd name="connsiteY181" fmla="*/ 1964248 h 2179243"/>
                <a:gd name="connsiteX182" fmla="*/ 772545 w 2632336"/>
                <a:gd name="connsiteY182" fmla="*/ 1959383 h 2179243"/>
                <a:gd name="connsiteX183" fmla="*/ 775827 w 2632336"/>
                <a:gd name="connsiteY183" fmla="*/ 1957632 h 2179243"/>
                <a:gd name="connsiteX184" fmla="*/ 756966 w 2632336"/>
                <a:gd name="connsiteY184" fmla="*/ 1957632 h 2179243"/>
                <a:gd name="connsiteX185" fmla="*/ 765846 w 2632336"/>
                <a:gd name="connsiteY185" fmla="*/ 1952766 h 2179243"/>
                <a:gd name="connsiteX186" fmla="*/ 769128 w 2632336"/>
                <a:gd name="connsiteY186" fmla="*/ 1951015 h 2179243"/>
                <a:gd name="connsiteX187" fmla="*/ 750268 w 2632336"/>
                <a:gd name="connsiteY187" fmla="*/ 1951015 h 2179243"/>
                <a:gd name="connsiteX188" fmla="*/ 759147 w 2632336"/>
                <a:gd name="connsiteY188" fmla="*/ 1946149 h 2179243"/>
                <a:gd name="connsiteX189" fmla="*/ 762429 w 2632336"/>
                <a:gd name="connsiteY189" fmla="*/ 1944399 h 2179243"/>
                <a:gd name="connsiteX190" fmla="*/ 743569 w 2632336"/>
                <a:gd name="connsiteY190" fmla="*/ 1944399 h 2179243"/>
                <a:gd name="connsiteX191" fmla="*/ 752449 w 2632336"/>
                <a:gd name="connsiteY191" fmla="*/ 1939533 h 2179243"/>
                <a:gd name="connsiteX192" fmla="*/ 755731 w 2632336"/>
                <a:gd name="connsiteY192" fmla="*/ 1937782 h 2179243"/>
                <a:gd name="connsiteX193" fmla="*/ 736870 w 2632336"/>
                <a:gd name="connsiteY193" fmla="*/ 1937782 h 2179243"/>
                <a:gd name="connsiteX194" fmla="*/ 745750 w 2632336"/>
                <a:gd name="connsiteY194" fmla="*/ 1932916 h 2179243"/>
                <a:gd name="connsiteX195" fmla="*/ 749032 w 2632336"/>
                <a:gd name="connsiteY195" fmla="*/ 1931165 h 2179243"/>
                <a:gd name="connsiteX196" fmla="*/ 730171 w 2632336"/>
                <a:gd name="connsiteY196" fmla="*/ 1931165 h 2179243"/>
                <a:gd name="connsiteX197" fmla="*/ 739051 w 2632336"/>
                <a:gd name="connsiteY197" fmla="*/ 1926300 h 2179243"/>
                <a:gd name="connsiteX198" fmla="*/ 742333 w 2632336"/>
                <a:gd name="connsiteY198" fmla="*/ 1924549 h 2179243"/>
                <a:gd name="connsiteX199" fmla="*/ 723473 w 2632336"/>
                <a:gd name="connsiteY199" fmla="*/ 1924549 h 2179243"/>
                <a:gd name="connsiteX200" fmla="*/ 732352 w 2632336"/>
                <a:gd name="connsiteY200" fmla="*/ 1919683 h 2179243"/>
                <a:gd name="connsiteX201" fmla="*/ 735635 w 2632336"/>
                <a:gd name="connsiteY201" fmla="*/ 1917932 h 2179243"/>
                <a:gd name="connsiteX202" fmla="*/ 716774 w 2632336"/>
                <a:gd name="connsiteY202" fmla="*/ 1917932 h 2179243"/>
                <a:gd name="connsiteX203" fmla="*/ 725653 w 2632336"/>
                <a:gd name="connsiteY203" fmla="*/ 1913066 h 2179243"/>
                <a:gd name="connsiteX204" fmla="*/ 728935 w 2632336"/>
                <a:gd name="connsiteY204" fmla="*/ 1911315 h 2179243"/>
                <a:gd name="connsiteX205" fmla="*/ 710075 w 2632336"/>
                <a:gd name="connsiteY205" fmla="*/ 1911315 h 2179243"/>
                <a:gd name="connsiteX206" fmla="*/ 718954 w 2632336"/>
                <a:gd name="connsiteY206" fmla="*/ 1906449 h 2179243"/>
                <a:gd name="connsiteX207" fmla="*/ 722236 w 2632336"/>
                <a:gd name="connsiteY207" fmla="*/ 1904699 h 2179243"/>
                <a:gd name="connsiteX208" fmla="*/ 703376 w 2632336"/>
                <a:gd name="connsiteY208" fmla="*/ 1904699 h 2179243"/>
                <a:gd name="connsiteX209" fmla="*/ 712255 w 2632336"/>
                <a:gd name="connsiteY209" fmla="*/ 1899833 h 2179243"/>
                <a:gd name="connsiteX210" fmla="*/ 715537 w 2632336"/>
                <a:gd name="connsiteY210" fmla="*/ 1898082 h 2179243"/>
                <a:gd name="connsiteX211" fmla="*/ 696678 w 2632336"/>
                <a:gd name="connsiteY211" fmla="*/ 1898082 h 2179243"/>
                <a:gd name="connsiteX212" fmla="*/ 705557 w 2632336"/>
                <a:gd name="connsiteY212" fmla="*/ 1893216 h 2179243"/>
                <a:gd name="connsiteX213" fmla="*/ 708839 w 2632336"/>
                <a:gd name="connsiteY213" fmla="*/ 1891465 h 2179243"/>
                <a:gd name="connsiteX214" fmla="*/ 689979 w 2632336"/>
                <a:gd name="connsiteY214" fmla="*/ 1891465 h 2179243"/>
                <a:gd name="connsiteX215" fmla="*/ 698858 w 2632336"/>
                <a:gd name="connsiteY215" fmla="*/ 1886600 h 2179243"/>
                <a:gd name="connsiteX216" fmla="*/ 702140 w 2632336"/>
                <a:gd name="connsiteY216" fmla="*/ 1884849 h 2179243"/>
                <a:gd name="connsiteX217" fmla="*/ 683280 w 2632336"/>
                <a:gd name="connsiteY217" fmla="*/ 1884849 h 2179243"/>
                <a:gd name="connsiteX218" fmla="*/ 692159 w 2632336"/>
                <a:gd name="connsiteY218" fmla="*/ 1879983 h 2179243"/>
                <a:gd name="connsiteX219" fmla="*/ 695441 w 2632336"/>
                <a:gd name="connsiteY219" fmla="*/ 1878232 h 2179243"/>
                <a:gd name="connsiteX220" fmla="*/ 676581 w 2632336"/>
                <a:gd name="connsiteY220" fmla="*/ 1878232 h 2179243"/>
                <a:gd name="connsiteX221" fmla="*/ 685461 w 2632336"/>
                <a:gd name="connsiteY221" fmla="*/ 1873367 h 2179243"/>
                <a:gd name="connsiteX222" fmla="*/ 688742 w 2632336"/>
                <a:gd name="connsiteY222" fmla="*/ 1871616 h 2179243"/>
                <a:gd name="connsiteX223" fmla="*/ 669882 w 2632336"/>
                <a:gd name="connsiteY223" fmla="*/ 1871616 h 2179243"/>
                <a:gd name="connsiteX224" fmla="*/ 678762 w 2632336"/>
                <a:gd name="connsiteY224" fmla="*/ 1866750 h 2179243"/>
                <a:gd name="connsiteX225" fmla="*/ 682043 w 2632336"/>
                <a:gd name="connsiteY225" fmla="*/ 1864999 h 2179243"/>
                <a:gd name="connsiteX226" fmla="*/ 663183 w 2632336"/>
                <a:gd name="connsiteY226" fmla="*/ 1864999 h 2179243"/>
                <a:gd name="connsiteX227" fmla="*/ 672063 w 2632336"/>
                <a:gd name="connsiteY227" fmla="*/ 1860133 h 2179243"/>
                <a:gd name="connsiteX228" fmla="*/ 675344 w 2632336"/>
                <a:gd name="connsiteY228" fmla="*/ 1858383 h 2179243"/>
                <a:gd name="connsiteX229" fmla="*/ 656484 w 2632336"/>
                <a:gd name="connsiteY229" fmla="*/ 1858383 h 2179243"/>
                <a:gd name="connsiteX230" fmla="*/ 665364 w 2632336"/>
                <a:gd name="connsiteY230" fmla="*/ 1853517 h 2179243"/>
                <a:gd name="connsiteX231" fmla="*/ 668645 w 2632336"/>
                <a:gd name="connsiteY231" fmla="*/ 1851766 h 2179243"/>
                <a:gd name="connsiteX232" fmla="*/ 649786 w 2632336"/>
                <a:gd name="connsiteY232" fmla="*/ 1851766 h 2179243"/>
                <a:gd name="connsiteX233" fmla="*/ 658666 w 2632336"/>
                <a:gd name="connsiteY233" fmla="*/ 1846901 h 2179243"/>
                <a:gd name="connsiteX234" fmla="*/ 661947 w 2632336"/>
                <a:gd name="connsiteY234" fmla="*/ 1845149 h 2179243"/>
                <a:gd name="connsiteX235" fmla="*/ 643087 w 2632336"/>
                <a:gd name="connsiteY235" fmla="*/ 1845149 h 2179243"/>
                <a:gd name="connsiteX236" fmla="*/ 651967 w 2632336"/>
                <a:gd name="connsiteY236" fmla="*/ 1840284 h 2179243"/>
                <a:gd name="connsiteX237" fmla="*/ 655248 w 2632336"/>
                <a:gd name="connsiteY237" fmla="*/ 1838533 h 2179243"/>
                <a:gd name="connsiteX238" fmla="*/ 636388 w 2632336"/>
                <a:gd name="connsiteY238" fmla="*/ 1838533 h 2179243"/>
                <a:gd name="connsiteX239" fmla="*/ 645268 w 2632336"/>
                <a:gd name="connsiteY239" fmla="*/ 1833667 h 2179243"/>
                <a:gd name="connsiteX240" fmla="*/ 648549 w 2632336"/>
                <a:gd name="connsiteY240" fmla="*/ 1831916 h 2179243"/>
                <a:gd name="connsiteX241" fmla="*/ 629689 w 2632336"/>
                <a:gd name="connsiteY241" fmla="*/ 1831916 h 2179243"/>
                <a:gd name="connsiteX242" fmla="*/ 638569 w 2632336"/>
                <a:gd name="connsiteY242" fmla="*/ 1827051 h 2179243"/>
                <a:gd name="connsiteX243" fmla="*/ 641852 w 2632336"/>
                <a:gd name="connsiteY243" fmla="*/ 1825299 h 2179243"/>
                <a:gd name="connsiteX244" fmla="*/ 622990 w 2632336"/>
                <a:gd name="connsiteY244" fmla="*/ 1825299 h 2179243"/>
                <a:gd name="connsiteX245" fmla="*/ 631870 w 2632336"/>
                <a:gd name="connsiteY245" fmla="*/ 1820433 h 2179243"/>
                <a:gd name="connsiteX246" fmla="*/ 635152 w 2632336"/>
                <a:gd name="connsiteY246" fmla="*/ 1818683 h 2179243"/>
                <a:gd name="connsiteX247" fmla="*/ 616291 w 2632336"/>
                <a:gd name="connsiteY247" fmla="*/ 1818683 h 2179243"/>
                <a:gd name="connsiteX248" fmla="*/ 625171 w 2632336"/>
                <a:gd name="connsiteY248" fmla="*/ 1813817 h 2179243"/>
                <a:gd name="connsiteX249" fmla="*/ 628453 w 2632336"/>
                <a:gd name="connsiteY249" fmla="*/ 1812066 h 2179243"/>
                <a:gd name="connsiteX250" fmla="*/ 609592 w 2632336"/>
                <a:gd name="connsiteY250" fmla="*/ 1812066 h 2179243"/>
                <a:gd name="connsiteX251" fmla="*/ 618472 w 2632336"/>
                <a:gd name="connsiteY251" fmla="*/ 1807200 h 2179243"/>
                <a:gd name="connsiteX252" fmla="*/ 621754 w 2632336"/>
                <a:gd name="connsiteY252" fmla="*/ 1805449 h 2179243"/>
                <a:gd name="connsiteX253" fmla="*/ 602894 w 2632336"/>
                <a:gd name="connsiteY253" fmla="*/ 1805449 h 2179243"/>
                <a:gd name="connsiteX254" fmla="*/ 611774 w 2632336"/>
                <a:gd name="connsiteY254" fmla="*/ 1800584 h 2179243"/>
                <a:gd name="connsiteX255" fmla="*/ 615055 w 2632336"/>
                <a:gd name="connsiteY255" fmla="*/ 1798833 h 2179243"/>
                <a:gd name="connsiteX256" fmla="*/ 596195 w 2632336"/>
                <a:gd name="connsiteY256" fmla="*/ 1798833 h 2179243"/>
                <a:gd name="connsiteX257" fmla="*/ 605075 w 2632336"/>
                <a:gd name="connsiteY257" fmla="*/ 1793967 h 2179243"/>
                <a:gd name="connsiteX258" fmla="*/ 608357 w 2632336"/>
                <a:gd name="connsiteY258" fmla="*/ 1792216 h 2179243"/>
                <a:gd name="connsiteX259" fmla="*/ 589496 w 2632336"/>
                <a:gd name="connsiteY259" fmla="*/ 1792216 h 2179243"/>
                <a:gd name="connsiteX260" fmla="*/ 598376 w 2632336"/>
                <a:gd name="connsiteY260" fmla="*/ 1787351 h 2179243"/>
                <a:gd name="connsiteX261" fmla="*/ 601658 w 2632336"/>
                <a:gd name="connsiteY261" fmla="*/ 1785600 h 2179243"/>
                <a:gd name="connsiteX262" fmla="*/ 582797 w 2632336"/>
                <a:gd name="connsiteY262" fmla="*/ 1785600 h 2179243"/>
                <a:gd name="connsiteX263" fmla="*/ 591677 w 2632336"/>
                <a:gd name="connsiteY263" fmla="*/ 1780734 h 2179243"/>
                <a:gd name="connsiteX264" fmla="*/ 594959 w 2632336"/>
                <a:gd name="connsiteY264" fmla="*/ 1778983 h 2179243"/>
                <a:gd name="connsiteX265" fmla="*/ 576098 w 2632336"/>
                <a:gd name="connsiteY265" fmla="*/ 1778983 h 2179243"/>
                <a:gd name="connsiteX266" fmla="*/ 584978 w 2632336"/>
                <a:gd name="connsiteY266" fmla="*/ 1774118 h 2179243"/>
                <a:gd name="connsiteX267" fmla="*/ 588260 w 2632336"/>
                <a:gd name="connsiteY267" fmla="*/ 1772367 h 2179243"/>
                <a:gd name="connsiteX268" fmla="*/ 569399 w 2632336"/>
                <a:gd name="connsiteY268" fmla="*/ 1772367 h 2179243"/>
                <a:gd name="connsiteX269" fmla="*/ 578279 w 2632336"/>
                <a:gd name="connsiteY269" fmla="*/ 1767501 h 2179243"/>
                <a:gd name="connsiteX270" fmla="*/ 581561 w 2632336"/>
                <a:gd name="connsiteY270" fmla="*/ 1765750 h 2179243"/>
                <a:gd name="connsiteX271" fmla="*/ 562700 w 2632336"/>
                <a:gd name="connsiteY271" fmla="*/ 1765750 h 2179243"/>
                <a:gd name="connsiteX272" fmla="*/ 571580 w 2632336"/>
                <a:gd name="connsiteY272" fmla="*/ 1760885 h 2179243"/>
                <a:gd name="connsiteX273" fmla="*/ 574862 w 2632336"/>
                <a:gd name="connsiteY273" fmla="*/ 1759134 h 2179243"/>
                <a:gd name="connsiteX274" fmla="*/ 556002 w 2632336"/>
                <a:gd name="connsiteY274" fmla="*/ 1759134 h 2179243"/>
                <a:gd name="connsiteX275" fmla="*/ 564882 w 2632336"/>
                <a:gd name="connsiteY275" fmla="*/ 1754268 h 2179243"/>
                <a:gd name="connsiteX276" fmla="*/ 568164 w 2632336"/>
                <a:gd name="connsiteY276" fmla="*/ 1752517 h 2179243"/>
                <a:gd name="connsiteX277" fmla="*/ 549303 w 2632336"/>
                <a:gd name="connsiteY277" fmla="*/ 1752517 h 2179243"/>
                <a:gd name="connsiteX278" fmla="*/ 558183 w 2632336"/>
                <a:gd name="connsiteY278" fmla="*/ 1747651 h 2179243"/>
                <a:gd name="connsiteX279" fmla="*/ 561465 w 2632336"/>
                <a:gd name="connsiteY279" fmla="*/ 1745901 h 2179243"/>
                <a:gd name="connsiteX280" fmla="*/ 542604 w 2632336"/>
                <a:gd name="connsiteY280" fmla="*/ 1745901 h 2179243"/>
                <a:gd name="connsiteX281" fmla="*/ 551484 w 2632336"/>
                <a:gd name="connsiteY281" fmla="*/ 1741035 h 2179243"/>
                <a:gd name="connsiteX282" fmla="*/ 554766 w 2632336"/>
                <a:gd name="connsiteY282" fmla="*/ 1739284 h 2179243"/>
                <a:gd name="connsiteX283" fmla="*/ 535906 w 2632336"/>
                <a:gd name="connsiteY283" fmla="*/ 1739284 h 2179243"/>
                <a:gd name="connsiteX284" fmla="*/ 544785 w 2632336"/>
                <a:gd name="connsiteY284" fmla="*/ 1734418 h 2179243"/>
                <a:gd name="connsiteX285" fmla="*/ 548067 w 2632336"/>
                <a:gd name="connsiteY285" fmla="*/ 1732667 h 2179243"/>
                <a:gd name="connsiteX286" fmla="*/ 529207 w 2632336"/>
                <a:gd name="connsiteY286" fmla="*/ 1732667 h 2179243"/>
                <a:gd name="connsiteX287" fmla="*/ 538086 w 2632336"/>
                <a:gd name="connsiteY287" fmla="*/ 1727802 h 2179243"/>
                <a:gd name="connsiteX288" fmla="*/ 541370 w 2632336"/>
                <a:gd name="connsiteY288" fmla="*/ 1726050 h 2179243"/>
                <a:gd name="connsiteX289" fmla="*/ 522508 w 2632336"/>
                <a:gd name="connsiteY289" fmla="*/ 1726050 h 2179243"/>
                <a:gd name="connsiteX290" fmla="*/ 531388 w 2632336"/>
                <a:gd name="connsiteY290" fmla="*/ 1721185 h 2179243"/>
                <a:gd name="connsiteX291" fmla="*/ 534670 w 2632336"/>
                <a:gd name="connsiteY291" fmla="*/ 1719434 h 2179243"/>
                <a:gd name="connsiteX292" fmla="*/ 515809 w 2632336"/>
                <a:gd name="connsiteY292" fmla="*/ 1719434 h 2179243"/>
                <a:gd name="connsiteX293" fmla="*/ 524688 w 2632336"/>
                <a:gd name="connsiteY293" fmla="*/ 1714568 h 2179243"/>
                <a:gd name="connsiteX294" fmla="*/ 527970 w 2632336"/>
                <a:gd name="connsiteY294" fmla="*/ 1712817 h 2179243"/>
                <a:gd name="connsiteX295" fmla="*/ 509111 w 2632336"/>
                <a:gd name="connsiteY295" fmla="*/ 1712817 h 2179243"/>
                <a:gd name="connsiteX296" fmla="*/ 517990 w 2632336"/>
                <a:gd name="connsiteY296" fmla="*/ 1707951 h 2179243"/>
                <a:gd name="connsiteX297" fmla="*/ 521272 w 2632336"/>
                <a:gd name="connsiteY297" fmla="*/ 1706201 h 2179243"/>
                <a:gd name="connsiteX298" fmla="*/ 502412 w 2632336"/>
                <a:gd name="connsiteY298" fmla="*/ 1706201 h 2179243"/>
                <a:gd name="connsiteX299" fmla="*/ 511291 w 2632336"/>
                <a:gd name="connsiteY299" fmla="*/ 1701335 h 2179243"/>
                <a:gd name="connsiteX300" fmla="*/ 514573 w 2632336"/>
                <a:gd name="connsiteY300" fmla="*/ 1699584 h 2179243"/>
                <a:gd name="connsiteX301" fmla="*/ 495713 w 2632336"/>
                <a:gd name="connsiteY301" fmla="*/ 1699584 h 2179243"/>
                <a:gd name="connsiteX302" fmla="*/ 504592 w 2632336"/>
                <a:gd name="connsiteY302" fmla="*/ 1694718 h 2179243"/>
                <a:gd name="connsiteX303" fmla="*/ 507874 w 2632336"/>
                <a:gd name="connsiteY303" fmla="*/ 1692967 h 2179243"/>
                <a:gd name="connsiteX304" fmla="*/ 489014 w 2632336"/>
                <a:gd name="connsiteY304" fmla="*/ 1692967 h 2179243"/>
                <a:gd name="connsiteX305" fmla="*/ 497894 w 2632336"/>
                <a:gd name="connsiteY305" fmla="*/ 1688102 h 2179243"/>
                <a:gd name="connsiteX306" fmla="*/ 501175 w 2632336"/>
                <a:gd name="connsiteY306" fmla="*/ 1686351 h 2179243"/>
                <a:gd name="connsiteX307" fmla="*/ 482315 w 2632336"/>
                <a:gd name="connsiteY307" fmla="*/ 1686351 h 2179243"/>
                <a:gd name="connsiteX308" fmla="*/ 491195 w 2632336"/>
                <a:gd name="connsiteY308" fmla="*/ 1681485 h 2179243"/>
                <a:gd name="connsiteX309" fmla="*/ 494476 w 2632336"/>
                <a:gd name="connsiteY309" fmla="*/ 1679734 h 2179243"/>
                <a:gd name="connsiteX310" fmla="*/ 475617 w 2632336"/>
                <a:gd name="connsiteY310" fmla="*/ 1679734 h 2179243"/>
                <a:gd name="connsiteX311" fmla="*/ 484496 w 2632336"/>
                <a:gd name="connsiteY311" fmla="*/ 1674869 h 2179243"/>
                <a:gd name="connsiteX312" fmla="*/ 487778 w 2632336"/>
                <a:gd name="connsiteY312" fmla="*/ 1673118 h 2179243"/>
                <a:gd name="connsiteX313" fmla="*/ 468918 w 2632336"/>
                <a:gd name="connsiteY313" fmla="*/ 1673118 h 2179243"/>
                <a:gd name="connsiteX314" fmla="*/ 477797 w 2632336"/>
                <a:gd name="connsiteY314" fmla="*/ 1668252 h 2179243"/>
                <a:gd name="connsiteX315" fmla="*/ 481079 w 2632336"/>
                <a:gd name="connsiteY315" fmla="*/ 1666501 h 2179243"/>
                <a:gd name="connsiteX316" fmla="*/ 462219 w 2632336"/>
                <a:gd name="connsiteY316" fmla="*/ 1666501 h 2179243"/>
                <a:gd name="connsiteX317" fmla="*/ 471099 w 2632336"/>
                <a:gd name="connsiteY317" fmla="*/ 1661635 h 2179243"/>
                <a:gd name="connsiteX318" fmla="*/ 474380 w 2632336"/>
                <a:gd name="connsiteY318" fmla="*/ 1659885 h 2179243"/>
                <a:gd name="connsiteX319" fmla="*/ 455520 w 2632336"/>
                <a:gd name="connsiteY319" fmla="*/ 1659885 h 2179243"/>
                <a:gd name="connsiteX320" fmla="*/ 464400 w 2632336"/>
                <a:gd name="connsiteY320" fmla="*/ 1655019 h 2179243"/>
                <a:gd name="connsiteX321" fmla="*/ 467681 w 2632336"/>
                <a:gd name="connsiteY321" fmla="*/ 1653268 h 2179243"/>
                <a:gd name="connsiteX322" fmla="*/ 448821 w 2632336"/>
                <a:gd name="connsiteY322" fmla="*/ 1653268 h 2179243"/>
                <a:gd name="connsiteX323" fmla="*/ 457701 w 2632336"/>
                <a:gd name="connsiteY323" fmla="*/ 1648403 h 2179243"/>
                <a:gd name="connsiteX324" fmla="*/ 460982 w 2632336"/>
                <a:gd name="connsiteY324" fmla="*/ 1646651 h 2179243"/>
                <a:gd name="connsiteX325" fmla="*/ 442122 w 2632336"/>
                <a:gd name="connsiteY325" fmla="*/ 1646651 h 2179243"/>
                <a:gd name="connsiteX326" fmla="*/ 451002 w 2632336"/>
                <a:gd name="connsiteY326" fmla="*/ 1641786 h 2179243"/>
                <a:gd name="connsiteX327" fmla="*/ 454285 w 2632336"/>
                <a:gd name="connsiteY327" fmla="*/ 1640034 h 2179243"/>
                <a:gd name="connsiteX328" fmla="*/ 435423 w 2632336"/>
                <a:gd name="connsiteY328" fmla="*/ 1640034 h 2179243"/>
                <a:gd name="connsiteX329" fmla="*/ 444303 w 2632336"/>
                <a:gd name="connsiteY329" fmla="*/ 1635169 h 2179243"/>
                <a:gd name="connsiteX330" fmla="*/ 447585 w 2632336"/>
                <a:gd name="connsiteY330" fmla="*/ 1633418 h 2179243"/>
                <a:gd name="connsiteX331" fmla="*/ 428725 w 2632336"/>
                <a:gd name="connsiteY331" fmla="*/ 1633418 h 2179243"/>
                <a:gd name="connsiteX332" fmla="*/ 437605 w 2632336"/>
                <a:gd name="connsiteY332" fmla="*/ 1628552 h 2179243"/>
                <a:gd name="connsiteX333" fmla="*/ 440886 w 2632336"/>
                <a:gd name="connsiteY333" fmla="*/ 1626801 h 2179243"/>
                <a:gd name="connsiteX334" fmla="*/ 422026 w 2632336"/>
                <a:gd name="connsiteY334" fmla="*/ 1626801 h 2179243"/>
                <a:gd name="connsiteX335" fmla="*/ 430906 w 2632336"/>
                <a:gd name="connsiteY335" fmla="*/ 1621935 h 2179243"/>
                <a:gd name="connsiteX336" fmla="*/ 434187 w 2632336"/>
                <a:gd name="connsiteY336" fmla="*/ 1620185 h 2179243"/>
                <a:gd name="connsiteX337" fmla="*/ 415327 w 2632336"/>
                <a:gd name="connsiteY337" fmla="*/ 1620185 h 2179243"/>
                <a:gd name="connsiteX338" fmla="*/ 424207 w 2632336"/>
                <a:gd name="connsiteY338" fmla="*/ 1615319 h 2179243"/>
                <a:gd name="connsiteX339" fmla="*/ 427488 w 2632336"/>
                <a:gd name="connsiteY339" fmla="*/ 1613568 h 2179243"/>
                <a:gd name="connsiteX340" fmla="*/ 408628 w 2632336"/>
                <a:gd name="connsiteY340" fmla="*/ 1613568 h 2179243"/>
                <a:gd name="connsiteX341" fmla="*/ 417508 w 2632336"/>
                <a:gd name="connsiteY341" fmla="*/ 1608702 h 2179243"/>
                <a:gd name="connsiteX342" fmla="*/ 420790 w 2632336"/>
                <a:gd name="connsiteY342" fmla="*/ 1606951 h 2179243"/>
                <a:gd name="connsiteX343" fmla="*/ 401929 w 2632336"/>
                <a:gd name="connsiteY343" fmla="*/ 1606951 h 2179243"/>
                <a:gd name="connsiteX344" fmla="*/ 410809 w 2632336"/>
                <a:gd name="connsiteY344" fmla="*/ 1602086 h 2179243"/>
                <a:gd name="connsiteX345" fmla="*/ 414091 w 2632336"/>
                <a:gd name="connsiteY345" fmla="*/ 1600335 h 2179243"/>
                <a:gd name="connsiteX346" fmla="*/ 395230 w 2632336"/>
                <a:gd name="connsiteY346" fmla="*/ 1600335 h 2179243"/>
                <a:gd name="connsiteX347" fmla="*/ 404110 w 2632336"/>
                <a:gd name="connsiteY347" fmla="*/ 1595469 h 2179243"/>
                <a:gd name="connsiteX348" fmla="*/ 407392 w 2632336"/>
                <a:gd name="connsiteY348" fmla="*/ 1593718 h 2179243"/>
                <a:gd name="connsiteX349" fmla="*/ 388531 w 2632336"/>
                <a:gd name="connsiteY349" fmla="*/ 1593718 h 2179243"/>
                <a:gd name="connsiteX350" fmla="*/ 397411 w 2632336"/>
                <a:gd name="connsiteY350" fmla="*/ 1588853 h 2179243"/>
                <a:gd name="connsiteX351" fmla="*/ 400693 w 2632336"/>
                <a:gd name="connsiteY351" fmla="*/ 1587102 h 2179243"/>
                <a:gd name="connsiteX352" fmla="*/ 381832 w 2632336"/>
                <a:gd name="connsiteY352" fmla="*/ 1587102 h 2179243"/>
                <a:gd name="connsiteX353" fmla="*/ 390712 w 2632336"/>
                <a:gd name="connsiteY353" fmla="*/ 1582236 h 2179243"/>
                <a:gd name="connsiteX354" fmla="*/ 393994 w 2632336"/>
                <a:gd name="connsiteY354" fmla="*/ 1580485 h 2179243"/>
                <a:gd name="connsiteX355" fmla="*/ 375134 w 2632336"/>
                <a:gd name="connsiteY355" fmla="*/ 1580485 h 2179243"/>
                <a:gd name="connsiteX356" fmla="*/ 384014 w 2632336"/>
                <a:gd name="connsiteY356" fmla="*/ 1575620 h 2179243"/>
                <a:gd name="connsiteX357" fmla="*/ 387296 w 2632336"/>
                <a:gd name="connsiteY357" fmla="*/ 1573869 h 2179243"/>
                <a:gd name="connsiteX358" fmla="*/ 368435 w 2632336"/>
                <a:gd name="connsiteY358" fmla="*/ 1573869 h 2179243"/>
                <a:gd name="connsiteX359" fmla="*/ 377315 w 2632336"/>
                <a:gd name="connsiteY359" fmla="*/ 1569003 h 2179243"/>
                <a:gd name="connsiteX360" fmla="*/ 380597 w 2632336"/>
                <a:gd name="connsiteY360" fmla="*/ 1567252 h 2179243"/>
                <a:gd name="connsiteX361" fmla="*/ 361736 w 2632336"/>
                <a:gd name="connsiteY361" fmla="*/ 1567252 h 2179243"/>
                <a:gd name="connsiteX362" fmla="*/ 370616 w 2632336"/>
                <a:gd name="connsiteY362" fmla="*/ 1562387 h 2179243"/>
                <a:gd name="connsiteX363" fmla="*/ 373898 w 2632336"/>
                <a:gd name="connsiteY363" fmla="*/ 1560636 h 2179243"/>
                <a:gd name="connsiteX364" fmla="*/ 355037 w 2632336"/>
                <a:gd name="connsiteY364" fmla="*/ 1560636 h 2179243"/>
                <a:gd name="connsiteX365" fmla="*/ 363917 w 2632336"/>
                <a:gd name="connsiteY365" fmla="*/ 1555770 h 2179243"/>
                <a:gd name="connsiteX366" fmla="*/ 367199 w 2632336"/>
                <a:gd name="connsiteY366" fmla="*/ 1554019 h 2179243"/>
                <a:gd name="connsiteX367" fmla="*/ 348339 w 2632336"/>
                <a:gd name="connsiteY367" fmla="*/ 1554019 h 2179243"/>
                <a:gd name="connsiteX368" fmla="*/ 357218 w 2632336"/>
                <a:gd name="connsiteY368" fmla="*/ 1549153 h 2179243"/>
                <a:gd name="connsiteX369" fmla="*/ 360500 w 2632336"/>
                <a:gd name="connsiteY369" fmla="*/ 1547403 h 2179243"/>
                <a:gd name="connsiteX370" fmla="*/ 341640 w 2632336"/>
                <a:gd name="connsiteY370" fmla="*/ 1547403 h 2179243"/>
                <a:gd name="connsiteX371" fmla="*/ 350519 w 2632336"/>
                <a:gd name="connsiteY371" fmla="*/ 1542537 h 2179243"/>
                <a:gd name="connsiteX372" fmla="*/ 353803 w 2632336"/>
                <a:gd name="connsiteY372" fmla="*/ 1540785 h 2179243"/>
                <a:gd name="connsiteX373" fmla="*/ 334941 w 2632336"/>
                <a:gd name="connsiteY373" fmla="*/ 1540785 h 2179243"/>
                <a:gd name="connsiteX374" fmla="*/ 343820 w 2632336"/>
                <a:gd name="connsiteY374" fmla="*/ 1535920 h 2179243"/>
                <a:gd name="connsiteX375" fmla="*/ 347102 w 2632336"/>
                <a:gd name="connsiteY375" fmla="*/ 1534169 h 2179243"/>
                <a:gd name="connsiteX376" fmla="*/ 328243 w 2632336"/>
                <a:gd name="connsiteY376" fmla="*/ 1534169 h 2179243"/>
                <a:gd name="connsiteX377" fmla="*/ 337122 w 2632336"/>
                <a:gd name="connsiteY377" fmla="*/ 1529303 h 2179243"/>
                <a:gd name="connsiteX378" fmla="*/ 340404 w 2632336"/>
                <a:gd name="connsiteY378" fmla="*/ 1527552 h 2179243"/>
                <a:gd name="connsiteX379" fmla="*/ 321544 w 2632336"/>
                <a:gd name="connsiteY379" fmla="*/ 1527552 h 2179243"/>
                <a:gd name="connsiteX380" fmla="*/ 330423 w 2632336"/>
                <a:gd name="connsiteY380" fmla="*/ 1522687 h 2179243"/>
                <a:gd name="connsiteX381" fmla="*/ 333705 w 2632336"/>
                <a:gd name="connsiteY381" fmla="*/ 1520936 h 2179243"/>
                <a:gd name="connsiteX382" fmla="*/ 314845 w 2632336"/>
                <a:gd name="connsiteY382" fmla="*/ 1520936 h 2179243"/>
                <a:gd name="connsiteX383" fmla="*/ 323724 w 2632336"/>
                <a:gd name="connsiteY383" fmla="*/ 1516070 h 2179243"/>
                <a:gd name="connsiteX384" fmla="*/ 327006 w 2632336"/>
                <a:gd name="connsiteY384" fmla="*/ 1514319 h 2179243"/>
                <a:gd name="connsiteX385" fmla="*/ 308146 w 2632336"/>
                <a:gd name="connsiteY385" fmla="*/ 1514319 h 2179243"/>
                <a:gd name="connsiteX386" fmla="*/ 317025 w 2632336"/>
                <a:gd name="connsiteY386" fmla="*/ 1509453 h 2179243"/>
                <a:gd name="connsiteX387" fmla="*/ 320307 w 2632336"/>
                <a:gd name="connsiteY387" fmla="*/ 1507703 h 2179243"/>
                <a:gd name="connsiteX388" fmla="*/ 301447 w 2632336"/>
                <a:gd name="connsiteY388" fmla="*/ 1507703 h 2179243"/>
                <a:gd name="connsiteX389" fmla="*/ 310327 w 2632336"/>
                <a:gd name="connsiteY389" fmla="*/ 1502837 h 2179243"/>
                <a:gd name="connsiteX390" fmla="*/ 313608 w 2632336"/>
                <a:gd name="connsiteY390" fmla="*/ 1501086 h 2179243"/>
                <a:gd name="connsiteX391" fmla="*/ 294748 w 2632336"/>
                <a:gd name="connsiteY391" fmla="*/ 1501086 h 2179243"/>
                <a:gd name="connsiteX392" fmla="*/ 303628 w 2632336"/>
                <a:gd name="connsiteY392" fmla="*/ 1496220 h 2179243"/>
                <a:gd name="connsiteX393" fmla="*/ 306909 w 2632336"/>
                <a:gd name="connsiteY393" fmla="*/ 1494469 h 2179243"/>
                <a:gd name="connsiteX394" fmla="*/ 288049 w 2632336"/>
                <a:gd name="connsiteY394" fmla="*/ 1494469 h 2179243"/>
                <a:gd name="connsiteX395" fmla="*/ 296929 w 2632336"/>
                <a:gd name="connsiteY395" fmla="*/ 1489604 h 2179243"/>
                <a:gd name="connsiteX396" fmla="*/ 300210 w 2632336"/>
                <a:gd name="connsiteY396" fmla="*/ 1487853 h 2179243"/>
                <a:gd name="connsiteX397" fmla="*/ 281351 w 2632336"/>
                <a:gd name="connsiteY397" fmla="*/ 1487853 h 2179243"/>
                <a:gd name="connsiteX398" fmla="*/ 290230 w 2632336"/>
                <a:gd name="connsiteY398" fmla="*/ 1482987 h 2179243"/>
                <a:gd name="connsiteX399" fmla="*/ 293512 w 2632336"/>
                <a:gd name="connsiteY399" fmla="*/ 1481236 h 2179243"/>
                <a:gd name="connsiteX400" fmla="*/ 274652 w 2632336"/>
                <a:gd name="connsiteY400" fmla="*/ 1481236 h 2179243"/>
                <a:gd name="connsiteX401" fmla="*/ 283532 w 2632336"/>
                <a:gd name="connsiteY401" fmla="*/ 1476371 h 2179243"/>
                <a:gd name="connsiteX402" fmla="*/ 286813 w 2632336"/>
                <a:gd name="connsiteY402" fmla="*/ 1474620 h 2179243"/>
                <a:gd name="connsiteX403" fmla="*/ 267953 w 2632336"/>
                <a:gd name="connsiteY403" fmla="*/ 1474620 h 2179243"/>
                <a:gd name="connsiteX404" fmla="*/ 276833 w 2632336"/>
                <a:gd name="connsiteY404" fmla="*/ 1469754 h 2179243"/>
                <a:gd name="connsiteX405" fmla="*/ 280114 w 2632336"/>
                <a:gd name="connsiteY405" fmla="*/ 1468003 h 2179243"/>
                <a:gd name="connsiteX406" fmla="*/ 261254 w 2632336"/>
                <a:gd name="connsiteY406" fmla="*/ 1468003 h 2179243"/>
                <a:gd name="connsiteX407" fmla="*/ 270134 w 2632336"/>
                <a:gd name="connsiteY407" fmla="*/ 1463137 h 2179243"/>
                <a:gd name="connsiteX408" fmla="*/ 273415 w 2632336"/>
                <a:gd name="connsiteY408" fmla="*/ 1461387 h 2179243"/>
                <a:gd name="connsiteX409" fmla="*/ 254555 w 2632336"/>
                <a:gd name="connsiteY409" fmla="*/ 1461387 h 2179243"/>
                <a:gd name="connsiteX410" fmla="*/ 263435 w 2632336"/>
                <a:gd name="connsiteY410" fmla="*/ 1456521 h 2179243"/>
                <a:gd name="connsiteX411" fmla="*/ 266716 w 2632336"/>
                <a:gd name="connsiteY411" fmla="*/ 1454770 h 2179243"/>
                <a:gd name="connsiteX412" fmla="*/ 247857 w 2632336"/>
                <a:gd name="connsiteY412" fmla="*/ 1454770 h 2179243"/>
                <a:gd name="connsiteX413" fmla="*/ 256737 w 2632336"/>
                <a:gd name="connsiteY413" fmla="*/ 1449905 h 2179243"/>
                <a:gd name="connsiteX414" fmla="*/ 260020 w 2632336"/>
                <a:gd name="connsiteY414" fmla="*/ 1448153 h 2179243"/>
                <a:gd name="connsiteX415" fmla="*/ 241157 w 2632336"/>
                <a:gd name="connsiteY415" fmla="*/ 1448153 h 2179243"/>
                <a:gd name="connsiteX416" fmla="*/ 250037 w 2632336"/>
                <a:gd name="connsiteY416" fmla="*/ 1443287 h 2179243"/>
                <a:gd name="connsiteX417" fmla="*/ 253319 w 2632336"/>
                <a:gd name="connsiteY417" fmla="*/ 1441536 h 2179243"/>
                <a:gd name="connsiteX418" fmla="*/ 234459 w 2632336"/>
                <a:gd name="connsiteY418" fmla="*/ 1441536 h 2179243"/>
                <a:gd name="connsiteX419" fmla="*/ 243339 w 2632336"/>
                <a:gd name="connsiteY419" fmla="*/ 1436671 h 2179243"/>
                <a:gd name="connsiteX420" fmla="*/ 246620 w 2632336"/>
                <a:gd name="connsiteY420" fmla="*/ 1434920 h 2179243"/>
                <a:gd name="connsiteX421" fmla="*/ 227760 w 2632336"/>
                <a:gd name="connsiteY421" fmla="*/ 1434920 h 2179243"/>
                <a:gd name="connsiteX422" fmla="*/ 236640 w 2632336"/>
                <a:gd name="connsiteY422" fmla="*/ 1430054 h 2179243"/>
                <a:gd name="connsiteX423" fmla="*/ 239921 w 2632336"/>
                <a:gd name="connsiteY423" fmla="*/ 1428303 h 2179243"/>
                <a:gd name="connsiteX424" fmla="*/ 221061 w 2632336"/>
                <a:gd name="connsiteY424" fmla="*/ 1428303 h 2179243"/>
                <a:gd name="connsiteX425" fmla="*/ 229941 w 2632336"/>
                <a:gd name="connsiteY425" fmla="*/ 1423437 h 2179243"/>
                <a:gd name="connsiteX426" fmla="*/ 233223 w 2632336"/>
                <a:gd name="connsiteY426" fmla="*/ 1421687 h 2179243"/>
                <a:gd name="connsiteX427" fmla="*/ 214362 w 2632336"/>
                <a:gd name="connsiteY427" fmla="*/ 1421687 h 2179243"/>
                <a:gd name="connsiteX428" fmla="*/ 223242 w 2632336"/>
                <a:gd name="connsiteY428" fmla="*/ 1416821 h 2179243"/>
                <a:gd name="connsiteX429" fmla="*/ 226524 w 2632336"/>
                <a:gd name="connsiteY429" fmla="*/ 1415070 h 2179243"/>
                <a:gd name="connsiteX430" fmla="*/ 207663 w 2632336"/>
                <a:gd name="connsiteY430" fmla="*/ 1415070 h 2179243"/>
                <a:gd name="connsiteX431" fmla="*/ 216543 w 2632336"/>
                <a:gd name="connsiteY431" fmla="*/ 1410204 h 2179243"/>
                <a:gd name="connsiteX432" fmla="*/ 219825 w 2632336"/>
                <a:gd name="connsiteY432" fmla="*/ 1408453 h 2179243"/>
                <a:gd name="connsiteX433" fmla="*/ 200965 w 2632336"/>
                <a:gd name="connsiteY433" fmla="*/ 1408453 h 2179243"/>
                <a:gd name="connsiteX434" fmla="*/ 209845 w 2632336"/>
                <a:gd name="connsiteY434" fmla="*/ 1403588 h 2179243"/>
                <a:gd name="connsiteX435" fmla="*/ 213127 w 2632336"/>
                <a:gd name="connsiteY435" fmla="*/ 1401837 h 2179243"/>
                <a:gd name="connsiteX436" fmla="*/ 194266 w 2632336"/>
                <a:gd name="connsiteY436" fmla="*/ 1401837 h 2179243"/>
                <a:gd name="connsiteX437" fmla="*/ 203146 w 2632336"/>
                <a:gd name="connsiteY437" fmla="*/ 1396971 h 2179243"/>
                <a:gd name="connsiteX438" fmla="*/ 206428 w 2632336"/>
                <a:gd name="connsiteY438" fmla="*/ 1395220 h 2179243"/>
                <a:gd name="connsiteX439" fmla="*/ 187567 w 2632336"/>
                <a:gd name="connsiteY439" fmla="*/ 1395220 h 2179243"/>
                <a:gd name="connsiteX440" fmla="*/ 196447 w 2632336"/>
                <a:gd name="connsiteY440" fmla="*/ 1390355 h 2179243"/>
                <a:gd name="connsiteX441" fmla="*/ 199729 w 2632336"/>
                <a:gd name="connsiteY441" fmla="*/ 1388604 h 2179243"/>
                <a:gd name="connsiteX442" fmla="*/ 180868 w 2632336"/>
                <a:gd name="connsiteY442" fmla="*/ 1388604 h 2179243"/>
                <a:gd name="connsiteX443" fmla="*/ 189748 w 2632336"/>
                <a:gd name="connsiteY443" fmla="*/ 1383738 h 2179243"/>
                <a:gd name="connsiteX444" fmla="*/ 193030 w 2632336"/>
                <a:gd name="connsiteY444" fmla="*/ 1381987 h 2179243"/>
                <a:gd name="connsiteX445" fmla="*/ 174169 w 2632336"/>
                <a:gd name="connsiteY445" fmla="*/ 1381987 h 2179243"/>
                <a:gd name="connsiteX446" fmla="*/ 183049 w 2632336"/>
                <a:gd name="connsiteY446" fmla="*/ 1377122 h 2179243"/>
                <a:gd name="connsiteX447" fmla="*/ 186331 w 2632336"/>
                <a:gd name="connsiteY447" fmla="*/ 1375371 h 2179243"/>
                <a:gd name="connsiteX448" fmla="*/ 167470 w 2632336"/>
                <a:gd name="connsiteY448" fmla="*/ 1375371 h 2179243"/>
                <a:gd name="connsiteX449" fmla="*/ 176350 w 2632336"/>
                <a:gd name="connsiteY449" fmla="*/ 1370505 h 2179243"/>
                <a:gd name="connsiteX450" fmla="*/ 179632 w 2632336"/>
                <a:gd name="connsiteY450" fmla="*/ 1368754 h 2179243"/>
                <a:gd name="connsiteX451" fmla="*/ 160772 w 2632336"/>
                <a:gd name="connsiteY451" fmla="*/ 1368754 h 2179243"/>
                <a:gd name="connsiteX452" fmla="*/ 169651 w 2632336"/>
                <a:gd name="connsiteY452" fmla="*/ 1363889 h 2179243"/>
                <a:gd name="connsiteX453" fmla="*/ 172933 w 2632336"/>
                <a:gd name="connsiteY453" fmla="*/ 1362138 h 2179243"/>
                <a:gd name="connsiteX454" fmla="*/ 154073 w 2632336"/>
                <a:gd name="connsiteY454" fmla="*/ 1362138 h 2179243"/>
                <a:gd name="connsiteX455" fmla="*/ 162953 w 2632336"/>
                <a:gd name="connsiteY455" fmla="*/ 1357272 h 2179243"/>
                <a:gd name="connsiteX456" fmla="*/ 166235 w 2632336"/>
                <a:gd name="connsiteY456" fmla="*/ 1355521 h 2179243"/>
                <a:gd name="connsiteX457" fmla="*/ 147374 w 2632336"/>
                <a:gd name="connsiteY457" fmla="*/ 1355521 h 2179243"/>
                <a:gd name="connsiteX458" fmla="*/ 156254 w 2632336"/>
                <a:gd name="connsiteY458" fmla="*/ 1350655 h 2179243"/>
                <a:gd name="connsiteX459" fmla="*/ 159537 w 2632336"/>
                <a:gd name="connsiteY459" fmla="*/ 1348904 h 2179243"/>
                <a:gd name="connsiteX460" fmla="*/ 140675 w 2632336"/>
                <a:gd name="connsiteY460" fmla="*/ 1348904 h 2179243"/>
                <a:gd name="connsiteX461" fmla="*/ 149555 w 2632336"/>
                <a:gd name="connsiteY461" fmla="*/ 1344038 h 2179243"/>
                <a:gd name="connsiteX462" fmla="*/ 152837 w 2632336"/>
                <a:gd name="connsiteY462" fmla="*/ 1342287 h 2179243"/>
                <a:gd name="connsiteX463" fmla="*/ 133977 w 2632336"/>
                <a:gd name="connsiteY463" fmla="*/ 1342287 h 2179243"/>
                <a:gd name="connsiteX464" fmla="*/ 142856 w 2632336"/>
                <a:gd name="connsiteY464" fmla="*/ 1337422 h 2179243"/>
                <a:gd name="connsiteX465" fmla="*/ 146138 w 2632336"/>
                <a:gd name="connsiteY465" fmla="*/ 1335671 h 2179243"/>
                <a:gd name="connsiteX466" fmla="*/ 127278 w 2632336"/>
                <a:gd name="connsiteY466" fmla="*/ 1335671 h 2179243"/>
                <a:gd name="connsiteX467" fmla="*/ 136157 w 2632336"/>
                <a:gd name="connsiteY467" fmla="*/ 1330805 h 2179243"/>
                <a:gd name="connsiteX468" fmla="*/ 139439 w 2632336"/>
                <a:gd name="connsiteY468" fmla="*/ 1329054 h 2179243"/>
                <a:gd name="connsiteX469" fmla="*/ 120579 w 2632336"/>
                <a:gd name="connsiteY469" fmla="*/ 1329054 h 2179243"/>
                <a:gd name="connsiteX470" fmla="*/ 129458 w 2632336"/>
                <a:gd name="connsiteY470" fmla="*/ 1324189 h 2179243"/>
                <a:gd name="connsiteX471" fmla="*/ 132740 w 2632336"/>
                <a:gd name="connsiteY471" fmla="*/ 1322438 h 2179243"/>
                <a:gd name="connsiteX472" fmla="*/ 113880 w 2632336"/>
                <a:gd name="connsiteY472" fmla="*/ 1322438 h 2179243"/>
                <a:gd name="connsiteX473" fmla="*/ 122760 w 2632336"/>
                <a:gd name="connsiteY473" fmla="*/ 1317572 h 2179243"/>
                <a:gd name="connsiteX474" fmla="*/ 126041 w 2632336"/>
                <a:gd name="connsiteY474" fmla="*/ 1315821 h 2179243"/>
                <a:gd name="connsiteX475" fmla="*/ 107182 w 2632336"/>
                <a:gd name="connsiteY475" fmla="*/ 1315821 h 2179243"/>
                <a:gd name="connsiteX476" fmla="*/ 116061 w 2632336"/>
                <a:gd name="connsiteY476" fmla="*/ 1310955 h 2179243"/>
                <a:gd name="connsiteX477" fmla="*/ 119343 w 2632336"/>
                <a:gd name="connsiteY477" fmla="*/ 1309205 h 2179243"/>
                <a:gd name="connsiteX478" fmla="*/ 100483 w 2632336"/>
                <a:gd name="connsiteY478" fmla="*/ 1309205 h 2179243"/>
                <a:gd name="connsiteX479" fmla="*/ 109362 w 2632336"/>
                <a:gd name="connsiteY479" fmla="*/ 1304339 h 2179243"/>
                <a:gd name="connsiteX480" fmla="*/ 112644 w 2632336"/>
                <a:gd name="connsiteY480" fmla="*/ 1302588 h 2179243"/>
                <a:gd name="connsiteX481" fmla="*/ 93784 w 2632336"/>
                <a:gd name="connsiteY481" fmla="*/ 1302588 h 2179243"/>
                <a:gd name="connsiteX482" fmla="*/ 102663 w 2632336"/>
                <a:gd name="connsiteY482" fmla="*/ 1297722 h 2179243"/>
                <a:gd name="connsiteX483" fmla="*/ 105945 w 2632336"/>
                <a:gd name="connsiteY483" fmla="*/ 1295971 h 2179243"/>
                <a:gd name="connsiteX484" fmla="*/ 87085 w 2632336"/>
                <a:gd name="connsiteY484" fmla="*/ 1295971 h 2179243"/>
                <a:gd name="connsiteX485" fmla="*/ 95965 w 2632336"/>
                <a:gd name="connsiteY485" fmla="*/ 1291106 h 2179243"/>
                <a:gd name="connsiteX486" fmla="*/ 99246 w 2632336"/>
                <a:gd name="connsiteY486" fmla="*/ 1289355 h 2179243"/>
                <a:gd name="connsiteX487" fmla="*/ 80386 w 2632336"/>
                <a:gd name="connsiteY487" fmla="*/ 1289355 h 2179243"/>
                <a:gd name="connsiteX488" fmla="*/ 89266 w 2632336"/>
                <a:gd name="connsiteY488" fmla="*/ 1284489 h 2179243"/>
                <a:gd name="connsiteX489" fmla="*/ 92547 w 2632336"/>
                <a:gd name="connsiteY489" fmla="*/ 1282738 h 2179243"/>
                <a:gd name="connsiteX490" fmla="*/ 73687 w 2632336"/>
                <a:gd name="connsiteY490" fmla="*/ 1282738 h 2179243"/>
                <a:gd name="connsiteX491" fmla="*/ 82567 w 2632336"/>
                <a:gd name="connsiteY491" fmla="*/ 1277873 h 2179243"/>
                <a:gd name="connsiteX492" fmla="*/ 85848 w 2632336"/>
                <a:gd name="connsiteY492" fmla="*/ 1276122 h 2179243"/>
                <a:gd name="connsiteX493" fmla="*/ 66988 w 2632336"/>
                <a:gd name="connsiteY493" fmla="*/ 1276122 h 2179243"/>
                <a:gd name="connsiteX494" fmla="*/ 75868 w 2632336"/>
                <a:gd name="connsiteY494" fmla="*/ 1271256 h 2179243"/>
                <a:gd name="connsiteX495" fmla="*/ 79149 w 2632336"/>
                <a:gd name="connsiteY495" fmla="*/ 1269505 h 2179243"/>
                <a:gd name="connsiteX496" fmla="*/ 60290 w 2632336"/>
                <a:gd name="connsiteY496" fmla="*/ 1269505 h 2179243"/>
                <a:gd name="connsiteX497" fmla="*/ 69170 w 2632336"/>
                <a:gd name="connsiteY497" fmla="*/ 1264640 h 2179243"/>
                <a:gd name="connsiteX498" fmla="*/ 72451 w 2632336"/>
                <a:gd name="connsiteY498" fmla="*/ 1262889 h 2179243"/>
                <a:gd name="connsiteX499" fmla="*/ 53591 w 2632336"/>
                <a:gd name="connsiteY499" fmla="*/ 1262889 h 2179243"/>
                <a:gd name="connsiteX500" fmla="*/ 62471 w 2632336"/>
                <a:gd name="connsiteY500" fmla="*/ 1258023 h 2179243"/>
                <a:gd name="connsiteX501" fmla="*/ 65754 w 2632336"/>
                <a:gd name="connsiteY501" fmla="*/ 1256272 h 2179243"/>
                <a:gd name="connsiteX502" fmla="*/ 46892 w 2632336"/>
                <a:gd name="connsiteY502" fmla="*/ 1256272 h 2179243"/>
                <a:gd name="connsiteX503" fmla="*/ 55772 w 2632336"/>
                <a:gd name="connsiteY503" fmla="*/ 1251406 h 2179243"/>
                <a:gd name="connsiteX504" fmla="*/ 59053 w 2632336"/>
                <a:gd name="connsiteY504" fmla="*/ 1249655 h 2179243"/>
                <a:gd name="connsiteX505" fmla="*/ 40193 w 2632336"/>
                <a:gd name="connsiteY505" fmla="*/ 1249655 h 2179243"/>
                <a:gd name="connsiteX506" fmla="*/ 49073 w 2632336"/>
                <a:gd name="connsiteY506" fmla="*/ 1244789 h 2179243"/>
                <a:gd name="connsiteX507" fmla="*/ 52354 w 2632336"/>
                <a:gd name="connsiteY507" fmla="*/ 1243038 h 2179243"/>
                <a:gd name="connsiteX508" fmla="*/ 33494 w 2632336"/>
                <a:gd name="connsiteY508" fmla="*/ 1243038 h 2179243"/>
                <a:gd name="connsiteX509" fmla="*/ 42374 w 2632336"/>
                <a:gd name="connsiteY509" fmla="*/ 1238173 h 2179243"/>
                <a:gd name="connsiteX510" fmla="*/ 45656 w 2632336"/>
                <a:gd name="connsiteY510" fmla="*/ 1236422 h 2179243"/>
                <a:gd name="connsiteX511" fmla="*/ 26795 w 2632336"/>
                <a:gd name="connsiteY511" fmla="*/ 1236422 h 2179243"/>
                <a:gd name="connsiteX512" fmla="*/ 35675 w 2632336"/>
                <a:gd name="connsiteY512" fmla="*/ 1231556 h 2179243"/>
                <a:gd name="connsiteX513" fmla="*/ 38957 w 2632336"/>
                <a:gd name="connsiteY513" fmla="*/ 1229805 h 2179243"/>
                <a:gd name="connsiteX514" fmla="*/ 20096 w 2632336"/>
                <a:gd name="connsiteY514" fmla="*/ 1229805 h 2179243"/>
                <a:gd name="connsiteX515" fmla="*/ 28976 w 2632336"/>
                <a:gd name="connsiteY515" fmla="*/ 1224940 h 2179243"/>
                <a:gd name="connsiteX516" fmla="*/ 32258 w 2632336"/>
                <a:gd name="connsiteY516" fmla="*/ 1223189 h 2179243"/>
                <a:gd name="connsiteX517" fmla="*/ 13398 w 2632336"/>
                <a:gd name="connsiteY517" fmla="*/ 1223189 h 2179243"/>
                <a:gd name="connsiteX518" fmla="*/ 22278 w 2632336"/>
                <a:gd name="connsiteY518" fmla="*/ 1218323 h 2179243"/>
                <a:gd name="connsiteX519" fmla="*/ 25560 w 2632336"/>
                <a:gd name="connsiteY519" fmla="*/ 1216572 h 2179243"/>
                <a:gd name="connsiteX520" fmla="*/ 6699 w 2632336"/>
                <a:gd name="connsiteY520" fmla="*/ 1216572 h 2179243"/>
                <a:gd name="connsiteX521" fmla="*/ 15579 w 2632336"/>
                <a:gd name="connsiteY521" fmla="*/ 1211707 h 2179243"/>
                <a:gd name="connsiteX522" fmla="*/ 18861 w 2632336"/>
                <a:gd name="connsiteY522" fmla="*/ 1209956 h 2179243"/>
                <a:gd name="connsiteX523" fmla="*/ 0 w 2632336"/>
                <a:gd name="connsiteY523" fmla="*/ 1209956 h 2179243"/>
                <a:gd name="connsiteX524" fmla="*/ 104917 w 2632336"/>
                <a:gd name="connsiteY524" fmla="*/ 1156524 h 2179243"/>
                <a:gd name="connsiteX525" fmla="*/ 201340 w 2632336"/>
                <a:gd name="connsiteY525" fmla="*/ 1115124 h 2179243"/>
                <a:gd name="connsiteX526" fmla="*/ 250762 w 2632336"/>
                <a:gd name="connsiteY526" fmla="*/ 1119565 h 2179243"/>
                <a:gd name="connsiteX527" fmla="*/ 278533 w 2632336"/>
                <a:gd name="connsiteY527" fmla="*/ 1121849 h 2179243"/>
                <a:gd name="connsiteX528" fmla="*/ 278858 w 2632336"/>
                <a:gd name="connsiteY528" fmla="*/ 1120731 h 2179243"/>
                <a:gd name="connsiteX529" fmla="*/ 270236 w 2632336"/>
                <a:gd name="connsiteY529" fmla="*/ 1120731 h 2179243"/>
                <a:gd name="connsiteX530" fmla="*/ 272160 w 2632336"/>
                <a:gd name="connsiteY530" fmla="*/ 1114113 h 2179243"/>
                <a:gd name="connsiteX531" fmla="*/ 263537 w 2632336"/>
                <a:gd name="connsiteY531" fmla="*/ 1114113 h 2179243"/>
                <a:gd name="connsiteX532" fmla="*/ 265461 w 2632336"/>
                <a:gd name="connsiteY532" fmla="*/ 1107497 h 2179243"/>
                <a:gd name="connsiteX533" fmla="*/ 256838 w 2632336"/>
                <a:gd name="connsiteY533" fmla="*/ 1107497 h 2179243"/>
                <a:gd name="connsiteX534" fmla="*/ 258762 w 2632336"/>
                <a:gd name="connsiteY534" fmla="*/ 1100880 h 2179243"/>
                <a:gd name="connsiteX535" fmla="*/ 250140 w 2632336"/>
                <a:gd name="connsiteY535" fmla="*/ 1100880 h 2179243"/>
                <a:gd name="connsiteX536" fmla="*/ 252063 w 2632336"/>
                <a:gd name="connsiteY536" fmla="*/ 1094264 h 2179243"/>
                <a:gd name="connsiteX537" fmla="*/ 243441 w 2632336"/>
                <a:gd name="connsiteY537" fmla="*/ 1094264 h 2179243"/>
                <a:gd name="connsiteX538" fmla="*/ 245364 w 2632336"/>
                <a:gd name="connsiteY538" fmla="*/ 1087647 h 2179243"/>
                <a:gd name="connsiteX539" fmla="*/ 236742 w 2632336"/>
                <a:gd name="connsiteY539" fmla="*/ 1087647 h 2179243"/>
                <a:gd name="connsiteX540" fmla="*/ 238665 w 2632336"/>
                <a:gd name="connsiteY540" fmla="*/ 1081031 h 2179243"/>
                <a:gd name="connsiteX541" fmla="*/ 230043 w 2632336"/>
                <a:gd name="connsiteY541" fmla="*/ 1081031 h 2179243"/>
                <a:gd name="connsiteX542" fmla="*/ 231967 w 2632336"/>
                <a:gd name="connsiteY542" fmla="*/ 1074414 h 2179243"/>
                <a:gd name="connsiteX543" fmla="*/ 223345 w 2632336"/>
                <a:gd name="connsiteY543" fmla="*/ 1074414 h 2179243"/>
                <a:gd name="connsiteX544" fmla="*/ 225268 w 2632336"/>
                <a:gd name="connsiteY544" fmla="*/ 1067798 h 2179243"/>
                <a:gd name="connsiteX545" fmla="*/ 216646 w 2632336"/>
                <a:gd name="connsiteY545" fmla="*/ 1067798 h 2179243"/>
                <a:gd name="connsiteX546" fmla="*/ 346597 w 2632336"/>
                <a:gd name="connsiteY546" fmla="*/ 620810 h 2179243"/>
                <a:gd name="connsiteX547" fmla="*/ 527769 w 2632336"/>
                <a:gd name="connsiteY547" fmla="*/ 620810 h 2179243"/>
                <a:gd name="connsiteX548" fmla="*/ 525873 w 2632336"/>
                <a:gd name="connsiteY548" fmla="*/ 627426 h 2179243"/>
                <a:gd name="connsiteX549" fmla="*/ 534468 w 2632336"/>
                <a:gd name="connsiteY549" fmla="*/ 627426 h 2179243"/>
                <a:gd name="connsiteX550" fmla="*/ 532572 w 2632336"/>
                <a:gd name="connsiteY550" fmla="*/ 634042 h 2179243"/>
                <a:gd name="connsiteX551" fmla="*/ 541167 w 2632336"/>
                <a:gd name="connsiteY551" fmla="*/ 634042 h 2179243"/>
                <a:gd name="connsiteX552" fmla="*/ 539271 w 2632336"/>
                <a:gd name="connsiteY552" fmla="*/ 640658 h 2179243"/>
                <a:gd name="connsiteX553" fmla="*/ 547865 w 2632336"/>
                <a:gd name="connsiteY553" fmla="*/ 640658 h 2179243"/>
                <a:gd name="connsiteX554" fmla="*/ 545969 w 2632336"/>
                <a:gd name="connsiteY554" fmla="*/ 647276 h 2179243"/>
                <a:gd name="connsiteX555" fmla="*/ 554564 w 2632336"/>
                <a:gd name="connsiteY555" fmla="*/ 647276 h 2179243"/>
                <a:gd name="connsiteX556" fmla="*/ 552668 w 2632336"/>
                <a:gd name="connsiteY556" fmla="*/ 653894 h 2179243"/>
                <a:gd name="connsiteX557" fmla="*/ 561263 w 2632336"/>
                <a:gd name="connsiteY557" fmla="*/ 653894 h 2179243"/>
                <a:gd name="connsiteX558" fmla="*/ 559367 w 2632336"/>
                <a:gd name="connsiteY558" fmla="*/ 660511 h 2179243"/>
                <a:gd name="connsiteX559" fmla="*/ 567962 w 2632336"/>
                <a:gd name="connsiteY559" fmla="*/ 660511 h 2179243"/>
                <a:gd name="connsiteX560" fmla="*/ 566066 w 2632336"/>
                <a:gd name="connsiteY560" fmla="*/ 667127 h 2179243"/>
                <a:gd name="connsiteX561" fmla="*/ 574660 w 2632336"/>
                <a:gd name="connsiteY561" fmla="*/ 667127 h 2179243"/>
                <a:gd name="connsiteX562" fmla="*/ 572764 w 2632336"/>
                <a:gd name="connsiteY562" fmla="*/ 673744 h 2179243"/>
                <a:gd name="connsiteX563" fmla="*/ 574220 w 2632336"/>
                <a:gd name="connsiteY563" fmla="*/ 673744 h 2179243"/>
                <a:gd name="connsiteX564" fmla="*/ 589693 w 2632336"/>
                <a:gd name="connsiteY564" fmla="*/ 620810 h 2179243"/>
                <a:gd name="connsiteX565" fmla="*/ 770156 w 2632336"/>
                <a:gd name="connsiteY565" fmla="*/ 620810 h 2179243"/>
                <a:gd name="connsiteX566" fmla="*/ 768226 w 2632336"/>
                <a:gd name="connsiteY566" fmla="*/ 627426 h 2179243"/>
                <a:gd name="connsiteX567" fmla="*/ 776855 w 2632336"/>
                <a:gd name="connsiteY567" fmla="*/ 627426 h 2179243"/>
                <a:gd name="connsiteX568" fmla="*/ 774925 w 2632336"/>
                <a:gd name="connsiteY568" fmla="*/ 634042 h 2179243"/>
                <a:gd name="connsiteX569" fmla="*/ 783554 w 2632336"/>
                <a:gd name="connsiteY569" fmla="*/ 634042 h 2179243"/>
                <a:gd name="connsiteX570" fmla="*/ 781624 w 2632336"/>
                <a:gd name="connsiteY570" fmla="*/ 640658 h 2179243"/>
                <a:gd name="connsiteX571" fmla="*/ 790252 w 2632336"/>
                <a:gd name="connsiteY571" fmla="*/ 640658 h 2179243"/>
                <a:gd name="connsiteX572" fmla="*/ 788322 w 2632336"/>
                <a:gd name="connsiteY572" fmla="*/ 647276 h 2179243"/>
                <a:gd name="connsiteX573" fmla="*/ 796951 w 2632336"/>
                <a:gd name="connsiteY573" fmla="*/ 647276 h 2179243"/>
                <a:gd name="connsiteX574" fmla="*/ 795021 w 2632336"/>
                <a:gd name="connsiteY574" fmla="*/ 653894 h 2179243"/>
                <a:gd name="connsiteX575" fmla="*/ 803650 w 2632336"/>
                <a:gd name="connsiteY575" fmla="*/ 653894 h 2179243"/>
                <a:gd name="connsiteX576" fmla="*/ 801720 w 2632336"/>
                <a:gd name="connsiteY576" fmla="*/ 660511 h 2179243"/>
                <a:gd name="connsiteX577" fmla="*/ 810349 w 2632336"/>
                <a:gd name="connsiteY577" fmla="*/ 660511 h 2179243"/>
                <a:gd name="connsiteX578" fmla="*/ 808419 w 2632336"/>
                <a:gd name="connsiteY578" fmla="*/ 667127 h 2179243"/>
                <a:gd name="connsiteX579" fmla="*/ 813042 w 2632336"/>
                <a:gd name="connsiteY579" fmla="*/ 667127 h 2179243"/>
                <a:gd name="connsiteX580" fmla="*/ 826506 w 2632336"/>
                <a:gd name="connsiteY580" fmla="*/ 620810 h 2179243"/>
                <a:gd name="connsiteX581" fmla="*/ 978890 w 2632336"/>
                <a:gd name="connsiteY581" fmla="*/ 620810 h 2179243"/>
                <a:gd name="connsiteX582" fmla="*/ 972521 w 2632336"/>
                <a:gd name="connsiteY582" fmla="*/ 614713 h 2179243"/>
                <a:gd name="connsiteX583" fmla="*/ 972260 w 2632336"/>
                <a:gd name="connsiteY583" fmla="*/ 614259 h 2179243"/>
                <a:gd name="connsiteX584" fmla="*/ 965822 w 2632336"/>
                <a:gd name="connsiteY584" fmla="*/ 608098 h 2179243"/>
                <a:gd name="connsiteX585" fmla="*/ 965561 w 2632336"/>
                <a:gd name="connsiteY585" fmla="*/ 607643 h 2179243"/>
                <a:gd name="connsiteX586" fmla="*/ 959123 w 2632336"/>
                <a:gd name="connsiteY586" fmla="*/ 601482 h 2179243"/>
                <a:gd name="connsiteX587" fmla="*/ 958861 w 2632336"/>
                <a:gd name="connsiteY587" fmla="*/ 601026 h 2179243"/>
                <a:gd name="connsiteX588" fmla="*/ 952425 w 2632336"/>
                <a:gd name="connsiteY588" fmla="*/ 594865 h 2179243"/>
                <a:gd name="connsiteX589" fmla="*/ 952164 w 2632336"/>
                <a:gd name="connsiteY589" fmla="*/ 594410 h 2179243"/>
                <a:gd name="connsiteX590" fmla="*/ 945726 w 2632336"/>
                <a:gd name="connsiteY590" fmla="*/ 588249 h 2179243"/>
                <a:gd name="connsiteX591" fmla="*/ 945465 w 2632336"/>
                <a:gd name="connsiteY591" fmla="*/ 587794 h 2179243"/>
                <a:gd name="connsiteX592" fmla="*/ 939027 w 2632336"/>
                <a:gd name="connsiteY592" fmla="*/ 581633 h 2179243"/>
                <a:gd name="connsiteX593" fmla="*/ 938766 w 2632336"/>
                <a:gd name="connsiteY593" fmla="*/ 581178 h 2179243"/>
                <a:gd name="connsiteX594" fmla="*/ 932328 w 2632336"/>
                <a:gd name="connsiteY594" fmla="*/ 575016 h 2179243"/>
                <a:gd name="connsiteX595" fmla="*/ 932067 w 2632336"/>
                <a:gd name="connsiteY595" fmla="*/ 574561 h 2179243"/>
                <a:gd name="connsiteX596" fmla="*/ 925629 w 2632336"/>
                <a:gd name="connsiteY596" fmla="*/ 568398 h 2179243"/>
                <a:gd name="connsiteX597" fmla="*/ 925368 w 2632336"/>
                <a:gd name="connsiteY597" fmla="*/ 567942 h 2179243"/>
                <a:gd name="connsiteX598" fmla="*/ 918931 w 2632336"/>
                <a:gd name="connsiteY598" fmla="*/ 561782 h 2179243"/>
                <a:gd name="connsiteX599" fmla="*/ 918670 w 2632336"/>
                <a:gd name="connsiteY599" fmla="*/ 561328 h 2179243"/>
                <a:gd name="connsiteX600" fmla="*/ 912231 w 2632336"/>
                <a:gd name="connsiteY600" fmla="*/ 555165 h 2179243"/>
                <a:gd name="connsiteX601" fmla="*/ 911970 w 2632336"/>
                <a:gd name="connsiteY601" fmla="*/ 554709 h 2179243"/>
                <a:gd name="connsiteX602" fmla="*/ 906459 w 2632336"/>
                <a:gd name="connsiteY602" fmla="*/ 549435 h 2179243"/>
                <a:gd name="connsiteX603" fmla="*/ 901809 w 2632336"/>
                <a:gd name="connsiteY603" fmla="*/ 546088 h 2179243"/>
                <a:gd name="connsiteX604" fmla="*/ 865340 w 2632336"/>
                <a:gd name="connsiteY604" fmla="*/ 508851 h 2179243"/>
                <a:gd name="connsiteX605" fmla="*/ 865079 w 2632336"/>
                <a:gd name="connsiteY605" fmla="*/ 508395 h 2179243"/>
                <a:gd name="connsiteX606" fmla="*/ 859567 w 2632336"/>
                <a:gd name="connsiteY606" fmla="*/ 503119 h 2179243"/>
                <a:gd name="connsiteX607" fmla="*/ 854918 w 2632336"/>
                <a:gd name="connsiteY607" fmla="*/ 499774 h 2179243"/>
                <a:gd name="connsiteX608" fmla="*/ 818448 w 2632336"/>
                <a:gd name="connsiteY608" fmla="*/ 462536 h 2179243"/>
                <a:gd name="connsiteX609" fmla="*/ 818187 w 2632336"/>
                <a:gd name="connsiteY609" fmla="*/ 462080 h 2179243"/>
                <a:gd name="connsiteX610" fmla="*/ 812675 w 2632336"/>
                <a:gd name="connsiteY610" fmla="*/ 456806 h 2179243"/>
                <a:gd name="connsiteX611" fmla="*/ 808026 w 2632336"/>
                <a:gd name="connsiteY611" fmla="*/ 453460 h 2179243"/>
                <a:gd name="connsiteX612" fmla="*/ 771557 w 2632336"/>
                <a:gd name="connsiteY612" fmla="*/ 416216 h 2179243"/>
                <a:gd name="connsiteX613" fmla="*/ 771296 w 2632336"/>
                <a:gd name="connsiteY613" fmla="*/ 415761 h 2179243"/>
                <a:gd name="connsiteX614" fmla="*/ 765783 w 2632336"/>
                <a:gd name="connsiteY614" fmla="*/ 410485 h 2179243"/>
                <a:gd name="connsiteX615" fmla="*/ 761134 w 2632336"/>
                <a:gd name="connsiteY615" fmla="*/ 407138 h 2179243"/>
                <a:gd name="connsiteX616" fmla="*/ 724665 w 2632336"/>
                <a:gd name="connsiteY616" fmla="*/ 369901 h 2179243"/>
                <a:gd name="connsiteX617" fmla="*/ 724403 w 2632336"/>
                <a:gd name="connsiteY617" fmla="*/ 369444 h 2179243"/>
                <a:gd name="connsiteX618" fmla="*/ 718892 w 2632336"/>
                <a:gd name="connsiteY618" fmla="*/ 364171 h 2179243"/>
                <a:gd name="connsiteX619" fmla="*/ 714242 w 2632336"/>
                <a:gd name="connsiteY619" fmla="*/ 360824 h 2179243"/>
                <a:gd name="connsiteX620" fmla="*/ 677773 w 2632336"/>
                <a:gd name="connsiteY620" fmla="*/ 323585 h 2179243"/>
                <a:gd name="connsiteX621" fmla="*/ 677512 w 2632336"/>
                <a:gd name="connsiteY621" fmla="*/ 323131 h 2179243"/>
                <a:gd name="connsiteX622" fmla="*/ 671074 w 2632336"/>
                <a:gd name="connsiteY622" fmla="*/ 316969 h 2179243"/>
                <a:gd name="connsiteX623" fmla="*/ 649494 w 2632336"/>
                <a:gd name="connsiteY623" fmla="*/ 258732 h 2179243"/>
                <a:gd name="connsiteX624" fmla="*/ 884805 w 2632336"/>
                <a:gd name="connsiteY624" fmla="*/ 155142 h 2179243"/>
                <a:gd name="connsiteX625" fmla="*/ 1010863 w 2632336"/>
                <a:gd name="connsiteY625" fmla="*/ 69688 h 2179243"/>
                <a:gd name="connsiteX626" fmla="*/ 1463546 w 2632336"/>
                <a:gd name="connsiteY626" fmla="*/ 1890 h 2179243"/>
                <a:gd name="connsiteX627" fmla="*/ 1596871 w 2632336"/>
                <a:gd name="connsiteY627" fmla="*/ 147 h 217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Lst>
              <a:rect l="l" t="t" r="r" b="b"/>
              <a:pathLst>
                <a:path w="2632336" h="2179243">
                  <a:moveTo>
                    <a:pt x="1596871" y="147"/>
                  </a:moveTo>
                  <a:cubicBezTo>
                    <a:pt x="1644063" y="613"/>
                    <a:pt x="1694007" y="2212"/>
                    <a:pt x="1746697" y="5198"/>
                  </a:cubicBezTo>
                  <a:cubicBezTo>
                    <a:pt x="2226077" y="68096"/>
                    <a:pt x="2285788" y="146295"/>
                    <a:pt x="2285788" y="146295"/>
                  </a:cubicBezTo>
                  <a:cubicBezTo>
                    <a:pt x="2285788" y="146295"/>
                    <a:pt x="2315147" y="165156"/>
                    <a:pt x="2336096" y="188471"/>
                  </a:cubicBezTo>
                  <a:lnTo>
                    <a:pt x="2336569" y="189158"/>
                  </a:lnTo>
                  <a:lnTo>
                    <a:pt x="2342795" y="195086"/>
                  </a:lnTo>
                  <a:lnTo>
                    <a:pt x="2343268" y="195772"/>
                  </a:lnTo>
                  <a:lnTo>
                    <a:pt x="2349494" y="201703"/>
                  </a:lnTo>
                  <a:lnTo>
                    <a:pt x="2349969" y="202390"/>
                  </a:lnTo>
                  <a:lnTo>
                    <a:pt x="2356192" y="208318"/>
                  </a:lnTo>
                  <a:lnTo>
                    <a:pt x="2356665" y="209003"/>
                  </a:lnTo>
                  <a:lnTo>
                    <a:pt x="2362891" y="214935"/>
                  </a:lnTo>
                  <a:lnTo>
                    <a:pt x="2363364" y="215620"/>
                  </a:lnTo>
                  <a:lnTo>
                    <a:pt x="2369590" y="221550"/>
                  </a:lnTo>
                  <a:lnTo>
                    <a:pt x="2370063" y="222236"/>
                  </a:lnTo>
                  <a:lnTo>
                    <a:pt x="2376289" y="228167"/>
                  </a:lnTo>
                  <a:lnTo>
                    <a:pt x="2376762" y="228852"/>
                  </a:lnTo>
                  <a:lnTo>
                    <a:pt x="2382988" y="234784"/>
                  </a:lnTo>
                  <a:lnTo>
                    <a:pt x="2383462" y="235472"/>
                  </a:lnTo>
                  <a:lnTo>
                    <a:pt x="2389687" y="241401"/>
                  </a:lnTo>
                  <a:lnTo>
                    <a:pt x="2390160" y="242087"/>
                  </a:lnTo>
                  <a:lnTo>
                    <a:pt x="2396386" y="248017"/>
                  </a:lnTo>
                  <a:lnTo>
                    <a:pt x="2396860" y="248705"/>
                  </a:lnTo>
                  <a:lnTo>
                    <a:pt x="2403084" y="254634"/>
                  </a:lnTo>
                  <a:lnTo>
                    <a:pt x="2403557" y="255318"/>
                  </a:lnTo>
                  <a:lnTo>
                    <a:pt x="2409783" y="261250"/>
                  </a:lnTo>
                  <a:lnTo>
                    <a:pt x="2410256" y="261935"/>
                  </a:lnTo>
                  <a:lnTo>
                    <a:pt x="2416482" y="267865"/>
                  </a:lnTo>
                  <a:lnTo>
                    <a:pt x="2416955" y="268551"/>
                  </a:lnTo>
                  <a:lnTo>
                    <a:pt x="2423181" y="274483"/>
                  </a:lnTo>
                  <a:lnTo>
                    <a:pt x="2423654" y="275169"/>
                  </a:lnTo>
                  <a:lnTo>
                    <a:pt x="2429879" y="281101"/>
                  </a:lnTo>
                  <a:lnTo>
                    <a:pt x="2430353" y="281787"/>
                  </a:lnTo>
                  <a:lnTo>
                    <a:pt x="2436578" y="287717"/>
                  </a:lnTo>
                  <a:lnTo>
                    <a:pt x="2437052" y="288403"/>
                  </a:lnTo>
                  <a:lnTo>
                    <a:pt x="2443277" y="294334"/>
                  </a:lnTo>
                  <a:lnTo>
                    <a:pt x="2443752" y="295021"/>
                  </a:lnTo>
                  <a:lnTo>
                    <a:pt x="2449975" y="300950"/>
                  </a:lnTo>
                  <a:lnTo>
                    <a:pt x="2450449" y="301635"/>
                  </a:lnTo>
                  <a:lnTo>
                    <a:pt x="2456674" y="307566"/>
                  </a:lnTo>
                  <a:lnTo>
                    <a:pt x="2457148" y="308251"/>
                  </a:lnTo>
                  <a:lnTo>
                    <a:pt x="2463373" y="314182"/>
                  </a:lnTo>
                  <a:lnTo>
                    <a:pt x="2463847" y="314868"/>
                  </a:lnTo>
                  <a:lnTo>
                    <a:pt x="2470072" y="320798"/>
                  </a:lnTo>
                  <a:lnTo>
                    <a:pt x="2470546" y="321484"/>
                  </a:lnTo>
                  <a:lnTo>
                    <a:pt x="2476771" y="327415"/>
                  </a:lnTo>
                  <a:lnTo>
                    <a:pt x="2477246" y="328102"/>
                  </a:lnTo>
                  <a:lnTo>
                    <a:pt x="2483470" y="334032"/>
                  </a:lnTo>
                  <a:lnTo>
                    <a:pt x="2483943" y="334719"/>
                  </a:lnTo>
                  <a:lnTo>
                    <a:pt x="2490169" y="340649"/>
                  </a:lnTo>
                  <a:lnTo>
                    <a:pt x="2490644" y="341336"/>
                  </a:lnTo>
                  <a:lnTo>
                    <a:pt x="2496867" y="347265"/>
                  </a:lnTo>
                  <a:lnTo>
                    <a:pt x="2497341" y="347951"/>
                  </a:lnTo>
                  <a:lnTo>
                    <a:pt x="2503566" y="353882"/>
                  </a:lnTo>
                  <a:lnTo>
                    <a:pt x="2504039" y="354567"/>
                  </a:lnTo>
                  <a:lnTo>
                    <a:pt x="2510265" y="360498"/>
                  </a:lnTo>
                  <a:lnTo>
                    <a:pt x="2510738" y="361184"/>
                  </a:lnTo>
                  <a:lnTo>
                    <a:pt x="2516964" y="367114"/>
                  </a:lnTo>
                  <a:lnTo>
                    <a:pt x="2517437" y="367800"/>
                  </a:lnTo>
                  <a:lnTo>
                    <a:pt x="2523663" y="373731"/>
                  </a:lnTo>
                  <a:lnTo>
                    <a:pt x="2524136" y="374416"/>
                  </a:lnTo>
                  <a:lnTo>
                    <a:pt x="2530362" y="380347"/>
                  </a:lnTo>
                  <a:lnTo>
                    <a:pt x="2530835" y="381033"/>
                  </a:lnTo>
                  <a:lnTo>
                    <a:pt x="2537061" y="386964"/>
                  </a:lnTo>
                  <a:lnTo>
                    <a:pt x="2537536" y="387651"/>
                  </a:lnTo>
                  <a:lnTo>
                    <a:pt x="2543759" y="393580"/>
                  </a:lnTo>
                  <a:lnTo>
                    <a:pt x="2544232" y="394265"/>
                  </a:lnTo>
                  <a:lnTo>
                    <a:pt x="2550458" y="400196"/>
                  </a:lnTo>
                  <a:lnTo>
                    <a:pt x="2550931" y="400882"/>
                  </a:lnTo>
                  <a:lnTo>
                    <a:pt x="2557157" y="406811"/>
                  </a:lnTo>
                  <a:lnTo>
                    <a:pt x="2557630" y="407497"/>
                  </a:lnTo>
                  <a:lnTo>
                    <a:pt x="2563856" y="413429"/>
                  </a:lnTo>
                  <a:lnTo>
                    <a:pt x="2564329" y="414114"/>
                  </a:lnTo>
                  <a:lnTo>
                    <a:pt x="2570555" y="420046"/>
                  </a:lnTo>
                  <a:lnTo>
                    <a:pt x="2571030" y="420733"/>
                  </a:lnTo>
                  <a:lnTo>
                    <a:pt x="2577253" y="426664"/>
                  </a:lnTo>
                  <a:lnTo>
                    <a:pt x="2577726" y="427349"/>
                  </a:lnTo>
                  <a:lnTo>
                    <a:pt x="2583953" y="433281"/>
                  </a:lnTo>
                  <a:lnTo>
                    <a:pt x="2584427" y="433968"/>
                  </a:lnTo>
                  <a:lnTo>
                    <a:pt x="2590651" y="439898"/>
                  </a:lnTo>
                  <a:lnTo>
                    <a:pt x="2591124" y="440584"/>
                  </a:lnTo>
                  <a:lnTo>
                    <a:pt x="2593164" y="442528"/>
                  </a:lnTo>
                  <a:lnTo>
                    <a:pt x="2603662" y="483355"/>
                  </a:lnTo>
                  <a:cubicBezTo>
                    <a:pt x="2613063" y="529295"/>
                    <a:pt x="2620232" y="576049"/>
                    <a:pt x="2625050" y="623497"/>
                  </a:cubicBezTo>
                  <a:lnTo>
                    <a:pt x="2632336" y="767788"/>
                  </a:lnTo>
                  <a:lnTo>
                    <a:pt x="2632336" y="767828"/>
                  </a:lnTo>
                  <a:lnTo>
                    <a:pt x="2625050" y="912119"/>
                  </a:lnTo>
                  <a:cubicBezTo>
                    <a:pt x="2557589" y="1576396"/>
                    <a:pt x="2029490" y="2104496"/>
                    <a:pt x="1365212" y="2171957"/>
                  </a:cubicBezTo>
                  <a:lnTo>
                    <a:pt x="1220920" y="2179243"/>
                  </a:lnTo>
                  <a:lnTo>
                    <a:pt x="1220882" y="2179243"/>
                  </a:lnTo>
                  <a:lnTo>
                    <a:pt x="1076590" y="2171957"/>
                  </a:lnTo>
                  <a:lnTo>
                    <a:pt x="975923" y="2156593"/>
                  </a:lnTo>
                  <a:lnTo>
                    <a:pt x="976792" y="2156130"/>
                  </a:lnTo>
                  <a:lnTo>
                    <a:pt x="972887" y="2156130"/>
                  </a:lnTo>
                  <a:lnTo>
                    <a:pt x="961189" y="2154345"/>
                  </a:lnTo>
                  <a:lnTo>
                    <a:pt x="966811" y="2151264"/>
                  </a:lnTo>
                  <a:lnTo>
                    <a:pt x="970093" y="2149513"/>
                  </a:lnTo>
                  <a:lnTo>
                    <a:pt x="951232" y="2149513"/>
                  </a:lnTo>
                  <a:cubicBezTo>
                    <a:pt x="951232" y="2149513"/>
                    <a:pt x="954450" y="2147722"/>
                    <a:pt x="960112" y="2144647"/>
                  </a:cubicBezTo>
                  <a:lnTo>
                    <a:pt x="963394" y="2142897"/>
                  </a:lnTo>
                  <a:lnTo>
                    <a:pt x="944533" y="2142897"/>
                  </a:lnTo>
                  <a:cubicBezTo>
                    <a:pt x="944533" y="2142897"/>
                    <a:pt x="947751" y="2141105"/>
                    <a:pt x="953413" y="2138031"/>
                  </a:cubicBezTo>
                  <a:lnTo>
                    <a:pt x="956695" y="2136280"/>
                  </a:lnTo>
                  <a:lnTo>
                    <a:pt x="937835" y="2136280"/>
                  </a:lnTo>
                  <a:cubicBezTo>
                    <a:pt x="937835" y="2136280"/>
                    <a:pt x="941053" y="2134489"/>
                    <a:pt x="946714" y="2131414"/>
                  </a:cubicBezTo>
                  <a:lnTo>
                    <a:pt x="949996" y="2129663"/>
                  </a:lnTo>
                  <a:lnTo>
                    <a:pt x="931136" y="2129663"/>
                  </a:lnTo>
                  <a:cubicBezTo>
                    <a:pt x="931136" y="2129663"/>
                    <a:pt x="934354" y="2127872"/>
                    <a:pt x="940015" y="2124798"/>
                  </a:cubicBezTo>
                  <a:lnTo>
                    <a:pt x="943297" y="2123047"/>
                  </a:lnTo>
                  <a:lnTo>
                    <a:pt x="924437" y="2123047"/>
                  </a:lnTo>
                  <a:cubicBezTo>
                    <a:pt x="924437" y="2123047"/>
                    <a:pt x="927655" y="2121255"/>
                    <a:pt x="933316" y="2118181"/>
                  </a:cubicBezTo>
                  <a:lnTo>
                    <a:pt x="936600" y="2116429"/>
                  </a:lnTo>
                  <a:lnTo>
                    <a:pt x="917738" y="2116429"/>
                  </a:lnTo>
                  <a:cubicBezTo>
                    <a:pt x="917738" y="2116429"/>
                    <a:pt x="920957" y="2114638"/>
                    <a:pt x="926618" y="2111564"/>
                  </a:cubicBezTo>
                  <a:lnTo>
                    <a:pt x="929898" y="2109814"/>
                  </a:lnTo>
                  <a:lnTo>
                    <a:pt x="911040" y="2109814"/>
                  </a:lnTo>
                  <a:cubicBezTo>
                    <a:pt x="911040" y="2109814"/>
                    <a:pt x="914258" y="2108023"/>
                    <a:pt x="919919" y="2104948"/>
                  </a:cubicBezTo>
                  <a:lnTo>
                    <a:pt x="923202" y="2103197"/>
                  </a:lnTo>
                  <a:lnTo>
                    <a:pt x="904341" y="2103197"/>
                  </a:lnTo>
                  <a:cubicBezTo>
                    <a:pt x="904341" y="2103197"/>
                    <a:pt x="907559" y="2101405"/>
                    <a:pt x="913220" y="2098331"/>
                  </a:cubicBezTo>
                  <a:lnTo>
                    <a:pt x="916502" y="2096580"/>
                  </a:lnTo>
                  <a:lnTo>
                    <a:pt x="897642" y="2096580"/>
                  </a:lnTo>
                  <a:cubicBezTo>
                    <a:pt x="897642" y="2096580"/>
                    <a:pt x="900860" y="2094789"/>
                    <a:pt x="906521" y="2091714"/>
                  </a:cubicBezTo>
                  <a:lnTo>
                    <a:pt x="909803" y="2089963"/>
                  </a:lnTo>
                  <a:lnTo>
                    <a:pt x="890943" y="2089963"/>
                  </a:lnTo>
                  <a:cubicBezTo>
                    <a:pt x="890943" y="2089963"/>
                    <a:pt x="894161" y="2088172"/>
                    <a:pt x="899822" y="2085098"/>
                  </a:cubicBezTo>
                  <a:lnTo>
                    <a:pt x="903104" y="2083347"/>
                  </a:lnTo>
                  <a:lnTo>
                    <a:pt x="884244" y="2083347"/>
                  </a:lnTo>
                  <a:cubicBezTo>
                    <a:pt x="884244" y="2083347"/>
                    <a:pt x="887462" y="2081555"/>
                    <a:pt x="893124" y="2078481"/>
                  </a:cubicBezTo>
                  <a:lnTo>
                    <a:pt x="896405" y="2076730"/>
                  </a:lnTo>
                  <a:lnTo>
                    <a:pt x="877545" y="2076730"/>
                  </a:lnTo>
                  <a:cubicBezTo>
                    <a:pt x="877545" y="2076730"/>
                    <a:pt x="880763" y="2074939"/>
                    <a:pt x="886425" y="2071865"/>
                  </a:cubicBezTo>
                  <a:lnTo>
                    <a:pt x="889706" y="2070114"/>
                  </a:lnTo>
                  <a:lnTo>
                    <a:pt x="870847" y="2070114"/>
                  </a:lnTo>
                  <a:cubicBezTo>
                    <a:pt x="870847" y="2070114"/>
                    <a:pt x="874065" y="2068322"/>
                    <a:pt x="879726" y="2065248"/>
                  </a:cubicBezTo>
                  <a:lnTo>
                    <a:pt x="883008" y="2063497"/>
                  </a:lnTo>
                  <a:lnTo>
                    <a:pt x="864148" y="2063497"/>
                  </a:lnTo>
                  <a:cubicBezTo>
                    <a:pt x="864148" y="2063497"/>
                    <a:pt x="867366" y="2061706"/>
                    <a:pt x="873028" y="2058632"/>
                  </a:cubicBezTo>
                  <a:lnTo>
                    <a:pt x="876309" y="2056881"/>
                  </a:lnTo>
                  <a:lnTo>
                    <a:pt x="857449" y="2056881"/>
                  </a:lnTo>
                  <a:cubicBezTo>
                    <a:pt x="857449" y="2056881"/>
                    <a:pt x="860667" y="2055089"/>
                    <a:pt x="866329" y="2052015"/>
                  </a:cubicBezTo>
                  <a:lnTo>
                    <a:pt x="869610" y="2050264"/>
                  </a:lnTo>
                  <a:lnTo>
                    <a:pt x="850750" y="2050264"/>
                  </a:lnTo>
                  <a:cubicBezTo>
                    <a:pt x="850750" y="2050264"/>
                    <a:pt x="853968" y="2048473"/>
                    <a:pt x="859630" y="2045399"/>
                  </a:cubicBezTo>
                  <a:lnTo>
                    <a:pt x="862911" y="2043647"/>
                  </a:lnTo>
                  <a:lnTo>
                    <a:pt x="844051" y="2043647"/>
                  </a:lnTo>
                  <a:cubicBezTo>
                    <a:pt x="844051" y="2043647"/>
                    <a:pt x="847269" y="2041856"/>
                    <a:pt x="852931" y="2038782"/>
                  </a:cubicBezTo>
                  <a:lnTo>
                    <a:pt x="856212" y="2037031"/>
                  </a:lnTo>
                  <a:lnTo>
                    <a:pt x="837352" y="2037031"/>
                  </a:lnTo>
                  <a:cubicBezTo>
                    <a:pt x="837352" y="2037031"/>
                    <a:pt x="840570" y="2035240"/>
                    <a:pt x="846232" y="2032165"/>
                  </a:cubicBezTo>
                  <a:lnTo>
                    <a:pt x="849514" y="2030414"/>
                  </a:lnTo>
                  <a:lnTo>
                    <a:pt x="830653" y="2030414"/>
                  </a:lnTo>
                  <a:cubicBezTo>
                    <a:pt x="830653" y="2030414"/>
                    <a:pt x="833871" y="2028623"/>
                    <a:pt x="839533" y="2025549"/>
                  </a:cubicBezTo>
                  <a:lnTo>
                    <a:pt x="842815" y="2023798"/>
                  </a:lnTo>
                  <a:lnTo>
                    <a:pt x="823955" y="2023798"/>
                  </a:lnTo>
                  <a:cubicBezTo>
                    <a:pt x="823955" y="2023798"/>
                    <a:pt x="827173" y="2022007"/>
                    <a:pt x="832835" y="2018932"/>
                  </a:cubicBezTo>
                  <a:lnTo>
                    <a:pt x="836118" y="2017181"/>
                  </a:lnTo>
                  <a:lnTo>
                    <a:pt x="817256" y="2017181"/>
                  </a:lnTo>
                  <a:cubicBezTo>
                    <a:pt x="817256" y="2017181"/>
                    <a:pt x="820474" y="2015389"/>
                    <a:pt x="826136" y="2012315"/>
                  </a:cubicBezTo>
                  <a:lnTo>
                    <a:pt x="829417" y="2010564"/>
                  </a:lnTo>
                  <a:lnTo>
                    <a:pt x="810557" y="2010564"/>
                  </a:lnTo>
                  <a:cubicBezTo>
                    <a:pt x="810557" y="2010564"/>
                    <a:pt x="813775" y="2008773"/>
                    <a:pt x="819437" y="2005698"/>
                  </a:cubicBezTo>
                  <a:lnTo>
                    <a:pt x="822719" y="2003947"/>
                  </a:lnTo>
                  <a:lnTo>
                    <a:pt x="803858" y="2003947"/>
                  </a:lnTo>
                  <a:cubicBezTo>
                    <a:pt x="803858" y="2003947"/>
                    <a:pt x="807076" y="2002156"/>
                    <a:pt x="812738" y="1999082"/>
                  </a:cubicBezTo>
                  <a:lnTo>
                    <a:pt x="816020" y="1997331"/>
                  </a:lnTo>
                  <a:lnTo>
                    <a:pt x="797159" y="1997331"/>
                  </a:lnTo>
                  <a:cubicBezTo>
                    <a:pt x="797159" y="1997331"/>
                    <a:pt x="800377" y="1995539"/>
                    <a:pt x="806039" y="1992465"/>
                  </a:cubicBezTo>
                  <a:lnTo>
                    <a:pt x="809321" y="1990714"/>
                  </a:lnTo>
                  <a:lnTo>
                    <a:pt x="790461" y="1990714"/>
                  </a:lnTo>
                  <a:cubicBezTo>
                    <a:pt x="790461" y="1990714"/>
                    <a:pt x="793679" y="1988923"/>
                    <a:pt x="799341" y="1985849"/>
                  </a:cubicBezTo>
                  <a:lnTo>
                    <a:pt x="802622" y="1984098"/>
                  </a:lnTo>
                  <a:lnTo>
                    <a:pt x="783761" y="1984098"/>
                  </a:lnTo>
                  <a:cubicBezTo>
                    <a:pt x="783761" y="1984098"/>
                    <a:pt x="786979" y="1982307"/>
                    <a:pt x="792641" y="1979232"/>
                  </a:cubicBezTo>
                  <a:lnTo>
                    <a:pt x="795923" y="1977481"/>
                  </a:lnTo>
                  <a:lnTo>
                    <a:pt x="777063" y="1977481"/>
                  </a:lnTo>
                  <a:cubicBezTo>
                    <a:pt x="777063" y="1977481"/>
                    <a:pt x="780281" y="1975690"/>
                    <a:pt x="785943" y="1972616"/>
                  </a:cubicBezTo>
                  <a:lnTo>
                    <a:pt x="789225" y="1970865"/>
                  </a:lnTo>
                  <a:lnTo>
                    <a:pt x="770364" y="1970865"/>
                  </a:lnTo>
                  <a:cubicBezTo>
                    <a:pt x="770364" y="1970865"/>
                    <a:pt x="773582" y="1969073"/>
                    <a:pt x="779244" y="1965999"/>
                  </a:cubicBezTo>
                  <a:lnTo>
                    <a:pt x="782526" y="1964248"/>
                  </a:lnTo>
                  <a:lnTo>
                    <a:pt x="763665" y="1964248"/>
                  </a:lnTo>
                  <a:cubicBezTo>
                    <a:pt x="763665" y="1964248"/>
                    <a:pt x="766883" y="1962457"/>
                    <a:pt x="772545" y="1959383"/>
                  </a:cubicBezTo>
                  <a:lnTo>
                    <a:pt x="775827" y="1957632"/>
                  </a:lnTo>
                  <a:lnTo>
                    <a:pt x="756966" y="1957632"/>
                  </a:lnTo>
                  <a:cubicBezTo>
                    <a:pt x="756966" y="1957632"/>
                    <a:pt x="760184" y="1955840"/>
                    <a:pt x="765846" y="1952766"/>
                  </a:cubicBezTo>
                  <a:lnTo>
                    <a:pt x="769128" y="1951015"/>
                  </a:lnTo>
                  <a:lnTo>
                    <a:pt x="750268" y="1951015"/>
                  </a:lnTo>
                  <a:cubicBezTo>
                    <a:pt x="750268" y="1951015"/>
                    <a:pt x="753486" y="1949224"/>
                    <a:pt x="759147" y="1946149"/>
                  </a:cubicBezTo>
                  <a:lnTo>
                    <a:pt x="762429" y="1944399"/>
                  </a:lnTo>
                  <a:lnTo>
                    <a:pt x="743569" y="1944399"/>
                  </a:lnTo>
                  <a:cubicBezTo>
                    <a:pt x="743569" y="1944399"/>
                    <a:pt x="746787" y="1942607"/>
                    <a:pt x="752449" y="1939533"/>
                  </a:cubicBezTo>
                  <a:lnTo>
                    <a:pt x="755731" y="1937782"/>
                  </a:lnTo>
                  <a:lnTo>
                    <a:pt x="736870" y="1937782"/>
                  </a:lnTo>
                  <a:cubicBezTo>
                    <a:pt x="736870" y="1937782"/>
                    <a:pt x="740088" y="1935991"/>
                    <a:pt x="745750" y="1932916"/>
                  </a:cubicBezTo>
                  <a:lnTo>
                    <a:pt x="749032" y="1931165"/>
                  </a:lnTo>
                  <a:lnTo>
                    <a:pt x="730171" y="1931165"/>
                  </a:lnTo>
                  <a:cubicBezTo>
                    <a:pt x="730171" y="1931165"/>
                    <a:pt x="733390" y="1929374"/>
                    <a:pt x="739051" y="1926300"/>
                  </a:cubicBezTo>
                  <a:lnTo>
                    <a:pt x="742333" y="1924549"/>
                  </a:lnTo>
                  <a:lnTo>
                    <a:pt x="723473" y="1924549"/>
                  </a:lnTo>
                  <a:cubicBezTo>
                    <a:pt x="723473" y="1924549"/>
                    <a:pt x="726691" y="1922757"/>
                    <a:pt x="732352" y="1919683"/>
                  </a:cubicBezTo>
                  <a:lnTo>
                    <a:pt x="735635" y="1917932"/>
                  </a:lnTo>
                  <a:lnTo>
                    <a:pt x="716774" y="1917932"/>
                  </a:lnTo>
                  <a:cubicBezTo>
                    <a:pt x="716774" y="1917932"/>
                    <a:pt x="719992" y="1916140"/>
                    <a:pt x="725653" y="1913066"/>
                  </a:cubicBezTo>
                  <a:lnTo>
                    <a:pt x="728935" y="1911315"/>
                  </a:lnTo>
                  <a:lnTo>
                    <a:pt x="710075" y="1911315"/>
                  </a:lnTo>
                  <a:cubicBezTo>
                    <a:pt x="710075" y="1911315"/>
                    <a:pt x="713293" y="1909524"/>
                    <a:pt x="718954" y="1906449"/>
                  </a:cubicBezTo>
                  <a:lnTo>
                    <a:pt x="722236" y="1904699"/>
                  </a:lnTo>
                  <a:lnTo>
                    <a:pt x="703376" y="1904699"/>
                  </a:lnTo>
                  <a:cubicBezTo>
                    <a:pt x="703376" y="1904699"/>
                    <a:pt x="706594" y="1902907"/>
                    <a:pt x="712255" y="1899833"/>
                  </a:cubicBezTo>
                  <a:lnTo>
                    <a:pt x="715537" y="1898082"/>
                  </a:lnTo>
                  <a:lnTo>
                    <a:pt x="696678" y="1898082"/>
                  </a:lnTo>
                  <a:cubicBezTo>
                    <a:pt x="696678" y="1898082"/>
                    <a:pt x="699896" y="1896291"/>
                    <a:pt x="705557" y="1893216"/>
                  </a:cubicBezTo>
                  <a:lnTo>
                    <a:pt x="708839" y="1891465"/>
                  </a:lnTo>
                  <a:lnTo>
                    <a:pt x="689979" y="1891465"/>
                  </a:lnTo>
                  <a:cubicBezTo>
                    <a:pt x="689979" y="1891465"/>
                    <a:pt x="693197" y="1889674"/>
                    <a:pt x="698858" y="1886600"/>
                  </a:cubicBezTo>
                  <a:lnTo>
                    <a:pt x="702140" y="1884849"/>
                  </a:lnTo>
                  <a:lnTo>
                    <a:pt x="683280" y="1884849"/>
                  </a:lnTo>
                  <a:cubicBezTo>
                    <a:pt x="683280" y="1884849"/>
                    <a:pt x="686498" y="1883057"/>
                    <a:pt x="692159" y="1879983"/>
                  </a:cubicBezTo>
                  <a:lnTo>
                    <a:pt x="695441" y="1878232"/>
                  </a:lnTo>
                  <a:lnTo>
                    <a:pt x="676581" y="1878232"/>
                  </a:lnTo>
                  <a:cubicBezTo>
                    <a:pt x="676581" y="1878232"/>
                    <a:pt x="679799" y="1876441"/>
                    <a:pt x="685461" y="1873367"/>
                  </a:cubicBezTo>
                  <a:lnTo>
                    <a:pt x="688742" y="1871616"/>
                  </a:lnTo>
                  <a:lnTo>
                    <a:pt x="669882" y="1871616"/>
                  </a:lnTo>
                  <a:cubicBezTo>
                    <a:pt x="669882" y="1871616"/>
                    <a:pt x="673100" y="1869824"/>
                    <a:pt x="678762" y="1866750"/>
                  </a:cubicBezTo>
                  <a:lnTo>
                    <a:pt x="682043" y="1864999"/>
                  </a:lnTo>
                  <a:lnTo>
                    <a:pt x="663183" y="1864999"/>
                  </a:lnTo>
                  <a:cubicBezTo>
                    <a:pt x="663183" y="1864999"/>
                    <a:pt x="666401" y="1863208"/>
                    <a:pt x="672063" y="1860133"/>
                  </a:cubicBezTo>
                  <a:lnTo>
                    <a:pt x="675344" y="1858383"/>
                  </a:lnTo>
                  <a:lnTo>
                    <a:pt x="656484" y="1858383"/>
                  </a:lnTo>
                  <a:cubicBezTo>
                    <a:pt x="656484" y="1858383"/>
                    <a:pt x="659702" y="1856591"/>
                    <a:pt x="665364" y="1853517"/>
                  </a:cubicBezTo>
                  <a:lnTo>
                    <a:pt x="668645" y="1851766"/>
                  </a:lnTo>
                  <a:lnTo>
                    <a:pt x="649786" y="1851766"/>
                  </a:lnTo>
                  <a:cubicBezTo>
                    <a:pt x="649786" y="1851766"/>
                    <a:pt x="653004" y="1849975"/>
                    <a:pt x="658666" y="1846901"/>
                  </a:cubicBezTo>
                  <a:lnTo>
                    <a:pt x="661947" y="1845149"/>
                  </a:lnTo>
                  <a:lnTo>
                    <a:pt x="643087" y="1845149"/>
                  </a:lnTo>
                  <a:cubicBezTo>
                    <a:pt x="643087" y="1845149"/>
                    <a:pt x="646305" y="1843358"/>
                    <a:pt x="651967" y="1840284"/>
                  </a:cubicBezTo>
                  <a:lnTo>
                    <a:pt x="655248" y="1838533"/>
                  </a:lnTo>
                  <a:lnTo>
                    <a:pt x="636388" y="1838533"/>
                  </a:lnTo>
                  <a:cubicBezTo>
                    <a:pt x="636388" y="1838533"/>
                    <a:pt x="639606" y="1836742"/>
                    <a:pt x="645268" y="1833667"/>
                  </a:cubicBezTo>
                  <a:lnTo>
                    <a:pt x="648549" y="1831916"/>
                  </a:lnTo>
                  <a:lnTo>
                    <a:pt x="629689" y="1831916"/>
                  </a:lnTo>
                  <a:cubicBezTo>
                    <a:pt x="629689" y="1831916"/>
                    <a:pt x="632907" y="1830125"/>
                    <a:pt x="638569" y="1827051"/>
                  </a:cubicBezTo>
                  <a:lnTo>
                    <a:pt x="641852" y="1825299"/>
                  </a:lnTo>
                  <a:lnTo>
                    <a:pt x="622990" y="1825299"/>
                  </a:lnTo>
                  <a:cubicBezTo>
                    <a:pt x="622990" y="1825299"/>
                    <a:pt x="626208" y="1823508"/>
                    <a:pt x="631870" y="1820433"/>
                  </a:cubicBezTo>
                  <a:lnTo>
                    <a:pt x="635152" y="1818683"/>
                  </a:lnTo>
                  <a:lnTo>
                    <a:pt x="616291" y="1818683"/>
                  </a:lnTo>
                  <a:cubicBezTo>
                    <a:pt x="616291" y="1818683"/>
                    <a:pt x="619509" y="1816891"/>
                    <a:pt x="625171" y="1813817"/>
                  </a:cubicBezTo>
                  <a:lnTo>
                    <a:pt x="628453" y="1812066"/>
                  </a:lnTo>
                  <a:lnTo>
                    <a:pt x="609592" y="1812066"/>
                  </a:lnTo>
                  <a:cubicBezTo>
                    <a:pt x="609592" y="1812066"/>
                    <a:pt x="612810" y="1810275"/>
                    <a:pt x="618472" y="1807200"/>
                  </a:cubicBezTo>
                  <a:lnTo>
                    <a:pt x="621754" y="1805449"/>
                  </a:lnTo>
                  <a:lnTo>
                    <a:pt x="602894" y="1805449"/>
                  </a:lnTo>
                  <a:cubicBezTo>
                    <a:pt x="602894" y="1805449"/>
                    <a:pt x="606112" y="1803658"/>
                    <a:pt x="611774" y="1800584"/>
                  </a:cubicBezTo>
                  <a:lnTo>
                    <a:pt x="615055" y="1798833"/>
                  </a:lnTo>
                  <a:lnTo>
                    <a:pt x="596195" y="1798833"/>
                  </a:lnTo>
                  <a:cubicBezTo>
                    <a:pt x="596195" y="1798833"/>
                    <a:pt x="599413" y="1797041"/>
                    <a:pt x="605075" y="1793967"/>
                  </a:cubicBezTo>
                  <a:lnTo>
                    <a:pt x="608357" y="1792216"/>
                  </a:lnTo>
                  <a:lnTo>
                    <a:pt x="589496" y="1792216"/>
                  </a:lnTo>
                  <a:cubicBezTo>
                    <a:pt x="589496" y="1792216"/>
                    <a:pt x="592714" y="1790425"/>
                    <a:pt x="598376" y="1787351"/>
                  </a:cubicBezTo>
                  <a:lnTo>
                    <a:pt x="601658" y="1785600"/>
                  </a:lnTo>
                  <a:lnTo>
                    <a:pt x="582797" y="1785600"/>
                  </a:lnTo>
                  <a:cubicBezTo>
                    <a:pt x="582797" y="1785600"/>
                    <a:pt x="586015" y="1783809"/>
                    <a:pt x="591677" y="1780734"/>
                  </a:cubicBezTo>
                  <a:lnTo>
                    <a:pt x="594959" y="1778983"/>
                  </a:lnTo>
                  <a:lnTo>
                    <a:pt x="576098" y="1778983"/>
                  </a:lnTo>
                  <a:cubicBezTo>
                    <a:pt x="576098" y="1778983"/>
                    <a:pt x="579316" y="1777192"/>
                    <a:pt x="584978" y="1774118"/>
                  </a:cubicBezTo>
                  <a:lnTo>
                    <a:pt x="588260" y="1772367"/>
                  </a:lnTo>
                  <a:lnTo>
                    <a:pt x="569399" y="1772367"/>
                  </a:lnTo>
                  <a:cubicBezTo>
                    <a:pt x="569399" y="1772367"/>
                    <a:pt x="572617" y="1770575"/>
                    <a:pt x="578279" y="1767501"/>
                  </a:cubicBezTo>
                  <a:lnTo>
                    <a:pt x="581561" y="1765750"/>
                  </a:lnTo>
                  <a:lnTo>
                    <a:pt x="562700" y="1765750"/>
                  </a:lnTo>
                  <a:cubicBezTo>
                    <a:pt x="562700" y="1765750"/>
                    <a:pt x="565919" y="1763959"/>
                    <a:pt x="571580" y="1760885"/>
                  </a:cubicBezTo>
                  <a:lnTo>
                    <a:pt x="574862" y="1759134"/>
                  </a:lnTo>
                  <a:lnTo>
                    <a:pt x="556002" y="1759134"/>
                  </a:lnTo>
                  <a:cubicBezTo>
                    <a:pt x="556002" y="1759134"/>
                    <a:pt x="559220" y="1757342"/>
                    <a:pt x="564882" y="1754268"/>
                  </a:cubicBezTo>
                  <a:lnTo>
                    <a:pt x="568164" y="1752517"/>
                  </a:lnTo>
                  <a:lnTo>
                    <a:pt x="549303" y="1752517"/>
                  </a:lnTo>
                  <a:cubicBezTo>
                    <a:pt x="549303" y="1752517"/>
                    <a:pt x="552521" y="1750726"/>
                    <a:pt x="558183" y="1747651"/>
                  </a:cubicBezTo>
                  <a:lnTo>
                    <a:pt x="561465" y="1745901"/>
                  </a:lnTo>
                  <a:lnTo>
                    <a:pt x="542604" y="1745901"/>
                  </a:lnTo>
                  <a:cubicBezTo>
                    <a:pt x="542604" y="1745901"/>
                    <a:pt x="545822" y="1744109"/>
                    <a:pt x="551484" y="1741035"/>
                  </a:cubicBezTo>
                  <a:lnTo>
                    <a:pt x="554766" y="1739284"/>
                  </a:lnTo>
                  <a:lnTo>
                    <a:pt x="535906" y="1739284"/>
                  </a:lnTo>
                  <a:cubicBezTo>
                    <a:pt x="535906" y="1739284"/>
                    <a:pt x="539124" y="1737493"/>
                    <a:pt x="544785" y="1734418"/>
                  </a:cubicBezTo>
                  <a:lnTo>
                    <a:pt x="548067" y="1732667"/>
                  </a:lnTo>
                  <a:lnTo>
                    <a:pt x="529207" y="1732667"/>
                  </a:lnTo>
                  <a:cubicBezTo>
                    <a:pt x="529207" y="1732667"/>
                    <a:pt x="532425" y="1730876"/>
                    <a:pt x="538086" y="1727802"/>
                  </a:cubicBezTo>
                  <a:lnTo>
                    <a:pt x="541370" y="1726050"/>
                  </a:lnTo>
                  <a:lnTo>
                    <a:pt x="522508" y="1726050"/>
                  </a:lnTo>
                  <a:cubicBezTo>
                    <a:pt x="522508" y="1726050"/>
                    <a:pt x="525726" y="1724259"/>
                    <a:pt x="531388" y="1721185"/>
                  </a:cubicBezTo>
                  <a:lnTo>
                    <a:pt x="534670" y="1719434"/>
                  </a:lnTo>
                  <a:lnTo>
                    <a:pt x="515809" y="1719434"/>
                  </a:lnTo>
                  <a:cubicBezTo>
                    <a:pt x="515809" y="1719434"/>
                    <a:pt x="519027" y="1717642"/>
                    <a:pt x="524688" y="1714568"/>
                  </a:cubicBezTo>
                  <a:lnTo>
                    <a:pt x="527970" y="1712817"/>
                  </a:lnTo>
                  <a:lnTo>
                    <a:pt x="509111" y="1712817"/>
                  </a:lnTo>
                  <a:cubicBezTo>
                    <a:pt x="509111" y="1712817"/>
                    <a:pt x="512329" y="1711026"/>
                    <a:pt x="517990" y="1707951"/>
                  </a:cubicBezTo>
                  <a:lnTo>
                    <a:pt x="521272" y="1706201"/>
                  </a:lnTo>
                  <a:lnTo>
                    <a:pt x="502412" y="1706201"/>
                  </a:lnTo>
                  <a:cubicBezTo>
                    <a:pt x="502412" y="1706201"/>
                    <a:pt x="505630" y="1704409"/>
                    <a:pt x="511291" y="1701335"/>
                  </a:cubicBezTo>
                  <a:lnTo>
                    <a:pt x="514573" y="1699584"/>
                  </a:lnTo>
                  <a:lnTo>
                    <a:pt x="495713" y="1699584"/>
                  </a:lnTo>
                  <a:cubicBezTo>
                    <a:pt x="495713" y="1699584"/>
                    <a:pt x="498931" y="1697793"/>
                    <a:pt x="504592" y="1694718"/>
                  </a:cubicBezTo>
                  <a:lnTo>
                    <a:pt x="507874" y="1692967"/>
                  </a:lnTo>
                  <a:lnTo>
                    <a:pt x="489014" y="1692967"/>
                  </a:lnTo>
                  <a:cubicBezTo>
                    <a:pt x="489014" y="1692967"/>
                    <a:pt x="492232" y="1691176"/>
                    <a:pt x="497894" y="1688102"/>
                  </a:cubicBezTo>
                  <a:lnTo>
                    <a:pt x="501175" y="1686351"/>
                  </a:lnTo>
                  <a:lnTo>
                    <a:pt x="482315" y="1686351"/>
                  </a:lnTo>
                  <a:cubicBezTo>
                    <a:pt x="482315" y="1686351"/>
                    <a:pt x="485533" y="1684559"/>
                    <a:pt x="491195" y="1681485"/>
                  </a:cubicBezTo>
                  <a:lnTo>
                    <a:pt x="494476" y="1679734"/>
                  </a:lnTo>
                  <a:lnTo>
                    <a:pt x="475617" y="1679734"/>
                  </a:lnTo>
                  <a:cubicBezTo>
                    <a:pt x="475617" y="1679734"/>
                    <a:pt x="478835" y="1677943"/>
                    <a:pt x="484496" y="1674869"/>
                  </a:cubicBezTo>
                  <a:lnTo>
                    <a:pt x="487778" y="1673118"/>
                  </a:lnTo>
                  <a:lnTo>
                    <a:pt x="468918" y="1673118"/>
                  </a:lnTo>
                  <a:cubicBezTo>
                    <a:pt x="468918" y="1673118"/>
                    <a:pt x="472136" y="1671326"/>
                    <a:pt x="477797" y="1668252"/>
                  </a:cubicBezTo>
                  <a:lnTo>
                    <a:pt x="481079" y="1666501"/>
                  </a:lnTo>
                  <a:lnTo>
                    <a:pt x="462219" y="1666501"/>
                  </a:lnTo>
                  <a:cubicBezTo>
                    <a:pt x="462219" y="1666501"/>
                    <a:pt x="465437" y="1664710"/>
                    <a:pt x="471099" y="1661635"/>
                  </a:cubicBezTo>
                  <a:lnTo>
                    <a:pt x="474380" y="1659885"/>
                  </a:lnTo>
                  <a:lnTo>
                    <a:pt x="455520" y="1659885"/>
                  </a:lnTo>
                  <a:cubicBezTo>
                    <a:pt x="455520" y="1659885"/>
                    <a:pt x="458738" y="1658093"/>
                    <a:pt x="464400" y="1655019"/>
                  </a:cubicBezTo>
                  <a:lnTo>
                    <a:pt x="467681" y="1653268"/>
                  </a:lnTo>
                  <a:lnTo>
                    <a:pt x="448821" y="1653268"/>
                  </a:lnTo>
                  <a:cubicBezTo>
                    <a:pt x="448821" y="1653268"/>
                    <a:pt x="452039" y="1651477"/>
                    <a:pt x="457701" y="1648403"/>
                  </a:cubicBezTo>
                  <a:lnTo>
                    <a:pt x="460982" y="1646651"/>
                  </a:lnTo>
                  <a:lnTo>
                    <a:pt x="442122" y="1646651"/>
                  </a:lnTo>
                  <a:cubicBezTo>
                    <a:pt x="442122" y="1646651"/>
                    <a:pt x="445340" y="1644860"/>
                    <a:pt x="451002" y="1641786"/>
                  </a:cubicBezTo>
                  <a:lnTo>
                    <a:pt x="454285" y="1640034"/>
                  </a:lnTo>
                  <a:lnTo>
                    <a:pt x="435423" y="1640034"/>
                  </a:lnTo>
                  <a:cubicBezTo>
                    <a:pt x="435423" y="1640034"/>
                    <a:pt x="438641" y="1638243"/>
                    <a:pt x="444303" y="1635169"/>
                  </a:cubicBezTo>
                  <a:lnTo>
                    <a:pt x="447585" y="1633418"/>
                  </a:lnTo>
                  <a:lnTo>
                    <a:pt x="428725" y="1633418"/>
                  </a:lnTo>
                  <a:cubicBezTo>
                    <a:pt x="428725" y="1633418"/>
                    <a:pt x="431943" y="1631626"/>
                    <a:pt x="437605" y="1628552"/>
                  </a:cubicBezTo>
                  <a:lnTo>
                    <a:pt x="440886" y="1626801"/>
                  </a:lnTo>
                  <a:lnTo>
                    <a:pt x="422026" y="1626801"/>
                  </a:lnTo>
                  <a:cubicBezTo>
                    <a:pt x="422026" y="1626801"/>
                    <a:pt x="425244" y="1625010"/>
                    <a:pt x="430906" y="1621935"/>
                  </a:cubicBezTo>
                  <a:lnTo>
                    <a:pt x="434187" y="1620185"/>
                  </a:lnTo>
                  <a:lnTo>
                    <a:pt x="415327" y="1620185"/>
                  </a:lnTo>
                  <a:cubicBezTo>
                    <a:pt x="415327" y="1620185"/>
                    <a:pt x="418545" y="1618393"/>
                    <a:pt x="424207" y="1615319"/>
                  </a:cubicBezTo>
                  <a:lnTo>
                    <a:pt x="427488" y="1613568"/>
                  </a:lnTo>
                  <a:lnTo>
                    <a:pt x="408628" y="1613568"/>
                  </a:lnTo>
                  <a:cubicBezTo>
                    <a:pt x="408628" y="1613568"/>
                    <a:pt x="411846" y="1611777"/>
                    <a:pt x="417508" y="1608702"/>
                  </a:cubicBezTo>
                  <a:lnTo>
                    <a:pt x="420790" y="1606951"/>
                  </a:lnTo>
                  <a:lnTo>
                    <a:pt x="401929" y="1606951"/>
                  </a:lnTo>
                  <a:cubicBezTo>
                    <a:pt x="401929" y="1606951"/>
                    <a:pt x="405147" y="1605160"/>
                    <a:pt x="410809" y="1602086"/>
                  </a:cubicBezTo>
                  <a:lnTo>
                    <a:pt x="414091" y="1600335"/>
                  </a:lnTo>
                  <a:lnTo>
                    <a:pt x="395230" y="1600335"/>
                  </a:lnTo>
                  <a:cubicBezTo>
                    <a:pt x="395230" y="1600335"/>
                    <a:pt x="398448" y="1598543"/>
                    <a:pt x="404110" y="1595469"/>
                  </a:cubicBezTo>
                  <a:lnTo>
                    <a:pt x="407392" y="1593718"/>
                  </a:lnTo>
                  <a:lnTo>
                    <a:pt x="388531" y="1593718"/>
                  </a:lnTo>
                  <a:cubicBezTo>
                    <a:pt x="388531" y="1593718"/>
                    <a:pt x="391749" y="1591927"/>
                    <a:pt x="397411" y="1588853"/>
                  </a:cubicBezTo>
                  <a:lnTo>
                    <a:pt x="400693" y="1587102"/>
                  </a:lnTo>
                  <a:lnTo>
                    <a:pt x="381832" y="1587102"/>
                  </a:lnTo>
                  <a:cubicBezTo>
                    <a:pt x="381832" y="1587102"/>
                    <a:pt x="385050" y="1585311"/>
                    <a:pt x="390712" y="1582236"/>
                  </a:cubicBezTo>
                  <a:lnTo>
                    <a:pt x="393994" y="1580485"/>
                  </a:lnTo>
                  <a:lnTo>
                    <a:pt x="375134" y="1580485"/>
                  </a:lnTo>
                  <a:cubicBezTo>
                    <a:pt x="375134" y="1580485"/>
                    <a:pt x="378352" y="1578694"/>
                    <a:pt x="384014" y="1575620"/>
                  </a:cubicBezTo>
                  <a:lnTo>
                    <a:pt x="387296" y="1573869"/>
                  </a:lnTo>
                  <a:lnTo>
                    <a:pt x="368435" y="1573869"/>
                  </a:lnTo>
                  <a:cubicBezTo>
                    <a:pt x="368435" y="1573869"/>
                    <a:pt x="371653" y="1572077"/>
                    <a:pt x="377315" y="1569003"/>
                  </a:cubicBezTo>
                  <a:lnTo>
                    <a:pt x="380597" y="1567252"/>
                  </a:lnTo>
                  <a:lnTo>
                    <a:pt x="361736" y="1567252"/>
                  </a:lnTo>
                  <a:cubicBezTo>
                    <a:pt x="361736" y="1567252"/>
                    <a:pt x="364954" y="1565461"/>
                    <a:pt x="370616" y="1562387"/>
                  </a:cubicBezTo>
                  <a:lnTo>
                    <a:pt x="373898" y="1560636"/>
                  </a:lnTo>
                  <a:lnTo>
                    <a:pt x="355037" y="1560636"/>
                  </a:lnTo>
                  <a:cubicBezTo>
                    <a:pt x="355037" y="1560636"/>
                    <a:pt x="358255" y="1558844"/>
                    <a:pt x="363917" y="1555770"/>
                  </a:cubicBezTo>
                  <a:lnTo>
                    <a:pt x="367199" y="1554019"/>
                  </a:lnTo>
                  <a:lnTo>
                    <a:pt x="348339" y="1554019"/>
                  </a:lnTo>
                  <a:cubicBezTo>
                    <a:pt x="348339" y="1554019"/>
                    <a:pt x="351557" y="1552228"/>
                    <a:pt x="357218" y="1549153"/>
                  </a:cubicBezTo>
                  <a:lnTo>
                    <a:pt x="360500" y="1547403"/>
                  </a:lnTo>
                  <a:lnTo>
                    <a:pt x="341640" y="1547403"/>
                  </a:lnTo>
                  <a:cubicBezTo>
                    <a:pt x="341640" y="1547403"/>
                    <a:pt x="344858" y="1545611"/>
                    <a:pt x="350519" y="1542537"/>
                  </a:cubicBezTo>
                  <a:lnTo>
                    <a:pt x="353803" y="1540785"/>
                  </a:lnTo>
                  <a:lnTo>
                    <a:pt x="334941" y="1540785"/>
                  </a:lnTo>
                  <a:cubicBezTo>
                    <a:pt x="334941" y="1540785"/>
                    <a:pt x="338159" y="1538994"/>
                    <a:pt x="343820" y="1535920"/>
                  </a:cubicBezTo>
                  <a:lnTo>
                    <a:pt x="347102" y="1534169"/>
                  </a:lnTo>
                  <a:lnTo>
                    <a:pt x="328243" y="1534169"/>
                  </a:lnTo>
                  <a:cubicBezTo>
                    <a:pt x="328243" y="1534169"/>
                    <a:pt x="331461" y="1532377"/>
                    <a:pt x="337122" y="1529303"/>
                  </a:cubicBezTo>
                  <a:lnTo>
                    <a:pt x="340404" y="1527552"/>
                  </a:lnTo>
                  <a:lnTo>
                    <a:pt x="321544" y="1527552"/>
                  </a:lnTo>
                  <a:cubicBezTo>
                    <a:pt x="321544" y="1527552"/>
                    <a:pt x="324762" y="1525761"/>
                    <a:pt x="330423" y="1522687"/>
                  </a:cubicBezTo>
                  <a:lnTo>
                    <a:pt x="333705" y="1520936"/>
                  </a:lnTo>
                  <a:lnTo>
                    <a:pt x="314845" y="1520936"/>
                  </a:lnTo>
                  <a:cubicBezTo>
                    <a:pt x="314845" y="1520936"/>
                    <a:pt x="318063" y="1519144"/>
                    <a:pt x="323724" y="1516070"/>
                  </a:cubicBezTo>
                  <a:lnTo>
                    <a:pt x="327006" y="1514319"/>
                  </a:lnTo>
                  <a:lnTo>
                    <a:pt x="308146" y="1514319"/>
                  </a:lnTo>
                  <a:cubicBezTo>
                    <a:pt x="308146" y="1514319"/>
                    <a:pt x="311364" y="1512528"/>
                    <a:pt x="317025" y="1509453"/>
                  </a:cubicBezTo>
                  <a:lnTo>
                    <a:pt x="320307" y="1507703"/>
                  </a:lnTo>
                  <a:lnTo>
                    <a:pt x="301447" y="1507703"/>
                  </a:lnTo>
                  <a:cubicBezTo>
                    <a:pt x="301447" y="1507703"/>
                    <a:pt x="304665" y="1505911"/>
                    <a:pt x="310327" y="1502837"/>
                  </a:cubicBezTo>
                  <a:lnTo>
                    <a:pt x="313608" y="1501086"/>
                  </a:lnTo>
                  <a:lnTo>
                    <a:pt x="294748" y="1501086"/>
                  </a:lnTo>
                  <a:cubicBezTo>
                    <a:pt x="294748" y="1501086"/>
                    <a:pt x="297966" y="1499295"/>
                    <a:pt x="303628" y="1496220"/>
                  </a:cubicBezTo>
                  <a:lnTo>
                    <a:pt x="306909" y="1494469"/>
                  </a:lnTo>
                  <a:lnTo>
                    <a:pt x="288049" y="1494469"/>
                  </a:lnTo>
                  <a:cubicBezTo>
                    <a:pt x="288049" y="1494469"/>
                    <a:pt x="291267" y="1492678"/>
                    <a:pt x="296929" y="1489604"/>
                  </a:cubicBezTo>
                  <a:lnTo>
                    <a:pt x="300210" y="1487853"/>
                  </a:lnTo>
                  <a:lnTo>
                    <a:pt x="281351" y="1487853"/>
                  </a:lnTo>
                  <a:cubicBezTo>
                    <a:pt x="281351" y="1487853"/>
                    <a:pt x="284569" y="1486061"/>
                    <a:pt x="290230" y="1482987"/>
                  </a:cubicBezTo>
                  <a:lnTo>
                    <a:pt x="293512" y="1481236"/>
                  </a:lnTo>
                  <a:lnTo>
                    <a:pt x="274652" y="1481236"/>
                  </a:lnTo>
                  <a:cubicBezTo>
                    <a:pt x="274652" y="1481236"/>
                    <a:pt x="277870" y="1479445"/>
                    <a:pt x="283532" y="1476371"/>
                  </a:cubicBezTo>
                  <a:lnTo>
                    <a:pt x="286813" y="1474620"/>
                  </a:lnTo>
                  <a:lnTo>
                    <a:pt x="267953" y="1474620"/>
                  </a:lnTo>
                  <a:cubicBezTo>
                    <a:pt x="267953" y="1474620"/>
                    <a:pt x="271171" y="1472828"/>
                    <a:pt x="276833" y="1469754"/>
                  </a:cubicBezTo>
                  <a:lnTo>
                    <a:pt x="280114" y="1468003"/>
                  </a:lnTo>
                  <a:lnTo>
                    <a:pt x="261254" y="1468003"/>
                  </a:lnTo>
                  <a:cubicBezTo>
                    <a:pt x="261254" y="1468003"/>
                    <a:pt x="264472" y="1466212"/>
                    <a:pt x="270134" y="1463137"/>
                  </a:cubicBezTo>
                  <a:lnTo>
                    <a:pt x="273415" y="1461387"/>
                  </a:lnTo>
                  <a:lnTo>
                    <a:pt x="254555" y="1461387"/>
                  </a:lnTo>
                  <a:cubicBezTo>
                    <a:pt x="254555" y="1461387"/>
                    <a:pt x="257773" y="1459595"/>
                    <a:pt x="263435" y="1456521"/>
                  </a:cubicBezTo>
                  <a:lnTo>
                    <a:pt x="266716" y="1454770"/>
                  </a:lnTo>
                  <a:lnTo>
                    <a:pt x="247857" y="1454770"/>
                  </a:lnTo>
                  <a:cubicBezTo>
                    <a:pt x="247857" y="1454770"/>
                    <a:pt x="251075" y="1452979"/>
                    <a:pt x="256737" y="1449905"/>
                  </a:cubicBezTo>
                  <a:lnTo>
                    <a:pt x="260020" y="1448153"/>
                  </a:lnTo>
                  <a:lnTo>
                    <a:pt x="241157" y="1448153"/>
                  </a:lnTo>
                  <a:cubicBezTo>
                    <a:pt x="241157" y="1448153"/>
                    <a:pt x="244375" y="1446361"/>
                    <a:pt x="250037" y="1443287"/>
                  </a:cubicBezTo>
                  <a:lnTo>
                    <a:pt x="253319" y="1441536"/>
                  </a:lnTo>
                  <a:lnTo>
                    <a:pt x="234459" y="1441536"/>
                  </a:lnTo>
                  <a:cubicBezTo>
                    <a:pt x="234459" y="1441536"/>
                    <a:pt x="237677" y="1439745"/>
                    <a:pt x="243339" y="1436671"/>
                  </a:cubicBezTo>
                  <a:lnTo>
                    <a:pt x="246620" y="1434920"/>
                  </a:lnTo>
                  <a:lnTo>
                    <a:pt x="227760" y="1434920"/>
                  </a:lnTo>
                  <a:cubicBezTo>
                    <a:pt x="227760" y="1434920"/>
                    <a:pt x="230978" y="1433128"/>
                    <a:pt x="236640" y="1430054"/>
                  </a:cubicBezTo>
                  <a:lnTo>
                    <a:pt x="239921" y="1428303"/>
                  </a:lnTo>
                  <a:lnTo>
                    <a:pt x="221061" y="1428303"/>
                  </a:lnTo>
                  <a:cubicBezTo>
                    <a:pt x="221061" y="1428303"/>
                    <a:pt x="224279" y="1426512"/>
                    <a:pt x="229941" y="1423437"/>
                  </a:cubicBezTo>
                  <a:lnTo>
                    <a:pt x="233223" y="1421687"/>
                  </a:lnTo>
                  <a:lnTo>
                    <a:pt x="214362" y="1421687"/>
                  </a:lnTo>
                  <a:cubicBezTo>
                    <a:pt x="214362" y="1421687"/>
                    <a:pt x="217580" y="1419895"/>
                    <a:pt x="223242" y="1416821"/>
                  </a:cubicBezTo>
                  <a:lnTo>
                    <a:pt x="226524" y="1415070"/>
                  </a:lnTo>
                  <a:lnTo>
                    <a:pt x="207663" y="1415070"/>
                  </a:lnTo>
                  <a:cubicBezTo>
                    <a:pt x="207663" y="1415070"/>
                    <a:pt x="210881" y="1413279"/>
                    <a:pt x="216543" y="1410204"/>
                  </a:cubicBezTo>
                  <a:lnTo>
                    <a:pt x="219825" y="1408453"/>
                  </a:lnTo>
                  <a:lnTo>
                    <a:pt x="200965" y="1408453"/>
                  </a:lnTo>
                  <a:cubicBezTo>
                    <a:pt x="200965" y="1408453"/>
                    <a:pt x="204183" y="1406662"/>
                    <a:pt x="209845" y="1403588"/>
                  </a:cubicBezTo>
                  <a:lnTo>
                    <a:pt x="213127" y="1401837"/>
                  </a:lnTo>
                  <a:lnTo>
                    <a:pt x="194266" y="1401837"/>
                  </a:lnTo>
                  <a:cubicBezTo>
                    <a:pt x="194266" y="1401837"/>
                    <a:pt x="197484" y="1400045"/>
                    <a:pt x="203146" y="1396971"/>
                  </a:cubicBezTo>
                  <a:lnTo>
                    <a:pt x="206428" y="1395220"/>
                  </a:lnTo>
                  <a:lnTo>
                    <a:pt x="187567" y="1395220"/>
                  </a:lnTo>
                  <a:cubicBezTo>
                    <a:pt x="187567" y="1395220"/>
                    <a:pt x="190785" y="1393429"/>
                    <a:pt x="196447" y="1390355"/>
                  </a:cubicBezTo>
                  <a:lnTo>
                    <a:pt x="199729" y="1388604"/>
                  </a:lnTo>
                  <a:lnTo>
                    <a:pt x="180868" y="1388604"/>
                  </a:lnTo>
                  <a:cubicBezTo>
                    <a:pt x="180868" y="1388604"/>
                    <a:pt x="184086" y="1386813"/>
                    <a:pt x="189748" y="1383738"/>
                  </a:cubicBezTo>
                  <a:lnTo>
                    <a:pt x="193030" y="1381987"/>
                  </a:lnTo>
                  <a:lnTo>
                    <a:pt x="174169" y="1381987"/>
                  </a:lnTo>
                  <a:cubicBezTo>
                    <a:pt x="174169" y="1381987"/>
                    <a:pt x="177387" y="1380196"/>
                    <a:pt x="183049" y="1377122"/>
                  </a:cubicBezTo>
                  <a:lnTo>
                    <a:pt x="186331" y="1375371"/>
                  </a:lnTo>
                  <a:lnTo>
                    <a:pt x="167470" y="1375371"/>
                  </a:lnTo>
                  <a:cubicBezTo>
                    <a:pt x="167470" y="1375371"/>
                    <a:pt x="170688" y="1373579"/>
                    <a:pt x="176350" y="1370505"/>
                  </a:cubicBezTo>
                  <a:lnTo>
                    <a:pt x="179632" y="1368754"/>
                  </a:lnTo>
                  <a:lnTo>
                    <a:pt x="160772" y="1368754"/>
                  </a:lnTo>
                  <a:cubicBezTo>
                    <a:pt x="160772" y="1368754"/>
                    <a:pt x="163990" y="1366963"/>
                    <a:pt x="169651" y="1363889"/>
                  </a:cubicBezTo>
                  <a:lnTo>
                    <a:pt x="172933" y="1362138"/>
                  </a:lnTo>
                  <a:lnTo>
                    <a:pt x="154073" y="1362138"/>
                  </a:lnTo>
                  <a:cubicBezTo>
                    <a:pt x="154073" y="1362138"/>
                    <a:pt x="157291" y="1360346"/>
                    <a:pt x="162953" y="1357272"/>
                  </a:cubicBezTo>
                  <a:lnTo>
                    <a:pt x="166235" y="1355521"/>
                  </a:lnTo>
                  <a:lnTo>
                    <a:pt x="147374" y="1355521"/>
                  </a:lnTo>
                  <a:cubicBezTo>
                    <a:pt x="147374" y="1355521"/>
                    <a:pt x="150592" y="1353730"/>
                    <a:pt x="156254" y="1350655"/>
                  </a:cubicBezTo>
                  <a:lnTo>
                    <a:pt x="159537" y="1348904"/>
                  </a:lnTo>
                  <a:lnTo>
                    <a:pt x="140675" y="1348904"/>
                  </a:lnTo>
                  <a:cubicBezTo>
                    <a:pt x="140675" y="1348904"/>
                    <a:pt x="143894" y="1347112"/>
                    <a:pt x="149555" y="1344038"/>
                  </a:cubicBezTo>
                  <a:lnTo>
                    <a:pt x="152837" y="1342287"/>
                  </a:lnTo>
                  <a:lnTo>
                    <a:pt x="133977" y="1342287"/>
                  </a:lnTo>
                  <a:cubicBezTo>
                    <a:pt x="133977" y="1342287"/>
                    <a:pt x="137195" y="1340496"/>
                    <a:pt x="142856" y="1337422"/>
                  </a:cubicBezTo>
                  <a:lnTo>
                    <a:pt x="146138" y="1335671"/>
                  </a:lnTo>
                  <a:lnTo>
                    <a:pt x="127278" y="1335671"/>
                  </a:lnTo>
                  <a:cubicBezTo>
                    <a:pt x="127278" y="1335671"/>
                    <a:pt x="130496" y="1333879"/>
                    <a:pt x="136157" y="1330805"/>
                  </a:cubicBezTo>
                  <a:lnTo>
                    <a:pt x="139439" y="1329054"/>
                  </a:lnTo>
                  <a:lnTo>
                    <a:pt x="120579" y="1329054"/>
                  </a:lnTo>
                  <a:cubicBezTo>
                    <a:pt x="120579" y="1329054"/>
                    <a:pt x="123797" y="1327263"/>
                    <a:pt x="129458" y="1324189"/>
                  </a:cubicBezTo>
                  <a:lnTo>
                    <a:pt x="132740" y="1322438"/>
                  </a:lnTo>
                  <a:lnTo>
                    <a:pt x="113880" y="1322438"/>
                  </a:lnTo>
                  <a:cubicBezTo>
                    <a:pt x="113880" y="1322438"/>
                    <a:pt x="117098" y="1320646"/>
                    <a:pt x="122760" y="1317572"/>
                  </a:cubicBezTo>
                  <a:lnTo>
                    <a:pt x="126041" y="1315821"/>
                  </a:lnTo>
                  <a:lnTo>
                    <a:pt x="107182" y="1315821"/>
                  </a:lnTo>
                  <a:cubicBezTo>
                    <a:pt x="107182" y="1315821"/>
                    <a:pt x="110400" y="1314030"/>
                    <a:pt x="116061" y="1310955"/>
                  </a:cubicBezTo>
                  <a:lnTo>
                    <a:pt x="119343" y="1309205"/>
                  </a:lnTo>
                  <a:lnTo>
                    <a:pt x="100483" y="1309205"/>
                  </a:lnTo>
                  <a:cubicBezTo>
                    <a:pt x="100483" y="1309205"/>
                    <a:pt x="103701" y="1307413"/>
                    <a:pt x="109362" y="1304339"/>
                  </a:cubicBezTo>
                  <a:lnTo>
                    <a:pt x="112644" y="1302588"/>
                  </a:lnTo>
                  <a:lnTo>
                    <a:pt x="93784" y="1302588"/>
                  </a:lnTo>
                  <a:cubicBezTo>
                    <a:pt x="93784" y="1302588"/>
                    <a:pt x="97002" y="1300797"/>
                    <a:pt x="102663" y="1297722"/>
                  </a:cubicBezTo>
                  <a:lnTo>
                    <a:pt x="105945" y="1295971"/>
                  </a:lnTo>
                  <a:lnTo>
                    <a:pt x="87085" y="1295971"/>
                  </a:lnTo>
                  <a:cubicBezTo>
                    <a:pt x="87085" y="1295971"/>
                    <a:pt x="90303" y="1294180"/>
                    <a:pt x="95965" y="1291106"/>
                  </a:cubicBezTo>
                  <a:lnTo>
                    <a:pt x="99246" y="1289355"/>
                  </a:lnTo>
                  <a:lnTo>
                    <a:pt x="80386" y="1289355"/>
                  </a:lnTo>
                  <a:cubicBezTo>
                    <a:pt x="80386" y="1289355"/>
                    <a:pt x="83604" y="1287563"/>
                    <a:pt x="89266" y="1284489"/>
                  </a:cubicBezTo>
                  <a:lnTo>
                    <a:pt x="92547" y="1282738"/>
                  </a:lnTo>
                  <a:lnTo>
                    <a:pt x="73687" y="1282738"/>
                  </a:lnTo>
                  <a:cubicBezTo>
                    <a:pt x="73687" y="1282738"/>
                    <a:pt x="76905" y="1280947"/>
                    <a:pt x="82567" y="1277873"/>
                  </a:cubicBezTo>
                  <a:lnTo>
                    <a:pt x="85848" y="1276122"/>
                  </a:lnTo>
                  <a:lnTo>
                    <a:pt x="66988" y="1276122"/>
                  </a:lnTo>
                  <a:cubicBezTo>
                    <a:pt x="66988" y="1276122"/>
                    <a:pt x="70206" y="1274331"/>
                    <a:pt x="75868" y="1271256"/>
                  </a:cubicBezTo>
                  <a:lnTo>
                    <a:pt x="79149" y="1269505"/>
                  </a:lnTo>
                  <a:lnTo>
                    <a:pt x="60290" y="1269505"/>
                  </a:lnTo>
                  <a:cubicBezTo>
                    <a:pt x="60290" y="1269505"/>
                    <a:pt x="63508" y="1267714"/>
                    <a:pt x="69170" y="1264640"/>
                  </a:cubicBezTo>
                  <a:lnTo>
                    <a:pt x="72451" y="1262889"/>
                  </a:lnTo>
                  <a:lnTo>
                    <a:pt x="53591" y="1262889"/>
                  </a:lnTo>
                  <a:cubicBezTo>
                    <a:pt x="53591" y="1262889"/>
                    <a:pt x="56809" y="1261097"/>
                    <a:pt x="62471" y="1258023"/>
                  </a:cubicBezTo>
                  <a:lnTo>
                    <a:pt x="65754" y="1256272"/>
                  </a:lnTo>
                  <a:lnTo>
                    <a:pt x="46892" y="1256272"/>
                  </a:lnTo>
                  <a:cubicBezTo>
                    <a:pt x="46892" y="1256272"/>
                    <a:pt x="50110" y="1254480"/>
                    <a:pt x="55772" y="1251406"/>
                  </a:cubicBezTo>
                  <a:lnTo>
                    <a:pt x="59053" y="1249655"/>
                  </a:lnTo>
                  <a:lnTo>
                    <a:pt x="40193" y="1249655"/>
                  </a:lnTo>
                  <a:cubicBezTo>
                    <a:pt x="40193" y="1249655"/>
                    <a:pt x="43411" y="1247864"/>
                    <a:pt x="49073" y="1244789"/>
                  </a:cubicBezTo>
                  <a:lnTo>
                    <a:pt x="52354" y="1243038"/>
                  </a:lnTo>
                  <a:lnTo>
                    <a:pt x="33494" y="1243038"/>
                  </a:lnTo>
                  <a:cubicBezTo>
                    <a:pt x="33494" y="1243038"/>
                    <a:pt x="36712" y="1241247"/>
                    <a:pt x="42374" y="1238173"/>
                  </a:cubicBezTo>
                  <a:lnTo>
                    <a:pt x="45656" y="1236422"/>
                  </a:lnTo>
                  <a:lnTo>
                    <a:pt x="26795" y="1236422"/>
                  </a:lnTo>
                  <a:cubicBezTo>
                    <a:pt x="26795" y="1236422"/>
                    <a:pt x="30013" y="1234630"/>
                    <a:pt x="35675" y="1231556"/>
                  </a:cubicBezTo>
                  <a:lnTo>
                    <a:pt x="38957" y="1229805"/>
                  </a:lnTo>
                  <a:lnTo>
                    <a:pt x="20096" y="1229805"/>
                  </a:lnTo>
                  <a:cubicBezTo>
                    <a:pt x="20096" y="1229805"/>
                    <a:pt x="23314" y="1228014"/>
                    <a:pt x="28976" y="1224940"/>
                  </a:cubicBezTo>
                  <a:lnTo>
                    <a:pt x="32258" y="1223189"/>
                  </a:lnTo>
                  <a:lnTo>
                    <a:pt x="13398" y="1223189"/>
                  </a:lnTo>
                  <a:cubicBezTo>
                    <a:pt x="13398" y="1223189"/>
                    <a:pt x="16616" y="1221397"/>
                    <a:pt x="22278" y="1218323"/>
                  </a:cubicBezTo>
                  <a:lnTo>
                    <a:pt x="25560" y="1216572"/>
                  </a:lnTo>
                  <a:lnTo>
                    <a:pt x="6699" y="1216572"/>
                  </a:lnTo>
                  <a:cubicBezTo>
                    <a:pt x="6699" y="1216572"/>
                    <a:pt x="9917" y="1214781"/>
                    <a:pt x="15579" y="1211707"/>
                  </a:cubicBezTo>
                  <a:lnTo>
                    <a:pt x="18861" y="1209956"/>
                  </a:lnTo>
                  <a:lnTo>
                    <a:pt x="0" y="1209956"/>
                  </a:lnTo>
                  <a:cubicBezTo>
                    <a:pt x="0" y="1209956"/>
                    <a:pt x="51487" y="1181294"/>
                    <a:pt x="104917" y="1156524"/>
                  </a:cubicBezTo>
                  <a:cubicBezTo>
                    <a:pt x="151714" y="1134851"/>
                    <a:pt x="201340" y="1115124"/>
                    <a:pt x="201340" y="1115124"/>
                  </a:cubicBezTo>
                  <a:cubicBezTo>
                    <a:pt x="201340" y="1115124"/>
                    <a:pt x="220200" y="1116965"/>
                    <a:pt x="250762" y="1119565"/>
                  </a:cubicBezTo>
                  <a:lnTo>
                    <a:pt x="278533" y="1121849"/>
                  </a:lnTo>
                  <a:lnTo>
                    <a:pt x="278858" y="1120731"/>
                  </a:lnTo>
                  <a:lnTo>
                    <a:pt x="270236" y="1120731"/>
                  </a:lnTo>
                  <a:lnTo>
                    <a:pt x="272160" y="1114113"/>
                  </a:lnTo>
                  <a:lnTo>
                    <a:pt x="263537" y="1114113"/>
                  </a:lnTo>
                  <a:lnTo>
                    <a:pt x="265461" y="1107497"/>
                  </a:lnTo>
                  <a:lnTo>
                    <a:pt x="256838" y="1107497"/>
                  </a:lnTo>
                  <a:lnTo>
                    <a:pt x="258762" y="1100880"/>
                  </a:lnTo>
                  <a:lnTo>
                    <a:pt x="250140" y="1100880"/>
                  </a:lnTo>
                  <a:lnTo>
                    <a:pt x="252063" y="1094264"/>
                  </a:lnTo>
                  <a:lnTo>
                    <a:pt x="243441" y="1094264"/>
                  </a:lnTo>
                  <a:lnTo>
                    <a:pt x="245364" y="1087647"/>
                  </a:lnTo>
                  <a:lnTo>
                    <a:pt x="236742" y="1087647"/>
                  </a:lnTo>
                  <a:lnTo>
                    <a:pt x="238665" y="1081031"/>
                  </a:lnTo>
                  <a:lnTo>
                    <a:pt x="230043" y="1081031"/>
                  </a:lnTo>
                  <a:lnTo>
                    <a:pt x="231967" y="1074414"/>
                  </a:lnTo>
                  <a:lnTo>
                    <a:pt x="223345" y="1074414"/>
                  </a:lnTo>
                  <a:lnTo>
                    <a:pt x="225268" y="1067798"/>
                  </a:lnTo>
                  <a:lnTo>
                    <a:pt x="216646" y="1067798"/>
                  </a:lnTo>
                  <a:lnTo>
                    <a:pt x="346597" y="620810"/>
                  </a:lnTo>
                  <a:lnTo>
                    <a:pt x="527769" y="620810"/>
                  </a:lnTo>
                  <a:lnTo>
                    <a:pt x="525873" y="627426"/>
                  </a:lnTo>
                  <a:lnTo>
                    <a:pt x="534468" y="627426"/>
                  </a:lnTo>
                  <a:lnTo>
                    <a:pt x="532572" y="634042"/>
                  </a:lnTo>
                  <a:lnTo>
                    <a:pt x="541167" y="634042"/>
                  </a:lnTo>
                  <a:lnTo>
                    <a:pt x="539271" y="640658"/>
                  </a:lnTo>
                  <a:lnTo>
                    <a:pt x="547865" y="640658"/>
                  </a:lnTo>
                  <a:lnTo>
                    <a:pt x="545969" y="647276"/>
                  </a:lnTo>
                  <a:lnTo>
                    <a:pt x="554564" y="647276"/>
                  </a:lnTo>
                  <a:lnTo>
                    <a:pt x="552668" y="653894"/>
                  </a:lnTo>
                  <a:lnTo>
                    <a:pt x="561263" y="653894"/>
                  </a:lnTo>
                  <a:lnTo>
                    <a:pt x="559367" y="660511"/>
                  </a:lnTo>
                  <a:lnTo>
                    <a:pt x="567962" y="660511"/>
                  </a:lnTo>
                  <a:lnTo>
                    <a:pt x="566066" y="667127"/>
                  </a:lnTo>
                  <a:lnTo>
                    <a:pt x="574660" y="667127"/>
                  </a:lnTo>
                  <a:lnTo>
                    <a:pt x="572764" y="673744"/>
                  </a:lnTo>
                  <a:lnTo>
                    <a:pt x="574220" y="673744"/>
                  </a:lnTo>
                  <a:lnTo>
                    <a:pt x="589693" y="620810"/>
                  </a:lnTo>
                  <a:lnTo>
                    <a:pt x="770156" y="620810"/>
                  </a:lnTo>
                  <a:lnTo>
                    <a:pt x="768226" y="627426"/>
                  </a:lnTo>
                  <a:lnTo>
                    <a:pt x="776855" y="627426"/>
                  </a:lnTo>
                  <a:lnTo>
                    <a:pt x="774925" y="634042"/>
                  </a:lnTo>
                  <a:lnTo>
                    <a:pt x="783554" y="634042"/>
                  </a:lnTo>
                  <a:lnTo>
                    <a:pt x="781624" y="640658"/>
                  </a:lnTo>
                  <a:lnTo>
                    <a:pt x="790252" y="640658"/>
                  </a:lnTo>
                  <a:lnTo>
                    <a:pt x="788322" y="647276"/>
                  </a:lnTo>
                  <a:lnTo>
                    <a:pt x="796951" y="647276"/>
                  </a:lnTo>
                  <a:lnTo>
                    <a:pt x="795021" y="653894"/>
                  </a:lnTo>
                  <a:lnTo>
                    <a:pt x="803650" y="653894"/>
                  </a:lnTo>
                  <a:lnTo>
                    <a:pt x="801720" y="660511"/>
                  </a:lnTo>
                  <a:lnTo>
                    <a:pt x="810349" y="660511"/>
                  </a:lnTo>
                  <a:lnTo>
                    <a:pt x="808419" y="667127"/>
                  </a:lnTo>
                  <a:lnTo>
                    <a:pt x="813042" y="667127"/>
                  </a:lnTo>
                  <a:lnTo>
                    <a:pt x="826506" y="620810"/>
                  </a:lnTo>
                  <a:lnTo>
                    <a:pt x="978890" y="620810"/>
                  </a:lnTo>
                  <a:lnTo>
                    <a:pt x="972521" y="614713"/>
                  </a:lnTo>
                  <a:lnTo>
                    <a:pt x="972260" y="614259"/>
                  </a:lnTo>
                  <a:lnTo>
                    <a:pt x="965822" y="608098"/>
                  </a:lnTo>
                  <a:lnTo>
                    <a:pt x="965561" y="607643"/>
                  </a:lnTo>
                  <a:lnTo>
                    <a:pt x="959123" y="601482"/>
                  </a:lnTo>
                  <a:lnTo>
                    <a:pt x="958861" y="601026"/>
                  </a:lnTo>
                  <a:lnTo>
                    <a:pt x="952425" y="594865"/>
                  </a:lnTo>
                  <a:lnTo>
                    <a:pt x="952164" y="594410"/>
                  </a:lnTo>
                  <a:lnTo>
                    <a:pt x="945726" y="588249"/>
                  </a:lnTo>
                  <a:lnTo>
                    <a:pt x="945465" y="587794"/>
                  </a:lnTo>
                  <a:lnTo>
                    <a:pt x="939027" y="581633"/>
                  </a:lnTo>
                  <a:lnTo>
                    <a:pt x="938766" y="581178"/>
                  </a:lnTo>
                  <a:lnTo>
                    <a:pt x="932328" y="575016"/>
                  </a:lnTo>
                  <a:lnTo>
                    <a:pt x="932067" y="574561"/>
                  </a:lnTo>
                  <a:lnTo>
                    <a:pt x="925629" y="568398"/>
                  </a:lnTo>
                  <a:lnTo>
                    <a:pt x="925368" y="567942"/>
                  </a:lnTo>
                  <a:lnTo>
                    <a:pt x="918931" y="561782"/>
                  </a:lnTo>
                  <a:lnTo>
                    <a:pt x="918670" y="561328"/>
                  </a:lnTo>
                  <a:lnTo>
                    <a:pt x="912231" y="555165"/>
                  </a:lnTo>
                  <a:lnTo>
                    <a:pt x="911970" y="554709"/>
                  </a:lnTo>
                  <a:lnTo>
                    <a:pt x="906459" y="549435"/>
                  </a:lnTo>
                  <a:lnTo>
                    <a:pt x="901809" y="546088"/>
                  </a:lnTo>
                  <a:cubicBezTo>
                    <a:pt x="888289" y="534879"/>
                    <a:pt x="875476" y="522344"/>
                    <a:pt x="865340" y="508851"/>
                  </a:cubicBezTo>
                  <a:lnTo>
                    <a:pt x="865079" y="508395"/>
                  </a:lnTo>
                  <a:lnTo>
                    <a:pt x="859567" y="503119"/>
                  </a:lnTo>
                  <a:lnTo>
                    <a:pt x="854918" y="499774"/>
                  </a:lnTo>
                  <a:cubicBezTo>
                    <a:pt x="841398" y="488563"/>
                    <a:pt x="828584" y="476030"/>
                    <a:pt x="818448" y="462536"/>
                  </a:cubicBezTo>
                  <a:lnTo>
                    <a:pt x="818187" y="462080"/>
                  </a:lnTo>
                  <a:lnTo>
                    <a:pt x="812675" y="456806"/>
                  </a:lnTo>
                  <a:lnTo>
                    <a:pt x="808026" y="453460"/>
                  </a:lnTo>
                  <a:cubicBezTo>
                    <a:pt x="794506" y="442247"/>
                    <a:pt x="781692" y="429712"/>
                    <a:pt x="771557" y="416216"/>
                  </a:cubicBezTo>
                  <a:lnTo>
                    <a:pt x="771296" y="415761"/>
                  </a:lnTo>
                  <a:lnTo>
                    <a:pt x="765783" y="410485"/>
                  </a:lnTo>
                  <a:lnTo>
                    <a:pt x="761134" y="407138"/>
                  </a:lnTo>
                  <a:cubicBezTo>
                    <a:pt x="747614" y="395928"/>
                    <a:pt x="734800" y="383395"/>
                    <a:pt x="724665" y="369901"/>
                  </a:cubicBezTo>
                  <a:lnTo>
                    <a:pt x="724403" y="369444"/>
                  </a:lnTo>
                  <a:lnTo>
                    <a:pt x="718892" y="364171"/>
                  </a:lnTo>
                  <a:lnTo>
                    <a:pt x="714242" y="360824"/>
                  </a:lnTo>
                  <a:cubicBezTo>
                    <a:pt x="700722" y="349614"/>
                    <a:pt x="687909" y="337080"/>
                    <a:pt x="677773" y="323585"/>
                  </a:cubicBezTo>
                  <a:lnTo>
                    <a:pt x="677512" y="323131"/>
                  </a:lnTo>
                  <a:lnTo>
                    <a:pt x="671074" y="316969"/>
                  </a:lnTo>
                  <a:cubicBezTo>
                    <a:pt x="657560" y="298978"/>
                    <a:pt x="648808" y="279279"/>
                    <a:pt x="649494" y="258732"/>
                  </a:cubicBezTo>
                  <a:cubicBezTo>
                    <a:pt x="670637" y="134973"/>
                    <a:pt x="884805" y="155142"/>
                    <a:pt x="884805" y="155142"/>
                  </a:cubicBezTo>
                  <a:cubicBezTo>
                    <a:pt x="884805" y="155142"/>
                    <a:pt x="947436" y="91980"/>
                    <a:pt x="1010863" y="69688"/>
                  </a:cubicBezTo>
                  <a:cubicBezTo>
                    <a:pt x="1062349" y="52038"/>
                    <a:pt x="1213404" y="11154"/>
                    <a:pt x="1463546" y="1890"/>
                  </a:cubicBezTo>
                  <a:cubicBezTo>
                    <a:pt x="1505236" y="345"/>
                    <a:pt x="1549678" y="-322"/>
                    <a:pt x="1596871" y="147"/>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68" name="Freeform 193">
              <a:extLst>
                <a:ext uri="{FF2B5EF4-FFF2-40B4-BE49-F238E27FC236}">
                  <a16:creationId xmlns:a16="http://schemas.microsoft.com/office/drawing/2014/main" id="{8BE7D620-7FA7-48CD-B437-633E671DE33B}"/>
                </a:ext>
              </a:extLst>
            </p:cNvPr>
            <p:cNvSpPr/>
            <p:nvPr userDrawn="1"/>
          </p:nvSpPr>
          <p:spPr>
            <a:xfrm>
              <a:off x="5600608" y="3117455"/>
              <a:ext cx="958778" cy="491244"/>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1" name="文本占位符 30">
            <a:extLst>
              <a:ext uri="{FF2B5EF4-FFF2-40B4-BE49-F238E27FC236}">
                <a16:creationId xmlns:a16="http://schemas.microsoft.com/office/drawing/2014/main" id="{7E9B3917-675A-4F92-A609-FB684CB76D96}"/>
              </a:ext>
            </a:extLst>
          </p:cNvPr>
          <p:cNvSpPr>
            <a:spLocks noGrp="1"/>
          </p:cNvSpPr>
          <p:nvPr userDrawn="1">
            <p:ph type="body" sz="quarter" idx="24" hasCustomPrompt="1"/>
          </p:nvPr>
        </p:nvSpPr>
        <p:spPr>
          <a:xfrm>
            <a:off x="1649621" y="1526139"/>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1</a:t>
            </a:r>
            <a:endParaRPr lang="zh-CN" altLang="en-US" dirty="0"/>
          </a:p>
        </p:txBody>
      </p:sp>
      <p:sp>
        <p:nvSpPr>
          <p:cNvPr id="35" name="文本占位符 34">
            <a:extLst>
              <a:ext uri="{FF2B5EF4-FFF2-40B4-BE49-F238E27FC236}">
                <a16:creationId xmlns:a16="http://schemas.microsoft.com/office/drawing/2014/main" id="{7A5825B6-96A1-4593-B921-118FCAA2DBD8}"/>
              </a:ext>
            </a:extLst>
          </p:cNvPr>
          <p:cNvSpPr>
            <a:spLocks noGrp="1"/>
          </p:cNvSpPr>
          <p:nvPr userDrawn="1">
            <p:ph type="body" sz="quarter" idx="25" hasCustomPrompt="1"/>
          </p:nvPr>
        </p:nvSpPr>
        <p:spPr>
          <a:xfrm>
            <a:off x="7874648" y="1526139"/>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36" name="文本占位符 35">
            <a:extLst>
              <a:ext uri="{FF2B5EF4-FFF2-40B4-BE49-F238E27FC236}">
                <a16:creationId xmlns:a16="http://schemas.microsoft.com/office/drawing/2014/main" id="{12BAC520-D333-4E65-AF06-FA7B7E5AA168}"/>
              </a:ext>
            </a:extLst>
          </p:cNvPr>
          <p:cNvSpPr>
            <a:spLocks noGrp="1"/>
          </p:cNvSpPr>
          <p:nvPr userDrawn="1">
            <p:ph type="body" sz="quarter" idx="26" hasCustomPrompt="1"/>
          </p:nvPr>
        </p:nvSpPr>
        <p:spPr>
          <a:xfrm>
            <a:off x="7874648" y="4107419"/>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4</a:t>
            </a:r>
            <a:endParaRPr lang="zh-CN" altLang="en-US" dirty="0"/>
          </a:p>
        </p:txBody>
      </p:sp>
      <p:sp>
        <p:nvSpPr>
          <p:cNvPr id="69" name="文本占位符 68">
            <a:extLst>
              <a:ext uri="{FF2B5EF4-FFF2-40B4-BE49-F238E27FC236}">
                <a16:creationId xmlns:a16="http://schemas.microsoft.com/office/drawing/2014/main" id="{1799E350-EFEA-4B37-9E4E-45292254C611}"/>
              </a:ext>
            </a:extLst>
          </p:cNvPr>
          <p:cNvSpPr>
            <a:spLocks noGrp="1"/>
          </p:cNvSpPr>
          <p:nvPr userDrawn="1">
            <p:ph type="body" sz="quarter" idx="27" hasCustomPrompt="1"/>
          </p:nvPr>
        </p:nvSpPr>
        <p:spPr>
          <a:xfrm>
            <a:off x="7874648" y="4507529"/>
            <a:ext cx="3720451"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a:p>
            <a:pPr lvl="0"/>
            <a:r>
              <a:rPr lang="zh-CN" altLang="en-US" dirty="0"/>
              <a:t>请在此处添加文字说明等内容</a:t>
            </a:r>
          </a:p>
          <a:p>
            <a:pPr lvl="0"/>
            <a:r>
              <a:rPr lang="zh-CN" altLang="en-US" dirty="0"/>
              <a:t>请在此处添加文字说明等内容</a:t>
            </a:r>
          </a:p>
        </p:txBody>
      </p:sp>
      <p:sp>
        <p:nvSpPr>
          <p:cNvPr id="70" name="文本占位符 69">
            <a:extLst>
              <a:ext uri="{FF2B5EF4-FFF2-40B4-BE49-F238E27FC236}">
                <a16:creationId xmlns:a16="http://schemas.microsoft.com/office/drawing/2014/main" id="{2143DFB5-6A6A-4EF0-B334-DC7997219E5C}"/>
              </a:ext>
            </a:extLst>
          </p:cNvPr>
          <p:cNvSpPr>
            <a:spLocks noGrp="1"/>
          </p:cNvSpPr>
          <p:nvPr userDrawn="1">
            <p:ph type="body" sz="quarter" idx="28" hasCustomPrompt="1"/>
          </p:nvPr>
        </p:nvSpPr>
        <p:spPr>
          <a:xfrm>
            <a:off x="568027" y="4507529"/>
            <a:ext cx="3753480"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a:p>
            <a:pPr lvl="0"/>
            <a:r>
              <a:rPr lang="zh-CN" altLang="en-US" dirty="0"/>
              <a:t>请在此处添加文字说明等内容</a:t>
            </a:r>
          </a:p>
          <a:p>
            <a:pPr lvl="0"/>
            <a:r>
              <a:rPr lang="zh-CN" altLang="en-US" dirty="0"/>
              <a:t>请在此处添加文字说明等内容</a:t>
            </a:r>
          </a:p>
        </p:txBody>
      </p:sp>
      <p:sp>
        <p:nvSpPr>
          <p:cNvPr id="71" name="文本占位符 70">
            <a:extLst>
              <a:ext uri="{FF2B5EF4-FFF2-40B4-BE49-F238E27FC236}">
                <a16:creationId xmlns:a16="http://schemas.microsoft.com/office/drawing/2014/main" id="{3E440702-1A4B-4BB9-BAFC-71ABA9A9BE95}"/>
              </a:ext>
            </a:extLst>
          </p:cNvPr>
          <p:cNvSpPr>
            <a:spLocks noGrp="1"/>
          </p:cNvSpPr>
          <p:nvPr userDrawn="1">
            <p:ph type="body" sz="quarter" idx="29" hasCustomPrompt="1"/>
          </p:nvPr>
        </p:nvSpPr>
        <p:spPr>
          <a:xfrm>
            <a:off x="1649621" y="4107419"/>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3</a:t>
            </a:r>
            <a:endParaRPr lang="zh-CN" altLang="en-US" dirty="0"/>
          </a:p>
        </p:txBody>
      </p:sp>
      <p:sp>
        <p:nvSpPr>
          <p:cNvPr id="72" name="文本占位符 71">
            <a:extLst>
              <a:ext uri="{FF2B5EF4-FFF2-40B4-BE49-F238E27FC236}">
                <a16:creationId xmlns:a16="http://schemas.microsoft.com/office/drawing/2014/main" id="{4E120601-59EF-4878-B7B1-7DDC3A2D058F}"/>
              </a:ext>
            </a:extLst>
          </p:cNvPr>
          <p:cNvSpPr>
            <a:spLocks noGrp="1"/>
          </p:cNvSpPr>
          <p:nvPr userDrawn="1">
            <p:ph type="body" sz="quarter" idx="30" hasCustomPrompt="1"/>
          </p:nvPr>
        </p:nvSpPr>
        <p:spPr>
          <a:xfrm>
            <a:off x="568027" y="1926249"/>
            <a:ext cx="3753480"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a:p>
            <a:pPr lvl="0"/>
            <a:r>
              <a:rPr lang="zh-CN" altLang="en-US" dirty="0"/>
              <a:t>请在此处添加文字说明等内容</a:t>
            </a:r>
          </a:p>
          <a:p>
            <a:pPr lvl="0"/>
            <a:r>
              <a:rPr lang="zh-CN" altLang="en-US" dirty="0"/>
              <a:t>请在此处添加文字说明等内容</a:t>
            </a:r>
          </a:p>
        </p:txBody>
      </p:sp>
      <p:sp>
        <p:nvSpPr>
          <p:cNvPr id="73" name="文本占位符 72">
            <a:extLst>
              <a:ext uri="{FF2B5EF4-FFF2-40B4-BE49-F238E27FC236}">
                <a16:creationId xmlns:a16="http://schemas.microsoft.com/office/drawing/2014/main" id="{6354CF88-B6BA-4DA7-A6AC-53F61F8B2DBD}"/>
              </a:ext>
            </a:extLst>
          </p:cNvPr>
          <p:cNvSpPr>
            <a:spLocks noGrp="1"/>
          </p:cNvSpPr>
          <p:nvPr userDrawn="1">
            <p:ph type="body" sz="quarter" idx="31" hasCustomPrompt="1"/>
          </p:nvPr>
        </p:nvSpPr>
        <p:spPr>
          <a:xfrm>
            <a:off x="7874648" y="1926249"/>
            <a:ext cx="3720451" cy="114762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请在此处添加文字说明等内容</a:t>
            </a:r>
          </a:p>
          <a:p>
            <a:pPr lvl="0"/>
            <a:r>
              <a:rPr lang="zh-CN" altLang="en-US" dirty="0"/>
              <a:t>请在此处添加文字说明等内容</a:t>
            </a:r>
          </a:p>
          <a:p>
            <a:pPr lvl="0"/>
            <a:r>
              <a:rPr lang="zh-CN" altLang="en-US" dirty="0"/>
              <a:t>请在此处添加文字说明等内容</a:t>
            </a:r>
          </a:p>
        </p:txBody>
      </p:sp>
      <p:cxnSp>
        <p:nvCxnSpPr>
          <p:cNvPr id="78" name="直接连接符 77">
            <a:extLst>
              <a:ext uri="{FF2B5EF4-FFF2-40B4-BE49-F238E27FC236}">
                <a16:creationId xmlns:a16="http://schemas.microsoft.com/office/drawing/2014/main" id="{AD9B1880-AB29-420F-BE0D-387B54A2B379}"/>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79" name="图形 13">
            <a:extLst>
              <a:ext uri="{FF2B5EF4-FFF2-40B4-BE49-F238E27FC236}">
                <a16:creationId xmlns:a16="http://schemas.microsoft.com/office/drawing/2014/main" id="{43F75387-7C92-42C9-B3B5-83736EE5D6AF}"/>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80" name="任意多边形: 形状 79">
              <a:extLst>
                <a:ext uri="{FF2B5EF4-FFF2-40B4-BE49-F238E27FC236}">
                  <a16:creationId xmlns:a16="http://schemas.microsoft.com/office/drawing/2014/main" id="{B01ABD0C-9A3C-4129-A60C-0AB365760EC8}"/>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81" name="任意多边形: 形状 80">
              <a:extLst>
                <a:ext uri="{FF2B5EF4-FFF2-40B4-BE49-F238E27FC236}">
                  <a16:creationId xmlns:a16="http://schemas.microsoft.com/office/drawing/2014/main" id="{C4078DD1-DEB3-4CCB-B8B3-1555D55DFDB9}"/>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82" name="任意多边形: 形状 81">
              <a:extLst>
                <a:ext uri="{FF2B5EF4-FFF2-40B4-BE49-F238E27FC236}">
                  <a16:creationId xmlns:a16="http://schemas.microsoft.com/office/drawing/2014/main" id="{EE909ABF-A688-4ABA-B5B7-8412B78E8100}"/>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83" name="任意多边形: 形状 82">
              <a:extLst>
                <a:ext uri="{FF2B5EF4-FFF2-40B4-BE49-F238E27FC236}">
                  <a16:creationId xmlns:a16="http://schemas.microsoft.com/office/drawing/2014/main" id="{B34777EF-FCB6-40D4-815D-33FCB01AF7D7}"/>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84" name="任意多边形: 形状 83">
              <a:extLst>
                <a:ext uri="{FF2B5EF4-FFF2-40B4-BE49-F238E27FC236}">
                  <a16:creationId xmlns:a16="http://schemas.microsoft.com/office/drawing/2014/main" id="{B282A0BC-458C-4122-874D-6D6EE4F42B0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85" name="任意多边形: 形状 84">
              <a:extLst>
                <a:ext uri="{FF2B5EF4-FFF2-40B4-BE49-F238E27FC236}">
                  <a16:creationId xmlns:a16="http://schemas.microsoft.com/office/drawing/2014/main" id="{F34DBA14-1663-4937-8267-D6D4873D847E}"/>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86" name="矩形 85">
            <a:extLst>
              <a:ext uri="{FF2B5EF4-FFF2-40B4-BE49-F238E27FC236}">
                <a16:creationId xmlns:a16="http://schemas.microsoft.com/office/drawing/2014/main" id="{2776A346-2948-4BDE-A2B8-E74AA1C4F75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57" name="组合 56">
            <a:extLst>
              <a:ext uri="{FF2B5EF4-FFF2-40B4-BE49-F238E27FC236}">
                <a16:creationId xmlns:a16="http://schemas.microsoft.com/office/drawing/2014/main" id="{C356BBF8-057D-451F-99BF-A0A69455B7DE}"/>
              </a:ext>
            </a:extLst>
          </p:cNvPr>
          <p:cNvGrpSpPr/>
          <p:nvPr userDrawn="1"/>
        </p:nvGrpSpPr>
        <p:grpSpPr>
          <a:xfrm>
            <a:off x="442911" y="292674"/>
            <a:ext cx="674689" cy="674690"/>
            <a:chOff x="7056551" y="3277921"/>
            <a:chExt cx="674689" cy="674690"/>
          </a:xfrm>
        </p:grpSpPr>
        <p:sp>
          <p:nvSpPr>
            <p:cNvPr id="61" name="矩形: 圆角 60">
              <a:extLst>
                <a:ext uri="{FF2B5EF4-FFF2-40B4-BE49-F238E27FC236}">
                  <a16:creationId xmlns:a16="http://schemas.microsoft.com/office/drawing/2014/main" id="{2FEE6A02-C830-4E9B-BF28-A013AE29E4FD}"/>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5" name="任意多边形: 形状 64">
              <a:extLst>
                <a:ext uri="{FF2B5EF4-FFF2-40B4-BE49-F238E27FC236}">
                  <a16:creationId xmlns:a16="http://schemas.microsoft.com/office/drawing/2014/main" id="{4529E534-A62A-4192-BDAE-FC93EBE1AA18}"/>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87" name="任意多边形: 形状 86">
              <a:extLst>
                <a:ext uri="{FF2B5EF4-FFF2-40B4-BE49-F238E27FC236}">
                  <a16:creationId xmlns:a16="http://schemas.microsoft.com/office/drawing/2014/main" id="{DC7D78EC-94B4-45BC-BAA6-5AC2CF19B979}"/>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cxnSp>
        <p:nvCxnSpPr>
          <p:cNvPr id="94" name="直接连接符 93">
            <a:extLst>
              <a:ext uri="{FF2B5EF4-FFF2-40B4-BE49-F238E27FC236}">
                <a16:creationId xmlns:a16="http://schemas.microsoft.com/office/drawing/2014/main" id="{51529F7B-AD23-48DC-ACE8-E59D39811DE2}"/>
              </a:ext>
            </a:extLst>
          </p:cNvPr>
          <p:cNvCxnSpPr>
            <a:cxnSpLocks/>
            <a:stCxn id="66" idx="7"/>
            <a:endCxn id="62" idx="3"/>
          </p:cNvCxnSpPr>
          <p:nvPr userDrawn="1"/>
        </p:nvCxnSpPr>
        <p:spPr>
          <a:xfrm flipV="1">
            <a:off x="6500963" y="2769859"/>
            <a:ext cx="433968" cy="433967"/>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a16="http://schemas.microsoft.com/office/drawing/2014/main" id="{7D02B3A3-F5E5-41A5-BE3E-8805B12CECD5}"/>
              </a:ext>
            </a:extLst>
          </p:cNvPr>
          <p:cNvCxnSpPr>
            <a:cxnSpLocks/>
            <a:stCxn id="66" idx="1"/>
          </p:cNvCxnSpPr>
          <p:nvPr userDrawn="1"/>
        </p:nvCxnSpPr>
        <p:spPr>
          <a:xfrm flipH="1" flipV="1">
            <a:off x="5251588" y="2762175"/>
            <a:ext cx="439450" cy="441651"/>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a16="http://schemas.microsoft.com/office/drawing/2014/main" id="{F39F662D-D7FE-41B4-87D9-1E6208851FE5}"/>
              </a:ext>
            </a:extLst>
          </p:cNvPr>
          <p:cNvCxnSpPr>
            <a:cxnSpLocks/>
            <a:stCxn id="66" idx="3"/>
            <a:endCxn id="50" idx="7"/>
          </p:cNvCxnSpPr>
          <p:nvPr userDrawn="1"/>
        </p:nvCxnSpPr>
        <p:spPr>
          <a:xfrm flipH="1">
            <a:off x="5257069" y="4013751"/>
            <a:ext cx="433969" cy="433968"/>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a16="http://schemas.microsoft.com/office/drawing/2014/main" id="{C8BF3C40-69CB-43FD-9F99-81FE13E575BC}"/>
              </a:ext>
            </a:extLst>
          </p:cNvPr>
          <p:cNvCxnSpPr>
            <a:cxnSpLocks/>
          </p:cNvCxnSpPr>
          <p:nvPr userDrawn="1"/>
        </p:nvCxnSpPr>
        <p:spPr>
          <a:xfrm>
            <a:off x="6504887" y="4013751"/>
            <a:ext cx="433969" cy="433968"/>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grpSp>
        <p:nvGrpSpPr>
          <p:cNvPr id="98" name="组合 97">
            <a:extLst>
              <a:ext uri="{FF2B5EF4-FFF2-40B4-BE49-F238E27FC236}">
                <a16:creationId xmlns:a16="http://schemas.microsoft.com/office/drawing/2014/main" id="{749244F3-9DD4-4EE9-AFC2-CA21C398D77A}"/>
              </a:ext>
            </a:extLst>
          </p:cNvPr>
          <p:cNvGrpSpPr/>
          <p:nvPr userDrawn="1"/>
        </p:nvGrpSpPr>
        <p:grpSpPr>
          <a:xfrm>
            <a:off x="11074399" y="306386"/>
            <a:ext cx="674689" cy="674689"/>
            <a:chOff x="11074399" y="306386"/>
            <a:chExt cx="674689" cy="674689"/>
          </a:xfrm>
        </p:grpSpPr>
        <p:sp>
          <p:nvSpPr>
            <p:cNvPr id="99" name="矩形: 圆角 98">
              <a:extLst>
                <a:ext uri="{FF2B5EF4-FFF2-40B4-BE49-F238E27FC236}">
                  <a16:creationId xmlns:a16="http://schemas.microsoft.com/office/drawing/2014/main" id="{80BEC44B-18FC-4FB3-ADF0-921F2283E8B6}"/>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00" name="任意多边形: 形状 99">
              <a:extLst>
                <a:ext uri="{FF2B5EF4-FFF2-40B4-BE49-F238E27FC236}">
                  <a16:creationId xmlns:a16="http://schemas.microsoft.com/office/drawing/2014/main" id="{6BE29FE7-EB4E-472A-ABC6-1BD2C3D2BD31}"/>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01" name="Freeform 193">
              <a:extLst>
                <a:ext uri="{FF2B5EF4-FFF2-40B4-BE49-F238E27FC236}">
                  <a16:creationId xmlns:a16="http://schemas.microsoft.com/office/drawing/2014/main" id="{F98F1C2B-0CBB-4949-B82D-7E335785E908}"/>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74" name="文本占位符 3">
            <a:extLst>
              <a:ext uri="{FF2B5EF4-FFF2-40B4-BE49-F238E27FC236}">
                <a16:creationId xmlns:a16="http://schemas.microsoft.com/office/drawing/2014/main" id="{2E41C222-13CB-4449-8DA8-DAA479483CD1}"/>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四项并列页面</a:t>
            </a:r>
          </a:p>
        </p:txBody>
      </p:sp>
    </p:spTree>
    <p:extLst>
      <p:ext uri="{BB962C8B-B14F-4D97-AF65-F5344CB8AC3E}">
        <p14:creationId xmlns:p14="http://schemas.microsoft.com/office/powerpoint/2010/main" val="2537144652"/>
      </p:ext>
    </p:extLst>
  </p:cSld>
  <p:clrMapOvr>
    <a:overrideClrMapping bg1="lt1" tx1="dk1" bg2="lt2" tx2="dk2" accent1="accent1" accent2="accent2" accent3="accent3" accent4="accent4" accent5="accent5" accent6="accent6" hlink="hlink" folHlink="folHlink"/>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框架图页面">
    <p:bg>
      <p:bgPr>
        <a:solidFill>
          <a:schemeClr val="bg1">
            <a:lumMod val="95000"/>
          </a:schemeClr>
        </a:solidFill>
        <a:effectLst/>
      </p:bgPr>
    </p:bg>
    <p:spTree>
      <p:nvGrpSpPr>
        <p:cNvPr id="1" name=""/>
        <p:cNvGrpSpPr/>
        <p:nvPr/>
      </p:nvGrpSpPr>
      <p:grpSpPr>
        <a:xfrm>
          <a:off x="0" y="0"/>
          <a:ext cx="0" cy="0"/>
          <a:chOff x="0" y="0"/>
          <a:chExt cx="0" cy="0"/>
        </a:xfrm>
      </p:grpSpPr>
      <p:sp>
        <p:nvSpPr>
          <p:cNvPr id="8" name="矩形: 圆角 7">
            <a:extLst>
              <a:ext uri="{FF2B5EF4-FFF2-40B4-BE49-F238E27FC236}">
                <a16:creationId xmlns:a16="http://schemas.microsoft.com/office/drawing/2014/main" id="{F7B18B17-2BE2-413C-AEB1-3F107C3C26F6}"/>
              </a:ext>
            </a:extLst>
          </p:cNvPr>
          <p:cNvSpPr/>
          <p:nvPr userDrawn="1"/>
        </p:nvSpPr>
        <p:spPr>
          <a:xfrm>
            <a:off x="773115" y="1466689"/>
            <a:ext cx="5221476" cy="565474"/>
          </a:xfrm>
          <a:prstGeom prst="roundRect">
            <a:avLst>
              <a:gd name="adj" fmla="val 1832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cxnSp>
        <p:nvCxnSpPr>
          <p:cNvPr id="13" name="直接连接符 12">
            <a:extLst>
              <a:ext uri="{FF2B5EF4-FFF2-40B4-BE49-F238E27FC236}">
                <a16:creationId xmlns:a16="http://schemas.microsoft.com/office/drawing/2014/main" id="{309F77BD-02C0-4E08-A9FC-2211924A16E8}"/>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15" name="矩形: 圆角 14">
            <a:extLst>
              <a:ext uri="{FF2B5EF4-FFF2-40B4-BE49-F238E27FC236}">
                <a16:creationId xmlns:a16="http://schemas.microsoft.com/office/drawing/2014/main" id="{A6083258-46D2-4A3F-916D-EC15B11E29CB}"/>
              </a:ext>
            </a:extLst>
          </p:cNvPr>
          <p:cNvSpPr/>
          <p:nvPr userDrawn="1"/>
        </p:nvSpPr>
        <p:spPr>
          <a:xfrm>
            <a:off x="787400" y="2199291"/>
            <a:ext cx="5207192" cy="3551290"/>
          </a:xfrm>
          <a:prstGeom prst="roundRect">
            <a:avLst>
              <a:gd name="adj" fmla="val 5148"/>
            </a:avLst>
          </a:prstGeom>
          <a:noFill/>
          <a:ln w="381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6" name="文本占位符 15">
            <a:extLst>
              <a:ext uri="{FF2B5EF4-FFF2-40B4-BE49-F238E27FC236}">
                <a16:creationId xmlns:a16="http://schemas.microsoft.com/office/drawing/2014/main" id="{EB47AAFD-B7BA-4595-9433-67B89CA66704}"/>
              </a:ext>
            </a:extLst>
          </p:cNvPr>
          <p:cNvSpPr>
            <a:spLocks noGrp="1"/>
          </p:cNvSpPr>
          <p:nvPr userDrawn="1">
            <p:ph type="body" sz="quarter" idx="10" hasCustomPrompt="1"/>
          </p:nvPr>
        </p:nvSpPr>
        <p:spPr>
          <a:xfrm>
            <a:off x="872068" y="2441200"/>
            <a:ext cx="5037858" cy="417358"/>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a:t>
            </a:r>
          </a:p>
        </p:txBody>
      </p:sp>
      <p:sp>
        <p:nvSpPr>
          <p:cNvPr id="17" name="文本占位符 16">
            <a:extLst>
              <a:ext uri="{FF2B5EF4-FFF2-40B4-BE49-F238E27FC236}">
                <a16:creationId xmlns:a16="http://schemas.microsoft.com/office/drawing/2014/main" id="{CE970E2D-135A-4AB4-911B-7828F0286FF2}"/>
              </a:ext>
            </a:extLst>
          </p:cNvPr>
          <p:cNvSpPr>
            <a:spLocks noGrp="1"/>
          </p:cNvSpPr>
          <p:nvPr userDrawn="1">
            <p:ph type="body" sz="quarter" idx="11" hasCustomPrompt="1"/>
          </p:nvPr>
        </p:nvSpPr>
        <p:spPr>
          <a:xfrm>
            <a:off x="1828469" y="1549371"/>
            <a:ext cx="3125053"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请输入小标题</a:t>
            </a:r>
          </a:p>
        </p:txBody>
      </p:sp>
      <p:sp>
        <p:nvSpPr>
          <p:cNvPr id="26" name="文本占位符 25">
            <a:extLst>
              <a:ext uri="{FF2B5EF4-FFF2-40B4-BE49-F238E27FC236}">
                <a16:creationId xmlns:a16="http://schemas.microsoft.com/office/drawing/2014/main" id="{9A8D3B00-E153-4BFB-B1ED-CE665EA3261C}"/>
              </a:ext>
            </a:extLst>
          </p:cNvPr>
          <p:cNvSpPr>
            <a:spLocks noGrp="1"/>
          </p:cNvSpPr>
          <p:nvPr userDrawn="1">
            <p:ph type="body" sz="quarter" idx="19"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27" name="直接连接符 26">
            <a:extLst>
              <a:ext uri="{FF2B5EF4-FFF2-40B4-BE49-F238E27FC236}">
                <a16:creationId xmlns:a16="http://schemas.microsoft.com/office/drawing/2014/main" id="{3485715B-5843-45F4-A186-2C2FAE428B1A}"/>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28" name="图形 13">
            <a:extLst>
              <a:ext uri="{FF2B5EF4-FFF2-40B4-BE49-F238E27FC236}">
                <a16:creationId xmlns:a16="http://schemas.microsoft.com/office/drawing/2014/main" id="{86B646B2-184E-42CE-92ED-0ACB71084D7A}"/>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29" name="任意多边形: 形状 28">
              <a:extLst>
                <a:ext uri="{FF2B5EF4-FFF2-40B4-BE49-F238E27FC236}">
                  <a16:creationId xmlns:a16="http://schemas.microsoft.com/office/drawing/2014/main" id="{EC757C90-0FD8-48C9-BBEA-DB14AFC85903}"/>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0" name="任意多边形: 形状 29">
              <a:extLst>
                <a:ext uri="{FF2B5EF4-FFF2-40B4-BE49-F238E27FC236}">
                  <a16:creationId xmlns:a16="http://schemas.microsoft.com/office/drawing/2014/main" id="{BDD8C61C-138A-4C10-9A54-D1F70403C811}"/>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1" name="任意多边形: 形状 30">
              <a:extLst>
                <a:ext uri="{FF2B5EF4-FFF2-40B4-BE49-F238E27FC236}">
                  <a16:creationId xmlns:a16="http://schemas.microsoft.com/office/drawing/2014/main" id="{85577163-F1A2-4A0E-A19D-28E027F2322E}"/>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2" name="任意多边形: 形状 31">
              <a:extLst>
                <a:ext uri="{FF2B5EF4-FFF2-40B4-BE49-F238E27FC236}">
                  <a16:creationId xmlns:a16="http://schemas.microsoft.com/office/drawing/2014/main" id="{BAB7FF7C-C47F-4A17-A0E5-1A0141DDB59B}"/>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3" name="任意多边形: 形状 32">
              <a:extLst>
                <a:ext uri="{FF2B5EF4-FFF2-40B4-BE49-F238E27FC236}">
                  <a16:creationId xmlns:a16="http://schemas.microsoft.com/office/drawing/2014/main" id="{C91FB943-2019-47D7-B586-D439228FFBD5}"/>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34" name="任意多边形: 形状 33">
              <a:extLst>
                <a:ext uri="{FF2B5EF4-FFF2-40B4-BE49-F238E27FC236}">
                  <a16:creationId xmlns:a16="http://schemas.microsoft.com/office/drawing/2014/main" id="{4EB826C7-D701-45B9-B941-828827211368}"/>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35" name="矩形 34">
            <a:extLst>
              <a:ext uri="{FF2B5EF4-FFF2-40B4-BE49-F238E27FC236}">
                <a16:creationId xmlns:a16="http://schemas.microsoft.com/office/drawing/2014/main" id="{AD123E8D-F320-46FC-85B3-64B4C7F2E0F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40" name="组合 39">
            <a:extLst>
              <a:ext uri="{FF2B5EF4-FFF2-40B4-BE49-F238E27FC236}">
                <a16:creationId xmlns:a16="http://schemas.microsoft.com/office/drawing/2014/main" id="{83F308BB-055A-4FA2-8AFD-FC2346CB08FE}"/>
              </a:ext>
            </a:extLst>
          </p:cNvPr>
          <p:cNvGrpSpPr/>
          <p:nvPr userDrawn="1"/>
        </p:nvGrpSpPr>
        <p:grpSpPr>
          <a:xfrm>
            <a:off x="441890" y="306385"/>
            <a:ext cx="674689" cy="674690"/>
            <a:chOff x="9652343" y="3277921"/>
            <a:chExt cx="674689" cy="674690"/>
          </a:xfrm>
        </p:grpSpPr>
        <p:sp>
          <p:nvSpPr>
            <p:cNvPr id="41" name="矩形: 圆角 40">
              <a:extLst>
                <a:ext uri="{FF2B5EF4-FFF2-40B4-BE49-F238E27FC236}">
                  <a16:creationId xmlns:a16="http://schemas.microsoft.com/office/drawing/2014/main" id="{3F828B1F-6449-4B4E-85C1-EDA03D1AD7E9}"/>
                </a:ext>
              </a:extLst>
            </p:cNvPr>
            <p:cNvSpPr>
              <a:spLocks/>
            </p:cNvSpPr>
            <p:nvPr/>
          </p:nvSpPr>
          <p:spPr>
            <a:xfrm>
              <a:off x="9652343" y="3277921"/>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42" name="任意多边形: 形状 41">
              <a:extLst>
                <a:ext uri="{FF2B5EF4-FFF2-40B4-BE49-F238E27FC236}">
                  <a16:creationId xmlns:a16="http://schemas.microsoft.com/office/drawing/2014/main" id="{4325EB5A-0E19-4032-85C5-B83A1D19238D}"/>
                </a:ext>
              </a:extLst>
            </p:cNvPr>
            <p:cNvSpPr>
              <a:spLocks/>
            </p:cNvSpPr>
            <p:nvPr/>
          </p:nvSpPr>
          <p:spPr bwMode="auto">
            <a:xfrm>
              <a:off x="9785988" y="3405848"/>
              <a:ext cx="541044" cy="546763"/>
            </a:xfrm>
            <a:custGeom>
              <a:avLst/>
              <a:gdLst>
                <a:gd name="connsiteX0" fmla="*/ 182171 w 541044"/>
                <a:gd name="connsiteY0" fmla="*/ 0 h 546763"/>
                <a:gd name="connsiteX1" fmla="*/ 204456 w 541044"/>
                <a:gd name="connsiteY1" fmla="*/ 7025 h 546763"/>
                <a:gd name="connsiteX2" fmla="*/ 214779 w 541044"/>
                <a:gd name="connsiteY2" fmla="*/ 9173 h 546763"/>
                <a:gd name="connsiteX3" fmla="*/ 217645 w 541044"/>
                <a:gd name="connsiteY3" fmla="*/ 11183 h 546763"/>
                <a:gd name="connsiteX4" fmla="*/ 222350 w 541044"/>
                <a:gd name="connsiteY4" fmla="*/ 12666 h 546763"/>
                <a:gd name="connsiteX5" fmla="*/ 225565 w 541044"/>
                <a:gd name="connsiteY5" fmla="*/ 16739 h 546763"/>
                <a:gd name="connsiteX6" fmla="*/ 237348 w 541044"/>
                <a:gd name="connsiteY6" fmla="*/ 25005 h 546763"/>
                <a:gd name="connsiteX7" fmla="*/ 237529 w 541044"/>
                <a:gd name="connsiteY7" fmla="*/ 25285 h 546763"/>
                <a:gd name="connsiteX8" fmla="*/ 241878 w 541044"/>
                <a:gd name="connsiteY8" fmla="*/ 28336 h 546763"/>
                <a:gd name="connsiteX9" fmla="*/ 242058 w 541044"/>
                <a:gd name="connsiteY9" fmla="*/ 28614 h 546763"/>
                <a:gd name="connsiteX10" fmla="*/ 246409 w 541044"/>
                <a:gd name="connsiteY10" fmla="*/ 31667 h 546763"/>
                <a:gd name="connsiteX11" fmla="*/ 246590 w 541044"/>
                <a:gd name="connsiteY11" fmla="*/ 31947 h 546763"/>
                <a:gd name="connsiteX12" fmla="*/ 250939 w 541044"/>
                <a:gd name="connsiteY12" fmla="*/ 34998 h 546763"/>
                <a:gd name="connsiteX13" fmla="*/ 251121 w 541044"/>
                <a:gd name="connsiteY13" fmla="*/ 35280 h 546763"/>
                <a:gd name="connsiteX14" fmla="*/ 255469 w 541044"/>
                <a:gd name="connsiteY14" fmla="*/ 38330 h 546763"/>
                <a:gd name="connsiteX15" fmla="*/ 255649 w 541044"/>
                <a:gd name="connsiteY15" fmla="*/ 38608 h 546763"/>
                <a:gd name="connsiteX16" fmla="*/ 260000 w 541044"/>
                <a:gd name="connsiteY16" fmla="*/ 41661 h 546763"/>
                <a:gd name="connsiteX17" fmla="*/ 260181 w 541044"/>
                <a:gd name="connsiteY17" fmla="*/ 41941 h 546763"/>
                <a:gd name="connsiteX18" fmla="*/ 264530 w 541044"/>
                <a:gd name="connsiteY18" fmla="*/ 44992 h 546763"/>
                <a:gd name="connsiteX19" fmla="*/ 264712 w 541044"/>
                <a:gd name="connsiteY19" fmla="*/ 45274 h 546763"/>
                <a:gd name="connsiteX20" fmla="*/ 269060 w 541044"/>
                <a:gd name="connsiteY20" fmla="*/ 48324 h 546763"/>
                <a:gd name="connsiteX21" fmla="*/ 269240 w 541044"/>
                <a:gd name="connsiteY21" fmla="*/ 48602 h 546763"/>
                <a:gd name="connsiteX22" fmla="*/ 273591 w 541044"/>
                <a:gd name="connsiteY22" fmla="*/ 51655 h 546763"/>
                <a:gd name="connsiteX23" fmla="*/ 273772 w 541044"/>
                <a:gd name="connsiteY23" fmla="*/ 51935 h 546763"/>
                <a:gd name="connsiteX24" fmla="*/ 278121 w 541044"/>
                <a:gd name="connsiteY24" fmla="*/ 54986 h 546763"/>
                <a:gd name="connsiteX25" fmla="*/ 278301 w 541044"/>
                <a:gd name="connsiteY25" fmla="*/ 55264 h 546763"/>
                <a:gd name="connsiteX26" fmla="*/ 282652 w 541044"/>
                <a:gd name="connsiteY26" fmla="*/ 58317 h 546763"/>
                <a:gd name="connsiteX27" fmla="*/ 282834 w 541044"/>
                <a:gd name="connsiteY27" fmla="*/ 58599 h 546763"/>
                <a:gd name="connsiteX28" fmla="*/ 287182 w 541044"/>
                <a:gd name="connsiteY28" fmla="*/ 61649 h 546763"/>
                <a:gd name="connsiteX29" fmla="*/ 287363 w 541044"/>
                <a:gd name="connsiteY29" fmla="*/ 61929 h 546763"/>
                <a:gd name="connsiteX30" fmla="*/ 291712 w 541044"/>
                <a:gd name="connsiteY30" fmla="*/ 64980 h 546763"/>
                <a:gd name="connsiteX31" fmla="*/ 291892 w 541044"/>
                <a:gd name="connsiteY31" fmla="*/ 65258 h 546763"/>
                <a:gd name="connsiteX32" fmla="*/ 296243 w 541044"/>
                <a:gd name="connsiteY32" fmla="*/ 68311 h 546763"/>
                <a:gd name="connsiteX33" fmla="*/ 296425 w 541044"/>
                <a:gd name="connsiteY33" fmla="*/ 68592 h 546763"/>
                <a:gd name="connsiteX34" fmla="*/ 300773 w 541044"/>
                <a:gd name="connsiteY34" fmla="*/ 71643 h 546763"/>
                <a:gd name="connsiteX35" fmla="*/ 300953 w 541044"/>
                <a:gd name="connsiteY35" fmla="*/ 71921 h 546763"/>
                <a:gd name="connsiteX36" fmla="*/ 305304 w 541044"/>
                <a:gd name="connsiteY36" fmla="*/ 74974 h 546763"/>
                <a:gd name="connsiteX37" fmla="*/ 305485 w 541044"/>
                <a:gd name="connsiteY37" fmla="*/ 75254 h 546763"/>
                <a:gd name="connsiteX38" fmla="*/ 309834 w 541044"/>
                <a:gd name="connsiteY38" fmla="*/ 78305 h 546763"/>
                <a:gd name="connsiteX39" fmla="*/ 310015 w 541044"/>
                <a:gd name="connsiteY39" fmla="*/ 78585 h 546763"/>
                <a:gd name="connsiteX40" fmla="*/ 314364 w 541044"/>
                <a:gd name="connsiteY40" fmla="*/ 81636 h 546763"/>
                <a:gd name="connsiteX41" fmla="*/ 314545 w 541044"/>
                <a:gd name="connsiteY41" fmla="*/ 81916 h 546763"/>
                <a:gd name="connsiteX42" fmla="*/ 318895 w 541044"/>
                <a:gd name="connsiteY42" fmla="*/ 84968 h 546763"/>
                <a:gd name="connsiteX43" fmla="*/ 319076 w 541044"/>
                <a:gd name="connsiteY43" fmla="*/ 85248 h 546763"/>
                <a:gd name="connsiteX44" fmla="*/ 323425 w 541044"/>
                <a:gd name="connsiteY44" fmla="*/ 88299 h 546763"/>
                <a:gd name="connsiteX45" fmla="*/ 323606 w 541044"/>
                <a:gd name="connsiteY45" fmla="*/ 88579 h 546763"/>
                <a:gd name="connsiteX46" fmla="*/ 327955 w 541044"/>
                <a:gd name="connsiteY46" fmla="*/ 91630 h 546763"/>
                <a:gd name="connsiteX47" fmla="*/ 328136 w 541044"/>
                <a:gd name="connsiteY47" fmla="*/ 91910 h 546763"/>
                <a:gd name="connsiteX48" fmla="*/ 332486 w 541044"/>
                <a:gd name="connsiteY48" fmla="*/ 94962 h 546763"/>
                <a:gd name="connsiteX49" fmla="*/ 332667 w 541044"/>
                <a:gd name="connsiteY49" fmla="*/ 95242 h 546763"/>
                <a:gd name="connsiteX50" fmla="*/ 337016 w 541044"/>
                <a:gd name="connsiteY50" fmla="*/ 98293 h 546763"/>
                <a:gd name="connsiteX51" fmla="*/ 337196 w 541044"/>
                <a:gd name="connsiteY51" fmla="*/ 98571 h 546763"/>
                <a:gd name="connsiteX52" fmla="*/ 341547 w 541044"/>
                <a:gd name="connsiteY52" fmla="*/ 101624 h 546763"/>
                <a:gd name="connsiteX53" fmla="*/ 341728 w 541044"/>
                <a:gd name="connsiteY53" fmla="*/ 101904 h 546763"/>
                <a:gd name="connsiteX54" fmla="*/ 346077 w 541044"/>
                <a:gd name="connsiteY54" fmla="*/ 104955 h 546763"/>
                <a:gd name="connsiteX55" fmla="*/ 346259 w 541044"/>
                <a:gd name="connsiteY55" fmla="*/ 105237 h 546763"/>
                <a:gd name="connsiteX56" fmla="*/ 350607 w 541044"/>
                <a:gd name="connsiteY56" fmla="*/ 108287 h 546763"/>
                <a:gd name="connsiteX57" fmla="*/ 350787 w 541044"/>
                <a:gd name="connsiteY57" fmla="*/ 108565 h 546763"/>
                <a:gd name="connsiteX58" fmla="*/ 355138 w 541044"/>
                <a:gd name="connsiteY58" fmla="*/ 111618 h 546763"/>
                <a:gd name="connsiteX59" fmla="*/ 355319 w 541044"/>
                <a:gd name="connsiteY59" fmla="*/ 111898 h 546763"/>
                <a:gd name="connsiteX60" fmla="*/ 359668 w 541044"/>
                <a:gd name="connsiteY60" fmla="*/ 114949 h 546763"/>
                <a:gd name="connsiteX61" fmla="*/ 359810 w 541044"/>
                <a:gd name="connsiteY61" fmla="*/ 115168 h 546763"/>
                <a:gd name="connsiteX62" fmla="*/ 369481 w 541044"/>
                <a:gd name="connsiteY62" fmla="*/ 116618 h 546763"/>
                <a:gd name="connsiteX63" fmla="*/ 393418 w 541044"/>
                <a:gd name="connsiteY63" fmla="*/ 127912 h 546763"/>
                <a:gd name="connsiteX64" fmla="*/ 397891 w 541044"/>
                <a:gd name="connsiteY64" fmla="*/ 133184 h 546763"/>
                <a:gd name="connsiteX65" fmla="*/ 411575 w 541044"/>
                <a:gd name="connsiteY65" fmla="*/ 142202 h 546763"/>
                <a:gd name="connsiteX66" fmla="*/ 412020 w 541044"/>
                <a:gd name="connsiteY66" fmla="*/ 142842 h 546763"/>
                <a:gd name="connsiteX67" fmla="*/ 416105 w 541044"/>
                <a:gd name="connsiteY67" fmla="*/ 145533 h 546763"/>
                <a:gd name="connsiteX68" fmla="*/ 416549 w 541044"/>
                <a:gd name="connsiteY68" fmla="*/ 146171 h 546763"/>
                <a:gd name="connsiteX69" fmla="*/ 420636 w 541044"/>
                <a:gd name="connsiteY69" fmla="*/ 148864 h 546763"/>
                <a:gd name="connsiteX70" fmla="*/ 421081 w 541044"/>
                <a:gd name="connsiteY70" fmla="*/ 149504 h 546763"/>
                <a:gd name="connsiteX71" fmla="*/ 425166 w 541044"/>
                <a:gd name="connsiteY71" fmla="*/ 152195 h 546763"/>
                <a:gd name="connsiteX72" fmla="*/ 425612 w 541044"/>
                <a:gd name="connsiteY72" fmla="*/ 152836 h 546763"/>
                <a:gd name="connsiteX73" fmla="*/ 429696 w 541044"/>
                <a:gd name="connsiteY73" fmla="*/ 155527 h 546763"/>
                <a:gd name="connsiteX74" fmla="*/ 430140 w 541044"/>
                <a:gd name="connsiteY74" fmla="*/ 156165 h 546763"/>
                <a:gd name="connsiteX75" fmla="*/ 434227 w 541044"/>
                <a:gd name="connsiteY75" fmla="*/ 158858 h 546763"/>
                <a:gd name="connsiteX76" fmla="*/ 434672 w 541044"/>
                <a:gd name="connsiteY76" fmla="*/ 159498 h 546763"/>
                <a:gd name="connsiteX77" fmla="*/ 438757 w 541044"/>
                <a:gd name="connsiteY77" fmla="*/ 162189 h 546763"/>
                <a:gd name="connsiteX78" fmla="*/ 439204 w 541044"/>
                <a:gd name="connsiteY78" fmla="*/ 162830 h 546763"/>
                <a:gd name="connsiteX79" fmla="*/ 443287 w 541044"/>
                <a:gd name="connsiteY79" fmla="*/ 165521 h 546763"/>
                <a:gd name="connsiteX80" fmla="*/ 443731 w 541044"/>
                <a:gd name="connsiteY80" fmla="*/ 166159 h 546763"/>
                <a:gd name="connsiteX81" fmla="*/ 447818 w 541044"/>
                <a:gd name="connsiteY81" fmla="*/ 168852 h 546763"/>
                <a:gd name="connsiteX82" fmla="*/ 448263 w 541044"/>
                <a:gd name="connsiteY82" fmla="*/ 169492 h 546763"/>
                <a:gd name="connsiteX83" fmla="*/ 452348 w 541044"/>
                <a:gd name="connsiteY83" fmla="*/ 172183 h 546763"/>
                <a:gd name="connsiteX84" fmla="*/ 452792 w 541044"/>
                <a:gd name="connsiteY84" fmla="*/ 172821 h 546763"/>
                <a:gd name="connsiteX85" fmla="*/ 456879 w 541044"/>
                <a:gd name="connsiteY85" fmla="*/ 175514 h 546763"/>
                <a:gd name="connsiteX86" fmla="*/ 457325 w 541044"/>
                <a:gd name="connsiteY86" fmla="*/ 176155 h 546763"/>
                <a:gd name="connsiteX87" fmla="*/ 461409 w 541044"/>
                <a:gd name="connsiteY87" fmla="*/ 178846 h 546763"/>
                <a:gd name="connsiteX88" fmla="*/ 461854 w 541044"/>
                <a:gd name="connsiteY88" fmla="*/ 179486 h 546763"/>
                <a:gd name="connsiteX89" fmla="*/ 465939 w 541044"/>
                <a:gd name="connsiteY89" fmla="*/ 182177 h 546763"/>
                <a:gd name="connsiteX90" fmla="*/ 466383 w 541044"/>
                <a:gd name="connsiteY90" fmla="*/ 182815 h 546763"/>
                <a:gd name="connsiteX91" fmla="*/ 470470 w 541044"/>
                <a:gd name="connsiteY91" fmla="*/ 185508 h 546763"/>
                <a:gd name="connsiteX92" fmla="*/ 470916 w 541044"/>
                <a:gd name="connsiteY92" fmla="*/ 186149 h 546763"/>
                <a:gd name="connsiteX93" fmla="*/ 475000 w 541044"/>
                <a:gd name="connsiteY93" fmla="*/ 188840 h 546763"/>
                <a:gd name="connsiteX94" fmla="*/ 475444 w 541044"/>
                <a:gd name="connsiteY94" fmla="*/ 189478 h 546763"/>
                <a:gd name="connsiteX95" fmla="*/ 479531 w 541044"/>
                <a:gd name="connsiteY95" fmla="*/ 192171 h 546763"/>
                <a:gd name="connsiteX96" fmla="*/ 479976 w 541044"/>
                <a:gd name="connsiteY96" fmla="*/ 192811 h 546763"/>
                <a:gd name="connsiteX97" fmla="*/ 484061 w 541044"/>
                <a:gd name="connsiteY97" fmla="*/ 195502 h 546763"/>
                <a:gd name="connsiteX98" fmla="*/ 484506 w 541044"/>
                <a:gd name="connsiteY98" fmla="*/ 196142 h 546763"/>
                <a:gd name="connsiteX99" fmla="*/ 488591 w 541044"/>
                <a:gd name="connsiteY99" fmla="*/ 198833 h 546763"/>
                <a:gd name="connsiteX100" fmla="*/ 489037 w 541044"/>
                <a:gd name="connsiteY100" fmla="*/ 199473 h 546763"/>
                <a:gd name="connsiteX101" fmla="*/ 493122 w 541044"/>
                <a:gd name="connsiteY101" fmla="*/ 202165 h 546763"/>
                <a:gd name="connsiteX102" fmla="*/ 493567 w 541044"/>
                <a:gd name="connsiteY102" fmla="*/ 202805 h 546763"/>
                <a:gd name="connsiteX103" fmla="*/ 497652 w 541044"/>
                <a:gd name="connsiteY103" fmla="*/ 205496 h 546763"/>
                <a:gd name="connsiteX104" fmla="*/ 498097 w 541044"/>
                <a:gd name="connsiteY104" fmla="*/ 206136 h 546763"/>
                <a:gd name="connsiteX105" fmla="*/ 502182 w 541044"/>
                <a:gd name="connsiteY105" fmla="*/ 208827 h 546763"/>
                <a:gd name="connsiteX106" fmla="*/ 502628 w 541044"/>
                <a:gd name="connsiteY106" fmla="*/ 209467 h 546763"/>
                <a:gd name="connsiteX107" fmla="*/ 506713 w 541044"/>
                <a:gd name="connsiteY107" fmla="*/ 212159 h 546763"/>
                <a:gd name="connsiteX108" fmla="*/ 507158 w 541044"/>
                <a:gd name="connsiteY108" fmla="*/ 212799 h 546763"/>
                <a:gd name="connsiteX109" fmla="*/ 511243 w 541044"/>
                <a:gd name="connsiteY109" fmla="*/ 215490 h 546763"/>
                <a:gd name="connsiteX110" fmla="*/ 511687 w 541044"/>
                <a:gd name="connsiteY110" fmla="*/ 216128 h 546763"/>
                <a:gd name="connsiteX111" fmla="*/ 515774 w 541044"/>
                <a:gd name="connsiteY111" fmla="*/ 218821 h 546763"/>
                <a:gd name="connsiteX112" fmla="*/ 516219 w 541044"/>
                <a:gd name="connsiteY112" fmla="*/ 219461 h 546763"/>
                <a:gd name="connsiteX113" fmla="*/ 520304 w 541044"/>
                <a:gd name="connsiteY113" fmla="*/ 222152 h 546763"/>
                <a:gd name="connsiteX114" fmla="*/ 520750 w 541044"/>
                <a:gd name="connsiteY114" fmla="*/ 222793 h 546763"/>
                <a:gd name="connsiteX115" fmla="*/ 524834 w 541044"/>
                <a:gd name="connsiteY115" fmla="*/ 225484 h 546763"/>
                <a:gd name="connsiteX116" fmla="*/ 525278 w 541044"/>
                <a:gd name="connsiteY116" fmla="*/ 226122 h 546763"/>
                <a:gd name="connsiteX117" fmla="*/ 529365 w 541044"/>
                <a:gd name="connsiteY117" fmla="*/ 228815 h 546763"/>
                <a:gd name="connsiteX118" fmla="*/ 529810 w 541044"/>
                <a:gd name="connsiteY118" fmla="*/ 229455 h 546763"/>
                <a:gd name="connsiteX119" fmla="*/ 533895 w 541044"/>
                <a:gd name="connsiteY119" fmla="*/ 232146 h 546763"/>
                <a:gd name="connsiteX120" fmla="*/ 534341 w 541044"/>
                <a:gd name="connsiteY120" fmla="*/ 232786 h 546763"/>
                <a:gd name="connsiteX121" fmla="*/ 538426 w 541044"/>
                <a:gd name="connsiteY121" fmla="*/ 235478 h 546763"/>
                <a:gd name="connsiteX122" fmla="*/ 538871 w 541044"/>
                <a:gd name="connsiteY122" fmla="*/ 236118 h 546763"/>
                <a:gd name="connsiteX123" fmla="*/ 541044 w 541044"/>
                <a:gd name="connsiteY123" fmla="*/ 237549 h 546763"/>
                <a:gd name="connsiteX124" fmla="*/ 541044 w 541044"/>
                <a:gd name="connsiteY124" fmla="*/ 434313 h 546763"/>
                <a:gd name="connsiteX125" fmla="*/ 428594 w 541044"/>
                <a:gd name="connsiteY125" fmla="*/ 546763 h 546763"/>
                <a:gd name="connsiteX126" fmla="*/ 214259 w 541044"/>
                <a:gd name="connsiteY126" fmla="*/ 546763 h 546763"/>
                <a:gd name="connsiteX127" fmla="*/ 212144 w 541044"/>
                <a:gd name="connsiteY127" fmla="*/ 545348 h 546763"/>
                <a:gd name="connsiteX128" fmla="*/ 211772 w 541044"/>
                <a:gd name="connsiteY128" fmla="*/ 544800 h 546763"/>
                <a:gd name="connsiteX129" fmla="*/ 207614 w 541044"/>
                <a:gd name="connsiteY129" fmla="*/ 542017 h 546763"/>
                <a:gd name="connsiteX130" fmla="*/ 207242 w 541044"/>
                <a:gd name="connsiteY130" fmla="*/ 541469 h 546763"/>
                <a:gd name="connsiteX131" fmla="*/ 203084 w 541044"/>
                <a:gd name="connsiteY131" fmla="*/ 538686 h 546763"/>
                <a:gd name="connsiteX132" fmla="*/ 202713 w 541044"/>
                <a:gd name="connsiteY132" fmla="*/ 538139 h 546763"/>
                <a:gd name="connsiteX133" fmla="*/ 198553 w 541044"/>
                <a:gd name="connsiteY133" fmla="*/ 535355 h 546763"/>
                <a:gd name="connsiteX134" fmla="*/ 198180 w 541044"/>
                <a:gd name="connsiteY134" fmla="*/ 534805 h 546763"/>
                <a:gd name="connsiteX135" fmla="*/ 194023 w 541044"/>
                <a:gd name="connsiteY135" fmla="*/ 532023 h 546763"/>
                <a:gd name="connsiteX136" fmla="*/ 193651 w 541044"/>
                <a:gd name="connsiteY136" fmla="*/ 531475 h 546763"/>
                <a:gd name="connsiteX137" fmla="*/ 189493 w 541044"/>
                <a:gd name="connsiteY137" fmla="*/ 528692 h 546763"/>
                <a:gd name="connsiteX138" fmla="*/ 189122 w 541044"/>
                <a:gd name="connsiteY138" fmla="*/ 528145 h 546763"/>
                <a:gd name="connsiteX139" fmla="*/ 184962 w 541044"/>
                <a:gd name="connsiteY139" fmla="*/ 525361 h 546763"/>
                <a:gd name="connsiteX140" fmla="*/ 184590 w 541044"/>
                <a:gd name="connsiteY140" fmla="*/ 524813 h 546763"/>
                <a:gd name="connsiteX141" fmla="*/ 180432 w 541044"/>
                <a:gd name="connsiteY141" fmla="*/ 522030 h 546763"/>
                <a:gd name="connsiteX142" fmla="*/ 180059 w 541044"/>
                <a:gd name="connsiteY142" fmla="*/ 521481 h 546763"/>
                <a:gd name="connsiteX143" fmla="*/ 175901 w 541044"/>
                <a:gd name="connsiteY143" fmla="*/ 518698 h 546763"/>
                <a:gd name="connsiteX144" fmla="*/ 175529 w 541044"/>
                <a:gd name="connsiteY144" fmla="*/ 518150 h 546763"/>
                <a:gd name="connsiteX145" fmla="*/ 171371 w 541044"/>
                <a:gd name="connsiteY145" fmla="*/ 515367 h 546763"/>
                <a:gd name="connsiteX146" fmla="*/ 170999 w 541044"/>
                <a:gd name="connsiteY146" fmla="*/ 514819 h 546763"/>
                <a:gd name="connsiteX147" fmla="*/ 166841 w 541044"/>
                <a:gd name="connsiteY147" fmla="*/ 512036 h 546763"/>
                <a:gd name="connsiteX148" fmla="*/ 166468 w 541044"/>
                <a:gd name="connsiteY148" fmla="*/ 511487 h 546763"/>
                <a:gd name="connsiteX149" fmla="*/ 162310 w 541044"/>
                <a:gd name="connsiteY149" fmla="*/ 508704 h 546763"/>
                <a:gd name="connsiteX150" fmla="*/ 161938 w 541044"/>
                <a:gd name="connsiteY150" fmla="*/ 508156 h 546763"/>
                <a:gd name="connsiteX151" fmla="*/ 157780 w 541044"/>
                <a:gd name="connsiteY151" fmla="*/ 505373 h 546763"/>
                <a:gd name="connsiteX152" fmla="*/ 157409 w 541044"/>
                <a:gd name="connsiteY152" fmla="*/ 504826 h 546763"/>
                <a:gd name="connsiteX153" fmla="*/ 153249 w 541044"/>
                <a:gd name="connsiteY153" fmla="*/ 502042 h 546763"/>
                <a:gd name="connsiteX154" fmla="*/ 152876 w 541044"/>
                <a:gd name="connsiteY154" fmla="*/ 501492 h 546763"/>
                <a:gd name="connsiteX155" fmla="*/ 148719 w 541044"/>
                <a:gd name="connsiteY155" fmla="*/ 498710 h 546763"/>
                <a:gd name="connsiteX156" fmla="*/ 148347 w 541044"/>
                <a:gd name="connsiteY156" fmla="*/ 498162 h 546763"/>
                <a:gd name="connsiteX157" fmla="*/ 144189 w 541044"/>
                <a:gd name="connsiteY157" fmla="*/ 495379 h 546763"/>
                <a:gd name="connsiteX158" fmla="*/ 143818 w 541044"/>
                <a:gd name="connsiteY158" fmla="*/ 494832 h 546763"/>
                <a:gd name="connsiteX159" fmla="*/ 139658 w 541044"/>
                <a:gd name="connsiteY159" fmla="*/ 492048 h 546763"/>
                <a:gd name="connsiteX160" fmla="*/ 139286 w 541044"/>
                <a:gd name="connsiteY160" fmla="*/ 491500 h 546763"/>
                <a:gd name="connsiteX161" fmla="*/ 135128 w 541044"/>
                <a:gd name="connsiteY161" fmla="*/ 488717 h 546763"/>
                <a:gd name="connsiteX162" fmla="*/ 134755 w 541044"/>
                <a:gd name="connsiteY162" fmla="*/ 488168 h 546763"/>
                <a:gd name="connsiteX163" fmla="*/ 130597 w 541044"/>
                <a:gd name="connsiteY163" fmla="*/ 485385 h 546763"/>
                <a:gd name="connsiteX164" fmla="*/ 130225 w 541044"/>
                <a:gd name="connsiteY164" fmla="*/ 484837 h 546763"/>
                <a:gd name="connsiteX165" fmla="*/ 126067 w 541044"/>
                <a:gd name="connsiteY165" fmla="*/ 482054 h 546763"/>
                <a:gd name="connsiteX166" fmla="*/ 125695 w 541044"/>
                <a:gd name="connsiteY166" fmla="*/ 481506 h 546763"/>
                <a:gd name="connsiteX167" fmla="*/ 121537 w 541044"/>
                <a:gd name="connsiteY167" fmla="*/ 478723 h 546763"/>
                <a:gd name="connsiteX168" fmla="*/ 121164 w 541044"/>
                <a:gd name="connsiteY168" fmla="*/ 478174 h 546763"/>
                <a:gd name="connsiteX169" fmla="*/ 117006 w 541044"/>
                <a:gd name="connsiteY169" fmla="*/ 475391 h 546763"/>
                <a:gd name="connsiteX170" fmla="*/ 116634 w 541044"/>
                <a:gd name="connsiteY170" fmla="*/ 474843 h 546763"/>
                <a:gd name="connsiteX171" fmla="*/ 112476 w 541044"/>
                <a:gd name="connsiteY171" fmla="*/ 472060 h 546763"/>
                <a:gd name="connsiteX172" fmla="*/ 112104 w 541044"/>
                <a:gd name="connsiteY172" fmla="*/ 471512 h 546763"/>
                <a:gd name="connsiteX173" fmla="*/ 107946 w 541044"/>
                <a:gd name="connsiteY173" fmla="*/ 468729 h 546763"/>
                <a:gd name="connsiteX174" fmla="*/ 107574 w 541044"/>
                <a:gd name="connsiteY174" fmla="*/ 468182 h 546763"/>
                <a:gd name="connsiteX175" fmla="*/ 103415 w 541044"/>
                <a:gd name="connsiteY175" fmla="*/ 465398 h 546763"/>
                <a:gd name="connsiteX176" fmla="*/ 103041 w 541044"/>
                <a:gd name="connsiteY176" fmla="*/ 464848 h 546763"/>
                <a:gd name="connsiteX177" fmla="*/ 98885 w 541044"/>
                <a:gd name="connsiteY177" fmla="*/ 462066 h 546763"/>
                <a:gd name="connsiteX178" fmla="*/ 98513 w 541044"/>
                <a:gd name="connsiteY178" fmla="*/ 461519 h 546763"/>
                <a:gd name="connsiteX179" fmla="*/ 94354 w 541044"/>
                <a:gd name="connsiteY179" fmla="*/ 458735 h 546763"/>
                <a:gd name="connsiteX180" fmla="*/ 93982 w 541044"/>
                <a:gd name="connsiteY180" fmla="*/ 458187 h 546763"/>
                <a:gd name="connsiteX181" fmla="*/ 89824 w 541044"/>
                <a:gd name="connsiteY181" fmla="*/ 455404 h 546763"/>
                <a:gd name="connsiteX182" fmla="*/ 89450 w 541044"/>
                <a:gd name="connsiteY182" fmla="*/ 454854 h 546763"/>
                <a:gd name="connsiteX183" fmla="*/ 85294 w 541044"/>
                <a:gd name="connsiteY183" fmla="*/ 452072 h 546763"/>
                <a:gd name="connsiteX184" fmla="*/ 84922 w 541044"/>
                <a:gd name="connsiteY184" fmla="*/ 451525 h 546763"/>
                <a:gd name="connsiteX185" fmla="*/ 80763 w 541044"/>
                <a:gd name="connsiteY185" fmla="*/ 448741 h 546763"/>
                <a:gd name="connsiteX186" fmla="*/ 80391 w 541044"/>
                <a:gd name="connsiteY186" fmla="*/ 448193 h 546763"/>
                <a:gd name="connsiteX187" fmla="*/ 76233 w 541044"/>
                <a:gd name="connsiteY187" fmla="*/ 445410 h 546763"/>
                <a:gd name="connsiteX188" fmla="*/ 75861 w 541044"/>
                <a:gd name="connsiteY188" fmla="*/ 444863 h 546763"/>
                <a:gd name="connsiteX189" fmla="*/ 71702 w 541044"/>
                <a:gd name="connsiteY189" fmla="*/ 442079 h 546763"/>
                <a:gd name="connsiteX190" fmla="*/ 71328 w 541044"/>
                <a:gd name="connsiteY190" fmla="*/ 441529 h 546763"/>
                <a:gd name="connsiteX191" fmla="*/ 67172 w 541044"/>
                <a:gd name="connsiteY191" fmla="*/ 438747 h 546763"/>
                <a:gd name="connsiteX192" fmla="*/ 66800 w 541044"/>
                <a:gd name="connsiteY192" fmla="*/ 438199 h 546763"/>
                <a:gd name="connsiteX193" fmla="*/ 62642 w 541044"/>
                <a:gd name="connsiteY193" fmla="*/ 435416 h 546763"/>
                <a:gd name="connsiteX194" fmla="*/ 62270 w 541044"/>
                <a:gd name="connsiteY194" fmla="*/ 434869 h 546763"/>
                <a:gd name="connsiteX195" fmla="*/ 58111 w 541044"/>
                <a:gd name="connsiteY195" fmla="*/ 432085 h 546763"/>
                <a:gd name="connsiteX196" fmla="*/ 57737 w 541044"/>
                <a:gd name="connsiteY196" fmla="*/ 431535 h 546763"/>
                <a:gd name="connsiteX197" fmla="*/ 55803 w 541044"/>
                <a:gd name="connsiteY197" fmla="*/ 430240 h 546763"/>
                <a:gd name="connsiteX198" fmla="*/ 44016 w 541044"/>
                <a:gd name="connsiteY198" fmla="*/ 423140 h 546763"/>
                <a:gd name="connsiteX199" fmla="*/ 41185 w 541044"/>
                <a:gd name="connsiteY199" fmla="*/ 419560 h 546763"/>
                <a:gd name="connsiteX200" fmla="*/ 39990 w 541044"/>
                <a:gd name="connsiteY200" fmla="*/ 418760 h 546763"/>
                <a:gd name="connsiteX201" fmla="*/ 36554 w 541044"/>
                <a:gd name="connsiteY201" fmla="*/ 413704 h 546763"/>
                <a:gd name="connsiteX202" fmla="*/ 11975 w 541044"/>
                <a:gd name="connsiteY202" fmla="*/ 382622 h 546763"/>
                <a:gd name="connsiteX203" fmla="*/ 0 w 541044"/>
                <a:gd name="connsiteY203" fmla="*/ 330238 h 546763"/>
                <a:gd name="connsiteX204" fmla="*/ 120020 w 541044"/>
                <a:gd name="connsiteY204" fmla="*/ 210152 h 546763"/>
                <a:gd name="connsiteX205" fmla="*/ 191722 w 541044"/>
                <a:gd name="connsiteY205" fmla="*/ 233545 h 546763"/>
                <a:gd name="connsiteX206" fmla="*/ 194817 w 541044"/>
                <a:gd name="connsiteY206" fmla="*/ 236126 h 546763"/>
                <a:gd name="connsiteX207" fmla="*/ 196252 w 541044"/>
                <a:gd name="connsiteY207" fmla="*/ 236877 h 546763"/>
                <a:gd name="connsiteX208" fmla="*/ 199343 w 541044"/>
                <a:gd name="connsiteY208" fmla="*/ 239455 h 546763"/>
                <a:gd name="connsiteX209" fmla="*/ 200782 w 541044"/>
                <a:gd name="connsiteY209" fmla="*/ 240208 h 546763"/>
                <a:gd name="connsiteX210" fmla="*/ 203872 w 541044"/>
                <a:gd name="connsiteY210" fmla="*/ 242785 h 546763"/>
                <a:gd name="connsiteX211" fmla="*/ 205313 w 541044"/>
                <a:gd name="connsiteY211" fmla="*/ 243539 h 546763"/>
                <a:gd name="connsiteX212" fmla="*/ 208404 w 541044"/>
                <a:gd name="connsiteY212" fmla="*/ 246117 h 546763"/>
                <a:gd name="connsiteX213" fmla="*/ 209843 w 541044"/>
                <a:gd name="connsiteY213" fmla="*/ 246870 h 546763"/>
                <a:gd name="connsiteX214" fmla="*/ 211709 w 541044"/>
                <a:gd name="connsiteY214" fmla="*/ 248426 h 546763"/>
                <a:gd name="connsiteX215" fmla="*/ 213785 w 541044"/>
                <a:gd name="connsiteY215" fmla="*/ 247268 h 546763"/>
                <a:gd name="connsiteX216" fmla="*/ 237298 w 541044"/>
                <a:gd name="connsiteY216" fmla="*/ 234155 h 546763"/>
                <a:gd name="connsiteX217" fmla="*/ 263331 w 541044"/>
                <a:gd name="connsiteY217" fmla="*/ 219637 h 546763"/>
                <a:gd name="connsiteX218" fmla="*/ 259729 w 541044"/>
                <a:gd name="connsiteY218" fmla="*/ 217146 h 546763"/>
                <a:gd name="connsiteX219" fmla="*/ 259491 w 541044"/>
                <a:gd name="connsiteY219" fmla="*/ 216783 h 546763"/>
                <a:gd name="connsiteX220" fmla="*/ 255199 w 541044"/>
                <a:gd name="connsiteY220" fmla="*/ 213815 h 546763"/>
                <a:gd name="connsiteX221" fmla="*/ 254962 w 541044"/>
                <a:gd name="connsiteY221" fmla="*/ 213453 h 546763"/>
                <a:gd name="connsiteX222" fmla="*/ 250668 w 541044"/>
                <a:gd name="connsiteY222" fmla="*/ 210484 h 546763"/>
                <a:gd name="connsiteX223" fmla="*/ 250429 w 541044"/>
                <a:gd name="connsiteY223" fmla="*/ 210119 h 546763"/>
                <a:gd name="connsiteX224" fmla="*/ 246138 w 541044"/>
                <a:gd name="connsiteY224" fmla="*/ 207152 h 546763"/>
                <a:gd name="connsiteX225" fmla="*/ 245900 w 541044"/>
                <a:gd name="connsiteY225" fmla="*/ 206789 h 546763"/>
                <a:gd name="connsiteX226" fmla="*/ 241608 w 541044"/>
                <a:gd name="connsiteY226" fmla="*/ 203821 h 546763"/>
                <a:gd name="connsiteX227" fmla="*/ 241371 w 541044"/>
                <a:gd name="connsiteY227" fmla="*/ 203459 h 546763"/>
                <a:gd name="connsiteX228" fmla="*/ 237077 w 541044"/>
                <a:gd name="connsiteY228" fmla="*/ 200490 h 546763"/>
                <a:gd name="connsiteX229" fmla="*/ 236839 w 541044"/>
                <a:gd name="connsiteY229" fmla="*/ 200127 h 546763"/>
                <a:gd name="connsiteX230" fmla="*/ 232547 w 541044"/>
                <a:gd name="connsiteY230" fmla="*/ 197159 h 546763"/>
                <a:gd name="connsiteX231" fmla="*/ 232309 w 541044"/>
                <a:gd name="connsiteY231" fmla="*/ 196795 h 546763"/>
                <a:gd name="connsiteX232" fmla="*/ 228015 w 541044"/>
                <a:gd name="connsiteY232" fmla="*/ 193827 h 546763"/>
                <a:gd name="connsiteX233" fmla="*/ 227778 w 541044"/>
                <a:gd name="connsiteY233" fmla="*/ 193464 h 546763"/>
                <a:gd name="connsiteX234" fmla="*/ 223485 w 541044"/>
                <a:gd name="connsiteY234" fmla="*/ 190496 h 546763"/>
                <a:gd name="connsiteX235" fmla="*/ 223248 w 541044"/>
                <a:gd name="connsiteY235" fmla="*/ 190133 h 546763"/>
                <a:gd name="connsiteX236" fmla="*/ 218955 w 541044"/>
                <a:gd name="connsiteY236" fmla="*/ 187165 h 546763"/>
                <a:gd name="connsiteX237" fmla="*/ 218718 w 541044"/>
                <a:gd name="connsiteY237" fmla="*/ 186801 h 546763"/>
                <a:gd name="connsiteX238" fmla="*/ 214424 w 541044"/>
                <a:gd name="connsiteY238" fmla="*/ 183833 h 546763"/>
                <a:gd name="connsiteX239" fmla="*/ 214187 w 541044"/>
                <a:gd name="connsiteY239" fmla="*/ 183470 h 546763"/>
                <a:gd name="connsiteX240" fmla="*/ 209894 w 541044"/>
                <a:gd name="connsiteY240" fmla="*/ 180502 h 546763"/>
                <a:gd name="connsiteX241" fmla="*/ 209657 w 541044"/>
                <a:gd name="connsiteY241" fmla="*/ 180139 h 546763"/>
                <a:gd name="connsiteX242" fmla="*/ 205364 w 541044"/>
                <a:gd name="connsiteY242" fmla="*/ 177171 h 546763"/>
                <a:gd name="connsiteX243" fmla="*/ 205128 w 541044"/>
                <a:gd name="connsiteY243" fmla="*/ 176809 h 546763"/>
                <a:gd name="connsiteX244" fmla="*/ 200833 w 541044"/>
                <a:gd name="connsiteY244" fmla="*/ 173840 h 546763"/>
                <a:gd name="connsiteX245" fmla="*/ 200595 w 541044"/>
                <a:gd name="connsiteY245" fmla="*/ 173475 h 546763"/>
                <a:gd name="connsiteX246" fmla="*/ 196303 w 541044"/>
                <a:gd name="connsiteY246" fmla="*/ 170508 h 546763"/>
                <a:gd name="connsiteX247" fmla="*/ 196067 w 541044"/>
                <a:gd name="connsiteY247" fmla="*/ 170146 h 546763"/>
                <a:gd name="connsiteX248" fmla="*/ 191772 w 541044"/>
                <a:gd name="connsiteY248" fmla="*/ 167177 h 546763"/>
                <a:gd name="connsiteX249" fmla="*/ 191535 w 541044"/>
                <a:gd name="connsiteY249" fmla="*/ 166814 h 546763"/>
                <a:gd name="connsiteX250" fmla="*/ 187242 w 541044"/>
                <a:gd name="connsiteY250" fmla="*/ 163846 h 546763"/>
                <a:gd name="connsiteX251" fmla="*/ 187004 w 541044"/>
                <a:gd name="connsiteY251" fmla="*/ 163481 h 546763"/>
                <a:gd name="connsiteX252" fmla="*/ 182712 w 541044"/>
                <a:gd name="connsiteY252" fmla="*/ 160514 h 546763"/>
                <a:gd name="connsiteX253" fmla="*/ 182476 w 541044"/>
                <a:gd name="connsiteY253" fmla="*/ 160152 h 546763"/>
                <a:gd name="connsiteX254" fmla="*/ 178181 w 541044"/>
                <a:gd name="connsiteY254" fmla="*/ 157183 h 546763"/>
                <a:gd name="connsiteX255" fmla="*/ 177944 w 541044"/>
                <a:gd name="connsiteY255" fmla="*/ 156820 h 546763"/>
                <a:gd name="connsiteX256" fmla="*/ 173651 w 541044"/>
                <a:gd name="connsiteY256" fmla="*/ 153852 h 546763"/>
                <a:gd name="connsiteX257" fmla="*/ 173415 w 541044"/>
                <a:gd name="connsiteY257" fmla="*/ 153490 h 546763"/>
                <a:gd name="connsiteX258" fmla="*/ 169120 w 541044"/>
                <a:gd name="connsiteY258" fmla="*/ 150521 h 546763"/>
                <a:gd name="connsiteX259" fmla="*/ 168882 w 541044"/>
                <a:gd name="connsiteY259" fmla="*/ 150156 h 546763"/>
                <a:gd name="connsiteX260" fmla="*/ 164590 w 541044"/>
                <a:gd name="connsiteY260" fmla="*/ 147189 h 546763"/>
                <a:gd name="connsiteX261" fmla="*/ 164353 w 541044"/>
                <a:gd name="connsiteY261" fmla="*/ 146826 h 546763"/>
                <a:gd name="connsiteX262" fmla="*/ 160060 w 541044"/>
                <a:gd name="connsiteY262" fmla="*/ 143858 h 546763"/>
                <a:gd name="connsiteX263" fmla="*/ 159824 w 541044"/>
                <a:gd name="connsiteY263" fmla="*/ 143496 h 546763"/>
                <a:gd name="connsiteX264" fmla="*/ 155529 w 541044"/>
                <a:gd name="connsiteY264" fmla="*/ 140527 h 546763"/>
                <a:gd name="connsiteX265" fmla="*/ 155291 w 541044"/>
                <a:gd name="connsiteY265" fmla="*/ 140162 h 546763"/>
                <a:gd name="connsiteX266" fmla="*/ 150999 w 541044"/>
                <a:gd name="connsiteY266" fmla="*/ 137195 h 546763"/>
                <a:gd name="connsiteX267" fmla="*/ 150762 w 541044"/>
                <a:gd name="connsiteY267" fmla="*/ 136832 h 546763"/>
                <a:gd name="connsiteX268" fmla="*/ 146469 w 541044"/>
                <a:gd name="connsiteY268" fmla="*/ 133864 h 546763"/>
                <a:gd name="connsiteX269" fmla="*/ 146233 w 541044"/>
                <a:gd name="connsiteY269" fmla="*/ 133502 h 546763"/>
                <a:gd name="connsiteX270" fmla="*/ 141938 w 541044"/>
                <a:gd name="connsiteY270" fmla="*/ 130533 h 546763"/>
                <a:gd name="connsiteX271" fmla="*/ 141701 w 541044"/>
                <a:gd name="connsiteY271" fmla="*/ 130170 h 546763"/>
                <a:gd name="connsiteX272" fmla="*/ 137408 w 541044"/>
                <a:gd name="connsiteY272" fmla="*/ 127202 h 546763"/>
                <a:gd name="connsiteX273" fmla="*/ 133151 w 541044"/>
                <a:gd name="connsiteY273" fmla="*/ 120688 h 546763"/>
                <a:gd name="connsiteX274" fmla="*/ 124406 w 541044"/>
                <a:gd name="connsiteY274" fmla="*/ 113292 h 546763"/>
                <a:gd name="connsiteX275" fmla="*/ 112581 w 541044"/>
                <a:gd name="connsiteY275" fmla="*/ 73169 h 546763"/>
                <a:gd name="connsiteX276" fmla="*/ 182171 w 541044"/>
                <a:gd name="connsiteY276" fmla="*/ 0 h 54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541044" h="546763">
                  <a:moveTo>
                    <a:pt x="182171" y="0"/>
                  </a:moveTo>
                  <a:lnTo>
                    <a:pt x="204456" y="7025"/>
                  </a:lnTo>
                  <a:lnTo>
                    <a:pt x="214779" y="9173"/>
                  </a:lnTo>
                  <a:lnTo>
                    <a:pt x="217645" y="11183"/>
                  </a:lnTo>
                  <a:lnTo>
                    <a:pt x="222350" y="12666"/>
                  </a:lnTo>
                  <a:lnTo>
                    <a:pt x="225565" y="16739"/>
                  </a:lnTo>
                  <a:lnTo>
                    <a:pt x="237348" y="25005"/>
                  </a:lnTo>
                  <a:lnTo>
                    <a:pt x="237529" y="25285"/>
                  </a:lnTo>
                  <a:lnTo>
                    <a:pt x="241878" y="28336"/>
                  </a:lnTo>
                  <a:lnTo>
                    <a:pt x="242058" y="28614"/>
                  </a:lnTo>
                  <a:lnTo>
                    <a:pt x="246409" y="31667"/>
                  </a:lnTo>
                  <a:lnTo>
                    <a:pt x="246590" y="31947"/>
                  </a:lnTo>
                  <a:lnTo>
                    <a:pt x="250939" y="34998"/>
                  </a:lnTo>
                  <a:lnTo>
                    <a:pt x="251121" y="35280"/>
                  </a:lnTo>
                  <a:lnTo>
                    <a:pt x="255469" y="38330"/>
                  </a:lnTo>
                  <a:lnTo>
                    <a:pt x="255649" y="38608"/>
                  </a:lnTo>
                  <a:lnTo>
                    <a:pt x="260000" y="41661"/>
                  </a:lnTo>
                  <a:lnTo>
                    <a:pt x="260181" y="41941"/>
                  </a:lnTo>
                  <a:lnTo>
                    <a:pt x="264530" y="44992"/>
                  </a:lnTo>
                  <a:lnTo>
                    <a:pt x="264712" y="45274"/>
                  </a:lnTo>
                  <a:lnTo>
                    <a:pt x="269060" y="48324"/>
                  </a:lnTo>
                  <a:lnTo>
                    <a:pt x="269240" y="48602"/>
                  </a:lnTo>
                  <a:lnTo>
                    <a:pt x="273591" y="51655"/>
                  </a:lnTo>
                  <a:lnTo>
                    <a:pt x="273772" y="51935"/>
                  </a:lnTo>
                  <a:lnTo>
                    <a:pt x="278121" y="54986"/>
                  </a:lnTo>
                  <a:lnTo>
                    <a:pt x="278301" y="55264"/>
                  </a:lnTo>
                  <a:lnTo>
                    <a:pt x="282652" y="58317"/>
                  </a:lnTo>
                  <a:lnTo>
                    <a:pt x="282834" y="58599"/>
                  </a:lnTo>
                  <a:lnTo>
                    <a:pt x="287182" y="61649"/>
                  </a:lnTo>
                  <a:lnTo>
                    <a:pt x="287363" y="61929"/>
                  </a:lnTo>
                  <a:lnTo>
                    <a:pt x="291712" y="64980"/>
                  </a:lnTo>
                  <a:lnTo>
                    <a:pt x="291892" y="65258"/>
                  </a:lnTo>
                  <a:lnTo>
                    <a:pt x="296243" y="68311"/>
                  </a:lnTo>
                  <a:lnTo>
                    <a:pt x="296425" y="68592"/>
                  </a:lnTo>
                  <a:lnTo>
                    <a:pt x="300773" y="71643"/>
                  </a:lnTo>
                  <a:lnTo>
                    <a:pt x="300953" y="71921"/>
                  </a:lnTo>
                  <a:lnTo>
                    <a:pt x="305304" y="74974"/>
                  </a:lnTo>
                  <a:lnTo>
                    <a:pt x="305485" y="75254"/>
                  </a:lnTo>
                  <a:lnTo>
                    <a:pt x="309834" y="78305"/>
                  </a:lnTo>
                  <a:lnTo>
                    <a:pt x="310015" y="78585"/>
                  </a:lnTo>
                  <a:lnTo>
                    <a:pt x="314364" y="81636"/>
                  </a:lnTo>
                  <a:lnTo>
                    <a:pt x="314545" y="81916"/>
                  </a:lnTo>
                  <a:lnTo>
                    <a:pt x="318895" y="84968"/>
                  </a:lnTo>
                  <a:lnTo>
                    <a:pt x="319076" y="85248"/>
                  </a:lnTo>
                  <a:lnTo>
                    <a:pt x="323425" y="88299"/>
                  </a:lnTo>
                  <a:lnTo>
                    <a:pt x="323606" y="88579"/>
                  </a:lnTo>
                  <a:lnTo>
                    <a:pt x="327955" y="91630"/>
                  </a:lnTo>
                  <a:lnTo>
                    <a:pt x="328136" y="91910"/>
                  </a:lnTo>
                  <a:lnTo>
                    <a:pt x="332486" y="94962"/>
                  </a:lnTo>
                  <a:lnTo>
                    <a:pt x="332667" y="95242"/>
                  </a:lnTo>
                  <a:lnTo>
                    <a:pt x="337016" y="98293"/>
                  </a:lnTo>
                  <a:lnTo>
                    <a:pt x="337196" y="98571"/>
                  </a:lnTo>
                  <a:lnTo>
                    <a:pt x="341547" y="101624"/>
                  </a:lnTo>
                  <a:lnTo>
                    <a:pt x="341728" y="101904"/>
                  </a:lnTo>
                  <a:lnTo>
                    <a:pt x="346077" y="104955"/>
                  </a:lnTo>
                  <a:lnTo>
                    <a:pt x="346259" y="105237"/>
                  </a:lnTo>
                  <a:lnTo>
                    <a:pt x="350607" y="108287"/>
                  </a:lnTo>
                  <a:lnTo>
                    <a:pt x="350787" y="108565"/>
                  </a:lnTo>
                  <a:lnTo>
                    <a:pt x="355138" y="111618"/>
                  </a:lnTo>
                  <a:lnTo>
                    <a:pt x="355319" y="111898"/>
                  </a:lnTo>
                  <a:lnTo>
                    <a:pt x="359668" y="114949"/>
                  </a:lnTo>
                  <a:lnTo>
                    <a:pt x="359810" y="115168"/>
                  </a:lnTo>
                  <a:lnTo>
                    <a:pt x="369481" y="116618"/>
                  </a:lnTo>
                  <a:cubicBezTo>
                    <a:pt x="378033" y="119241"/>
                    <a:pt x="386087" y="123074"/>
                    <a:pt x="393418" y="127912"/>
                  </a:cubicBezTo>
                  <a:lnTo>
                    <a:pt x="397891" y="133184"/>
                  </a:lnTo>
                  <a:lnTo>
                    <a:pt x="411575" y="142202"/>
                  </a:lnTo>
                  <a:lnTo>
                    <a:pt x="412020" y="142842"/>
                  </a:lnTo>
                  <a:lnTo>
                    <a:pt x="416105" y="145533"/>
                  </a:lnTo>
                  <a:lnTo>
                    <a:pt x="416549" y="146171"/>
                  </a:lnTo>
                  <a:lnTo>
                    <a:pt x="420636" y="148864"/>
                  </a:lnTo>
                  <a:lnTo>
                    <a:pt x="421081" y="149504"/>
                  </a:lnTo>
                  <a:lnTo>
                    <a:pt x="425166" y="152195"/>
                  </a:lnTo>
                  <a:lnTo>
                    <a:pt x="425612" y="152836"/>
                  </a:lnTo>
                  <a:lnTo>
                    <a:pt x="429696" y="155527"/>
                  </a:lnTo>
                  <a:lnTo>
                    <a:pt x="430140" y="156165"/>
                  </a:lnTo>
                  <a:lnTo>
                    <a:pt x="434227" y="158858"/>
                  </a:lnTo>
                  <a:lnTo>
                    <a:pt x="434672" y="159498"/>
                  </a:lnTo>
                  <a:lnTo>
                    <a:pt x="438757" y="162189"/>
                  </a:lnTo>
                  <a:lnTo>
                    <a:pt x="439204" y="162830"/>
                  </a:lnTo>
                  <a:lnTo>
                    <a:pt x="443287" y="165521"/>
                  </a:lnTo>
                  <a:lnTo>
                    <a:pt x="443731" y="166159"/>
                  </a:lnTo>
                  <a:lnTo>
                    <a:pt x="447818" y="168852"/>
                  </a:lnTo>
                  <a:lnTo>
                    <a:pt x="448263" y="169492"/>
                  </a:lnTo>
                  <a:lnTo>
                    <a:pt x="452348" y="172183"/>
                  </a:lnTo>
                  <a:lnTo>
                    <a:pt x="452792" y="172821"/>
                  </a:lnTo>
                  <a:lnTo>
                    <a:pt x="456879" y="175514"/>
                  </a:lnTo>
                  <a:lnTo>
                    <a:pt x="457325" y="176155"/>
                  </a:lnTo>
                  <a:lnTo>
                    <a:pt x="461409" y="178846"/>
                  </a:lnTo>
                  <a:lnTo>
                    <a:pt x="461854" y="179486"/>
                  </a:lnTo>
                  <a:lnTo>
                    <a:pt x="465939" y="182177"/>
                  </a:lnTo>
                  <a:lnTo>
                    <a:pt x="466383" y="182815"/>
                  </a:lnTo>
                  <a:lnTo>
                    <a:pt x="470470" y="185508"/>
                  </a:lnTo>
                  <a:lnTo>
                    <a:pt x="470916" y="186149"/>
                  </a:lnTo>
                  <a:lnTo>
                    <a:pt x="475000" y="188840"/>
                  </a:lnTo>
                  <a:lnTo>
                    <a:pt x="475444" y="189478"/>
                  </a:lnTo>
                  <a:lnTo>
                    <a:pt x="479531" y="192171"/>
                  </a:lnTo>
                  <a:lnTo>
                    <a:pt x="479976" y="192811"/>
                  </a:lnTo>
                  <a:lnTo>
                    <a:pt x="484061" y="195502"/>
                  </a:lnTo>
                  <a:lnTo>
                    <a:pt x="484506" y="196142"/>
                  </a:lnTo>
                  <a:lnTo>
                    <a:pt x="488591" y="198833"/>
                  </a:lnTo>
                  <a:lnTo>
                    <a:pt x="489037" y="199473"/>
                  </a:lnTo>
                  <a:lnTo>
                    <a:pt x="493122" y="202165"/>
                  </a:lnTo>
                  <a:lnTo>
                    <a:pt x="493567" y="202805"/>
                  </a:lnTo>
                  <a:lnTo>
                    <a:pt x="497652" y="205496"/>
                  </a:lnTo>
                  <a:lnTo>
                    <a:pt x="498097" y="206136"/>
                  </a:lnTo>
                  <a:lnTo>
                    <a:pt x="502182" y="208827"/>
                  </a:lnTo>
                  <a:lnTo>
                    <a:pt x="502628" y="209467"/>
                  </a:lnTo>
                  <a:lnTo>
                    <a:pt x="506713" y="212159"/>
                  </a:lnTo>
                  <a:lnTo>
                    <a:pt x="507158" y="212799"/>
                  </a:lnTo>
                  <a:lnTo>
                    <a:pt x="511243" y="215490"/>
                  </a:lnTo>
                  <a:lnTo>
                    <a:pt x="511687" y="216128"/>
                  </a:lnTo>
                  <a:lnTo>
                    <a:pt x="515774" y="218821"/>
                  </a:lnTo>
                  <a:lnTo>
                    <a:pt x="516219" y="219461"/>
                  </a:lnTo>
                  <a:lnTo>
                    <a:pt x="520304" y="222152"/>
                  </a:lnTo>
                  <a:lnTo>
                    <a:pt x="520750" y="222793"/>
                  </a:lnTo>
                  <a:lnTo>
                    <a:pt x="524834" y="225484"/>
                  </a:lnTo>
                  <a:lnTo>
                    <a:pt x="525278" y="226122"/>
                  </a:lnTo>
                  <a:lnTo>
                    <a:pt x="529365" y="228815"/>
                  </a:lnTo>
                  <a:lnTo>
                    <a:pt x="529810" y="229455"/>
                  </a:lnTo>
                  <a:lnTo>
                    <a:pt x="533895" y="232146"/>
                  </a:lnTo>
                  <a:lnTo>
                    <a:pt x="534341" y="232786"/>
                  </a:lnTo>
                  <a:lnTo>
                    <a:pt x="538426" y="235478"/>
                  </a:lnTo>
                  <a:lnTo>
                    <a:pt x="538871" y="236118"/>
                  </a:lnTo>
                  <a:lnTo>
                    <a:pt x="541044" y="237549"/>
                  </a:lnTo>
                  <a:lnTo>
                    <a:pt x="541044" y="434313"/>
                  </a:lnTo>
                  <a:cubicBezTo>
                    <a:pt x="541044" y="496417"/>
                    <a:pt x="490698" y="546763"/>
                    <a:pt x="428594" y="546763"/>
                  </a:cubicBezTo>
                  <a:lnTo>
                    <a:pt x="214259" y="546763"/>
                  </a:lnTo>
                  <a:lnTo>
                    <a:pt x="212144" y="545348"/>
                  </a:lnTo>
                  <a:lnTo>
                    <a:pt x="211772" y="544800"/>
                  </a:lnTo>
                  <a:lnTo>
                    <a:pt x="207614" y="542017"/>
                  </a:lnTo>
                  <a:lnTo>
                    <a:pt x="207242" y="541469"/>
                  </a:lnTo>
                  <a:lnTo>
                    <a:pt x="203084" y="538686"/>
                  </a:lnTo>
                  <a:lnTo>
                    <a:pt x="202713" y="538139"/>
                  </a:lnTo>
                  <a:lnTo>
                    <a:pt x="198553" y="535355"/>
                  </a:lnTo>
                  <a:lnTo>
                    <a:pt x="198180" y="534805"/>
                  </a:lnTo>
                  <a:lnTo>
                    <a:pt x="194023" y="532023"/>
                  </a:lnTo>
                  <a:lnTo>
                    <a:pt x="193651" y="531475"/>
                  </a:lnTo>
                  <a:lnTo>
                    <a:pt x="189493" y="528692"/>
                  </a:lnTo>
                  <a:lnTo>
                    <a:pt x="189122" y="528145"/>
                  </a:lnTo>
                  <a:lnTo>
                    <a:pt x="184962" y="525361"/>
                  </a:lnTo>
                  <a:lnTo>
                    <a:pt x="184590" y="524813"/>
                  </a:lnTo>
                  <a:lnTo>
                    <a:pt x="180432" y="522030"/>
                  </a:lnTo>
                  <a:lnTo>
                    <a:pt x="180059" y="521481"/>
                  </a:lnTo>
                  <a:lnTo>
                    <a:pt x="175901" y="518698"/>
                  </a:lnTo>
                  <a:lnTo>
                    <a:pt x="175529" y="518150"/>
                  </a:lnTo>
                  <a:lnTo>
                    <a:pt x="171371" y="515367"/>
                  </a:lnTo>
                  <a:lnTo>
                    <a:pt x="170999" y="514819"/>
                  </a:lnTo>
                  <a:lnTo>
                    <a:pt x="166841" y="512036"/>
                  </a:lnTo>
                  <a:lnTo>
                    <a:pt x="166468" y="511487"/>
                  </a:lnTo>
                  <a:lnTo>
                    <a:pt x="162310" y="508704"/>
                  </a:lnTo>
                  <a:lnTo>
                    <a:pt x="161938" y="508156"/>
                  </a:lnTo>
                  <a:lnTo>
                    <a:pt x="157780" y="505373"/>
                  </a:lnTo>
                  <a:lnTo>
                    <a:pt x="157409" y="504826"/>
                  </a:lnTo>
                  <a:lnTo>
                    <a:pt x="153249" y="502042"/>
                  </a:lnTo>
                  <a:lnTo>
                    <a:pt x="152876" y="501492"/>
                  </a:lnTo>
                  <a:lnTo>
                    <a:pt x="148719" y="498710"/>
                  </a:lnTo>
                  <a:lnTo>
                    <a:pt x="148347" y="498162"/>
                  </a:lnTo>
                  <a:lnTo>
                    <a:pt x="144189" y="495379"/>
                  </a:lnTo>
                  <a:lnTo>
                    <a:pt x="143818" y="494832"/>
                  </a:lnTo>
                  <a:lnTo>
                    <a:pt x="139658" y="492048"/>
                  </a:lnTo>
                  <a:lnTo>
                    <a:pt x="139286" y="491500"/>
                  </a:lnTo>
                  <a:lnTo>
                    <a:pt x="135128" y="488717"/>
                  </a:lnTo>
                  <a:lnTo>
                    <a:pt x="134755" y="488168"/>
                  </a:lnTo>
                  <a:lnTo>
                    <a:pt x="130597" y="485385"/>
                  </a:lnTo>
                  <a:lnTo>
                    <a:pt x="130225" y="484837"/>
                  </a:lnTo>
                  <a:lnTo>
                    <a:pt x="126067" y="482054"/>
                  </a:lnTo>
                  <a:lnTo>
                    <a:pt x="125695" y="481506"/>
                  </a:lnTo>
                  <a:lnTo>
                    <a:pt x="121537" y="478723"/>
                  </a:lnTo>
                  <a:lnTo>
                    <a:pt x="121164" y="478174"/>
                  </a:lnTo>
                  <a:lnTo>
                    <a:pt x="117006" y="475391"/>
                  </a:lnTo>
                  <a:lnTo>
                    <a:pt x="116634" y="474843"/>
                  </a:lnTo>
                  <a:lnTo>
                    <a:pt x="112476" y="472060"/>
                  </a:lnTo>
                  <a:lnTo>
                    <a:pt x="112104" y="471512"/>
                  </a:lnTo>
                  <a:lnTo>
                    <a:pt x="107946" y="468729"/>
                  </a:lnTo>
                  <a:lnTo>
                    <a:pt x="107574" y="468182"/>
                  </a:lnTo>
                  <a:lnTo>
                    <a:pt x="103415" y="465398"/>
                  </a:lnTo>
                  <a:lnTo>
                    <a:pt x="103041" y="464848"/>
                  </a:lnTo>
                  <a:lnTo>
                    <a:pt x="98885" y="462066"/>
                  </a:lnTo>
                  <a:lnTo>
                    <a:pt x="98513" y="461519"/>
                  </a:lnTo>
                  <a:lnTo>
                    <a:pt x="94354" y="458735"/>
                  </a:lnTo>
                  <a:lnTo>
                    <a:pt x="93982" y="458187"/>
                  </a:lnTo>
                  <a:lnTo>
                    <a:pt x="89824" y="455404"/>
                  </a:lnTo>
                  <a:lnTo>
                    <a:pt x="89450" y="454854"/>
                  </a:lnTo>
                  <a:lnTo>
                    <a:pt x="85294" y="452072"/>
                  </a:lnTo>
                  <a:lnTo>
                    <a:pt x="84922" y="451525"/>
                  </a:lnTo>
                  <a:lnTo>
                    <a:pt x="80763" y="448741"/>
                  </a:lnTo>
                  <a:lnTo>
                    <a:pt x="80391" y="448193"/>
                  </a:lnTo>
                  <a:lnTo>
                    <a:pt x="76233" y="445410"/>
                  </a:lnTo>
                  <a:lnTo>
                    <a:pt x="75861" y="444863"/>
                  </a:lnTo>
                  <a:lnTo>
                    <a:pt x="71702" y="442079"/>
                  </a:lnTo>
                  <a:lnTo>
                    <a:pt x="71328" y="441529"/>
                  </a:lnTo>
                  <a:lnTo>
                    <a:pt x="67172" y="438747"/>
                  </a:lnTo>
                  <a:lnTo>
                    <a:pt x="66800" y="438199"/>
                  </a:lnTo>
                  <a:lnTo>
                    <a:pt x="62642" y="435416"/>
                  </a:lnTo>
                  <a:lnTo>
                    <a:pt x="62270" y="434869"/>
                  </a:lnTo>
                  <a:lnTo>
                    <a:pt x="58111" y="432085"/>
                  </a:lnTo>
                  <a:lnTo>
                    <a:pt x="57737" y="431535"/>
                  </a:lnTo>
                  <a:lnTo>
                    <a:pt x="55803" y="430240"/>
                  </a:lnTo>
                  <a:lnTo>
                    <a:pt x="44016" y="423140"/>
                  </a:lnTo>
                  <a:lnTo>
                    <a:pt x="41185" y="419560"/>
                  </a:lnTo>
                  <a:lnTo>
                    <a:pt x="39990" y="418760"/>
                  </a:lnTo>
                  <a:lnTo>
                    <a:pt x="36554" y="413704"/>
                  </a:lnTo>
                  <a:lnTo>
                    <a:pt x="11975" y="382622"/>
                  </a:lnTo>
                  <a:cubicBezTo>
                    <a:pt x="4316" y="366849"/>
                    <a:pt x="0" y="349098"/>
                    <a:pt x="0" y="330238"/>
                  </a:cubicBezTo>
                  <a:cubicBezTo>
                    <a:pt x="0" y="263176"/>
                    <a:pt x="54553" y="210152"/>
                    <a:pt x="120020" y="210152"/>
                  </a:cubicBezTo>
                  <a:cubicBezTo>
                    <a:pt x="146520" y="210152"/>
                    <a:pt x="171457" y="217948"/>
                    <a:pt x="191722" y="233545"/>
                  </a:cubicBezTo>
                  <a:lnTo>
                    <a:pt x="194817" y="236126"/>
                  </a:lnTo>
                  <a:lnTo>
                    <a:pt x="196252" y="236877"/>
                  </a:lnTo>
                  <a:lnTo>
                    <a:pt x="199343" y="239455"/>
                  </a:lnTo>
                  <a:lnTo>
                    <a:pt x="200782" y="240208"/>
                  </a:lnTo>
                  <a:lnTo>
                    <a:pt x="203872" y="242785"/>
                  </a:lnTo>
                  <a:lnTo>
                    <a:pt x="205313" y="243539"/>
                  </a:lnTo>
                  <a:lnTo>
                    <a:pt x="208404" y="246117"/>
                  </a:lnTo>
                  <a:lnTo>
                    <a:pt x="209843" y="246870"/>
                  </a:lnTo>
                  <a:lnTo>
                    <a:pt x="211709" y="248426"/>
                  </a:lnTo>
                  <a:lnTo>
                    <a:pt x="213785" y="247268"/>
                  </a:lnTo>
                  <a:cubicBezTo>
                    <a:pt x="217144" y="245395"/>
                    <a:pt x="223862" y="241648"/>
                    <a:pt x="237298" y="234155"/>
                  </a:cubicBezTo>
                  <a:lnTo>
                    <a:pt x="263331" y="219637"/>
                  </a:lnTo>
                  <a:lnTo>
                    <a:pt x="259729" y="217146"/>
                  </a:lnTo>
                  <a:lnTo>
                    <a:pt x="259491" y="216783"/>
                  </a:lnTo>
                  <a:lnTo>
                    <a:pt x="255199" y="213815"/>
                  </a:lnTo>
                  <a:lnTo>
                    <a:pt x="254962" y="213453"/>
                  </a:lnTo>
                  <a:lnTo>
                    <a:pt x="250668" y="210484"/>
                  </a:lnTo>
                  <a:lnTo>
                    <a:pt x="250429" y="210119"/>
                  </a:lnTo>
                  <a:lnTo>
                    <a:pt x="246138" y="207152"/>
                  </a:lnTo>
                  <a:lnTo>
                    <a:pt x="245900" y="206789"/>
                  </a:lnTo>
                  <a:lnTo>
                    <a:pt x="241608" y="203821"/>
                  </a:lnTo>
                  <a:lnTo>
                    <a:pt x="241371" y="203459"/>
                  </a:lnTo>
                  <a:lnTo>
                    <a:pt x="237077" y="200490"/>
                  </a:lnTo>
                  <a:lnTo>
                    <a:pt x="236839" y="200127"/>
                  </a:lnTo>
                  <a:lnTo>
                    <a:pt x="232547" y="197159"/>
                  </a:lnTo>
                  <a:lnTo>
                    <a:pt x="232309" y="196795"/>
                  </a:lnTo>
                  <a:lnTo>
                    <a:pt x="228015" y="193827"/>
                  </a:lnTo>
                  <a:lnTo>
                    <a:pt x="227778" y="193464"/>
                  </a:lnTo>
                  <a:lnTo>
                    <a:pt x="223485" y="190496"/>
                  </a:lnTo>
                  <a:lnTo>
                    <a:pt x="223248" y="190133"/>
                  </a:lnTo>
                  <a:lnTo>
                    <a:pt x="218955" y="187165"/>
                  </a:lnTo>
                  <a:lnTo>
                    <a:pt x="218718" y="186801"/>
                  </a:lnTo>
                  <a:lnTo>
                    <a:pt x="214424" y="183833"/>
                  </a:lnTo>
                  <a:lnTo>
                    <a:pt x="214187" y="183470"/>
                  </a:lnTo>
                  <a:lnTo>
                    <a:pt x="209894" y="180502"/>
                  </a:lnTo>
                  <a:lnTo>
                    <a:pt x="209657" y="180139"/>
                  </a:lnTo>
                  <a:lnTo>
                    <a:pt x="205364" y="177171"/>
                  </a:lnTo>
                  <a:lnTo>
                    <a:pt x="205128" y="176809"/>
                  </a:lnTo>
                  <a:lnTo>
                    <a:pt x="200833" y="173840"/>
                  </a:lnTo>
                  <a:lnTo>
                    <a:pt x="200595" y="173475"/>
                  </a:lnTo>
                  <a:lnTo>
                    <a:pt x="196303" y="170508"/>
                  </a:lnTo>
                  <a:lnTo>
                    <a:pt x="196067" y="170146"/>
                  </a:lnTo>
                  <a:lnTo>
                    <a:pt x="191772" y="167177"/>
                  </a:lnTo>
                  <a:lnTo>
                    <a:pt x="191535" y="166814"/>
                  </a:lnTo>
                  <a:lnTo>
                    <a:pt x="187242" y="163846"/>
                  </a:lnTo>
                  <a:lnTo>
                    <a:pt x="187004" y="163481"/>
                  </a:lnTo>
                  <a:lnTo>
                    <a:pt x="182712" y="160514"/>
                  </a:lnTo>
                  <a:lnTo>
                    <a:pt x="182476" y="160152"/>
                  </a:lnTo>
                  <a:lnTo>
                    <a:pt x="178181" y="157183"/>
                  </a:lnTo>
                  <a:lnTo>
                    <a:pt x="177944" y="156820"/>
                  </a:lnTo>
                  <a:lnTo>
                    <a:pt x="173651" y="153852"/>
                  </a:lnTo>
                  <a:lnTo>
                    <a:pt x="173415" y="153490"/>
                  </a:lnTo>
                  <a:lnTo>
                    <a:pt x="169120" y="150521"/>
                  </a:lnTo>
                  <a:lnTo>
                    <a:pt x="168882" y="150156"/>
                  </a:lnTo>
                  <a:lnTo>
                    <a:pt x="164590" y="147189"/>
                  </a:lnTo>
                  <a:lnTo>
                    <a:pt x="164353" y="146826"/>
                  </a:lnTo>
                  <a:lnTo>
                    <a:pt x="160060" y="143858"/>
                  </a:lnTo>
                  <a:lnTo>
                    <a:pt x="159824" y="143496"/>
                  </a:lnTo>
                  <a:lnTo>
                    <a:pt x="155529" y="140527"/>
                  </a:lnTo>
                  <a:lnTo>
                    <a:pt x="155291" y="140162"/>
                  </a:lnTo>
                  <a:lnTo>
                    <a:pt x="150999" y="137195"/>
                  </a:lnTo>
                  <a:lnTo>
                    <a:pt x="150762" y="136832"/>
                  </a:lnTo>
                  <a:lnTo>
                    <a:pt x="146469" y="133864"/>
                  </a:lnTo>
                  <a:lnTo>
                    <a:pt x="146233" y="133502"/>
                  </a:lnTo>
                  <a:lnTo>
                    <a:pt x="141938" y="130533"/>
                  </a:lnTo>
                  <a:lnTo>
                    <a:pt x="141701" y="130170"/>
                  </a:lnTo>
                  <a:lnTo>
                    <a:pt x="137408" y="127202"/>
                  </a:lnTo>
                  <a:lnTo>
                    <a:pt x="133151" y="120688"/>
                  </a:lnTo>
                  <a:lnTo>
                    <a:pt x="124406" y="113292"/>
                  </a:lnTo>
                  <a:cubicBezTo>
                    <a:pt x="116931" y="101875"/>
                    <a:pt x="112581" y="88081"/>
                    <a:pt x="112581" y="73169"/>
                  </a:cubicBezTo>
                  <a:cubicBezTo>
                    <a:pt x="112581" y="33404"/>
                    <a:pt x="143511" y="0"/>
                    <a:pt x="182171"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43" name="任意多边形: 形状 42">
              <a:extLst>
                <a:ext uri="{FF2B5EF4-FFF2-40B4-BE49-F238E27FC236}">
                  <a16:creationId xmlns:a16="http://schemas.microsoft.com/office/drawing/2014/main" id="{47F40FF1-9072-4A4B-938B-6AE0CE403A50}"/>
                </a:ext>
              </a:extLst>
            </p:cNvPr>
            <p:cNvSpPr>
              <a:spLocks/>
            </p:cNvSpPr>
            <p:nvPr/>
          </p:nvSpPr>
          <p:spPr bwMode="auto">
            <a:xfrm>
              <a:off x="9781457" y="3402517"/>
              <a:ext cx="434240" cy="450323"/>
            </a:xfrm>
            <a:custGeom>
              <a:avLst/>
              <a:gdLst>
                <a:gd name="connsiteX0" fmla="*/ 126161 w 171450"/>
                <a:gd name="connsiteY0" fmla="*/ 76200 h 177800"/>
                <a:gd name="connsiteX1" fmla="*/ 136623 w 171450"/>
                <a:gd name="connsiteY1" fmla="*/ 81742 h 177800"/>
                <a:gd name="connsiteX2" fmla="*/ 132315 w 171450"/>
                <a:gd name="connsiteY2" fmla="*/ 97752 h 177800"/>
                <a:gd name="connsiteX3" fmla="*/ 93544 w 171450"/>
                <a:gd name="connsiteY3" fmla="*/ 118688 h 177800"/>
                <a:gd name="connsiteX4" fmla="*/ 94775 w 171450"/>
                <a:gd name="connsiteY4" fmla="*/ 128540 h 177800"/>
                <a:gd name="connsiteX5" fmla="*/ 95390 w 171450"/>
                <a:gd name="connsiteY5" fmla="*/ 130387 h 177800"/>
                <a:gd name="connsiteX6" fmla="*/ 47387 w 171450"/>
                <a:gd name="connsiteY6" fmla="*/ 177800 h 177800"/>
                <a:gd name="connsiteX7" fmla="*/ 0 w 171450"/>
                <a:gd name="connsiteY7" fmla="*/ 130387 h 177800"/>
                <a:gd name="connsiteX8" fmla="*/ 47387 w 171450"/>
                <a:gd name="connsiteY8" fmla="*/ 82974 h 177800"/>
                <a:gd name="connsiteX9" fmla="*/ 75697 w 171450"/>
                <a:gd name="connsiteY9" fmla="*/ 92210 h 177800"/>
                <a:gd name="connsiteX10" fmla="*/ 83082 w 171450"/>
                <a:gd name="connsiteY10" fmla="*/ 98368 h 177800"/>
                <a:gd name="connsiteX11" fmla="*/ 120622 w 171450"/>
                <a:gd name="connsiteY11" fmla="*/ 77432 h 177800"/>
                <a:gd name="connsiteX12" fmla="*/ 126161 w 171450"/>
                <a:gd name="connsiteY12" fmla="*/ 76200 h 177800"/>
                <a:gd name="connsiteX13" fmla="*/ 79414 w 171450"/>
                <a:gd name="connsiteY13" fmla="*/ 28575 h 177800"/>
                <a:gd name="connsiteX14" fmla="*/ 83709 w 171450"/>
                <a:gd name="connsiteY14" fmla="*/ 29796 h 177800"/>
                <a:gd name="connsiteX15" fmla="*/ 111933 w 171450"/>
                <a:gd name="connsiteY15" fmla="*/ 52998 h 177800"/>
                <a:gd name="connsiteX16" fmla="*/ 119910 w 171450"/>
                <a:gd name="connsiteY16" fmla="*/ 47503 h 177800"/>
                <a:gd name="connsiteX17" fmla="*/ 135249 w 171450"/>
                <a:gd name="connsiteY17" fmla="*/ 44450 h 177800"/>
                <a:gd name="connsiteX18" fmla="*/ 171450 w 171450"/>
                <a:gd name="connsiteY18" fmla="*/ 79864 h 177800"/>
                <a:gd name="connsiteX19" fmla="*/ 135249 w 171450"/>
                <a:gd name="connsiteY19" fmla="*/ 115888 h 177800"/>
                <a:gd name="connsiteX20" fmla="*/ 121751 w 171450"/>
                <a:gd name="connsiteY20" fmla="*/ 113446 h 177800"/>
                <a:gd name="connsiteX21" fmla="*/ 136476 w 171450"/>
                <a:gd name="connsiteY21" fmla="*/ 104898 h 177800"/>
                <a:gd name="connsiteX22" fmla="*/ 144453 w 171450"/>
                <a:gd name="connsiteY22" fmla="*/ 76811 h 177800"/>
                <a:gd name="connsiteX23" fmla="*/ 126046 w 171450"/>
                <a:gd name="connsiteY23" fmla="*/ 66431 h 177800"/>
                <a:gd name="connsiteX24" fmla="*/ 116228 w 171450"/>
                <a:gd name="connsiteY24" fmla="*/ 68874 h 177800"/>
                <a:gd name="connsiteX25" fmla="*/ 99048 w 171450"/>
                <a:gd name="connsiteY25" fmla="*/ 78032 h 177800"/>
                <a:gd name="connsiteX26" fmla="*/ 99662 w 171450"/>
                <a:gd name="connsiteY26" fmla="*/ 73148 h 177800"/>
                <a:gd name="connsiteX27" fmla="*/ 103343 w 171450"/>
                <a:gd name="connsiteY27" fmla="*/ 63989 h 177800"/>
                <a:gd name="connsiteX28" fmla="*/ 74505 w 171450"/>
                <a:gd name="connsiteY28" fmla="*/ 40787 h 177800"/>
                <a:gd name="connsiteX29" fmla="*/ 73892 w 171450"/>
                <a:gd name="connsiteY29" fmla="*/ 31018 h 177800"/>
                <a:gd name="connsiteX30" fmla="*/ 79414 w 171450"/>
                <a:gd name="connsiteY30" fmla="*/ 28575 h 177800"/>
                <a:gd name="connsiteX31" fmla="*/ 71926 w 171450"/>
                <a:gd name="connsiteY31" fmla="*/ 0 h 177800"/>
                <a:gd name="connsiteX32" fmla="*/ 100013 w 171450"/>
                <a:gd name="connsiteY32" fmla="*/ 28889 h 177800"/>
                <a:gd name="connsiteX33" fmla="*/ 100013 w 171450"/>
                <a:gd name="connsiteY33" fmla="*/ 31401 h 177800"/>
                <a:gd name="connsiteX34" fmla="*/ 89633 w 171450"/>
                <a:gd name="connsiteY34" fmla="*/ 23237 h 177800"/>
                <a:gd name="connsiteX35" fmla="*/ 79864 w 171450"/>
                <a:gd name="connsiteY35" fmla="*/ 19469 h 177800"/>
                <a:gd name="connsiteX36" fmla="*/ 67042 w 171450"/>
                <a:gd name="connsiteY36" fmla="*/ 25121 h 177800"/>
                <a:gd name="connsiteX37" fmla="*/ 63378 w 171450"/>
                <a:gd name="connsiteY37" fmla="*/ 37682 h 177800"/>
                <a:gd name="connsiteX38" fmla="*/ 69484 w 171450"/>
                <a:gd name="connsiteY38" fmla="*/ 48358 h 177800"/>
                <a:gd name="connsiteX39" fmla="*/ 78643 w 171450"/>
                <a:gd name="connsiteY39" fmla="*/ 56522 h 177800"/>
                <a:gd name="connsiteX40" fmla="*/ 71926 w 171450"/>
                <a:gd name="connsiteY40" fmla="*/ 57150 h 177800"/>
                <a:gd name="connsiteX41" fmla="*/ 44450 w 171450"/>
                <a:gd name="connsiteY41" fmla="*/ 28889 h 177800"/>
                <a:gd name="connsiteX42" fmla="*/ 71926 w 171450"/>
                <a:gd name="connsiteY42"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1450" h="177800">
                  <a:moveTo>
                    <a:pt x="126161" y="76200"/>
                  </a:moveTo>
                  <a:cubicBezTo>
                    <a:pt x="130469" y="76200"/>
                    <a:pt x="134777" y="78048"/>
                    <a:pt x="136623" y="81742"/>
                  </a:cubicBezTo>
                  <a:cubicBezTo>
                    <a:pt x="139700" y="87284"/>
                    <a:pt x="137854" y="94673"/>
                    <a:pt x="132315" y="97752"/>
                  </a:cubicBezTo>
                  <a:cubicBezTo>
                    <a:pt x="132315" y="97752"/>
                    <a:pt x="132315" y="97752"/>
                    <a:pt x="93544" y="118688"/>
                  </a:cubicBezTo>
                  <a:cubicBezTo>
                    <a:pt x="94775" y="122382"/>
                    <a:pt x="94775" y="125461"/>
                    <a:pt x="94775" y="128540"/>
                  </a:cubicBezTo>
                  <a:cubicBezTo>
                    <a:pt x="95390" y="129155"/>
                    <a:pt x="95390" y="129771"/>
                    <a:pt x="95390" y="130387"/>
                  </a:cubicBezTo>
                  <a:cubicBezTo>
                    <a:pt x="95390" y="156864"/>
                    <a:pt x="73850" y="177800"/>
                    <a:pt x="47387" y="177800"/>
                  </a:cubicBezTo>
                  <a:cubicBezTo>
                    <a:pt x="21539" y="177800"/>
                    <a:pt x="0" y="156864"/>
                    <a:pt x="0" y="130387"/>
                  </a:cubicBezTo>
                  <a:cubicBezTo>
                    <a:pt x="0" y="103909"/>
                    <a:pt x="21539" y="82974"/>
                    <a:pt x="47387" y="82974"/>
                  </a:cubicBezTo>
                  <a:cubicBezTo>
                    <a:pt x="57850" y="82974"/>
                    <a:pt x="67696" y="86052"/>
                    <a:pt x="75697" y="92210"/>
                  </a:cubicBezTo>
                  <a:cubicBezTo>
                    <a:pt x="78158" y="94057"/>
                    <a:pt x="80620" y="95904"/>
                    <a:pt x="83082" y="98368"/>
                  </a:cubicBezTo>
                  <a:cubicBezTo>
                    <a:pt x="83082" y="98368"/>
                    <a:pt x="83082" y="98368"/>
                    <a:pt x="120622" y="77432"/>
                  </a:cubicBezTo>
                  <a:cubicBezTo>
                    <a:pt x="122469" y="76200"/>
                    <a:pt x="124315" y="76200"/>
                    <a:pt x="126161" y="76200"/>
                  </a:cubicBezTo>
                  <a:close/>
                  <a:moveTo>
                    <a:pt x="79414" y="28575"/>
                  </a:moveTo>
                  <a:cubicBezTo>
                    <a:pt x="80641" y="28575"/>
                    <a:pt x="82482" y="28575"/>
                    <a:pt x="83709" y="29796"/>
                  </a:cubicBezTo>
                  <a:cubicBezTo>
                    <a:pt x="83709" y="29796"/>
                    <a:pt x="83709" y="29796"/>
                    <a:pt x="111933" y="52998"/>
                  </a:cubicBezTo>
                  <a:cubicBezTo>
                    <a:pt x="114388" y="50556"/>
                    <a:pt x="116842" y="49335"/>
                    <a:pt x="119910" y="47503"/>
                  </a:cubicBezTo>
                  <a:cubicBezTo>
                    <a:pt x="124205" y="45672"/>
                    <a:pt x="129727" y="44450"/>
                    <a:pt x="135249" y="44450"/>
                  </a:cubicBezTo>
                  <a:cubicBezTo>
                    <a:pt x="154884" y="44450"/>
                    <a:pt x="171450" y="60325"/>
                    <a:pt x="171450" y="79864"/>
                  </a:cubicBezTo>
                  <a:cubicBezTo>
                    <a:pt x="171450" y="100013"/>
                    <a:pt x="154884" y="115888"/>
                    <a:pt x="135249" y="115888"/>
                  </a:cubicBezTo>
                  <a:cubicBezTo>
                    <a:pt x="130341" y="115888"/>
                    <a:pt x="125432" y="114667"/>
                    <a:pt x="121751" y="113446"/>
                  </a:cubicBezTo>
                  <a:cubicBezTo>
                    <a:pt x="121751" y="113446"/>
                    <a:pt x="121751" y="113446"/>
                    <a:pt x="136476" y="104898"/>
                  </a:cubicBezTo>
                  <a:cubicBezTo>
                    <a:pt x="146294" y="99403"/>
                    <a:pt x="149975" y="86580"/>
                    <a:pt x="144453" y="76811"/>
                  </a:cubicBezTo>
                  <a:cubicBezTo>
                    <a:pt x="140771" y="70095"/>
                    <a:pt x="134022" y="66431"/>
                    <a:pt x="126046" y="66431"/>
                  </a:cubicBezTo>
                  <a:cubicBezTo>
                    <a:pt x="122978" y="66431"/>
                    <a:pt x="119296" y="67042"/>
                    <a:pt x="116228" y="68874"/>
                  </a:cubicBezTo>
                  <a:cubicBezTo>
                    <a:pt x="116228" y="68874"/>
                    <a:pt x="116228" y="68874"/>
                    <a:pt x="99048" y="78032"/>
                  </a:cubicBezTo>
                  <a:cubicBezTo>
                    <a:pt x="99048" y="76201"/>
                    <a:pt x="99662" y="74369"/>
                    <a:pt x="99662" y="73148"/>
                  </a:cubicBezTo>
                  <a:cubicBezTo>
                    <a:pt x="100275" y="69484"/>
                    <a:pt x="101503" y="66431"/>
                    <a:pt x="103343" y="63989"/>
                  </a:cubicBezTo>
                  <a:cubicBezTo>
                    <a:pt x="103343" y="63989"/>
                    <a:pt x="103343" y="63989"/>
                    <a:pt x="74505" y="40787"/>
                  </a:cubicBezTo>
                  <a:cubicBezTo>
                    <a:pt x="72051" y="38345"/>
                    <a:pt x="71437" y="34070"/>
                    <a:pt x="73892" y="31018"/>
                  </a:cubicBezTo>
                  <a:cubicBezTo>
                    <a:pt x="75119" y="29186"/>
                    <a:pt x="76959" y="28575"/>
                    <a:pt x="79414" y="28575"/>
                  </a:cubicBezTo>
                  <a:close/>
                  <a:moveTo>
                    <a:pt x="71926" y="0"/>
                  </a:moveTo>
                  <a:cubicBezTo>
                    <a:pt x="87802" y="0"/>
                    <a:pt x="100013" y="13189"/>
                    <a:pt x="100013" y="28889"/>
                  </a:cubicBezTo>
                  <a:cubicBezTo>
                    <a:pt x="100013" y="29517"/>
                    <a:pt x="100013" y="30773"/>
                    <a:pt x="100013" y="31401"/>
                  </a:cubicBezTo>
                  <a:cubicBezTo>
                    <a:pt x="100013" y="31401"/>
                    <a:pt x="100013" y="31401"/>
                    <a:pt x="89633" y="23237"/>
                  </a:cubicBezTo>
                  <a:cubicBezTo>
                    <a:pt x="87191" y="20725"/>
                    <a:pt x="83528" y="19469"/>
                    <a:pt x="79864" y="19469"/>
                  </a:cubicBezTo>
                  <a:cubicBezTo>
                    <a:pt x="74979" y="19469"/>
                    <a:pt x="70095" y="21353"/>
                    <a:pt x="67042" y="25121"/>
                  </a:cubicBezTo>
                  <a:cubicBezTo>
                    <a:pt x="64599" y="28889"/>
                    <a:pt x="63378" y="33285"/>
                    <a:pt x="63378" y="37682"/>
                  </a:cubicBezTo>
                  <a:cubicBezTo>
                    <a:pt x="63989" y="42078"/>
                    <a:pt x="65821" y="45846"/>
                    <a:pt x="69484" y="48358"/>
                  </a:cubicBezTo>
                  <a:cubicBezTo>
                    <a:pt x="69484" y="48358"/>
                    <a:pt x="69484" y="48358"/>
                    <a:pt x="78643" y="56522"/>
                  </a:cubicBezTo>
                  <a:cubicBezTo>
                    <a:pt x="76811" y="57150"/>
                    <a:pt x="74369" y="57150"/>
                    <a:pt x="71926" y="57150"/>
                  </a:cubicBezTo>
                  <a:cubicBezTo>
                    <a:pt x="56662" y="57150"/>
                    <a:pt x="44450" y="44590"/>
                    <a:pt x="44450" y="28889"/>
                  </a:cubicBezTo>
                  <a:cubicBezTo>
                    <a:pt x="44450" y="13189"/>
                    <a:pt x="56662" y="0"/>
                    <a:pt x="71926"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grpSp>
        <p:nvGrpSpPr>
          <p:cNvPr id="44" name="组合 43">
            <a:extLst>
              <a:ext uri="{FF2B5EF4-FFF2-40B4-BE49-F238E27FC236}">
                <a16:creationId xmlns:a16="http://schemas.microsoft.com/office/drawing/2014/main" id="{0CC89520-C212-4ABF-AD03-8421EDD4067D}"/>
              </a:ext>
            </a:extLst>
          </p:cNvPr>
          <p:cNvGrpSpPr/>
          <p:nvPr userDrawn="1"/>
        </p:nvGrpSpPr>
        <p:grpSpPr>
          <a:xfrm>
            <a:off x="11074399" y="306386"/>
            <a:ext cx="674689" cy="674689"/>
            <a:chOff x="11074399" y="306386"/>
            <a:chExt cx="674689" cy="674689"/>
          </a:xfrm>
        </p:grpSpPr>
        <p:sp>
          <p:nvSpPr>
            <p:cNvPr id="45" name="矩形: 圆角 44">
              <a:extLst>
                <a:ext uri="{FF2B5EF4-FFF2-40B4-BE49-F238E27FC236}">
                  <a16:creationId xmlns:a16="http://schemas.microsoft.com/office/drawing/2014/main" id="{A9D97458-7F1A-4C9E-B179-3CAB3D47C097}"/>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6" name="任意多边形: 形状 45">
              <a:extLst>
                <a:ext uri="{FF2B5EF4-FFF2-40B4-BE49-F238E27FC236}">
                  <a16:creationId xmlns:a16="http://schemas.microsoft.com/office/drawing/2014/main" id="{8378C86E-A7D3-4311-9AD0-90C9B4EBBA4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7" name="Freeform 193">
              <a:extLst>
                <a:ext uri="{FF2B5EF4-FFF2-40B4-BE49-F238E27FC236}">
                  <a16:creationId xmlns:a16="http://schemas.microsoft.com/office/drawing/2014/main" id="{66294DFC-B598-413D-93EA-A46A7C93F98F}"/>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6" name="文本占位符 3">
            <a:extLst>
              <a:ext uri="{FF2B5EF4-FFF2-40B4-BE49-F238E27FC236}">
                <a16:creationId xmlns:a16="http://schemas.microsoft.com/office/drawing/2014/main" id="{039EE961-AAAC-47BB-B0DD-16CC79909D78}"/>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框架图</a:t>
            </a:r>
          </a:p>
        </p:txBody>
      </p:sp>
    </p:spTree>
    <p:extLst>
      <p:ext uri="{BB962C8B-B14F-4D97-AF65-F5344CB8AC3E}">
        <p14:creationId xmlns:p14="http://schemas.microsoft.com/office/powerpoint/2010/main" val="28915979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封面页2">
    <p:spTree>
      <p:nvGrpSpPr>
        <p:cNvPr id="1" name=""/>
        <p:cNvGrpSpPr/>
        <p:nvPr/>
      </p:nvGrpSpPr>
      <p:grpSpPr>
        <a:xfrm>
          <a:off x="0" y="0"/>
          <a:ext cx="0" cy="0"/>
          <a:chOff x="0" y="0"/>
          <a:chExt cx="0" cy="0"/>
        </a:xfrm>
      </p:grpSpPr>
      <p:sp>
        <p:nvSpPr>
          <p:cNvPr id="4" name="PA-图片 3">
            <a:extLst>
              <a:ext uri="{FF2B5EF4-FFF2-40B4-BE49-F238E27FC236}">
                <a16:creationId xmlns:a16="http://schemas.microsoft.com/office/drawing/2014/main" id="{D963318D-97D1-48E3-AAB0-EBFFA3A5913B}"/>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7" name="矩形 6">
            <a:extLst>
              <a:ext uri="{FF2B5EF4-FFF2-40B4-BE49-F238E27FC236}">
                <a16:creationId xmlns:a16="http://schemas.microsoft.com/office/drawing/2014/main" id="{94E4482A-5940-4092-A0D0-BDE55431B623}"/>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21" name="组合 20">
            <a:extLst>
              <a:ext uri="{FF2B5EF4-FFF2-40B4-BE49-F238E27FC236}">
                <a16:creationId xmlns:a16="http://schemas.microsoft.com/office/drawing/2014/main" id="{A134C600-2AE4-4C2E-BA35-3F60C1BC91D6}"/>
              </a:ext>
            </a:extLst>
          </p:cNvPr>
          <p:cNvGrpSpPr/>
          <p:nvPr userDrawn="1"/>
        </p:nvGrpSpPr>
        <p:grpSpPr>
          <a:xfrm>
            <a:off x="-246017" y="691943"/>
            <a:ext cx="12785611" cy="5581857"/>
            <a:chOff x="-246017" y="691943"/>
            <a:chExt cx="12785611" cy="5581857"/>
          </a:xfrm>
        </p:grpSpPr>
        <p:sp>
          <p:nvSpPr>
            <p:cNvPr id="22" name="矩形 21">
              <a:extLst>
                <a:ext uri="{FF2B5EF4-FFF2-40B4-BE49-F238E27FC236}">
                  <a16:creationId xmlns:a16="http://schemas.microsoft.com/office/drawing/2014/main" id="{44444DA6-0DFE-413D-A48C-E9AAF9008550}"/>
                </a:ext>
              </a:extLst>
            </p:cNvPr>
            <p:cNvSpPr/>
            <p:nvPr/>
          </p:nvSpPr>
          <p:spPr>
            <a:xfrm>
              <a:off x="442913" y="691943"/>
              <a:ext cx="11306175" cy="5581857"/>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24" name="图片 23" descr="图片包含 室内, 餐桌, 就坐&#10;&#10;描述已自动生成">
              <a:extLst>
                <a:ext uri="{FF2B5EF4-FFF2-40B4-BE49-F238E27FC236}">
                  <a16:creationId xmlns:a16="http://schemas.microsoft.com/office/drawing/2014/main" id="{E12D4770-39B9-432C-9A2D-F7EFC77A5056}"/>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pic>
          <p:nvPicPr>
            <p:cNvPr id="25" name="图片 24" descr="图片包含 室内, 餐桌, 就坐&#10;&#10;描述已自动生成">
              <a:extLst>
                <a:ext uri="{FF2B5EF4-FFF2-40B4-BE49-F238E27FC236}">
                  <a16:creationId xmlns:a16="http://schemas.microsoft.com/office/drawing/2014/main" id="{F615FDAF-45BA-4EA3-9786-0700BBC3958E}"/>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40318" y="1348946"/>
              <a:ext cx="2674355" cy="1485753"/>
            </a:xfrm>
            <a:prstGeom prst="rect">
              <a:avLst/>
            </a:prstGeom>
          </p:spPr>
        </p:pic>
      </p:grpSp>
      <p:sp>
        <p:nvSpPr>
          <p:cNvPr id="2" name="文本占位符 1">
            <a:extLst>
              <a:ext uri="{FF2B5EF4-FFF2-40B4-BE49-F238E27FC236}">
                <a16:creationId xmlns:a16="http://schemas.microsoft.com/office/drawing/2014/main" id="{36CD1C17-FDA9-4086-B312-7A10007994F3}"/>
              </a:ext>
            </a:extLst>
          </p:cNvPr>
          <p:cNvSpPr>
            <a:spLocks noGrp="1"/>
          </p:cNvSpPr>
          <p:nvPr>
            <p:ph type="body" sz="quarter" idx="10" hasCustomPrompt="1"/>
          </p:nvPr>
        </p:nvSpPr>
        <p:spPr>
          <a:xfrm>
            <a:off x="5241599" y="1813524"/>
            <a:ext cx="5468933" cy="144655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毕业论文答辩</a:t>
            </a:r>
          </a:p>
          <a:p>
            <a:pPr lvl="0"/>
            <a:r>
              <a:rPr lang="zh-CN" altLang="en-US" dirty="0"/>
              <a:t>在这里输入你的标题</a:t>
            </a:r>
          </a:p>
        </p:txBody>
      </p:sp>
      <p:sp>
        <p:nvSpPr>
          <p:cNvPr id="3" name="文本占位符 2">
            <a:extLst>
              <a:ext uri="{FF2B5EF4-FFF2-40B4-BE49-F238E27FC236}">
                <a16:creationId xmlns:a16="http://schemas.microsoft.com/office/drawing/2014/main" id="{3581F168-0A55-41BE-98FF-0624DB56E0CF}"/>
              </a:ext>
            </a:extLst>
          </p:cNvPr>
          <p:cNvSpPr>
            <a:spLocks noGrp="1"/>
          </p:cNvSpPr>
          <p:nvPr>
            <p:ph type="body" sz="quarter" idx="11" hasCustomPrompt="1"/>
          </p:nvPr>
        </p:nvSpPr>
        <p:spPr>
          <a:xfrm>
            <a:off x="5233991" y="3269423"/>
            <a:ext cx="5468932"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English title here</a:t>
            </a:r>
            <a:endParaRPr lang="zh-CN" altLang="en-US" dirty="0"/>
          </a:p>
        </p:txBody>
      </p:sp>
      <p:sp>
        <p:nvSpPr>
          <p:cNvPr id="18" name="文本框 17">
            <a:extLst>
              <a:ext uri="{FF2B5EF4-FFF2-40B4-BE49-F238E27FC236}">
                <a16:creationId xmlns:a16="http://schemas.microsoft.com/office/drawing/2014/main" id="{35C8DBB2-082A-4E4B-891D-08A79B337959}"/>
              </a:ext>
            </a:extLst>
          </p:cNvPr>
          <p:cNvSpPr txBox="1"/>
          <p:nvPr userDrawn="1"/>
        </p:nvSpPr>
        <p:spPr>
          <a:xfrm>
            <a:off x="5241599" y="3923601"/>
            <a:ext cx="1361251" cy="400110"/>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指导老师：</a:t>
            </a:r>
          </a:p>
        </p:txBody>
      </p:sp>
      <p:sp>
        <p:nvSpPr>
          <p:cNvPr id="19" name="文本框 18">
            <a:extLst>
              <a:ext uri="{FF2B5EF4-FFF2-40B4-BE49-F238E27FC236}">
                <a16:creationId xmlns:a16="http://schemas.microsoft.com/office/drawing/2014/main" id="{B9070C0C-4639-4E68-A742-6CB09A7A4A47}"/>
              </a:ext>
            </a:extLst>
          </p:cNvPr>
          <p:cNvSpPr txBox="1"/>
          <p:nvPr userDrawn="1"/>
        </p:nvSpPr>
        <p:spPr>
          <a:xfrm>
            <a:off x="5237840" y="4409698"/>
            <a:ext cx="1361251" cy="40011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答辩学生：</a:t>
            </a:r>
          </a:p>
        </p:txBody>
      </p:sp>
      <p:sp>
        <p:nvSpPr>
          <p:cNvPr id="23" name="文本占位符 22">
            <a:extLst>
              <a:ext uri="{FF2B5EF4-FFF2-40B4-BE49-F238E27FC236}">
                <a16:creationId xmlns:a16="http://schemas.microsoft.com/office/drawing/2014/main" id="{8C43A8F3-92C6-40FA-8F55-B9E5772D45F8}"/>
              </a:ext>
            </a:extLst>
          </p:cNvPr>
          <p:cNvSpPr>
            <a:spLocks noGrp="1"/>
          </p:cNvSpPr>
          <p:nvPr>
            <p:ph type="body" sz="quarter" idx="12" hasCustomPrompt="1"/>
          </p:nvPr>
        </p:nvSpPr>
        <p:spPr>
          <a:xfrm>
            <a:off x="6602853" y="3923601"/>
            <a:ext cx="1455833"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en-US" altLang="zh-CN" dirty="0"/>
              <a:t>XXXXX</a:t>
            </a:r>
            <a:endParaRPr lang="zh-CN" altLang="en-US" dirty="0"/>
          </a:p>
        </p:txBody>
      </p:sp>
      <p:sp>
        <p:nvSpPr>
          <p:cNvPr id="28" name="文本占位符 22">
            <a:extLst>
              <a:ext uri="{FF2B5EF4-FFF2-40B4-BE49-F238E27FC236}">
                <a16:creationId xmlns:a16="http://schemas.microsoft.com/office/drawing/2014/main" id="{7CA9CB67-AEE5-4F30-84D2-E5861D3F8DCD}"/>
              </a:ext>
            </a:extLst>
          </p:cNvPr>
          <p:cNvSpPr>
            <a:spLocks noGrp="1"/>
          </p:cNvSpPr>
          <p:nvPr>
            <p:ph type="body" sz="quarter" idx="13" hasCustomPrompt="1"/>
          </p:nvPr>
        </p:nvSpPr>
        <p:spPr>
          <a:xfrm>
            <a:off x="6593708" y="4409698"/>
            <a:ext cx="1464978"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en-US" altLang="zh-CN" dirty="0"/>
              <a:t>XXXXX</a:t>
            </a:r>
            <a:endParaRPr lang="zh-CN" altLang="en-US" dirty="0"/>
          </a:p>
        </p:txBody>
      </p:sp>
      <p:grpSp>
        <p:nvGrpSpPr>
          <p:cNvPr id="26" name="组合 25">
            <a:extLst>
              <a:ext uri="{FF2B5EF4-FFF2-40B4-BE49-F238E27FC236}">
                <a16:creationId xmlns:a16="http://schemas.microsoft.com/office/drawing/2014/main" id="{97CF236A-34D2-4573-A642-36374107C015}"/>
              </a:ext>
            </a:extLst>
          </p:cNvPr>
          <p:cNvGrpSpPr/>
          <p:nvPr userDrawn="1"/>
        </p:nvGrpSpPr>
        <p:grpSpPr>
          <a:xfrm>
            <a:off x="1853282" y="1767781"/>
            <a:ext cx="3191103" cy="3191103"/>
            <a:chOff x="1351013" y="1544327"/>
            <a:chExt cx="3769346" cy="3769346"/>
          </a:xfrm>
        </p:grpSpPr>
        <p:sp>
          <p:nvSpPr>
            <p:cNvPr id="27" name="矩形: 圆角 26">
              <a:extLst>
                <a:ext uri="{FF2B5EF4-FFF2-40B4-BE49-F238E27FC236}">
                  <a16:creationId xmlns:a16="http://schemas.microsoft.com/office/drawing/2014/main" id="{4A202049-5D40-4E07-A8E5-3C652F971284}"/>
                </a:ext>
              </a:extLst>
            </p:cNvPr>
            <p:cNvSpPr/>
            <p:nvPr/>
          </p:nvSpPr>
          <p:spPr>
            <a:xfrm>
              <a:off x="1351013" y="1544327"/>
              <a:ext cx="3769346" cy="3769346"/>
            </a:xfrm>
            <a:prstGeom prst="roundRect">
              <a:avLst>
                <a:gd name="adj" fmla="val 733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mn-ea"/>
                <a:ea typeface="+mn-ea"/>
                <a:cs typeface="+mn-cs"/>
              </a:endParaRPr>
            </a:p>
          </p:txBody>
        </p:sp>
        <p:sp>
          <p:nvSpPr>
            <p:cNvPr id="29" name="任意多边形: 形状 28">
              <a:extLst>
                <a:ext uri="{FF2B5EF4-FFF2-40B4-BE49-F238E27FC236}">
                  <a16:creationId xmlns:a16="http://schemas.microsoft.com/office/drawing/2014/main" id="{7ECCA8F2-7B49-4052-B02D-D614CDF959D1}"/>
                </a:ext>
              </a:extLst>
            </p:cNvPr>
            <p:cNvSpPr/>
            <p:nvPr/>
          </p:nvSpPr>
          <p:spPr>
            <a:xfrm>
              <a:off x="1605432" y="2403756"/>
              <a:ext cx="3514927" cy="2909917"/>
            </a:xfrm>
            <a:custGeom>
              <a:avLst/>
              <a:gdLst>
                <a:gd name="connsiteX0" fmla="*/ 2132283 w 3514927"/>
                <a:gd name="connsiteY0" fmla="*/ 196 h 2909917"/>
                <a:gd name="connsiteX1" fmla="*/ 2332344 w 3514927"/>
                <a:gd name="connsiteY1" fmla="*/ 6941 h 2909917"/>
                <a:gd name="connsiteX2" fmla="*/ 3052186 w 3514927"/>
                <a:gd name="connsiteY2" fmla="*/ 195346 h 2909917"/>
                <a:gd name="connsiteX3" fmla="*/ 3119361 w 3514927"/>
                <a:gd name="connsiteY3" fmla="*/ 251663 h 2909917"/>
                <a:gd name="connsiteX4" fmla="*/ 3119993 w 3514927"/>
                <a:gd name="connsiteY4" fmla="*/ 252580 h 2909917"/>
                <a:gd name="connsiteX5" fmla="*/ 3128306 w 3514927"/>
                <a:gd name="connsiteY5" fmla="*/ 260496 h 2909917"/>
                <a:gd name="connsiteX6" fmla="*/ 3128938 w 3514927"/>
                <a:gd name="connsiteY6" fmla="*/ 261412 h 2909917"/>
                <a:gd name="connsiteX7" fmla="*/ 3137251 w 3514927"/>
                <a:gd name="connsiteY7" fmla="*/ 269331 h 2909917"/>
                <a:gd name="connsiteX8" fmla="*/ 3137885 w 3514927"/>
                <a:gd name="connsiteY8" fmla="*/ 270248 h 2909917"/>
                <a:gd name="connsiteX9" fmla="*/ 3146195 w 3514927"/>
                <a:gd name="connsiteY9" fmla="*/ 278164 h 2909917"/>
                <a:gd name="connsiteX10" fmla="*/ 3146827 w 3514927"/>
                <a:gd name="connsiteY10" fmla="*/ 279079 h 2909917"/>
                <a:gd name="connsiteX11" fmla="*/ 3155140 w 3514927"/>
                <a:gd name="connsiteY11" fmla="*/ 287000 h 2909917"/>
                <a:gd name="connsiteX12" fmla="*/ 3155772 w 3514927"/>
                <a:gd name="connsiteY12" fmla="*/ 287915 h 2909917"/>
                <a:gd name="connsiteX13" fmla="*/ 3164085 w 3514927"/>
                <a:gd name="connsiteY13" fmla="*/ 295833 h 2909917"/>
                <a:gd name="connsiteX14" fmla="*/ 3164717 w 3514927"/>
                <a:gd name="connsiteY14" fmla="*/ 296749 h 2909917"/>
                <a:gd name="connsiteX15" fmla="*/ 3173030 w 3514927"/>
                <a:gd name="connsiteY15" fmla="*/ 304668 h 2909917"/>
                <a:gd name="connsiteX16" fmla="*/ 3173662 w 3514927"/>
                <a:gd name="connsiteY16" fmla="*/ 305583 h 2909917"/>
                <a:gd name="connsiteX17" fmla="*/ 3181975 w 3514927"/>
                <a:gd name="connsiteY17" fmla="*/ 313504 h 2909917"/>
                <a:gd name="connsiteX18" fmla="*/ 3182609 w 3514927"/>
                <a:gd name="connsiteY18" fmla="*/ 314422 h 2909917"/>
                <a:gd name="connsiteX19" fmla="*/ 3190920 w 3514927"/>
                <a:gd name="connsiteY19" fmla="*/ 322340 h 2909917"/>
                <a:gd name="connsiteX20" fmla="*/ 3191552 w 3514927"/>
                <a:gd name="connsiteY20" fmla="*/ 323255 h 2909917"/>
                <a:gd name="connsiteX21" fmla="*/ 3199865 w 3514927"/>
                <a:gd name="connsiteY21" fmla="*/ 331174 h 2909917"/>
                <a:gd name="connsiteX22" fmla="*/ 3200499 w 3514927"/>
                <a:gd name="connsiteY22" fmla="*/ 332092 h 2909917"/>
                <a:gd name="connsiteX23" fmla="*/ 3208809 w 3514927"/>
                <a:gd name="connsiteY23" fmla="*/ 340009 h 2909917"/>
                <a:gd name="connsiteX24" fmla="*/ 3209441 w 3514927"/>
                <a:gd name="connsiteY24" fmla="*/ 340923 h 2909917"/>
                <a:gd name="connsiteX25" fmla="*/ 3217754 w 3514927"/>
                <a:gd name="connsiteY25" fmla="*/ 348844 h 2909917"/>
                <a:gd name="connsiteX26" fmla="*/ 3218386 w 3514927"/>
                <a:gd name="connsiteY26" fmla="*/ 349759 h 2909917"/>
                <a:gd name="connsiteX27" fmla="*/ 3226699 w 3514927"/>
                <a:gd name="connsiteY27" fmla="*/ 357677 h 2909917"/>
                <a:gd name="connsiteX28" fmla="*/ 3227331 w 3514927"/>
                <a:gd name="connsiteY28" fmla="*/ 358593 h 2909917"/>
                <a:gd name="connsiteX29" fmla="*/ 3235644 w 3514927"/>
                <a:gd name="connsiteY29" fmla="*/ 366514 h 2909917"/>
                <a:gd name="connsiteX30" fmla="*/ 3236276 w 3514927"/>
                <a:gd name="connsiteY30" fmla="*/ 367429 h 2909917"/>
                <a:gd name="connsiteX31" fmla="*/ 3244589 w 3514927"/>
                <a:gd name="connsiteY31" fmla="*/ 375350 h 2909917"/>
                <a:gd name="connsiteX32" fmla="*/ 3245221 w 3514927"/>
                <a:gd name="connsiteY32" fmla="*/ 376266 h 2909917"/>
                <a:gd name="connsiteX33" fmla="*/ 3253534 w 3514927"/>
                <a:gd name="connsiteY33" fmla="*/ 384185 h 2909917"/>
                <a:gd name="connsiteX34" fmla="*/ 3254166 w 3514927"/>
                <a:gd name="connsiteY34" fmla="*/ 385101 h 2909917"/>
                <a:gd name="connsiteX35" fmla="*/ 3262479 w 3514927"/>
                <a:gd name="connsiteY35" fmla="*/ 393020 h 2909917"/>
                <a:gd name="connsiteX36" fmla="*/ 3263113 w 3514927"/>
                <a:gd name="connsiteY36" fmla="*/ 393938 h 2909917"/>
                <a:gd name="connsiteX37" fmla="*/ 3271423 w 3514927"/>
                <a:gd name="connsiteY37" fmla="*/ 401854 h 2909917"/>
                <a:gd name="connsiteX38" fmla="*/ 3272055 w 3514927"/>
                <a:gd name="connsiteY38" fmla="*/ 402769 h 2909917"/>
                <a:gd name="connsiteX39" fmla="*/ 3280368 w 3514927"/>
                <a:gd name="connsiteY39" fmla="*/ 410689 h 2909917"/>
                <a:gd name="connsiteX40" fmla="*/ 3281000 w 3514927"/>
                <a:gd name="connsiteY40" fmla="*/ 411604 h 2909917"/>
                <a:gd name="connsiteX41" fmla="*/ 3289313 w 3514927"/>
                <a:gd name="connsiteY41" fmla="*/ 419523 h 2909917"/>
                <a:gd name="connsiteX42" fmla="*/ 3289945 w 3514927"/>
                <a:gd name="connsiteY42" fmla="*/ 420439 h 2909917"/>
                <a:gd name="connsiteX43" fmla="*/ 3298258 w 3514927"/>
                <a:gd name="connsiteY43" fmla="*/ 428358 h 2909917"/>
                <a:gd name="connsiteX44" fmla="*/ 3298890 w 3514927"/>
                <a:gd name="connsiteY44" fmla="*/ 429274 h 2909917"/>
                <a:gd name="connsiteX45" fmla="*/ 3307203 w 3514927"/>
                <a:gd name="connsiteY45" fmla="*/ 437193 h 2909917"/>
                <a:gd name="connsiteX46" fmla="*/ 3307837 w 3514927"/>
                <a:gd name="connsiteY46" fmla="*/ 438111 h 2909917"/>
                <a:gd name="connsiteX47" fmla="*/ 3316148 w 3514927"/>
                <a:gd name="connsiteY47" fmla="*/ 446029 h 2909917"/>
                <a:gd name="connsiteX48" fmla="*/ 3316780 w 3514927"/>
                <a:gd name="connsiteY48" fmla="*/ 446946 h 2909917"/>
                <a:gd name="connsiteX49" fmla="*/ 3325093 w 3514927"/>
                <a:gd name="connsiteY49" fmla="*/ 454864 h 2909917"/>
                <a:gd name="connsiteX50" fmla="*/ 3325727 w 3514927"/>
                <a:gd name="connsiteY50" fmla="*/ 455782 h 2909917"/>
                <a:gd name="connsiteX51" fmla="*/ 3334037 w 3514927"/>
                <a:gd name="connsiteY51" fmla="*/ 463698 h 2909917"/>
                <a:gd name="connsiteX52" fmla="*/ 3334669 w 3514927"/>
                <a:gd name="connsiteY52" fmla="*/ 464614 h 2909917"/>
                <a:gd name="connsiteX53" fmla="*/ 3342982 w 3514927"/>
                <a:gd name="connsiteY53" fmla="*/ 472534 h 2909917"/>
                <a:gd name="connsiteX54" fmla="*/ 3343614 w 3514927"/>
                <a:gd name="connsiteY54" fmla="*/ 473449 h 2909917"/>
                <a:gd name="connsiteX55" fmla="*/ 3351927 w 3514927"/>
                <a:gd name="connsiteY55" fmla="*/ 481369 h 2909917"/>
                <a:gd name="connsiteX56" fmla="*/ 3352559 w 3514927"/>
                <a:gd name="connsiteY56" fmla="*/ 482285 h 2909917"/>
                <a:gd name="connsiteX57" fmla="*/ 3360872 w 3514927"/>
                <a:gd name="connsiteY57" fmla="*/ 490203 h 2909917"/>
                <a:gd name="connsiteX58" fmla="*/ 3361504 w 3514927"/>
                <a:gd name="connsiteY58" fmla="*/ 491118 h 2909917"/>
                <a:gd name="connsiteX59" fmla="*/ 3369817 w 3514927"/>
                <a:gd name="connsiteY59" fmla="*/ 499038 h 2909917"/>
                <a:gd name="connsiteX60" fmla="*/ 3370449 w 3514927"/>
                <a:gd name="connsiteY60" fmla="*/ 499953 h 2909917"/>
                <a:gd name="connsiteX61" fmla="*/ 3378762 w 3514927"/>
                <a:gd name="connsiteY61" fmla="*/ 507872 h 2909917"/>
                <a:gd name="connsiteX62" fmla="*/ 3379394 w 3514927"/>
                <a:gd name="connsiteY62" fmla="*/ 508788 h 2909917"/>
                <a:gd name="connsiteX63" fmla="*/ 3387707 w 3514927"/>
                <a:gd name="connsiteY63" fmla="*/ 516708 h 2909917"/>
                <a:gd name="connsiteX64" fmla="*/ 3388341 w 3514927"/>
                <a:gd name="connsiteY64" fmla="*/ 517625 h 2909917"/>
                <a:gd name="connsiteX65" fmla="*/ 3396651 w 3514927"/>
                <a:gd name="connsiteY65" fmla="*/ 525542 h 2909917"/>
                <a:gd name="connsiteX66" fmla="*/ 3397283 w 3514927"/>
                <a:gd name="connsiteY66" fmla="*/ 526457 h 2909917"/>
                <a:gd name="connsiteX67" fmla="*/ 3405596 w 3514927"/>
                <a:gd name="connsiteY67" fmla="*/ 534376 h 2909917"/>
                <a:gd name="connsiteX68" fmla="*/ 3406228 w 3514927"/>
                <a:gd name="connsiteY68" fmla="*/ 535292 h 2909917"/>
                <a:gd name="connsiteX69" fmla="*/ 3414541 w 3514927"/>
                <a:gd name="connsiteY69" fmla="*/ 543209 h 2909917"/>
                <a:gd name="connsiteX70" fmla="*/ 3415173 w 3514927"/>
                <a:gd name="connsiteY70" fmla="*/ 544125 h 2909917"/>
                <a:gd name="connsiteX71" fmla="*/ 3423486 w 3514927"/>
                <a:gd name="connsiteY71" fmla="*/ 552047 h 2909917"/>
                <a:gd name="connsiteX72" fmla="*/ 3424118 w 3514927"/>
                <a:gd name="connsiteY72" fmla="*/ 552961 h 2909917"/>
                <a:gd name="connsiteX73" fmla="*/ 3432431 w 3514927"/>
                <a:gd name="connsiteY73" fmla="*/ 560882 h 2909917"/>
                <a:gd name="connsiteX74" fmla="*/ 3433065 w 3514927"/>
                <a:gd name="connsiteY74" fmla="*/ 561800 h 2909917"/>
                <a:gd name="connsiteX75" fmla="*/ 3441375 w 3514927"/>
                <a:gd name="connsiteY75" fmla="*/ 569719 h 2909917"/>
                <a:gd name="connsiteX76" fmla="*/ 3442007 w 3514927"/>
                <a:gd name="connsiteY76" fmla="*/ 570634 h 2909917"/>
                <a:gd name="connsiteX77" fmla="*/ 3450321 w 3514927"/>
                <a:gd name="connsiteY77" fmla="*/ 578554 h 2909917"/>
                <a:gd name="connsiteX78" fmla="*/ 3450955 w 3514927"/>
                <a:gd name="connsiteY78" fmla="*/ 579472 h 2909917"/>
                <a:gd name="connsiteX79" fmla="*/ 3459265 w 3514927"/>
                <a:gd name="connsiteY79" fmla="*/ 587390 h 2909917"/>
                <a:gd name="connsiteX80" fmla="*/ 3459897 w 3514927"/>
                <a:gd name="connsiteY80" fmla="*/ 588306 h 2909917"/>
                <a:gd name="connsiteX81" fmla="*/ 3468210 w 3514927"/>
                <a:gd name="connsiteY81" fmla="*/ 596227 h 2909917"/>
                <a:gd name="connsiteX82" fmla="*/ 3468842 w 3514927"/>
                <a:gd name="connsiteY82" fmla="*/ 597142 h 2909917"/>
                <a:gd name="connsiteX83" fmla="*/ 3477155 w 3514927"/>
                <a:gd name="connsiteY83" fmla="*/ 605063 h 2909917"/>
                <a:gd name="connsiteX84" fmla="*/ 3477787 w 3514927"/>
                <a:gd name="connsiteY84" fmla="*/ 605978 h 2909917"/>
                <a:gd name="connsiteX85" fmla="*/ 3486100 w 3514927"/>
                <a:gd name="connsiteY85" fmla="*/ 613898 h 2909917"/>
                <a:gd name="connsiteX86" fmla="*/ 3486732 w 3514927"/>
                <a:gd name="connsiteY86" fmla="*/ 614812 h 2909917"/>
                <a:gd name="connsiteX87" fmla="*/ 3495045 w 3514927"/>
                <a:gd name="connsiteY87" fmla="*/ 622732 h 2909917"/>
                <a:gd name="connsiteX88" fmla="*/ 3495679 w 3514927"/>
                <a:gd name="connsiteY88" fmla="*/ 623650 h 2909917"/>
                <a:gd name="connsiteX89" fmla="*/ 3503989 w 3514927"/>
                <a:gd name="connsiteY89" fmla="*/ 631566 h 2909917"/>
                <a:gd name="connsiteX90" fmla="*/ 3504621 w 3514927"/>
                <a:gd name="connsiteY90" fmla="*/ 632482 h 2909917"/>
                <a:gd name="connsiteX91" fmla="*/ 3512934 w 3514927"/>
                <a:gd name="connsiteY91" fmla="*/ 640401 h 2909917"/>
                <a:gd name="connsiteX92" fmla="*/ 3513566 w 3514927"/>
                <a:gd name="connsiteY92" fmla="*/ 641317 h 2909917"/>
                <a:gd name="connsiteX93" fmla="*/ 3514927 w 3514927"/>
                <a:gd name="connsiteY93" fmla="*/ 642614 h 2909917"/>
                <a:gd name="connsiteX94" fmla="*/ 3514927 w 3514927"/>
                <a:gd name="connsiteY94" fmla="*/ 2633473 h 2909917"/>
                <a:gd name="connsiteX95" fmla="*/ 3238483 w 3514927"/>
                <a:gd name="connsiteY95" fmla="*/ 2909917 h 2909917"/>
                <a:gd name="connsiteX96" fmla="*/ 1323064 w 3514927"/>
                <a:gd name="connsiteY96" fmla="*/ 2909917 h 2909917"/>
                <a:gd name="connsiteX97" fmla="*/ 1326750 w 3514927"/>
                <a:gd name="connsiteY97" fmla="*/ 2907897 h 2909917"/>
                <a:gd name="connsiteX98" fmla="*/ 1331132 w 3514927"/>
                <a:gd name="connsiteY98" fmla="*/ 2905559 h 2909917"/>
                <a:gd name="connsiteX99" fmla="*/ 1305948 w 3514927"/>
                <a:gd name="connsiteY99" fmla="*/ 2905559 h 2909917"/>
                <a:gd name="connsiteX100" fmla="*/ 1317805 w 3514927"/>
                <a:gd name="connsiteY100" fmla="*/ 2899062 h 2909917"/>
                <a:gd name="connsiteX101" fmla="*/ 1322187 w 3514927"/>
                <a:gd name="connsiteY101" fmla="*/ 2896724 h 2909917"/>
                <a:gd name="connsiteX102" fmla="*/ 1297003 w 3514927"/>
                <a:gd name="connsiteY102" fmla="*/ 2896724 h 2909917"/>
                <a:gd name="connsiteX103" fmla="*/ 1308860 w 3514927"/>
                <a:gd name="connsiteY103" fmla="*/ 2890227 h 2909917"/>
                <a:gd name="connsiteX104" fmla="*/ 1313242 w 3514927"/>
                <a:gd name="connsiteY104" fmla="*/ 2887889 h 2909917"/>
                <a:gd name="connsiteX105" fmla="*/ 1288059 w 3514927"/>
                <a:gd name="connsiteY105" fmla="*/ 2887889 h 2909917"/>
                <a:gd name="connsiteX106" fmla="*/ 1299916 w 3514927"/>
                <a:gd name="connsiteY106" fmla="*/ 2881392 h 2909917"/>
                <a:gd name="connsiteX107" fmla="*/ 1304298 w 3514927"/>
                <a:gd name="connsiteY107" fmla="*/ 2879054 h 2909917"/>
                <a:gd name="connsiteX108" fmla="*/ 1279114 w 3514927"/>
                <a:gd name="connsiteY108" fmla="*/ 2879054 h 2909917"/>
                <a:gd name="connsiteX109" fmla="*/ 1290971 w 3514927"/>
                <a:gd name="connsiteY109" fmla="*/ 2872557 h 2909917"/>
                <a:gd name="connsiteX110" fmla="*/ 1295353 w 3514927"/>
                <a:gd name="connsiteY110" fmla="*/ 2870219 h 2909917"/>
                <a:gd name="connsiteX111" fmla="*/ 1270169 w 3514927"/>
                <a:gd name="connsiteY111" fmla="*/ 2870219 h 2909917"/>
                <a:gd name="connsiteX112" fmla="*/ 1282026 w 3514927"/>
                <a:gd name="connsiteY112" fmla="*/ 2863722 h 2909917"/>
                <a:gd name="connsiteX113" fmla="*/ 1286408 w 3514927"/>
                <a:gd name="connsiteY113" fmla="*/ 2861384 h 2909917"/>
                <a:gd name="connsiteX114" fmla="*/ 1261224 w 3514927"/>
                <a:gd name="connsiteY114" fmla="*/ 2861384 h 2909917"/>
                <a:gd name="connsiteX115" fmla="*/ 1273081 w 3514927"/>
                <a:gd name="connsiteY115" fmla="*/ 2854887 h 2909917"/>
                <a:gd name="connsiteX116" fmla="*/ 1277463 w 3514927"/>
                <a:gd name="connsiteY116" fmla="*/ 2852549 h 2909917"/>
                <a:gd name="connsiteX117" fmla="*/ 1252279 w 3514927"/>
                <a:gd name="connsiteY117" fmla="*/ 2852549 h 2909917"/>
                <a:gd name="connsiteX118" fmla="*/ 1264136 w 3514927"/>
                <a:gd name="connsiteY118" fmla="*/ 2846052 h 2909917"/>
                <a:gd name="connsiteX119" fmla="*/ 1268518 w 3514927"/>
                <a:gd name="connsiteY119" fmla="*/ 2843714 h 2909917"/>
                <a:gd name="connsiteX120" fmla="*/ 1243334 w 3514927"/>
                <a:gd name="connsiteY120" fmla="*/ 2843714 h 2909917"/>
                <a:gd name="connsiteX121" fmla="*/ 1255191 w 3514927"/>
                <a:gd name="connsiteY121" fmla="*/ 2837217 h 2909917"/>
                <a:gd name="connsiteX122" fmla="*/ 1259573 w 3514927"/>
                <a:gd name="connsiteY122" fmla="*/ 2834879 h 2909917"/>
                <a:gd name="connsiteX123" fmla="*/ 1234389 w 3514927"/>
                <a:gd name="connsiteY123" fmla="*/ 2834879 h 2909917"/>
                <a:gd name="connsiteX124" fmla="*/ 1246246 w 3514927"/>
                <a:gd name="connsiteY124" fmla="*/ 2828382 h 2909917"/>
                <a:gd name="connsiteX125" fmla="*/ 1250630 w 3514927"/>
                <a:gd name="connsiteY125" fmla="*/ 2826043 h 2909917"/>
                <a:gd name="connsiteX126" fmla="*/ 1225445 w 3514927"/>
                <a:gd name="connsiteY126" fmla="*/ 2826043 h 2909917"/>
                <a:gd name="connsiteX127" fmla="*/ 1237302 w 3514927"/>
                <a:gd name="connsiteY127" fmla="*/ 2819546 h 2909917"/>
                <a:gd name="connsiteX128" fmla="*/ 1241682 w 3514927"/>
                <a:gd name="connsiteY128" fmla="*/ 2817209 h 2909917"/>
                <a:gd name="connsiteX129" fmla="*/ 1216500 w 3514927"/>
                <a:gd name="connsiteY129" fmla="*/ 2817209 h 2909917"/>
                <a:gd name="connsiteX130" fmla="*/ 1228357 w 3514927"/>
                <a:gd name="connsiteY130" fmla="*/ 2810712 h 2909917"/>
                <a:gd name="connsiteX131" fmla="*/ 1232741 w 3514927"/>
                <a:gd name="connsiteY131" fmla="*/ 2808373 h 2909917"/>
                <a:gd name="connsiteX132" fmla="*/ 1207555 w 3514927"/>
                <a:gd name="connsiteY132" fmla="*/ 2808373 h 2909917"/>
                <a:gd name="connsiteX133" fmla="*/ 1219412 w 3514927"/>
                <a:gd name="connsiteY133" fmla="*/ 2801876 h 2909917"/>
                <a:gd name="connsiteX134" fmla="*/ 1223794 w 3514927"/>
                <a:gd name="connsiteY134" fmla="*/ 2799538 h 2909917"/>
                <a:gd name="connsiteX135" fmla="*/ 1198610 w 3514927"/>
                <a:gd name="connsiteY135" fmla="*/ 2799538 h 2909917"/>
                <a:gd name="connsiteX136" fmla="*/ 1210467 w 3514927"/>
                <a:gd name="connsiteY136" fmla="*/ 2793041 h 2909917"/>
                <a:gd name="connsiteX137" fmla="*/ 1214849 w 3514927"/>
                <a:gd name="connsiteY137" fmla="*/ 2790703 h 2909917"/>
                <a:gd name="connsiteX138" fmla="*/ 1189665 w 3514927"/>
                <a:gd name="connsiteY138" fmla="*/ 2790703 h 2909917"/>
                <a:gd name="connsiteX139" fmla="*/ 1201522 w 3514927"/>
                <a:gd name="connsiteY139" fmla="*/ 2784206 h 2909917"/>
                <a:gd name="connsiteX140" fmla="*/ 1205904 w 3514927"/>
                <a:gd name="connsiteY140" fmla="*/ 2781868 h 2909917"/>
                <a:gd name="connsiteX141" fmla="*/ 1180720 w 3514927"/>
                <a:gd name="connsiteY141" fmla="*/ 2781868 h 2909917"/>
                <a:gd name="connsiteX142" fmla="*/ 1192577 w 3514927"/>
                <a:gd name="connsiteY142" fmla="*/ 2775371 h 2909917"/>
                <a:gd name="connsiteX143" fmla="*/ 1196959 w 3514927"/>
                <a:gd name="connsiteY143" fmla="*/ 2773033 h 2909917"/>
                <a:gd name="connsiteX144" fmla="*/ 1171775 w 3514927"/>
                <a:gd name="connsiteY144" fmla="*/ 2773033 h 2909917"/>
                <a:gd name="connsiteX145" fmla="*/ 1183632 w 3514927"/>
                <a:gd name="connsiteY145" fmla="*/ 2766536 h 2909917"/>
                <a:gd name="connsiteX146" fmla="*/ 1188014 w 3514927"/>
                <a:gd name="connsiteY146" fmla="*/ 2764198 h 2909917"/>
                <a:gd name="connsiteX147" fmla="*/ 1162831 w 3514927"/>
                <a:gd name="connsiteY147" fmla="*/ 2764198 h 2909917"/>
                <a:gd name="connsiteX148" fmla="*/ 1174688 w 3514927"/>
                <a:gd name="connsiteY148" fmla="*/ 2757701 h 2909917"/>
                <a:gd name="connsiteX149" fmla="*/ 1179070 w 3514927"/>
                <a:gd name="connsiteY149" fmla="*/ 2755363 h 2909917"/>
                <a:gd name="connsiteX150" fmla="*/ 1153886 w 3514927"/>
                <a:gd name="connsiteY150" fmla="*/ 2755363 h 2909917"/>
                <a:gd name="connsiteX151" fmla="*/ 1165743 w 3514927"/>
                <a:gd name="connsiteY151" fmla="*/ 2748866 h 2909917"/>
                <a:gd name="connsiteX152" fmla="*/ 1170125 w 3514927"/>
                <a:gd name="connsiteY152" fmla="*/ 2746528 h 2909917"/>
                <a:gd name="connsiteX153" fmla="*/ 1144941 w 3514927"/>
                <a:gd name="connsiteY153" fmla="*/ 2746528 h 2909917"/>
                <a:gd name="connsiteX154" fmla="*/ 1156798 w 3514927"/>
                <a:gd name="connsiteY154" fmla="*/ 2740031 h 2909917"/>
                <a:gd name="connsiteX155" fmla="*/ 1161180 w 3514927"/>
                <a:gd name="connsiteY155" fmla="*/ 2737693 h 2909917"/>
                <a:gd name="connsiteX156" fmla="*/ 1135996 w 3514927"/>
                <a:gd name="connsiteY156" fmla="*/ 2737693 h 2909917"/>
                <a:gd name="connsiteX157" fmla="*/ 1147853 w 3514927"/>
                <a:gd name="connsiteY157" fmla="*/ 2731196 h 2909917"/>
                <a:gd name="connsiteX158" fmla="*/ 1152235 w 3514927"/>
                <a:gd name="connsiteY158" fmla="*/ 2728858 h 2909917"/>
                <a:gd name="connsiteX159" fmla="*/ 1127051 w 3514927"/>
                <a:gd name="connsiteY159" fmla="*/ 2728858 h 2909917"/>
                <a:gd name="connsiteX160" fmla="*/ 1138908 w 3514927"/>
                <a:gd name="connsiteY160" fmla="*/ 2722361 h 2909917"/>
                <a:gd name="connsiteX161" fmla="*/ 1143290 w 3514927"/>
                <a:gd name="connsiteY161" fmla="*/ 2720023 h 2909917"/>
                <a:gd name="connsiteX162" fmla="*/ 1118106 w 3514927"/>
                <a:gd name="connsiteY162" fmla="*/ 2720023 h 2909917"/>
                <a:gd name="connsiteX163" fmla="*/ 1129963 w 3514927"/>
                <a:gd name="connsiteY163" fmla="*/ 2713526 h 2909917"/>
                <a:gd name="connsiteX164" fmla="*/ 1134345 w 3514927"/>
                <a:gd name="connsiteY164" fmla="*/ 2711188 h 2909917"/>
                <a:gd name="connsiteX165" fmla="*/ 1109161 w 3514927"/>
                <a:gd name="connsiteY165" fmla="*/ 2711188 h 2909917"/>
                <a:gd name="connsiteX166" fmla="*/ 1121018 w 3514927"/>
                <a:gd name="connsiteY166" fmla="*/ 2704691 h 2909917"/>
                <a:gd name="connsiteX167" fmla="*/ 1125400 w 3514927"/>
                <a:gd name="connsiteY167" fmla="*/ 2702353 h 2909917"/>
                <a:gd name="connsiteX168" fmla="*/ 1100217 w 3514927"/>
                <a:gd name="connsiteY168" fmla="*/ 2702353 h 2909917"/>
                <a:gd name="connsiteX169" fmla="*/ 1112074 w 3514927"/>
                <a:gd name="connsiteY169" fmla="*/ 2695856 h 2909917"/>
                <a:gd name="connsiteX170" fmla="*/ 1116458 w 3514927"/>
                <a:gd name="connsiteY170" fmla="*/ 2693517 h 2909917"/>
                <a:gd name="connsiteX171" fmla="*/ 1091272 w 3514927"/>
                <a:gd name="connsiteY171" fmla="*/ 2693517 h 2909917"/>
                <a:gd name="connsiteX172" fmla="*/ 1103129 w 3514927"/>
                <a:gd name="connsiteY172" fmla="*/ 2687020 h 2909917"/>
                <a:gd name="connsiteX173" fmla="*/ 1107511 w 3514927"/>
                <a:gd name="connsiteY173" fmla="*/ 2684682 h 2909917"/>
                <a:gd name="connsiteX174" fmla="*/ 1082327 w 3514927"/>
                <a:gd name="connsiteY174" fmla="*/ 2684682 h 2909917"/>
                <a:gd name="connsiteX175" fmla="*/ 1094184 w 3514927"/>
                <a:gd name="connsiteY175" fmla="*/ 2678185 h 2909917"/>
                <a:gd name="connsiteX176" fmla="*/ 1098566 w 3514927"/>
                <a:gd name="connsiteY176" fmla="*/ 2675847 h 2909917"/>
                <a:gd name="connsiteX177" fmla="*/ 1073382 w 3514927"/>
                <a:gd name="connsiteY177" fmla="*/ 2675847 h 2909917"/>
                <a:gd name="connsiteX178" fmla="*/ 1085239 w 3514927"/>
                <a:gd name="connsiteY178" fmla="*/ 2669350 h 2909917"/>
                <a:gd name="connsiteX179" fmla="*/ 1089621 w 3514927"/>
                <a:gd name="connsiteY179" fmla="*/ 2667012 h 2909917"/>
                <a:gd name="connsiteX180" fmla="*/ 1064437 w 3514927"/>
                <a:gd name="connsiteY180" fmla="*/ 2667012 h 2909917"/>
                <a:gd name="connsiteX181" fmla="*/ 1076294 w 3514927"/>
                <a:gd name="connsiteY181" fmla="*/ 2660515 h 2909917"/>
                <a:gd name="connsiteX182" fmla="*/ 1080676 w 3514927"/>
                <a:gd name="connsiteY182" fmla="*/ 2658177 h 2909917"/>
                <a:gd name="connsiteX183" fmla="*/ 1055493 w 3514927"/>
                <a:gd name="connsiteY183" fmla="*/ 2658177 h 2909917"/>
                <a:gd name="connsiteX184" fmla="*/ 1067350 w 3514927"/>
                <a:gd name="connsiteY184" fmla="*/ 2651680 h 2909917"/>
                <a:gd name="connsiteX185" fmla="*/ 1071732 w 3514927"/>
                <a:gd name="connsiteY185" fmla="*/ 2649342 h 2909917"/>
                <a:gd name="connsiteX186" fmla="*/ 1046547 w 3514927"/>
                <a:gd name="connsiteY186" fmla="*/ 2649342 h 2909917"/>
                <a:gd name="connsiteX187" fmla="*/ 1058404 w 3514927"/>
                <a:gd name="connsiteY187" fmla="*/ 2642845 h 2909917"/>
                <a:gd name="connsiteX188" fmla="*/ 1062786 w 3514927"/>
                <a:gd name="connsiteY188" fmla="*/ 2640507 h 2909917"/>
                <a:gd name="connsiteX189" fmla="*/ 1037603 w 3514927"/>
                <a:gd name="connsiteY189" fmla="*/ 2640507 h 2909917"/>
                <a:gd name="connsiteX190" fmla="*/ 1049460 w 3514927"/>
                <a:gd name="connsiteY190" fmla="*/ 2634010 h 2909917"/>
                <a:gd name="connsiteX191" fmla="*/ 1053842 w 3514927"/>
                <a:gd name="connsiteY191" fmla="*/ 2631672 h 2909917"/>
                <a:gd name="connsiteX192" fmla="*/ 1028658 w 3514927"/>
                <a:gd name="connsiteY192" fmla="*/ 2631672 h 2909917"/>
                <a:gd name="connsiteX193" fmla="*/ 1040515 w 3514927"/>
                <a:gd name="connsiteY193" fmla="*/ 2625175 h 2909917"/>
                <a:gd name="connsiteX194" fmla="*/ 1044897 w 3514927"/>
                <a:gd name="connsiteY194" fmla="*/ 2622837 h 2909917"/>
                <a:gd name="connsiteX195" fmla="*/ 1019713 w 3514927"/>
                <a:gd name="connsiteY195" fmla="*/ 2622837 h 2909917"/>
                <a:gd name="connsiteX196" fmla="*/ 1031570 w 3514927"/>
                <a:gd name="connsiteY196" fmla="*/ 2616340 h 2909917"/>
                <a:gd name="connsiteX197" fmla="*/ 1035952 w 3514927"/>
                <a:gd name="connsiteY197" fmla="*/ 2614002 h 2909917"/>
                <a:gd name="connsiteX198" fmla="*/ 1010768 w 3514927"/>
                <a:gd name="connsiteY198" fmla="*/ 2614002 h 2909917"/>
                <a:gd name="connsiteX199" fmla="*/ 1022625 w 3514927"/>
                <a:gd name="connsiteY199" fmla="*/ 2607505 h 2909917"/>
                <a:gd name="connsiteX200" fmla="*/ 1027007 w 3514927"/>
                <a:gd name="connsiteY200" fmla="*/ 2605167 h 2909917"/>
                <a:gd name="connsiteX201" fmla="*/ 1001823 w 3514927"/>
                <a:gd name="connsiteY201" fmla="*/ 2605167 h 2909917"/>
                <a:gd name="connsiteX202" fmla="*/ 1013680 w 3514927"/>
                <a:gd name="connsiteY202" fmla="*/ 2598670 h 2909917"/>
                <a:gd name="connsiteX203" fmla="*/ 1018062 w 3514927"/>
                <a:gd name="connsiteY203" fmla="*/ 2596332 h 2909917"/>
                <a:gd name="connsiteX204" fmla="*/ 992879 w 3514927"/>
                <a:gd name="connsiteY204" fmla="*/ 2596332 h 2909917"/>
                <a:gd name="connsiteX205" fmla="*/ 1004736 w 3514927"/>
                <a:gd name="connsiteY205" fmla="*/ 2589835 h 2909917"/>
                <a:gd name="connsiteX206" fmla="*/ 1009118 w 3514927"/>
                <a:gd name="connsiteY206" fmla="*/ 2587497 h 2909917"/>
                <a:gd name="connsiteX207" fmla="*/ 983934 w 3514927"/>
                <a:gd name="connsiteY207" fmla="*/ 2587497 h 2909917"/>
                <a:gd name="connsiteX208" fmla="*/ 995791 w 3514927"/>
                <a:gd name="connsiteY208" fmla="*/ 2581000 h 2909917"/>
                <a:gd name="connsiteX209" fmla="*/ 1000173 w 3514927"/>
                <a:gd name="connsiteY209" fmla="*/ 2578662 h 2909917"/>
                <a:gd name="connsiteX210" fmla="*/ 974989 w 3514927"/>
                <a:gd name="connsiteY210" fmla="*/ 2578662 h 2909917"/>
                <a:gd name="connsiteX211" fmla="*/ 986846 w 3514927"/>
                <a:gd name="connsiteY211" fmla="*/ 2572165 h 2909917"/>
                <a:gd name="connsiteX212" fmla="*/ 991228 w 3514927"/>
                <a:gd name="connsiteY212" fmla="*/ 2569827 h 2909917"/>
                <a:gd name="connsiteX213" fmla="*/ 966044 w 3514927"/>
                <a:gd name="connsiteY213" fmla="*/ 2569827 h 2909917"/>
                <a:gd name="connsiteX214" fmla="*/ 977901 w 3514927"/>
                <a:gd name="connsiteY214" fmla="*/ 2563330 h 2909917"/>
                <a:gd name="connsiteX215" fmla="*/ 982285 w 3514927"/>
                <a:gd name="connsiteY215" fmla="*/ 2560991 h 2909917"/>
                <a:gd name="connsiteX216" fmla="*/ 957099 w 3514927"/>
                <a:gd name="connsiteY216" fmla="*/ 2560991 h 2909917"/>
                <a:gd name="connsiteX217" fmla="*/ 968956 w 3514927"/>
                <a:gd name="connsiteY217" fmla="*/ 2554494 h 2909917"/>
                <a:gd name="connsiteX218" fmla="*/ 973338 w 3514927"/>
                <a:gd name="connsiteY218" fmla="*/ 2552156 h 2909917"/>
                <a:gd name="connsiteX219" fmla="*/ 948154 w 3514927"/>
                <a:gd name="connsiteY219" fmla="*/ 2552156 h 2909917"/>
                <a:gd name="connsiteX220" fmla="*/ 960011 w 3514927"/>
                <a:gd name="connsiteY220" fmla="*/ 2545659 h 2909917"/>
                <a:gd name="connsiteX221" fmla="*/ 964393 w 3514927"/>
                <a:gd name="connsiteY221" fmla="*/ 2543321 h 2909917"/>
                <a:gd name="connsiteX222" fmla="*/ 939209 w 3514927"/>
                <a:gd name="connsiteY222" fmla="*/ 2543321 h 2909917"/>
                <a:gd name="connsiteX223" fmla="*/ 951066 w 3514927"/>
                <a:gd name="connsiteY223" fmla="*/ 2536824 h 2909917"/>
                <a:gd name="connsiteX224" fmla="*/ 955448 w 3514927"/>
                <a:gd name="connsiteY224" fmla="*/ 2534486 h 2909917"/>
                <a:gd name="connsiteX225" fmla="*/ 930265 w 3514927"/>
                <a:gd name="connsiteY225" fmla="*/ 2534486 h 2909917"/>
                <a:gd name="connsiteX226" fmla="*/ 942122 w 3514927"/>
                <a:gd name="connsiteY226" fmla="*/ 2527989 h 2909917"/>
                <a:gd name="connsiteX227" fmla="*/ 946504 w 3514927"/>
                <a:gd name="connsiteY227" fmla="*/ 2525651 h 2909917"/>
                <a:gd name="connsiteX228" fmla="*/ 921320 w 3514927"/>
                <a:gd name="connsiteY228" fmla="*/ 2525651 h 2909917"/>
                <a:gd name="connsiteX229" fmla="*/ 933177 w 3514927"/>
                <a:gd name="connsiteY229" fmla="*/ 2519154 h 2909917"/>
                <a:gd name="connsiteX230" fmla="*/ 937559 w 3514927"/>
                <a:gd name="connsiteY230" fmla="*/ 2516816 h 2909917"/>
                <a:gd name="connsiteX231" fmla="*/ 912375 w 3514927"/>
                <a:gd name="connsiteY231" fmla="*/ 2516816 h 2909917"/>
                <a:gd name="connsiteX232" fmla="*/ 924232 w 3514927"/>
                <a:gd name="connsiteY232" fmla="*/ 2510319 h 2909917"/>
                <a:gd name="connsiteX233" fmla="*/ 928614 w 3514927"/>
                <a:gd name="connsiteY233" fmla="*/ 2507981 h 2909917"/>
                <a:gd name="connsiteX234" fmla="*/ 903430 w 3514927"/>
                <a:gd name="connsiteY234" fmla="*/ 2507981 h 2909917"/>
                <a:gd name="connsiteX235" fmla="*/ 915287 w 3514927"/>
                <a:gd name="connsiteY235" fmla="*/ 2501484 h 2909917"/>
                <a:gd name="connsiteX236" fmla="*/ 919669 w 3514927"/>
                <a:gd name="connsiteY236" fmla="*/ 2499146 h 2909917"/>
                <a:gd name="connsiteX237" fmla="*/ 894485 w 3514927"/>
                <a:gd name="connsiteY237" fmla="*/ 2499146 h 2909917"/>
                <a:gd name="connsiteX238" fmla="*/ 906342 w 3514927"/>
                <a:gd name="connsiteY238" fmla="*/ 2492649 h 2909917"/>
                <a:gd name="connsiteX239" fmla="*/ 910724 w 3514927"/>
                <a:gd name="connsiteY239" fmla="*/ 2490311 h 2909917"/>
                <a:gd name="connsiteX240" fmla="*/ 885540 w 3514927"/>
                <a:gd name="connsiteY240" fmla="*/ 2490311 h 2909917"/>
                <a:gd name="connsiteX241" fmla="*/ 897397 w 3514927"/>
                <a:gd name="connsiteY241" fmla="*/ 2483814 h 2909917"/>
                <a:gd name="connsiteX242" fmla="*/ 901779 w 3514927"/>
                <a:gd name="connsiteY242" fmla="*/ 2481476 h 2909917"/>
                <a:gd name="connsiteX243" fmla="*/ 876595 w 3514927"/>
                <a:gd name="connsiteY243" fmla="*/ 2481476 h 2909917"/>
                <a:gd name="connsiteX244" fmla="*/ 888452 w 3514927"/>
                <a:gd name="connsiteY244" fmla="*/ 2474979 h 2909917"/>
                <a:gd name="connsiteX245" fmla="*/ 892834 w 3514927"/>
                <a:gd name="connsiteY245" fmla="*/ 2472641 h 2909917"/>
                <a:gd name="connsiteX246" fmla="*/ 867651 w 3514927"/>
                <a:gd name="connsiteY246" fmla="*/ 2472641 h 2909917"/>
                <a:gd name="connsiteX247" fmla="*/ 879508 w 3514927"/>
                <a:gd name="connsiteY247" fmla="*/ 2466144 h 2909917"/>
                <a:gd name="connsiteX248" fmla="*/ 883890 w 3514927"/>
                <a:gd name="connsiteY248" fmla="*/ 2463806 h 2909917"/>
                <a:gd name="connsiteX249" fmla="*/ 858706 w 3514927"/>
                <a:gd name="connsiteY249" fmla="*/ 2463806 h 2909917"/>
                <a:gd name="connsiteX250" fmla="*/ 870563 w 3514927"/>
                <a:gd name="connsiteY250" fmla="*/ 2457309 h 2909917"/>
                <a:gd name="connsiteX251" fmla="*/ 874945 w 3514927"/>
                <a:gd name="connsiteY251" fmla="*/ 2454971 h 2909917"/>
                <a:gd name="connsiteX252" fmla="*/ 849761 w 3514927"/>
                <a:gd name="connsiteY252" fmla="*/ 2454971 h 2909917"/>
                <a:gd name="connsiteX253" fmla="*/ 861618 w 3514927"/>
                <a:gd name="connsiteY253" fmla="*/ 2448474 h 2909917"/>
                <a:gd name="connsiteX254" fmla="*/ 866000 w 3514927"/>
                <a:gd name="connsiteY254" fmla="*/ 2446136 h 2909917"/>
                <a:gd name="connsiteX255" fmla="*/ 840816 w 3514927"/>
                <a:gd name="connsiteY255" fmla="*/ 2446136 h 2909917"/>
                <a:gd name="connsiteX256" fmla="*/ 852673 w 3514927"/>
                <a:gd name="connsiteY256" fmla="*/ 2439639 h 2909917"/>
                <a:gd name="connsiteX257" fmla="*/ 857057 w 3514927"/>
                <a:gd name="connsiteY257" fmla="*/ 2437300 h 2909917"/>
                <a:gd name="connsiteX258" fmla="*/ 831871 w 3514927"/>
                <a:gd name="connsiteY258" fmla="*/ 2437300 h 2909917"/>
                <a:gd name="connsiteX259" fmla="*/ 843728 w 3514927"/>
                <a:gd name="connsiteY259" fmla="*/ 2430803 h 2909917"/>
                <a:gd name="connsiteX260" fmla="*/ 848110 w 3514927"/>
                <a:gd name="connsiteY260" fmla="*/ 2428465 h 2909917"/>
                <a:gd name="connsiteX261" fmla="*/ 822926 w 3514927"/>
                <a:gd name="connsiteY261" fmla="*/ 2428465 h 2909917"/>
                <a:gd name="connsiteX262" fmla="*/ 834783 w 3514927"/>
                <a:gd name="connsiteY262" fmla="*/ 2421968 h 2909917"/>
                <a:gd name="connsiteX263" fmla="*/ 839165 w 3514927"/>
                <a:gd name="connsiteY263" fmla="*/ 2419630 h 2909917"/>
                <a:gd name="connsiteX264" fmla="*/ 813981 w 3514927"/>
                <a:gd name="connsiteY264" fmla="*/ 2419630 h 2909917"/>
                <a:gd name="connsiteX265" fmla="*/ 825838 w 3514927"/>
                <a:gd name="connsiteY265" fmla="*/ 2413133 h 2909917"/>
                <a:gd name="connsiteX266" fmla="*/ 830220 w 3514927"/>
                <a:gd name="connsiteY266" fmla="*/ 2410795 h 2909917"/>
                <a:gd name="connsiteX267" fmla="*/ 805037 w 3514927"/>
                <a:gd name="connsiteY267" fmla="*/ 2410795 h 2909917"/>
                <a:gd name="connsiteX268" fmla="*/ 816894 w 3514927"/>
                <a:gd name="connsiteY268" fmla="*/ 2404298 h 2909917"/>
                <a:gd name="connsiteX269" fmla="*/ 821276 w 3514927"/>
                <a:gd name="connsiteY269" fmla="*/ 2401960 h 2909917"/>
                <a:gd name="connsiteX270" fmla="*/ 796092 w 3514927"/>
                <a:gd name="connsiteY270" fmla="*/ 2401960 h 2909917"/>
                <a:gd name="connsiteX271" fmla="*/ 807949 w 3514927"/>
                <a:gd name="connsiteY271" fmla="*/ 2395463 h 2909917"/>
                <a:gd name="connsiteX272" fmla="*/ 812331 w 3514927"/>
                <a:gd name="connsiteY272" fmla="*/ 2393125 h 2909917"/>
                <a:gd name="connsiteX273" fmla="*/ 787147 w 3514927"/>
                <a:gd name="connsiteY273" fmla="*/ 2393125 h 2909917"/>
                <a:gd name="connsiteX274" fmla="*/ 799004 w 3514927"/>
                <a:gd name="connsiteY274" fmla="*/ 2386628 h 2909917"/>
                <a:gd name="connsiteX275" fmla="*/ 803386 w 3514927"/>
                <a:gd name="connsiteY275" fmla="*/ 2384290 h 2909917"/>
                <a:gd name="connsiteX276" fmla="*/ 778202 w 3514927"/>
                <a:gd name="connsiteY276" fmla="*/ 2384290 h 2909917"/>
                <a:gd name="connsiteX277" fmla="*/ 790059 w 3514927"/>
                <a:gd name="connsiteY277" fmla="*/ 2377793 h 2909917"/>
                <a:gd name="connsiteX278" fmla="*/ 794441 w 3514927"/>
                <a:gd name="connsiteY278" fmla="*/ 2375455 h 2909917"/>
                <a:gd name="connsiteX279" fmla="*/ 769257 w 3514927"/>
                <a:gd name="connsiteY279" fmla="*/ 2375455 h 2909917"/>
                <a:gd name="connsiteX280" fmla="*/ 781114 w 3514927"/>
                <a:gd name="connsiteY280" fmla="*/ 2368958 h 2909917"/>
                <a:gd name="connsiteX281" fmla="*/ 785496 w 3514927"/>
                <a:gd name="connsiteY281" fmla="*/ 2366620 h 2909917"/>
                <a:gd name="connsiteX282" fmla="*/ 760312 w 3514927"/>
                <a:gd name="connsiteY282" fmla="*/ 2366620 h 2909917"/>
                <a:gd name="connsiteX283" fmla="*/ 772169 w 3514927"/>
                <a:gd name="connsiteY283" fmla="*/ 2360123 h 2909917"/>
                <a:gd name="connsiteX284" fmla="*/ 776551 w 3514927"/>
                <a:gd name="connsiteY284" fmla="*/ 2357785 h 2909917"/>
                <a:gd name="connsiteX285" fmla="*/ 751367 w 3514927"/>
                <a:gd name="connsiteY285" fmla="*/ 2357785 h 2909917"/>
                <a:gd name="connsiteX286" fmla="*/ 763224 w 3514927"/>
                <a:gd name="connsiteY286" fmla="*/ 2351288 h 2909917"/>
                <a:gd name="connsiteX287" fmla="*/ 767606 w 3514927"/>
                <a:gd name="connsiteY287" fmla="*/ 2348950 h 2909917"/>
                <a:gd name="connsiteX288" fmla="*/ 742423 w 3514927"/>
                <a:gd name="connsiteY288" fmla="*/ 2348950 h 2909917"/>
                <a:gd name="connsiteX289" fmla="*/ 754280 w 3514927"/>
                <a:gd name="connsiteY289" fmla="*/ 2342453 h 2909917"/>
                <a:gd name="connsiteX290" fmla="*/ 758662 w 3514927"/>
                <a:gd name="connsiteY290" fmla="*/ 2340115 h 2909917"/>
                <a:gd name="connsiteX291" fmla="*/ 733478 w 3514927"/>
                <a:gd name="connsiteY291" fmla="*/ 2340115 h 2909917"/>
                <a:gd name="connsiteX292" fmla="*/ 745335 w 3514927"/>
                <a:gd name="connsiteY292" fmla="*/ 2333618 h 2909917"/>
                <a:gd name="connsiteX293" fmla="*/ 749717 w 3514927"/>
                <a:gd name="connsiteY293" fmla="*/ 2331280 h 2909917"/>
                <a:gd name="connsiteX294" fmla="*/ 724533 w 3514927"/>
                <a:gd name="connsiteY294" fmla="*/ 2331280 h 2909917"/>
                <a:gd name="connsiteX295" fmla="*/ 736390 w 3514927"/>
                <a:gd name="connsiteY295" fmla="*/ 2324783 h 2909917"/>
                <a:gd name="connsiteX296" fmla="*/ 740772 w 3514927"/>
                <a:gd name="connsiteY296" fmla="*/ 2322445 h 2909917"/>
                <a:gd name="connsiteX297" fmla="*/ 715588 w 3514927"/>
                <a:gd name="connsiteY297" fmla="*/ 2322445 h 2909917"/>
                <a:gd name="connsiteX298" fmla="*/ 727445 w 3514927"/>
                <a:gd name="connsiteY298" fmla="*/ 2315948 h 2909917"/>
                <a:gd name="connsiteX299" fmla="*/ 731827 w 3514927"/>
                <a:gd name="connsiteY299" fmla="*/ 2313610 h 2909917"/>
                <a:gd name="connsiteX300" fmla="*/ 706643 w 3514927"/>
                <a:gd name="connsiteY300" fmla="*/ 2313610 h 2909917"/>
                <a:gd name="connsiteX301" fmla="*/ 718500 w 3514927"/>
                <a:gd name="connsiteY301" fmla="*/ 2307113 h 2909917"/>
                <a:gd name="connsiteX302" fmla="*/ 722884 w 3514927"/>
                <a:gd name="connsiteY302" fmla="*/ 2304774 h 2909917"/>
                <a:gd name="connsiteX303" fmla="*/ 697699 w 3514927"/>
                <a:gd name="connsiteY303" fmla="*/ 2304774 h 2909917"/>
                <a:gd name="connsiteX304" fmla="*/ 709556 w 3514927"/>
                <a:gd name="connsiteY304" fmla="*/ 2298277 h 2909917"/>
                <a:gd name="connsiteX305" fmla="*/ 713938 w 3514927"/>
                <a:gd name="connsiteY305" fmla="*/ 2295939 h 2909917"/>
                <a:gd name="connsiteX306" fmla="*/ 688753 w 3514927"/>
                <a:gd name="connsiteY306" fmla="*/ 2295939 h 2909917"/>
                <a:gd name="connsiteX307" fmla="*/ 700610 w 3514927"/>
                <a:gd name="connsiteY307" fmla="*/ 2289442 h 2909917"/>
                <a:gd name="connsiteX308" fmla="*/ 704992 w 3514927"/>
                <a:gd name="connsiteY308" fmla="*/ 2287104 h 2909917"/>
                <a:gd name="connsiteX309" fmla="*/ 679809 w 3514927"/>
                <a:gd name="connsiteY309" fmla="*/ 2287104 h 2909917"/>
                <a:gd name="connsiteX310" fmla="*/ 691666 w 3514927"/>
                <a:gd name="connsiteY310" fmla="*/ 2280607 h 2909917"/>
                <a:gd name="connsiteX311" fmla="*/ 696048 w 3514927"/>
                <a:gd name="connsiteY311" fmla="*/ 2278269 h 2909917"/>
                <a:gd name="connsiteX312" fmla="*/ 670864 w 3514927"/>
                <a:gd name="connsiteY312" fmla="*/ 2278269 h 2909917"/>
                <a:gd name="connsiteX313" fmla="*/ 682721 w 3514927"/>
                <a:gd name="connsiteY313" fmla="*/ 2271772 h 2909917"/>
                <a:gd name="connsiteX314" fmla="*/ 687103 w 3514927"/>
                <a:gd name="connsiteY314" fmla="*/ 2269434 h 2909917"/>
                <a:gd name="connsiteX315" fmla="*/ 661919 w 3514927"/>
                <a:gd name="connsiteY315" fmla="*/ 2269434 h 2909917"/>
                <a:gd name="connsiteX316" fmla="*/ 673776 w 3514927"/>
                <a:gd name="connsiteY316" fmla="*/ 2262937 h 2909917"/>
                <a:gd name="connsiteX317" fmla="*/ 678158 w 3514927"/>
                <a:gd name="connsiteY317" fmla="*/ 2260599 h 2909917"/>
                <a:gd name="connsiteX318" fmla="*/ 652974 w 3514927"/>
                <a:gd name="connsiteY318" fmla="*/ 2260599 h 2909917"/>
                <a:gd name="connsiteX319" fmla="*/ 664831 w 3514927"/>
                <a:gd name="connsiteY319" fmla="*/ 2254102 h 2909917"/>
                <a:gd name="connsiteX320" fmla="*/ 669213 w 3514927"/>
                <a:gd name="connsiteY320" fmla="*/ 2251764 h 2909917"/>
                <a:gd name="connsiteX321" fmla="*/ 644029 w 3514927"/>
                <a:gd name="connsiteY321" fmla="*/ 2251764 h 2909917"/>
                <a:gd name="connsiteX322" fmla="*/ 655886 w 3514927"/>
                <a:gd name="connsiteY322" fmla="*/ 2245267 h 2909917"/>
                <a:gd name="connsiteX323" fmla="*/ 660268 w 3514927"/>
                <a:gd name="connsiteY323" fmla="*/ 2242929 h 2909917"/>
                <a:gd name="connsiteX324" fmla="*/ 635085 w 3514927"/>
                <a:gd name="connsiteY324" fmla="*/ 2242929 h 2909917"/>
                <a:gd name="connsiteX325" fmla="*/ 646942 w 3514927"/>
                <a:gd name="connsiteY325" fmla="*/ 2236432 h 2909917"/>
                <a:gd name="connsiteX326" fmla="*/ 651324 w 3514927"/>
                <a:gd name="connsiteY326" fmla="*/ 2234094 h 2909917"/>
                <a:gd name="connsiteX327" fmla="*/ 626140 w 3514927"/>
                <a:gd name="connsiteY327" fmla="*/ 2234094 h 2909917"/>
                <a:gd name="connsiteX328" fmla="*/ 637997 w 3514927"/>
                <a:gd name="connsiteY328" fmla="*/ 2227597 h 2909917"/>
                <a:gd name="connsiteX329" fmla="*/ 642379 w 3514927"/>
                <a:gd name="connsiteY329" fmla="*/ 2225259 h 2909917"/>
                <a:gd name="connsiteX330" fmla="*/ 617195 w 3514927"/>
                <a:gd name="connsiteY330" fmla="*/ 2225259 h 2909917"/>
                <a:gd name="connsiteX331" fmla="*/ 629052 w 3514927"/>
                <a:gd name="connsiteY331" fmla="*/ 2218762 h 2909917"/>
                <a:gd name="connsiteX332" fmla="*/ 633434 w 3514927"/>
                <a:gd name="connsiteY332" fmla="*/ 2216424 h 2909917"/>
                <a:gd name="connsiteX333" fmla="*/ 608250 w 3514927"/>
                <a:gd name="connsiteY333" fmla="*/ 2216424 h 2909917"/>
                <a:gd name="connsiteX334" fmla="*/ 620107 w 3514927"/>
                <a:gd name="connsiteY334" fmla="*/ 2209927 h 2909917"/>
                <a:gd name="connsiteX335" fmla="*/ 624489 w 3514927"/>
                <a:gd name="connsiteY335" fmla="*/ 2207589 h 2909917"/>
                <a:gd name="connsiteX336" fmla="*/ 599305 w 3514927"/>
                <a:gd name="connsiteY336" fmla="*/ 2207589 h 2909917"/>
                <a:gd name="connsiteX337" fmla="*/ 611162 w 3514927"/>
                <a:gd name="connsiteY337" fmla="*/ 2201092 h 2909917"/>
                <a:gd name="connsiteX338" fmla="*/ 615544 w 3514927"/>
                <a:gd name="connsiteY338" fmla="*/ 2198754 h 2909917"/>
                <a:gd name="connsiteX339" fmla="*/ 590360 w 3514927"/>
                <a:gd name="connsiteY339" fmla="*/ 2198754 h 2909917"/>
                <a:gd name="connsiteX340" fmla="*/ 602217 w 3514927"/>
                <a:gd name="connsiteY340" fmla="*/ 2192257 h 2909917"/>
                <a:gd name="connsiteX341" fmla="*/ 606601 w 3514927"/>
                <a:gd name="connsiteY341" fmla="*/ 2189918 h 2909917"/>
                <a:gd name="connsiteX342" fmla="*/ 581415 w 3514927"/>
                <a:gd name="connsiteY342" fmla="*/ 2189918 h 2909917"/>
                <a:gd name="connsiteX343" fmla="*/ 593272 w 3514927"/>
                <a:gd name="connsiteY343" fmla="*/ 2183421 h 2909917"/>
                <a:gd name="connsiteX344" fmla="*/ 597654 w 3514927"/>
                <a:gd name="connsiteY344" fmla="*/ 2181083 h 2909917"/>
                <a:gd name="connsiteX345" fmla="*/ 572471 w 3514927"/>
                <a:gd name="connsiteY345" fmla="*/ 2181083 h 2909917"/>
                <a:gd name="connsiteX346" fmla="*/ 584328 w 3514927"/>
                <a:gd name="connsiteY346" fmla="*/ 2174586 h 2909917"/>
                <a:gd name="connsiteX347" fmla="*/ 588710 w 3514927"/>
                <a:gd name="connsiteY347" fmla="*/ 2172248 h 2909917"/>
                <a:gd name="connsiteX348" fmla="*/ 563526 w 3514927"/>
                <a:gd name="connsiteY348" fmla="*/ 2172248 h 2909917"/>
                <a:gd name="connsiteX349" fmla="*/ 575383 w 3514927"/>
                <a:gd name="connsiteY349" fmla="*/ 2165751 h 2909917"/>
                <a:gd name="connsiteX350" fmla="*/ 579765 w 3514927"/>
                <a:gd name="connsiteY350" fmla="*/ 2163413 h 2909917"/>
                <a:gd name="connsiteX351" fmla="*/ 554581 w 3514927"/>
                <a:gd name="connsiteY351" fmla="*/ 2163413 h 2909917"/>
                <a:gd name="connsiteX352" fmla="*/ 566438 w 3514927"/>
                <a:gd name="connsiteY352" fmla="*/ 2156916 h 2909917"/>
                <a:gd name="connsiteX353" fmla="*/ 570820 w 3514927"/>
                <a:gd name="connsiteY353" fmla="*/ 2154578 h 2909917"/>
                <a:gd name="connsiteX354" fmla="*/ 545636 w 3514927"/>
                <a:gd name="connsiteY354" fmla="*/ 2154578 h 2909917"/>
                <a:gd name="connsiteX355" fmla="*/ 557493 w 3514927"/>
                <a:gd name="connsiteY355" fmla="*/ 2148081 h 2909917"/>
                <a:gd name="connsiteX356" fmla="*/ 561875 w 3514927"/>
                <a:gd name="connsiteY356" fmla="*/ 2145743 h 2909917"/>
                <a:gd name="connsiteX357" fmla="*/ 536691 w 3514927"/>
                <a:gd name="connsiteY357" fmla="*/ 2145743 h 2909917"/>
                <a:gd name="connsiteX358" fmla="*/ 548548 w 3514927"/>
                <a:gd name="connsiteY358" fmla="*/ 2139246 h 2909917"/>
                <a:gd name="connsiteX359" fmla="*/ 552930 w 3514927"/>
                <a:gd name="connsiteY359" fmla="*/ 2136908 h 2909917"/>
                <a:gd name="connsiteX360" fmla="*/ 527746 w 3514927"/>
                <a:gd name="connsiteY360" fmla="*/ 2136908 h 2909917"/>
                <a:gd name="connsiteX361" fmla="*/ 539603 w 3514927"/>
                <a:gd name="connsiteY361" fmla="*/ 2130411 h 2909917"/>
                <a:gd name="connsiteX362" fmla="*/ 543985 w 3514927"/>
                <a:gd name="connsiteY362" fmla="*/ 2128073 h 2909917"/>
                <a:gd name="connsiteX363" fmla="*/ 518801 w 3514927"/>
                <a:gd name="connsiteY363" fmla="*/ 2128073 h 2909917"/>
                <a:gd name="connsiteX364" fmla="*/ 530658 w 3514927"/>
                <a:gd name="connsiteY364" fmla="*/ 2121576 h 2909917"/>
                <a:gd name="connsiteX365" fmla="*/ 535040 w 3514927"/>
                <a:gd name="connsiteY365" fmla="*/ 2119238 h 2909917"/>
                <a:gd name="connsiteX366" fmla="*/ 509856 w 3514927"/>
                <a:gd name="connsiteY366" fmla="*/ 2119238 h 2909917"/>
                <a:gd name="connsiteX367" fmla="*/ 521713 w 3514927"/>
                <a:gd name="connsiteY367" fmla="*/ 2112741 h 2909917"/>
                <a:gd name="connsiteX368" fmla="*/ 526095 w 3514927"/>
                <a:gd name="connsiteY368" fmla="*/ 2110403 h 2909917"/>
                <a:gd name="connsiteX369" fmla="*/ 500912 w 3514927"/>
                <a:gd name="connsiteY369" fmla="*/ 2110403 h 2909917"/>
                <a:gd name="connsiteX370" fmla="*/ 512769 w 3514927"/>
                <a:gd name="connsiteY370" fmla="*/ 2103906 h 2909917"/>
                <a:gd name="connsiteX371" fmla="*/ 517151 w 3514927"/>
                <a:gd name="connsiteY371" fmla="*/ 2101568 h 2909917"/>
                <a:gd name="connsiteX372" fmla="*/ 491967 w 3514927"/>
                <a:gd name="connsiteY372" fmla="*/ 2101568 h 2909917"/>
                <a:gd name="connsiteX373" fmla="*/ 503824 w 3514927"/>
                <a:gd name="connsiteY373" fmla="*/ 2095071 h 2909917"/>
                <a:gd name="connsiteX374" fmla="*/ 508206 w 3514927"/>
                <a:gd name="connsiteY374" fmla="*/ 2092733 h 2909917"/>
                <a:gd name="connsiteX375" fmla="*/ 483022 w 3514927"/>
                <a:gd name="connsiteY375" fmla="*/ 2092733 h 2909917"/>
                <a:gd name="connsiteX376" fmla="*/ 494879 w 3514927"/>
                <a:gd name="connsiteY376" fmla="*/ 2086236 h 2909917"/>
                <a:gd name="connsiteX377" fmla="*/ 499261 w 3514927"/>
                <a:gd name="connsiteY377" fmla="*/ 2083898 h 2909917"/>
                <a:gd name="connsiteX378" fmla="*/ 474077 w 3514927"/>
                <a:gd name="connsiteY378" fmla="*/ 2083898 h 2909917"/>
                <a:gd name="connsiteX379" fmla="*/ 485934 w 3514927"/>
                <a:gd name="connsiteY379" fmla="*/ 2077401 h 2909917"/>
                <a:gd name="connsiteX380" fmla="*/ 490316 w 3514927"/>
                <a:gd name="connsiteY380" fmla="*/ 2075063 h 2909917"/>
                <a:gd name="connsiteX381" fmla="*/ 465132 w 3514927"/>
                <a:gd name="connsiteY381" fmla="*/ 2075063 h 2909917"/>
                <a:gd name="connsiteX382" fmla="*/ 476989 w 3514927"/>
                <a:gd name="connsiteY382" fmla="*/ 2068566 h 2909917"/>
                <a:gd name="connsiteX383" fmla="*/ 481371 w 3514927"/>
                <a:gd name="connsiteY383" fmla="*/ 2066228 h 2909917"/>
                <a:gd name="connsiteX384" fmla="*/ 456187 w 3514927"/>
                <a:gd name="connsiteY384" fmla="*/ 2066228 h 2909917"/>
                <a:gd name="connsiteX385" fmla="*/ 468044 w 3514927"/>
                <a:gd name="connsiteY385" fmla="*/ 2059731 h 2909917"/>
                <a:gd name="connsiteX386" fmla="*/ 472428 w 3514927"/>
                <a:gd name="connsiteY386" fmla="*/ 2057392 h 2909917"/>
                <a:gd name="connsiteX387" fmla="*/ 447242 w 3514927"/>
                <a:gd name="connsiteY387" fmla="*/ 2057392 h 2909917"/>
                <a:gd name="connsiteX388" fmla="*/ 459099 w 3514927"/>
                <a:gd name="connsiteY388" fmla="*/ 2050895 h 2909917"/>
                <a:gd name="connsiteX389" fmla="*/ 463481 w 3514927"/>
                <a:gd name="connsiteY389" fmla="*/ 2048557 h 2909917"/>
                <a:gd name="connsiteX390" fmla="*/ 438298 w 3514927"/>
                <a:gd name="connsiteY390" fmla="*/ 2048557 h 2909917"/>
                <a:gd name="connsiteX391" fmla="*/ 450155 w 3514927"/>
                <a:gd name="connsiteY391" fmla="*/ 2042060 h 2909917"/>
                <a:gd name="connsiteX392" fmla="*/ 454537 w 3514927"/>
                <a:gd name="connsiteY392" fmla="*/ 2039722 h 2909917"/>
                <a:gd name="connsiteX393" fmla="*/ 429353 w 3514927"/>
                <a:gd name="connsiteY393" fmla="*/ 2039722 h 2909917"/>
                <a:gd name="connsiteX394" fmla="*/ 441210 w 3514927"/>
                <a:gd name="connsiteY394" fmla="*/ 2033225 h 2909917"/>
                <a:gd name="connsiteX395" fmla="*/ 445592 w 3514927"/>
                <a:gd name="connsiteY395" fmla="*/ 2030887 h 2909917"/>
                <a:gd name="connsiteX396" fmla="*/ 420408 w 3514927"/>
                <a:gd name="connsiteY396" fmla="*/ 2030887 h 2909917"/>
                <a:gd name="connsiteX397" fmla="*/ 432265 w 3514927"/>
                <a:gd name="connsiteY397" fmla="*/ 2024390 h 2909917"/>
                <a:gd name="connsiteX398" fmla="*/ 436647 w 3514927"/>
                <a:gd name="connsiteY398" fmla="*/ 2022052 h 2909917"/>
                <a:gd name="connsiteX399" fmla="*/ 411463 w 3514927"/>
                <a:gd name="connsiteY399" fmla="*/ 2022052 h 2909917"/>
                <a:gd name="connsiteX400" fmla="*/ 423320 w 3514927"/>
                <a:gd name="connsiteY400" fmla="*/ 2015555 h 2909917"/>
                <a:gd name="connsiteX401" fmla="*/ 427702 w 3514927"/>
                <a:gd name="connsiteY401" fmla="*/ 2013217 h 2909917"/>
                <a:gd name="connsiteX402" fmla="*/ 402518 w 3514927"/>
                <a:gd name="connsiteY402" fmla="*/ 2013217 h 2909917"/>
                <a:gd name="connsiteX403" fmla="*/ 414375 w 3514927"/>
                <a:gd name="connsiteY403" fmla="*/ 2006720 h 2909917"/>
                <a:gd name="connsiteX404" fmla="*/ 418757 w 3514927"/>
                <a:gd name="connsiteY404" fmla="*/ 2004382 h 2909917"/>
                <a:gd name="connsiteX405" fmla="*/ 393573 w 3514927"/>
                <a:gd name="connsiteY405" fmla="*/ 2004382 h 2909917"/>
                <a:gd name="connsiteX406" fmla="*/ 405430 w 3514927"/>
                <a:gd name="connsiteY406" fmla="*/ 1997885 h 2909917"/>
                <a:gd name="connsiteX407" fmla="*/ 409812 w 3514927"/>
                <a:gd name="connsiteY407" fmla="*/ 1995547 h 2909917"/>
                <a:gd name="connsiteX408" fmla="*/ 384628 w 3514927"/>
                <a:gd name="connsiteY408" fmla="*/ 1995547 h 2909917"/>
                <a:gd name="connsiteX409" fmla="*/ 396485 w 3514927"/>
                <a:gd name="connsiteY409" fmla="*/ 1989050 h 2909917"/>
                <a:gd name="connsiteX410" fmla="*/ 400867 w 3514927"/>
                <a:gd name="connsiteY410" fmla="*/ 1986712 h 2909917"/>
                <a:gd name="connsiteX411" fmla="*/ 375684 w 3514927"/>
                <a:gd name="connsiteY411" fmla="*/ 1986712 h 2909917"/>
                <a:gd name="connsiteX412" fmla="*/ 387541 w 3514927"/>
                <a:gd name="connsiteY412" fmla="*/ 1980215 h 2909917"/>
                <a:gd name="connsiteX413" fmla="*/ 391923 w 3514927"/>
                <a:gd name="connsiteY413" fmla="*/ 1977877 h 2909917"/>
                <a:gd name="connsiteX414" fmla="*/ 366739 w 3514927"/>
                <a:gd name="connsiteY414" fmla="*/ 1977877 h 2909917"/>
                <a:gd name="connsiteX415" fmla="*/ 378596 w 3514927"/>
                <a:gd name="connsiteY415" fmla="*/ 1971380 h 2909917"/>
                <a:gd name="connsiteX416" fmla="*/ 382978 w 3514927"/>
                <a:gd name="connsiteY416" fmla="*/ 1969042 h 2909917"/>
                <a:gd name="connsiteX417" fmla="*/ 357794 w 3514927"/>
                <a:gd name="connsiteY417" fmla="*/ 1969042 h 2909917"/>
                <a:gd name="connsiteX418" fmla="*/ 369651 w 3514927"/>
                <a:gd name="connsiteY418" fmla="*/ 1962545 h 2909917"/>
                <a:gd name="connsiteX419" fmla="*/ 374033 w 3514927"/>
                <a:gd name="connsiteY419" fmla="*/ 1960207 h 2909917"/>
                <a:gd name="connsiteX420" fmla="*/ 348849 w 3514927"/>
                <a:gd name="connsiteY420" fmla="*/ 1960207 h 2909917"/>
                <a:gd name="connsiteX421" fmla="*/ 360706 w 3514927"/>
                <a:gd name="connsiteY421" fmla="*/ 1953710 h 2909917"/>
                <a:gd name="connsiteX422" fmla="*/ 365088 w 3514927"/>
                <a:gd name="connsiteY422" fmla="*/ 1951372 h 2909917"/>
                <a:gd name="connsiteX423" fmla="*/ 339904 w 3514927"/>
                <a:gd name="connsiteY423" fmla="*/ 1951372 h 2909917"/>
                <a:gd name="connsiteX424" fmla="*/ 351761 w 3514927"/>
                <a:gd name="connsiteY424" fmla="*/ 1944875 h 2909917"/>
                <a:gd name="connsiteX425" fmla="*/ 356143 w 3514927"/>
                <a:gd name="connsiteY425" fmla="*/ 1942537 h 2909917"/>
                <a:gd name="connsiteX426" fmla="*/ 330960 w 3514927"/>
                <a:gd name="connsiteY426" fmla="*/ 1942537 h 2909917"/>
                <a:gd name="connsiteX427" fmla="*/ 342817 w 3514927"/>
                <a:gd name="connsiteY427" fmla="*/ 1936040 h 2909917"/>
                <a:gd name="connsiteX428" fmla="*/ 347201 w 3514927"/>
                <a:gd name="connsiteY428" fmla="*/ 1933701 h 2909917"/>
                <a:gd name="connsiteX429" fmla="*/ 322014 w 3514927"/>
                <a:gd name="connsiteY429" fmla="*/ 1933701 h 2909917"/>
                <a:gd name="connsiteX430" fmla="*/ 333871 w 3514927"/>
                <a:gd name="connsiteY430" fmla="*/ 1927204 h 2909917"/>
                <a:gd name="connsiteX431" fmla="*/ 338253 w 3514927"/>
                <a:gd name="connsiteY431" fmla="*/ 1924866 h 2909917"/>
                <a:gd name="connsiteX432" fmla="*/ 313070 w 3514927"/>
                <a:gd name="connsiteY432" fmla="*/ 1924866 h 2909917"/>
                <a:gd name="connsiteX433" fmla="*/ 324927 w 3514927"/>
                <a:gd name="connsiteY433" fmla="*/ 1918369 h 2909917"/>
                <a:gd name="connsiteX434" fmla="*/ 329309 w 3514927"/>
                <a:gd name="connsiteY434" fmla="*/ 1916031 h 2909917"/>
                <a:gd name="connsiteX435" fmla="*/ 304125 w 3514927"/>
                <a:gd name="connsiteY435" fmla="*/ 1916031 h 2909917"/>
                <a:gd name="connsiteX436" fmla="*/ 315982 w 3514927"/>
                <a:gd name="connsiteY436" fmla="*/ 1909534 h 2909917"/>
                <a:gd name="connsiteX437" fmla="*/ 320364 w 3514927"/>
                <a:gd name="connsiteY437" fmla="*/ 1907196 h 2909917"/>
                <a:gd name="connsiteX438" fmla="*/ 295180 w 3514927"/>
                <a:gd name="connsiteY438" fmla="*/ 1907196 h 2909917"/>
                <a:gd name="connsiteX439" fmla="*/ 307037 w 3514927"/>
                <a:gd name="connsiteY439" fmla="*/ 1900699 h 2909917"/>
                <a:gd name="connsiteX440" fmla="*/ 311419 w 3514927"/>
                <a:gd name="connsiteY440" fmla="*/ 1898361 h 2909917"/>
                <a:gd name="connsiteX441" fmla="*/ 286235 w 3514927"/>
                <a:gd name="connsiteY441" fmla="*/ 1898361 h 2909917"/>
                <a:gd name="connsiteX442" fmla="*/ 298092 w 3514927"/>
                <a:gd name="connsiteY442" fmla="*/ 1891864 h 2909917"/>
                <a:gd name="connsiteX443" fmla="*/ 302474 w 3514927"/>
                <a:gd name="connsiteY443" fmla="*/ 1889526 h 2909917"/>
                <a:gd name="connsiteX444" fmla="*/ 277290 w 3514927"/>
                <a:gd name="connsiteY444" fmla="*/ 1889526 h 2909917"/>
                <a:gd name="connsiteX445" fmla="*/ 289147 w 3514927"/>
                <a:gd name="connsiteY445" fmla="*/ 1883029 h 2909917"/>
                <a:gd name="connsiteX446" fmla="*/ 293529 w 3514927"/>
                <a:gd name="connsiteY446" fmla="*/ 1880691 h 2909917"/>
                <a:gd name="connsiteX447" fmla="*/ 268346 w 3514927"/>
                <a:gd name="connsiteY447" fmla="*/ 1880691 h 2909917"/>
                <a:gd name="connsiteX448" fmla="*/ 280203 w 3514927"/>
                <a:gd name="connsiteY448" fmla="*/ 1874194 h 2909917"/>
                <a:gd name="connsiteX449" fmla="*/ 284585 w 3514927"/>
                <a:gd name="connsiteY449" fmla="*/ 1871856 h 2909917"/>
                <a:gd name="connsiteX450" fmla="*/ 259401 w 3514927"/>
                <a:gd name="connsiteY450" fmla="*/ 1871856 h 2909917"/>
                <a:gd name="connsiteX451" fmla="*/ 271258 w 3514927"/>
                <a:gd name="connsiteY451" fmla="*/ 1865359 h 2909917"/>
                <a:gd name="connsiteX452" fmla="*/ 275640 w 3514927"/>
                <a:gd name="connsiteY452" fmla="*/ 1863021 h 2909917"/>
                <a:gd name="connsiteX453" fmla="*/ 250456 w 3514927"/>
                <a:gd name="connsiteY453" fmla="*/ 1863021 h 2909917"/>
                <a:gd name="connsiteX454" fmla="*/ 262313 w 3514927"/>
                <a:gd name="connsiteY454" fmla="*/ 1856524 h 2909917"/>
                <a:gd name="connsiteX455" fmla="*/ 266695 w 3514927"/>
                <a:gd name="connsiteY455" fmla="*/ 1854186 h 2909917"/>
                <a:gd name="connsiteX456" fmla="*/ 241511 w 3514927"/>
                <a:gd name="connsiteY456" fmla="*/ 1854186 h 2909917"/>
                <a:gd name="connsiteX457" fmla="*/ 253368 w 3514927"/>
                <a:gd name="connsiteY457" fmla="*/ 1847689 h 2909917"/>
                <a:gd name="connsiteX458" fmla="*/ 257750 w 3514927"/>
                <a:gd name="connsiteY458" fmla="*/ 1845351 h 2909917"/>
                <a:gd name="connsiteX459" fmla="*/ 232566 w 3514927"/>
                <a:gd name="connsiteY459" fmla="*/ 1845351 h 2909917"/>
                <a:gd name="connsiteX460" fmla="*/ 244423 w 3514927"/>
                <a:gd name="connsiteY460" fmla="*/ 1838854 h 2909917"/>
                <a:gd name="connsiteX461" fmla="*/ 248805 w 3514927"/>
                <a:gd name="connsiteY461" fmla="*/ 1836516 h 2909917"/>
                <a:gd name="connsiteX462" fmla="*/ 223621 w 3514927"/>
                <a:gd name="connsiteY462" fmla="*/ 1836516 h 2909917"/>
                <a:gd name="connsiteX463" fmla="*/ 235478 w 3514927"/>
                <a:gd name="connsiteY463" fmla="*/ 1830019 h 2909917"/>
                <a:gd name="connsiteX464" fmla="*/ 239860 w 3514927"/>
                <a:gd name="connsiteY464" fmla="*/ 1827681 h 2909917"/>
                <a:gd name="connsiteX465" fmla="*/ 214676 w 3514927"/>
                <a:gd name="connsiteY465" fmla="*/ 1827681 h 2909917"/>
                <a:gd name="connsiteX466" fmla="*/ 226533 w 3514927"/>
                <a:gd name="connsiteY466" fmla="*/ 1821184 h 2909917"/>
                <a:gd name="connsiteX467" fmla="*/ 230915 w 3514927"/>
                <a:gd name="connsiteY467" fmla="*/ 1818846 h 2909917"/>
                <a:gd name="connsiteX468" fmla="*/ 205732 w 3514927"/>
                <a:gd name="connsiteY468" fmla="*/ 1818846 h 2909917"/>
                <a:gd name="connsiteX469" fmla="*/ 217589 w 3514927"/>
                <a:gd name="connsiteY469" fmla="*/ 1812349 h 2909917"/>
                <a:gd name="connsiteX470" fmla="*/ 221971 w 3514927"/>
                <a:gd name="connsiteY470" fmla="*/ 1810011 h 2909917"/>
                <a:gd name="connsiteX471" fmla="*/ 196787 w 3514927"/>
                <a:gd name="connsiteY471" fmla="*/ 1810011 h 2909917"/>
                <a:gd name="connsiteX472" fmla="*/ 208644 w 3514927"/>
                <a:gd name="connsiteY472" fmla="*/ 1803514 h 2909917"/>
                <a:gd name="connsiteX473" fmla="*/ 213028 w 3514927"/>
                <a:gd name="connsiteY473" fmla="*/ 1801175 h 2909917"/>
                <a:gd name="connsiteX474" fmla="*/ 187842 w 3514927"/>
                <a:gd name="connsiteY474" fmla="*/ 1801175 h 2909917"/>
                <a:gd name="connsiteX475" fmla="*/ 199699 w 3514927"/>
                <a:gd name="connsiteY475" fmla="*/ 1794678 h 2909917"/>
                <a:gd name="connsiteX476" fmla="*/ 204081 w 3514927"/>
                <a:gd name="connsiteY476" fmla="*/ 1792340 h 2909917"/>
                <a:gd name="connsiteX477" fmla="*/ 178897 w 3514927"/>
                <a:gd name="connsiteY477" fmla="*/ 1792340 h 2909917"/>
                <a:gd name="connsiteX478" fmla="*/ 190754 w 3514927"/>
                <a:gd name="connsiteY478" fmla="*/ 1785843 h 2909917"/>
                <a:gd name="connsiteX479" fmla="*/ 195136 w 3514927"/>
                <a:gd name="connsiteY479" fmla="*/ 1783505 h 2909917"/>
                <a:gd name="connsiteX480" fmla="*/ 169952 w 3514927"/>
                <a:gd name="connsiteY480" fmla="*/ 1783505 h 2909917"/>
                <a:gd name="connsiteX481" fmla="*/ 181809 w 3514927"/>
                <a:gd name="connsiteY481" fmla="*/ 1777008 h 2909917"/>
                <a:gd name="connsiteX482" fmla="*/ 186191 w 3514927"/>
                <a:gd name="connsiteY482" fmla="*/ 1774670 h 2909917"/>
                <a:gd name="connsiteX483" fmla="*/ 161007 w 3514927"/>
                <a:gd name="connsiteY483" fmla="*/ 1774670 h 2909917"/>
                <a:gd name="connsiteX484" fmla="*/ 172864 w 3514927"/>
                <a:gd name="connsiteY484" fmla="*/ 1768173 h 2909917"/>
                <a:gd name="connsiteX485" fmla="*/ 177246 w 3514927"/>
                <a:gd name="connsiteY485" fmla="*/ 1765835 h 2909917"/>
                <a:gd name="connsiteX486" fmla="*/ 152062 w 3514927"/>
                <a:gd name="connsiteY486" fmla="*/ 1765835 h 2909917"/>
                <a:gd name="connsiteX487" fmla="*/ 163919 w 3514927"/>
                <a:gd name="connsiteY487" fmla="*/ 1759338 h 2909917"/>
                <a:gd name="connsiteX488" fmla="*/ 168301 w 3514927"/>
                <a:gd name="connsiteY488" fmla="*/ 1757000 h 2909917"/>
                <a:gd name="connsiteX489" fmla="*/ 143118 w 3514927"/>
                <a:gd name="connsiteY489" fmla="*/ 1757000 h 2909917"/>
                <a:gd name="connsiteX490" fmla="*/ 154975 w 3514927"/>
                <a:gd name="connsiteY490" fmla="*/ 1750503 h 2909917"/>
                <a:gd name="connsiteX491" fmla="*/ 159357 w 3514927"/>
                <a:gd name="connsiteY491" fmla="*/ 1748165 h 2909917"/>
                <a:gd name="connsiteX492" fmla="*/ 134173 w 3514927"/>
                <a:gd name="connsiteY492" fmla="*/ 1748165 h 2909917"/>
                <a:gd name="connsiteX493" fmla="*/ 146030 w 3514927"/>
                <a:gd name="connsiteY493" fmla="*/ 1741668 h 2909917"/>
                <a:gd name="connsiteX494" fmla="*/ 150412 w 3514927"/>
                <a:gd name="connsiteY494" fmla="*/ 1739330 h 2909917"/>
                <a:gd name="connsiteX495" fmla="*/ 125228 w 3514927"/>
                <a:gd name="connsiteY495" fmla="*/ 1739330 h 2909917"/>
                <a:gd name="connsiteX496" fmla="*/ 137085 w 3514927"/>
                <a:gd name="connsiteY496" fmla="*/ 1732833 h 2909917"/>
                <a:gd name="connsiteX497" fmla="*/ 141467 w 3514927"/>
                <a:gd name="connsiteY497" fmla="*/ 1730495 h 2909917"/>
                <a:gd name="connsiteX498" fmla="*/ 116283 w 3514927"/>
                <a:gd name="connsiteY498" fmla="*/ 1730495 h 2909917"/>
                <a:gd name="connsiteX499" fmla="*/ 128140 w 3514927"/>
                <a:gd name="connsiteY499" fmla="*/ 1723998 h 2909917"/>
                <a:gd name="connsiteX500" fmla="*/ 132522 w 3514927"/>
                <a:gd name="connsiteY500" fmla="*/ 1721660 h 2909917"/>
                <a:gd name="connsiteX501" fmla="*/ 107338 w 3514927"/>
                <a:gd name="connsiteY501" fmla="*/ 1721660 h 2909917"/>
                <a:gd name="connsiteX502" fmla="*/ 119195 w 3514927"/>
                <a:gd name="connsiteY502" fmla="*/ 1715163 h 2909917"/>
                <a:gd name="connsiteX503" fmla="*/ 123577 w 3514927"/>
                <a:gd name="connsiteY503" fmla="*/ 1712825 h 2909917"/>
                <a:gd name="connsiteX504" fmla="*/ 98393 w 3514927"/>
                <a:gd name="connsiteY504" fmla="*/ 1712825 h 2909917"/>
                <a:gd name="connsiteX505" fmla="*/ 110250 w 3514927"/>
                <a:gd name="connsiteY505" fmla="*/ 1706328 h 2909917"/>
                <a:gd name="connsiteX506" fmla="*/ 114632 w 3514927"/>
                <a:gd name="connsiteY506" fmla="*/ 1703990 h 2909917"/>
                <a:gd name="connsiteX507" fmla="*/ 89448 w 3514927"/>
                <a:gd name="connsiteY507" fmla="*/ 1703990 h 2909917"/>
                <a:gd name="connsiteX508" fmla="*/ 101305 w 3514927"/>
                <a:gd name="connsiteY508" fmla="*/ 1697493 h 2909917"/>
                <a:gd name="connsiteX509" fmla="*/ 105687 w 3514927"/>
                <a:gd name="connsiteY509" fmla="*/ 1695155 h 2909917"/>
                <a:gd name="connsiteX510" fmla="*/ 80504 w 3514927"/>
                <a:gd name="connsiteY510" fmla="*/ 1695155 h 2909917"/>
                <a:gd name="connsiteX511" fmla="*/ 92361 w 3514927"/>
                <a:gd name="connsiteY511" fmla="*/ 1688658 h 2909917"/>
                <a:gd name="connsiteX512" fmla="*/ 96743 w 3514927"/>
                <a:gd name="connsiteY512" fmla="*/ 1686320 h 2909917"/>
                <a:gd name="connsiteX513" fmla="*/ 71559 w 3514927"/>
                <a:gd name="connsiteY513" fmla="*/ 1686320 h 2909917"/>
                <a:gd name="connsiteX514" fmla="*/ 83416 w 3514927"/>
                <a:gd name="connsiteY514" fmla="*/ 1679823 h 2909917"/>
                <a:gd name="connsiteX515" fmla="*/ 87800 w 3514927"/>
                <a:gd name="connsiteY515" fmla="*/ 1677484 h 2909917"/>
                <a:gd name="connsiteX516" fmla="*/ 62614 w 3514927"/>
                <a:gd name="connsiteY516" fmla="*/ 1677484 h 2909917"/>
                <a:gd name="connsiteX517" fmla="*/ 74471 w 3514927"/>
                <a:gd name="connsiteY517" fmla="*/ 1670987 h 2909917"/>
                <a:gd name="connsiteX518" fmla="*/ 78853 w 3514927"/>
                <a:gd name="connsiteY518" fmla="*/ 1668649 h 2909917"/>
                <a:gd name="connsiteX519" fmla="*/ 53669 w 3514927"/>
                <a:gd name="connsiteY519" fmla="*/ 1668649 h 2909917"/>
                <a:gd name="connsiteX520" fmla="*/ 65526 w 3514927"/>
                <a:gd name="connsiteY520" fmla="*/ 1662152 h 2909917"/>
                <a:gd name="connsiteX521" fmla="*/ 69908 w 3514927"/>
                <a:gd name="connsiteY521" fmla="*/ 1659814 h 2909917"/>
                <a:gd name="connsiteX522" fmla="*/ 44724 w 3514927"/>
                <a:gd name="connsiteY522" fmla="*/ 1659814 h 2909917"/>
                <a:gd name="connsiteX523" fmla="*/ 56581 w 3514927"/>
                <a:gd name="connsiteY523" fmla="*/ 1653317 h 2909917"/>
                <a:gd name="connsiteX524" fmla="*/ 60963 w 3514927"/>
                <a:gd name="connsiteY524" fmla="*/ 1650979 h 2909917"/>
                <a:gd name="connsiteX525" fmla="*/ 35779 w 3514927"/>
                <a:gd name="connsiteY525" fmla="*/ 1650979 h 2909917"/>
                <a:gd name="connsiteX526" fmla="*/ 47636 w 3514927"/>
                <a:gd name="connsiteY526" fmla="*/ 1644482 h 2909917"/>
                <a:gd name="connsiteX527" fmla="*/ 52018 w 3514927"/>
                <a:gd name="connsiteY527" fmla="*/ 1642144 h 2909917"/>
                <a:gd name="connsiteX528" fmla="*/ 26834 w 3514927"/>
                <a:gd name="connsiteY528" fmla="*/ 1642144 h 2909917"/>
                <a:gd name="connsiteX529" fmla="*/ 38691 w 3514927"/>
                <a:gd name="connsiteY529" fmla="*/ 1635647 h 2909917"/>
                <a:gd name="connsiteX530" fmla="*/ 43073 w 3514927"/>
                <a:gd name="connsiteY530" fmla="*/ 1633309 h 2909917"/>
                <a:gd name="connsiteX531" fmla="*/ 17890 w 3514927"/>
                <a:gd name="connsiteY531" fmla="*/ 1633309 h 2909917"/>
                <a:gd name="connsiteX532" fmla="*/ 29747 w 3514927"/>
                <a:gd name="connsiteY532" fmla="*/ 1626812 h 2909917"/>
                <a:gd name="connsiteX533" fmla="*/ 34129 w 3514927"/>
                <a:gd name="connsiteY533" fmla="*/ 1624474 h 2909917"/>
                <a:gd name="connsiteX534" fmla="*/ 8945 w 3514927"/>
                <a:gd name="connsiteY534" fmla="*/ 1624474 h 2909917"/>
                <a:gd name="connsiteX535" fmla="*/ 20802 w 3514927"/>
                <a:gd name="connsiteY535" fmla="*/ 1617977 h 2909917"/>
                <a:gd name="connsiteX536" fmla="*/ 25184 w 3514927"/>
                <a:gd name="connsiteY536" fmla="*/ 1615639 h 2909917"/>
                <a:gd name="connsiteX537" fmla="*/ 0 w 3514927"/>
                <a:gd name="connsiteY537" fmla="*/ 1615639 h 2909917"/>
                <a:gd name="connsiteX538" fmla="*/ 140094 w 3514927"/>
                <a:gd name="connsiteY538" fmla="*/ 1544292 h 2909917"/>
                <a:gd name="connsiteX539" fmla="*/ 268847 w 3514927"/>
                <a:gd name="connsiteY539" fmla="*/ 1489011 h 2909917"/>
                <a:gd name="connsiteX540" fmla="*/ 334839 w 3514927"/>
                <a:gd name="connsiteY540" fmla="*/ 1494941 h 2909917"/>
                <a:gd name="connsiteX541" fmla="*/ 371922 w 3514927"/>
                <a:gd name="connsiteY541" fmla="*/ 1497991 h 2909917"/>
                <a:gd name="connsiteX542" fmla="*/ 372356 w 3514927"/>
                <a:gd name="connsiteY542" fmla="*/ 1496498 h 2909917"/>
                <a:gd name="connsiteX543" fmla="*/ 360843 w 3514927"/>
                <a:gd name="connsiteY543" fmla="*/ 1496498 h 2909917"/>
                <a:gd name="connsiteX544" fmla="*/ 363412 w 3514927"/>
                <a:gd name="connsiteY544" fmla="*/ 1487662 h 2909917"/>
                <a:gd name="connsiteX545" fmla="*/ 351898 w 3514927"/>
                <a:gd name="connsiteY545" fmla="*/ 1487662 h 2909917"/>
                <a:gd name="connsiteX546" fmla="*/ 354466 w 3514927"/>
                <a:gd name="connsiteY546" fmla="*/ 1478827 h 2909917"/>
                <a:gd name="connsiteX547" fmla="*/ 342953 w 3514927"/>
                <a:gd name="connsiteY547" fmla="*/ 1478827 h 2909917"/>
                <a:gd name="connsiteX548" fmla="*/ 345521 w 3514927"/>
                <a:gd name="connsiteY548" fmla="*/ 1469992 h 2909917"/>
                <a:gd name="connsiteX549" fmla="*/ 334008 w 3514927"/>
                <a:gd name="connsiteY549" fmla="*/ 1469992 h 2909917"/>
                <a:gd name="connsiteX550" fmla="*/ 336576 w 3514927"/>
                <a:gd name="connsiteY550" fmla="*/ 1461157 h 2909917"/>
                <a:gd name="connsiteX551" fmla="*/ 325063 w 3514927"/>
                <a:gd name="connsiteY551" fmla="*/ 1461157 h 2909917"/>
                <a:gd name="connsiteX552" fmla="*/ 327631 w 3514927"/>
                <a:gd name="connsiteY552" fmla="*/ 1452322 h 2909917"/>
                <a:gd name="connsiteX553" fmla="*/ 316118 w 3514927"/>
                <a:gd name="connsiteY553" fmla="*/ 1452322 h 2909917"/>
                <a:gd name="connsiteX554" fmla="*/ 318686 w 3514927"/>
                <a:gd name="connsiteY554" fmla="*/ 1443487 h 2909917"/>
                <a:gd name="connsiteX555" fmla="*/ 307174 w 3514927"/>
                <a:gd name="connsiteY555" fmla="*/ 1443487 h 2909917"/>
                <a:gd name="connsiteX556" fmla="*/ 309742 w 3514927"/>
                <a:gd name="connsiteY556" fmla="*/ 1434652 h 2909917"/>
                <a:gd name="connsiteX557" fmla="*/ 298229 w 3514927"/>
                <a:gd name="connsiteY557" fmla="*/ 1434652 h 2909917"/>
                <a:gd name="connsiteX558" fmla="*/ 300797 w 3514927"/>
                <a:gd name="connsiteY558" fmla="*/ 1425817 h 2909917"/>
                <a:gd name="connsiteX559" fmla="*/ 289284 w 3514927"/>
                <a:gd name="connsiteY559" fmla="*/ 1425817 h 2909917"/>
                <a:gd name="connsiteX560" fmla="*/ 462807 w 3514927"/>
                <a:gd name="connsiteY560" fmla="*/ 828960 h 2909917"/>
                <a:gd name="connsiteX561" fmla="*/ 704723 w 3514927"/>
                <a:gd name="connsiteY561" fmla="*/ 828960 h 2909917"/>
                <a:gd name="connsiteX562" fmla="*/ 702192 w 3514927"/>
                <a:gd name="connsiteY562" fmla="*/ 837794 h 2909917"/>
                <a:gd name="connsiteX563" fmla="*/ 713668 w 3514927"/>
                <a:gd name="connsiteY563" fmla="*/ 837794 h 2909917"/>
                <a:gd name="connsiteX564" fmla="*/ 711137 w 3514927"/>
                <a:gd name="connsiteY564" fmla="*/ 846628 h 2909917"/>
                <a:gd name="connsiteX565" fmla="*/ 722613 w 3514927"/>
                <a:gd name="connsiteY565" fmla="*/ 846628 h 2909917"/>
                <a:gd name="connsiteX566" fmla="*/ 720082 w 3514927"/>
                <a:gd name="connsiteY566" fmla="*/ 855463 h 2909917"/>
                <a:gd name="connsiteX567" fmla="*/ 731557 w 3514927"/>
                <a:gd name="connsiteY567" fmla="*/ 855463 h 2909917"/>
                <a:gd name="connsiteX568" fmla="*/ 729026 w 3514927"/>
                <a:gd name="connsiteY568" fmla="*/ 864300 h 2909917"/>
                <a:gd name="connsiteX569" fmla="*/ 740502 w 3514927"/>
                <a:gd name="connsiteY569" fmla="*/ 864300 h 2909917"/>
                <a:gd name="connsiteX570" fmla="*/ 737971 w 3514927"/>
                <a:gd name="connsiteY570" fmla="*/ 873136 h 2909917"/>
                <a:gd name="connsiteX571" fmla="*/ 749447 w 3514927"/>
                <a:gd name="connsiteY571" fmla="*/ 873136 h 2909917"/>
                <a:gd name="connsiteX572" fmla="*/ 746916 w 3514927"/>
                <a:gd name="connsiteY572" fmla="*/ 881972 h 2909917"/>
                <a:gd name="connsiteX573" fmla="*/ 758392 w 3514927"/>
                <a:gd name="connsiteY573" fmla="*/ 881972 h 2909917"/>
                <a:gd name="connsiteX574" fmla="*/ 755861 w 3514927"/>
                <a:gd name="connsiteY574" fmla="*/ 890806 h 2909917"/>
                <a:gd name="connsiteX575" fmla="*/ 767337 w 3514927"/>
                <a:gd name="connsiteY575" fmla="*/ 890806 h 2909917"/>
                <a:gd name="connsiteX576" fmla="*/ 764805 w 3514927"/>
                <a:gd name="connsiteY576" fmla="*/ 899642 h 2909917"/>
                <a:gd name="connsiteX577" fmla="*/ 766749 w 3514927"/>
                <a:gd name="connsiteY577" fmla="*/ 899642 h 2909917"/>
                <a:gd name="connsiteX578" fmla="*/ 787410 w 3514927"/>
                <a:gd name="connsiteY578" fmla="*/ 828960 h 2909917"/>
                <a:gd name="connsiteX579" fmla="*/ 1028380 w 3514927"/>
                <a:gd name="connsiteY579" fmla="*/ 828960 h 2909917"/>
                <a:gd name="connsiteX580" fmla="*/ 1025803 w 3514927"/>
                <a:gd name="connsiteY580" fmla="*/ 837794 h 2909917"/>
                <a:gd name="connsiteX581" fmla="*/ 1037325 w 3514927"/>
                <a:gd name="connsiteY581" fmla="*/ 837794 h 2909917"/>
                <a:gd name="connsiteX582" fmla="*/ 1034748 w 3514927"/>
                <a:gd name="connsiteY582" fmla="*/ 846628 h 2909917"/>
                <a:gd name="connsiteX583" fmla="*/ 1046270 w 3514927"/>
                <a:gd name="connsiteY583" fmla="*/ 846628 h 2909917"/>
                <a:gd name="connsiteX584" fmla="*/ 1043693 w 3514927"/>
                <a:gd name="connsiteY584" fmla="*/ 855463 h 2909917"/>
                <a:gd name="connsiteX585" fmla="*/ 1055214 w 3514927"/>
                <a:gd name="connsiteY585" fmla="*/ 855463 h 2909917"/>
                <a:gd name="connsiteX586" fmla="*/ 1052637 w 3514927"/>
                <a:gd name="connsiteY586" fmla="*/ 864300 h 2909917"/>
                <a:gd name="connsiteX587" fmla="*/ 1064159 w 3514927"/>
                <a:gd name="connsiteY587" fmla="*/ 864300 h 2909917"/>
                <a:gd name="connsiteX588" fmla="*/ 1061582 w 3514927"/>
                <a:gd name="connsiteY588" fmla="*/ 873136 h 2909917"/>
                <a:gd name="connsiteX589" fmla="*/ 1073104 w 3514927"/>
                <a:gd name="connsiteY589" fmla="*/ 873136 h 2909917"/>
                <a:gd name="connsiteX590" fmla="*/ 1070527 w 3514927"/>
                <a:gd name="connsiteY590" fmla="*/ 881972 h 2909917"/>
                <a:gd name="connsiteX591" fmla="*/ 1082049 w 3514927"/>
                <a:gd name="connsiteY591" fmla="*/ 881972 h 2909917"/>
                <a:gd name="connsiteX592" fmla="*/ 1079472 w 3514927"/>
                <a:gd name="connsiteY592" fmla="*/ 890806 h 2909917"/>
                <a:gd name="connsiteX593" fmla="*/ 1085645 w 3514927"/>
                <a:gd name="connsiteY593" fmla="*/ 890806 h 2909917"/>
                <a:gd name="connsiteX594" fmla="*/ 1103624 w 3514927"/>
                <a:gd name="connsiteY594" fmla="*/ 828960 h 2909917"/>
                <a:gd name="connsiteX595" fmla="*/ 1307100 w 3514927"/>
                <a:gd name="connsiteY595" fmla="*/ 828960 h 2909917"/>
                <a:gd name="connsiteX596" fmla="*/ 1298595 w 3514927"/>
                <a:gd name="connsiteY596" fmla="*/ 820819 h 2909917"/>
                <a:gd name="connsiteX597" fmla="*/ 1298247 w 3514927"/>
                <a:gd name="connsiteY597" fmla="*/ 820212 h 2909917"/>
                <a:gd name="connsiteX598" fmla="*/ 1289650 w 3514927"/>
                <a:gd name="connsiteY598" fmla="*/ 811985 h 2909917"/>
                <a:gd name="connsiteX599" fmla="*/ 1289302 w 3514927"/>
                <a:gd name="connsiteY599" fmla="*/ 811378 h 2909917"/>
                <a:gd name="connsiteX600" fmla="*/ 1280705 w 3514927"/>
                <a:gd name="connsiteY600" fmla="*/ 803151 h 2909917"/>
                <a:gd name="connsiteX601" fmla="*/ 1280356 w 3514927"/>
                <a:gd name="connsiteY601" fmla="*/ 802542 h 2909917"/>
                <a:gd name="connsiteX602" fmla="*/ 1271761 w 3514927"/>
                <a:gd name="connsiteY602" fmla="*/ 794316 h 2909917"/>
                <a:gd name="connsiteX603" fmla="*/ 1271413 w 3514927"/>
                <a:gd name="connsiteY603" fmla="*/ 793708 h 2909917"/>
                <a:gd name="connsiteX604" fmla="*/ 1262816 w 3514927"/>
                <a:gd name="connsiteY604" fmla="*/ 785481 h 2909917"/>
                <a:gd name="connsiteX605" fmla="*/ 1262468 w 3514927"/>
                <a:gd name="connsiteY605" fmla="*/ 784874 h 2909917"/>
                <a:gd name="connsiteX606" fmla="*/ 1253871 w 3514927"/>
                <a:gd name="connsiteY606" fmla="*/ 776647 h 2909917"/>
                <a:gd name="connsiteX607" fmla="*/ 1253523 w 3514927"/>
                <a:gd name="connsiteY607" fmla="*/ 776040 h 2909917"/>
                <a:gd name="connsiteX608" fmla="*/ 1244926 w 3514927"/>
                <a:gd name="connsiteY608" fmla="*/ 767811 h 2909917"/>
                <a:gd name="connsiteX609" fmla="*/ 1244578 w 3514927"/>
                <a:gd name="connsiteY609" fmla="*/ 767204 h 2909917"/>
                <a:gd name="connsiteX610" fmla="*/ 1235981 w 3514927"/>
                <a:gd name="connsiteY610" fmla="*/ 758975 h 2909917"/>
                <a:gd name="connsiteX611" fmla="*/ 1235632 w 3514927"/>
                <a:gd name="connsiteY611" fmla="*/ 758366 h 2909917"/>
                <a:gd name="connsiteX612" fmla="*/ 1227037 w 3514927"/>
                <a:gd name="connsiteY612" fmla="*/ 750140 h 2909917"/>
                <a:gd name="connsiteX613" fmla="*/ 1226689 w 3514927"/>
                <a:gd name="connsiteY613" fmla="*/ 749534 h 2909917"/>
                <a:gd name="connsiteX614" fmla="*/ 1218091 w 3514927"/>
                <a:gd name="connsiteY614" fmla="*/ 741305 h 2909917"/>
                <a:gd name="connsiteX615" fmla="*/ 1217742 w 3514927"/>
                <a:gd name="connsiteY615" fmla="*/ 740696 h 2909917"/>
                <a:gd name="connsiteX616" fmla="*/ 1210383 w 3514927"/>
                <a:gd name="connsiteY616" fmla="*/ 733653 h 2909917"/>
                <a:gd name="connsiteX617" fmla="*/ 1204175 w 3514927"/>
                <a:gd name="connsiteY617" fmla="*/ 729185 h 2909917"/>
                <a:gd name="connsiteX618" fmla="*/ 1155478 w 3514927"/>
                <a:gd name="connsiteY618" fmla="*/ 679462 h 2909917"/>
                <a:gd name="connsiteX619" fmla="*/ 1155130 w 3514927"/>
                <a:gd name="connsiteY619" fmla="*/ 678854 h 2909917"/>
                <a:gd name="connsiteX620" fmla="*/ 1147769 w 3514927"/>
                <a:gd name="connsiteY620" fmla="*/ 671809 h 2909917"/>
                <a:gd name="connsiteX621" fmla="*/ 1141561 w 3514927"/>
                <a:gd name="connsiteY621" fmla="*/ 667342 h 2909917"/>
                <a:gd name="connsiteX622" fmla="*/ 1092864 w 3514927"/>
                <a:gd name="connsiteY622" fmla="*/ 617619 h 2909917"/>
                <a:gd name="connsiteX623" fmla="*/ 1092515 w 3514927"/>
                <a:gd name="connsiteY623" fmla="*/ 617009 h 2909917"/>
                <a:gd name="connsiteX624" fmla="*/ 1085155 w 3514927"/>
                <a:gd name="connsiteY624" fmla="*/ 609967 h 2909917"/>
                <a:gd name="connsiteX625" fmla="*/ 1078947 w 3514927"/>
                <a:gd name="connsiteY625" fmla="*/ 605499 h 2909917"/>
                <a:gd name="connsiteX626" fmla="*/ 1030250 w 3514927"/>
                <a:gd name="connsiteY626" fmla="*/ 555768 h 2909917"/>
                <a:gd name="connsiteX627" fmla="*/ 1029902 w 3514927"/>
                <a:gd name="connsiteY627" fmla="*/ 555161 h 2909917"/>
                <a:gd name="connsiteX628" fmla="*/ 1022541 w 3514927"/>
                <a:gd name="connsiteY628" fmla="*/ 548115 h 2909917"/>
                <a:gd name="connsiteX629" fmla="*/ 1016333 w 3514927"/>
                <a:gd name="connsiteY629" fmla="*/ 543646 h 2909917"/>
                <a:gd name="connsiteX630" fmla="*/ 967636 w 3514927"/>
                <a:gd name="connsiteY630" fmla="*/ 493924 h 2909917"/>
                <a:gd name="connsiteX631" fmla="*/ 967287 w 3514927"/>
                <a:gd name="connsiteY631" fmla="*/ 493314 h 2909917"/>
                <a:gd name="connsiteX632" fmla="*/ 959928 w 3514927"/>
                <a:gd name="connsiteY632" fmla="*/ 486273 h 2909917"/>
                <a:gd name="connsiteX633" fmla="*/ 953719 w 3514927"/>
                <a:gd name="connsiteY633" fmla="*/ 481804 h 2909917"/>
                <a:gd name="connsiteX634" fmla="*/ 905022 w 3514927"/>
                <a:gd name="connsiteY634" fmla="*/ 432079 h 2909917"/>
                <a:gd name="connsiteX635" fmla="*/ 904674 w 3514927"/>
                <a:gd name="connsiteY635" fmla="*/ 431473 h 2909917"/>
                <a:gd name="connsiteX636" fmla="*/ 896077 w 3514927"/>
                <a:gd name="connsiteY636" fmla="*/ 423245 h 2909917"/>
                <a:gd name="connsiteX637" fmla="*/ 867261 w 3514927"/>
                <a:gd name="connsiteY637" fmla="*/ 345482 h 2909917"/>
                <a:gd name="connsiteX638" fmla="*/ 1181469 w 3514927"/>
                <a:gd name="connsiteY638" fmla="*/ 207159 h 2909917"/>
                <a:gd name="connsiteX639" fmla="*/ 1349793 w 3514927"/>
                <a:gd name="connsiteY639" fmla="*/ 93053 h 2909917"/>
                <a:gd name="connsiteX640" fmla="*/ 1954255 w 3514927"/>
                <a:gd name="connsiteY640" fmla="*/ 2523 h 2909917"/>
                <a:gd name="connsiteX641" fmla="*/ 2132283 w 3514927"/>
                <a:gd name="connsiteY641" fmla="*/ 196 h 290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514927" h="2909917">
                  <a:moveTo>
                    <a:pt x="2132283" y="196"/>
                  </a:moveTo>
                  <a:cubicBezTo>
                    <a:pt x="2195298" y="818"/>
                    <a:pt x="2261987" y="2953"/>
                    <a:pt x="2332344" y="6941"/>
                  </a:cubicBezTo>
                  <a:cubicBezTo>
                    <a:pt x="2972454" y="90927"/>
                    <a:pt x="3052186" y="195346"/>
                    <a:pt x="3052186" y="195346"/>
                  </a:cubicBezTo>
                  <a:cubicBezTo>
                    <a:pt x="3052186" y="195346"/>
                    <a:pt x="3091388" y="220530"/>
                    <a:pt x="3119361" y="251663"/>
                  </a:cubicBezTo>
                  <a:lnTo>
                    <a:pt x="3119993" y="252580"/>
                  </a:lnTo>
                  <a:lnTo>
                    <a:pt x="3128306" y="260496"/>
                  </a:lnTo>
                  <a:lnTo>
                    <a:pt x="3128938" y="261412"/>
                  </a:lnTo>
                  <a:lnTo>
                    <a:pt x="3137251" y="269331"/>
                  </a:lnTo>
                  <a:lnTo>
                    <a:pt x="3137885" y="270248"/>
                  </a:lnTo>
                  <a:lnTo>
                    <a:pt x="3146195" y="278164"/>
                  </a:lnTo>
                  <a:lnTo>
                    <a:pt x="3146827" y="279079"/>
                  </a:lnTo>
                  <a:lnTo>
                    <a:pt x="3155140" y="287000"/>
                  </a:lnTo>
                  <a:lnTo>
                    <a:pt x="3155772" y="287915"/>
                  </a:lnTo>
                  <a:lnTo>
                    <a:pt x="3164085" y="295833"/>
                  </a:lnTo>
                  <a:lnTo>
                    <a:pt x="3164717" y="296749"/>
                  </a:lnTo>
                  <a:lnTo>
                    <a:pt x="3173030" y="304668"/>
                  </a:lnTo>
                  <a:lnTo>
                    <a:pt x="3173662" y="305583"/>
                  </a:lnTo>
                  <a:lnTo>
                    <a:pt x="3181975" y="313504"/>
                  </a:lnTo>
                  <a:lnTo>
                    <a:pt x="3182609" y="314422"/>
                  </a:lnTo>
                  <a:lnTo>
                    <a:pt x="3190920" y="322340"/>
                  </a:lnTo>
                  <a:lnTo>
                    <a:pt x="3191552" y="323255"/>
                  </a:lnTo>
                  <a:lnTo>
                    <a:pt x="3199865" y="331174"/>
                  </a:lnTo>
                  <a:lnTo>
                    <a:pt x="3200499" y="332092"/>
                  </a:lnTo>
                  <a:lnTo>
                    <a:pt x="3208809" y="340009"/>
                  </a:lnTo>
                  <a:lnTo>
                    <a:pt x="3209441" y="340923"/>
                  </a:lnTo>
                  <a:lnTo>
                    <a:pt x="3217754" y="348844"/>
                  </a:lnTo>
                  <a:lnTo>
                    <a:pt x="3218386" y="349759"/>
                  </a:lnTo>
                  <a:lnTo>
                    <a:pt x="3226699" y="357677"/>
                  </a:lnTo>
                  <a:lnTo>
                    <a:pt x="3227331" y="358593"/>
                  </a:lnTo>
                  <a:lnTo>
                    <a:pt x="3235644" y="366514"/>
                  </a:lnTo>
                  <a:lnTo>
                    <a:pt x="3236276" y="367429"/>
                  </a:lnTo>
                  <a:lnTo>
                    <a:pt x="3244589" y="375350"/>
                  </a:lnTo>
                  <a:lnTo>
                    <a:pt x="3245221" y="376266"/>
                  </a:lnTo>
                  <a:lnTo>
                    <a:pt x="3253534" y="384185"/>
                  </a:lnTo>
                  <a:lnTo>
                    <a:pt x="3254166" y="385101"/>
                  </a:lnTo>
                  <a:lnTo>
                    <a:pt x="3262479" y="393020"/>
                  </a:lnTo>
                  <a:lnTo>
                    <a:pt x="3263113" y="393938"/>
                  </a:lnTo>
                  <a:lnTo>
                    <a:pt x="3271423" y="401854"/>
                  </a:lnTo>
                  <a:lnTo>
                    <a:pt x="3272055" y="402769"/>
                  </a:lnTo>
                  <a:lnTo>
                    <a:pt x="3280368" y="410689"/>
                  </a:lnTo>
                  <a:lnTo>
                    <a:pt x="3281000" y="411604"/>
                  </a:lnTo>
                  <a:lnTo>
                    <a:pt x="3289313" y="419523"/>
                  </a:lnTo>
                  <a:lnTo>
                    <a:pt x="3289945" y="420439"/>
                  </a:lnTo>
                  <a:lnTo>
                    <a:pt x="3298258" y="428358"/>
                  </a:lnTo>
                  <a:lnTo>
                    <a:pt x="3298890" y="429274"/>
                  </a:lnTo>
                  <a:lnTo>
                    <a:pt x="3307203" y="437193"/>
                  </a:lnTo>
                  <a:lnTo>
                    <a:pt x="3307837" y="438111"/>
                  </a:lnTo>
                  <a:lnTo>
                    <a:pt x="3316148" y="446029"/>
                  </a:lnTo>
                  <a:lnTo>
                    <a:pt x="3316780" y="446946"/>
                  </a:lnTo>
                  <a:lnTo>
                    <a:pt x="3325093" y="454864"/>
                  </a:lnTo>
                  <a:lnTo>
                    <a:pt x="3325727" y="455782"/>
                  </a:lnTo>
                  <a:lnTo>
                    <a:pt x="3334037" y="463698"/>
                  </a:lnTo>
                  <a:lnTo>
                    <a:pt x="3334669" y="464614"/>
                  </a:lnTo>
                  <a:lnTo>
                    <a:pt x="3342982" y="472534"/>
                  </a:lnTo>
                  <a:lnTo>
                    <a:pt x="3343614" y="473449"/>
                  </a:lnTo>
                  <a:lnTo>
                    <a:pt x="3351927" y="481369"/>
                  </a:lnTo>
                  <a:lnTo>
                    <a:pt x="3352559" y="482285"/>
                  </a:lnTo>
                  <a:lnTo>
                    <a:pt x="3360872" y="490203"/>
                  </a:lnTo>
                  <a:lnTo>
                    <a:pt x="3361504" y="491118"/>
                  </a:lnTo>
                  <a:lnTo>
                    <a:pt x="3369817" y="499038"/>
                  </a:lnTo>
                  <a:lnTo>
                    <a:pt x="3370449" y="499953"/>
                  </a:lnTo>
                  <a:lnTo>
                    <a:pt x="3378762" y="507872"/>
                  </a:lnTo>
                  <a:lnTo>
                    <a:pt x="3379394" y="508788"/>
                  </a:lnTo>
                  <a:lnTo>
                    <a:pt x="3387707" y="516708"/>
                  </a:lnTo>
                  <a:lnTo>
                    <a:pt x="3388341" y="517625"/>
                  </a:lnTo>
                  <a:lnTo>
                    <a:pt x="3396651" y="525542"/>
                  </a:lnTo>
                  <a:lnTo>
                    <a:pt x="3397283" y="526457"/>
                  </a:lnTo>
                  <a:lnTo>
                    <a:pt x="3405596" y="534376"/>
                  </a:lnTo>
                  <a:lnTo>
                    <a:pt x="3406228" y="535292"/>
                  </a:lnTo>
                  <a:lnTo>
                    <a:pt x="3414541" y="543209"/>
                  </a:lnTo>
                  <a:lnTo>
                    <a:pt x="3415173" y="544125"/>
                  </a:lnTo>
                  <a:lnTo>
                    <a:pt x="3423486" y="552047"/>
                  </a:lnTo>
                  <a:lnTo>
                    <a:pt x="3424118" y="552961"/>
                  </a:lnTo>
                  <a:lnTo>
                    <a:pt x="3432431" y="560882"/>
                  </a:lnTo>
                  <a:lnTo>
                    <a:pt x="3433065" y="561800"/>
                  </a:lnTo>
                  <a:lnTo>
                    <a:pt x="3441375" y="569719"/>
                  </a:lnTo>
                  <a:lnTo>
                    <a:pt x="3442007" y="570634"/>
                  </a:lnTo>
                  <a:lnTo>
                    <a:pt x="3450321" y="578554"/>
                  </a:lnTo>
                  <a:lnTo>
                    <a:pt x="3450955" y="579472"/>
                  </a:lnTo>
                  <a:lnTo>
                    <a:pt x="3459265" y="587390"/>
                  </a:lnTo>
                  <a:lnTo>
                    <a:pt x="3459897" y="588306"/>
                  </a:lnTo>
                  <a:lnTo>
                    <a:pt x="3468210" y="596227"/>
                  </a:lnTo>
                  <a:lnTo>
                    <a:pt x="3468842" y="597142"/>
                  </a:lnTo>
                  <a:lnTo>
                    <a:pt x="3477155" y="605063"/>
                  </a:lnTo>
                  <a:lnTo>
                    <a:pt x="3477787" y="605978"/>
                  </a:lnTo>
                  <a:lnTo>
                    <a:pt x="3486100" y="613898"/>
                  </a:lnTo>
                  <a:lnTo>
                    <a:pt x="3486732" y="614812"/>
                  </a:lnTo>
                  <a:lnTo>
                    <a:pt x="3495045" y="622732"/>
                  </a:lnTo>
                  <a:lnTo>
                    <a:pt x="3495679" y="623650"/>
                  </a:lnTo>
                  <a:lnTo>
                    <a:pt x="3503989" y="631566"/>
                  </a:lnTo>
                  <a:lnTo>
                    <a:pt x="3504621" y="632482"/>
                  </a:lnTo>
                  <a:lnTo>
                    <a:pt x="3512934" y="640401"/>
                  </a:lnTo>
                  <a:lnTo>
                    <a:pt x="3513566" y="641317"/>
                  </a:lnTo>
                  <a:lnTo>
                    <a:pt x="3514927" y="642614"/>
                  </a:lnTo>
                  <a:lnTo>
                    <a:pt x="3514927" y="2633473"/>
                  </a:lnTo>
                  <a:cubicBezTo>
                    <a:pt x="3514927" y="2786149"/>
                    <a:pt x="3391159" y="2909917"/>
                    <a:pt x="3238483" y="2909917"/>
                  </a:cubicBezTo>
                  <a:lnTo>
                    <a:pt x="1323064" y="2909917"/>
                  </a:lnTo>
                  <a:lnTo>
                    <a:pt x="1326750" y="2907897"/>
                  </a:lnTo>
                  <a:lnTo>
                    <a:pt x="1331132" y="2905559"/>
                  </a:lnTo>
                  <a:lnTo>
                    <a:pt x="1305948" y="2905559"/>
                  </a:lnTo>
                  <a:cubicBezTo>
                    <a:pt x="1305948" y="2905559"/>
                    <a:pt x="1310245" y="2903167"/>
                    <a:pt x="1317805" y="2899062"/>
                  </a:cubicBezTo>
                  <a:lnTo>
                    <a:pt x="1322187" y="2896724"/>
                  </a:lnTo>
                  <a:lnTo>
                    <a:pt x="1297003" y="2896724"/>
                  </a:lnTo>
                  <a:cubicBezTo>
                    <a:pt x="1297003" y="2896724"/>
                    <a:pt x="1301300" y="2894332"/>
                    <a:pt x="1308860" y="2890227"/>
                  </a:cubicBezTo>
                  <a:lnTo>
                    <a:pt x="1313242" y="2887889"/>
                  </a:lnTo>
                  <a:lnTo>
                    <a:pt x="1288059" y="2887889"/>
                  </a:lnTo>
                  <a:cubicBezTo>
                    <a:pt x="1288059" y="2887889"/>
                    <a:pt x="1292356" y="2885497"/>
                    <a:pt x="1299916" y="2881392"/>
                  </a:cubicBezTo>
                  <a:lnTo>
                    <a:pt x="1304298" y="2879054"/>
                  </a:lnTo>
                  <a:lnTo>
                    <a:pt x="1279114" y="2879054"/>
                  </a:lnTo>
                  <a:cubicBezTo>
                    <a:pt x="1279114" y="2879054"/>
                    <a:pt x="1283411" y="2876662"/>
                    <a:pt x="1290971" y="2872557"/>
                  </a:cubicBezTo>
                  <a:lnTo>
                    <a:pt x="1295353" y="2870219"/>
                  </a:lnTo>
                  <a:lnTo>
                    <a:pt x="1270169" y="2870219"/>
                  </a:lnTo>
                  <a:cubicBezTo>
                    <a:pt x="1270169" y="2870219"/>
                    <a:pt x="1274466" y="2867827"/>
                    <a:pt x="1282026" y="2863722"/>
                  </a:cubicBezTo>
                  <a:lnTo>
                    <a:pt x="1286408" y="2861384"/>
                  </a:lnTo>
                  <a:lnTo>
                    <a:pt x="1261224" y="2861384"/>
                  </a:lnTo>
                  <a:cubicBezTo>
                    <a:pt x="1261224" y="2861384"/>
                    <a:pt x="1265521" y="2858992"/>
                    <a:pt x="1273081" y="2854887"/>
                  </a:cubicBezTo>
                  <a:lnTo>
                    <a:pt x="1277463" y="2852549"/>
                  </a:lnTo>
                  <a:lnTo>
                    <a:pt x="1252279" y="2852549"/>
                  </a:lnTo>
                  <a:cubicBezTo>
                    <a:pt x="1252279" y="2852549"/>
                    <a:pt x="1256576" y="2850157"/>
                    <a:pt x="1264136" y="2846052"/>
                  </a:cubicBezTo>
                  <a:lnTo>
                    <a:pt x="1268518" y="2843714"/>
                  </a:lnTo>
                  <a:lnTo>
                    <a:pt x="1243334" y="2843714"/>
                  </a:lnTo>
                  <a:cubicBezTo>
                    <a:pt x="1243334" y="2843714"/>
                    <a:pt x="1247631" y="2841322"/>
                    <a:pt x="1255191" y="2837217"/>
                  </a:cubicBezTo>
                  <a:lnTo>
                    <a:pt x="1259573" y="2834879"/>
                  </a:lnTo>
                  <a:lnTo>
                    <a:pt x="1234389" y="2834879"/>
                  </a:lnTo>
                  <a:cubicBezTo>
                    <a:pt x="1234389" y="2834879"/>
                    <a:pt x="1238686" y="2832487"/>
                    <a:pt x="1246246" y="2828382"/>
                  </a:cubicBezTo>
                  <a:lnTo>
                    <a:pt x="1250630" y="2826043"/>
                  </a:lnTo>
                  <a:lnTo>
                    <a:pt x="1225445" y="2826043"/>
                  </a:lnTo>
                  <a:cubicBezTo>
                    <a:pt x="1225445" y="2826043"/>
                    <a:pt x="1229742" y="2823651"/>
                    <a:pt x="1237302" y="2819546"/>
                  </a:cubicBezTo>
                  <a:lnTo>
                    <a:pt x="1241682" y="2817209"/>
                  </a:lnTo>
                  <a:lnTo>
                    <a:pt x="1216500" y="2817209"/>
                  </a:lnTo>
                  <a:cubicBezTo>
                    <a:pt x="1216500" y="2817209"/>
                    <a:pt x="1220797" y="2814817"/>
                    <a:pt x="1228357" y="2810712"/>
                  </a:cubicBezTo>
                  <a:lnTo>
                    <a:pt x="1232741" y="2808373"/>
                  </a:lnTo>
                  <a:lnTo>
                    <a:pt x="1207555" y="2808373"/>
                  </a:lnTo>
                  <a:cubicBezTo>
                    <a:pt x="1207555" y="2808373"/>
                    <a:pt x="1211852" y="2805981"/>
                    <a:pt x="1219412" y="2801876"/>
                  </a:cubicBezTo>
                  <a:lnTo>
                    <a:pt x="1223794" y="2799538"/>
                  </a:lnTo>
                  <a:lnTo>
                    <a:pt x="1198610" y="2799538"/>
                  </a:lnTo>
                  <a:cubicBezTo>
                    <a:pt x="1198610" y="2799538"/>
                    <a:pt x="1202907" y="2797146"/>
                    <a:pt x="1210467" y="2793041"/>
                  </a:cubicBezTo>
                  <a:lnTo>
                    <a:pt x="1214849" y="2790703"/>
                  </a:lnTo>
                  <a:lnTo>
                    <a:pt x="1189665" y="2790703"/>
                  </a:lnTo>
                  <a:cubicBezTo>
                    <a:pt x="1189665" y="2790703"/>
                    <a:pt x="1193962" y="2788311"/>
                    <a:pt x="1201522" y="2784206"/>
                  </a:cubicBezTo>
                  <a:lnTo>
                    <a:pt x="1205904" y="2781868"/>
                  </a:lnTo>
                  <a:lnTo>
                    <a:pt x="1180720" y="2781868"/>
                  </a:lnTo>
                  <a:cubicBezTo>
                    <a:pt x="1180720" y="2781868"/>
                    <a:pt x="1185017" y="2779476"/>
                    <a:pt x="1192577" y="2775371"/>
                  </a:cubicBezTo>
                  <a:lnTo>
                    <a:pt x="1196959" y="2773033"/>
                  </a:lnTo>
                  <a:lnTo>
                    <a:pt x="1171775" y="2773033"/>
                  </a:lnTo>
                  <a:cubicBezTo>
                    <a:pt x="1171775" y="2773033"/>
                    <a:pt x="1176072" y="2770641"/>
                    <a:pt x="1183632" y="2766536"/>
                  </a:cubicBezTo>
                  <a:lnTo>
                    <a:pt x="1188014" y="2764198"/>
                  </a:lnTo>
                  <a:lnTo>
                    <a:pt x="1162831" y="2764198"/>
                  </a:lnTo>
                  <a:cubicBezTo>
                    <a:pt x="1162831" y="2764198"/>
                    <a:pt x="1167128" y="2761806"/>
                    <a:pt x="1174688" y="2757701"/>
                  </a:cubicBezTo>
                  <a:lnTo>
                    <a:pt x="1179070" y="2755363"/>
                  </a:lnTo>
                  <a:lnTo>
                    <a:pt x="1153886" y="2755363"/>
                  </a:lnTo>
                  <a:cubicBezTo>
                    <a:pt x="1153886" y="2755363"/>
                    <a:pt x="1158183" y="2752971"/>
                    <a:pt x="1165743" y="2748866"/>
                  </a:cubicBezTo>
                  <a:lnTo>
                    <a:pt x="1170125" y="2746528"/>
                  </a:lnTo>
                  <a:lnTo>
                    <a:pt x="1144941" y="2746528"/>
                  </a:lnTo>
                  <a:cubicBezTo>
                    <a:pt x="1144941" y="2746528"/>
                    <a:pt x="1149238" y="2744136"/>
                    <a:pt x="1156798" y="2740031"/>
                  </a:cubicBezTo>
                  <a:lnTo>
                    <a:pt x="1161180" y="2737693"/>
                  </a:lnTo>
                  <a:lnTo>
                    <a:pt x="1135996" y="2737693"/>
                  </a:lnTo>
                  <a:cubicBezTo>
                    <a:pt x="1135996" y="2737693"/>
                    <a:pt x="1140293" y="2735301"/>
                    <a:pt x="1147853" y="2731196"/>
                  </a:cubicBezTo>
                  <a:lnTo>
                    <a:pt x="1152235" y="2728858"/>
                  </a:lnTo>
                  <a:lnTo>
                    <a:pt x="1127051" y="2728858"/>
                  </a:lnTo>
                  <a:cubicBezTo>
                    <a:pt x="1127051" y="2728858"/>
                    <a:pt x="1131348" y="2726466"/>
                    <a:pt x="1138908" y="2722361"/>
                  </a:cubicBezTo>
                  <a:lnTo>
                    <a:pt x="1143290" y="2720023"/>
                  </a:lnTo>
                  <a:lnTo>
                    <a:pt x="1118106" y="2720023"/>
                  </a:lnTo>
                  <a:cubicBezTo>
                    <a:pt x="1118106" y="2720023"/>
                    <a:pt x="1122403" y="2717631"/>
                    <a:pt x="1129963" y="2713526"/>
                  </a:cubicBezTo>
                  <a:lnTo>
                    <a:pt x="1134345" y="2711188"/>
                  </a:lnTo>
                  <a:lnTo>
                    <a:pt x="1109161" y="2711188"/>
                  </a:lnTo>
                  <a:cubicBezTo>
                    <a:pt x="1109161" y="2711188"/>
                    <a:pt x="1113458" y="2708796"/>
                    <a:pt x="1121018" y="2704691"/>
                  </a:cubicBezTo>
                  <a:lnTo>
                    <a:pt x="1125400" y="2702353"/>
                  </a:lnTo>
                  <a:lnTo>
                    <a:pt x="1100217" y="2702353"/>
                  </a:lnTo>
                  <a:cubicBezTo>
                    <a:pt x="1100217" y="2702353"/>
                    <a:pt x="1104514" y="2699961"/>
                    <a:pt x="1112074" y="2695856"/>
                  </a:cubicBezTo>
                  <a:lnTo>
                    <a:pt x="1116458" y="2693517"/>
                  </a:lnTo>
                  <a:lnTo>
                    <a:pt x="1091272" y="2693517"/>
                  </a:lnTo>
                  <a:cubicBezTo>
                    <a:pt x="1091272" y="2693517"/>
                    <a:pt x="1095569" y="2691125"/>
                    <a:pt x="1103129" y="2687020"/>
                  </a:cubicBezTo>
                  <a:lnTo>
                    <a:pt x="1107511" y="2684682"/>
                  </a:lnTo>
                  <a:lnTo>
                    <a:pt x="1082327" y="2684682"/>
                  </a:lnTo>
                  <a:cubicBezTo>
                    <a:pt x="1082327" y="2684682"/>
                    <a:pt x="1086624" y="2682290"/>
                    <a:pt x="1094184" y="2678185"/>
                  </a:cubicBezTo>
                  <a:lnTo>
                    <a:pt x="1098566" y="2675847"/>
                  </a:lnTo>
                  <a:lnTo>
                    <a:pt x="1073382" y="2675847"/>
                  </a:lnTo>
                  <a:cubicBezTo>
                    <a:pt x="1073382" y="2675847"/>
                    <a:pt x="1077679" y="2673455"/>
                    <a:pt x="1085239" y="2669350"/>
                  </a:cubicBezTo>
                  <a:lnTo>
                    <a:pt x="1089621" y="2667012"/>
                  </a:lnTo>
                  <a:lnTo>
                    <a:pt x="1064437" y="2667012"/>
                  </a:lnTo>
                  <a:cubicBezTo>
                    <a:pt x="1064437" y="2667012"/>
                    <a:pt x="1068734" y="2664620"/>
                    <a:pt x="1076294" y="2660515"/>
                  </a:cubicBezTo>
                  <a:lnTo>
                    <a:pt x="1080676" y="2658177"/>
                  </a:lnTo>
                  <a:lnTo>
                    <a:pt x="1055493" y="2658177"/>
                  </a:lnTo>
                  <a:cubicBezTo>
                    <a:pt x="1055493" y="2658177"/>
                    <a:pt x="1059790" y="2655785"/>
                    <a:pt x="1067350" y="2651680"/>
                  </a:cubicBezTo>
                  <a:lnTo>
                    <a:pt x="1071732" y="2649342"/>
                  </a:lnTo>
                  <a:lnTo>
                    <a:pt x="1046547" y="2649342"/>
                  </a:lnTo>
                  <a:cubicBezTo>
                    <a:pt x="1046547" y="2649342"/>
                    <a:pt x="1050844" y="2646950"/>
                    <a:pt x="1058404" y="2642845"/>
                  </a:cubicBezTo>
                  <a:lnTo>
                    <a:pt x="1062786" y="2640507"/>
                  </a:lnTo>
                  <a:lnTo>
                    <a:pt x="1037603" y="2640507"/>
                  </a:lnTo>
                  <a:cubicBezTo>
                    <a:pt x="1037603" y="2640507"/>
                    <a:pt x="1041900" y="2638115"/>
                    <a:pt x="1049460" y="2634010"/>
                  </a:cubicBezTo>
                  <a:lnTo>
                    <a:pt x="1053842" y="2631672"/>
                  </a:lnTo>
                  <a:lnTo>
                    <a:pt x="1028658" y="2631672"/>
                  </a:lnTo>
                  <a:cubicBezTo>
                    <a:pt x="1028658" y="2631672"/>
                    <a:pt x="1032955" y="2629280"/>
                    <a:pt x="1040515" y="2625175"/>
                  </a:cubicBezTo>
                  <a:lnTo>
                    <a:pt x="1044897" y="2622837"/>
                  </a:lnTo>
                  <a:lnTo>
                    <a:pt x="1019713" y="2622837"/>
                  </a:lnTo>
                  <a:cubicBezTo>
                    <a:pt x="1019713" y="2622837"/>
                    <a:pt x="1024010" y="2620445"/>
                    <a:pt x="1031570" y="2616340"/>
                  </a:cubicBezTo>
                  <a:lnTo>
                    <a:pt x="1035952" y="2614002"/>
                  </a:lnTo>
                  <a:lnTo>
                    <a:pt x="1010768" y="2614002"/>
                  </a:lnTo>
                  <a:cubicBezTo>
                    <a:pt x="1010768" y="2614002"/>
                    <a:pt x="1015065" y="2611610"/>
                    <a:pt x="1022625" y="2607505"/>
                  </a:cubicBezTo>
                  <a:lnTo>
                    <a:pt x="1027007" y="2605167"/>
                  </a:lnTo>
                  <a:lnTo>
                    <a:pt x="1001823" y="2605167"/>
                  </a:lnTo>
                  <a:cubicBezTo>
                    <a:pt x="1001823" y="2605167"/>
                    <a:pt x="1006120" y="2602775"/>
                    <a:pt x="1013680" y="2598670"/>
                  </a:cubicBezTo>
                  <a:lnTo>
                    <a:pt x="1018062" y="2596332"/>
                  </a:lnTo>
                  <a:lnTo>
                    <a:pt x="992879" y="2596332"/>
                  </a:lnTo>
                  <a:cubicBezTo>
                    <a:pt x="992879" y="2596332"/>
                    <a:pt x="997176" y="2593940"/>
                    <a:pt x="1004736" y="2589835"/>
                  </a:cubicBezTo>
                  <a:lnTo>
                    <a:pt x="1009118" y="2587497"/>
                  </a:lnTo>
                  <a:lnTo>
                    <a:pt x="983934" y="2587497"/>
                  </a:lnTo>
                  <a:cubicBezTo>
                    <a:pt x="983934" y="2587497"/>
                    <a:pt x="988231" y="2585105"/>
                    <a:pt x="995791" y="2581000"/>
                  </a:cubicBezTo>
                  <a:lnTo>
                    <a:pt x="1000173" y="2578662"/>
                  </a:lnTo>
                  <a:lnTo>
                    <a:pt x="974989" y="2578662"/>
                  </a:lnTo>
                  <a:cubicBezTo>
                    <a:pt x="974989" y="2578662"/>
                    <a:pt x="979286" y="2576270"/>
                    <a:pt x="986846" y="2572165"/>
                  </a:cubicBezTo>
                  <a:lnTo>
                    <a:pt x="991228" y="2569827"/>
                  </a:lnTo>
                  <a:lnTo>
                    <a:pt x="966044" y="2569827"/>
                  </a:lnTo>
                  <a:cubicBezTo>
                    <a:pt x="966044" y="2569827"/>
                    <a:pt x="970341" y="2567435"/>
                    <a:pt x="977901" y="2563330"/>
                  </a:cubicBezTo>
                  <a:lnTo>
                    <a:pt x="982285" y="2560991"/>
                  </a:lnTo>
                  <a:lnTo>
                    <a:pt x="957099" y="2560991"/>
                  </a:lnTo>
                  <a:cubicBezTo>
                    <a:pt x="957099" y="2560991"/>
                    <a:pt x="961396" y="2558599"/>
                    <a:pt x="968956" y="2554494"/>
                  </a:cubicBezTo>
                  <a:lnTo>
                    <a:pt x="973338" y="2552156"/>
                  </a:lnTo>
                  <a:lnTo>
                    <a:pt x="948154" y="2552156"/>
                  </a:lnTo>
                  <a:cubicBezTo>
                    <a:pt x="948154" y="2552156"/>
                    <a:pt x="952451" y="2549764"/>
                    <a:pt x="960011" y="2545659"/>
                  </a:cubicBezTo>
                  <a:lnTo>
                    <a:pt x="964393" y="2543321"/>
                  </a:lnTo>
                  <a:lnTo>
                    <a:pt x="939209" y="2543321"/>
                  </a:lnTo>
                  <a:cubicBezTo>
                    <a:pt x="939209" y="2543321"/>
                    <a:pt x="943506" y="2540929"/>
                    <a:pt x="951066" y="2536824"/>
                  </a:cubicBezTo>
                  <a:lnTo>
                    <a:pt x="955448" y="2534486"/>
                  </a:lnTo>
                  <a:lnTo>
                    <a:pt x="930265" y="2534486"/>
                  </a:lnTo>
                  <a:cubicBezTo>
                    <a:pt x="930265" y="2534486"/>
                    <a:pt x="934562" y="2532094"/>
                    <a:pt x="942122" y="2527989"/>
                  </a:cubicBezTo>
                  <a:lnTo>
                    <a:pt x="946504" y="2525651"/>
                  </a:lnTo>
                  <a:lnTo>
                    <a:pt x="921320" y="2525651"/>
                  </a:lnTo>
                  <a:cubicBezTo>
                    <a:pt x="921320" y="2525651"/>
                    <a:pt x="925617" y="2523259"/>
                    <a:pt x="933177" y="2519154"/>
                  </a:cubicBezTo>
                  <a:lnTo>
                    <a:pt x="937559" y="2516816"/>
                  </a:lnTo>
                  <a:lnTo>
                    <a:pt x="912375" y="2516816"/>
                  </a:lnTo>
                  <a:cubicBezTo>
                    <a:pt x="912375" y="2516816"/>
                    <a:pt x="916672" y="2514424"/>
                    <a:pt x="924232" y="2510319"/>
                  </a:cubicBezTo>
                  <a:lnTo>
                    <a:pt x="928614" y="2507981"/>
                  </a:lnTo>
                  <a:lnTo>
                    <a:pt x="903430" y="2507981"/>
                  </a:lnTo>
                  <a:cubicBezTo>
                    <a:pt x="903430" y="2507981"/>
                    <a:pt x="907727" y="2505589"/>
                    <a:pt x="915287" y="2501484"/>
                  </a:cubicBezTo>
                  <a:lnTo>
                    <a:pt x="919669" y="2499146"/>
                  </a:lnTo>
                  <a:lnTo>
                    <a:pt x="894485" y="2499146"/>
                  </a:lnTo>
                  <a:cubicBezTo>
                    <a:pt x="894485" y="2499146"/>
                    <a:pt x="898782" y="2496754"/>
                    <a:pt x="906342" y="2492649"/>
                  </a:cubicBezTo>
                  <a:lnTo>
                    <a:pt x="910724" y="2490311"/>
                  </a:lnTo>
                  <a:lnTo>
                    <a:pt x="885540" y="2490311"/>
                  </a:lnTo>
                  <a:cubicBezTo>
                    <a:pt x="885540" y="2490311"/>
                    <a:pt x="889837" y="2487919"/>
                    <a:pt x="897397" y="2483814"/>
                  </a:cubicBezTo>
                  <a:lnTo>
                    <a:pt x="901779" y="2481476"/>
                  </a:lnTo>
                  <a:lnTo>
                    <a:pt x="876595" y="2481476"/>
                  </a:lnTo>
                  <a:cubicBezTo>
                    <a:pt x="876595" y="2481476"/>
                    <a:pt x="880892" y="2479084"/>
                    <a:pt x="888452" y="2474979"/>
                  </a:cubicBezTo>
                  <a:lnTo>
                    <a:pt x="892834" y="2472641"/>
                  </a:lnTo>
                  <a:lnTo>
                    <a:pt x="867651" y="2472641"/>
                  </a:lnTo>
                  <a:cubicBezTo>
                    <a:pt x="867651" y="2472641"/>
                    <a:pt x="871948" y="2470249"/>
                    <a:pt x="879508" y="2466144"/>
                  </a:cubicBezTo>
                  <a:lnTo>
                    <a:pt x="883890" y="2463806"/>
                  </a:lnTo>
                  <a:lnTo>
                    <a:pt x="858706" y="2463806"/>
                  </a:lnTo>
                  <a:cubicBezTo>
                    <a:pt x="858706" y="2463806"/>
                    <a:pt x="863003" y="2461414"/>
                    <a:pt x="870563" y="2457309"/>
                  </a:cubicBezTo>
                  <a:lnTo>
                    <a:pt x="874945" y="2454971"/>
                  </a:lnTo>
                  <a:lnTo>
                    <a:pt x="849761" y="2454971"/>
                  </a:lnTo>
                  <a:cubicBezTo>
                    <a:pt x="849761" y="2454971"/>
                    <a:pt x="854058" y="2452579"/>
                    <a:pt x="861618" y="2448474"/>
                  </a:cubicBezTo>
                  <a:lnTo>
                    <a:pt x="866000" y="2446136"/>
                  </a:lnTo>
                  <a:lnTo>
                    <a:pt x="840816" y="2446136"/>
                  </a:lnTo>
                  <a:cubicBezTo>
                    <a:pt x="840816" y="2446136"/>
                    <a:pt x="845113" y="2443744"/>
                    <a:pt x="852673" y="2439639"/>
                  </a:cubicBezTo>
                  <a:lnTo>
                    <a:pt x="857057" y="2437300"/>
                  </a:lnTo>
                  <a:lnTo>
                    <a:pt x="831871" y="2437300"/>
                  </a:lnTo>
                  <a:cubicBezTo>
                    <a:pt x="831871" y="2437300"/>
                    <a:pt x="836168" y="2434908"/>
                    <a:pt x="843728" y="2430803"/>
                  </a:cubicBezTo>
                  <a:lnTo>
                    <a:pt x="848110" y="2428465"/>
                  </a:lnTo>
                  <a:lnTo>
                    <a:pt x="822926" y="2428465"/>
                  </a:lnTo>
                  <a:cubicBezTo>
                    <a:pt x="822926" y="2428465"/>
                    <a:pt x="827223" y="2426073"/>
                    <a:pt x="834783" y="2421968"/>
                  </a:cubicBezTo>
                  <a:lnTo>
                    <a:pt x="839165" y="2419630"/>
                  </a:lnTo>
                  <a:lnTo>
                    <a:pt x="813981" y="2419630"/>
                  </a:lnTo>
                  <a:cubicBezTo>
                    <a:pt x="813981" y="2419630"/>
                    <a:pt x="818278" y="2417238"/>
                    <a:pt x="825838" y="2413133"/>
                  </a:cubicBezTo>
                  <a:lnTo>
                    <a:pt x="830220" y="2410795"/>
                  </a:lnTo>
                  <a:lnTo>
                    <a:pt x="805037" y="2410795"/>
                  </a:lnTo>
                  <a:cubicBezTo>
                    <a:pt x="805037" y="2410795"/>
                    <a:pt x="809334" y="2408403"/>
                    <a:pt x="816894" y="2404298"/>
                  </a:cubicBezTo>
                  <a:lnTo>
                    <a:pt x="821276" y="2401960"/>
                  </a:lnTo>
                  <a:lnTo>
                    <a:pt x="796092" y="2401960"/>
                  </a:lnTo>
                  <a:cubicBezTo>
                    <a:pt x="796092" y="2401960"/>
                    <a:pt x="800389" y="2399568"/>
                    <a:pt x="807949" y="2395463"/>
                  </a:cubicBezTo>
                  <a:lnTo>
                    <a:pt x="812331" y="2393125"/>
                  </a:lnTo>
                  <a:lnTo>
                    <a:pt x="787147" y="2393125"/>
                  </a:lnTo>
                  <a:cubicBezTo>
                    <a:pt x="787147" y="2393125"/>
                    <a:pt x="791444" y="2390733"/>
                    <a:pt x="799004" y="2386628"/>
                  </a:cubicBezTo>
                  <a:lnTo>
                    <a:pt x="803386" y="2384290"/>
                  </a:lnTo>
                  <a:lnTo>
                    <a:pt x="778202" y="2384290"/>
                  </a:lnTo>
                  <a:cubicBezTo>
                    <a:pt x="778202" y="2384290"/>
                    <a:pt x="782499" y="2381898"/>
                    <a:pt x="790059" y="2377793"/>
                  </a:cubicBezTo>
                  <a:lnTo>
                    <a:pt x="794441" y="2375455"/>
                  </a:lnTo>
                  <a:lnTo>
                    <a:pt x="769257" y="2375455"/>
                  </a:lnTo>
                  <a:cubicBezTo>
                    <a:pt x="769257" y="2375455"/>
                    <a:pt x="773554" y="2373063"/>
                    <a:pt x="781114" y="2368958"/>
                  </a:cubicBezTo>
                  <a:lnTo>
                    <a:pt x="785496" y="2366620"/>
                  </a:lnTo>
                  <a:lnTo>
                    <a:pt x="760312" y="2366620"/>
                  </a:lnTo>
                  <a:cubicBezTo>
                    <a:pt x="760312" y="2366620"/>
                    <a:pt x="764609" y="2364228"/>
                    <a:pt x="772169" y="2360123"/>
                  </a:cubicBezTo>
                  <a:lnTo>
                    <a:pt x="776551" y="2357785"/>
                  </a:lnTo>
                  <a:lnTo>
                    <a:pt x="751367" y="2357785"/>
                  </a:lnTo>
                  <a:cubicBezTo>
                    <a:pt x="751367" y="2357785"/>
                    <a:pt x="755664" y="2355393"/>
                    <a:pt x="763224" y="2351288"/>
                  </a:cubicBezTo>
                  <a:lnTo>
                    <a:pt x="767606" y="2348950"/>
                  </a:lnTo>
                  <a:lnTo>
                    <a:pt x="742423" y="2348950"/>
                  </a:lnTo>
                  <a:cubicBezTo>
                    <a:pt x="742423" y="2348950"/>
                    <a:pt x="746720" y="2346558"/>
                    <a:pt x="754280" y="2342453"/>
                  </a:cubicBezTo>
                  <a:lnTo>
                    <a:pt x="758662" y="2340115"/>
                  </a:lnTo>
                  <a:lnTo>
                    <a:pt x="733478" y="2340115"/>
                  </a:lnTo>
                  <a:cubicBezTo>
                    <a:pt x="733478" y="2340115"/>
                    <a:pt x="737775" y="2337723"/>
                    <a:pt x="745335" y="2333618"/>
                  </a:cubicBezTo>
                  <a:lnTo>
                    <a:pt x="749717" y="2331280"/>
                  </a:lnTo>
                  <a:lnTo>
                    <a:pt x="724533" y="2331280"/>
                  </a:lnTo>
                  <a:cubicBezTo>
                    <a:pt x="724533" y="2331280"/>
                    <a:pt x="728830" y="2328888"/>
                    <a:pt x="736390" y="2324783"/>
                  </a:cubicBezTo>
                  <a:lnTo>
                    <a:pt x="740772" y="2322445"/>
                  </a:lnTo>
                  <a:lnTo>
                    <a:pt x="715588" y="2322445"/>
                  </a:lnTo>
                  <a:cubicBezTo>
                    <a:pt x="715588" y="2322445"/>
                    <a:pt x="719885" y="2320053"/>
                    <a:pt x="727445" y="2315948"/>
                  </a:cubicBezTo>
                  <a:lnTo>
                    <a:pt x="731827" y="2313610"/>
                  </a:lnTo>
                  <a:lnTo>
                    <a:pt x="706643" y="2313610"/>
                  </a:lnTo>
                  <a:cubicBezTo>
                    <a:pt x="706643" y="2313610"/>
                    <a:pt x="710940" y="2311218"/>
                    <a:pt x="718500" y="2307113"/>
                  </a:cubicBezTo>
                  <a:lnTo>
                    <a:pt x="722884" y="2304774"/>
                  </a:lnTo>
                  <a:lnTo>
                    <a:pt x="697699" y="2304774"/>
                  </a:lnTo>
                  <a:cubicBezTo>
                    <a:pt x="697699" y="2304774"/>
                    <a:pt x="701996" y="2302382"/>
                    <a:pt x="709556" y="2298277"/>
                  </a:cubicBezTo>
                  <a:lnTo>
                    <a:pt x="713938" y="2295939"/>
                  </a:lnTo>
                  <a:lnTo>
                    <a:pt x="688753" y="2295939"/>
                  </a:lnTo>
                  <a:cubicBezTo>
                    <a:pt x="688753" y="2295939"/>
                    <a:pt x="693050" y="2293547"/>
                    <a:pt x="700610" y="2289442"/>
                  </a:cubicBezTo>
                  <a:lnTo>
                    <a:pt x="704992" y="2287104"/>
                  </a:lnTo>
                  <a:lnTo>
                    <a:pt x="679809" y="2287104"/>
                  </a:lnTo>
                  <a:cubicBezTo>
                    <a:pt x="679809" y="2287104"/>
                    <a:pt x="684106" y="2284712"/>
                    <a:pt x="691666" y="2280607"/>
                  </a:cubicBezTo>
                  <a:lnTo>
                    <a:pt x="696048" y="2278269"/>
                  </a:lnTo>
                  <a:lnTo>
                    <a:pt x="670864" y="2278269"/>
                  </a:lnTo>
                  <a:cubicBezTo>
                    <a:pt x="670864" y="2278269"/>
                    <a:pt x="675161" y="2275877"/>
                    <a:pt x="682721" y="2271772"/>
                  </a:cubicBezTo>
                  <a:lnTo>
                    <a:pt x="687103" y="2269434"/>
                  </a:lnTo>
                  <a:lnTo>
                    <a:pt x="661919" y="2269434"/>
                  </a:lnTo>
                  <a:cubicBezTo>
                    <a:pt x="661919" y="2269434"/>
                    <a:pt x="666216" y="2267042"/>
                    <a:pt x="673776" y="2262937"/>
                  </a:cubicBezTo>
                  <a:lnTo>
                    <a:pt x="678158" y="2260599"/>
                  </a:lnTo>
                  <a:lnTo>
                    <a:pt x="652974" y="2260599"/>
                  </a:lnTo>
                  <a:cubicBezTo>
                    <a:pt x="652974" y="2260599"/>
                    <a:pt x="657271" y="2258207"/>
                    <a:pt x="664831" y="2254102"/>
                  </a:cubicBezTo>
                  <a:lnTo>
                    <a:pt x="669213" y="2251764"/>
                  </a:lnTo>
                  <a:lnTo>
                    <a:pt x="644029" y="2251764"/>
                  </a:lnTo>
                  <a:cubicBezTo>
                    <a:pt x="644029" y="2251764"/>
                    <a:pt x="648326" y="2249372"/>
                    <a:pt x="655886" y="2245267"/>
                  </a:cubicBezTo>
                  <a:lnTo>
                    <a:pt x="660268" y="2242929"/>
                  </a:lnTo>
                  <a:lnTo>
                    <a:pt x="635085" y="2242929"/>
                  </a:lnTo>
                  <a:cubicBezTo>
                    <a:pt x="635085" y="2242929"/>
                    <a:pt x="639382" y="2240537"/>
                    <a:pt x="646942" y="2236432"/>
                  </a:cubicBezTo>
                  <a:lnTo>
                    <a:pt x="651324" y="2234094"/>
                  </a:lnTo>
                  <a:lnTo>
                    <a:pt x="626140" y="2234094"/>
                  </a:lnTo>
                  <a:cubicBezTo>
                    <a:pt x="626140" y="2234094"/>
                    <a:pt x="630437" y="2231702"/>
                    <a:pt x="637997" y="2227597"/>
                  </a:cubicBezTo>
                  <a:lnTo>
                    <a:pt x="642379" y="2225259"/>
                  </a:lnTo>
                  <a:lnTo>
                    <a:pt x="617195" y="2225259"/>
                  </a:lnTo>
                  <a:cubicBezTo>
                    <a:pt x="617195" y="2225259"/>
                    <a:pt x="621492" y="2222867"/>
                    <a:pt x="629052" y="2218762"/>
                  </a:cubicBezTo>
                  <a:lnTo>
                    <a:pt x="633434" y="2216424"/>
                  </a:lnTo>
                  <a:lnTo>
                    <a:pt x="608250" y="2216424"/>
                  </a:lnTo>
                  <a:cubicBezTo>
                    <a:pt x="608250" y="2216424"/>
                    <a:pt x="612547" y="2214032"/>
                    <a:pt x="620107" y="2209927"/>
                  </a:cubicBezTo>
                  <a:lnTo>
                    <a:pt x="624489" y="2207589"/>
                  </a:lnTo>
                  <a:lnTo>
                    <a:pt x="599305" y="2207589"/>
                  </a:lnTo>
                  <a:cubicBezTo>
                    <a:pt x="599305" y="2207589"/>
                    <a:pt x="603602" y="2205197"/>
                    <a:pt x="611162" y="2201092"/>
                  </a:cubicBezTo>
                  <a:lnTo>
                    <a:pt x="615544" y="2198754"/>
                  </a:lnTo>
                  <a:lnTo>
                    <a:pt x="590360" y="2198754"/>
                  </a:lnTo>
                  <a:cubicBezTo>
                    <a:pt x="590360" y="2198754"/>
                    <a:pt x="594657" y="2196362"/>
                    <a:pt x="602217" y="2192257"/>
                  </a:cubicBezTo>
                  <a:lnTo>
                    <a:pt x="606601" y="2189918"/>
                  </a:lnTo>
                  <a:lnTo>
                    <a:pt x="581415" y="2189918"/>
                  </a:lnTo>
                  <a:cubicBezTo>
                    <a:pt x="581415" y="2189918"/>
                    <a:pt x="585712" y="2187526"/>
                    <a:pt x="593272" y="2183421"/>
                  </a:cubicBezTo>
                  <a:lnTo>
                    <a:pt x="597654" y="2181083"/>
                  </a:lnTo>
                  <a:lnTo>
                    <a:pt x="572471" y="2181083"/>
                  </a:lnTo>
                  <a:cubicBezTo>
                    <a:pt x="572471" y="2181083"/>
                    <a:pt x="576768" y="2178691"/>
                    <a:pt x="584328" y="2174586"/>
                  </a:cubicBezTo>
                  <a:lnTo>
                    <a:pt x="588710" y="2172248"/>
                  </a:lnTo>
                  <a:lnTo>
                    <a:pt x="563526" y="2172248"/>
                  </a:lnTo>
                  <a:cubicBezTo>
                    <a:pt x="563526" y="2172248"/>
                    <a:pt x="567823" y="2169856"/>
                    <a:pt x="575383" y="2165751"/>
                  </a:cubicBezTo>
                  <a:lnTo>
                    <a:pt x="579765" y="2163413"/>
                  </a:lnTo>
                  <a:lnTo>
                    <a:pt x="554581" y="2163413"/>
                  </a:lnTo>
                  <a:cubicBezTo>
                    <a:pt x="554581" y="2163413"/>
                    <a:pt x="558878" y="2161021"/>
                    <a:pt x="566438" y="2156916"/>
                  </a:cubicBezTo>
                  <a:lnTo>
                    <a:pt x="570820" y="2154578"/>
                  </a:lnTo>
                  <a:lnTo>
                    <a:pt x="545636" y="2154578"/>
                  </a:lnTo>
                  <a:cubicBezTo>
                    <a:pt x="545636" y="2154578"/>
                    <a:pt x="549933" y="2152186"/>
                    <a:pt x="557493" y="2148081"/>
                  </a:cubicBezTo>
                  <a:lnTo>
                    <a:pt x="561875" y="2145743"/>
                  </a:lnTo>
                  <a:lnTo>
                    <a:pt x="536691" y="2145743"/>
                  </a:lnTo>
                  <a:cubicBezTo>
                    <a:pt x="536691" y="2145743"/>
                    <a:pt x="540988" y="2143351"/>
                    <a:pt x="548548" y="2139246"/>
                  </a:cubicBezTo>
                  <a:lnTo>
                    <a:pt x="552930" y="2136908"/>
                  </a:lnTo>
                  <a:lnTo>
                    <a:pt x="527746" y="2136908"/>
                  </a:lnTo>
                  <a:cubicBezTo>
                    <a:pt x="527746" y="2136908"/>
                    <a:pt x="532043" y="2134516"/>
                    <a:pt x="539603" y="2130411"/>
                  </a:cubicBezTo>
                  <a:lnTo>
                    <a:pt x="543985" y="2128073"/>
                  </a:lnTo>
                  <a:lnTo>
                    <a:pt x="518801" y="2128073"/>
                  </a:lnTo>
                  <a:cubicBezTo>
                    <a:pt x="518801" y="2128073"/>
                    <a:pt x="523098" y="2125681"/>
                    <a:pt x="530658" y="2121576"/>
                  </a:cubicBezTo>
                  <a:lnTo>
                    <a:pt x="535040" y="2119238"/>
                  </a:lnTo>
                  <a:lnTo>
                    <a:pt x="509856" y="2119238"/>
                  </a:lnTo>
                  <a:cubicBezTo>
                    <a:pt x="509856" y="2119238"/>
                    <a:pt x="514153" y="2116846"/>
                    <a:pt x="521713" y="2112741"/>
                  </a:cubicBezTo>
                  <a:lnTo>
                    <a:pt x="526095" y="2110403"/>
                  </a:lnTo>
                  <a:lnTo>
                    <a:pt x="500912" y="2110403"/>
                  </a:lnTo>
                  <a:cubicBezTo>
                    <a:pt x="500912" y="2110403"/>
                    <a:pt x="505209" y="2108011"/>
                    <a:pt x="512769" y="2103906"/>
                  </a:cubicBezTo>
                  <a:lnTo>
                    <a:pt x="517151" y="2101568"/>
                  </a:lnTo>
                  <a:lnTo>
                    <a:pt x="491967" y="2101568"/>
                  </a:lnTo>
                  <a:cubicBezTo>
                    <a:pt x="491967" y="2101568"/>
                    <a:pt x="496264" y="2099176"/>
                    <a:pt x="503824" y="2095071"/>
                  </a:cubicBezTo>
                  <a:lnTo>
                    <a:pt x="508206" y="2092733"/>
                  </a:lnTo>
                  <a:lnTo>
                    <a:pt x="483022" y="2092733"/>
                  </a:lnTo>
                  <a:cubicBezTo>
                    <a:pt x="483022" y="2092733"/>
                    <a:pt x="487319" y="2090341"/>
                    <a:pt x="494879" y="2086236"/>
                  </a:cubicBezTo>
                  <a:lnTo>
                    <a:pt x="499261" y="2083898"/>
                  </a:lnTo>
                  <a:lnTo>
                    <a:pt x="474077" y="2083898"/>
                  </a:lnTo>
                  <a:cubicBezTo>
                    <a:pt x="474077" y="2083898"/>
                    <a:pt x="478374" y="2081506"/>
                    <a:pt x="485934" y="2077401"/>
                  </a:cubicBezTo>
                  <a:lnTo>
                    <a:pt x="490316" y="2075063"/>
                  </a:lnTo>
                  <a:lnTo>
                    <a:pt x="465132" y="2075063"/>
                  </a:lnTo>
                  <a:cubicBezTo>
                    <a:pt x="465132" y="2075063"/>
                    <a:pt x="469429" y="2072671"/>
                    <a:pt x="476989" y="2068566"/>
                  </a:cubicBezTo>
                  <a:lnTo>
                    <a:pt x="481371" y="2066228"/>
                  </a:lnTo>
                  <a:lnTo>
                    <a:pt x="456187" y="2066228"/>
                  </a:lnTo>
                  <a:cubicBezTo>
                    <a:pt x="456187" y="2066228"/>
                    <a:pt x="460484" y="2063836"/>
                    <a:pt x="468044" y="2059731"/>
                  </a:cubicBezTo>
                  <a:lnTo>
                    <a:pt x="472428" y="2057392"/>
                  </a:lnTo>
                  <a:lnTo>
                    <a:pt x="447242" y="2057392"/>
                  </a:lnTo>
                  <a:cubicBezTo>
                    <a:pt x="447242" y="2057392"/>
                    <a:pt x="451539" y="2055000"/>
                    <a:pt x="459099" y="2050895"/>
                  </a:cubicBezTo>
                  <a:lnTo>
                    <a:pt x="463481" y="2048557"/>
                  </a:lnTo>
                  <a:lnTo>
                    <a:pt x="438298" y="2048557"/>
                  </a:lnTo>
                  <a:cubicBezTo>
                    <a:pt x="438298" y="2048557"/>
                    <a:pt x="442595" y="2046165"/>
                    <a:pt x="450155" y="2042060"/>
                  </a:cubicBezTo>
                  <a:lnTo>
                    <a:pt x="454537" y="2039722"/>
                  </a:lnTo>
                  <a:lnTo>
                    <a:pt x="429353" y="2039722"/>
                  </a:lnTo>
                  <a:cubicBezTo>
                    <a:pt x="429353" y="2039722"/>
                    <a:pt x="433650" y="2037330"/>
                    <a:pt x="441210" y="2033225"/>
                  </a:cubicBezTo>
                  <a:lnTo>
                    <a:pt x="445592" y="2030887"/>
                  </a:lnTo>
                  <a:lnTo>
                    <a:pt x="420408" y="2030887"/>
                  </a:lnTo>
                  <a:cubicBezTo>
                    <a:pt x="420408" y="2030887"/>
                    <a:pt x="424705" y="2028495"/>
                    <a:pt x="432265" y="2024390"/>
                  </a:cubicBezTo>
                  <a:lnTo>
                    <a:pt x="436647" y="2022052"/>
                  </a:lnTo>
                  <a:lnTo>
                    <a:pt x="411463" y="2022052"/>
                  </a:lnTo>
                  <a:cubicBezTo>
                    <a:pt x="411463" y="2022052"/>
                    <a:pt x="415760" y="2019660"/>
                    <a:pt x="423320" y="2015555"/>
                  </a:cubicBezTo>
                  <a:lnTo>
                    <a:pt x="427702" y="2013217"/>
                  </a:lnTo>
                  <a:lnTo>
                    <a:pt x="402518" y="2013217"/>
                  </a:lnTo>
                  <a:cubicBezTo>
                    <a:pt x="402518" y="2013217"/>
                    <a:pt x="406815" y="2010825"/>
                    <a:pt x="414375" y="2006720"/>
                  </a:cubicBezTo>
                  <a:lnTo>
                    <a:pt x="418757" y="2004382"/>
                  </a:lnTo>
                  <a:lnTo>
                    <a:pt x="393573" y="2004382"/>
                  </a:lnTo>
                  <a:cubicBezTo>
                    <a:pt x="393573" y="2004382"/>
                    <a:pt x="397870" y="2001990"/>
                    <a:pt x="405430" y="1997885"/>
                  </a:cubicBezTo>
                  <a:lnTo>
                    <a:pt x="409812" y="1995547"/>
                  </a:lnTo>
                  <a:lnTo>
                    <a:pt x="384628" y="1995547"/>
                  </a:lnTo>
                  <a:cubicBezTo>
                    <a:pt x="384628" y="1995547"/>
                    <a:pt x="388925" y="1993155"/>
                    <a:pt x="396485" y="1989050"/>
                  </a:cubicBezTo>
                  <a:lnTo>
                    <a:pt x="400867" y="1986712"/>
                  </a:lnTo>
                  <a:lnTo>
                    <a:pt x="375684" y="1986712"/>
                  </a:lnTo>
                  <a:cubicBezTo>
                    <a:pt x="375684" y="1986712"/>
                    <a:pt x="379981" y="1984320"/>
                    <a:pt x="387541" y="1980215"/>
                  </a:cubicBezTo>
                  <a:lnTo>
                    <a:pt x="391923" y="1977877"/>
                  </a:lnTo>
                  <a:lnTo>
                    <a:pt x="366739" y="1977877"/>
                  </a:lnTo>
                  <a:cubicBezTo>
                    <a:pt x="366739" y="1977877"/>
                    <a:pt x="371036" y="1975485"/>
                    <a:pt x="378596" y="1971380"/>
                  </a:cubicBezTo>
                  <a:lnTo>
                    <a:pt x="382978" y="1969042"/>
                  </a:lnTo>
                  <a:lnTo>
                    <a:pt x="357794" y="1969042"/>
                  </a:lnTo>
                  <a:cubicBezTo>
                    <a:pt x="357794" y="1969042"/>
                    <a:pt x="362091" y="1966650"/>
                    <a:pt x="369651" y="1962545"/>
                  </a:cubicBezTo>
                  <a:lnTo>
                    <a:pt x="374033" y="1960207"/>
                  </a:lnTo>
                  <a:lnTo>
                    <a:pt x="348849" y="1960207"/>
                  </a:lnTo>
                  <a:cubicBezTo>
                    <a:pt x="348849" y="1960207"/>
                    <a:pt x="353146" y="1957815"/>
                    <a:pt x="360706" y="1953710"/>
                  </a:cubicBezTo>
                  <a:lnTo>
                    <a:pt x="365088" y="1951372"/>
                  </a:lnTo>
                  <a:lnTo>
                    <a:pt x="339904" y="1951372"/>
                  </a:lnTo>
                  <a:cubicBezTo>
                    <a:pt x="339904" y="1951372"/>
                    <a:pt x="344201" y="1948980"/>
                    <a:pt x="351761" y="1944875"/>
                  </a:cubicBezTo>
                  <a:lnTo>
                    <a:pt x="356143" y="1942537"/>
                  </a:lnTo>
                  <a:lnTo>
                    <a:pt x="330960" y="1942537"/>
                  </a:lnTo>
                  <a:cubicBezTo>
                    <a:pt x="330960" y="1942537"/>
                    <a:pt x="335257" y="1940145"/>
                    <a:pt x="342817" y="1936040"/>
                  </a:cubicBezTo>
                  <a:lnTo>
                    <a:pt x="347201" y="1933701"/>
                  </a:lnTo>
                  <a:lnTo>
                    <a:pt x="322014" y="1933701"/>
                  </a:lnTo>
                  <a:cubicBezTo>
                    <a:pt x="322014" y="1933701"/>
                    <a:pt x="326311" y="1931309"/>
                    <a:pt x="333871" y="1927204"/>
                  </a:cubicBezTo>
                  <a:lnTo>
                    <a:pt x="338253" y="1924866"/>
                  </a:lnTo>
                  <a:lnTo>
                    <a:pt x="313070" y="1924866"/>
                  </a:lnTo>
                  <a:cubicBezTo>
                    <a:pt x="313070" y="1924866"/>
                    <a:pt x="317367" y="1922474"/>
                    <a:pt x="324927" y="1918369"/>
                  </a:cubicBezTo>
                  <a:lnTo>
                    <a:pt x="329309" y="1916031"/>
                  </a:lnTo>
                  <a:lnTo>
                    <a:pt x="304125" y="1916031"/>
                  </a:lnTo>
                  <a:cubicBezTo>
                    <a:pt x="304125" y="1916031"/>
                    <a:pt x="308422" y="1913639"/>
                    <a:pt x="315982" y="1909534"/>
                  </a:cubicBezTo>
                  <a:lnTo>
                    <a:pt x="320364" y="1907196"/>
                  </a:lnTo>
                  <a:lnTo>
                    <a:pt x="295180" y="1907196"/>
                  </a:lnTo>
                  <a:cubicBezTo>
                    <a:pt x="295180" y="1907196"/>
                    <a:pt x="299477" y="1904804"/>
                    <a:pt x="307037" y="1900699"/>
                  </a:cubicBezTo>
                  <a:lnTo>
                    <a:pt x="311419" y="1898361"/>
                  </a:lnTo>
                  <a:lnTo>
                    <a:pt x="286235" y="1898361"/>
                  </a:lnTo>
                  <a:cubicBezTo>
                    <a:pt x="286235" y="1898361"/>
                    <a:pt x="290532" y="1895969"/>
                    <a:pt x="298092" y="1891864"/>
                  </a:cubicBezTo>
                  <a:lnTo>
                    <a:pt x="302474" y="1889526"/>
                  </a:lnTo>
                  <a:lnTo>
                    <a:pt x="277290" y="1889526"/>
                  </a:lnTo>
                  <a:cubicBezTo>
                    <a:pt x="277290" y="1889526"/>
                    <a:pt x="281587" y="1887134"/>
                    <a:pt x="289147" y="1883029"/>
                  </a:cubicBezTo>
                  <a:lnTo>
                    <a:pt x="293529" y="1880691"/>
                  </a:lnTo>
                  <a:lnTo>
                    <a:pt x="268346" y="1880691"/>
                  </a:lnTo>
                  <a:cubicBezTo>
                    <a:pt x="268346" y="1880691"/>
                    <a:pt x="272643" y="1878299"/>
                    <a:pt x="280203" y="1874194"/>
                  </a:cubicBezTo>
                  <a:lnTo>
                    <a:pt x="284585" y="1871856"/>
                  </a:lnTo>
                  <a:lnTo>
                    <a:pt x="259401" y="1871856"/>
                  </a:lnTo>
                  <a:cubicBezTo>
                    <a:pt x="259401" y="1871856"/>
                    <a:pt x="263698" y="1869464"/>
                    <a:pt x="271258" y="1865359"/>
                  </a:cubicBezTo>
                  <a:lnTo>
                    <a:pt x="275640" y="1863021"/>
                  </a:lnTo>
                  <a:lnTo>
                    <a:pt x="250456" y="1863021"/>
                  </a:lnTo>
                  <a:cubicBezTo>
                    <a:pt x="250456" y="1863021"/>
                    <a:pt x="254753" y="1860629"/>
                    <a:pt x="262313" y="1856524"/>
                  </a:cubicBezTo>
                  <a:lnTo>
                    <a:pt x="266695" y="1854186"/>
                  </a:lnTo>
                  <a:lnTo>
                    <a:pt x="241511" y="1854186"/>
                  </a:lnTo>
                  <a:cubicBezTo>
                    <a:pt x="241511" y="1854186"/>
                    <a:pt x="245808" y="1851794"/>
                    <a:pt x="253368" y="1847689"/>
                  </a:cubicBezTo>
                  <a:lnTo>
                    <a:pt x="257750" y="1845351"/>
                  </a:lnTo>
                  <a:lnTo>
                    <a:pt x="232566" y="1845351"/>
                  </a:lnTo>
                  <a:cubicBezTo>
                    <a:pt x="232566" y="1845351"/>
                    <a:pt x="236863" y="1842959"/>
                    <a:pt x="244423" y="1838854"/>
                  </a:cubicBezTo>
                  <a:lnTo>
                    <a:pt x="248805" y="1836516"/>
                  </a:lnTo>
                  <a:lnTo>
                    <a:pt x="223621" y="1836516"/>
                  </a:lnTo>
                  <a:cubicBezTo>
                    <a:pt x="223621" y="1836516"/>
                    <a:pt x="227918" y="1834124"/>
                    <a:pt x="235478" y="1830019"/>
                  </a:cubicBezTo>
                  <a:lnTo>
                    <a:pt x="239860" y="1827681"/>
                  </a:lnTo>
                  <a:lnTo>
                    <a:pt x="214676" y="1827681"/>
                  </a:lnTo>
                  <a:cubicBezTo>
                    <a:pt x="214676" y="1827681"/>
                    <a:pt x="218973" y="1825289"/>
                    <a:pt x="226533" y="1821184"/>
                  </a:cubicBezTo>
                  <a:lnTo>
                    <a:pt x="230915" y="1818846"/>
                  </a:lnTo>
                  <a:lnTo>
                    <a:pt x="205732" y="1818846"/>
                  </a:lnTo>
                  <a:cubicBezTo>
                    <a:pt x="205732" y="1818846"/>
                    <a:pt x="210029" y="1816454"/>
                    <a:pt x="217589" y="1812349"/>
                  </a:cubicBezTo>
                  <a:lnTo>
                    <a:pt x="221971" y="1810011"/>
                  </a:lnTo>
                  <a:lnTo>
                    <a:pt x="196787" y="1810011"/>
                  </a:lnTo>
                  <a:cubicBezTo>
                    <a:pt x="196787" y="1810011"/>
                    <a:pt x="201084" y="1807619"/>
                    <a:pt x="208644" y="1803514"/>
                  </a:cubicBezTo>
                  <a:lnTo>
                    <a:pt x="213028" y="1801175"/>
                  </a:lnTo>
                  <a:lnTo>
                    <a:pt x="187842" y="1801175"/>
                  </a:lnTo>
                  <a:cubicBezTo>
                    <a:pt x="187842" y="1801175"/>
                    <a:pt x="192139" y="1798783"/>
                    <a:pt x="199699" y="1794678"/>
                  </a:cubicBezTo>
                  <a:lnTo>
                    <a:pt x="204081" y="1792340"/>
                  </a:lnTo>
                  <a:lnTo>
                    <a:pt x="178897" y="1792340"/>
                  </a:lnTo>
                  <a:cubicBezTo>
                    <a:pt x="178897" y="1792340"/>
                    <a:pt x="183194" y="1789948"/>
                    <a:pt x="190754" y="1785843"/>
                  </a:cubicBezTo>
                  <a:lnTo>
                    <a:pt x="195136" y="1783505"/>
                  </a:lnTo>
                  <a:lnTo>
                    <a:pt x="169952" y="1783505"/>
                  </a:lnTo>
                  <a:cubicBezTo>
                    <a:pt x="169952" y="1783505"/>
                    <a:pt x="174249" y="1781113"/>
                    <a:pt x="181809" y="1777008"/>
                  </a:cubicBezTo>
                  <a:lnTo>
                    <a:pt x="186191" y="1774670"/>
                  </a:lnTo>
                  <a:lnTo>
                    <a:pt x="161007" y="1774670"/>
                  </a:lnTo>
                  <a:cubicBezTo>
                    <a:pt x="161007" y="1774670"/>
                    <a:pt x="165304" y="1772278"/>
                    <a:pt x="172864" y="1768173"/>
                  </a:cubicBezTo>
                  <a:lnTo>
                    <a:pt x="177246" y="1765835"/>
                  </a:lnTo>
                  <a:lnTo>
                    <a:pt x="152062" y="1765835"/>
                  </a:lnTo>
                  <a:cubicBezTo>
                    <a:pt x="152062" y="1765835"/>
                    <a:pt x="156359" y="1763443"/>
                    <a:pt x="163919" y="1759338"/>
                  </a:cubicBezTo>
                  <a:lnTo>
                    <a:pt x="168301" y="1757000"/>
                  </a:lnTo>
                  <a:lnTo>
                    <a:pt x="143118" y="1757000"/>
                  </a:lnTo>
                  <a:cubicBezTo>
                    <a:pt x="143118" y="1757000"/>
                    <a:pt x="147415" y="1754608"/>
                    <a:pt x="154975" y="1750503"/>
                  </a:cubicBezTo>
                  <a:lnTo>
                    <a:pt x="159357" y="1748165"/>
                  </a:lnTo>
                  <a:lnTo>
                    <a:pt x="134173" y="1748165"/>
                  </a:lnTo>
                  <a:cubicBezTo>
                    <a:pt x="134173" y="1748165"/>
                    <a:pt x="138470" y="1745773"/>
                    <a:pt x="146030" y="1741668"/>
                  </a:cubicBezTo>
                  <a:lnTo>
                    <a:pt x="150412" y="1739330"/>
                  </a:lnTo>
                  <a:lnTo>
                    <a:pt x="125228" y="1739330"/>
                  </a:lnTo>
                  <a:cubicBezTo>
                    <a:pt x="125228" y="1739330"/>
                    <a:pt x="129525" y="1736938"/>
                    <a:pt x="137085" y="1732833"/>
                  </a:cubicBezTo>
                  <a:lnTo>
                    <a:pt x="141467" y="1730495"/>
                  </a:lnTo>
                  <a:lnTo>
                    <a:pt x="116283" y="1730495"/>
                  </a:lnTo>
                  <a:cubicBezTo>
                    <a:pt x="116283" y="1730495"/>
                    <a:pt x="120580" y="1728103"/>
                    <a:pt x="128140" y="1723998"/>
                  </a:cubicBezTo>
                  <a:lnTo>
                    <a:pt x="132522" y="1721660"/>
                  </a:lnTo>
                  <a:lnTo>
                    <a:pt x="107338" y="1721660"/>
                  </a:lnTo>
                  <a:cubicBezTo>
                    <a:pt x="107338" y="1721660"/>
                    <a:pt x="111635" y="1719268"/>
                    <a:pt x="119195" y="1715163"/>
                  </a:cubicBezTo>
                  <a:lnTo>
                    <a:pt x="123577" y="1712825"/>
                  </a:lnTo>
                  <a:lnTo>
                    <a:pt x="98393" y="1712825"/>
                  </a:lnTo>
                  <a:cubicBezTo>
                    <a:pt x="98393" y="1712825"/>
                    <a:pt x="102690" y="1710433"/>
                    <a:pt x="110250" y="1706328"/>
                  </a:cubicBezTo>
                  <a:lnTo>
                    <a:pt x="114632" y="1703990"/>
                  </a:lnTo>
                  <a:lnTo>
                    <a:pt x="89448" y="1703990"/>
                  </a:lnTo>
                  <a:cubicBezTo>
                    <a:pt x="89448" y="1703990"/>
                    <a:pt x="93745" y="1701598"/>
                    <a:pt x="101305" y="1697493"/>
                  </a:cubicBezTo>
                  <a:lnTo>
                    <a:pt x="105687" y="1695155"/>
                  </a:lnTo>
                  <a:lnTo>
                    <a:pt x="80504" y="1695155"/>
                  </a:lnTo>
                  <a:cubicBezTo>
                    <a:pt x="80504" y="1695155"/>
                    <a:pt x="84801" y="1692763"/>
                    <a:pt x="92361" y="1688658"/>
                  </a:cubicBezTo>
                  <a:lnTo>
                    <a:pt x="96743" y="1686320"/>
                  </a:lnTo>
                  <a:lnTo>
                    <a:pt x="71559" y="1686320"/>
                  </a:lnTo>
                  <a:cubicBezTo>
                    <a:pt x="71559" y="1686320"/>
                    <a:pt x="75856" y="1683928"/>
                    <a:pt x="83416" y="1679823"/>
                  </a:cubicBezTo>
                  <a:lnTo>
                    <a:pt x="87800" y="1677484"/>
                  </a:lnTo>
                  <a:lnTo>
                    <a:pt x="62614" y="1677484"/>
                  </a:lnTo>
                  <a:cubicBezTo>
                    <a:pt x="62614" y="1677484"/>
                    <a:pt x="66911" y="1675092"/>
                    <a:pt x="74471" y="1670987"/>
                  </a:cubicBezTo>
                  <a:lnTo>
                    <a:pt x="78853" y="1668649"/>
                  </a:lnTo>
                  <a:lnTo>
                    <a:pt x="53669" y="1668649"/>
                  </a:lnTo>
                  <a:cubicBezTo>
                    <a:pt x="53669" y="1668649"/>
                    <a:pt x="57966" y="1666257"/>
                    <a:pt x="65526" y="1662152"/>
                  </a:cubicBezTo>
                  <a:lnTo>
                    <a:pt x="69908" y="1659814"/>
                  </a:lnTo>
                  <a:lnTo>
                    <a:pt x="44724" y="1659814"/>
                  </a:lnTo>
                  <a:cubicBezTo>
                    <a:pt x="44724" y="1659814"/>
                    <a:pt x="49021" y="1657422"/>
                    <a:pt x="56581" y="1653317"/>
                  </a:cubicBezTo>
                  <a:lnTo>
                    <a:pt x="60963" y="1650979"/>
                  </a:lnTo>
                  <a:lnTo>
                    <a:pt x="35779" y="1650979"/>
                  </a:lnTo>
                  <a:cubicBezTo>
                    <a:pt x="35779" y="1650979"/>
                    <a:pt x="40076" y="1648587"/>
                    <a:pt x="47636" y="1644482"/>
                  </a:cubicBezTo>
                  <a:lnTo>
                    <a:pt x="52018" y="1642144"/>
                  </a:lnTo>
                  <a:lnTo>
                    <a:pt x="26834" y="1642144"/>
                  </a:lnTo>
                  <a:cubicBezTo>
                    <a:pt x="26834" y="1642144"/>
                    <a:pt x="31131" y="1639752"/>
                    <a:pt x="38691" y="1635647"/>
                  </a:cubicBezTo>
                  <a:lnTo>
                    <a:pt x="43073" y="1633309"/>
                  </a:lnTo>
                  <a:lnTo>
                    <a:pt x="17890" y="1633309"/>
                  </a:lnTo>
                  <a:cubicBezTo>
                    <a:pt x="17890" y="1633309"/>
                    <a:pt x="22187" y="1630917"/>
                    <a:pt x="29747" y="1626812"/>
                  </a:cubicBezTo>
                  <a:lnTo>
                    <a:pt x="34129" y="1624474"/>
                  </a:lnTo>
                  <a:lnTo>
                    <a:pt x="8945" y="1624474"/>
                  </a:lnTo>
                  <a:cubicBezTo>
                    <a:pt x="8945" y="1624474"/>
                    <a:pt x="13242" y="1622082"/>
                    <a:pt x="20802" y="1617977"/>
                  </a:cubicBezTo>
                  <a:lnTo>
                    <a:pt x="25184" y="1615639"/>
                  </a:lnTo>
                  <a:lnTo>
                    <a:pt x="0" y="1615639"/>
                  </a:lnTo>
                  <a:cubicBezTo>
                    <a:pt x="0" y="1615639"/>
                    <a:pt x="68749" y="1577367"/>
                    <a:pt x="140094" y="1544292"/>
                  </a:cubicBezTo>
                  <a:cubicBezTo>
                    <a:pt x="202581" y="1515352"/>
                    <a:pt x="268847" y="1489011"/>
                    <a:pt x="268847" y="1489011"/>
                  </a:cubicBezTo>
                  <a:cubicBezTo>
                    <a:pt x="268847" y="1489011"/>
                    <a:pt x="294030" y="1491470"/>
                    <a:pt x="334839" y="1494941"/>
                  </a:cubicBezTo>
                  <a:lnTo>
                    <a:pt x="371922" y="1497991"/>
                  </a:lnTo>
                  <a:lnTo>
                    <a:pt x="372356" y="1496498"/>
                  </a:lnTo>
                  <a:lnTo>
                    <a:pt x="360843" y="1496498"/>
                  </a:lnTo>
                  <a:lnTo>
                    <a:pt x="363412" y="1487662"/>
                  </a:lnTo>
                  <a:lnTo>
                    <a:pt x="351898" y="1487662"/>
                  </a:lnTo>
                  <a:lnTo>
                    <a:pt x="354466" y="1478827"/>
                  </a:lnTo>
                  <a:lnTo>
                    <a:pt x="342953" y="1478827"/>
                  </a:lnTo>
                  <a:lnTo>
                    <a:pt x="345521" y="1469992"/>
                  </a:lnTo>
                  <a:lnTo>
                    <a:pt x="334008" y="1469992"/>
                  </a:lnTo>
                  <a:lnTo>
                    <a:pt x="336576" y="1461157"/>
                  </a:lnTo>
                  <a:lnTo>
                    <a:pt x="325063" y="1461157"/>
                  </a:lnTo>
                  <a:lnTo>
                    <a:pt x="327631" y="1452322"/>
                  </a:lnTo>
                  <a:lnTo>
                    <a:pt x="316118" y="1452322"/>
                  </a:lnTo>
                  <a:lnTo>
                    <a:pt x="318686" y="1443487"/>
                  </a:lnTo>
                  <a:lnTo>
                    <a:pt x="307174" y="1443487"/>
                  </a:lnTo>
                  <a:lnTo>
                    <a:pt x="309742" y="1434652"/>
                  </a:lnTo>
                  <a:lnTo>
                    <a:pt x="298229" y="1434652"/>
                  </a:lnTo>
                  <a:lnTo>
                    <a:pt x="300797" y="1425817"/>
                  </a:lnTo>
                  <a:lnTo>
                    <a:pt x="289284" y="1425817"/>
                  </a:lnTo>
                  <a:lnTo>
                    <a:pt x="462807" y="828960"/>
                  </a:lnTo>
                  <a:lnTo>
                    <a:pt x="704723" y="828960"/>
                  </a:lnTo>
                  <a:lnTo>
                    <a:pt x="702192" y="837794"/>
                  </a:lnTo>
                  <a:lnTo>
                    <a:pt x="713668" y="837794"/>
                  </a:lnTo>
                  <a:lnTo>
                    <a:pt x="711137" y="846628"/>
                  </a:lnTo>
                  <a:lnTo>
                    <a:pt x="722613" y="846628"/>
                  </a:lnTo>
                  <a:lnTo>
                    <a:pt x="720082" y="855463"/>
                  </a:lnTo>
                  <a:lnTo>
                    <a:pt x="731557" y="855463"/>
                  </a:lnTo>
                  <a:lnTo>
                    <a:pt x="729026" y="864300"/>
                  </a:lnTo>
                  <a:lnTo>
                    <a:pt x="740502" y="864300"/>
                  </a:lnTo>
                  <a:lnTo>
                    <a:pt x="737971" y="873136"/>
                  </a:lnTo>
                  <a:lnTo>
                    <a:pt x="749447" y="873136"/>
                  </a:lnTo>
                  <a:lnTo>
                    <a:pt x="746916" y="881972"/>
                  </a:lnTo>
                  <a:lnTo>
                    <a:pt x="758392" y="881972"/>
                  </a:lnTo>
                  <a:lnTo>
                    <a:pt x="755861" y="890806"/>
                  </a:lnTo>
                  <a:lnTo>
                    <a:pt x="767337" y="890806"/>
                  </a:lnTo>
                  <a:lnTo>
                    <a:pt x="764805" y="899642"/>
                  </a:lnTo>
                  <a:lnTo>
                    <a:pt x="766749" y="899642"/>
                  </a:lnTo>
                  <a:lnTo>
                    <a:pt x="787410" y="828960"/>
                  </a:lnTo>
                  <a:lnTo>
                    <a:pt x="1028380" y="828960"/>
                  </a:lnTo>
                  <a:lnTo>
                    <a:pt x="1025803" y="837794"/>
                  </a:lnTo>
                  <a:lnTo>
                    <a:pt x="1037325" y="837794"/>
                  </a:lnTo>
                  <a:lnTo>
                    <a:pt x="1034748" y="846628"/>
                  </a:lnTo>
                  <a:lnTo>
                    <a:pt x="1046270" y="846628"/>
                  </a:lnTo>
                  <a:lnTo>
                    <a:pt x="1043693" y="855463"/>
                  </a:lnTo>
                  <a:lnTo>
                    <a:pt x="1055214" y="855463"/>
                  </a:lnTo>
                  <a:lnTo>
                    <a:pt x="1052637" y="864300"/>
                  </a:lnTo>
                  <a:lnTo>
                    <a:pt x="1064159" y="864300"/>
                  </a:lnTo>
                  <a:lnTo>
                    <a:pt x="1061582" y="873136"/>
                  </a:lnTo>
                  <a:lnTo>
                    <a:pt x="1073104" y="873136"/>
                  </a:lnTo>
                  <a:lnTo>
                    <a:pt x="1070527" y="881972"/>
                  </a:lnTo>
                  <a:lnTo>
                    <a:pt x="1082049" y="881972"/>
                  </a:lnTo>
                  <a:lnTo>
                    <a:pt x="1079472" y="890806"/>
                  </a:lnTo>
                  <a:lnTo>
                    <a:pt x="1085645" y="890806"/>
                  </a:lnTo>
                  <a:lnTo>
                    <a:pt x="1103624" y="828960"/>
                  </a:lnTo>
                  <a:lnTo>
                    <a:pt x="1307100" y="828960"/>
                  </a:lnTo>
                  <a:lnTo>
                    <a:pt x="1298595" y="820819"/>
                  </a:lnTo>
                  <a:lnTo>
                    <a:pt x="1298247" y="820212"/>
                  </a:lnTo>
                  <a:lnTo>
                    <a:pt x="1289650" y="811985"/>
                  </a:lnTo>
                  <a:lnTo>
                    <a:pt x="1289302" y="811378"/>
                  </a:lnTo>
                  <a:lnTo>
                    <a:pt x="1280705" y="803151"/>
                  </a:lnTo>
                  <a:lnTo>
                    <a:pt x="1280356" y="802542"/>
                  </a:lnTo>
                  <a:lnTo>
                    <a:pt x="1271761" y="794316"/>
                  </a:lnTo>
                  <a:lnTo>
                    <a:pt x="1271413" y="793708"/>
                  </a:lnTo>
                  <a:lnTo>
                    <a:pt x="1262816" y="785481"/>
                  </a:lnTo>
                  <a:lnTo>
                    <a:pt x="1262468" y="784874"/>
                  </a:lnTo>
                  <a:lnTo>
                    <a:pt x="1253871" y="776647"/>
                  </a:lnTo>
                  <a:lnTo>
                    <a:pt x="1253523" y="776040"/>
                  </a:lnTo>
                  <a:lnTo>
                    <a:pt x="1244926" y="767811"/>
                  </a:lnTo>
                  <a:lnTo>
                    <a:pt x="1244578" y="767204"/>
                  </a:lnTo>
                  <a:lnTo>
                    <a:pt x="1235981" y="758975"/>
                  </a:lnTo>
                  <a:lnTo>
                    <a:pt x="1235632" y="758366"/>
                  </a:lnTo>
                  <a:lnTo>
                    <a:pt x="1227037" y="750140"/>
                  </a:lnTo>
                  <a:lnTo>
                    <a:pt x="1226689" y="749534"/>
                  </a:lnTo>
                  <a:lnTo>
                    <a:pt x="1218091" y="741305"/>
                  </a:lnTo>
                  <a:lnTo>
                    <a:pt x="1217742" y="740696"/>
                  </a:lnTo>
                  <a:lnTo>
                    <a:pt x="1210383" y="733653"/>
                  </a:lnTo>
                  <a:lnTo>
                    <a:pt x="1204175" y="729185"/>
                  </a:lnTo>
                  <a:cubicBezTo>
                    <a:pt x="1186122" y="714217"/>
                    <a:pt x="1169012" y="697480"/>
                    <a:pt x="1155478" y="679462"/>
                  </a:cubicBezTo>
                  <a:lnTo>
                    <a:pt x="1155130" y="678854"/>
                  </a:lnTo>
                  <a:lnTo>
                    <a:pt x="1147769" y="671809"/>
                  </a:lnTo>
                  <a:lnTo>
                    <a:pt x="1141561" y="667342"/>
                  </a:lnTo>
                  <a:cubicBezTo>
                    <a:pt x="1123508" y="652372"/>
                    <a:pt x="1106398" y="635637"/>
                    <a:pt x="1092864" y="617619"/>
                  </a:cubicBezTo>
                  <a:lnTo>
                    <a:pt x="1092515" y="617009"/>
                  </a:lnTo>
                  <a:lnTo>
                    <a:pt x="1085155" y="609967"/>
                  </a:lnTo>
                  <a:lnTo>
                    <a:pt x="1078947" y="605499"/>
                  </a:lnTo>
                  <a:cubicBezTo>
                    <a:pt x="1060894" y="590527"/>
                    <a:pt x="1043784" y="573789"/>
                    <a:pt x="1030250" y="555768"/>
                  </a:cubicBezTo>
                  <a:lnTo>
                    <a:pt x="1029902" y="555161"/>
                  </a:lnTo>
                  <a:lnTo>
                    <a:pt x="1022541" y="548115"/>
                  </a:lnTo>
                  <a:lnTo>
                    <a:pt x="1016333" y="543646"/>
                  </a:lnTo>
                  <a:cubicBezTo>
                    <a:pt x="998280" y="528678"/>
                    <a:pt x="981170" y="511943"/>
                    <a:pt x="967636" y="493924"/>
                  </a:cubicBezTo>
                  <a:lnTo>
                    <a:pt x="967287" y="493314"/>
                  </a:lnTo>
                  <a:lnTo>
                    <a:pt x="959928" y="486273"/>
                  </a:lnTo>
                  <a:lnTo>
                    <a:pt x="953719" y="481804"/>
                  </a:lnTo>
                  <a:cubicBezTo>
                    <a:pt x="935666" y="466835"/>
                    <a:pt x="918556" y="450099"/>
                    <a:pt x="905022" y="432079"/>
                  </a:cubicBezTo>
                  <a:lnTo>
                    <a:pt x="904674" y="431473"/>
                  </a:lnTo>
                  <a:lnTo>
                    <a:pt x="896077" y="423245"/>
                  </a:lnTo>
                  <a:cubicBezTo>
                    <a:pt x="878032" y="399221"/>
                    <a:pt x="866345" y="372917"/>
                    <a:pt x="867261" y="345482"/>
                  </a:cubicBezTo>
                  <a:cubicBezTo>
                    <a:pt x="895493" y="180227"/>
                    <a:pt x="1181469" y="207159"/>
                    <a:pt x="1181469" y="207159"/>
                  </a:cubicBezTo>
                  <a:cubicBezTo>
                    <a:pt x="1181469" y="207159"/>
                    <a:pt x="1265100" y="122819"/>
                    <a:pt x="1349793" y="93053"/>
                  </a:cubicBezTo>
                  <a:cubicBezTo>
                    <a:pt x="1418542" y="69486"/>
                    <a:pt x="1620244" y="14893"/>
                    <a:pt x="1954255" y="2523"/>
                  </a:cubicBezTo>
                  <a:cubicBezTo>
                    <a:pt x="2009923" y="461"/>
                    <a:pt x="2069266" y="-429"/>
                    <a:pt x="2132283" y="196"/>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mn-ea"/>
                <a:ea typeface="+mn-ea"/>
                <a:cs typeface="+mn-cs"/>
              </a:endParaRPr>
            </a:p>
          </p:txBody>
        </p:sp>
        <p:sp>
          <p:nvSpPr>
            <p:cNvPr id="30" name="Freeform 193">
              <a:extLst>
                <a:ext uri="{FF2B5EF4-FFF2-40B4-BE49-F238E27FC236}">
                  <a16:creationId xmlns:a16="http://schemas.microsoft.com/office/drawing/2014/main" id="{F34E5407-21C7-4E87-B20E-4E5D8CF66895}"/>
                </a:ext>
              </a:extLst>
            </p:cNvPr>
            <p:cNvSpPr/>
            <p:nvPr/>
          </p:nvSpPr>
          <p:spPr>
            <a:xfrm>
              <a:off x="1605432" y="2403756"/>
              <a:ext cx="3155180" cy="1616602"/>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lumMod val="100000"/>
                  </a:prstClr>
                </a:solidFill>
                <a:effectLst/>
                <a:uLnTx/>
                <a:uFillTx/>
                <a:latin typeface="+mn-ea"/>
                <a:ea typeface="+mn-ea"/>
                <a:cs typeface="+mn-cs"/>
              </a:endParaRPr>
            </a:p>
          </p:txBody>
        </p:sp>
      </p:grpSp>
      <p:cxnSp>
        <p:nvCxnSpPr>
          <p:cNvPr id="31" name="直接连接符 30">
            <a:extLst>
              <a:ext uri="{FF2B5EF4-FFF2-40B4-BE49-F238E27FC236}">
                <a16:creationId xmlns:a16="http://schemas.microsoft.com/office/drawing/2014/main" id="{1552EB06-7E42-4990-B47B-6B1833823901}"/>
              </a:ext>
            </a:extLst>
          </p:cNvPr>
          <p:cNvCxnSpPr>
            <a:cxnSpLocks/>
          </p:cNvCxnSpPr>
          <p:nvPr userDrawn="1"/>
        </p:nvCxnSpPr>
        <p:spPr>
          <a:xfrm>
            <a:off x="5323367" y="3264748"/>
            <a:ext cx="4626916"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20" name="矩形 19">
            <a:extLst>
              <a:ext uri="{FF2B5EF4-FFF2-40B4-BE49-F238E27FC236}">
                <a16:creationId xmlns:a16="http://schemas.microsoft.com/office/drawing/2014/main" id="{778B40CD-ADE1-495E-A457-EADBD658FAB8}"/>
              </a:ext>
            </a:extLst>
          </p:cNvPr>
          <p:cNvSpPr/>
          <p:nvPr userDrawn="1"/>
        </p:nvSpPr>
        <p:spPr>
          <a:xfrm>
            <a:off x="4257979" y="5954558"/>
            <a:ext cx="3676043" cy="307777"/>
          </a:xfrm>
          <a:prstGeom prst="rect">
            <a:avLst/>
          </a:prstGeom>
        </p:spPr>
        <p:txBody>
          <a:bodyPr wrap="square">
            <a:spAutoFit/>
          </a:bodyPr>
          <a:lstStyle/>
          <a:p>
            <a:pPr lvl="0" algn="dist"/>
            <a:r>
              <a:rPr lang="zh-CN" altLang="en-US" sz="1400" dirty="0">
                <a:solidFill>
                  <a:schemeClr val="tx1"/>
                </a:solidFill>
                <a:latin typeface="+mn-ea"/>
                <a:ea typeface="+mn-ea"/>
                <a:cs typeface="阿里巴巴普惠体" panose="00020600040101010101" pitchFamily="18" charset="-122"/>
              </a:rPr>
              <a:t>明德</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厚学</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求是</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创新</a:t>
            </a:r>
            <a:endParaRPr lang="en-US" altLang="zh-CN" sz="1400" dirty="0">
              <a:solidFill>
                <a:schemeClr val="tx1"/>
              </a:solidFill>
              <a:latin typeface="+mn-ea"/>
              <a:ea typeface="+mn-ea"/>
              <a:cs typeface="阿里巴巴普惠体" panose="00020600040101010101" pitchFamily="18" charset="-122"/>
            </a:endParaRPr>
          </a:p>
        </p:txBody>
      </p:sp>
    </p:spTree>
    <p:extLst>
      <p:ext uri="{BB962C8B-B14F-4D97-AF65-F5344CB8AC3E}">
        <p14:creationId xmlns:p14="http://schemas.microsoft.com/office/powerpoint/2010/main" val="17890971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四项并列关系页面2">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矩形 17">
            <a:extLst>
              <a:ext uri="{FF2B5EF4-FFF2-40B4-BE49-F238E27FC236}">
                <a16:creationId xmlns:a16="http://schemas.microsoft.com/office/drawing/2014/main" id="{AD160A65-AAB6-471F-9079-299C288716C8}"/>
              </a:ext>
            </a:extLst>
          </p:cNvPr>
          <p:cNvSpPr/>
          <p:nvPr userDrawn="1"/>
        </p:nvSpPr>
        <p:spPr>
          <a:xfrm>
            <a:off x="4019418" y="2380407"/>
            <a:ext cx="4153166" cy="2252311"/>
          </a:xfrm>
          <a:prstGeom prst="rect">
            <a:avLst/>
          </a:prstGeom>
          <a:solidFill>
            <a:schemeClr val="accent1">
              <a:lumMod val="20000"/>
              <a:lumOff val="8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nvGrpSpPr>
          <p:cNvPr id="19" name="组合 18">
            <a:extLst>
              <a:ext uri="{FF2B5EF4-FFF2-40B4-BE49-F238E27FC236}">
                <a16:creationId xmlns:a16="http://schemas.microsoft.com/office/drawing/2014/main" id="{20C83B93-0C4B-4974-8F2C-0976D7D5FF64}"/>
              </a:ext>
            </a:extLst>
          </p:cNvPr>
          <p:cNvGrpSpPr/>
          <p:nvPr userDrawn="1"/>
        </p:nvGrpSpPr>
        <p:grpSpPr>
          <a:xfrm>
            <a:off x="4197350" y="2816431"/>
            <a:ext cx="3797300" cy="1380262"/>
            <a:chOff x="895148" y="1289785"/>
            <a:chExt cx="9374095" cy="3407343"/>
          </a:xfrm>
        </p:grpSpPr>
        <p:sp>
          <p:nvSpPr>
            <p:cNvPr id="20" name="任意多边形: 形状 19">
              <a:extLst>
                <a:ext uri="{FF2B5EF4-FFF2-40B4-BE49-F238E27FC236}">
                  <a16:creationId xmlns:a16="http://schemas.microsoft.com/office/drawing/2014/main" id="{12622221-307A-4BFE-93AF-2BA0BB11F437}"/>
                </a:ext>
              </a:extLst>
            </p:cNvPr>
            <p:cNvSpPr/>
            <p:nvPr/>
          </p:nvSpPr>
          <p:spPr>
            <a:xfrm>
              <a:off x="895148" y="1289785"/>
              <a:ext cx="9374095" cy="3407343"/>
            </a:xfrm>
            <a:custGeom>
              <a:avLst/>
              <a:gdLst>
                <a:gd name="connsiteX0" fmla="*/ 9355757 w 9413509"/>
                <a:gd name="connsiteY0" fmla="*/ 0 h 3407343"/>
                <a:gd name="connsiteX1" fmla="*/ 9413509 w 9413509"/>
                <a:gd name="connsiteY1" fmla="*/ 2829828 h 3407343"/>
                <a:gd name="connsiteX2" fmla="*/ 1961130 w 9413509"/>
                <a:gd name="connsiteY2" fmla="*/ 3368184 h 3407343"/>
                <a:gd name="connsiteX3" fmla="*/ 920794 w 9413509"/>
                <a:gd name="connsiteY3" fmla="*/ 3397008 h 3407343"/>
                <a:gd name="connsiteX4" fmla="*/ 920524 w 9413509"/>
                <a:gd name="connsiteY4" fmla="*/ 3407343 h 3407343"/>
                <a:gd name="connsiteX5" fmla="*/ 0 w 9413509"/>
                <a:gd name="connsiteY5" fmla="*/ 3378468 h 3407343"/>
                <a:gd name="connsiteX6" fmla="*/ 68550 w 9413509"/>
                <a:gd name="connsiteY6" fmla="*/ 1530417 h 3407343"/>
                <a:gd name="connsiteX7" fmla="*/ 969489 w 9413509"/>
                <a:gd name="connsiteY7" fmla="*/ 1530417 h 3407343"/>
                <a:gd name="connsiteX8" fmla="*/ 968912 w 9413509"/>
                <a:gd name="connsiteY8" fmla="*/ 1552534 h 3407343"/>
                <a:gd name="connsiteX9" fmla="*/ 1434166 w 9413509"/>
                <a:gd name="connsiteY9" fmla="*/ 1761423 h 3407343"/>
                <a:gd name="connsiteX10" fmla="*/ 1434166 w 9413509"/>
                <a:gd name="connsiteY10" fmla="*/ 1934678 h 3407343"/>
                <a:gd name="connsiteX11" fmla="*/ 6718435 w 9413509"/>
                <a:gd name="connsiteY11" fmla="*/ 2002055 h 3407343"/>
                <a:gd name="connsiteX12" fmla="*/ 7382578 w 9413509"/>
                <a:gd name="connsiteY12" fmla="*/ 1001028 h 3407343"/>
                <a:gd name="connsiteX13" fmla="*/ 7382578 w 9413509"/>
                <a:gd name="connsiteY13" fmla="*/ 693019 h 3407343"/>
                <a:gd name="connsiteX14" fmla="*/ 7738713 w 9413509"/>
                <a:gd name="connsiteY14" fmla="*/ 144379 h 3407343"/>
                <a:gd name="connsiteX0" fmla="*/ 9355757 w 9397743"/>
                <a:gd name="connsiteY0" fmla="*/ 0 h 3473818"/>
                <a:gd name="connsiteX1" fmla="*/ 9397743 w 9397743"/>
                <a:gd name="connsiteY1" fmla="*/ 3208200 h 3473818"/>
                <a:gd name="connsiteX2" fmla="*/ 1961130 w 9397743"/>
                <a:gd name="connsiteY2" fmla="*/ 3368184 h 3473818"/>
                <a:gd name="connsiteX3" fmla="*/ 920794 w 9397743"/>
                <a:gd name="connsiteY3" fmla="*/ 3397008 h 3473818"/>
                <a:gd name="connsiteX4" fmla="*/ 920524 w 9397743"/>
                <a:gd name="connsiteY4" fmla="*/ 3407343 h 3473818"/>
                <a:gd name="connsiteX5" fmla="*/ 0 w 9397743"/>
                <a:gd name="connsiteY5" fmla="*/ 3378468 h 3473818"/>
                <a:gd name="connsiteX6" fmla="*/ 68550 w 9397743"/>
                <a:gd name="connsiteY6" fmla="*/ 1530417 h 3473818"/>
                <a:gd name="connsiteX7" fmla="*/ 969489 w 9397743"/>
                <a:gd name="connsiteY7" fmla="*/ 1530417 h 3473818"/>
                <a:gd name="connsiteX8" fmla="*/ 968912 w 9397743"/>
                <a:gd name="connsiteY8" fmla="*/ 1552534 h 3473818"/>
                <a:gd name="connsiteX9" fmla="*/ 1434166 w 9397743"/>
                <a:gd name="connsiteY9" fmla="*/ 1761423 h 3473818"/>
                <a:gd name="connsiteX10" fmla="*/ 1434166 w 9397743"/>
                <a:gd name="connsiteY10" fmla="*/ 1934678 h 3473818"/>
                <a:gd name="connsiteX11" fmla="*/ 6718435 w 9397743"/>
                <a:gd name="connsiteY11" fmla="*/ 2002055 h 3473818"/>
                <a:gd name="connsiteX12" fmla="*/ 7382578 w 9397743"/>
                <a:gd name="connsiteY12" fmla="*/ 1001028 h 3473818"/>
                <a:gd name="connsiteX13" fmla="*/ 7382578 w 9397743"/>
                <a:gd name="connsiteY13" fmla="*/ 693019 h 3473818"/>
                <a:gd name="connsiteX14" fmla="*/ 7738713 w 9397743"/>
                <a:gd name="connsiteY14" fmla="*/ 144379 h 3473818"/>
                <a:gd name="connsiteX15" fmla="*/ 9355757 w 9397743"/>
                <a:gd name="connsiteY15" fmla="*/ 0 h 3473818"/>
                <a:gd name="connsiteX0" fmla="*/ 9355757 w 9397743"/>
                <a:gd name="connsiteY0" fmla="*/ 0 h 3407343"/>
                <a:gd name="connsiteX1" fmla="*/ 9397743 w 9397743"/>
                <a:gd name="connsiteY1" fmla="*/ 3208200 h 3407343"/>
                <a:gd name="connsiteX2" fmla="*/ 1961130 w 9397743"/>
                <a:gd name="connsiteY2" fmla="*/ 3368184 h 3407343"/>
                <a:gd name="connsiteX3" fmla="*/ 920794 w 9397743"/>
                <a:gd name="connsiteY3" fmla="*/ 3397008 h 3407343"/>
                <a:gd name="connsiteX4" fmla="*/ 920524 w 9397743"/>
                <a:gd name="connsiteY4" fmla="*/ 3407343 h 3407343"/>
                <a:gd name="connsiteX5" fmla="*/ 0 w 9397743"/>
                <a:gd name="connsiteY5" fmla="*/ 3378468 h 3407343"/>
                <a:gd name="connsiteX6" fmla="*/ 68550 w 9397743"/>
                <a:gd name="connsiteY6" fmla="*/ 1530417 h 3407343"/>
                <a:gd name="connsiteX7" fmla="*/ 969489 w 9397743"/>
                <a:gd name="connsiteY7" fmla="*/ 1530417 h 3407343"/>
                <a:gd name="connsiteX8" fmla="*/ 968912 w 9397743"/>
                <a:gd name="connsiteY8" fmla="*/ 1552534 h 3407343"/>
                <a:gd name="connsiteX9" fmla="*/ 1434166 w 9397743"/>
                <a:gd name="connsiteY9" fmla="*/ 1761423 h 3407343"/>
                <a:gd name="connsiteX10" fmla="*/ 1434166 w 9397743"/>
                <a:gd name="connsiteY10" fmla="*/ 1934678 h 3407343"/>
                <a:gd name="connsiteX11" fmla="*/ 6718435 w 9397743"/>
                <a:gd name="connsiteY11" fmla="*/ 2002055 h 3407343"/>
                <a:gd name="connsiteX12" fmla="*/ 7382578 w 9397743"/>
                <a:gd name="connsiteY12" fmla="*/ 1001028 h 3407343"/>
                <a:gd name="connsiteX13" fmla="*/ 7382578 w 9397743"/>
                <a:gd name="connsiteY13" fmla="*/ 693019 h 3407343"/>
                <a:gd name="connsiteX14" fmla="*/ 7738713 w 9397743"/>
                <a:gd name="connsiteY14" fmla="*/ 144379 h 3407343"/>
                <a:gd name="connsiteX15" fmla="*/ 9355757 w 9397743"/>
                <a:gd name="connsiteY15" fmla="*/ 0 h 3407343"/>
                <a:gd name="connsiteX0" fmla="*/ 9355757 w 9374095"/>
                <a:gd name="connsiteY0" fmla="*/ 0 h 3407343"/>
                <a:gd name="connsiteX1" fmla="*/ 9374095 w 9374095"/>
                <a:gd name="connsiteY1" fmla="*/ 3405269 h 3407343"/>
                <a:gd name="connsiteX2" fmla="*/ 1961130 w 9374095"/>
                <a:gd name="connsiteY2" fmla="*/ 3368184 h 3407343"/>
                <a:gd name="connsiteX3" fmla="*/ 920794 w 9374095"/>
                <a:gd name="connsiteY3" fmla="*/ 3397008 h 3407343"/>
                <a:gd name="connsiteX4" fmla="*/ 920524 w 9374095"/>
                <a:gd name="connsiteY4" fmla="*/ 3407343 h 3407343"/>
                <a:gd name="connsiteX5" fmla="*/ 0 w 9374095"/>
                <a:gd name="connsiteY5" fmla="*/ 3378468 h 3407343"/>
                <a:gd name="connsiteX6" fmla="*/ 68550 w 9374095"/>
                <a:gd name="connsiteY6" fmla="*/ 1530417 h 3407343"/>
                <a:gd name="connsiteX7" fmla="*/ 969489 w 9374095"/>
                <a:gd name="connsiteY7" fmla="*/ 1530417 h 3407343"/>
                <a:gd name="connsiteX8" fmla="*/ 968912 w 9374095"/>
                <a:gd name="connsiteY8" fmla="*/ 1552534 h 3407343"/>
                <a:gd name="connsiteX9" fmla="*/ 1434166 w 9374095"/>
                <a:gd name="connsiteY9" fmla="*/ 1761423 h 3407343"/>
                <a:gd name="connsiteX10" fmla="*/ 1434166 w 9374095"/>
                <a:gd name="connsiteY10" fmla="*/ 1934678 h 3407343"/>
                <a:gd name="connsiteX11" fmla="*/ 6718435 w 9374095"/>
                <a:gd name="connsiteY11" fmla="*/ 2002055 h 3407343"/>
                <a:gd name="connsiteX12" fmla="*/ 7382578 w 9374095"/>
                <a:gd name="connsiteY12" fmla="*/ 1001028 h 3407343"/>
                <a:gd name="connsiteX13" fmla="*/ 7382578 w 9374095"/>
                <a:gd name="connsiteY13" fmla="*/ 693019 h 3407343"/>
                <a:gd name="connsiteX14" fmla="*/ 7738713 w 9374095"/>
                <a:gd name="connsiteY14" fmla="*/ 144379 h 3407343"/>
                <a:gd name="connsiteX15" fmla="*/ 9355757 w 9374095"/>
                <a:gd name="connsiteY15" fmla="*/ 0 h 3407343"/>
                <a:gd name="connsiteX0" fmla="*/ 9355757 w 9374095"/>
                <a:gd name="connsiteY0" fmla="*/ 0 h 3407343"/>
                <a:gd name="connsiteX1" fmla="*/ 9374095 w 9374095"/>
                <a:gd name="connsiteY1" fmla="*/ 3405269 h 3407343"/>
                <a:gd name="connsiteX2" fmla="*/ 1961130 w 9374095"/>
                <a:gd name="connsiteY2" fmla="*/ 3368184 h 3407343"/>
                <a:gd name="connsiteX3" fmla="*/ 920794 w 9374095"/>
                <a:gd name="connsiteY3" fmla="*/ 3397008 h 3407343"/>
                <a:gd name="connsiteX4" fmla="*/ 920524 w 9374095"/>
                <a:gd name="connsiteY4" fmla="*/ 3407343 h 3407343"/>
                <a:gd name="connsiteX5" fmla="*/ 0 w 9374095"/>
                <a:gd name="connsiteY5" fmla="*/ 3378468 h 3407343"/>
                <a:gd name="connsiteX6" fmla="*/ 68550 w 9374095"/>
                <a:gd name="connsiteY6" fmla="*/ 1530417 h 3407343"/>
                <a:gd name="connsiteX7" fmla="*/ 969489 w 9374095"/>
                <a:gd name="connsiteY7" fmla="*/ 1530417 h 3407343"/>
                <a:gd name="connsiteX8" fmla="*/ 968912 w 9374095"/>
                <a:gd name="connsiteY8" fmla="*/ 1552534 h 3407343"/>
                <a:gd name="connsiteX9" fmla="*/ 1434166 w 9374095"/>
                <a:gd name="connsiteY9" fmla="*/ 1761423 h 3407343"/>
                <a:gd name="connsiteX10" fmla="*/ 1434166 w 9374095"/>
                <a:gd name="connsiteY10" fmla="*/ 1934678 h 3407343"/>
                <a:gd name="connsiteX11" fmla="*/ 6718435 w 9374095"/>
                <a:gd name="connsiteY11" fmla="*/ 2002055 h 3407343"/>
                <a:gd name="connsiteX12" fmla="*/ 7382578 w 9374095"/>
                <a:gd name="connsiteY12" fmla="*/ 1001028 h 3407343"/>
                <a:gd name="connsiteX13" fmla="*/ 7382578 w 9374095"/>
                <a:gd name="connsiteY13" fmla="*/ 693019 h 3407343"/>
                <a:gd name="connsiteX14" fmla="*/ 7738713 w 9374095"/>
                <a:gd name="connsiteY14" fmla="*/ 144379 h 3407343"/>
                <a:gd name="connsiteX15" fmla="*/ 9355757 w 9374095"/>
                <a:gd name="connsiteY15" fmla="*/ 0 h 340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74095" h="3407343">
                  <a:moveTo>
                    <a:pt x="9355757" y="0"/>
                  </a:moveTo>
                  <a:cubicBezTo>
                    <a:pt x="9375008" y="943276"/>
                    <a:pt x="9354844" y="2461993"/>
                    <a:pt x="9374095" y="3405269"/>
                  </a:cubicBezTo>
                  <a:cubicBezTo>
                    <a:pt x="6620398" y="3230949"/>
                    <a:pt x="4399198" y="3315853"/>
                    <a:pt x="1961130" y="3368184"/>
                  </a:cubicBezTo>
                  <a:lnTo>
                    <a:pt x="920794" y="3397008"/>
                  </a:lnTo>
                  <a:lnTo>
                    <a:pt x="920524" y="3407343"/>
                  </a:lnTo>
                  <a:lnTo>
                    <a:pt x="0" y="3378468"/>
                  </a:lnTo>
                  <a:lnTo>
                    <a:pt x="68550" y="1530417"/>
                  </a:lnTo>
                  <a:lnTo>
                    <a:pt x="969489" y="1530417"/>
                  </a:lnTo>
                  <a:cubicBezTo>
                    <a:pt x="969297" y="1537789"/>
                    <a:pt x="969104" y="1545162"/>
                    <a:pt x="968912" y="1552534"/>
                  </a:cubicBezTo>
                  <a:lnTo>
                    <a:pt x="1434166" y="1761423"/>
                  </a:lnTo>
                  <a:lnTo>
                    <a:pt x="1434166" y="1934678"/>
                  </a:lnTo>
                  <a:cubicBezTo>
                    <a:pt x="2002057" y="2621280"/>
                    <a:pt x="5669281" y="2297230"/>
                    <a:pt x="6718435" y="2002055"/>
                  </a:cubicBezTo>
                  <a:lnTo>
                    <a:pt x="7382578" y="1001028"/>
                  </a:lnTo>
                  <a:lnTo>
                    <a:pt x="7382578" y="693019"/>
                  </a:lnTo>
                  <a:lnTo>
                    <a:pt x="7738713" y="144379"/>
                  </a:lnTo>
                  <a:lnTo>
                    <a:pt x="9355757" y="0"/>
                  </a:lnTo>
                  <a:close/>
                </a:path>
              </a:pathLst>
            </a:custGeom>
            <a:solidFill>
              <a:srgbClr val="4F9C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1" name="任意多边形: 形状 20">
              <a:extLst>
                <a:ext uri="{FF2B5EF4-FFF2-40B4-BE49-F238E27FC236}">
                  <a16:creationId xmlns:a16="http://schemas.microsoft.com/office/drawing/2014/main" id="{C0EA0784-674F-489C-80A3-F2E24DC8BEDB}"/>
                </a:ext>
              </a:extLst>
            </p:cNvPr>
            <p:cNvSpPr/>
            <p:nvPr/>
          </p:nvSpPr>
          <p:spPr>
            <a:xfrm rot="11915198" flipH="1">
              <a:off x="1881874" y="3292817"/>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1"/>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2" name="任意多边形: 形状 21">
              <a:extLst>
                <a:ext uri="{FF2B5EF4-FFF2-40B4-BE49-F238E27FC236}">
                  <a16:creationId xmlns:a16="http://schemas.microsoft.com/office/drawing/2014/main" id="{1E059D78-BCC9-4D16-B582-A6A8247E9E6B}"/>
                </a:ext>
              </a:extLst>
            </p:cNvPr>
            <p:cNvSpPr/>
            <p:nvPr/>
          </p:nvSpPr>
          <p:spPr>
            <a:xfrm rot="11915198" flipH="1">
              <a:off x="2047919" y="3369715"/>
              <a:ext cx="222116" cy="170370"/>
            </a:xfrm>
            <a:custGeom>
              <a:avLst/>
              <a:gdLst>
                <a:gd name="connsiteX0" fmla="*/ 0 w 222116"/>
                <a:gd name="connsiteY0" fmla="*/ 170370 h 170370"/>
                <a:gd name="connsiteX1" fmla="*/ 168865 w 222116"/>
                <a:gd name="connsiteY1" fmla="*/ 158352 h 170370"/>
                <a:gd name="connsiteX2" fmla="*/ 222116 w 222116"/>
                <a:gd name="connsiteY2" fmla="*/ 0 h 170370"/>
                <a:gd name="connsiteX3" fmla="*/ 49878 w 222116"/>
                <a:gd name="connsiteY3" fmla="*/ 3920 h 170370"/>
                <a:gd name="connsiteX4" fmla="*/ 0 w 222116"/>
                <a:gd name="connsiteY4" fmla="*/ 170370 h 170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16" h="170370">
                  <a:moveTo>
                    <a:pt x="0" y="170370"/>
                  </a:moveTo>
                  <a:lnTo>
                    <a:pt x="168865" y="158352"/>
                  </a:lnTo>
                  <a:lnTo>
                    <a:pt x="222116" y="0"/>
                  </a:lnTo>
                  <a:lnTo>
                    <a:pt x="49878" y="3920"/>
                  </a:lnTo>
                  <a:lnTo>
                    <a:pt x="0" y="17037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3" name="任意多边形: 形状 22">
              <a:extLst>
                <a:ext uri="{FF2B5EF4-FFF2-40B4-BE49-F238E27FC236}">
                  <a16:creationId xmlns:a16="http://schemas.microsoft.com/office/drawing/2014/main" id="{9BFC8DD4-DE13-4DD1-AB1F-C9C4ADB3556B}"/>
                </a:ext>
              </a:extLst>
            </p:cNvPr>
            <p:cNvSpPr/>
            <p:nvPr/>
          </p:nvSpPr>
          <p:spPr>
            <a:xfrm rot="11915198" flipH="1">
              <a:off x="2251392" y="3455139"/>
              <a:ext cx="227456" cy="159924"/>
            </a:xfrm>
            <a:custGeom>
              <a:avLst/>
              <a:gdLst>
                <a:gd name="connsiteX0" fmla="*/ 0 w 227456"/>
                <a:gd name="connsiteY0" fmla="*/ 159924 h 159924"/>
                <a:gd name="connsiteX1" fmla="*/ 177936 w 227456"/>
                <a:gd name="connsiteY1" fmla="*/ 147260 h 159924"/>
                <a:gd name="connsiteX2" fmla="*/ 227456 w 227456"/>
                <a:gd name="connsiteY2" fmla="*/ 0 h 159924"/>
                <a:gd name="connsiteX3" fmla="*/ 52439 w 227456"/>
                <a:gd name="connsiteY3" fmla="*/ 3983 h 159924"/>
                <a:gd name="connsiteX4" fmla="*/ 0 w 227456"/>
                <a:gd name="connsiteY4" fmla="*/ 159924 h 159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6" h="159924">
                  <a:moveTo>
                    <a:pt x="0" y="159924"/>
                  </a:moveTo>
                  <a:lnTo>
                    <a:pt x="177936" y="147260"/>
                  </a:lnTo>
                  <a:lnTo>
                    <a:pt x="227456" y="0"/>
                  </a:lnTo>
                  <a:lnTo>
                    <a:pt x="52439" y="3983"/>
                  </a:lnTo>
                  <a:lnTo>
                    <a:pt x="0" y="159924"/>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4" name="任意多边形: 形状 23">
              <a:extLst>
                <a:ext uri="{FF2B5EF4-FFF2-40B4-BE49-F238E27FC236}">
                  <a16:creationId xmlns:a16="http://schemas.microsoft.com/office/drawing/2014/main" id="{80CBBA51-4FD5-451F-91B5-6E29D75830D5}"/>
                </a:ext>
              </a:extLst>
            </p:cNvPr>
            <p:cNvSpPr/>
            <p:nvPr/>
          </p:nvSpPr>
          <p:spPr>
            <a:xfrm rot="11915198" flipH="1">
              <a:off x="2464654" y="3536977"/>
              <a:ext cx="188082" cy="148021"/>
            </a:xfrm>
            <a:custGeom>
              <a:avLst/>
              <a:gdLst>
                <a:gd name="connsiteX0" fmla="*/ 0 w 188082"/>
                <a:gd name="connsiteY0" fmla="*/ 148021 h 148021"/>
                <a:gd name="connsiteX1" fmla="*/ 141697 w 188082"/>
                <a:gd name="connsiteY1" fmla="*/ 137936 h 148021"/>
                <a:gd name="connsiteX2" fmla="*/ 188082 w 188082"/>
                <a:gd name="connsiteY2" fmla="*/ 0 h 148021"/>
                <a:gd name="connsiteX3" fmla="*/ 48709 w 188082"/>
                <a:gd name="connsiteY3" fmla="*/ 3172 h 148021"/>
                <a:gd name="connsiteX4" fmla="*/ 0 w 188082"/>
                <a:gd name="connsiteY4" fmla="*/ 148021 h 14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82" h="148021">
                  <a:moveTo>
                    <a:pt x="0" y="148021"/>
                  </a:moveTo>
                  <a:lnTo>
                    <a:pt x="141697" y="137936"/>
                  </a:lnTo>
                  <a:lnTo>
                    <a:pt x="188082" y="0"/>
                  </a:lnTo>
                  <a:lnTo>
                    <a:pt x="48709" y="3172"/>
                  </a:lnTo>
                  <a:lnTo>
                    <a:pt x="0" y="148021"/>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5" name="任意多边形: 形状 24">
              <a:extLst>
                <a:ext uri="{FF2B5EF4-FFF2-40B4-BE49-F238E27FC236}">
                  <a16:creationId xmlns:a16="http://schemas.microsoft.com/office/drawing/2014/main" id="{BB5415E3-548E-41CC-AA92-154FB638058C}"/>
                </a:ext>
              </a:extLst>
            </p:cNvPr>
            <p:cNvSpPr/>
            <p:nvPr/>
          </p:nvSpPr>
          <p:spPr>
            <a:xfrm rot="11915198" flipH="1">
              <a:off x="1859769" y="3582510"/>
              <a:ext cx="149031" cy="167176"/>
            </a:xfrm>
            <a:custGeom>
              <a:avLst/>
              <a:gdLst>
                <a:gd name="connsiteX0" fmla="*/ 0 w 149031"/>
                <a:gd name="connsiteY0" fmla="*/ 167176 h 167176"/>
                <a:gd name="connsiteX1" fmla="*/ 89696 w 149031"/>
                <a:gd name="connsiteY1" fmla="*/ 166076 h 167176"/>
                <a:gd name="connsiteX2" fmla="*/ 149031 w 149031"/>
                <a:gd name="connsiteY2" fmla="*/ 2911 h 167176"/>
                <a:gd name="connsiteX3" fmla="*/ 60685 w 149031"/>
                <a:gd name="connsiteY3" fmla="*/ 0 h 167176"/>
                <a:gd name="connsiteX4" fmla="*/ 0 w 149031"/>
                <a:gd name="connsiteY4" fmla="*/ 167176 h 16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6">
                  <a:moveTo>
                    <a:pt x="0" y="167176"/>
                  </a:moveTo>
                  <a:lnTo>
                    <a:pt x="89696" y="166076"/>
                  </a:lnTo>
                  <a:lnTo>
                    <a:pt x="149031" y="2911"/>
                  </a:lnTo>
                  <a:lnTo>
                    <a:pt x="60685" y="0"/>
                  </a:lnTo>
                  <a:cubicBezTo>
                    <a:pt x="40457" y="55726"/>
                    <a:pt x="20228" y="111450"/>
                    <a:pt x="0" y="167176"/>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2" name="任意多边形: 形状 41">
              <a:extLst>
                <a:ext uri="{FF2B5EF4-FFF2-40B4-BE49-F238E27FC236}">
                  <a16:creationId xmlns:a16="http://schemas.microsoft.com/office/drawing/2014/main" id="{77B76853-4BE4-40B0-81B9-BFB3BE8BFF50}"/>
                </a:ext>
              </a:extLst>
            </p:cNvPr>
            <p:cNvSpPr/>
            <p:nvPr/>
          </p:nvSpPr>
          <p:spPr>
            <a:xfrm rot="11915198" flipH="1">
              <a:off x="2643799" y="3606440"/>
              <a:ext cx="159189" cy="138110"/>
            </a:xfrm>
            <a:custGeom>
              <a:avLst/>
              <a:gdLst>
                <a:gd name="connsiteX0" fmla="*/ 0 w 159189"/>
                <a:gd name="connsiteY0" fmla="*/ 138110 h 138110"/>
                <a:gd name="connsiteX1" fmla="*/ 102881 w 159189"/>
                <a:gd name="connsiteY1" fmla="*/ 130788 h 138110"/>
                <a:gd name="connsiteX2" fmla="*/ 159189 w 159189"/>
                <a:gd name="connsiteY2" fmla="*/ 0 h 138110"/>
                <a:gd name="connsiteX3" fmla="*/ 45574 w 159189"/>
                <a:gd name="connsiteY3" fmla="*/ 2585 h 138110"/>
                <a:gd name="connsiteX4" fmla="*/ 0 w 159189"/>
                <a:gd name="connsiteY4" fmla="*/ 138110 h 138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9" h="138110">
                  <a:moveTo>
                    <a:pt x="0" y="138110"/>
                  </a:moveTo>
                  <a:lnTo>
                    <a:pt x="102881" y="130788"/>
                  </a:lnTo>
                  <a:lnTo>
                    <a:pt x="159189" y="0"/>
                  </a:lnTo>
                  <a:lnTo>
                    <a:pt x="45574" y="2585"/>
                  </a:lnTo>
                  <a:lnTo>
                    <a:pt x="0" y="13811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3" name="任意多边形: 形状 42">
              <a:extLst>
                <a:ext uri="{FF2B5EF4-FFF2-40B4-BE49-F238E27FC236}">
                  <a16:creationId xmlns:a16="http://schemas.microsoft.com/office/drawing/2014/main" id="{7BA64BDD-901C-4C13-90FB-442ACEBBD831}"/>
                </a:ext>
              </a:extLst>
            </p:cNvPr>
            <p:cNvSpPr/>
            <p:nvPr/>
          </p:nvSpPr>
          <p:spPr>
            <a:xfrm rot="11915198" flipH="1">
              <a:off x="2046819" y="3649936"/>
              <a:ext cx="218574" cy="164763"/>
            </a:xfrm>
            <a:custGeom>
              <a:avLst/>
              <a:gdLst>
                <a:gd name="connsiteX0" fmla="*/ 0 w 218574"/>
                <a:gd name="connsiteY0" fmla="*/ 164763 h 164763"/>
                <a:gd name="connsiteX1" fmla="*/ 168081 w 218574"/>
                <a:gd name="connsiteY1" fmla="*/ 161625 h 164763"/>
                <a:gd name="connsiteX2" fmla="*/ 218574 w 218574"/>
                <a:gd name="connsiteY2" fmla="*/ 11471 h 164763"/>
                <a:gd name="connsiteX3" fmla="*/ 32483 w 218574"/>
                <a:gd name="connsiteY3" fmla="*/ 0 h 164763"/>
                <a:gd name="connsiteX4" fmla="*/ 0 w 218574"/>
                <a:gd name="connsiteY4" fmla="*/ 164763 h 164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74" h="164763">
                  <a:moveTo>
                    <a:pt x="0" y="164763"/>
                  </a:moveTo>
                  <a:lnTo>
                    <a:pt x="168081" y="161625"/>
                  </a:lnTo>
                  <a:lnTo>
                    <a:pt x="218574" y="11471"/>
                  </a:lnTo>
                  <a:lnTo>
                    <a:pt x="32483" y="0"/>
                  </a:lnTo>
                  <a:lnTo>
                    <a:pt x="0" y="164763"/>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4" name="任意多边形: 形状 43">
              <a:extLst>
                <a:ext uri="{FF2B5EF4-FFF2-40B4-BE49-F238E27FC236}">
                  <a16:creationId xmlns:a16="http://schemas.microsoft.com/office/drawing/2014/main" id="{D0AD99EB-5385-49E2-B723-558E2F96EB02}"/>
                </a:ext>
              </a:extLst>
            </p:cNvPr>
            <p:cNvSpPr/>
            <p:nvPr/>
          </p:nvSpPr>
          <p:spPr>
            <a:xfrm rot="11915198" flipH="1">
              <a:off x="2253770" y="3723420"/>
              <a:ext cx="219359" cy="146335"/>
            </a:xfrm>
            <a:custGeom>
              <a:avLst/>
              <a:gdLst>
                <a:gd name="connsiteX0" fmla="*/ 0 w 219359"/>
                <a:gd name="connsiteY0" fmla="*/ 146335 h 146335"/>
                <a:gd name="connsiteX1" fmla="*/ 174774 w 219359"/>
                <a:gd name="connsiteY1" fmla="*/ 143072 h 146335"/>
                <a:gd name="connsiteX2" fmla="*/ 219359 w 219359"/>
                <a:gd name="connsiteY2" fmla="*/ 10488 h 146335"/>
                <a:gd name="connsiteX3" fmla="*/ 49209 w 219359"/>
                <a:gd name="connsiteY3" fmla="*/ 0 h 146335"/>
                <a:gd name="connsiteX4" fmla="*/ 0 w 219359"/>
                <a:gd name="connsiteY4" fmla="*/ 146335 h 146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59" h="146335">
                  <a:moveTo>
                    <a:pt x="0" y="146335"/>
                  </a:moveTo>
                  <a:lnTo>
                    <a:pt x="174774" y="143072"/>
                  </a:lnTo>
                  <a:lnTo>
                    <a:pt x="219359" y="10488"/>
                  </a:lnTo>
                  <a:lnTo>
                    <a:pt x="49209" y="0"/>
                  </a:lnTo>
                  <a:lnTo>
                    <a:pt x="0" y="14633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5" name="任意多边形: 形状 44">
              <a:extLst>
                <a:ext uri="{FF2B5EF4-FFF2-40B4-BE49-F238E27FC236}">
                  <a16:creationId xmlns:a16="http://schemas.microsoft.com/office/drawing/2014/main" id="{5DB70947-7574-42BF-977E-C9B85E887B89}"/>
                </a:ext>
              </a:extLst>
            </p:cNvPr>
            <p:cNvSpPr/>
            <p:nvPr/>
          </p:nvSpPr>
          <p:spPr>
            <a:xfrm rot="11915198" flipH="1">
              <a:off x="2467965" y="3792545"/>
              <a:ext cx="178799" cy="128764"/>
            </a:xfrm>
            <a:custGeom>
              <a:avLst/>
              <a:gdLst>
                <a:gd name="connsiteX0" fmla="*/ 0 w 178799"/>
                <a:gd name="connsiteY0" fmla="*/ 128764 h 128764"/>
                <a:gd name="connsiteX1" fmla="*/ 139180 w 178799"/>
                <a:gd name="connsiteY1" fmla="*/ 126166 h 128764"/>
                <a:gd name="connsiteX2" fmla="*/ 178799 w 178799"/>
                <a:gd name="connsiteY2" fmla="*/ 8352 h 128764"/>
                <a:gd name="connsiteX3" fmla="*/ 43300 w 178799"/>
                <a:gd name="connsiteY3" fmla="*/ 0 h 128764"/>
                <a:gd name="connsiteX4" fmla="*/ 0 w 178799"/>
                <a:gd name="connsiteY4" fmla="*/ 128764 h 128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799" h="128764">
                  <a:moveTo>
                    <a:pt x="0" y="128764"/>
                  </a:moveTo>
                  <a:lnTo>
                    <a:pt x="139180" y="126166"/>
                  </a:lnTo>
                  <a:lnTo>
                    <a:pt x="178799" y="8352"/>
                  </a:lnTo>
                  <a:lnTo>
                    <a:pt x="43300" y="0"/>
                  </a:lnTo>
                  <a:lnTo>
                    <a:pt x="0" y="128764"/>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6" name="任意多边形: 形状 45">
              <a:extLst>
                <a:ext uri="{FF2B5EF4-FFF2-40B4-BE49-F238E27FC236}">
                  <a16:creationId xmlns:a16="http://schemas.microsoft.com/office/drawing/2014/main" id="{858B4DCF-EA9E-4142-B329-072D0FC2EE3F}"/>
                </a:ext>
              </a:extLst>
            </p:cNvPr>
            <p:cNvSpPr/>
            <p:nvPr/>
          </p:nvSpPr>
          <p:spPr>
            <a:xfrm rot="11915198" flipH="1">
              <a:off x="2648066" y="3850364"/>
              <a:ext cx="142902" cy="113995"/>
            </a:xfrm>
            <a:custGeom>
              <a:avLst/>
              <a:gdLst>
                <a:gd name="connsiteX0" fmla="*/ 0 w 142902"/>
                <a:gd name="connsiteY0" fmla="*/ 113995 h 113995"/>
                <a:gd name="connsiteX1" fmla="*/ 108568 w 142902"/>
                <a:gd name="connsiteY1" fmla="*/ 111968 h 113995"/>
                <a:gd name="connsiteX2" fmla="*/ 142902 w 142902"/>
                <a:gd name="connsiteY2" fmla="*/ 6446 h 113995"/>
                <a:gd name="connsiteX3" fmla="*/ 38334 w 142902"/>
                <a:gd name="connsiteY3" fmla="*/ 0 h 113995"/>
                <a:gd name="connsiteX4" fmla="*/ 0 w 142902"/>
                <a:gd name="connsiteY4" fmla="*/ 113995 h 113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02" h="113995">
                  <a:moveTo>
                    <a:pt x="0" y="113995"/>
                  </a:moveTo>
                  <a:lnTo>
                    <a:pt x="108568" y="111968"/>
                  </a:lnTo>
                  <a:lnTo>
                    <a:pt x="142902" y="6446"/>
                  </a:lnTo>
                  <a:lnTo>
                    <a:pt x="38334" y="0"/>
                  </a:lnTo>
                  <a:lnTo>
                    <a:pt x="0" y="11399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7" name="任意多边形: 形状 46">
              <a:extLst>
                <a:ext uri="{FF2B5EF4-FFF2-40B4-BE49-F238E27FC236}">
                  <a16:creationId xmlns:a16="http://schemas.microsoft.com/office/drawing/2014/main" id="{5D1B01B1-4362-4C93-BAA4-BFF366C5366E}"/>
                </a:ext>
              </a:extLst>
            </p:cNvPr>
            <p:cNvSpPr/>
            <p:nvPr/>
          </p:nvSpPr>
          <p:spPr>
            <a:xfrm rot="11915198" flipH="1">
              <a:off x="1866097" y="3866831"/>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0"/>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8" name="任意多边形: 形状 47">
              <a:extLst>
                <a:ext uri="{FF2B5EF4-FFF2-40B4-BE49-F238E27FC236}">
                  <a16:creationId xmlns:a16="http://schemas.microsoft.com/office/drawing/2014/main" id="{F41DE4E0-2E0D-49CB-8B03-34BC5DD83547}"/>
                </a:ext>
              </a:extLst>
            </p:cNvPr>
            <p:cNvSpPr/>
            <p:nvPr/>
          </p:nvSpPr>
          <p:spPr>
            <a:xfrm rot="11915198" flipH="1">
              <a:off x="2043110" y="3912760"/>
              <a:ext cx="217627" cy="151415"/>
            </a:xfrm>
            <a:custGeom>
              <a:avLst/>
              <a:gdLst>
                <a:gd name="connsiteX0" fmla="*/ 0 w 217627"/>
                <a:gd name="connsiteY0" fmla="*/ 142425 h 151415"/>
                <a:gd name="connsiteX1" fmla="*/ 173210 w 217627"/>
                <a:gd name="connsiteY1" fmla="*/ 151415 h 151415"/>
                <a:gd name="connsiteX2" fmla="*/ 217627 w 217627"/>
                <a:gd name="connsiteY2" fmla="*/ 19331 h 151415"/>
                <a:gd name="connsiteX3" fmla="*/ 42661 w 217627"/>
                <a:gd name="connsiteY3" fmla="*/ 0 h 151415"/>
                <a:gd name="connsiteX4" fmla="*/ 0 w 217627"/>
                <a:gd name="connsiteY4" fmla="*/ 142425 h 151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27" h="151415">
                  <a:moveTo>
                    <a:pt x="0" y="142425"/>
                  </a:moveTo>
                  <a:lnTo>
                    <a:pt x="173210" y="151415"/>
                  </a:lnTo>
                  <a:lnTo>
                    <a:pt x="217627" y="19331"/>
                  </a:lnTo>
                  <a:lnTo>
                    <a:pt x="42661" y="0"/>
                  </a:lnTo>
                  <a:lnTo>
                    <a:pt x="0" y="14242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9" name="任意多边形: 形状 48">
              <a:extLst>
                <a:ext uri="{FF2B5EF4-FFF2-40B4-BE49-F238E27FC236}">
                  <a16:creationId xmlns:a16="http://schemas.microsoft.com/office/drawing/2014/main" id="{B5D11AF1-2163-4D81-A54F-33B432F0ED61}"/>
                </a:ext>
              </a:extLst>
            </p:cNvPr>
            <p:cNvSpPr/>
            <p:nvPr/>
          </p:nvSpPr>
          <p:spPr>
            <a:xfrm rot="11915198" flipH="1">
              <a:off x="2258097" y="3971632"/>
              <a:ext cx="210972" cy="138265"/>
            </a:xfrm>
            <a:custGeom>
              <a:avLst/>
              <a:gdLst>
                <a:gd name="connsiteX0" fmla="*/ 0 w 210972"/>
                <a:gd name="connsiteY0" fmla="*/ 129406 h 138265"/>
                <a:gd name="connsiteX1" fmla="*/ 170698 w 210972"/>
                <a:gd name="connsiteY1" fmla="*/ 138265 h 138265"/>
                <a:gd name="connsiteX2" fmla="*/ 210972 w 210972"/>
                <a:gd name="connsiteY2" fmla="*/ 18502 h 138265"/>
                <a:gd name="connsiteX3" fmla="*/ 43516 w 210972"/>
                <a:gd name="connsiteY3" fmla="*/ 0 h 138265"/>
                <a:gd name="connsiteX4" fmla="*/ 0 w 210972"/>
                <a:gd name="connsiteY4" fmla="*/ 129406 h 138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72" h="138265">
                  <a:moveTo>
                    <a:pt x="0" y="129406"/>
                  </a:moveTo>
                  <a:lnTo>
                    <a:pt x="170698" y="138265"/>
                  </a:lnTo>
                  <a:lnTo>
                    <a:pt x="210972" y="18502"/>
                  </a:lnTo>
                  <a:lnTo>
                    <a:pt x="43516" y="0"/>
                  </a:lnTo>
                  <a:lnTo>
                    <a:pt x="0" y="12940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0" name="任意多边形: 形状 49">
              <a:extLst>
                <a:ext uri="{FF2B5EF4-FFF2-40B4-BE49-F238E27FC236}">
                  <a16:creationId xmlns:a16="http://schemas.microsoft.com/office/drawing/2014/main" id="{E209C467-8821-4ACC-B721-B36B0CF4E073}"/>
                </a:ext>
              </a:extLst>
            </p:cNvPr>
            <p:cNvSpPr/>
            <p:nvPr/>
          </p:nvSpPr>
          <p:spPr>
            <a:xfrm rot="11915198" flipH="1">
              <a:off x="2471108" y="4026404"/>
              <a:ext cx="172726" cy="124141"/>
            </a:xfrm>
            <a:custGeom>
              <a:avLst/>
              <a:gdLst>
                <a:gd name="connsiteX0" fmla="*/ 0 w 172726"/>
                <a:gd name="connsiteY0" fmla="*/ 117086 h 124141"/>
                <a:gd name="connsiteX1" fmla="*/ 135935 w 172726"/>
                <a:gd name="connsiteY1" fmla="*/ 124141 h 124141"/>
                <a:gd name="connsiteX2" fmla="*/ 172726 w 172726"/>
                <a:gd name="connsiteY2" fmla="*/ 14734 h 124141"/>
                <a:gd name="connsiteX3" fmla="*/ 39374 w 172726"/>
                <a:gd name="connsiteY3" fmla="*/ 0 h 124141"/>
                <a:gd name="connsiteX4" fmla="*/ 0 w 172726"/>
                <a:gd name="connsiteY4" fmla="*/ 117086 h 1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6" h="124141">
                  <a:moveTo>
                    <a:pt x="0" y="117086"/>
                  </a:moveTo>
                  <a:lnTo>
                    <a:pt x="135935" y="124141"/>
                  </a:lnTo>
                  <a:lnTo>
                    <a:pt x="172726" y="14734"/>
                  </a:lnTo>
                  <a:lnTo>
                    <a:pt x="39374" y="0"/>
                  </a:lnTo>
                  <a:lnTo>
                    <a:pt x="0" y="11708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1" name="任意多边形: 形状 50">
              <a:extLst>
                <a:ext uri="{FF2B5EF4-FFF2-40B4-BE49-F238E27FC236}">
                  <a16:creationId xmlns:a16="http://schemas.microsoft.com/office/drawing/2014/main" id="{DB87269D-24FA-4AE4-9E38-D35319DF123F}"/>
                </a:ext>
              </a:extLst>
            </p:cNvPr>
            <p:cNvSpPr/>
            <p:nvPr/>
          </p:nvSpPr>
          <p:spPr>
            <a:xfrm rot="11915198" flipH="1">
              <a:off x="2649929" y="4073909"/>
              <a:ext cx="151149" cy="112496"/>
            </a:xfrm>
            <a:custGeom>
              <a:avLst/>
              <a:gdLst>
                <a:gd name="connsiteX0" fmla="*/ 0 w 151149"/>
                <a:gd name="connsiteY0" fmla="*/ 106729 h 112496"/>
                <a:gd name="connsiteX1" fmla="*/ 111112 w 151149"/>
                <a:gd name="connsiteY1" fmla="*/ 112496 h 112496"/>
                <a:gd name="connsiteX2" fmla="*/ 151149 w 151149"/>
                <a:gd name="connsiteY2" fmla="*/ 12734 h 112496"/>
                <a:gd name="connsiteX3" fmla="*/ 35891 w 151149"/>
                <a:gd name="connsiteY3" fmla="*/ 0 h 112496"/>
                <a:gd name="connsiteX4" fmla="*/ 0 w 151149"/>
                <a:gd name="connsiteY4" fmla="*/ 106729 h 112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49" h="112496">
                  <a:moveTo>
                    <a:pt x="0" y="106729"/>
                  </a:moveTo>
                  <a:lnTo>
                    <a:pt x="111112" y="112496"/>
                  </a:lnTo>
                  <a:lnTo>
                    <a:pt x="151149" y="12734"/>
                  </a:lnTo>
                  <a:lnTo>
                    <a:pt x="35891" y="0"/>
                  </a:lnTo>
                  <a:lnTo>
                    <a:pt x="0" y="106729"/>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2" name="任意多边形: 形状 51">
              <a:extLst>
                <a:ext uri="{FF2B5EF4-FFF2-40B4-BE49-F238E27FC236}">
                  <a16:creationId xmlns:a16="http://schemas.microsoft.com/office/drawing/2014/main" id="{B6610A2B-568F-45CC-93BC-41977E8B684B}"/>
                </a:ext>
              </a:extLst>
            </p:cNvPr>
            <p:cNvSpPr/>
            <p:nvPr/>
          </p:nvSpPr>
          <p:spPr>
            <a:xfrm rot="11915198" flipH="1">
              <a:off x="1859770" y="4142319"/>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0"/>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3" name="任意多边形: 形状 52">
              <a:extLst>
                <a:ext uri="{FF2B5EF4-FFF2-40B4-BE49-F238E27FC236}">
                  <a16:creationId xmlns:a16="http://schemas.microsoft.com/office/drawing/2014/main" id="{64C6A88B-4727-4E05-838C-6ECC0E22E60F}"/>
                </a:ext>
              </a:extLst>
            </p:cNvPr>
            <p:cNvSpPr/>
            <p:nvPr/>
          </p:nvSpPr>
          <p:spPr>
            <a:xfrm rot="11915198" flipH="1">
              <a:off x="2034214" y="4153076"/>
              <a:ext cx="226619" cy="186172"/>
            </a:xfrm>
            <a:custGeom>
              <a:avLst/>
              <a:gdLst>
                <a:gd name="connsiteX0" fmla="*/ 0 w 226619"/>
                <a:gd name="connsiteY0" fmla="*/ 159810 h 186172"/>
                <a:gd name="connsiteX1" fmla="*/ 176504 w 226619"/>
                <a:gd name="connsiteY1" fmla="*/ 186172 h 186172"/>
                <a:gd name="connsiteX2" fmla="*/ 226619 w 226619"/>
                <a:gd name="connsiteY2" fmla="*/ 37143 h 186172"/>
                <a:gd name="connsiteX3" fmla="*/ 52503 w 226619"/>
                <a:gd name="connsiteY3" fmla="*/ 0 h 186172"/>
                <a:gd name="connsiteX4" fmla="*/ 0 w 226619"/>
                <a:gd name="connsiteY4" fmla="*/ 159810 h 186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619" h="186172">
                  <a:moveTo>
                    <a:pt x="0" y="159810"/>
                  </a:moveTo>
                  <a:lnTo>
                    <a:pt x="176504" y="186172"/>
                  </a:lnTo>
                  <a:lnTo>
                    <a:pt x="226619" y="37143"/>
                  </a:lnTo>
                  <a:lnTo>
                    <a:pt x="52503" y="0"/>
                  </a:lnTo>
                  <a:lnTo>
                    <a:pt x="0" y="15981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4" name="任意多边形: 形状 53">
              <a:extLst>
                <a:ext uri="{FF2B5EF4-FFF2-40B4-BE49-F238E27FC236}">
                  <a16:creationId xmlns:a16="http://schemas.microsoft.com/office/drawing/2014/main" id="{4E19B7B3-207B-487B-85C5-B2D190F59310}"/>
                </a:ext>
              </a:extLst>
            </p:cNvPr>
            <p:cNvSpPr/>
            <p:nvPr/>
          </p:nvSpPr>
          <p:spPr>
            <a:xfrm rot="11915198" flipH="1">
              <a:off x="2257923" y="4192007"/>
              <a:ext cx="211246" cy="170987"/>
            </a:xfrm>
            <a:custGeom>
              <a:avLst/>
              <a:gdLst>
                <a:gd name="connsiteX0" fmla="*/ 0 w 211246"/>
                <a:gd name="connsiteY0" fmla="*/ 146288 h 170987"/>
                <a:gd name="connsiteX1" fmla="*/ 165372 w 211246"/>
                <a:gd name="connsiteY1" fmla="*/ 170987 h 170987"/>
                <a:gd name="connsiteX2" fmla="*/ 211246 w 211246"/>
                <a:gd name="connsiteY2" fmla="*/ 34569 h 170987"/>
                <a:gd name="connsiteX3" fmla="*/ 49194 w 211246"/>
                <a:gd name="connsiteY3" fmla="*/ 0 h 170987"/>
                <a:gd name="connsiteX4" fmla="*/ 0 w 211246"/>
                <a:gd name="connsiteY4" fmla="*/ 146288 h 170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46" h="170987">
                  <a:moveTo>
                    <a:pt x="0" y="146288"/>
                  </a:moveTo>
                  <a:lnTo>
                    <a:pt x="165372" y="170987"/>
                  </a:lnTo>
                  <a:lnTo>
                    <a:pt x="211246" y="34569"/>
                  </a:lnTo>
                  <a:lnTo>
                    <a:pt x="49194" y="0"/>
                  </a:lnTo>
                  <a:lnTo>
                    <a:pt x="0" y="146288"/>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5" name="任意多边形: 形状 54">
              <a:extLst>
                <a:ext uri="{FF2B5EF4-FFF2-40B4-BE49-F238E27FC236}">
                  <a16:creationId xmlns:a16="http://schemas.microsoft.com/office/drawing/2014/main" id="{2C521353-FEBD-4CA6-BDA4-9F2B6A87401B}"/>
                </a:ext>
              </a:extLst>
            </p:cNvPr>
            <p:cNvSpPr/>
            <p:nvPr/>
          </p:nvSpPr>
          <p:spPr>
            <a:xfrm rot="11915198" flipH="1">
              <a:off x="2470441" y="4228736"/>
              <a:ext cx="174002" cy="153345"/>
            </a:xfrm>
            <a:custGeom>
              <a:avLst/>
              <a:gdLst>
                <a:gd name="connsiteX0" fmla="*/ 0 w 174002"/>
                <a:gd name="connsiteY0" fmla="*/ 133676 h 153345"/>
                <a:gd name="connsiteX1" fmla="*/ 131693 w 174002"/>
                <a:gd name="connsiteY1" fmla="*/ 153345 h 153345"/>
                <a:gd name="connsiteX2" fmla="*/ 174002 w 174002"/>
                <a:gd name="connsiteY2" fmla="*/ 27529 h 153345"/>
                <a:gd name="connsiteX3" fmla="*/ 44953 w 174002"/>
                <a:gd name="connsiteY3" fmla="*/ 0 h 153345"/>
                <a:gd name="connsiteX4" fmla="*/ 0 w 174002"/>
                <a:gd name="connsiteY4" fmla="*/ 133676 h 153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02" h="153345">
                  <a:moveTo>
                    <a:pt x="0" y="133676"/>
                  </a:moveTo>
                  <a:lnTo>
                    <a:pt x="131693" y="153345"/>
                  </a:lnTo>
                  <a:lnTo>
                    <a:pt x="174002" y="27529"/>
                  </a:lnTo>
                  <a:lnTo>
                    <a:pt x="44953" y="0"/>
                  </a:lnTo>
                  <a:lnTo>
                    <a:pt x="0" y="13367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6" name="任意多边形: 形状 55">
              <a:extLst>
                <a:ext uri="{FF2B5EF4-FFF2-40B4-BE49-F238E27FC236}">
                  <a16:creationId xmlns:a16="http://schemas.microsoft.com/office/drawing/2014/main" id="{12199FDB-E796-437C-A7F1-96E1AB11EA1E}"/>
                </a:ext>
              </a:extLst>
            </p:cNvPr>
            <p:cNvSpPr/>
            <p:nvPr/>
          </p:nvSpPr>
          <p:spPr>
            <a:xfrm rot="11915198" flipH="1">
              <a:off x="2649270" y="4258483"/>
              <a:ext cx="140000" cy="139234"/>
            </a:xfrm>
            <a:custGeom>
              <a:avLst/>
              <a:gdLst>
                <a:gd name="connsiteX0" fmla="*/ 0 w 140000"/>
                <a:gd name="connsiteY0" fmla="*/ 123076 h 139234"/>
                <a:gd name="connsiteX1" fmla="*/ 108190 w 140000"/>
                <a:gd name="connsiteY1" fmla="*/ 139234 h 139234"/>
                <a:gd name="connsiteX2" fmla="*/ 140000 w 140000"/>
                <a:gd name="connsiteY2" fmla="*/ 21037 h 139234"/>
                <a:gd name="connsiteX3" fmla="*/ 41387 w 140000"/>
                <a:gd name="connsiteY3" fmla="*/ 0 h 139234"/>
                <a:gd name="connsiteX4" fmla="*/ 0 w 140000"/>
                <a:gd name="connsiteY4" fmla="*/ 123076 h 139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00" h="139234">
                  <a:moveTo>
                    <a:pt x="0" y="123076"/>
                  </a:moveTo>
                  <a:lnTo>
                    <a:pt x="108190" y="139234"/>
                  </a:lnTo>
                  <a:lnTo>
                    <a:pt x="140000" y="21037"/>
                  </a:lnTo>
                  <a:lnTo>
                    <a:pt x="41387" y="0"/>
                  </a:lnTo>
                  <a:lnTo>
                    <a:pt x="0" y="12307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7" name="任意多边形: 形状 56">
              <a:extLst>
                <a:ext uri="{FF2B5EF4-FFF2-40B4-BE49-F238E27FC236}">
                  <a16:creationId xmlns:a16="http://schemas.microsoft.com/office/drawing/2014/main" id="{D0FA0259-525D-41F5-B763-A052C582406F}"/>
                </a:ext>
              </a:extLst>
            </p:cNvPr>
            <p:cNvSpPr/>
            <p:nvPr/>
          </p:nvSpPr>
          <p:spPr>
            <a:xfrm rot="11915198" flipH="1">
              <a:off x="1859770" y="4405809"/>
              <a:ext cx="149031" cy="167177"/>
            </a:xfrm>
            <a:custGeom>
              <a:avLst/>
              <a:gdLst>
                <a:gd name="connsiteX0" fmla="*/ 0 w 149031"/>
                <a:gd name="connsiteY0" fmla="*/ 167177 h 167177"/>
                <a:gd name="connsiteX1" fmla="*/ 89696 w 149031"/>
                <a:gd name="connsiteY1" fmla="*/ 166077 h 167177"/>
                <a:gd name="connsiteX2" fmla="*/ 149031 w 149031"/>
                <a:gd name="connsiteY2" fmla="*/ 2912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7"/>
                  </a:lnTo>
                  <a:lnTo>
                    <a:pt x="149031" y="2912"/>
                  </a:lnTo>
                  <a:lnTo>
                    <a:pt x="60685" y="0"/>
                  </a:lnTo>
                  <a:cubicBezTo>
                    <a:pt x="40457" y="55727"/>
                    <a:pt x="20228" y="111451"/>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8" name="任意多边形: 形状 57">
              <a:extLst>
                <a:ext uri="{FF2B5EF4-FFF2-40B4-BE49-F238E27FC236}">
                  <a16:creationId xmlns:a16="http://schemas.microsoft.com/office/drawing/2014/main" id="{5BECB695-23AE-44AD-8572-8D569E3483B9}"/>
                </a:ext>
              </a:extLst>
            </p:cNvPr>
            <p:cNvSpPr/>
            <p:nvPr/>
          </p:nvSpPr>
          <p:spPr>
            <a:xfrm rot="11915198" flipH="1">
              <a:off x="2027253" y="4403784"/>
              <a:ext cx="231426" cy="197701"/>
            </a:xfrm>
            <a:custGeom>
              <a:avLst/>
              <a:gdLst>
                <a:gd name="connsiteX0" fmla="*/ 0 w 231426"/>
                <a:gd name="connsiteY0" fmla="*/ 154912 h 197701"/>
                <a:gd name="connsiteX1" fmla="*/ 181777 w 231426"/>
                <a:gd name="connsiteY1" fmla="*/ 197701 h 197701"/>
                <a:gd name="connsiteX2" fmla="*/ 231426 w 231426"/>
                <a:gd name="connsiteY2" fmla="*/ 50057 h 197701"/>
                <a:gd name="connsiteX3" fmla="*/ 65561 w 231426"/>
                <a:gd name="connsiteY3" fmla="*/ 0 h 197701"/>
                <a:gd name="connsiteX4" fmla="*/ 0 w 231426"/>
                <a:gd name="connsiteY4" fmla="*/ 154912 h 197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26" h="197701">
                  <a:moveTo>
                    <a:pt x="0" y="154912"/>
                  </a:moveTo>
                  <a:lnTo>
                    <a:pt x="181777" y="197701"/>
                  </a:lnTo>
                  <a:lnTo>
                    <a:pt x="231426" y="50057"/>
                  </a:lnTo>
                  <a:lnTo>
                    <a:pt x="65561" y="0"/>
                  </a:lnTo>
                  <a:lnTo>
                    <a:pt x="0" y="154912"/>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9" name="任意多边形: 形状 58">
              <a:extLst>
                <a:ext uri="{FF2B5EF4-FFF2-40B4-BE49-F238E27FC236}">
                  <a16:creationId xmlns:a16="http://schemas.microsoft.com/office/drawing/2014/main" id="{8C771B1A-3ADD-4A22-9D96-21451D53445E}"/>
                </a:ext>
              </a:extLst>
            </p:cNvPr>
            <p:cNvSpPr/>
            <p:nvPr/>
          </p:nvSpPr>
          <p:spPr>
            <a:xfrm rot="11915198" flipH="1">
              <a:off x="2260365" y="4426490"/>
              <a:ext cx="206419" cy="182835"/>
            </a:xfrm>
            <a:custGeom>
              <a:avLst/>
              <a:gdLst>
                <a:gd name="connsiteX0" fmla="*/ 0 w 206419"/>
                <a:gd name="connsiteY0" fmla="*/ 144950 h 182835"/>
                <a:gd name="connsiteX1" fmla="*/ 160938 w 206419"/>
                <a:gd name="connsiteY1" fmla="*/ 182835 h 182835"/>
                <a:gd name="connsiteX2" fmla="*/ 206419 w 206419"/>
                <a:gd name="connsiteY2" fmla="*/ 47585 h 182835"/>
                <a:gd name="connsiteX3" fmla="*/ 48744 w 206419"/>
                <a:gd name="connsiteY3" fmla="*/ 0 h 182835"/>
                <a:gd name="connsiteX4" fmla="*/ 0 w 206419"/>
                <a:gd name="connsiteY4" fmla="*/ 144950 h 1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419" h="182835">
                  <a:moveTo>
                    <a:pt x="0" y="144950"/>
                  </a:moveTo>
                  <a:lnTo>
                    <a:pt x="160938" y="182835"/>
                  </a:lnTo>
                  <a:lnTo>
                    <a:pt x="206419" y="47585"/>
                  </a:lnTo>
                  <a:lnTo>
                    <a:pt x="48744" y="0"/>
                  </a:lnTo>
                  <a:lnTo>
                    <a:pt x="0" y="14495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0" name="任意多边形: 形状 59">
              <a:extLst>
                <a:ext uri="{FF2B5EF4-FFF2-40B4-BE49-F238E27FC236}">
                  <a16:creationId xmlns:a16="http://schemas.microsoft.com/office/drawing/2014/main" id="{5ADFA635-372C-4BC7-8A16-BBD2640117FA}"/>
                </a:ext>
              </a:extLst>
            </p:cNvPr>
            <p:cNvSpPr/>
            <p:nvPr/>
          </p:nvSpPr>
          <p:spPr>
            <a:xfrm rot="11915198" flipH="1">
              <a:off x="2472395" y="4448209"/>
              <a:ext cx="170139" cy="162724"/>
            </a:xfrm>
            <a:custGeom>
              <a:avLst/>
              <a:gdLst>
                <a:gd name="connsiteX0" fmla="*/ 0 w 170139"/>
                <a:gd name="connsiteY0" fmla="*/ 132555 h 162724"/>
                <a:gd name="connsiteX1" fmla="*/ 128161 w 170139"/>
                <a:gd name="connsiteY1" fmla="*/ 162724 h 162724"/>
                <a:gd name="connsiteX2" fmla="*/ 170139 w 170139"/>
                <a:gd name="connsiteY2" fmla="*/ 37894 h 162724"/>
                <a:gd name="connsiteX3" fmla="*/ 44575 w 170139"/>
                <a:gd name="connsiteY3" fmla="*/ 0 h 162724"/>
                <a:gd name="connsiteX4" fmla="*/ 0 w 170139"/>
                <a:gd name="connsiteY4" fmla="*/ 132555 h 162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9" h="162724">
                  <a:moveTo>
                    <a:pt x="0" y="132555"/>
                  </a:moveTo>
                  <a:lnTo>
                    <a:pt x="128161" y="162724"/>
                  </a:lnTo>
                  <a:lnTo>
                    <a:pt x="170139" y="37894"/>
                  </a:lnTo>
                  <a:lnTo>
                    <a:pt x="44575" y="0"/>
                  </a:lnTo>
                  <a:lnTo>
                    <a:pt x="0" y="13255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1" name="任意多边形: 形状 60">
              <a:extLst>
                <a:ext uri="{FF2B5EF4-FFF2-40B4-BE49-F238E27FC236}">
                  <a16:creationId xmlns:a16="http://schemas.microsoft.com/office/drawing/2014/main" id="{70D01914-D2D5-4392-A8C2-E54D24459C74}"/>
                </a:ext>
              </a:extLst>
            </p:cNvPr>
            <p:cNvSpPr/>
            <p:nvPr/>
          </p:nvSpPr>
          <p:spPr>
            <a:xfrm rot="11915198" flipH="1">
              <a:off x="2650595" y="4466677"/>
              <a:ext cx="144695" cy="146429"/>
            </a:xfrm>
            <a:custGeom>
              <a:avLst/>
              <a:gdLst>
                <a:gd name="connsiteX0" fmla="*/ 0 w 144695"/>
                <a:gd name="connsiteY0" fmla="*/ 122135 h 146429"/>
                <a:gd name="connsiteX1" fmla="*/ 103203 w 144695"/>
                <a:gd name="connsiteY1" fmla="*/ 146429 h 146429"/>
                <a:gd name="connsiteX2" fmla="*/ 144695 w 144695"/>
                <a:gd name="connsiteY2" fmla="*/ 31273 h 146429"/>
                <a:gd name="connsiteX3" fmla="*/ 41072 w 144695"/>
                <a:gd name="connsiteY3" fmla="*/ 0 h 146429"/>
                <a:gd name="connsiteX4" fmla="*/ 0 w 144695"/>
                <a:gd name="connsiteY4" fmla="*/ 122135 h 14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95" h="146429">
                  <a:moveTo>
                    <a:pt x="0" y="122135"/>
                  </a:moveTo>
                  <a:lnTo>
                    <a:pt x="103203" y="146429"/>
                  </a:lnTo>
                  <a:lnTo>
                    <a:pt x="144695" y="31273"/>
                  </a:lnTo>
                  <a:lnTo>
                    <a:pt x="41072" y="0"/>
                  </a:lnTo>
                  <a:lnTo>
                    <a:pt x="0" y="12213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2" name="任意多边形: 形状 61">
              <a:extLst>
                <a:ext uri="{FF2B5EF4-FFF2-40B4-BE49-F238E27FC236}">
                  <a16:creationId xmlns:a16="http://schemas.microsoft.com/office/drawing/2014/main" id="{B28D7C0B-8536-4AF1-BCA2-D104DAF5D2BE}"/>
                </a:ext>
              </a:extLst>
            </p:cNvPr>
            <p:cNvSpPr/>
            <p:nvPr/>
          </p:nvSpPr>
          <p:spPr>
            <a:xfrm>
              <a:off x="8225215" y="2305051"/>
              <a:ext cx="258384" cy="576257"/>
            </a:xfrm>
            <a:custGeom>
              <a:avLst/>
              <a:gdLst>
                <a:gd name="connsiteX0" fmla="*/ 258384 w 258384"/>
                <a:gd name="connsiteY0" fmla="*/ 0 h 576257"/>
                <a:gd name="connsiteX1" fmla="*/ 250809 w 258384"/>
                <a:gd name="connsiteY1" fmla="*/ 332023 h 576257"/>
                <a:gd name="connsiteX2" fmla="*/ 0 w 258384"/>
                <a:gd name="connsiteY2" fmla="*/ 576257 h 576257"/>
                <a:gd name="connsiteX3" fmla="*/ 0 w 258384"/>
                <a:gd name="connsiteY3" fmla="*/ 317506 h 576257"/>
                <a:gd name="connsiteX4" fmla="*/ 258384 w 258384"/>
                <a:gd name="connsiteY4" fmla="*/ 0 h 57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384" h="576257">
                  <a:moveTo>
                    <a:pt x="258384" y="0"/>
                  </a:moveTo>
                  <a:lnTo>
                    <a:pt x="250809" y="332023"/>
                  </a:lnTo>
                  <a:lnTo>
                    <a:pt x="0" y="576257"/>
                  </a:lnTo>
                  <a:lnTo>
                    <a:pt x="0" y="317506"/>
                  </a:lnTo>
                  <a:lnTo>
                    <a:pt x="258384"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3" name="任意多边形: 形状 62">
              <a:extLst>
                <a:ext uri="{FF2B5EF4-FFF2-40B4-BE49-F238E27FC236}">
                  <a16:creationId xmlns:a16="http://schemas.microsoft.com/office/drawing/2014/main" id="{44D2B758-6B17-48F4-86FE-EB759CD89C6B}"/>
                </a:ext>
              </a:extLst>
            </p:cNvPr>
            <p:cNvSpPr/>
            <p:nvPr/>
          </p:nvSpPr>
          <p:spPr>
            <a:xfrm>
              <a:off x="7956508" y="2712580"/>
              <a:ext cx="195447" cy="430390"/>
            </a:xfrm>
            <a:custGeom>
              <a:avLst/>
              <a:gdLst>
                <a:gd name="connsiteX0" fmla="*/ 195447 w 195447"/>
                <a:gd name="connsiteY0" fmla="*/ 0 h 430390"/>
                <a:gd name="connsiteX1" fmla="*/ 195447 w 195447"/>
                <a:gd name="connsiteY1" fmla="*/ 240067 h 430390"/>
                <a:gd name="connsiteX2" fmla="*/ 0 w 195447"/>
                <a:gd name="connsiteY2" fmla="*/ 430390 h 430390"/>
                <a:gd name="connsiteX3" fmla="*/ 0 w 195447"/>
                <a:gd name="connsiteY3" fmla="*/ 240168 h 430390"/>
                <a:gd name="connsiteX4" fmla="*/ 195447 w 195447"/>
                <a:gd name="connsiteY4" fmla="*/ 0 h 43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430390">
                  <a:moveTo>
                    <a:pt x="195447" y="0"/>
                  </a:moveTo>
                  <a:lnTo>
                    <a:pt x="195447" y="240067"/>
                  </a:lnTo>
                  <a:lnTo>
                    <a:pt x="0" y="430390"/>
                  </a:lnTo>
                  <a:lnTo>
                    <a:pt x="0" y="240168"/>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4" name="任意多边形: 形状 63">
              <a:extLst>
                <a:ext uri="{FF2B5EF4-FFF2-40B4-BE49-F238E27FC236}">
                  <a16:creationId xmlns:a16="http://schemas.microsoft.com/office/drawing/2014/main" id="{06DD6516-6DE2-40F8-A862-D5F2802D9D1C}"/>
                </a:ext>
              </a:extLst>
            </p:cNvPr>
            <p:cNvSpPr/>
            <p:nvPr/>
          </p:nvSpPr>
          <p:spPr>
            <a:xfrm>
              <a:off x="8225215" y="2755762"/>
              <a:ext cx="248102" cy="510409"/>
            </a:xfrm>
            <a:custGeom>
              <a:avLst/>
              <a:gdLst>
                <a:gd name="connsiteX0" fmla="*/ 248102 w 248102"/>
                <a:gd name="connsiteY0" fmla="*/ 0 h 510409"/>
                <a:gd name="connsiteX1" fmla="*/ 241100 w 248102"/>
                <a:gd name="connsiteY1" fmla="*/ 306907 h 510409"/>
                <a:gd name="connsiteX2" fmla="*/ 0 w 248102"/>
                <a:gd name="connsiteY2" fmla="*/ 510409 h 510409"/>
                <a:gd name="connsiteX3" fmla="*/ 0 w 248102"/>
                <a:gd name="connsiteY3" fmla="*/ 262519 h 510409"/>
                <a:gd name="connsiteX4" fmla="*/ 248102 w 248102"/>
                <a:gd name="connsiteY4" fmla="*/ 0 h 51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02" h="510409">
                  <a:moveTo>
                    <a:pt x="248102" y="0"/>
                  </a:moveTo>
                  <a:lnTo>
                    <a:pt x="241100" y="306907"/>
                  </a:lnTo>
                  <a:lnTo>
                    <a:pt x="0" y="510409"/>
                  </a:lnTo>
                  <a:lnTo>
                    <a:pt x="0" y="262519"/>
                  </a:lnTo>
                  <a:lnTo>
                    <a:pt x="248102"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5" name="任意多边形: 形状 64">
              <a:extLst>
                <a:ext uri="{FF2B5EF4-FFF2-40B4-BE49-F238E27FC236}">
                  <a16:creationId xmlns:a16="http://schemas.microsoft.com/office/drawing/2014/main" id="{EF38EBE2-49D9-48AB-A17A-1B1FE0DA76AB}"/>
                </a:ext>
              </a:extLst>
            </p:cNvPr>
            <p:cNvSpPr/>
            <p:nvPr/>
          </p:nvSpPr>
          <p:spPr>
            <a:xfrm>
              <a:off x="7731930" y="3042772"/>
              <a:ext cx="151317" cy="318888"/>
            </a:xfrm>
            <a:custGeom>
              <a:avLst/>
              <a:gdLst>
                <a:gd name="connsiteX0" fmla="*/ 151317 w 151317"/>
                <a:gd name="connsiteY0" fmla="*/ 0 h 318888"/>
                <a:gd name="connsiteX1" fmla="*/ 151317 w 151317"/>
                <a:gd name="connsiteY1" fmla="*/ 171538 h 318888"/>
                <a:gd name="connsiteX2" fmla="*/ 0 w 151317"/>
                <a:gd name="connsiteY2" fmla="*/ 318888 h 318888"/>
                <a:gd name="connsiteX3" fmla="*/ 2370 w 151317"/>
                <a:gd name="connsiteY3" fmla="*/ 183028 h 318888"/>
                <a:gd name="connsiteX4" fmla="*/ 151317 w 151317"/>
                <a:gd name="connsiteY4" fmla="*/ 0 h 31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17" h="318888">
                  <a:moveTo>
                    <a:pt x="151317" y="0"/>
                  </a:moveTo>
                  <a:lnTo>
                    <a:pt x="151317" y="171538"/>
                  </a:lnTo>
                  <a:lnTo>
                    <a:pt x="0" y="318888"/>
                  </a:lnTo>
                  <a:lnTo>
                    <a:pt x="2370" y="183028"/>
                  </a:lnTo>
                  <a:lnTo>
                    <a:pt x="15131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6" name="任意多边形: 形状 65">
              <a:extLst>
                <a:ext uri="{FF2B5EF4-FFF2-40B4-BE49-F238E27FC236}">
                  <a16:creationId xmlns:a16="http://schemas.microsoft.com/office/drawing/2014/main" id="{D8333AEC-F57E-46CC-A4CE-C66826893518}"/>
                </a:ext>
              </a:extLst>
            </p:cNvPr>
            <p:cNvSpPr/>
            <p:nvPr/>
          </p:nvSpPr>
          <p:spPr>
            <a:xfrm>
              <a:off x="7956508" y="3095800"/>
              <a:ext cx="195447" cy="397175"/>
            </a:xfrm>
            <a:custGeom>
              <a:avLst/>
              <a:gdLst>
                <a:gd name="connsiteX0" fmla="*/ 195447 w 195447"/>
                <a:gd name="connsiteY0" fmla="*/ 0 h 397175"/>
                <a:gd name="connsiteX1" fmla="*/ 195447 w 195447"/>
                <a:gd name="connsiteY1" fmla="*/ 232207 h 397175"/>
                <a:gd name="connsiteX2" fmla="*/ 0 w 195447"/>
                <a:gd name="connsiteY2" fmla="*/ 397175 h 397175"/>
                <a:gd name="connsiteX3" fmla="*/ 0 w 195447"/>
                <a:gd name="connsiteY3" fmla="*/ 206804 h 397175"/>
                <a:gd name="connsiteX4" fmla="*/ 195447 w 195447"/>
                <a:gd name="connsiteY4" fmla="*/ 0 h 39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397175">
                  <a:moveTo>
                    <a:pt x="195447" y="0"/>
                  </a:moveTo>
                  <a:lnTo>
                    <a:pt x="195447" y="232207"/>
                  </a:lnTo>
                  <a:lnTo>
                    <a:pt x="0" y="397175"/>
                  </a:lnTo>
                  <a:lnTo>
                    <a:pt x="0" y="206804"/>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7" name="任意多边形: 形状 66">
              <a:extLst>
                <a:ext uri="{FF2B5EF4-FFF2-40B4-BE49-F238E27FC236}">
                  <a16:creationId xmlns:a16="http://schemas.microsoft.com/office/drawing/2014/main" id="{F8232D8B-14D6-42E8-897E-77584D4C0954}"/>
                </a:ext>
              </a:extLst>
            </p:cNvPr>
            <p:cNvSpPr/>
            <p:nvPr/>
          </p:nvSpPr>
          <p:spPr>
            <a:xfrm>
              <a:off x="8225215" y="3230882"/>
              <a:ext cx="237262" cy="455041"/>
            </a:xfrm>
            <a:custGeom>
              <a:avLst/>
              <a:gdLst>
                <a:gd name="connsiteX0" fmla="*/ 237262 w 237262"/>
                <a:gd name="connsiteY0" fmla="*/ 0 h 455041"/>
                <a:gd name="connsiteX1" fmla="*/ 230480 w 237262"/>
                <a:gd name="connsiteY1" fmla="*/ 297298 h 455041"/>
                <a:gd name="connsiteX2" fmla="*/ 0 w 237262"/>
                <a:gd name="connsiteY2" fmla="*/ 455041 h 455041"/>
                <a:gd name="connsiteX3" fmla="*/ 0 w 237262"/>
                <a:gd name="connsiteY3" fmla="*/ 225971 h 455041"/>
                <a:gd name="connsiteX4" fmla="*/ 237262 w 237262"/>
                <a:gd name="connsiteY4" fmla="*/ 0 h 455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262" h="455041">
                  <a:moveTo>
                    <a:pt x="237262" y="0"/>
                  </a:moveTo>
                  <a:lnTo>
                    <a:pt x="230480" y="297298"/>
                  </a:lnTo>
                  <a:lnTo>
                    <a:pt x="0" y="455041"/>
                  </a:lnTo>
                  <a:lnTo>
                    <a:pt x="0" y="225971"/>
                  </a:lnTo>
                  <a:lnTo>
                    <a:pt x="237262"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8" name="任意多边形: 形状 67">
              <a:extLst>
                <a:ext uri="{FF2B5EF4-FFF2-40B4-BE49-F238E27FC236}">
                  <a16:creationId xmlns:a16="http://schemas.microsoft.com/office/drawing/2014/main" id="{A5416B17-2BA9-4733-A5D5-1A8E011D41E0}"/>
                </a:ext>
              </a:extLst>
            </p:cNvPr>
            <p:cNvSpPr/>
            <p:nvPr/>
          </p:nvSpPr>
          <p:spPr>
            <a:xfrm>
              <a:off x="7726250" y="3380122"/>
              <a:ext cx="156997" cy="307202"/>
            </a:xfrm>
            <a:custGeom>
              <a:avLst/>
              <a:gdLst>
                <a:gd name="connsiteX0" fmla="*/ 156997 w 156997"/>
                <a:gd name="connsiteY0" fmla="*/ 0 h 307202"/>
                <a:gd name="connsiteX1" fmla="*/ 156997 w 156997"/>
                <a:gd name="connsiteY1" fmla="*/ 174688 h 307202"/>
                <a:gd name="connsiteX2" fmla="*/ 0 w 156997"/>
                <a:gd name="connsiteY2" fmla="*/ 307202 h 307202"/>
                <a:gd name="connsiteX3" fmla="*/ 2507 w 156997"/>
                <a:gd name="connsiteY3" fmla="*/ 163467 h 307202"/>
                <a:gd name="connsiteX4" fmla="*/ 156997 w 156997"/>
                <a:gd name="connsiteY4" fmla="*/ 0 h 307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97" h="307202">
                  <a:moveTo>
                    <a:pt x="156997" y="0"/>
                  </a:moveTo>
                  <a:lnTo>
                    <a:pt x="156997" y="174688"/>
                  </a:lnTo>
                  <a:lnTo>
                    <a:pt x="0" y="307202"/>
                  </a:lnTo>
                  <a:lnTo>
                    <a:pt x="2507" y="163467"/>
                  </a:lnTo>
                  <a:lnTo>
                    <a:pt x="15699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9" name="任意多边形: 形状 68">
              <a:extLst>
                <a:ext uri="{FF2B5EF4-FFF2-40B4-BE49-F238E27FC236}">
                  <a16:creationId xmlns:a16="http://schemas.microsoft.com/office/drawing/2014/main" id="{2953B80C-78D8-46E8-B25A-856522630D06}"/>
                </a:ext>
              </a:extLst>
            </p:cNvPr>
            <p:cNvSpPr/>
            <p:nvPr/>
          </p:nvSpPr>
          <p:spPr>
            <a:xfrm>
              <a:off x="7956508" y="3526627"/>
              <a:ext cx="195447" cy="343203"/>
            </a:xfrm>
            <a:custGeom>
              <a:avLst/>
              <a:gdLst>
                <a:gd name="connsiteX0" fmla="*/ 195447 w 195447"/>
                <a:gd name="connsiteY0" fmla="*/ 0 h 343203"/>
                <a:gd name="connsiteX1" fmla="*/ 195447 w 195447"/>
                <a:gd name="connsiteY1" fmla="*/ 209436 h 343203"/>
                <a:gd name="connsiteX2" fmla="*/ 0 w 195447"/>
                <a:gd name="connsiteY2" fmla="*/ 343203 h 343203"/>
                <a:gd name="connsiteX3" fmla="*/ 0 w 195447"/>
                <a:gd name="connsiteY3" fmla="*/ 186145 h 343203"/>
                <a:gd name="connsiteX4" fmla="*/ 195447 w 195447"/>
                <a:gd name="connsiteY4" fmla="*/ 0 h 34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343203">
                  <a:moveTo>
                    <a:pt x="195447" y="0"/>
                  </a:moveTo>
                  <a:lnTo>
                    <a:pt x="195447" y="209436"/>
                  </a:lnTo>
                  <a:lnTo>
                    <a:pt x="0" y="343203"/>
                  </a:lnTo>
                  <a:lnTo>
                    <a:pt x="0" y="186145"/>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0" name="任意多边形: 形状 69">
              <a:extLst>
                <a:ext uri="{FF2B5EF4-FFF2-40B4-BE49-F238E27FC236}">
                  <a16:creationId xmlns:a16="http://schemas.microsoft.com/office/drawing/2014/main" id="{0E22C3A9-1241-45C7-ACC5-954CCC443848}"/>
                </a:ext>
              </a:extLst>
            </p:cNvPr>
            <p:cNvSpPr/>
            <p:nvPr/>
          </p:nvSpPr>
          <p:spPr>
            <a:xfrm>
              <a:off x="8225216" y="3691880"/>
              <a:ext cx="226745" cy="386659"/>
            </a:xfrm>
            <a:custGeom>
              <a:avLst/>
              <a:gdLst>
                <a:gd name="connsiteX0" fmla="*/ 226745 w 226745"/>
                <a:gd name="connsiteY0" fmla="*/ 0 h 386659"/>
                <a:gd name="connsiteX1" fmla="*/ 220284 w 226745"/>
                <a:gd name="connsiteY1" fmla="*/ 283221 h 386659"/>
                <a:gd name="connsiteX2" fmla="*/ 0 w 226745"/>
                <a:gd name="connsiteY2" fmla="*/ 386659 h 386659"/>
                <a:gd name="connsiteX3" fmla="*/ 0 w 226745"/>
                <a:gd name="connsiteY3" fmla="*/ 176995 h 386659"/>
                <a:gd name="connsiteX4" fmla="*/ 226745 w 226745"/>
                <a:gd name="connsiteY4" fmla="*/ 0 h 386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45" h="386659">
                  <a:moveTo>
                    <a:pt x="226745" y="0"/>
                  </a:moveTo>
                  <a:lnTo>
                    <a:pt x="220284" y="283221"/>
                  </a:lnTo>
                  <a:lnTo>
                    <a:pt x="0" y="386659"/>
                  </a:lnTo>
                  <a:lnTo>
                    <a:pt x="0" y="176995"/>
                  </a:lnTo>
                  <a:lnTo>
                    <a:pt x="226745"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1" name="任意多边形: 形状 70">
              <a:extLst>
                <a:ext uri="{FF2B5EF4-FFF2-40B4-BE49-F238E27FC236}">
                  <a16:creationId xmlns:a16="http://schemas.microsoft.com/office/drawing/2014/main" id="{E54512D8-BA0F-459D-9AA8-DFC49F075D59}"/>
                </a:ext>
              </a:extLst>
            </p:cNvPr>
            <p:cNvSpPr/>
            <p:nvPr/>
          </p:nvSpPr>
          <p:spPr>
            <a:xfrm>
              <a:off x="7720246" y="3782547"/>
              <a:ext cx="163001" cy="248983"/>
            </a:xfrm>
            <a:custGeom>
              <a:avLst/>
              <a:gdLst>
                <a:gd name="connsiteX0" fmla="*/ 163001 w 163001"/>
                <a:gd name="connsiteY0" fmla="*/ 0 h 248983"/>
                <a:gd name="connsiteX1" fmla="*/ 163001 w 163001"/>
                <a:gd name="connsiteY1" fmla="*/ 137423 h 248983"/>
                <a:gd name="connsiteX2" fmla="*/ 0 w 163001"/>
                <a:gd name="connsiteY2" fmla="*/ 248983 h 248983"/>
                <a:gd name="connsiteX3" fmla="*/ 1663 w 163001"/>
                <a:gd name="connsiteY3" fmla="*/ 153659 h 248983"/>
                <a:gd name="connsiteX4" fmla="*/ 163001 w 163001"/>
                <a:gd name="connsiteY4" fmla="*/ 0 h 248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01" h="248983">
                  <a:moveTo>
                    <a:pt x="163001" y="0"/>
                  </a:moveTo>
                  <a:lnTo>
                    <a:pt x="163001" y="137423"/>
                  </a:lnTo>
                  <a:lnTo>
                    <a:pt x="0" y="248983"/>
                  </a:lnTo>
                  <a:lnTo>
                    <a:pt x="1663" y="153659"/>
                  </a:lnTo>
                  <a:lnTo>
                    <a:pt x="163001"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2" name="任意多边形: 形状 71">
              <a:extLst>
                <a:ext uri="{FF2B5EF4-FFF2-40B4-BE49-F238E27FC236}">
                  <a16:creationId xmlns:a16="http://schemas.microsoft.com/office/drawing/2014/main" id="{4246EFD8-610F-44F5-9223-6732C4D69CAA}"/>
                </a:ext>
              </a:extLst>
            </p:cNvPr>
            <p:cNvSpPr/>
            <p:nvPr/>
          </p:nvSpPr>
          <p:spPr>
            <a:xfrm>
              <a:off x="7956508" y="3926062"/>
              <a:ext cx="195447" cy="278653"/>
            </a:xfrm>
            <a:custGeom>
              <a:avLst/>
              <a:gdLst>
                <a:gd name="connsiteX0" fmla="*/ 195447 w 195447"/>
                <a:gd name="connsiteY0" fmla="*/ 0 h 278653"/>
                <a:gd name="connsiteX1" fmla="*/ 195447 w 195447"/>
                <a:gd name="connsiteY1" fmla="*/ 186878 h 278653"/>
                <a:gd name="connsiteX2" fmla="*/ 0 w 195447"/>
                <a:gd name="connsiteY2" fmla="*/ 278653 h 278653"/>
                <a:gd name="connsiteX3" fmla="*/ 0 w 195447"/>
                <a:gd name="connsiteY3" fmla="*/ 152564 h 278653"/>
                <a:gd name="connsiteX4" fmla="*/ 195447 w 195447"/>
                <a:gd name="connsiteY4" fmla="*/ 0 h 278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278653">
                  <a:moveTo>
                    <a:pt x="195447" y="0"/>
                  </a:moveTo>
                  <a:lnTo>
                    <a:pt x="195447" y="186878"/>
                  </a:lnTo>
                  <a:lnTo>
                    <a:pt x="0" y="278653"/>
                  </a:lnTo>
                  <a:lnTo>
                    <a:pt x="0" y="152564"/>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3" name="任意多边形: 形状 72">
              <a:extLst>
                <a:ext uri="{FF2B5EF4-FFF2-40B4-BE49-F238E27FC236}">
                  <a16:creationId xmlns:a16="http://schemas.microsoft.com/office/drawing/2014/main" id="{9B81F01C-811D-43A4-B563-08F425C348F5}"/>
                </a:ext>
              </a:extLst>
            </p:cNvPr>
            <p:cNvSpPr/>
            <p:nvPr/>
          </p:nvSpPr>
          <p:spPr>
            <a:xfrm>
              <a:off x="7715250" y="4135812"/>
              <a:ext cx="167997" cy="182188"/>
            </a:xfrm>
            <a:custGeom>
              <a:avLst/>
              <a:gdLst>
                <a:gd name="connsiteX0" fmla="*/ 167997 w 167997"/>
                <a:gd name="connsiteY0" fmla="*/ 0 h 182188"/>
                <a:gd name="connsiteX1" fmla="*/ 167997 w 167997"/>
                <a:gd name="connsiteY1" fmla="*/ 103303 h 182188"/>
                <a:gd name="connsiteX2" fmla="*/ 0 w 167997"/>
                <a:gd name="connsiteY2" fmla="*/ 182188 h 182188"/>
                <a:gd name="connsiteX3" fmla="*/ 902 w 167997"/>
                <a:gd name="connsiteY3" fmla="*/ 130432 h 182188"/>
                <a:gd name="connsiteX4" fmla="*/ 167997 w 167997"/>
                <a:gd name="connsiteY4" fmla="*/ 0 h 182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97" h="182188">
                  <a:moveTo>
                    <a:pt x="167997" y="0"/>
                  </a:moveTo>
                  <a:lnTo>
                    <a:pt x="167997" y="103303"/>
                  </a:lnTo>
                  <a:lnTo>
                    <a:pt x="0" y="182188"/>
                  </a:lnTo>
                  <a:lnTo>
                    <a:pt x="902" y="130432"/>
                  </a:lnTo>
                  <a:lnTo>
                    <a:pt x="16799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4" name="任意多边形: 形状 73">
              <a:extLst>
                <a:ext uri="{FF2B5EF4-FFF2-40B4-BE49-F238E27FC236}">
                  <a16:creationId xmlns:a16="http://schemas.microsoft.com/office/drawing/2014/main" id="{D4EAEA8E-7580-494F-9513-59ED83A3464F}"/>
                </a:ext>
              </a:extLst>
            </p:cNvPr>
            <p:cNvSpPr/>
            <p:nvPr/>
          </p:nvSpPr>
          <p:spPr>
            <a:xfrm>
              <a:off x="7923324" y="4292001"/>
              <a:ext cx="205927" cy="123988"/>
            </a:xfrm>
            <a:custGeom>
              <a:avLst/>
              <a:gdLst>
                <a:gd name="connsiteX0" fmla="*/ 188801 w 205927"/>
                <a:gd name="connsiteY0" fmla="*/ 0 h 123988"/>
                <a:gd name="connsiteX1" fmla="*/ 205927 w 205927"/>
                <a:gd name="connsiteY1" fmla="*/ 102751 h 123988"/>
                <a:gd name="connsiteX2" fmla="*/ 78428 w 205927"/>
                <a:gd name="connsiteY2" fmla="*/ 116790 h 123988"/>
                <a:gd name="connsiteX3" fmla="*/ 0 w 205927"/>
                <a:gd name="connsiteY3" fmla="*/ 123988 h 123988"/>
                <a:gd name="connsiteX4" fmla="*/ 3064 w 205927"/>
                <a:gd name="connsiteY4" fmla="*/ 69850 h 12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27" h="123988">
                  <a:moveTo>
                    <a:pt x="188801" y="0"/>
                  </a:moveTo>
                  <a:lnTo>
                    <a:pt x="205927" y="102751"/>
                  </a:lnTo>
                  <a:lnTo>
                    <a:pt x="78428" y="116790"/>
                  </a:lnTo>
                  <a:lnTo>
                    <a:pt x="0" y="123988"/>
                  </a:lnTo>
                  <a:lnTo>
                    <a:pt x="3064" y="6985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5" name="任意多边形: 形状 74">
              <a:extLst>
                <a:ext uri="{FF2B5EF4-FFF2-40B4-BE49-F238E27FC236}">
                  <a16:creationId xmlns:a16="http://schemas.microsoft.com/office/drawing/2014/main" id="{73DB8AC1-9225-4591-B9AF-D36A8DF09243}"/>
                </a:ext>
              </a:extLst>
            </p:cNvPr>
            <p:cNvSpPr/>
            <p:nvPr/>
          </p:nvSpPr>
          <p:spPr>
            <a:xfrm>
              <a:off x="8208963" y="4152301"/>
              <a:ext cx="244475" cy="232841"/>
            </a:xfrm>
            <a:custGeom>
              <a:avLst/>
              <a:gdLst>
                <a:gd name="connsiteX0" fmla="*/ 244475 w 244475"/>
                <a:gd name="connsiteY0" fmla="*/ 0 h 232841"/>
                <a:gd name="connsiteX1" fmla="*/ 238515 w 244475"/>
                <a:gd name="connsiteY1" fmla="*/ 207409 h 232841"/>
                <a:gd name="connsiteX2" fmla="*/ 7559 w 244475"/>
                <a:gd name="connsiteY2" fmla="*/ 232841 h 232841"/>
                <a:gd name="connsiteX3" fmla="*/ 0 w 244475"/>
                <a:gd name="connsiteY3" fmla="*/ 100013 h 232841"/>
              </a:gdLst>
              <a:ahLst/>
              <a:cxnLst>
                <a:cxn ang="0">
                  <a:pos x="connsiteX0" y="connsiteY0"/>
                </a:cxn>
                <a:cxn ang="0">
                  <a:pos x="connsiteX1" y="connsiteY1"/>
                </a:cxn>
                <a:cxn ang="0">
                  <a:pos x="connsiteX2" y="connsiteY2"/>
                </a:cxn>
                <a:cxn ang="0">
                  <a:pos x="connsiteX3" y="connsiteY3"/>
                </a:cxn>
              </a:cxnLst>
              <a:rect l="l" t="t" r="r" b="b"/>
              <a:pathLst>
                <a:path w="244475" h="232841">
                  <a:moveTo>
                    <a:pt x="244475" y="0"/>
                  </a:moveTo>
                  <a:lnTo>
                    <a:pt x="238515" y="207409"/>
                  </a:lnTo>
                  <a:lnTo>
                    <a:pt x="7559" y="232841"/>
                  </a:lnTo>
                  <a:lnTo>
                    <a:pt x="0" y="100013"/>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6" name="任意多边形: 形状 75">
              <a:extLst>
                <a:ext uri="{FF2B5EF4-FFF2-40B4-BE49-F238E27FC236}">
                  <a16:creationId xmlns:a16="http://schemas.microsoft.com/office/drawing/2014/main" id="{F52F8D50-0780-40DF-B0A2-5E0A62307BD7}"/>
                </a:ext>
              </a:extLst>
            </p:cNvPr>
            <p:cNvSpPr/>
            <p:nvPr/>
          </p:nvSpPr>
          <p:spPr>
            <a:xfrm>
              <a:off x="2857500" y="3390900"/>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7" name="任意多边形: 形状 76">
              <a:extLst>
                <a:ext uri="{FF2B5EF4-FFF2-40B4-BE49-F238E27FC236}">
                  <a16:creationId xmlns:a16="http://schemas.microsoft.com/office/drawing/2014/main" id="{5C7376FE-8E34-4ADF-8A33-AE3AFB08A2B0}"/>
                </a:ext>
              </a:extLst>
            </p:cNvPr>
            <p:cNvSpPr/>
            <p:nvPr/>
          </p:nvSpPr>
          <p:spPr>
            <a:xfrm>
              <a:off x="2857500" y="3571228"/>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8" name="任意多边形: 形状 77">
              <a:extLst>
                <a:ext uri="{FF2B5EF4-FFF2-40B4-BE49-F238E27FC236}">
                  <a16:creationId xmlns:a16="http://schemas.microsoft.com/office/drawing/2014/main" id="{19990E2F-BDD4-4CB8-9872-01EF861757E5}"/>
                </a:ext>
              </a:extLst>
            </p:cNvPr>
            <p:cNvSpPr/>
            <p:nvPr/>
          </p:nvSpPr>
          <p:spPr>
            <a:xfrm>
              <a:off x="2857500" y="3751556"/>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79" name="任意多边形: 形状 78">
              <a:extLst>
                <a:ext uri="{FF2B5EF4-FFF2-40B4-BE49-F238E27FC236}">
                  <a16:creationId xmlns:a16="http://schemas.microsoft.com/office/drawing/2014/main" id="{CE009DA2-9EDB-4889-9544-A2B48070DBB4}"/>
                </a:ext>
              </a:extLst>
            </p:cNvPr>
            <p:cNvSpPr/>
            <p:nvPr/>
          </p:nvSpPr>
          <p:spPr>
            <a:xfrm>
              <a:off x="2857500" y="3931884"/>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0" name="任意多边形: 形状 79">
              <a:extLst>
                <a:ext uri="{FF2B5EF4-FFF2-40B4-BE49-F238E27FC236}">
                  <a16:creationId xmlns:a16="http://schemas.microsoft.com/office/drawing/2014/main" id="{A748D83C-EA60-4AB5-8C22-A6C76E22CF2E}"/>
                </a:ext>
              </a:extLst>
            </p:cNvPr>
            <p:cNvSpPr/>
            <p:nvPr/>
          </p:nvSpPr>
          <p:spPr>
            <a:xfrm>
              <a:off x="8915400" y="1395248"/>
              <a:ext cx="1174531" cy="3003331"/>
            </a:xfrm>
            <a:custGeom>
              <a:avLst/>
              <a:gdLst>
                <a:gd name="connsiteX0" fmla="*/ 39414 w 1174531"/>
                <a:gd name="connsiteY0" fmla="*/ 149773 h 3003331"/>
                <a:gd name="connsiteX1" fmla="*/ 0 w 1174531"/>
                <a:gd name="connsiteY1" fmla="*/ 3003331 h 3003331"/>
                <a:gd name="connsiteX2" fmla="*/ 1166648 w 1174531"/>
                <a:gd name="connsiteY2" fmla="*/ 2995449 h 3003331"/>
                <a:gd name="connsiteX3" fmla="*/ 1174531 w 1174531"/>
                <a:gd name="connsiteY3" fmla="*/ 0 h 3003331"/>
                <a:gd name="connsiteX4" fmla="*/ 39414 w 1174531"/>
                <a:gd name="connsiteY4" fmla="*/ 149773 h 3003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531" h="3003331">
                  <a:moveTo>
                    <a:pt x="39414" y="149773"/>
                  </a:moveTo>
                  <a:lnTo>
                    <a:pt x="0" y="3003331"/>
                  </a:lnTo>
                  <a:lnTo>
                    <a:pt x="1166648" y="2995449"/>
                  </a:lnTo>
                  <a:cubicBezTo>
                    <a:pt x="1169276" y="1996966"/>
                    <a:pt x="1171903" y="998483"/>
                    <a:pt x="1174531" y="0"/>
                  </a:cubicBezTo>
                  <a:lnTo>
                    <a:pt x="39414" y="149773"/>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1" name="任意多边形: 形状 80">
              <a:extLst>
                <a:ext uri="{FF2B5EF4-FFF2-40B4-BE49-F238E27FC236}">
                  <a16:creationId xmlns:a16="http://schemas.microsoft.com/office/drawing/2014/main" id="{BC2A2DB5-DE5D-48BD-9584-A76B2ADABF13}"/>
                </a:ext>
              </a:extLst>
            </p:cNvPr>
            <p:cNvSpPr/>
            <p:nvPr/>
          </p:nvSpPr>
          <p:spPr>
            <a:xfrm>
              <a:off x="9330267" y="1602071"/>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2" name="任意多边形: 形状 81">
              <a:extLst>
                <a:ext uri="{FF2B5EF4-FFF2-40B4-BE49-F238E27FC236}">
                  <a16:creationId xmlns:a16="http://schemas.microsoft.com/office/drawing/2014/main" id="{6CD8C98B-4C45-4918-8E2C-3BE4AB0FCE16}"/>
                </a:ext>
              </a:extLst>
            </p:cNvPr>
            <p:cNvSpPr/>
            <p:nvPr/>
          </p:nvSpPr>
          <p:spPr>
            <a:xfrm>
              <a:off x="9355667" y="2121881"/>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3" name="任意多边形: 形状 82">
              <a:extLst>
                <a:ext uri="{FF2B5EF4-FFF2-40B4-BE49-F238E27FC236}">
                  <a16:creationId xmlns:a16="http://schemas.microsoft.com/office/drawing/2014/main" id="{560D8F6D-31CC-4BFE-90C6-614D94BCA3D7}"/>
                </a:ext>
              </a:extLst>
            </p:cNvPr>
            <p:cNvSpPr/>
            <p:nvPr/>
          </p:nvSpPr>
          <p:spPr>
            <a:xfrm>
              <a:off x="9378749" y="2712580"/>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4" name="任意多边形: 形状 83">
              <a:extLst>
                <a:ext uri="{FF2B5EF4-FFF2-40B4-BE49-F238E27FC236}">
                  <a16:creationId xmlns:a16="http://schemas.microsoft.com/office/drawing/2014/main" id="{2DA16DB0-7C85-4413-9D69-0884B684A377}"/>
                </a:ext>
              </a:extLst>
            </p:cNvPr>
            <p:cNvSpPr/>
            <p:nvPr/>
          </p:nvSpPr>
          <p:spPr>
            <a:xfrm>
              <a:off x="9390391" y="3245473"/>
              <a:ext cx="330200" cy="355392"/>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5" name="任意多边形: 形状 84">
              <a:extLst>
                <a:ext uri="{FF2B5EF4-FFF2-40B4-BE49-F238E27FC236}">
                  <a16:creationId xmlns:a16="http://schemas.microsoft.com/office/drawing/2014/main" id="{E86CCE54-B94A-497C-9AA9-71DDE0744373}"/>
                </a:ext>
              </a:extLst>
            </p:cNvPr>
            <p:cNvSpPr/>
            <p:nvPr/>
          </p:nvSpPr>
          <p:spPr>
            <a:xfrm>
              <a:off x="9410494" y="3869830"/>
              <a:ext cx="330200" cy="355392"/>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6" name="任意多边形: 形状 85">
              <a:extLst>
                <a:ext uri="{FF2B5EF4-FFF2-40B4-BE49-F238E27FC236}">
                  <a16:creationId xmlns:a16="http://schemas.microsoft.com/office/drawing/2014/main" id="{510E881E-0E1F-4D55-B93A-77956E229282}"/>
                </a:ext>
              </a:extLst>
            </p:cNvPr>
            <p:cNvSpPr/>
            <p:nvPr/>
          </p:nvSpPr>
          <p:spPr>
            <a:xfrm>
              <a:off x="1001110" y="2885090"/>
              <a:ext cx="677918" cy="1773620"/>
            </a:xfrm>
            <a:custGeom>
              <a:avLst/>
              <a:gdLst>
                <a:gd name="connsiteX0" fmla="*/ 86711 w 677918"/>
                <a:gd name="connsiteY0" fmla="*/ 0 h 1773620"/>
                <a:gd name="connsiteX1" fmla="*/ 662152 w 677918"/>
                <a:gd name="connsiteY1" fmla="*/ 15765 h 1773620"/>
                <a:gd name="connsiteX2" fmla="*/ 677918 w 677918"/>
                <a:gd name="connsiteY2" fmla="*/ 1773620 h 1773620"/>
                <a:gd name="connsiteX3" fmla="*/ 0 w 677918"/>
                <a:gd name="connsiteY3" fmla="*/ 1726324 h 1773620"/>
                <a:gd name="connsiteX4" fmla="*/ 86711 w 677918"/>
                <a:gd name="connsiteY4" fmla="*/ 0 h 1773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918" h="1773620">
                  <a:moveTo>
                    <a:pt x="86711" y="0"/>
                  </a:moveTo>
                  <a:lnTo>
                    <a:pt x="662152" y="15765"/>
                  </a:lnTo>
                  <a:lnTo>
                    <a:pt x="677918" y="1773620"/>
                  </a:lnTo>
                  <a:lnTo>
                    <a:pt x="0" y="1726324"/>
                  </a:lnTo>
                  <a:lnTo>
                    <a:pt x="86711"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7" name="任意多边形: 形状 86">
              <a:extLst>
                <a:ext uri="{FF2B5EF4-FFF2-40B4-BE49-F238E27FC236}">
                  <a16:creationId xmlns:a16="http://schemas.microsoft.com/office/drawing/2014/main" id="{5EFBB6FD-F1B1-406B-8408-5FFA3581FC96}"/>
                </a:ext>
              </a:extLst>
            </p:cNvPr>
            <p:cNvSpPr/>
            <p:nvPr/>
          </p:nvSpPr>
          <p:spPr>
            <a:xfrm rot="192339">
              <a:off x="1239891" y="2960407"/>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8" name="任意多边形: 形状 87">
              <a:extLst>
                <a:ext uri="{FF2B5EF4-FFF2-40B4-BE49-F238E27FC236}">
                  <a16:creationId xmlns:a16="http://schemas.microsoft.com/office/drawing/2014/main" id="{082F8799-C387-4B91-95C2-AC797356A566}"/>
                </a:ext>
              </a:extLst>
            </p:cNvPr>
            <p:cNvSpPr/>
            <p:nvPr/>
          </p:nvSpPr>
          <p:spPr>
            <a:xfrm rot="192339">
              <a:off x="1239341" y="3276588"/>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89" name="任意多边形: 形状 88">
              <a:extLst>
                <a:ext uri="{FF2B5EF4-FFF2-40B4-BE49-F238E27FC236}">
                  <a16:creationId xmlns:a16="http://schemas.microsoft.com/office/drawing/2014/main" id="{508DC680-EA5D-4E06-A282-B3F963DD45AB}"/>
                </a:ext>
              </a:extLst>
            </p:cNvPr>
            <p:cNvSpPr/>
            <p:nvPr/>
          </p:nvSpPr>
          <p:spPr>
            <a:xfrm rot="192339">
              <a:off x="1235074" y="3631167"/>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0" name="任意多边形: 形状 89">
              <a:extLst>
                <a:ext uri="{FF2B5EF4-FFF2-40B4-BE49-F238E27FC236}">
                  <a16:creationId xmlns:a16="http://schemas.microsoft.com/office/drawing/2014/main" id="{A6E8A5B6-8060-49AC-8EBD-256B1DEED3C8}"/>
                </a:ext>
              </a:extLst>
            </p:cNvPr>
            <p:cNvSpPr/>
            <p:nvPr/>
          </p:nvSpPr>
          <p:spPr>
            <a:xfrm rot="192339">
              <a:off x="1223546" y="3966055"/>
              <a:ext cx="222705" cy="239696"/>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1" name="任意多边形: 形状 90">
              <a:extLst>
                <a:ext uri="{FF2B5EF4-FFF2-40B4-BE49-F238E27FC236}">
                  <a16:creationId xmlns:a16="http://schemas.microsoft.com/office/drawing/2014/main" id="{0EEA6B15-6630-4CE7-9861-01C5456ED471}"/>
                </a:ext>
              </a:extLst>
            </p:cNvPr>
            <p:cNvSpPr/>
            <p:nvPr/>
          </p:nvSpPr>
          <p:spPr>
            <a:xfrm rot="192339">
              <a:off x="1217457" y="4317245"/>
              <a:ext cx="222705" cy="239696"/>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sp>
        <p:nvSpPr>
          <p:cNvPr id="92" name="椭圆 91">
            <a:extLst>
              <a:ext uri="{FF2B5EF4-FFF2-40B4-BE49-F238E27FC236}">
                <a16:creationId xmlns:a16="http://schemas.microsoft.com/office/drawing/2014/main" id="{64F70893-9FB5-4B9C-A134-9557FFE231B7}"/>
              </a:ext>
            </a:extLst>
          </p:cNvPr>
          <p:cNvSpPr/>
          <p:nvPr userDrawn="1"/>
        </p:nvSpPr>
        <p:spPr>
          <a:xfrm>
            <a:off x="3898005" y="2246823"/>
            <a:ext cx="267168" cy="267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3" name="椭圆 92">
            <a:extLst>
              <a:ext uri="{FF2B5EF4-FFF2-40B4-BE49-F238E27FC236}">
                <a16:creationId xmlns:a16="http://schemas.microsoft.com/office/drawing/2014/main" id="{ABA5AA4E-5278-4F2E-BAE8-515438918627}"/>
              </a:ext>
            </a:extLst>
          </p:cNvPr>
          <p:cNvSpPr/>
          <p:nvPr userDrawn="1"/>
        </p:nvSpPr>
        <p:spPr>
          <a:xfrm>
            <a:off x="3898005" y="4472777"/>
            <a:ext cx="267168" cy="267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4" name="椭圆 93">
            <a:extLst>
              <a:ext uri="{FF2B5EF4-FFF2-40B4-BE49-F238E27FC236}">
                <a16:creationId xmlns:a16="http://schemas.microsoft.com/office/drawing/2014/main" id="{8D6FAE35-4728-4D74-A2D2-53C7590E46EA}"/>
              </a:ext>
            </a:extLst>
          </p:cNvPr>
          <p:cNvSpPr/>
          <p:nvPr userDrawn="1"/>
        </p:nvSpPr>
        <p:spPr>
          <a:xfrm>
            <a:off x="8023936" y="2246823"/>
            <a:ext cx="267168" cy="267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5" name="椭圆 94">
            <a:extLst>
              <a:ext uri="{FF2B5EF4-FFF2-40B4-BE49-F238E27FC236}">
                <a16:creationId xmlns:a16="http://schemas.microsoft.com/office/drawing/2014/main" id="{1FF7F263-6898-4535-B4B1-ED44D02B3AC7}"/>
              </a:ext>
            </a:extLst>
          </p:cNvPr>
          <p:cNvSpPr/>
          <p:nvPr userDrawn="1"/>
        </p:nvSpPr>
        <p:spPr>
          <a:xfrm>
            <a:off x="8023936" y="4472777"/>
            <a:ext cx="267168" cy="267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96" name="文本占位符 30">
            <a:extLst>
              <a:ext uri="{FF2B5EF4-FFF2-40B4-BE49-F238E27FC236}">
                <a16:creationId xmlns:a16="http://schemas.microsoft.com/office/drawing/2014/main" id="{C4D939B2-183A-425F-A40F-56E7647DE698}"/>
              </a:ext>
            </a:extLst>
          </p:cNvPr>
          <p:cNvSpPr>
            <a:spLocks noGrp="1"/>
          </p:cNvSpPr>
          <p:nvPr>
            <p:ph type="body" sz="quarter" idx="24" hasCustomPrompt="1"/>
          </p:nvPr>
        </p:nvSpPr>
        <p:spPr>
          <a:xfrm>
            <a:off x="1118247" y="1736171"/>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1</a:t>
            </a:r>
            <a:endParaRPr lang="zh-CN" altLang="en-US" dirty="0"/>
          </a:p>
        </p:txBody>
      </p:sp>
      <p:sp>
        <p:nvSpPr>
          <p:cNvPr id="97" name="文本占位符 34">
            <a:extLst>
              <a:ext uri="{FF2B5EF4-FFF2-40B4-BE49-F238E27FC236}">
                <a16:creationId xmlns:a16="http://schemas.microsoft.com/office/drawing/2014/main" id="{CB950881-65B3-4B7D-ACF4-69465A5EEA7A}"/>
              </a:ext>
            </a:extLst>
          </p:cNvPr>
          <p:cNvSpPr>
            <a:spLocks noGrp="1"/>
          </p:cNvSpPr>
          <p:nvPr>
            <p:ph type="body" sz="quarter" idx="25" hasCustomPrompt="1"/>
          </p:nvPr>
        </p:nvSpPr>
        <p:spPr>
          <a:xfrm>
            <a:off x="8391606" y="1736171"/>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2</a:t>
            </a:r>
            <a:endParaRPr lang="zh-CN" altLang="en-US" dirty="0"/>
          </a:p>
        </p:txBody>
      </p:sp>
      <p:sp>
        <p:nvSpPr>
          <p:cNvPr id="98" name="文本占位符 35">
            <a:extLst>
              <a:ext uri="{FF2B5EF4-FFF2-40B4-BE49-F238E27FC236}">
                <a16:creationId xmlns:a16="http://schemas.microsoft.com/office/drawing/2014/main" id="{EDA3444F-90E0-4201-9F2C-5FE5F9681FFE}"/>
              </a:ext>
            </a:extLst>
          </p:cNvPr>
          <p:cNvSpPr>
            <a:spLocks noGrp="1"/>
          </p:cNvSpPr>
          <p:nvPr>
            <p:ph type="body" sz="quarter" idx="26" hasCustomPrompt="1"/>
          </p:nvPr>
        </p:nvSpPr>
        <p:spPr>
          <a:xfrm>
            <a:off x="8391606" y="4345492"/>
            <a:ext cx="267188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4</a:t>
            </a:r>
            <a:endParaRPr lang="zh-CN" altLang="en-US" dirty="0"/>
          </a:p>
        </p:txBody>
      </p:sp>
      <p:sp>
        <p:nvSpPr>
          <p:cNvPr id="99" name="文本占位符 68">
            <a:extLst>
              <a:ext uri="{FF2B5EF4-FFF2-40B4-BE49-F238E27FC236}">
                <a16:creationId xmlns:a16="http://schemas.microsoft.com/office/drawing/2014/main" id="{EC4FB062-BC6D-45F0-A7FF-90A3E6B46C06}"/>
              </a:ext>
            </a:extLst>
          </p:cNvPr>
          <p:cNvSpPr>
            <a:spLocks noGrp="1"/>
          </p:cNvSpPr>
          <p:nvPr>
            <p:ph type="body" sz="quarter" idx="27" hasCustomPrompt="1"/>
          </p:nvPr>
        </p:nvSpPr>
        <p:spPr>
          <a:xfrm>
            <a:off x="8391606" y="4745602"/>
            <a:ext cx="3357481" cy="1497654"/>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sp>
        <p:nvSpPr>
          <p:cNvPr id="100" name="文本占位符 69">
            <a:extLst>
              <a:ext uri="{FF2B5EF4-FFF2-40B4-BE49-F238E27FC236}">
                <a16:creationId xmlns:a16="http://schemas.microsoft.com/office/drawing/2014/main" id="{E4EB8C44-E6E7-45F3-886D-A1A3B3DE2A1A}"/>
              </a:ext>
            </a:extLst>
          </p:cNvPr>
          <p:cNvSpPr>
            <a:spLocks noGrp="1"/>
          </p:cNvSpPr>
          <p:nvPr>
            <p:ph type="body" sz="quarter" idx="28" hasCustomPrompt="1"/>
          </p:nvPr>
        </p:nvSpPr>
        <p:spPr>
          <a:xfrm>
            <a:off x="442913" y="4745602"/>
            <a:ext cx="3347220" cy="1497654"/>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sp>
        <p:nvSpPr>
          <p:cNvPr id="101" name="文本占位符 70">
            <a:extLst>
              <a:ext uri="{FF2B5EF4-FFF2-40B4-BE49-F238E27FC236}">
                <a16:creationId xmlns:a16="http://schemas.microsoft.com/office/drawing/2014/main" id="{4D49388F-BB01-4842-88A7-2121A8E0A5FA}"/>
              </a:ext>
            </a:extLst>
          </p:cNvPr>
          <p:cNvSpPr>
            <a:spLocks noGrp="1"/>
          </p:cNvSpPr>
          <p:nvPr>
            <p:ph type="body" sz="quarter" idx="29" hasCustomPrompt="1"/>
          </p:nvPr>
        </p:nvSpPr>
        <p:spPr>
          <a:xfrm>
            <a:off x="1118247" y="4345492"/>
            <a:ext cx="2671886"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r>
              <a:rPr lang="en-US" altLang="zh-CN" dirty="0"/>
              <a:t>3</a:t>
            </a:r>
            <a:endParaRPr lang="zh-CN" altLang="en-US" dirty="0"/>
          </a:p>
        </p:txBody>
      </p:sp>
      <p:sp>
        <p:nvSpPr>
          <p:cNvPr id="102" name="文本占位符 71">
            <a:extLst>
              <a:ext uri="{FF2B5EF4-FFF2-40B4-BE49-F238E27FC236}">
                <a16:creationId xmlns:a16="http://schemas.microsoft.com/office/drawing/2014/main" id="{21D2CDE6-C6D5-476B-9647-98830E4168FA}"/>
              </a:ext>
            </a:extLst>
          </p:cNvPr>
          <p:cNvSpPr>
            <a:spLocks noGrp="1"/>
          </p:cNvSpPr>
          <p:nvPr>
            <p:ph type="body" sz="quarter" idx="30" hasCustomPrompt="1"/>
          </p:nvPr>
        </p:nvSpPr>
        <p:spPr>
          <a:xfrm>
            <a:off x="442913" y="2136281"/>
            <a:ext cx="3347220" cy="1857753"/>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sp>
        <p:nvSpPr>
          <p:cNvPr id="103" name="文本占位符 72">
            <a:extLst>
              <a:ext uri="{FF2B5EF4-FFF2-40B4-BE49-F238E27FC236}">
                <a16:creationId xmlns:a16="http://schemas.microsoft.com/office/drawing/2014/main" id="{5DE5E66A-FC98-4026-A85E-28ADAA8CB498}"/>
              </a:ext>
            </a:extLst>
          </p:cNvPr>
          <p:cNvSpPr>
            <a:spLocks noGrp="1"/>
          </p:cNvSpPr>
          <p:nvPr>
            <p:ph type="body" sz="quarter" idx="31" hasCustomPrompt="1"/>
          </p:nvPr>
        </p:nvSpPr>
        <p:spPr>
          <a:xfrm>
            <a:off x="8391606" y="2136281"/>
            <a:ext cx="3357481" cy="1857753"/>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请在此处添加文字说明内容</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请在此处添加文字说明内容</a:t>
            </a:r>
          </a:p>
          <a:p>
            <a:pPr lvl="0"/>
            <a:endParaRPr lang="zh-CN" altLang="en-US" dirty="0"/>
          </a:p>
        </p:txBody>
      </p:sp>
      <p:grpSp>
        <p:nvGrpSpPr>
          <p:cNvPr id="104" name="组合 103">
            <a:extLst>
              <a:ext uri="{FF2B5EF4-FFF2-40B4-BE49-F238E27FC236}">
                <a16:creationId xmlns:a16="http://schemas.microsoft.com/office/drawing/2014/main" id="{CE31C34C-6D81-4CA8-8374-4BC895C5218C}"/>
              </a:ext>
            </a:extLst>
          </p:cNvPr>
          <p:cNvGrpSpPr>
            <a:grpSpLocks/>
          </p:cNvGrpSpPr>
          <p:nvPr userDrawn="1"/>
        </p:nvGrpSpPr>
        <p:grpSpPr>
          <a:xfrm>
            <a:off x="442912" y="306385"/>
            <a:ext cx="674689" cy="674690"/>
            <a:chOff x="-299161" y="-1042855"/>
            <a:chExt cx="674689" cy="674690"/>
          </a:xfrm>
        </p:grpSpPr>
        <p:sp>
          <p:nvSpPr>
            <p:cNvPr id="105" name="矩形: 圆角 104">
              <a:extLst>
                <a:ext uri="{FF2B5EF4-FFF2-40B4-BE49-F238E27FC236}">
                  <a16:creationId xmlns:a16="http://schemas.microsoft.com/office/drawing/2014/main" id="{4E5C84C0-2508-407E-8B20-E28A4F07C566}"/>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06" name="任意多边形: 形状 105">
              <a:extLst>
                <a:ext uri="{FF2B5EF4-FFF2-40B4-BE49-F238E27FC236}">
                  <a16:creationId xmlns:a16="http://schemas.microsoft.com/office/drawing/2014/main" id="{F625CC21-9137-452B-B987-6831DAC49110}"/>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07" name="任意多边形: 形状 106">
              <a:extLst>
                <a:ext uri="{FF2B5EF4-FFF2-40B4-BE49-F238E27FC236}">
                  <a16:creationId xmlns:a16="http://schemas.microsoft.com/office/drawing/2014/main" id="{52DC4383-7F5B-45C6-BF39-7525565CBEBB}"/>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sp>
        <p:nvSpPr>
          <p:cNvPr id="108" name="矩形: 圆角 107">
            <a:extLst>
              <a:ext uri="{FF2B5EF4-FFF2-40B4-BE49-F238E27FC236}">
                <a16:creationId xmlns:a16="http://schemas.microsoft.com/office/drawing/2014/main" id="{B45253B9-2316-49C0-B245-86CE6C3E82DF}"/>
              </a:ext>
            </a:extLst>
          </p:cNvPr>
          <p:cNvSpPr>
            <a:spLocks/>
          </p:cNvSpPr>
          <p:nvPr userDrawn="1"/>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09" name="任意多边形: 形状 108">
            <a:extLst>
              <a:ext uri="{FF2B5EF4-FFF2-40B4-BE49-F238E27FC236}">
                <a16:creationId xmlns:a16="http://schemas.microsoft.com/office/drawing/2014/main" id="{0B525E44-A68C-42C1-8D88-5AD35EF1D214}"/>
              </a:ext>
            </a:extLst>
          </p:cNvPr>
          <p:cNvSpPr/>
          <p:nvPr userDrawn="1"/>
        </p:nvSpPr>
        <p:spPr>
          <a:xfrm>
            <a:off x="572501" y="453932"/>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10" name="任意多边形: 形状 109">
            <a:extLst>
              <a:ext uri="{FF2B5EF4-FFF2-40B4-BE49-F238E27FC236}">
                <a16:creationId xmlns:a16="http://schemas.microsoft.com/office/drawing/2014/main" id="{D775306E-F774-4CF9-94EA-90E350591A0B}"/>
              </a:ext>
            </a:extLst>
          </p:cNvPr>
          <p:cNvSpPr/>
          <p:nvPr userDrawn="1"/>
        </p:nvSpPr>
        <p:spPr>
          <a:xfrm>
            <a:off x="568027" y="449601"/>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11" name="组合 110">
            <a:extLst>
              <a:ext uri="{FF2B5EF4-FFF2-40B4-BE49-F238E27FC236}">
                <a16:creationId xmlns:a16="http://schemas.microsoft.com/office/drawing/2014/main" id="{DD97E270-9600-4B56-973C-779C94AEB116}"/>
              </a:ext>
            </a:extLst>
          </p:cNvPr>
          <p:cNvGrpSpPr/>
          <p:nvPr userDrawn="1"/>
        </p:nvGrpSpPr>
        <p:grpSpPr>
          <a:xfrm>
            <a:off x="442911" y="292674"/>
            <a:ext cx="674689" cy="674690"/>
            <a:chOff x="7056551" y="3277921"/>
            <a:chExt cx="674689" cy="674690"/>
          </a:xfrm>
        </p:grpSpPr>
        <p:sp>
          <p:nvSpPr>
            <p:cNvPr id="112" name="矩形: 圆角 111">
              <a:extLst>
                <a:ext uri="{FF2B5EF4-FFF2-40B4-BE49-F238E27FC236}">
                  <a16:creationId xmlns:a16="http://schemas.microsoft.com/office/drawing/2014/main" id="{94EA0B89-D3F6-4CAE-9787-60FB599E4B9F}"/>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113" name="任意多边形: 形状 112">
              <a:extLst>
                <a:ext uri="{FF2B5EF4-FFF2-40B4-BE49-F238E27FC236}">
                  <a16:creationId xmlns:a16="http://schemas.microsoft.com/office/drawing/2014/main" id="{3BD4E1C4-8125-4F67-B6CF-6688DB9D0BEC}"/>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114" name="任意多边形: 形状 113">
              <a:extLst>
                <a:ext uri="{FF2B5EF4-FFF2-40B4-BE49-F238E27FC236}">
                  <a16:creationId xmlns:a16="http://schemas.microsoft.com/office/drawing/2014/main" id="{CE54731B-2CC4-423C-A1DB-58D12931ECE9}"/>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cxnSp>
        <p:nvCxnSpPr>
          <p:cNvPr id="115" name="直接连接符 114">
            <a:extLst>
              <a:ext uri="{FF2B5EF4-FFF2-40B4-BE49-F238E27FC236}">
                <a16:creationId xmlns:a16="http://schemas.microsoft.com/office/drawing/2014/main" id="{542561DF-FB43-48E4-90B9-CF0C7D4E4448}"/>
              </a:ext>
            </a:extLst>
          </p:cNvPr>
          <p:cNvCxnSpPr>
            <a:cxnSpLocks/>
          </p:cNvCxnSpPr>
          <p:nvPr userDrawn="1"/>
        </p:nvCxnSpPr>
        <p:spPr>
          <a:xfrm>
            <a:off x="8391606" y="2136281"/>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a16="http://schemas.microsoft.com/office/drawing/2014/main" id="{41A71DFB-62B4-4C59-AB7A-9DE788C3BDCA}"/>
              </a:ext>
            </a:extLst>
          </p:cNvPr>
          <p:cNvCxnSpPr>
            <a:cxnSpLocks/>
          </p:cNvCxnSpPr>
          <p:nvPr userDrawn="1"/>
        </p:nvCxnSpPr>
        <p:spPr>
          <a:xfrm>
            <a:off x="8391606" y="4744178"/>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a16="http://schemas.microsoft.com/office/drawing/2014/main" id="{2B6C162C-43F7-4420-ADA2-74AECF24844C}"/>
              </a:ext>
            </a:extLst>
          </p:cNvPr>
          <p:cNvCxnSpPr>
            <a:cxnSpLocks/>
          </p:cNvCxnSpPr>
          <p:nvPr userDrawn="1"/>
        </p:nvCxnSpPr>
        <p:spPr>
          <a:xfrm flipH="1">
            <a:off x="1801640" y="2136281"/>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a16="http://schemas.microsoft.com/office/drawing/2014/main" id="{67643347-CEE7-4D1B-9A53-81E8869E7C2B}"/>
              </a:ext>
            </a:extLst>
          </p:cNvPr>
          <p:cNvCxnSpPr>
            <a:cxnSpLocks/>
          </p:cNvCxnSpPr>
          <p:nvPr userDrawn="1"/>
        </p:nvCxnSpPr>
        <p:spPr>
          <a:xfrm flipH="1">
            <a:off x="1801640" y="4744178"/>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119" name="组合 118">
            <a:extLst>
              <a:ext uri="{FF2B5EF4-FFF2-40B4-BE49-F238E27FC236}">
                <a16:creationId xmlns:a16="http://schemas.microsoft.com/office/drawing/2014/main" id="{9C1299E7-C0C7-43A4-8C6A-0DCF8CEBAE52}"/>
              </a:ext>
            </a:extLst>
          </p:cNvPr>
          <p:cNvGrpSpPr/>
          <p:nvPr userDrawn="1"/>
        </p:nvGrpSpPr>
        <p:grpSpPr>
          <a:xfrm>
            <a:off x="11074399" y="306386"/>
            <a:ext cx="674689" cy="674689"/>
            <a:chOff x="11074399" y="306386"/>
            <a:chExt cx="674689" cy="674689"/>
          </a:xfrm>
        </p:grpSpPr>
        <p:sp>
          <p:nvSpPr>
            <p:cNvPr id="120" name="矩形: 圆角 119">
              <a:extLst>
                <a:ext uri="{FF2B5EF4-FFF2-40B4-BE49-F238E27FC236}">
                  <a16:creationId xmlns:a16="http://schemas.microsoft.com/office/drawing/2014/main" id="{E69CE30E-0794-415C-AF3F-66E0B5681ED8}"/>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21" name="任意多边形: 形状 120">
              <a:extLst>
                <a:ext uri="{FF2B5EF4-FFF2-40B4-BE49-F238E27FC236}">
                  <a16:creationId xmlns:a16="http://schemas.microsoft.com/office/drawing/2014/main" id="{CA6172C9-218F-45F5-AF76-FD40172CCF56}"/>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22" name="Freeform 193">
              <a:extLst>
                <a:ext uri="{FF2B5EF4-FFF2-40B4-BE49-F238E27FC236}">
                  <a16:creationId xmlns:a16="http://schemas.microsoft.com/office/drawing/2014/main" id="{4BA60479-C056-434C-9F31-7F273A1D2075}"/>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123" name="文本占位符 3">
            <a:extLst>
              <a:ext uri="{FF2B5EF4-FFF2-40B4-BE49-F238E27FC236}">
                <a16:creationId xmlns:a16="http://schemas.microsoft.com/office/drawing/2014/main" id="{CF5D51A9-A3A7-46A2-AB4B-D1B5785524EF}"/>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740354232"/>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六项并列关系页面">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椭圆 17">
            <a:extLst>
              <a:ext uri="{FF2B5EF4-FFF2-40B4-BE49-F238E27FC236}">
                <a16:creationId xmlns:a16="http://schemas.microsoft.com/office/drawing/2014/main" id="{8C37B64D-1578-46D0-99E0-C1AB43D3EB93}"/>
              </a:ext>
            </a:extLst>
          </p:cNvPr>
          <p:cNvSpPr/>
          <p:nvPr userDrawn="1"/>
        </p:nvSpPr>
        <p:spPr>
          <a:xfrm>
            <a:off x="3729567" y="3255088"/>
            <a:ext cx="4732867" cy="4732867"/>
          </a:xfrm>
          <a:prstGeom prst="ellipse">
            <a:avLst/>
          </a:prstGeom>
          <a:gradFill>
            <a:gsLst>
              <a:gs pos="0">
                <a:schemeClr val="accent2">
                  <a:alpha val="41000"/>
                </a:schemeClr>
              </a:gs>
              <a:gs pos="61000">
                <a:schemeClr val="accent2">
                  <a:alpha val="0"/>
                </a:schemeClr>
              </a:gs>
            </a:gsLst>
            <a:lin ang="5400000" scaled="1"/>
          </a:gradFill>
          <a:ln>
            <a:gradFill>
              <a:gsLst>
                <a:gs pos="0">
                  <a:schemeClr val="accent2"/>
                </a:gs>
                <a:gs pos="37000">
                  <a:schemeClr val="accent2">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nvGrpSpPr>
          <p:cNvPr id="19" name="组合 18">
            <a:extLst>
              <a:ext uri="{FF2B5EF4-FFF2-40B4-BE49-F238E27FC236}">
                <a16:creationId xmlns:a16="http://schemas.microsoft.com/office/drawing/2014/main" id="{73118E8B-7D49-4C98-8AF4-6F86055B37D6}"/>
              </a:ext>
            </a:extLst>
          </p:cNvPr>
          <p:cNvGrpSpPr/>
          <p:nvPr userDrawn="1"/>
        </p:nvGrpSpPr>
        <p:grpSpPr>
          <a:xfrm>
            <a:off x="4358722" y="4224523"/>
            <a:ext cx="3474558" cy="1327310"/>
            <a:chOff x="864374" y="2747340"/>
            <a:chExt cx="4870994" cy="1860762"/>
          </a:xfrm>
        </p:grpSpPr>
        <p:sp>
          <p:nvSpPr>
            <p:cNvPr id="20" name="任意多边形: 形状 19">
              <a:extLst>
                <a:ext uri="{FF2B5EF4-FFF2-40B4-BE49-F238E27FC236}">
                  <a16:creationId xmlns:a16="http://schemas.microsoft.com/office/drawing/2014/main" id="{BA7F5A66-CCC0-4066-B057-3EBB93D4154D}"/>
                </a:ext>
              </a:extLst>
            </p:cNvPr>
            <p:cNvSpPr/>
            <p:nvPr/>
          </p:nvSpPr>
          <p:spPr>
            <a:xfrm>
              <a:off x="5027828" y="3151095"/>
              <a:ext cx="707540" cy="930275"/>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 name="connsiteX0" fmla="*/ 0 w 692683"/>
                <a:gd name="connsiteY0" fmla="*/ 0 h 454895"/>
                <a:gd name="connsiteX1" fmla="*/ 515938 w 692683"/>
                <a:gd name="connsiteY1" fmla="*/ 48495 h 454895"/>
                <a:gd name="connsiteX2" fmla="*/ 287338 w 692683"/>
                <a:gd name="connsiteY2" fmla="*/ 454895 h 454895"/>
                <a:gd name="connsiteX3" fmla="*/ 0 w 692683"/>
                <a:gd name="connsiteY3" fmla="*/ 0 h 454895"/>
                <a:gd name="connsiteX0" fmla="*/ 0 w 719840"/>
                <a:gd name="connsiteY0" fmla="*/ 0 h 330896"/>
                <a:gd name="connsiteX1" fmla="*/ 515938 w 719840"/>
                <a:gd name="connsiteY1" fmla="*/ 48495 h 330896"/>
                <a:gd name="connsiteX2" fmla="*/ 381000 w 719840"/>
                <a:gd name="connsiteY2" fmla="*/ 330896 h 330896"/>
                <a:gd name="connsiteX3" fmla="*/ 0 w 719840"/>
                <a:gd name="connsiteY3" fmla="*/ 0 h 330896"/>
                <a:gd name="connsiteX0" fmla="*/ 0 w 707540"/>
                <a:gd name="connsiteY0" fmla="*/ 0 h 408222"/>
                <a:gd name="connsiteX1" fmla="*/ 515938 w 707540"/>
                <a:gd name="connsiteY1" fmla="*/ 48495 h 408222"/>
                <a:gd name="connsiteX2" fmla="*/ 341313 w 707540"/>
                <a:gd name="connsiteY2" fmla="*/ 408222 h 408222"/>
                <a:gd name="connsiteX3" fmla="*/ 0 w 707540"/>
                <a:gd name="connsiteY3" fmla="*/ 0 h 408222"/>
              </a:gdLst>
              <a:ahLst/>
              <a:cxnLst>
                <a:cxn ang="0">
                  <a:pos x="connsiteX0" y="connsiteY0"/>
                </a:cxn>
                <a:cxn ang="0">
                  <a:pos x="connsiteX1" y="connsiteY1"/>
                </a:cxn>
                <a:cxn ang="0">
                  <a:pos x="connsiteX2" y="connsiteY2"/>
                </a:cxn>
                <a:cxn ang="0">
                  <a:pos x="connsiteX3" y="connsiteY3"/>
                </a:cxn>
              </a:cxnLst>
              <a:rect l="l" t="t" r="r" b="b"/>
              <a:pathLst>
                <a:path w="707540" h="408222">
                  <a:moveTo>
                    <a:pt x="0" y="0"/>
                  </a:moveTo>
                  <a:lnTo>
                    <a:pt x="515938" y="48495"/>
                  </a:lnTo>
                  <a:cubicBezTo>
                    <a:pt x="896938" y="56962"/>
                    <a:pt x="641350" y="255292"/>
                    <a:pt x="341313" y="408222"/>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1" name="任意多边形: 形状 20">
              <a:extLst>
                <a:ext uri="{FF2B5EF4-FFF2-40B4-BE49-F238E27FC236}">
                  <a16:creationId xmlns:a16="http://schemas.microsoft.com/office/drawing/2014/main" id="{A5977A10-063C-4A8D-9ED1-425CC3C1820A}"/>
                </a:ext>
              </a:extLst>
            </p:cNvPr>
            <p:cNvSpPr/>
            <p:nvPr/>
          </p:nvSpPr>
          <p:spPr>
            <a:xfrm>
              <a:off x="4988672" y="3115640"/>
              <a:ext cx="710145" cy="550333"/>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Lst>
              <a:ahLst/>
              <a:cxnLst>
                <a:cxn ang="0">
                  <a:pos x="connsiteX0" y="connsiteY0"/>
                </a:cxn>
                <a:cxn ang="0">
                  <a:pos x="connsiteX1" y="connsiteY1"/>
                </a:cxn>
                <a:cxn ang="0">
                  <a:pos x="connsiteX2" y="connsiteY2"/>
                </a:cxn>
                <a:cxn ang="0">
                  <a:pos x="connsiteX3" y="connsiteY3"/>
                </a:cxn>
              </a:cxnLst>
              <a:rect l="l" t="t" r="r" b="b"/>
              <a:pathLst>
                <a:path w="710145" h="550333">
                  <a:moveTo>
                    <a:pt x="0" y="0"/>
                  </a:moveTo>
                  <a:lnTo>
                    <a:pt x="533400" y="143933"/>
                  </a:lnTo>
                  <a:cubicBezTo>
                    <a:pt x="914400" y="152400"/>
                    <a:pt x="604837" y="397403"/>
                    <a:pt x="304800" y="550333"/>
                  </a:cubicBez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2" name="任意多边形: 形状 21">
              <a:extLst>
                <a:ext uri="{FF2B5EF4-FFF2-40B4-BE49-F238E27FC236}">
                  <a16:creationId xmlns:a16="http://schemas.microsoft.com/office/drawing/2014/main" id="{1340976F-543E-4235-8B2F-AC92C948AC4B}"/>
                </a:ext>
              </a:extLst>
            </p:cNvPr>
            <p:cNvSpPr/>
            <p:nvPr/>
          </p:nvSpPr>
          <p:spPr>
            <a:xfrm flipH="1">
              <a:off x="903530" y="3151095"/>
              <a:ext cx="707540" cy="930275"/>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 name="connsiteX0" fmla="*/ 0 w 692683"/>
                <a:gd name="connsiteY0" fmla="*/ 0 h 454895"/>
                <a:gd name="connsiteX1" fmla="*/ 515938 w 692683"/>
                <a:gd name="connsiteY1" fmla="*/ 48495 h 454895"/>
                <a:gd name="connsiteX2" fmla="*/ 287338 w 692683"/>
                <a:gd name="connsiteY2" fmla="*/ 454895 h 454895"/>
                <a:gd name="connsiteX3" fmla="*/ 0 w 692683"/>
                <a:gd name="connsiteY3" fmla="*/ 0 h 454895"/>
                <a:gd name="connsiteX0" fmla="*/ 0 w 719840"/>
                <a:gd name="connsiteY0" fmla="*/ 0 h 330896"/>
                <a:gd name="connsiteX1" fmla="*/ 515938 w 719840"/>
                <a:gd name="connsiteY1" fmla="*/ 48495 h 330896"/>
                <a:gd name="connsiteX2" fmla="*/ 381000 w 719840"/>
                <a:gd name="connsiteY2" fmla="*/ 330896 h 330896"/>
                <a:gd name="connsiteX3" fmla="*/ 0 w 719840"/>
                <a:gd name="connsiteY3" fmla="*/ 0 h 330896"/>
                <a:gd name="connsiteX0" fmla="*/ 0 w 707540"/>
                <a:gd name="connsiteY0" fmla="*/ 0 h 408222"/>
                <a:gd name="connsiteX1" fmla="*/ 515938 w 707540"/>
                <a:gd name="connsiteY1" fmla="*/ 48495 h 408222"/>
                <a:gd name="connsiteX2" fmla="*/ 341313 w 707540"/>
                <a:gd name="connsiteY2" fmla="*/ 408222 h 408222"/>
                <a:gd name="connsiteX3" fmla="*/ 0 w 707540"/>
                <a:gd name="connsiteY3" fmla="*/ 0 h 408222"/>
              </a:gdLst>
              <a:ahLst/>
              <a:cxnLst>
                <a:cxn ang="0">
                  <a:pos x="connsiteX0" y="connsiteY0"/>
                </a:cxn>
                <a:cxn ang="0">
                  <a:pos x="connsiteX1" y="connsiteY1"/>
                </a:cxn>
                <a:cxn ang="0">
                  <a:pos x="connsiteX2" y="connsiteY2"/>
                </a:cxn>
                <a:cxn ang="0">
                  <a:pos x="connsiteX3" y="connsiteY3"/>
                </a:cxn>
              </a:cxnLst>
              <a:rect l="l" t="t" r="r" b="b"/>
              <a:pathLst>
                <a:path w="707540" h="408222">
                  <a:moveTo>
                    <a:pt x="0" y="0"/>
                  </a:moveTo>
                  <a:lnTo>
                    <a:pt x="515938" y="48495"/>
                  </a:lnTo>
                  <a:cubicBezTo>
                    <a:pt x="896938" y="56962"/>
                    <a:pt x="641350" y="255292"/>
                    <a:pt x="341313" y="408222"/>
                  </a:cubicBez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3" name="任意多边形: 形状 22">
              <a:extLst>
                <a:ext uri="{FF2B5EF4-FFF2-40B4-BE49-F238E27FC236}">
                  <a16:creationId xmlns:a16="http://schemas.microsoft.com/office/drawing/2014/main" id="{2E25B20C-13D7-4991-9FDB-90BECD894D58}"/>
                </a:ext>
              </a:extLst>
            </p:cNvPr>
            <p:cNvSpPr/>
            <p:nvPr/>
          </p:nvSpPr>
          <p:spPr>
            <a:xfrm flipH="1">
              <a:off x="864374" y="3115640"/>
              <a:ext cx="710145" cy="550333"/>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Lst>
              <a:ahLst/>
              <a:cxnLst>
                <a:cxn ang="0">
                  <a:pos x="connsiteX0" y="connsiteY0"/>
                </a:cxn>
                <a:cxn ang="0">
                  <a:pos x="connsiteX1" y="connsiteY1"/>
                </a:cxn>
                <a:cxn ang="0">
                  <a:pos x="connsiteX2" y="connsiteY2"/>
                </a:cxn>
                <a:cxn ang="0">
                  <a:pos x="connsiteX3" y="connsiteY3"/>
                </a:cxn>
              </a:cxnLst>
              <a:rect l="l" t="t" r="r" b="b"/>
              <a:pathLst>
                <a:path w="710145" h="550333">
                  <a:moveTo>
                    <a:pt x="0" y="0"/>
                  </a:moveTo>
                  <a:lnTo>
                    <a:pt x="533400" y="143933"/>
                  </a:lnTo>
                  <a:cubicBezTo>
                    <a:pt x="914400" y="152400"/>
                    <a:pt x="604837" y="397403"/>
                    <a:pt x="304800" y="550333"/>
                  </a:cubicBez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24" name="矩形 23">
              <a:extLst>
                <a:ext uri="{FF2B5EF4-FFF2-40B4-BE49-F238E27FC236}">
                  <a16:creationId xmlns:a16="http://schemas.microsoft.com/office/drawing/2014/main" id="{C9397BA7-291C-462B-A43C-5079523D0ABA}"/>
                </a:ext>
              </a:extLst>
            </p:cNvPr>
            <p:cNvSpPr/>
            <p:nvPr/>
          </p:nvSpPr>
          <p:spPr>
            <a:xfrm>
              <a:off x="1259105" y="4085073"/>
              <a:ext cx="4051300" cy="3391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mj-lt"/>
              </a:endParaRPr>
            </a:p>
          </p:txBody>
        </p:sp>
        <p:sp>
          <p:nvSpPr>
            <p:cNvPr id="25" name="任意多边形: 形状 24">
              <a:extLst>
                <a:ext uri="{FF2B5EF4-FFF2-40B4-BE49-F238E27FC236}">
                  <a16:creationId xmlns:a16="http://schemas.microsoft.com/office/drawing/2014/main" id="{170EBE22-EAB2-4C0F-807D-D6751A1223F6}"/>
                </a:ext>
              </a:extLst>
            </p:cNvPr>
            <p:cNvSpPr/>
            <p:nvPr/>
          </p:nvSpPr>
          <p:spPr>
            <a:xfrm>
              <a:off x="1182905" y="2793907"/>
              <a:ext cx="4182533" cy="1151466"/>
            </a:xfrm>
            <a:custGeom>
              <a:avLst/>
              <a:gdLst>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2533" h="1151466">
                  <a:moveTo>
                    <a:pt x="0" y="1151466"/>
                  </a:moveTo>
                  <a:lnTo>
                    <a:pt x="4182533" y="1151466"/>
                  </a:lnTo>
                  <a:cubicBezTo>
                    <a:pt x="4088553" y="762564"/>
                    <a:pt x="4035213" y="388902"/>
                    <a:pt x="3534833" y="0"/>
                  </a:cubicBezTo>
                  <a:lnTo>
                    <a:pt x="681567" y="0"/>
                  </a:lnTo>
                  <a:cubicBezTo>
                    <a:pt x="180058" y="302542"/>
                    <a:pt x="186549" y="605084"/>
                    <a:pt x="0" y="1151466"/>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2" name="矩形: 圆角 41">
              <a:extLst>
                <a:ext uri="{FF2B5EF4-FFF2-40B4-BE49-F238E27FC236}">
                  <a16:creationId xmlns:a16="http://schemas.microsoft.com/office/drawing/2014/main" id="{771EBC62-05C5-42F3-929A-A2E9E4CB675B}"/>
                </a:ext>
              </a:extLst>
            </p:cNvPr>
            <p:cNvSpPr/>
            <p:nvPr/>
          </p:nvSpPr>
          <p:spPr>
            <a:xfrm>
              <a:off x="2330138" y="2747340"/>
              <a:ext cx="406400"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3" name="矩形: 圆角 42">
              <a:extLst>
                <a:ext uri="{FF2B5EF4-FFF2-40B4-BE49-F238E27FC236}">
                  <a16:creationId xmlns:a16="http://schemas.microsoft.com/office/drawing/2014/main" id="{6BAE556D-AFF9-422A-8580-228FC9687059}"/>
                </a:ext>
              </a:extLst>
            </p:cNvPr>
            <p:cNvSpPr/>
            <p:nvPr/>
          </p:nvSpPr>
          <p:spPr>
            <a:xfrm>
              <a:off x="2833905" y="2747340"/>
              <a:ext cx="406400"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4" name="矩形: 圆角 43">
              <a:extLst>
                <a:ext uri="{FF2B5EF4-FFF2-40B4-BE49-F238E27FC236}">
                  <a16:creationId xmlns:a16="http://schemas.microsoft.com/office/drawing/2014/main" id="{DDEC7547-65BE-48EF-BB0C-7164E51D9680}"/>
                </a:ext>
              </a:extLst>
            </p:cNvPr>
            <p:cNvSpPr/>
            <p:nvPr/>
          </p:nvSpPr>
          <p:spPr>
            <a:xfrm>
              <a:off x="3337672" y="2747340"/>
              <a:ext cx="406400"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5" name="矩形: 圆角 44">
              <a:extLst>
                <a:ext uri="{FF2B5EF4-FFF2-40B4-BE49-F238E27FC236}">
                  <a16:creationId xmlns:a16="http://schemas.microsoft.com/office/drawing/2014/main" id="{1AE02895-4B1A-4C16-AE32-E2A105479F93}"/>
                </a:ext>
              </a:extLst>
            </p:cNvPr>
            <p:cNvSpPr/>
            <p:nvPr/>
          </p:nvSpPr>
          <p:spPr>
            <a:xfrm>
              <a:off x="3841439" y="2747340"/>
              <a:ext cx="406400"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6" name="矩形: 圆角 45">
              <a:extLst>
                <a:ext uri="{FF2B5EF4-FFF2-40B4-BE49-F238E27FC236}">
                  <a16:creationId xmlns:a16="http://schemas.microsoft.com/office/drawing/2014/main" id="{FB98E0AD-373B-49E5-8ECF-02483A19A276}"/>
                </a:ext>
              </a:extLst>
            </p:cNvPr>
            <p:cNvSpPr/>
            <p:nvPr/>
          </p:nvSpPr>
          <p:spPr>
            <a:xfrm>
              <a:off x="2169271" y="3276506"/>
              <a:ext cx="474134"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7" name="矩形: 圆角 46">
              <a:extLst>
                <a:ext uri="{FF2B5EF4-FFF2-40B4-BE49-F238E27FC236}">
                  <a16:creationId xmlns:a16="http://schemas.microsoft.com/office/drawing/2014/main" id="{D5131450-14FF-4D8C-9B4B-1D7D06F42E94}"/>
                </a:ext>
              </a:extLst>
            </p:cNvPr>
            <p:cNvSpPr/>
            <p:nvPr/>
          </p:nvSpPr>
          <p:spPr>
            <a:xfrm>
              <a:off x="2766171" y="3276506"/>
              <a:ext cx="474134"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8" name="矩形: 圆角 47">
              <a:extLst>
                <a:ext uri="{FF2B5EF4-FFF2-40B4-BE49-F238E27FC236}">
                  <a16:creationId xmlns:a16="http://schemas.microsoft.com/office/drawing/2014/main" id="{762AE464-A5BF-45B2-9042-64328580BF3D}"/>
                </a:ext>
              </a:extLst>
            </p:cNvPr>
            <p:cNvSpPr/>
            <p:nvPr/>
          </p:nvSpPr>
          <p:spPr>
            <a:xfrm>
              <a:off x="3363071" y="3276506"/>
              <a:ext cx="474134"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49" name="矩形: 圆角 48">
              <a:extLst>
                <a:ext uri="{FF2B5EF4-FFF2-40B4-BE49-F238E27FC236}">
                  <a16:creationId xmlns:a16="http://schemas.microsoft.com/office/drawing/2014/main" id="{AE71694F-4EDF-430E-8855-E9B755533715}"/>
                </a:ext>
              </a:extLst>
            </p:cNvPr>
            <p:cNvSpPr/>
            <p:nvPr/>
          </p:nvSpPr>
          <p:spPr>
            <a:xfrm>
              <a:off x="3959971" y="3276506"/>
              <a:ext cx="474134" cy="186267"/>
            </a:xfrm>
            <a:prstGeom prst="roundRect">
              <a:avLst/>
            </a:prstGeom>
            <a:pattFill prst="openDmnd">
              <a:fgClr>
                <a:schemeClr val="bg1">
                  <a:lumMod val="75000"/>
                </a:schemeClr>
              </a:fgClr>
              <a:bgClr>
                <a:schemeClr val="accent1"/>
              </a:bgClr>
            </a:patt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0" name="任意多边形: 形状 49">
              <a:extLst>
                <a:ext uri="{FF2B5EF4-FFF2-40B4-BE49-F238E27FC236}">
                  <a16:creationId xmlns:a16="http://schemas.microsoft.com/office/drawing/2014/main" id="{506B3F8A-6BA1-430E-BA6C-CB37CC84A23A}"/>
                </a:ext>
              </a:extLst>
            </p:cNvPr>
            <p:cNvSpPr/>
            <p:nvPr/>
          </p:nvSpPr>
          <p:spPr>
            <a:xfrm>
              <a:off x="3240957"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1" name="矩形 50">
              <a:extLst>
                <a:ext uri="{FF2B5EF4-FFF2-40B4-BE49-F238E27FC236}">
                  <a16:creationId xmlns:a16="http://schemas.microsoft.com/office/drawing/2014/main" id="{17DFFA65-BC0B-4D89-A2F2-36D7B22369AC}"/>
                </a:ext>
              </a:extLst>
            </p:cNvPr>
            <p:cNvSpPr/>
            <p:nvPr/>
          </p:nvSpPr>
          <p:spPr>
            <a:xfrm>
              <a:off x="1187138" y="3945374"/>
              <a:ext cx="4182533" cy="1397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mj-lt"/>
              </a:endParaRPr>
            </a:p>
          </p:txBody>
        </p:sp>
        <p:sp>
          <p:nvSpPr>
            <p:cNvPr id="52" name="文本框 51">
              <a:extLst>
                <a:ext uri="{FF2B5EF4-FFF2-40B4-BE49-F238E27FC236}">
                  <a16:creationId xmlns:a16="http://schemas.microsoft.com/office/drawing/2014/main" id="{0FB807CB-FB0F-43FB-B74A-11C3D2DB8D40}"/>
                </a:ext>
              </a:extLst>
            </p:cNvPr>
            <p:cNvSpPr txBox="1"/>
            <p:nvPr/>
          </p:nvSpPr>
          <p:spPr>
            <a:xfrm>
              <a:off x="2037221" y="3723947"/>
              <a:ext cx="2482367" cy="163449"/>
            </a:xfrm>
            <a:custGeom>
              <a:avLst/>
              <a:gdLst/>
              <a:ahLst/>
              <a:cxnLst/>
              <a:rect l="l" t="t" r="r" b="b"/>
              <a:pathLst>
                <a:path w="2482367" h="163449">
                  <a:moveTo>
                    <a:pt x="1699298" y="107671"/>
                  </a:moveTo>
                  <a:cubicBezTo>
                    <a:pt x="1692974" y="107671"/>
                    <a:pt x="1686878" y="108204"/>
                    <a:pt x="1681010" y="109271"/>
                  </a:cubicBezTo>
                  <a:cubicBezTo>
                    <a:pt x="1675143" y="110338"/>
                    <a:pt x="1671942" y="111138"/>
                    <a:pt x="1671409" y="111671"/>
                  </a:cubicBezTo>
                  <a:cubicBezTo>
                    <a:pt x="1670875" y="112205"/>
                    <a:pt x="1670304" y="114605"/>
                    <a:pt x="1669694" y="118872"/>
                  </a:cubicBezTo>
                  <a:lnTo>
                    <a:pt x="1667866" y="131445"/>
                  </a:lnTo>
                  <a:cubicBezTo>
                    <a:pt x="1667866" y="132817"/>
                    <a:pt x="1668475" y="133503"/>
                    <a:pt x="1669694" y="133503"/>
                  </a:cubicBezTo>
                  <a:lnTo>
                    <a:pt x="1711071" y="131445"/>
                  </a:lnTo>
                  <a:cubicBezTo>
                    <a:pt x="1718234" y="131140"/>
                    <a:pt x="1722387" y="130912"/>
                    <a:pt x="1723530" y="130759"/>
                  </a:cubicBezTo>
                  <a:cubicBezTo>
                    <a:pt x="1724673" y="130607"/>
                    <a:pt x="1725473" y="130188"/>
                    <a:pt x="1725930" y="129502"/>
                  </a:cubicBezTo>
                  <a:cubicBezTo>
                    <a:pt x="1726387" y="128816"/>
                    <a:pt x="1726806" y="126873"/>
                    <a:pt x="1727187" y="123673"/>
                  </a:cubicBezTo>
                  <a:cubicBezTo>
                    <a:pt x="1727568" y="120472"/>
                    <a:pt x="1727873" y="118148"/>
                    <a:pt x="1728102" y="116701"/>
                  </a:cubicBezTo>
                  <a:cubicBezTo>
                    <a:pt x="1728330" y="115253"/>
                    <a:pt x="1728445" y="113919"/>
                    <a:pt x="1728445" y="112700"/>
                  </a:cubicBezTo>
                  <a:cubicBezTo>
                    <a:pt x="1728445" y="111481"/>
                    <a:pt x="1728064" y="110605"/>
                    <a:pt x="1727302" y="110071"/>
                  </a:cubicBezTo>
                  <a:cubicBezTo>
                    <a:pt x="1726540" y="109538"/>
                    <a:pt x="1723263" y="109004"/>
                    <a:pt x="1717472" y="108471"/>
                  </a:cubicBezTo>
                  <a:cubicBezTo>
                    <a:pt x="1711681" y="107938"/>
                    <a:pt x="1705623" y="107671"/>
                    <a:pt x="1699298" y="107671"/>
                  </a:cubicBezTo>
                  <a:close/>
                  <a:moveTo>
                    <a:pt x="2173414" y="97841"/>
                  </a:moveTo>
                  <a:cubicBezTo>
                    <a:pt x="2165261" y="97841"/>
                    <a:pt x="2157260" y="98336"/>
                    <a:pt x="2149411" y="99327"/>
                  </a:cubicBezTo>
                  <a:cubicBezTo>
                    <a:pt x="2141563" y="100318"/>
                    <a:pt x="2136267" y="101003"/>
                    <a:pt x="2133524" y="101384"/>
                  </a:cubicBezTo>
                  <a:cubicBezTo>
                    <a:pt x="2130781" y="101765"/>
                    <a:pt x="2129142" y="102756"/>
                    <a:pt x="2128609" y="104356"/>
                  </a:cubicBezTo>
                  <a:cubicBezTo>
                    <a:pt x="2128076" y="105956"/>
                    <a:pt x="2127809" y="107557"/>
                    <a:pt x="2127809" y="109157"/>
                  </a:cubicBezTo>
                  <a:cubicBezTo>
                    <a:pt x="2127809" y="110757"/>
                    <a:pt x="2129180" y="111405"/>
                    <a:pt x="2131924" y="111100"/>
                  </a:cubicBezTo>
                  <a:cubicBezTo>
                    <a:pt x="2146249" y="109119"/>
                    <a:pt x="2159279" y="108128"/>
                    <a:pt x="2171014" y="108128"/>
                  </a:cubicBezTo>
                  <a:lnTo>
                    <a:pt x="2187245" y="108585"/>
                  </a:lnTo>
                  <a:cubicBezTo>
                    <a:pt x="2189074" y="108585"/>
                    <a:pt x="2189988" y="106375"/>
                    <a:pt x="2189988" y="101956"/>
                  </a:cubicBezTo>
                  <a:cubicBezTo>
                    <a:pt x="2189988" y="99822"/>
                    <a:pt x="2189264" y="98603"/>
                    <a:pt x="2187816" y="98298"/>
                  </a:cubicBezTo>
                  <a:cubicBezTo>
                    <a:pt x="2186369" y="97993"/>
                    <a:pt x="2181568" y="97841"/>
                    <a:pt x="2173414" y="97841"/>
                  </a:cubicBezTo>
                  <a:close/>
                  <a:moveTo>
                    <a:pt x="1450010" y="91440"/>
                  </a:moveTo>
                  <a:cubicBezTo>
                    <a:pt x="1450924" y="91440"/>
                    <a:pt x="1451648" y="91936"/>
                    <a:pt x="1452182" y="92926"/>
                  </a:cubicBezTo>
                  <a:cubicBezTo>
                    <a:pt x="1452715" y="93917"/>
                    <a:pt x="1452982" y="94945"/>
                    <a:pt x="1452982" y="96012"/>
                  </a:cubicBezTo>
                  <a:cubicBezTo>
                    <a:pt x="1452982" y="101041"/>
                    <a:pt x="1447457" y="109881"/>
                    <a:pt x="1436408" y="122530"/>
                  </a:cubicBezTo>
                  <a:cubicBezTo>
                    <a:pt x="1425359" y="135179"/>
                    <a:pt x="1416025" y="144323"/>
                    <a:pt x="1408405" y="149962"/>
                  </a:cubicBezTo>
                  <a:cubicBezTo>
                    <a:pt x="1400785" y="155601"/>
                    <a:pt x="1394993" y="158420"/>
                    <a:pt x="1391031" y="158420"/>
                  </a:cubicBezTo>
                  <a:cubicBezTo>
                    <a:pt x="1389964" y="158420"/>
                    <a:pt x="1388554" y="158115"/>
                    <a:pt x="1386802" y="157506"/>
                  </a:cubicBezTo>
                  <a:cubicBezTo>
                    <a:pt x="1385049" y="156896"/>
                    <a:pt x="1383830" y="155982"/>
                    <a:pt x="1383144" y="154762"/>
                  </a:cubicBezTo>
                  <a:cubicBezTo>
                    <a:pt x="1382458" y="153543"/>
                    <a:pt x="1382001" y="150762"/>
                    <a:pt x="1381773" y="146419"/>
                  </a:cubicBezTo>
                  <a:cubicBezTo>
                    <a:pt x="1381544" y="142075"/>
                    <a:pt x="1381277" y="138913"/>
                    <a:pt x="1380973" y="136932"/>
                  </a:cubicBezTo>
                  <a:cubicBezTo>
                    <a:pt x="1380668" y="134950"/>
                    <a:pt x="1379982" y="132588"/>
                    <a:pt x="1378915" y="129845"/>
                  </a:cubicBezTo>
                  <a:cubicBezTo>
                    <a:pt x="1377848" y="127102"/>
                    <a:pt x="1377315" y="125235"/>
                    <a:pt x="1377315" y="124244"/>
                  </a:cubicBezTo>
                  <a:cubicBezTo>
                    <a:pt x="1377315" y="123254"/>
                    <a:pt x="1377582" y="122758"/>
                    <a:pt x="1378115" y="122758"/>
                  </a:cubicBezTo>
                  <a:cubicBezTo>
                    <a:pt x="1378649" y="122758"/>
                    <a:pt x="1379372" y="123444"/>
                    <a:pt x="1380287" y="124816"/>
                  </a:cubicBezTo>
                  <a:cubicBezTo>
                    <a:pt x="1383640" y="129540"/>
                    <a:pt x="1387831" y="131902"/>
                    <a:pt x="1392860" y="131902"/>
                  </a:cubicBezTo>
                  <a:cubicBezTo>
                    <a:pt x="1394841" y="131902"/>
                    <a:pt x="1396784" y="131521"/>
                    <a:pt x="1398689" y="130759"/>
                  </a:cubicBezTo>
                  <a:cubicBezTo>
                    <a:pt x="1400594" y="129997"/>
                    <a:pt x="1404366" y="127711"/>
                    <a:pt x="1410005" y="123901"/>
                  </a:cubicBezTo>
                  <a:cubicBezTo>
                    <a:pt x="1415644" y="120091"/>
                    <a:pt x="1421016" y="116015"/>
                    <a:pt x="1426121" y="111671"/>
                  </a:cubicBezTo>
                  <a:cubicBezTo>
                    <a:pt x="1431227" y="107328"/>
                    <a:pt x="1435760" y="102870"/>
                    <a:pt x="1439723" y="98298"/>
                  </a:cubicBezTo>
                  <a:cubicBezTo>
                    <a:pt x="1443685" y="93726"/>
                    <a:pt x="1447114" y="91440"/>
                    <a:pt x="1450010" y="91440"/>
                  </a:cubicBezTo>
                  <a:close/>
                  <a:moveTo>
                    <a:pt x="2175701" y="72009"/>
                  </a:moveTo>
                  <a:cubicBezTo>
                    <a:pt x="2169528" y="72009"/>
                    <a:pt x="2161946" y="72466"/>
                    <a:pt x="2152955" y="73381"/>
                  </a:cubicBezTo>
                  <a:lnTo>
                    <a:pt x="2136267" y="74981"/>
                  </a:lnTo>
                  <a:cubicBezTo>
                    <a:pt x="2133981" y="75133"/>
                    <a:pt x="2132343" y="75895"/>
                    <a:pt x="2131352" y="77267"/>
                  </a:cubicBezTo>
                  <a:cubicBezTo>
                    <a:pt x="2130362" y="78639"/>
                    <a:pt x="2129866" y="80277"/>
                    <a:pt x="2129866" y="82182"/>
                  </a:cubicBezTo>
                  <a:cubicBezTo>
                    <a:pt x="2129866" y="84087"/>
                    <a:pt x="2130552" y="84963"/>
                    <a:pt x="2131924" y="84811"/>
                  </a:cubicBezTo>
                  <a:cubicBezTo>
                    <a:pt x="2138324" y="83744"/>
                    <a:pt x="2144420" y="82982"/>
                    <a:pt x="2150212" y="82525"/>
                  </a:cubicBezTo>
                  <a:cubicBezTo>
                    <a:pt x="2156003" y="82068"/>
                    <a:pt x="2162023" y="81839"/>
                    <a:pt x="2168271" y="81839"/>
                  </a:cubicBezTo>
                  <a:lnTo>
                    <a:pt x="2186102" y="81839"/>
                  </a:lnTo>
                  <a:cubicBezTo>
                    <a:pt x="2189455" y="81839"/>
                    <a:pt x="2191131" y="80544"/>
                    <a:pt x="2191131" y="77953"/>
                  </a:cubicBezTo>
                  <a:cubicBezTo>
                    <a:pt x="2191131" y="74600"/>
                    <a:pt x="2190102" y="72771"/>
                    <a:pt x="2188045" y="72466"/>
                  </a:cubicBezTo>
                  <a:cubicBezTo>
                    <a:pt x="2185987" y="72162"/>
                    <a:pt x="2181873" y="72009"/>
                    <a:pt x="2175701" y="72009"/>
                  </a:cubicBezTo>
                  <a:close/>
                  <a:moveTo>
                    <a:pt x="92812" y="68809"/>
                  </a:moveTo>
                  <a:cubicBezTo>
                    <a:pt x="94793" y="68809"/>
                    <a:pt x="96317" y="70066"/>
                    <a:pt x="97384" y="72581"/>
                  </a:cubicBezTo>
                  <a:cubicBezTo>
                    <a:pt x="98450" y="75095"/>
                    <a:pt x="99517" y="79705"/>
                    <a:pt x="100584" y="86411"/>
                  </a:cubicBezTo>
                  <a:cubicBezTo>
                    <a:pt x="100889" y="88392"/>
                    <a:pt x="101956" y="89383"/>
                    <a:pt x="103784" y="89383"/>
                  </a:cubicBezTo>
                  <a:cubicBezTo>
                    <a:pt x="121920" y="89383"/>
                    <a:pt x="140284" y="92126"/>
                    <a:pt x="158877" y="97612"/>
                  </a:cubicBezTo>
                  <a:cubicBezTo>
                    <a:pt x="162535" y="98679"/>
                    <a:pt x="167107" y="99213"/>
                    <a:pt x="172593" y="99213"/>
                  </a:cubicBezTo>
                  <a:cubicBezTo>
                    <a:pt x="178079" y="99213"/>
                    <a:pt x="184328" y="98717"/>
                    <a:pt x="191338" y="97727"/>
                  </a:cubicBezTo>
                  <a:cubicBezTo>
                    <a:pt x="198349" y="96736"/>
                    <a:pt x="202311" y="96241"/>
                    <a:pt x="203225" y="96241"/>
                  </a:cubicBezTo>
                  <a:cubicBezTo>
                    <a:pt x="204140" y="96241"/>
                    <a:pt x="204597" y="96546"/>
                    <a:pt x="204597" y="97155"/>
                  </a:cubicBezTo>
                  <a:cubicBezTo>
                    <a:pt x="204597" y="97917"/>
                    <a:pt x="203454" y="100051"/>
                    <a:pt x="201168" y="103556"/>
                  </a:cubicBezTo>
                  <a:cubicBezTo>
                    <a:pt x="198882" y="107061"/>
                    <a:pt x="195567" y="111176"/>
                    <a:pt x="191224" y="115900"/>
                  </a:cubicBezTo>
                  <a:cubicBezTo>
                    <a:pt x="186881" y="120625"/>
                    <a:pt x="183528" y="123559"/>
                    <a:pt x="181166" y="124702"/>
                  </a:cubicBezTo>
                  <a:cubicBezTo>
                    <a:pt x="178803" y="125845"/>
                    <a:pt x="175717" y="126416"/>
                    <a:pt x="171907" y="126416"/>
                  </a:cubicBezTo>
                  <a:cubicBezTo>
                    <a:pt x="168097" y="126416"/>
                    <a:pt x="163449" y="125197"/>
                    <a:pt x="157963" y="122758"/>
                  </a:cubicBezTo>
                  <a:cubicBezTo>
                    <a:pt x="147142" y="117882"/>
                    <a:pt x="136970" y="114605"/>
                    <a:pt x="127445" y="112929"/>
                  </a:cubicBezTo>
                  <a:cubicBezTo>
                    <a:pt x="117920" y="111252"/>
                    <a:pt x="110871" y="110414"/>
                    <a:pt x="106299" y="110414"/>
                  </a:cubicBezTo>
                  <a:cubicBezTo>
                    <a:pt x="105385" y="110414"/>
                    <a:pt x="104585" y="110871"/>
                    <a:pt x="103899" y="111786"/>
                  </a:cubicBezTo>
                  <a:cubicBezTo>
                    <a:pt x="103213" y="112700"/>
                    <a:pt x="102870" y="113995"/>
                    <a:pt x="102870" y="115672"/>
                  </a:cubicBezTo>
                  <a:cubicBezTo>
                    <a:pt x="102870" y="124206"/>
                    <a:pt x="102642" y="132398"/>
                    <a:pt x="102184" y="140246"/>
                  </a:cubicBezTo>
                  <a:cubicBezTo>
                    <a:pt x="101727" y="148095"/>
                    <a:pt x="101308" y="152896"/>
                    <a:pt x="100927" y="154648"/>
                  </a:cubicBezTo>
                  <a:cubicBezTo>
                    <a:pt x="100546" y="156401"/>
                    <a:pt x="99708" y="157887"/>
                    <a:pt x="98412" y="159106"/>
                  </a:cubicBezTo>
                  <a:cubicBezTo>
                    <a:pt x="97117" y="160325"/>
                    <a:pt x="95098" y="161354"/>
                    <a:pt x="92355" y="162192"/>
                  </a:cubicBezTo>
                  <a:cubicBezTo>
                    <a:pt x="89611" y="163030"/>
                    <a:pt x="87363" y="163449"/>
                    <a:pt x="85611" y="163449"/>
                  </a:cubicBezTo>
                  <a:cubicBezTo>
                    <a:pt x="83858" y="163449"/>
                    <a:pt x="82753" y="162725"/>
                    <a:pt x="82296" y="161278"/>
                  </a:cubicBezTo>
                  <a:cubicBezTo>
                    <a:pt x="81839" y="159830"/>
                    <a:pt x="81610" y="155677"/>
                    <a:pt x="81610" y="148819"/>
                  </a:cubicBezTo>
                  <a:cubicBezTo>
                    <a:pt x="81610" y="141961"/>
                    <a:pt x="81839" y="134608"/>
                    <a:pt x="82296" y="126759"/>
                  </a:cubicBezTo>
                  <a:cubicBezTo>
                    <a:pt x="82753" y="118910"/>
                    <a:pt x="82982" y="114757"/>
                    <a:pt x="82982" y="114300"/>
                  </a:cubicBezTo>
                  <a:cubicBezTo>
                    <a:pt x="82982" y="111557"/>
                    <a:pt x="81915" y="110185"/>
                    <a:pt x="79781" y="110185"/>
                  </a:cubicBezTo>
                  <a:cubicBezTo>
                    <a:pt x="66523" y="110185"/>
                    <a:pt x="50444" y="114300"/>
                    <a:pt x="31547" y="122530"/>
                  </a:cubicBezTo>
                  <a:cubicBezTo>
                    <a:pt x="19050" y="128016"/>
                    <a:pt x="11202" y="130759"/>
                    <a:pt x="8001" y="130759"/>
                  </a:cubicBezTo>
                  <a:cubicBezTo>
                    <a:pt x="4801" y="130759"/>
                    <a:pt x="2667" y="129883"/>
                    <a:pt x="1600" y="128131"/>
                  </a:cubicBezTo>
                  <a:cubicBezTo>
                    <a:pt x="534" y="126378"/>
                    <a:pt x="0" y="122873"/>
                    <a:pt x="0" y="117615"/>
                  </a:cubicBezTo>
                  <a:cubicBezTo>
                    <a:pt x="0" y="112357"/>
                    <a:pt x="305" y="108395"/>
                    <a:pt x="915" y="105728"/>
                  </a:cubicBezTo>
                  <a:cubicBezTo>
                    <a:pt x="1524" y="103061"/>
                    <a:pt x="2667" y="101727"/>
                    <a:pt x="4343" y="101727"/>
                  </a:cubicBezTo>
                  <a:lnTo>
                    <a:pt x="7315" y="102184"/>
                  </a:lnTo>
                  <a:cubicBezTo>
                    <a:pt x="8839" y="102184"/>
                    <a:pt x="11925" y="101270"/>
                    <a:pt x="16574" y="99441"/>
                  </a:cubicBezTo>
                  <a:cubicBezTo>
                    <a:pt x="21222" y="97612"/>
                    <a:pt x="29489" y="95784"/>
                    <a:pt x="41377" y="93955"/>
                  </a:cubicBezTo>
                  <a:cubicBezTo>
                    <a:pt x="53264" y="92126"/>
                    <a:pt x="66370" y="90754"/>
                    <a:pt x="80696" y="89840"/>
                  </a:cubicBezTo>
                  <a:cubicBezTo>
                    <a:pt x="83896" y="89535"/>
                    <a:pt x="85725" y="88011"/>
                    <a:pt x="86182" y="85268"/>
                  </a:cubicBezTo>
                  <a:cubicBezTo>
                    <a:pt x="86944" y="79477"/>
                    <a:pt x="87744" y="75286"/>
                    <a:pt x="88583" y="72695"/>
                  </a:cubicBezTo>
                  <a:cubicBezTo>
                    <a:pt x="89421" y="70104"/>
                    <a:pt x="90831" y="68809"/>
                    <a:pt x="92812" y="68809"/>
                  </a:cubicBezTo>
                  <a:close/>
                  <a:moveTo>
                    <a:pt x="1252728" y="66751"/>
                  </a:moveTo>
                  <a:cubicBezTo>
                    <a:pt x="1250137" y="66751"/>
                    <a:pt x="1247013" y="67018"/>
                    <a:pt x="1243355" y="67552"/>
                  </a:cubicBezTo>
                  <a:cubicBezTo>
                    <a:pt x="1239698" y="68085"/>
                    <a:pt x="1237869" y="69076"/>
                    <a:pt x="1237869" y="70523"/>
                  </a:cubicBezTo>
                  <a:cubicBezTo>
                    <a:pt x="1237869" y="71971"/>
                    <a:pt x="1238898" y="74371"/>
                    <a:pt x="1240955" y="77724"/>
                  </a:cubicBezTo>
                  <a:cubicBezTo>
                    <a:pt x="1243012" y="81077"/>
                    <a:pt x="1244879" y="82753"/>
                    <a:pt x="1246556" y="82753"/>
                  </a:cubicBezTo>
                  <a:cubicBezTo>
                    <a:pt x="1247927" y="82753"/>
                    <a:pt x="1250633" y="81420"/>
                    <a:pt x="1254671" y="78753"/>
                  </a:cubicBezTo>
                  <a:cubicBezTo>
                    <a:pt x="1258710" y="76086"/>
                    <a:pt x="1260729" y="73609"/>
                    <a:pt x="1260729" y="71323"/>
                  </a:cubicBezTo>
                  <a:cubicBezTo>
                    <a:pt x="1260729" y="68275"/>
                    <a:pt x="1258062" y="66751"/>
                    <a:pt x="1252728" y="66751"/>
                  </a:cubicBezTo>
                  <a:close/>
                  <a:moveTo>
                    <a:pt x="2427732" y="65608"/>
                  </a:moveTo>
                  <a:cubicBezTo>
                    <a:pt x="2425446" y="65608"/>
                    <a:pt x="2422969" y="65837"/>
                    <a:pt x="2420302" y="66294"/>
                  </a:cubicBezTo>
                  <a:cubicBezTo>
                    <a:pt x="2417635" y="66751"/>
                    <a:pt x="2415007" y="67361"/>
                    <a:pt x="2412416" y="68123"/>
                  </a:cubicBezTo>
                  <a:cubicBezTo>
                    <a:pt x="2409825" y="68885"/>
                    <a:pt x="2407386" y="69838"/>
                    <a:pt x="2405100" y="70981"/>
                  </a:cubicBezTo>
                  <a:cubicBezTo>
                    <a:pt x="2402815" y="72124"/>
                    <a:pt x="2401405" y="73038"/>
                    <a:pt x="2400871" y="73724"/>
                  </a:cubicBezTo>
                  <a:cubicBezTo>
                    <a:pt x="2400338" y="74410"/>
                    <a:pt x="2399881" y="75362"/>
                    <a:pt x="2399500" y="76581"/>
                  </a:cubicBezTo>
                  <a:cubicBezTo>
                    <a:pt x="2399119" y="77800"/>
                    <a:pt x="2398928" y="78867"/>
                    <a:pt x="2398928" y="79782"/>
                  </a:cubicBezTo>
                  <a:cubicBezTo>
                    <a:pt x="2398928" y="81306"/>
                    <a:pt x="2400224" y="82068"/>
                    <a:pt x="2402815" y="82068"/>
                  </a:cubicBezTo>
                  <a:cubicBezTo>
                    <a:pt x="2403729" y="82068"/>
                    <a:pt x="2404643" y="81915"/>
                    <a:pt x="2405558" y="81610"/>
                  </a:cubicBezTo>
                  <a:cubicBezTo>
                    <a:pt x="2413178" y="79782"/>
                    <a:pt x="2420188" y="78867"/>
                    <a:pt x="2426589" y="78867"/>
                  </a:cubicBezTo>
                  <a:cubicBezTo>
                    <a:pt x="2431618" y="78867"/>
                    <a:pt x="2434857" y="77648"/>
                    <a:pt x="2436304" y="75210"/>
                  </a:cubicBezTo>
                  <a:cubicBezTo>
                    <a:pt x="2437752" y="72771"/>
                    <a:pt x="2438476" y="71019"/>
                    <a:pt x="2438476" y="69952"/>
                  </a:cubicBezTo>
                  <a:cubicBezTo>
                    <a:pt x="2438476" y="67056"/>
                    <a:pt x="2434895" y="65608"/>
                    <a:pt x="2427732" y="65608"/>
                  </a:cubicBezTo>
                  <a:close/>
                  <a:moveTo>
                    <a:pt x="824217" y="64923"/>
                  </a:moveTo>
                  <a:cubicBezTo>
                    <a:pt x="821703" y="64923"/>
                    <a:pt x="817931" y="65989"/>
                    <a:pt x="812902" y="68123"/>
                  </a:cubicBezTo>
                  <a:cubicBezTo>
                    <a:pt x="807872" y="70257"/>
                    <a:pt x="804824" y="71590"/>
                    <a:pt x="803758" y="72124"/>
                  </a:cubicBezTo>
                  <a:cubicBezTo>
                    <a:pt x="802691" y="72657"/>
                    <a:pt x="802157" y="73457"/>
                    <a:pt x="802157" y="74524"/>
                  </a:cubicBezTo>
                  <a:cubicBezTo>
                    <a:pt x="802157" y="77724"/>
                    <a:pt x="804710" y="81572"/>
                    <a:pt x="809815" y="86068"/>
                  </a:cubicBezTo>
                  <a:cubicBezTo>
                    <a:pt x="814921" y="90564"/>
                    <a:pt x="818617" y="92812"/>
                    <a:pt x="820903" y="92812"/>
                  </a:cubicBezTo>
                  <a:cubicBezTo>
                    <a:pt x="823189" y="92812"/>
                    <a:pt x="826427" y="89611"/>
                    <a:pt x="830618" y="83211"/>
                  </a:cubicBezTo>
                  <a:cubicBezTo>
                    <a:pt x="834809" y="76810"/>
                    <a:pt x="836905" y="72847"/>
                    <a:pt x="836905" y="71323"/>
                  </a:cubicBezTo>
                  <a:cubicBezTo>
                    <a:pt x="836905" y="69495"/>
                    <a:pt x="835419" y="67971"/>
                    <a:pt x="832447" y="66751"/>
                  </a:cubicBezTo>
                  <a:cubicBezTo>
                    <a:pt x="829475" y="65532"/>
                    <a:pt x="826732" y="64923"/>
                    <a:pt x="824217" y="64923"/>
                  </a:cubicBezTo>
                  <a:close/>
                  <a:moveTo>
                    <a:pt x="1694612" y="58979"/>
                  </a:moveTo>
                  <a:cubicBezTo>
                    <a:pt x="1692631" y="58979"/>
                    <a:pt x="1689888" y="59970"/>
                    <a:pt x="1686382" y="61951"/>
                  </a:cubicBezTo>
                  <a:cubicBezTo>
                    <a:pt x="1682877" y="63932"/>
                    <a:pt x="1678229" y="66904"/>
                    <a:pt x="1672438" y="70866"/>
                  </a:cubicBezTo>
                  <a:cubicBezTo>
                    <a:pt x="1666646" y="74829"/>
                    <a:pt x="1663256" y="77305"/>
                    <a:pt x="1662265" y="78296"/>
                  </a:cubicBezTo>
                  <a:cubicBezTo>
                    <a:pt x="1661274" y="79286"/>
                    <a:pt x="1660779" y="80086"/>
                    <a:pt x="1660779" y="80696"/>
                  </a:cubicBezTo>
                  <a:cubicBezTo>
                    <a:pt x="1660779" y="81306"/>
                    <a:pt x="1661732" y="82334"/>
                    <a:pt x="1663637" y="83782"/>
                  </a:cubicBezTo>
                  <a:cubicBezTo>
                    <a:pt x="1665542" y="85230"/>
                    <a:pt x="1667104" y="86792"/>
                    <a:pt x="1668323" y="88468"/>
                  </a:cubicBezTo>
                  <a:cubicBezTo>
                    <a:pt x="1669542" y="90145"/>
                    <a:pt x="1671218" y="90754"/>
                    <a:pt x="1673352" y="90297"/>
                  </a:cubicBezTo>
                  <a:cubicBezTo>
                    <a:pt x="1690726" y="88773"/>
                    <a:pt x="1709547" y="88011"/>
                    <a:pt x="1729816" y="88011"/>
                  </a:cubicBezTo>
                  <a:cubicBezTo>
                    <a:pt x="1733017" y="88011"/>
                    <a:pt x="1734617" y="87630"/>
                    <a:pt x="1734617" y="86868"/>
                  </a:cubicBezTo>
                  <a:cubicBezTo>
                    <a:pt x="1734617" y="85649"/>
                    <a:pt x="1731416" y="82334"/>
                    <a:pt x="1725016" y="76924"/>
                  </a:cubicBezTo>
                  <a:cubicBezTo>
                    <a:pt x="1718615" y="71514"/>
                    <a:pt x="1712443" y="67171"/>
                    <a:pt x="1706499" y="63894"/>
                  </a:cubicBezTo>
                  <a:cubicBezTo>
                    <a:pt x="1700555" y="60617"/>
                    <a:pt x="1696593" y="58979"/>
                    <a:pt x="1694612" y="58979"/>
                  </a:cubicBezTo>
                  <a:close/>
                  <a:moveTo>
                    <a:pt x="570586" y="57607"/>
                  </a:moveTo>
                  <a:cubicBezTo>
                    <a:pt x="575005" y="57607"/>
                    <a:pt x="579920" y="58293"/>
                    <a:pt x="585330" y="59665"/>
                  </a:cubicBezTo>
                  <a:cubicBezTo>
                    <a:pt x="590741" y="61036"/>
                    <a:pt x="593789" y="61875"/>
                    <a:pt x="594474" y="62179"/>
                  </a:cubicBezTo>
                  <a:cubicBezTo>
                    <a:pt x="595160" y="62484"/>
                    <a:pt x="595503" y="62865"/>
                    <a:pt x="595503" y="63322"/>
                  </a:cubicBezTo>
                  <a:cubicBezTo>
                    <a:pt x="595503" y="64389"/>
                    <a:pt x="593522" y="66828"/>
                    <a:pt x="589559" y="70638"/>
                  </a:cubicBezTo>
                  <a:cubicBezTo>
                    <a:pt x="585597" y="74448"/>
                    <a:pt x="579882" y="77458"/>
                    <a:pt x="572414" y="79667"/>
                  </a:cubicBezTo>
                  <a:cubicBezTo>
                    <a:pt x="564947" y="81877"/>
                    <a:pt x="559232" y="82982"/>
                    <a:pt x="555269" y="82982"/>
                  </a:cubicBezTo>
                  <a:cubicBezTo>
                    <a:pt x="547650" y="82982"/>
                    <a:pt x="543839" y="79705"/>
                    <a:pt x="543839" y="73152"/>
                  </a:cubicBezTo>
                  <a:cubicBezTo>
                    <a:pt x="543839" y="71476"/>
                    <a:pt x="544182" y="69457"/>
                    <a:pt x="544868" y="67094"/>
                  </a:cubicBezTo>
                  <a:cubicBezTo>
                    <a:pt x="545554" y="64732"/>
                    <a:pt x="546164" y="63132"/>
                    <a:pt x="546697" y="62294"/>
                  </a:cubicBezTo>
                  <a:cubicBezTo>
                    <a:pt x="547230" y="61456"/>
                    <a:pt x="547954" y="61036"/>
                    <a:pt x="548869" y="61036"/>
                  </a:cubicBezTo>
                  <a:lnTo>
                    <a:pt x="551155" y="61036"/>
                  </a:lnTo>
                  <a:cubicBezTo>
                    <a:pt x="551917" y="61036"/>
                    <a:pt x="553479" y="60808"/>
                    <a:pt x="555841" y="60351"/>
                  </a:cubicBezTo>
                  <a:cubicBezTo>
                    <a:pt x="558203" y="59893"/>
                    <a:pt x="560375" y="59322"/>
                    <a:pt x="562356" y="58636"/>
                  </a:cubicBezTo>
                  <a:cubicBezTo>
                    <a:pt x="564337" y="57950"/>
                    <a:pt x="567080" y="57607"/>
                    <a:pt x="570586" y="57607"/>
                  </a:cubicBezTo>
                  <a:close/>
                  <a:moveTo>
                    <a:pt x="2167585" y="56693"/>
                  </a:moveTo>
                  <a:cubicBezTo>
                    <a:pt x="2180539" y="56693"/>
                    <a:pt x="2189759" y="57531"/>
                    <a:pt x="2195246" y="59208"/>
                  </a:cubicBezTo>
                  <a:cubicBezTo>
                    <a:pt x="2196008" y="59360"/>
                    <a:pt x="2196922" y="59436"/>
                    <a:pt x="2197989" y="59436"/>
                  </a:cubicBezTo>
                  <a:cubicBezTo>
                    <a:pt x="2199056" y="59436"/>
                    <a:pt x="2200199" y="59322"/>
                    <a:pt x="2201418" y="59093"/>
                  </a:cubicBezTo>
                  <a:cubicBezTo>
                    <a:pt x="2202637" y="58865"/>
                    <a:pt x="2203628" y="58750"/>
                    <a:pt x="2204390" y="58750"/>
                  </a:cubicBezTo>
                  <a:cubicBezTo>
                    <a:pt x="2207743" y="58750"/>
                    <a:pt x="2209419" y="60427"/>
                    <a:pt x="2209419" y="63780"/>
                  </a:cubicBezTo>
                  <a:cubicBezTo>
                    <a:pt x="2209419" y="64999"/>
                    <a:pt x="2208809" y="66866"/>
                    <a:pt x="2207590" y="69380"/>
                  </a:cubicBezTo>
                  <a:cubicBezTo>
                    <a:pt x="2206371" y="71895"/>
                    <a:pt x="2205457" y="74486"/>
                    <a:pt x="2204847" y="77153"/>
                  </a:cubicBezTo>
                  <a:cubicBezTo>
                    <a:pt x="2204237" y="79820"/>
                    <a:pt x="2203933" y="84316"/>
                    <a:pt x="2203933" y="90640"/>
                  </a:cubicBezTo>
                  <a:cubicBezTo>
                    <a:pt x="2203933" y="96965"/>
                    <a:pt x="2204237" y="106909"/>
                    <a:pt x="2204847" y="120472"/>
                  </a:cubicBezTo>
                  <a:cubicBezTo>
                    <a:pt x="2205457" y="134036"/>
                    <a:pt x="2205761" y="142723"/>
                    <a:pt x="2205761" y="146533"/>
                  </a:cubicBezTo>
                  <a:cubicBezTo>
                    <a:pt x="2205761" y="150343"/>
                    <a:pt x="2205076" y="153277"/>
                    <a:pt x="2203704" y="155334"/>
                  </a:cubicBezTo>
                  <a:cubicBezTo>
                    <a:pt x="2202332" y="157391"/>
                    <a:pt x="2199284" y="158420"/>
                    <a:pt x="2194560" y="158420"/>
                  </a:cubicBezTo>
                  <a:cubicBezTo>
                    <a:pt x="2191969" y="158420"/>
                    <a:pt x="2190293" y="157429"/>
                    <a:pt x="2189531" y="155448"/>
                  </a:cubicBezTo>
                  <a:cubicBezTo>
                    <a:pt x="2188769" y="153467"/>
                    <a:pt x="2188388" y="149352"/>
                    <a:pt x="2188388" y="143104"/>
                  </a:cubicBezTo>
                  <a:lnTo>
                    <a:pt x="2188845" y="128702"/>
                  </a:lnTo>
                  <a:cubicBezTo>
                    <a:pt x="2188845" y="126568"/>
                    <a:pt x="2188083" y="125159"/>
                    <a:pt x="2186559" y="124473"/>
                  </a:cubicBezTo>
                  <a:cubicBezTo>
                    <a:pt x="2185035" y="123787"/>
                    <a:pt x="2179549" y="123444"/>
                    <a:pt x="2170100" y="123444"/>
                  </a:cubicBezTo>
                  <a:cubicBezTo>
                    <a:pt x="2160651" y="123444"/>
                    <a:pt x="2151507" y="124054"/>
                    <a:pt x="2142668" y="125273"/>
                  </a:cubicBezTo>
                  <a:cubicBezTo>
                    <a:pt x="2133829" y="126492"/>
                    <a:pt x="2128723" y="127483"/>
                    <a:pt x="2127352" y="128245"/>
                  </a:cubicBezTo>
                  <a:cubicBezTo>
                    <a:pt x="2125980" y="129007"/>
                    <a:pt x="2125066" y="130226"/>
                    <a:pt x="2124608" y="131902"/>
                  </a:cubicBezTo>
                  <a:cubicBezTo>
                    <a:pt x="2120646" y="147752"/>
                    <a:pt x="2112035" y="155677"/>
                    <a:pt x="2098777" y="155677"/>
                  </a:cubicBezTo>
                  <a:cubicBezTo>
                    <a:pt x="2094509" y="155677"/>
                    <a:pt x="2088566" y="154610"/>
                    <a:pt x="2080946" y="152476"/>
                  </a:cubicBezTo>
                  <a:cubicBezTo>
                    <a:pt x="2073326" y="150343"/>
                    <a:pt x="2069516" y="148781"/>
                    <a:pt x="2069516" y="147790"/>
                  </a:cubicBezTo>
                  <a:cubicBezTo>
                    <a:pt x="2069516" y="146800"/>
                    <a:pt x="2072297" y="145504"/>
                    <a:pt x="2077860" y="143904"/>
                  </a:cubicBezTo>
                  <a:cubicBezTo>
                    <a:pt x="2083422" y="142304"/>
                    <a:pt x="2088261" y="140132"/>
                    <a:pt x="2092376" y="137389"/>
                  </a:cubicBezTo>
                  <a:cubicBezTo>
                    <a:pt x="2096491" y="134646"/>
                    <a:pt x="2100072" y="131293"/>
                    <a:pt x="2103120" y="127330"/>
                  </a:cubicBezTo>
                  <a:cubicBezTo>
                    <a:pt x="2106168" y="123368"/>
                    <a:pt x="2108264" y="119215"/>
                    <a:pt x="2109406" y="114872"/>
                  </a:cubicBezTo>
                  <a:cubicBezTo>
                    <a:pt x="2110549" y="110528"/>
                    <a:pt x="2111769" y="104623"/>
                    <a:pt x="2113064" y="97155"/>
                  </a:cubicBezTo>
                  <a:cubicBezTo>
                    <a:pt x="2114360" y="89688"/>
                    <a:pt x="2115007" y="83401"/>
                    <a:pt x="2115007" y="78296"/>
                  </a:cubicBezTo>
                  <a:cubicBezTo>
                    <a:pt x="2115007" y="73190"/>
                    <a:pt x="2114017" y="69914"/>
                    <a:pt x="2112035" y="68466"/>
                  </a:cubicBezTo>
                  <a:cubicBezTo>
                    <a:pt x="2110054" y="67018"/>
                    <a:pt x="2109064" y="65799"/>
                    <a:pt x="2109064" y="64808"/>
                  </a:cubicBezTo>
                  <a:cubicBezTo>
                    <a:pt x="2109064" y="63818"/>
                    <a:pt x="2110321" y="63094"/>
                    <a:pt x="2112835" y="62637"/>
                  </a:cubicBezTo>
                  <a:cubicBezTo>
                    <a:pt x="2115350" y="62179"/>
                    <a:pt x="2117712" y="61951"/>
                    <a:pt x="2119922" y="61951"/>
                  </a:cubicBezTo>
                  <a:cubicBezTo>
                    <a:pt x="2122132" y="61951"/>
                    <a:pt x="2124608" y="61722"/>
                    <a:pt x="2127352" y="61265"/>
                  </a:cubicBezTo>
                  <a:cubicBezTo>
                    <a:pt x="2141220" y="58217"/>
                    <a:pt x="2154631" y="56693"/>
                    <a:pt x="2167585" y="56693"/>
                  </a:cubicBezTo>
                  <a:close/>
                  <a:moveTo>
                    <a:pt x="1254328" y="53264"/>
                  </a:moveTo>
                  <a:cubicBezTo>
                    <a:pt x="1265149" y="53264"/>
                    <a:pt x="1273683" y="54255"/>
                    <a:pt x="1279931" y="56236"/>
                  </a:cubicBezTo>
                  <a:cubicBezTo>
                    <a:pt x="1281455" y="56845"/>
                    <a:pt x="1283132" y="57150"/>
                    <a:pt x="1284961" y="57150"/>
                  </a:cubicBezTo>
                  <a:lnTo>
                    <a:pt x="1290676" y="56693"/>
                  </a:lnTo>
                  <a:cubicBezTo>
                    <a:pt x="1292657" y="56693"/>
                    <a:pt x="1294562" y="57188"/>
                    <a:pt x="1296391" y="58179"/>
                  </a:cubicBezTo>
                  <a:cubicBezTo>
                    <a:pt x="1298219" y="59170"/>
                    <a:pt x="1299134" y="60503"/>
                    <a:pt x="1299134" y="62179"/>
                  </a:cubicBezTo>
                  <a:cubicBezTo>
                    <a:pt x="1299134" y="66904"/>
                    <a:pt x="1293114" y="71323"/>
                    <a:pt x="1281074" y="75438"/>
                  </a:cubicBezTo>
                  <a:cubicBezTo>
                    <a:pt x="1277417" y="76657"/>
                    <a:pt x="1272007" y="79363"/>
                    <a:pt x="1264844" y="83554"/>
                  </a:cubicBezTo>
                  <a:cubicBezTo>
                    <a:pt x="1257681" y="87745"/>
                    <a:pt x="1254100" y="90640"/>
                    <a:pt x="1254100" y="92240"/>
                  </a:cubicBezTo>
                  <a:cubicBezTo>
                    <a:pt x="1254100" y="93841"/>
                    <a:pt x="1256386" y="94641"/>
                    <a:pt x="1260958" y="94641"/>
                  </a:cubicBezTo>
                  <a:cubicBezTo>
                    <a:pt x="1278484" y="94641"/>
                    <a:pt x="1290752" y="95707"/>
                    <a:pt x="1297762" y="97841"/>
                  </a:cubicBezTo>
                  <a:cubicBezTo>
                    <a:pt x="1304773" y="99975"/>
                    <a:pt x="1310373" y="101041"/>
                    <a:pt x="1314564" y="101041"/>
                  </a:cubicBezTo>
                  <a:cubicBezTo>
                    <a:pt x="1318755" y="101041"/>
                    <a:pt x="1324089" y="100699"/>
                    <a:pt x="1330566" y="100013"/>
                  </a:cubicBezTo>
                  <a:cubicBezTo>
                    <a:pt x="1337043" y="99327"/>
                    <a:pt x="1341120" y="98565"/>
                    <a:pt x="1342797" y="97727"/>
                  </a:cubicBezTo>
                  <a:cubicBezTo>
                    <a:pt x="1344473" y="96889"/>
                    <a:pt x="1345540" y="96469"/>
                    <a:pt x="1345997" y="96469"/>
                  </a:cubicBezTo>
                  <a:cubicBezTo>
                    <a:pt x="1346454" y="96469"/>
                    <a:pt x="1346683" y="96774"/>
                    <a:pt x="1346683" y="97384"/>
                  </a:cubicBezTo>
                  <a:cubicBezTo>
                    <a:pt x="1346683" y="99060"/>
                    <a:pt x="1344397" y="103823"/>
                    <a:pt x="1339825" y="111671"/>
                  </a:cubicBezTo>
                  <a:cubicBezTo>
                    <a:pt x="1335253" y="119520"/>
                    <a:pt x="1331557" y="124321"/>
                    <a:pt x="1328737" y="126073"/>
                  </a:cubicBezTo>
                  <a:cubicBezTo>
                    <a:pt x="1325918" y="127826"/>
                    <a:pt x="1322984" y="128702"/>
                    <a:pt x="1319936" y="128702"/>
                  </a:cubicBezTo>
                  <a:cubicBezTo>
                    <a:pt x="1315060" y="128702"/>
                    <a:pt x="1308621" y="126530"/>
                    <a:pt x="1300620" y="122187"/>
                  </a:cubicBezTo>
                  <a:cubicBezTo>
                    <a:pt x="1292619" y="117844"/>
                    <a:pt x="1284694" y="114719"/>
                    <a:pt x="1276845" y="112814"/>
                  </a:cubicBezTo>
                  <a:cubicBezTo>
                    <a:pt x="1268997" y="110909"/>
                    <a:pt x="1263053" y="109957"/>
                    <a:pt x="1259015" y="109957"/>
                  </a:cubicBezTo>
                  <a:cubicBezTo>
                    <a:pt x="1254976" y="109957"/>
                    <a:pt x="1253109" y="113081"/>
                    <a:pt x="1253414" y="119329"/>
                  </a:cubicBezTo>
                  <a:lnTo>
                    <a:pt x="1254100" y="131445"/>
                  </a:lnTo>
                  <a:cubicBezTo>
                    <a:pt x="1254100" y="139980"/>
                    <a:pt x="1251814" y="147066"/>
                    <a:pt x="1247242" y="152705"/>
                  </a:cubicBezTo>
                  <a:cubicBezTo>
                    <a:pt x="1242670" y="158344"/>
                    <a:pt x="1237717" y="161163"/>
                    <a:pt x="1232383" y="161163"/>
                  </a:cubicBezTo>
                  <a:cubicBezTo>
                    <a:pt x="1231316" y="161163"/>
                    <a:pt x="1229259" y="160744"/>
                    <a:pt x="1226210" y="159906"/>
                  </a:cubicBezTo>
                  <a:cubicBezTo>
                    <a:pt x="1223162" y="159068"/>
                    <a:pt x="1220038" y="158649"/>
                    <a:pt x="1216838" y="158649"/>
                  </a:cubicBezTo>
                  <a:cubicBezTo>
                    <a:pt x="1210742" y="158344"/>
                    <a:pt x="1205598" y="157239"/>
                    <a:pt x="1201407" y="155334"/>
                  </a:cubicBezTo>
                  <a:cubicBezTo>
                    <a:pt x="1197216" y="153429"/>
                    <a:pt x="1195121" y="152019"/>
                    <a:pt x="1195121" y="151105"/>
                  </a:cubicBezTo>
                  <a:cubicBezTo>
                    <a:pt x="1195121" y="150648"/>
                    <a:pt x="1196607" y="150305"/>
                    <a:pt x="1199579" y="150076"/>
                  </a:cubicBezTo>
                  <a:cubicBezTo>
                    <a:pt x="1202550" y="149848"/>
                    <a:pt x="1207846" y="148895"/>
                    <a:pt x="1215466" y="147219"/>
                  </a:cubicBezTo>
                  <a:cubicBezTo>
                    <a:pt x="1223086" y="145542"/>
                    <a:pt x="1227887" y="144133"/>
                    <a:pt x="1229868" y="142990"/>
                  </a:cubicBezTo>
                  <a:cubicBezTo>
                    <a:pt x="1231849" y="141847"/>
                    <a:pt x="1233640" y="139713"/>
                    <a:pt x="1235240" y="136589"/>
                  </a:cubicBezTo>
                  <a:cubicBezTo>
                    <a:pt x="1236840" y="133465"/>
                    <a:pt x="1238098" y="129883"/>
                    <a:pt x="1239012" y="125845"/>
                  </a:cubicBezTo>
                  <a:cubicBezTo>
                    <a:pt x="1239926" y="121806"/>
                    <a:pt x="1240384" y="118682"/>
                    <a:pt x="1240384" y="116472"/>
                  </a:cubicBezTo>
                  <a:cubicBezTo>
                    <a:pt x="1240384" y="114262"/>
                    <a:pt x="1239926" y="112700"/>
                    <a:pt x="1239012" y="111786"/>
                  </a:cubicBezTo>
                  <a:cubicBezTo>
                    <a:pt x="1238098" y="110871"/>
                    <a:pt x="1236497" y="110414"/>
                    <a:pt x="1234211" y="110414"/>
                  </a:cubicBezTo>
                  <a:cubicBezTo>
                    <a:pt x="1229487" y="110414"/>
                    <a:pt x="1219695" y="111557"/>
                    <a:pt x="1204836" y="113843"/>
                  </a:cubicBezTo>
                  <a:cubicBezTo>
                    <a:pt x="1189977" y="116129"/>
                    <a:pt x="1179081" y="118758"/>
                    <a:pt x="1172146" y="121730"/>
                  </a:cubicBezTo>
                  <a:cubicBezTo>
                    <a:pt x="1165212" y="124702"/>
                    <a:pt x="1159955" y="126187"/>
                    <a:pt x="1156373" y="126187"/>
                  </a:cubicBezTo>
                  <a:cubicBezTo>
                    <a:pt x="1152792" y="126187"/>
                    <a:pt x="1150087" y="125044"/>
                    <a:pt x="1148258" y="122758"/>
                  </a:cubicBezTo>
                  <a:cubicBezTo>
                    <a:pt x="1146429" y="120472"/>
                    <a:pt x="1145515" y="116358"/>
                    <a:pt x="1145515" y="110414"/>
                  </a:cubicBezTo>
                  <a:cubicBezTo>
                    <a:pt x="1145515" y="105385"/>
                    <a:pt x="1146658" y="102870"/>
                    <a:pt x="1148944" y="102870"/>
                  </a:cubicBezTo>
                  <a:cubicBezTo>
                    <a:pt x="1150010" y="102870"/>
                    <a:pt x="1151115" y="103061"/>
                    <a:pt x="1152258" y="103442"/>
                  </a:cubicBezTo>
                  <a:cubicBezTo>
                    <a:pt x="1153401" y="103823"/>
                    <a:pt x="1154925" y="104013"/>
                    <a:pt x="1156830" y="104013"/>
                  </a:cubicBezTo>
                  <a:cubicBezTo>
                    <a:pt x="1158735" y="104013"/>
                    <a:pt x="1161288" y="103556"/>
                    <a:pt x="1164488" y="102642"/>
                  </a:cubicBezTo>
                  <a:cubicBezTo>
                    <a:pt x="1179424" y="98984"/>
                    <a:pt x="1200074" y="96469"/>
                    <a:pt x="1226439" y="95098"/>
                  </a:cubicBezTo>
                  <a:cubicBezTo>
                    <a:pt x="1229639" y="94945"/>
                    <a:pt x="1231811" y="94679"/>
                    <a:pt x="1232954" y="94298"/>
                  </a:cubicBezTo>
                  <a:cubicBezTo>
                    <a:pt x="1234097" y="93917"/>
                    <a:pt x="1234669" y="93269"/>
                    <a:pt x="1234669" y="92355"/>
                  </a:cubicBezTo>
                  <a:cubicBezTo>
                    <a:pt x="1234669" y="90526"/>
                    <a:pt x="1232878" y="87325"/>
                    <a:pt x="1229297" y="82753"/>
                  </a:cubicBezTo>
                  <a:cubicBezTo>
                    <a:pt x="1225715" y="78181"/>
                    <a:pt x="1222019" y="75895"/>
                    <a:pt x="1218209" y="75895"/>
                  </a:cubicBezTo>
                  <a:cubicBezTo>
                    <a:pt x="1214400" y="75895"/>
                    <a:pt x="1210094" y="77267"/>
                    <a:pt x="1205294" y="80010"/>
                  </a:cubicBezTo>
                  <a:cubicBezTo>
                    <a:pt x="1200493" y="82753"/>
                    <a:pt x="1196378" y="84125"/>
                    <a:pt x="1192949" y="84125"/>
                  </a:cubicBezTo>
                  <a:cubicBezTo>
                    <a:pt x="1189520" y="84125"/>
                    <a:pt x="1186929" y="83058"/>
                    <a:pt x="1185177" y="80925"/>
                  </a:cubicBezTo>
                  <a:cubicBezTo>
                    <a:pt x="1183424" y="78791"/>
                    <a:pt x="1182548" y="75400"/>
                    <a:pt x="1182548" y="70752"/>
                  </a:cubicBezTo>
                  <a:cubicBezTo>
                    <a:pt x="1182548" y="66104"/>
                    <a:pt x="1183310" y="63780"/>
                    <a:pt x="1184834" y="63780"/>
                  </a:cubicBezTo>
                  <a:cubicBezTo>
                    <a:pt x="1185443" y="63780"/>
                    <a:pt x="1186167" y="64008"/>
                    <a:pt x="1187006" y="64465"/>
                  </a:cubicBezTo>
                  <a:cubicBezTo>
                    <a:pt x="1187844" y="64923"/>
                    <a:pt x="1188720" y="65151"/>
                    <a:pt x="1189634" y="65151"/>
                  </a:cubicBezTo>
                  <a:cubicBezTo>
                    <a:pt x="1190549" y="65151"/>
                    <a:pt x="1191463" y="64923"/>
                    <a:pt x="1192378" y="64465"/>
                  </a:cubicBezTo>
                  <a:cubicBezTo>
                    <a:pt x="1199541" y="61113"/>
                    <a:pt x="1208951" y="58408"/>
                    <a:pt x="1220610" y="56350"/>
                  </a:cubicBezTo>
                  <a:cubicBezTo>
                    <a:pt x="1232268" y="54293"/>
                    <a:pt x="1243508" y="53264"/>
                    <a:pt x="1254328" y="53264"/>
                  </a:cubicBezTo>
                  <a:close/>
                  <a:moveTo>
                    <a:pt x="2426817" y="44806"/>
                  </a:moveTo>
                  <a:cubicBezTo>
                    <a:pt x="2430628" y="44806"/>
                    <a:pt x="2434895" y="45720"/>
                    <a:pt x="2439619" y="47549"/>
                  </a:cubicBezTo>
                  <a:cubicBezTo>
                    <a:pt x="2440686" y="47854"/>
                    <a:pt x="2442210" y="48006"/>
                    <a:pt x="2444191" y="48006"/>
                  </a:cubicBezTo>
                  <a:cubicBezTo>
                    <a:pt x="2446172" y="48006"/>
                    <a:pt x="2447735" y="47778"/>
                    <a:pt x="2448877" y="47320"/>
                  </a:cubicBezTo>
                  <a:cubicBezTo>
                    <a:pt x="2450020" y="46863"/>
                    <a:pt x="2451202" y="46635"/>
                    <a:pt x="2452421" y="46635"/>
                  </a:cubicBezTo>
                  <a:cubicBezTo>
                    <a:pt x="2453640" y="46635"/>
                    <a:pt x="2454745" y="47282"/>
                    <a:pt x="2455735" y="48578"/>
                  </a:cubicBezTo>
                  <a:cubicBezTo>
                    <a:pt x="2456726" y="49873"/>
                    <a:pt x="2457221" y="51588"/>
                    <a:pt x="2457221" y="53721"/>
                  </a:cubicBezTo>
                  <a:cubicBezTo>
                    <a:pt x="2457221" y="55855"/>
                    <a:pt x="2456460" y="58255"/>
                    <a:pt x="2454935" y="60922"/>
                  </a:cubicBezTo>
                  <a:cubicBezTo>
                    <a:pt x="2453411" y="63589"/>
                    <a:pt x="2452459" y="65570"/>
                    <a:pt x="2452078" y="66866"/>
                  </a:cubicBezTo>
                  <a:cubicBezTo>
                    <a:pt x="2451697" y="68161"/>
                    <a:pt x="2451354" y="70409"/>
                    <a:pt x="2451049" y="73609"/>
                  </a:cubicBezTo>
                  <a:cubicBezTo>
                    <a:pt x="2450745" y="76810"/>
                    <a:pt x="2449716" y="80544"/>
                    <a:pt x="2447963" y="84811"/>
                  </a:cubicBezTo>
                  <a:cubicBezTo>
                    <a:pt x="2446210" y="89078"/>
                    <a:pt x="2444153" y="91974"/>
                    <a:pt x="2441791" y="93498"/>
                  </a:cubicBezTo>
                  <a:cubicBezTo>
                    <a:pt x="2439429" y="95022"/>
                    <a:pt x="2435009" y="95936"/>
                    <a:pt x="2428532" y="96241"/>
                  </a:cubicBezTo>
                  <a:cubicBezTo>
                    <a:pt x="2422055" y="96546"/>
                    <a:pt x="2417026" y="97003"/>
                    <a:pt x="2413444" y="97612"/>
                  </a:cubicBezTo>
                  <a:cubicBezTo>
                    <a:pt x="2409863" y="98222"/>
                    <a:pt x="2406548" y="99289"/>
                    <a:pt x="2403500" y="100813"/>
                  </a:cubicBezTo>
                  <a:cubicBezTo>
                    <a:pt x="2400453" y="102337"/>
                    <a:pt x="2398624" y="103404"/>
                    <a:pt x="2398014" y="104013"/>
                  </a:cubicBezTo>
                  <a:cubicBezTo>
                    <a:pt x="2397404" y="104623"/>
                    <a:pt x="2397023" y="105194"/>
                    <a:pt x="2396871" y="105728"/>
                  </a:cubicBezTo>
                  <a:cubicBezTo>
                    <a:pt x="2396718" y="106261"/>
                    <a:pt x="2396452" y="110795"/>
                    <a:pt x="2396071" y="119329"/>
                  </a:cubicBezTo>
                  <a:cubicBezTo>
                    <a:pt x="2395690" y="127864"/>
                    <a:pt x="2395499" y="132969"/>
                    <a:pt x="2395499" y="134646"/>
                  </a:cubicBezTo>
                  <a:cubicBezTo>
                    <a:pt x="2395499" y="137541"/>
                    <a:pt x="2398471" y="138989"/>
                    <a:pt x="2404415" y="138989"/>
                  </a:cubicBezTo>
                  <a:cubicBezTo>
                    <a:pt x="2406701" y="138989"/>
                    <a:pt x="2408834" y="138837"/>
                    <a:pt x="2410816" y="138532"/>
                  </a:cubicBezTo>
                  <a:cubicBezTo>
                    <a:pt x="2420112" y="136703"/>
                    <a:pt x="2429408" y="135712"/>
                    <a:pt x="2438705" y="135560"/>
                  </a:cubicBezTo>
                  <a:cubicBezTo>
                    <a:pt x="2441905" y="135560"/>
                    <a:pt x="2444267" y="133693"/>
                    <a:pt x="2445791" y="129959"/>
                  </a:cubicBezTo>
                  <a:cubicBezTo>
                    <a:pt x="2447315" y="126226"/>
                    <a:pt x="2448078" y="123901"/>
                    <a:pt x="2448078" y="122987"/>
                  </a:cubicBezTo>
                  <a:cubicBezTo>
                    <a:pt x="2448078" y="121006"/>
                    <a:pt x="2446706" y="120015"/>
                    <a:pt x="2443963" y="120015"/>
                  </a:cubicBezTo>
                  <a:cubicBezTo>
                    <a:pt x="2442591" y="120015"/>
                    <a:pt x="2440991" y="120168"/>
                    <a:pt x="2439162" y="120472"/>
                  </a:cubicBezTo>
                  <a:cubicBezTo>
                    <a:pt x="2427122" y="122758"/>
                    <a:pt x="2419007" y="123901"/>
                    <a:pt x="2414816" y="123901"/>
                  </a:cubicBezTo>
                  <a:cubicBezTo>
                    <a:pt x="2410625" y="123901"/>
                    <a:pt x="2407577" y="123330"/>
                    <a:pt x="2405672" y="122187"/>
                  </a:cubicBezTo>
                  <a:cubicBezTo>
                    <a:pt x="2403767" y="121044"/>
                    <a:pt x="2402815" y="118834"/>
                    <a:pt x="2402815" y="115558"/>
                  </a:cubicBezTo>
                  <a:cubicBezTo>
                    <a:pt x="2402815" y="112281"/>
                    <a:pt x="2404034" y="110643"/>
                    <a:pt x="2406472" y="110643"/>
                  </a:cubicBezTo>
                  <a:lnTo>
                    <a:pt x="2409215" y="111328"/>
                  </a:lnTo>
                  <a:cubicBezTo>
                    <a:pt x="2412111" y="111328"/>
                    <a:pt x="2414702" y="110681"/>
                    <a:pt x="2416988" y="109385"/>
                  </a:cubicBezTo>
                  <a:cubicBezTo>
                    <a:pt x="2419274" y="108090"/>
                    <a:pt x="2423008" y="106871"/>
                    <a:pt x="2428189" y="105728"/>
                  </a:cubicBezTo>
                  <a:cubicBezTo>
                    <a:pt x="2433371" y="104585"/>
                    <a:pt x="2438400" y="104013"/>
                    <a:pt x="2443277" y="104013"/>
                  </a:cubicBezTo>
                  <a:lnTo>
                    <a:pt x="2450363" y="104470"/>
                  </a:lnTo>
                  <a:cubicBezTo>
                    <a:pt x="2452497" y="104470"/>
                    <a:pt x="2454326" y="104166"/>
                    <a:pt x="2455850" y="103556"/>
                  </a:cubicBezTo>
                  <a:cubicBezTo>
                    <a:pt x="2457374" y="102946"/>
                    <a:pt x="2459203" y="102642"/>
                    <a:pt x="2461336" y="102642"/>
                  </a:cubicBezTo>
                  <a:cubicBezTo>
                    <a:pt x="2463622" y="102642"/>
                    <a:pt x="2465337" y="103061"/>
                    <a:pt x="2466480" y="103899"/>
                  </a:cubicBezTo>
                  <a:cubicBezTo>
                    <a:pt x="2467623" y="104737"/>
                    <a:pt x="2468194" y="106261"/>
                    <a:pt x="2468194" y="108471"/>
                  </a:cubicBezTo>
                  <a:cubicBezTo>
                    <a:pt x="2468194" y="110681"/>
                    <a:pt x="2467470" y="112929"/>
                    <a:pt x="2466022" y="115215"/>
                  </a:cubicBezTo>
                  <a:cubicBezTo>
                    <a:pt x="2464575" y="117501"/>
                    <a:pt x="2463470" y="120472"/>
                    <a:pt x="2462708" y="124130"/>
                  </a:cubicBezTo>
                  <a:cubicBezTo>
                    <a:pt x="2461946" y="127788"/>
                    <a:pt x="2461565" y="130836"/>
                    <a:pt x="2461565" y="133274"/>
                  </a:cubicBezTo>
                  <a:cubicBezTo>
                    <a:pt x="2461565" y="135712"/>
                    <a:pt x="2462022" y="137694"/>
                    <a:pt x="2462937" y="139218"/>
                  </a:cubicBezTo>
                  <a:cubicBezTo>
                    <a:pt x="2465222" y="142570"/>
                    <a:pt x="2466365" y="146152"/>
                    <a:pt x="2466365" y="149962"/>
                  </a:cubicBezTo>
                  <a:cubicBezTo>
                    <a:pt x="2466365" y="151638"/>
                    <a:pt x="2465946" y="152819"/>
                    <a:pt x="2465108" y="153505"/>
                  </a:cubicBezTo>
                  <a:cubicBezTo>
                    <a:pt x="2464270" y="154191"/>
                    <a:pt x="2462746" y="154839"/>
                    <a:pt x="2460536" y="155448"/>
                  </a:cubicBezTo>
                  <a:cubicBezTo>
                    <a:pt x="2458326" y="156058"/>
                    <a:pt x="2455431" y="156363"/>
                    <a:pt x="2451849" y="156363"/>
                  </a:cubicBezTo>
                  <a:cubicBezTo>
                    <a:pt x="2448268" y="156363"/>
                    <a:pt x="2443848" y="156020"/>
                    <a:pt x="2438591" y="155334"/>
                  </a:cubicBezTo>
                  <a:cubicBezTo>
                    <a:pt x="2433333" y="154648"/>
                    <a:pt x="2427960" y="154305"/>
                    <a:pt x="2422474" y="154305"/>
                  </a:cubicBezTo>
                  <a:cubicBezTo>
                    <a:pt x="2416988" y="154305"/>
                    <a:pt x="2411692" y="154648"/>
                    <a:pt x="2406586" y="155334"/>
                  </a:cubicBezTo>
                  <a:cubicBezTo>
                    <a:pt x="2401481" y="156020"/>
                    <a:pt x="2398242" y="156553"/>
                    <a:pt x="2396871" y="156934"/>
                  </a:cubicBezTo>
                  <a:cubicBezTo>
                    <a:pt x="2395499" y="157315"/>
                    <a:pt x="2393328" y="158001"/>
                    <a:pt x="2390356" y="158992"/>
                  </a:cubicBezTo>
                  <a:cubicBezTo>
                    <a:pt x="2387384" y="159982"/>
                    <a:pt x="2385441" y="160477"/>
                    <a:pt x="2384526" y="160477"/>
                  </a:cubicBezTo>
                  <a:cubicBezTo>
                    <a:pt x="2381936" y="160477"/>
                    <a:pt x="2380640" y="159106"/>
                    <a:pt x="2380640" y="156363"/>
                  </a:cubicBezTo>
                  <a:cubicBezTo>
                    <a:pt x="2380640" y="150724"/>
                    <a:pt x="2381250" y="144399"/>
                    <a:pt x="2382469" y="137389"/>
                  </a:cubicBezTo>
                  <a:cubicBezTo>
                    <a:pt x="2382926" y="135255"/>
                    <a:pt x="2383422" y="128092"/>
                    <a:pt x="2383955" y="115900"/>
                  </a:cubicBezTo>
                  <a:cubicBezTo>
                    <a:pt x="2384488" y="103708"/>
                    <a:pt x="2384755" y="91974"/>
                    <a:pt x="2384755" y="80696"/>
                  </a:cubicBezTo>
                  <a:cubicBezTo>
                    <a:pt x="2384755" y="69418"/>
                    <a:pt x="2384222" y="63246"/>
                    <a:pt x="2383155" y="62179"/>
                  </a:cubicBezTo>
                  <a:cubicBezTo>
                    <a:pt x="2380259" y="59589"/>
                    <a:pt x="2378811" y="57074"/>
                    <a:pt x="2378811" y="54636"/>
                  </a:cubicBezTo>
                  <a:cubicBezTo>
                    <a:pt x="2378811" y="52197"/>
                    <a:pt x="2381326" y="50978"/>
                    <a:pt x="2386355" y="50978"/>
                  </a:cubicBezTo>
                  <a:cubicBezTo>
                    <a:pt x="2388946" y="50978"/>
                    <a:pt x="2391003" y="51130"/>
                    <a:pt x="2392527" y="51435"/>
                  </a:cubicBezTo>
                  <a:cubicBezTo>
                    <a:pt x="2394051" y="51740"/>
                    <a:pt x="2395423" y="51892"/>
                    <a:pt x="2396642" y="51892"/>
                  </a:cubicBezTo>
                  <a:cubicBezTo>
                    <a:pt x="2397861" y="51892"/>
                    <a:pt x="2399004" y="51740"/>
                    <a:pt x="2400071" y="51435"/>
                  </a:cubicBezTo>
                  <a:cubicBezTo>
                    <a:pt x="2414092" y="47016"/>
                    <a:pt x="2423008" y="44806"/>
                    <a:pt x="2426817" y="44806"/>
                  </a:cubicBezTo>
                  <a:close/>
                  <a:moveTo>
                    <a:pt x="1698727" y="39319"/>
                  </a:moveTo>
                  <a:cubicBezTo>
                    <a:pt x="1699946" y="39319"/>
                    <a:pt x="1701279" y="40462"/>
                    <a:pt x="1702727" y="42748"/>
                  </a:cubicBezTo>
                  <a:cubicBezTo>
                    <a:pt x="1704175" y="45034"/>
                    <a:pt x="1705432" y="46635"/>
                    <a:pt x="1706499" y="47549"/>
                  </a:cubicBezTo>
                  <a:cubicBezTo>
                    <a:pt x="1707566" y="48463"/>
                    <a:pt x="1714462" y="52235"/>
                    <a:pt x="1727187" y="58865"/>
                  </a:cubicBezTo>
                  <a:cubicBezTo>
                    <a:pt x="1739913" y="65494"/>
                    <a:pt x="1750962" y="71019"/>
                    <a:pt x="1760334" y="75438"/>
                  </a:cubicBezTo>
                  <a:cubicBezTo>
                    <a:pt x="1769707" y="79858"/>
                    <a:pt x="1777289" y="83020"/>
                    <a:pt x="1783080" y="84925"/>
                  </a:cubicBezTo>
                  <a:cubicBezTo>
                    <a:pt x="1788871" y="86830"/>
                    <a:pt x="1792605" y="87783"/>
                    <a:pt x="1794281" y="87783"/>
                  </a:cubicBezTo>
                  <a:cubicBezTo>
                    <a:pt x="1795958" y="87783"/>
                    <a:pt x="1797253" y="87325"/>
                    <a:pt x="1798168" y="86411"/>
                  </a:cubicBezTo>
                  <a:cubicBezTo>
                    <a:pt x="1799082" y="85497"/>
                    <a:pt x="1799844" y="85039"/>
                    <a:pt x="1800454" y="85039"/>
                  </a:cubicBezTo>
                  <a:cubicBezTo>
                    <a:pt x="1801063" y="85039"/>
                    <a:pt x="1801368" y="85725"/>
                    <a:pt x="1801368" y="87097"/>
                  </a:cubicBezTo>
                  <a:cubicBezTo>
                    <a:pt x="1801368" y="89688"/>
                    <a:pt x="1800187" y="93383"/>
                    <a:pt x="1797825" y="98184"/>
                  </a:cubicBezTo>
                  <a:cubicBezTo>
                    <a:pt x="1795462" y="102985"/>
                    <a:pt x="1790852" y="107214"/>
                    <a:pt x="1783994" y="110871"/>
                  </a:cubicBezTo>
                  <a:cubicBezTo>
                    <a:pt x="1777136" y="114529"/>
                    <a:pt x="1771917" y="116358"/>
                    <a:pt x="1768335" y="116358"/>
                  </a:cubicBezTo>
                  <a:cubicBezTo>
                    <a:pt x="1764754" y="116358"/>
                    <a:pt x="1758544" y="111786"/>
                    <a:pt x="1749704" y="102642"/>
                  </a:cubicBezTo>
                  <a:cubicBezTo>
                    <a:pt x="1748333" y="101270"/>
                    <a:pt x="1747342" y="100584"/>
                    <a:pt x="1746733" y="100584"/>
                  </a:cubicBezTo>
                  <a:cubicBezTo>
                    <a:pt x="1746123" y="100584"/>
                    <a:pt x="1745590" y="101384"/>
                    <a:pt x="1745132" y="102985"/>
                  </a:cubicBezTo>
                  <a:cubicBezTo>
                    <a:pt x="1744675" y="104585"/>
                    <a:pt x="1744028" y="108585"/>
                    <a:pt x="1743189" y="114986"/>
                  </a:cubicBezTo>
                  <a:cubicBezTo>
                    <a:pt x="1742351" y="121387"/>
                    <a:pt x="1741932" y="126340"/>
                    <a:pt x="1741932" y="129845"/>
                  </a:cubicBezTo>
                  <a:lnTo>
                    <a:pt x="1742389" y="141275"/>
                  </a:lnTo>
                  <a:cubicBezTo>
                    <a:pt x="1742389" y="146304"/>
                    <a:pt x="1741399" y="149733"/>
                    <a:pt x="1739418" y="151562"/>
                  </a:cubicBezTo>
                  <a:cubicBezTo>
                    <a:pt x="1737436" y="153391"/>
                    <a:pt x="1734388" y="154000"/>
                    <a:pt x="1730273" y="153391"/>
                  </a:cubicBezTo>
                  <a:cubicBezTo>
                    <a:pt x="1721739" y="152172"/>
                    <a:pt x="1711185" y="151562"/>
                    <a:pt x="1698612" y="151562"/>
                  </a:cubicBezTo>
                  <a:cubicBezTo>
                    <a:pt x="1686039" y="151562"/>
                    <a:pt x="1676552" y="151791"/>
                    <a:pt x="1670152" y="152248"/>
                  </a:cubicBezTo>
                  <a:cubicBezTo>
                    <a:pt x="1663751" y="152705"/>
                    <a:pt x="1659484" y="153353"/>
                    <a:pt x="1657350" y="154191"/>
                  </a:cubicBezTo>
                  <a:cubicBezTo>
                    <a:pt x="1655216" y="155029"/>
                    <a:pt x="1653235" y="155448"/>
                    <a:pt x="1651406" y="155448"/>
                  </a:cubicBezTo>
                  <a:cubicBezTo>
                    <a:pt x="1649578" y="155448"/>
                    <a:pt x="1647215" y="155182"/>
                    <a:pt x="1644320" y="154648"/>
                  </a:cubicBezTo>
                  <a:cubicBezTo>
                    <a:pt x="1641424" y="154115"/>
                    <a:pt x="1639976" y="153238"/>
                    <a:pt x="1639976" y="152019"/>
                  </a:cubicBezTo>
                  <a:cubicBezTo>
                    <a:pt x="1639976" y="150952"/>
                    <a:pt x="1641577" y="148933"/>
                    <a:pt x="1644777" y="145961"/>
                  </a:cubicBezTo>
                  <a:cubicBezTo>
                    <a:pt x="1647977" y="142990"/>
                    <a:pt x="1650302" y="139980"/>
                    <a:pt x="1651749" y="136932"/>
                  </a:cubicBezTo>
                  <a:cubicBezTo>
                    <a:pt x="1653197" y="133884"/>
                    <a:pt x="1653921" y="129388"/>
                    <a:pt x="1653921" y="123444"/>
                  </a:cubicBezTo>
                  <a:cubicBezTo>
                    <a:pt x="1653921" y="113538"/>
                    <a:pt x="1653083" y="105728"/>
                    <a:pt x="1651406" y="100013"/>
                  </a:cubicBezTo>
                  <a:cubicBezTo>
                    <a:pt x="1649730" y="94298"/>
                    <a:pt x="1647977" y="91440"/>
                    <a:pt x="1646149" y="91440"/>
                  </a:cubicBezTo>
                  <a:cubicBezTo>
                    <a:pt x="1645234" y="91440"/>
                    <a:pt x="1643710" y="92202"/>
                    <a:pt x="1641577" y="93726"/>
                  </a:cubicBezTo>
                  <a:cubicBezTo>
                    <a:pt x="1631213" y="101499"/>
                    <a:pt x="1623632" y="106833"/>
                    <a:pt x="1618831" y="109728"/>
                  </a:cubicBezTo>
                  <a:cubicBezTo>
                    <a:pt x="1614030" y="112624"/>
                    <a:pt x="1610258" y="114072"/>
                    <a:pt x="1607515" y="114072"/>
                  </a:cubicBezTo>
                  <a:cubicBezTo>
                    <a:pt x="1602791" y="114072"/>
                    <a:pt x="1600429" y="109576"/>
                    <a:pt x="1600429" y="100584"/>
                  </a:cubicBezTo>
                  <a:cubicBezTo>
                    <a:pt x="1600429" y="95707"/>
                    <a:pt x="1601038" y="91974"/>
                    <a:pt x="1602257" y="89383"/>
                  </a:cubicBezTo>
                  <a:cubicBezTo>
                    <a:pt x="1603477" y="86792"/>
                    <a:pt x="1604848" y="85497"/>
                    <a:pt x="1606372" y="85497"/>
                  </a:cubicBezTo>
                  <a:cubicBezTo>
                    <a:pt x="1606829" y="85497"/>
                    <a:pt x="1607249" y="85611"/>
                    <a:pt x="1607630" y="85840"/>
                  </a:cubicBezTo>
                  <a:cubicBezTo>
                    <a:pt x="1608011" y="86068"/>
                    <a:pt x="1608658" y="86182"/>
                    <a:pt x="1609573" y="86182"/>
                  </a:cubicBezTo>
                  <a:cubicBezTo>
                    <a:pt x="1610487" y="86182"/>
                    <a:pt x="1612659" y="85459"/>
                    <a:pt x="1616088" y="84011"/>
                  </a:cubicBezTo>
                  <a:cubicBezTo>
                    <a:pt x="1619517" y="82563"/>
                    <a:pt x="1628547" y="78143"/>
                    <a:pt x="1643177" y="70752"/>
                  </a:cubicBezTo>
                  <a:cubicBezTo>
                    <a:pt x="1657807" y="63361"/>
                    <a:pt x="1668780" y="57531"/>
                    <a:pt x="1676095" y="53264"/>
                  </a:cubicBezTo>
                  <a:cubicBezTo>
                    <a:pt x="1683410" y="48997"/>
                    <a:pt x="1689354" y="45111"/>
                    <a:pt x="1693926" y="41605"/>
                  </a:cubicBezTo>
                  <a:cubicBezTo>
                    <a:pt x="1695907" y="40081"/>
                    <a:pt x="1697507" y="39319"/>
                    <a:pt x="1698727" y="39319"/>
                  </a:cubicBezTo>
                  <a:close/>
                  <a:moveTo>
                    <a:pt x="318440" y="35662"/>
                  </a:moveTo>
                  <a:cubicBezTo>
                    <a:pt x="316306" y="35662"/>
                    <a:pt x="311925" y="36157"/>
                    <a:pt x="305295" y="37148"/>
                  </a:cubicBezTo>
                  <a:cubicBezTo>
                    <a:pt x="298666" y="38138"/>
                    <a:pt x="292494" y="39243"/>
                    <a:pt x="286779" y="40462"/>
                  </a:cubicBezTo>
                  <a:cubicBezTo>
                    <a:pt x="281064" y="41682"/>
                    <a:pt x="277635" y="42634"/>
                    <a:pt x="276492" y="43320"/>
                  </a:cubicBezTo>
                  <a:cubicBezTo>
                    <a:pt x="275349" y="44006"/>
                    <a:pt x="274244" y="44996"/>
                    <a:pt x="273177" y="46292"/>
                  </a:cubicBezTo>
                  <a:cubicBezTo>
                    <a:pt x="272110" y="47587"/>
                    <a:pt x="271424" y="48730"/>
                    <a:pt x="271120" y="49721"/>
                  </a:cubicBezTo>
                  <a:cubicBezTo>
                    <a:pt x="270815" y="50711"/>
                    <a:pt x="270662" y="52845"/>
                    <a:pt x="270662" y="56122"/>
                  </a:cubicBezTo>
                  <a:cubicBezTo>
                    <a:pt x="270662" y="59398"/>
                    <a:pt x="270358" y="63703"/>
                    <a:pt x="269748" y="69037"/>
                  </a:cubicBezTo>
                  <a:cubicBezTo>
                    <a:pt x="269748" y="72390"/>
                    <a:pt x="271120" y="74067"/>
                    <a:pt x="273863" y="74067"/>
                  </a:cubicBezTo>
                  <a:cubicBezTo>
                    <a:pt x="274320" y="74067"/>
                    <a:pt x="274777" y="73990"/>
                    <a:pt x="275234" y="73838"/>
                  </a:cubicBezTo>
                  <a:cubicBezTo>
                    <a:pt x="287579" y="71247"/>
                    <a:pt x="300990" y="69342"/>
                    <a:pt x="315468" y="68123"/>
                  </a:cubicBezTo>
                  <a:cubicBezTo>
                    <a:pt x="316535" y="68123"/>
                    <a:pt x="317983" y="67628"/>
                    <a:pt x="319811" y="66637"/>
                  </a:cubicBezTo>
                  <a:cubicBezTo>
                    <a:pt x="321640" y="65647"/>
                    <a:pt x="322707" y="64008"/>
                    <a:pt x="323012" y="61722"/>
                  </a:cubicBezTo>
                  <a:cubicBezTo>
                    <a:pt x="323317" y="59436"/>
                    <a:pt x="323469" y="53035"/>
                    <a:pt x="323469" y="42520"/>
                  </a:cubicBezTo>
                  <a:cubicBezTo>
                    <a:pt x="323469" y="39929"/>
                    <a:pt x="323164" y="38138"/>
                    <a:pt x="322555" y="37148"/>
                  </a:cubicBezTo>
                  <a:cubicBezTo>
                    <a:pt x="321945" y="36157"/>
                    <a:pt x="320573" y="35662"/>
                    <a:pt x="318440" y="35662"/>
                  </a:cubicBezTo>
                  <a:close/>
                  <a:moveTo>
                    <a:pt x="354673" y="33833"/>
                  </a:moveTo>
                  <a:cubicBezTo>
                    <a:pt x="348501" y="33833"/>
                    <a:pt x="344767" y="33871"/>
                    <a:pt x="343472" y="33947"/>
                  </a:cubicBezTo>
                  <a:cubicBezTo>
                    <a:pt x="342176" y="34024"/>
                    <a:pt x="341109" y="34481"/>
                    <a:pt x="340271" y="35319"/>
                  </a:cubicBezTo>
                  <a:cubicBezTo>
                    <a:pt x="339433" y="36157"/>
                    <a:pt x="338900" y="37491"/>
                    <a:pt x="338671" y="39319"/>
                  </a:cubicBezTo>
                  <a:cubicBezTo>
                    <a:pt x="338442" y="41148"/>
                    <a:pt x="338328" y="48006"/>
                    <a:pt x="338328" y="59893"/>
                  </a:cubicBezTo>
                  <a:cubicBezTo>
                    <a:pt x="338328" y="62941"/>
                    <a:pt x="338938" y="64846"/>
                    <a:pt x="340157" y="65608"/>
                  </a:cubicBezTo>
                  <a:cubicBezTo>
                    <a:pt x="341376" y="66370"/>
                    <a:pt x="342938" y="66675"/>
                    <a:pt x="344843" y="66523"/>
                  </a:cubicBezTo>
                  <a:cubicBezTo>
                    <a:pt x="346748" y="66370"/>
                    <a:pt x="350291" y="66294"/>
                    <a:pt x="355473" y="66294"/>
                  </a:cubicBezTo>
                  <a:cubicBezTo>
                    <a:pt x="360655" y="66294"/>
                    <a:pt x="365912" y="66599"/>
                    <a:pt x="371246" y="67209"/>
                  </a:cubicBezTo>
                  <a:lnTo>
                    <a:pt x="383591" y="68352"/>
                  </a:lnTo>
                  <a:cubicBezTo>
                    <a:pt x="386029" y="68352"/>
                    <a:pt x="387706" y="67552"/>
                    <a:pt x="388620" y="65951"/>
                  </a:cubicBezTo>
                  <a:cubicBezTo>
                    <a:pt x="389534" y="64351"/>
                    <a:pt x="391211" y="60846"/>
                    <a:pt x="393649" y="55436"/>
                  </a:cubicBezTo>
                  <a:cubicBezTo>
                    <a:pt x="396088" y="50026"/>
                    <a:pt x="397307" y="46025"/>
                    <a:pt x="397307" y="43434"/>
                  </a:cubicBezTo>
                  <a:cubicBezTo>
                    <a:pt x="397307" y="40843"/>
                    <a:pt x="396316" y="38938"/>
                    <a:pt x="394335" y="37719"/>
                  </a:cubicBezTo>
                  <a:cubicBezTo>
                    <a:pt x="392354" y="36500"/>
                    <a:pt x="386791" y="35548"/>
                    <a:pt x="377647" y="34862"/>
                  </a:cubicBezTo>
                  <a:cubicBezTo>
                    <a:pt x="368503" y="34176"/>
                    <a:pt x="360845" y="33833"/>
                    <a:pt x="354673" y="33833"/>
                  </a:cubicBezTo>
                  <a:close/>
                  <a:moveTo>
                    <a:pt x="577215" y="23546"/>
                  </a:moveTo>
                  <a:cubicBezTo>
                    <a:pt x="580568" y="23546"/>
                    <a:pt x="584797" y="24841"/>
                    <a:pt x="589902" y="27432"/>
                  </a:cubicBezTo>
                  <a:cubicBezTo>
                    <a:pt x="595008" y="30023"/>
                    <a:pt x="597560" y="31852"/>
                    <a:pt x="597560" y="32919"/>
                  </a:cubicBezTo>
                  <a:cubicBezTo>
                    <a:pt x="597560" y="34900"/>
                    <a:pt x="593369" y="38062"/>
                    <a:pt x="584987" y="42406"/>
                  </a:cubicBezTo>
                  <a:cubicBezTo>
                    <a:pt x="576605" y="46749"/>
                    <a:pt x="568528" y="48921"/>
                    <a:pt x="560756" y="48921"/>
                  </a:cubicBezTo>
                  <a:cubicBezTo>
                    <a:pt x="551307" y="48921"/>
                    <a:pt x="546583" y="44272"/>
                    <a:pt x="546583" y="34976"/>
                  </a:cubicBezTo>
                  <a:cubicBezTo>
                    <a:pt x="546583" y="32995"/>
                    <a:pt x="546849" y="31433"/>
                    <a:pt x="547383" y="30290"/>
                  </a:cubicBezTo>
                  <a:cubicBezTo>
                    <a:pt x="547916" y="29147"/>
                    <a:pt x="549288" y="27813"/>
                    <a:pt x="551498" y="26289"/>
                  </a:cubicBezTo>
                  <a:cubicBezTo>
                    <a:pt x="553707" y="24765"/>
                    <a:pt x="555231" y="24003"/>
                    <a:pt x="556070" y="24003"/>
                  </a:cubicBezTo>
                  <a:cubicBezTo>
                    <a:pt x="556908" y="24003"/>
                    <a:pt x="557327" y="24384"/>
                    <a:pt x="557327" y="25146"/>
                  </a:cubicBezTo>
                  <a:cubicBezTo>
                    <a:pt x="557327" y="25908"/>
                    <a:pt x="558356" y="26289"/>
                    <a:pt x="560413" y="26289"/>
                  </a:cubicBezTo>
                  <a:cubicBezTo>
                    <a:pt x="562470" y="26289"/>
                    <a:pt x="565137" y="25832"/>
                    <a:pt x="568414" y="24918"/>
                  </a:cubicBezTo>
                  <a:cubicBezTo>
                    <a:pt x="571691" y="24003"/>
                    <a:pt x="574624" y="23546"/>
                    <a:pt x="577215" y="23546"/>
                  </a:cubicBezTo>
                  <a:close/>
                  <a:moveTo>
                    <a:pt x="2163242" y="21946"/>
                  </a:moveTo>
                  <a:cubicBezTo>
                    <a:pt x="2158517" y="21946"/>
                    <a:pt x="2155050" y="22365"/>
                    <a:pt x="2152840" y="23203"/>
                  </a:cubicBezTo>
                  <a:cubicBezTo>
                    <a:pt x="2150631" y="24041"/>
                    <a:pt x="2148459" y="25870"/>
                    <a:pt x="2146325" y="28690"/>
                  </a:cubicBezTo>
                  <a:cubicBezTo>
                    <a:pt x="2144192" y="31509"/>
                    <a:pt x="2143125" y="33376"/>
                    <a:pt x="2143125" y="34290"/>
                  </a:cubicBezTo>
                  <a:cubicBezTo>
                    <a:pt x="2143125" y="35205"/>
                    <a:pt x="2144573" y="35509"/>
                    <a:pt x="2147468" y="35205"/>
                  </a:cubicBezTo>
                  <a:cubicBezTo>
                    <a:pt x="2156765" y="33833"/>
                    <a:pt x="2165985" y="33071"/>
                    <a:pt x="2175129" y="32919"/>
                  </a:cubicBezTo>
                  <a:cubicBezTo>
                    <a:pt x="2177263" y="32919"/>
                    <a:pt x="2178329" y="32004"/>
                    <a:pt x="2178329" y="30175"/>
                  </a:cubicBezTo>
                  <a:cubicBezTo>
                    <a:pt x="2178329" y="29109"/>
                    <a:pt x="2177758" y="27699"/>
                    <a:pt x="2176615" y="25946"/>
                  </a:cubicBezTo>
                  <a:cubicBezTo>
                    <a:pt x="2175472" y="24194"/>
                    <a:pt x="2174138" y="23089"/>
                    <a:pt x="2172614" y="22632"/>
                  </a:cubicBezTo>
                  <a:cubicBezTo>
                    <a:pt x="2171090" y="22174"/>
                    <a:pt x="2167966" y="21946"/>
                    <a:pt x="2163242" y="21946"/>
                  </a:cubicBezTo>
                  <a:close/>
                  <a:moveTo>
                    <a:pt x="1428864" y="21946"/>
                  </a:moveTo>
                  <a:cubicBezTo>
                    <a:pt x="1431988" y="21946"/>
                    <a:pt x="1435379" y="22479"/>
                    <a:pt x="1439037" y="23546"/>
                  </a:cubicBezTo>
                  <a:cubicBezTo>
                    <a:pt x="1442695" y="24613"/>
                    <a:pt x="1444828" y="25527"/>
                    <a:pt x="1445438" y="26289"/>
                  </a:cubicBezTo>
                  <a:cubicBezTo>
                    <a:pt x="1446047" y="27051"/>
                    <a:pt x="1446352" y="28118"/>
                    <a:pt x="1446352" y="29490"/>
                  </a:cubicBezTo>
                  <a:cubicBezTo>
                    <a:pt x="1446352" y="32842"/>
                    <a:pt x="1444562" y="36271"/>
                    <a:pt x="1440980" y="39777"/>
                  </a:cubicBezTo>
                  <a:cubicBezTo>
                    <a:pt x="1437399" y="43282"/>
                    <a:pt x="1430655" y="46406"/>
                    <a:pt x="1420749" y="49149"/>
                  </a:cubicBezTo>
                  <a:cubicBezTo>
                    <a:pt x="1410843" y="51892"/>
                    <a:pt x="1402766" y="53264"/>
                    <a:pt x="1396518" y="53264"/>
                  </a:cubicBezTo>
                  <a:cubicBezTo>
                    <a:pt x="1394536" y="53264"/>
                    <a:pt x="1392212" y="52616"/>
                    <a:pt x="1389545" y="51321"/>
                  </a:cubicBezTo>
                  <a:cubicBezTo>
                    <a:pt x="1386878" y="50026"/>
                    <a:pt x="1385240" y="47244"/>
                    <a:pt x="1384630" y="42977"/>
                  </a:cubicBezTo>
                  <a:cubicBezTo>
                    <a:pt x="1384021" y="38710"/>
                    <a:pt x="1383716" y="35852"/>
                    <a:pt x="1383716" y="34405"/>
                  </a:cubicBezTo>
                  <a:cubicBezTo>
                    <a:pt x="1383716" y="32957"/>
                    <a:pt x="1384173" y="32042"/>
                    <a:pt x="1385087" y="31661"/>
                  </a:cubicBezTo>
                  <a:cubicBezTo>
                    <a:pt x="1386002" y="31280"/>
                    <a:pt x="1388859" y="30328"/>
                    <a:pt x="1393660" y="28804"/>
                  </a:cubicBezTo>
                  <a:cubicBezTo>
                    <a:pt x="1398461" y="27280"/>
                    <a:pt x="1401394" y="26518"/>
                    <a:pt x="1402461" y="26518"/>
                  </a:cubicBezTo>
                  <a:cubicBezTo>
                    <a:pt x="1403528" y="26518"/>
                    <a:pt x="1404252" y="26785"/>
                    <a:pt x="1404633" y="27318"/>
                  </a:cubicBezTo>
                  <a:cubicBezTo>
                    <a:pt x="1405014" y="27851"/>
                    <a:pt x="1405890" y="28118"/>
                    <a:pt x="1407262" y="28118"/>
                  </a:cubicBezTo>
                  <a:cubicBezTo>
                    <a:pt x="1408633" y="28118"/>
                    <a:pt x="1409852" y="27889"/>
                    <a:pt x="1410919" y="27432"/>
                  </a:cubicBezTo>
                  <a:cubicBezTo>
                    <a:pt x="1419758" y="23775"/>
                    <a:pt x="1425740" y="21946"/>
                    <a:pt x="1428864" y="21946"/>
                  </a:cubicBezTo>
                  <a:close/>
                  <a:moveTo>
                    <a:pt x="1533106" y="17831"/>
                  </a:moveTo>
                  <a:cubicBezTo>
                    <a:pt x="1538973" y="17831"/>
                    <a:pt x="1544498" y="19012"/>
                    <a:pt x="1549679" y="21374"/>
                  </a:cubicBezTo>
                  <a:cubicBezTo>
                    <a:pt x="1554861" y="23737"/>
                    <a:pt x="1557452" y="26137"/>
                    <a:pt x="1557452" y="28575"/>
                  </a:cubicBezTo>
                  <a:cubicBezTo>
                    <a:pt x="1557452" y="30861"/>
                    <a:pt x="1555814" y="33376"/>
                    <a:pt x="1552537" y="36119"/>
                  </a:cubicBezTo>
                  <a:cubicBezTo>
                    <a:pt x="1549260" y="38862"/>
                    <a:pt x="1545412" y="40234"/>
                    <a:pt x="1540993" y="40234"/>
                  </a:cubicBezTo>
                  <a:cubicBezTo>
                    <a:pt x="1539621" y="40234"/>
                    <a:pt x="1538173" y="40043"/>
                    <a:pt x="1536649" y="39662"/>
                  </a:cubicBezTo>
                  <a:cubicBezTo>
                    <a:pt x="1535125" y="39281"/>
                    <a:pt x="1531849" y="39091"/>
                    <a:pt x="1526819" y="39091"/>
                  </a:cubicBezTo>
                  <a:lnTo>
                    <a:pt x="1512875" y="39091"/>
                  </a:lnTo>
                  <a:cubicBezTo>
                    <a:pt x="1502054" y="39091"/>
                    <a:pt x="1496644" y="35586"/>
                    <a:pt x="1496644" y="28575"/>
                  </a:cubicBezTo>
                  <a:cubicBezTo>
                    <a:pt x="1496644" y="26594"/>
                    <a:pt x="1497368" y="24918"/>
                    <a:pt x="1498816" y="23546"/>
                  </a:cubicBezTo>
                  <a:cubicBezTo>
                    <a:pt x="1500264" y="22174"/>
                    <a:pt x="1501712" y="21489"/>
                    <a:pt x="1503159" y="21489"/>
                  </a:cubicBezTo>
                  <a:cubicBezTo>
                    <a:pt x="1504607" y="21489"/>
                    <a:pt x="1505788" y="21832"/>
                    <a:pt x="1506703" y="22517"/>
                  </a:cubicBezTo>
                  <a:cubicBezTo>
                    <a:pt x="1507617" y="23203"/>
                    <a:pt x="1508608" y="23546"/>
                    <a:pt x="1509674" y="23546"/>
                  </a:cubicBezTo>
                  <a:cubicBezTo>
                    <a:pt x="1510741" y="23546"/>
                    <a:pt x="1513446" y="22594"/>
                    <a:pt x="1517790" y="20689"/>
                  </a:cubicBezTo>
                  <a:cubicBezTo>
                    <a:pt x="1522133" y="18784"/>
                    <a:pt x="1527239" y="17831"/>
                    <a:pt x="1533106" y="17831"/>
                  </a:cubicBezTo>
                  <a:close/>
                  <a:moveTo>
                    <a:pt x="1714272" y="13030"/>
                  </a:moveTo>
                  <a:cubicBezTo>
                    <a:pt x="1715186" y="13030"/>
                    <a:pt x="1716024" y="13335"/>
                    <a:pt x="1716786" y="13945"/>
                  </a:cubicBezTo>
                  <a:cubicBezTo>
                    <a:pt x="1718920" y="15774"/>
                    <a:pt x="1723415" y="16688"/>
                    <a:pt x="1730273" y="16688"/>
                  </a:cubicBezTo>
                  <a:cubicBezTo>
                    <a:pt x="1732864" y="16688"/>
                    <a:pt x="1735379" y="16498"/>
                    <a:pt x="1737817" y="16117"/>
                  </a:cubicBezTo>
                  <a:cubicBezTo>
                    <a:pt x="1740256" y="15736"/>
                    <a:pt x="1742847" y="15545"/>
                    <a:pt x="1745590" y="15545"/>
                  </a:cubicBezTo>
                  <a:cubicBezTo>
                    <a:pt x="1753667" y="15545"/>
                    <a:pt x="1761096" y="17526"/>
                    <a:pt x="1767878" y="21489"/>
                  </a:cubicBezTo>
                  <a:cubicBezTo>
                    <a:pt x="1774660" y="25451"/>
                    <a:pt x="1778051" y="28309"/>
                    <a:pt x="1778051" y="30061"/>
                  </a:cubicBezTo>
                  <a:cubicBezTo>
                    <a:pt x="1778051" y="31814"/>
                    <a:pt x="1775155" y="34824"/>
                    <a:pt x="1769364" y="39091"/>
                  </a:cubicBezTo>
                  <a:cubicBezTo>
                    <a:pt x="1763573" y="43358"/>
                    <a:pt x="1758163" y="45492"/>
                    <a:pt x="1753133" y="45492"/>
                  </a:cubicBezTo>
                  <a:cubicBezTo>
                    <a:pt x="1747342" y="45492"/>
                    <a:pt x="1740294" y="44120"/>
                    <a:pt x="1731988" y="41377"/>
                  </a:cubicBezTo>
                  <a:cubicBezTo>
                    <a:pt x="1723682" y="38634"/>
                    <a:pt x="1718120" y="35319"/>
                    <a:pt x="1715300" y="31433"/>
                  </a:cubicBezTo>
                  <a:cubicBezTo>
                    <a:pt x="1712481" y="27547"/>
                    <a:pt x="1711071" y="24460"/>
                    <a:pt x="1711071" y="22174"/>
                  </a:cubicBezTo>
                  <a:cubicBezTo>
                    <a:pt x="1711071" y="19888"/>
                    <a:pt x="1711376" y="17793"/>
                    <a:pt x="1711985" y="15888"/>
                  </a:cubicBezTo>
                  <a:cubicBezTo>
                    <a:pt x="1712595" y="13983"/>
                    <a:pt x="1713357" y="13030"/>
                    <a:pt x="1714272" y="13030"/>
                  </a:cubicBezTo>
                  <a:close/>
                  <a:moveTo>
                    <a:pt x="1662036" y="10973"/>
                  </a:moveTo>
                  <a:cubicBezTo>
                    <a:pt x="1664399" y="10973"/>
                    <a:pt x="1668208" y="12040"/>
                    <a:pt x="1673466" y="14173"/>
                  </a:cubicBezTo>
                  <a:cubicBezTo>
                    <a:pt x="1678724" y="16307"/>
                    <a:pt x="1681353" y="18898"/>
                    <a:pt x="1681353" y="21946"/>
                  </a:cubicBezTo>
                  <a:cubicBezTo>
                    <a:pt x="1681353" y="23622"/>
                    <a:pt x="1680553" y="25642"/>
                    <a:pt x="1678953" y="28004"/>
                  </a:cubicBezTo>
                  <a:cubicBezTo>
                    <a:pt x="1677353" y="30366"/>
                    <a:pt x="1675295" y="32842"/>
                    <a:pt x="1672781" y="35433"/>
                  </a:cubicBezTo>
                  <a:cubicBezTo>
                    <a:pt x="1670266" y="38024"/>
                    <a:pt x="1667256" y="39929"/>
                    <a:pt x="1663751" y="41148"/>
                  </a:cubicBezTo>
                  <a:cubicBezTo>
                    <a:pt x="1660246" y="42367"/>
                    <a:pt x="1654455" y="43320"/>
                    <a:pt x="1646377" y="44006"/>
                  </a:cubicBezTo>
                  <a:cubicBezTo>
                    <a:pt x="1638300" y="44692"/>
                    <a:pt x="1632661" y="45034"/>
                    <a:pt x="1629461" y="45034"/>
                  </a:cubicBezTo>
                  <a:cubicBezTo>
                    <a:pt x="1626260" y="45034"/>
                    <a:pt x="1623708" y="44387"/>
                    <a:pt x="1621803" y="43091"/>
                  </a:cubicBezTo>
                  <a:cubicBezTo>
                    <a:pt x="1619898" y="41796"/>
                    <a:pt x="1617916" y="39205"/>
                    <a:pt x="1615859" y="35319"/>
                  </a:cubicBezTo>
                  <a:cubicBezTo>
                    <a:pt x="1613802" y="31433"/>
                    <a:pt x="1612773" y="28766"/>
                    <a:pt x="1612773" y="27318"/>
                  </a:cubicBezTo>
                  <a:cubicBezTo>
                    <a:pt x="1612773" y="25870"/>
                    <a:pt x="1613421" y="24765"/>
                    <a:pt x="1614716" y="24003"/>
                  </a:cubicBezTo>
                  <a:cubicBezTo>
                    <a:pt x="1616012" y="23241"/>
                    <a:pt x="1619860" y="21793"/>
                    <a:pt x="1626260" y="19660"/>
                  </a:cubicBezTo>
                  <a:cubicBezTo>
                    <a:pt x="1632661" y="17526"/>
                    <a:pt x="1639633" y="15545"/>
                    <a:pt x="1647177" y="13716"/>
                  </a:cubicBezTo>
                  <a:cubicBezTo>
                    <a:pt x="1654721" y="11887"/>
                    <a:pt x="1659674" y="10973"/>
                    <a:pt x="1662036" y="10973"/>
                  </a:cubicBezTo>
                  <a:close/>
                  <a:moveTo>
                    <a:pt x="741121" y="7544"/>
                  </a:moveTo>
                  <a:cubicBezTo>
                    <a:pt x="744322" y="7544"/>
                    <a:pt x="746379" y="11354"/>
                    <a:pt x="747293" y="18974"/>
                  </a:cubicBezTo>
                  <a:cubicBezTo>
                    <a:pt x="747446" y="20955"/>
                    <a:pt x="748132" y="21946"/>
                    <a:pt x="749351" y="21946"/>
                  </a:cubicBezTo>
                  <a:cubicBezTo>
                    <a:pt x="752094" y="22098"/>
                    <a:pt x="754571" y="22517"/>
                    <a:pt x="756780" y="23203"/>
                  </a:cubicBezTo>
                  <a:cubicBezTo>
                    <a:pt x="758990" y="23889"/>
                    <a:pt x="761162" y="24232"/>
                    <a:pt x="763296" y="24232"/>
                  </a:cubicBezTo>
                  <a:lnTo>
                    <a:pt x="766724" y="24003"/>
                  </a:lnTo>
                  <a:cubicBezTo>
                    <a:pt x="769772" y="24003"/>
                    <a:pt x="771296" y="25299"/>
                    <a:pt x="771296" y="27889"/>
                  </a:cubicBezTo>
                  <a:cubicBezTo>
                    <a:pt x="771296" y="29261"/>
                    <a:pt x="770344" y="31852"/>
                    <a:pt x="768439" y="35662"/>
                  </a:cubicBezTo>
                  <a:cubicBezTo>
                    <a:pt x="766534" y="39472"/>
                    <a:pt x="764857" y="41872"/>
                    <a:pt x="763410" y="42863"/>
                  </a:cubicBezTo>
                  <a:cubicBezTo>
                    <a:pt x="761962" y="43853"/>
                    <a:pt x="759447" y="44425"/>
                    <a:pt x="755866" y="44577"/>
                  </a:cubicBezTo>
                  <a:cubicBezTo>
                    <a:pt x="752284" y="44730"/>
                    <a:pt x="749198" y="45835"/>
                    <a:pt x="746608" y="47892"/>
                  </a:cubicBezTo>
                  <a:cubicBezTo>
                    <a:pt x="744017" y="49949"/>
                    <a:pt x="742721" y="53150"/>
                    <a:pt x="742721" y="57493"/>
                  </a:cubicBezTo>
                  <a:cubicBezTo>
                    <a:pt x="742721" y="61837"/>
                    <a:pt x="743141" y="64389"/>
                    <a:pt x="743979" y="65151"/>
                  </a:cubicBezTo>
                  <a:cubicBezTo>
                    <a:pt x="744817" y="65913"/>
                    <a:pt x="746531" y="66370"/>
                    <a:pt x="749122" y="66523"/>
                  </a:cubicBezTo>
                  <a:cubicBezTo>
                    <a:pt x="760705" y="67132"/>
                    <a:pt x="766496" y="68504"/>
                    <a:pt x="766496" y="70638"/>
                  </a:cubicBezTo>
                  <a:cubicBezTo>
                    <a:pt x="766496" y="72009"/>
                    <a:pt x="764438" y="74524"/>
                    <a:pt x="760324" y="78181"/>
                  </a:cubicBezTo>
                  <a:cubicBezTo>
                    <a:pt x="756209" y="81839"/>
                    <a:pt x="751561" y="84506"/>
                    <a:pt x="746379" y="86182"/>
                  </a:cubicBezTo>
                  <a:cubicBezTo>
                    <a:pt x="742721" y="87402"/>
                    <a:pt x="740893" y="89383"/>
                    <a:pt x="740893" y="92126"/>
                  </a:cubicBezTo>
                  <a:lnTo>
                    <a:pt x="741578" y="104013"/>
                  </a:lnTo>
                  <a:cubicBezTo>
                    <a:pt x="741731" y="109042"/>
                    <a:pt x="741807" y="115024"/>
                    <a:pt x="741807" y="121958"/>
                  </a:cubicBezTo>
                  <a:cubicBezTo>
                    <a:pt x="741807" y="128893"/>
                    <a:pt x="741121" y="134150"/>
                    <a:pt x="739750" y="137732"/>
                  </a:cubicBezTo>
                  <a:cubicBezTo>
                    <a:pt x="738378" y="141313"/>
                    <a:pt x="736130" y="144285"/>
                    <a:pt x="733006" y="146647"/>
                  </a:cubicBezTo>
                  <a:cubicBezTo>
                    <a:pt x="729882" y="149009"/>
                    <a:pt x="726186" y="150190"/>
                    <a:pt x="721919" y="150190"/>
                  </a:cubicBezTo>
                  <a:cubicBezTo>
                    <a:pt x="717652" y="150190"/>
                    <a:pt x="711518" y="148438"/>
                    <a:pt x="703517" y="144933"/>
                  </a:cubicBezTo>
                  <a:cubicBezTo>
                    <a:pt x="695516" y="141427"/>
                    <a:pt x="691515" y="139065"/>
                    <a:pt x="691515" y="137846"/>
                  </a:cubicBezTo>
                  <a:cubicBezTo>
                    <a:pt x="691515" y="137084"/>
                    <a:pt x="693153" y="136474"/>
                    <a:pt x="696430" y="136017"/>
                  </a:cubicBezTo>
                  <a:cubicBezTo>
                    <a:pt x="699707" y="135560"/>
                    <a:pt x="705421" y="134074"/>
                    <a:pt x="713575" y="131560"/>
                  </a:cubicBezTo>
                  <a:cubicBezTo>
                    <a:pt x="721728" y="129045"/>
                    <a:pt x="726491" y="126759"/>
                    <a:pt x="727862" y="124702"/>
                  </a:cubicBezTo>
                  <a:cubicBezTo>
                    <a:pt x="729234" y="122644"/>
                    <a:pt x="730225" y="118225"/>
                    <a:pt x="730834" y="111443"/>
                  </a:cubicBezTo>
                  <a:cubicBezTo>
                    <a:pt x="731444" y="104661"/>
                    <a:pt x="731749" y="99517"/>
                    <a:pt x="731749" y="96012"/>
                  </a:cubicBezTo>
                  <a:cubicBezTo>
                    <a:pt x="731749" y="92507"/>
                    <a:pt x="731101" y="90754"/>
                    <a:pt x="729806" y="90754"/>
                  </a:cubicBezTo>
                  <a:cubicBezTo>
                    <a:pt x="728510" y="90754"/>
                    <a:pt x="725348" y="91516"/>
                    <a:pt x="720319" y="93040"/>
                  </a:cubicBezTo>
                  <a:cubicBezTo>
                    <a:pt x="715289" y="94564"/>
                    <a:pt x="711213" y="96203"/>
                    <a:pt x="708088" y="97955"/>
                  </a:cubicBezTo>
                  <a:cubicBezTo>
                    <a:pt x="704964" y="99708"/>
                    <a:pt x="702183" y="100584"/>
                    <a:pt x="699745" y="100584"/>
                  </a:cubicBezTo>
                  <a:cubicBezTo>
                    <a:pt x="694563" y="100584"/>
                    <a:pt x="691972" y="95822"/>
                    <a:pt x="691972" y="86297"/>
                  </a:cubicBezTo>
                  <a:cubicBezTo>
                    <a:pt x="691972" y="76772"/>
                    <a:pt x="693191" y="72009"/>
                    <a:pt x="695630" y="72009"/>
                  </a:cubicBezTo>
                  <a:cubicBezTo>
                    <a:pt x="696239" y="72009"/>
                    <a:pt x="697040" y="72276"/>
                    <a:pt x="698030" y="72809"/>
                  </a:cubicBezTo>
                  <a:cubicBezTo>
                    <a:pt x="699021" y="73343"/>
                    <a:pt x="700430" y="73609"/>
                    <a:pt x="702259" y="73609"/>
                  </a:cubicBezTo>
                  <a:cubicBezTo>
                    <a:pt x="704088" y="73609"/>
                    <a:pt x="707517" y="72924"/>
                    <a:pt x="712546" y="71552"/>
                  </a:cubicBezTo>
                  <a:cubicBezTo>
                    <a:pt x="717575" y="70180"/>
                    <a:pt x="722148" y="69114"/>
                    <a:pt x="726262" y="68352"/>
                  </a:cubicBezTo>
                  <a:cubicBezTo>
                    <a:pt x="729615" y="67742"/>
                    <a:pt x="731673" y="66523"/>
                    <a:pt x="732434" y="64694"/>
                  </a:cubicBezTo>
                  <a:cubicBezTo>
                    <a:pt x="733196" y="62865"/>
                    <a:pt x="733577" y="58903"/>
                    <a:pt x="733577" y="52807"/>
                  </a:cubicBezTo>
                  <a:cubicBezTo>
                    <a:pt x="733577" y="49454"/>
                    <a:pt x="732587" y="47778"/>
                    <a:pt x="730606" y="47778"/>
                  </a:cubicBezTo>
                  <a:cubicBezTo>
                    <a:pt x="727862" y="47778"/>
                    <a:pt x="722795" y="49111"/>
                    <a:pt x="715404" y="51778"/>
                  </a:cubicBezTo>
                  <a:cubicBezTo>
                    <a:pt x="708012" y="54445"/>
                    <a:pt x="703098" y="55779"/>
                    <a:pt x="700659" y="55779"/>
                  </a:cubicBezTo>
                  <a:cubicBezTo>
                    <a:pt x="698221" y="55779"/>
                    <a:pt x="696468" y="55321"/>
                    <a:pt x="695401" y="54407"/>
                  </a:cubicBezTo>
                  <a:cubicBezTo>
                    <a:pt x="694334" y="53493"/>
                    <a:pt x="693687" y="52540"/>
                    <a:pt x="693458" y="51550"/>
                  </a:cubicBezTo>
                  <a:cubicBezTo>
                    <a:pt x="693230" y="50559"/>
                    <a:pt x="693115" y="48082"/>
                    <a:pt x="693115" y="44120"/>
                  </a:cubicBezTo>
                  <a:cubicBezTo>
                    <a:pt x="693115" y="40158"/>
                    <a:pt x="692810" y="37110"/>
                    <a:pt x="692201" y="34976"/>
                  </a:cubicBezTo>
                  <a:cubicBezTo>
                    <a:pt x="691591" y="32842"/>
                    <a:pt x="691286" y="31318"/>
                    <a:pt x="691286" y="30404"/>
                  </a:cubicBezTo>
                  <a:cubicBezTo>
                    <a:pt x="691286" y="29490"/>
                    <a:pt x="691858" y="28728"/>
                    <a:pt x="693001" y="28118"/>
                  </a:cubicBezTo>
                  <a:cubicBezTo>
                    <a:pt x="694144" y="27508"/>
                    <a:pt x="695096" y="27204"/>
                    <a:pt x="695858" y="27204"/>
                  </a:cubicBezTo>
                  <a:cubicBezTo>
                    <a:pt x="696620" y="27204"/>
                    <a:pt x="697230" y="27661"/>
                    <a:pt x="697687" y="28575"/>
                  </a:cubicBezTo>
                  <a:cubicBezTo>
                    <a:pt x="698144" y="29490"/>
                    <a:pt x="699173" y="29947"/>
                    <a:pt x="700773" y="29947"/>
                  </a:cubicBezTo>
                  <a:cubicBezTo>
                    <a:pt x="702374" y="29947"/>
                    <a:pt x="705574" y="29109"/>
                    <a:pt x="710375" y="27432"/>
                  </a:cubicBezTo>
                  <a:cubicBezTo>
                    <a:pt x="715175" y="25756"/>
                    <a:pt x="719861" y="24575"/>
                    <a:pt x="724433" y="23889"/>
                  </a:cubicBezTo>
                  <a:cubicBezTo>
                    <a:pt x="729005" y="23203"/>
                    <a:pt x="731901" y="22479"/>
                    <a:pt x="733120" y="21717"/>
                  </a:cubicBezTo>
                  <a:cubicBezTo>
                    <a:pt x="734339" y="20955"/>
                    <a:pt x="735178" y="19736"/>
                    <a:pt x="735635" y="18060"/>
                  </a:cubicBezTo>
                  <a:cubicBezTo>
                    <a:pt x="737464" y="11049"/>
                    <a:pt x="739292" y="7544"/>
                    <a:pt x="741121" y="7544"/>
                  </a:cubicBezTo>
                  <a:close/>
                  <a:moveTo>
                    <a:pt x="514121" y="7087"/>
                  </a:moveTo>
                  <a:cubicBezTo>
                    <a:pt x="519303" y="7087"/>
                    <a:pt x="524104" y="7430"/>
                    <a:pt x="528523" y="8116"/>
                  </a:cubicBezTo>
                  <a:cubicBezTo>
                    <a:pt x="532943" y="8801"/>
                    <a:pt x="536677" y="9640"/>
                    <a:pt x="539725" y="10630"/>
                  </a:cubicBezTo>
                  <a:cubicBezTo>
                    <a:pt x="542773" y="11621"/>
                    <a:pt x="544601" y="12383"/>
                    <a:pt x="545211" y="12916"/>
                  </a:cubicBezTo>
                  <a:cubicBezTo>
                    <a:pt x="545821" y="13450"/>
                    <a:pt x="546125" y="14326"/>
                    <a:pt x="546125" y="15545"/>
                  </a:cubicBezTo>
                  <a:cubicBezTo>
                    <a:pt x="546125" y="16764"/>
                    <a:pt x="544944" y="18822"/>
                    <a:pt x="542582" y="21717"/>
                  </a:cubicBezTo>
                  <a:cubicBezTo>
                    <a:pt x="540220" y="24613"/>
                    <a:pt x="537972" y="26518"/>
                    <a:pt x="535838" y="27432"/>
                  </a:cubicBezTo>
                  <a:cubicBezTo>
                    <a:pt x="533705" y="28347"/>
                    <a:pt x="528980" y="29109"/>
                    <a:pt x="521665" y="29718"/>
                  </a:cubicBezTo>
                  <a:cubicBezTo>
                    <a:pt x="518617" y="30023"/>
                    <a:pt x="517093" y="32157"/>
                    <a:pt x="517093" y="36119"/>
                  </a:cubicBezTo>
                  <a:cubicBezTo>
                    <a:pt x="517093" y="37795"/>
                    <a:pt x="517550" y="39053"/>
                    <a:pt x="518465" y="39891"/>
                  </a:cubicBezTo>
                  <a:cubicBezTo>
                    <a:pt x="519379" y="40729"/>
                    <a:pt x="520751" y="41148"/>
                    <a:pt x="522580" y="41148"/>
                  </a:cubicBezTo>
                  <a:cubicBezTo>
                    <a:pt x="531571" y="41148"/>
                    <a:pt x="536715" y="41453"/>
                    <a:pt x="538010" y="42063"/>
                  </a:cubicBezTo>
                  <a:cubicBezTo>
                    <a:pt x="539306" y="42672"/>
                    <a:pt x="539953" y="44082"/>
                    <a:pt x="539953" y="46292"/>
                  </a:cubicBezTo>
                  <a:cubicBezTo>
                    <a:pt x="539953" y="48502"/>
                    <a:pt x="539648" y="50788"/>
                    <a:pt x="539039" y="53150"/>
                  </a:cubicBezTo>
                  <a:cubicBezTo>
                    <a:pt x="538429" y="55512"/>
                    <a:pt x="537934" y="56960"/>
                    <a:pt x="537553" y="57493"/>
                  </a:cubicBezTo>
                  <a:cubicBezTo>
                    <a:pt x="537172" y="58027"/>
                    <a:pt x="536219" y="58674"/>
                    <a:pt x="534695" y="59436"/>
                  </a:cubicBezTo>
                  <a:cubicBezTo>
                    <a:pt x="533171" y="60198"/>
                    <a:pt x="531266" y="60960"/>
                    <a:pt x="528980" y="61722"/>
                  </a:cubicBezTo>
                  <a:cubicBezTo>
                    <a:pt x="526694" y="62484"/>
                    <a:pt x="524332" y="63094"/>
                    <a:pt x="521894" y="63551"/>
                  </a:cubicBezTo>
                  <a:cubicBezTo>
                    <a:pt x="519151" y="64161"/>
                    <a:pt x="517779" y="65837"/>
                    <a:pt x="517779" y="68580"/>
                  </a:cubicBezTo>
                  <a:cubicBezTo>
                    <a:pt x="517779" y="70561"/>
                    <a:pt x="518960" y="72581"/>
                    <a:pt x="521322" y="74638"/>
                  </a:cubicBezTo>
                  <a:cubicBezTo>
                    <a:pt x="523685" y="76696"/>
                    <a:pt x="526237" y="78029"/>
                    <a:pt x="528980" y="78639"/>
                  </a:cubicBezTo>
                  <a:cubicBezTo>
                    <a:pt x="531724" y="79248"/>
                    <a:pt x="534276" y="80658"/>
                    <a:pt x="536639" y="82868"/>
                  </a:cubicBezTo>
                  <a:cubicBezTo>
                    <a:pt x="539001" y="85078"/>
                    <a:pt x="540182" y="87059"/>
                    <a:pt x="540182" y="88811"/>
                  </a:cubicBezTo>
                  <a:cubicBezTo>
                    <a:pt x="540182" y="90564"/>
                    <a:pt x="539306" y="91821"/>
                    <a:pt x="537553" y="92583"/>
                  </a:cubicBezTo>
                  <a:cubicBezTo>
                    <a:pt x="535800" y="93345"/>
                    <a:pt x="534010" y="93726"/>
                    <a:pt x="532181" y="93726"/>
                  </a:cubicBezTo>
                  <a:cubicBezTo>
                    <a:pt x="530352" y="93726"/>
                    <a:pt x="527952" y="93383"/>
                    <a:pt x="524980" y="92698"/>
                  </a:cubicBezTo>
                  <a:cubicBezTo>
                    <a:pt x="522008" y="92012"/>
                    <a:pt x="519913" y="91669"/>
                    <a:pt x="518693" y="91669"/>
                  </a:cubicBezTo>
                  <a:cubicBezTo>
                    <a:pt x="517474" y="91669"/>
                    <a:pt x="516636" y="92545"/>
                    <a:pt x="516179" y="94298"/>
                  </a:cubicBezTo>
                  <a:cubicBezTo>
                    <a:pt x="515722" y="96050"/>
                    <a:pt x="515493" y="99060"/>
                    <a:pt x="515493" y="103327"/>
                  </a:cubicBezTo>
                  <a:lnTo>
                    <a:pt x="515722" y="127559"/>
                  </a:lnTo>
                  <a:cubicBezTo>
                    <a:pt x="515722" y="142037"/>
                    <a:pt x="514807" y="149276"/>
                    <a:pt x="512978" y="149276"/>
                  </a:cubicBezTo>
                  <a:cubicBezTo>
                    <a:pt x="512064" y="149276"/>
                    <a:pt x="510197" y="148247"/>
                    <a:pt x="507378" y="146190"/>
                  </a:cubicBezTo>
                  <a:cubicBezTo>
                    <a:pt x="504558" y="144133"/>
                    <a:pt x="503149" y="139599"/>
                    <a:pt x="503149" y="132588"/>
                  </a:cubicBezTo>
                  <a:cubicBezTo>
                    <a:pt x="503149" y="128778"/>
                    <a:pt x="503530" y="123139"/>
                    <a:pt x="504292" y="115672"/>
                  </a:cubicBezTo>
                  <a:cubicBezTo>
                    <a:pt x="505054" y="108204"/>
                    <a:pt x="505435" y="103061"/>
                    <a:pt x="505435" y="100241"/>
                  </a:cubicBezTo>
                  <a:cubicBezTo>
                    <a:pt x="505435" y="97422"/>
                    <a:pt x="505092" y="96012"/>
                    <a:pt x="504406" y="96012"/>
                  </a:cubicBezTo>
                  <a:cubicBezTo>
                    <a:pt x="503720" y="96012"/>
                    <a:pt x="502044" y="97079"/>
                    <a:pt x="499377" y="99213"/>
                  </a:cubicBezTo>
                  <a:cubicBezTo>
                    <a:pt x="496710" y="101346"/>
                    <a:pt x="492785" y="103975"/>
                    <a:pt x="487604" y="107099"/>
                  </a:cubicBezTo>
                  <a:cubicBezTo>
                    <a:pt x="482422" y="110224"/>
                    <a:pt x="478612" y="112319"/>
                    <a:pt x="476174" y="113386"/>
                  </a:cubicBezTo>
                  <a:cubicBezTo>
                    <a:pt x="473735" y="114453"/>
                    <a:pt x="471983" y="114986"/>
                    <a:pt x="470916" y="114986"/>
                  </a:cubicBezTo>
                  <a:cubicBezTo>
                    <a:pt x="467716" y="114986"/>
                    <a:pt x="464972" y="113272"/>
                    <a:pt x="462686" y="109843"/>
                  </a:cubicBezTo>
                  <a:cubicBezTo>
                    <a:pt x="460400" y="106414"/>
                    <a:pt x="459257" y="102146"/>
                    <a:pt x="459257" y="97041"/>
                  </a:cubicBezTo>
                  <a:cubicBezTo>
                    <a:pt x="459257" y="91936"/>
                    <a:pt x="459600" y="89383"/>
                    <a:pt x="460286" y="89383"/>
                  </a:cubicBezTo>
                  <a:cubicBezTo>
                    <a:pt x="460972" y="89383"/>
                    <a:pt x="461772" y="90107"/>
                    <a:pt x="462686" y="91555"/>
                  </a:cubicBezTo>
                  <a:cubicBezTo>
                    <a:pt x="463601" y="93002"/>
                    <a:pt x="465582" y="93726"/>
                    <a:pt x="468630" y="93726"/>
                  </a:cubicBezTo>
                  <a:cubicBezTo>
                    <a:pt x="474574" y="93726"/>
                    <a:pt x="482003" y="90754"/>
                    <a:pt x="490919" y="84811"/>
                  </a:cubicBezTo>
                  <a:cubicBezTo>
                    <a:pt x="499834" y="78867"/>
                    <a:pt x="504292" y="74067"/>
                    <a:pt x="504292" y="70409"/>
                  </a:cubicBezTo>
                  <a:cubicBezTo>
                    <a:pt x="504292" y="67818"/>
                    <a:pt x="503149" y="66523"/>
                    <a:pt x="500863" y="66523"/>
                  </a:cubicBezTo>
                  <a:cubicBezTo>
                    <a:pt x="500101" y="66523"/>
                    <a:pt x="497205" y="67018"/>
                    <a:pt x="492176" y="68009"/>
                  </a:cubicBezTo>
                  <a:cubicBezTo>
                    <a:pt x="487147" y="68999"/>
                    <a:pt x="482765" y="70104"/>
                    <a:pt x="479031" y="71323"/>
                  </a:cubicBezTo>
                  <a:cubicBezTo>
                    <a:pt x="475298" y="72543"/>
                    <a:pt x="471983" y="73152"/>
                    <a:pt x="469087" y="73152"/>
                  </a:cubicBezTo>
                  <a:cubicBezTo>
                    <a:pt x="463601" y="73152"/>
                    <a:pt x="460858" y="70409"/>
                    <a:pt x="460858" y="64923"/>
                  </a:cubicBezTo>
                  <a:cubicBezTo>
                    <a:pt x="460858" y="62332"/>
                    <a:pt x="461239" y="59893"/>
                    <a:pt x="462001" y="57607"/>
                  </a:cubicBezTo>
                  <a:cubicBezTo>
                    <a:pt x="462763" y="55321"/>
                    <a:pt x="463715" y="53797"/>
                    <a:pt x="464858" y="53035"/>
                  </a:cubicBezTo>
                  <a:cubicBezTo>
                    <a:pt x="466001" y="52273"/>
                    <a:pt x="467525" y="51892"/>
                    <a:pt x="469430" y="51892"/>
                  </a:cubicBezTo>
                  <a:cubicBezTo>
                    <a:pt x="471335" y="51892"/>
                    <a:pt x="475450" y="50749"/>
                    <a:pt x="481775" y="48463"/>
                  </a:cubicBezTo>
                  <a:cubicBezTo>
                    <a:pt x="488099" y="46177"/>
                    <a:pt x="493281" y="44692"/>
                    <a:pt x="497319" y="44006"/>
                  </a:cubicBezTo>
                  <a:cubicBezTo>
                    <a:pt x="501358" y="43320"/>
                    <a:pt x="504139" y="42291"/>
                    <a:pt x="505663" y="40920"/>
                  </a:cubicBezTo>
                  <a:cubicBezTo>
                    <a:pt x="507187" y="39548"/>
                    <a:pt x="507949" y="37719"/>
                    <a:pt x="507949" y="35433"/>
                  </a:cubicBezTo>
                  <a:cubicBezTo>
                    <a:pt x="507949" y="33147"/>
                    <a:pt x="506844" y="32004"/>
                    <a:pt x="504635" y="32004"/>
                  </a:cubicBezTo>
                  <a:cubicBezTo>
                    <a:pt x="502425" y="32004"/>
                    <a:pt x="498310" y="32881"/>
                    <a:pt x="492290" y="34633"/>
                  </a:cubicBezTo>
                  <a:cubicBezTo>
                    <a:pt x="486270" y="36386"/>
                    <a:pt x="481241" y="37262"/>
                    <a:pt x="477203" y="37262"/>
                  </a:cubicBezTo>
                  <a:cubicBezTo>
                    <a:pt x="473164" y="37262"/>
                    <a:pt x="470306" y="36386"/>
                    <a:pt x="468630" y="34633"/>
                  </a:cubicBezTo>
                  <a:cubicBezTo>
                    <a:pt x="466954" y="32881"/>
                    <a:pt x="466115" y="29871"/>
                    <a:pt x="466115" y="25603"/>
                  </a:cubicBezTo>
                  <a:cubicBezTo>
                    <a:pt x="466115" y="17983"/>
                    <a:pt x="468325" y="14173"/>
                    <a:pt x="472745" y="14173"/>
                  </a:cubicBezTo>
                  <a:lnTo>
                    <a:pt x="476174" y="14859"/>
                  </a:lnTo>
                  <a:cubicBezTo>
                    <a:pt x="479222" y="14859"/>
                    <a:pt x="482575" y="13792"/>
                    <a:pt x="486232" y="11659"/>
                  </a:cubicBezTo>
                  <a:cubicBezTo>
                    <a:pt x="488518" y="10287"/>
                    <a:pt x="492214" y="9182"/>
                    <a:pt x="497319" y="8344"/>
                  </a:cubicBezTo>
                  <a:cubicBezTo>
                    <a:pt x="502425" y="7506"/>
                    <a:pt x="508025" y="7087"/>
                    <a:pt x="514121" y="7087"/>
                  </a:cubicBezTo>
                  <a:close/>
                  <a:moveTo>
                    <a:pt x="74295" y="6630"/>
                  </a:moveTo>
                  <a:cubicBezTo>
                    <a:pt x="76124" y="6630"/>
                    <a:pt x="78143" y="7239"/>
                    <a:pt x="80353" y="8458"/>
                  </a:cubicBezTo>
                  <a:cubicBezTo>
                    <a:pt x="82563" y="9678"/>
                    <a:pt x="83668" y="11583"/>
                    <a:pt x="83668" y="14173"/>
                  </a:cubicBezTo>
                  <a:cubicBezTo>
                    <a:pt x="83668" y="17831"/>
                    <a:pt x="81458" y="20422"/>
                    <a:pt x="77038" y="21946"/>
                  </a:cubicBezTo>
                  <a:cubicBezTo>
                    <a:pt x="72619" y="23165"/>
                    <a:pt x="69837" y="24994"/>
                    <a:pt x="68694" y="27432"/>
                  </a:cubicBezTo>
                  <a:cubicBezTo>
                    <a:pt x="67551" y="29871"/>
                    <a:pt x="66980" y="35890"/>
                    <a:pt x="66980" y="45492"/>
                  </a:cubicBezTo>
                  <a:cubicBezTo>
                    <a:pt x="66980" y="51130"/>
                    <a:pt x="66408" y="57493"/>
                    <a:pt x="65265" y="64580"/>
                  </a:cubicBezTo>
                  <a:cubicBezTo>
                    <a:pt x="64122" y="71666"/>
                    <a:pt x="63284" y="75781"/>
                    <a:pt x="62751" y="76924"/>
                  </a:cubicBezTo>
                  <a:cubicBezTo>
                    <a:pt x="62217" y="78067"/>
                    <a:pt x="60808" y="79553"/>
                    <a:pt x="58522" y="81382"/>
                  </a:cubicBezTo>
                  <a:cubicBezTo>
                    <a:pt x="56236" y="83211"/>
                    <a:pt x="54216" y="84125"/>
                    <a:pt x="52464" y="84125"/>
                  </a:cubicBezTo>
                  <a:cubicBezTo>
                    <a:pt x="50711" y="84125"/>
                    <a:pt x="49301" y="83515"/>
                    <a:pt x="48235" y="82296"/>
                  </a:cubicBezTo>
                  <a:cubicBezTo>
                    <a:pt x="47168" y="81077"/>
                    <a:pt x="46787" y="79553"/>
                    <a:pt x="47092" y="77724"/>
                  </a:cubicBezTo>
                  <a:cubicBezTo>
                    <a:pt x="48311" y="71171"/>
                    <a:pt x="48920" y="65113"/>
                    <a:pt x="48920" y="59551"/>
                  </a:cubicBezTo>
                  <a:cubicBezTo>
                    <a:pt x="48920" y="53988"/>
                    <a:pt x="48616" y="49721"/>
                    <a:pt x="48006" y="46749"/>
                  </a:cubicBezTo>
                  <a:cubicBezTo>
                    <a:pt x="47396" y="43777"/>
                    <a:pt x="46634" y="41986"/>
                    <a:pt x="45720" y="41377"/>
                  </a:cubicBezTo>
                  <a:cubicBezTo>
                    <a:pt x="44806" y="40767"/>
                    <a:pt x="43472" y="40424"/>
                    <a:pt x="41720" y="40348"/>
                  </a:cubicBezTo>
                  <a:cubicBezTo>
                    <a:pt x="39967" y="40272"/>
                    <a:pt x="38176" y="40234"/>
                    <a:pt x="36347" y="40234"/>
                  </a:cubicBezTo>
                  <a:cubicBezTo>
                    <a:pt x="29642" y="40234"/>
                    <a:pt x="24384" y="38024"/>
                    <a:pt x="20574" y="33604"/>
                  </a:cubicBezTo>
                  <a:cubicBezTo>
                    <a:pt x="16764" y="29185"/>
                    <a:pt x="14859" y="26251"/>
                    <a:pt x="14859" y="24803"/>
                  </a:cubicBezTo>
                  <a:cubicBezTo>
                    <a:pt x="14859" y="23356"/>
                    <a:pt x="16955" y="21451"/>
                    <a:pt x="21146" y="19088"/>
                  </a:cubicBezTo>
                  <a:cubicBezTo>
                    <a:pt x="25337" y="16726"/>
                    <a:pt x="31547" y="15164"/>
                    <a:pt x="39776" y="14402"/>
                  </a:cubicBezTo>
                  <a:cubicBezTo>
                    <a:pt x="57912" y="12573"/>
                    <a:pt x="68047" y="10592"/>
                    <a:pt x="70180" y="8458"/>
                  </a:cubicBezTo>
                  <a:cubicBezTo>
                    <a:pt x="71399" y="7239"/>
                    <a:pt x="72771" y="6630"/>
                    <a:pt x="74295" y="6630"/>
                  </a:cubicBezTo>
                  <a:close/>
                  <a:moveTo>
                    <a:pt x="824103" y="5944"/>
                  </a:moveTo>
                  <a:cubicBezTo>
                    <a:pt x="828675" y="5944"/>
                    <a:pt x="831190" y="9449"/>
                    <a:pt x="831647" y="16459"/>
                  </a:cubicBezTo>
                  <a:cubicBezTo>
                    <a:pt x="831647" y="18593"/>
                    <a:pt x="832714" y="19660"/>
                    <a:pt x="834847" y="19660"/>
                  </a:cubicBezTo>
                  <a:cubicBezTo>
                    <a:pt x="845058" y="20117"/>
                    <a:pt x="854812" y="21108"/>
                    <a:pt x="864108" y="22632"/>
                  </a:cubicBezTo>
                  <a:cubicBezTo>
                    <a:pt x="873404" y="24156"/>
                    <a:pt x="878662" y="25222"/>
                    <a:pt x="879881" y="25832"/>
                  </a:cubicBezTo>
                  <a:cubicBezTo>
                    <a:pt x="881101" y="26442"/>
                    <a:pt x="881710" y="27242"/>
                    <a:pt x="881710" y="28232"/>
                  </a:cubicBezTo>
                  <a:cubicBezTo>
                    <a:pt x="881710" y="29223"/>
                    <a:pt x="880567" y="30937"/>
                    <a:pt x="878281" y="33376"/>
                  </a:cubicBezTo>
                  <a:cubicBezTo>
                    <a:pt x="875995" y="35814"/>
                    <a:pt x="872604" y="37033"/>
                    <a:pt x="868109" y="37033"/>
                  </a:cubicBezTo>
                  <a:cubicBezTo>
                    <a:pt x="863613" y="37033"/>
                    <a:pt x="858812" y="36691"/>
                    <a:pt x="853707" y="36005"/>
                  </a:cubicBezTo>
                  <a:cubicBezTo>
                    <a:pt x="848601" y="35319"/>
                    <a:pt x="843648" y="34976"/>
                    <a:pt x="838848" y="34976"/>
                  </a:cubicBezTo>
                  <a:cubicBezTo>
                    <a:pt x="834047" y="34976"/>
                    <a:pt x="831190" y="35243"/>
                    <a:pt x="830275" y="35776"/>
                  </a:cubicBezTo>
                  <a:cubicBezTo>
                    <a:pt x="829361" y="36310"/>
                    <a:pt x="828675" y="37910"/>
                    <a:pt x="828218" y="40577"/>
                  </a:cubicBezTo>
                  <a:cubicBezTo>
                    <a:pt x="827761" y="43244"/>
                    <a:pt x="827532" y="46330"/>
                    <a:pt x="827532" y="49835"/>
                  </a:cubicBezTo>
                  <a:cubicBezTo>
                    <a:pt x="827532" y="53340"/>
                    <a:pt x="827685" y="55283"/>
                    <a:pt x="827989" y="55664"/>
                  </a:cubicBezTo>
                  <a:cubicBezTo>
                    <a:pt x="828294" y="56045"/>
                    <a:pt x="829208" y="56464"/>
                    <a:pt x="830732" y="56922"/>
                  </a:cubicBezTo>
                  <a:cubicBezTo>
                    <a:pt x="832256" y="57379"/>
                    <a:pt x="834504" y="57874"/>
                    <a:pt x="837476" y="58408"/>
                  </a:cubicBezTo>
                  <a:cubicBezTo>
                    <a:pt x="840448" y="58941"/>
                    <a:pt x="843001" y="59208"/>
                    <a:pt x="845134" y="59208"/>
                  </a:cubicBezTo>
                  <a:lnTo>
                    <a:pt x="851535" y="58979"/>
                  </a:lnTo>
                  <a:cubicBezTo>
                    <a:pt x="855650" y="58979"/>
                    <a:pt x="857707" y="60732"/>
                    <a:pt x="857707" y="64237"/>
                  </a:cubicBezTo>
                  <a:cubicBezTo>
                    <a:pt x="857707" y="66370"/>
                    <a:pt x="855802" y="69037"/>
                    <a:pt x="851992" y="72238"/>
                  </a:cubicBezTo>
                  <a:cubicBezTo>
                    <a:pt x="851078" y="73000"/>
                    <a:pt x="849630" y="74676"/>
                    <a:pt x="847649" y="77267"/>
                  </a:cubicBezTo>
                  <a:cubicBezTo>
                    <a:pt x="845668" y="79858"/>
                    <a:pt x="842886" y="83782"/>
                    <a:pt x="839305" y="89040"/>
                  </a:cubicBezTo>
                  <a:cubicBezTo>
                    <a:pt x="835723" y="94298"/>
                    <a:pt x="833857" y="97193"/>
                    <a:pt x="833704" y="97727"/>
                  </a:cubicBezTo>
                  <a:cubicBezTo>
                    <a:pt x="833552" y="98260"/>
                    <a:pt x="833476" y="99098"/>
                    <a:pt x="833476" y="100241"/>
                  </a:cubicBezTo>
                  <a:cubicBezTo>
                    <a:pt x="833476" y="101384"/>
                    <a:pt x="834009" y="102413"/>
                    <a:pt x="835076" y="103327"/>
                  </a:cubicBezTo>
                  <a:cubicBezTo>
                    <a:pt x="843458" y="110033"/>
                    <a:pt x="850849" y="116586"/>
                    <a:pt x="857250" y="122987"/>
                  </a:cubicBezTo>
                  <a:cubicBezTo>
                    <a:pt x="858317" y="124054"/>
                    <a:pt x="860031" y="125083"/>
                    <a:pt x="862394" y="126073"/>
                  </a:cubicBezTo>
                  <a:cubicBezTo>
                    <a:pt x="864756" y="127064"/>
                    <a:pt x="866775" y="127673"/>
                    <a:pt x="868452" y="127902"/>
                  </a:cubicBezTo>
                  <a:cubicBezTo>
                    <a:pt x="870128" y="128131"/>
                    <a:pt x="872223" y="128893"/>
                    <a:pt x="874738" y="130188"/>
                  </a:cubicBezTo>
                  <a:cubicBezTo>
                    <a:pt x="877252" y="131483"/>
                    <a:pt x="879462" y="132817"/>
                    <a:pt x="881367" y="134188"/>
                  </a:cubicBezTo>
                  <a:cubicBezTo>
                    <a:pt x="883272" y="135560"/>
                    <a:pt x="885292" y="136246"/>
                    <a:pt x="887425" y="136246"/>
                  </a:cubicBezTo>
                  <a:lnTo>
                    <a:pt x="891083" y="136017"/>
                  </a:lnTo>
                  <a:cubicBezTo>
                    <a:pt x="892759" y="136017"/>
                    <a:pt x="893598" y="136551"/>
                    <a:pt x="893598" y="137617"/>
                  </a:cubicBezTo>
                  <a:cubicBezTo>
                    <a:pt x="893598" y="140208"/>
                    <a:pt x="889178" y="144056"/>
                    <a:pt x="880339" y="149162"/>
                  </a:cubicBezTo>
                  <a:cubicBezTo>
                    <a:pt x="871499" y="154267"/>
                    <a:pt x="864718" y="156820"/>
                    <a:pt x="859993" y="156820"/>
                  </a:cubicBezTo>
                  <a:cubicBezTo>
                    <a:pt x="851764" y="156820"/>
                    <a:pt x="844448" y="150571"/>
                    <a:pt x="838048" y="138075"/>
                  </a:cubicBezTo>
                  <a:cubicBezTo>
                    <a:pt x="835762" y="133655"/>
                    <a:pt x="832942" y="129083"/>
                    <a:pt x="829589" y="124359"/>
                  </a:cubicBezTo>
                  <a:cubicBezTo>
                    <a:pt x="826237" y="119634"/>
                    <a:pt x="824255" y="117005"/>
                    <a:pt x="823646" y="116472"/>
                  </a:cubicBezTo>
                  <a:cubicBezTo>
                    <a:pt x="823036" y="115939"/>
                    <a:pt x="822388" y="115672"/>
                    <a:pt x="821703" y="115672"/>
                  </a:cubicBezTo>
                  <a:cubicBezTo>
                    <a:pt x="821017" y="115672"/>
                    <a:pt x="820369" y="116053"/>
                    <a:pt x="819760" y="116815"/>
                  </a:cubicBezTo>
                  <a:cubicBezTo>
                    <a:pt x="812902" y="124587"/>
                    <a:pt x="804024" y="132131"/>
                    <a:pt x="793128" y="139446"/>
                  </a:cubicBezTo>
                  <a:cubicBezTo>
                    <a:pt x="782231" y="146761"/>
                    <a:pt x="773354" y="150419"/>
                    <a:pt x="766496" y="150419"/>
                  </a:cubicBezTo>
                  <a:cubicBezTo>
                    <a:pt x="762838" y="150419"/>
                    <a:pt x="759981" y="149428"/>
                    <a:pt x="757923" y="147447"/>
                  </a:cubicBezTo>
                  <a:cubicBezTo>
                    <a:pt x="755866" y="145466"/>
                    <a:pt x="754837" y="142723"/>
                    <a:pt x="754837" y="139218"/>
                  </a:cubicBezTo>
                  <a:cubicBezTo>
                    <a:pt x="754837" y="138303"/>
                    <a:pt x="754913" y="137313"/>
                    <a:pt x="755066" y="136246"/>
                  </a:cubicBezTo>
                  <a:cubicBezTo>
                    <a:pt x="755218" y="135179"/>
                    <a:pt x="755294" y="134036"/>
                    <a:pt x="755294" y="132817"/>
                  </a:cubicBezTo>
                  <a:cubicBezTo>
                    <a:pt x="755294" y="131598"/>
                    <a:pt x="754990" y="130493"/>
                    <a:pt x="754380" y="129502"/>
                  </a:cubicBezTo>
                  <a:cubicBezTo>
                    <a:pt x="753770" y="128512"/>
                    <a:pt x="753466" y="127826"/>
                    <a:pt x="753466" y="127445"/>
                  </a:cubicBezTo>
                  <a:cubicBezTo>
                    <a:pt x="753466" y="127064"/>
                    <a:pt x="753732" y="126873"/>
                    <a:pt x="754266" y="126873"/>
                  </a:cubicBezTo>
                  <a:cubicBezTo>
                    <a:pt x="754799" y="126873"/>
                    <a:pt x="756704" y="127521"/>
                    <a:pt x="759981" y="128816"/>
                  </a:cubicBezTo>
                  <a:cubicBezTo>
                    <a:pt x="763257" y="130112"/>
                    <a:pt x="766305" y="130759"/>
                    <a:pt x="769125" y="130759"/>
                  </a:cubicBezTo>
                  <a:cubicBezTo>
                    <a:pt x="771944" y="130759"/>
                    <a:pt x="775297" y="129921"/>
                    <a:pt x="779183" y="128245"/>
                  </a:cubicBezTo>
                  <a:cubicBezTo>
                    <a:pt x="783069" y="126568"/>
                    <a:pt x="787108" y="124473"/>
                    <a:pt x="791299" y="121958"/>
                  </a:cubicBezTo>
                  <a:cubicBezTo>
                    <a:pt x="795490" y="119444"/>
                    <a:pt x="799681" y="116434"/>
                    <a:pt x="803872" y="112929"/>
                  </a:cubicBezTo>
                  <a:cubicBezTo>
                    <a:pt x="808063" y="109423"/>
                    <a:pt x="810463" y="107214"/>
                    <a:pt x="811073" y="106299"/>
                  </a:cubicBezTo>
                  <a:cubicBezTo>
                    <a:pt x="811682" y="105385"/>
                    <a:pt x="811987" y="104470"/>
                    <a:pt x="811987" y="103556"/>
                  </a:cubicBezTo>
                  <a:cubicBezTo>
                    <a:pt x="811987" y="102642"/>
                    <a:pt x="811035" y="101041"/>
                    <a:pt x="809130" y="98755"/>
                  </a:cubicBezTo>
                  <a:cubicBezTo>
                    <a:pt x="807225" y="96469"/>
                    <a:pt x="804748" y="93802"/>
                    <a:pt x="801700" y="90754"/>
                  </a:cubicBezTo>
                  <a:cubicBezTo>
                    <a:pt x="798652" y="87706"/>
                    <a:pt x="796328" y="85801"/>
                    <a:pt x="794728" y="85039"/>
                  </a:cubicBezTo>
                  <a:cubicBezTo>
                    <a:pt x="793128" y="84277"/>
                    <a:pt x="790423" y="83706"/>
                    <a:pt x="786613" y="83325"/>
                  </a:cubicBezTo>
                  <a:cubicBezTo>
                    <a:pt x="782803" y="82944"/>
                    <a:pt x="779488" y="81344"/>
                    <a:pt x="776669" y="78524"/>
                  </a:cubicBezTo>
                  <a:cubicBezTo>
                    <a:pt x="773849" y="75705"/>
                    <a:pt x="772439" y="73038"/>
                    <a:pt x="772439" y="70523"/>
                  </a:cubicBezTo>
                  <a:cubicBezTo>
                    <a:pt x="772439" y="68009"/>
                    <a:pt x="773316" y="64961"/>
                    <a:pt x="775068" y="61379"/>
                  </a:cubicBezTo>
                  <a:cubicBezTo>
                    <a:pt x="776821" y="57798"/>
                    <a:pt x="778269" y="56007"/>
                    <a:pt x="779412" y="56007"/>
                  </a:cubicBezTo>
                  <a:cubicBezTo>
                    <a:pt x="780555" y="56007"/>
                    <a:pt x="783069" y="57569"/>
                    <a:pt x="786956" y="60694"/>
                  </a:cubicBezTo>
                  <a:cubicBezTo>
                    <a:pt x="790842" y="63818"/>
                    <a:pt x="793471" y="65989"/>
                    <a:pt x="794842" y="67209"/>
                  </a:cubicBezTo>
                  <a:cubicBezTo>
                    <a:pt x="796214" y="68428"/>
                    <a:pt x="797738" y="69037"/>
                    <a:pt x="799414" y="69037"/>
                  </a:cubicBezTo>
                  <a:cubicBezTo>
                    <a:pt x="801091" y="69037"/>
                    <a:pt x="803262" y="68047"/>
                    <a:pt x="805929" y="66066"/>
                  </a:cubicBezTo>
                  <a:cubicBezTo>
                    <a:pt x="808596" y="64084"/>
                    <a:pt x="810768" y="60198"/>
                    <a:pt x="812444" y="54407"/>
                  </a:cubicBezTo>
                  <a:cubicBezTo>
                    <a:pt x="814121" y="48616"/>
                    <a:pt x="814959" y="44272"/>
                    <a:pt x="814959" y="41377"/>
                  </a:cubicBezTo>
                  <a:cubicBezTo>
                    <a:pt x="814959" y="38481"/>
                    <a:pt x="813435" y="37033"/>
                    <a:pt x="810387" y="37033"/>
                  </a:cubicBezTo>
                  <a:cubicBezTo>
                    <a:pt x="806425" y="37033"/>
                    <a:pt x="801281" y="38253"/>
                    <a:pt x="794957" y="40691"/>
                  </a:cubicBezTo>
                  <a:cubicBezTo>
                    <a:pt x="788632" y="43129"/>
                    <a:pt x="784174" y="44349"/>
                    <a:pt x="781583" y="44349"/>
                  </a:cubicBezTo>
                  <a:cubicBezTo>
                    <a:pt x="777316" y="44349"/>
                    <a:pt x="775183" y="41605"/>
                    <a:pt x="775183" y="36119"/>
                  </a:cubicBezTo>
                  <a:cubicBezTo>
                    <a:pt x="775183" y="32766"/>
                    <a:pt x="775449" y="30290"/>
                    <a:pt x="775983" y="28690"/>
                  </a:cubicBezTo>
                  <a:cubicBezTo>
                    <a:pt x="776516" y="27089"/>
                    <a:pt x="777469" y="26289"/>
                    <a:pt x="778840" y="26289"/>
                  </a:cubicBezTo>
                  <a:lnTo>
                    <a:pt x="782041" y="26746"/>
                  </a:lnTo>
                  <a:cubicBezTo>
                    <a:pt x="784479" y="26746"/>
                    <a:pt x="787222" y="25946"/>
                    <a:pt x="790270" y="24346"/>
                  </a:cubicBezTo>
                  <a:cubicBezTo>
                    <a:pt x="793318" y="22746"/>
                    <a:pt x="799948" y="21412"/>
                    <a:pt x="810158" y="20346"/>
                  </a:cubicBezTo>
                  <a:cubicBezTo>
                    <a:pt x="811682" y="20041"/>
                    <a:pt x="813245" y="19317"/>
                    <a:pt x="814845" y="18174"/>
                  </a:cubicBezTo>
                  <a:cubicBezTo>
                    <a:pt x="816445" y="17031"/>
                    <a:pt x="817321" y="16078"/>
                    <a:pt x="817474" y="15316"/>
                  </a:cubicBezTo>
                  <a:cubicBezTo>
                    <a:pt x="818083" y="12116"/>
                    <a:pt x="818807" y="9754"/>
                    <a:pt x="819645" y="8230"/>
                  </a:cubicBezTo>
                  <a:cubicBezTo>
                    <a:pt x="820484" y="6706"/>
                    <a:pt x="821969" y="5944"/>
                    <a:pt x="824103" y="5944"/>
                  </a:cubicBezTo>
                  <a:close/>
                  <a:moveTo>
                    <a:pt x="613791" y="5944"/>
                  </a:moveTo>
                  <a:cubicBezTo>
                    <a:pt x="618973" y="5944"/>
                    <a:pt x="621563" y="8077"/>
                    <a:pt x="621563" y="12345"/>
                  </a:cubicBezTo>
                  <a:cubicBezTo>
                    <a:pt x="621563" y="15393"/>
                    <a:pt x="620535" y="20536"/>
                    <a:pt x="618477" y="27775"/>
                  </a:cubicBezTo>
                  <a:cubicBezTo>
                    <a:pt x="616420" y="35014"/>
                    <a:pt x="615391" y="51359"/>
                    <a:pt x="615391" y="76810"/>
                  </a:cubicBezTo>
                  <a:cubicBezTo>
                    <a:pt x="615391" y="82906"/>
                    <a:pt x="615582" y="86373"/>
                    <a:pt x="615963" y="87211"/>
                  </a:cubicBezTo>
                  <a:cubicBezTo>
                    <a:pt x="616344" y="88049"/>
                    <a:pt x="618211" y="89078"/>
                    <a:pt x="621563" y="90297"/>
                  </a:cubicBezTo>
                  <a:cubicBezTo>
                    <a:pt x="624916" y="91516"/>
                    <a:pt x="628079" y="92126"/>
                    <a:pt x="631050" y="92126"/>
                  </a:cubicBezTo>
                  <a:cubicBezTo>
                    <a:pt x="634022" y="92126"/>
                    <a:pt x="636041" y="91897"/>
                    <a:pt x="637108" y="91440"/>
                  </a:cubicBezTo>
                  <a:cubicBezTo>
                    <a:pt x="640461" y="90069"/>
                    <a:pt x="644957" y="89383"/>
                    <a:pt x="650596" y="89383"/>
                  </a:cubicBezTo>
                  <a:lnTo>
                    <a:pt x="656768" y="90069"/>
                  </a:lnTo>
                  <a:cubicBezTo>
                    <a:pt x="658139" y="90069"/>
                    <a:pt x="659282" y="89802"/>
                    <a:pt x="660197" y="89269"/>
                  </a:cubicBezTo>
                  <a:cubicBezTo>
                    <a:pt x="661111" y="88735"/>
                    <a:pt x="661759" y="88468"/>
                    <a:pt x="662140" y="88468"/>
                  </a:cubicBezTo>
                  <a:cubicBezTo>
                    <a:pt x="662521" y="88468"/>
                    <a:pt x="662711" y="88849"/>
                    <a:pt x="662711" y="89611"/>
                  </a:cubicBezTo>
                  <a:cubicBezTo>
                    <a:pt x="662711" y="91745"/>
                    <a:pt x="660502" y="96584"/>
                    <a:pt x="656082" y="104128"/>
                  </a:cubicBezTo>
                  <a:cubicBezTo>
                    <a:pt x="651662" y="111671"/>
                    <a:pt x="646100" y="115443"/>
                    <a:pt x="639394" y="115443"/>
                  </a:cubicBezTo>
                  <a:cubicBezTo>
                    <a:pt x="635279" y="115443"/>
                    <a:pt x="631050" y="114300"/>
                    <a:pt x="626707" y="112014"/>
                  </a:cubicBezTo>
                  <a:cubicBezTo>
                    <a:pt x="622364" y="109728"/>
                    <a:pt x="619430" y="108585"/>
                    <a:pt x="617906" y="108585"/>
                  </a:cubicBezTo>
                  <a:cubicBezTo>
                    <a:pt x="616382" y="108585"/>
                    <a:pt x="615620" y="109881"/>
                    <a:pt x="615620" y="112471"/>
                  </a:cubicBezTo>
                  <a:lnTo>
                    <a:pt x="616306" y="137846"/>
                  </a:lnTo>
                  <a:cubicBezTo>
                    <a:pt x="616458" y="143637"/>
                    <a:pt x="616267" y="147943"/>
                    <a:pt x="615734" y="150762"/>
                  </a:cubicBezTo>
                  <a:cubicBezTo>
                    <a:pt x="615201" y="153581"/>
                    <a:pt x="613600" y="155334"/>
                    <a:pt x="610934" y="156020"/>
                  </a:cubicBezTo>
                  <a:cubicBezTo>
                    <a:pt x="608267" y="156706"/>
                    <a:pt x="606209" y="157048"/>
                    <a:pt x="604761" y="157048"/>
                  </a:cubicBezTo>
                  <a:cubicBezTo>
                    <a:pt x="603314" y="157048"/>
                    <a:pt x="602399" y="156210"/>
                    <a:pt x="602018" y="154534"/>
                  </a:cubicBezTo>
                  <a:cubicBezTo>
                    <a:pt x="601637" y="152857"/>
                    <a:pt x="601409" y="149771"/>
                    <a:pt x="601332" y="145276"/>
                  </a:cubicBezTo>
                  <a:cubicBezTo>
                    <a:pt x="601256" y="140780"/>
                    <a:pt x="601218" y="129464"/>
                    <a:pt x="601218" y="111328"/>
                  </a:cubicBezTo>
                  <a:cubicBezTo>
                    <a:pt x="601218" y="108738"/>
                    <a:pt x="600875" y="107099"/>
                    <a:pt x="600189" y="106414"/>
                  </a:cubicBezTo>
                  <a:cubicBezTo>
                    <a:pt x="599504" y="105728"/>
                    <a:pt x="598094" y="105385"/>
                    <a:pt x="595960" y="105385"/>
                  </a:cubicBezTo>
                  <a:cubicBezTo>
                    <a:pt x="585140" y="105385"/>
                    <a:pt x="572719" y="107976"/>
                    <a:pt x="558698" y="113157"/>
                  </a:cubicBezTo>
                  <a:cubicBezTo>
                    <a:pt x="546202" y="117729"/>
                    <a:pt x="538391" y="120015"/>
                    <a:pt x="535267" y="120015"/>
                  </a:cubicBezTo>
                  <a:cubicBezTo>
                    <a:pt x="532143" y="120015"/>
                    <a:pt x="530238" y="119063"/>
                    <a:pt x="529552" y="117158"/>
                  </a:cubicBezTo>
                  <a:cubicBezTo>
                    <a:pt x="528866" y="115253"/>
                    <a:pt x="528523" y="112700"/>
                    <a:pt x="528523" y="109500"/>
                  </a:cubicBezTo>
                  <a:cubicBezTo>
                    <a:pt x="528523" y="104318"/>
                    <a:pt x="529819" y="101727"/>
                    <a:pt x="532410" y="101727"/>
                  </a:cubicBezTo>
                  <a:lnTo>
                    <a:pt x="534467" y="102184"/>
                  </a:lnTo>
                  <a:cubicBezTo>
                    <a:pt x="535686" y="102184"/>
                    <a:pt x="538239" y="101194"/>
                    <a:pt x="542125" y="99213"/>
                  </a:cubicBezTo>
                  <a:cubicBezTo>
                    <a:pt x="546011" y="97231"/>
                    <a:pt x="553326" y="95212"/>
                    <a:pt x="564071" y="93155"/>
                  </a:cubicBezTo>
                  <a:cubicBezTo>
                    <a:pt x="574815" y="91097"/>
                    <a:pt x="585521" y="89840"/>
                    <a:pt x="596189" y="89383"/>
                  </a:cubicBezTo>
                  <a:cubicBezTo>
                    <a:pt x="598322" y="89230"/>
                    <a:pt x="599770" y="88888"/>
                    <a:pt x="600532" y="88354"/>
                  </a:cubicBezTo>
                  <a:cubicBezTo>
                    <a:pt x="601294" y="87821"/>
                    <a:pt x="601675" y="86335"/>
                    <a:pt x="601675" y="83896"/>
                  </a:cubicBezTo>
                  <a:cubicBezTo>
                    <a:pt x="601980" y="66218"/>
                    <a:pt x="602590" y="54788"/>
                    <a:pt x="603504" y="49606"/>
                  </a:cubicBezTo>
                  <a:cubicBezTo>
                    <a:pt x="604418" y="44425"/>
                    <a:pt x="604876" y="40272"/>
                    <a:pt x="604876" y="37148"/>
                  </a:cubicBezTo>
                  <a:cubicBezTo>
                    <a:pt x="604876" y="34024"/>
                    <a:pt x="604533" y="31547"/>
                    <a:pt x="603847" y="29718"/>
                  </a:cubicBezTo>
                  <a:cubicBezTo>
                    <a:pt x="603161" y="27889"/>
                    <a:pt x="602818" y="25070"/>
                    <a:pt x="602818" y="21260"/>
                  </a:cubicBezTo>
                  <a:cubicBezTo>
                    <a:pt x="602818" y="17450"/>
                    <a:pt x="604075" y="13945"/>
                    <a:pt x="606590" y="10744"/>
                  </a:cubicBezTo>
                  <a:cubicBezTo>
                    <a:pt x="609105" y="7544"/>
                    <a:pt x="611505" y="5944"/>
                    <a:pt x="613791" y="5944"/>
                  </a:cubicBezTo>
                  <a:close/>
                  <a:moveTo>
                    <a:pt x="1236955" y="4801"/>
                  </a:moveTo>
                  <a:cubicBezTo>
                    <a:pt x="1244575" y="4801"/>
                    <a:pt x="1248842" y="11202"/>
                    <a:pt x="1249756" y="24003"/>
                  </a:cubicBezTo>
                  <a:cubicBezTo>
                    <a:pt x="1249909" y="27204"/>
                    <a:pt x="1250290" y="29375"/>
                    <a:pt x="1250899" y="30518"/>
                  </a:cubicBezTo>
                  <a:cubicBezTo>
                    <a:pt x="1251509" y="31661"/>
                    <a:pt x="1253490" y="32233"/>
                    <a:pt x="1256843" y="32233"/>
                  </a:cubicBezTo>
                  <a:cubicBezTo>
                    <a:pt x="1264615" y="32233"/>
                    <a:pt x="1269340" y="31814"/>
                    <a:pt x="1271016" y="30976"/>
                  </a:cubicBezTo>
                  <a:cubicBezTo>
                    <a:pt x="1272693" y="30137"/>
                    <a:pt x="1275055" y="27966"/>
                    <a:pt x="1278103" y="24460"/>
                  </a:cubicBezTo>
                  <a:cubicBezTo>
                    <a:pt x="1281151" y="20955"/>
                    <a:pt x="1282675" y="18517"/>
                    <a:pt x="1282675" y="17145"/>
                  </a:cubicBezTo>
                  <a:cubicBezTo>
                    <a:pt x="1282675" y="15774"/>
                    <a:pt x="1281989" y="14631"/>
                    <a:pt x="1280617" y="13716"/>
                  </a:cubicBezTo>
                  <a:cubicBezTo>
                    <a:pt x="1279246" y="12802"/>
                    <a:pt x="1278560" y="12040"/>
                    <a:pt x="1278560" y="11430"/>
                  </a:cubicBezTo>
                  <a:cubicBezTo>
                    <a:pt x="1278560" y="9449"/>
                    <a:pt x="1283589" y="8458"/>
                    <a:pt x="1293647" y="8458"/>
                  </a:cubicBezTo>
                  <a:cubicBezTo>
                    <a:pt x="1297305" y="8458"/>
                    <a:pt x="1299782" y="8725"/>
                    <a:pt x="1301077" y="9259"/>
                  </a:cubicBezTo>
                  <a:cubicBezTo>
                    <a:pt x="1302372" y="9792"/>
                    <a:pt x="1303439" y="10668"/>
                    <a:pt x="1304277" y="11887"/>
                  </a:cubicBezTo>
                  <a:cubicBezTo>
                    <a:pt x="1305116" y="13107"/>
                    <a:pt x="1305535" y="14478"/>
                    <a:pt x="1305535" y="16002"/>
                  </a:cubicBezTo>
                  <a:cubicBezTo>
                    <a:pt x="1305535" y="20269"/>
                    <a:pt x="1303134" y="23584"/>
                    <a:pt x="1298334" y="25946"/>
                  </a:cubicBezTo>
                  <a:cubicBezTo>
                    <a:pt x="1293533" y="28309"/>
                    <a:pt x="1291133" y="30328"/>
                    <a:pt x="1291133" y="32004"/>
                  </a:cubicBezTo>
                  <a:cubicBezTo>
                    <a:pt x="1291133" y="33681"/>
                    <a:pt x="1292504" y="34671"/>
                    <a:pt x="1295248" y="34976"/>
                  </a:cubicBezTo>
                  <a:cubicBezTo>
                    <a:pt x="1303934" y="35890"/>
                    <a:pt x="1312850" y="37148"/>
                    <a:pt x="1321994" y="38748"/>
                  </a:cubicBezTo>
                  <a:cubicBezTo>
                    <a:pt x="1331138" y="40348"/>
                    <a:pt x="1336586" y="42025"/>
                    <a:pt x="1338339" y="43777"/>
                  </a:cubicBezTo>
                  <a:cubicBezTo>
                    <a:pt x="1340091" y="45530"/>
                    <a:pt x="1340968" y="47473"/>
                    <a:pt x="1340968" y="49606"/>
                  </a:cubicBezTo>
                  <a:cubicBezTo>
                    <a:pt x="1340968" y="52350"/>
                    <a:pt x="1339634" y="54979"/>
                    <a:pt x="1336967" y="57493"/>
                  </a:cubicBezTo>
                  <a:cubicBezTo>
                    <a:pt x="1334300" y="60008"/>
                    <a:pt x="1331366" y="64542"/>
                    <a:pt x="1328166" y="71095"/>
                  </a:cubicBezTo>
                  <a:cubicBezTo>
                    <a:pt x="1326490" y="74752"/>
                    <a:pt x="1324432" y="76581"/>
                    <a:pt x="1321994" y="76581"/>
                  </a:cubicBezTo>
                  <a:cubicBezTo>
                    <a:pt x="1320775" y="76581"/>
                    <a:pt x="1319251" y="76010"/>
                    <a:pt x="1317422" y="74867"/>
                  </a:cubicBezTo>
                  <a:cubicBezTo>
                    <a:pt x="1315593" y="73724"/>
                    <a:pt x="1314679" y="72276"/>
                    <a:pt x="1314679" y="70523"/>
                  </a:cubicBezTo>
                  <a:cubicBezTo>
                    <a:pt x="1314679" y="68771"/>
                    <a:pt x="1316126" y="64770"/>
                    <a:pt x="1319022" y="58522"/>
                  </a:cubicBezTo>
                  <a:cubicBezTo>
                    <a:pt x="1319784" y="56998"/>
                    <a:pt x="1320165" y="55360"/>
                    <a:pt x="1320165" y="53607"/>
                  </a:cubicBezTo>
                  <a:cubicBezTo>
                    <a:pt x="1320165" y="51854"/>
                    <a:pt x="1319289" y="50407"/>
                    <a:pt x="1317536" y="49264"/>
                  </a:cubicBezTo>
                  <a:cubicBezTo>
                    <a:pt x="1315784" y="48121"/>
                    <a:pt x="1310678" y="46901"/>
                    <a:pt x="1302220" y="45606"/>
                  </a:cubicBezTo>
                  <a:cubicBezTo>
                    <a:pt x="1293762" y="44311"/>
                    <a:pt x="1281074" y="43663"/>
                    <a:pt x="1264158" y="43663"/>
                  </a:cubicBezTo>
                  <a:cubicBezTo>
                    <a:pt x="1247242" y="43663"/>
                    <a:pt x="1234935" y="44044"/>
                    <a:pt x="1227239" y="44806"/>
                  </a:cubicBezTo>
                  <a:cubicBezTo>
                    <a:pt x="1219543" y="45568"/>
                    <a:pt x="1211085" y="47092"/>
                    <a:pt x="1201865" y="49378"/>
                  </a:cubicBezTo>
                  <a:cubicBezTo>
                    <a:pt x="1192644" y="51664"/>
                    <a:pt x="1185634" y="53836"/>
                    <a:pt x="1180833" y="55893"/>
                  </a:cubicBezTo>
                  <a:cubicBezTo>
                    <a:pt x="1176033" y="57950"/>
                    <a:pt x="1172718" y="60160"/>
                    <a:pt x="1170889" y="62522"/>
                  </a:cubicBezTo>
                  <a:cubicBezTo>
                    <a:pt x="1169060" y="64885"/>
                    <a:pt x="1167460" y="68085"/>
                    <a:pt x="1166089" y="72124"/>
                  </a:cubicBezTo>
                  <a:cubicBezTo>
                    <a:pt x="1164717" y="76162"/>
                    <a:pt x="1163117" y="79096"/>
                    <a:pt x="1161288" y="80925"/>
                  </a:cubicBezTo>
                  <a:cubicBezTo>
                    <a:pt x="1159459" y="82753"/>
                    <a:pt x="1157630" y="83668"/>
                    <a:pt x="1155802" y="83668"/>
                  </a:cubicBezTo>
                  <a:cubicBezTo>
                    <a:pt x="1152601" y="83668"/>
                    <a:pt x="1151001" y="79782"/>
                    <a:pt x="1151001" y="72009"/>
                  </a:cubicBezTo>
                  <a:lnTo>
                    <a:pt x="1151458" y="62637"/>
                  </a:lnTo>
                  <a:cubicBezTo>
                    <a:pt x="1151458" y="57150"/>
                    <a:pt x="1150544" y="53416"/>
                    <a:pt x="1148715" y="51435"/>
                  </a:cubicBezTo>
                  <a:cubicBezTo>
                    <a:pt x="1147648" y="50216"/>
                    <a:pt x="1147115" y="49073"/>
                    <a:pt x="1147115" y="48006"/>
                  </a:cubicBezTo>
                  <a:cubicBezTo>
                    <a:pt x="1147115" y="45415"/>
                    <a:pt x="1149248" y="44120"/>
                    <a:pt x="1153516" y="44120"/>
                  </a:cubicBezTo>
                  <a:cubicBezTo>
                    <a:pt x="1154887" y="44120"/>
                    <a:pt x="1156335" y="44272"/>
                    <a:pt x="1157859" y="44577"/>
                  </a:cubicBezTo>
                  <a:cubicBezTo>
                    <a:pt x="1159383" y="44882"/>
                    <a:pt x="1161288" y="45034"/>
                    <a:pt x="1163574" y="45034"/>
                  </a:cubicBezTo>
                  <a:cubicBezTo>
                    <a:pt x="1168756" y="45034"/>
                    <a:pt x="1173251" y="44463"/>
                    <a:pt x="1177061" y="43320"/>
                  </a:cubicBezTo>
                  <a:cubicBezTo>
                    <a:pt x="1180871" y="42177"/>
                    <a:pt x="1184415" y="41224"/>
                    <a:pt x="1187691" y="40462"/>
                  </a:cubicBezTo>
                  <a:cubicBezTo>
                    <a:pt x="1190968" y="39700"/>
                    <a:pt x="1192606" y="38557"/>
                    <a:pt x="1192606" y="37033"/>
                  </a:cubicBezTo>
                  <a:cubicBezTo>
                    <a:pt x="1192606" y="34595"/>
                    <a:pt x="1190054" y="31090"/>
                    <a:pt x="1184948" y="26518"/>
                  </a:cubicBezTo>
                  <a:cubicBezTo>
                    <a:pt x="1179843" y="21946"/>
                    <a:pt x="1177290" y="18441"/>
                    <a:pt x="1177290" y="16002"/>
                  </a:cubicBezTo>
                  <a:cubicBezTo>
                    <a:pt x="1177290" y="13564"/>
                    <a:pt x="1179271" y="11849"/>
                    <a:pt x="1183234" y="10859"/>
                  </a:cubicBezTo>
                  <a:cubicBezTo>
                    <a:pt x="1187196" y="9868"/>
                    <a:pt x="1191235" y="9373"/>
                    <a:pt x="1195350" y="9373"/>
                  </a:cubicBezTo>
                  <a:cubicBezTo>
                    <a:pt x="1199464" y="9373"/>
                    <a:pt x="1202588" y="10973"/>
                    <a:pt x="1204722" y="14173"/>
                  </a:cubicBezTo>
                  <a:cubicBezTo>
                    <a:pt x="1206856" y="17374"/>
                    <a:pt x="1208380" y="21412"/>
                    <a:pt x="1209294" y="26289"/>
                  </a:cubicBezTo>
                  <a:cubicBezTo>
                    <a:pt x="1210208" y="31166"/>
                    <a:pt x="1211008" y="33985"/>
                    <a:pt x="1211694" y="34747"/>
                  </a:cubicBezTo>
                  <a:cubicBezTo>
                    <a:pt x="1212380" y="35509"/>
                    <a:pt x="1213256" y="35890"/>
                    <a:pt x="1214323" y="35890"/>
                  </a:cubicBezTo>
                  <a:cubicBezTo>
                    <a:pt x="1215390" y="35890"/>
                    <a:pt x="1218667" y="35471"/>
                    <a:pt x="1224153" y="34633"/>
                  </a:cubicBezTo>
                  <a:cubicBezTo>
                    <a:pt x="1229639" y="33795"/>
                    <a:pt x="1232802" y="32957"/>
                    <a:pt x="1233640" y="32119"/>
                  </a:cubicBezTo>
                  <a:cubicBezTo>
                    <a:pt x="1234478" y="31280"/>
                    <a:pt x="1234897" y="30328"/>
                    <a:pt x="1234897" y="29261"/>
                  </a:cubicBezTo>
                  <a:cubicBezTo>
                    <a:pt x="1234897" y="26061"/>
                    <a:pt x="1233183" y="22746"/>
                    <a:pt x="1229754" y="19317"/>
                  </a:cubicBezTo>
                  <a:cubicBezTo>
                    <a:pt x="1226325" y="15888"/>
                    <a:pt x="1224610" y="13107"/>
                    <a:pt x="1224610" y="10973"/>
                  </a:cubicBezTo>
                  <a:cubicBezTo>
                    <a:pt x="1224610" y="8839"/>
                    <a:pt x="1225830" y="7277"/>
                    <a:pt x="1228268" y="6287"/>
                  </a:cubicBezTo>
                  <a:cubicBezTo>
                    <a:pt x="1230706" y="5296"/>
                    <a:pt x="1233602" y="4801"/>
                    <a:pt x="1236955" y="4801"/>
                  </a:cubicBezTo>
                  <a:close/>
                  <a:moveTo>
                    <a:pt x="104927" y="4344"/>
                  </a:moveTo>
                  <a:cubicBezTo>
                    <a:pt x="106451" y="4344"/>
                    <a:pt x="108585" y="6134"/>
                    <a:pt x="111328" y="9716"/>
                  </a:cubicBezTo>
                  <a:cubicBezTo>
                    <a:pt x="114071" y="13297"/>
                    <a:pt x="115900" y="16155"/>
                    <a:pt x="116815" y="18288"/>
                  </a:cubicBezTo>
                  <a:cubicBezTo>
                    <a:pt x="117424" y="19507"/>
                    <a:pt x="118872" y="20041"/>
                    <a:pt x="121158" y="19888"/>
                  </a:cubicBezTo>
                  <a:cubicBezTo>
                    <a:pt x="132893" y="18364"/>
                    <a:pt x="141161" y="17602"/>
                    <a:pt x="145961" y="17602"/>
                  </a:cubicBezTo>
                  <a:cubicBezTo>
                    <a:pt x="150762" y="17602"/>
                    <a:pt x="154076" y="17793"/>
                    <a:pt x="155905" y="18174"/>
                  </a:cubicBezTo>
                  <a:cubicBezTo>
                    <a:pt x="157734" y="18555"/>
                    <a:pt x="159715" y="18669"/>
                    <a:pt x="161849" y="18517"/>
                  </a:cubicBezTo>
                  <a:lnTo>
                    <a:pt x="167335" y="18517"/>
                  </a:lnTo>
                  <a:cubicBezTo>
                    <a:pt x="169316" y="18517"/>
                    <a:pt x="170307" y="20193"/>
                    <a:pt x="170307" y="23546"/>
                  </a:cubicBezTo>
                  <a:cubicBezTo>
                    <a:pt x="170307" y="26899"/>
                    <a:pt x="168364" y="29528"/>
                    <a:pt x="164478" y="31433"/>
                  </a:cubicBezTo>
                  <a:cubicBezTo>
                    <a:pt x="160592" y="33338"/>
                    <a:pt x="154457" y="34671"/>
                    <a:pt x="146075" y="35433"/>
                  </a:cubicBezTo>
                  <a:cubicBezTo>
                    <a:pt x="132055" y="36652"/>
                    <a:pt x="123596" y="38024"/>
                    <a:pt x="120701" y="39548"/>
                  </a:cubicBezTo>
                  <a:cubicBezTo>
                    <a:pt x="117805" y="41072"/>
                    <a:pt x="116357" y="43282"/>
                    <a:pt x="116357" y="46177"/>
                  </a:cubicBezTo>
                  <a:cubicBezTo>
                    <a:pt x="116357" y="49073"/>
                    <a:pt x="117119" y="51397"/>
                    <a:pt x="118643" y="53150"/>
                  </a:cubicBezTo>
                  <a:cubicBezTo>
                    <a:pt x="120167" y="54902"/>
                    <a:pt x="126187" y="56045"/>
                    <a:pt x="136703" y="56579"/>
                  </a:cubicBezTo>
                  <a:cubicBezTo>
                    <a:pt x="147218" y="57112"/>
                    <a:pt x="154419" y="57379"/>
                    <a:pt x="158306" y="57379"/>
                  </a:cubicBezTo>
                  <a:cubicBezTo>
                    <a:pt x="162192" y="57379"/>
                    <a:pt x="165049" y="57303"/>
                    <a:pt x="166878" y="57150"/>
                  </a:cubicBezTo>
                  <a:lnTo>
                    <a:pt x="171222" y="56464"/>
                  </a:lnTo>
                  <a:cubicBezTo>
                    <a:pt x="172288" y="56464"/>
                    <a:pt x="172822" y="57379"/>
                    <a:pt x="172822" y="59208"/>
                  </a:cubicBezTo>
                  <a:cubicBezTo>
                    <a:pt x="172822" y="66828"/>
                    <a:pt x="170879" y="72390"/>
                    <a:pt x="166992" y="75895"/>
                  </a:cubicBezTo>
                  <a:cubicBezTo>
                    <a:pt x="163106" y="79401"/>
                    <a:pt x="158915" y="81153"/>
                    <a:pt x="154419" y="81153"/>
                  </a:cubicBezTo>
                  <a:cubicBezTo>
                    <a:pt x="149924" y="81153"/>
                    <a:pt x="143980" y="79896"/>
                    <a:pt x="136589" y="77381"/>
                  </a:cubicBezTo>
                  <a:cubicBezTo>
                    <a:pt x="129197" y="74867"/>
                    <a:pt x="124358" y="73609"/>
                    <a:pt x="122072" y="73609"/>
                  </a:cubicBezTo>
                  <a:cubicBezTo>
                    <a:pt x="119786" y="73609"/>
                    <a:pt x="117424" y="73914"/>
                    <a:pt x="114986" y="74524"/>
                  </a:cubicBezTo>
                  <a:cubicBezTo>
                    <a:pt x="112547" y="75133"/>
                    <a:pt x="110604" y="75438"/>
                    <a:pt x="109157" y="75438"/>
                  </a:cubicBezTo>
                  <a:cubicBezTo>
                    <a:pt x="107709" y="75438"/>
                    <a:pt x="106642" y="75057"/>
                    <a:pt x="105956" y="74295"/>
                  </a:cubicBezTo>
                  <a:cubicBezTo>
                    <a:pt x="105270" y="73533"/>
                    <a:pt x="104318" y="71514"/>
                    <a:pt x="103099" y="68237"/>
                  </a:cubicBezTo>
                  <a:cubicBezTo>
                    <a:pt x="101880" y="64961"/>
                    <a:pt x="101079" y="62065"/>
                    <a:pt x="100698" y="59551"/>
                  </a:cubicBezTo>
                  <a:cubicBezTo>
                    <a:pt x="100317" y="57036"/>
                    <a:pt x="100127" y="53340"/>
                    <a:pt x="100127" y="48463"/>
                  </a:cubicBezTo>
                  <a:cubicBezTo>
                    <a:pt x="100127" y="46635"/>
                    <a:pt x="99517" y="45492"/>
                    <a:pt x="98298" y="45034"/>
                  </a:cubicBezTo>
                  <a:cubicBezTo>
                    <a:pt x="95402" y="43968"/>
                    <a:pt x="91516" y="41605"/>
                    <a:pt x="86639" y="37948"/>
                  </a:cubicBezTo>
                  <a:cubicBezTo>
                    <a:pt x="81763" y="34290"/>
                    <a:pt x="79324" y="32004"/>
                    <a:pt x="79324" y="31090"/>
                  </a:cubicBezTo>
                  <a:cubicBezTo>
                    <a:pt x="79324" y="30175"/>
                    <a:pt x="79705" y="29490"/>
                    <a:pt x="80467" y="29032"/>
                  </a:cubicBezTo>
                  <a:cubicBezTo>
                    <a:pt x="81229" y="28575"/>
                    <a:pt x="83401" y="27775"/>
                    <a:pt x="86982" y="26632"/>
                  </a:cubicBezTo>
                  <a:cubicBezTo>
                    <a:pt x="90564" y="25489"/>
                    <a:pt x="94259" y="24537"/>
                    <a:pt x="98069" y="23775"/>
                  </a:cubicBezTo>
                  <a:cubicBezTo>
                    <a:pt x="100203" y="23165"/>
                    <a:pt x="101270" y="22098"/>
                    <a:pt x="101270" y="20574"/>
                  </a:cubicBezTo>
                  <a:cubicBezTo>
                    <a:pt x="101270" y="19965"/>
                    <a:pt x="101079" y="18745"/>
                    <a:pt x="100698" y="16917"/>
                  </a:cubicBezTo>
                  <a:cubicBezTo>
                    <a:pt x="100317" y="15088"/>
                    <a:pt x="99822" y="13754"/>
                    <a:pt x="99212" y="12916"/>
                  </a:cubicBezTo>
                  <a:cubicBezTo>
                    <a:pt x="98603" y="12078"/>
                    <a:pt x="98298" y="10973"/>
                    <a:pt x="98298" y="9601"/>
                  </a:cubicBezTo>
                  <a:cubicBezTo>
                    <a:pt x="98298" y="8230"/>
                    <a:pt x="99022" y="7011"/>
                    <a:pt x="100470" y="5944"/>
                  </a:cubicBezTo>
                  <a:cubicBezTo>
                    <a:pt x="101918" y="4877"/>
                    <a:pt x="103403" y="4344"/>
                    <a:pt x="104927" y="4344"/>
                  </a:cubicBezTo>
                  <a:close/>
                  <a:moveTo>
                    <a:pt x="1013270" y="3886"/>
                  </a:moveTo>
                  <a:cubicBezTo>
                    <a:pt x="1016089" y="3886"/>
                    <a:pt x="1017994" y="4610"/>
                    <a:pt x="1018985" y="6058"/>
                  </a:cubicBezTo>
                  <a:cubicBezTo>
                    <a:pt x="1019975" y="7506"/>
                    <a:pt x="1020470" y="9563"/>
                    <a:pt x="1020470" y="12230"/>
                  </a:cubicBezTo>
                  <a:cubicBezTo>
                    <a:pt x="1020470" y="14897"/>
                    <a:pt x="1020242" y="18593"/>
                    <a:pt x="1019785" y="23317"/>
                  </a:cubicBezTo>
                  <a:cubicBezTo>
                    <a:pt x="1019327" y="28042"/>
                    <a:pt x="1019099" y="31318"/>
                    <a:pt x="1019099" y="33147"/>
                  </a:cubicBezTo>
                  <a:cubicBezTo>
                    <a:pt x="1019099" y="34976"/>
                    <a:pt x="1020242" y="35890"/>
                    <a:pt x="1022528" y="35890"/>
                  </a:cubicBezTo>
                  <a:lnTo>
                    <a:pt x="1036472" y="35433"/>
                  </a:lnTo>
                  <a:cubicBezTo>
                    <a:pt x="1042111" y="35128"/>
                    <a:pt x="1047902" y="34976"/>
                    <a:pt x="1053846" y="34976"/>
                  </a:cubicBezTo>
                  <a:cubicBezTo>
                    <a:pt x="1069848" y="34976"/>
                    <a:pt x="1079221" y="36043"/>
                    <a:pt x="1081964" y="38176"/>
                  </a:cubicBezTo>
                  <a:cubicBezTo>
                    <a:pt x="1084707" y="40310"/>
                    <a:pt x="1087222" y="41605"/>
                    <a:pt x="1089508" y="42063"/>
                  </a:cubicBezTo>
                  <a:cubicBezTo>
                    <a:pt x="1092099" y="42672"/>
                    <a:pt x="1093394" y="44577"/>
                    <a:pt x="1093394" y="47778"/>
                  </a:cubicBezTo>
                  <a:cubicBezTo>
                    <a:pt x="1093394" y="50216"/>
                    <a:pt x="1092289" y="52997"/>
                    <a:pt x="1090079" y="56122"/>
                  </a:cubicBezTo>
                  <a:cubicBezTo>
                    <a:pt x="1087869" y="59246"/>
                    <a:pt x="1084631" y="60808"/>
                    <a:pt x="1080364" y="60808"/>
                  </a:cubicBezTo>
                  <a:cubicBezTo>
                    <a:pt x="1078535" y="60808"/>
                    <a:pt x="1076249" y="60579"/>
                    <a:pt x="1073506" y="60122"/>
                  </a:cubicBezTo>
                  <a:cubicBezTo>
                    <a:pt x="1067867" y="59055"/>
                    <a:pt x="1060475" y="58522"/>
                    <a:pt x="1051331" y="58522"/>
                  </a:cubicBezTo>
                  <a:cubicBezTo>
                    <a:pt x="1042187" y="58522"/>
                    <a:pt x="1035063" y="58636"/>
                    <a:pt x="1029957" y="58865"/>
                  </a:cubicBezTo>
                  <a:cubicBezTo>
                    <a:pt x="1024852" y="59093"/>
                    <a:pt x="1021994" y="59398"/>
                    <a:pt x="1021385" y="59779"/>
                  </a:cubicBezTo>
                  <a:cubicBezTo>
                    <a:pt x="1020775" y="60160"/>
                    <a:pt x="1020470" y="60655"/>
                    <a:pt x="1020470" y="61265"/>
                  </a:cubicBezTo>
                  <a:cubicBezTo>
                    <a:pt x="1020470" y="63246"/>
                    <a:pt x="1024128" y="69114"/>
                    <a:pt x="1031443" y="78867"/>
                  </a:cubicBezTo>
                  <a:cubicBezTo>
                    <a:pt x="1038758" y="88621"/>
                    <a:pt x="1046836" y="97270"/>
                    <a:pt x="1055675" y="104813"/>
                  </a:cubicBezTo>
                  <a:cubicBezTo>
                    <a:pt x="1064514" y="112357"/>
                    <a:pt x="1072591" y="117424"/>
                    <a:pt x="1079906" y="120015"/>
                  </a:cubicBezTo>
                  <a:cubicBezTo>
                    <a:pt x="1092099" y="124282"/>
                    <a:pt x="1100023" y="127483"/>
                    <a:pt x="1103681" y="129616"/>
                  </a:cubicBezTo>
                  <a:cubicBezTo>
                    <a:pt x="1107338" y="131750"/>
                    <a:pt x="1110844" y="132931"/>
                    <a:pt x="1114197" y="133160"/>
                  </a:cubicBezTo>
                  <a:cubicBezTo>
                    <a:pt x="1117549" y="133388"/>
                    <a:pt x="1119226" y="134265"/>
                    <a:pt x="1119226" y="135789"/>
                  </a:cubicBezTo>
                  <a:cubicBezTo>
                    <a:pt x="1119226" y="137313"/>
                    <a:pt x="1116902" y="140018"/>
                    <a:pt x="1112253" y="143904"/>
                  </a:cubicBezTo>
                  <a:cubicBezTo>
                    <a:pt x="1107605" y="147790"/>
                    <a:pt x="1102766" y="151486"/>
                    <a:pt x="1097737" y="154991"/>
                  </a:cubicBezTo>
                  <a:cubicBezTo>
                    <a:pt x="1092708" y="158496"/>
                    <a:pt x="1087260" y="160249"/>
                    <a:pt x="1081392" y="160249"/>
                  </a:cubicBezTo>
                  <a:cubicBezTo>
                    <a:pt x="1075525" y="160249"/>
                    <a:pt x="1069886" y="158344"/>
                    <a:pt x="1064476" y="154534"/>
                  </a:cubicBezTo>
                  <a:cubicBezTo>
                    <a:pt x="1059066" y="150724"/>
                    <a:pt x="1054760" y="145352"/>
                    <a:pt x="1051560" y="138418"/>
                  </a:cubicBezTo>
                  <a:cubicBezTo>
                    <a:pt x="1048360" y="131483"/>
                    <a:pt x="1044093" y="123901"/>
                    <a:pt x="1038758" y="115672"/>
                  </a:cubicBezTo>
                  <a:cubicBezTo>
                    <a:pt x="1033424" y="107442"/>
                    <a:pt x="1027976" y="99937"/>
                    <a:pt x="1022413" y="93155"/>
                  </a:cubicBezTo>
                  <a:cubicBezTo>
                    <a:pt x="1016851" y="86373"/>
                    <a:pt x="1013651" y="82715"/>
                    <a:pt x="1012812" y="82182"/>
                  </a:cubicBezTo>
                  <a:cubicBezTo>
                    <a:pt x="1011974" y="81649"/>
                    <a:pt x="1011212" y="81382"/>
                    <a:pt x="1010526" y="81382"/>
                  </a:cubicBezTo>
                  <a:cubicBezTo>
                    <a:pt x="1009840" y="81382"/>
                    <a:pt x="1009269" y="82068"/>
                    <a:pt x="1008812" y="83439"/>
                  </a:cubicBezTo>
                  <a:cubicBezTo>
                    <a:pt x="1002106" y="103556"/>
                    <a:pt x="991438" y="119749"/>
                    <a:pt x="976808" y="132017"/>
                  </a:cubicBezTo>
                  <a:cubicBezTo>
                    <a:pt x="962177" y="144285"/>
                    <a:pt x="948995" y="150419"/>
                    <a:pt x="937260" y="150419"/>
                  </a:cubicBezTo>
                  <a:cubicBezTo>
                    <a:pt x="930250" y="150419"/>
                    <a:pt x="925601" y="148819"/>
                    <a:pt x="923315" y="145618"/>
                  </a:cubicBezTo>
                  <a:cubicBezTo>
                    <a:pt x="921029" y="142418"/>
                    <a:pt x="919886" y="136551"/>
                    <a:pt x="919886" y="128016"/>
                  </a:cubicBezTo>
                  <a:cubicBezTo>
                    <a:pt x="919886" y="125273"/>
                    <a:pt x="920344" y="123901"/>
                    <a:pt x="921258" y="123901"/>
                  </a:cubicBezTo>
                  <a:cubicBezTo>
                    <a:pt x="922173" y="123901"/>
                    <a:pt x="923696" y="124549"/>
                    <a:pt x="925830" y="125845"/>
                  </a:cubicBezTo>
                  <a:cubicBezTo>
                    <a:pt x="927964" y="127140"/>
                    <a:pt x="931316" y="127788"/>
                    <a:pt x="935888" y="127788"/>
                  </a:cubicBezTo>
                  <a:cubicBezTo>
                    <a:pt x="940460" y="127788"/>
                    <a:pt x="946747" y="125883"/>
                    <a:pt x="954748" y="122073"/>
                  </a:cubicBezTo>
                  <a:cubicBezTo>
                    <a:pt x="962749" y="118263"/>
                    <a:pt x="970140" y="112967"/>
                    <a:pt x="976922" y="106185"/>
                  </a:cubicBezTo>
                  <a:cubicBezTo>
                    <a:pt x="983704" y="99403"/>
                    <a:pt x="989343" y="91593"/>
                    <a:pt x="993838" y="82753"/>
                  </a:cubicBezTo>
                  <a:cubicBezTo>
                    <a:pt x="998334" y="73914"/>
                    <a:pt x="1000582" y="67513"/>
                    <a:pt x="1000582" y="63551"/>
                  </a:cubicBezTo>
                  <a:cubicBezTo>
                    <a:pt x="1000582" y="62179"/>
                    <a:pt x="999973" y="61494"/>
                    <a:pt x="998753" y="61494"/>
                  </a:cubicBezTo>
                  <a:cubicBezTo>
                    <a:pt x="997534" y="61494"/>
                    <a:pt x="993724" y="61989"/>
                    <a:pt x="987323" y="62980"/>
                  </a:cubicBezTo>
                  <a:cubicBezTo>
                    <a:pt x="980923" y="63970"/>
                    <a:pt x="971626" y="66142"/>
                    <a:pt x="959434" y="69495"/>
                  </a:cubicBezTo>
                  <a:cubicBezTo>
                    <a:pt x="955624" y="70561"/>
                    <a:pt x="952043" y="71095"/>
                    <a:pt x="948690" y="71095"/>
                  </a:cubicBezTo>
                  <a:cubicBezTo>
                    <a:pt x="945337" y="71095"/>
                    <a:pt x="942746" y="69761"/>
                    <a:pt x="940918" y="67094"/>
                  </a:cubicBezTo>
                  <a:cubicBezTo>
                    <a:pt x="939089" y="64427"/>
                    <a:pt x="938174" y="60541"/>
                    <a:pt x="938174" y="55436"/>
                  </a:cubicBezTo>
                  <a:cubicBezTo>
                    <a:pt x="938174" y="50330"/>
                    <a:pt x="939013" y="46673"/>
                    <a:pt x="940689" y="44463"/>
                  </a:cubicBezTo>
                  <a:cubicBezTo>
                    <a:pt x="942365" y="42253"/>
                    <a:pt x="943966" y="41148"/>
                    <a:pt x="945490" y="41148"/>
                  </a:cubicBezTo>
                  <a:cubicBezTo>
                    <a:pt x="947014" y="41148"/>
                    <a:pt x="948195" y="41567"/>
                    <a:pt x="949033" y="42406"/>
                  </a:cubicBezTo>
                  <a:cubicBezTo>
                    <a:pt x="949871" y="43244"/>
                    <a:pt x="951014" y="43663"/>
                    <a:pt x="952462" y="43663"/>
                  </a:cubicBezTo>
                  <a:cubicBezTo>
                    <a:pt x="953910" y="43663"/>
                    <a:pt x="955929" y="43053"/>
                    <a:pt x="958520" y="41834"/>
                  </a:cubicBezTo>
                  <a:cubicBezTo>
                    <a:pt x="961111" y="40615"/>
                    <a:pt x="974750" y="39091"/>
                    <a:pt x="999439" y="37262"/>
                  </a:cubicBezTo>
                  <a:cubicBezTo>
                    <a:pt x="1002640" y="37110"/>
                    <a:pt x="1004392" y="35967"/>
                    <a:pt x="1004697" y="33833"/>
                  </a:cubicBezTo>
                  <a:cubicBezTo>
                    <a:pt x="1005002" y="31699"/>
                    <a:pt x="1005154" y="27280"/>
                    <a:pt x="1005154" y="20574"/>
                  </a:cubicBezTo>
                  <a:cubicBezTo>
                    <a:pt x="1005154" y="13869"/>
                    <a:pt x="1005802" y="9411"/>
                    <a:pt x="1007097" y="7201"/>
                  </a:cubicBezTo>
                  <a:cubicBezTo>
                    <a:pt x="1008393" y="4991"/>
                    <a:pt x="1010450" y="3886"/>
                    <a:pt x="1013270" y="3886"/>
                  </a:cubicBezTo>
                  <a:close/>
                  <a:moveTo>
                    <a:pt x="1946415" y="2972"/>
                  </a:moveTo>
                  <a:cubicBezTo>
                    <a:pt x="1949996" y="2972"/>
                    <a:pt x="1952092" y="6630"/>
                    <a:pt x="1952701" y="13945"/>
                  </a:cubicBezTo>
                  <a:cubicBezTo>
                    <a:pt x="1952854" y="16078"/>
                    <a:pt x="1953273" y="17526"/>
                    <a:pt x="1953958" y="18288"/>
                  </a:cubicBezTo>
                  <a:cubicBezTo>
                    <a:pt x="1954644" y="19050"/>
                    <a:pt x="1955673" y="19431"/>
                    <a:pt x="1957045" y="19431"/>
                  </a:cubicBezTo>
                  <a:lnTo>
                    <a:pt x="1971218" y="18974"/>
                  </a:lnTo>
                  <a:cubicBezTo>
                    <a:pt x="1984172" y="18974"/>
                    <a:pt x="1992935" y="19888"/>
                    <a:pt x="1997507" y="21717"/>
                  </a:cubicBezTo>
                  <a:cubicBezTo>
                    <a:pt x="1999793" y="22632"/>
                    <a:pt x="2001812" y="22898"/>
                    <a:pt x="2003565" y="22517"/>
                  </a:cubicBezTo>
                  <a:cubicBezTo>
                    <a:pt x="2005317" y="22136"/>
                    <a:pt x="2006803" y="21946"/>
                    <a:pt x="2008022" y="21946"/>
                  </a:cubicBezTo>
                  <a:cubicBezTo>
                    <a:pt x="2009242" y="21946"/>
                    <a:pt x="2009851" y="22860"/>
                    <a:pt x="2009851" y="24689"/>
                  </a:cubicBezTo>
                  <a:cubicBezTo>
                    <a:pt x="2009851" y="26518"/>
                    <a:pt x="2008899" y="29413"/>
                    <a:pt x="2006994" y="33376"/>
                  </a:cubicBezTo>
                  <a:cubicBezTo>
                    <a:pt x="2005089" y="37338"/>
                    <a:pt x="2000326" y="39319"/>
                    <a:pt x="1992706" y="39319"/>
                  </a:cubicBezTo>
                  <a:cubicBezTo>
                    <a:pt x="1990573" y="39319"/>
                    <a:pt x="1988401" y="39205"/>
                    <a:pt x="1986191" y="38977"/>
                  </a:cubicBezTo>
                  <a:cubicBezTo>
                    <a:pt x="1983981" y="38748"/>
                    <a:pt x="1981391" y="38634"/>
                    <a:pt x="1978419" y="38634"/>
                  </a:cubicBezTo>
                  <a:cubicBezTo>
                    <a:pt x="1975447" y="38634"/>
                    <a:pt x="1970761" y="38748"/>
                    <a:pt x="1964360" y="38977"/>
                  </a:cubicBezTo>
                  <a:cubicBezTo>
                    <a:pt x="1957959" y="39205"/>
                    <a:pt x="1954416" y="39472"/>
                    <a:pt x="1953730" y="39777"/>
                  </a:cubicBezTo>
                  <a:cubicBezTo>
                    <a:pt x="1953044" y="40081"/>
                    <a:pt x="1952701" y="40501"/>
                    <a:pt x="1952701" y="41034"/>
                  </a:cubicBezTo>
                  <a:cubicBezTo>
                    <a:pt x="1952701" y="41567"/>
                    <a:pt x="1953425" y="42520"/>
                    <a:pt x="1954873" y="43891"/>
                  </a:cubicBezTo>
                  <a:cubicBezTo>
                    <a:pt x="1956321" y="45263"/>
                    <a:pt x="1960359" y="48463"/>
                    <a:pt x="1966989" y="53493"/>
                  </a:cubicBezTo>
                  <a:cubicBezTo>
                    <a:pt x="1973618" y="58522"/>
                    <a:pt x="1981200" y="63703"/>
                    <a:pt x="1989734" y="69037"/>
                  </a:cubicBezTo>
                  <a:cubicBezTo>
                    <a:pt x="1998269" y="74371"/>
                    <a:pt x="2004898" y="78334"/>
                    <a:pt x="2009623" y="80925"/>
                  </a:cubicBezTo>
                  <a:cubicBezTo>
                    <a:pt x="2014347" y="83515"/>
                    <a:pt x="2017319" y="84925"/>
                    <a:pt x="2018538" y="85154"/>
                  </a:cubicBezTo>
                  <a:cubicBezTo>
                    <a:pt x="2019757" y="85382"/>
                    <a:pt x="2022120" y="85497"/>
                    <a:pt x="2025625" y="85497"/>
                  </a:cubicBezTo>
                  <a:cubicBezTo>
                    <a:pt x="2029130" y="85497"/>
                    <a:pt x="2030882" y="86259"/>
                    <a:pt x="2030882" y="87783"/>
                  </a:cubicBezTo>
                  <a:cubicBezTo>
                    <a:pt x="2030882" y="89307"/>
                    <a:pt x="2027644" y="92545"/>
                    <a:pt x="2021167" y="97498"/>
                  </a:cubicBezTo>
                  <a:cubicBezTo>
                    <a:pt x="2014690" y="102451"/>
                    <a:pt x="2008556" y="104928"/>
                    <a:pt x="2002765" y="104928"/>
                  </a:cubicBezTo>
                  <a:cubicBezTo>
                    <a:pt x="1994230" y="104928"/>
                    <a:pt x="1986915" y="100127"/>
                    <a:pt x="1980819" y="90526"/>
                  </a:cubicBezTo>
                  <a:cubicBezTo>
                    <a:pt x="1978076" y="86259"/>
                    <a:pt x="1973237" y="80772"/>
                    <a:pt x="1966303" y="74067"/>
                  </a:cubicBezTo>
                  <a:cubicBezTo>
                    <a:pt x="1959369" y="67361"/>
                    <a:pt x="1955330" y="64008"/>
                    <a:pt x="1954187" y="64008"/>
                  </a:cubicBezTo>
                  <a:cubicBezTo>
                    <a:pt x="1953044" y="64008"/>
                    <a:pt x="1952320" y="64618"/>
                    <a:pt x="1952015" y="65837"/>
                  </a:cubicBezTo>
                  <a:cubicBezTo>
                    <a:pt x="1951711" y="67056"/>
                    <a:pt x="1951482" y="70561"/>
                    <a:pt x="1951330" y="76353"/>
                  </a:cubicBezTo>
                  <a:lnTo>
                    <a:pt x="1950644" y="93269"/>
                  </a:lnTo>
                  <a:cubicBezTo>
                    <a:pt x="1950644" y="95707"/>
                    <a:pt x="1951444" y="97346"/>
                    <a:pt x="1953044" y="98184"/>
                  </a:cubicBezTo>
                  <a:cubicBezTo>
                    <a:pt x="1954644" y="99022"/>
                    <a:pt x="1958531" y="99822"/>
                    <a:pt x="1964703" y="100584"/>
                  </a:cubicBezTo>
                  <a:cubicBezTo>
                    <a:pt x="1970875" y="101346"/>
                    <a:pt x="1976057" y="102527"/>
                    <a:pt x="1980248" y="104128"/>
                  </a:cubicBezTo>
                  <a:cubicBezTo>
                    <a:pt x="1984438" y="105728"/>
                    <a:pt x="1987372" y="107671"/>
                    <a:pt x="1989049" y="109957"/>
                  </a:cubicBezTo>
                  <a:cubicBezTo>
                    <a:pt x="1990725" y="112243"/>
                    <a:pt x="1992478" y="114186"/>
                    <a:pt x="1994306" y="115786"/>
                  </a:cubicBezTo>
                  <a:cubicBezTo>
                    <a:pt x="1996135" y="117386"/>
                    <a:pt x="1997050" y="118567"/>
                    <a:pt x="1997050" y="119329"/>
                  </a:cubicBezTo>
                  <a:cubicBezTo>
                    <a:pt x="1997050" y="120091"/>
                    <a:pt x="1995145" y="120892"/>
                    <a:pt x="1991335" y="121730"/>
                  </a:cubicBezTo>
                  <a:cubicBezTo>
                    <a:pt x="1987525" y="122568"/>
                    <a:pt x="1983372" y="122987"/>
                    <a:pt x="1978876" y="122987"/>
                  </a:cubicBezTo>
                  <a:cubicBezTo>
                    <a:pt x="1974380" y="122987"/>
                    <a:pt x="1969694" y="122797"/>
                    <a:pt x="1964817" y="122416"/>
                  </a:cubicBezTo>
                  <a:cubicBezTo>
                    <a:pt x="1959940" y="122035"/>
                    <a:pt x="1956435" y="121844"/>
                    <a:pt x="1954301" y="121844"/>
                  </a:cubicBezTo>
                  <a:cubicBezTo>
                    <a:pt x="1952168" y="121844"/>
                    <a:pt x="1950758" y="122225"/>
                    <a:pt x="1950072" y="122987"/>
                  </a:cubicBezTo>
                  <a:cubicBezTo>
                    <a:pt x="1949387" y="123749"/>
                    <a:pt x="1948968" y="125654"/>
                    <a:pt x="1948815" y="128702"/>
                  </a:cubicBezTo>
                  <a:lnTo>
                    <a:pt x="1947672" y="141961"/>
                  </a:lnTo>
                  <a:cubicBezTo>
                    <a:pt x="1947367" y="146076"/>
                    <a:pt x="1946910" y="149314"/>
                    <a:pt x="1946301" y="151676"/>
                  </a:cubicBezTo>
                  <a:cubicBezTo>
                    <a:pt x="1945691" y="154039"/>
                    <a:pt x="1944853" y="155563"/>
                    <a:pt x="1943786" y="156248"/>
                  </a:cubicBezTo>
                  <a:cubicBezTo>
                    <a:pt x="1942719" y="156934"/>
                    <a:pt x="1941728" y="157277"/>
                    <a:pt x="1940814" y="157277"/>
                  </a:cubicBezTo>
                  <a:cubicBezTo>
                    <a:pt x="1939900" y="157277"/>
                    <a:pt x="1939366" y="156629"/>
                    <a:pt x="1939214" y="155334"/>
                  </a:cubicBezTo>
                  <a:cubicBezTo>
                    <a:pt x="1939061" y="154039"/>
                    <a:pt x="1938528" y="151791"/>
                    <a:pt x="1937614" y="148590"/>
                  </a:cubicBezTo>
                  <a:cubicBezTo>
                    <a:pt x="1936699" y="145390"/>
                    <a:pt x="1936242" y="141123"/>
                    <a:pt x="1936242" y="135789"/>
                  </a:cubicBezTo>
                  <a:lnTo>
                    <a:pt x="1936471" y="125730"/>
                  </a:lnTo>
                  <a:cubicBezTo>
                    <a:pt x="1936471" y="124054"/>
                    <a:pt x="1936204" y="122911"/>
                    <a:pt x="1935670" y="122301"/>
                  </a:cubicBezTo>
                  <a:cubicBezTo>
                    <a:pt x="1935137" y="121692"/>
                    <a:pt x="1934109" y="121387"/>
                    <a:pt x="1932584" y="121387"/>
                  </a:cubicBezTo>
                  <a:cubicBezTo>
                    <a:pt x="1931060" y="121387"/>
                    <a:pt x="1927974" y="121577"/>
                    <a:pt x="1923326" y="121958"/>
                  </a:cubicBezTo>
                  <a:cubicBezTo>
                    <a:pt x="1918678" y="122339"/>
                    <a:pt x="1914868" y="123025"/>
                    <a:pt x="1911896" y="124016"/>
                  </a:cubicBezTo>
                  <a:cubicBezTo>
                    <a:pt x="1908924" y="125006"/>
                    <a:pt x="1905610" y="125502"/>
                    <a:pt x="1901952" y="125502"/>
                  </a:cubicBezTo>
                  <a:cubicBezTo>
                    <a:pt x="1898294" y="125502"/>
                    <a:pt x="1895247" y="124435"/>
                    <a:pt x="1892808" y="122301"/>
                  </a:cubicBezTo>
                  <a:cubicBezTo>
                    <a:pt x="1890370" y="120168"/>
                    <a:pt x="1889151" y="117653"/>
                    <a:pt x="1889151" y="114757"/>
                  </a:cubicBezTo>
                  <a:cubicBezTo>
                    <a:pt x="1889151" y="111862"/>
                    <a:pt x="1890027" y="109500"/>
                    <a:pt x="1891779" y="107671"/>
                  </a:cubicBezTo>
                  <a:cubicBezTo>
                    <a:pt x="1893532" y="105842"/>
                    <a:pt x="1895475" y="105156"/>
                    <a:pt x="1897609" y="105613"/>
                  </a:cubicBezTo>
                  <a:cubicBezTo>
                    <a:pt x="1900809" y="105613"/>
                    <a:pt x="1903781" y="105004"/>
                    <a:pt x="1906524" y="103785"/>
                  </a:cubicBezTo>
                  <a:cubicBezTo>
                    <a:pt x="1910334" y="102108"/>
                    <a:pt x="1919326" y="100737"/>
                    <a:pt x="1933499" y="99670"/>
                  </a:cubicBezTo>
                  <a:cubicBezTo>
                    <a:pt x="1935480" y="99517"/>
                    <a:pt x="1936814" y="98794"/>
                    <a:pt x="1937499" y="97498"/>
                  </a:cubicBezTo>
                  <a:cubicBezTo>
                    <a:pt x="1938185" y="96203"/>
                    <a:pt x="1938642" y="92583"/>
                    <a:pt x="1938871" y="86640"/>
                  </a:cubicBezTo>
                  <a:cubicBezTo>
                    <a:pt x="1939100" y="80696"/>
                    <a:pt x="1939214" y="74829"/>
                    <a:pt x="1939214" y="69037"/>
                  </a:cubicBezTo>
                  <a:cubicBezTo>
                    <a:pt x="1939214" y="66142"/>
                    <a:pt x="1938833" y="64694"/>
                    <a:pt x="1938071" y="64694"/>
                  </a:cubicBezTo>
                  <a:cubicBezTo>
                    <a:pt x="1937309" y="64694"/>
                    <a:pt x="1935709" y="65532"/>
                    <a:pt x="1933270" y="67209"/>
                  </a:cubicBezTo>
                  <a:cubicBezTo>
                    <a:pt x="1918792" y="76962"/>
                    <a:pt x="1907286" y="84582"/>
                    <a:pt x="1898752" y="90069"/>
                  </a:cubicBezTo>
                  <a:cubicBezTo>
                    <a:pt x="1890217" y="95555"/>
                    <a:pt x="1885264" y="98527"/>
                    <a:pt x="1883893" y="98984"/>
                  </a:cubicBezTo>
                  <a:cubicBezTo>
                    <a:pt x="1882521" y="99441"/>
                    <a:pt x="1881073" y="99670"/>
                    <a:pt x="1879549" y="99670"/>
                  </a:cubicBezTo>
                  <a:cubicBezTo>
                    <a:pt x="1875130" y="99670"/>
                    <a:pt x="1871929" y="97765"/>
                    <a:pt x="1869948" y="93955"/>
                  </a:cubicBezTo>
                  <a:cubicBezTo>
                    <a:pt x="1868272" y="90907"/>
                    <a:pt x="1867205" y="89383"/>
                    <a:pt x="1866748" y="89383"/>
                  </a:cubicBezTo>
                  <a:cubicBezTo>
                    <a:pt x="1865833" y="89383"/>
                    <a:pt x="1865224" y="95555"/>
                    <a:pt x="1864919" y="107899"/>
                  </a:cubicBezTo>
                  <a:lnTo>
                    <a:pt x="1864462" y="120472"/>
                  </a:lnTo>
                  <a:cubicBezTo>
                    <a:pt x="1864462" y="125654"/>
                    <a:pt x="1863509" y="130874"/>
                    <a:pt x="1861604" y="136132"/>
                  </a:cubicBezTo>
                  <a:cubicBezTo>
                    <a:pt x="1859699" y="141389"/>
                    <a:pt x="1858213" y="144018"/>
                    <a:pt x="1857147" y="144018"/>
                  </a:cubicBezTo>
                  <a:cubicBezTo>
                    <a:pt x="1856080" y="144018"/>
                    <a:pt x="1854784" y="142685"/>
                    <a:pt x="1853260" y="140018"/>
                  </a:cubicBezTo>
                  <a:cubicBezTo>
                    <a:pt x="1851736" y="137351"/>
                    <a:pt x="1850974" y="133122"/>
                    <a:pt x="1850974" y="127330"/>
                  </a:cubicBezTo>
                  <a:cubicBezTo>
                    <a:pt x="1850974" y="119863"/>
                    <a:pt x="1851546" y="108242"/>
                    <a:pt x="1852689" y="92469"/>
                  </a:cubicBezTo>
                  <a:cubicBezTo>
                    <a:pt x="1853832" y="76696"/>
                    <a:pt x="1854403" y="68428"/>
                    <a:pt x="1854403" y="67666"/>
                  </a:cubicBezTo>
                  <a:cubicBezTo>
                    <a:pt x="1854403" y="62027"/>
                    <a:pt x="1853489" y="57950"/>
                    <a:pt x="1851660" y="55436"/>
                  </a:cubicBezTo>
                  <a:cubicBezTo>
                    <a:pt x="1849831" y="52921"/>
                    <a:pt x="1846745" y="51664"/>
                    <a:pt x="1842402" y="51664"/>
                  </a:cubicBezTo>
                  <a:cubicBezTo>
                    <a:pt x="1838058" y="51664"/>
                    <a:pt x="1834553" y="48044"/>
                    <a:pt x="1831886" y="40805"/>
                  </a:cubicBezTo>
                  <a:cubicBezTo>
                    <a:pt x="1829219" y="33566"/>
                    <a:pt x="1827886" y="28690"/>
                    <a:pt x="1827886" y="26175"/>
                  </a:cubicBezTo>
                  <a:cubicBezTo>
                    <a:pt x="1827886" y="23660"/>
                    <a:pt x="1828152" y="22403"/>
                    <a:pt x="1828686" y="22403"/>
                  </a:cubicBezTo>
                  <a:cubicBezTo>
                    <a:pt x="1829219" y="22403"/>
                    <a:pt x="1829753" y="22632"/>
                    <a:pt x="1830286" y="23089"/>
                  </a:cubicBezTo>
                  <a:cubicBezTo>
                    <a:pt x="1830819" y="23546"/>
                    <a:pt x="1831429" y="23775"/>
                    <a:pt x="1832115" y="23775"/>
                  </a:cubicBezTo>
                  <a:cubicBezTo>
                    <a:pt x="1832801" y="23775"/>
                    <a:pt x="1834401" y="23356"/>
                    <a:pt x="1836915" y="22517"/>
                  </a:cubicBezTo>
                  <a:cubicBezTo>
                    <a:pt x="1839430" y="21679"/>
                    <a:pt x="1844231" y="20346"/>
                    <a:pt x="1851317" y="18517"/>
                  </a:cubicBezTo>
                  <a:cubicBezTo>
                    <a:pt x="1858404" y="16688"/>
                    <a:pt x="1863700" y="15469"/>
                    <a:pt x="1867205" y="14859"/>
                  </a:cubicBezTo>
                  <a:cubicBezTo>
                    <a:pt x="1869948" y="14402"/>
                    <a:pt x="1871815" y="13183"/>
                    <a:pt x="1872806" y="11202"/>
                  </a:cubicBezTo>
                  <a:cubicBezTo>
                    <a:pt x="1873796" y="9220"/>
                    <a:pt x="1875130" y="8230"/>
                    <a:pt x="1876806" y="8230"/>
                  </a:cubicBezTo>
                  <a:cubicBezTo>
                    <a:pt x="1878482" y="8230"/>
                    <a:pt x="1880311" y="9220"/>
                    <a:pt x="1882293" y="11202"/>
                  </a:cubicBezTo>
                  <a:cubicBezTo>
                    <a:pt x="1884274" y="13183"/>
                    <a:pt x="1885264" y="15888"/>
                    <a:pt x="1885264" y="19317"/>
                  </a:cubicBezTo>
                  <a:cubicBezTo>
                    <a:pt x="1885264" y="22746"/>
                    <a:pt x="1883359" y="26785"/>
                    <a:pt x="1879549" y="31433"/>
                  </a:cubicBezTo>
                  <a:cubicBezTo>
                    <a:pt x="1875739" y="36081"/>
                    <a:pt x="1873187" y="40158"/>
                    <a:pt x="1871891" y="43663"/>
                  </a:cubicBezTo>
                  <a:cubicBezTo>
                    <a:pt x="1870596" y="47168"/>
                    <a:pt x="1869605" y="52235"/>
                    <a:pt x="1868919" y="58865"/>
                  </a:cubicBezTo>
                  <a:cubicBezTo>
                    <a:pt x="1868233" y="65494"/>
                    <a:pt x="1867891" y="69876"/>
                    <a:pt x="1867891" y="72009"/>
                  </a:cubicBezTo>
                  <a:cubicBezTo>
                    <a:pt x="1867891" y="74143"/>
                    <a:pt x="1868653" y="75591"/>
                    <a:pt x="1870177" y="76353"/>
                  </a:cubicBezTo>
                  <a:cubicBezTo>
                    <a:pt x="1871701" y="77115"/>
                    <a:pt x="1873148" y="77496"/>
                    <a:pt x="1874520" y="77496"/>
                  </a:cubicBezTo>
                  <a:cubicBezTo>
                    <a:pt x="1880311" y="77496"/>
                    <a:pt x="1889189" y="74638"/>
                    <a:pt x="1901152" y="68923"/>
                  </a:cubicBezTo>
                  <a:cubicBezTo>
                    <a:pt x="1913115" y="63208"/>
                    <a:pt x="1922412" y="57950"/>
                    <a:pt x="1929041" y="53150"/>
                  </a:cubicBezTo>
                  <a:cubicBezTo>
                    <a:pt x="1935670" y="48349"/>
                    <a:pt x="1938985" y="45187"/>
                    <a:pt x="1938985" y="43663"/>
                  </a:cubicBezTo>
                  <a:cubicBezTo>
                    <a:pt x="1938985" y="42139"/>
                    <a:pt x="1937614" y="41377"/>
                    <a:pt x="1934870" y="41377"/>
                  </a:cubicBezTo>
                  <a:cubicBezTo>
                    <a:pt x="1932127" y="41377"/>
                    <a:pt x="1928584" y="41644"/>
                    <a:pt x="1924241" y="42177"/>
                  </a:cubicBezTo>
                  <a:cubicBezTo>
                    <a:pt x="1919897" y="42710"/>
                    <a:pt x="1916887" y="43282"/>
                    <a:pt x="1915211" y="43891"/>
                  </a:cubicBezTo>
                  <a:cubicBezTo>
                    <a:pt x="1908658" y="46482"/>
                    <a:pt x="1903400" y="47778"/>
                    <a:pt x="1899437" y="47778"/>
                  </a:cubicBezTo>
                  <a:cubicBezTo>
                    <a:pt x="1892427" y="47778"/>
                    <a:pt x="1888922" y="43663"/>
                    <a:pt x="1888922" y="35433"/>
                  </a:cubicBezTo>
                  <a:cubicBezTo>
                    <a:pt x="1888922" y="31928"/>
                    <a:pt x="1889493" y="29223"/>
                    <a:pt x="1890636" y="27318"/>
                  </a:cubicBezTo>
                  <a:cubicBezTo>
                    <a:pt x="1891779" y="25413"/>
                    <a:pt x="1892999" y="24460"/>
                    <a:pt x="1894294" y="24460"/>
                  </a:cubicBezTo>
                  <a:cubicBezTo>
                    <a:pt x="1895589" y="24460"/>
                    <a:pt x="1896618" y="24689"/>
                    <a:pt x="1897380" y="25146"/>
                  </a:cubicBezTo>
                  <a:cubicBezTo>
                    <a:pt x="1898142" y="25603"/>
                    <a:pt x="1899209" y="25832"/>
                    <a:pt x="1900580" y="25832"/>
                  </a:cubicBezTo>
                  <a:cubicBezTo>
                    <a:pt x="1901952" y="25832"/>
                    <a:pt x="1903705" y="25603"/>
                    <a:pt x="1905838" y="25146"/>
                  </a:cubicBezTo>
                  <a:cubicBezTo>
                    <a:pt x="1913915" y="23317"/>
                    <a:pt x="1922602" y="21946"/>
                    <a:pt x="1931899" y="21031"/>
                  </a:cubicBezTo>
                  <a:cubicBezTo>
                    <a:pt x="1934947" y="20727"/>
                    <a:pt x="1936852" y="20003"/>
                    <a:pt x="1937614" y="18860"/>
                  </a:cubicBezTo>
                  <a:cubicBezTo>
                    <a:pt x="1938376" y="17717"/>
                    <a:pt x="1938985" y="15774"/>
                    <a:pt x="1939443" y="13030"/>
                  </a:cubicBezTo>
                  <a:cubicBezTo>
                    <a:pt x="1940509" y="6325"/>
                    <a:pt x="1942833" y="2972"/>
                    <a:pt x="1946415" y="2972"/>
                  </a:cubicBezTo>
                  <a:close/>
                  <a:moveTo>
                    <a:pt x="330098" y="2972"/>
                  </a:moveTo>
                  <a:cubicBezTo>
                    <a:pt x="333451" y="2972"/>
                    <a:pt x="336271" y="5791"/>
                    <a:pt x="338557" y="11430"/>
                  </a:cubicBezTo>
                  <a:cubicBezTo>
                    <a:pt x="339166" y="13107"/>
                    <a:pt x="340043" y="14173"/>
                    <a:pt x="341186" y="14631"/>
                  </a:cubicBezTo>
                  <a:cubicBezTo>
                    <a:pt x="342329" y="15088"/>
                    <a:pt x="344653" y="15316"/>
                    <a:pt x="348158" y="15316"/>
                  </a:cubicBezTo>
                  <a:cubicBezTo>
                    <a:pt x="366293" y="15316"/>
                    <a:pt x="380314" y="16764"/>
                    <a:pt x="390220" y="19660"/>
                  </a:cubicBezTo>
                  <a:cubicBezTo>
                    <a:pt x="400126" y="22555"/>
                    <a:pt x="406451" y="24003"/>
                    <a:pt x="409194" y="24003"/>
                  </a:cubicBezTo>
                  <a:cubicBezTo>
                    <a:pt x="411937" y="24003"/>
                    <a:pt x="413918" y="23660"/>
                    <a:pt x="415138" y="22975"/>
                  </a:cubicBezTo>
                  <a:cubicBezTo>
                    <a:pt x="416357" y="22289"/>
                    <a:pt x="417576" y="21946"/>
                    <a:pt x="418795" y="21946"/>
                  </a:cubicBezTo>
                  <a:cubicBezTo>
                    <a:pt x="420624" y="21946"/>
                    <a:pt x="422415" y="22479"/>
                    <a:pt x="424167" y="23546"/>
                  </a:cubicBezTo>
                  <a:cubicBezTo>
                    <a:pt x="425920" y="24613"/>
                    <a:pt x="426796" y="26137"/>
                    <a:pt x="426796" y="28118"/>
                  </a:cubicBezTo>
                  <a:cubicBezTo>
                    <a:pt x="426796" y="31928"/>
                    <a:pt x="423901" y="37033"/>
                    <a:pt x="418109" y="43434"/>
                  </a:cubicBezTo>
                  <a:cubicBezTo>
                    <a:pt x="415671" y="45873"/>
                    <a:pt x="412775" y="50788"/>
                    <a:pt x="409423" y="58179"/>
                  </a:cubicBezTo>
                  <a:cubicBezTo>
                    <a:pt x="406070" y="65570"/>
                    <a:pt x="404393" y="70333"/>
                    <a:pt x="404393" y="72466"/>
                  </a:cubicBezTo>
                  <a:cubicBezTo>
                    <a:pt x="404393" y="74600"/>
                    <a:pt x="404774" y="76429"/>
                    <a:pt x="405536" y="77953"/>
                  </a:cubicBezTo>
                  <a:cubicBezTo>
                    <a:pt x="406298" y="79477"/>
                    <a:pt x="406679" y="80887"/>
                    <a:pt x="406679" y="82182"/>
                  </a:cubicBezTo>
                  <a:cubicBezTo>
                    <a:pt x="406679" y="83477"/>
                    <a:pt x="405879" y="84925"/>
                    <a:pt x="404279" y="86525"/>
                  </a:cubicBezTo>
                  <a:cubicBezTo>
                    <a:pt x="402679" y="88126"/>
                    <a:pt x="400050" y="88926"/>
                    <a:pt x="396392" y="88926"/>
                  </a:cubicBezTo>
                  <a:cubicBezTo>
                    <a:pt x="392735" y="88926"/>
                    <a:pt x="388201" y="88507"/>
                    <a:pt x="382791" y="87668"/>
                  </a:cubicBezTo>
                  <a:cubicBezTo>
                    <a:pt x="377381" y="86830"/>
                    <a:pt x="370027" y="86411"/>
                    <a:pt x="360731" y="86411"/>
                  </a:cubicBezTo>
                  <a:cubicBezTo>
                    <a:pt x="351434" y="86411"/>
                    <a:pt x="345872" y="86487"/>
                    <a:pt x="344043" y="86640"/>
                  </a:cubicBezTo>
                  <a:cubicBezTo>
                    <a:pt x="342214" y="86792"/>
                    <a:pt x="340805" y="87516"/>
                    <a:pt x="339814" y="88811"/>
                  </a:cubicBezTo>
                  <a:cubicBezTo>
                    <a:pt x="338823" y="90107"/>
                    <a:pt x="338328" y="91897"/>
                    <a:pt x="338328" y="94183"/>
                  </a:cubicBezTo>
                  <a:lnTo>
                    <a:pt x="338557" y="119558"/>
                  </a:lnTo>
                  <a:cubicBezTo>
                    <a:pt x="338557" y="140132"/>
                    <a:pt x="338138" y="151524"/>
                    <a:pt x="337299" y="153734"/>
                  </a:cubicBezTo>
                  <a:cubicBezTo>
                    <a:pt x="336461" y="155944"/>
                    <a:pt x="334594" y="157772"/>
                    <a:pt x="331699" y="159220"/>
                  </a:cubicBezTo>
                  <a:cubicBezTo>
                    <a:pt x="328803" y="160668"/>
                    <a:pt x="326365" y="161392"/>
                    <a:pt x="324383" y="161392"/>
                  </a:cubicBezTo>
                  <a:cubicBezTo>
                    <a:pt x="322402" y="161392"/>
                    <a:pt x="321107" y="160744"/>
                    <a:pt x="320497" y="159449"/>
                  </a:cubicBezTo>
                  <a:cubicBezTo>
                    <a:pt x="319888" y="158153"/>
                    <a:pt x="319583" y="154343"/>
                    <a:pt x="319583" y="148019"/>
                  </a:cubicBezTo>
                  <a:cubicBezTo>
                    <a:pt x="319583" y="141694"/>
                    <a:pt x="319811" y="132664"/>
                    <a:pt x="320269" y="120930"/>
                  </a:cubicBezTo>
                  <a:lnTo>
                    <a:pt x="321412" y="92812"/>
                  </a:lnTo>
                  <a:cubicBezTo>
                    <a:pt x="321412" y="89459"/>
                    <a:pt x="319583" y="87783"/>
                    <a:pt x="315925" y="87783"/>
                  </a:cubicBezTo>
                  <a:cubicBezTo>
                    <a:pt x="310744" y="87783"/>
                    <a:pt x="300266" y="89230"/>
                    <a:pt x="284493" y="92126"/>
                  </a:cubicBezTo>
                  <a:cubicBezTo>
                    <a:pt x="268719" y="95022"/>
                    <a:pt x="254737" y="99822"/>
                    <a:pt x="242545" y="106528"/>
                  </a:cubicBezTo>
                  <a:cubicBezTo>
                    <a:pt x="241173" y="107290"/>
                    <a:pt x="239954" y="107671"/>
                    <a:pt x="238887" y="107671"/>
                  </a:cubicBezTo>
                  <a:cubicBezTo>
                    <a:pt x="236601" y="107671"/>
                    <a:pt x="235458" y="106299"/>
                    <a:pt x="235458" y="103556"/>
                  </a:cubicBezTo>
                  <a:cubicBezTo>
                    <a:pt x="235458" y="100813"/>
                    <a:pt x="236563" y="97498"/>
                    <a:pt x="238773" y="93612"/>
                  </a:cubicBezTo>
                  <a:cubicBezTo>
                    <a:pt x="240983" y="89726"/>
                    <a:pt x="243726" y="86563"/>
                    <a:pt x="247002" y="84125"/>
                  </a:cubicBezTo>
                  <a:cubicBezTo>
                    <a:pt x="250279" y="81687"/>
                    <a:pt x="252679" y="77762"/>
                    <a:pt x="254203" y="72352"/>
                  </a:cubicBezTo>
                  <a:cubicBezTo>
                    <a:pt x="255727" y="66942"/>
                    <a:pt x="256489" y="62332"/>
                    <a:pt x="256489" y="58522"/>
                  </a:cubicBezTo>
                  <a:cubicBezTo>
                    <a:pt x="256489" y="51054"/>
                    <a:pt x="254089" y="46254"/>
                    <a:pt x="249288" y="44120"/>
                  </a:cubicBezTo>
                  <a:cubicBezTo>
                    <a:pt x="244488" y="41986"/>
                    <a:pt x="241173" y="39815"/>
                    <a:pt x="239344" y="37605"/>
                  </a:cubicBezTo>
                  <a:cubicBezTo>
                    <a:pt x="237515" y="35395"/>
                    <a:pt x="236601" y="33338"/>
                    <a:pt x="236601" y="31433"/>
                  </a:cubicBezTo>
                  <a:cubicBezTo>
                    <a:pt x="236601" y="29528"/>
                    <a:pt x="237173" y="28309"/>
                    <a:pt x="238316" y="27775"/>
                  </a:cubicBezTo>
                  <a:cubicBezTo>
                    <a:pt x="239459" y="27242"/>
                    <a:pt x="242888" y="26594"/>
                    <a:pt x="248603" y="25832"/>
                  </a:cubicBezTo>
                  <a:cubicBezTo>
                    <a:pt x="254318" y="25070"/>
                    <a:pt x="259461" y="24308"/>
                    <a:pt x="264033" y="23546"/>
                  </a:cubicBezTo>
                  <a:cubicBezTo>
                    <a:pt x="280797" y="19888"/>
                    <a:pt x="298018" y="17450"/>
                    <a:pt x="315697" y="16231"/>
                  </a:cubicBezTo>
                  <a:cubicBezTo>
                    <a:pt x="319659" y="15926"/>
                    <a:pt x="322174" y="14173"/>
                    <a:pt x="323240" y="10973"/>
                  </a:cubicBezTo>
                  <a:cubicBezTo>
                    <a:pt x="324764" y="5639"/>
                    <a:pt x="327050" y="2972"/>
                    <a:pt x="330098" y="2972"/>
                  </a:cubicBezTo>
                  <a:close/>
                  <a:moveTo>
                    <a:pt x="1468755" y="1600"/>
                  </a:moveTo>
                  <a:cubicBezTo>
                    <a:pt x="1473327" y="1600"/>
                    <a:pt x="1476832" y="3734"/>
                    <a:pt x="1479271" y="8001"/>
                  </a:cubicBezTo>
                  <a:cubicBezTo>
                    <a:pt x="1481709" y="12268"/>
                    <a:pt x="1482928" y="17945"/>
                    <a:pt x="1482928" y="25032"/>
                  </a:cubicBezTo>
                  <a:cubicBezTo>
                    <a:pt x="1482928" y="32119"/>
                    <a:pt x="1482662" y="37414"/>
                    <a:pt x="1482128" y="40920"/>
                  </a:cubicBezTo>
                  <a:cubicBezTo>
                    <a:pt x="1481595" y="44425"/>
                    <a:pt x="1481328" y="47054"/>
                    <a:pt x="1481328" y="48806"/>
                  </a:cubicBezTo>
                  <a:cubicBezTo>
                    <a:pt x="1481328" y="50559"/>
                    <a:pt x="1482090" y="51816"/>
                    <a:pt x="1483614" y="52578"/>
                  </a:cubicBezTo>
                  <a:cubicBezTo>
                    <a:pt x="1485138" y="53340"/>
                    <a:pt x="1487195" y="53645"/>
                    <a:pt x="1489786" y="53493"/>
                  </a:cubicBezTo>
                  <a:cubicBezTo>
                    <a:pt x="1492377" y="53340"/>
                    <a:pt x="1497292" y="53264"/>
                    <a:pt x="1504531" y="53264"/>
                  </a:cubicBezTo>
                  <a:cubicBezTo>
                    <a:pt x="1511770" y="53264"/>
                    <a:pt x="1518818" y="53721"/>
                    <a:pt x="1525676" y="54636"/>
                  </a:cubicBezTo>
                  <a:cubicBezTo>
                    <a:pt x="1532534" y="55550"/>
                    <a:pt x="1537145" y="56617"/>
                    <a:pt x="1539507" y="57836"/>
                  </a:cubicBezTo>
                  <a:cubicBezTo>
                    <a:pt x="1541869" y="59055"/>
                    <a:pt x="1543050" y="60884"/>
                    <a:pt x="1543050" y="63322"/>
                  </a:cubicBezTo>
                  <a:cubicBezTo>
                    <a:pt x="1543050" y="65761"/>
                    <a:pt x="1541374" y="69418"/>
                    <a:pt x="1538021" y="74295"/>
                  </a:cubicBezTo>
                  <a:cubicBezTo>
                    <a:pt x="1534668" y="79172"/>
                    <a:pt x="1528572" y="81610"/>
                    <a:pt x="1519733" y="81610"/>
                  </a:cubicBezTo>
                  <a:cubicBezTo>
                    <a:pt x="1516380" y="81610"/>
                    <a:pt x="1512341" y="81268"/>
                    <a:pt x="1507617" y="80582"/>
                  </a:cubicBezTo>
                  <a:cubicBezTo>
                    <a:pt x="1502893" y="79896"/>
                    <a:pt x="1499006" y="79553"/>
                    <a:pt x="1495958" y="79553"/>
                  </a:cubicBezTo>
                  <a:cubicBezTo>
                    <a:pt x="1492910" y="79553"/>
                    <a:pt x="1490586" y="79896"/>
                    <a:pt x="1488986" y="80582"/>
                  </a:cubicBezTo>
                  <a:cubicBezTo>
                    <a:pt x="1487386" y="81268"/>
                    <a:pt x="1486395" y="82182"/>
                    <a:pt x="1486014" y="83325"/>
                  </a:cubicBezTo>
                  <a:cubicBezTo>
                    <a:pt x="1485633" y="84468"/>
                    <a:pt x="1485443" y="87135"/>
                    <a:pt x="1485443" y="91326"/>
                  </a:cubicBezTo>
                  <a:cubicBezTo>
                    <a:pt x="1485443" y="95517"/>
                    <a:pt x="1485595" y="101651"/>
                    <a:pt x="1485900" y="109728"/>
                  </a:cubicBezTo>
                  <a:cubicBezTo>
                    <a:pt x="1486205" y="117805"/>
                    <a:pt x="1486434" y="122377"/>
                    <a:pt x="1486586" y="123444"/>
                  </a:cubicBezTo>
                  <a:cubicBezTo>
                    <a:pt x="1486738" y="124511"/>
                    <a:pt x="1487500" y="125425"/>
                    <a:pt x="1488872" y="126187"/>
                  </a:cubicBezTo>
                  <a:cubicBezTo>
                    <a:pt x="1490243" y="126949"/>
                    <a:pt x="1492034" y="127559"/>
                    <a:pt x="1494244" y="128016"/>
                  </a:cubicBezTo>
                  <a:cubicBezTo>
                    <a:pt x="1496454" y="128473"/>
                    <a:pt x="1498740" y="128702"/>
                    <a:pt x="1501102" y="128702"/>
                  </a:cubicBezTo>
                  <a:cubicBezTo>
                    <a:pt x="1503464" y="128702"/>
                    <a:pt x="1505102" y="128473"/>
                    <a:pt x="1506017" y="128016"/>
                  </a:cubicBezTo>
                  <a:cubicBezTo>
                    <a:pt x="1508912" y="126797"/>
                    <a:pt x="1512608" y="126187"/>
                    <a:pt x="1517104" y="126187"/>
                  </a:cubicBezTo>
                  <a:cubicBezTo>
                    <a:pt x="1521600" y="126187"/>
                    <a:pt x="1528191" y="126797"/>
                    <a:pt x="1536878" y="128016"/>
                  </a:cubicBezTo>
                  <a:cubicBezTo>
                    <a:pt x="1545565" y="129235"/>
                    <a:pt x="1550518" y="129845"/>
                    <a:pt x="1551737" y="129845"/>
                  </a:cubicBezTo>
                  <a:cubicBezTo>
                    <a:pt x="1552956" y="129845"/>
                    <a:pt x="1554861" y="129235"/>
                    <a:pt x="1557452" y="128016"/>
                  </a:cubicBezTo>
                  <a:cubicBezTo>
                    <a:pt x="1560043" y="126797"/>
                    <a:pt x="1563624" y="124854"/>
                    <a:pt x="1568196" y="122187"/>
                  </a:cubicBezTo>
                  <a:cubicBezTo>
                    <a:pt x="1572768" y="119520"/>
                    <a:pt x="1575397" y="118186"/>
                    <a:pt x="1576083" y="118186"/>
                  </a:cubicBezTo>
                  <a:cubicBezTo>
                    <a:pt x="1576769" y="118186"/>
                    <a:pt x="1577111" y="118948"/>
                    <a:pt x="1577111" y="120472"/>
                  </a:cubicBezTo>
                  <a:cubicBezTo>
                    <a:pt x="1577111" y="121692"/>
                    <a:pt x="1576807" y="125730"/>
                    <a:pt x="1576197" y="132588"/>
                  </a:cubicBezTo>
                  <a:cubicBezTo>
                    <a:pt x="1575588" y="139446"/>
                    <a:pt x="1574711" y="144437"/>
                    <a:pt x="1573568" y="147562"/>
                  </a:cubicBezTo>
                  <a:cubicBezTo>
                    <a:pt x="1572425" y="150686"/>
                    <a:pt x="1570558" y="153429"/>
                    <a:pt x="1567968" y="155791"/>
                  </a:cubicBezTo>
                  <a:cubicBezTo>
                    <a:pt x="1565377" y="158153"/>
                    <a:pt x="1562786" y="159754"/>
                    <a:pt x="1560195" y="160592"/>
                  </a:cubicBezTo>
                  <a:cubicBezTo>
                    <a:pt x="1557604" y="161430"/>
                    <a:pt x="1554709" y="161849"/>
                    <a:pt x="1551508" y="161849"/>
                  </a:cubicBezTo>
                  <a:cubicBezTo>
                    <a:pt x="1545107" y="161849"/>
                    <a:pt x="1537411" y="160173"/>
                    <a:pt x="1528420" y="156820"/>
                  </a:cubicBezTo>
                  <a:cubicBezTo>
                    <a:pt x="1519428" y="153467"/>
                    <a:pt x="1510132" y="151791"/>
                    <a:pt x="1500530" y="151791"/>
                  </a:cubicBezTo>
                  <a:cubicBezTo>
                    <a:pt x="1494434" y="151791"/>
                    <a:pt x="1489024" y="152591"/>
                    <a:pt x="1484300" y="154191"/>
                  </a:cubicBezTo>
                  <a:cubicBezTo>
                    <a:pt x="1479576" y="155791"/>
                    <a:pt x="1475956" y="156591"/>
                    <a:pt x="1473441" y="156591"/>
                  </a:cubicBezTo>
                  <a:cubicBezTo>
                    <a:pt x="1470927" y="156591"/>
                    <a:pt x="1469136" y="155220"/>
                    <a:pt x="1468069" y="152476"/>
                  </a:cubicBezTo>
                  <a:cubicBezTo>
                    <a:pt x="1467002" y="149733"/>
                    <a:pt x="1466469" y="144933"/>
                    <a:pt x="1466469" y="138075"/>
                  </a:cubicBezTo>
                  <a:cubicBezTo>
                    <a:pt x="1466469" y="125730"/>
                    <a:pt x="1467002" y="115519"/>
                    <a:pt x="1468069" y="107442"/>
                  </a:cubicBezTo>
                  <a:lnTo>
                    <a:pt x="1471041" y="85954"/>
                  </a:lnTo>
                  <a:cubicBezTo>
                    <a:pt x="1471041" y="84430"/>
                    <a:pt x="1470660" y="82982"/>
                    <a:pt x="1469898" y="81610"/>
                  </a:cubicBezTo>
                  <a:cubicBezTo>
                    <a:pt x="1469136" y="80239"/>
                    <a:pt x="1468146" y="79553"/>
                    <a:pt x="1466926" y="79553"/>
                  </a:cubicBezTo>
                  <a:cubicBezTo>
                    <a:pt x="1462659" y="79553"/>
                    <a:pt x="1454887" y="80315"/>
                    <a:pt x="1443609" y="81839"/>
                  </a:cubicBezTo>
                  <a:cubicBezTo>
                    <a:pt x="1432331" y="83363"/>
                    <a:pt x="1419225" y="87097"/>
                    <a:pt x="1404290" y="93040"/>
                  </a:cubicBezTo>
                  <a:cubicBezTo>
                    <a:pt x="1402461" y="93802"/>
                    <a:pt x="1400442" y="94183"/>
                    <a:pt x="1398232" y="94183"/>
                  </a:cubicBezTo>
                  <a:cubicBezTo>
                    <a:pt x="1396022" y="94183"/>
                    <a:pt x="1394079" y="93231"/>
                    <a:pt x="1392403" y="91326"/>
                  </a:cubicBezTo>
                  <a:cubicBezTo>
                    <a:pt x="1390726" y="89421"/>
                    <a:pt x="1389888" y="86754"/>
                    <a:pt x="1389888" y="83325"/>
                  </a:cubicBezTo>
                  <a:cubicBezTo>
                    <a:pt x="1389888" y="79896"/>
                    <a:pt x="1391145" y="76124"/>
                    <a:pt x="1393660" y="72009"/>
                  </a:cubicBezTo>
                  <a:cubicBezTo>
                    <a:pt x="1396175" y="67894"/>
                    <a:pt x="1398499" y="65837"/>
                    <a:pt x="1400632" y="65837"/>
                  </a:cubicBezTo>
                  <a:cubicBezTo>
                    <a:pt x="1401242" y="65837"/>
                    <a:pt x="1401775" y="66066"/>
                    <a:pt x="1402232" y="66523"/>
                  </a:cubicBezTo>
                  <a:cubicBezTo>
                    <a:pt x="1402690" y="66980"/>
                    <a:pt x="1403985" y="67209"/>
                    <a:pt x="1406119" y="67209"/>
                  </a:cubicBezTo>
                  <a:cubicBezTo>
                    <a:pt x="1408252" y="67209"/>
                    <a:pt x="1410386" y="66599"/>
                    <a:pt x="1412519" y="65380"/>
                  </a:cubicBezTo>
                  <a:cubicBezTo>
                    <a:pt x="1418006" y="62179"/>
                    <a:pt x="1428217" y="59436"/>
                    <a:pt x="1443152" y="57150"/>
                  </a:cubicBezTo>
                  <a:cubicBezTo>
                    <a:pt x="1447419" y="56541"/>
                    <a:pt x="1450696" y="55245"/>
                    <a:pt x="1452982" y="53264"/>
                  </a:cubicBezTo>
                  <a:cubicBezTo>
                    <a:pt x="1455268" y="51283"/>
                    <a:pt x="1457401" y="47701"/>
                    <a:pt x="1459382" y="42520"/>
                  </a:cubicBezTo>
                  <a:cubicBezTo>
                    <a:pt x="1461364" y="37338"/>
                    <a:pt x="1462354" y="32080"/>
                    <a:pt x="1462354" y="26746"/>
                  </a:cubicBezTo>
                  <a:lnTo>
                    <a:pt x="1462126" y="16917"/>
                  </a:lnTo>
                  <a:cubicBezTo>
                    <a:pt x="1462126" y="6706"/>
                    <a:pt x="1464335" y="1600"/>
                    <a:pt x="1468755" y="1600"/>
                  </a:cubicBezTo>
                  <a:close/>
                  <a:moveTo>
                    <a:pt x="2321090" y="915"/>
                  </a:moveTo>
                  <a:cubicBezTo>
                    <a:pt x="2322538" y="915"/>
                    <a:pt x="2323605" y="1448"/>
                    <a:pt x="2324290" y="2515"/>
                  </a:cubicBezTo>
                  <a:cubicBezTo>
                    <a:pt x="2324976" y="3582"/>
                    <a:pt x="2325433" y="4991"/>
                    <a:pt x="2325662" y="6744"/>
                  </a:cubicBezTo>
                  <a:cubicBezTo>
                    <a:pt x="2325891" y="8497"/>
                    <a:pt x="2326005" y="11125"/>
                    <a:pt x="2326005" y="14631"/>
                  </a:cubicBezTo>
                  <a:cubicBezTo>
                    <a:pt x="2326005" y="16002"/>
                    <a:pt x="2326996" y="16688"/>
                    <a:pt x="2328977" y="16688"/>
                  </a:cubicBezTo>
                  <a:cubicBezTo>
                    <a:pt x="2330958" y="16688"/>
                    <a:pt x="2334158" y="16307"/>
                    <a:pt x="2338578" y="15545"/>
                  </a:cubicBezTo>
                  <a:cubicBezTo>
                    <a:pt x="2342997" y="14783"/>
                    <a:pt x="2346274" y="14402"/>
                    <a:pt x="2348408" y="14402"/>
                  </a:cubicBezTo>
                  <a:cubicBezTo>
                    <a:pt x="2350541" y="14402"/>
                    <a:pt x="2352180" y="14669"/>
                    <a:pt x="2353323" y="15202"/>
                  </a:cubicBezTo>
                  <a:cubicBezTo>
                    <a:pt x="2354466" y="15736"/>
                    <a:pt x="2355647" y="16002"/>
                    <a:pt x="2356866" y="16002"/>
                  </a:cubicBezTo>
                  <a:cubicBezTo>
                    <a:pt x="2358085" y="16002"/>
                    <a:pt x="2359076" y="15926"/>
                    <a:pt x="2359838" y="15774"/>
                  </a:cubicBezTo>
                  <a:cubicBezTo>
                    <a:pt x="2360600" y="15621"/>
                    <a:pt x="2361590" y="15545"/>
                    <a:pt x="2362809" y="15545"/>
                  </a:cubicBezTo>
                  <a:cubicBezTo>
                    <a:pt x="2364029" y="15545"/>
                    <a:pt x="2365248" y="16155"/>
                    <a:pt x="2366467" y="17374"/>
                  </a:cubicBezTo>
                  <a:cubicBezTo>
                    <a:pt x="2367686" y="18593"/>
                    <a:pt x="2368296" y="20041"/>
                    <a:pt x="2368296" y="21717"/>
                  </a:cubicBezTo>
                  <a:cubicBezTo>
                    <a:pt x="2368296" y="22936"/>
                    <a:pt x="2367572" y="24880"/>
                    <a:pt x="2366124" y="27547"/>
                  </a:cubicBezTo>
                  <a:cubicBezTo>
                    <a:pt x="2364677" y="30214"/>
                    <a:pt x="2361628" y="34786"/>
                    <a:pt x="2356980" y="41263"/>
                  </a:cubicBezTo>
                  <a:cubicBezTo>
                    <a:pt x="2352332" y="47740"/>
                    <a:pt x="2348484" y="52616"/>
                    <a:pt x="2345436" y="55893"/>
                  </a:cubicBezTo>
                  <a:cubicBezTo>
                    <a:pt x="2342388" y="59170"/>
                    <a:pt x="2339988" y="61951"/>
                    <a:pt x="2338235" y="64237"/>
                  </a:cubicBezTo>
                  <a:cubicBezTo>
                    <a:pt x="2336482" y="66523"/>
                    <a:pt x="2335187" y="68847"/>
                    <a:pt x="2334349" y="71209"/>
                  </a:cubicBezTo>
                  <a:cubicBezTo>
                    <a:pt x="2333510" y="73571"/>
                    <a:pt x="2333015" y="76391"/>
                    <a:pt x="2332863" y="79667"/>
                  </a:cubicBezTo>
                  <a:cubicBezTo>
                    <a:pt x="2332710" y="82944"/>
                    <a:pt x="2332406" y="86944"/>
                    <a:pt x="2331949" y="91669"/>
                  </a:cubicBezTo>
                  <a:lnTo>
                    <a:pt x="2330577" y="104928"/>
                  </a:lnTo>
                  <a:cubicBezTo>
                    <a:pt x="2330577" y="106909"/>
                    <a:pt x="2331453" y="107899"/>
                    <a:pt x="2333206" y="107899"/>
                  </a:cubicBezTo>
                  <a:cubicBezTo>
                    <a:pt x="2334959" y="107899"/>
                    <a:pt x="2337054" y="106947"/>
                    <a:pt x="2339492" y="105042"/>
                  </a:cubicBezTo>
                  <a:cubicBezTo>
                    <a:pt x="2341931" y="103137"/>
                    <a:pt x="2347950" y="97155"/>
                    <a:pt x="2357552" y="87097"/>
                  </a:cubicBezTo>
                  <a:cubicBezTo>
                    <a:pt x="2359685" y="84811"/>
                    <a:pt x="2361057" y="83668"/>
                    <a:pt x="2361667" y="83668"/>
                  </a:cubicBezTo>
                  <a:cubicBezTo>
                    <a:pt x="2362276" y="83668"/>
                    <a:pt x="2362581" y="84582"/>
                    <a:pt x="2362581" y="86411"/>
                  </a:cubicBezTo>
                  <a:cubicBezTo>
                    <a:pt x="2362581" y="95403"/>
                    <a:pt x="2361438" y="102223"/>
                    <a:pt x="2359152" y="106871"/>
                  </a:cubicBezTo>
                  <a:cubicBezTo>
                    <a:pt x="2356866" y="111519"/>
                    <a:pt x="2351227" y="117653"/>
                    <a:pt x="2342235" y="125273"/>
                  </a:cubicBezTo>
                  <a:lnTo>
                    <a:pt x="2309546" y="155220"/>
                  </a:lnTo>
                  <a:cubicBezTo>
                    <a:pt x="2306345" y="158115"/>
                    <a:pt x="2304021" y="159563"/>
                    <a:pt x="2302573" y="159563"/>
                  </a:cubicBezTo>
                  <a:cubicBezTo>
                    <a:pt x="2301126" y="159563"/>
                    <a:pt x="2300173" y="158915"/>
                    <a:pt x="2299716" y="157620"/>
                  </a:cubicBezTo>
                  <a:cubicBezTo>
                    <a:pt x="2299259" y="156325"/>
                    <a:pt x="2299030" y="153429"/>
                    <a:pt x="2299030" y="148933"/>
                  </a:cubicBezTo>
                  <a:cubicBezTo>
                    <a:pt x="2299030" y="144437"/>
                    <a:pt x="2299868" y="141351"/>
                    <a:pt x="2301545" y="139675"/>
                  </a:cubicBezTo>
                  <a:cubicBezTo>
                    <a:pt x="2304135" y="136932"/>
                    <a:pt x="2307717" y="129693"/>
                    <a:pt x="2312289" y="117958"/>
                  </a:cubicBezTo>
                  <a:cubicBezTo>
                    <a:pt x="2316861" y="106223"/>
                    <a:pt x="2319147" y="93345"/>
                    <a:pt x="2319147" y="79324"/>
                  </a:cubicBezTo>
                  <a:cubicBezTo>
                    <a:pt x="2319147" y="76886"/>
                    <a:pt x="2318918" y="74371"/>
                    <a:pt x="2318461" y="71781"/>
                  </a:cubicBezTo>
                  <a:cubicBezTo>
                    <a:pt x="2318004" y="69190"/>
                    <a:pt x="2317775" y="66523"/>
                    <a:pt x="2317775" y="63780"/>
                  </a:cubicBezTo>
                  <a:cubicBezTo>
                    <a:pt x="2317775" y="57074"/>
                    <a:pt x="2319452" y="53721"/>
                    <a:pt x="2322805" y="53721"/>
                  </a:cubicBezTo>
                  <a:cubicBezTo>
                    <a:pt x="2326157" y="53721"/>
                    <a:pt x="2328443" y="53531"/>
                    <a:pt x="2329663" y="53150"/>
                  </a:cubicBezTo>
                  <a:cubicBezTo>
                    <a:pt x="2330882" y="52769"/>
                    <a:pt x="2332939" y="51435"/>
                    <a:pt x="2335835" y="49149"/>
                  </a:cubicBezTo>
                  <a:cubicBezTo>
                    <a:pt x="2338730" y="46863"/>
                    <a:pt x="2340749" y="44958"/>
                    <a:pt x="2341893" y="43434"/>
                  </a:cubicBezTo>
                  <a:cubicBezTo>
                    <a:pt x="2343036" y="41910"/>
                    <a:pt x="2343607" y="40539"/>
                    <a:pt x="2343607" y="39319"/>
                  </a:cubicBezTo>
                  <a:cubicBezTo>
                    <a:pt x="2343607" y="37338"/>
                    <a:pt x="2341626" y="36348"/>
                    <a:pt x="2337664" y="36348"/>
                  </a:cubicBezTo>
                  <a:cubicBezTo>
                    <a:pt x="2333701" y="36348"/>
                    <a:pt x="2329358" y="37376"/>
                    <a:pt x="2324633" y="39434"/>
                  </a:cubicBezTo>
                  <a:cubicBezTo>
                    <a:pt x="2319909" y="41491"/>
                    <a:pt x="2316366" y="44425"/>
                    <a:pt x="2314003" y="48235"/>
                  </a:cubicBezTo>
                  <a:cubicBezTo>
                    <a:pt x="2311641" y="52045"/>
                    <a:pt x="2307717" y="55702"/>
                    <a:pt x="2302231" y="59208"/>
                  </a:cubicBezTo>
                  <a:cubicBezTo>
                    <a:pt x="2296744" y="62713"/>
                    <a:pt x="2293315" y="64465"/>
                    <a:pt x="2291944" y="64465"/>
                  </a:cubicBezTo>
                  <a:cubicBezTo>
                    <a:pt x="2290572" y="64465"/>
                    <a:pt x="2289886" y="63665"/>
                    <a:pt x="2289886" y="62065"/>
                  </a:cubicBezTo>
                  <a:cubicBezTo>
                    <a:pt x="2289886" y="60465"/>
                    <a:pt x="2290534" y="57303"/>
                    <a:pt x="2291829" y="52578"/>
                  </a:cubicBezTo>
                  <a:cubicBezTo>
                    <a:pt x="2293125" y="47854"/>
                    <a:pt x="2294534" y="44082"/>
                    <a:pt x="2296058" y="41263"/>
                  </a:cubicBezTo>
                  <a:cubicBezTo>
                    <a:pt x="2297582" y="38443"/>
                    <a:pt x="2300173" y="34481"/>
                    <a:pt x="2303831" y="29375"/>
                  </a:cubicBezTo>
                  <a:cubicBezTo>
                    <a:pt x="2307488" y="24270"/>
                    <a:pt x="2310155" y="19774"/>
                    <a:pt x="2311832" y="15888"/>
                  </a:cubicBezTo>
                  <a:cubicBezTo>
                    <a:pt x="2313508" y="12002"/>
                    <a:pt x="2314422" y="9106"/>
                    <a:pt x="2314575" y="7201"/>
                  </a:cubicBezTo>
                  <a:cubicBezTo>
                    <a:pt x="2314728" y="5296"/>
                    <a:pt x="2315489" y="3772"/>
                    <a:pt x="2316861" y="2629"/>
                  </a:cubicBezTo>
                  <a:cubicBezTo>
                    <a:pt x="2318233" y="1486"/>
                    <a:pt x="2319642" y="915"/>
                    <a:pt x="2321090" y="915"/>
                  </a:cubicBezTo>
                  <a:close/>
                  <a:moveTo>
                    <a:pt x="2417902" y="0"/>
                  </a:moveTo>
                  <a:cubicBezTo>
                    <a:pt x="2420036" y="0"/>
                    <a:pt x="2422626" y="1181"/>
                    <a:pt x="2425675" y="3544"/>
                  </a:cubicBezTo>
                  <a:cubicBezTo>
                    <a:pt x="2428723" y="5906"/>
                    <a:pt x="2431694" y="8916"/>
                    <a:pt x="2434590" y="12573"/>
                  </a:cubicBezTo>
                  <a:cubicBezTo>
                    <a:pt x="2435504" y="13945"/>
                    <a:pt x="2438476" y="15088"/>
                    <a:pt x="2443505" y="16002"/>
                  </a:cubicBezTo>
                  <a:lnTo>
                    <a:pt x="2454935" y="18745"/>
                  </a:lnTo>
                  <a:cubicBezTo>
                    <a:pt x="2455545" y="18898"/>
                    <a:pt x="2456917" y="18974"/>
                    <a:pt x="2459050" y="18974"/>
                  </a:cubicBezTo>
                  <a:cubicBezTo>
                    <a:pt x="2465756" y="18974"/>
                    <a:pt x="2470213" y="18707"/>
                    <a:pt x="2472423" y="18174"/>
                  </a:cubicBezTo>
                  <a:cubicBezTo>
                    <a:pt x="2474633" y="17641"/>
                    <a:pt x="2476348" y="17374"/>
                    <a:pt x="2477567" y="17374"/>
                  </a:cubicBezTo>
                  <a:cubicBezTo>
                    <a:pt x="2480767" y="17374"/>
                    <a:pt x="2482367" y="19126"/>
                    <a:pt x="2482367" y="22632"/>
                  </a:cubicBezTo>
                  <a:cubicBezTo>
                    <a:pt x="2482367" y="24156"/>
                    <a:pt x="2481948" y="26746"/>
                    <a:pt x="2481110" y="30404"/>
                  </a:cubicBezTo>
                  <a:cubicBezTo>
                    <a:pt x="2480272" y="34062"/>
                    <a:pt x="2479548" y="37872"/>
                    <a:pt x="2478938" y="41834"/>
                  </a:cubicBezTo>
                  <a:cubicBezTo>
                    <a:pt x="2478329" y="45796"/>
                    <a:pt x="2477300" y="49492"/>
                    <a:pt x="2475852" y="52921"/>
                  </a:cubicBezTo>
                  <a:cubicBezTo>
                    <a:pt x="2474405" y="56350"/>
                    <a:pt x="2473071" y="58712"/>
                    <a:pt x="2471852" y="60008"/>
                  </a:cubicBezTo>
                  <a:cubicBezTo>
                    <a:pt x="2470633" y="61303"/>
                    <a:pt x="2469299" y="61951"/>
                    <a:pt x="2467851" y="61951"/>
                  </a:cubicBezTo>
                  <a:cubicBezTo>
                    <a:pt x="2466403" y="61951"/>
                    <a:pt x="2465260" y="61608"/>
                    <a:pt x="2464422" y="60922"/>
                  </a:cubicBezTo>
                  <a:cubicBezTo>
                    <a:pt x="2463584" y="60236"/>
                    <a:pt x="2463165" y="58598"/>
                    <a:pt x="2463165" y="56007"/>
                  </a:cubicBezTo>
                  <a:cubicBezTo>
                    <a:pt x="2463165" y="54331"/>
                    <a:pt x="2463622" y="51931"/>
                    <a:pt x="2464537" y="48806"/>
                  </a:cubicBezTo>
                  <a:cubicBezTo>
                    <a:pt x="2465451" y="45682"/>
                    <a:pt x="2465908" y="42482"/>
                    <a:pt x="2465908" y="39205"/>
                  </a:cubicBezTo>
                  <a:cubicBezTo>
                    <a:pt x="2465908" y="35929"/>
                    <a:pt x="2464498" y="34024"/>
                    <a:pt x="2461679" y="33490"/>
                  </a:cubicBezTo>
                  <a:cubicBezTo>
                    <a:pt x="2458860" y="32957"/>
                    <a:pt x="2452497" y="32690"/>
                    <a:pt x="2442591" y="32690"/>
                  </a:cubicBezTo>
                  <a:cubicBezTo>
                    <a:pt x="2432685" y="32690"/>
                    <a:pt x="2422436" y="33223"/>
                    <a:pt x="2411844" y="34290"/>
                  </a:cubicBezTo>
                  <a:cubicBezTo>
                    <a:pt x="2401252" y="35357"/>
                    <a:pt x="2393861" y="37224"/>
                    <a:pt x="2389670" y="39891"/>
                  </a:cubicBezTo>
                  <a:cubicBezTo>
                    <a:pt x="2385479" y="42558"/>
                    <a:pt x="2383269" y="44615"/>
                    <a:pt x="2383041" y="46063"/>
                  </a:cubicBezTo>
                  <a:cubicBezTo>
                    <a:pt x="2382812" y="47511"/>
                    <a:pt x="2380831" y="50902"/>
                    <a:pt x="2377097" y="56236"/>
                  </a:cubicBezTo>
                  <a:cubicBezTo>
                    <a:pt x="2373363" y="61570"/>
                    <a:pt x="2370506" y="64237"/>
                    <a:pt x="2368525" y="64237"/>
                  </a:cubicBezTo>
                  <a:cubicBezTo>
                    <a:pt x="2367915" y="64237"/>
                    <a:pt x="2367153" y="63475"/>
                    <a:pt x="2366239" y="61951"/>
                  </a:cubicBezTo>
                  <a:cubicBezTo>
                    <a:pt x="2365324" y="60427"/>
                    <a:pt x="2364867" y="59246"/>
                    <a:pt x="2364867" y="58408"/>
                  </a:cubicBezTo>
                  <a:cubicBezTo>
                    <a:pt x="2364867" y="57569"/>
                    <a:pt x="2365095" y="56693"/>
                    <a:pt x="2365553" y="55779"/>
                  </a:cubicBezTo>
                  <a:cubicBezTo>
                    <a:pt x="2367534" y="51816"/>
                    <a:pt x="2368525" y="46330"/>
                    <a:pt x="2368525" y="39319"/>
                  </a:cubicBezTo>
                  <a:cubicBezTo>
                    <a:pt x="2368525" y="29718"/>
                    <a:pt x="2370734" y="24918"/>
                    <a:pt x="2375154" y="24918"/>
                  </a:cubicBezTo>
                  <a:lnTo>
                    <a:pt x="2378354" y="25375"/>
                  </a:lnTo>
                  <a:cubicBezTo>
                    <a:pt x="2380335" y="25375"/>
                    <a:pt x="2383879" y="24460"/>
                    <a:pt x="2388984" y="22632"/>
                  </a:cubicBezTo>
                  <a:cubicBezTo>
                    <a:pt x="2394090" y="20803"/>
                    <a:pt x="2397176" y="19850"/>
                    <a:pt x="2398242" y="19774"/>
                  </a:cubicBezTo>
                  <a:cubicBezTo>
                    <a:pt x="2399309" y="19698"/>
                    <a:pt x="2401824" y="18441"/>
                    <a:pt x="2405786" y="16002"/>
                  </a:cubicBezTo>
                  <a:cubicBezTo>
                    <a:pt x="2409749" y="13564"/>
                    <a:pt x="2411730" y="11887"/>
                    <a:pt x="2411730" y="10973"/>
                  </a:cubicBezTo>
                  <a:cubicBezTo>
                    <a:pt x="2411882" y="6096"/>
                    <a:pt x="2412416" y="3048"/>
                    <a:pt x="2413330" y="1829"/>
                  </a:cubicBezTo>
                  <a:cubicBezTo>
                    <a:pt x="2414244" y="610"/>
                    <a:pt x="2415768" y="0"/>
                    <a:pt x="2417902" y="0"/>
                  </a:cubicBezTo>
                  <a:close/>
                  <a:moveTo>
                    <a:pt x="2153069" y="0"/>
                  </a:moveTo>
                  <a:cubicBezTo>
                    <a:pt x="2155279" y="0"/>
                    <a:pt x="2158898" y="800"/>
                    <a:pt x="2163928" y="2401"/>
                  </a:cubicBezTo>
                  <a:cubicBezTo>
                    <a:pt x="2168957" y="4001"/>
                    <a:pt x="2171929" y="5906"/>
                    <a:pt x="2172843" y="8116"/>
                  </a:cubicBezTo>
                  <a:cubicBezTo>
                    <a:pt x="2173757" y="10325"/>
                    <a:pt x="2176043" y="11430"/>
                    <a:pt x="2179701" y="11430"/>
                  </a:cubicBezTo>
                  <a:cubicBezTo>
                    <a:pt x="2189912" y="11583"/>
                    <a:pt x="2204314" y="13564"/>
                    <a:pt x="2222906" y="17374"/>
                  </a:cubicBezTo>
                  <a:cubicBezTo>
                    <a:pt x="2225497" y="17831"/>
                    <a:pt x="2228621" y="18060"/>
                    <a:pt x="2232279" y="18060"/>
                  </a:cubicBezTo>
                  <a:cubicBezTo>
                    <a:pt x="2239289" y="18060"/>
                    <a:pt x="2244890" y="17374"/>
                    <a:pt x="2249081" y="16002"/>
                  </a:cubicBezTo>
                  <a:cubicBezTo>
                    <a:pt x="2253272" y="14631"/>
                    <a:pt x="2256777" y="13945"/>
                    <a:pt x="2259597" y="13945"/>
                  </a:cubicBezTo>
                  <a:cubicBezTo>
                    <a:pt x="2262416" y="13945"/>
                    <a:pt x="2263826" y="15164"/>
                    <a:pt x="2263826" y="17602"/>
                  </a:cubicBezTo>
                  <a:cubicBezTo>
                    <a:pt x="2263826" y="20041"/>
                    <a:pt x="2262149" y="23546"/>
                    <a:pt x="2258797" y="28118"/>
                  </a:cubicBezTo>
                  <a:cubicBezTo>
                    <a:pt x="2255444" y="32690"/>
                    <a:pt x="2250796" y="34976"/>
                    <a:pt x="2244852" y="34976"/>
                  </a:cubicBezTo>
                  <a:cubicBezTo>
                    <a:pt x="2238908" y="34976"/>
                    <a:pt x="2232165" y="33719"/>
                    <a:pt x="2224621" y="31204"/>
                  </a:cubicBezTo>
                  <a:cubicBezTo>
                    <a:pt x="2217077" y="28690"/>
                    <a:pt x="2210600" y="26937"/>
                    <a:pt x="2205190" y="25946"/>
                  </a:cubicBezTo>
                  <a:cubicBezTo>
                    <a:pt x="2199780" y="24956"/>
                    <a:pt x="2196503" y="24460"/>
                    <a:pt x="2195360" y="24460"/>
                  </a:cubicBezTo>
                  <a:cubicBezTo>
                    <a:pt x="2194217" y="24460"/>
                    <a:pt x="2193646" y="24765"/>
                    <a:pt x="2193646" y="25375"/>
                  </a:cubicBezTo>
                  <a:cubicBezTo>
                    <a:pt x="2193646" y="26899"/>
                    <a:pt x="2196198" y="29299"/>
                    <a:pt x="2201304" y="32576"/>
                  </a:cubicBezTo>
                  <a:cubicBezTo>
                    <a:pt x="2206409" y="35852"/>
                    <a:pt x="2211629" y="38824"/>
                    <a:pt x="2216963" y="41491"/>
                  </a:cubicBezTo>
                  <a:cubicBezTo>
                    <a:pt x="2222297" y="44158"/>
                    <a:pt x="2225611" y="46558"/>
                    <a:pt x="2226907" y="48692"/>
                  </a:cubicBezTo>
                  <a:cubicBezTo>
                    <a:pt x="2228202" y="50826"/>
                    <a:pt x="2228850" y="52426"/>
                    <a:pt x="2228850" y="53493"/>
                  </a:cubicBezTo>
                  <a:cubicBezTo>
                    <a:pt x="2228850" y="54559"/>
                    <a:pt x="2228012" y="55512"/>
                    <a:pt x="2226335" y="56350"/>
                  </a:cubicBezTo>
                  <a:cubicBezTo>
                    <a:pt x="2224659" y="57188"/>
                    <a:pt x="2222525" y="57607"/>
                    <a:pt x="2219935" y="57607"/>
                  </a:cubicBezTo>
                  <a:cubicBezTo>
                    <a:pt x="2214601" y="57607"/>
                    <a:pt x="2209648" y="56274"/>
                    <a:pt x="2205076" y="53607"/>
                  </a:cubicBezTo>
                  <a:cubicBezTo>
                    <a:pt x="2200504" y="50940"/>
                    <a:pt x="2196503" y="49225"/>
                    <a:pt x="2193074" y="48463"/>
                  </a:cubicBezTo>
                  <a:cubicBezTo>
                    <a:pt x="2189645" y="47701"/>
                    <a:pt x="2181911" y="47320"/>
                    <a:pt x="2169871" y="47320"/>
                  </a:cubicBezTo>
                  <a:cubicBezTo>
                    <a:pt x="2148535" y="47320"/>
                    <a:pt x="2129942" y="49835"/>
                    <a:pt x="2114093" y="54864"/>
                  </a:cubicBezTo>
                  <a:cubicBezTo>
                    <a:pt x="2106473" y="57303"/>
                    <a:pt x="2100948" y="58522"/>
                    <a:pt x="2097519" y="58522"/>
                  </a:cubicBezTo>
                  <a:cubicBezTo>
                    <a:pt x="2094090" y="58522"/>
                    <a:pt x="2091385" y="57722"/>
                    <a:pt x="2089404" y="56122"/>
                  </a:cubicBezTo>
                  <a:cubicBezTo>
                    <a:pt x="2087423" y="54521"/>
                    <a:pt x="2086432" y="52845"/>
                    <a:pt x="2086432" y="51092"/>
                  </a:cubicBezTo>
                  <a:cubicBezTo>
                    <a:pt x="2086432" y="49340"/>
                    <a:pt x="2087194" y="47816"/>
                    <a:pt x="2088718" y="46520"/>
                  </a:cubicBezTo>
                  <a:cubicBezTo>
                    <a:pt x="2090242" y="45225"/>
                    <a:pt x="2092300" y="44501"/>
                    <a:pt x="2094890" y="44349"/>
                  </a:cubicBezTo>
                  <a:cubicBezTo>
                    <a:pt x="2105558" y="43282"/>
                    <a:pt x="2114017" y="40882"/>
                    <a:pt x="2120265" y="37148"/>
                  </a:cubicBezTo>
                  <a:cubicBezTo>
                    <a:pt x="2126513" y="33414"/>
                    <a:pt x="2129638" y="30556"/>
                    <a:pt x="2129638" y="28575"/>
                  </a:cubicBezTo>
                  <a:cubicBezTo>
                    <a:pt x="2129638" y="27204"/>
                    <a:pt x="2128647" y="26518"/>
                    <a:pt x="2126666" y="26518"/>
                  </a:cubicBezTo>
                  <a:cubicBezTo>
                    <a:pt x="2126056" y="26518"/>
                    <a:pt x="2121484" y="27394"/>
                    <a:pt x="2112950" y="29147"/>
                  </a:cubicBezTo>
                  <a:cubicBezTo>
                    <a:pt x="2104416" y="30899"/>
                    <a:pt x="2095729" y="32881"/>
                    <a:pt x="2086889" y="35090"/>
                  </a:cubicBezTo>
                  <a:cubicBezTo>
                    <a:pt x="2078050" y="37300"/>
                    <a:pt x="2072297" y="38405"/>
                    <a:pt x="2069630" y="38405"/>
                  </a:cubicBezTo>
                  <a:cubicBezTo>
                    <a:pt x="2066963" y="38405"/>
                    <a:pt x="2065287" y="37681"/>
                    <a:pt x="2064601" y="36233"/>
                  </a:cubicBezTo>
                  <a:cubicBezTo>
                    <a:pt x="2063915" y="34786"/>
                    <a:pt x="2063572" y="31280"/>
                    <a:pt x="2063572" y="25718"/>
                  </a:cubicBezTo>
                  <a:cubicBezTo>
                    <a:pt x="2063572" y="20155"/>
                    <a:pt x="2064944" y="17374"/>
                    <a:pt x="2067687" y="17374"/>
                  </a:cubicBezTo>
                  <a:cubicBezTo>
                    <a:pt x="2068906" y="17374"/>
                    <a:pt x="2070621" y="18022"/>
                    <a:pt x="2072831" y="19317"/>
                  </a:cubicBezTo>
                  <a:cubicBezTo>
                    <a:pt x="2075040" y="20612"/>
                    <a:pt x="2076869" y="21260"/>
                    <a:pt x="2078317" y="21260"/>
                  </a:cubicBezTo>
                  <a:cubicBezTo>
                    <a:pt x="2079765" y="21260"/>
                    <a:pt x="2082203" y="20803"/>
                    <a:pt x="2085632" y="19888"/>
                  </a:cubicBezTo>
                  <a:cubicBezTo>
                    <a:pt x="2089061" y="18974"/>
                    <a:pt x="2096529" y="17793"/>
                    <a:pt x="2108035" y="16345"/>
                  </a:cubicBezTo>
                  <a:cubicBezTo>
                    <a:pt x="2119541" y="14897"/>
                    <a:pt x="2130857" y="13869"/>
                    <a:pt x="2141982" y="13259"/>
                  </a:cubicBezTo>
                  <a:cubicBezTo>
                    <a:pt x="2147164" y="12954"/>
                    <a:pt x="2149754" y="9601"/>
                    <a:pt x="2149754" y="3201"/>
                  </a:cubicBezTo>
                  <a:cubicBezTo>
                    <a:pt x="2149754" y="1067"/>
                    <a:pt x="2150859" y="0"/>
                    <a:pt x="2153069"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mj-lt"/>
                <a:ea typeface="微软雅黑" panose="020B0503020204020204" pitchFamily="34" charset="-122"/>
              </a:endParaRPr>
            </a:p>
          </p:txBody>
        </p:sp>
        <p:sp>
          <p:nvSpPr>
            <p:cNvPr id="53" name="任意多边形: 形状 52">
              <a:extLst>
                <a:ext uri="{FF2B5EF4-FFF2-40B4-BE49-F238E27FC236}">
                  <a16:creationId xmlns:a16="http://schemas.microsoft.com/office/drawing/2014/main" id="{699959EE-1503-45F8-9C43-2D40A417436F}"/>
                </a:ext>
              </a:extLst>
            </p:cNvPr>
            <p:cNvSpPr/>
            <p:nvPr/>
          </p:nvSpPr>
          <p:spPr>
            <a:xfrm>
              <a:off x="2557452" y="4056499"/>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4" name="任意多边形: 形状 53">
              <a:extLst>
                <a:ext uri="{FF2B5EF4-FFF2-40B4-BE49-F238E27FC236}">
                  <a16:creationId xmlns:a16="http://schemas.microsoft.com/office/drawing/2014/main" id="{053C4424-E125-438F-B9DA-EBB9645D4D76}"/>
                </a:ext>
              </a:extLst>
            </p:cNvPr>
            <p:cNvSpPr/>
            <p:nvPr/>
          </p:nvSpPr>
          <p:spPr>
            <a:xfrm rot="395253">
              <a:off x="1891388" y="4056499"/>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5" name="任意多边形: 形状 54">
              <a:extLst>
                <a:ext uri="{FF2B5EF4-FFF2-40B4-BE49-F238E27FC236}">
                  <a16:creationId xmlns:a16="http://schemas.microsoft.com/office/drawing/2014/main" id="{E0133FD5-FC21-456A-B0C2-30AFA13766F2}"/>
                </a:ext>
              </a:extLst>
            </p:cNvPr>
            <p:cNvSpPr/>
            <p:nvPr/>
          </p:nvSpPr>
          <p:spPr>
            <a:xfrm rot="395253">
              <a:off x="1244610" y="4058297"/>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6" name="任意多边形: 形状 55">
              <a:extLst>
                <a:ext uri="{FF2B5EF4-FFF2-40B4-BE49-F238E27FC236}">
                  <a16:creationId xmlns:a16="http://schemas.microsoft.com/office/drawing/2014/main" id="{7F5A6AAB-B665-4955-8E77-DCDF1B4F4AB3}"/>
                </a:ext>
              </a:extLst>
            </p:cNvPr>
            <p:cNvSpPr/>
            <p:nvPr/>
          </p:nvSpPr>
          <p:spPr>
            <a:xfrm>
              <a:off x="2522403"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7" name="任意多边形: 形状 56">
              <a:extLst>
                <a:ext uri="{FF2B5EF4-FFF2-40B4-BE49-F238E27FC236}">
                  <a16:creationId xmlns:a16="http://schemas.microsoft.com/office/drawing/2014/main" id="{A681C80A-1AFE-4A3F-88C6-4D9C0F6A494E}"/>
                </a:ext>
              </a:extLst>
            </p:cNvPr>
            <p:cNvSpPr/>
            <p:nvPr/>
          </p:nvSpPr>
          <p:spPr>
            <a:xfrm rot="395253">
              <a:off x="1856339" y="4053323"/>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8" name="任意多边形: 形状 57">
              <a:extLst>
                <a:ext uri="{FF2B5EF4-FFF2-40B4-BE49-F238E27FC236}">
                  <a16:creationId xmlns:a16="http://schemas.microsoft.com/office/drawing/2014/main" id="{6894D50C-8065-41C6-BBD1-A7FE1CE07C6B}"/>
                </a:ext>
              </a:extLst>
            </p:cNvPr>
            <p:cNvSpPr/>
            <p:nvPr/>
          </p:nvSpPr>
          <p:spPr>
            <a:xfrm rot="395253">
              <a:off x="1209561" y="4055121"/>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59" name="任意多边形: 形状 58">
              <a:extLst>
                <a:ext uri="{FF2B5EF4-FFF2-40B4-BE49-F238E27FC236}">
                  <a16:creationId xmlns:a16="http://schemas.microsoft.com/office/drawing/2014/main" id="{B1F69FDB-4B37-4062-BE69-895F64B4FAD4}"/>
                </a:ext>
              </a:extLst>
            </p:cNvPr>
            <p:cNvSpPr/>
            <p:nvPr/>
          </p:nvSpPr>
          <p:spPr>
            <a:xfrm>
              <a:off x="3824276" y="4058087"/>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0" name="任意多边形: 形状 59">
              <a:extLst>
                <a:ext uri="{FF2B5EF4-FFF2-40B4-BE49-F238E27FC236}">
                  <a16:creationId xmlns:a16="http://schemas.microsoft.com/office/drawing/2014/main" id="{9857CC1A-6889-40AF-A576-171E556130D7}"/>
                </a:ext>
              </a:extLst>
            </p:cNvPr>
            <p:cNvSpPr/>
            <p:nvPr/>
          </p:nvSpPr>
          <p:spPr>
            <a:xfrm rot="21204747" flipH="1">
              <a:off x="4427743" y="4058086"/>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1" name="任意多边形: 形状 60">
              <a:extLst>
                <a:ext uri="{FF2B5EF4-FFF2-40B4-BE49-F238E27FC236}">
                  <a16:creationId xmlns:a16="http://schemas.microsoft.com/office/drawing/2014/main" id="{FA49ECE3-F201-4F34-9CAC-E9D5B16E09C8}"/>
                </a:ext>
              </a:extLst>
            </p:cNvPr>
            <p:cNvSpPr/>
            <p:nvPr/>
          </p:nvSpPr>
          <p:spPr>
            <a:xfrm rot="21204747" flipH="1">
              <a:off x="5118186" y="4059885"/>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2" name="任意多边形: 形状 61">
              <a:extLst>
                <a:ext uri="{FF2B5EF4-FFF2-40B4-BE49-F238E27FC236}">
                  <a16:creationId xmlns:a16="http://schemas.microsoft.com/office/drawing/2014/main" id="{DCB900F3-3128-48D0-8C61-53483A80F5B0}"/>
                </a:ext>
              </a:extLst>
            </p:cNvPr>
            <p:cNvSpPr/>
            <p:nvPr/>
          </p:nvSpPr>
          <p:spPr>
            <a:xfrm>
              <a:off x="3863658" y="4053322"/>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3" name="任意多边形: 形状 62">
              <a:extLst>
                <a:ext uri="{FF2B5EF4-FFF2-40B4-BE49-F238E27FC236}">
                  <a16:creationId xmlns:a16="http://schemas.microsoft.com/office/drawing/2014/main" id="{2615D6C6-47CC-4071-A5C4-97B31951DB21}"/>
                </a:ext>
              </a:extLst>
            </p:cNvPr>
            <p:cNvSpPr/>
            <p:nvPr/>
          </p:nvSpPr>
          <p:spPr>
            <a:xfrm rot="21204747" flipH="1">
              <a:off x="4467125" y="4053321"/>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4" name="任意多边形: 形状 63">
              <a:extLst>
                <a:ext uri="{FF2B5EF4-FFF2-40B4-BE49-F238E27FC236}">
                  <a16:creationId xmlns:a16="http://schemas.microsoft.com/office/drawing/2014/main" id="{EC663155-612F-4790-B8B7-53C35783D5D0}"/>
                </a:ext>
              </a:extLst>
            </p:cNvPr>
            <p:cNvSpPr/>
            <p:nvPr/>
          </p:nvSpPr>
          <p:spPr>
            <a:xfrm rot="21204747" flipH="1">
              <a:off x="5157568" y="4055120"/>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65" name="任意多边形: 形状 64">
              <a:extLst>
                <a:ext uri="{FF2B5EF4-FFF2-40B4-BE49-F238E27FC236}">
                  <a16:creationId xmlns:a16="http://schemas.microsoft.com/office/drawing/2014/main" id="{246DF826-9CFE-417D-9287-F322CB1A8027}"/>
                </a:ext>
              </a:extLst>
            </p:cNvPr>
            <p:cNvSpPr/>
            <p:nvPr/>
          </p:nvSpPr>
          <p:spPr>
            <a:xfrm>
              <a:off x="3212828"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sp>
        <p:nvSpPr>
          <p:cNvPr id="66" name="椭圆 65">
            <a:extLst>
              <a:ext uri="{FF2B5EF4-FFF2-40B4-BE49-F238E27FC236}">
                <a16:creationId xmlns:a16="http://schemas.microsoft.com/office/drawing/2014/main" id="{44D8A605-A2CB-44C3-B112-40A19879504C}"/>
              </a:ext>
            </a:extLst>
          </p:cNvPr>
          <p:cNvSpPr/>
          <p:nvPr userDrawn="1"/>
        </p:nvSpPr>
        <p:spPr>
          <a:xfrm>
            <a:off x="3670195" y="4916447"/>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67" name="直接连接符 66">
            <a:extLst>
              <a:ext uri="{FF2B5EF4-FFF2-40B4-BE49-F238E27FC236}">
                <a16:creationId xmlns:a16="http://schemas.microsoft.com/office/drawing/2014/main" id="{F2702710-AA37-4DBB-AD08-192ED57731E1}"/>
              </a:ext>
            </a:extLst>
          </p:cNvPr>
          <p:cNvCxnSpPr>
            <a:cxnSpLocks/>
            <a:stCxn id="66" idx="1"/>
          </p:cNvCxnSpPr>
          <p:nvPr userDrawn="1"/>
        </p:nvCxnSpPr>
        <p:spPr>
          <a:xfrm flipH="1" flipV="1">
            <a:off x="2816785" y="4579807"/>
            <a:ext cx="892536" cy="375766"/>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68" name="椭圆 67">
            <a:extLst>
              <a:ext uri="{FF2B5EF4-FFF2-40B4-BE49-F238E27FC236}">
                <a16:creationId xmlns:a16="http://schemas.microsoft.com/office/drawing/2014/main" id="{C1D7CA37-095E-4568-92D6-1E26B67F4070}"/>
              </a:ext>
            </a:extLst>
          </p:cNvPr>
          <p:cNvSpPr/>
          <p:nvPr userDrawn="1"/>
        </p:nvSpPr>
        <p:spPr>
          <a:xfrm>
            <a:off x="4289819" y="3799556"/>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69" name="直接连接符 68">
            <a:extLst>
              <a:ext uri="{FF2B5EF4-FFF2-40B4-BE49-F238E27FC236}">
                <a16:creationId xmlns:a16="http://schemas.microsoft.com/office/drawing/2014/main" id="{7311D1B0-814F-4F19-9A33-B5C6470045E3}"/>
              </a:ext>
            </a:extLst>
          </p:cNvPr>
          <p:cNvCxnSpPr>
            <a:cxnSpLocks/>
            <a:stCxn id="68" idx="1"/>
            <a:endCxn id="91" idx="3"/>
          </p:cNvCxnSpPr>
          <p:nvPr userDrawn="1"/>
        </p:nvCxnSpPr>
        <p:spPr>
          <a:xfrm flipH="1" flipV="1">
            <a:off x="3334699" y="2971097"/>
            <a:ext cx="994246" cy="867585"/>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70" name="椭圆 69">
            <a:extLst>
              <a:ext uri="{FF2B5EF4-FFF2-40B4-BE49-F238E27FC236}">
                <a16:creationId xmlns:a16="http://schemas.microsoft.com/office/drawing/2014/main" id="{AF6F8F03-2191-4DB1-938C-70E4D60B4DAA}"/>
              </a:ext>
            </a:extLst>
          </p:cNvPr>
          <p:cNvSpPr/>
          <p:nvPr userDrawn="1"/>
        </p:nvSpPr>
        <p:spPr>
          <a:xfrm>
            <a:off x="5514927" y="3147883"/>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71" name="直接连接符 70">
            <a:extLst>
              <a:ext uri="{FF2B5EF4-FFF2-40B4-BE49-F238E27FC236}">
                <a16:creationId xmlns:a16="http://schemas.microsoft.com/office/drawing/2014/main" id="{B5B98D90-09F0-4685-964F-BC4C17B98E62}"/>
              </a:ext>
            </a:extLst>
          </p:cNvPr>
          <p:cNvCxnSpPr>
            <a:cxnSpLocks/>
            <a:stCxn id="70" idx="1"/>
            <a:endCxn id="88" idx="3"/>
          </p:cNvCxnSpPr>
          <p:nvPr userDrawn="1"/>
        </p:nvCxnSpPr>
        <p:spPr>
          <a:xfrm flipH="1" flipV="1">
            <a:off x="4782096" y="1522796"/>
            <a:ext cx="771957" cy="1664213"/>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73" name="椭圆 72">
            <a:extLst>
              <a:ext uri="{FF2B5EF4-FFF2-40B4-BE49-F238E27FC236}">
                <a16:creationId xmlns:a16="http://schemas.microsoft.com/office/drawing/2014/main" id="{340EFF24-3948-48A5-9C0C-706D30DF43C7}"/>
              </a:ext>
            </a:extLst>
          </p:cNvPr>
          <p:cNvSpPr/>
          <p:nvPr userDrawn="1"/>
        </p:nvSpPr>
        <p:spPr>
          <a:xfrm flipH="1">
            <a:off x="8277613" y="4916447"/>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74" name="直接连接符 73">
            <a:extLst>
              <a:ext uri="{FF2B5EF4-FFF2-40B4-BE49-F238E27FC236}">
                <a16:creationId xmlns:a16="http://schemas.microsoft.com/office/drawing/2014/main" id="{3485C814-33F2-4090-89B2-A6CDE291675A}"/>
              </a:ext>
            </a:extLst>
          </p:cNvPr>
          <p:cNvCxnSpPr>
            <a:cxnSpLocks/>
            <a:stCxn id="73" idx="1"/>
          </p:cNvCxnSpPr>
          <p:nvPr userDrawn="1"/>
        </p:nvCxnSpPr>
        <p:spPr>
          <a:xfrm flipV="1">
            <a:off x="8505655" y="4579807"/>
            <a:ext cx="892536" cy="375766"/>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75" name="椭圆 74">
            <a:extLst>
              <a:ext uri="{FF2B5EF4-FFF2-40B4-BE49-F238E27FC236}">
                <a16:creationId xmlns:a16="http://schemas.microsoft.com/office/drawing/2014/main" id="{A5F828ED-C483-4E4F-9F5E-16A4423A268F}"/>
              </a:ext>
            </a:extLst>
          </p:cNvPr>
          <p:cNvSpPr/>
          <p:nvPr userDrawn="1"/>
        </p:nvSpPr>
        <p:spPr>
          <a:xfrm flipH="1">
            <a:off x="7657989" y="3799556"/>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76" name="直接连接符 75">
            <a:extLst>
              <a:ext uri="{FF2B5EF4-FFF2-40B4-BE49-F238E27FC236}">
                <a16:creationId xmlns:a16="http://schemas.microsoft.com/office/drawing/2014/main" id="{BCF8A02C-AA27-4F2A-AEB6-D609AA7AF874}"/>
              </a:ext>
            </a:extLst>
          </p:cNvPr>
          <p:cNvCxnSpPr>
            <a:cxnSpLocks/>
            <a:stCxn id="75" idx="1"/>
            <a:endCxn id="82" idx="1"/>
          </p:cNvCxnSpPr>
          <p:nvPr userDrawn="1"/>
        </p:nvCxnSpPr>
        <p:spPr>
          <a:xfrm flipV="1">
            <a:off x="7886031" y="2971097"/>
            <a:ext cx="982181" cy="867585"/>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77" name="椭圆 76">
            <a:extLst>
              <a:ext uri="{FF2B5EF4-FFF2-40B4-BE49-F238E27FC236}">
                <a16:creationId xmlns:a16="http://schemas.microsoft.com/office/drawing/2014/main" id="{EEA3A173-DC75-4462-973C-90C894349D30}"/>
              </a:ext>
            </a:extLst>
          </p:cNvPr>
          <p:cNvSpPr/>
          <p:nvPr userDrawn="1"/>
        </p:nvSpPr>
        <p:spPr>
          <a:xfrm flipH="1">
            <a:off x="6432881" y="3147883"/>
            <a:ext cx="267168" cy="267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cxnSp>
        <p:nvCxnSpPr>
          <p:cNvPr id="78" name="直接连接符 77">
            <a:extLst>
              <a:ext uri="{FF2B5EF4-FFF2-40B4-BE49-F238E27FC236}">
                <a16:creationId xmlns:a16="http://schemas.microsoft.com/office/drawing/2014/main" id="{7ED10871-661C-4E52-BF97-7E4D739B5989}"/>
              </a:ext>
            </a:extLst>
          </p:cNvPr>
          <p:cNvCxnSpPr>
            <a:cxnSpLocks/>
            <a:stCxn id="77" idx="1"/>
            <a:endCxn id="85" idx="1"/>
          </p:cNvCxnSpPr>
          <p:nvPr userDrawn="1"/>
        </p:nvCxnSpPr>
        <p:spPr>
          <a:xfrm flipV="1">
            <a:off x="6660923" y="1522796"/>
            <a:ext cx="683002" cy="1664213"/>
          </a:xfrm>
          <a:prstGeom prst="line">
            <a:avLst/>
          </a:prstGeom>
          <a:ln w="12700" cap="rnd">
            <a:gradFill>
              <a:gsLst>
                <a:gs pos="0">
                  <a:schemeClr val="accent1"/>
                </a:gs>
                <a:gs pos="100000">
                  <a:schemeClr val="accent1">
                    <a:alpha val="0"/>
                  </a:schemeClr>
                </a:gs>
              </a:gsLst>
              <a:lin ang="2700000" scaled="0"/>
            </a:gradFill>
            <a:headEnd type="none"/>
          </a:ln>
        </p:spPr>
        <p:style>
          <a:lnRef idx="1">
            <a:schemeClr val="accent1"/>
          </a:lnRef>
          <a:fillRef idx="0">
            <a:schemeClr val="accent1"/>
          </a:fillRef>
          <a:effectRef idx="0">
            <a:schemeClr val="accent1"/>
          </a:effectRef>
          <a:fontRef idx="minor">
            <a:schemeClr val="tx1"/>
          </a:fontRef>
        </p:style>
      </p:cxnSp>
      <p:sp>
        <p:nvSpPr>
          <p:cNvPr id="79" name="文本占位符 34">
            <a:extLst>
              <a:ext uri="{FF2B5EF4-FFF2-40B4-BE49-F238E27FC236}">
                <a16:creationId xmlns:a16="http://schemas.microsoft.com/office/drawing/2014/main" id="{E99BE55D-4526-4E55-9D47-F935B47078BD}"/>
              </a:ext>
            </a:extLst>
          </p:cNvPr>
          <p:cNvSpPr>
            <a:spLocks noGrp="1"/>
          </p:cNvSpPr>
          <p:nvPr>
            <p:ph type="body" sz="quarter" idx="25" hasCustomPrompt="1"/>
          </p:nvPr>
        </p:nvSpPr>
        <p:spPr>
          <a:xfrm>
            <a:off x="9427327" y="4357390"/>
            <a:ext cx="2321761"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80" name="文本占位符 72">
            <a:extLst>
              <a:ext uri="{FF2B5EF4-FFF2-40B4-BE49-F238E27FC236}">
                <a16:creationId xmlns:a16="http://schemas.microsoft.com/office/drawing/2014/main" id="{2C510B4D-8049-46C3-A5E9-50F702B81ECB}"/>
              </a:ext>
            </a:extLst>
          </p:cNvPr>
          <p:cNvSpPr>
            <a:spLocks noGrp="1"/>
          </p:cNvSpPr>
          <p:nvPr>
            <p:ph type="body" sz="quarter" idx="31" hasCustomPrompt="1"/>
          </p:nvPr>
        </p:nvSpPr>
        <p:spPr>
          <a:xfrm>
            <a:off x="9427327" y="4757500"/>
            <a:ext cx="2321761"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81" name="直接连接符 80">
            <a:extLst>
              <a:ext uri="{FF2B5EF4-FFF2-40B4-BE49-F238E27FC236}">
                <a16:creationId xmlns:a16="http://schemas.microsoft.com/office/drawing/2014/main" id="{36124FEB-BA6D-4CF2-A9D8-3B47043EF18F}"/>
              </a:ext>
            </a:extLst>
          </p:cNvPr>
          <p:cNvCxnSpPr>
            <a:cxnSpLocks/>
          </p:cNvCxnSpPr>
          <p:nvPr userDrawn="1"/>
        </p:nvCxnSpPr>
        <p:spPr>
          <a:xfrm>
            <a:off x="9427327" y="4757500"/>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82" name="文本占位符 34">
            <a:extLst>
              <a:ext uri="{FF2B5EF4-FFF2-40B4-BE49-F238E27FC236}">
                <a16:creationId xmlns:a16="http://schemas.microsoft.com/office/drawing/2014/main" id="{B11FD5EF-299F-4D88-83C5-84EF12360EB7}"/>
              </a:ext>
            </a:extLst>
          </p:cNvPr>
          <p:cNvSpPr>
            <a:spLocks noGrp="1"/>
          </p:cNvSpPr>
          <p:nvPr>
            <p:ph type="body" sz="quarter" idx="32" hasCustomPrompt="1"/>
          </p:nvPr>
        </p:nvSpPr>
        <p:spPr>
          <a:xfrm>
            <a:off x="8868212" y="2771042"/>
            <a:ext cx="2321761"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83" name="文本占位符 72">
            <a:extLst>
              <a:ext uri="{FF2B5EF4-FFF2-40B4-BE49-F238E27FC236}">
                <a16:creationId xmlns:a16="http://schemas.microsoft.com/office/drawing/2014/main" id="{2D9F910D-5BC0-4538-9384-C23DB03D1062}"/>
              </a:ext>
            </a:extLst>
          </p:cNvPr>
          <p:cNvSpPr>
            <a:spLocks noGrp="1"/>
          </p:cNvSpPr>
          <p:nvPr>
            <p:ph type="body" sz="quarter" idx="33" hasCustomPrompt="1"/>
          </p:nvPr>
        </p:nvSpPr>
        <p:spPr>
          <a:xfrm>
            <a:off x="8868212" y="3171152"/>
            <a:ext cx="2614031"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84" name="直接连接符 83">
            <a:extLst>
              <a:ext uri="{FF2B5EF4-FFF2-40B4-BE49-F238E27FC236}">
                <a16:creationId xmlns:a16="http://schemas.microsoft.com/office/drawing/2014/main" id="{CEA2A2F2-74A5-4ACB-BDB0-D7A32BE59A4C}"/>
              </a:ext>
            </a:extLst>
          </p:cNvPr>
          <p:cNvCxnSpPr>
            <a:cxnSpLocks/>
          </p:cNvCxnSpPr>
          <p:nvPr userDrawn="1"/>
        </p:nvCxnSpPr>
        <p:spPr>
          <a:xfrm>
            <a:off x="8868212" y="3171152"/>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85" name="文本占位符 34">
            <a:extLst>
              <a:ext uri="{FF2B5EF4-FFF2-40B4-BE49-F238E27FC236}">
                <a16:creationId xmlns:a16="http://schemas.microsoft.com/office/drawing/2014/main" id="{8D4D7B27-4208-44FE-86D3-1DE21C74C300}"/>
              </a:ext>
            </a:extLst>
          </p:cNvPr>
          <p:cNvSpPr>
            <a:spLocks noGrp="1"/>
          </p:cNvSpPr>
          <p:nvPr>
            <p:ph type="body" sz="quarter" idx="34" hasCustomPrompt="1"/>
          </p:nvPr>
        </p:nvSpPr>
        <p:spPr>
          <a:xfrm>
            <a:off x="7343925" y="1322741"/>
            <a:ext cx="2321761"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86" name="文本占位符 72">
            <a:extLst>
              <a:ext uri="{FF2B5EF4-FFF2-40B4-BE49-F238E27FC236}">
                <a16:creationId xmlns:a16="http://schemas.microsoft.com/office/drawing/2014/main" id="{22520308-CADF-4522-83FA-EB3286094149}"/>
              </a:ext>
            </a:extLst>
          </p:cNvPr>
          <p:cNvSpPr>
            <a:spLocks noGrp="1"/>
          </p:cNvSpPr>
          <p:nvPr>
            <p:ph type="body" sz="quarter" idx="35" hasCustomPrompt="1"/>
          </p:nvPr>
        </p:nvSpPr>
        <p:spPr>
          <a:xfrm>
            <a:off x="7343925" y="1722851"/>
            <a:ext cx="3332542"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87" name="直接连接符 86">
            <a:extLst>
              <a:ext uri="{FF2B5EF4-FFF2-40B4-BE49-F238E27FC236}">
                <a16:creationId xmlns:a16="http://schemas.microsoft.com/office/drawing/2014/main" id="{9056A079-C1F2-446A-B287-C50CE894698A}"/>
              </a:ext>
            </a:extLst>
          </p:cNvPr>
          <p:cNvCxnSpPr>
            <a:cxnSpLocks/>
          </p:cNvCxnSpPr>
          <p:nvPr userDrawn="1"/>
        </p:nvCxnSpPr>
        <p:spPr>
          <a:xfrm>
            <a:off x="7343925" y="1722851"/>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88" name="文本占位符 34">
            <a:extLst>
              <a:ext uri="{FF2B5EF4-FFF2-40B4-BE49-F238E27FC236}">
                <a16:creationId xmlns:a16="http://schemas.microsoft.com/office/drawing/2014/main" id="{271F1D10-6BC7-43D4-8FED-083B7B3C7D8E}"/>
              </a:ext>
            </a:extLst>
          </p:cNvPr>
          <p:cNvSpPr>
            <a:spLocks noGrp="1"/>
          </p:cNvSpPr>
          <p:nvPr>
            <p:ph type="body" sz="quarter" idx="36" hasCustomPrompt="1"/>
          </p:nvPr>
        </p:nvSpPr>
        <p:spPr>
          <a:xfrm>
            <a:off x="2460335" y="1322741"/>
            <a:ext cx="2321761"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89" name="文本占位符 72">
            <a:extLst>
              <a:ext uri="{FF2B5EF4-FFF2-40B4-BE49-F238E27FC236}">
                <a16:creationId xmlns:a16="http://schemas.microsoft.com/office/drawing/2014/main" id="{B385C7B5-4516-46DC-BDF4-627E90C9958F}"/>
              </a:ext>
            </a:extLst>
          </p:cNvPr>
          <p:cNvSpPr>
            <a:spLocks noGrp="1"/>
          </p:cNvSpPr>
          <p:nvPr>
            <p:ph type="body" sz="quarter" idx="37" hasCustomPrompt="1"/>
          </p:nvPr>
        </p:nvSpPr>
        <p:spPr>
          <a:xfrm>
            <a:off x="1811867" y="1722851"/>
            <a:ext cx="2970229"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90" name="直接连接符 89">
            <a:extLst>
              <a:ext uri="{FF2B5EF4-FFF2-40B4-BE49-F238E27FC236}">
                <a16:creationId xmlns:a16="http://schemas.microsoft.com/office/drawing/2014/main" id="{E2C3707E-EEE3-4C34-9F18-CCBCAC75E555}"/>
              </a:ext>
            </a:extLst>
          </p:cNvPr>
          <p:cNvCxnSpPr>
            <a:cxnSpLocks/>
          </p:cNvCxnSpPr>
          <p:nvPr userDrawn="1"/>
        </p:nvCxnSpPr>
        <p:spPr>
          <a:xfrm flipH="1">
            <a:off x="2787010" y="1722851"/>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91" name="文本占位符 34">
            <a:extLst>
              <a:ext uri="{FF2B5EF4-FFF2-40B4-BE49-F238E27FC236}">
                <a16:creationId xmlns:a16="http://schemas.microsoft.com/office/drawing/2014/main" id="{AC403BC1-76BB-4C40-A98C-673F88B039B6}"/>
              </a:ext>
            </a:extLst>
          </p:cNvPr>
          <p:cNvSpPr>
            <a:spLocks noGrp="1"/>
          </p:cNvSpPr>
          <p:nvPr>
            <p:ph type="body" sz="quarter" idx="38" hasCustomPrompt="1"/>
          </p:nvPr>
        </p:nvSpPr>
        <p:spPr>
          <a:xfrm>
            <a:off x="1012938" y="2771042"/>
            <a:ext cx="2321761"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92" name="文本占位符 72">
            <a:extLst>
              <a:ext uri="{FF2B5EF4-FFF2-40B4-BE49-F238E27FC236}">
                <a16:creationId xmlns:a16="http://schemas.microsoft.com/office/drawing/2014/main" id="{7F5452CA-68AD-4C14-BE05-523FAA4B4791}"/>
              </a:ext>
            </a:extLst>
          </p:cNvPr>
          <p:cNvSpPr>
            <a:spLocks noGrp="1"/>
          </p:cNvSpPr>
          <p:nvPr>
            <p:ph type="body" sz="quarter" idx="39" hasCustomPrompt="1"/>
          </p:nvPr>
        </p:nvSpPr>
        <p:spPr>
          <a:xfrm>
            <a:off x="751416" y="3171152"/>
            <a:ext cx="2583283"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93" name="直接连接符 92">
            <a:extLst>
              <a:ext uri="{FF2B5EF4-FFF2-40B4-BE49-F238E27FC236}">
                <a16:creationId xmlns:a16="http://schemas.microsoft.com/office/drawing/2014/main" id="{438831D9-7DBB-4D98-A38C-D2778E2A74FE}"/>
              </a:ext>
            </a:extLst>
          </p:cNvPr>
          <p:cNvCxnSpPr>
            <a:cxnSpLocks/>
          </p:cNvCxnSpPr>
          <p:nvPr userDrawn="1"/>
        </p:nvCxnSpPr>
        <p:spPr>
          <a:xfrm flipH="1">
            <a:off x="1339613" y="3171152"/>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94" name="文本占位符 34">
            <a:extLst>
              <a:ext uri="{FF2B5EF4-FFF2-40B4-BE49-F238E27FC236}">
                <a16:creationId xmlns:a16="http://schemas.microsoft.com/office/drawing/2014/main" id="{A37FBC77-06B6-45F4-ABB6-9C43BE7CBC46}"/>
              </a:ext>
            </a:extLst>
          </p:cNvPr>
          <p:cNvSpPr>
            <a:spLocks noGrp="1"/>
          </p:cNvSpPr>
          <p:nvPr>
            <p:ph type="body" sz="quarter" idx="40" hasCustomPrompt="1"/>
          </p:nvPr>
        </p:nvSpPr>
        <p:spPr>
          <a:xfrm>
            <a:off x="444809" y="4357390"/>
            <a:ext cx="2321761"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a:t>
            </a:r>
          </a:p>
        </p:txBody>
      </p:sp>
      <p:sp>
        <p:nvSpPr>
          <p:cNvPr id="95" name="文本占位符 72">
            <a:extLst>
              <a:ext uri="{FF2B5EF4-FFF2-40B4-BE49-F238E27FC236}">
                <a16:creationId xmlns:a16="http://schemas.microsoft.com/office/drawing/2014/main" id="{0260DC68-0516-4F75-BC1C-F1196EA18839}"/>
              </a:ext>
            </a:extLst>
          </p:cNvPr>
          <p:cNvSpPr>
            <a:spLocks noGrp="1"/>
          </p:cNvSpPr>
          <p:nvPr>
            <p:ph type="body" sz="quarter" idx="41" hasCustomPrompt="1"/>
          </p:nvPr>
        </p:nvSpPr>
        <p:spPr>
          <a:xfrm>
            <a:off x="444809" y="4757500"/>
            <a:ext cx="2321761" cy="777457"/>
          </a:xfrm>
          <a:prstGeom prst="rect">
            <a:avLst/>
          </a:prstGeom>
        </p:spPr>
        <p:txBody>
          <a:bodyPr vert="horz" wrap="square" lIns="91440" tIns="45720" rIns="91440" bIns="45720" anchor="t" anchorCtr="0">
            <a:spAutoFit/>
          </a:bodyPr>
          <a:lstStyle>
            <a:lvl1pPr marL="0" marR="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a:t>
            </a:r>
            <a:endParaRPr lang="en-US" altLang="zh-CN" dirty="0"/>
          </a:p>
          <a:p>
            <a:pPr marL="0" marR="0" lvl="0" indent="0" algn="just"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zh-CN" altLang="en-US" dirty="0"/>
              <a:t>请在此处添加文字</a:t>
            </a:r>
          </a:p>
        </p:txBody>
      </p:sp>
      <p:cxnSp>
        <p:nvCxnSpPr>
          <p:cNvPr id="96" name="直接连接符 95">
            <a:extLst>
              <a:ext uri="{FF2B5EF4-FFF2-40B4-BE49-F238E27FC236}">
                <a16:creationId xmlns:a16="http://schemas.microsoft.com/office/drawing/2014/main" id="{EF5B0A1F-1FA5-491F-9EB5-CB1217F0F183}"/>
              </a:ext>
            </a:extLst>
          </p:cNvPr>
          <p:cNvCxnSpPr>
            <a:cxnSpLocks/>
          </p:cNvCxnSpPr>
          <p:nvPr userDrawn="1"/>
        </p:nvCxnSpPr>
        <p:spPr>
          <a:xfrm flipH="1">
            <a:off x="771484" y="4757500"/>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97" name="组合 96">
            <a:extLst>
              <a:ext uri="{FF2B5EF4-FFF2-40B4-BE49-F238E27FC236}">
                <a16:creationId xmlns:a16="http://schemas.microsoft.com/office/drawing/2014/main" id="{9BBB1F2F-471B-414E-B50B-551AC29C5F47}"/>
              </a:ext>
            </a:extLst>
          </p:cNvPr>
          <p:cNvGrpSpPr>
            <a:grpSpLocks/>
          </p:cNvGrpSpPr>
          <p:nvPr userDrawn="1"/>
        </p:nvGrpSpPr>
        <p:grpSpPr>
          <a:xfrm>
            <a:off x="442912" y="306385"/>
            <a:ext cx="674689" cy="674690"/>
            <a:chOff x="-299161" y="-1042855"/>
            <a:chExt cx="674689" cy="674690"/>
          </a:xfrm>
        </p:grpSpPr>
        <p:sp>
          <p:nvSpPr>
            <p:cNvPr id="98" name="矩形: 圆角 97">
              <a:extLst>
                <a:ext uri="{FF2B5EF4-FFF2-40B4-BE49-F238E27FC236}">
                  <a16:creationId xmlns:a16="http://schemas.microsoft.com/office/drawing/2014/main" id="{171BFDB5-0909-4278-AE39-3CF9B3023E86}"/>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99" name="任意多边形: 形状 98">
              <a:extLst>
                <a:ext uri="{FF2B5EF4-FFF2-40B4-BE49-F238E27FC236}">
                  <a16:creationId xmlns:a16="http://schemas.microsoft.com/office/drawing/2014/main" id="{BF55C667-BFC8-46CE-9FA7-BB880074C275}"/>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00" name="任意多边形: 形状 99">
              <a:extLst>
                <a:ext uri="{FF2B5EF4-FFF2-40B4-BE49-F238E27FC236}">
                  <a16:creationId xmlns:a16="http://schemas.microsoft.com/office/drawing/2014/main" id="{AA1D023C-16A4-4D2A-AC82-3745A8F01CF4}"/>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sp>
        <p:nvSpPr>
          <p:cNvPr id="101" name="矩形: 圆角 100">
            <a:extLst>
              <a:ext uri="{FF2B5EF4-FFF2-40B4-BE49-F238E27FC236}">
                <a16:creationId xmlns:a16="http://schemas.microsoft.com/office/drawing/2014/main" id="{0233F178-5771-42DB-AC3C-3D8689CF9917}"/>
              </a:ext>
            </a:extLst>
          </p:cNvPr>
          <p:cNvSpPr>
            <a:spLocks/>
          </p:cNvSpPr>
          <p:nvPr userDrawn="1"/>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02" name="任意多边形: 形状 101">
            <a:extLst>
              <a:ext uri="{FF2B5EF4-FFF2-40B4-BE49-F238E27FC236}">
                <a16:creationId xmlns:a16="http://schemas.microsoft.com/office/drawing/2014/main" id="{D2526952-1441-4C07-A710-4E26DDD076CD}"/>
              </a:ext>
            </a:extLst>
          </p:cNvPr>
          <p:cNvSpPr/>
          <p:nvPr userDrawn="1"/>
        </p:nvSpPr>
        <p:spPr>
          <a:xfrm>
            <a:off x="572501" y="453932"/>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03" name="任意多边形: 形状 102">
            <a:extLst>
              <a:ext uri="{FF2B5EF4-FFF2-40B4-BE49-F238E27FC236}">
                <a16:creationId xmlns:a16="http://schemas.microsoft.com/office/drawing/2014/main" id="{222B4FC7-702A-4745-96FA-5269D7297881}"/>
              </a:ext>
            </a:extLst>
          </p:cNvPr>
          <p:cNvSpPr/>
          <p:nvPr userDrawn="1"/>
        </p:nvSpPr>
        <p:spPr>
          <a:xfrm>
            <a:off x="568027" y="449601"/>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04" name="组合 103">
            <a:extLst>
              <a:ext uri="{FF2B5EF4-FFF2-40B4-BE49-F238E27FC236}">
                <a16:creationId xmlns:a16="http://schemas.microsoft.com/office/drawing/2014/main" id="{9FC6E8AF-7589-4FC6-9463-6A016431C0DE}"/>
              </a:ext>
            </a:extLst>
          </p:cNvPr>
          <p:cNvGrpSpPr/>
          <p:nvPr userDrawn="1"/>
        </p:nvGrpSpPr>
        <p:grpSpPr>
          <a:xfrm>
            <a:off x="442911" y="292674"/>
            <a:ext cx="674689" cy="674690"/>
            <a:chOff x="7056551" y="3277921"/>
            <a:chExt cx="674689" cy="674690"/>
          </a:xfrm>
        </p:grpSpPr>
        <p:sp>
          <p:nvSpPr>
            <p:cNvPr id="105" name="矩形: 圆角 104">
              <a:extLst>
                <a:ext uri="{FF2B5EF4-FFF2-40B4-BE49-F238E27FC236}">
                  <a16:creationId xmlns:a16="http://schemas.microsoft.com/office/drawing/2014/main" id="{3FDFE3A8-363D-4600-878B-00BEEFF841F7}"/>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106" name="任意多边形: 形状 105">
              <a:extLst>
                <a:ext uri="{FF2B5EF4-FFF2-40B4-BE49-F238E27FC236}">
                  <a16:creationId xmlns:a16="http://schemas.microsoft.com/office/drawing/2014/main" id="{EF46C41C-7085-4767-AEAC-C8EB041C944E}"/>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107" name="任意多边形: 形状 106">
              <a:extLst>
                <a:ext uri="{FF2B5EF4-FFF2-40B4-BE49-F238E27FC236}">
                  <a16:creationId xmlns:a16="http://schemas.microsoft.com/office/drawing/2014/main" id="{F7E8C8A3-3974-4FFD-B3F3-471F16D9C2E6}"/>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grpSp>
        <p:nvGrpSpPr>
          <p:cNvPr id="108" name="组合 107">
            <a:extLst>
              <a:ext uri="{FF2B5EF4-FFF2-40B4-BE49-F238E27FC236}">
                <a16:creationId xmlns:a16="http://schemas.microsoft.com/office/drawing/2014/main" id="{20313628-1879-44F7-BE40-698E8E60636B}"/>
              </a:ext>
            </a:extLst>
          </p:cNvPr>
          <p:cNvGrpSpPr/>
          <p:nvPr userDrawn="1"/>
        </p:nvGrpSpPr>
        <p:grpSpPr>
          <a:xfrm>
            <a:off x="11074399" y="306386"/>
            <a:ext cx="674689" cy="674689"/>
            <a:chOff x="11074399" y="306386"/>
            <a:chExt cx="674689" cy="674689"/>
          </a:xfrm>
        </p:grpSpPr>
        <p:sp>
          <p:nvSpPr>
            <p:cNvPr id="109" name="矩形: 圆角 108">
              <a:extLst>
                <a:ext uri="{FF2B5EF4-FFF2-40B4-BE49-F238E27FC236}">
                  <a16:creationId xmlns:a16="http://schemas.microsoft.com/office/drawing/2014/main" id="{6B61BD9E-E940-4275-9E43-B358EF6A8282}"/>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10" name="任意多边形: 形状 109">
              <a:extLst>
                <a:ext uri="{FF2B5EF4-FFF2-40B4-BE49-F238E27FC236}">
                  <a16:creationId xmlns:a16="http://schemas.microsoft.com/office/drawing/2014/main" id="{79055B12-3EA1-4001-9D6C-651C1BC7F3A0}"/>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11" name="Freeform 193">
              <a:extLst>
                <a:ext uri="{FF2B5EF4-FFF2-40B4-BE49-F238E27FC236}">
                  <a16:creationId xmlns:a16="http://schemas.microsoft.com/office/drawing/2014/main" id="{FEC112FB-B9EF-4290-AB69-DF4FECAEA31F}"/>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112" name="文本占位符 3">
            <a:extLst>
              <a:ext uri="{FF2B5EF4-FFF2-40B4-BE49-F238E27FC236}">
                <a16:creationId xmlns:a16="http://schemas.microsoft.com/office/drawing/2014/main" id="{07E50BFC-1265-4366-873F-1DE458D1458C}"/>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966257530"/>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逻辑关系页">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6" name="矩形: 圆角 25">
            <a:extLst>
              <a:ext uri="{FF2B5EF4-FFF2-40B4-BE49-F238E27FC236}">
                <a16:creationId xmlns:a16="http://schemas.microsoft.com/office/drawing/2014/main" id="{CD12455E-9097-4A21-8D8C-72AB2595B331}"/>
              </a:ext>
            </a:extLst>
          </p:cNvPr>
          <p:cNvSpPr/>
          <p:nvPr userDrawn="1"/>
        </p:nvSpPr>
        <p:spPr>
          <a:xfrm rot="18900000">
            <a:off x="4090382" y="2161202"/>
            <a:ext cx="2064238" cy="2064238"/>
          </a:xfrm>
          <a:prstGeom prst="roundRect">
            <a:avLst>
              <a:gd name="adj" fmla="val 10697"/>
            </a:avLst>
          </a:prstGeom>
          <a:gradFill>
            <a:gsLst>
              <a:gs pos="0">
                <a:schemeClr val="accent1">
                  <a:alpha val="16000"/>
                </a:schemeClr>
              </a:gs>
              <a:gs pos="50000">
                <a:schemeClr val="accent1">
                  <a:alpha val="0"/>
                </a:schemeClr>
              </a:gs>
            </a:gsLst>
            <a:lin ang="2700000" scaled="0"/>
          </a:gradFill>
          <a:ln>
            <a:gradFill>
              <a:gsLst>
                <a:gs pos="0">
                  <a:schemeClr val="accent1"/>
                </a:gs>
                <a:gs pos="48000">
                  <a:schemeClr val="accent1">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矩形: 圆角 26">
            <a:extLst>
              <a:ext uri="{FF2B5EF4-FFF2-40B4-BE49-F238E27FC236}">
                <a16:creationId xmlns:a16="http://schemas.microsoft.com/office/drawing/2014/main" id="{AF04DA62-A0B0-4EE2-A542-8029B795ADEB}"/>
              </a:ext>
            </a:extLst>
          </p:cNvPr>
          <p:cNvSpPr/>
          <p:nvPr userDrawn="1"/>
        </p:nvSpPr>
        <p:spPr>
          <a:xfrm rot="2700000" flipH="1">
            <a:off x="6037381" y="2161202"/>
            <a:ext cx="2064238" cy="2064238"/>
          </a:xfrm>
          <a:prstGeom prst="roundRect">
            <a:avLst>
              <a:gd name="adj" fmla="val 10697"/>
            </a:avLst>
          </a:prstGeom>
          <a:gradFill>
            <a:gsLst>
              <a:gs pos="0">
                <a:schemeClr val="accent2">
                  <a:alpha val="16000"/>
                </a:schemeClr>
              </a:gs>
              <a:gs pos="50000">
                <a:schemeClr val="accent2">
                  <a:alpha val="0"/>
                </a:schemeClr>
              </a:gs>
            </a:gsLst>
            <a:lin ang="2700000" scaled="0"/>
          </a:gradFill>
          <a:ln>
            <a:gradFill>
              <a:gsLst>
                <a:gs pos="0">
                  <a:schemeClr val="accent2"/>
                </a:gs>
                <a:gs pos="48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8" name="矩形: 圆角 27">
            <a:extLst>
              <a:ext uri="{FF2B5EF4-FFF2-40B4-BE49-F238E27FC236}">
                <a16:creationId xmlns:a16="http://schemas.microsoft.com/office/drawing/2014/main" id="{F909172F-4F98-4B42-B961-44D2FFC72017}"/>
              </a:ext>
            </a:extLst>
          </p:cNvPr>
          <p:cNvSpPr/>
          <p:nvPr userDrawn="1"/>
        </p:nvSpPr>
        <p:spPr>
          <a:xfrm rot="18900000">
            <a:off x="4522812" y="2380072"/>
            <a:ext cx="1626499" cy="1626499"/>
          </a:xfrm>
          <a:prstGeom prst="roundRect">
            <a:avLst>
              <a:gd name="adj" fmla="val 10697"/>
            </a:avLst>
          </a:prstGeom>
          <a:gradFill>
            <a:gsLst>
              <a:gs pos="0">
                <a:schemeClr val="accent1"/>
              </a:gs>
              <a:gs pos="100000">
                <a:schemeClr val="accent1">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9" name="矩形: 圆角 28">
            <a:extLst>
              <a:ext uri="{FF2B5EF4-FFF2-40B4-BE49-F238E27FC236}">
                <a16:creationId xmlns:a16="http://schemas.microsoft.com/office/drawing/2014/main" id="{5BA3CA3F-B1CA-4E2B-B1A4-264FD47AB228}"/>
              </a:ext>
            </a:extLst>
          </p:cNvPr>
          <p:cNvSpPr/>
          <p:nvPr userDrawn="1"/>
        </p:nvSpPr>
        <p:spPr>
          <a:xfrm rot="8100000">
            <a:off x="6042689" y="2380072"/>
            <a:ext cx="1626499" cy="1626499"/>
          </a:xfrm>
          <a:prstGeom prst="roundRect">
            <a:avLst>
              <a:gd name="adj" fmla="val 10697"/>
            </a:avLst>
          </a:prstGeom>
          <a:gradFill>
            <a:gsLst>
              <a:gs pos="0">
                <a:schemeClr val="accent2"/>
              </a:gs>
              <a:gs pos="100000">
                <a:schemeClr val="accent2">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0" name="椭圆 29">
            <a:extLst>
              <a:ext uri="{FF2B5EF4-FFF2-40B4-BE49-F238E27FC236}">
                <a16:creationId xmlns:a16="http://schemas.microsoft.com/office/drawing/2014/main" id="{5FEF8B94-AD07-430A-A5C9-7E2E8B0491CB}"/>
              </a:ext>
            </a:extLst>
          </p:cNvPr>
          <p:cNvSpPr/>
          <p:nvPr userDrawn="1"/>
        </p:nvSpPr>
        <p:spPr>
          <a:xfrm>
            <a:off x="7320968" y="1975594"/>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1" name="椭圆 30">
            <a:extLst>
              <a:ext uri="{FF2B5EF4-FFF2-40B4-BE49-F238E27FC236}">
                <a16:creationId xmlns:a16="http://schemas.microsoft.com/office/drawing/2014/main" id="{A05C4BCA-D297-45D3-8BE3-8DEDC11F5E95}"/>
              </a:ext>
            </a:extLst>
          </p:cNvPr>
          <p:cNvSpPr/>
          <p:nvPr userDrawn="1"/>
        </p:nvSpPr>
        <p:spPr>
          <a:xfrm>
            <a:off x="7320968" y="4146190"/>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5" name="椭圆 34">
            <a:extLst>
              <a:ext uri="{FF2B5EF4-FFF2-40B4-BE49-F238E27FC236}">
                <a16:creationId xmlns:a16="http://schemas.microsoft.com/office/drawing/2014/main" id="{3F613872-8F88-418B-A0BB-0580FA5C433B}"/>
              </a:ext>
            </a:extLst>
          </p:cNvPr>
          <p:cNvSpPr/>
          <p:nvPr userDrawn="1"/>
        </p:nvSpPr>
        <p:spPr>
          <a:xfrm>
            <a:off x="8315834" y="3075987"/>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6" name="直接连接符 35">
            <a:extLst>
              <a:ext uri="{FF2B5EF4-FFF2-40B4-BE49-F238E27FC236}">
                <a16:creationId xmlns:a16="http://schemas.microsoft.com/office/drawing/2014/main" id="{A06CCC96-121A-4FD4-823C-3B362B4D78EF}"/>
              </a:ext>
            </a:extLst>
          </p:cNvPr>
          <p:cNvCxnSpPr>
            <a:cxnSpLocks/>
          </p:cNvCxnSpPr>
          <p:nvPr userDrawn="1"/>
        </p:nvCxnSpPr>
        <p:spPr>
          <a:xfrm>
            <a:off x="7551268" y="2075572"/>
            <a:ext cx="1728199"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A5FC7AE0-975E-4B07-835F-E9A5C015D57B}"/>
              </a:ext>
            </a:extLst>
          </p:cNvPr>
          <p:cNvCxnSpPr>
            <a:cxnSpLocks/>
          </p:cNvCxnSpPr>
          <p:nvPr userDrawn="1"/>
        </p:nvCxnSpPr>
        <p:spPr>
          <a:xfrm>
            <a:off x="7551268" y="4263524"/>
            <a:ext cx="1728199"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4ECC9D13-755D-48DC-9818-5535B1F803D8}"/>
              </a:ext>
            </a:extLst>
          </p:cNvPr>
          <p:cNvCxnSpPr>
            <a:cxnSpLocks/>
          </p:cNvCxnSpPr>
          <p:nvPr userDrawn="1"/>
        </p:nvCxnSpPr>
        <p:spPr>
          <a:xfrm>
            <a:off x="8517835" y="3190902"/>
            <a:ext cx="761632"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39" name="椭圆 38">
            <a:extLst>
              <a:ext uri="{FF2B5EF4-FFF2-40B4-BE49-F238E27FC236}">
                <a16:creationId xmlns:a16="http://schemas.microsoft.com/office/drawing/2014/main" id="{8660EC47-CD20-4AF0-B68F-C7AA4438E46E}"/>
              </a:ext>
            </a:extLst>
          </p:cNvPr>
          <p:cNvSpPr/>
          <p:nvPr userDrawn="1"/>
        </p:nvSpPr>
        <p:spPr>
          <a:xfrm flipH="1">
            <a:off x="4637854" y="1975594"/>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0" name="椭圆 39">
            <a:extLst>
              <a:ext uri="{FF2B5EF4-FFF2-40B4-BE49-F238E27FC236}">
                <a16:creationId xmlns:a16="http://schemas.microsoft.com/office/drawing/2014/main" id="{28120DB2-6630-4C8F-8BB1-A86E77F6BE8F}"/>
              </a:ext>
            </a:extLst>
          </p:cNvPr>
          <p:cNvSpPr/>
          <p:nvPr userDrawn="1"/>
        </p:nvSpPr>
        <p:spPr>
          <a:xfrm flipH="1">
            <a:off x="4637854" y="4146190"/>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1" name="椭圆 40">
            <a:extLst>
              <a:ext uri="{FF2B5EF4-FFF2-40B4-BE49-F238E27FC236}">
                <a16:creationId xmlns:a16="http://schemas.microsoft.com/office/drawing/2014/main" id="{2C58A39F-F7D7-4BAA-B8DE-ED5D51E42909}"/>
              </a:ext>
            </a:extLst>
          </p:cNvPr>
          <p:cNvSpPr/>
          <p:nvPr userDrawn="1"/>
        </p:nvSpPr>
        <p:spPr>
          <a:xfrm flipH="1">
            <a:off x="3642988" y="3075987"/>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42" name="直接连接符 41">
            <a:extLst>
              <a:ext uri="{FF2B5EF4-FFF2-40B4-BE49-F238E27FC236}">
                <a16:creationId xmlns:a16="http://schemas.microsoft.com/office/drawing/2014/main" id="{CB7613C7-E78E-45F8-94C5-71B79AF0E2DA}"/>
              </a:ext>
            </a:extLst>
          </p:cNvPr>
          <p:cNvCxnSpPr>
            <a:cxnSpLocks/>
          </p:cNvCxnSpPr>
          <p:nvPr userDrawn="1"/>
        </p:nvCxnSpPr>
        <p:spPr>
          <a:xfrm flipH="1">
            <a:off x="2914024" y="2075572"/>
            <a:ext cx="1728199"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F30B1BD3-E87C-461E-BCF9-04C63059BA1F}"/>
              </a:ext>
            </a:extLst>
          </p:cNvPr>
          <p:cNvCxnSpPr>
            <a:cxnSpLocks/>
          </p:cNvCxnSpPr>
          <p:nvPr userDrawn="1"/>
        </p:nvCxnSpPr>
        <p:spPr>
          <a:xfrm flipH="1">
            <a:off x="2914024" y="4263524"/>
            <a:ext cx="1728199"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2E30C43D-D941-4089-AD25-77D642D70270}"/>
              </a:ext>
            </a:extLst>
          </p:cNvPr>
          <p:cNvCxnSpPr>
            <a:cxnSpLocks/>
          </p:cNvCxnSpPr>
          <p:nvPr userDrawn="1"/>
        </p:nvCxnSpPr>
        <p:spPr>
          <a:xfrm flipH="1">
            <a:off x="2914024" y="3190902"/>
            <a:ext cx="761632"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EEA3A1C5-901C-480F-8268-4C776FD476B5}"/>
              </a:ext>
            </a:extLst>
          </p:cNvPr>
          <p:cNvSpPr>
            <a:spLocks noGrp="1"/>
          </p:cNvSpPr>
          <p:nvPr>
            <p:ph type="body" sz="quarter" idx="24" hasCustomPrompt="1"/>
          </p:nvPr>
        </p:nvSpPr>
        <p:spPr>
          <a:xfrm>
            <a:off x="1230896" y="1843158"/>
            <a:ext cx="1654832"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20" name="文本占位符 19">
            <a:extLst>
              <a:ext uri="{FF2B5EF4-FFF2-40B4-BE49-F238E27FC236}">
                <a16:creationId xmlns:a16="http://schemas.microsoft.com/office/drawing/2014/main" id="{CBCAC206-BABB-47F2-B75C-128971F16061}"/>
              </a:ext>
            </a:extLst>
          </p:cNvPr>
          <p:cNvSpPr>
            <a:spLocks noGrp="1"/>
          </p:cNvSpPr>
          <p:nvPr>
            <p:ph type="body" sz="quarter" idx="25" hasCustomPrompt="1"/>
          </p:nvPr>
        </p:nvSpPr>
        <p:spPr>
          <a:xfrm>
            <a:off x="1230896" y="2993267"/>
            <a:ext cx="1654832"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2</a:t>
            </a:r>
            <a:endParaRPr lang="zh-CN" altLang="en-US" dirty="0"/>
          </a:p>
        </p:txBody>
      </p:sp>
      <p:sp>
        <p:nvSpPr>
          <p:cNvPr id="21" name="文本占位符 20">
            <a:extLst>
              <a:ext uri="{FF2B5EF4-FFF2-40B4-BE49-F238E27FC236}">
                <a16:creationId xmlns:a16="http://schemas.microsoft.com/office/drawing/2014/main" id="{FFED6916-0027-4796-B5C4-8F3E2BF9CB72}"/>
              </a:ext>
            </a:extLst>
          </p:cNvPr>
          <p:cNvSpPr>
            <a:spLocks noGrp="1"/>
          </p:cNvSpPr>
          <p:nvPr>
            <p:ph type="body" sz="quarter" idx="26" hasCustomPrompt="1"/>
          </p:nvPr>
        </p:nvSpPr>
        <p:spPr>
          <a:xfrm>
            <a:off x="1230896" y="4063469"/>
            <a:ext cx="1654832"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3</a:t>
            </a:r>
            <a:endParaRPr lang="zh-CN" altLang="en-US" dirty="0"/>
          </a:p>
        </p:txBody>
      </p:sp>
      <p:sp>
        <p:nvSpPr>
          <p:cNvPr id="45" name="文本占位符 44">
            <a:extLst>
              <a:ext uri="{FF2B5EF4-FFF2-40B4-BE49-F238E27FC236}">
                <a16:creationId xmlns:a16="http://schemas.microsoft.com/office/drawing/2014/main" id="{257D6398-7A19-4676-94FD-6DE5878660BB}"/>
              </a:ext>
            </a:extLst>
          </p:cNvPr>
          <p:cNvSpPr>
            <a:spLocks noGrp="1"/>
          </p:cNvSpPr>
          <p:nvPr>
            <p:ph type="body" sz="quarter" idx="27" hasCustomPrompt="1"/>
          </p:nvPr>
        </p:nvSpPr>
        <p:spPr>
          <a:xfrm>
            <a:off x="9306272" y="4063469"/>
            <a:ext cx="1654832"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3</a:t>
            </a:r>
            <a:endParaRPr lang="zh-CN" altLang="en-US" dirty="0"/>
          </a:p>
        </p:txBody>
      </p:sp>
      <p:sp>
        <p:nvSpPr>
          <p:cNvPr id="46" name="文本占位符 45">
            <a:extLst>
              <a:ext uri="{FF2B5EF4-FFF2-40B4-BE49-F238E27FC236}">
                <a16:creationId xmlns:a16="http://schemas.microsoft.com/office/drawing/2014/main" id="{79B71434-21EF-45AA-823C-DEEF71BF3EC3}"/>
              </a:ext>
            </a:extLst>
          </p:cNvPr>
          <p:cNvSpPr>
            <a:spLocks noGrp="1"/>
          </p:cNvSpPr>
          <p:nvPr>
            <p:ph type="body" sz="quarter" idx="28" hasCustomPrompt="1"/>
          </p:nvPr>
        </p:nvSpPr>
        <p:spPr>
          <a:xfrm>
            <a:off x="9306272" y="2993267"/>
            <a:ext cx="1654832"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2</a:t>
            </a:r>
            <a:endParaRPr lang="zh-CN" altLang="en-US" dirty="0"/>
          </a:p>
        </p:txBody>
      </p:sp>
      <p:sp>
        <p:nvSpPr>
          <p:cNvPr id="47" name="文本占位符 46">
            <a:extLst>
              <a:ext uri="{FF2B5EF4-FFF2-40B4-BE49-F238E27FC236}">
                <a16:creationId xmlns:a16="http://schemas.microsoft.com/office/drawing/2014/main" id="{65C39FB7-D369-44F8-BC0E-F0E86B5859F4}"/>
              </a:ext>
            </a:extLst>
          </p:cNvPr>
          <p:cNvSpPr>
            <a:spLocks noGrp="1"/>
          </p:cNvSpPr>
          <p:nvPr>
            <p:ph type="body" sz="quarter" idx="29" hasCustomPrompt="1"/>
          </p:nvPr>
        </p:nvSpPr>
        <p:spPr>
          <a:xfrm>
            <a:off x="9306272" y="1843158"/>
            <a:ext cx="1654832"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grpSp>
        <p:nvGrpSpPr>
          <p:cNvPr id="48" name="组合 47">
            <a:extLst>
              <a:ext uri="{FF2B5EF4-FFF2-40B4-BE49-F238E27FC236}">
                <a16:creationId xmlns:a16="http://schemas.microsoft.com/office/drawing/2014/main" id="{AF4E204C-FA4B-4F25-9238-F02E92826437}"/>
              </a:ext>
            </a:extLst>
          </p:cNvPr>
          <p:cNvGrpSpPr>
            <a:grpSpLocks/>
          </p:cNvGrpSpPr>
          <p:nvPr userDrawn="1"/>
        </p:nvGrpSpPr>
        <p:grpSpPr>
          <a:xfrm>
            <a:off x="442913" y="306384"/>
            <a:ext cx="674689" cy="674690"/>
            <a:chOff x="0" y="1439159"/>
            <a:chExt cx="674689" cy="674690"/>
          </a:xfrm>
        </p:grpSpPr>
        <p:sp>
          <p:nvSpPr>
            <p:cNvPr id="49" name="矩形: 圆角 48">
              <a:extLst>
                <a:ext uri="{FF2B5EF4-FFF2-40B4-BE49-F238E27FC236}">
                  <a16:creationId xmlns:a16="http://schemas.microsoft.com/office/drawing/2014/main" id="{C379770D-E763-4524-9CBA-5D7F007CDD4F}"/>
                </a:ext>
              </a:extLst>
            </p:cNvPr>
            <p:cNvSpPr/>
            <p:nvPr/>
          </p:nvSpPr>
          <p:spPr>
            <a:xfrm>
              <a:off x="0" y="1439159"/>
              <a:ext cx="674689" cy="674690"/>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0" name="任意多边形: 形状 49">
              <a:extLst>
                <a:ext uri="{FF2B5EF4-FFF2-40B4-BE49-F238E27FC236}">
                  <a16:creationId xmlns:a16="http://schemas.microsoft.com/office/drawing/2014/main" id="{D74FBE38-1FFA-4B3E-841F-3E71B0C70C7F}"/>
                </a:ext>
              </a:extLst>
            </p:cNvPr>
            <p:cNvSpPr>
              <a:spLocks/>
            </p:cNvSpPr>
            <p:nvPr/>
          </p:nvSpPr>
          <p:spPr bwMode="auto">
            <a:xfrm>
              <a:off x="104659" y="1630565"/>
              <a:ext cx="570030" cy="483284"/>
            </a:xfrm>
            <a:custGeom>
              <a:avLst/>
              <a:gdLst>
                <a:gd name="connsiteX0" fmla="*/ 292228 w 570030"/>
                <a:gd name="connsiteY0" fmla="*/ 598 h 483284"/>
                <a:gd name="connsiteX1" fmla="*/ 385342 w 570030"/>
                <a:gd name="connsiteY1" fmla="*/ 45577 h 483284"/>
                <a:gd name="connsiteX2" fmla="*/ 381461 w 570030"/>
                <a:gd name="connsiteY2" fmla="*/ 44440 h 483284"/>
                <a:gd name="connsiteX3" fmla="*/ 390213 w 570030"/>
                <a:gd name="connsiteY3" fmla="*/ 50712 h 483284"/>
                <a:gd name="connsiteX4" fmla="*/ 386354 w 570030"/>
                <a:gd name="connsiteY4" fmla="*/ 49591 h 483284"/>
                <a:gd name="connsiteX5" fmla="*/ 395086 w 570030"/>
                <a:gd name="connsiteY5" fmla="*/ 55848 h 483284"/>
                <a:gd name="connsiteX6" fmla="*/ 391228 w 570030"/>
                <a:gd name="connsiteY6" fmla="*/ 54727 h 483284"/>
                <a:gd name="connsiteX7" fmla="*/ 399958 w 570030"/>
                <a:gd name="connsiteY7" fmla="*/ 60983 h 483284"/>
                <a:gd name="connsiteX8" fmla="*/ 396099 w 570030"/>
                <a:gd name="connsiteY8" fmla="*/ 59862 h 483284"/>
                <a:gd name="connsiteX9" fmla="*/ 404831 w 570030"/>
                <a:gd name="connsiteY9" fmla="*/ 66119 h 483284"/>
                <a:gd name="connsiteX10" fmla="*/ 400973 w 570030"/>
                <a:gd name="connsiteY10" fmla="*/ 64998 h 483284"/>
                <a:gd name="connsiteX11" fmla="*/ 409703 w 570030"/>
                <a:gd name="connsiteY11" fmla="*/ 71254 h 483284"/>
                <a:gd name="connsiteX12" fmla="*/ 405845 w 570030"/>
                <a:gd name="connsiteY12" fmla="*/ 70133 h 483284"/>
                <a:gd name="connsiteX13" fmla="*/ 414576 w 570030"/>
                <a:gd name="connsiteY13" fmla="*/ 76390 h 483284"/>
                <a:gd name="connsiteX14" fmla="*/ 410718 w 570030"/>
                <a:gd name="connsiteY14" fmla="*/ 75269 h 483284"/>
                <a:gd name="connsiteX15" fmla="*/ 419448 w 570030"/>
                <a:gd name="connsiteY15" fmla="*/ 81525 h 483284"/>
                <a:gd name="connsiteX16" fmla="*/ 415590 w 570030"/>
                <a:gd name="connsiteY16" fmla="*/ 80404 h 483284"/>
                <a:gd name="connsiteX17" fmla="*/ 424321 w 570030"/>
                <a:gd name="connsiteY17" fmla="*/ 86661 h 483284"/>
                <a:gd name="connsiteX18" fmla="*/ 420463 w 570030"/>
                <a:gd name="connsiteY18" fmla="*/ 85540 h 483284"/>
                <a:gd name="connsiteX19" fmla="*/ 429193 w 570030"/>
                <a:gd name="connsiteY19" fmla="*/ 91796 h 483284"/>
                <a:gd name="connsiteX20" fmla="*/ 425334 w 570030"/>
                <a:gd name="connsiteY20" fmla="*/ 90675 h 483284"/>
                <a:gd name="connsiteX21" fmla="*/ 434066 w 570030"/>
                <a:gd name="connsiteY21" fmla="*/ 96932 h 483284"/>
                <a:gd name="connsiteX22" fmla="*/ 430206 w 570030"/>
                <a:gd name="connsiteY22" fmla="*/ 95810 h 483284"/>
                <a:gd name="connsiteX23" fmla="*/ 438938 w 570030"/>
                <a:gd name="connsiteY23" fmla="*/ 102068 h 483284"/>
                <a:gd name="connsiteX24" fmla="*/ 435082 w 570030"/>
                <a:gd name="connsiteY24" fmla="*/ 100947 h 483284"/>
                <a:gd name="connsiteX25" fmla="*/ 440016 w 570030"/>
                <a:gd name="connsiteY25" fmla="*/ 104484 h 483284"/>
                <a:gd name="connsiteX26" fmla="*/ 468538 w 570030"/>
                <a:gd name="connsiteY26" fmla="*/ 99033 h 483284"/>
                <a:gd name="connsiteX27" fmla="*/ 468233 w 570030"/>
                <a:gd name="connsiteY27" fmla="*/ 100547 h 483284"/>
                <a:gd name="connsiteX28" fmla="*/ 467266 w 570030"/>
                <a:gd name="connsiteY28" fmla="*/ 105342 h 483284"/>
                <a:gd name="connsiteX29" fmla="*/ 473410 w 570030"/>
                <a:gd name="connsiteY29" fmla="*/ 104168 h 483284"/>
                <a:gd name="connsiteX30" fmla="*/ 472697 w 570030"/>
                <a:gd name="connsiteY30" fmla="*/ 107706 h 483284"/>
                <a:gd name="connsiteX31" fmla="*/ 472138 w 570030"/>
                <a:gd name="connsiteY31" fmla="*/ 110478 h 483284"/>
                <a:gd name="connsiteX32" fmla="*/ 478283 w 570030"/>
                <a:gd name="connsiteY32" fmla="*/ 109304 h 483284"/>
                <a:gd name="connsiteX33" fmla="*/ 477570 w 570030"/>
                <a:gd name="connsiteY33" fmla="*/ 112842 h 483284"/>
                <a:gd name="connsiteX34" fmla="*/ 477011 w 570030"/>
                <a:gd name="connsiteY34" fmla="*/ 115613 h 483284"/>
                <a:gd name="connsiteX35" fmla="*/ 483155 w 570030"/>
                <a:gd name="connsiteY35" fmla="*/ 114439 h 483284"/>
                <a:gd name="connsiteX36" fmla="*/ 482442 w 570030"/>
                <a:gd name="connsiteY36" fmla="*/ 117977 h 483284"/>
                <a:gd name="connsiteX37" fmla="*/ 481883 w 570030"/>
                <a:gd name="connsiteY37" fmla="*/ 120749 h 483284"/>
                <a:gd name="connsiteX38" fmla="*/ 488028 w 570030"/>
                <a:gd name="connsiteY38" fmla="*/ 119575 h 483284"/>
                <a:gd name="connsiteX39" fmla="*/ 487315 w 570030"/>
                <a:gd name="connsiteY39" fmla="*/ 123113 h 483284"/>
                <a:gd name="connsiteX40" fmla="*/ 486756 w 570030"/>
                <a:gd name="connsiteY40" fmla="*/ 125884 h 483284"/>
                <a:gd name="connsiteX41" fmla="*/ 492900 w 570030"/>
                <a:gd name="connsiteY41" fmla="*/ 124710 h 483284"/>
                <a:gd name="connsiteX42" fmla="*/ 492187 w 570030"/>
                <a:gd name="connsiteY42" fmla="*/ 128248 h 483284"/>
                <a:gd name="connsiteX43" fmla="*/ 491628 w 570030"/>
                <a:gd name="connsiteY43" fmla="*/ 131020 h 483284"/>
                <a:gd name="connsiteX44" fmla="*/ 497773 w 570030"/>
                <a:gd name="connsiteY44" fmla="*/ 129846 h 483284"/>
                <a:gd name="connsiteX45" fmla="*/ 497060 w 570030"/>
                <a:gd name="connsiteY45" fmla="*/ 133384 h 483284"/>
                <a:gd name="connsiteX46" fmla="*/ 496501 w 570030"/>
                <a:gd name="connsiteY46" fmla="*/ 136155 h 483284"/>
                <a:gd name="connsiteX47" fmla="*/ 502645 w 570030"/>
                <a:gd name="connsiteY47" fmla="*/ 134981 h 483284"/>
                <a:gd name="connsiteX48" fmla="*/ 501932 w 570030"/>
                <a:gd name="connsiteY48" fmla="*/ 138519 h 483284"/>
                <a:gd name="connsiteX49" fmla="*/ 501373 w 570030"/>
                <a:gd name="connsiteY49" fmla="*/ 141291 h 483284"/>
                <a:gd name="connsiteX50" fmla="*/ 507518 w 570030"/>
                <a:gd name="connsiteY50" fmla="*/ 140117 h 483284"/>
                <a:gd name="connsiteX51" fmla="*/ 506805 w 570030"/>
                <a:gd name="connsiteY51" fmla="*/ 143655 h 483284"/>
                <a:gd name="connsiteX52" fmla="*/ 506246 w 570030"/>
                <a:gd name="connsiteY52" fmla="*/ 146426 h 483284"/>
                <a:gd name="connsiteX53" fmla="*/ 512390 w 570030"/>
                <a:gd name="connsiteY53" fmla="*/ 145252 h 483284"/>
                <a:gd name="connsiteX54" fmla="*/ 511677 w 570030"/>
                <a:gd name="connsiteY54" fmla="*/ 148790 h 483284"/>
                <a:gd name="connsiteX55" fmla="*/ 511118 w 570030"/>
                <a:gd name="connsiteY55" fmla="*/ 151562 h 483284"/>
                <a:gd name="connsiteX56" fmla="*/ 517263 w 570030"/>
                <a:gd name="connsiteY56" fmla="*/ 150388 h 483284"/>
                <a:gd name="connsiteX57" fmla="*/ 516550 w 570030"/>
                <a:gd name="connsiteY57" fmla="*/ 153926 h 483284"/>
                <a:gd name="connsiteX58" fmla="*/ 515991 w 570030"/>
                <a:gd name="connsiteY58" fmla="*/ 156698 h 483284"/>
                <a:gd name="connsiteX59" fmla="*/ 522135 w 570030"/>
                <a:gd name="connsiteY59" fmla="*/ 155524 h 483284"/>
                <a:gd name="connsiteX60" fmla="*/ 521422 w 570030"/>
                <a:gd name="connsiteY60" fmla="*/ 159062 h 483284"/>
                <a:gd name="connsiteX61" fmla="*/ 520863 w 570030"/>
                <a:gd name="connsiteY61" fmla="*/ 161833 h 483284"/>
                <a:gd name="connsiteX62" fmla="*/ 527008 w 570030"/>
                <a:gd name="connsiteY62" fmla="*/ 160659 h 483284"/>
                <a:gd name="connsiteX63" fmla="*/ 526295 w 570030"/>
                <a:gd name="connsiteY63" fmla="*/ 164197 h 483284"/>
                <a:gd name="connsiteX64" fmla="*/ 525736 w 570030"/>
                <a:gd name="connsiteY64" fmla="*/ 166969 h 483284"/>
                <a:gd name="connsiteX65" fmla="*/ 531880 w 570030"/>
                <a:gd name="connsiteY65" fmla="*/ 165795 h 483284"/>
                <a:gd name="connsiteX66" fmla="*/ 531167 w 570030"/>
                <a:gd name="connsiteY66" fmla="*/ 169333 h 483284"/>
                <a:gd name="connsiteX67" fmla="*/ 530608 w 570030"/>
                <a:gd name="connsiteY67" fmla="*/ 172104 h 483284"/>
                <a:gd name="connsiteX68" fmla="*/ 536753 w 570030"/>
                <a:gd name="connsiteY68" fmla="*/ 170930 h 483284"/>
                <a:gd name="connsiteX69" fmla="*/ 536040 w 570030"/>
                <a:gd name="connsiteY69" fmla="*/ 174468 h 483284"/>
                <a:gd name="connsiteX70" fmla="*/ 535481 w 570030"/>
                <a:gd name="connsiteY70" fmla="*/ 177240 h 483284"/>
                <a:gd name="connsiteX71" fmla="*/ 541625 w 570030"/>
                <a:gd name="connsiteY71" fmla="*/ 176066 h 483284"/>
                <a:gd name="connsiteX72" fmla="*/ 540912 w 570030"/>
                <a:gd name="connsiteY72" fmla="*/ 179604 h 483284"/>
                <a:gd name="connsiteX73" fmla="*/ 540353 w 570030"/>
                <a:gd name="connsiteY73" fmla="*/ 182375 h 483284"/>
                <a:gd name="connsiteX74" fmla="*/ 546498 w 570030"/>
                <a:gd name="connsiteY74" fmla="*/ 181201 h 483284"/>
                <a:gd name="connsiteX75" fmla="*/ 545785 w 570030"/>
                <a:gd name="connsiteY75" fmla="*/ 184739 h 483284"/>
                <a:gd name="connsiteX76" fmla="*/ 545226 w 570030"/>
                <a:gd name="connsiteY76" fmla="*/ 187511 h 483284"/>
                <a:gd name="connsiteX77" fmla="*/ 551370 w 570030"/>
                <a:gd name="connsiteY77" fmla="*/ 186337 h 483284"/>
                <a:gd name="connsiteX78" fmla="*/ 550657 w 570030"/>
                <a:gd name="connsiteY78" fmla="*/ 189875 h 483284"/>
                <a:gd name="connsiteX79" fmla="*/ 550098 w 570030"/>
                <a:gd name="connsiteY79" fmla="*/ 192647 h 483284"/>
                <a:gd name="connsiteX80" fmla="*/ 556243 w 570030"/>
                <a:gd name="connsiteY80" fmla="*/ 191473 h 483284"/>
                <a:gd name="connsiteX81" fmla="*/ 555530 w 570030"/>
                <a:gd name="connsiteY81" fmla="*/ 195011 h 483284"/>
                <a:gd name="connsiteX82" fmla="*/ 554971 w 570030"/>
                <a:gd name="connsiteY82" fmla="*/ 197782 h 483284"/>
                <a:gd name="connsiteX83" fmla="*/ 561115 w 570030"/>
                <a:gd name="connsiteY83" fmla="*/ 196608 h 483284"/>
                <a:gd name="connsiteX84" fmla="*/ 560402 w 570030"/>
                <a:gd name="connsiteY84" fmla="*/ 200146 h 483284"/>
                <a:gd name="connsiteX85" fmla="*/ 559843 w 570030"/>
                <a:gd name="connsiteY85" fmla="*/ 202918 h 483284"/>
                <a:gd name="connsiteX86" fmla="*/ 565988 w 570030"/>
                <a:gd name="connsiteY86" fmla="*/ 201744 h 483284"/>
                <a:gd name="connsiteX87" fmla="*/ 565275 w 570030"/>
                <a:gd name="connsiteY87" fmla="*/ 205282 h 483284"/>
                <a:gd name="connsiteX88" fmla="*/ 564716 w 570030"/>
                <a:gd name="connsiteY88" fmla="*/ 208053 h 483284"/>
                <a:gd name="connsiteX89" fmla="*/ 570030 w 570030"/>
                <a:gd name="connsiteY89" fmla="*/ 207038 h 483284"/>
                <a:gd name="connsiteX90" fmla="*/ 570030 w 570030"/>
                <a:gd name="connsiteY90" fmla="*/ 211002 h 483284"/>
                <a:gd name="connsiteX91" fmla="*/ 569589 w 570030"/>
                <a:gd name="connsiteY91" fmla="*/ 213189 h 483284"/>
                <a:gd name="connsiteX92" fmla="*/ 570030 w 570030"/>
                <a:gd name="connsiteY92" fmla="*/ 213105 h 483284"/>
                <a:gd name="connsiteX93" fmla="*/ 570030 w 570030"/>
                <a:gd name="connsiteY93" fmla="*/ 390885 h 483284"/>
                <a:gd name="connsiteX94" fmla="*/ 477631 w 570030"/>
                <a:gd name="connsiteY94" fmla="*/ 483284 h 483284"/>
                <a:gd name="connsiteX95" fmla="*/ 230201 w 570030"/>
                <a:gd name="connsiteY95" fmla="*/ 483284 h 483284"/>
                <a:gd name="connsiteX96" fmla="*/ 230265 w 570030"/>
                <a:gd name="connsiteY96" fmla="*/ 482963 h 483284"/>
                <a:gd name="connsiteX97" fmla="*/ 228608 w 570030"/>
                <a:gd name="connsiteY97" fmla="*/ 483284 h 483284"/>
                <a:gd name="connsiteX98" fmla="*/ 224308 w 570030"/>
                <a:gd name="connsiteY98" fmla="*/ 483284 h 483284"/>
                <a:gd name="connsiteX99" fmla="*/ 224436 w 570030"/>
                <a:gd name="connsiteY99" fmla="*/ 482637 h 483284"/>
                <a:gd name="connsiteX100" fmla="*/ 225393 w 570030"/>
                <a:gd name="connsiteY100" fmla="*/ 477826 h 483284"/>
                <a:gd name="connsiteX101" fmla="*/ 219263 w 570030"/>
                <a:gd name="connsiteY101" fmla="*/ 479014 h 483284"/>
                <a:gd name="connsiteX102" fmla="*/ 219563 w 570030"/>
                <a:gd name="connsiteY102" fmla="*/ 477501 h 483284"/>
                <a:gd name="connsiteX103" fmla="*/ 220519 w 570030"/>
                <a:gd name="connsiteY103" fmla="*/ 472692 h 483284"/>
                <a:gd name="connsiteX104" fmla="*/ 214391 w 570030"/>
                <a:gd name="connsiteY104" fmla="*/ 473879 h 483284"/>
                <a:gd name="connsiteX105" fmla="*/ 214691 w 570030"/>
                <a:gd name="connsiteY105" fmla="*/ 472366 h 483284"/>
                <a:gd name="connsiteX106" fmla="*/ 215648 w 570030"/>
                <a:gd name="connsiteY106" fmla="*/ 467555 h 483284"/>
                <a:gd name="connsiteX107" fmla="*/ 209518 w 570030"/>
                <a:gd name="connsiteY107" fmla="*/ 468743 h 483284"/>
                <a:gd name="connsiteX108" fmla="*/ 209818 w 570030"/>
                <a:gd name="connsiteY108" fmla="*/ 467230 h 483284"/>
                <a:gd name="connsiteX109" fmla="*/ 210774 w 570030"/>
                <a:gd name="connsiteY109" fmla="*/ 462421 h 483284"/>
                <a:gd name="connsiteX110" fmla="*/ 204646 w 570030"/>
                <a:gd name="connsiteY110" fmla="*/ 463608 h 483284"/>
                <a:gd name="connsiteX111" fmla="*/ 204946 w 570030"/>
                <a:gd name="connsiteY111" fmla="*/ 462095 h 483284"/>
                <a:gd name="connsiteX112" fmla="*/ 205903 w 570030"/>
                <a:gd name="connsiteY112" fmla="*/ 457284 h 483284"/>
                <a:gd name="connsiteX113" fmla="*/ 199772 w 570030"/>
                <a:gd name="connsiteY113" fmla="*/ 458472 h 483284"/>
                <a:gd name="connsiteX114" fmla="*/ 200073 w 570030"/>
                <a:gd name="connsiteY114" fmla="*/ 456959 h 483284"/>
                <a:gd name="connsiteX115" fmla="*/ 201029 w 570030"/>
                <a:gd name="connsiteY115" fmla="*/ 452150 h 483284"/>
                <a:gd name="connsiteX116" fmla="*/ 194900 w 570030"/>
                <a:gd name="connsiteY116" fmla="*/ 453337 h 483284"/>
                <a:gd name="connsiteX117" fmla="*/ 195201 w 570030"/>
                <a:gd name="connsiteY117" fmla="*/ 451824 h 483284"/>
                <a:gd name="connsiteX118" fmla="*/ 196158 w 570030"/>
                <a:gd name="connsiteY118" fmla="*/ 447013 h 483284"/>
                <a:gd name="connsiteX119" fmla="*/ 190027 w 570030"/>
                <a:gd name="connsiteY119" fmla="*/ 448201 h 483284"/>
                <a:gd name="connsiteX120" fmla="*/ 190328 w 570030"/>
                <a:gd name="connsiteY120" fmla="*/ 446688 h 483284"/>
                <a:gd name="connsiteX121" fmla="*/ 191284 w 570030"/>
                <a:gd name="connsiteY121" fmla="*/ 441878 h 483284"/>
                <a:gd name="connsiteX122" fmla="*/ 185154 w 570030"/>
                <a:gd name="connsiteY122" fmla="*/ 443066 h 483284"/>
                <a:gd name="connsiteX123" fmla="*/ 185455 w 570030"/>
                <a:gd name="connsiteY123" fmla="*/ 441553 h 483284"/>
                <a:gd name="connsiteX124" fmla="*/ 186412 w 570030"/>
                <a:gd name="connsiteY124" fmla="*/ 436743 h 483284"/>
                <a:gd name="connsiteX125" fmla="*/ 180282 w 570030"/>
                <a:gd name="connsiteY125" fmla="*/ 437930 h 483284"/>
                <a:gd name="connsiteX126" fmla="*/ 180457 w 570030"/>
                <a:gd name="connsiteY126" fmla="*/ 437054 h 483284"/>
                <a:gd name="connsiteX127" fmla="*/ 181539 w 570030"/>
                <a:gd name="connsiteY127" fmla="*/ 431607 h 483284"/>
                <a:gd name="connsiteX128" fmla="*/ 175409 w 570030"/>
                <a:gd name="connsiteY128" fmla="*/ 432795 h 483284"/>
                <a:gd name="connsiteX129" fmla="*/ 175584 w 570030"/>
                <a:gd name="connsiteY129" fmla="*/ 431919 h 483284"/>
                <a:gd name="connsiteX130" fmla="*/ 176667 w 570030"/>
                <a:gd name="connsiteY130" fmla="*/ 426472 h 483284"/>
                <a:gd name="connsiteX131" fmla="*/ 170537 w 570030"/>
                <a:gd name="connsiteY131" fmla="*/ 427659 h 483284"/>
                <a:gd name="connsiteX132" fmla="*/ 170711 w 570030"/>
                <a:gd name="connsiteY132" fmla="*/ 426783 h 483284"/>
                <a:gd name="connsiteX133" fmla="*/ 171795 w 570030"/>
                <a:gd name="connsiteY133" fmla="*/ 421335 h 483284"/>
                <a:gd name="connsiteX134" fmla="*/ 165664 w 570030"/>
                <a:gd name="connsiteY134" fmla="*/ 422523 h 483284"/>
                <a:gd name="connsiteX135" fmla="*/ 165838 w 570030"/>
                <a:gd name="connsiteY135" fmla="*/ 421647 h 483284"/>
                <a:gd name="connsiteX136" fmla="*/ 166921 w 570030"/>
                <a:gd name="connsiteY136" fmla="*/ 416201 h 483284"/>
                <a:gd name="connsiteX137" fmla="*/ 160792 w 570030"/>
                <a:gd name="connsiteY137" fmla="*/ 417388 h 483284"/>
                <a:gd name="connsiteX138" fmla="*/ 160966 w 570030"/>
                <a:gd name="connsiteY138" fmla="*/ 416512 h 483284"/>
                <a:gd name="connsiteX139" fmla="*/ 162050 w 570030"/>
                <a:gd name="connsiteY139" fmla="*/ 411064 h 483284"/>
                <a:gd name="connsiteX140" fmla="*/ 155919 w 570030"/>
                <a:gd name="connsiteY140" fmla="*/ 412252 h 483284"/>
                <a:gd name="connsiteX141" fmla="*/ 156094 w 570030"/>
                <a:gd name="connsiteY141" fmla="*/ 411376 h 483284"/>
                <a:gd name="connsiteX142" fmla="*/ 157176 w 570030"/>
                <a:gd name="connsiteY142" fmla="*/ 405930 h 483284"/>
                <a:gd name="connsiteX143" fmla="*/ 151047 w 570030"/>
                <a:gd name="connsiteY143" fmla="*/ 407117 h 483284"/>
                <a:gd name="connsiteX144" fmla="*/ 151222 w 570030"/>
                <a:gd name="connsiteY144" fmla="*/ 406241 h 483284"/>
                <a:gd name="connsiteX145" fmla="*/ 152305 w 570030"/>
                <a:gd name="connsiteY145" fmla="*/ 400793 h 483284"/>
                <a:gd name="connsiteX146" fmla="*/ 146174 w 570030"/>
                <a:gd name="connsiteY146" fmla="*/ 401981 h 483284"/>
                <a:gd name="connsiteX147" fmla="*/ 146349 w 570030"/>
                <a:gd name="connsiteY147" fmla="*/ 401105 h 483284"/>
                <a:gd name="connsiteX148" fmla="*/ 147431 w 570030"/>
                <a:gd name="connsiteY148" fmla="*/ 395659 h 483284"/>
                <a:gd name="connsiteX149" fmla="*/ 141302 w 570030"/>
                <a:gd name="connsiteY149" fmla="*/ 396846 h 483284"/>
                <a:gd name="connsiteX150" fmla="*/ 141477 w 570030"/>
                <a:gd name="connsiteY150" fmla="*/ 395970 h 483284"/>
                <a:gd name="connsiteX151" fmla="*/ 142560 w 570030"/>
                <a:gd name="connsiteY151" fmla="*/ 390522 h 483284"/>
                <a:gd name="connsiteX152" fmla="*/ 136429 w 570030"/>
                <a:gd name="connsiteY152" fmla="*/ 391710 h 483284"/>
                <a:gd name="connsiteX153" fmla="*/ 136604 w 570030"/>
                <a:gd name="connsiteY153" fmla="*/ 390834 h 483284"/>
                <a:gd name="connsiteX154" fmla="*/ 137686 w 570030"/>
                <a:gd name="connsiteY154" fmla="*/ 385388 h 483284"/>
                <a:gd name="connsiteX155" fmla="*/ 131557 w 570030"/>
                <a:gd name="connsiteY155" fmla="*/ 386575 h 483284"/>
                <a:gd name="connsiteX156" fmla="*/ 132270 w 570030"/>
                <a:gd name="connsiteY156" fmla="*/ 382988 h 483284"/>
                <a:gd name="connsiteX157" fmla="*/ 132815 w 570030"/>
                <a:gd name="connsiteY157" fmla="*/ 380251 h 483284"/>
                <a:gd name="connsiteX158" fmla="*/ 126684 w 570030"/>
                <a:gd name="connsiteY158" fmla="*/ 381439 h 483284"/>
                <a:gd name="connsiteX159" fmla="*/ 127397 w 570030"/>
                <a:gd name="connsiteY159" fmla="*/ 377852 h 483284"/>
                <a:gd name="connsiteX160" fmla="*/ 127942 w 570030"/>
                <a:gd name="connsiteY160" fmla="*/ 375116 h 483284"/>
                <a:gd name="connsiteX161" fmla="*/ 121812 w 570030"/>
                <a:gd name="connsiteY161" fmla="*/ 376303 h 483284"/>
                <a:gd name="connsiteX162" fmla="*/ 122525 w 570030"/>
                <a:gd name="connsiteY162" fmla="*/ 372716 h 483284"/>
                <a:gd name="connsiteX163" fmla="*/ 123069 w 570030"/>
                <a:gd name="connsiteY163" fmla="*/ 369980 h 483284"/>
                <a:gd name="connsiteX164" fmla="*/ 116939 w 570030"/>
                <a:gd name="connsiteY164" fmla="*/ 371168 h 483284"/>
                <a:gd name="connsiteX165" fmla="*/ 117652 w 570030"/>
                <a:gd name="connsiteY165" fmla="*/ 367581 h 483284"/>
                <a:gd name="connsiteX166" fmla="*/ 118197 w 570030"/>
                <a:gd name="connsiteY166" fmla="*/ 364845 h 483284"/>
                <a:gd name="connsiteX167" fmla="*/ 112067 w 570030"/>
                <a:gd name="connsiteY167" fmla="*/ 366032 h 483284"/>
                <a:gd name="connsiteX168" fmla="*/ 112780 w 570030"/>
                <a:gd name="connsiteY168" fmla="*/ 362445 h 483284"/>
                <a:gd name="connsiteX169" fmla="*/ 113324 w 570030"/>
                <a:gd name="connsiteY169" fmla="*/ 359709 h 483284"/>
                <a:gd name="connsiteX170" fmla="*/ 107194 w 570030"/>
                <a:gd name="connsiteY170" fmla="*/ 360897 h 483284"/>
                <a:gd name="connsiteX171" fmla="*/ 107907 w 570030"/>
                <a:gd name="connsiteY171" fmla="*/ 357310 h 483284"/>
                <a:gd name="connsiteX172" fmla="*/ 108451 w 570030"/>
                <a:gd name="connsiteY172" fmla="*/ 354574 h 483284"/>
                <a:gd name="connsiteX173" fmla="*/ 102322 w 570030"/>
                <a:gd name="connsiteY173" fmla="*/ 355761 h 483284"/>
                <a:gd name="connsiteX174" fmla="*/ 103035 w 570030"/>
                <a:gd name="connsiteY174" fmla="*/ 352174 h 483284"/>
                <a:gd name="connsiteX175" fmla="*/ 103579 w 570030"/>
                <a:gd name="connsiteY175" fmla="*/ 349438 h 483284"/>
                <a:gd name="connsiteX176" fmla="*/ 97449 w 570030"/>
                <a:gd name="connsiteY176" fmla="*/ 350626 h 483284"/>
                <a:gd name="connsiteX177" fmla="*/ 98162 w 570030"/>
                <a:gd name="connsiteY177" fmla="*/ 347039 h 483284"/>
                <a:gd name="connsiteX178" fmla="*/ 98706 w 570030"/>
                <a:gd name="connsiteY178" fmla="*/ 344302 h 483284"/>
                <a:gd name="connsiteX179" fmla="*/ 92576 w 570030"/>
                <a:gd name="connsiteY179" fmla="*/ 345490 h 483284"/>
                <a:gd name="connsiteX180" fmla="*/ 93289 w 570030"/>
                <a:gd name="connsiteY180" fmla="*/ 341903 h 483284"/>
                <a:gd name="connsiteX181" fmla="*/ 93833 w 570030"/>
                <a:gd name="connsiteY181" fmla="*/ 339168 h 483284"/>
                <a:gd name="connsiteX182" fmla="*/ 87704 w 570030"/>
                <a:gd name="connsiteY182" fmla="*/ 340355 h 483284"/>
                <a:gd name="connsiteX183" fmla="*/ 88417 w 570030"/>
                <a:gd name="connsiteY183" fmla="*/ 336768 h 483284"/>
                <a:gd name="connsiteX184" fmla="*/ 88961 w 570030"/>
                <a:gd name="connsiteY184" fmla="*/ 334031 h 483284"/>
                <a:gd name="connsiteX185" fmla="*/ 82831 w 570030"/>
                <a:gd name="connsiteY185" fmla="*/ 335219 h 483284"/>
                <a:gd name="connsiteX186" fmla="*/ 83544 w 570030"/>
                <a:gd name="connsiteY186" fmla="*/ 331632 h 483284"/>
                <a:gd name="connsiteX187" fmla="*/ 84088 w 570030"/>
                <a:gd name="connsiteY187" fmla="*/ 328896 h 483284"/>
                <a:gd name="connsiteX188" fmla="*/ 77959 w 570030"/>
                <a:gd name="connsiteY188" fmla="*/ 330083 h 483284"/>
                <a:gd name="connsiteX189" fmla="*/ 78672 w 570030"/>
                <a:gd name="connsiteY189" fmla="*/ 326496 h 483284"/>
                <a:gd name="connsiteX190" fmla="*/ 79216 w 570030"/>
                <a:gd name="connsiteY190" fmla="*/ 323760 h 483284"/>
                <a:gd name="connsiteX191" fmla="*/ 73086 w 570030"/>
                <a:gd name="connsiteY191" fmla="*/ 324948 h 483284"/>
                <a:gd name="connsiteX192" fmla="*/ 73260 w 570030"/>
                <a:gd name="connsiteY192" fmla="*/ 324072 h 483284"/>
                <a:gd name="connsiteX193" fmla="*/ 74343 w 570030"/>
                <a:gd name="connsiteY193" fmla="*/ 318625 h 483284"/>
                <a:gd name="connsiteX194" fmla="*/ 68214 w 570030"/>
                <a:gd name="connsiteY194" fmla="*/ 319812 h 483284"/>
                <a:gd name="connsiteX195" fmla="*/ 68388 w 570030"/>
                <a:gd name="connsiteY195" fmla="*/ 318936 h 483284"/>
                <a:gd name="connsiteX196" fmla="*/ 69471 w 570030"/>
                <a:gd name="connsiteY196" fmla="*/ 313489 h 483284"/>
                <a:gd name="connsiteX197" fmla="*/ 63341 w 570030"/>
                <a:gd name="connsiteY197" fmla="*/ 314677 h 483284"/>
                <a:gd name="connsiteX198" fmla="*/ 63515 w 570030"/>
                <a:gd name="connsiteY198" fmla="*/ 313801 h 483284"/>
                <a:gd name="connsiteX199" fmla="*/ 64598 w 570030"/>
                <a:gd name="connsiteY199" fmla="*/ 308354 h 483284"/>
                <a:gd name="connsiteX200" fmla="*/ 58469 w 570030"/>
                <a:gd name="connsiteY200" fmla="*/ 309541 h 483284"/>
                <a:gd name="connsiteX201" fmla="*/ 58643 w 570030"/>
                <a:gd name="connsiteY201" fmla="*/ 308665 h 483284"/>
                <a:gd name="connsiteX202" fmla="*/ 59726 w 570030"/>
                <a:gd name="connsiteY202" fmla="*/ 303218 h 483284"/>
                <a:gd name="connsiteX203" fmla="*/ 53596 w 570030"/>
                <a:gd name="connsiteY203" fmla="*/ 304406 h 483284"/>
                <a:gd name="connsiteX204" fmla="*/ 53770 w 570030"/>
                <a:gd name="connsiteY204" fmla="*/ 303530 h 483284"/>
                <a:gd name="connsiteX205" fmla="*/ 54853 w 570030"/>
                <a:gd name="connsiteY205" fmla="*/ 298083 h 483284"/>
                <a:gd name="connsiteX206" fmla="*/ 48724 w 570030"/>
                <a:gd name="connsiteY206" fmla="*/ 299270 h 483284"/>
                <a:gd name="connsiteX207" fmla="*/ 48898 w 570030"/>
                <a:gd name="connsiteY207" fmla="*/ 298394 h 483284"/>
                <a:gd name="connsiteX208" fmla="*/ 49981 w 570030"/>
                <a:gd name="connsiteY208" fmla="*/ 292946 h 483284"/>
                <a:gd name="connsiteX209" fmla="*/ 43851 w 570030"/>
                <a:gd name="connsiteY209" fmla="*/ 294134 h 483284"/>
                <a:gd name="connsiteX210" fmla="*/ 44025 w 570030"/>
                <a:gd name="connsiteY210" fmla="*/ 293258 h 483284"/>
                <a:gd name="connsiteX211" fmla="*/ 45108 w 570030"/>
                <a:gd name="connsiteY211" fmla="*/ 287812 h 483284"/>
                <a:gd name="connsiteX212" fmla="*/ 38979 w 570030"/>
                <a:gd name="connsiteY212" fmla="*/ 288999 h 483284"/>
                <a:gd name="connsiteX213" fmla="*/ 39692 w 570030"/>
                <a:gd name="connsiteY213" fmla="*/ 285412 h 483284"/>
                <a:gd name="connsiteX214" fmla="*/ 40236 w 570030"/>
                <a:gd name="connsiteY214" fmla="*/ 282675 h 483284"/>
                <a:gd name="connsiteX215" fmla="*/ 34106 w 570030"/>
                <a:gd name="connsiteY215" fmla="*/ 283863 h 483284"/>
                <a:gd name="connsiteX216" fmla="*/ 34819 w 570030"/>
                <a:gd name="connsiteY216" fmla="*/ 280276 h 483284"/>
                <a:gd name="connsiteX217" fmla="*/ 35363 w 570030"/>
                <a:gd name="connsiteY217" fmla="*/ 277541 h 483284"/>
                <a:gd name="connsiteX218" fmla="*/ 29234 w 570030"/>
                <a:gd name="connsiteY218" fmla="*/ 278728 h 483284"/>
                <a:gd name="connsiteX219" fmla="*/ 29947 w 570030"/>
                <a:gd name="connsiteY219" fmla="*/ 275141 h 483284"/>
                <a:gd name="connsiteX220" fmla="*/ 30491 w 570030"/>
                <a:gd name="connsiteY220" fmla="*/ 272404 h 483284"/>
                <a:gd name="connsiteX221" fmla="*/ 24361 w 570030"/>
                <a:gd name="connsiteY221" fmla="*/ 273592 h 483284"/>
                <a:gd name="connsiteX222" fmla="*/ 25074 w 570030"/>
                <a:gd name="connsiteY222" fmla="*/ 270005 h 483284"/>
                <a:gd name="connsiteX223" fmla="*/ 25618 w 570030"/>
                <a:gd name="connsiteY223" fmla="*/ 267270 h 483284"/>
                <a:gd name="connsiteX224" fmla="*/ 19489 w 570030"/>
                <a:gd name="connsiteY224" fmla="*/ 268457 h 483284"/>
                <a:gd name="connsiteX225" fmla="*/ 19790 w 570030"/>
                <a:gd name="connsiteY225" fmla="*/ 266944 h 483284"/>
                <a:gd name="connsiteX226" fmla="*/ 20746 w 570030"/>
                <a:gd name="connsiteY226" fmla="*/ 262133 h 483284"/>
                <a:gd name="connsiteX227" fmla="*/ 14616 w 570030"/>
                <a:gd name="connsiteY227" fmla="*/ 263321 h 483284"/>
                <a:gd name="connsiteX228" fmla="*/ 14917 w 570030"/>
                <a:gd name="connsiteY228" fmla="*/ 261808 h 483284"/>
                <a:gd name="connsiteX229" fmla="*/ 15873 w 570030"/>
                <a:gd name="connsiteY229" fmla="*/ 256999 h 483284"/>
                <a:gd name="connsiteX230" fmla="*/ 9744 w 570030"/>
                <a:gd name="connsiteY230" fmla="*/ 258186 h 483284"/>
                <a:gd name="connsiteX231" fmla="*/ 10045 w 570030"/>
                <a:gd name="connsiteY231" fmla="*/ 256673 h 483284"/>
                <a:gd name="connsiteX232" fmla="*/ 11001 w 570030"/>
                <a:gd name="connsiteY232" fmla="*/ 251862 h 483284"/>
                <a:gd name="connsiteX233" fmla="*/ 4871 w 570030"/>
                <a:gd name="connsiteY233" fmla="*/ 253050 h 483284"/>
                <a:gd name="connsiteX234" fmla="*/ 5584 w 570030"/>
                <a:gd name="connsiteY234" fmla="*/ 249463 h 483284"/>
                <a:gd name="connsiteX235" fmla="*/ 6128 w 570030"/>
                <a:gd name="connsiteY235" fmla="*/ 246728 h 483284"/>
                <a:gd name="connsiteX236" fmla="*/ 0 w 570030"/>
                <a:gd name="connsiteY236" fmla="*/ 247915 h 483284"/>
                <a:gd name="connsiteX237" fmla="*/ 45633 w 570030"/>
                <a:gd name="connsiteY237" fmla="*/ 18372 h 483284"/>
                <a:gd name="connsiteX238" fmla="*/ 99716 w 570030"/>
                <a:gd name="connsiteY238" fmla="*/ 74483 h 483284"/>
                <a:gd name="connsiteX239" fmla="*/ 292228 w 570030"/>
                <a:gd name="connsiteY239" fmla="*/ 598 h 48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570030" h="483284">
                  <a:moveTo>
                    <a:pt x="292228" y="598"/>
                  </a:moveTo>
                  <a:cubicBezTo>
                    <a:pt x="324393" y="3388"/>
                    <a:pt x="356610" y="16247"/>
                    <a:pt x="385342" y="45577"/>
                  </a:cubicBezTo>
                  <a:lnTo>
                    <a:pt x="381461" y="44440"/>
                  </a:lnTo>
                  <a:lnTo>
                    <a:pt x="390213" y="50712"/>
                  </a:lnTo>
                  <a:lnTo>
                    <a:pt x="386354" y="49591"/>
                  </a:lnTo>
                  <a:lnTo>
                    <a:pt x="395086" y="55848"/>
                  </a:lnTo>
                  <a:lnTo>
                    <a:pt x="391228" y="54727"/>
                  </a:lnTo>
                  <a:lnTo>
                    <a:pt x="399958" y="60983"/>
                  </a:lnTo>
                  <a:lnTo>
                    <a:pt x="396099" y="59862"/>
                  </a:lnTo>
                  <a:lnTo>
                    <a:pt x="404831" y="66119"/>
                  </a:lnTo>
                  <a:lnTo>
                    <a:pt x="400973" y="64998"/>
                  </a:lnTo>
                  <a:lnTo>
                    <a:pt x="409703" y="71254"/>
                  </a:lnTo>
                  <a:lnTo>
                    <a:pt x="405845" y="70133"/>
                  </a:lnTo>
                  <a:lnTo>
                    <a:pt x="414576" y="76390"/>
                  </a:lnTo>
                  <a:lnTo>
                    <a:pt x="410718" y="75269"/>
                  </a:lnTo>
                  <a:lnTo>
                    <a:pt x="419448" y="81525"/>
                  </a:lnTo>
                  <a:lnTo>
                    <a:pt x="415590" y="80404"/>
                  </a:lnTo>
                  <a:lnTo>
                    <a:pt x="424321" y="86661"/>
                  </a:lnTo>
                  <a:lnTo>
                    <a:pt x="420463" y="85540"/>
                  </a:lnTo>
                  <a:lnTo>
                    <a:pt x="429193" y="91796"/>
                  </a:lnTo>
                  <a:lnTo>
                    <a:pt x="425334" y="90675"/>
                  </a:lnTo>
                  <a:lnTo>
                    <a:pt x="434066" y="96932"/>
                  </a:lnTo>
                  <a:lnTo>
                    <a:pt x="430206" y="95810"/>
                  </a:lnTo>
                  <a:lnTo>
                    <a:pt x="438938" y="102068"/>
                  </a:lnTo>
                  <a:lnTo>
                    <a:pt x="435082" y="100947"/>
                  </a:lnTo>
                  <a:lnTo>
                    <a:pt x="440016" y="104484"/>
                  </a:lnTo>
                  <a:lnTo>
                    <a:pt x="468538" y="99033"/>
                  </a:lnTo>
                  <a:cubicBezTo>
                    <a:pt x="468538" y="99033"/>
                    <a:pt x="468538" y="99033"/>
                    <a:pt x="468233" y="100547"/>
                  </a:cubicBezTo>
                  <a:lnTo>
                    <a:pt x="467266" y="105342"/>
                  </a:lnTo>
                  <a:lnTo>
                    <a:pt x="473410" y="104168"/>
                  </a:lnTo>
                  <a:cubicBezTo>
                    <a:pt x="473410" y="104168"/>
                    <a:pt x="473410" y="104168"/>
                    <a:pt x="472697" y="107706"/>
                  </a:cubicBezTo>
                  <a:lnTo>
                    <a:pt x="472138" y="110478"/>
                  </a:lnTo>
                  <a:lnTo>
                    <a:pt x="478283" y="109304"/>
                  </a:lnTo>
                  <a:cubicBezTo>
                    <a:pt x="478283" y="109304"/>
                    <a:pt x="478283" y="109304"/>
                    <a:pt x="477570" y="112842"/>
                  </a:cubicBezTo>
                  <a:lnTo>
                    <a:pt x="477011" y="115613"/>
                  </a:lnTo>
                  <a:lnTo>
                    <a:pt x="483155" y="114439"/>
                  </a:lnTo>
                  <a:cubicBezTo>
                    <a:pt x="483155" y="114439"/>
                    <a:pt x="483155" y="114439"/>
                    <a:pt x="482442" y="117977"/>
                  </a:cubicBezTo>
                  <a:lnTo>
                    <a:pt x="481883" y="120749"/>
                  </a:lnTo>
                  <a:lnTo>
                    <a:pt x="488028" y="119575"/>
                  </a:lnTo>
                  <a:cubicBezTo>
                    <a:pt x="488028" y="119575"/>
                    <a:pt x="488028" y="119575"/>
                    <a:pt x="487315" y="123113"/>
                  </a:cubicBezTo>
                  <a:lnTo>
                    <a:pt x="486756" y="125884"/>
                  </a:lnTo>
                  <a:lnTo>
                    <a:pt x="492900" y="124710"/>
                  </a:lnTo>
                  <a:cubicBezTo>
                    <a:pt x="492900" y="124710"/>
                    <a:pt x="492900" y="124710"/>
                    <a:pt x="492187" y="128248"/>
                  </a:cubicBezTo>
                  <a:lnTo>
                    <a:pt x="491628" y="131020"/>
                  </a:lnTo>
                  <a:lnTo>
                    <a:pt x="497773" y="129846"/>
                  </a:lnTo>
                  <a:cubicBezTo>
                    <a:pt x="497773" y="129846"/>
                    <a:pt x="497773" y="129846"/>
                    <a:pt x="497060" y="133384"/>
                  </a:cubicBezTo>
                  <a:lnTo>
                    <a:pt x="496501" y="136155"/>
                  </a:lnTo>
                  <a:lnTo>
                    <a:pt x="502645" y="134981"/>
                  </a:lnTo>
                  <a:cubicBezTo>
                    <a:pt x="502645" y="134981"/>
                    <a:pt x="502645" y="134981"/>
                    <a:pt x="501932" y="138519"/>
                  </a:cubicBezTo>
                  <a:lnTo>
                    <a:pt x="501373" y="141291"/>
                  </a:lnTo>
                  <a:lnTo>
                    <a:pt x="507518" y="140117"/>
                  </a:lnTo>
                  <a:cubicBezTo>
                    <a:pt x="507518" y="140117"/>
                    <a:pt x="507518" y="140117"/>
                    <a:pt x="506805" y="143655"/>
                  </a:cubicBezTo>
                  <a:lnTo>
                    <a:pt x="506246" y="146426"/>
                  </a:lnTo>
                  <a:lnTo>
                    <a:pt x="512390" y="145252"/>
                  </a:lnTo>
                  <a:cubicBezTo>
                    <a:pt x="512390" y="145252"/>
                    <a:pt x="512390" y="145252"/>
                    <a:pt x="511677" y="148790"/>
                  </a:cubicBezTo>
                  <a:lnTo>
                    <a:pt x="511118" y="151562"/>
                  </a:lnTo>
                  <a:lnTo>
                    <a:pt x="517263" y="150388"/>
                  </a:lnTo>
                  <a:cubicBezTo>
                    <a:pt x="517263" y="150388"/>
                    <a:pt x="517263" y="150388"/>
                    <a:pt x="516550" y="153926"/>
                  </a:cubicBezTo>
                  <a:lnTo>
                    <a:pt x="515991" y="156698"/>
                  </a:lnTo>
                  <a:lnTo>
                    <a:pt x="522135" y="155524"/>
                  </a:lnTo>
                  <a:cubicBezTo>
                    <a:pt x="522135" y="155524"/>
                    <a:pt x="522135" y="155524"/>
                    <a:pt x="521422" y="159062"/>
                  </a:cubicBezTo>
                  <a:lnTo>
                    <a:pt x="520863" y="161833"/>
                  </a:lnTo>
                  <a:lnTo>
                    <a:pt x="527008" y="160659"/>
                  </a:lnTo>
                  <a:cubicBezTo>
                    <a:pt x="527008" y="160659"/>
                    <a:pt x="527008" y="160659"/>
                    <a:pt x="526295" y="164197"/>
                  </a:cubicBezTo>
                  <a:lnTo>
                    <a:pt x="525736" y="166969"/>
                  </a:lnTo>
                  <a:lnTo>
                    <a:pt x="531880" y="165795"/>
                  </a:lnTo>
                  <a:cubicBezTo>
                    <a:pt x="531880" y="165795"/>
                    <a:pt x="531880" y="165795"/>
                    <a:pt x="531167" y="169333"/>
                  </a:cubicBezTo>
                  <a:lnTo>
                    <a:pt x="530608" y="172104"/>
                  </a:lnTo>
                  <a:lnTo>
                    <a:pt x="536753" y="170930"/>
                  </a:lnTo>
                  <a:cubicBezTo>
                    <a:pt x="536753" y="170930"/>
                    <a:pt x="536753" y="170930"/>
                    <a:pt x="536040" y="174468"/>
                  </a:cubicBezTo>
                  <a:lnTo>
                    <a:pt x="535481" y="177240"/>
                  </a:lnTo>
                  <a:lnTo>
                    <a:pt x="541625" y="176066"/>
                  </a:lnTo>
                  <a:cubicBezTo>
                    <a:pt x="541625" y="176066"/>
                    <a:pt x="541625" y="176066"/>
                    <a:pt x="540912" y="179604"/>
                  </a:cubicBezTo>
                  <a:lnTo>
                    <a:pt x="540353" y="182375"/>
                  </a:lnTo>
                  <a:lnTo>
                    <a:pt x="546498" y="181201"/>
                  </a:lnTo>
                  <a:cubicBezTo>
                    <a:pt x="546498" y="181201"/>
                    <a:pt x="546498" y="181201"/>
                    <a:pt x="545785" y="184739"/>
                  </a:cubicBezTo>
                  <a:lnTo>
                    <a:pt x="545226" y="187511"/>
                  </a:lnTo>
                  <a:lnTo>
                    <a:pt x="551370" y="186337"/>
                  </a:lnTo>
                  <a:cubicBezTo>
                    <a:pt x="551370" y="186337"/>
                    <a:pt x="551370" y="186337"/>
                    <a:pt x="550657" y="189875"/>
                  </a:cubicBezTo>
                  <a:lnTo>
                    <a:pt x="550098" y="192647"/>
                  </a:lnTo>
                  <a:lnTo>
                    <a:pt x="556243" y="191473"/>
                  </a:lnTo>
                  <a:cubicBezTo>
                    <a:pt x="556243" y="191473"/>
                    <a:pt x="556243" y="191473"/>
                    <a:pt x="555530" y="195011"/>
                  </a:cubicBezTo>
                  <a:lnTo>
                    <a:pt x="554971" y="197782"/>
                  </a:lnTo>
                  <a:lnTo>
                    <a:pt x="561115" y="196608"/>
                  </a:lnTo>
                  <a:cubicBezTo>
                    <a:pt x="561115" y="196608"/>
                    <a:pt x="561115" y="196608"/>
                    <a:pt x="560402" y="200146"/>
                  </a:cubicBezTo>
                  <a:lnTo>
                    <a:pt x="559843" y="202918"/>
                  </a:lnTo>
                  <a:lnTo>
                    <a:pt x="565988" y="201744"/>
                  </a:lnTo>
                  <a:cubicBezTo>
                    <a:pt x="565988" y="201744"/>
                    <a:pt x="565988" y="201744"/>
                    <a:pt x="565275" y="205282"/>
                  </a:cubicBezTo>
                  <a:lnTo>
                    <a:pt x="564716" y="208053"/>
                  </a:lnTo>
                  <a:lnTo>
                    <a:pt x="570030" y="207038"/>
                  </a:lnTo>
                  <a:lnTo>
                    <a:pt x="570030" y="211002"/>
                  </a:lnTo>
                  <a:lnTo>
                    <a:pt x="569589" y="213189"/>
                  </a:lnTo>
                  <a:lnTo>
                    <a:pt x="570030" y="213105"/>
                  </a:lnTo>
                  <a:lnTo>
                    <a:pt x="570030" y="390885"/>
                  </a:lnTo>
                  <a:cubicBezTo>
                    <a:pt x="570030" y="441916"/>
                    <a:pt x="528662" y="483284"/>
                    <a:pt x="477631" y="483284"/>
                  </a:cubicBezTo>
                  <a:lnTo>
                    <a:pt x="230201" y="483284"/>
                  </a:lnTo>
                  <a:lnTo>
                    <a:pt x="230265" y="482963"/>
                  </a:lnTo>
                  <a:lnTo>
                    <a:pt x="228608" y="483284"/>
                  </a:lnTo>
                  <a:lnTo>
                    <a:pt x="224308" y="483284"/>
                  </a:lnTo>
                  <a:lnTo>
                    <a:pt x="224436" y="482637"/>
                  </a:lnTo>
                  <a:lnTo>
                    <a:pt x="225393" y="477826"/>
                  </a:lnTo>
                  <a:lnTo>
                    <a:pt x="219263" y="479014"/>
                  </a:lnTo>
                  <a:cubicBezTo>
                    <a:pt x="219263" y="479014"/>
                    <a:pt x="219263" y="479014"/>
                    <a:pt x="219563" y="477501"/>
                  </a:cubicBezTo>
                  <a:lnTo>
                    <a:pt x="220519" y="472692"/>
                  </a:lnTo>
                  <a:lnTo>
                    <a:pt x="214391" y="473879"/>
                  </a:lnTo>
                  <a:cubicBezTo>
                    <a:pt x="214391" y="473879"/>
                    <a:pt x="214391" y="473879"/>
                    <a:pt x="214691" y="472366"/>
                  </a:cubicBezTo>
                  <a:lnTo>
                    <a:pt x="215648" y="467555"/>
                  </a:lnTo>
                  <a:lnTo>
                    <a:pt x="209518" y="468743"/>
                  </a:lnTo>
                  <a:cubicBezTo>
                    <a:pt x="209518" y="468743"/>
                    <a:pt x="209518" y="468743"/>
                    <a:pt x="209818" y="467230"/>
                  </a:cubicBezTo>
                  <a:lnTo>
                    <a:pt x="210774" y="462421"/>
                  </a:lnTo>
                  <a:lnTo>
                    <a:pt x="204646" y="463608"/>
                  </a:lnTo>
                  <a:cubicBezTo>
                    <a:pt x="204646" y="463608"/>
                    <a:pt x="204646" y="463608"/>
                    <a:pt x="204946" y="462095"/>
                  </a:cubicBezTo>
                  <a:lnTo>
                    <a:pt x="205903" y="457284"/>
                  </a:lnTo>
                  <a:lnTo>
                    <a:pt x="199772" y="458472"/>
                  </a:lnTo>
                  <a:cubicBezTo>
                    <a:pt x="199772" y="458472"/>
                    <a:pt x="199772" y="458472"/>
                    <a:pt x="200073" y="456959"/>
                  </a:cubicBezTo>
                  <a:lnTo>
                    <a:pt x="201029" y="452150"/>
                  </a:lnTo>
                  <a:lnTo>
                    <a:pt x="194900" y="453337"/>
                  </a:lnTo>
                  <a:cubicBezTo>
                    <a:pt x="194900" y="453337"/>
                    <a:pt x="194900" y="453337"/>
                    <a:pt x="195201" y="451824"/>
                  </a:cubicBezTo>
                  <a:lnTo>
                    <a:pt x="196158" y="447013"/>
                  </a:lnTo>
                  <a:lnTo>
                    <a:pt x="190027" y="448201"/>
                  </a:lnTo>
                  <a:cubicBezTo>
                    <a:pt x="190027" y="448201"/>
                    <a:pt x="190027" y="448201"/>
                    <a:pt x="190328" y="446688"/>
                  </a:cubicBezTo>
                  <a:lnTo>
                    <a:pt x="191284" y="441878"/>
                  </a:lnTo>
                  <a:lnTo>
                    <a:pt x="185154" y="443066"/>
                  </a:lnTo>
                  <a:cubicBezTo>
                    <a:pt x="185154" y="443066"/>
                    <a:pt x="185154" y="443066"/>
                    <a:pt x="185455" y="441553"/>
                  </a:cubicBezTo>
                  <a:lnTo>
                    <a:pt x="186412" y="436743"/>
                  </a:lnTo>
                  <a:lnTo>
                    <a:pt x="180282" y="437930"/>
                  </a:lnTo>
                  <a:cubicBezTo>
                    <a:pt x="180282" y="437930"/>
                    <a:pt x="180282" y="437930"/>
                    <a:pt x="180457" y="437054"/>
                  </a:cubicBezTo>
                  <a:lnTo>
                    <a:pt x="181539" y="431607"/>
                  </a:lnTo>
                  <a:lnTo>
                    <a:pt x="175409" y="432795"/>
                  </a:lnTo>
                  <a:cubicBezTo>
                    <a:pt x="175409" y="432795"/>
                    <a:pt x="175409" y="432795"/>
                    <a:pt x="175584" y="431919"/>
                  </a:cubicBezTo>
                  <a:lnTo>
                    <a:pt x="176667" y="426472"/>
                  </a:lnTo>
                  <a:lnTo>
                    <a:pt x="170537" y="427659"/>
                  </a:lnTo>
                  <a:cubicBezTo>
                    <a:pt x="170537" y="427659"/>
                    <a:pt x="170537" y="427659"/>
                    <a:pt x="170711" y="426783"/>
                  </a:cubicBezTo>
                  <a:lnTo>
                    <a:pt x="171795" y="421335"/>
                  </a:lnTo>
                  <a:lnTo>
                    <a:pt x="165664" y="422523"/>
                  </a:lnTo>
                  <a:cubicBezTo>
                    <a:pt x="165664" y="422523"/>
                    <a:pt x="165664" y="422523"/>
                    <a:pt x="165838" y="421647"/>
                  </a:cubicBezTo>
                  <a:lnTo>
                    <a:pt x="166921" y="416201"/>
                  </a:lnTo>
                  <a:lnTo>
                    <a:pt x="160792" y="417388"/>
                  </a:lnTo>
                  <a:cubicBezTo>
                    <a:pt x="160792" y="417388"/>
                    <a:pt x="160792" y="417388"/>
                    <a:pt x="160966" y="416512"/>
                  </a:cubicBezTo>
                  <a:lnTo>
                    <a:pt x="162050" y="411064"/>
                  </a:lnTo>
                  <a:lnTo>
                    <a:pt x="155919" y="412252"/>
                  </a:lnTo>
                  <a:cubicBezTo>
                    <a:pt x="155919" y="412252"/>
                    <a:pt x="155919" y="412252"/>
                    <a:pt x="156094" y="411376"/>
                  </a:cubicBezTo>
                  <a:lnTo>
                    <a:pt x="157176" y="405930"/>
                  </a:lnTo>
                  <a:lnTo>
                    <a:pt x="151047" y="407117"/>
                  </a:lnTo>
                  <a:cubicBezTo>
                    <a:pt x="151047" y="407117"/>
                    <a:pt x="151047" y="407117"/>
                    <a:pt x="151222" y="406241"/>
                  </a:cubicBezTo>
                  <a:lnTo>
                    <a:pt x="152305" y="400793"/>
                  </a:lnTo>
                  <a:lnTo>
                    <a:pt x="146174" y="401981"/>
                  </a:lnTo>
                  <a:cubicBezTo>
                    <a:pt x="146174" y="401981"/>
                    <a:pt x="146174" y="401981"/>
                    <a:pt x="146349" y="401105"/>
                  </a:cubicBezTo>
                  <a:lnTo>
                    <a:pt x="147431" y="395659"/>
                  </a:lnTo>
                  <a:lnTo>
                    <a:pt x="141302" y="396846"/>
                  </a:lnTo>
                  <a:cubicBezTo>
                    <a:pt x="141302" y="396846"/>
                    <a:pt x="141302" y="396846"/>
                    <a:pt x="141477" y="395970"/>
                  </a:cubicBezTo>
                  <a:lnTo>
                    <a:pt x="142560" y="390522"/>
                  </a:lnTo>
                  <a:lnTo>
                    <a:pt x="136429" y="391710"/>
                  </a:lnTo>
                  <a:cubicBezTo>
                    <a:pt x="136429" y="391710"/>
                    <a:pt x="136429" y="391710"/>
                    <a:pt x="136604" y="390834"/>
                  </a:cubicBezTo>
                  <a:lnTo>
                    <a:pt x="137686" y="385388"/>
                  </a:lnTo>
                  <a:lnTo>
                    <a:pt x="131557" y="386575"/>
                  </a:lnTo>
                  <a:cubicBezTo>
                    <a:pt x="131557" y="386575"/>
                    <a:pt x="131557" y="386575"/>
                    <a:pt x="132270" y="382988"/>
                  </a:cubicBezTo>
                  <a:lnTo>
                    <a:pt x="132815" y="380251"/>
                  </a:lnTo>
                  <a:lnTo>
                    <a:pt x="126684" y="381439"/>
                  </a:lnTo>
                  <a:cubicBezTo>
                    <a:pt x="126684" y="381439"/>
                    <a:pt x="126684" y="381439"/>
                    <a:pt x="127397" y="377852"/>
                  </a:cubicBezTo>
                  <a:lnTo>
                    <a:pt x="127942" y="375116"/>
                  </a:lnTo>
                  <a:lnTo>
                    <a:pt x="121812" y="376303"/>
                  </a:lnTo>
                  <a:cubicBezTo>
                    <a:pt x="121812" y="376303"/>
                    <a:pt x="121812" y="376303"/>
                    <a:pt x="122525" y="372716"/>
                  </a:cubicBezTo>
                  <a:lnTo>
                    <a:pt x="123069" y="369980"/>
                  </a:lnTo>
                  <a:lnTo>
                    <a:pt x="116939" y="371168"/>
                  </a:lnTo>
                  <a:cubicBezTo>
                    <a:pt x="116939" y="371168"/>
                    <a:pt x="116939" y="371168"/>
                    <a:pt x="117652" y="367581"/>
                  </a:cubicBezTo>
                  <a:lnTo>
                    <a:pt x="118197" y="364845"/>
                  </a:lnTo>
                  <a:lnTo>
                    <a:pt x="112067" y="366032"/>
                  </a:lnTo>
                  <a:cubicBezTo>
                    <a:pt x="112067" y="366032"/>
                    <a:pt x="112067" y="366032"/>
                    <a:pt x="112780" y="362445"/>
                  </a:cubicBezTo>
                  <a:lnTo>
                    <a:pt x="113324" y="359709"/>
                  </a:lnTo>
                  <a:lnTo>
                    <a:pt x="107194" y="360897"/>
                  </a:lnTo>
                  <a:cubicBezTo>
                    <a:pt x="107194" y="360897"/>
                    <a:pt x="107194" y="360897"/>
                    <a:pt x="107907" y="357310"/>
                  </a:cubicBezTo>
                  <a:lnTo>
                    <a:pt x="108451" y="354574"/>
                  </a:lnTo>
                  <a:lnTo>
                    <a:pt x="102322" y="355761"/>
                  </a:lnTo>
                  <a:cubicBezTo>
                    <a:pt x="102322" y="355761"/>
                    <a:pt x="102322" y="355761"/>
                    <a:pt x="103035" y="352174"/>
                  </a:cubicBezTo>
                  <a:lnTo>
                    <a:pt x="103579" y="349438"/>
                  </a:lnTo>
                  <a:lnTo>
                    <a:pt x="97449" y="350626"/>
                  </a:lnTo>
                  <a:cubicBezTo>
                    <a:pt x="97449" y="350626"/>
                    <a:pt x="97449" y="350626"/>
                    <a:pt x="98162" y="347039"/>
                  </a:cubicBezTo>
                  <a:lnTo>
                    <a:pt x="98706" y="344302"/>
                  </a:lnTo>
                  <a:lnTo>
                    <a:pt x="92576" y="345490"/>
                  </a:lnTo>
                  <a:cubicBezTo>
                    <a:pt x="92576" y="345490"/>
                    <a:pt x="92576" y="345490"/>
                    <a:pt x="93289" y="341903"/>
                  </a:cubicBezTo>
                  <a:lnTo>
                    <a:pt x="93833" y="339168"/>
                  </a:lnTo>
                  <a:lnTo>
                    <a:pt x="87704" y="340355"/>
                  </a:lnTo>
                  <a:cubicBezTo>
                    <a:pt x="87704" y="340355"/>
                    <a:pt x="87704" y="340355"/>
                    <a:pt x="88417" y="336768"/>
                  </a:cubicBezTo>
                  <a:lnTo>
                    <a:pt x="88961" y="334031"/>
                  </a:lnTo>
                  <a:lnTo>
                    <a:pt x="82831" y="335219"/>
                  </a:lnTo>
                  <a:cubicBezTo>
                    <a:pt x="82831" y="335219"/>
                    <a:pt x="82831" y="335219"/>
                    <a:pt x="83544" y="331632"/>
                  </a:cubicBezTo>
                  <a:lnTo>
                    <a:pt x="84088" y="328896"/>
                  </a:lnTo>
                  <a:lnTo>
                    <a:pt x="77959" y="330083"/>
                  </a:lnTo>
                  <a:cubicBezTo>
                    <a:pt x="77959" y="330083"/>
                    <a:pt x="77959" y="330083"/>
                    <a:pt x="78672" y="326496"/>
                  </a:cubicBezTo>
                  <a:lnTo>
                    <a:pt x="79216" y="323760"/>
                  </a:lnTo>
                  <a:lnTo>
                    <a:pt x="73086" y="324948"/>
                  </a:lnTo>
                  <a:cubicBezTo>
                    <a:pt x="73086" y="324948"/>
                    <a:pt x="73086" y="324948"/>
                    <a:pt x="73260" y="324072"/>
                  </a:cubicBezTo>
                  <a:lnTo>
                    <a:pt x="74343" y="318625"/>
                  </a:lnTo>
                  <a:lnTo>
                    <a:pt x="68214" y="319812"/>
                  </a:lnTo>
                  <a:cubicBezTo>
                    <a:pt x="68214" y="319812"/>
                    <a:pt x="68214" y="319812"/>
                    <a:pt x="68388" y="318936"/>
                  </a:cubicBezTo>
                  <a:lnTo>
                    <a:pt x="69471" y="313489"/>
                  </a:lnTo>
                  <a:lnTo>
                    <a:pt x="63341" y="314677"/>
                  </a:lnTo>
                  <a:cubicBezTo>
                    <a:pt x="63341" y="314677"/>
                    <a:pt x="63341" y="314677"/>
                    <a:pt x="63515" y="313801"/>
                  </a:cubicBezTo>
                  <a:lnTo>
                    <a:pt x="64598" y="308354"/>
                  </a:lnTo>
                  <a:lnTo>
                    <a:pt x="58469" y="309541"/>
                  </a:lnTo>
                  <a:cubicBezTo>
                    <a:pt x="58469" y="309541"/>
                    <a:pt x="58469" y="309541"/>
                    <a:pt x="58643" y="308665"/>
                  </a:cubicBezTo>
                  <a:lnTo>
                    <a:pt x="59726" y="303218"/>
                  </a:lnTo>
                  <a:lnTo>
                    <a:pt x="53596" y="304406"/>
                  </a:lnTo>
                  <a:cubicBezTo>
                    <a:pt x="53596" y="304406"/>
                    <a:pt x="53596" y="304406"/>
                    <a:pt x="53770" y="303530"/>
                  </a:cubicBezTo>
                  <a:lnTo>
                    <a:pt x="54853" y="298083"/>
                  </a:lnTo>
                  <a:lnTo>
                    <a:pt x="48724" y="299270"/>
                  </a:lnTo>
                  <a:cubicBezTo>
                    <a:pt x="48724" y="299270"/>
                    <a:pt x="48724" y="299270"/>
                    <a:pt x="48898" y="298394"/>
                  </a:cubicBezTo>
                  <a:lnTo>
                    <a:pt x="49981" y="292946"/>
                  </a:lnTo>
                  <a:lnTo>
                    <a:pt x="43851" y="294134"/>
                  </a:lnTo>
                  <a:cubicBezTo>
                    <a:pt x="43851" y="294134"/>
                    <a:pt x="43851" y="294134"/>
                    <a:pt x="44025" y="293258"/>
                  </a:cubicBezTo>
                  <a:lnTo>
                    <a:pt x="45108" y="287812"/>
                  </a:lnTo>
                  <a:lnTo>
                    <a:pt x="38979" y="288999"/>
                  </a:lnTo>
                  <a:cubicBezTo>
                    <a:pt x="38979" y="288999"/>
                    <a:pt x="38979" y="288999"/>
                    <a:pt x="39692" y="285412"/>
                  </a:cubicBezTo>
                  <a:lnTo>
                    <a:pt x="40236" y="282675"/>
                  </a:lnTo>
                  <a:lnTo>
                    <a:pt x="34106" y="283863"/>
                  </a:lnTo>
                  <a:cubicBezTo>
                    <a:pt x="34106" y="283863"/>
                    <a:pt x="34106" y="283863"/>
                    <a:pt x="34819" y="280276"/>
                  </a:cubicBezTo>
                  <a:lnTo>
                    <a:pt x="35363" y="277541"/>
                  </a:lnTo>
                  <a:lnTo>
                    <a:pt x="29234" y="278728"/>
                  </a:lnTo>
                  <a:cubicBezTo>
                    <a:pt x="29234" y="278728"/>
                    <a:pt x="29234" y="278728"/>
                    <a:pt x="29947" y="275141"/>
                  </a:cubicBezTo>
                  <a:lnTo>
                    <a:pt x="30491" y="272404"/>
                  </a:lnTo>
                  <a:lnTo>
                    <a:pt x="24361" y="273592"/>
                  </a:lnTo>
                  <a:cubicBezTo>
                    <a:pt x="24361" y="273592"/>
                    <a:pt x="24361" y="273592"/>
                    <a:pt x="25074" y="270005"/>
                  </a:cubicBezTo>
                  <a:lnTo>
                    <a:pt x="25618" y="267270"/>
                  </a:lnTo>
                  <a:lnTo>
                    <a:pt x="19489" y="268457"/>
                  </a:lnTo>
                  <a:cubicBezTo>
                    <a:pt x="19489" y="268457"/>
                    <a:pt x="19489" y="268457"/>
                    <a:pt x="19790" y="266944"/>
                  </a:cubicBezTo>
                  <a:lnTo>
                    <a:pt x="20746" y="262133"/>
                  </a:lnTo>
                  <a:lnTo>
                    <a:pt x="14616" y="263321"/>
                  </a:lnTo>
                  <a:cubicBezTo>
                    <a:pt x="14616" y="263321"/>
                    <a:pt x="14616" y="263321"/>
                    <a:pt x="14917" y="261808"/>
                  </a:cubicBezTo>
                  <a:lnTo>
                    <a:pt x="15873" y="256999"/>
                  </a:lnTo>
                  <a:lnTo>
                    <a:pt x="9744" y="258186"/>
                  </a:lnTo>
                  <a:cubicBezTo>
                    <a:pt x="9744" y="258186"/>
                    <a:pt x="9744" y="258186"/>
                    <a:pt x="10045" y="256673"/>
                  </a:cubicBezTo>
                  <a:lnTo>
                    <a:pt x="11001" y="251862"/>
                  </a:lnTo>
                  <a:lnTo>
                    <a:pt x="4871" y="253050"/>
                  </a:lnTo>
                  <a:cubicBezTo>
                    <a:pt x="4871" y="253050"/>
                    <a:pt x="4871" y="253050"/>
                    <a:pt x="5584" y="249463"/>
                  </a:cubicBezTo>
                  <a:lnTo>
                    <a:pt x="6128" y="246728"/>
                  </a:lnTo>
                  <a:lnTo>
                    <a:pt x="0" y="247915"/>
                  </a:ln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accent1">
                <a:lumMod val="75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51" name="任意多边形: 形状 50">
              <a:extLst>
                <a:ext uri="{FF2B5EF4-FFF2-40B4-BE49-F238E27FC236}">
                  <a16:creationId xmlns:a16="http://schemas.microsoft.com/office/drawing/2014/main" id="{6DF97EB6-D1E0-43A1-975C-1A44F4A887B0}"/>
                </a:ext>
              </a:extLst>
            </p:cNvPr>
            <p:cNvSpPr>
              <a:spLocks/>
            </p:cNvSpPr>
            <p:nvPr/>
          </p:nvSpPr>
          <p:spPr bwMode="auto">
            <a:xfrm>
              <a:off x="99786" y="1625429"/>
              <a:ext cx="468539" cy="343550"/>
            </a:xfrm>
            <a:custGeom>
              <a:avLst/>
              <a:gdLst>
                <a:gd name="connsiteX0" fmla="*/ 468539 w 468539"/>
                <a:gd name="connsiteY0" fmla="*/ 99033 h 343550"/>
                <a:gd name="connsiteX1" fmla="*/ 422906 w 468539"/>
                <a:gd name="connsiteY1" fmla="*/ 325430 h 343550"/>
                <a:gd name="connsiteX2" fmla="*/ 368823 w 468539"/>
                <a:gd name="connsiteY2" fmla="*/ 270089 h 343550"/>
                <a:gd name="connsiteX3" fmla="*/ 83197 w 468539"/>
                <a:gd name="connsiteY3" fmla="*/ 298598 h 343550"/>
                <a:gd name="connsiteX4" fmla="*/ 235306 w 468539"/>
                <a:gd name="connsiteY4" fmla="*/ 260027 h 343550"/>
                <a:gd name="connsiteX5" fmla="*/ 299529 w 468539"/>
                <a:gd name="connsiteY5" fmla="*/ 203008 h 343550"/>
                <a:gd name="connsiteX6" fmla="*/ 240376 w 468539"/>
                <a:gd name="connsiteY6" fmla="*/ 142635 h 343550"/>
                <a:gd name="connsiteX7" fmla="*/ 292228 w 468539"/>
                <a:gd name="connsiteY7" fmla="*/ 598 h 343550"/>
                <a:gd name="connsiteX8" fmla="*/ 385342 w 468539"/>
                <a:gd name="connsiteY8" fmla="*/ 45577 h 343550"/>
                <a:gd name="connsiteX9" fmla="*/ 233233 w 468539"/>
                <a:gd name="connsiteY9" fmla="*/ 84684 h 343550"/>
                <a:gd name="connsiteX10" fmla="*/ 169010 w 468539"/>
                <a:gd name="connsiteY10" fmla="*/ 144196 h 343550"/>
                <a:gd name="connsiteX11" fmla="*/ 228163 w 468539"/>
                <a:gd name="connsiteY11" fmla="*/ 203707 h 343550"/>
                <a:gd name="connsiteX12" fmla="*/ 0 w 468539"/>
                <a:gd name="connsiteY12" fmla="*/ 247915 h 343550"/>
                <a:gd name="connsiteX13" fmla="*/ 45633 w 468539"/>
                <a:gd name="connsiteY13" fmla="*/ 18372 h 343550"/>
                <a:gd name="connsiteX14" fmla="*/ 99716 w 468539"/>
                <a:gd name="connsiteY14" fmla="*/ 74483 h 343550"/>
                <a:gd name="connsiteX15" fmla="*/ 292228 w 468539"/>
                <a:gd name="connsiteY15" fmla="*/ 598 h 34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8539" h="343550">
                  <a:moveTo>
                    <a:pt x="468539" y="99033"/>
                  </a:moveTo>
                  <a:cubicBezTo>
                    <a:pt x="468539" y="99033"/>
                    <a:pt x="468539" y="99033"/>
                    <a:pt x="422906" y="325430"/>
                  </a:cubicBezTo>
                  <a:cubicBezTo>
                    <a:pt x="422906" y="325430"/>
                    <a:pt x="422906" y="325430"/>
                    <a:pt x="368823" y="270089"/>
                  </a:cubicBezTo>
                  <a:cubicBezTo>
                    <a:pt x="368823" y="270089"/>
                    <a:pt x="198124" y="414312"/>
                    <a:pt x="83197" y="298598"/>
                  </a:cubicBezTo>
                  <a:cubicBezTo>
                    <a:pt x="83197" y="298598"/>
                    <a:pt x="150801" y="327107"/>
                    <a:pt x="235306" y="260027"/>
                  </a:cubicBezTo>
                  <a:cubicBezTo>
                    <a:pt x="248826" y="249965"/>
                    <a:pt x="269108" y="231517"/>
                    <a:pt x="299529" y="203008"/>
                  </a:cubicBezTo>
                  <a:cubicBezTo>
                    <a:pt x="299529" y="203008"/>
                    <a:pt x="299529" y="203008"/>
                    <a:pt x="240376" y="142635"/>
                  </a:cubicBezTo>
                  <a:close/>
                  <a:moveTo>
                    <a:pt x="292228" y="598"/>
                  </a:moveTo>
                  <a:cubicBezTo>
                    <a:pt x="324393" y="3388"/>
                    <a:pt x="356610" y="16247"/>
                    <a:pt x="385342" y="45577"/>
                  </a:cubicBezTo>
                  <a:cubicBezTo>
                    <a:pt x="385342" y="45577"/>
                    <a:pt x="317738" y="16672"/>
                    <a:pt x="233233" y="84684"/>
                  </a:cubicBezTo>
                  <a:cubicBezTo>
                    <a:pt x="219713" y="94886"/>
                    <a:pt x="199431" y="113590"/>
                    <a:pt x="169010" y="144196"/>
                  </a:cubicBezTo>
                  <a:lnTo>
                    <a:pt x="228163" y="203707"/>
                  </a:lnTo>
                  <a:cubicBezTo>
                    <a:pt x="228163" y="203707"/>
                    <a:pt x="228163" y="203707"/>
                    <a:pt x="0" y="247915"/>
                  </a:cubicBez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grpSp>
      <p:cxnSp>
        <p:nvCxnSpPr>
          <p:cNvPr id="56" name="直接连接符 55">
            <a:extLst>
              <a:ext uri="{FF2B5EF4-FFF2-40B4-BE49-F238E27FC236}">
                <a16:creationId xmlns:a16="http://schemas.microsoft.com/office/drawing/2014/main" id="{513C2938-D7FA-4E70-86A7-26C24BDD84AD}"/>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57" name="图形 13">
            <a:extLst>
              <a:ext uri="{FF2B5EF4-FFF2-40B4-BE49-F238E27FC236}">
                <a16:creationId xmlns:a16="http://schemas.microsoft.com/office/drawing/2014/main" id="{8CA4786A-2E85-4FDA-8675-FF11D57BCBAB}"/>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58" name="任意多边形: 形状 57">
              <a:extLst>
                <a:ext uri="{FF2B5EF4-FFF2-40B4-BE49-F238E27FC236}">
                  <a16:creationId xmlns:a16="http://schemas.microsoft.com/office/drawing/2014/main" id="{0EEFA003-52AD-43AC-B8C4-77E5F7BB75E4}"/>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9" name="任意多边形: 形状 58">
              <a:extLst>
                <a:ext uri="{FF2B5EF4-FFF2-40B4-BE49-F238E27FC236}">
                  <a16:creationId xmlns:a16="http://schemas.microsoft.com/office/drawing/2014/main" id="{C5B8F9D3-9514-412A-B1E7-3B704594C69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60" name="任意多边形: 形状 59">
              <a:extLst>
                <a:ext uri="{FF2B5EF4-FFF2-40B4-BE49-F238E27FC236}">
                  <a16:creationId xmlns:a16="http://schemas.microsoft.com/office/drawing/2014/main" id="{26D88F7D-1BCC-47F1-87B4-192277A8C347}"/>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61" name="任意多边形: 形状 60">
              <a:extLst>
                <a:ext uri="{FF2B5EF4-FFF2-40B4-BE49-F238E27FC236}">
                  <a16:creationId xmlns:a16="http://schemas.microsoft.com/office/drawing/2014/main" id="{97E73041-2D1C-48A6-996F-9C0263CAEE62}"/>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62" name="任意多边形: 形状 61">
              <a:extLst>
                <a:ext uri="{FF2B5EF4-FFF2-40B4-BE49-F238E27FC236}">
                  <a16:creationId xmlns:a16="http://schemas.microsoft.com/office/drawing/2014/main" id="{1436B6D6-A823-4EC3-A865-E51DEE9F677E}"/>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63" name="任意多边形: 形状 62">
              <a:extLst>
                <a:ext uri="{FF2B5EF4-FFF2-40B4-BE49-F238E27FC236}">
                  <a16:creationId xmlns:a16="http://schemas.microsoft.com/office/drawing/2014/main" id="{7BD82E34-99D6-432A-B04A-1497868D111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64" name="矩形 63">
            <a:extLst>
              <a:ext uri="{FF2B5EF4-FFF2-40B4-BE49-F238E27FC236}">
                <a16:creationId xmlns:a16="http://schemas.microsoft.com/office/drawing/2014/main" id="{1C8F8F3C-B5BB-4D66-93FD-E379B6F7A413}"/>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65" name="文本占位符 1">
            <a:extLst>
              <a:ext uri="{FF2B5EF4-FFF2-40B4-BE49-F238E27FC236}">
                <a16:creationId xmlns:a16="http://schemas.microsoft.com/office/drawing/2014/main" id="{1C31412A-213B-4916-9AE7-89A73DA942FF}"/>
              </a:ext>
            </a:extLst>
          </p:cNvPr>
          <p:cNvSpPr>
            <a:spLocks noGrp="1"/>
          </p:cNvSpPr>
          <p:nvPr>
            <p:ph type="body" sz="quarter" idx="30" hasCustomPrompt="1"/>
          </p:nvPr>
        </p:nvSpPr>
        <p:spPr>
          <a:xfrm>
            <a:off x="835363" y="5033174"/>
            <a:ext cx="10599450"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p:txBody>
      </p:sp>
      <p:grpSp>
        <p:nvGrpSpPr>
          <p:cNvPr id="66" name="组合 65">
            <a:extLst>
              <a:ext uri="{FF2B5EF4-FFF2-40B4-BE49-F238E27FC236}">
                <a16:creationId xmlns:a16="http://schemas.microsoft.com/office/drawing/2014/main" id="{BAAEAF08-D52A-4CA7-9B79-BB54A2721840}"/>
              </a:ext>
            </a:extLst>
          </p:cNvPr>
          <p:cNvGrpSpPr/>
          <p:nvPr userDrawn="1"/>
        </p:nvGrpSpPr>
        <p:grpSpPr>
          <a:xfrm>
            <a:off x="11074399" y="306386"/>
            <a:ext cx="674689" cy="674689"/>
            <a:chOff x="11074399" y="306386"/>
            <a:chExt cx="674689" cy="674689"/>
          </a:xfrm>
        </p:grpSpPr>
        <p:sp>
          <p:nvSpPr>
            <p:cNvPr id="67" name="矩形: 圆角 66">
              <a:extLst>
                <a:ext uri="{FF2B5EF4-FFF2-40B4-BE49-F238E27FC236}">
                  <a16:creationId xmlns:a16="http://schemas.microsoft.com/office/drawing/2014/main" id="{A51CA11F-4F43-4F61-A63D-FDE58810F556}"/>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68" name="任意多边形: 形状 67">
              <a:extLst>
                <a:ext uri="{FF2B5EF4-FFF2-40B4-BE49-F238E27FC236}">
                  <a16:creationId xmlns:a16="http://schemas.microsoft.com/office/drawing/2014/main" id="{18F70A16-D8F2-4D93-B4BF-9281E285340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69" name="Freeform 193">
              <a:extLst>
                <a:ext uri="{FF2B5EF4-FFF2-40B4-BE49-F238E27FC236}">
                  <a16:creationId xmlns:a16="http://schemas.microsoft.com/office/drawing/2014/main" id="{BC5539E2-C282-4EA8-AA00-52FF0914B87B}"/>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52" name="文本占位符 3">
            <a:extLst>
              <a:ext uri="{FF2B5EF4-FFF2-40B4-BE49-F238E27FC236}">
                <a16:creationId xmlns:a16="http://schemas.microsoft.com/office/drawing/2014/main" id="{13AD04F1-24C6-4D30-8EA4-00D503E6DC19}"/>
              </a:ext>
            </a:extLst>
          </p:cNvPr>
          <p:cNvSpPr>
            <a:spLocks noGrp="1"/>
          </p:cNvSpPr>
          <p:nvPr>
            <p:ph type="body" sz="quarter" idx="31"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对比关系页面</a:t>
            </a:r>
          </a:p>
        </p:txBody>
      </p:sp>
    </p:spTree>
    <p:extLst>
      <p:ext uri="{BB962C8B-B14F-4D97-AF65-F5344CB8AC3E}">
        <p14:creationId xmlns:p14="http://schemas.microsoft.com/office/powerpoint/2010/main" val="1381982040"/>
      </p:ext>
    </p:extLst>
  </p:cSld>
  <p:clrMapOvr>
    <a:overrideClrMapping bg1="lt1" tx1="dk1" bg2="lt2" tx2="dk2" accent1="accent1" accent2="accent2" accent3="accent3" accent4="accent4" accent5="accent5" accent6="accent6" hlink="hlink" folHlink="folHlink"/>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对比关系页2">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6" name="矩形: 圆角 25">
            <a:extLst>
              <a:ext uri="{FF2B5EF4-FFF2-40B4-BE49-F238E27FC236}">
                <a16:creationId xmlns:a16="http://schemas.microsoft.com/office/drawing/2014/main" id="{CD12455E-9097-4A21-8D8C-72AB2595B331}"/>
              </a:ext>
            </a:extLst>
          </p:cNvPr>
          <p:cNvSpPr/>
          <p:nvPr userDrawn="1"/>
        </p:nvSpPr>
        <p:spPr>
          <a:xfrm rot="18900000">
            <a:off x="3510681" y="2104096"/>
            <a:ext cx="3119394" cy="3119394"/>
          </a:xfrm>
          <a:prstGeom prst="roundRect">
            <a:avLst>
              <a:gd name="adj" fmla="val 10697"/>
            </a:avLst>
          </a:prstGeom>
          <a:gradFill>
            <a:gsLst>
              <a:gs pos="0">
                <a:schemeClr val="accent1">
                  <a:alpha val="16000"/>
                </a:schemeClr>
              </a:gs>
              <a:gs pos="50000">
                <a:schemeClr val="accent1">
                  <a:alpha val="0"/>
                </a:schemeClr>
              </a:gs>
            </a:gsLst>
            <a:lin ang="2700000" scaled="0"/>
          </a:gradFill>
          <a:ln>
            <a:gradFill>
              <a:gsLst>
                <a:gs pos="0">
                  <a:schemeClr val="accent1"/>
                </a:gs>
                <a:gs pos="48000">
                  <a:schemeClr val="accent1">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矩形: 圆角 26">
            <a:extLst>
              <a:ext uri="{FF2B5EF4-FFF2-40B4-BE49-F238E27FC236}">
                <a16:creationId xmlns:a16="http://schemas.microsoft.com/office/drawing/2014/main" id="{AF04DA62-A0B0-4EE2-A542-8029B795ADEB}"/>
              </a:ext>
            </a:extLst>
          </p:cNvPr>
          <p:cNvSpPr/>
          <p:nvPr userDrawn="1"/>
        </p:nvSpPr>
        <p:spPr>
          <a:xfrm rot="2700000" flipH="1">
            <a:off x="5561926" y="2104098"/>
            <a:ext cx="3119394" cy="3119394"/>
          </a:xfrm>
          <a:prstGeom prst="roundRect">
            <a:avLst>
              <a:gd name="adj" fmla="val 10697"/>
            </a:avLst>
          </a:prstGeom>
          <a:gradFill>
            <a:gsLst>
              <a:gs pos="0">
                <a:schemeClr val="accent2">
                  <a:alpha val="16000"/>
                </a:schemeClr>
              </a:gs>
              <a:gs pos="50000">
                <a:schemeClr val="accent2">
                  <a:alpha val="0"/>
                </a:schemeClr>
              </a:gs>
            </a:gsLst>
            <a:lin ang="2700000" scaled="0"/>
          </a:gradFill>
          <a:ln>
            <a:gradFill>
              <a:gsLst>
                <a:gs pos="0">
                  <a:schemeClr val="accent2"/>
                </a:gs>
                <a:gs pos="48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0" name="椭圆 29">
            <a:extLst>
              <a:ext uri="{FF2B5EF4-FFF2-40B4-BE49-F238E27FC236}">
                <a16:creationId xmlns:a16="http://schemas.microsoft.com/office/drawing/2014/main" id="{5FEF8B94-AD07-430A-A5C9-7E2E8B0491CB}"/>
              </a:ext>
            </a:extLst>
          </p:cNvPr>
          <p:cNvSpPr/>
          <p:nvPr userDrawn="1"/>
        </p:nvSpPr>
        <p:spPr>
          <a:xfrm>
            <a:off x="7672236" y="1940274"/>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6" name="直接连接符 35">
            <a:extLst>
              <a:ext uri="{FF2B5EF4-FFF2-40B4-BE49-F238E27FC236}">
                <a16:creationId xmlns:a16="http://schemas.microsoft.com/office/drawing/2014/main" id="{A06CCC96-121A-4FD4-823C-3B362B4D78EF}"/>
              </a:ext>
            </a:extLst>
          </p:cNvPr>
          <p:cNvCxnSpPr>
            <a:cxnSpLocks/>
          </p:cNvCxnSpPr>
          <p:nvPr userDrawn="1"/>
        </p:nvCxnSpPr>
        <p:spPr>
          <a:xfrm>
            <a:off x="7902536" y="2040252"/>
            <a:ext cx="1728199"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39" name="椭圆 38">
            <a:extLst>
              <a:ext uri="{FF2B5EF4-FFF2-40B4-BE49-F238E27FC236}">
                <a16:creationId xmlns:a16="http://schemas.microsoft.com/office/drawing/2014/main" id="{8660EC47-CD20-4AF0-B68F-C7AA4438E46E}"/>
              </a:ext>
            </a:extLst>
          </p:cNvPr>
          <p:cNvSpPr/>
          <p:nvPr userDrawn="1"/>
        </p:nvSpPr>
        <p:spPr>
          <a:xfrm flipH="1">
            <a:off x="4324988" y="1945496"/>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42" name="直接连接符 41">
            <a:extLst>
              <a:ext uri="{FF2B5EF4-FFF2-40B4-BE49-F238E27FC236}">
                <a16:creationId xmlns:a16="http://schemas.microsoft.com/office/drawing/2014/main" id="{CB7613C7-E78E-45F8-94C5-71B79AF0E2DA}"/>
              </a:ext>
            </a:extLst>
          </p:cNvPr>
          <p:cNvCxnSpPr>
            <a:cxnSpLocks/>
          </p:cNvCxnSpPr>
          <p:nvPr userDrawn="1"/>
        </p:nvCxnSpPr>
        <p:spPr>
          <a:xfrm flipH="1">
            <a:off x="2601158" y="2045474"/>
            <a:ext cx="1728199"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47" name="文本占位符 46">
            <a:extLst>
              <a:ext uri="{FF2B5EF4-FFF2-40B4-BE49-F238E27FC236}">
                <a16:creationId xmlns:a16="http://schemas.microsoft.com/office/drawing/2014/main" id="{65C39FB7-D369-44F8-BC0E-F0E86B5859F4}"/>
              </a:ext>
            </a:extLst>
          </p:cNvPr>
          <p:cNvSpPr>
            <a:spLocks noGrp="1"/>
          </p:cNvSpPr>
          <p:nvPr userDrawn="1">
            <p:ph type="body" sz="quarter" idx="29" hasCustomPrompt="1"/>
          </p:nvPr>
        </p:nvSpPr>
        <p:spPr>
          <a:xfrm>
            <a:off x="9630734" y="1807838"/>
            <a:ext cx="2118353"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grpSp>
        <p:nvGrpSpPr>
          <p:cNvPr id="48" name="组合 47">
            <a:extLst>
              <a:ext uri="{FF2B5EF4-FFF2-40B4-BE49-F238E27FC236}">
                <a16:creationId xmlns:a16="http://schemas.microsoft.com/office/drawing/2014/main" id="{AF4E204C-FA4B-4F25-9238-F02E92826437}"/>
              </a:ext>
            </a:extLst>
          </p:cNvPr>
          <p:cNvGrpSpPr>
            <a:grpSpLocks/>
          </p:cNvGrpSpPr>
          <p:nvPr userDrawn="1"/>
        </p:nvGrpSpPr>
        <p:grpSpPr>
          <a:xfrm>
            <a:off x="442913" y="306384"/>
            <a:ext cx="674689" cy="674690"/>
            <a:chOff x="0" y="1439159"/>
            <a:chExt cx="674689" cy="674690"/>
          </a:xfrm>
        </p:grpSpPr>
        <p:sp>
          <p:nvSpPr>
            <p:cNvPr id="49" name="矩形: 圆角 48">
              <a:extLst>
                <a:ext uri="{FF2B5EF4-FFF2-40B4-BE49-F238E27FC236}">
                  <a16:creationId xmlns:a16="http://schemas.microsoft.com/office/drawing/2014/main" id="{C379770D-E763-4524-9CBA-5D7F007CDD4F}"/>
                </a:ext>
              </a:extLst>
            </p:cNvPr>
            <p:cNvSpPr/>
            <p:nvPr/>
          </p:nvSpPr>
          <p:spPr>
            <a:xfrm>
              <a:off x="0" y="1439159"/>
              <a:ext cx="674689" cy="674690"/>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0" name="任意多边形: 形状 49">
              <a:extLst>
                <a:ext uri="{FF2B5EF4-FFF2-40B4-BE49-F238E27FC236}">
                  <a16:creationId xmlns:a16="http://schemas.microsoft.com/office/drawing/2014/main" id="{D74FBE38-1FFA-4B3E-841F-3E71B0C70C7F}"/>
                </a:ext>
              </a:extLst>
            </p:cNvPr>
            <p:cNvSpPr>
              <a:spLocks/>
            </p:cNvSpPr>
            <p:nvPr/>
          </p:nvSpPr>
          <p:spPr bwMode="auto">
            <a:xfrm>
              <a:off x="104659" y="1630565"/>
              <a:ext cx="570030" cy="483284"/>
            </a:xfrm>
            <a:custGeom>
              <a:avLst/>
              <a:gdLst>
                <a:gd name="connsiteX0" fmla="*/ 292228 w 570030"/>
                <a:gd name="connsiteY0" fmla="*/ 598 h 483284"/>
                <a:gd name="connsiteX1" fmla="*/ 385342 w 570030"/>
                <a:gd name="connsiteY1" fmla="*/ 45577 h 483284"/>
                <a:gd name="connsiteX2" fmla="*/ 381461 w 570030"/>
                <a:gd name="connsiteY2" fmla="*/ 44440 h 483284"/>
                <a:gd name="connsiteX3" fmla="*/ 390213 w 570030"/>
                <a:gd name="connsiteY3" fmla="*/ 50712 h 483284"/>
                <a:gd name="connsiteX4" fmla="*/ 386354 w 570030"/>
                <a:gd name="connsiteY4" fmla="*/ 49591 h 483284"/>
                <a:gd name="connsiteX5" fmla="*/ 395086 w 570030"/>
                <a:gd name="connsiteY5" fmla="*/ 55848 h 483284"/>
                <a:gd name="connsiteX6" fmla="*/ 391228 w 570030"/>
                <a:gd name="connsiteY6" fmla="*/ 54727 h 483284"/>
                <a:gd name="connsiteX7" fmla="*/ 399958 w 570030"/>
                <a:gd name="connsiteY7" fmla="*/ 60983 h 483284"/>
                <a:gd name="connsiteX8" fmla="*/ 396099 w 570030"/>
                <a:gd name="connsiteY8" fmla="*/ 59862 h 483284"/>
                <a:gd name="connsiteX9" fmla="*/ 404831 w 570030"/>
                <a:gd name="connsiteY9" fmla="*/ 66119 h 483284"/>
                <a:gd name="connsiteX10" fmla="*/ 400973 w 570030"/>
                <a:gd name="connsiteY10" fmla="*/ 64998 h 483284"/>
                <a:gd name="connsiteX11" fmla="*/ 409703 w 570030"/>
                <a:gd name="connsiteY11" fmla="*/ 71254 h 483284"/>
                <a:gd name="connsiteX12" fmla="*/ 405845 w 570030"/>
                <a:gd name="connsiteY12" fmla="*/ 70133 h 483284"/>
                <a:gd name="connsiteX13" fmla="*/ 414576 w 570030"/>
                <a:gd name="connsiteY13" fmla="*/ 76390 h 483284"/>
                <a:gd name="connsiteX14" fmla="*/ 410718 w 570030"/>
                <a:gd name="connsiteY14" fmla="*/ 75269 h 483284"/>
                <a:gd name="connsiteX15" fmla="*/ 419448 w 570030"/>
                <a:gd name="connsiteY15" fmla="*/ 81525 h 483284"/>
                <a:gd name="connsiteX16" fmla="*/ 415590 w 570030"/>
                <a:gd name="connsiteY16" fmla="*/ 80404 h 483284"/>
                <a:gd name="connsiteX17" fmla="*/ 424321 w 570030"/>
                <a:gd name="connsiteY17" fmla="*/ 86661 h 483284"/>
                <a:gd name="connsiteX18" fmla="*/ 420463 w 570030"/>
                <a:gd name="connsiteY18" fmla="*/ 85540 h 483284"/>
                <a:gd name="connsiteX19" fmla="*/ 429193 w 570030"/>
                <a:gd name="connsiteY19" fmla="*/ 91796 h 483284"/>
                <a:gd name="connsiteX20" fmla="*/ 425334 w 570030"/>
                <a:gd name="connsiteY20" fmla="*/ 90675 h 483284"/>
                <a:gd name="connsiteX21" fmla="*/ 434066 w 570030"/>
                <a:gd name="connsiteY21" fmla="*/ 96932 h 483284"/>
                <a:gd name="connsiteX22" fmla="*/ 430206 w 570030"/>
                <a:gd name="connsiteY22" fmla="*/ 95810 h 483284"/>
                <a:gd name="connsiteX23" fmla="*/ 438938 w 570030"/>
                <a:gd name="connsiteY23" fmla="*/ 102068 h 483284"/>
                <a:gd name="connsiteX24" fmla="*/ 435082 w 570030"/>
                <a:gd name="connsiteY24" fmla="*/ 100947 h 483284"/>
                <a:gd name="connsiteX25" fmla="*/ 440016 w 570030"/>
                <a:gd name="connsiteY25" fmla="*/ 104484 h 483284"/>
                <a:gd name="connsiteX26" fmla="*/ 468538 w 570030"/>
                <a:gd name="connsiteY26" fmla="*/ 99033 h 483284"/>
                <a:gd name="connsiteX27" fmla="*/ 468233 w 570030"/>
                <a:gd name="connsiteY27" fmla="*/ 100547 h 483284"/>
                <a:gd name="connsiteX28" fmla="*/ 467266 w 570030"/>
                <a:gd name="connsiteY28" fmla="*/ 105342 h 483284"/>
                <a:gd name="connsiteX29" fmla="*/ 473410 w 570030"/>
                <a:gd name="connsiteY29" fmla="*/ 104168 h 483284"/>
                <a:gd name="connsiteX30" fmla="*/ 472697 w 570030"/>
                <a:gd name="connsiteY30" fmla="*/ 107706 h 483284"/>
                <a:gd name="connsiteX31" fmla="*/ 472138 w 570030"/>
                <a:gd name="connsiteY31" fmla="*/ 110478 h 483284"/>
                <a:gd name="connsiteX32" fmla="*/ 478283 w 570030"/>
                <a:gd name="connsiteY32" fmla="*/ 109304 h 483284"/>
                <a:gd name="connsiteX33" fmla="*/ 477570 w 570030"/>
                <a:gd name="connsiteY33" fmla="*/ 112842 h 483284"/>
                <a:gd name="connsiteX34" fmla="*/ 477011 w 570030"/>
                <a:gd name="connsiteY34" fmla="*/ 115613 h 483284"/>
                <a:gd name="connsiteX35" fmla="*/ 483155 w 570030"/>
                <a:gd name="connsiteY35" fmla="*/ 114439 h 483284"/>
                <a:gd name="connsiteX36" fmla="*/ 482442 w 570030"/>
                <a:gd name="connsiteY36" fmla="*/ 117977 h 483284"/>
                <a:gd name="connsiteX37" fmla="*/ 481883 w 570030"/>
                <a:gd name="connsiteY37" fmla="*/ 120749 h 483284"/>
                <a:gd name="connsiteX38" fmla="*/ 488028 w 570030"/>
                <a:gd name="connsiteY38" fmla="*/ 119575 h 483284"/>
                <a:gd name="connsiteX39" fmla="*/ 487315 w 570030"/>
                <a:gd name="connsiteY39" fmla="*/ 123113 h 483284"/>
                <a:gd name="connsiteX40" fmla="*/ 486756 w 570030"/>
                <a:gd name="connsiteY40" fmla="*/ 125884 h 483284"/>
                <a:gd name="connsiteX41" fmla="*/ 492900 w 570030"/>
                <a:gd name="connsiteY41" fmla="*/ 124710 h 483284"/>
                <a:gd name="connsiteX42" fmla="*/ 492187 w 570030"/>
                <a:gd name="connsiteY42" fmla="*/ 128248 h 483284"/>
                <a:gd name="connsiteX43" fmla="*/ 491628 w 570030"/>
                <a:gd name="connsiteY43" fmla="*/ 131020 h 483284"/>
                <a:gd name="connsiteX44" fmla="*/ 497773 w 570030"/>
                <a:gd name="connsiteY44" fmla="*/ 129846 h 483284"/>
                <a:gd name="connsiteX45" fmla="*/ 497060 w 570030"/>
                <a:gd name="connsiteY45" fmla="*/ 133384 h 483284"/>
                <a:gd name="connsiteX46" fmla="*/ 496501 w 570030"/>
                <a:gd name="connsiteY46" fmla="*/ 136155 h 483284"/>
                <a:gd name="connsiteX47" fmla="*/ 502645 w 570030"/>
                <a:gd name="connsiteY47" fmla="*/ 134981 h 483284"/>
                <a:gd name="connsiteX48" fmla="*/ 501932 w 570030"/>
                <a:gd name="connsiteY48" fmla="*/ 138519 h 483284"/>
                <a:gd name="connsiteX49" fmla="*/ 501373 w 570030"/>
                <a:gd name="connsiteY49" fmla="*/ 141291 h 483284"/>
                <a:gd name="connsiteX50" fmla="*/ 507518 w 570030"/>
                <a:gd name="connsiteY50" fmla="*/ 140117 h 483284"/>
                <a:gd name="connsiteX51" fmla="*/ 506805 w 570030"/>
                <a:gd name="connsiteY51" fmla="*/ 143655 h 483284"/>
                <a:gd name="connsiteX52" fmla="*/ 506246 w 570030"/>
                <a:gd name="connsiteY52" fmla="*/ 146426 h 483284"/>
                <a:gd name="connsiteX53" fmla="*/ 512390 w 570030"/>
                <a:gd name="connsiteY53" fmla="*/ 145252 h 483284"/>
                <a:gd name="connsiteX54" fmla="*/ 511677 w 570030"/>
                <a:gd name="connsiteY54" fmla="*/ 148790 h 483284"/>
                <a:gd name="connsiteX55" fmla="*/ 511118 w 570030"/>
                <a:gd name="connsiteY55" fmla="*/ 151562 h 483284"/>
                <a:gd name="connsiteX56" fmla="*/ 517263 w 570030"/>
                <a:gd name="connsiteY56" fmla="*/ 150388 h 483284"/>
                <a:gd name="connsiteX57" fmla="*/ 516550 w 570030"/>
                <a:gd name="connsiteY57" fmla="*/ 153926 h 483284"/>
                <a:gd name="connsiteX58" fmla="*/ 515991 w 570030"/>
                <a:gd name="connsiteY58" fmla="*/ 156698 h 483284"/>
                <a:gd name="connsiteX59" fmla="*/ 522135 w 570030"/>
                <a:gd name="connsiteY59" fmla="*/ 155524 h 483284"/>
                <a:gd name="connsiteX60" fmla="*/ 521422 w 570030"/>
                <a:gd name="connsiteY60" fmla="*/ 159062 h 483284"/>
                <a:gd name="connsiteX61" fmla="*/ 520863 w 570030"/>
                <a:gd name="connsiteY61" fmla="*/ 161833 h 483284"/>
                <a:gd name="connsiteX62" fmla="*/ 527008 w 570030"/>
                <a:gd name="connsiteY62" fmla="*/ 160659 h 483284"/>
                <a:gd name="connsiteX63" fmla="*/ 526295 w 570030"/>
                <a:gd name="connsiteY63" fmla="*/ 164197 h 483284"/>
                <a:gd name="connsiteX64" fmla="*/ 525736 w 570030"/>
                <a:gd name="connsiteY64" fmla="*/ 166969 h 483284"/>
                <a:gd name="connsiteX65" fmla="*/ 531880 w 570030"/>
                <a:gd name="connsiteY65" fmla="*/ 165795 h 483284"/>
                <a:gd name="connsiteX66" fmla="*/ 531167 w 570030"/>
                <a:gd name="connsiteY66" fmla="*/ 169333 h 483284"/>
                <a:gd name="connsiteX67" fmla="*/ 530608 w 570030"/>
                <a:gd name="connsiteY67" fmla="*/ 172104 h 483284"/>
                <a:gd name="connsiteX68" fmla="*/ 536753 w 570030"/>
                <a:gd name="connsiteY68" fmla="*/ 170930 h 483284"/>
                <a:gd name="connsiteX69" fmla="*/ 536040 w 570030"/>
                <a:gd name="connsiteY69" fmla="*/ 174468 h 483284"/>
                <a:gd name="connsiteX70" fmla="*/ 535481 w 570030"/>
                <a:gd name="connsiteY70" fmla="*/ 177240 h 483284"/>
                <a:gd name="connsiteX71" fmla="*/ 541625 w 570030"/>
                <a:gd name="connsiteY71" fmla="*/ 176066 h 483284"/>
                <a:gd name="connsiteX72" fmla="*/ 540912 w 570030"/>
                <a:gd name="connsiteY72" fmla="*/ 179604 h 483284"/>
                <a:gd name="connsiteX73" fmla="*/ 540353 w 570030"/>
                <a:gd name="connsiteY73" fmla="*/ 182375 h 483284"/>
                <a:gd name="connsiteX74" fmla="*/ 546498 w 570030"/>
                <a:gd name="connsiteY74" fmla="*/ 181201 h 483284"/>
                <a:gd name="connsiteX75" fmla="*/ 545785 w 570030"/>
                <a:gd name="connsiteY75" fmla="*/ 184739 h 483284"/>
                <a:gd name="connsiteX76" fmla="*/ 545226 w 570030"/>
                <a:gd name="connsiteY76" fmla="*/ 187511 h 483284"/>
                <a:gd name="connsiteX77" fmla="*/ 551370 w 570030"/>
                <a:gd name="connsiteY77" fmla="*/ 186337 h 483284"/>
                <a:gd name="connsiteX78" fmla="*/ 550657 w 570030"/>
                <a:gd name="connsiteY78" fmla="*/ 189875 h 483284"/>
                <a:gd name="connsiteX79" fmla="*/ 550098 w 570030"/>
                <a:gd name="connsiteY79" fmla="*/ 192647 h 483284"/>
                <a:gd name="connsiteX80" fmla="*/ 556243 w 570030"/>
                <a:gd name="connsiteY80" fmla="*/ 191473 h 483284"/>
                <a:gd name="connsiteX81" fmla="*/ 555530 w 570030"/>
                <a:gd name="connsiteY81" fmla="*/ 195011 h 483284"/>
                <a:gd name="connsiteX82" fmla="*/ 554971 w 570030"/>
                <a:gd name="connsiteY82" fmla="*/ 197782 h 483284"/>
                <a:gd name="connsiteX83" fmla="*/ 561115 w 570030"/>
                <a:gd name="connsiteY83" fmla="*/ 196608 h 483284"/>
                <a:gd name="connsiteX84" fmla="*/ 560402 w 570030"/>
                <a:gd name="connsiteY84" fmla="*/ 200146 h 483284"/>
                <a:gd name="connsiteX85" fmla="*/ 559843 w 570030"/>
                <a:gd name="connsiteY85" fmla="*/ 202918 h 483284"/>
                <a:gd name="connsiteX86" fmla="*/ 565988 w 570030"/>
                <a:gd name="connsiteY86" fmla="*/ 201744 h 483284"/>
                <a:gd name="connsiteX87" fmla="*/ 565275 w 570030"/>
                <a:gd name="connsiteY87" fmla="*/ 205282 h 483284"/>
                <a:gd name="connsiteX88" fmla="*/ 564716 w 570030"/>
                <a:gd name="connsiteY88" fmla="*/ 208053 h 483284"/>
                <a:gd name="connsiteX89" fmla="*/ 570030 w 570030"/>
                <a:gd name="connsiteY89" fmla="*/ 207038 h 483284"/>
                <a:gd name="connsiteX90" fmla="*/ 570030 w 570030"/>
                <a:gd name="connsiteY90" fmla="*/ 211002 h 483284"/>
                <a:gd name="connsiteX91" fmla="*/ 569589 w 570030"/>
                <a:gd name="connsiteY91" fmla="*/ 213189 h 483284"/>
                <a:gd name="connsiteX92" fmla="*/ 570030 w 570030"/>
                <a:gd name="connsiteY92" fmla="*/ 213105 h 483284"/>
                <a:gd name="connsiteX93" fmla="*/ 570030 w 570030"/>
                <a:gd name="connsiteY93" fmla="*/ 390885 h 483284"/>
                <a:gd name="connsiteX94" fmla="*/ 477631 w 570030"/>
                <a:gd name="connsiteY94" fmla="*/ 483284 h 483284"/>
                <a:gd name="connsiteX95" fmla="*/ 230201 w 570030"/>
                <a:gd name="connsiteY95" fmla="*/ 483284 h 483284"/>
                <a:gd name="connsiteX96" fmla="*/ 230265 w 570030"/>
                <a:gd name="connsiteY96" fmla="*/ 482963 h 483284"/>
                <a:gd name="connsiteX97" fmla="*/ 228608 w 570030"/>
                <a:gd name="connsiteY97" fmla="*/ 483284 h 483284"/>
                <a:gd name="connsiteX98" fmla="*/ 224308 w 570030"/>
                <a:gd name="connsiteY98" fmla="*/ 483284 h 483284"/>
                <a:gd name="connsiteX99" fmla="*/ 224436 w 570030"/>
                <a:gd name="connsiteY99" fmla="*/ 482637 h 483284"/>
                <a:gd name="connsiteX100" fmla="*/ 225393 w 570030"/>
                <a:gd name="connsiteY100" fmla="*/ 477826 h 483284"/>
                <a:gd name="connsiteX101" fmla="*/ 219263 w 570030"/>
                <a:gd name="connsiteY101" fmla="*/ 479014 h 483284"/>
                <a:gd name="connsiteX102" fmla="*/ 219563 w 570030"/>
                <a:gd name="connsiteY102" fmla="*/ 477501 h 483284"/>
                <a:gd name="connsiteX103" fmla="*/ 220519 w 570030"/>
                <a:gd name="connsiteY103" fmla="*/ 472692 h 483284"/>
                <a:gd name="connsiteX104" fmla="*/ 214391 w 570030"/>
                <a:gd name="connsiteY104" fmla="*/ 473879 h 483284"/>
                <a:gd name="connsiteX105" fmla="*/ 214691 w 570030"/>
                <a:gd name="connsiteY105" fmla="*/ 472366 h 483284"/>
                <a:gd name="connsiteX106" fmla="*/ 215648 w 570030"/>
                <a:gd name="connsiteY106" fmla="*/ 467555 h 483284"/>
                <a:gd name="connsiteX107" fmla="*/ 209518 w 570030"/>
                <a:gd name="connsiteY107" fmla="*/ 468743 h 483284"/>
                <a:gd name="connsiteX108" fmla="*/ 209818 w 570030"/>
                <a:gd name="connsiteY108" fmla="*/ 467230 h 483284"/>
                <a:gd name="connsiteX109" fmla="*/ 210774 w 570030"/>
                <a:gd name="connsiteY109" fmla="*/ 462421 h 483284"/>
                <a:gd name="connsiteX110" fmla="*/ 204646 w 570030"/>
                <a:gd name="connsiteY110" fmla="*/ 463608 h 483284"/>
                <a:gd name="connsiteX111" fmla="*/ 204946 w 570030"/>
                <a:gd name="connsiteY111" fmla="*/ 462095 h 483284"/>
                <a:gd name="connsiteX112" fmla="*/ 205903 w 570030"/>
                <a:gd name="connsiteY112" fmla="*/ 457284 h 483284"/>
                <a:gd name="connsiteX113" fmla="*/ 199772 w 570030"/>
                <a:gd name="connsiteY113" fmla="*/ 458472 h 483284"/>
                <a:gd name="connsiteX114" fmla="*/ 200073 w 570030"/>
                <a:gd name="connsiteY114" fmla="*/ 456959 h 483284"/>
                <a:gd name="connsiteX115" fmla="*/ 201029 w 570030"/>
                <a:gd name="connsiteY115" fmla="*/ 452150 h 483284"/>
                <a:gd name="connsiteX116" fmla="*/ 194900 w 570030"/>
                <a:gd name="connsiteY116" fmla="*/ 453337 h 483284"/>
                <a:gd name="connsiteX117" fmla="*/ 195201 w 570030"/>
                <a:gd name="connsiteY117" fmla="*/ 451824 h 483284"/>
                <a:gd name="connsiteX118" fmla="*/ 196158 w 570030"/>
                <a:gd name="connsiteY118" fmla="*/ 447013 h 483284"/>
                <a:gd name="connsiteX119" fmla="*/ 190027 w 570030"/>
                <a:gd name="connsiteY119" fmla="*/ 448201 h 483284"/>
                <a:gd name="connsiteX120" fmla="*/ 190328 w 570030"/>
                <a:gd name="connsiteY120" fmla="*/ 446688 h 483284"/>
                <a:gd name="connsiteX121" fmla="*/ 191284 w 570030"/>
                <a:gd name="connsiteY121" fmla="*/ 441878 h 483284"/>
                <a:gd name="connsiteX122" fmla="*/ 185154 w 570030"/>
                <a:gd name="connsiteY122" fmla="*/ 443066 h 483284"/>
                <a:gd name="connsiteX123" fmla="*/ 185455 w 570030"/>
                <a:gd name="connsiteY123" fmla="*/ 441553 h 483284"/>
                <a:gd name="connsiteX124" fmla="*/ 186412 w 570030"/>
                <a:gd name="connsiteY124" fmla="*/ 436743 h 483284"/>
                <a:gd name="connsiteX125" fmla="*/ 180282 w 570030"/>
                <a:gd name="connsiteY125" fmla="*/ 437930 h 483284"/>
                <a:gd name="connsiteX126" fmla="*/ 180457 w 570030"/>
                <a:gd name="connsiteY126" fmla="*/ 437054 h 483284"/>
                <a:gd name="connsiteX127" fmla="*/ 181539 w 570030"/>
                <a:gd name="connsiteY127" fmla="*/ 431607 h 483284"/>
                <a:gd name="connsiteX128" fmla="*/ 175409 w 570030"/>
                <a:gd name="connsiteY128" fmla="*/ 432795 h 483284"/>
                <a:gd name="connsiteX129" fmla="*/ 175584 w 570030"/>
                <a:gd name="connsiteY129" fmla="*/ 431919 h 483284"/>
                <a:gd name="connsiteX130" fmla="*/ 176667 w 570030"/>
                <a:gd name="connsiteY130" fmla="*/ 426472 h 483284"/>
                <a:gd name="connsiteX131" fmla="*/ 170537 w 570030"/>
                <a:gd name="connsiteY131" fmla="*/ 427659 h 483284"/>
                <a:gd name="connsiteX132" fmla="*/ 170711 w 570030"/>
                <a:gd name="connsiteY132" fmla="*/ 426783 h 483284"/>
                <a:gd name="connsiteX133" fmla="*/ 171795 w 570030"/>
                <a:gd name="connsiteY133" fmla="*/ 421335 h 483284"/>
                <a:gd name="connsiteX134" fmla="*/ 165664 w 570030"/>
                <a:gd name="connsiteY134" fmla="*/ 422523 h 483284"/>
                <a:gd name="connsiteX135" fmla="*/ 165838 w 570030"/>
                <a:gd name="connsiteY135" fmla="*/ 421647 h 483284"/>
                <a:gd name="connsiteX136" fmla="*/ 166921 w 570030"/>
                <a:gd name="connsiteY136" fmla="*/ 416201 h 483284"/>
                <a:gd name="connsiteX137" fmla="*/ 160792 w 570030"/>
                <a:gd name="connsiteY137" fmla="*/ 417388 h 483284"/>
                <a:gd name="connsiteX138" fmla="*/ 160966 w 570030"/>
                <a:gd name="connsiteY138" fmla="*/ 416512 h 483284"/>
                <a:gd name="connsiteX139" fmla="*/ 162050 w 570030"/>
                <a:gd name="connsiteY139" fmla="*/ 411064 h 483284"/>
                <a:gd name="connsiteX140" fmla="*/ 155919 w 570030"/>
                <a:gd name="connsiteY140" fmla="*/ 412252 h 483284"/>
                <a:gd name="connsiteX141" fmla="*/ 156094 w 570030"/>
                <a:gd name="connsiteY141" fmla="*/ 411376 h 483284"/>
                <a:gd name="connsiteX142" fmla="*/ 157176 w 570030"/>
                <a:gd name="connsiteY142" fmla="*/ 405930 h 483284"/>
                <a:gd name="connsiteX143" fmla="*/ 151047 w 570030"/>
                <a:gd name="connsiteY143" fmla="*/ 407117 h 483284"/>
                <a:gd name="connsiteX144" fmla="*/ 151222 w 570030"/>
                <a:gd name="connsiteY144" fmla="*/ 406241 h 483284"/>
                <a:gd name="connsiteX145" fmla="*/ 152305 w 570030"/>
                <a:gd name="connsiteY145" fmla="*/ 400793 h 483284"/>
                <a:gd name="connsiteX146" fmla="*/ 146174 w 570030"/>
                <a:gd name="connsiteY146" fmla="*/ 401981 h 483284"/>
                <a:gd name="connsiteX147" fmla="*/ 146349 w 570030"/>
                <a:gd name="connsiteY147" fmla="*/ 401105 h 483284"/>
                <a:gd name="connsiteX148" fmla="*/ 147431 w 570030"/>
                <a:gd name="connsiteY148" fmla="*/ 395659 h 483284"/>
                <a:gd name="connsiteX149" fmla="*/ 141302 w 570030"/>
                <a:gd name="connsiteY149" fmla="*/ 396846 h 483284"/>
                <a:gd name="connsiteX150" fmla="*/ 141477 w 570030"/>
                <a:gd name="connsiteY150" fmla="*/ 395970 h 483284"/>
                <a:gd name="connsiteX151" fmla="*/ 142560 w 570030"/>
                <a:gd name="connsiteY151" fmla="*/ 390522 h 483284"/>
                <a:gd name="connsiteX152" fmla="*/ 136429 w 570030"/>
                <a:gd name="connsiteY152" fmla="*/ 391710 h 483284"/>
                <a:gd name="connsiteX153" fmla="*/ 136604 w 570030"/>
                <a:gd name="connsiteY153" fmla="*/ 390834 h 483284"/>
                <a:gd name="connsiteX154" fmla="*/ 137686 w 570030"/>
                <a:gd name="connsiteY154" fmla="*/ 385388 h 483284"/>
                <a:gd name="connsiteX155" fmla="*/ 131557 w 570030"/>
                <a:gd name="connsiteY155" fmla="*/ 386575 h 483284"/>
                <a:gd name="connsiteX156" fmla="*/ 132270 w 570030"/>
                <a:gd name="connsiteY156" fmla="*/ 382988 h 483284"/>
                <a:gd name="connsiteX157" fmla="*/ 132815 w 570030"/>
                <a:gd name="connsiteY157" fmla="*/ 380251 h 483284"/>
                <a:gd name="connsiteX158" fmla="*/ 126684 w 570030"/>
                <a:gd name="connsiteY158" fmla="*/ 381439 h 483284"/>
                <a:gd name="connsiteX159" fmla="*/ 127397 w 570030"/>
                <a:gd name="connsiteY159" fmla="*/ 377852 h 483284"/>
                <a:gd name="connsiteX160" fmla="*/ 127942 w 570030"/>
                <a:gd name="connsiteY160" fmla="*/ 375116 h 483284"/>
                <a:gd name="connsiteX161" fmla="*/ 121812 w 570030"/>
                <a:gd name="connsiteY161" fmla="*/ 376303 h 483284"/>
                <a:gd name="connsiteX162" fmla="*/ 122525 w 570030"/>
                <a:gd name="connsiteY162" fmla="*/ 372716 h 483284"/>
                <a:gd name="connsiteX163" fmla="*/ 123069 w 570030"/>
                <a:gd name="connsiteY163" fmla="*/ 369980 h 483284"/>
                <a:gd name="connsiteX164" fmla="*/ 116939 w 570030"/>
                <a:gd name="connsiteY164" fmla="*/ 371168 h 483284"/>
                <a:gd name="connsiteX165" fmla="*/ 117652 w 570030"/>
                <a:gd name="connsiteY165" fmla="*/ 367581 h 483284"/>
                <a:gd name="connsiteX166" fmla="*/ 118197 w 570030"/>
                <a:gd name="connsiteY166" fmla="*/ 364845 h 483284"/>
                <a:gd name="connsiteX167" fmla="*/ 112067 w 570030"/>
                <a:gd name="connsiteY167" fmla="*/ 366032 h 483284"/>
                <a:gd name="connsiteX168" fmla="*/ 112780 w 570030"/>
                <a:gd name="connsiteY168" fmla="*/ 362445 h 483284"/>
                <a:gd name="connsiteX169" fmla="*/ 113324 w 570030"/>
                <a:gd name="connsiteY169" fmla="*/ 359709 h 483284"/>
                <a:gd name="connsiteX170" fmla="*/ 107194 w 570030"/>
                <a:gd name="connsiteY170" fmla="*/ 360897 h 483284"/>
                <a:gd name="connsiteX171" fmla="*/ 107907 w 570030"/>
                <a:gd name="connsiteY171" fmla="*/ 357310 h 483284"/>
                <a:gd name="connsiteX172" fmla="*/ 108451 w 570030"/>
                <a:gd name="connsiteY172" fmla="*/ 354574 h 483284"/>
                <a:gd name="connsiteX173" fmla="*/ 102322 w 570030"/>
                <a:gd name="connsiteY173" fmla="*/ 355761 h 483284"/>
                <a:gd name="connsiteX174" fmla="*/ 103035 w 570030"/>
                <a:gd name="connsiteY174" fmla="*/ 352174 h 483284"/>
                <a:gd name="connsiteX175" fmla="*/ 103579 w 570030"/>
                <a:gd name="connsiteY175" fmla="*/ 349438 h 483284"/>
                <a:gd name="connsiteX176" fmla="*/ 97449 w 570030"/>
                <a:gd name="connsiteY176" fmla="*/ 350626 h 483284"/>
                <a:gd name="connsiteX177" fmla="*/ 98162 w 570030"/>
                <a:gd name="connsiteY177" fmla="*/ 347039 h 483284"/>
                <a:gd name="connsiteX178" fmla="*/ 98706 w 570030"/>
                <a:gd name="connsiteY178" fmla="*/ 344302 h 483284"/>
                <a:gd name="connsiteX179" fmla="*/ 92576 w 570030"/>
                <a:gd name="connsiteY179" fmla="*/ 345490 h 483284"/>
                <a:gd name="connsiteX180" fmla="*/ 93289 w 570030"/>
                <a:gd name="connsiteY180" fmla="*/ 341903 h 483284"/>
                <a:gd name="connsiteX181" fmla="*/ 93833 w 570030"/>
                <a:gd name="connsiteY181" fmla="*/ 339168 h 483284"/>
                <a:gd name="connsiteX182" fmla="*/ 87704 w 570030"/>
                <a:gd name="connsiteY182" fmla="*/ 340355 h 483284"/>
                <a:gd name="connsiteX183" fmla="*/ 88417 w 570030"/>
                <a:gd name="connsiteY183" fmla="*/ 336768 h 483284"/>
                <a:gd name="connsiteX184" fmla="*/ 88961 w 570030"/>
                <a:gd name="connsiteY184" fmla="*/ 334031 h 483284"/>
                <a:gd name="connsiteX185" fmla="*/ 82831 w 570030"/>
                <a:gd name="connsiteY185" fmla="*/ 335219 h 483284"/>
                <a:gd name="connsiteX186" fmla="*/ 83544 w 570030"/>
                <a:gd name="connsiteY186" fmla="*/ 331632 h 483284"/>
                <a:gd name="connsiteX187" fmla="*/ 84088 w 570030"/>
                <a:gd name="connsiteY187" fmla="*/ 328896 h 483284"/>
                <a:gd name="connsiteX188" fmla="*/ 77959 w 570030"/>
                <a:gd name="connsiteY188" fmla="*/ 330083 h 483284"/>
                <a:gd name="connsiteX189" fmla="*/ 78672 w 570030"/>
                <a:gd name="connsiteY189" fmla="*/ 326496 h 483284"/>
                <a:gd name="connsiteX190" fmla="*/ 79216 w 570030"/>
                <a:gd name="connsiteY190" fmla="*/ 323760 h 483284"/>
                <a:gd name="connsiteX191" fmla="*/ 73086 w 570030"/>
                <a:gd name="connsiteY191" fmla="*/ 324948 h 483284"/>
                <a:gd name="connsiteX192" fmla="*/ 73260 w 570030"/>
                <a:gd name="connsiteY192" fmla="*/ 324072 h 483284"/>
                <a:gd name="connsiteX193" fmla="*/ 74343 w 570030"/>
                <a:gd name="connsiteY193" fmla="*/ 318625 h 483284"/>
                <a:gd name="connsiteX194" fmla="*/ 68214 w 570030"/>
                <a:gd name="connsiteY194" fmla="*/ 319812 h 483284"/>
                <a:gd name="connsiteX195" fmla="*/ 68388 w 570030"/>
                <a:gd name="connsiteY195" fmla="*/ 318936 h 483284"/>
                <a:gd name="connsiteX196" fmla="*/ 69471 w 570030"/>
                <a:gd name="connsiteY196" fmla="*/ 313489 h 483284"/>
                <a:gd name="connsiteX197" fmla="*/ 63341 w 570030"/>
                <a:gd name="connsiteY197" fmla="*/ 314677 h 483284"/>
                <a:gd name="connsiteX198" fmla="*/ 63515 w 570030"/>
                <a:gd name="connsiteY198" fmla="*/ 313801 h 483284"/>
                <a:gd name="connsiteX199" fmla="*/ 64598 w 570030"/>
                <a:gd name="connsiteY199" fmla="*/ 308354 h 483284"/>
                <a:gd name="connsiteX200" fmla="*/ 58469 w 570030"/>
                <a:gd name="connsiteY200" fmla="*/ 309541 h 483284"/>
                <a:gd name="connsiteX201" fmla="*/ 58643 w 570030"/>
                <a:gd name="connsiteY201" fmla="*/ 308665 h 483284"/>
                <a:gd name="connsiteX202" fmla="*/ 59726 w 570030"/>
                <a:gd name="connsiteY202" fmla="*/ 303218 h 483284"/>
                <a:gd name="connsiteX203" fmla="*/ 53596 w 570030"/>
                <a:gd name="connsiteY203" fmla="*/ 304406 h 483284"/>
                <a:gd name="connsiteX204" fmla="*/ 53770 w 570030"/>
                <a:gd name="connsiteY204" fmla="*/ 303530 h 483284"/>
                <a:gd name="connsiteX205" fmla="*/ 54853 w 570030"/>
                <a:gd name="connsiteY205" fmla="*/ 298083 h 483284"/>
                <a:gd name="connsiteX206" fmla="*/ 48724 w 570030"/>
                <a:gd name="connsiteY206" fmla="*/ 299270 h 483284"/>
                <a:gd name="connsiteX207" fmla="*/ 48898 w 570030"/>
                <a:gd name="connsiteY207" fmla="*/ 298394 h 483284"/>
                <a:gd name="connsiteX208" fmla="*/ 49981 w 570030"/>
                <a:gd name="connsiteY208" fmla="*/ 292946 h 483284"/>
                <a:gd name="connsiteX209" fmla="*/ 43851 w 570030"/>
                <a:gd name="connsiteY209" fmla="*/ 294134 h 483284"/>
                <a:gd name="connsiteX210" fmla="*/ 44025 w 570030"/>
                <a:gd name="connsiteY210" fmla="*/ 293258 h 483284"/>
                <a:gd name="connsiteX211" fmla="*/ 45108 w 570030"/>
                <a:gd name="connsiteY211" fmla="*/ 287812 h 483284"/>
                <a:gd name="connsiteX212" fmla="*/ 38979 w 570030"/>
                <a:gd name="connsiteY212" fmla="*/ 288999 h 483284"/>
                <a:gd name="connsiteX213" fmla="*/ 39692 w 570030"/>
                <a:gd name="connsiteY213" fmla="*/ 285412 h 483284"/>
                <a:gd name="connsiteX214" fmla="*/ 40236 w 570030"/>
                <a:gd name="connsiteY214" fmla="*/ 282675 h 483284"/>
                <a:gd name="connsiteX215" fmla="*/ 34106 w 570030"/>
                <a:gd name="connsiteY215" fmla="*/ 283863 h 483284"/>
                <a:gd name="connsiteX216" fmla="*/ 34819 w 570030"/>
                <a:gd name="connsiteY216" fmla="*/ 280276 h 483284"/>
                <a:gd name="connsiteX217" fmla="*/ 35363 w 570030"/>
                <a:gd name="connsiteY217" fmla="*/ 277541 h 483284"/>
                <a:gd name="connsiteX218" fmla="*/ 29234 w 570030"/>
                <a:gd name="connsiteY218" fmla="*/ 278728 h 483284"/>
                <a:gd name="connsiteX219" fmla="*/ 29947 w 570030"/>
                <a:gd name="connsiteY219" fmla="*/ 275141 h 483284"/>
                <a:gd name="connsiteX220" fmla="*/ 30491 w 570030"/>
                <a:gd name="connsiteY220" fmla="*/ 272404 h 483284"/>
                <a:gd name="connsiteX221" fmla="*/ 24361 w 570030"/>
                <a:gd name="connsiteY221" fmla="*/ 273592 h 483284"/>
                <a:gd name="connsiteX222" fmla="*/ 25074 w 570030"/>
                <a:gd name="connsiteY222" fmla="*/ 270005 h 483284"/>
                <a:gd name="connsiteX223" fmla="*/ 25618 w 570030"/>
                <a:gd name="connsiteY223" fmla="*/ 267270 h 483284"/>
                <a:gd name="connsiteX224" fmla="*/ 19489 w 570030"/>
                <a:gd name="connsiteY224" fmla="*/ 268457 h 483284"/>
                <a:gd name="connsiteX225" fmla="*/ 19790 w 570030"/>
                <a:gd name="connsiteY225" fmla="*/ 266944 h 483284"/>
                <a:gd name="connsiteX226" fmla="*/ 20746 w 570030"/>
                <a:gd name="connsiteY226" fmla="*/ 262133 h 483284"/>
                <a:gd name="connsiteX227" fmla="*/ 14616 w 570030"/>
                <a:gd name="connsiteY227" fmla="*/ 263321 h 483284"/>
                <a:gd name="connsiteX228" fmla="*/ 14917 w 570030"/>
                <a:gd name="connsiteY228" fmla="*/ 261808 h 483284"/>
                <a:gd name="connsiteX229" fmla="*/ 15873 w 570030"/>
                <a:gd name="connsiteY229" fmla="*/ 256999 h 483284"/>
                <a:gd name="connsiteX230" fmla="*/ 9744 w 570030"/>
                <a:gd name="connsiteY230" fmla="*/ 258186 h 483284"/>
                <a:gd name="connsiteX231" fmla="*/ 10045 w 570030"/>
                <a:gd name="connsiteY231" fmla="*/ 256673 h 483284"/>
                <a:gd name="connsiteX232" fmla="*/ 11001 w 570030"/>
                <a:gd name="connsiteY232" fmla="*/ 251862 h 483284"/>
                <a:gd name="connsiteX233" fmla="*/ 4871 w 570030"/>
                <a:gd name="connsiteY233" fmla="*/ 253050 h 483284"/>
                <a:gd name="connsiteX234" fmla="*/ 5584 w 570030"/>
                <a:gd name="connsiteY234" fmla="*/ 249463 h 483284"/>
                <a:gd name="connsiteX235" fmla="*/ 6128 w 570030"/>
                <a:gd name="connsiteY235" fmla="*/ 246728 h 483284"/>
                <a:gd name="connsiteX236" fmla="*/ 0 w 570030"/>
                <a:gd name="connsiteY236" fmla="*/ 247915 h 483284"/>
                <a:gd name="connsiteX237" fmla="*/ 45633 w 570030"/>
                <a:gd name="connsiteY237" fmla="*/ 18372 h 483284"/>
                <a:gd name="connsiteX238" fmla="*/ 99716 w 570030"/>
                <a:gd name="connsiteY238" fmla="*/ 74483 h 483284"/>
                <a:gd name="connsiteX239" fmla="*/ 292228 w 570030"/>
                <a:gd name="connsiteY239" fmla="*/ 598 h 48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570030" h="483284">
                  <a:moveTo>
                    <a:pt x="292228" y="598"/>
                  </a:moveTo>
                  <a:cubicBezTo>
                    <a:pt x="324393" y="3388"/>
                    <a:pt x="356610" y="16247"/>
                    <a:pt x="385342" y="45577"/>
                  </a:cubicBezTo>
                  <a:lnTo>
                    <a:pt x="381461" y="44440"/>
                  </a:lnTo>
                  <a:lnTo>
                    <a:pt x="390213" y="50712"/>
                  </a:lnTo>
                  <a:lnTo>
                    <a:pt x="386354" y="49591"/>
                  </a:lnTo>
                  <a:lnTo>
                    <a:pt x="395086" y="55848"/>
                  </a:lnTo>
                  <a:lnTo>
                    <a:pt x="391228" y="54727"/>
                  </a:lnTo>
                  <a:lnTo>
                    <a:pt x="399958" y="60983"/>
                  </a:lnTo>
                  <a:lnTo>
                    <a:pt x="396099" y="59862"/>
                  </a:lnTo>
                  <a:lnTo>
                    <a:pt x="404831" y="66119"/>
                  </a:lnTo>
                  <a:lnTo>
                    <a:pt x="400973" y="64998"/>
                  </a:lnTo>
                  <a:lnTo>
                    <a:pt x="409703" y="71254"/>
                  </a:lnTo>
                  <a:lnTo>
                    <a:pt x="405845" y="70133"/>
                  </a:lnTo>
                  <a:lnTo>
                    <a:pt x="414576" y="76390"/>
                  </a:lnTo>
                  <a:lnTo>
                    <a:pt x="410718" y="75269"/>
                  </a:lnTo>
                  <a:lnTo>
                    <a:pt x="419448" y="81525"/>
                  </a:lnTo>
                  <a:lnTo>
                    <a:pt x="415590" y="80404"/>
                  </a:lnTo>
                  <a:lnTo>
                    <a:pt x="424321" y="86661"/>
                  </a:lnTo>
                  <a:lnTo>
                    <a:pt x="420463" y="85540"/>
                  </a:lnTo>
                  <a:lnTo>
                    <a:pt x="429193" y="91796"/>
                  </a:lnTo>
                  <a:lnTo>
                    <a:pt x="425334" y="90675"/>
                  </a:lnTo>
                  <a:lnTo>
                    <a:pt x="434066" y="96932"/>
                  </a:lnTo>
                  <a:lnTo>
                    <a:pt x="430206" y="95810"/>
                  </a:lnTo>
                  <a:lnTo>
                    <a:pt x="438938" y="102068"/>
                  </a:lnTo>
                  <a:lnTo>
                    <a:pt x="435082" y="100947"/>
                  </a:lnTo>
                  <a:lnTo>
                    <a:pt x="440016" y="104484"/>
                  </a:lnTo>
                  <a:lnTo>
                    <a:pt x="468538" y="99033"/>
                  </a:lnTo>
                  <a:cubicBezTo>
                    <a:pt x="468538" y="99033"/>
                    <a:pt x="468538" y="99033"/>
                    <a:pt x="468233" y="100547"/>
                  </a:cubicBezTo>
                  <a:lnTo>
                    <a:pt x="467266" y="105342"/>
                  </a:lnTo>
                  <a:lnTo>
                    <a:pt x="473410" y="104168"/>
                  </a:lnTo>
                  <a:cubicBezTo>
                    <a:pt x="473410" y="104168"/>
                    <a:pt x="473410" y="104168"/>
                    <a:pt x="472697" y="107706"/>
                  </a:cubicBezTo>
                  <a:lnTo>
                    <a:pt x="472138" y="110478"/>
                  </a:lnTo>
                  <a:lnTo>
                    <a:pt x="478283" y="109304"/>
                  </a:lnTo>
                  <a:cubicBezTo>
                    <a:pt x="478283" y="109304"/>
                    <a:pt x="478283" y="109304"/>
                    <a:pt x="477570" y="112842"/>
                  </a:cubicBezTo>
                  <a:lnTo>
                    <a:pt x="477011" y="115613"/>
                  </a:lnTo>
                  <a:lnTo>
                    <a:pt x="483155" y="114439"/>
                  </a:lnTo>
                  <a:cubicBezTo>
                    <a:pt x="483155" y="114439"/>
                    <a:pt x="483155" y="114439"/>
                    <a:pt x="482442" y="117977"/>
                  </a:cubicBezTo>
                  <a:lnTo>
                    <a:pt x="481883" y="120749"/>
                  </a:lnTo>
                  <a:lnTo>
                    <a:pt x="488028" y="119575"/>
                  </a:lnTo>
                  <a:cubicBezTo>
                    <a:pt x="488028" y="119575"/>
                    <a:pt x="488028" y="119575"/>
                    <a:pt x="487315" y="123113"/>
                  </a:cubicBezTo>
                  <a:lnTo>
                    <a:pt x="486756" y="125884"/>
                  </a:lnTo>
                  <a:lnTo>
                    <a:pt x="492900" y="124710"/>
                  </a:lnTo>
                  <a:cubicBezTo>
                    <a:pt x="492900" y="124710"/>
                    <a:pt x="492900" y="124710"/>
                    <a:pt x="492187" y="128248"/>
                  </a:cubicBezTo>
                  <a:lnTo>
                    <a:pt x="491628" y="131020"/>
                  </a:lnTo>
                  <a:lnTo>
                    <a:pt x="497773" y="129846"/>
                  </a:lnTo>
                  <a:cubicBezTo>
                    <a:pt x="497773" y="129846"/>
                    <a:pt x="497773" y="129846"/>
                    <a:pt x="497060" y="133384"/>
                  </a:cubicBezTo>
                  <a:lnTo>
                    <a:pt x="496501" y="136155"/>
                  </a:lnTo>
                  <a:lnTo>
                    <a:pt x="502645" y="134981"/>
                  </a:lnTo>
                  <a:cubicBezTo>
                    <a:pt x="502645" y="134981"/>
                    <a:pt x="502645" y="134981"/>
                    <a:pt x="501932" y="138519"/>
                  </a:cubicBezTo>
                  <a:lnTo>
                    <a:pt x="501373" y="141291"/>
                  </a:lnTo>
                  <a:lnTo>
                    <a:pt x="507518" y="140117"/>
                  </a:lnTo>
                  <a:cubicBezTo>
                    <a:pt x="507518" y="140117"/>
                    <a:pt x="507518" y="140117"/>
                    <a:pt x="506805" y="143655"/>
                  </a:cubicBezTo>
                  <a:lnTo>
                    <a:pt x="506246" y="146426"/>
                  </a:lnTo>
                  <a:lnTo>
                    <a:pt x="512390" y="145252"/>
                  </a:lnTo>
                  <a:cubicBezTo>
                    <a:pt x="512390" y="145252"/>
                    <a:pt x="512390" y="145252"/>
                    <a:pt x="511677" y="148790"/>
                  </a:cubicBezTo>
                  <a:lnTo>
                    <a:pt x="511118" y="151562"/>
                  </a:lnTo>
                  <a:lnTo>
                    <a:pt x="517263" y="150388"/>
                  </a:lnTo>
                  <a:cubicBezTo>
                    <a:pt x="517263" y="150388"/>
                    <a:pt x="517263" y="150388"/>
                    <a:pt x="516550" y="153926"/>
                  </a:cubicBezTo>
                  <a:lnTo>
                    <a:pt x="515991" y="156698"/>
                  </a:lnTo>
                  <a:lnTo>
                    <a:pt x="522135" y="155524"/>
                  </a:lnTo>
                  <a:cubicBezTo>
                    <a:pt x="522135" y="155524"/>
                    <a:pt x="522135" y="155524"/>
                    <a:pt x="521422" y="159062"/>
                  </a:cubicBezTo>
                  <a:lnTo>
                    <a:pt x="520863" y="161833"/>
                  </a:lnTo>
                  <a:lnTo>
                    <a:pt x="527008" y="160659"/>
                  </a:lnTo>
                  <a:cubicBezTo>
                    <a:pt x="527008" y="160659"/>
                    <a:pt x="527008" y="160659"/>
                    <a:pt x="526295" y="164197"/>
                  </a:cubicBezTo>
                  <a:lnTo>
                    <a:pt x="525736" y="166969"/>
                  </a:lnTo>
                  <a:lnTo>
                    <a:pt x="531880" y="165795"/>
                  </a:lnTo>
                  <a:cubicBezTo>
                    <a:pt x="531880" y="165795"/>
                    <a:pt x="531880" y="165795"/>
                    <a:pt x="531167" y="169333"/>
                  </a:cubicBezTo>
                  <a:lnTo>
                    <a:pt x="530608" y="172104"/>
                  </a:lnTo>
                  <a:lnTo>
                    <a:pt x="536753" y="170930"/>
                  </a:lnTo>
                  <a:cubicBezTo>
                    <a:pt x="536753" y="170930"/>
                    <a:pt x="536753" y="170930"/>
                    <a:pt x="536040" y="174468"/>
                  </a:cubicBezTo>
                  <a:lnTo>
                    <a:pt x="535481" y="177240"/>
                  </a:lnTo>
                  <a:lnTo>
                    <a:pt x="541625" y="176066"/>
                  </a:lnTo>
                  <a:cubicBezTo>
                    <a:pt x="541625" y="176066"/>
                    <a:pt x="541625" y="176066"/>
                    <a:pt x="540912" y="179604"/>
                  </a:cubicBezTo>
                  <a:lnTo>
                    <a:pt x="540353" y="182375"/>
                  </a:lnTo>
                  <a:lnTo>
                    <a:pt x="546498" y="181201"/>
                  </a:lnTo>
                  <a:cubicBezTo>
                    <a:pt x="546498" y="181201"/>
                    <a:pt x="546498" y="181201"/>
                    <a:pt x="545785" y="184739"/>
                  </a:cubicBezTo>
                  <a:lnTo>
                    <a:pt x="545226" y="187511"/>
                  </a:lnTo>
                  <a:lnTo>
                    <a:pt x="551370" y="186337"/>
                  </a:lnTo>
                  <a:cubicBezTo>
                    <a:pt x="551370" y="186337"/>
                    <a:pt x="551370" y="186337"/>
                    <a:pt x="550657" y="189875"/>
                  </a:cubicBezTo>
                  <a:lnTo>
                    <a:pt x="550098" y="192647"/>
                  </a:lnTo>
                  <a:lnTo>
                    <a:pt x="556243" y="191473"/>
                  </a:lnTo>
                  <a:cubicBezTo>
                    <a:pt x="556243" y="191473"/>
                    <a:pt x="556243" y="191473"/>
                    <a:pt x="555530" y="195011"/>
                  </a:cubicBezTo>
                  <a:lnTo>
                    <a:pt x="554971" y="197782"/>
                  </a:lnTo>
                  <a:lnTo>
                    <a:pt x="561115" y="196608"/>
                  </a:lnTo>
                  <a:cubicBezTo>
                    <a:pt x="561115" y="196608"/>
                    <a:pt x="561115" y="196608"/>
                    <a:pt x="560402" y="200146"/>
                  </a:cubicBezTo>
                  <a:lnTo>
                    <a:pt x="559843" y="202918"/>
                  </a:lnTo>
                  <a:lnTo>
                    <a:pt x="565988" y="201744"/>
                  </a:lnTo>
                  <a:cubicBezTo>
                    <a:pt x="565988" y="201744"/>
                    <a:pt x="565988" y="201744"/>
                    <a:pt x="565275" y="205282"/>
                  </a:cubicBezTo>
                  <a:lnTo>
                    <a:pt x="564716" y="208053"/>
                  </a:lnTo>
                  <a:lnTo>
                    <a:pt x="570030" y="207038"/>
                  </a:lnTo>
                  <a:lnTo>
                    <a:pt x="570030" y="211002"/>
                  </a:lnTo>
                  <a:lnTo>
                    <a:pt x="569589" y="213189"/>
                  </a:lnTo>
                  <a:lnTo>
                    <a:pt x="570030" y="213105"/>
                  </a:lnTo>
                  <a:lnTo>
                    <a:pt x="570030" y="390885"/>
                  </a:lnTo>
                  <a:cubicBezTo>
                    <a:pt x="570030" y="441916"/>
                    <a:pt x="528662" y="483284"/>
                    <a:pt x="477631" y="483284"/>
                  </a:cubicBezTo>
                  <a:lnTo>
                    <a:pt x="230201" y="483284"/>
                  </a:lnTo>
                  <a:lnTo>
                    <a:pt x="230265" y="482963"/>
                  </a:lnTo>
                  <a:lnTo>
                    <a:pt x="228608" y="483284"/>
                  </a:lnTo>
                  <a:lnTo>
                    <a:pt x="224308" y="483284"/>
                  </a:lnTo>
                  <a:lnTo>
                    <a:pt x="224436" y="482637"/>
                  </a:lnTo>
                  <a:lnTo>
                    <a:pt x="225393" y="477826"/>
                  </a:lnTo>
                  <a:lnTo>
                    <a:pt x="219263" y="479014"/>
                  </a:lnTo>
                  <a:cubicBezTo>
                    <a:pt x="219263" y="479014"/>
                    <a:pt x="219263" y="479014"/>
                    <a:pt x="219563" y="477501"/>
                  </a:cubicBezTo>
                  <a:lnTo>
                    <a:pt x="220519" y="472692"/>
                  </a:lnTo>
                  <a:lnTo>
                    <a:pt x="214391" y="473879"/>
                  </a:lnTo>
                  <a:cubicBezTo>
                    <a:pt x="214391" y="473879"/>
                    <a:pt x="214391" y="473879"/>
                    <a:pt x="214691" y="472366"/>
                  </a:cubicBezTo>
                  <a:lnTo>
                    <a:pt x="215648" y="467555"/>
                  </a:lnTo>
                  <a:lnTo>
                    <a:pt x="209518" y="468743"/>
                  </a:lnTo>
                  <a:cubicBezTo>
                    <a:pt x="209518" y="468743"/>
                    <a:pt x="209518" y="468743"/>
                    <a:pt x="209818" y="467230"/>
                  </a:cubicBezTo>
                  <a:lnTo>
                    <a:pt x="210774" y="462421"/>
                  </a:lnTo>
                  <a:lnTo>
                    <a:pt x="204646" y="463608"/>
                  </a:lnTo>
                  <a:cubicBezTo>
                    <a:pt x="204646" y="463608"/>
                    <a:pt x="204646" y="463608"/>
                    <a:pt x="204946" y="462095"/>
                  </a:cubicBezTo>
                  <a:lnTo>
                    <a:pt x="205903" y="457284"/>
                  </a:lnTo>
                  <a:lnTo>
                    <a:pt x="199772" y="458472"/>
                  </a:lnTo>
                  <a:cubicBezTo>
                    <a:pt x="199772" y="458472"/>
                    <a:pt x="199772" y="458472"/>
                    <a:pt x="200073" y="456959"/>
                  </a:cubicBezTo>
                  <a:lnTo>
                    <a:pt x="201029" y="452150"/>
                  </a:lnTo>
                  <a:lnTo>
                    <a:pt x="194900" y="453337"/>
                  </a:lnTo>
                  <a:cubicBezTo>
                    <a:pt x="194900" y="453337"/>
                    <a:pt x="194900" y="453337"/>
                    <a:pt x="195201" y="451824"/>
                  </a:cubicBezTo>
                  <a:lnTo>
                    <a:pt x="196158" y="447013"/>
                  </a:lnTo>
                  <a:lnTo>
                    <a:pt x="190027" y="448201"/>
                  </a:lnTo>
                  <a:cubicBezTo>
                    <a:pt x="190027" y="448201"/>
                    <a:pt x="190027" y="448201"/>
                    <a:pt x="190328" y="446688"/>
                  </a:cubicBezTo>
                  <a:lnTo>
                    <a:pt x="191284" y="441878"/>
                  </a:lnTo>
                  <a:lnTo>
                    <a:pt x="185154" y="443066"/>
                  </a:lnTo>
                  <a:cubicBezTo>
                    <a:pt x="185154" y="443066"/>
                    <a:pt x="185154" y="443066"/>
                    <a:pt x="185455" y="441553"/>
                  </a:cubicBezTo>
                  <a:lnTo>
                    <a:pt x="186412" y="436743"/>
                  </a:lnTo>
                  <a:lnTo>
                    <a:pt x="180282" y="437930"/>
                  </a:lnTo>
                  <a:cubicBezTo>
                    <a:pt x="180282" y="437930"/>
                    <a:pt x="180282" y="437930"/>
                    <a:pt x="180457" y="437054"/>
                  </a:cubicBezTo>
                  <a:lnTo>
                    <a:pt x="181539" y="431607"/>
                  </a:lnTo>
                  <a:lnTo>
                    <a:pt x="175409" y="432795"/>
                  </a:lnTo>
                  <a:cubicBezTo>
                    <a:pt x="175409" y="432795"/>
                    <a:pt x="175409" y="432795"/>
                    <a:pt x="175584" y="431919"/>
                  </a:cubicBezTo>
                  <a:lnTo>
                    <a:pt x="176667" y="426472"/>
                  </a:lnTo>
                  <a:lnTo>
                    <a:pt x="170537" y="427659"/>
                  </a:lnTo>
                  <a:cubicBezTo>
                    <a:pt x="170537" y="427659"/>
                    <a:pt x="170537" y="427659"/>
                    <a:pt x="170711" y="426783"/>
                  </a:cubicBezTo>
                  <a:lnTo>
                    <a:pt x="171795" y="421335"/>
                  </a:lnTo>
                  <a:lnTo>
                    <a:pt x="165664" y="422523"/>
                  </a:lnTo>
                  <a:cubicBezTo>
                    <a:pt x="165664" y="422523"/>
                    <a:pt x="165664" y="422523"/>
                    <a:pt x="165838" y="421647"/>
                  </a:cubicBezTo>
                  <a:lnTo>
                    <a:pt x="166921" y="416201"/>
                  </a:lnTo>
                  <a:lnTo>
                    <a:pt x="160792" y="417388"/>
                  </a:lnTo>
                  <a:cubicBezTo>
                    <a:pt x="160792" y="417388"/>
                    <a:pt x="160792" y="417388"/>
                    <a:pt x="160966" y="416512"/>
                  </a:cubicBezTo>
                  <a:lnTo>
                    <a:pt x="162050" y="411064"/>
                  </a:lnTo>
                  <a:lnTo>
                    <a:pt x="155919" y="412252"/>
                  </a:lnTo>
                  <a:cubicBezTo>
                    <a:pt x="155919" y="412252"/>
                    <a:pt x="155919" y="412252"/>
                    <a:pt x="156094" y="411376"/>
                  </a:cubicBezTo>
                  <a:lnTo>
                    <a:pt x="157176" y="405930"/>
                  </a:lnTo>
                  <a:lnTo>
                    <a:pt x="151047" y="407117"/>
                  </a:lnTo>
                  <a:cubicBezTo>
                    <a:pt x="151047" y="407117"/>
                    <a:pt x="151047" y="407117"/>
                    <a:pt x="151222" y="406241"/>
                  </a:cubicBezTo>
                  <a:lnTo>
                    <a:pt x="152305" y="400793"/>
                  </a:lnTo>
                  <a:lnTo>
                    <a:pt x="146174" y="401981"/>
                  </a:lnTo>
                  <a:cubicBezTo>
                    <a:pt x="146174" y="401981"/>
                    <a:pt x="146174" y="401981"/>
                    <a:pt x="146349" y="401105"/>
                  </a:cubicBezTo>
                  <a:lnTo>
                    <a:pt x="147431" y="395659"/>
                  </a:lnTo>
                  <a:lnTo>
                    <a:pt x="141302" y="396846"/>
                  </a:lnTo>
                  <a:cubicBezTo>
                    <a:pt x="141302" y="396846"/>
                    <a:pt x="141302" y="396846"/>
                    <a:pt x="141477" y="395970"/>
                  </a:cubicBezTo>
                  <a:lnTo>
                    <a:pt x="142560" y="390522"/>
                  </a:lnTo>
                  <a:lnTo>
                    <a:pt x="136429" y="391710"/>
                  </a:lnTo>
                  <a:cubicBezTo>
                    <a:pt x="136429" y="391710"/>
                    <a:pt x="136429" y="391710"/>
                    <a:pt x="136604" y="390834"/>
                  </a:cubicBezTo>
                  <a:lnTo>
                    <a:pt x="137686" y="385388"/>
                  </a:lnTo>
                  <a:lnTo>
                    <a:pt x="131557" y="386575"/>
                  </a:lnTo>
                  <a:cubicBezTo>
                    <a:pt x="131557" y="386575"/>
                    <a:pt x="131557" y="386575"/>
                    <a:pt x="132270" y="382988"/>
                  </a:cubicBezTo>
                  <a:lnTo>
                    <a:pt x="132815" y="380251"/>
                  </a:lnTo>
                  <a:lnTo>
                    <a:pt x="126684" y="381439"/>
                  </a:lnTo>
                  <a:cubicBezTo>
                    <a:pt x="126684" y="381439"/>
                    <a:pt x="126684" y="381439"/>
                    <a:pt x="127397" y="377852"/>
                  </a:cubicBezTo>
                  <a:lnTo>
                    <a:pt x="127942" y="375116"/>
                  </a:lnTo>
                  <a:lnTo>
                    <a:pt x="121812" y="376303"/>
                  </a:lnTo>
                  <a:cubicBezTo>
                    <a:pt x="121812" y="376303"/>
                    <a:pt x="121812" y="376303"/>
                    <a:pt x="122525" y="372716"/>
                  </a:cubicBezTo>
                  <a:lnTo>
                    <a:pt x="123069" y="369980"/>
                  </a:lnTo>
                  <a:lnTo>
                    <a:pt x="116939" y="371168"/>
                  </a:lnTo>
                  <a:cubicBezTo>
                    <a:pt x="116939" y="371168"/>
                    <a:pt x="116939" y="371168"/>
                    <a:pt x="117652" y="367581"/>
                  </a:cubicBezTo>
                  <a:lnTo>
                    <a:pt x="118197" y="364845"/>
                  </a:lnTo>
                  <a:lnTo>
                    <a:pt x="112067" y="366032"/>
                  </a:lnTo>
                  <a:cubicBezTo>
                    <a:pt x="112067" y="366032"/>
                    <a:pt x="112067" y="366032"/>
                    <a:pt x="112780" y="362445"/>
                  </a:cubicBezTo>
                  <a:lnTo>
                    <a:pt x="113324" y="359709"/>
                  </a:lnTo>
                  <a:lnTo>
                    <a:pt x="107194" y="360897"/>
                  </a:lnTo>
                  <a:cubicBezTo>
                    <a:pt x="107194" y="360897"/>
                    <a:pt x="107194" y="360897"/>
                    <a:pt x="107907" y="357310"/>
                  </a:cubicBezTo>
                  <a:lnTo>
                    <a:pt x="108451" y="354574"/>
                  </a:lnTo>
                  <a:lnTo>
                    <a:pt x="102322" y="355761"/>
                  </a:lnTo>
                  <a:cubicBezTo>
                    <a:pt x="102322" y="355761"/>
                    <a:pt x="102322" y="355761"/>
                    <a:pt x="103035" y="352174"/>
                  </a:cubicBezTo>
                  <a:lnTo>
                    <a:pt x="103579" y="349438"/>
                  </a:lnTo>
                  <a:lnTo>
                    <a:pt x="97449" y="350626"/>
                  </a:lnTo>
                  <a:cubicBezTo>
                    <a:pt x="97449" y="350626"/>
                    <a:pt x="97449" y="350626"/>
                    <a:pt x="98162" y="347039"/>
                  </a:cubicBezTo>
                  <a:lnTo>
                    <a:pt x="98706" y="344302"/>
                  </a:lnTo>
                  <a:lnTo>
                    <a:pt x="92576" y="345490"/>
                  </a:lnTo>
                  <a:cubicBezTo>
                    <a:pt x="92576" y="345490"/>
                    <a:pt x="92576" y="345490"/>
                    <a:pt x="93289" y="341903"/>
                  </a:cubicBezTo>
                  <a:lnTo>
                    <a:pt x="93833" y="339168"/>
                  </a:lnTo>
                  <a:lnTo>
                    <a:pt x="87704" y="340355"/>
                  </a:lnTo>
                  <a:cubicBezTo>
                    <a:pt x="87704" y="340355"/>
                    <a:pt x="87704" y="340355"/>
                    <a:pt x="88417" y="336768"/>
                  </a:cubicBezTo>
                  <a:lnTo>
                    <a:pt x="88961" y="334031"/>
                  </a:lnTo>
                  <a:lnTo>
                    <a:pt x="82831" y="335219"/>
                  </a:lnTo>
                  <a:cubicBezTo>
                    <a:pt x="82831" y="335219"/>
                    <a:pt x="82831" y="335219"/>
                    <a:pt x="83544" y="331632"/>
                  </a:cubicBezTo>
                  <a:lnTo>
                    <a:pt x="84088" y="328896"/>
                  </a:lnTo>
                  <a:lnTo>
                    <a:pt x="77959" y="330083"/>
                  </a:lnTo>
                  <a:cubicBezTo>
                    <a:pt x="77959" y="330083"/>
                    <a:pt x="77959" y="330083"/>
                    <a:pt x="78672" y="326496"/>
                  </a:cubicBezTo>
                  <a:lnTo>
                    <a:pt x="79216" y="323760"/>
                  </a:lnTo>
                  <a:lnTo>
                    <a:pt x="73086" y="324948"/>
                  </a:lnTo>
                  <a:cubicBezTo>
                    <a:pt x="73086" y="324948"/>
                    <a:pt x="73086" y="324948"/>
                    <a:pt x="73260" y="324072"/>
                  </a:cubicBezTo>
                  <a:lnTo>
                    <a:pt x="74343" y="318625"/>
                  </a:lnTo>
                  <a:lnTo>
                    <a:pt x="68214" y="319812"/>
                  </a:lnTo>
                  <a:cubicBezTo>
                    <a:pt x="68214" y="319812"/>
                    <a:pt x="68214" y="319812"/>
                    <a:pt x="68388" y="318936"/>
                  </a:cubicBezTo>
                  <a:lnTo>
                    <a:pt x="69471" y="313489"/>
                  </a:lnTo>
                  <a:lnTo>
                    <a:pt x="63341" y="314677"/>
                  </a:lnTo>
                  <a:cubicBezTo>
                    <a:pt x="63341" y="314677"/>
                    <a:pt x="63341" y="314677"/>
                    <a:pt x="63515" y="313801"/>
                  </a:cubicBezTo>
                  <a:lnTo>
                    <a:pt x="64598" y="308354"/>
                  </a:lnTo>
                  <a:lnTo>
                    <a:pt x="58469" y="309541"/>
                  </a:lnTo>
                  <a:cubicBezTo>
                    <a:pt x="58469" y="309541"/>
                    <a:pt x="58469" y="309541"/>
                    <a:pt x="58643" y="308665"/>
                  </a:cubicBezTo>
                  <a:lnTo>
                    <a:pt x="59726" y="303218"/>
                  </a:lnTo>
                  <a:lnTo>
                    <a:pt x="53596" y="304406"/>
                  </a:lnTo>
                  <a:cubicBezTo>
                    <a:pt x="53596" y="304406"/>
                    <a:pt x="53596" y="304406"/>
                    <a:pt x="53770" y="303530"/>
                  </a:cubicBezTo>
                  <a:lnTo>
                    <a:pt x="54853" y="298083"/>
                  </a:lnTo>
                  <a:lnTo>
                    <a:pt x="48724" y="299270"/>
                  </a:lnTo>
                  <a:cubicBezTo>
                    <a:pt x="48724" y="299270"/>
                    <a:pt x="48724" y="299270"/>
                    <a:pt x="48898" y="298394"/>
                  </a:cubicBezTo>
                  <a:lnTo>
                    <a:pt x="49981" y="292946"/>
                  </a:lnTo>
                  <a:lnTo>
                    <a:pt x="43851" y="294134"/>
                  </a:lnTo>
                  <a:cubicBezTo>
                    <a:pt x="43851" y="294134"/>
                    <a:pt x="43851" y="294134"/>
                    <a:pt x="44025" y="293258"/>
                  </a:cubicBezTo>
                  <a:lnTo>
                    <a:pt x="45108" y="287812"/>
                  </a:lnTo>
                  <a:lnTo>
                    <a:pt x="38979" y="288999"/>
                  </a:lnTo>
                  <a:cubicBezTo>
                    <a:pt x="38979" y="288999"/>
                    <a:pt x="38979" y="288999"/>
                    <a:pt x="39692" y="285412"/>
                  </a:cubicBezTo>
                  <a:lnTo>
                    <a:pt x="40236" y="282675"/>
                  </a:lnTo>
                  <a:lnTo>
                    <a:pt x="34106" y="283863"/>
                  </a:lnTo>
                  <a:cubicBezTo>
                    <a:pt x="34106" y="283863"/>
                    <a:pt x="34106" y="283863"/>
                    <a:pt x="34819" y="280276"/>
                  </a:cubicBezTo>
                  <a:lnTo>
                    <a:pt x="35363" y="277541"/>
                  </a:lnTo>
                  <a:lnTo>
                    <a:pt x="29234" y="278728"/>
                  </a:lnTo>
                  <a:cubicBezTo>
                    <a:pt x="29234" y="278728"/>
                    <a:pt x="29234" y="278728"/>
                    <a:pt x="29947" y="275141"/>
                  </a:cubicBezTo>
                  <a:lnTo>
                    <a:pt x="30491" y="272404"/>
                  </a:lnTo>
                  <a:lnTo>
                    <a:pt x="24361" y="273592"/>
                  </a:lnTo>
                  <a:cubicBezTo>
                    <a:pt x="24361" y="273592"/>
                    <a:pt x="24361" y="273592"/>
                    <a:pt x="25074" y="270005"/>
                  </a:cubicBezTo>
                  <a:lnTo>
                    <a:pt x="25618" y="267270"/>
                  </a:lnTo>
                  <a:lnTo>
                    <a:pt x="19489" y="268457"/>
                  </a:lnTo>
                  <a:cubicBezTo>
                    <a:pt x="19489" y="268457"/>
                    <a:pt x="19489" y="268457"/>
                    <a:pt x="19790" y="266944"/>
                  </a:cubicBezTo>
                  <a:lnTo>
                    <a:pt x="20746" y="262133"/>
                  </a:lnTo>
                  <a:lnTo>
                    <a:pt x="14616" y="263321"/>
                  </a:lnTo>
                  <a:cubicBezTo>
                    <a:pt x="14616" y="263321"/>
                    <a:pt x="14616" y="263321"/>
                    <a:pt x="14917" y="261808"/>
                  </a:cubicBezTo>
                  <a:lnTo>
                    <a:pt x="15873" y="256999"/>
                  </a:lnTo>
                  <a:lnTo>
                    <a:pt x="9744" y="258186"/>
                  </a:lnTo>
                  <a:cubicBezTo>
                    <a:pt x="9744" y="258186"/>
                    <a:pt x="9744" y="258186"/>
                    <a:pt x="10045" y="256673"/>
                  </a:cubicBezTo>
                  <a:lnTo>
                    <a:pt x="11001" y="251862"/>
                  </a:lnTo>
                  <a:lnTo>
                    <a:pt x="4871" y="253050"/>
                  </a:lnTo>
                  <a:cubicBezTo>
                    <a:pt x="4871" y="253050"/>
                    <a:pt x="4871" y="253050"/>
                    <a:pt x="5584" y="249463"/>
                  </a:cubicBezTo>
                  <a:lnTo>
                    <a:pt x="6128" y="246728"/>
                  </a:lnTo>
                  <a:lnTo>
                    <a:pt x="0" y="247915"/>
                  </a:ln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accent1">
                <a:lumMod val="75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51" name="任意多边形: 形状 50">
              <a:extLst>
                <a:ext uri="{FF2B5EF4-FFF2-40B4-BE49-F238E27FC236}">
                  <a16:creationId xmlns:a16="http://schemas.microsoft.com/office/drawing/2014/main" id="{6DF97EB6-D1E0-43A1-975C-1A44F4A887B0}"/>
                </a:ext>
              </a:extLst>
            </p:cNvPr>
            <p:cNvSpPr>
              <a:spLocks/>
            </p:cNvSpPr>
            <p:nvPr/>
          </p:nvSpPr>
          <p:spPr bwMode="auto">
            <a:xfrm>
              <a:off x="99786" y="1625429"/>
              <a:ext cx="468539" cy="343550"/>
            </a:xfrm>
            <a:custGeom>
              <a:avLst/>
              <a:gdLst>
                <a:gd name="connsiteX0" fmla="*/ 468539 w 468539"/>
                <a:gd name="connsiteY0" fmla="*/ 99033 h 343550"/>
                <a:gd name="connsiteX1" fmla="*/ 422906 w 468539"/>
                <a:gd name="connsiteY1" fmla="*/ 325430 h 343550"/>
                <a:gd name="connsiteX2" fmla="*/ 368823 w 468539"/>
                <a:gd name="connsiteY2" fmla="*/ 270089 h 343550"/>
                <a:gd name="connsiteX3" fmla="*/ 83197 w 468539"/>
                <a:gd name="connsiteY3" fmla="*/ 298598 h 343550"/>
                <a:gd name="connsiteX4" fmla="*/ 235306 w 468539"/>
                <a:gd name="connsiteY4" fmla="*/ 260027 h 343550"/>
                <a:gd name="connsiteX5" fmla="*/ 299529 w 468539"/>
                <a:gd name="connsiteY5" fmla="*/ 203008 h 343550"/>
                <a:gd name="connsiteX6" fmla="*/ 240376 w 468539"/>
                <a:gd name="connsiteY6" fmla="*/ 142635 h 343550"/>
                <a:gd name="connsiteX7" fmla="*/ 292228 w 468539"/>
                <a:gd name="connsiteY7" fmla="*/ 598 h 343550"/>
                <a:gd name="connsiteX8" fmla="*/ 385342 w 468539"/>
                <a:gd name="connsiteY8" fmla="*/ 45577 h 343550"/>
                <a:gd name="connsiteX9" fmla="*/ 233233 w 468539"/>
                <a:gd name="connsiteY9" fmla="*/ 84684 h 343550"/>
                <a:gd name="connsiteX10" fmla="*/ 169010 w 468539"/>
                <a:gd name="connsiteY10" fmla="*/ 144196 h 343550"/>
                <a:gd name="connsiteX11" fmla="*/ 228163 w 468539"/>
                <a:gd name="connsiteY11" fmla="*/ 203707 h 343550"/>
                <a:gd name="connsiteX12" fmla="*/ 0 w 468539"/>
                <a:gd name="connsiteY12" fmla="*/ 247915 h 343550"/>
                <a:gd name="connsiteX13" fmla="*/ 45633 w 468539"/>
                <a:gd name="connsiteY13" fmla="*/ 18372 h 343550"/>
                <a:gd name="connsiteX14" fmla="*/ 99716 w 468539"/>
                <a:gd name="connsiteY14" fmla="*/ 74483 h 343550"/>
                <a:gd name="connsiteX15" fmla="*/ 292228 w 468539"/>
                <a:gd name="connsiteY15" fmla="*/ 598 h 34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8539" h="343550">
                  <a:moveTo>
                    <a:pt x="468539" y="99033"/>
                  </a:moveTo>
                  <a:cubicBezTo>
                    <a:pt x="468539" y="99033"/>
                    <a:pt x="468539" y="99033"/>
                    <a:pt x="422906" y="325430"/>
                  </a:cubicBezTo>
                  <a:cubicBezTo>
                    <a:pt x="422906" y="325430"/>
                    <a:pt x="422906" y="325430"/>
                    <a:pt x="368823" y="270089"/>
                  </a:cubicBezTo>
                  <a:cubicBezTo>
                    <a:pt x="368823" y="270089"/>
                    <a:pt x="198124" y="414312"/>
                    <a:pt x="83197" y="298598"/>
                  </a:cubicBezTo>
                  <a:cubicBezTo>
                    <a:pt x="83197" y="298598"/>
                    <a:pt x="150801" y="327107"/>
                    <a:pt x="235306" y="260027"/>
                  </a:cubicBezTo>
                  <a:cubicBezTo>
                    <a:pt x="248826" y="249965"/>
                    <a:pt x="269108" y="231517"/>
                    <a:pt x="299529" y="203008"/>
                  </a:cubicBezTo>
                  <a:cubicBezTo>
                    <a:pt x="299529" y="203008"/>
                    <a:pt x="299529" y="203008"/>
                    <a:pt x="240376" y="142635"/>
                  </a:cubicBezTo>
                  <a:close/>
                  <a:moveTo>
                    <a:pt x="292228" y="598"/>
                  </a:moveTo>
                  <a:cubicBezTo>
                    <a:pt x="324393" y="3388"/>
                    <a:pt x="356610" y="16247"/>
                    <a:pt x="385342" y="45577"/>
                  </a:cubicBezTo>
                  <a:cubicBezTo>
                    <a:pt x="385342" y="45577"/>
                    <a:pt x="317738" y="16672"/>
                    <a:pt x="233233" y="84684"/>
                  </a:cubicBezTo>
                  <a:cubicBezTo>
                    <a:pt x="219713" y="94886"/>
                    <a:pt x="199431" y="113590"/>
                    <a:pt x="169010" y="144196"/>
                  </a:cubicBezTo>
                  <a:lnTo>
                    <a:pt x="228163" y="203707"/>
                  </a:lnTo>
                  <a:cubicBezTo>
                    <a:pt x="228163" y="203707"/>
                    <a:pt x="228163" y="203707"/>
                    <a:pt x="0" y="247915"/>
                  </a:cubicBez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grpSp>
      <p:cxnSp>
        <p:nvCxnSpPr>
          <p:cNvPr id="56" name="直接连接符 55">
            <a:extLst>
              <a:ext uri="{FF2B5EF4-FFF2-40B4-BE49-F238E27FC236}">
                <a16:creationId xmlns:a16="http://schemas.microsoft.com/office/drawing/2014/main" id="{513C2938-D7FA-4E70-86A7-26C24BDD84AD}"/>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57" name="图形 13">
            <a:extLst>
              <a:ext uri="{FF2B5EF4-FFF2-40B4-BE49-F238E27FC236}">
                <a16:creationId xmlns:a16="http://schemas.microsoft.com/office/drawing/2014/main" id="{8CA4786A-2E85-4FDA-8675-FF11D57BCBAB}"/>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58" name="任意多边形: 形状 57">
              <a:extLst>
                <a:ext uri="{FF2B5EF4-FFF2-40B4-BE49-F238E27FC236}">
                  <a16:creationId xmlns:a16="http://schemas.microsoft.com/office/drawing/2014/main" id="{0EEFA003-52AD-43AC-B8C4-77E5F7BB75E4}"/>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9" name="任意多边形: 形状 58">
              <a:extLst>
                <a:ext uri="{FF2B5EF4-FFF2-40B4-BE49-F238E27FC236}">
                  <a16:creationId xmlns:a16="http://schemas.microsoft.com/office/drawing/2014/main" id="{C5B8F9D3-9514-412A-B1E7-3B704594C69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60" name="任意多边形: 形状 59">
              <a:extLst>
                <a:ext uri="{FF2B5EF4-FFF2-40B4-BE49-F238E27FC236}">
                  <a16:creationId xmlns:a16="http://schemas.microsoft.com/office/drawing/2014/main" id="{26D88F7D-1BCC-47F1-87B4-192277A8C347}"/>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61" name="任意多边形: 形状 60">
              <a:extLst>
                <a:ext uri="{FF2B5EF4-FFF2-40B4-BE49-F238E27FC236}">
                  <a16:creationId xmlns:a16="http://schemas.microsoft.com/office/drawing/2014/main" id="{97E73041-2D1C-48A6-996F-9C0263CAEE62}"/>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62" name="任意多边形: 形状 61">
              <a:extLst>
                <a:ext uri="{FF2B5EF4-FFF2-40B4-BE49-F238E27FC236}">
                  <a16:creationId xmlns:a16="http://schemas.microsoft.com/office/drawing/2014/main" id="{1436B6D6-A823-4EC3-A865-E51DEE9F677E}"/>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63" name="任意多边形: 形状 62">
              <a:extLst>
                <a:ext uri="{FF2B5EF4-FFF2-40B4-BE49-F238E27FC236}">
                  <a16:creationId xmlns:a16="http://schemas.microsoft.com/office/drawing/2014/main" id="{7BD82E34-99D6-432A-B04A-1497868D111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64" name="矩形 63">
            <a:extLst>
              <a:ext uri="{FF2B5EF4-FFF2-40B4-BE49-F238E27FC236}">
                <a16:creationId xmlns:a16="http://schemas.microsoft.com/office/drawing/2014/main" id="{1C8F8F3C-B5BB-4D66-93FD-E379B6F7A413}"/>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65" name="椭圆 64">
            <a:extLst>
              <a:ext uri="{FF2B5EF4-FFF2-40B4-BE49-F238E27FC236}">
                <a16:creationId xmlns:a16="http://schemas.microsoft.com/office/drawing/2014/main" id="{E6EF2E4A-FB84-4F8B-8A3C-B1A4A3FE3BAB}"/>
              </a:ext>
            </a:extLst>
          </p:cNvPr>
          <p:cNvSpPr/>
          <p:nvPr userDrawn="1"/>
        </p:nvSpPr>
        <p:spPr>
          <a:xfrm>
            <a:off x="7672236" y="5108170"/>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66" name="直接连接符 65">
            <a:extLst>
              <a:ext uri="{FF2B5EF4-FFF2-40B4-BE49-F238E27FC236}">
                <a16:creationId xmlns:a16="http://schemas.microsoft.com/office/drawing/2014/main" id="{F134C180-76C1-4FB3-AC70-0D0CC1562640}"/>
              </a:ext>
            </a:extLst>
          </p:cNvPr>
          <p:cNvCxnSpPr>
            <a:cxnSpLocks/>
          </p:cNvCxnSpPr>
          <p:nvPr userDrawn="1"/>
        </p:nvCxnSpPr>
        <p:spPr>
          <a:xfrm>
            <a:off x="7902536" y="5208148"/>
            <a:ext cx="1728199"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67" name="文本占位符 46">
            <a:extLst>
              <a:ext uri="{FF2B5EF4-FFF2-40B4-BE49-F238E27FC236}">
                <a16:creationId xmlns:a16="http://schemas.microsoft.com/office/drawing/2014/main" id="{BAEB4FAC-A98C-4EFE-9F6D-91601DA58ED0}"/>
              </a:ext>
            </a:extLst>
          </p:cNvPr>
          <p:cNvSpPr>
            <a:spLocks noGrp="1"/>
          </p:cNvSpPr>
          <p:nvPr userDrawn="1">
            <p:ph type="body" sz="quarter" idx="30" hasCustomPrompt="1"/>
          </p:nvPr>
        </p:nvSpPr>
        <p:spPr>
          <a:xfrm>
            <a:off x="9630734" y="4975734"/>
            <a:ext cx="2118353"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68" name="椭圆 67">
            <a:extLst>
              <a:ext uri="{FF2B5EF4-FFF2-40B4-BE49-F238E27FC236}">
                <a16:creationId xmlns:a16="http://schemas.microsoft.com/office/drawing/2014/main" id="{11D0C0AD-E8D1-41A8-9E24-F9C3E988BCD1}"/>
              </a:ext>
            </a:extLst>
          </p:cNvPr>
          <p:cNvSpPr/>
          <p:nvPr userDrawn="1"/>
        </p:nvSpPr>
        <p:spPr>
          <a:xfrm>
            <a:off x="8644599" y="4052204"/>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69" name="直接连接符 68">
            <a:extLst>
              <a:ext uri="{FF2B5EF4-FFF2-40B4-BE49-F238E27FC236}">
                <a16:creationId xmlns:a16="http://schemas.microsoft.com/office/drawing/2014/main" id="{2E11139D-8C38-42DB-94B9-97B77583BC7C}"/>
              </a:ext>
            </a:extLst>
          </p:cNvPr>
          <p:cNvCxnSpPr>
            <a:cxnSpLocks/>
          </p:cNvCxnSpPr>
          <p:nvPr userDrawn="1"/>
        </p:nvCxnSpPr>
        <p:spPr>
          <a:xfrm>
            <a:off x="8874899" y="4171281"/>
            <a:ext cx="766832"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70" name="文本占位符 46">
            <a:extLst>
              <a:ext uri="{FF2B5EF4-FFF2-40B4-BE49-F238E27FC236}">
                <a16:creationId xmlns:a16="http://schemas.microsoft.com/office/drawing/2014/main" id="{DBC874B4-D199-47E8-853D-BB3A8B3453EF}"/>
              </a:ext>
            </a:extLst>
          </p:cNvPr>
          <p:cNvSpPr>
            <a:spLocks noGrp="1"/>
          </p:cNvSpPr>
          <p:nvPr userDrawn="1">
            <p:ph type="body" sz="quarter" idx="31" hasCustomPrompt="1"/>
          </p:nvPr>
        </p:nvSpPr>
        <p:spPr>
          <a:xfrm>
            <a:off x="9630734" y="3919768"/>
            <a:ext cx="2118353"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71" name="椭圆 70">
            <a:extLst>
              <a:ext uri="{FF2B5EF4-FFF2-40B4-BE49-F238E27FC236}">
                <a16:creationId xmlns:a16="http://schemas.microsoft.com/office/drawing/2014/main" id="{73F9EDB3-A044-4152-9F5A-08AB25F1C756}"/>
              </a:ext>
            </a:extLst>
          </p:cNvPr>
          <p:cNvSpPr/>
          <p:nvPr userDrawn="1"/>
        </p:nvSpPr>
        <p:spPr>
          <a:xfrm>
            <a:off x="8644599" y="2996239"/>
            <a:ext cx="234669" cy="2346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72" name="直接连接符 71">
            <a:extLst>
              <a:ext uri="{FF2B5EF4-FFF2-40B4-BE49-F238E27FC236}">
                <a16:creationId xmlns:a16="http://schemas.microsoft.com/office/drawing/2014/main" id="{E58E9237-B6BD-4F6D-A0E1-9614B88B6472}"/>
              </a:ext>
            </a:extLst>
          </p:cNvPr>
          <p:cNvCxnSpPr>
            <a:cxnSpLocks/>
          </p:cNvCxnSpPr>
          <p:nvPr userDrawn="1"/>
        </p:nvCxnSpPr>
        <p:spPr>
          <a:xfrm>
            <a:off x="8874899" y="3117056"/>
            <a:ext cx="766832" cy="0"/>
          </a:xfrm>
          <a:prstGeom prst="line">
            <a:avLst/>
          </a:prstGeom>
          <a:ln w="19050">
            <a:gradFill>
              <a:gsLst>
                <a:gs pos="0">
                  <a:schemeClr val="accent2"/>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73" name="文本占位符 46">
            <a:extLst>
              <a:ext uri="{FF2B5EF4-FFF2-40B4-BE49-F238E27FC236}">
                <a16:creationId xmlns:a16="http://schemas.microsoft.com/office/drawing/2014/main" id="{266FB727-D137-479C-85AF-F9E2DDD5D34C}"/>
              </a:ext>
            </a:extLst>
          </p:cNvPr>
          <p:cNvSpPr>
            <a:spLocks noGrp="1"/>
          </p:cNvSpPr>
          <p:nvPr userDrawn="1">
            <p:ph type="body" sz="quarter" idx="32" hasCustomPrompt="1"/>
          </p:nvPr>
        </p:nvSpPr>
        <p:spPr>
          <a:xfrm>
            <a:off x="9630734" y="2863803"/>
            <a:ext cx="2118353"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76" name="文本占位符 46">
            <a:extLst>
              <a:ext uri="{FF2B5EF4-FFF2-40B4-BE49-F238E27FC236}">
                <a16:creationId xmlns:a16="http://schemas.microsoft.com/office/drawing/2014/main" id="{755A798D-BD8D-4846-B007-03CC92A10FA3}"/>
              </a:ext>
            </a:extLst>
          </p:cNvPr>
          <p:cNvSpPr>
            <a:spLocks noGrp="1"/>
          </p:cNvSpPr>
          <p:nvPr userDrawn="1">
            <p:ph type="body" sz="quarter" idx="33" hasCustomPrompt="1"/>
          </p:nvPr>
        </p:nvSpPr>
        <p:spPr>
          <a:xfrm>
            <a:off x="439877" y="1807838"/>
            <a:ext cx="2121387"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79" name="文本占位符 46">
            <a:extLst>
              <a:ext uri="{FF2B5EF4-FFF2-40B4-BE49-F238E27FC236}">
                <a16:creationId xmlns:a16="http://schemas.microsoft.com/office/drawing/2014/main" id="{D4D799DE-866B-4B93-9C5C-03CC28176439}"/>
              </a:ext>
            </a:extLst>
          </p:cNvPr>
          <p:cNvSpPr>
            <a:spLocks noGrp="1"/>
          </p:cNvSpPr>
          <p:nvPr userDrawn="1">
            <p:ph type="body" sz="quarter" idx="34" hasCustomPrompt="1"/>
          </p:nvPr>
        </p:nvSpPr>
        <p:spPr>
          <a:xfrm>
            <a:off x="439877" y="4975734"/>
            <a:ext cx="2121387"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82" name="文本占位符 46">
            <a:extLst>
              <a:ext uri="{FF2B5EF4-FFF2-40B4-BE49-F238E27FC236}">
                <a16:creationId xmlns:a16="http://schemas.microsoft.com/office/drawing/2014/main" id="{73CFCBEE-D8CB-4D3D-BEBC-EA4716AB2A3A}"/>
              </a:ext>
            </a:extLst>
          </p:cNvPr>
          <p:cNvSpPr>
            <a:spLocks noGrp="1"/>
          </p:cNvSpPr>
          <p:nvPr userDrawn="1">
            <p:ph type="body" sz="quarter" idx="35" hasCustomPrompt="1"/>
          </p:nvPr>
        </p:nvSpPr>
        <p:spPr>
          <a:xfrm>
            <a:off x="439877" y="3919768"/>
            <a:ext cx="2121387"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85" name="文本占位符 46">
            <a:extLst>
              <a:ext uri="{FF2B5EF4-FFF2-40B4-BE49-F238E27FC236}">
                <a16:creationId xmlns:a16="http://schemas.microsoft.com/office/drawing/2014/main" id="{A1B23BD2-2008-4188-A556-ACCE866F644E}"/>
              </a:ext>
            </a:extLst>
          </p:cNvPr>
          <p:cNvSpPr>
            <a:spLocks noGrp="1"/>
          </p:cNvSpPr>
          <p:nvPr userDrawn="1">
            <p:ph type="body" sz="quarter" idx="36" hasCustomPrompt="1"/>
          </p:nvPr>
        </p:nvSpPr>
        <p:spPr>
          <a:xfrm>
            <a:off x="439877" y="2863803"/>
            <a:ext cx="2121387" cy="400110"/>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0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观点文本</a:t>
            </a:r>
            <a:r>
              <a:rPr lang="en-US" altLang="zh-CN" dirty="0"/>
              <a:t>1</a:t>
            </a:r>
            <a:endParaRPr lang="zh-CN" altLang="en-US" dirty="0"/>
          </a:p>
        </p:txBody>
      </p:sp>
      <p:sp>
        <p:nvSpPr>
          <p:cNvPr id="86" name="椭圆 85">
            <a:extLst>
              <a:ext uri="{FF2B5EF4-FFF2-40B4-BE49-F238E27FC236}">
                <a16:creationId xmlns:a16="http://schemas.microsoft.com/office/drawing/2014/main" id="{0579DD66-669C-4DCE-A305-219E0255058A}"/>
              </a:ext>
            </a:extLst>
          </p:cNvPr>
          <p:cNvSpPr/>
          <p:nvPr userDrawn="1"/>
        </p:nvSpPr>
        <p:spPr>
          <a:xfrm flipH="1">
            <a:off x="4324988" y="5108170"/>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87" name="直接连接符 86">
            <a:extLst>
              <a:ext uri="{FF2B5EF4-FFF2-40B4-BE49-F238E27FC236}">
                <a16:creationId xmlns:a16="http://schemas.microsoft.com/office/drawing/2014/main" id="{F8EAFB9A-BC49-4DCB-B68E-943C6E793CD7}"/>
              </a:ext>
            </a:extLst>
          </p:cNvPr>
          <p:cNvCxnSpPr>
            <a:cxnSpLocks/>
          </p:cNvCxnSpPr>
          <p:nvPr userDrawn="1"/>
        </p:nvCxnSpPr>
        <p:spPr>
          <a:xfrm flipH="1">
            <a:off x="2601158" y="5208148"/>
            <a:ext cx="1728199"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88" name="椭圆 87">
            <a:extLst>
              <a:ext uri="{FF2B5EF4-FFF2-40B4-BE49-F238E27FC236}">
                <a16:creationId xmlns:a16="http://schemas.microsoft.com/office/drawing/2014/main" id="{F40DF01D-387E-4FCF-8662-32FDD987241E}"/>
              </a:ext>
            </a:extLst>
          </p:cNvPr>
          <p:cNvSpPr/>
          <p:nvPr userDrawn="1"/>
        </p:nvSpPr>
        <p:spPr>
          <a:xfrm flipH="1">
            <a:off x="3303661" y="2999721"/>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89" name="直接连接符 88">
            <a:extLst>
              <a:ext uri="{FF2B5EF4-FFF2-40B4-BE49-F238E27FC236}">
                <a16:creationId xmlns:a16="http://schemas.microsoft.com/office/drawing/2014/main" id="{766BE8DF-495B-47EC-95D4-259522F7FCDD}"/>
              </a:ext>
            </a:extLst>
          </p:cNvPr>
          <p:cNvCxnSpPr>
            <a:cxnSpLocks/>
            <a:stCxn id="88" idx="6"/>
          </p:cNvCxnSpPr>
          <p:nvPr userDrawn="1"/>
        </p:nvCxnSpPr>
        <p:spPr>
          <a:xfrm flipH="1">
            <a:off x="2683029" y="3117056"/>
            <a:ext cx="620632" cy="0"/>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90" name="椭圆 89">
            <a:extLst>
              <a:ext uri="{FF2B5EF4-FFF2-40B4-BE49-F238E27FC236}">
                <a16:creationId xmlns:a16="http://schemas.microsoft.com/office/drawing/2014/main" id="{13ADBE40-AE54-4B6D-A3A7-4A3C74200BF3}"/>
              </a:ext>
            </a:extLst>
          </p:cNvPr>
          <p:cNvSpPr/>
          <p:nvPr userDrawn="1"/>
        </p:nvSpPr>
        <p:spPr>
          <a:xfrm flipH="1">
            <a:off x="3303661" y="4053946"/>
            <a:ext cx="234669" cy="2346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91" name="直接连接符 90">
            <a:extLst>
              <a:ext uri="{FF2B5EF4-FFF2-40B4-BE49-F238E27FC236}">
                <a16:creationId xmlns:a16="http://schemas.microsoft.com/office/drawing/2014/main" id="{48682561-D14F-4644-A99C-32FC8673226A}"/>
              </a:ext>
            </a:extLst>
          </p:cNvPr>
          <p:cNvCxnSpPr>
            <a:cxnSpLocks/>
            <a:stCxn id="90" idx="6"/>
          </p:cNvCxnSpPr>
          <p:nvPr userDrawn="1"/>
        </p:nvCxnSpPr>
        <p:spPr>
          <a:xfrm flipH="1">
            <a:off x="2683029" y="4171281"/>
            <a:ext cx="620632" cy="11874"/>
          </a:xfrm>
          <a:prstGeom prst="line">
            <a:avLst/>
          </a:prstGeom>
          <a:ln w="19050">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123" name="组合 122">
            <a:extLst>
              <a:ext uri="{FF2B5EF4-FFF2-40B4-BE49-F238E27FC236}">
                <a16:creationId xmlns:a16="http://schemas.microsoft.com/office/drawing/2014/main" id="{31D9A8A2-C442-4956-BD7A-D56B071E4CF9}"/>
              </a:ext>
            </a:extLst>
          </p:cNvPr>
          <p:cNvGrpSpPr/>
          <p:nvPr userDrawn="1"/>
        </p:nvGrpSpPr>
        <p:grpSpPr>
          <a:xfrm>
            <a:off x="4112315" y="2629490"/>
            <a:ext cx="3852582" cy="2273961"/>
            <a:chOff x="366452" y="1084333"/>
            <a:chExt cx="9816476" cy="5794111"/>
          </a:xfrm>
        </p:grpSpPr>
        <p:sp>
          <p:nvSpPr>
            <p:cNvPr id="124" name="矩形 56">
              <a:extLst>
                <a:ext uri="{FF2B5EF4-FFF2-40B4-BE49-F238E27FC236}">
                  <a16:creationId xmlns:a16="http://schemas.microsoft.com/office/drawing/2014/main" id="{2236FC89-C985-4AA7-AD28-6B8A14F88044}"/>
                </a:ext>
              </a:extLst>
            </p:cNvPr>
            <p:cNvSpPr/>
            <p:nvPr/>
          </p:nvSpPr>
          <p:spPr>
            <a:xfrm>
              <a:off x="9586133" y="3151012"/>
              <a:ext cx="593620" cy="2260600"/>
            </a:xfrm>
            <a:custGeom>
              <a:avLst/>
              <a:gdLst>
                <a:gd name="connsiteX0" fmla="*/ 0 w 593620"/>
                <a:gd name="connsiteY0" fmla="*/ 0 h 2260600"/>
                <a:gd name="connsiteX1" fmla="*/ 593620 w 593620"/>
                <a:gd name="connsiteY1" fmla="*/ 0 h 2260600"/>
                <a:gd name="connsiteX2" fmla="*/ 593620 w 593620"/>
                <a:gd name="connsiteY2" fmla="*/ 2260600 h 2260600"/>
                <a:gd name="connsiteX3" fmla="*/ 0 w 593620"/>
                <a:gd name="connsiteY3" fmla="*/ 2260600 h 2260600"/>
                <a:gd name="connsiteX4" fmla="*/ 0 w 593620"/>
                <a:gd name="connsiteY4" fmla="*/ 0 h 2260600"/>
                <a:gd name="connsiteX0" fmla="*/ 0 w 593620"/>
                <a:gd name="connsiteY0" fmla="*/ 0 h 2260600"/>
                <a:gd name="connsiteX1" fmla="*/ 530120 w 593620"/>
                <a:gd name="connsiteY1" fmla="*/ 66675 h 2260600"/>
                <a:gd name="connsiteX2" fmla="*/ 593620 w 593620"/>
                <a:gd name="connsiteY2" fmla="*/ 2260600 h 2260600"/>
                <a:gd name="connsiteX3" fmla="*/ 0 w 593620"/>
                <a:gd name="connsiteY3" fmla="*/ 2260600 h 2260600"/>
                <a:gd name="connsiteX4" fmla="*/ 0 w 593620"/>
                <a:gd name="connsiteY4" fmla="*/ 0 h 226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620" h="2260600">
                  <a:moveTo>
                    <a:pt x="0" y="0"/>
                  </a:moveTo>
                  <a:lnTo>
                    <a:pt x="530120" y="66675"/>
                  </a:lnTo>
                  <a:lnTo>
                    <a:pt x="593620" y="2260600"/>
                  </a:lnTo>
                  <a:lnTo>
                    <a:pt x="0" y="226060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25" name="矩形 124">
              <a:extLst>
                <a:ext uri="{FF2B5EF4-FFF2-40B4-BE49-F238E27FC236}">
                  <a16:creationId xmlns:a16="http://schemas.microsoft.com/office/drawing/2014/main" id="{F7355F9C-543E-4AAD-93C9-CC72FF590111}"/>
                </a:ext>
              </a:extLst>
            </p:cNvPr>
            <p:cNvSpPr/>
            <p:nvPr/>
          </p:nvSpPr>
          <p:spPr>
            <a:xfrm>
              <a:off x="1301389" y="2304145"/>
              <a:ext cx="1405476" cy="358685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26" name="矩形 47">
              <a:extLst>
                <a:ext uri="{FF2B5EF4-FFF2-40B4-BE49-F238E27FC236}">
                  <a16:creationId xmlns:a16="http://schemas.microsoft.com/office/drawing/2014/main" id="{FC34D06C-F165-4867-84B4-A43F782C4EBE}"/>
                </a:ext>
              </a:extLst>
            </p:cNvPr>
            <p:cNvSpPr/>
            <p:nvPr/>
          </p:nvSpPr>
          <p:spPr>
            <a:xfrm>
              <a:off x="4068061" y="3380158"/>
              <a:ext cx="4822587" cy="2260599"/>
            </a:xfrm>
            <a:custGeom>
              <a:avLst/>
              <a:gdLst>
                <a:gd name="connsiteX0" fmla="*/ 0 w 4729453"/>
                <a:gd name="connsiteY0" fmla="*/ 0 h 2260600"/>
                <a:gd name="connsiteX1" fmla="*/ 4729453 w 4729453"/>
                <a:gd name="connsiteY1" fmla="*/ 0 h 2260600"/>
                <a:gd name="connsiteX2" fmla="*/ 4729453 w 4729453"/>
                <a:gd name="connsiteY2" fmla="*/ 2260600 h 2260600"/>
                <a:gd name="connsiteX3" fmla="*/ 0 w 4729453"/>
                <a:gd name="connsiteY3" fmla="*/ 2260600 h 2260600"/>
                <a:gd name="connsiteX4" fmla="*/ 0 w 4729453"/>
                <a:gd name="connsiteY4" fmla="*/ 0 h 2260600"/>
                <a:gd name="connsiteX0" fmla="*/ 0 w 4822586"/>
                <a:gd name="connsiteY0" fmla="*/ 0 h 2260600"/>
                <a:gd name="connsiteX1" fmla="*/ 4729453 w 4822586"/>
                <a:gd name="connsiteY1" fmla="*/ 0 h 2260600"/>
                <a:gd name="connsiteX2" fmla="*/ 4822586 w 4822586"/>
                <a:gd name="connsiteY2" fmla="*/ 2074333 h 2260600"/>
                <a:gd name="connsiteX3" fmla="*/ 0 w 4822586"/>
                <a:gd name="connsiteY3" fmla="*/ 2260600 h 2260600"/>
                <a:gd name="connsiteX4" fmla="*/ 0 w 4822586"/>
                <a:gd name="connsiteY4" fmla="*/ 0 h 226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2586" h="2260600">
                  <a:moveTo>
                    <a:pt x="0" y="0"/>
                  </a:moveTo>
                  <a:lnTo>
                    <a:pt x="4729453" y="0"/>
                  </a:lnTo>
                  <a:lnTo>
                    <a:pt x="4822586" y="2074333"/>
                  </a:lnTo>
                  <a:lnTo>
                    <a:pt x="0" y="22606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27" name="任意多边形: 形状 126">
              <a:extLst>
                <a:ext uri="{FF2B5EF4-FFF2-40B4-BE49-F238E27FC236}">
                  <a16:creationId xmlns:a16="http://schemas.microsoft.com/office/drawing/2014/main" id="{F392F2B2-B2AB-4A46-B8A6-C4C157AFEF1D}"/>
                </a:ext>
              </a:extLst>
            </p:cNvPr>
            <p:cNvSpPr/>
            <p:nvPr/>
          </p:nvSpPr>
          <p:spPr>
            <a:xfrm>
              <a:off x="4617720" y="2387600"/>
              <a:ext cx="345440" cy="1808480"/>
            </a:xfrm>
            <a:custGeom>
              <a:avLst/>
              <a:gdLst>
                <a:gd name="connsiteX0" fmla="*/ 5080 w 345440"/>
                <a:gd name="connsiteY0" fmla="*/ 0 h 1808480"/>
                <a:gd name="connsiteX1" fmla="*/ 345440 w 345440"/>
                <a:gd name="connsiteY1" fmla="*/ 55880 h 1808480"/>
                <a:gd name="connsiteX2" fmla="*/ 330200 w 345440"/>
                <a:gd name="connsiteY2" fmla="*/ 1808480 h 1808480"/>
                <a:gd name="connsiteX3" fmla="*/ 0 w 345440"/>
                <a:gd name="connsiteY3" fmla="*/ 1793240 h 1808480"/>
                <a:gd name="connsiteX4" fmla="*/ 5080 w 345440"/>
                <a:gd name="connsiteY4" fmla="*/ 0 h 180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440" h="1808480">
                  <a:moveTo>
                    <a:pt x="5080" y="0"/>
                  </a:moveTo>
                  <a:lnTo>
                    <a:pt x="345440" y="55880"/>
                  </a:lnTo>
                  <a:lnTo>
                    <a:pt x="330200" y="1808480"/>
                  </a:lnTo>
                  <a:lnTo>
                    <a:pt x="0" y="1793240"/>
                  </a:lnTo>
                  <a:cubicBezTo>
                    <a:pt x="1693" y="1193800"/>
                    <a:pt x="3387" y="594360"/>
                    <a:pt x="5080" y="0"/>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28" name="任意多边形: 形状 127">
              <a:extLst>
                <a:ext uri="{FF2B5EF4-FFF2-40B4-BE49-F238E27FC236}">
                  <a16:creationId xmlns:a16="http://schemas.microsoft.com/office/drawing/2014/main" id="{0862ADDE-49CA-400B-8AEE-8767942D5564}"/>
                </a:ext>
              </a:extLst>
            </p:cNvPr>
            <p:cNvSpPr/>
            <p:nvPr/>
          </p:nvSpPr>
          <p:spPr>
            <a:xfrm>
              <a:off x="5194300" y="4387850"/>
              <a:ext cx="2844800" cy="514350"/>
            </a:xfrm>
            <a:custGeom>
              <a:avLst/>
              <a:gdLst>
                <a:gd name="connsiteX0" fmla="*/ 6350 w 2844800"/>
                <a:gd name="connsiteY0" fmla="*/ 254000 h 514350"/>
                <a:gd name="connsiteX1" fmla="*/ 673100 w 2844800"/>
                <a:gd name="connsiteY1" fmla="*/ 247650 h 514350"/>
                <a:gd name="connsiteX2" fmla="*/ 2825750 w 2844800"/>
                <a:gd name="connsiteY2" fmla="*/ 0 h 514350"/>
                <a:gd name="connsiteX3" fmla="*/ 2844800 w 2844800"/>
                <a:gd name="connsiteY3" fmla="*/ 279400 h 514350"/>
                <a:gd name="connsiteX4" fmla="*/ 869950 w 2844800"/>
                <a:gd name="connsiteY4" fmla="*/ 488950 h 514350"/>
                <a:gd name="connsiteX5" fmla="*/ 0 w 2844800"/>
                <a:gd name="connsiteY5" fmla="*/ 514350 h 514350"/>
                <a:gd name="connsiteX6" fmla="*/ 6350 w 2844800"/>
                <a:gd name="connsiteY6" fmla="*/ 2540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800" h="514350">
                  <a:moveTo>
                    <a:pt x="6350" y="254000"/>
                  </a:moveTo>
                  <a:lnTo>
                    <a:pt x="673100" y="247650"/>
                  </a:lnTo>
                  <a:lnTo>
                    <a:pt x="2825750" y="0"/>
                  </a:lnTo>
                  <a:lnTo>
                    <a:pt x="2844800" y="279400"/>
                  </a:lnTo>
                  <a:lnTo>
                    <a:pt x="869950" y="488950"/>
                  </a:lnTo>
                  <a:lnTo>
                    <a:pt x="0" y="514350"/>
                  </a:lnTo>
                  <a:lnTo>
                    <a:pt x="6350" y="2540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29" name="任意多边形: 形状 128">
              <a:extLst>
                <a:ext uri="{FF2B5EF4-FFF2-40B4-BE49-F238E27FC236}">
                  <a16:creationId xmlns:a16="http://schemas.microsoft.com/office/drawing/2014/main" id="{77FE56EC-31A5-4DCE-8B77-0974C37AC967}"/>
                </a:ext>
              </a:extLst>
            </p:cNvPr>
            <p:cNvSpPr/>
            <p:nvPr/>
          </p:nvSpPr>
          <p:spPr>
            <a:xfrm>
              <a:off x="5194300" y="4850371"/>
              <a:ext cx="2844800" cy="514350"/>
            </a:xfrm>
            <a:custGeom>
              <a:avLst/>
              <a:gdLst>
                <a:gd name="connsiteX0" fmla="*/ 6350 w 2844800"/>
                <a:gd name="connsiteY0" fmla="*/ 254000 h 514350"/>
                <a:gd name="connsiteX1" fmla="*/ 673100 w 2844800"/>
                <a:gd name="connsiteY1" fmla="*/ 247650 h 514350"/>
                <a:gd name="connsiteX2" fmla="*/ 2825750 w 2844800"/>
                <a:gd name="connsiteY2" fmla="*/ 0 h 514350"/>
                <a:gd name="connsiteX3" fmla="*/ 2844800 w 2844800"/>
                <a:gd name="connsiteY3" fmla="*/ 279400 h 514350"/>
                <a:gd name="connsiteX4" fmla="*/ 869950 w 2844800"/>
                <a:gd name="connsiteY4" fmla="*/ 488950 h 514350"/>
                <a:gd name="connsiteX5" fmla="*/ 0 w 2844800"/>
                <a:gd name="connsiteY5" fmla="*/ 514350 h 514350"/>
                <a:gd name="connsiteX6" fmla="*/ 6350 w 2844800"/>
                <a:gd name="connsiteY6" fmla="*/ 2540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800" h="514350">
                  <a:moveTo>
                    <a:pt x="6350" y="254000"/>
                  </a:moveTo>
                  <a:lnTo>
                    <a:pt x="673100" y="247650"/>
                  </a:lnTo>
                  <a:lnTo>
                    <a:pt x="2825750" y="0"/>
                  </a:lnTo>
                  <a:lnTo>
                    <a:pt x="2844800" y="279400"/>
                  </a:lnTo>
                  <a:lnTo>
                    <a:pt x="869950" y="488950"/>
                  </a:lnTo>
                  <a:lnTo>
                    <a:pt x="0" y="514350"/>
                  </a:lnTo>
                  <a:lnTo>
                    <a:pt x="6350" y="2540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0" name="任意多边形: 形状 129">
              <a:extLst>
                <a:ext uri="{FF2B5EF4-FFF2-40B4-BE49-F238E27FC236}">
                  <a16:creationId xmlns:a16="http://schemas.microsoft.com/office/drawing/2014/main" id="{77DB91FD-8859-4DF0-B893-11A66056C1A7}"/>
                </a:ext>
              </a:extLst>
            </p:cNvPr>
            <p:cNvSpPr/>
            <p:nvPr/>
          </p:nvSpPr>
          <p:spPr>
            <a:xfrm>
              <a:off x="5149850" y="3282950"/>
              <a:ext cx="3175000" cy="527050"/>
            </a:xfrm>
            <a:custGeom>
              <a:avLst/>
              <a:gdLst>
                <a:gd name="connsiteX0" fmla="*/ 25400 w 3175000"/>
                <a:gd name="connsiteY0" fmla="*/ 0 h 527050"/>
                <a:gd name="connsiteX1" fmla="*/ 0 w 3175000"/>
                <a:gd name="connsiteY1" fmla="*/ 342900 h 527050"/>
                <a:gd name="connsiteX2" fmla="*/ 3175000 w 3175000"/>
                <a:gd name="connsiteY2" fmla="*/ 527050 h 527050"/>
                <a:gd name="connsiteX3" fmla="*/ 3175000 w 3175000"/>
                <a:gd name="connsiteY3" fmla="*/ 190500 h 527050"/>
                <a:gd name="connsiteX4" fmla="*/ 25400 w 3175000"/>
                <a:gd name="connsiteY4" fmla="*/ 0 h 52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000" h="527050">
                  <a:moveTo>
                    <a:pt x="25400" y="0"/>
                  </a:moveTo>
                  <a:lnTo>
                    <a:pt x="0" y="342900"/>
                  </a:lnTo>
                  <a:lnTo>
                    <a:pt x="3175000" y="527050"/>
                  </a:lnTo>
                  <a:lnTo>
                    <a:pt x="3175000" y="190500"/>
                  </a:lnTo>
                  <a:lnTo>
                    <a:pt x="2540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1" name="任意多边形: 形状 130">
              <a:extLst>
                <a:ext uri="{FF2B5EF4-FFF2-40B4-BE49-F238E27FC236}">
                  <a16:creationId xmlns:a16="http://schemas.microsoft.com/office/drawing/2014/main" id="{11156239-D841-4188-86DB-D7BB4E7D9ACD}"/>
                </a:ext>
              </a:extLst>
            </p:cNvPr>
            <p:cNvSpPr/>
            <p:nvPr/>
          </p:nvSpPr>
          <p:spPr>
            <a:xfrm>
              <a:off x="5168900" y="3549650"/>
              <a:ext cx="2876550" cy="463550"/>
            </a:xfrm>
            <a:custGeom>
              <a:avLst/>
              <a:gdLst>
                <a:gd name="connsiteX0" fmla="*/ 12700 w 2876550"/>
                <a:gd name="connsiteY0" fmla="*/ 0 h 463550"/>
                <a:gd name="connsiteX1" fmla="*/ 2870200 w 2876550"/>
                <a:gd name="connsiteY1" fmla="*/ 184150 h 463550"/>
                <a:gd name="connsiteX2" fmla="*/ 2876550 w 2876550"/>
                <a:gd name="connsiteY2" fmla="*/ 463550 h 463550"/>
                <a:gd name="connsiteX3" fmla="*/ 0 w 2876550"/>
                <a:gd name="connsiteY3" fmla="*/ 393700 h 463550"/>
                <a:gd name="connsiteX4" fmla="*/ 12700 w 2876550"/>
                <a:gd name="connsiteY4" fmla="*/ 0 h 463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0" h="463550">
                  <a:moveTo>
                    <a:pt x="12700" y="0"/>
                  </a:moveTo>
                  <a:lnTo>
                    <a:pt x="2870200" y="184150"/>
                  </a:lnTo>
                  <a:lnTo>
                    <a:pt x="2876550" y="463550"/>
                  </a:lnTo>
                  <a:lnTo>
                    <a:pt x="0" y="393700"/>
                  </a:lnTo>
                  <a:lnTo>
                    <a:pt x="1270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2" name="任意多边形: 形状 131">
              <a:extLst>
                <a:ext uri="{FF2B5EF4-FFF2-40B4-BE49-F238E27FC236}">
                  <a16:creationId xmlns:a16="http://schemas.microsoft.com/office/drawing/2014/main" id="{3BCA6F3F-2708-4DC1-869E-E80CB81D4C4D}"/>
                </a:ext>
              </a:extLst>
            </p:cNvPr>
            <p:cNvSpPr/>
            <p:nvPr/>
          </p:nvSpPr>
          <p:spPr>
            <a:xfrm>
              <a:off x="4911033" y="2286000"/>
              <a:ext cx="218440" cy="3291840"/>
            </a:xfrm>
            <a:custGeom>
              <a:avLst/>
              <a:gdLst>
                <a:gd name="connsiteX0" fmla="*/ 0 w 218440"/>
                <a:gd name="connsiteY0" fmla="*/ 137160 h 3291840"/>
                <a:gd name="connsiteX1" fmla="*/ 10160 w 218440"/>
                <a:gd name="connsiteY1" fmla="*/ 3261360 h 3291840"/>
                <a:gd name="connsiteX2" fmla="*/ 218440 w 218440"/>
                <a:gd name="connsiteY2" fmla="*/ 3291840 h 3291840"/>
                <a:gd name="connsiteX3" fmla="*/ 167640 w 218440"/>
                <a:gd name="connsiteY3" fmla="*/ 0 h 3291840"/>
                <a:gd name="connsiteX4" fmla="*/ 0 w 218440"/>
                <a:gd name="connsiteY4" fmla="*/ 137160 h 3291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440" h="3291840">
                  <a:moveTo>
                    <a:pt x="0" y="137160"/>
                  </a:moveTo>
                  <a:cubicBezTo>
                    <a:pt x="3387" y="1178560"/>
                    <a:pt x="6773" y="2219960"/>
                    <a:pt x="10160" y="3261360"/>
                  </a:cubicBezTo>
                  <a:lnTo>
                    <a:pt x="218440" y="3291840"/>
                  </a:lnTo>
                  <a:lnTo>
                    <a:pt x="167640" y="0"/>
                  </a:lnTo>
                  <a:lnTo>
                    <a:pt x="0" y="13716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3" name="任意多边形: 形状 132">
              <a:extLst>
                <a:ext uri="{FF2B5EF4-FFF2-40B4-BE49-F238E27FC236}">
                  <a16:creationId xmlns:a16="http://schemas.microsoft.com/office/drawing/2014/main" id="{C563DE40-9A4F-4B9C-8750-F5B6ADA68C63}"/>
                </a:ext>
              </a:extLst>
            </p:cNvPr>
            <p:cNvSpPr/>
            <p:nvPr/>
          </p:nvSpPr>
          <p:spPr>
            <a:xfrm>
              <a:off x="7555230" y="2265771"/>
              <a:ext cx="1259839" cy="3240949"/>
            </a:xfrm>
            <a:custGeom>
              <a:avLst/>
              <a:gdLst>
                <a:gd name="connsiteX0" fmla="*/ 0 w 1259840"/>
                <a:gd name="connsiteY0" fmla="*/ 406400 h 3266440"/>
                <a:gd name="connsiteX1" fmla="*/ 934720 w 1259840"/>
                <a:gd name="connsiteY1" fmla="*/ 0 h 3266440"/>
                <a:gd name="connsiteX2" fmla="*/ 1259840 w 1259840"/>
                <a:gd name="connsiteY2" fmla="*/ 3266440 h 3266440"/>
                <a:gd name="connsiteX3" fmla="*/ 985520 w 1259840"/>
                <a:gd name="connsiteY3" fmla="*/ 3241040 h 3266440"/>
                <a:gd name="connsiteX4" fmla="*/ 711200 w 1259840"/>
                <a:gd name="connsiteY4" fmla="*/ 472440 h 3266440"/>
                <a:gd name="connsiteX5" fmla="*/ 0 w 1259840"/>
                <a:gd name="connsiteY5" fmla="*/ 406400 h 326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840" h="3266440">
                  <a:moveTo>
                    <a:pt x="0" y="406400"/>
                  </a:moveTo>
                  <a:lnTo>
                    <a:pt x="934720" y="0"/>
                  </a:lnTo>
                  <a:lnTo>
                    <a:pt x="1259840" y="3266440"/>
                  </a:lnTo>
                  <a:lnTo>
                    <a:pt x="985520" y="3241040"/>
                  </a:lnTo>
                  <a:lnTo>
                    <a:pt x="711200" y="472440"/>
                  </a:lnTo>
                  <a:lnTo>
                    <a:pt x="0" y="40640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4" name="任意多边形: 形状 133">
              <a:extLst>
                <a:ext uri="{FF2B5EF4-FFF2-40B4-BE49-F238E27FC236}">
                  <a16:creationId xmlns:a16="http://schemas.microsoft.com/office/drawing/2014/main" id="{38C686FD-A532-46E8-A170-881E573652A6}"/>
                </a:ext>
              </a:extLst>
            </p:cNvPr>
            <p:cNvSpPr/>
            <p:nvPr/>
          </p:nvSpPr>
          <p:spPr>
            <a:xfrm>
              <a:off x="5196840" y="3906520"/>
              <a:ext cx="2870200" cy="386080"/>
            </a:xfrm>
            <a:custGeom>
              <a:avLst/>
              <a:gdLst>
                <a:gd name="connsiteX0" fmla="*/ 10160 w 2870200"/>
                <a:gd name="connsiteY0" fmla="*/ 0 h 386080"/>
                <a:gd name="connsiteX1" fmla="*/ 2870200 w 2870200"/>
                <a:gd name="connsiteY1" fmla="*/ 81280 h 386080"/>
                <a:gd name="connsiteX2" fmla="*/ 2854960 w 2870200"/>
                <a:gd name="connsiteY2" fmla="*/ 386080 h 386080"/>
                <a:gd name="connsiteX3" fmla="*/ 0 w 2870200"/>
                <a:gd name="connsiteY3" fmla="*/ 294640 h 386080"/>
                <a:gd name="connsiteX4" fmla="*/ 10160 w 2870200"/>
                <a:gd name="connsiteY4" fmla="*/ 0 h 38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0200" h="386080">
                  <a:moveTo>
                    <a:pt x="10160" y="0"/>
                  </a:moveTo>
                  <a:lnTo>
                    <a:pt x="2870200" y="81280"/>
                  </a:lnTo>
                  <a:lnTo>
                    <a:pt x="2854960" y="386080"/>
                  </a:lnTo>
                  <a:lnTo>
                    <a:pt x="0" y="294640"/>
                  </a:lnTo>
                  <a:cubicBezTo>
                    <a:pt x="1693" y="194733"/>
                    <a:pt x="3387" y="94827"/>
                    <a:pt x="1016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5" name="任意多边形: 形状 134">
              <a:extLst>
                <a:ext uri="{FF2B5EF4-FFF2-40B4-BE49-F238E27FC236}">
                  <a16:creationId xmlns:a16="http://schemas.microsoft.com/office/drawing/2014/main" id="{55CED904-9227-4625-99A2-951BC5B19D79}"/>
                </a:ext>
              </a:extLst>
            </p:cNvPr>
            <p:cNvSpPr/>
            <p:nvPr/>
          </p:nvSpPr>
          <p:spPr>
            <a:xfrm>
              <a:off x="7950200" y="3677920"/>
              <a:ext cx="533400" cy="1788160"/>
            </a:xfrm>
            <a:custGeom>
              <a:avLst/>
              <a:gdLst>
                <a:gd name="connsiteX0" fmla="*/ 96520 w 533400"/>
                <a:gd name="connsiteY0" fmla="*/ 1666240 h 1788160"/>
                <a:gd name="connsiteX1" fmla="*/ 533400 w 533400"/>
                <a:gd name="connsiteY1" fmla="*/ 1788160 h 1788160"/>
                <a:gd name="connsiteX2" fmla="*/ 330200 w 533400"/>
                <a:gd name="connsiteY2" fmla="*/ 0 h 1788160"/>
                <a:gd name="connsiteX3" fmla="*/ 0 w 533400"/>
                <a:gd name="connsiteY3" fmla="*/ 35560 h 1788160"/>
                <a:gd name="connsiteX4" fmla="*/ 96520 w 533400"/>
                <a:gd name="connsiteY4" fmla="*/ 1666240 h 1788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788160">
                  <a:moveTo>
                    <a:pt x="96520" y="1666240"/>
                  </a:moveTo>
                  <a:lnTo>
                    <a:pt x="533400" y="1788160"/>
                  </a:lnTo>
                  <a:lnTo>
                    <a:pt x="330200" y="0"/>
                  </a:lnTo>
                  <a:lnTo>
                    <a:pt x="0" y="35560"/>
                  </a:lnTo>
                  <a:lnTo>
                    <a:pt x="96520" y="166624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6" name="任意多边形: 形状 135">
              <a:extLst>
                <a:ext uri="{FF2B5EF4-FFF2-40B4-BE49-F238E27FC236}">
                  <a16:creationId xmlns:a16="http://schemas.microsoft.com/office/drawing/2014/main" id="{90DD3CE7-4FCC-412D-B7CF-6FFF5A770147}"/>
                </a:ext>
              </a:extLst>
            </p:cNvPr>
            <p:cNvSpPr/>
            <p:nvPr/>
          </p:nvSpPr>
          <p:spPr>
            <a:xfrm>
              <a:off x="5048991" y="2304145"/>
              <a:ext cx="3520036" cy="3285366"/>
            </a:xfrm>
            <a:custGeom>
              <a:avLst/>
              <a:gdLst>
                <a:gd name="connsiteX0" fmla="*/ 0 w 3520036"/>
                <a:gd name="connsiteY0" fmla="*/ 0 h 3285366"/>
                <a:gd name="connsiteX1" fmla="*/ 48552 w 3520036"/>
                <a:gd name="connsiteY1" fmla="*/ 3285366 h 3285366"/>
                <a:gd name="connsiteX2" fmla="*/ 218485 w 3520036"/>
                <a:gd name="connsiteY2" fmla="*/ 3285366 h 3285366"/>
                <a:gd name="connsiteX3" fmla="*/ 186117 w 3520036"/>
                <a:gd name="connsiteY3" fmla="*/ 1051965 h 3285366"/>
                <a:gd name="connsiteX4" fmla="*/ 3188262 w 3520036"/>
                <a:gd name="connsiteY4" fmla="*/ 1254266 h 3285366"/>
                <a:gd name="connsiteX5" fmla="*/ 3382471 w 3520036"/>
                <a:gd name="connsiteY5" fmla="*/ 3155894 h 3285366"/>
                <a:gd name="connsiteX6" fmla="*/ 3520036 w 3520036"/>
                <a:gd name="connsiteY6" fmla="*/ 3180170 h 3285366"/>
                <a:gd name="connsiteX7" fmla="*/ 3236814 w 3520036"/>
                <a:gd name="connsiteY7" fmla="*/ 396510 h 3285366"/>
                <a:gd name="connsiteX8" fmla="*/ 0 w 3520036"/>
                <a:gd name="connsiteY8" fmla="*/ 0 h 328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036" h="3285366">
                  <a:moveTo>
                    <a:pt x="0" y="0"/>
                  </a:moveTo>
                  <a:lnTo>
                    <a:pt x="48552" y="3285366"/>
                  </a:lnTo>
                  <a:lnTo>
                    <a:pt x="218485" y="3285366"/>
                  </a:lnTo>
                  <a:lnTo>
                    <a:pt x="186117" y="1051965"/>
                  </a:lnTo>
                  <a:lnTo>
                    <a:pt x="3188262" y="1254266"/>
                  </a:lnTo>
                  <a:lnTo>
                    <a:pt x="3382471" y="3155894"/>
                  </a:lnTo>
                  <a:lnTo>
                    <a:pt x="3520036" y="3180170"/>
                  </a:lnTo>
                  <a:lnTo>
                    <a:pt x="3236814" y="396510"/>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7" name="任意多边形: 形状 136">
              <a:extLst>
                <a:ext uri="{FF2B5EF4-FFF2-40B4-BE49-F238E27FC236}">
                  <a16:creationId xmlns:a16="http://schemas.microsoft.com/office/drawing/2014/main" id="{D773462A-5E70-49F8-B97E-2C054FE19470}"/>
                </a:ext>
              </a:extLst>
            </p:cNvPr>
            <p:cNvSpPr/>
            <p:nvPr/>
          </p:nvSpPr>
          <p:spPr>
            <a:xfrm>
              <a:off x="1294726" y="1084333"/>
              <a:ext cx="3366286" cy="4806669"/>
            </a:xfrm>
            <a:custGeom>
              <a:avLst/>
              <a:gdLst>
                <a:gd name="connsiteX0" fmla="*/ 105196 w 3366286"/>
                <a:gd name="connsiteY0" fmla="*/ 0 h 4806669"/>
                <a:gd name="connsiteX1" fmla="*/ 0 w 3366286"/>
                <a:gd name="connsiteY1" fmla="*/ 1278541 h 4806669"/>
                <a:gd name="connsiteX2" fmla="*/ 695915 w 3366286"/>
                <a:gd name="connsiteY2" fmla="*/ 1319002 h 4806669"/>
                <a:gd name="connsiteX3" fmla="*/ 453154 w 3366286"/>
                <a:gd name="connsiteY3" fmla="*/ 4806669 h 4806669"/>
                <a:gd name="connsiteX4" fmla="*/ 3317734 w 3366286"/>
                <a:gd name="connsiteY4" fmla="*/ 4604368 h 4806669"/>
                <a:gd name="connsiteX5" fmla="*/ 3366286 w 3366286"/>
                <a:gd name="connsiteY5" fmla="*/ 542166 h 4806669"/>
                <a:gd name="connsiteX6" fmla="*/ 105196 w 3366286"/>
                <a:gd name="connsiteY6" fmla="*/ 0 h 48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286" h="4806669">
                  <a:moveTo>
                    <a:pt x="105196" y="0"/>
                  </a:moveTo>
                  <a:lnTo>
                    <a:pt x="0" y="1278541"/>
                  </a:lnTo>
                  <a:lnTo>
                    <a:pt x="695915" y="1319002"/>
                  </a:lnTo>
                  <a:lnTo>
                    <a:pt x="453154" y="4806669"/>
                  </a:lnTo>
                  <a:lnTo>
                    <a:pt x="3317734" y="4604368"/>
                  </a:lnTo>
                  <a:lnTo>
                    <a:pt x="3366286" y="542166"/>
                  </a:lnTo>
                  <a:lnTo>
                    <a:pt x="105196"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sp>
          <p:nvSpPr>
            <p:cNvPr id="138" name="任意多边形: 形状 137">
              <a:extLst>
                <a:ext uri="{FF2B5EF4-FFF2-40B4-BE49-F238E27FC236}">
                  <a16:creationId xmlns:a16="http://schemas.microsoft.com/office/drawing/2014/main" id="{F026ECB1-0773-48CA-BB68-02DADE28EBED}"/>
                </a:ext>
              </a:extLst>
            </p:cNvPr>
            <p:cNvSpPr/>
            <p:nvPr/>
          </p:nvSpPr>
          <p:spPr>
            <a:xfrm>
              <a:off x="8462009" y="2261473"/>
              <a:ext cx="1720919" cy="3252999"/>
            </a:xfrm>
            <a:custGeom>
              <a:avLst/>
              <a:gdLst>
                <a:gd name="connsiteX0" fmla="*/ 0 w 1699328"/>
                <a:gd name="connsiteY0" fmla="*/ 0 h 3252998"/>
                <a:gd name="connsiteX1" fmla="*/ 323682 w 1699328"/>
                <a:gd name="connsiteY1" fmla="*/ 3252998 h 3252998"/>
                <a:gd name="connsiteX2" fmla="*/ 1699328 w 1699328"/>
                <a:gd name="connsiteY2" fmla="*/ 3155894 h 3252998"/>
                <a:gd name="connsiteX3" fmla="*/ 1375646 w 1699328"/>
                <a:gd name="connsiteY3" fmla="*/ 938676 h 3252998"/>
                <a:gd name="connsiteX4" fmla="*/ 1634591 w 1699328"/>
                <a:gd name="connsiteY4" fmla="*/ 954860 h 3252998"/>
                <a:gd name="connsiteX5" fmla="*/ 1545579 w 1699328"/>
                <a:gd name="connsiteY5" fmla="*/ 218485 h 3252998"/>
                <a:gd name="connsiteX6" fmla="*/ 0 w 1699328"/>
                <a:gd name="connsiteY6" fmla="*/ 0 h 325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328" h="3252998">
                  <a:moveTo>
                    <a:pt x="0" y="0"/>
                  </a:moveTo>
                  <a:lnTo>
                    <a:pt x="323682" y="3252998"/>
                  </a:lnTo>
                  <a:lnTo>
                    <a:pt x="1699328" y="3155894"/>
                  </a:lnTo>
                  <a:lnTo>
                    <a:pt x="1375646" y="938676"/>
                  </a:lnTo>
                  <a:lnTo>
                    <a:pt x="1634591" y="954860"/>
                  </a:lnTo>
                  <a:lnTo>
                    <a:pt x="1545579" y="218485"/>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j-lt"/>
              </a:endParaRPr>
            </a:p>
          </p:txBody>
        </p:sp>
        <p:pic>
          <p:nvPicPr>
            <p:cNvPr id="139" name="图形 138">
              <a:extLst>
                <a:ext uri="{FF2B5EF4-FFF2-40B4-BE49-F238E27FC236}">
                  <a16:creationId xmlns:a16="http://schemas.microsoft.com/office/drawing/2014/main" id="{C5609D2B-B8DA-4C92-95EA-DDC49482A01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47"/>
            <a:stretch>
              <a:fillRect/>
            </a:stretch>
          </p:blipFill>
          <p:spPr>
            <a:xfrm>
              <a:off x="366452" y="2618522"/>
              <a:ext cx="4053783" cy="4259922"/>
            </a:xfrm>
            <a:custGeom>
              <a:avLst/>
              <a:gdLst>
                <a:gd name="connsiteX0" fmla="*/ 91350 w 4053783"/>
                <a:gd name="connsiteY0" fmla="*/ 0 h 4259922"/>
                <a:gd name="connsiteX1" fmla="*/ 4053783 w 4053783"/>
                <a:gd name="connsiteY1" fmla="*/ 0 h 4259922"/>
                <a:gd name="connsiteX2" fmla="*/ 4053783 w 4053783"/>
                <a:gd name="connsiteY2" fmla="*/ 4259922 h 4259922"/>
                <a:gd name="connsiteX3" fmla="*/ 3777575 w 4053783"/>
                <a:gd name="connsiteY3" fmla="*/ 4259922 h 4259922"/>
                <a:gd name="connsiteX4" fmla="*/ 3177975 w 4053783"/>
                <a:gd name="connsiteY4" fmla="*/ 3743246 h 4259922"/>
                <a:gd name="connsiteX5" fmla="*/ 2141997 w 4053783"/>
                <a:gd name="connsiteY5" fmla="*/ 3689195 h 4259922"/>
                <a:gd name="connsiteX6" fmla="*/ 1691572 w 4053783"/>
                <a:gd name="connsiteY6" fmla="*/ 3509024 h 4259922"/>
                <a:gd name="connsiteX7" fmla="*/ 1060977 w 4053783"/>
                <a:gd name="connsiteY7" fmla="*/ 3454973 h 4259922"/>
                <a:gd name="connsiteX8" fmla="*/ 529607 w 4053783"/>
                <a:gd name="connsiteY8" fmla="*/ 3258440 h 4259922"/>
                <a:gd name="connsiteX9" fmla="*/ 660400 w 4053783"/>
                <a:gd name="connsiteY9" fmla="*/ 3103123 h 4259922"/>
                <a:gd name="connsiteX10" fmla="*/ 660400 w 4053783"/>
                <a:gd name="connsiteY10" fmla="*/ 2861823 h 4259922"/>
                <a:gd name="connsiteX11" fmla="*/ 406400 w 4053783"/>
                <a:gd name="connsiteY11" fmla="*/ 2531623 h 4259922"/>
                <a:gd name="connsiteX12" fmla="*/ 241300 w 4053783"/>
                <a:gd name="connsiteY12" fmla="*/ 2417323 h 4259922"/>
                <a:gd name="connsiteX13" fmla="*/ 177800 w 4053783"/>
                <a:gd name="connsiteY13" fmla="*/ 2303023 h 4259922"/>
                <a:gd name="connsiteX14" fmla="*/ 304800 w 4053783"/>
                <a:gd name="connsiteY14" fmla="*/ 1820423 h 4259922"/>
                <a:gd name="connsiteX15" fmla="*/ 177800 w 4053783"/>
                <a:gd name="connsiteY15" fmla="*/ 1528323 h 4259922"/>
                <a:gd name="connsiteX16" fmla="*/ 88900 w 4053783"/>
                <a:gd name="connsiteY16" fmla="*/ 1350523 h 4259922"/>
                <a:gd name="connsiteX17" fmla="*/ 152400 w 4053783"/>
                <a:gd name="connsiteY17" fmla="*/ 1109223 h 4259922"/>
                <a:gd name="connsiteX18" fmla="*/ 127000 w 4053783"/>
                <a:gd name="connsiteY18" fmla="*/ 867923 h 4259922"/>
                <a:gd name="connsiteX19" fmla="*/ 0 w 4053783"/>
                <a:gd name="connsiteY19" fmla="*/ 398023 h 425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53783" h="4259922">
                  <a:moveTo>
                    <a:pt x="91350" y="0"/>
                  </a:moveTo>
                  <a:lnTo>
                    <a:pt x="4053783" y="0"/>
                  </a:lnTo>
                  <a:lnTo>
                    <a:pt x="4053783" y="4259922"/>
                  </a:lnTo>
                  <a:lnTo>
                    <a:pt x="3777575" y="4259922"/>
                  </a:lnTo>
                  <a:lnTo>
                    <a:pt x="3177975" y="3743246"/>
                  </a:lnTo>
                  <a:lnTo>
                    <a:pt x="2141997" y="3689195"/>
                  </a:lnTo>
                  <a:lnTo>
                    <a:pt x="1691572" y="3509024"/>
                  </a:lnTo>
                  <a:lnTo>
                    <a:pt x="1060977" y="3454973"/>
                  </a:lnTo>
                  <a:lnTo>
                    <a:pt x="529607" y="3258440"/>
                  </a:lnTo>
                  <a:lnTo>
                    <a:pt x="660400" y="3103123"/>
                  </a:lnTo>
                  <a:lnTo>
                    <a:pt x="660400" y="2861823"/>
                  </a:lnTo>
                  <a:lnTo>
                    <a:pt x="406400" y="2531623"/>
                  </a:lnTo>
                  <a:lnTo>
                    <a:pt x="241300" y="2417323"/>
                  </a:lnTo>
                  <a:cubicBezTo>
                    <a:pt x="241300" y="2364686"/>
                    <a:pt x="243544" y="2408213"/>
                    <a:pt x="177800" y="2303023"/>
                  </a:cubicBezTo>
                  <a:lnTo>
                    <a:pt x="304800" y="1820423"/>
                  </a:lnTo>
                  <a:lnTo>
                    <a:pt x="177800" y="1528323"/>
                  </a:lnTo>
                  <a:lnTo>
                    <a:pt x="88900" y="1350523"/>
                  </a:lnTo>
                  <a:lnTo>
                    <a:pt x="152400" y="1109223"/>
                  </a:lnTo>
                  <a:lnTo>
                    <a:pt x="127000" y="867923"/>
                  </a:lnTo>
                  <a:lnTo>
                    <a:pt x="0" y="398023"/>
                  </a:lnTo>
                  <a:close/>
                </a:path>
              </a:pathLst>
            </a:custGeom>
          </p:spPr>
        </p:pic>
        <p:sp>
          <p:nvSpPr>
            <p:cNvPr id="140" name="文本框 139">
              <a:extLst>
                <a:ext uri="{FF2B5EF4-FFF2-40B4-BE49-F238E27FC236}">
                  <a16:creationId xmlns:a16="http://schemas.microsoft.com/office/drawing/2014/main" id="{FD0B0AAE-E4FC-4F42-979E-DE2793EBDBCC}"/>
                </a:ext>
              </a:extLst>
            </p:cNvPr>
            <p:cNvSpPr txBox="1"/>
            <p:nvPr/>
          </p:nvSpPr>
          <p:spPr>
            <a:xfrm>
              <a:off x="6046515" y="2884311"/>
              <a:ext cx="1458627" cy="417575"/>
            </a:xfrm>
            <a:custGeom>
              <a:avLst/>
              <a:gdLst/>
              <a:ahLst/>
              <a:cxnLst/>
              <a:rect l="l" t="t" r="r" b="b"/>
              <a:pathLst>
                <a:path w="1458627" h="417575">
                  <a:moveTo>
                    <a:pt x="709314" y="315181"/>
                  </a:moveTo>
                  <a:cubicBezTo>
                    <a:pt x="695449" y="315181"/>
                    <a:pt x="679983" y="318914"/>
                    <a:pt x="662917" y="326380"/>
                  </a:cubicBezTo>
                  <a:cubicBezTo>
                    <a:pt x="665051" y="349845"/>
                    <a:pt x="668784" y="361578"/>
                    <a:pt x="674117" y="361578"/>
                  </a:cubicBezTo>
                  <a:lnTo>
                    <a:pt x="677316" y="361578"/>
                  </a:lnTo>
                  <a:lnTo>
                    <a:pt x="699715" y="356778"/>
                  </a:lnTo>
                  <a:cubicBezTo>
                    <a:pt x="706115" y="348246"/>
                    <a:pt x="713048" y="343979"/>
                    <a:pt x="720514" y="343979"/>
                  </a:cubicBezTo>
                  <a:lnTo>
                    <a:pt x="720514" y="340779"/>
                  </a:lnTo>
                  <a:cubicBezTo>
                    <a:pt x="720514" y="332247"/>
                    <a:pt x="716781" y="323714"/>
                    <a:pt x="709314" y="315181"/>
                  </a:cubicBezTo>
                  <a:close/>
                  <a:moveTo>
                    <a:pt x="1412230" y="300782"/>
                  </a:moveTo>
                  <a:cubicBezTo>
                    <a:pt x="1379165" y="313581"/>
                    <a:pt x="1361566" y="325314"/>
                    <a:pt x="1359433" y="335980"/>
                  </a:cubicBezTo>
                  <a:lnTo>
                    <a:pt x="1359433" y="339179"/>
                  </a:lnTo>
                  <a:lnTo>
                    <a:pt x="1367432" y="339179"/>
                  </a:lnTo>
                  <a:lnTo>
                    <a:pt x="1370632" y="335980"/>
                  </a:lnTo>
                  <a:cubicBezTo>
                    <a:pt x="1398364" y="329580"/>
                    <a:pt x="1412230" y="319981"/>
                    <a:pt x="1412230" y="307181"/>
                  </a:cubicBezTo>
                  <a:close/>
                  <a:moveTo>
                    <a:pt x="784510" y="283183"/>
                  </a:moveTo>
                  <a:lnTo>
                    <a:pt x="738113" y="300782"/>
                  </a:lnTo>
                  <a:lnTo>
                    <a:pt x="738113" y="305582"/>
                  </a:lnTo>
                  <a:lnTo>
                    <a:pt x="755712" y="340779"/>
                  </a:lnTo>
                  <a:cubicBezTo>
                    <a:pt x="755712" y="356778"/>
                    <a:pt x="747712" y="364778"/>
                    <a:pt x="731713" y="364778"/>
                  </a:cubicBezTo>
                  <a:lnTo>
                    <a:pt x="731713" y="367978"/>
                  </a:lnTo>
                  <a:cubicBezTo>
                    <a:pt x="732780" y="375444"/>
                    <a:pt x="739713" y="379177"/>
                    <a:pt x="752512" y="379177"/>
                  </a:cubicBezTo>
                  <a:lnTo>
                    <a:pt x="755712" y="379177"/>
                  </a:lnTo>
                  <a:cubicBezTo>
                    <a:pt x="758911" y="350379"/>
                    <a:pt x="764778" y="335980"/>
                    <a:pt x="773311" y="335980"/>
                  </a:cubicBezTo>
                  <a:cubicBezTo>
                    <a:pt x="775444" y="316781"/>
                    <a:pt x="780243" y="301848"/>
                    <a:pt x="787710" y="291182"/>
                  </a:cubicBezTo>
                  <a:lnTo>
                    <a:pt x="787710" y="286383"/>
                  </a:lnTo>
                  <a:close/>
                  <a:moveTo>
                    <a:pt x="1165845" y="239986"/>
                  </a:moveTo>
                  <a:lnTo>
                    <a:pt x="1173844" y="239986"/>
                  </a:lnTo>
                  <a:cubicBezTo>
                    <a:pt x="1185577" y="247452"/>
                    <a:pt x="1191443" y="259184"/>
                    <a:pt x="1191443" y="275183"/>
                  </a:cubicBezTo>
                  <a:lnTo>
                    <a:pt x="1191443" y="289582"/>
                  </a:lnTo>
                  <a:lnTo>
                    <a:pt x="1183444" y="339179"/>
                  </a:lnTo>
                  <a:lnTo>
                    <a:pt x="1183444" y="342379"/>
                  </a:lnTo>
                  <a:lnTo>
                    <a:pt x="1188243" y="342379"/>
                  </a:lnTo>
                  <a:lnTo>
                    <a:pt x="1226641" y="310381"/>
                  </a:lnTo>
                  <a:lnTo>
                    <a:pt x="1215442" y="289582"/>
                  </a:lnTo>
                  <a:lnTo>
                    <a:pt x="1223441" y="283183"/>
                  </a:lnTo>
                  <a:lnTo>
                    <a:pt x="1247440" y="283183"/>
                  </a:lnTo>
                  <a:cubicBezTo>
                    <a:pt x="1263439" y="290649"/>
                    <a:pt x="1271438" y="301315"/>
                    <a:pt x="1271438" y="315181"/>
                  </a:cubicBezTo>
                  <a:lnTo>
                    <a:pt x="1271438" y="324780"/>
                  </a:lnTo>
                  <a:lnTo>
                    <a:pt x="1253839" y="332780"/>
                  </a:lnTo>
                  <a:cubicBezTo>
                    <a:pt x="1242107" y="329580"/>
                    <a:pt x="1236240" y="324780"/>
                    <a:pt x="1236240" y="318381"/>
                  </a:cubicBezTo>
                  <a:lnTo>
                    <a:pt x="1229841" y="318381"/>
                  </a:lnTo>
                  <a:lnTo>
                    <a:pt x="1194643" y="374377"/>
                  </a:lnTo>
                  <a:cubicBezTo>
                    <a:pt x="1188243" y="374377"/>
                    <a:pt x="1180244" y="382377"/>
                    <a:pt x="1170644" y="398376"/>
                  </a:cubicBezTo>
                  <a:lnTo>
                    <a:pt x="1165845" y="398376"/>
                  </a:lnTo>
                  <a:cubicBezTo>
                    <a:pt x="1154112" y="389843"/>
                    <a:pt x="1146113" y="380244"/>
                    <a:pt x="1141846" y="369578"/>
                  </a:cubicBezTo>
                  <a:lnTo>
                    <a:pt x="1141846" y="366378"/>
                  </a:lnTo>
                  <a:cubicBezTo>
                    <a:pt x="1157845" y="301315"/>
                    <a:pt x="1165845" y="260784"/>
                    <a:pt x="1165845" y="244785"/>
                  </a:cubicBezTo>
                  <a:close/>
                  <a:moveTo>
                    <a:pt x="199987" y="207987"/>
                  </a:moveTo>
                  <a:lnTo>
                    <a:pt x="185588" y="212787"/>
                  </a:lnTo>
                  <a:lnTo>
                    <a:pt x="185588" y="222387"/>
                  </a:lnTo>
                  <a:lnTo>
                    <a:pt x="199987" y="227186"/>
                  </a:lnTo>
                  <a:lnTo>
                    <a:pt x="203187" y="222387"/>
                  </a:lnTo>
                  <a:lnTo>
                    <a:pt x="199987" y="215987"/>
                  </a:lnTo>
                  <a:close/>
                  <a:moveTo>
                    <a:pt x="212787" y="203188"/>
                  </a:moveTo>
                  <a:lnTo>
                    <a:pt x="227186" y="227186"/>
                  </a:lnTo>
                  <a:lnTo>
                    <a:pt x="227186" y="231986"/>
                  </a:lnTo>
                  <a:lnTo>
                    <a:pt x="222386" y="252785"/>
                  </a:lnTo>
                  <a:lnTo>
                    <a:pt x="227186" y="257584"/>
                  </a:lnTo>
                  <a:lnTo>
                    <a:pt x="212787" y="270384"/>
                  </a:lnTo>
                  <a:lnTo>
                    <a:pt x="195188" y="270384"/>
                  </a:lnTo>
                  <a:lnTo>
                    <a:pt x="182389" y="262384"/>
                  </a:lnTo>
                  <a:lnTo>
                    <a:pt x="169589" y="262384"/>
                  </a:lnTo>
                  <a:lnTo>
                    <a:pt x="169589" y="275183"/>
                  </a:lnTo>
                  <a:lnTo>
                    <a:pt x="190388" y="289582"/>
                  </a:lnTo>
                  <a:lnTo>
                    <a:pt x="207987" y="289582"/>
                  </a:lnTo>
                  <a:cubicBezTo>
                    <a:pt x="241052" y="289582"/>
                    <a:pt x="261850" y="275717"/>
                    <a:pt x="270383" y="247985"/>
                  </a:cubicBezTo>
                  <a:lnTo>
                    <a:pt x="270383" y="244785"/>
                  </a:lnTo>
                  <a:cubicBezTo>
                    <a:pt x="263984" y="217054"/>
                    <a:pt x="249584" y="203188"/>
                    <a:pt x="227186" y="203188"/>
                  </a:cubicBezTo>
                  <a:close/>
                  <a:moveTo>
                    <a:pt x="717314" y="187189"/>
                  </a:moveTo>
                  <a:lnTo>
                    <a:pt x="702915" y="191988"/>
                  </a:lnTo>
                  <a:lnTo>
                    <a:pt x="702915" y="198388"/>
                  </a:lnTo>
                  <a:lnTo>
                    <a:pt x="717314" y="198388"/>
                  </a:lnTo>
                  <a:close/>
                  <a:moveTo>
                    <a:pt x="1420229" y="169590"/>
                  </a:moveTo>
                  <a:cubicBezTo>
                    <a:pt x="1397831" y="169590"/>
                    <a:pt x="1383431" y="183989"/>
                    <a:pt x="1377032" y="212787"/>
                  </a:cubicBezTo>
                  <a:lnTo>
                    <a:pt x="1377032" y="227186"/>
                  </a:lnTo>
                  <a:cubicBezTo>
                    <a:pt x="1391964" y="227186"/>
                    <a:pt x="1407430" y="211721"/>
                    <a:pt x="1423429" y="180789"/>
                  </a:cubicBezTo>
                  <a:close/>
                  <a:moveTo>
                    <a:pt x="1197843" y="166390"/>
                  </a:moveTo>
                  <a:cubicBezTo>
                    <a:pt x="1203176" y="166390"/>
                    <a:pt x="1205842" y="170123"/>
                    <a:pt x="1205842" y="177589"/>
                  </a:cubicBezTo>
                  <a:lnTo>
                    <a:pt x="1215442" y="174390"/>
                  </a:lnTo>
                  <a:cubicBezTo>
                    <a:pt x="1233574" y="174390"/>
                    <a:pt x="1245306" y="181322"/>
                    <a:pt x="1250640" y="195188"/>
                  </a:cubicBezTo>
                  <a:lnTo>
                    <a:pt x="1244240" y="219187"/>
                  </a:lnTo>
                  <a:cubicBezTo>
                    <a:pt x="1248506" y="228786"/>
                    <a:pt x="1250640" y="241585"/>
                    <a:pt x="1250640" y="257584"/>
                  </a:cubicBezTo>
                  <a:lnTo>
                    <a:pt x="1250640" y="262384"/>
                  </a:lnTo>
                  <a:lnTo>
                    <a:pt x="1247440" y="265584"/>
                  </a:lnTo>
                  <a:lnTo>
                    <a:pt x="1205842" y="251185"/>
                  </a:lnTo>
                  <a:lnTo>
                    <a:pt x="1205842" y="227186"/>
                  </a:lnTo>
                  <a:lnTo>
                    <a:pt x="1209042" y="222387"/>
                  </a:lnTo>
                  <a:lnTo>
                    <a:pt x="1233041" y="227186"/>
                  </a:lnTo>
                  <a:lnTo>
                    <a:pt x="1233041" y="219187"/>
                  </a:lnTo>
                  <a:lnTo>
                    <a:pt x="1229841" y="204788"/>
                  </a:lnTo>
                  <a:cubicBezTo>
                    <a:pt x="1208509" y="198388"/>
                    <a:pt x="1197843" y="188255"/>
                    <a:pt x="1197843" y="174390"/>
                  </a:cubicBezTo>
                  <a:close/>
                  <a:moveTo>
                    <a:pt x="741313" y="119993"/>
                  </a:moveTo>
                  <a:lnTo>
                    <a:pt x="738113" y="137592"/>
                  </a:lnTo>
                  <a:lnTo>
                    <a:pt x="752512" y="137592"/>
                  </a:lnTo>
                  <a:lnTo>
                    <a:pt x="755712" y="134392"/>
                  </a:lnTo>
                  <a:lnTo>
                    <a:pt x="752512" y="131192"/>
                  </a:lnTo>
                  <a:lnTo>
                    <a:pt x="752512" y="127992"/>
                  </a:lnTo>
                  <a:lnTo>
                    <a:pt x="755712" y="123193"/>
                  </a:lnTo>
                  <a:lnTo>
                    <a:pt x="755712" y="119993"/>
                  </a:lnTo>
                  <a:close/>
                  <a:moveTo>
                    <a:pt x="1205842" y="116793"/>
                  </a:moveTo>
                  <a:lnTo>
                    <a:pt x="1218642" y="116793"/>
                  </a:lnTo>
                  <a:cubicBezTo>
                    <a:pt x="1228241" y="116793"/>
                    <a:pt x="1237840" y="121593"/>
                    <a:pt x="1247440" y="131192"/>
                  </a:cubicBezTo>
                  <a:cubicBezTo>
                    <a:pt x="1247440" y="142925"/>
                    <a:pt x="1242640" y="149858"/>
                    <a:pt x="1233041" y="151991"/>
                  </a:cubicBezTo>
                  <a:lnTo>
                    <a:pt x="1229841" y="151991"/>
                  </a:lnTo>
                  <a:lnTo>
                    <a:pt x="1226641" y="148791"/>
                  </a:lnTo>
                  <a:lnTo>
                    <a:pt x="1212242" y="151991"/>
                  </a:lnTo>
                  <a:lnTo>
                    <a:pt x="1209042" y="151991"/>
                  </a:lnTo>
                  <a:lnTo>
                    <a:pt x="1212242" y="142391"/>
                  </a:lnTo>
                  <a:cubicBezTo>
                    <a:pt x="1212242" y="134925"/>
                    <a:pt x="1207442" y="129059"/>
                    <a:pt x="1197843" y="124793"/>
                  </a:cubicBezTo>
                  <a:close/>
                  <a:moveTo>
                    <a:pt x="758911" y="95994"/>
                  </a:moveTo>
                  <a:lnTo>
                    <a:pt x="752512" y="102394"/>
                  </a:lnTo>
                  <a:lnTo>
                    <a:pt x="773311" y="99194"/>
                  </a:lnTo>
                  <a:lnTo>
                    <a:pt x="773311" y="95994"/>
                  </a:lnTo>
                  <a:close/>
                  <a:moveTo>
                    <a:pt x="1153046" y="81595"/>
                  </a:moveTo>
                  <a:cubicBezTo>
                    <a:pt x="1162645" y="81595"/>
                    <a:pt x="1171711" y="107727"/>
                    <a:pt x="1180244" y="159990"/>
                  </a:cubicBezTo>
                  <a:lnTo>
                    <a:pt x="1173844" y="187189"/>
                  </a:lnTo>
                  <a:lnTo>
                    <a:pt x="1177044" y="187189"/>
                  </a:lnTo>
                  <a:lnTo>
                    <a:pt x="1170644" y="201588"/>
                  </a:lnTo>
                  <a:cubicBezTo>
                    <a:pt x="1161045" y="236786"/>
                    <a:pt x="1143446" y="254385"/>
                    <a:pt x="1117848" y="254385"/>
                  </a:cubicBezTo>
                  <a:cubicBezTo>
                    <a:pt x="1100782" y="241585"/>
                    <a:pt x="1091183" y="229853"/>
                    <a:pt x="1089049" y="219187"/>
                  </a:cubicBezTo>
                  <a:lnTo>
                    <a:pt x="1093849" y="215987"/>
                  </a:lnTo>
                  <a:cubicBezTo>
                    <a:pt x="1093849" y="193588"/>
                    <a:pt x="1113581" y="148791"/>
                    <a:pt x="1153046" y="81595"/>
                  </a:cubicBezTo>
                  <a:close/>
                  <a:moveTo>
                    <a:pt x="1417029" y="71996"/>
                  </a:moveTo>
                  <a:lnTo>
                    <a:pt x="1437828" y="71996"/>
                  </a:lnTo>
                  <a:lnTo>
                    <a:pt x="1441028" y="81595"/>
                  </a:lnTo>
                  <a:lnTo>
                    <a:pt x="1441028" y="86395"/>
                  </a:lnTo>
                  <a:cubicBezTo>
                    <a:pt x="1415430" y="109860"/>
                    <a:pt x="1398897" y="133325"/>
                    <a:pt x="1391431" y="156791"/>
                  </a:cubicBezTo>
                  <a:lnTo>
                    <a:pt x="1391431" y="163190"/>
                  </a:lnTo>
                  <a:lnTo>
                    <a:pt x="1420229" y="145591"/>
                  </a:lnTo>
                  <a:cubicBezTo>
                    <a:pt x="1434095" y="145591"/>
                    <a:pt x="1441028" y="152524"/>
                    <a:pt x="1441028" y="166390"/>
                  </a:cubicBezTo>
                  <a:lnTo>
                    <a:pt x="1441028" y="169590"/>
                  </a:lnTo>
                  <a:cubicBezTo>
                    <a:pt x="1438895" y="188789"/>
                    <a:pt x="1429295" y="205321"/>
                    <a:pt x="1412230" y="219187"/>
                  </a:cubicBezTo>
                  <a:lnTo>
                    <a:pt x="1412230" y="222387"/>
                  </a:lnTo>
                  <a:lnTo>
                    <a:pt x="1417029" y="239986"/>
                  </a:lnTo>
                  <a:cubicBezTo>
                    <a:pt x="1408497" y="239986"/>
                    <a:pt x="1395164" y="251718"/>
                    <a:pt x="1377032" y="275183"/>
                  </a:cubicBezTo>
                  <a:lnTo>
                    <a:pt x="1377032" y="283183"/>
                  </a:lnTo>
                  <a:lnTo>
                    <a:pt x="1441028" y="265584"/>
                  </a:lnTo>
                  <a:cubicBezTo>
                    <a:pt x="1452760" y="269850"/>
                    <a:pt x="1458627" y="277850"/>
                    <a:pt x="1458627" y="289582"/>
                  </a:cubicBezTo>
                  <a:lnTo>
                    <a:pt x="1458627" y="292782"/>
                  </a:lnTo>
                  <a:cubicBezTo>
                    <a:pt x="1458627" y="311981"/>
                    <a:pt x="1445828" y="327447"/>
                    <a:pt x="1420229" y="339179"/>
                  </a:cubicBezTo>
                  <a:lnTo>
                    <a:pt x="1423429" y="348779"/>
                  </a:lnTo>
                  <a:cubicBezTo>
                    <a:pt x="1421296" y="367978"/>
                    <a:pt x="1416496" y="377577"/>
                    <a:pt x="1409030" y="377577"/>
                  </a:cubicBezTo>
                  <a:lnTo>
                    <a:pt x="1402630" y="377577"/>
                  </a:lnTo>
                  <a:lnTo>
                    <a:pt x="1353033" y="366378"/>
                  </a:lnTo>
                  <a:lnTo>
                    <a:pt x="1349834" y="366378"/>
                  </a:lnTo>
                  <a:lnTo>
                    <a:pt x="1353033" y="391976"/>
                  </a:lnTo>
                  <a:lnTo>
                    <a:pt x="1353033" y="401576"/>
                  </a:lnTo>
                  <a:lnTo>
                    <a:pt x="1346634" y="409575"/>
                  </a:lnTo>
                  <a:lnTo>
                    <a:pt x="1324235" y="409575"/>
                  </a:lnTo>
                  <a:lnTo>
                    <a:pt x="1314636" y="374377"/>
                  </a:lnTo>
                  <a:cubicBezTo>
                    <a:pt x="1324235" y="314648"/>
                    <a:pt x="1335968" y="263984"/>
                    <a:pt x="1349834" y="222387"/>
                  </a:cubicBezTo>
                  <a:cubicBezTo>
                    <a:pt x="1361566" y="202121"/>
                    <a:pt x="1375432" y="165857"/>
                    <a:pt x="1391431" y="113593"/>
                  </a:cubicBezTo>
                  <a:lnTo>
                    <a:pt x="1391431" y="110393"/>
                  </a:lnTo>
                  <a:cubicBezTo>
                    <a:pt x="1348767" y="132792"/>
                    <a:pt x="1325302" y="156257"/>
                    <a:pt x="1321035" y="180789"/>
                  </a:cubicBezTo>
                  <a:lnTo>
                    <a:pt x="1321035" y="191988"/>
                  </a:lnTo>
                  <a:lnTo>
                    <a:pt x="1329035" y="222387"/>
                  </a:lnTo>
                  <a:lnTo>
                    <a:pt x="1324235" y="239986"/>
                  </a:lnTo>
                  <a:lnTo>
                    <a:pt x="1314636" y="239986"/>
                  </a:lnTo>
                  <a:cubicBezTo>
                    <a:pt x="1300770" y="230386"/>
                    <a:pt x="1293837" y="215454"/>
                    <a:pt x="1293837" y="195188"/>
                  </a:cubicBezTo>
                  <a:lnTo>
                    <a:pt x="1293837" y="145591"/>
                  </a:lnTo>
                  <a:lnTo>
                    <a:pt x="1297037" y="110393"/>
                  </a:lnTo>
                  <a:lnTo>
                    <a:pt x="1300237" y="110393"/>
                  </a:lnTo>
                  <a:lnTo>
                    <a:pt x="1311436" y="169590"/>
                  </a:lnTo>
                  <a:lnTo>
                    <a:pt x="1317835" y="169590"/>
                  </a:lnTo>
                  <a:lnTo>
                    <a:pt x="1321035" y="166390"/>
                  </a:lnTo>
                  <a:cubicBezTo>
                    <a:pt x="1333835" y="140792"/>
                    <a:pt x="1365833" y="109327"/>
                    <a:pt x="1417029" y="71996"/>
                  </a:cubicBezTo>
                  <a:close/>
                  <a:moveTo>
                    <a:pt x="195188" y="57597"/>
                  </a:moveTo>
                  <a:cubicBezTo>
                    <a:pt x="167456" y="57597"/>
                    <a:pt x="153590" y="68796"/>
                    <a:pt x="153590" y="91195"/>
                  </a:cubicBezTo>
                  <a:lnTo>
                    <a:pt x="164790" y="102394"/>
                  </a:lnTo>
                  <a:lnTo>
                    <a:pt x="199987" y="65596"/>
                  </a:lnTo>
                  <a:lnTo>
                    <a:pt x="199987" y="57597"/>
                  </a:lnTo>
                  <a:close/>
                  <a:moveTo>
                    <a:pt x="1229841" y="46397"/>
                  </a:moveTo>
                  <a:cubicBezTo>
                    <a:pt x="1255439" y="50664"/>
                    <a:pt x="1268239" y="56530"/>
                    <a:pt x="1268239" y="63996"/>
                  </a:cubicBezTo>
                  <a:lnTo>
                    <a:pt x="1268239" y="71996"/>
                  </a:lnTo>
                  <a:lnTo>
                    <a:pt x="1261839" y="81595"/>
                  </a:lnTo>
                  <a:lnTo>
                    <a:pt x="1229841" y="78395"/>
                  </a:lnTo>
                  <a:cubicBezTo>
                    <a:pt x="1222375" y="64530"/>
                    <a:pt x="1216508" y="57597"/>
                    <a:pt x="1212242" y="57597"/>
                  </a:cubicBezTo>
                  <a:cubicBezTo>
                    <a:pt x="1212242" y="53330"/>
                    <a:pt x="1218108" y="49597"/>
                    <a:pt x="1229841" y="46397"/>
                  </a:cubicBezTo>
                  <a:close/>
                  <a:moveTo>
                    <a:pt x="1381832" y="19199"/>
                  </a:moveTo>
                  <a:cubicBezTo>
                    <a:pt x="1405297" y="25599"/>
                    <a:pt x="1417029" y="36265"/>
                    <a:pt x="1417029" y="51197"/>
                  </a:cubicBezTo>
                  <a:lnTo>
                    <a:pt x="1409030" y="57597"/>
                  </a:lnTo>
                  <a:lnTo>
                    <a:pt x="1399431" y="57597"/>
                  </a:lnTo>
                  <a:cubicBezTo>
                    <a:pt x="1387698" y="57597"/>
                    <a:pt x="1374365" y="45864"/>
                    <a:pt x="1359433" y="22399"/>
                  </a:cubicBezTo>
                  <a:close/>
                  <a:moveTo>
                    <a:pt x="239985" y="3200"/>
                  </a:moveTo>
                  <a:lnTo>
                    <a:pt x="257584" y="3200"/>
                  </a:lnTo>
                  <a:lnTo>
                    <a:pt x="275183" y="8000"/>
                  </a:lnTo>
                  <a:cubicBezTo>
                    <a:pt x="322113" y="8000"/>
                    <a:pt x="353578" y="82662"/>
                    <a:pt x="369577" y="231986"/>
                  </a:cubicBezTo>
                  <a:lnTo>
                    <a:pt x="369577" y="278383"/>
                  </a:lnTo>
                  <a:lnTo>
                    <a:pt x="372777" y="284783"/>
                  </a:lnTo>
                  <a:cubicBezTo>
                    <a:pt x="362111" y="358378"/>
                    <a:pt x="330646" y="395176"/>
                    <a:pt x="278383" y="395176"/>
                  </a:cubicBezTo>
                  <a:lnTo>
                    <a:pt x="262384" y="390376"/>
                  </a:lnTo>
                  <a:lnTo>
                    <a:pt x="262384" y="385577"/>
                  </a:lnTo>
                  <a:lnTo>
                    <a:pt x="265583" y="380777"/>
                  </a:lnTo>
                  <a:lnTo>
                    <a:pt x="247984" y="380777"/>
                  </a:lnTo>
                  <a:lnTo>
                    <a:pt x="247984" y="390376"/>
                  </a:lnTo>
                  <a:cubicBezTo>
                    <a:pt x="226652" y="388243"/>
                    <a:pt x="205854" y="375977"/>
                    <a:pt x="185588" y="353579"/>
                  </a:cubicBezTo>
                  <a:lnTo>
                    <a:pt x="159990" y="371178"/>
                  </a:lnTo>
                  <a:cubicBezTo>
                    <a:pt x="133325" y="371178"/>
                    <a:pt x="101860" y="352512"/>
                    <a:pt x="65596" y="315181"/>
                  </a:cubicBezTo>
                  <a:lnTo>
                    <a:pt x="44797" y="319981"/>
                  </a:lnTo>
                  <a:lnTo>
                    <a:pt x="39997" y="319981"/>
                  </a:lnTo>
                  <a:cubicBezTo>
                    <a:pt x="13332" y="319981"/>
                    <a:pt x="0" y="300782"/>
                    <a:pt x="0" y="262384"/>
                  </a:cubicBezTo>
                  <a:lnTo>
                    <a:pt x="0" y="247985"/>
                  </a:lnTo>
                  <a:cubicBezTo>
                    <a:pt x="14932" y="162657"/>
                    <a:pt x="29865" y="119993"/>
                    <a:pt x="44797" y="119993"/>
                  </a:cubicBezTo>
                  <a:lnTo>
                    <a:pt x="52796" y="119993"/>
                  </a:lnTo>
                  <a:lnTo>
                    <a:pt x="70395" y="172790"/>
                  </a:lnTo>
                  <a:lnTo>
                    <a:pt x="70395" y="190389"/>
                  </a:lnTo>
                  <a:lnTo>
                    <a:pt x="65596" y="195188"/>
                  </a:lnTo>
                  <a:lnTo>
                    <a:pt x="70395" y="195188"/>
                  </a:lnTo>
                  <a:lnTo>
                    <a:pt x="73595" y="198388"/>
                  </a:lnTo>
                  <a:lnTo>
                    <a:pt x="78395" y="198388"/>
                  </a:lnTo>
                  <a:lnTo>
                    <a:pt x="83195" y="195188"/>
                  </a:lnTo>
                  <a:lnTo>
                    <a:pt x="83195" y="198388"/>
                  </a:lnTo>
                  <a:cubicBezTo>
                    <a:pt x="154657" y="185589"/>
                    <a:pt x="190388" y="167990"/>
                    <a:pt x="190388" y="145591"/>
                  </a:cubicBezTo>
                  <a:lnTo>
                    <a:pt x="177589" y="140792"/>
                  </a:lnTo>
                  <a:lnTo>
                    <a:pt x="185588" y="127992"/>
                  </a:lnTo>
                  <a:lnTo>
                    <a:pt x="185588" y="123193"/>
                  </a:lnTo>
                  <a:cubicBezTo>
                    <a:pt x="171723" y="123193"/>
                    <a:pt x="164790" y="120526"/>
                    <a:pt x="164790" y="115193"/>
                  </a:cubicBezTo>
                  <a:lnTo>
                    <a:pt x="137591" y="123193"/>
                  </a:lnTo>
                  <a:lnTo>
                    <a:pt x="127992" y="123193"/>
                  </a:lnTo>
                  <a:lnTo>
                    <a:pt x="119992" y="83195"/>
                  </a:lnTo>
                  <a:lnTo>
                    <a:pt x="127992" y="70396"/>
                  </a:lnTo>
                  <a:lnTo>
                    <a:pt x="140791" y="73596"/>
                  </a:lnTo>
                  <a:cubicBezTo>
                    <a:pt x="172789" y="54397"/>
                    <a:pt x="195188" y="44264"/>
                    <a:pt x="207987" y="43198"/>
                  </a:cubicBezTo>
                  <a:lnTo>
                    <a:pt x="244785" y="57597"/>
                  </a:lnTo>
                  <a:lnTo>
                    <a:pt x="244785" y="78395"/>
                  </a:lnTo>
                  <a:cubicBezTo>
                    <a:pt x="220253" y="98661"/>
                    <a:pt x="207987" y="112527"/>
                    <a:pt x="207987" y="119993"/>
                  </a:cubicBezTo>
                  <a:cubicBezTo>
                    <a:pt x="220786" y="125326"/>
                    <a:pt x="227186" y="136525"/>
                    <a:pt x="227186" y="153591"/>
                  </a:cubicBezTo>
                  <a:lnTo>
                    <a:pt x="262384" y="145591"/>
                  </a:lnTo>
                  <a:lnTo>
                    <a:pt x="270383" y="145591"/>
                  </a:lnTo>
                  <a:lnTo>
                    <a:pt x="270383" y="150391"/>
                  </a:lnTo>
                  <a:cubicBezTo>
                    <a:pt x="228786" y="163190"/>
                    <a:pt x="207987" y="174923"/>
                    <a:pt x="207987" y="185589"/>
                  </a:cubicBezTo>
                  <a:lnTo>
                    <a:pt x="207987" y="195188"/>
                  </a:lnTo>
                  <a:lnTo>
                    <a:pt x="212787" y="190389"/>
                  </a:lnTo>
                  <a:cubicBezTo>
                    <a:pt x="267183" y="194655"/>
                    <a:pt x="294382" y="213854"/>
                    <a:pt x="294382" y="247985"/>
                  </a:cubicBezTo>
                  <a:lnTo>
                    <a:pt x="294382" y="257584"/>
                  </a:lnTo>
                  <a:lnTo>
                    <a:pt x="289582" y="262384"/>
                  </a:lnTo>
                  <a:lnTo>
                    <a:pt x="294382" y="265584"/>
                  </a:lnTo>
                  <a:lnTo>
                    <a:pt x="294382" y="275183"/>
                  </a:lnTo>
                  <a:cubicBezTo>
                    <a:pt x="283716" y="291182"/>
                    <a:pt x="271450" y="301848"/>
                    <a:pt x="257584" y="307181"/>
                  </a:cubicBezTo>
                  <a:lnTo>
                    <a:pt x="257584" y="302382"/>
                  </a:lnTo>
                  <a:lnTo>
                    <a:pt x="235185" y="307181"/>
                  </a:lnTo>
                  <a:lnTo>
                    <a:pt x="212787" y="307181"/>
                  </a:lnTo>
                  <a:cubicBezTo>
                    <a:pt x="192521" y="307181"/>
                    <a:pt x="174922" y="296515"/>
                    <a:pt x="159990" y="275183"/>
                  </a:cubicBezTo>
                  <a:lnTo>
                    <a:pt x="159990" y="265584"/>
                  </a:lnTo>
                  <a:lnTo>
                    <a:pt x="164790" y="262384"/>
                  </a:lnTo>
                  <a:lnTo>
                    <a:pt x="159990" y="262384"/>
                  </a:lnTo>
                  <a:lnTo>
                    <a:pt x="164790" y="239986"/>
                  </a:lnTo>
                  <a:lnTo>
                    <a:pt x="164790" y="235186"/>
                  </a:lnTo>
                  <a:lnTo>
                    <a:pt x="159990" y="231986"/>
                  </a:lnTo>
                  <a:lnTo>
                    <a:pt x="145591" y="244785"/>
                  </a:lnTo>
                  <a:cubicBezTo>
                    <a:pt x="145591" y="277850"/>
                    <a:pt x="135458" y="294382"/>
                    <a:pt x="115193" y="294382"/>
                  </a:cubicBezTo>
                  <a:lnTo>
                    <a:pt x="107193" y="265584"/>
                  </a:lnTo>
                  <a:lnTo>
                    <a:pt x="110393" y="252785"/>
                  </a:lnTo>
                  <a:lnTo>
                    <a:pt x="164790" y="198388"/>
                  </a:lnTo>
                  <a:lnTo>
                    <a:pt x="164790" y="195188"/>
                  </a:lnTo>
                  <a:lnTo>
                    <a:pt x="70395" y="227186"/>
                  </a:lnTo>
                  <a:lnTo>
                    <a:pt x="70395" y="239986"/>
                  </a:lnTo>
                  <a:lnTo>
                    <a:pt x="78395" y="294382"/>
                  </a:lnTo>
                  <a:lnTo>
                    <a:pt x="70395" y="307181"/>
                  </a:lnTo>
                  <a:lnTo>
                    <a:pt x="70395" y="310381"/>
                  </a:lnTo>
                  <a:lnTo>
                    <a:pt x="107193" y="319981"/>
                  </a:lnTo>
                  <a:lnTo>
                    <a:pt x="169589" y="307181"/>
                  </a:lnTo>
                  <a:lnTo>
                    <a:pt x="195188" y="319981"/>
                  </a:lnTo>
                  <a:lnTo>
                    <a:pt x="195188" y="345579"/>
                  </a:lnTo>
                  <a:cubicBezTo>
                    <a:pt x="207987" y="359445"/>
                    <a:pt x="222919" y="366378"/>
                    <a:pt x="239985" y="366378"/>
                  </a:cubicBezTo>
                  <a:lnTo>
                    <a:pt x="278383" y="361578"/>
                  </a:lnTo>
                  <a:cubicBezTo>
                    <a:pt x="314647" y="342379"/>
                    <a:pt x="332779" y="297582"/>
                    <a:pt x="332779" y="227186"/>
                  </a:cubicBezTo>
                  <a:lnTo>
                    <a:pt x="332779" y="203188"/>
                  </a:lnTo>
                  <a:lnTo>
                    <a:pt x="324780" y="123193"/>
                  </a:lnTo>
                  <a:cubicBezTo>
                    <a:pt x="317314" y="58130"/>
                    <a:pt x="296515" y="25599"/>
                    <a:pt x="262384" y="25599"/>
                  </a:cubicBezTo>
                  <a:lnTo>
                    <a:pt x="257584" y="25599"/>
                  </a:lnTo>
                  <a:lnTo>
                    <a:pt x="207987" y="35198"/>
                  </a:lnTo>
                  <a:lnTo>
                    <a:pt x="190388" y="35198"/>
                  </a:lnTo>
                  <a:lnTo>
                    <a:pt x="190388" y="28798"/>
                  </a:lnTo>
                  <a:cubicBezTo>
                    <a:pt x="190388" y="20266"/>
                    <a:pt x="206920" y="11733"/>
                    <a:pt x="239985" y="3200"/>
                  </a:cubicBezTo>
                  <a:close/>
                  <a:moveTo>
                    <a:pt x="731713" y="0"/>
                  </a:moveTo>
                  <a:cubicBezTo>
                    <a:pt x="743446" y="0"/>
                    <a:pt x="749312" y="10666"/>
                    <a:pt x="749312" y="31998"/>
                  </a:cubicBezTo>
                  <a:lnTo>
                    <a:pt x="749312" y="52797"/>
                  </a:lnTo>
                  <a:lnTo>
                    <a:pt x="755712" y="52797"/>
                  </a:lnTo>
                  <a:cubicBezTo>
                    <a:pt x="786643" y="54930"/>
                    <a:pt x="802109" y="59730"/>
                    <a:pt x="802109" y="67196"/>
                  </a:cubicBezTo>
                  <a:cubicBezTo>
                    <a:pt x="792509" y="74662"/>
                    <a:pt x="786643" y="84262"/>
                    <a:pt x="784510" y="95994"/>
                  </a:cubicBezTo>
                  <a:lnTo>
                    <a:pt x="805309" y="95994"/>
                  </a:lnTo>
                  <a:lnTo>
                    <a:pt x="854906" y="81595"/>
                  </a:lnTo>
                  <a:lnTo>
                    <a:pt x="862905" y="81595"/>
                  </a:lnTo>
                  <a:lnTo>
                    <a:pt x="894903" y="119993"/>
                  </a:lnTo>
                  <a:lnTo>
                    <a:pt x="872505" y="134392"/>
                  </a:lnTo>
                  <a:cubicBezTo>
                    <a:pt x="854372" y="118393"/>
                    <a:pt x="835707" y="110393"/>
                    <a:pt x="816508" y="110393"/>
                  </a:cubicBezTo>
                  <a:cubicBezTo>
                    <a:pt x="778110" y="110393"/>
                    <a:pt x="758911" y="118393"/>
                    <a:pt x="758911" y="134392"/>
                  </a:cubicBezTo>
                  <a:lnTo>
                    <a:pt x="773311" y="137592"/>
                  </a:lnTo>
                  <a:lnTo>
                    <a:pt x="773311" y="145591"/>
                  </a:lnTo>
                  <a:lnTo>
                    <a:pt x="766911" y="155191"/>
                  </a:lnTo>
                  <a:cubicBezTo>
                    <a:pt x="747712" y="163724"/>
                    <a:pt x="738113" y="173323"/>
                    <a:pt x="738113" y="183989"/>
                  </a:cubicBezTo>
                  <a:lnTo>
                    <a:pt x="738113" y="191988"/>
                  </a:lnTo>
                  <a:lnTo>
                    <a:pt x="741313" y="195188"/>
                  </a:lnTo>
                  <a:cubicBezTo>
                    <a:pt x="750912" y="195188"/>
                    <a:pt x="755712" y="197321"/>
                    <a:pt x="755712" y="201588"/>
                  </a:cubicBezTo>
                  <a:lnTo>
                    <a:pt x="749312" y="209587"/>
                  </a:lnTo>
                  <a:lnTo>
                    <a:pt x="720514" y="241585"/>
                  </a:lnTo>
                  <a:cubicBezTo>
                    <a:pt x="751445" y="241585"/>
                    <a:pt x="766911" y="231986"/>
                    <a:pt x="766911" y="212787"/>
                  </a:cubicBezTo>
                  <a:lnTo>
                    <a:pt x="776510" y="223986"/>
                  </a:lnTo>
                  <a:lnTo>
                    <a:pt x="776510" y="241585"/>
                  </a:lnTo>
                  <a:cubicBezTo>
                    <a:pt x="770111" y="250118"/>
                    <a:pt x="758378" y="258118"/>
                    <a:pt x="741313" y="265584"/>
                  </a:cubicBezTo>
                  <a:cubicBezTo>
                    <a:pt x="684783" y="271984"/>
                    <a:pt x="656518" y="288516"/>
                    <a:pt x="656518" y="315181"/>
                  </a:cubicBezTo>
                  <a:lnTo>
                    <a:pt x="659717" y="315181"/>
                  </a:lnTo>
                  <a:lnTo>
                    <a:pt x="702915" y="297582"/>
                  </a:lnTo>
                  <a:lnTo>
                    <a:pt x="702915" y="294382"/>
                  </a:lnTo>
                  <a:lnTo>
                    <a:pt x="699715" y="291182"/>
                  </a:lnTo>
                  <a:lnTo>
                    <a:pt x="699715" y="286383"/>
                  </a:lnTo>
                  <a:lnTo>
                    <a:pt x="702915" y="286383"/>
                  </a:lnTo>
                  <a:lnTo>
                    <a:pt x="723714" y="294382"/>
                  </a:lnTo>
                  <a:lnTo>
                    <a:pt x="773311" y="276783"/>
                  </a:lnTo>
                  <a:lnTo>
                    <a:pt x="776510" y="276783"/>
                  </a:lnTo>
                  <a:lnTo>
                    <a:pt x="781310" y="279983"/>
                  </a:lnTo>
                  <a:lnTo>
                    <a:pt x="790909" y="265584"/>
                  </a:lnTo>
                  <a:lnTo>
                    <a:pt x="808508" y="265584"/>
                  </a:lnTo>
                  <a:cubicBezTo>
                    <a:pt x="841573" y="275183"/>
                    <a:pt x="858105" y="284783"/>
                    <a:pt x="858105" y="294382"/>
                  </a:cubicBezTo>
                  <a:lnTo>
                    <a:pt x="858105" y="297582"/>
                  </a:lnTo>
                  <a:lnTo>
                    <a:pt x="840506" y="340779"/>
                  </a:lnTo>
                  <a:cubicBezTo>
                    <a:pt x="834107" y="340779"/>
                    <a:pt x="830907" y="342913"/>
                    <a:pt x="830907" y="347179"/>
                  </a:cubicBezTo>
                  <a:lnTo>
                    <a:pt x="826107" y="350379"/>
                  </a:lnTo>
                  <a:cubicBezTo>
                    <a:pt x="826107" y="357845"/>
                    <a:pt x="823974" y="361578"/>
                    <a:pt x="819708" y="361578"/>
                  </a:cubicBezTo>
                  <a:cubicBezTo>
                    <a:pt x="812242" y="398909"/>
                    <a:pt x="799442" y="417575"/>
                    <a:pt x="781310" y="417575"/>
                  </a:cubicBezTo>
                  <a:lnTo>
                    <a:pt x="758911" y="411175"/>
                  </a:lnTo>
                  <a:lnTo>
                    <a:pt x="755712" y="411175"/>
                  </a:lnTo>
                  <a:lnTo>
                    <a:pt x="752512" y="414375"/>
                  </a:lnTo>
                  <a:lnTo>
                    <a:pt x="726913" y="388776"/>
                  </a:lnTo>
                  <a:lnTo>
                    <a:pt x="726913" y="385577"/>
                  </a:lnTo>
                  <a:lnTo>
                    <a:pt x="734913" y="385577"/>
                  </a:lnTo>
                  <a:lnTo>
                    <a:pt x="723714" y="374377"/>
                  </a:lnTo>
                  <a:lnTo>
                    <a:pt x="712514" y="374377"/>
                  </a:lnTo>
                  <a:cubicBezTo>
                    <a:pt x="691182" y="374377"/>
                    <a:pt x="674650" y="379177"/>
                    <a:pt x="662917" y="388776"/>
                  </a:cubicBezTo>
                  <a:lnTo>
                    <a:pt x="656518" y="388776"/>
                  </a:lnTo>
                  <a:cubicBezTo>
                    <a:pt x="646918" y="388776"/>
                    <a:pt x="642119" y="372777"/>
                    <a:pt x="642119" y="340779"/>
                  </a:cubicBezTo>
                  <a:cubicBezTo>
                    <a:pt x="642119" y="317314"/>
                    <a:pt x="650651" y="298115"/>
                    <a:pt x="667717" y="283183"/>
                  </a:cubicBezTo>
                  <a:cubicBezTo>
                    <a:pt x="680516" y="247985"/>
                    <a:pt x="694382" y="230386"/>
                    <a:pt x="709314" y="230386"/>
                  </a:cubicBezTo>
                  <a:lnTo>
                    <a:pt x="709314" y="219187"/>
                  </a:lnTo>
                  <a:lnTo>
                    <a:pt x="677316" y="227186"/>
                  </a:lnTo>
                  <a:lnTo>
                    <a:pt x="677316" y="223986"/>
                  </a:lnTo>
                  <a:lnTo>
                    <a:pt x="674117" y="223986"/>
                  </a:lnTo>
                  <a:lnTo>
                    <a:pt x="670917" y="227186"/>
                  </a:lnTo>
                  <a:lnTo>
                    <a:pt x="667717" y="227186"/>
                  </a:lnTo>
                  <a:lnTo>
                    <a:pt x="662917" y="223986"/>
                  </a:lnTo>
                  <a:lnTo>
                    <a:pt x="667717" y="204788"/>
                  </a:lnTo>
                  <a:lnTo>
                    <a:pt x="706115" y="180789"/>
                  </a:lnTo>
                  <a:lnTo>
                    <a:pt x="709314" y="183989"/>
                  </a:lnTo>
                  <a:lnTo>
                    <a:pt x="717314" y="177589"/>
                  </a:lnTo>
                  <a:lnTo>
                    <a:pt x="717314" y="169590"/>
                  </a:lnTo>
                  <a:lnTo>
                    <a:pt x="688516" y="172790"/>
                  </a:lnTo>
                  <a:lnTo>
                    <a:pt x="674117" y="169590"/>
                  </a:lnTo>
                  <a:lnTo>
                    <a:pt x="674117" y="148791"/>
                  </a:lnTo>
                  <a:lnTo>
                    <a:pt x="688516" y="145591"/>
                  </a:lnTo>
                  <a:lnTo>
                    <a:pt x="691716" y="148791"/>
                  </a:lnTo>
                  <a:lnTo>
                    <a:pt x="709314" y="148791"/>
                  </a:lnTo>
                  <a:lnTo>
                    <a:pt x="717314" y="142391"/>
                  </a:lnTo>
                  <a:lnTo>
                    <a:pt x="717314" y="127992"/>
                  </a:lnTo>
                  <a:lnTo>
                    <a:pt x="709314" y="127992"/>
                  </a:lnTo>
                  <a:cubicBezTo>
                    <a:pt x="635719" y="151458"/>
                    <a:pt x="590922" y="163190"/>
                    <a:pt x="574923" y="163190"/>
                  </a:cubicBezTo>
                  <a:lnTo>
                    <a:pt x="542925" y="163190"/>
                  </a:lnTo>
                  <a:lnTo>
                    <a:pt x="542925" y="159990"/>
                  </a:lnTo>
                  <a:cubicBezTo>
                    <a:pt x="586655" y="150391"/>
                    <a:pt x="618653" y="139725"/>
                    <a:pt x="638919" y="127992"/>
                  </a:cubicBezTo>
                  <a:cubicBezTo>
                    <a:pt x="693315" y="115193"/>
                    <a:pt x="720514" y="105594"/>
                    <a:pt x="720514" y="99194"/>
                  </a:cubicBezTo>
                  <a:lnTo>
                    <a:pt x="720514" y="91195"/>
                  </a:lnTo>
                  <a:cubicBezTo>
                    <a:pt x="677850" y="87995"/>
                    <a:pt x="656518" y="75196"/>
                    <a:pt x="656518" y="52797"/>
                  </a:cubicBezTo>
                  <a:lnTo>
                    <a:pt x="677316" y="52797"/>
                  </a:lnTo>
                  <a:lnTo>
                    <a:pt x="680516" y="55997"/>
                  </a:lnTo>
                  <a:lnTo>
                    <a:pt x="680516" y="52797"/>
                  </a:lnTo>
                  <a:lnTo>
                    <a:pt x="694915" y="55997"/>
                  </a:lnTo>
                  <a:lnTo>
                    <a:pt x="717314" y="52797"/>
                  </a:lnTo>
                  <a:lnTo>
                    <a:pt x="723714" y="52797"/>
                  </a:lnTo>
                  <a:lnTo>
                    <a:pt x="723714" y="46397"/>
                  </a:lnTo>
                  <a:cubicBezTo>
                    <a:pt x="723714" y="29332"/>
                    <a:pt x="718914" y="20799"/>
                    <a:pt x="709314" y="20799"/>
                  </a:cubicBezTo>
                  <a:lnTo>
                    <a:pt x="709314" y="14399"/>
                  </a:lnTo>
                  <a:cubicBezTo>
                    <a:pt x="709314" y="9066"/>
                    <a:pt x="716781" y="4267"/>
                    <a:pt x="731713" y="0"/>
                  </a:cubicBezTo>
                  <a:close/>
                </a:path>
              </a:pathLst>
            </a:custGeom>
            <a:solidFill>
              <a:schemeClr val="accent2">
                <a:lumMod val="75000"/>
              </a:schemeClr>
            </a:solidFill>
            <a:ln>
              <a:noFill/>
            </a:ln>
            <a:effectLst/>
            <a:scene3d>
              <a:camera prst="perspectiveRight">
                <a:rot lat="20699999" lon="20399999" rev="0"/>
              </a:camera>
              <a:lightRig rig="threePt" dir="t"/>
            </a:scene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3200" dirty="0">
                <a:latin typeface="+mj-lt"/>
                <a:ea typeface="微软雅黑" panose="020B0503020204020204" pitchFamily="34" charset="-122"/>
              </a:endParaRPr>
            </a:p>
          </p:txBody>
        </p:sp>
      </p:grpSp>
      <p:grpSp>
        <p:nvGrpSpPr>
          <p:cNvPr id="74" name="组合 73">
            <a:extLst>
              <a:ext uri="{FF2B5EF4-FFF2-40B4-BE49-F238E27FC236}">
                <a16:creationId xmlns:a16="http://schemas.microsoft.com/office/drawing/2014/main" id="{ADCB399C-E0FD-4F78-ADC4-80D4372FF709}"/>
              </a:ext>
            </a:extLst>
          </p:cNvPr>
          <p:cNvGrpSpPr/>
          <p:nvPr userDrawn="1"/>
        </p:nvGrpSpPr>
        <p:grpSpPr>
          <a:xfrm>
            <a:off x="11074399" y="306386"/>
            <a:ext cx="674689" cy="674689"/>
            <a:chOff x="11074399" y="306386"/>
            <a:chExt cx="674689" cy="674689"/>
          </a:xfrm>
        </p:grpSpPr>
        <p:sp>
          <p:nvSpPr>
            <p:cNvPr id="75" name="矩形: 圆角 74">
              <a:extLst>
                <a:ext uri="{FF2B5EF4-FFF2-40B4-BE49-F238E27FC236}">
                  <a16:creationId xmlns:a16="http://schemas.microsoft.com/office/drawing/2014/main" id="{3103892A-B314-4D27-8B1E-F6364C9BFBCB}"/>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77" name="任意多边形: 形状 76">
              <a:extLst>
                <a:ext uri="{FF2B5EF4-FFF2-40B4-BE49-F238E27FC236}">
                  <a16:creationId xmlns:a16="http://schemas.microsoft.com/office/drawing/2014/main" id="{D6E09E05-BD2A-4805-BCB0-232BDBB786FF}"/>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8" name="Freeform 193">
              <a:extLst>
                <a:ext uri="{FF2B5EF4-FFF2-40B4-BE49-F238E27FC236}">
                  <a16:creationId xmlns:a16="http://schemas.microsoft.com/office/drawing/2014/main" id="{D890D8A7-916E-4CED-9C53-A3EC1DF1AB66}"/>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80" name="文本占位符 3">
            <a:extLst>
              <a:ext uri="{FF2B5EF4-FFF2-40B4-BE49-F238E27FC236}">
                <a16:creationId xmlns:a16="http://schemas.microsoft.com/office/drawing/2014/main" id="{02C8C782-F70B-4C60-A2FF-1F7FF880F5F0}"/>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4890804"/>
      </p:ext>
    </p:extLst>
  </p:cSld>
  <p:clrMapOvr>
    <a:overrideClrMapping bg1="lt1" tx1="dk1" bg2="lt2" tx2="dk2" accent1="accent1" accent2="accent2" accent3="accent3" accent4="accent4" accent5="accent5" accent6="accent6" hlink="hlink" folHlink="folHlink"/>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表格">
    <p:bg>
      <p:bgPr>
        <a:solidFill>
          <a:schemeClr val="bg1">
            <a:lumMod val="95000"/>
          </a:schemeClr>
        </a:solidFill>
        <a:effectLst/>
      </p:bgPr>
    </p:bg>
    <p:spTree>
      <p:nvGrpSpPr>
        <p:cNvPr id="1" name=""/>
        <p:cNvGrpSpPr/>
        <p:nvPr/>
      </p:nvGrpSpPr>
      <p:grpSpPr>
        <a:xfrm>
          <a:off x="0" y="0"/>
          <a:ext cx="0" cy="0"/>
          <a:chOff x="0" y="0"/>
          <a:chExt cx="0" cy="0"/>
        </a:xfrm>
      </p:grpSpPr>
      <p:sp>
        <p:nvSpPr>
          <p:cNvPr id="25" name="矩形: 圆角 24">
            <a:extLst>
              <a:ext uri="{FF2B5EF4-FFF2-40B4-BE49-F238E27FC236}">
                <a16:creationId xmlns:a16="http://schemas.microsoft.com/office/drawing/2014/main" id="{A3E4CE4E-216A-48DB-9DE6-D7AA47E97832}"/>
              </a:ext>
            </a:extLst>
          </p:cNvPr>
          <p:cNvSpPr/>
          <p:nvPr userDrawn="1"/>
        </p:nvSpPr>
        <p:spPr>
          <a:xfrm>
            <a:off x="766527" y="1328180"/>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useBgFill="1">
        <p:nvSpPr>
          <p:cNvPr id="23" name="椭圆 22">
            <a:extLst>
              <a:ext uri="{FF2B5EF4-FFF2-40B4-BE49-F238E27FC236}">
                <a16:creationId xmlns:a16="http://schemas.microsoft.com/office/drawing/2014/main" id="{507C5F8B-3193-4FCB-A6CF-D8ABC2594E3A}"/>
              </a:ext>
            </a:extLst>
          </p:cNvPr>
          <p:cNvSpPr/>
          <p:nvPr/>
        </p:nvSpPr>
        <p:spPr>
          <a:xfrm>
            <a:off x="326585" y="1256755"/>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椭圆 23">
            <a:extLst>
              <a:ext uri="{FF2B5EF4-FFF2-40B4-BE49-F238E27FC236}">
                <a16:creationId xmlns:a16="http://schemas.microsoft.com/office/drawing/2014/main" id="{0BD6E01F-E4DD-4B8F-8181-2D9757EDF282}"/>
              </a:ext>
            </a:extLst>
          </p:cNvPr>
          <p:cNvSpPr/>
          <p:nvPr/>
        </p:nvSpPr>
        <p:spPr>
          <a:xfrm>
            <a:off x="433633" y="1363803"/>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矩形: 圆角 26">
            <a:extLst>
              <a:ext uri="{FF2B5EF4-FFF2-40B4-BE49-F238E27FC236}">
                <a16:creationId xmlns:a16="http://schemas.microsoft.com/office/drawing/2014/main" id="{CC7EF75B-C5DA-4A82-9DEA-5E4E4321B376}"/>
              </a:ext>
            </a:extLst>
          </p:cNvPr>
          <p:cNvSpPr>
            <a:spLocks/>
          </p:cNvSpPr>
          <p:nvPr/>
        </p:nvSpPr>
        <p:spPr>
          <a:xfrm>
            <a:off x="442913" y="306384"/>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8" name="任意多边形: 形状 27">
            <a:extLst>
              <a:ext uri="{FF2B5EF4-FFF2-40B4-BE49-F238E27FC236}">
                <a16:creationId xmlns:a16="http://schemas.microsoft.com/office/drawing/2014/main" id="{E6DB4ACC-9E63-4906-8426-269619B08808}"/>
              </a:ext>
            </a:extLst>
          </p:cNvPr>
          <p:cNvSpPr>
            <a:spLocks noChangeArrowheads="1"/>
          </p:cNvSpPr>
          <p:nvPr/>
        </p:nvSpPr>
        <p:spPr bwMode="auto">
          <a:xfrm>
            <a:off x="579114" y="444835"/>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29" name="任意多边形: 形状 28">
            <a:extLst>
              <a:ext uri="{FF2B5EF4-FFF2-40B4-BE49-F238E27FC236}">
                <a16:creationId xmlns:a16="http://schemas.microsoft.com/office/drawing/2014/main" id="{58663B5B-D591-48DB-96F7-59ECF47E71ED}"/>
              </a:ext>
            </a:extLst>
          </p:cNvPr>
          <p:cNvSpPr>
            <a:spLocks noChangeArrowheads="1"/>
          </p:cNvSpPr>
          <p:nvPr/>
        </p:nvSpPr>
        <p:spPr bwMode="auto">
          <a:xfrm>
            <a:off x="574515" y="440292"/>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2" name="文本占位符 1">
            <a:extLst>
              <a:ext uri="{FF2B5EF4-FFF2-40B4-BE49-F238E27FC236}">
                <a16:creationId xmlns:a16="http://schemas.microsoft.com/office/drawing/2014/main" id="{E7077661-8ADB-48BB-97EB-C888BBDBED9C}"/>
              </a:ext>
            </a:extLst>
          </p:cNvPr>
          <p:cNvSpPr>
            <a:spLocks noGrp="1"/>
          </p:cNvSpPr>
          <p:nvPr userDrawn="1">
            <p:ph type="body" sz="quarter" idx="24" hasCustomPrompt="1"/>
          </p:nvPr>
        </p:nvSpPr>
        <p:spPr>
          <a:xfrm>
            <a:off x="835363" y="1826638"/>
            <a:ext cx="10599450"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请在此处添加文字说明请在此处添加文字说明请在此处添加文字说明请在此处添加文字说明</a:t>
            </a:r>
          </a:p>
          <a:p>
            <a:pPr lvl="0"/>
            <a:r>
              <a:rPr lang="zh-CN" altLang="en-US" dirty="0"/>
              <a:t>请在此处添加文字说明请在此处添加文字说明请在此处添加文字说明请在此处添加文字说明</a:t>
            </a:r>
          </a:p>
        </p:txBody>
      </p:sp>
      <p:sp>
        <p:nvSpPr>
          <p:cNvPr id="20" name="文本占位符 19">
            <a:extLst>
              <a:ext uri="{FF2B5EF4-FFF2-40B4-BE49-F238E27FC236}">
                <a16:creationId xmlns:a16="http://schemas.microsoft.com/office/drawing/2014/main" id="{44704DAF-D1D9-4A41-BB4C-3693F82FBD2B}"/>
              </a:ext>
            </a:extLst>
          </p:cNvPr>
          <p:cNvSpPr>
            <a:spLocks noGrp="1"/>
          </p:cNvSpPr>
          <p:nvPr userDrawn="1">
            <p:ph type="body" sz="quarter" idx="25" hasCustomPrompt="1"/>
          </p:nvPr>
        </p:nvSpPr>
        <p:spPr>
          <a:xfrm>
            <a:off x="946683" y="1370574"/>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p>
        </p:txBody>
      </p:sp>
      <p:cxnSp>
        <p:nvCxnSpPr>
          <p:cNvPr id="39" name="直接连接符 38">
            <a:extLst>
              <a:ext uri="{FF2B5EF4-FFF2-40B4-BE49-F238E27FC236}">
                <a16:creationId xmlns:a16="http://schemas.microsoft.com/office/drawing/2014/main" id="{14C81526-2F46-4ED2-9435-05107DB0CC9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0" name="图形 13">
            <a:extLst>
              <a:ext uri="{FF2B5EF4-FFF2-40B4-BE49-F238E27FC236}">
                <a16:creationId xmlns:a16="http://schemas.microsoft.com/office/drawing/2014/main" id="{1AB2C35E-6997-4BA3-9247-9D2FF12BB00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1" name="任意多边形: 形状 40">
              <a:extLst>
                <a:ext uri="{FF2B5EF4-FFF2-40B4-BE49-F238E27FC236}">
                  <a16:creationId xmlns:a16="http://schemas.microsoft.com/office/drawing/2014/main" id="{91E06F1F-9716-48FE-A874-BFDC24182DCA}"/>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8BD743A3-6713-4AF4-8133-EBC99ACE7B9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3" name="任意多边形: 形状 42">
              <a:extLst>
                <a:ext uri="{FF2B5EF4-FFF2-40B4-BE49-F238E27FC236}">
                  <a16:creationId xmlns:a16="http://schemas.microsoft.com/office/drawing/2014/main" id="{CEC9D9E5-B533-457D-9F96-1D05932ECE89}"/>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4" name="任意多边形: 形状 43">
              <a:extLst>
                <a:ext uri="{FF2B5EF4-FFF2-40B4-BE49-F238E27FC236}">
                  <a16:creationId xmlns:a16="http://schemas.microsoft.com/office/drawing/2014/main" id="{2E4B3243-6841-4133-8AD0-7315088BE555}"/>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4D6E9896-1AE6-4DFE-9AB4-92B9087AB469}"/>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1E12F45E-DC34-488C-867A-62166E976FF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7" name="矩形 46">
            <a:extLst>
              <a:ext uri="{FF2B5EF4-FFF2-40B4-BE49-F238E27FC236}">
                <a16:creationId xmlns:a16="http://schemas.microsoft.com/office/drawing/2014/main" id="{42DA49B5-9526-4A07-ADFA-C550E8D1097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30" name="组合 29">
            <a:extLst>
              <a:ext uri="{FF2B5EF4-FFF2-40B4-BE49-F238E27FC236}">
                <a16:creationId xmlns:a16="http://schemas.microsoft.com/office/drawing/2014/main" id="{5582ADA8-0F54-4E1A-B0B3-F58EAB09B513}"/>
              </a:ext>
            </a:extLst>
          </p:cNvPr>
          <p:cNvGrpSpPr/>
          <p:nvPr userDrawn="1"/>
        </p:nvGrpSpPr>
        <p:grpSpPr>
          <a:xfrm>
            <a:off x="11074399" y="306386"/>
            <a:ext cx="674689" cy="674689"/>
            <a:chOff x="11074399" y="306386"/>
            <a:chExt cx="674689" cy="674689"/>
          </a:xfrm>
        </p:grpSpPr>
        <p:sp>
          <p:nvSpPr>
            <p:cNvPr id="31" name="矩形: 圆角 30">
              <a:extLst>
                <a:ext uri="{FF2B5EF4-FFF2-40B4-BE49-F238E27FC236}">
                  <a16:creationId xmlns:a16="http://schemas.microsoft.com/office/drawing/2014/main" id="{A452F53F-58D4-44E7-B1A3-9916750B7857}"/>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8" name="任意多边形: 形状 47">
              <a:extLst>
                <a:ext uri="{FF2B5EF4-FFF2-40B4-BE49-F238E27FC236}">
                  <a16:creationId xmlns:a16="http://schemas.microsoft.com/office/drawing/2014/main" id="{36646508-5838-4961-8447-1A8E4DAB3BB3}"/>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9" name="Freeform 193">
              <a:extLst>
                <a:ext uri="{FF2B5EF4-FFF2-40B4-BE49-F238E27FC236}">
                  <a16:creationId xmlns:a16="http://schemas.microsoft.com/office/drawing/2014/main" id="{D9F60E98-58FE-49FF-9657-4047A7F455C7}"/>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5" name="文本占位符 3">
            <a:extLst>
              <a:ext uri="{FF2B5EF4-FFF2-40B4-BE49-F238E27FC236}">
                <a16:creationId xmlns:a16="http://schemas.microsoft.com/office/drawing/2014/main" id="{793D27C8-C477-4526-A478-D57AD6E04127}"/>
              </a:ext>
            </a:extLst>
          </p:cNvPr>
          <p:cNvSpPr>
            <a:spLocks noGrp="1"/>
          </p:cNvSpPr>
          <p:nvPr>
            <p:ph type="body" sz="quarter" idx="26"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973808708"/>
      </p:ext>
    </p:extLst>
  </p:cSld>
  <p:clrMapOvr>
    <a:overrideClrMapping bg1="lt1" tx1="dk1" bg2="lt2" tx2="dk2" accent1="accent1" accent2="accent2" accent3="accent3" accent4="accent4" accent5="accent5" accent6="accent6" hlink="hlink" folHlink="folHlink"/>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折线图">
    <p:bg>
      <p:bgPr>
        <a:solidFill>
          <a:schemeClr val="bg1">
            <a:lumMod val="95000"/>
          </a:schemeClr>
        </a:solidFill>
        <a:effectLst/>
      </p:bgPr>
    </p:bg>
    <p:spTree>
      <p:nvGrpSpPr>
        <p:cNvPr id="1" name=""/>
        <p:cNvGrpSpPr/>
        <p:nvPr/>
      </p:nvGrpSpPr>
      <p:grpSpPr>
        <a:xfrm>
          <a:off x="0" y="0"/>
          <a:ext cx="0" cy="0"/>
          <a:chOff x="0" y="0"/>
          <a:chExt cx="0" cy="0"/>
        </a:xfrm>
      </p:grpSpPr>
      <p:sp>
        <p:nvSpPr>
          <p:cNvPr id="28" name="矩形: 圆角 27">
            <a:extLst>
              <a:ext uri="{FF2B5EF4-FFF2-40B4-BE49-F238E27FC236}">
                <a16:creationId xmlns:a16="http://schemas.microsoft.com/office/drawing/2014/main" id="{2157AADF-FB82-4F23-A9C1-CBE5F3BE5C06}"/>
              </a:ext>
            </a:extLst>
          </p:cNvPr>
          <p:cNvSpPr/>
          <p:nvPr userDrawn="1"/>
        </p:nvSpPr>
        <p:spPr>
          <a:xfrm>
            <a:off x="766527" y="3711575"/>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9" name="矩形: 圆角 28">
            <a:extLst>
              <a:ext uri="{FF2B5EF4-FFF2-40B4-BE49-F238E27FC236}">
                <a16:creationId xmlns:a16="http://schemas.microsoft.com/office/drawing/2014/main" id="{49278949-8EB8-47C4-AD00-18F4A226374E}"/>
              </a:ext>
            </a:extLst>
          </p:cNvPr>
          <p:cNvSpPr/>
          <p:nvPr userDrawn="1"/>
        </p:nvSpPr>
        <p:spPr>
          <a:xfrm>
            <a:off x="766527" y="1473733"/>
            <a:ext cx="4360332"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useBgFill="1">
        <p:nvSpPr>
          <p:cNvPr id="23" name="椭圆 22">
            <a:extLst>
              <a:ext uri="{FF2B5EF4-FFF2-40B4-BE49-F238E27FC236}">
                <a16:creationId xmlns:a16="http://schemas.microsoft.com/office/drawing/2014/main" id="{44A078A5-2477-49D2-833C-649698795D82}"/>
              </a:ext>
            </a:extLst>
          </p:cNvPr>
          <p:cNvSpPr/>
          <p:nvPr/>
        </p:nvSpPr>
        <p:spPr>
          <a:xfrm>
            <a:off x="326585" y="140230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4" name="椭圆 23">
            <a:extLst>
              <a:ext uri="{FF2B5EF4-FFF2-40B4-BE49-F238E27FC236}">
                <a16:creationId xmlns:a16="http://schemas.microsoft.com/office/drawing/2014/main" id="{74B3A06A-D0FD-433F-8576-D6812718D983}"/>
              </a:ext>
            </a:extLst>
          </p:cNvPr>
          <p:cNvSpPr/>
          <p:nvPr/>
        </p:nvSpPr>
        <p:spPr>
          <a:xfrm>
            <a:off x="433633" y="1509356"/>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6" name="椭圆 25">
            <a:extLst>
              <a:ext uri="{FF2B5EF4-FFF2-40B4-BE49-F238E27FC236}">
                <a16:creationId xmlns:a16="http://schemas.microsoft.com/office/drawing/2014/main" id="{92D4D331-761E-4A2A-8238-66967FB91BF7}"/>
              </a:ext>
            </a:extLst>
          </p:cNvPr>
          <p:cNvSpPr/>
          <p:nvPr/>
        </p:nvSpPr>
        <p:spPr>
          <a:xfrm>
            <a:off x="326585" y="3640150"/>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椭圆 26">
            <a:extLst>
              <a:ext uri="{FF2B5EF4-FFF2-40B4-BE49-F238E27FC236}">
                <a16:creationId xmlns:a16="http://schemas.microsoft.com/office/drawing/2014/main" id="{54598AF7-C57E-44CE-BBB2-1E43349F9067}"/>
              </a:ext>
            </a:extLst>
          </p:cNvPr>
          <p:cNvSpPr/>
          <p:nvPr/>
        </p:nvSpPr>
        <p:spPr>
          <a:xfrm>
            <a:off x="433633" y="3747198"/>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31" name="矩形: 圆角 30">
            <a:extLst>
              <a:ext uri="{FF2B5EF4-FFF2-40B4-BE49-F238E27FC236}">
                <a16:creationId xmlns:a16="http://schemas.microsoft.com/office/drawing/2014/main" id="{62593277-A853-4A44-B7DD-B7F57147CCC8}"/>
              </a:ext>
            </a:extLst>
          </p:cNvPr>
          <p:cNvSpPr>
            <a:spLocks/>
          </p:cNvSpPr>
          <p:nvPr userDrawn="1"/>
        </p:nvSpPr>
        <p:spPr>
          <a:xfrm>
            <a:off x="442912" y="306384"/>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35" name="任意多边形: 形状 34">
            <a:extLst>
              <a:ext uri="{FF2B5EF4-FFF2-40B4-BE49-F238E27FC236}">
                <a16:creationId xmlns:a16="http://schemas.microsoft.com/office/drawing/2014/main" id="{63D9182F-7E12-4C65-9900-BB1236513F9F}"/>
              </a:ext>
            </a:extLst>
          </p:cNvPr>
          <p:cNvSpPr>
            <a:spLocks/>
          </p:cNvSpPr>
          <p:nvPr userDrawn="1"/>
        </p:nvSpPr>
        <p:spPr>
          <a:xfrm>
            <a:off x="536334" y="469441"/>
            <a:ext cx="581267" cy="511633"/>
          </a:xfrm>
          <a:custGeom>
            <a:avLst/>
            <a:gdLst>
              <a:gd name="connsiteX0" fmla="*/ 419470 w 563774"/>
              <a:gd name="connsiteY0" fmla="*/ 0 h 484243"/>
              <a:gd name="connsiteX1" fmla="*/ 420781 w 563774"/>
              <a:gd name="connsiteY1" fmla="*/ 4771 h 484243"/>
              <a:gd name="connsiteX2" fmla="*/ 422340 w 563774"/>
              <a:gd name="connsiteY2" fmla="*/ 3317 h 484243"/>
              <a:gd name="connsiteX3" fmla="*/ 423651 w 563774"/>
              <a:gd name="connsiteY3" fmla="*/ 8089 h 484243"/>
              <a:gd name="connsiteX4" fmla="*/ 425209 w 563774"/>
              <a:gd name="connsiteY4" fmla="*/ 6636 h 484243"/>
              <a:gd name="connsiteX5" fmla="*/ 426520 w 563774"/>
              <a:gd name="connsiteY5" fmla="*/ 11407 h 484243"/>
              <a:gd name="connsiteX6" fmla="*/ 428080 w 563774"/>
              <a:gd name="connsiteY6" fmla="*/ 9953 h 484243"/>
              <a:gd name="connsiteX7" fmla="*/ 429391 w 563774"/>
              <a:gd name="connsiteY7" fmla="*/ 14724 h 484243"/>
              <a:gd name="connsiteX8" fmla="*/ 430950 w 563774"/>
              <a:gd name="connsiteY8" fmla="*/ 13270 h 484243"/>
              <a:gd name="connsiteX9" fmla="*/ 432261 w 563774"/>
              <a:gd name="connsiteY9" fmla="*/ 18041 h 484243"/>
              <a:gd name="connsiteX10" fmla="*/ 433820 w 563774"/>
              <a:gd name="connsiteY10" fmla="*/ 16587 h 484243"/>
              <a:gd name="connsiteX11" fmla="*/ 435130 w 563774"/>
              <a:gd name="connsiteY11" fmla="*/ 21358 h 484243"/>
              <a:gd name="connsiteX12" fmla="*/ 436689 w 563774"/>
              <a:gd name="connsiteY12" fmla="*/ 19904 h 484243"/>
              <a:gd name="connsiteX13" fmla="*/ 438000 w 563774"/>
              <a:gd name="connsiteY13" fmla="*/ 24676 h 484243"/>
              <a:gd name="connsiteX14" fmla="*/ 439559 w 563774"/>
              <a:gd name="connsiteY14" fmla="*/ 23222 h 484243"/>
              <a:gd name="connsiteX15" fmla="*/ 440871 w 563774"/>
              <a:gd name="connsiteY15" fmla="*/ 27994 h 484243"/>
              <a:gd name="connsiteX16" fmla="*/ 442429 w 563774"/>
              <a:gd name="connsiteY16" fmla="*/ 26540 h 484243"/>
              <a:gd name="connsiteX17" fmla="*/ 443740 w 563774"/>
              <a:gd name="connsiteY17" fmla="*/ 31311 h 484243"/>
              <a:gd name="connsiteX18" fmla="*/ 445299 w 563774"/>
              <a:gd name="connsiteY18" fmla="*/ 29857 h 484243"/>
              <a:gd name="connsiteX19" fmla="*/ 446610 w 563774"/>
              <a:gd name="connsiteY19" fmla="*/ 34628 h 484243"/>
              <a:gd name="connsiteX20" fmla="*/ 448169 w 563774"/>
              <a:gd name="connsiteY20" fmla="*/ 33175 h 484243"/>
              <a:gd name="connsiteX21" fmla="*/ 449480 w 563774"/>
              <a:gd name="connsiteY21" fmla="*/ 37946 h 484243"/>
              <a:gd name="connsiteX22" fmla="*/ 451039 w 563774"/>
              <a:gd name="connsiteY22" fmla="*/ 36492 h 484243"/>
              <a:gd name="connsiteX23" fmla="*/ 452350 w 563774"/>
              <a:gd name="connsiteY23" fmla="*/ 41264 h 484243"/>
              <a:gd name="connsiteX24" fmla="*/ 453909 w 563774"/>
              <a:gd name="connsiteY24" fmla="*/ 39810 h 484243"/>
              <a:gd name="connsiteX25" fmla="*/ 455220 w 563774"/>
              <a:gd name="connsiteY25" fmla="*/ 44581 h 484243"/>
              <a:gd name="connsiteX26" fmla="*/ 456779 w 563774"/>
              <a:gd name="connsiteY26" fmla="*/ 43128 h 484243"/>
              <a:gd name="connsiteX27" fmla="*/ 458090 w 563774"/>
              <a:gd name="connsiteY27" fmla="*/ 47898 h 484243"/>
              <a:gd name="connsiteX28" fmla="*/ 459649 w 563774"/>
              <a:gd name="connsiteY28" fmla="*/ 46444 h 484243"/>
              <a:gd name="connsiteX29" fmla="*/ 460960 w 563774"/>
              <a:gd name="connsiteY29" fmla="*/ 51215 h 484243"/>
              <a:gd name="connsiteX30" fmla="*/ 462519 w 563774"/>
              <a:gd name="connsiteY30" fmla="*/ 49762 h 484243"/>
              <a:gd name="connsiteX31" fmla="*/ 463830 w 563774"/>
              <a:gd name="connsiteY31" fmla="*/ 54533 h 484243"/>
              <a:gd name="connsiteX32" fmla="*/ 465389 w 563774"/>
              <a:gd name="connsiteY32" fmla="*/ 53080 h 484243"/>
              <a:gd name="connsiteX33" fmla="*/ 468011 w 563774"/>
              <a:gd name="connsiteY33" fmla="*/ 62622 h 484243"/>
              <a:gd name="connsiteX34" fmla="*/ 471129 w 563774"/>
              <a:gd name="connsiteY34" fmla="*/ 59715 h 484243"/>
              <a:gd name="connsiteX35" fmla="*/ 472440 w 563774"/>
              <a:gd name="connsiteY35" fmla="*/ 64485 h 484243"/>
              <a:gd name="connsiteX36" fmla="*/ 473998 w 563774"/>
              <a:gd name="connsiteY36" fmla="*/ 63033 h 484243"/>
              <a:gd name="connsiteX37" fmla="*/ 475309 w 563774"/>
              <a:gd name="connsiteY37" fmla="*/ 67804 h 484243"/>
              <a:gd name="connsiteX38" fmla="*/ 476869 w 563774"/>
              <a:gd name="connsiteY38" fmla="*/ 66350 h 484243"/>
              <a:gd name="connsiteX39" fmla="*/ 478180 w 563774"/>
              <a:gd name="connsiteY39" fmla="*/ 71121 h 484243"/>
              <a:gd name="connsiteX40" fmla="*/ 479738 w 563774"/>
              <a:gd name="connsiteY40" fmla="*/ 69667 h 484243"/>
              <a:gd name="connsiteX41" fmla="*/ 481050 w 563774"/>
              <a:gd name="connsiteY41" fmla="*/ 74439 h 484243"/>
              <a:gd name="connsiteX42" fmla="*/ 482609 w 563774"/>
              <a:gd name="connsiteY42" fmla="*/ 72985 h 484243"/>
              <a:gd name="connsiteX43" fmla="*/ 483919 w 563774"/>
              <a:gd name="connsiteY43" fmla="*/ 77754 h 484243"/>
              <a:gd name="connsiteX44" fmla="*/ 485478 w 563774"/>
              <a:gd name="connsiteY44" fmla="*/ 76301 h 484243"/>
              <a:gd name="connsiteX45" fmla="*/ 486789 w 563774"/>
              <a:gd name="connsiteY45" fmla="*/ 81073 h 484243"/>
              <a:gd name="connsiteX46" fmla="*/ 488348 w 563774"/>
              <a:gd name="connsiteY46" fmla="*/ 79619 h 484243"/>
              <a:gd name="connsiteX47" fmla="*/ 489659 w 563774"/>
              <a:gd name="connsiteY47" fmla="*/ 84391 h 484243"/>
              <a:gd name="connsiteX48" fmla="*/ 491218 w 563774"/>
              <a:gd name="connsiteY48" fmla="*/ 82937 h 484243"/>
              <a:gd name="connsiteX49" fmla="*/ 492529 w 563774"/>
              <a:gd name="connsiteY49" fmla="*/ 87708 h 484243"/>
              <a:gd name="connsiteX50" fmla="*/ 494088 w 563774"/>
              <a:gd name="connsiteY50" fmla="*/ 86254 h 484243"/>
              <a:gd name="connsiteX51" fmla="*/ 495399 w 563774"/>
              <a:gd name="connsiteY51" fmla="*/ 91025 h 484243"/>
              <a:gd name="connsiteX52" fmla="*/ 496957 w 563774"/>
              <a:gd name="connsiteY52" fmla="*/ 89571 h 484243"/>
              <a:gd name="connsiteX53" fmla="*/ 498268 w 563774"/>
              <a:gd name="connsiteY53" fmla="*/ 94344 h 484243"/>
              <a:gd name="connsiteX54" fmla="*/ 499828 w 563774"/>
              <a:gd name="connsiteY54" fmla="*/ 92889 h 484243"/>
              <a:gd name="connsiteX55" fmla="*/ 501139 w 563774"/>
              <a:gd name="connsiteY55" fmla="*/ 97661 h 484243"/>
              <a:gd name="connsiteX56" fmla="*/ 502698 w 563774"/>
              <a:gd name="connsiteY56" fmla="*/ 96207 h 484243"/>
              <a:gd name="connsiteX57" fmla="*/ 504009 w 563774"/>
              <a:gd name="connsiteY57" fmla="*/ 100978 h 484243"/>
              <a:gd name="connsiteX58" fmla="*/ 505568 w 563774"/>
              <a:gd name="connsiteY58" fmla="*/ 99525 h 484243"/>
              <a:gd name="connsiteX59" fmla="*/ 506879 w 563774"/>
              <a:gd name="connsiteY59" fmla="*/ 104294 h 484243"/>
              <a:gd name="connsiteX60" fmla="*/ 508437 w 563774"/>
              <a:gd name="connsiteY60" fmla="*/ 102841 h 484243"/>
              <a:gd name="connsiteX61" fmla="*/ 509748 w 563774"/>
              <a:gd name="connsiteY61" fmla="*/ 107613 h 484243"/>
              <a:gd name="connsiteX62" fmla="*/ 511308 w 563774"/>
              <a:gd name="connsiteY62" fmla="*/ 106158 h 484243"/>
              <a:gd name="connsiteX63" fmla="*/ 512619 w 563774"/>
              <a:gd name="connsiteY63" fmla="*/ 110930 h 484243"/>
              <a:gd name="connsiteX64" fmla="*/ 514178 w 563774"/>
              <a:gd name="connsiteY64" fmla="*/ 109477 h 484243"/>
              <a:gd name="connsiteX65" fmla="*/ 515489 w 563774"/>
              <a:gd name="connsiteY65" fmla="*/ 114248 h 484243"/>
              <a:gd name="connsiteX66" fmla="*/ 517048 w 563774"/>
              <a:gd name="connsiteY66" fmla="*/ 112794 h 484243"/>
              <a:gd name="connsiteX67" fmla="*/ 518358 w 563774"/>
              <a:gd name="connsiteY67" fmla="*/ 117564 h 484243"/>
              <a:gd name="connsiteX68" fmla="*/ 519916 w 563774"/>
              <a:gd name="connsiteY68" fmla="*/ 116111 h 484243"/>
              <a:gd name="connsiteX69" fmla="*/ 521227 w 563774"/>
              <a:gd name="connsiteY69" fmla="*/ 120883 h 484243"/>
              <a:gd name="connsiteX70" fmla="*/ 522787 w 563774"/>
              <a:gd name="connsiteY70" fmla="*/ 119429 h 484243"/>
              <a:gd name="connsiteX71" fmla="*/ 524098 w 563774"/>
              <a:gd name="connsiteY71" fmla="*/ 124201 h 484243"/>
              <a:gd name="connsiteX72" fmla="*/ 525657 w 563774"/>
              <a:gd name="connsiteY72" fmla="*/ 122746 h 484243"/>
              <a:gd name="connsiteX73" fmla="*/ 526968 w 563774"/>
              <a:gd name="connsiteY73" fmla="*/ 127518 h 484243"/>
              <a:gd name="connsiteX74" fmla="*/ 528527 w 563774"/>
              <a:gd name="connsiteY74" fmla="*/ 126065 h 484243"/>
              <a:gd name="connsiteX75" fmla="*/ 529838 w 563774"/>
              <a:gd name="connsiteY75" fmla="*/ 130835 h 484243"/>
              <a:gd name="connsiteX76" fmla="*/ 531396 w 563774"/>
              <a:gd name="connsiteY76" fmla="*/ 129382 h 484243"/>
              <a:gd name="connsiteX77" fmla="*/ 532707 w 563774"/>
              <a:gd name="connsiteY77" fmla="*/ 134153 h 484243"/>
              <a:gd name="connsiteX78" fmla="*/ 534266 w 563774"/>
              <a:gd name="connsiteY78" fmla="*/ 132699 h 484243"/>
              <a:gd name="connsiteX79" fmla="*/ 535577 w 563774"/>
              <a:gd name="connsiteY79" fmla="*/ 137470 h 484243"/>
              <a:gd name="connsiteX80" fmla="*/ 537137 w 563774"/>
              <a:gd name="connsiteY80" fmla="*/ 136016 h 484243"/>
              <a:gd name="connsiteX81" fmla="*/ 538448 w 563774"/>
              <a:gd name="connsiteY81" fmla="*/ 140788 h 484243"/>
              <a:gd name="connsiteX82" fmla="*/ 540007 w 563774"/>
              <a:gd name="connsiteY82" fmla="*/ 139334 h 484243"/>
              <a:gd name="connsiteX83" fmla="*/ 541318 w 563774"/>
              <a:gd name="connsiteY83" fmla="*/ 144104 h 484243"/>
              <a:gd name="connsiteX84" fmla="*/ 542876 w 563774"/>
              <a:gd name="connsiteY84" fmla="*/ 142651 h 484243"/>
              <a:gd name="connsiteX85" fmla="*/ 544187 w 563774"/>
              <a:gd name="connsiteY85" fmla="*/ 147422 h 484243"/>
              <a:gd name="connsiteX86" fmla="*/ 545746 w 563774"/>
              <a:gd name="connsiteY86" fmla="*/ 145969 h 484243"/>
              <a:gd name="connsiteX87" fmla="*/ 547057 w 563774"/>
              <a:gd name="connsiteY87" fmla="*/ 150741 h 484243"/>
              <a:gd name="connsiteX88" fmla="*/ 548617 w 563774"/>
              <a:gd name="connsiteY88" fmla="*/ 149286 h 484243"/>
              <a:gd name="connsiteX89" fmla="*/ 549928 w 563774"/>
              <a:gd name="connsiteY89" fmla="*/ 154058 h 484243"/>
              <a:gd name="connsiteX90" fmla="*/ 551487 w 563774"/>
              <a:gd name="connsiteY90" fmla="*/ 152604 h 484243"/>
              <a:gd name="connsiteX91" fmla="*/ 552798 w 563774"/>
              <a:gd name="connsiteY91" fmla="*/ 157375 h 484243"/>
              <a:gd name="connsiteX92" fmla="*/ 554356 w 563774"/>
              <a:gd name="connsiteY92" fmla="*/ 155921 h 484243"/>
              <a:gd name="connsiteX93" fmla="*/ 555667 w 563774"/>
              <a:gd name="connsiteY93" fmla="*/ 160693 h 484243"/>
              <a:gd name="connsiteX94" fmla="*/ 557226 w 563774"/>
              <a:gd name="connsiteY94" fmla="*/ 159239 h 484243"/>
              <a:gd name="connsiteX95" fmla="*/ 558537 w 563774"/>
              <a:gd name="connsiteY95" fmla="*/ 164010 h 484243"/>
              <a:gd name="connsiteX96" fmla="*/ 560096 w 563774"/>
              <a:gd name="connsiteY96" fmla="*/ 162555 h 484243"/>
              <a:gd name="connsiteX97" fmla="*/ 561407 w 563774"/>
              <a:gd name="connsiteY97" fmla="*/ 167327 h 484243"/>
              <a:gd name="connsiteX98" fmla="*/ 562966 w 563774"/>
              <a:gd name="connsiteY98" fmla="*/ 165873 h 484243"/>
              <a:gd name="connsiteX99" fmla="*/ 563774 w 563774"/>
              <a:gd name="connsiteY99" fmla="*/ 168813 h 484243"/>
              <a:gd name="connsiteX100" fmla="*/ 563774 w 563774"/>
              <a:gd name="connsiteY100" fmla="*/ 208971 h 484243"/>
              <a:gd name="connsiteX101" fmla="*/ 562717 w 563774"/>
              <a:gd name="connsiteY101" fmla="*/ 376364 h 484243"/>
              <a:gd name="connsiteX102" fmla="*/ 453162 w 563774"/>
              <a:gd name="connsiteY102" fmla="*/ 483652 h 484243"/>
              <a:gd name="connsiteX103" fmla="*/ 357648 w 563774"/>
              <a:gd name="connsiteY103" fmla="*/ 484243 h 484243"/>
              <a:gd name="connsiteX104" fmla="*/ 178343 w 563774"/>
              <a:gd name="connsiteY104" fmla="*/ 484243 h 484243"/>
              <a:gd name="connsiteX105" fmla="*/ 177735 w 563774"/>
              <a:gd name="connsiteY105" fmla="*/ 482029 h 484243"/>
              <a:gd name="connsiteX106" fmla="*/ 176157 w 563774"/>
              <a:gd name="connsiteY106" fmla="*/ 483418 h 484243"/>
              <a:gd name="connsiteX107" fmla="*/ 174864 w 563774"/>
              <a:gd name="connsiteY107" fmla="*/ 478712 h 484243"/>
              <a:gd name="connsiteX108" fmla="*/ 173287 w 563774"/>
              <a:gd name="connsiteY108" fmla="*/ 480101 h 484243"/>
              <a:gd name="connsiteX109" fmla="*/ 171994 w 563774"/>
              <a:gd name="connsiteY109" fmla="*/ 475395 h 484243"/>
              <a:gd name="connsiteX110" fmla="*/ 170417 w 563774"/>
              <a:gd name="connsiteY110" fmla="*/ 476783 h 484243"/>
              <a:gd name="connsiteX111" fmla="*/ 169124 w 563774"/>
              <a:gd name="connsiteY111" fmla="*/ 472077 h 484243"/>
              <a:gd name="connsiteX112" fmla="*/ 167548 w 563774"/>
              <a:gd name="connsiteY112" fmla="*/ 473465 h 484243"/>
              <a:gd name="connsiteX113" fmla="*/ 166255 w 563774"/>
              <a:gd name="connsiteY113" fmla="*/ 468759 h 484243"/>
              <a:gd name="connsiteX114" fmla="*/ 164677 w 563774"/>
              <a:gd name="connsiteY114" fmla="*/ 470148 h 484243"/>
              <a:gd name="connsiteX115" fmla="*/ 163384 w 563774"/>
              <a:gd name="connsiteY115" fmla="*/ 465442 h 484243"/>
              <a:gd name="connsiteX116" fmla="*/ 161807 w 563774"/>
              <a:gd name="connsiteY116" fmla="*/ 466830 h 484243"/>
              <a:gd name="connsiteX117" fmla="*/ 160514 w 563774"/>
              <a:gd name="connsiteY117" fmla="*/ 462125 h 484243"/>
              <a:gd name="connsiteX118" fmla="*/ 158938 w 563774"/>
              <a:gd name="connsiteY118" fmla="*/ 463513 h 484243"/>
              <a:gd name="connsiteX119" fmla="*/ 157645 w 563774"/>
              <a:gd name="connsiteY119" fmla="*/ 458806 h 484243"/>
              <a:gd name="connsiteX120" fmla="*/ 156068 w 563774"/>
              <a:gd name="connsiteY120" fmla="*/ 460195 h 484243"/>
              <a:gd name="connsiteX121" fmla="*/ 154775 w 563774"/>
              <a:gd name="connsiteY121" fmla="*/ 455489 h 484243"/>
              <a:gd name="connsiteX122" fmla="*/ 153198 w 563774"/>
              <a:gd name="connsiteY122" fmla="*/ 456877 h 484243"/>
              <a:gd name="connsiteX123" fmla="*/ 151905 w 563774"/>
              <a:gd name="connsiteY123" fmla="*/ 452172 h 484243"/>
              <a:gd name="connsiteX124" fmla="*/ 150328 w 563774"/>
              <a:gd name="connsiteY124" fmla="*/ 453561 h 484243"/>
              <a:gd name="connsiteX125" fmla="*/ 149035 w 563774"/>
              <a:gd name="connsiteY125" fmla="*/ 448855 h 484243"/>
              <a:gd name="connsiteX126" fmla="*/ 147458 w 563774"/>
              <a:gd name="connsiteY126" fmla="*/ 450243 h 484243"/>
              <a:gd name="connsiteX127" fmla="*/ 146165 w 563774"/>
              <a:gd name="connsiteY127" fmla="*/ 445537 h 484243"/>
              <a:gd name="connsiteX128" fmla="*/ 144589 w 563774"/>
              <a:gd name="connsiteY128" fmla="*/ 446926 h 484243"/>
              <a:gd name="connsiteX129" fmla="*/ 143296 w 563774"/>
              <a:gd name="connsiteY129" fmla="*/ 442219 h 484243"/>
              <a:gd name="connsiteX130" fmla="*/ 141719 w 563774"/>
              <a:gd name="connsiteY130" fmla="*/ 443608 h 484243"/>
              <a:gd name="connsiteX131" fmla="*/ 140425 w 563774"/>
              <a:gd name="connsiteY131" fmla="*/ 438902 h 484243"/>
              <a:gd name="connsiteX132" fmla="*/ 138848 w 563774"/>
              <a:gd name="connsiteY132" fmla="*/ 440290 h 484243"/>
              <a:gd name="connsiteX133" fmla="*/ 137555 w 563774"/>
              <a:gd name="connsiteY133" fmla="*/ 435584 h 484243"/>
              <a:gd name="connsiteX134" fmla="*/ 135978 w 563774"/>
              <a:gd name="connsiteY134" fmla="*/ 436973 h 484243"/>
              <a:gd name="connsiteX135" fmla="*/ 134685 w 563774"/>
              <a:gd name="connsiteY135" fmla="*/ 432268 h 484243"/>
              <a:gd name="connsiteX136" fmla="*/ 133109 w 563774"/>
              <a:gd name="connsiteY136" fmla="*/ 433656 h 484243"/>
              <a:gd name="connsiteX137" fmla="*/ 131816 w 563774"/>
              <a:gd name="connsiteY137" fmla="*/ 428949 h 484243"/>
              <a:gd name="connsiteX138" fmla="*/ 130239 w 563774"/>
              <a:gd name="connsiteY138" fmla="*/ 430337 h 484243"/>
              <a:gd name="connsiteX139" fmla="*/ 128946 w 563774"/>
              <a:gd name="connsiteY139" fmla="*/ 425632 h 484243"/>
              <a:gd name="connsiteX140" fmla="*/ 127368 w 563774"/>
              <a:gd name="connsiteY140" fmla="*/ 427021 h 484243"/>
              <a:gd name="connsiteX141" fmla="*/ 126075 w 563774"/>
              <a:gd name="connsiteY141" fmla="*/ 422315 h 484243"/>
              <a:gd name="connsiteX142" fmla="*/ 124498 w 563774"/>
              <a:gd name="connsiteY142" fmla="*/ 423704 h 484243"/>
              <a:gd name="connsiteX143" fmla="*/ 123205 w 563774"/>
              <a:gd name="connsiteY143" fmla="*/ 418998 h 484243"/>
              <a:gd name="connsiteX144" fmla="*/ 121629 w 563774"/>
              <a:gd name="connsiteY144" fmla="*/ 420386 h 484243"/>
              <a:gd name="connsiteX145" fmla="*/ 120336 w 563774"/>
              <a:gd name="connsiteY145" fmla="*/ 415679 h 484243"/>
              <a:gd name="connsiteX146" fmla="*/ 118759 w 563774"/>
              <a:gd name="connsiteY146" fmla="*/ 417068 h 484243"/>
              <a:gd name="connsiteX147" fmla="*/ 117466 w 563774"/>
              <a:gd name="connsiteY147" fmla="*/ 412362 h 484243"/>
              <a:gd name="connsiteX148" fmla="*/ 115889 w 563774"/>
              <a:gd name="connsiteY148" fmla="*/ 413752 h 484243"/>
              <a:gd name="connsiteX149" fmla="*/ 114595 w 563774"/>
              <a:gd name="connsiteY149" fmla="*/ 409045 h 484243"/>
              <a:gd name="connsiteX150" fmla="*/ 113018 w 563774"/>
              <a:gd name="connsiteY150" fmla="*/ 410433 h 484243"/>
              <a:gd name="connsiteX151" fmla="*/ 111726 w 563774"/>
              <a:gd name="connsiteY151" fmla="*/ 405728 h 484243"/>
              <a:gd name="connsiteX152" fmla="*/ 110150 w 563774"/>
              <a:gd name="connsiteY152" fmla="*/ 407116 h 484243"/>
              <a:gd name="connsiteX153" fmla="*/ 108856 w 563774"/>
              <a:gd name="connsiteY153" fmla="*/ 402409 h 484243"/>
              <a:gd name="connsiteX154" fmla="*/ 107280 w 563774"/>
              <a:gd name="connsiteY154" fmla="*/ 403799 h 484243"/>
              <a:gd name="connsiteX155" fmla="*/ 105986 w 563774"/>
              <a:gd name="connsiteY155" fmla="*/ 399092 h 484243"/>
              <a:gd name="connsiteX156" fmla="*/ 104410 w 563774"/>
              <a:gd name="connsiteY156" fmla="*/ 400480 h 484243"/>
              <a:gd name="connsiteX157" fmla="*/ 103116 w 563774"/>
              <a:gd name="connsiteY157" fmla="*/ 395774 h 484243"/>
              <a:gd name="connsiteX158" fmla="*/ 101539 w 563774"/>
              <a:gd name="connsiteY158" fmla="*/ 397163 h 484243"/>
              <a:gd name="connsiteX159" fmla="*/ 100246 w 563774"/>
              <a:gd name="connsiteY159" fmla="*/ 392458 h 484243"/>
              <a:gd name="connsiteX160" fmla="*/ 98670 w 563774"/>
              <a:gd name="connsiteY160" fmla="*/ 393847 h 484243"/>
              <a:gd name="connsiteX161" fmla="*/ 97377 w 563774"/>
              <a:gd name="connsiteY161" fmla="*/ 389140 h 484243"/>
              <a:gd name="connsiteX162" fmla="*/ 95800 w 563774"/>
              <a:gd name="connsiteY162" fmla="*/ 390529 h 484243"/>
              <a:gd name="connsiteX163" fmla="*/ 94507 w 563774"/>
              <a:gd name="connsiteY163" fmla="*/ 385822 h 484243"/>
              <a:gd name="connsiteX164" fmla="*/ 92930 w 563774"/>
              <a:gd name="connsiteY164" fmla="*/ 387211 h 484243"/>
              <a:gd name="connsiteX165" fmla="*/ 91636 w 563774"/>
              <a:gd name="connsiteY165" fmla="*/ 382505 h 484243"/>
              <a:gd name="connsiteX166" fmla="*/ 90059 w 563774"/>
              <a:gd name="connsiteY166" fmla="*/ 383894 h 484243"/>
              <a:gd name="connsiteX167" fmla="*/ 88766 w 563774"/>
              <a:gd name="connsiteY167" fmla="*/ 379188 h 484243"/>
              <a:gd name="connsiteX168" fmla="*/ 87190 w 563774"/>
              <a:gd name="connsiteY168" fmla="*/ 380576 h 484243"/>
              <a:gd name="connsiteX169" fmla="*/ 85897 w 563774"/>
              <a:gd name="connsiteY169" fmla="*/ 375869 h 484243"/>
              <a:gd name="connsiteX170" fmla="*/ 84320 w 563774"/>
              <a:gd name="connsiteY170" fmla="*/ 377259 h 484243"/>
              <a:gd name="connsiteX171" fmla="*/ 83027 w 563774"/>
              <a:gd name="connsiteY171" fmla="*/ 372552 h 484243"/>
              <a:gd name="connsiteX172" fmla="*/ 81450 w 563774"/>
              <a:gd name="connsiteY172" fmla="*/ 373941 h 484243"/>
              <a:gd name="connsiteX173" fmla="*/ 80157 w 563774"/>
              <a:gd name="connsiteY173" fmla="*/ 369234 h 484243"/>
              <a:gd name="connsiteX174" fmla="*/ 78579 w 563774"/>
              <a:gd name="connsiteY174" fmla="*/ 370624 h 484243"/>
              <a:gd name="connsiteX175" fmla="*/ 77288 w 563774"/>
              <a:gd name="connsiteY175" fmla="*/ 365919 h 484243"/>
              <a:gd name="connsiteX176" fmla="*/ 75711 w 563774"/>
              <a:gd name="connsiteY176" fmla="*/ 367307 h 484243"/>
              <a:gd name="connsiteX177" fmla="*/ 74417 w 563774"/>
              <a:gd name="connsiteY177" fmla="*/ 362601 h 484243"/>
              <a:gd name="connsiteX178" fmla="*/ 72841 w 563774"/>
              <a:gd name="connsiteY178" fmla="*/ 363989 h 484243"/>
              <a:gd name="connsiteX179" fmla="*/ 71547 w 563774"/>
              <a:gd name="connsiteY179" fmla="*/ 359282 h 484243"/>
              <a:gd name="connsiteX180" fmla="*/ 69971 w 563774"/>
              <a:gd name="connsiteY180" fmla="*/ 360672 h 484243"/>
              <a:gd name="connsiteX181" fmla="*/ 68677 w 563774"/>
              <a:gd name="connsiteY181" fmla="*/ 355965 h 484243"/>
              <a:gd name="connsiteX182" fmla="*/ 67100 w 563774"/>
              <a:gd name="connsiteY182" fmla="*/ 357355 h 484243"/>
              <a:gd name="connsiteX183" fmla="*/ 65807 w 563774"/>
              <a:gd name="connsiteY183" fmla="*/ 352648 h 484243"/>
              <a:gd name="connsiteX184" fmla="*/ 64231 w 563774"/>
              <a:gd name="connsiteY184" fmla="*/ 354036 h 484243"/>
              <a:gd name="connsiteX185" fmla="*/ 61644 w 563774"/>
              <a:gd name="connsiteY185" fmla="*/ 344623 h 484243"/>
              <a:gd name="connsiteX186" fmla="*/ 58491 w 563774"/>
              <a:gd name="connsiteY186" fmla="*/ 347402 h 484243"/>
              <a:gd name="connsiteX187" fmla="*/ 57198 w 563774"/>
              <a:gd name="connsiteY187" fmla="*/ 342695 h 484243"/>
              <a:gd name="connsiteX188" fmla="*/ 55621 w 563774"/>
              <a:gd name="connsiteY188" fmla="*/ 344084 h 484243"/>
              <a:gd name="connsiteX189" fmla="*/ 54328 w 563774"/>
              <a:gd name="connsiteY189" fmla="*/ 339378 h 484243"/>
              <a:gd name="connsiteX190" fmla="*/ 52751 w 563774"/>
              <a:gd name="connsiteY190" fmla="*/ 340766 h 484243"/>
              <a:gd name="connsiteX191" fmla="*/ 51458 w 563774"/>
              <a:gd name="connsiteY191" fmla="*/ 336061 h 484243"/>
              <a:gd name="connsiteX192" fmla="*/ 49881 w 563774"/>
              <a:gd name="connsiteY192" fmla="*/ 337450 h 484243"/>
              <a:gd name="connsiteX193" fmla="*/ 48588 w 563774"/>
              <a:gd name="connsiteY193" fmla="*/ 332743 h 484243"/>
              <a:gd name="connsiteX194" fmla="*/ 47011 w 563774"/>
              <a:gd name="connsiteY194" fmla="*/ 334132 h 484243"/>
              <a:gd name="connsiteX195" fmla="*/ 45718 w 563774"/>
              <a:gd name="connsiteY195" fmla="*/ 329425 h 484243"/>
              <a:gd name="connsiteX196" fmla="*/ 44141 w 563774"/>
              <a:gd name="connsiteY196" fmla="*/ 330815 h 484243"/>
              <a:gd name="connsiteX197" fmla="*/ 42848 w 563774"/>
              <a:gd name="connsiteY197" fmla="*/ 326108 h 484243"/>
              <a:gd name="connsiteX198" fmla="*/ 41271 w 563774"/>
              <a:gd name="connsiteY198" fmla="*/ 327497 h 484243"/>
              <a:gd name="connsiteX199" fmla="*/ 39978 w 563774"/>
              <a:gd name="connsiteY199" fmla="*/ 322791 h 484243"/>
              <a:gd name="connsiteX200" fmla="*/ 38401 w 563774"/>
              <a:gd name="connsiteY200" fmla="*/ 324179 h 484243"/>
              <a:gd name="connsiteX201" fmla="*/ 37108 w 563774"/>
              <a:gd name="connsiteY201" fmla="*/ 319473 h 484243"/>
              <a:gd name="connsiteX202" fmla="*/ 35531 w 563774"/>
              <a:gd name="connsiteY202" fmla="*/ 320862 h 484243"/>
              <a:gd name="connsiteX203" fmla="*/ 34238 w 563774"/>
              <a:gd name="connsiteY203" fmla="*/ 316155 h 484243"/>
              <a:gd name="connsiteX204" fmla="*/ 32661 w 563774"/>
              <a:gd name="connsiteY204" fmla="*/ 317544 h 484243"/>
              <a:gd name="connsiteX205" fmla="*/ 31368 w 563774"/>
              <a:gd name="connsiteY205" fmla="*/ 312837 h 484243"/>
              <a:gd name="connsiteX206" fmla="*/ 29791 w 563774"/>
              <a:gd name="connsiteY206" fmla="*/ 314227 h 484243"/>
              <a:gd name="connsiteX207" fmla="*/ 28499 w 563774"/>
              <a:gd name="connsiteY207" fmla="*/ 309521 h 484243"/>
              <a:gd name="connsiteX208" fmla="*/ 26922 w 563774"/>
              <a:gd name="connsiteY208" fmla="*/ 310909 h 484243"/>
              <a:gd name="connsiteX209" fmla="*/ 25629 w 563774"/>
              <a:gd name="connsiteY209" fmla="*/ 306204 h 484243"/>
              <a:gd name="connsiteX210" fmla="*/ 24052 w 563774"/>
              <a:gd name="connsiteY210" fmla="*/ 307592 h 484243"/>
              <a:gd name="connsiteX211" fmla="*/ 22759 w 563774"/>
              <a:gd name="connsiteY211" fmla="*/ 302885 h 484243"/>
              <a:gd name="connsiteX212" fmla="*/ 21182 w 563774"/>
              <a:gd name="connsiteY212" fmla="*/ 304275 h 484243"/>
              <a:gd name="connsiteX213" fmla="*/ 19889 w 563774"/>
              <a:gd name="connsiteY213" fmla="*/ 299568 h 484243"/>
              <a:gd name="connsiteX214" fmla="*/ 18311 w 563774"/>
              <a:gd name="connsiteY214" fmla="*/ 300957 h 484243"/>
              <a:gd name="connsiteX215" fmla="*/ 17018 w 563774"/>
              <a:gd name="connsiteY215" fmla="*/ 296251 h 484243"/>
              <a:gd name="connsiteX216" fmla="*/ 15442 w 563774"/>
              <a:gd name="connsiteY216" fmla="*/ 297639 h 484243"/>
              <a:gd name="connsiteX217" fmla="*/ 14149 w 563774"/>
              <a:gd name="connsiteY217" fmla="*/ 292933 h 484243"/>
              <a:gd name="connsiteX218" fmla="*/ 12572 w 563774"/>
              <a:gd name="connsiteY218" fmla="*/ 294322 h 484243"/>
              <a:gd name="connsiteX219" fmla="*/ 0 w 563774"/>
              <a:gd name="connsiteY219" fmla="*/ 248568 h 484243"/>
              <a:gd name="connsiteX220" fmla="*/ 115161 w 563774"/>
              <a:gd name="connsiteY220" fmla="*/ 147138 h 484243"/>
              <a:gd name="connsiteX221" fmla="*/ 219487 w 563774"/>
              <a:gd name="connsiteY221" fmla="*/ 186470 h 48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563774" h="484243">
                <a:moveTo>
                  <a:pt x="419470" y="0"/>
                </a:moveTo>
                <a:lnTo>
                  <a:pt x="420781" y="4771"/>
                </a:lnTo>
                <a:lnTo>
                  <a:pt x="422340" y="3317"/>
                </a:lnTo>
                <a:lnTo>
                  <a:pt x="423651" y="8089"/>
                </a:lnTo>
                <a:lnTo>
                  <a:pt x="425209" y="6636"/>
                </a:lnTo>
                <a:lnTo>
                  <a:pt x="426520" y="11407"/>
                </a:lnTo>
                <a:lnTo>
                  <a:pt x="428080" y="9953"/>
                </a:lnTo>
                <a:lnTo>
                  <a:pt x="429391" y="14724"/>
                </a:lnTo>
                <a:lnTo>
                  <a:pt x="430950" y="13270"/>
                </a:lnTo>
                <a:lnTo>
                  <a:pt x="432261" y="18041"/>
                </a:lnTo>
                <a:lnTo>
                  <a:pt x="433820" y="16587"/>
                </a:lnTo>
                <a:lnTo>
                  <a:pt x="435130" y="21358"/>
                </a:lnTo>
                <a:lnTo>
                  <a:pt x="436689" y="19904"/>
                </a:lnTo>
                <a:lnTo>
                  <a:pt x="438000" y="24676"/>
                </a:lnTo>
                <a:lnTo>
                  <a:pt x="439559" y="23222"/>
                </a:lnTo>
                <a:lnTo>
                  <a:pt x="440871" y="27994"/>
                </a:lnTo>
                <a:lnTo>
                  <a:pt x="442429" y="26540"/>
                </a:lnTo>
                <a:lnTo>
                  <a:pt x="443740" y="31311"/>
                </a:lnTo>
                <a:lnTo>
                  <a:pt x="445299" y="29857"/>
                </a:lnTo>
                <a:lnTo>
                  <a:pt x="446610" y="34628"/>
                </a:lnTo>
                <a:lnTo>
                  <a:pt x="448169" y="33175"/>
                </a:lnTo>
                <a:lnTo>
                  <a:pt x="449480" y="37946"/>
                </a:lnTo>
                <a:lnTo>
                  <a:pt x="451039" y="36492"/>
                </a:lnTo>
                <a:lnTo>
                  <a:pt x="452350" y="41264"/>
                </a:lnTo>
                <a:lnTo>
                  <a:pt x="453909" y="39810"/>
                </a:lnTo>
                <a:lnTo>
                  <a:pt x="455220" y="44581"/>
                </a:lnTo>
                <a:lnTo>
                  <a:pt x="456779" y="43128"/>
                </a:lnTo>
                <a:lnTo>
                  <a:pt x="458090" y="47898"/>
                </a:lnTo>
                <a:lnTo>
                  <a:pt x="459649" y="46444"/>
                </a:lnTo>
                <a:lnTo>
                  <a:pt x="460960" y="51215"/>
                </a:lnTo>
                <a:lnTo>
                  <a:pt x="462519" y="49762"/>
                </a:lnTo>
                <a:lnTo>
                  <a:pt x="463830" y="54533"/>
                </a:lnTo>
                <a:lnTo>
                  <a:pt x="465389" y="53080"/>
                </a:lnTo>
                <a:lnTo>
                  <a:pt x="468011" y="62622"/>
                </a:lnTo>
                <a:lnTo>
                  <a:pt x="471129" y="59715"/>
                </a:lnTo>
                <a:lnTo>
                  <a:pt x="472440" y="64485"/>
                </a:lnTo>
                <a:lnTo>
                  <a:pt x="473998" y="63033"/>
                </a:lnTo>
                <a:lnTo>
                  <a:pt x="475309" y="67804"/>
                </a:lnTo>
                <a:lnTo>
                  <a:pt x="476869" y="66350"/>
                </a:lnTo>
                <a:lnTo>
                  <a:pt x="478180" y="71121"/>
                </a:lnTo>
                <a:lnTo>
                  <a:pt x="479738" y="69667"/>
                </a:lnTo>
                <a:lnTo>
                  <a:pt x="481050" y="74439"/>
                </a:lnTo>
                <a:lnTo>
                  <a:pt x="482609" y="72985"/>
                </a:lnTo>
                <a:lnTo>
                  <a:pt x="483919" y="77754"/>
                </a:lnTo>
                <a:lnTo>
                  <a:pt x="485478" y="76301"/>
                </a:lnTo>
                <a:lnTo>
                  <a:pt x="486789" y="81073"/>
                </a:lnTo>
                <a:lnTo>
                  <a:pt x="488348" y="79619"/>
                </a:lnTo>
                <a:lnTo>
                  <a:pt x="489659" y="84391"/>
                </a:lnTo>
                <a:lnTo>
                  <a:pt x="491218" y="82937"/>
                </a:lnTo>
                <a:lnTo>
                  <a:pt x="492529" y="87708"/>
                </a:lnTo>
                <a:lnTo>
                  <a:pt x="494088" y="86254"/>
                </a:lnTo>
                <a:lnTo>
                  <a:pt x="495399" y="91025"/>
                </a:lnTo>
                <a:lnTo>
                  <a:pt x="496957" y="89571"/>
                </a:lnTo>
                <a:lnTo>
                  <a:pt x="498268" y="94344"/>
                </a:lnTo>
                <a:lnTo>
                  <a:pt x="499828" y="92889"/>
                </a:lnTo>
                <a:lnTo>
                  <a:pt x="501139" y="97661"/>
                </a:lnTo>
                <a:lnTo>
                  <a:pt x="502698" y="96207"/>
                </a:lnTo>
                <a:lnTo>
                  <a:pt x="504009" y="100978"/>
                </a:lnTo>
                <a:lnTo>
                  <a:pt x="505568" y="99525"/>
                </a:lnTo>
                <a:lnTo>
                  <a:pt x="506879" y="104294"/>
                </a:lnTo>
                <a:lnTo>
                  <a:pt x="508437" y="102841"/>
                </a:lnTo>
                <a:lnTo>
                  <a:pt x="509748" y="107613"/>
                </a:lnTo>
                <a:lnTo>
                  <a:pt x="511308" y="106158"/>
                </a:lnTo>
                <a:lnTo>
                  <a:pt x="512619" y="110930"/>
                </a:lnTo>
                <a:lnTo>
                  <a:pt x="514178" y="109477"/>
                </a:lnTo>
                <a:lnTo>
                  <a:pt x="515489" y="114248"/>
                </a:lnTo>
                <a:lnTo>
                  <a:pt x="517048" y="112794"/>
                </a:lnTo>
                <a:lnTo>
                  <a:pt x="518358" y="117564"/>
                </a:lnTo>
                <a:lnTo>
                  <a:pt x="519916" y="116111"/>
                </a:lnTo>
                <a:lnTo>
                  <a:pt x="521227" y="120883"/>
                </a:lnTo>
                <a:lnTo>
                  <a:pt x="522787" y="119429"/>
                </a:lnTo>
                <a:lnTo>
                  <a:pt x="524098" y="124201"/>
                </a:lnTo>
                <a:lnTo>
                  <a:pt x="525657" y="122746"/>
                </a:lnTo>
                <a:lnTo>
                  <a:pt x="526968" y="127518"/>
                </a:lnTo>
                <a:lnTo>
                  <a:pt x="528527" y="126065"/>
                </a:lnTo>
                <a:lnTo>
                  <a:pt x="529838" y="130835"/>
                </a:lnTo>
                <a:lnTo>
                  <a:pt x="531396" y="129382"/>
                </a:lnTo>
                <a:lnTo>
                  <a:pt x="532707" y="134153"/>
                </a:lnTo>
                <a:lnTo>
                  <a:pt x="534266" y="132699"/>
                </a:lnTo>
                <a:lnTo>
                  <a:pt x="535577" y="137470"/>
                </a:lnTo>
                <a:lnTo>
                  <a:pt x="537137" y="136016"/>
                </a:lnTo>
                <a:lnTo>
                  <a:pt x="538448" y="140788"/>
                </a:lnTo>
                <a:lnTo>
                  <a:pt x="540007" y="139334"/>
                </a:lnTo>
                <a:lnTo>
                  <a:pt x="541318" y="144104"/>
                </a:lnTo>
                <a:lnTo>
                  <a:pt x="542876" y="142651"/>
                </a:lnTo>
                <a:lnTo>
                  <a:pt x="544187" y="147422"/>
                </a:lnTo>
                <a:lnTo>
                  <a:pt x="545746" y="145969"/>
                </a:lnTo>
                <a:lnTo>
                  <a:pt x="547057" y="150741"/>
                </a:lnTo>
                <a:lnTo>
                  <a:pt x="548617" y="149286"/>
                </a:lnTo>
                <a:lnTo>
                  <a:pt x="549928" y="154058"/>
                </a:lnTo>
                <a:lnTo>
                  <a:pt x="551487" y="152604"/>
                </a:lnTo>
                <a:lnTo>
                  <a:pt x="552798" y="157375"/>
                </a:lnTo>
                <a:lnTo>
                  <a:pt x="554356" y="155921"/>
                </a:lnTo>
                <a:lnTo>
                  <a:pt x="555667" y="160693"/>
                </a:lnTo>
                <a:lnTo>
                  <a:pt x="557226" y="159239"/>
                </a:lnTo>
                <a:lnTo>
                  <a:pt x="558537" y="164010"/>
                </a:lnTo>
                <a:lnTo>
                  <a:pt x="560096" y="162555"/>
                </a:lnTo>
                <a:lnTo>
                  <a:pt x="561407" y="167327"/>
                </a:lnTo>
                <a:lnTo>
                  <a:pt x="562966" y="165873"/>
                </a:lnTo>
                <a:lnTo>
                  <a:pt x="563774" y="168813"/>
                </a:lnTo>
                <a:lnTo>
                  <a:pt x="563774" y="208971"/>
                </a:lnTo>
                <a:lnTo>
                  <a:pt x="562717" y="376364"/>
                </a:lnTo>
                <a:cubicBezTo>
                  <a:pt x="562345" y="435245"/>
                  <a:pt x="513296" y="483280"/>
                  <a:pt x="453162" y="483652"/>
                </a:cubicBezTo>
                <a:lnTo>
                  <a:pt x="357648" y="484243"/>
                </a:lnTo>
                <a:lnTo>
                  <a:pt x="178343" y="484243"/>
                </a:lnTo>
                <a:lnTo>
                  <a:pt x="177735" y="482029"/>
                </a:lnTo>
                <a:lnTo>
                  <a:pt x="176157" y="483418"/>
                </a:lnTo>
                <a:lnTo>
                  <a:pt x="174864" y="478712"/>
                </a:lnTo>
                <a:lnTo>
                  <a:pt x="173287" y="480101"/>
                </a:lnTo>
                <a:lnTo>
                  <a:pt x="171994" y="475395"/>
                </a:lnTo>
                <a:lnTo>
                  <a:pt x="170417" y="476783"/>
                </a:lnTo>
                <a:lnTo>
                  <a:pt x="169124" y="472077"/>
                </a:lnTo>
                <a:lnTo>
                  <a:pt x="167548" y="473465"/>
                </a:lnTo>
                <a:lnTo>
                  <a:pt x="166255" y="468759"/>
                </a:lnTo>
                <a:lnTo>
                  <a:pt x="164677" y="470148"/>
                </a:lnTo>
                <a:lnTo>
                  <a:pt x="163384" y="465442"/>
                </a:lnTo>
                <a:lnTo>
                  <a:pt x="161807" y="466830"/>
                </a:lnTo>
                <a:lnTo>
                  <a:pt x="160514" y="462125"/>
                </a:lnTo>
                <a:lnTo>
                  <a:pt x="158938" y="463513"/>
                </a:lnTo>
                <a:lnTo>
                  <a:pt x="157645" y="458806"/>
                </a:lnTo>
                <a:lnTo>
                  <a:pt x="156068" y="460195"/>
                </a:lnTo>
                <a:lnTo>
                  <a:pt x="154775" y="455489"/>
                </a:lnTo>
                <a:lnTo>
                  <a:pt x="153198" y="456877"/>
                </a:lnTo>
                <a:lnTo>
                  <a:pt x="151905" y="452172"/>
                </a:lnTo>
                <a:lnTo>
                  <a:pt x="150328" y="453561"/>
                </a:lnTo>
                <a:lnTo>
                  <a:pt x="149035" y="448855"/>
                </a:lnTo>
                <a:lnTo>
                  <a:pt x="147458" y="450243"/>
                </a:lnTo>
                <a:lnTo>
                  <a:pt x="146165" y="445537"/>
                </a:lnTo>
                <a:lnTo>
                  <a:pt x="144589" y="446926"/>
                </a:lnTo>
                <a:lnTo>
                  <a:pt x="143296" y="442219"/>
                </a:lnTo>
                <a:lnTo>
                  <a:pt x="141719" y="443608"/>
                </a:lnTo>
                <a:lnTo>
                  <a:pt x="140425" y="438902"/>
                </a:lnTo>
                <a:lnTo>
                  <a:pt x="138848" y="440290"/>
                </a:lnTo>
                <a:lnTo>
                  <a:pt x="137555" y="435584"/>
                </a:lnTo>
                <a:lnTo>
                  <a:pt x="135978" y="436973"/>
                </a:lnTo>
                <a:lnTo>
                  <a:pt x="134685" y="432268"/>
                </a:lnTo>
                <a:lnTo>
                  <a:pt x="133109" y="433656"/>
                </a:lnTo>
                <a:lnTo>
                  <a:pt x="131816" y="428949"/>
                </a:lnTo>
                <a:lnTo>
                  <a:pt x="130239" y="430337"/>
                </a:lnTo>
                <a:lnTo>
                  <a:pt x="128946" y="425632"/>
                </a:lnTo>
                <a:lnTo>
                  <a:pt x="127368" y="427021"/>
                </a:lnTo>
                <a:lnTo>
                  <a:pt x="126075" y="422315"/>
                </a:lnTo>
                <a:lnTo>
                  <a:pt x="124498" y="423704"/>
                </a:lnTo>
                <a:lnTo>
                  <a:pt x="123205" y="418998"/>
                </a:lnTo>
                <a:lnTo>
                  <a:pt x="121629" y="420386"/>
                </a:lnTo>
                <a:lnTo>
                  <a:pt x="120336" y="415679"/>
                </a:lnTo>
                <a:lnTo>
                  <a:pt x="118759" y="417068"/>
                </a:lnTo>
                <a:lnTo>
                  <a:pt x="117466" y="412362"/>
                </a:lnTo>
                <a:lnTo>
                  <a:pt x="115889" y="413752"/>
                </a:lnTo>
                <a:lnTo>
                  <a:pt x="114595" y="409045"/>
                </a:lnTo>
                <a:lnTo>
                  <a:pt x="113018" y="410433"/>
                </a:lnTo>
                <a:lnTo>
                  <a:pt x="111726" y="405728"/>
                </a:lnTo>
                <a:lnTo>
                  <a:pt x="110150" y="407116"/>
                </a:lnTo>
                <a:lnTo>
                  <a:pt x="108856" y="402409"/>
                </a:lnTo>
                <a:lnTo>
                  <a:pt x="107280" y="403799"/>
                </a:lnTo>
                <a:lnTo>
                  <a:pt x="105986" y="399092"/>
                </a:lnTo>
                <a:lnTo>
                  <a:pt x="104410" y="400480"/>
                </a:lnTo>
                <a:lnTo>
                  <a:pt x="103116" y="395774"/>
                </a:lnTo>
                <a:lnTo>
                  <a:pt x="101539" y="397163"/>
                </a:lnTo>
                <a:lnTo>
                  <a:pt x="100246" y="392458"/>
                </a:lnTo>
                <a:lnTo>
                  <a:pt x="98670" y="393847"/>
                </a:lnTo>
                <a:lnTo>
                  <a:pt x="97377" y="389140"/>
                </a:lnTo>
                <a:lnTo>
                  <a:pt x="95800" y="390529"/>
                </a:lnTo>
                <a:lnTo>
                  <a:pt x="94507" y="385822"/>
                </a:lnTo>
                <a:lnTo>
                  <a:pt x="92930" y="387211"/>
                </a:lnTo>
                <a:lnTo>
                  <a:pt x="91636" y="382505"/>
                </a:lnTo>
                <a:lnTo>
                  <a:pt x="90059" y="383894"/>
                </a:lnTo>
                <a:lnTo>
                  <a:pt x="88766" y="379188"/>
                </a:lnTo>
                <a:lnTo>
                  <a:pt x="87190" y="380576"/>
                </a:lnTo>
                <a:lnTo>
                  <a:pt x="85897" y="375869"/>
                </a:lnTo>
                <a:lnTo>
                  <a:pt x="84320" y="377259"/>
                </a:lnTo>
                <a:lnTo>
                  <a:pt x="83027" y="372552"/>
                </a:lnTo>
                <a:lnTo>
                  <a:pt x="81450" y="373941"/>
                </a:lnTo>
                <a:lnTo>
                  <a:pt x="80157" y="369234"/>
                </a:lnTo>
                <a:lnTo>
                  <a:pt x="78579" y="370624"/>
                </a:lnTo>
                <a:lnTo>
                  <a:pt x="77288" y="365919"/>
                </a:lnTo>
                <a:lnTo>
                  <a:pt x="75711" y="367307"/>
                </a:lnTo>
                <a:lnTo>
                  <a:pt x="74417" y="362601"/>
                </a:lnTo>
                <a:lnTo>
                  <a:pt x="72841" y="363989"/>
                </a:lnTo>
                <a:lnTo>
                  <a:pt x="71547" y="359282"/>
                </a:lnTo>
                <a:lnTo>
                  <a:pt x="69971" y="360672"/>
                </a:lnTo>
                <a:lnTo>
                  <a:pt x="68677" y="355965"/>
                </a:lnTo>
                <a:lnTo>
                  <a:pt x="67100" y="357355"/>
                </a:lnTo>
                <a:lnTo>
                  <a:pt x="65807" y="352648"/>
                </a:lnTo>
                <a:lnTo>
                  <a:pt x="64231" y="354036"/>
                </a:lnTo>
                <a:lnTo>
                  <a:pt x="61644" y="344623"/>
                </a:lnTo>
                <a:lnTo>
                  <a:pt x="58491" y="347402"/>
                </a:lnTo>
                <a:lnTo>
                  <a:pt x="57198" y="342695"/>
                </a:lnTo>
                <a:lnTo>
                  <a:pt x="55621" y="344084"/>
                </a:lnTo>
                <a:lnTo>
                  <a:pt x="54328" y="339378"/>
                </a:lnTo>
                <a:lnTo>
                  <a:pt x="52751" y="340766"/>
                </a:lnTo>
                <a:lnTo>
                  <a:pt x="51458" y="336061"/>
                </a:lnTo>
                <a:lnTo>
                  <a:pt x="49881" y="337450"/>
                </a:lnTo>
                <a:lnTo>
                  <a:pt x="48588" y="332743"/>
                </a:lnTo>
                <a:lnTo>
                  <a:pt x="47011" y="334132"/>
                </a:lnTo>
                <a:lnTo>
                  <a:pt x="45718" y="329425"/>
                </a:lnTo>
                <a:lnTo>
                  <a:pt x="44141" y="330815"/>
                </a:lnTo>
                <a:lnTo>
                  <a:pt x="42848" y="326108"/>
                </a:lnTo>
                <a:lnTo>
                  <a:pt x="41271" y="327497"/>
                </a:lnTo>
                <a:lnTo>
                  <a:pt x="39978" y="322791"/>
                </a:lnTo>
                <a:lnTo>
                  <a:pt x="38401" y="324179"/>
                </a:lnTo>
                <a:lnTo>
                  <a:pt x="37108" y="319473"/>
                </a:lnTo>
                <a:lnTo>
                  <a:pt x="35531" y="320862"/>
                </a:lnTo>
                <a:lnTo>
                  <a:pt x="34238" y="316155"/>
                </a:lnTo>
                <a:lnTo>
                  <a:pt x="32661" y="317544"/>
                </a:lnTo>
                <a:lnTo>
                  <a:pt x="31368" y="312837"/>
                </a:lnTo>
                <a:lnTo>
                  <a:pt x="29791" y="314227"/>
                </a:lnTo>
                <a:lnTo>
                  <a:pt x="28499" y="309521"/>
                </a:lnTo>
                <a:lnTo>
                  <a:pt x="26922" y="310909"/>
                </a:lnTo>
                <a:lnTo>
                  <a:pt x="25629" y="306204"/>
                </a:lnTo>
                <a:lnTo>
                  <a:pt x="24052" y="307592"/>
                </a:lnTo>
                <a:lnTo>
                  <a:pt x="22759" y="302885"/>
                </a:lnTo>
                <a:lnTo>
                  <a:pt x="21182" y="304275"/>
                </a:lnTo>
                <a:lnTo>
                  <a:pt x="19889" y="299568"/>
                </a:lnTo>
                <a:lnTo>
                  <a:pt x="18311" y="300957"/>
                </a:lnTo>
                <a:lnTo>
                  <a:pt x="17018" y="296251"/>
                </a:lnTo>
                <a:lnTo>
                  <a:pt x="15442" y="297639"/>
                </a:lnTo>
                <a:lnTo>
                  <a:pt x="14149" y="292933"/>
                </a:lnTo>
                <a:lnTo>
                  <a:pt x="12572" y="294322"/>
                </a:lnTo>
                <a:lnTo>
                  <a:pt x="0" y="248568"/>
                </a:lnTo>
                <a:lnTo>
                  <a:pt x="115161" y="147138"/>
                </a:lnTo>
                <a:lnTo>
                  <a:pt x="219487" y="18647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36" name="Freeform 11">
            <a:extLst>
              <a:ext uri="{FF2B5EF4-FFF2-40B4-BE49-F238E27FC236}">
                <a16:creationId xmlns:a16="http://schemas.microsoft.com/office/drawing/2014/main" id="{2EFE68E1-31C3-47C4-8FB8-C20036819F26}"/>
              </a:ext>
            </a:extLst>
          </p:cNvPr>
          <p:cNvSpPr>
            <a:spLocks/>
          </p:cNvSpPr>
          <p:nvPr userDrawn="1"/>
        </p:nvSpPr>
        <p:spPr bwMode="auto">
          <a:xfrm rot="20678165">
            <a:off x="515567" y="531299"/>
            <a:ext cx="484931" cy="185951"/>
          </a:xfrm>
          <a:custGeom>
            <a:avLst/>
            <a:gdLst>
              <a:gd name="T0" fmla="*/ 258 w 532"/>
              <a:gd name="T1" fmla="*/ 204 h 204"/>
              <a:gd name="T2" fmla="*/ 532 w 532"/>
              <a:gd name="T3" fmla="*/ 55 h 204"/>
              <a:gd name="T4" fmla="*/ 532 w 532"/>
              <a:gd name="T5" fmla="*/ 0 h 204"/>
              <a:gd name="T6" fmla="*/ 258 w 532"/>
              <a:gd name="T7" fmla="*/ 147 h 204"/>
              <a:gd name="T8" fmla="*/ 156 w 532"/>
              <a:gd name="T9" fmla="*/ 71 h 204"/>
              <a:gd name="T10" fmla="*/ 0 w 532"/>
              <a:gd name="T11" fmla="*/ 149 h 204"/>
              <a:gd name="T12" fmla="*/ 0 w 532"/>
              <a:gd name="T13" fmla="*/ 204 h 204"/>
              <a:gd name="T14" fmla="*/ 156 w 532"/>
              <a:gd name="T15" fmla="*/ 126 h 204"/>
              <a:gd name="T16" fmla="*/ 258 w 532"/>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2" h="204">
                <a:moveTo>
                  <a:pt x="258" y="204"/>
                </a:moveTo>
                <a:lnTo>
                  <a:pt x="532" y="55"/>
                </a:lnTo>
                <a:lnTo>
                  <a:pt x="532" y="0"/>
                </a:lnTo>
                <a:lnTo>
                  <a:pt x="258" y="147"/>
                </a:lnTo>
                <a:lnTo>
                  <a:pt x="156" y="71"/>
                </a:lnTo>
                <a:lnTo>
                  <a:pt x="0" y="149"/>
                </a:lnTo>
                <a:lnTo>
                  <a:pt x="0" y="204"/>
                </a:lnTo>
                <a:lnTo>
                  <a:pt x="156" y="126"/>
                </a:lnTo>
                <a:lnTo>
                  <a:pt x="258" y="20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sp>
        <p:nvSpPr>
          <p:cNvPr id="2" name="文本占位符 1">
            <a:extLst>
              <a:ext uri="{FF2B5EF4-FFF2-40B4-BE49-F238E27FC236}">
                <a16:creationId xmlns:a16="http://schemas.microsoft.com/office/drawing/2014/main" id="{7918CC35-53C7-4A66-987E-1520ECEBEF61}"/>
              </a:ext>
            </a:extLst>
          </p:cNvPr>
          <p:cNvSpPr>
            <a:spLocks noGrp="1"/>
          </p:cNvSpPr>
          <p:nvPr userDrawn="1">
            <p:ph type="body" sz="quarter" idx="24" hasCustomPrompt="1"/>
          </p:nvPr>
        </p:nvSpPr>
        <p:spPr>
          <a:xfrm>
            <a:off x="946683" y="1516127"/>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20" name="文本占位符 19">
            <a:extLst>
              <a:ext uri="{FF2B5EF4-FFF2-40B4-BE49-F238E27FC236}">
                <a16:creationId xmlns:a16="http://schemas.microsoft.com/office/drawing/2014/main" id="{34C3CBF4-5097-4E75-8933-C6250AE56B1F}"/>
              </a:ext>
            </a:extLst>
          </p:cNvPr>
          <p:cNvSpPr>
            <a:spLocks noGrp="1"/>
          </p:cNvSpPr>
          <p:nvPr userDrawn="1">
            <p:ph type="body" sz="quarter" idx="25" hasCustomPrompt="1"/>
          </p:nvPr>
        </p:nvSpPr>
        <p:spPr>
          <a:xfrm>
            <a:off x="946683" y="3753969"/>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2</a:t>
            </a:r>
            <a:endParaRPr lang="zh-CN" altLang="en-US" dirty="0"/>
          </a:p>
        </p:txBody>
      </p:sp>
      <p:sp>
        <p:nvSpPr>
          <p:cNvPr id="21" name="文本占位符 20">
            <a:extLst>
              <a:ext uri="{FF2B5EF4-FFF2-40B4-BE49-F238E27FC236}">
                <a16:creationId xmlns:a16="http://schemas.microsoft.com/office/drawing/2014/main" id="{14E94CCB-9709-44A9-AC2E-EEB4537F29B1}"/>
              </a:ext>
            </a:extLst>
          </p:cNvPr>
          <p:cNvSpPr>
            <a:spLocks noGrp="1"/>
          </p:cNvSpPr>
          <p:nvPr userDrawn="1">
            <p:ph type="body" sz="quarter" idx="26" hasCustomPrompt="1"/>
          </p:nvPr>
        </p:nvSpPr>
        <p:spPr>
          <a:xfrm>
            <a:off x="835363" y="2030056"/>
            <a:ext cx="5207191" cy="15077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p:txBody>
      </p:sp>
      <p:sp>
        <p:nvSpPr>
          <p:cNvPr id="37" name="文本占位符 36">
            <a:extLst>
              <a:ext uri="{FF2B5EF4-FFF2-40B4-BE49-F238E27FC236}">
                <a16:creationId xmlns:a16="http://schemas.microsoft.com/office/drawing/2014/main" id="{9ACF94A9-E371-407B-BF1B-7061FDD915E8}"/>
              </a:ext>
            </a:extLst>
          </p:cNvPr>
          <p:cNvSpPr>
            <a:spLocks noGrp="1"/>
          </p:cNvSpPr>
          <p:nvPr userDrawn="1">
            <p:ph type="body" sz="quarter" idx="27" hasCustomPrompt="1"/>
          </p:nvPr>
        </p:nvSpPr>
        <p:spPr>
          <a:xfrm>
            <a:off x="835363" y="4267898"/>
            <a:ext cx="5207191" cy="15077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a:p>
            <a:pPr lvl="0"/>
            <a:r>
              <a:rPr lang="zh-CN" altLang="en-US" dirty="0"/>
              <a:t>请在此处添加文字说明请在此处添加文字说明</a:t>
            </a:r>
          </a:p>
        </p:txBody>
      </p:sp>
      <p:cxnSp>
        <p:nvCxnSpPr>
          <p:cNvPr id="42" name="直接连接符 41">
            <a:extLst>
              <a:ext uri="{FF2B5EF4-FFF2-40B4-BE49-F238E27FC236}">
                <a16:creationId xmlns:a16="http://schemas.microsoft.com/office/drawing/2014/main" id="{6B205A1C-EA64-4270-8339-9D5B9D475F54}"/>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3" name="图形 13">
            <a:extLst>
              <a:ext uri="{FF2B5EF4-FFF2-40B4-BE49-F238E27FC236}">
                <a16:creationId xmlns:a16="http://schemas.microsoft.com/office/drawing/2014/main" id="{0AD10792-77EB-46E4-ADE2-71D29BBDE25C}"/>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4" name="任意多边形: 形状 43">
              <a:extLst>
                <a:ext uri="{FF2B5EF4-FFF2-40B4-BE49-F238E27FC236}">
                  <a16:creationId xmlns:a16="http://schemas.microsoft.com/office/drawing/2014/main" id="{A1B17E02-AC25-4AF9-BA54-236884F92557}"/>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29F5D055-6B43-46D9-AE75-D88CC00EEBCF}"/>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0359F958-18CC-469A-9B17-1E74DD8B7F68}"/>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7" name="任意多边形: 形状 46">
              <a:extLst>
                <a:ext uri="{FF2B5EF4-FFF2-40B4-BE49-F238E27FC236}">
                  <a16:creationId xmlns:a16="http://schemas.microsoft.com/office/drawing/2014/main" id="{8899DD14-8981-49AC-9A15-A843E6C36C5F}"/>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8" name="任意多边形: 形状 47">
              <a:extLst>
                <a:ext uri="{FF2B5EF4-FFF2-40B4-BE49-F238E27FC236}">
                  <a16:creationId xmlns:a16="http://schemas.microsoft.com/office/drawing/2014/main" id="{545ABDFF-D230-4BAC-8DD4-737A4595E38E}"/>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9" name="任意多边形: 形状 48">
              <a:extLst>
                <a:ext uri="{FF2B5EF4-FFF2-40B4-BE49-F238E27FC236}">
                  <a16:creationId xmlns:a16="http://schemas.microsoft.com/office/drawing/2014/main" id="{29FA3F38-3568-4B0E-8C06-02D1317EABDF}"/>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50" name="矩形 49">
            <a:extLst>
              <a:ext uri="{FF2B5EF4-FFF2-40B4-BE49-F238E27FC236}">
                <a16:creationId xmlns:a16="http://schemas.microsoft.com/office/drawing/2014/main" id="{50D49645-28DF-4A7C-AF54-1AEA22333950}"/>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51" name="组合 50">
            <a:extLst>
              <a:ext uri="{FF2B5EF4-FFF2-40B4-BE49-F238E27FC236}">
                <a16:creationId xmlns:a16="http://schemas.microsoft.com/office/drawing/2014/main" id="{5EB27A93-5928-4441-8602-89BE52A3B3ED}"/>
              </a:ext>
            </a:extLst>
          </p:cNvPr>
          <p:cNvGrpSpPr/>
          <p:nvPr userDrawn="1"/>
        </p:nvGrpSpPr>
        <p:grpSpPr>
          <a:xfrm>
            <a:off x="11074399" y="306386"/>
            <a:ext cx="674689" cy="674689"/>
            <a:chOff x="11074399" y="306386"/>
            <a:chExt cx="674689" cy="674689"/>
          </a:xfrm>
        </p:grpSpPr>
        <p:sp>
          <p:nvSpPr>
            <p:cNvPr id="52" name="矩形: 圆角 51">
              <a:extLst>
                <a:ext uri="{FF2B5EF4-FFF2-40B4-BE49-F238E27FC236}">
                  <a16:creationId xmlns:a16="http://schemas.microsoft.com/office/drawing/2014/main" id="{66017AA6-A40B-4424-8213-A3C511D99D82}"/>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3" name="任意多边形: 形状 52">
              <a:extLst>
                <a:ext uri="{FF2B5EF4-FFF2-40B4-BE49-F238E27FC236}">
                  <a16:creationId xmlns:a16="http://schemas.microsoft.com/office/drawing/2014/main" id="{F121130F-A3BE-4CAF-902A-FD0A7DEE8188}"/>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4" name="Freeform 193">
              <a:extLst>
                <a:ext uri="{FF2B5EF4-FFF2-40B4-BE49-F238E27FC236}">
                  <a16:creationId xmlns:a16="http://schemas.microsoft.com/office/drawing/2014/main" id="{A7D6E153-8B4E-4EA1-AE89-3AC4A47B213B}"/>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8" name="文本占位符 3">
            <a:extLst>
              <a:ext uri="{FF2B5EF4-FFF2-40B4-BE49-F238E27FC236}">
                <a16:creationId xmlns:a16="http://schemas.microsoft.com/office/drawing/2014/main" id="{2876FA6A-582E-4140-B9D0-2400DAF5503D}"/>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154481789"/>
      </p:ext>
    </p:extLst>
  </p:cSld>
  <p:clrMapOvr>
    <a:overrideClrMapping bg1="lt1" tx1="dk1" bg2="lt2" tx2="dk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饼状图">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userDrawn="1">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3" name="矩形: 圆角 22">
            <a:extLst>
              <a:ext uri="{FF2B5EF4-FFF2-40B4-BE49-F238E27FC236}">
                <a16:creationId xmlns:a16="http://schemas.microsoft.com/office/drawing/2014/main" id="{389BE8D4-69FD-40CC-A572-59B36E4283AB}"/>
              </a:ext>
            </a:extLst>
          </p:cNvPr>
          <p:cNvSpPr/>
          <p:nvPr/>
        </p:nvSpPr>
        <p:spPr>
          <a:xfrm>
            <a:off x="6535942" y="1418137"/>
            <a:ext cx="4360332"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4" name="椭圆 23">
            <a:extLst>
              <a:ext uri="{FF2B5EF4-FFF2-40B4-BE49-F238E27FC236}">
                <a16:creationId xmlns:a16="http://schemas.microsoft.com/office/drawing/2014/main" id="{D73A7966-657F-41F6-AB97-D068080F150D}"/>
              </a:ext>
            </a:extLst>
          </p:cNvPr>
          <p:cNvSpPr/>
          <p:nvPr/>
        </p:nvSpPr>
        <p:spPr>
          <a:xfrm>
            <a:off x="6096000" y="1346712"/>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5" name="椭圆 24">
            <a:extLst>
              <a:ext uri="{FF2B5EF4-FFF2-40B4-BE49-F238E27FC236}">
                <a16:creationId xmlns:a16="http://schemas.microsoft.com/office/drawing/2014/main" id="{0277770B-3647-4E6A-AC52-4E4A87ACB9E3}"/>
              </a:ext>
            </a:extLst>
          </p:cNvPr>
          <p:cNvSpPr/>
          <p:nvPr/>
        </p:nvSpPr>
        <p:spPr>
          <a:xfrm>
            <a:off x="6203048" y="1453760"/>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7" name="矩形: 圆角 26">
            <a:extLst>
              <a:ext uri="{FF2B5EF4-FFF2-40B4-BE49-F238E27FC236}">
                <a16:creationId xmlns:a16="http://schemas.microsoft.com/office/drawing/2014/main" id="{32FFA333-4E64-4767-873F-69F6E858A0A9}"/>
              </a:ext>
            </a:extLst>
          </p:cNvPr>
          <p:cNvSpPr/>
          <p:nvPr/>
        </p:nvSpPr>
        <p:spPr>
          <a:xfrm>
            <a:off x="766527" y="1418137"/>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8" name="椭圆 27">
            <a:extLst>
              <a:ext uri="{FF2B5EF4-FFF2-40B4-BE49-F238E27FC236}">
                <a16:creationId xmlns:a16="http://schemas.microsoft.com/office/drawing/2014/main" id="{9A6528A6-F3FC-4832-AA4A-F52928DAA9BF}"/>
              </a:ext>
            </a:extLst>
          </p:cNvPr>
          <p:cNvSpPr/>
          <p:nvPr/>
        </p:nvSpPr>
        <p:spPr>
          <a:xfrm>
            <a:off x="326585" y="1346712"/>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9" name="椭圆 28">
            <a:extLst>
              <a:ext uri="{FF2B5EF4-FFF2-40B4-BE49-F238E27FC236}">
                <a16:creationId xmlns:a16="http://schemas.microsoft.com/office/drawing/2014/main" id="{F33565F5-B4BD-4DF1-BDD3-4415BD836E08}"/>
              </a:ext>
            </a:extLst>
          </p:cNvPr>
          <p:cNvSpPr/>
          <p:nvPr/>
        </p:nvSpPr>
        <p:spPr>
          <a:xfrm>
            <a:off x="433633" y="1453760"/>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2A865A5E-9529-464A-9923-67DA34471ABC}"/>
              </a:ext>
            </a:extLst>
          </p:cNvPr>
          <p:cNvSpPr>
            <a:spLocks noGrp="1"/>
          </p:cNvSpPr>
          <p:nvPr userDrawn="1">
            <p:ph type="body" sz="quarter" idx="24" hasCustomPrompt="1"/>
          </p:nvPr>
        </p:nvSpPr>
        <p:spPr>
          <a:xfrm>
            <a:off x="946683" y="1460531"/>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1"/>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20" name="文本占位符 19">
            <a:extLst>
              <a:ext uri="{FF2B5EF4-FFF2-40B4-BE49-F238E27FC236}">
                <a16:creationId xmlns:a16="http://schemas.microsoft.com/office/drawing/2014/main" id="{E599263F-C92C-4B36-AB7A-60F561930928}"/>
              </a:ext>
            </a:extLst>
          </p:cNvPr>
          <p:cNvSpPr>
            <a:spLocks noGrp="1"/>
          </p:cNvSpPr>
          <p:nvPr userDrawn="1">
            <p:ph type="body" sz="quarter" idx="25" hasCustomPrompt="1"/>
          </p:nvPr>
        </p:nvSpPr>
        <p:spPr>
          <a:xfrm>
            <a:off x="835363" y="1916595"/>
            <a:ext cx="4968538" cy="787523"/>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21" name="文本占位符 20">
            <a:extLst>
              <a:ext uri="{FF2B5EF4-FFF2-40B4-BE49-F238E27FC236}">
                <a16:creationId xmlns:a16="http://schemas.microsoft.com/office/drawing/2014/main" id="{B2E2A7A2-8AD6-4272-8517-066A00BA99EB}"/>
              </a:ext>
            </a:extLst>
          </p:cNvPr>
          <p:cNvSpPr>
            <a:spLocks noGrp="1"/>
          </p:cNvSpPr>
          <p:nvPr userDrawn="1">
            <p:ph type="body" sz="quarter" idx="26" hasCustomPrompt="1"/>
          </p:nvPr>
        </p:nvSpPr>
        <p:spPr>
          <a:xfrm>
            <a:off x="6604778" y="1916595"/>
            <a:ext cx="4968538" cy="787523"/>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30" name="文本占位符 29">
            <a:extLst>
              <a:ext uri="{FF2B5EF4-FFF2-40B4-BE49-F238E27FC236}">
                <a16:creationId xmlns:a16="http://schemas.microsoft.com/office/drawing/2014/main" id="{54548379-2294-47E4-A9EA-8C09A3EADC8D}"/>
              </a:ext>
            </a:extLst>
          </p:cNvPr>
          <p:cNvSpPr>
            <a:spLocks noGrp="1"/>
          </p:cNvSpPr>
          <p:nvPr userDrawn="1">
            <p:ph type="body" sz="quarter" idx="27" hasCustomPrompt="1"/>
          </p:nvPr>
        </p:nvSpPr>
        <p:spPr>
          <a:xfrm>
            <a:off x="6716098" y="1460531"/>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chemeClr val="accent2"/>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2</a:t>
            </a:r>
            <a:endParaRPr lang="zh-CN" altLang="en-US" dirty="0"/>
          </a:p>
        </p:txBody>
      </p:sp>
      <p:cxnSp>
        <p:nvCxnSpPr>
          <p:cNvPr id="39" name="直接连接符 38">
            <a:extLst>
              <a:ext uri="{FF2B5EF4-FFF2-40B4-BE49-F238E27FC236}">
                <a16:creationId xmlns:a16="http://schemas.microsoft.com/office/drawing/2014/main" id="{E39817F8-936F-4C20-B61D-41E4B6BD58D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0" name="图形 13">
            <a:extLst>
              <a:ext uri="{FF2B5EF4-FFF2-40B4-BE49-F238E27FC236}">
                <a16:creationId xmlns:a16="http://schemas.microsoft.com/office/drawing/2014/main" id="{B4F12768-562F-4508-96E2-FEC8F8F0D4B4}"/>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1" name="任意多边形: 形状 40">
              <a:extLst>
                <a:ext uri="{FF2B5EF4-FFF2-40B4-BE49-F238E27FC236}">
                  <a16:creationId xmlns:a16="http://schemas.microsoft.com/office/drawing/2014/main" id="{9D21445D-E803-4A15-AE13-057193792DE3}"/>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E51887B3-33F7-4751-952C-6E4BDB962FA0}"/>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3" name="任意多边形: 形状 42">
              <a:extLst>
                <a:ext uri="{FF2B5EF4-FFF2-40B4-BE49-F238E27FC236}">
                  <a16:creationId xmlns:a16="http://schemas.microsoft.com/office/drawing/2014/main" id="{8F367427-FFCC-414F-B064-584D204DB303}"/>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4" name="任意多边形: 形状 43">
              <a:extLst>
                <a:ext uri="{FF2B5EF4-FFF2-40B4-BE49-F238E27FC236}">
                  <a16:creationId xmlns:a16="http://schemas.microsoft.com/office/drawing/2014/main" id="{1628BA2E-CC49-459E-96E8-1CD1D326EDCB}"/>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92D8AE1E-B501-466A-8B1C-AD212EAE65FF}"/>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95EA27D8-AEBE-4FD7-8758-1ABC1DFEF28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7" name="矩形 46">
            <a:extLst>
              <a:ext uri="{FF2B5EF4-FFF2-40B4-BE49-F238E27FC236}">
                <a16:creationId xmlns:a16="http://schemas.microsoft.com/office/drawing/2014/main" id="{A983EA6E-A5F3-4A7D-A1A4-9B1FCCD19A72}"/>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48" name="组合 47">
            <a:extLst>
              <a:ext uri="{FF2B5EF4-FFF2-40B4-BE49-F238E27FC236}">
                <a16:creationId xmlns:a16="http://schemas.microsoft.com/office/drawing/2014/main" id="{AD4AC887-7424-496D-89D7-529303FF2926}"/>
              </a:ext>
            </a:extLst>
          </p:cNvPr>
          <p:cNvGrpSpPr>
            <a:grpSpLocks/>
          </p:cNvGrpSpPr>
          <p:nvPr userDrawn="1"/>
        </p:nvGrpSpPr>
        <p:grpSpPr>
          <a:xfrm>
            <a:off x="442912" y="306386"/>
            <a:ext cx="674689" cy="674689"/>
            <a:chOff x="1270953" y="-1492829"/>
            <a:chExt cx="674690" cy="674691"/>
          </a:xfrm>
        </p:grpSpPr>
        <p:sp>
          <p:nvSpPr>
            <p:cNvPr id="49" name="矩形: 圆角 48">
              <a:extLst>
                <a:ext uri="{FF2B5EF4-FFF2-40B4-BE49-F238E27FC236}">
                  <a16:creationId xmlns:a16="http://schemas.microsoft.com/office/drawing/2014/main" id="{1D5A424E-AC9B-410E-B945-3E4BB8BA6A7F}"/>
                </a:ext>
              </a:extLst>
            </p:cNvPr>
            <p:cNvSpPr>
              <a:spLocks/>
            </p:cNvSpPr>
            <p:nvPr/>
          </p:nvSpPr>
          <p:spPr>
            <a:xfrm>
              <a:off x="1270953" y="-1492829"/>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0" name="任意多边形: 形状 49">
              <a:extLst>
                <a:ext uri="{FF2B5EF4-FFF2-40B4-BE49-F238E27FC236}">
                  <a16:creationId xmlns:a16="http://schemas.microsoft.com/office/drawing/2014/main" id="{6B288AEE-F499-4E9E-9D94-640CC63A58AD}"/>
                </a:ext>
              </a:extLst>
            </p:cNvPr>
            <p:cNvSpPr>
              <a:spLocks/>
            </p:cNvSpPr>
            <p:nvPr/>
          </p:nvSpPr>
          <p:spPr bwMode="auto">
            <a:xfrm>
              <a:off x="1398192" y="-1374347"/>
              <a:ext cx="547451" cy="556209"/>
            </a:xfrm>
            <a:custGeom>
              <a:avLst/>
              <a:gdLst>
                <a:gd name="connsiteX0" fmla="*/ 226457 w 547451"/>
                <a:gd name="connsiteY0" fmla="*/ 0 h 556209"/>
                <a:gd name="connsiteX1" fmla="*/ 367109 w 547451"/>
                <a:gd name="connsiteY1" fmla="*/ 58220 h 556209"/>
                <a:gd name="connsiteX2" fmla="*/ 371237 w 547451"/>
                <a:gd name="connsiteY2" fmla="*/ 62480 h 556209"/>
                <a:gd name="connsiteX3" fmla="*/ 373187 w 547451"/>
                <a:gd name="connsiteY3" fmla="*/ 63829 h 556209"/>
                <a:gd name="connsiteX4" fmla="*/ 377056 w 547451"/>
                <a:gd name="connsiteY4" fmla="*/ 68072 h 556209"/>
                <a:gd name="connsiteX5" fmla="*/ 380194 w 547451"/>
                <a:gd name="connsiteY5" fmla="*/ 70243 h 556209"/>
                <a:gd name="connsiteX6" fmla="*/ 384063 w 547451"/>
                <a:gd name="connsiteY6" fmla="*/ 74485 h 556209"/>
                <a:gd name="connsiteX7" fmla="*/ 387201 w 547451"/>
                <a:gd name="connsiteY7" fmla="*/ 76655 h 556209"/>
                <a:gd name="connsiteX8" fmla="*/ 391071 w 547451"/>
                <a:gd name="connsiteY8" fmla="*/ 80899 h 556209"/>
                <a:gd name="connsiteX9" fmla="*/ 394209 w 547451"/>
                <a:gd name="connsiteY9" fmla="*/ 83069 h 556209"/>
                <a:gd name="connsiteX10" fmla="*/ 398077 w 547451"/>
                <a:gd name="connsiteY10" fmla="*/ 87309 h 556209"/>
                <a:gd name="connsiteX11" fmla="*/ 401217 w 547451"/>
                <a:gd name="connsiteY11" fmla="*/ 89482 h 556209"/>
                <a:gd name="connsiteX12" fmla="*/ 405088 w 547451"/>
                <a:gd name="connsiteY12" fmla="*/ 93725 h 556209"/>
                <a:gd name="connsiteX13" fmla="*/ 408224 w 547451"/>
                <a:gd name="connsiteY13" fmla="*/ 95895 h 556209"/>
                <a:gd name="connsiteX14" fmla="*/ 412092 w 547451"/>
                <a:gd name="connsiteY14" fmla="*/ 100136 h 556209"/>
                <a:gd name="connsiteX15" fmla="*/ 415231 w 547451"/>
                <a:gd name="connsiteY15" fmla="*/ 102308 h 556209"/>
                <a:gd name="connsiteX16" fmla="*/ 419102 w 547451"/>
                <a:gd name="connsiteY16" fmla="*/ 106551 h 556209"/>
                <a:gd name="connsiteX17" fmla="*/ 422238 w 547451"/>
                <a:gd name="connsiteY17" fmla="*/ 108721 h 556209"/>
                <a:gd name="connsiteX18" fmla="*/ 426107 w 547451"/>
                <a:gd name="connsiteY18" fmla="*/ 112962 h 556209"/>
                <a:gd name="connsiteX19" fmla="*/ 429246 w 547451"/>
                <a:gd name="connsiteY19" fmla="*/ 115134 h 556209"/>
                <a:gd name="connsiteX20" fmla="*/ 433116 w 547451"/>
                <a:gd name="connsiteY20" fmla="*/ 119376 h 556209"/>
                <a:gd name="connsiteX21" fmla="*/ 436253 w 547451"/>
                <a:gd name="connsiteY21" fmla="*/ 121547 h 556209"/>
                <a:gd name="connsiteX22" fmla="*/ 440124 w 547451"/>
                <a:gd name="connsiteY22" fmla="*/ 125791 h 556209"/>
                <a:gd name="connsiteX23" fmla="*/ 443260 w 547451"/>
                <a:gd name="connsiteY23" fmla="*/ 127960 h 556209"/>
                <a:gd name="connsiteX24" fmla="*/ 447129 w 547451"/>
                <a:gd name="connsiteY24" fmla="*/ 132202 h 556209"/>
                <a:gd name="connsiteX25" fmla="*/ 450268 w 547451"/>
                <a:gd name="connsiteY25" fmla="*/ 134373 h 556209"/>
                <a:gd name="connsiteX26" fmla="*/ 454139 w 547451"/>
                <a:gd name="connsiteY26" fmla="*/ 138617 h 556209"/>
                <a:gd name="connsiteX27" fmla="*/ 457275 w 547451"/>
                <a:gd name="connsiteY27" fmla="*/ 140787 h 556209"/>
                <a:gd name="connsiteX28" fmla="*/ 461144 w 547451"/>
                <a:gd name="connsiteY28" fmla="*/ 145028 h 556209"/>
                <a:gd name="connsiteX29" fmla="*/ 464283 w 547451"/>
                <a:gd name="connsiteY29" fmla="*/ 147199 h 556209"/>
                <a:gd name="connsiteX30" fmla="*/ 468152 w 547451"/>
                <a:gd name="connsiteY30" fmla="*/ 151442 h 556209"/>
                <a:gd name="connsiteX31" fmla="*/ 471290 w 547451"/>
                <a:gd name="connsiteY31" fmla="*/ 153613 h 556209"/>
                <a:gd name="connsiteX32" fmla="*/ 475159 w 547451"/>
                <a:gd name="connsiteY32" fmla="*/ 157855 h 556209"/>
                <a:gd name="connsiteX33" fmla="*/ 478297 w 547451"/>
                <a:gd name="connsiteY33" fmla="*/ 160025 h 556209"/>
                <a:gd name="connsiteX34" fmla="*/ 482167 w 547451"/>
                <a:gd name="connsiteY34" fmla="*/ 164268 h 556209"/>
                <a:gd name="connsiteX35" fmla="*/ 485305 w 547451"/>
                <a:gd name="connsiteY35" fmla="*/ 166439 h 556209"/>
                <a:gd name="connsiteX36" fmla="*/ 489173 w 547451"/>
                <a:gd name="connsiteY36" fmla="*/ 170680 h 556209"/>
                <a:gd name="connsiteX37" fmla="*/ 492312 w 547451"/>
                <a:gd name="connsiteY37" fmla="*/ 172851 h 556209"/>
                <a:gd name="connsiteX38" fmla="*/ 496184 w 547451"/>
                <a:gd name="connsiteY38" fmla="*/ 177095 h 556209"/>
                <a:gd name="connsiteX39" fmla="*/ 499319 w 547451"/>
                <a:gd name="connsiteY39" fmla="*/ 179265 h 556209"/>
                <a:gd name="connsiteX40" fmla="*/ 503189 w 547451"/>
                <a:gd name="connsiteY40" fmla="*/ 183507 h 556209"/>
                <a:gd name="connsiteX41" fmla="*/ 506327 w 547451"/>
                <a:gd name="connsiteY41" fmla="*/ 185678 h 556209"/>
                <a:gd name="connsiteX42" fmla="*/ 510196 w 547451"/>
                <a:gd name="connsiteY42" fmla="*/ 189921 h 556209"/>
                <a:gd name="connsiteX43" fmla="*/ 513334 w 547451"/>
                <a:gd name="connsiteY43" fmla="*/ 192091 h 556209"/>
                <a:gd name="connsiteX44" fmla="*/ 517204 w 547451"/>
                <a:gd name="connsiteY44" fmla="*/ 196333 h 556209"/>
                <a:gd name="connsiteX45" fmla="*/ 520342 w 547451"/>
                <a:gd name="connsiteY45" fmla="*/ 198504 h 556209"/>
                <a:gd name="connsiteX46" fmla="*/ 524210 w 547451"/>
                <a:gd name="connsiteY46" fmla="*/ 202745 h 556209"/>
                <a:gd name="connsiteX47" fmla="*/ 527349 w 547451"/>
                <a:gd name="connsiteY47" fmla="*/ 204917 h 556209"/>
                <a:gd name="connsiteX48" fmla="*/ 531220 w 547451"/>
                <a:gd name="connsiteY48" fmla="*/ 209161 h 556209"/>
                <a:gd name="connsiteX49" fmla="*/ 534356 w 547451"/>
                <a:gd name="connsiteY49" fmla="*/ 211330 h 556209"/>
                <a:gd name="connsiteX50" fmla="*/ 538225 w 547451"/>
                <a:gd name="connsiteY50" fmla="*/ 215572 h 556209"/>
                <a:gd name="connsiteX51" fmla="*/ 541364 w 547451"/>
                <a:gd name="connsiteY51" fmla="*/ 217743 h 556209"/>
                <a:gd name="connsiteX52" fmla="*/ 544922 w 547451"/>
                <a:gd name="connsiteY52" fmla="*/ 221643 h 556209"/>
                <a:gd name="connsiteX53" fmla="*/ 547451 w 547451"/>
                <a:gd name="connsiteY53" fmla="*/ 223486 h 556209"/>
                <a:gd name="connsiteX54" fmla="*/ 547451 w 547451"/>
                <a:gd name="connsiteY54" fmla="*/ 443759 h 556209"/>
                <a:gd name="connsiteX55" fmla="*/ 435001 w 547451"/>
                <a:gd name="connsiteY55" fmla="*/ 556209 h 556209"/>
                <a:gd name="connsiteX56" fmla="*/ 248292 w 547451"/>
                <a:gd name="connsiteY56" fmla="*/ 556209 h 556209"/>
                <a:gd name="connsiteX57" fmla="*/ 244136 w 547451"/>
                <a:gd name="connsiteY57" fmla="*/ 552790 h 556209"/>
                <a:gd name="connsiteX58" fmla="*/ 242867 w 547451"/>
                <a:gd name="connsiteY58" fmla="*/ 551097 h 556209"/>
                <a:gd name="connsiteX59" fmla="*/ 237129 w 547451"/>
                <a:gd name="connsiteY59" fmla="*/ 546377 h 556209"/>
                <a:gd name="connsiteX60" fmla="*/ 235448 w 547451"/>
                <a:gd name="connsiteY60" fmla="*/ 544346 h 556209"/>
                <a:gd name="connsiteX61" fmla="*/ 230122 w 547451"/>
                <a:gd name="connsiteY61" fmla="*/ 539964 h 556209"/>
                <a:gd name="connsiteX62" fmla="*/ 228437 w 547451"/>
                <a:gd name="connsiteY62" fmla="*/ 537929 h 556209"/>
                <a:gd name="connsiteX63" fmla="*/ 223115 w 547451"/>
                <a:gd name="connsiteY63" fmla="*/ 533551 h 556209"/>
                <a:gd name="connsiteX64" fmla="*/ 221433 w 547451"/>
                <a:gd name="connsiteY64" fmla="*/ 531520 h 556209"/>
                <a:gd name="connsiteX65" fmla="*/ 216107 w 547451"/>
                <a:gd name="connsiteY65" fmla="*/ 527138 h 556209"/>
                <a:gd name="connsiteX66" fmla="*/ 214424 w 547451"/>
                <a:gd name="connsiteY66" fmla="*/ 525105 h 556209"/>
                <a:gd name="connsiteX67" fmla="*/ 209099 w 547451"/>
                <a:gd name="connsiteY67" fmla="*/ 520725 h 556209"/>
                <a:gd name="connsiteX68" fmla="*/ 207417 w 547451"/>
                <a:gd name="connsiteY68" fmla="*/ 518692 h 556209"/>
                <a:gd name="connsiteX69" fmla="*/ 202092 w 547451"/>
                <a:gd name="connsiteY69" fmla="*/ 514312 h 556209"/>
                <a:gd name="connsiteX70" fmla="*/ 200409 w 547451"/>
                <a:gd name="connsiteY70" fmla="*/ 512279 h 556209"/>
                <a:gd name="connsiteX71" fmla="*/ 195085 w 547451"/>
                <a:gd name="connsiteY71" fmla="*/ 507899 h 556209"/>
                <a:gd name="connsiteX72" fmla="*/ 193401 w 547451"/>
                <a:gd name="connsiteY72" fmla="*/ 505864 h 556209"/>
                <a:gd name="connsiteX73" fmla="*/ 188078 w 547451"/>
                <a:gd name="connsiteY73" fmla="*/ 501485 h 556209"/>
                <a:gd name="connsiteX74" fmla="*/ 186397 w 547451"/>
                <a:gd name="connsiteY74" fmla="*/ 499454 h 556209"/>
                <a:gd name="connsiteX75" fmla="*/ 181070 w 547451"/>
                <a:gd name="connsiteY75" fmla="*/ 495073 h 556209"/>
                <a:gd name="connsiteX76" fmla="*/ 179387 w 547451"/>
                <a:gd name="connsiteY76" fmla="*/ 493040 h 556209"/>
                <a:gd name="connsiteX77" fmla="*/ 174063 w 547451"/>
                <a:gd name="connsiteY77" fmla="*/ 488659 h 556209"/>
                <a:gd name="connsiteX78" fmla="*/ 172380 w 547451"/>
                <a:gd name="connsiteY78" fmla="*/ 486626 h 556209"/>
                <a:gd name="connsiteX79" fmla="*/ 167056 w 547451"/>
                <a:gd name="connsiteY79" fmla="*/ 482247 h 556209"/>
                <a:gd name="connsiteX80" fmla="*/ 165373 w 547451"/>
                <a:gd name="connsiteY80" fmla="*/ 480214 h 556209"/>
                <a:gd name="connsiteX81" fmla="*/ 160048 w 547451"/>
                <a:gd name="connsiteY81" fmla="*/ 475833 h 556209"/>
                <a:gd name="connsiteX82" fmla="*/ 158367 w 547451"/>
                <a:gd name="connsiteY82" fmla="*/ 473802 h 556209"/>
                <a:gd name="connsiteX83" fmla="*/ 153040 w 547451"/>
                <a:gd name="connsiteY83" fmla="*/ 469421 h 556209"/>
                <a:gd name="connsiteX84" fmla="*/ 151356 w 547451"/>
                <a:gd name="connsiteY84" fmla="*/ 467386 h 556209"/>
                <a:gd name="connsiteX85" fmla="*/ 146033 w 547451"/>
                <a:gd name="connsiteY85" fmla="*/ 463007 h 556209"/>
                <a:gd name="connsiteX86" fmla="*/ 144352 w 547451"/>
                <a:gd name="connsiteY86" fmla="*/ 460976 h 556209"/>
                <a:gd name="connsiteX87" fmla="*/ 139026 w 547451"/>
                <a:gd name="connsiteY87" fmla="*/ 456594 h 556209"/>
                <a:gd name="connsiteX88" fmla="*/ 137341 w 547451"/>
                <a:gd name="connsiteY88" fmla="*/ 454559 h 556209"/>
                <a:gd name="connsiteX89" fmla="*/ 132019 w 547451"/>
                <a:gd name="connsiteY89" fmla="*/ 450181 h 556209"/>
                <a:gd name="connsiteX90" fmla="*/ 130336 w 547451"/>
                <a:gd name="connsiteY90" fmla="*/ 448148 h 556209"/>
                <a:gd name="connsiteX91" fmla="*/ 125011 w 547451"/>
                <a:gd name="connsiteY91" fmla="*/ 443768 h 556209"/>
                <a:gd name="connsiteX92" fmla="*/ 123330 w 547451"/>
                <a:gd name="connsiteY92" fmla="*/ 441736 h 556209"/>
                <a:gd name="connsiteX93" fmla="*/ 118003 w 547451"/>
                <a:gd name="connsiteY93" fmla="*/ 437355 h 556209"/>
                <a:gd name="connsiteX94" fmla="*/ 116319 w 547451"/>
                <a:gd name="connsiteY94" fmla="*/ 435320 h 556209"/>
                <a:gd name="connsiteX95" fmla="*/ 110996 w 547451"/>
                <a:gd name="connsiteY95" fmla="*/ 430942 h 556209"/>
                <a:gd name="connsiteX96" fmla="*/ 109315 w 547451"/>
                <a:gd name="connsiteY96" fmla="*/ 428910 h 556209"/>
                <a:gd name="connsiteX97" fmla="*/ 103989 w 547451"/>
                <a:gd name="connsiteY97" fmla="*/ 424529 h 556209"/>
                <a:gd name="connsiteX98" fmla="*/ 102305 w 547451"/>
                <a:gd name="connsiteY98" fmla="*/ 422494 h 556209"/>
                <a:gd name="connsiteX99" fmla="*/ 96982 w 547451"/>
                <a:gd name="connsiteY99" fmla="*/ 418116 h 556209"/>
                <a:gd name="connsiteX100" fmla="*/ 95301 w 547451"/>
                <a:gd name="connsiteY100" fmla="*/ 416084 h 556209"/>
                <a:gd name="connsiteX101" fmla="*/ 89974 w 547451"/>
                <a:gd name="connsiteY101" fmla="*/ 411703 h 556209"/>
                <a:gd name="connsiteX102" fmla="*/ 88291 w 547451"/>
                <a:gd name="connsiteY102" fmla="*/ 409670 h 556209"/>
                <a:gd name="connsiteX103" fmla="*/ 82967 w 547451"/>
                <a:gd name="connsiteY103" fmla="*/ 405290 h 556209"/>
                <a:gd name="connsiteX104" fmla="*/ 81284 w 547451"/>
                <a:gd name="connsiteY104" fmla="*/ 403256 h 556209"/>
                <a:gd name="connsiteX105" fmla="*/ 75960 w 547451"/>
                <a:gd name="connsiteY105" fmla="*/ 398877 h 556209"/>
                <a:gd name="connsiteX106" fmla="*/ 74277 w 547451"/>
                <a:gd name="connsiteY106" fmla="*/ 396843 h 556209"/>
                <a:gd name="connsiteX107" fmla="*/ 68952 w 547451"/>
                <a:gd name="connsiteY107" fmla="*/ 392463 h 556209"/>
                <a:gd name="connsiteX108" fmla="*/ 63160 w 547451"/>
                <a:gd name="connsiteY108" fmla="*/ 385466 h 556209"/>
                <a:gd name="connsiteX109" fmla="*/ 46909 w 547451"/>
                <a:gd name="connsiteY109" fmla="*/ 369387 h 556209"/>
                <a:gd name="connsiteX110" fmla="*/ 0 w 547451"/>
                <a:gd name="connsiteY110" fmla="*/ 236831 h 556209"/>
                <a:gd name="connsiteX111" fmla="*/ 210743 w 547451"/>
                <a:gd name="connsiteY111" fmla="*/ 26045 h 556209"/>
                <a:gd name="connsiteX112" fmla="*/ 210743 w 547451"/>
                <a:gd name="connsiteY112" fmla="*/ 27475 h 556209"/>
                <a:gd name="connsiteX113" fmla="*/ 210743 w 547451"/>
                <a:gd name="connsiteY113" fmla="*/ 33164 h 556209"/>
                <a:gd name="connsiteX114" fmla="*/ 217750 w 547451"/>
                <a:gd name="connsiteY114" fmla="*/ 32457 h 556209"/>
                <a:gd name="connsiteX115" fmla="*/ 217750 w 547451"/>
                <a:gd name="connsiteY115" fmla="*/ 35848 h 556209"/>
                <a:gd name="connsiteX116" fmla="*/ 217750 w 547451"/>
                <a:gd name="connsiteY116" fmla="*/ 39577 h 556209"/>
                <a:gd name="connsiteX117" fmla="*/ 224758 w 547451"/>
                <a:gd name="connsiteY117" fmla="*/ 38871 h 556209"/>
                <a:gd name="connsiteX118" fmla="*/ 224758 w 547451"/>
                <a:gd name="connsiteY118" fmla="*/ 42262 h 556209"/>
                <a:gd name="connsiteX119" fmla="*/ 224758 w 547451"/>
                <a:gd name="connsiteY119" fmla="*/ 45990 h 556209"/>
                <a:gd name="connsiteX120" fmla="*/ 226457 w 547451"/>
                <a:gd name="connsiteY120" fmla="*/ 45818 h 556209"/>
                <a:gd name="connsiteX121" fmla="*/ 226457 w 547451"/>
                <a:gd name="connsiteY121" fmla="*/ 42333 h 556209"/>
                <a:gd name="connsiteX122" fmla="*/ 226457 w 547451"/>
                <a:gd name="connsiteY122" fmla="*/ 26062 h 556209"/>
                <a:gd name="connsiteX123" fmla="*/ 226457 w 547451"/>
                <a:gd name="connsiteY123" fmla="*/ 0 h 5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47451" h="556209">
                  <a:moveTo>
                    <a:pt x="226457" y="0"/>
                  </a:moveTo>
                  <a:cubicBezTo>
                    <a:pt x="226457" y="0"/>
                    <a:pt x="303406" y="2878"/>
                    <a:pt x="367109" y="58220"/>
                  </a:cubicBezTo>
                  <a:lnTo>
                    <a:pt x="371237" y="62480"/>
                  </a:lnTo>
                  <a:lnTo>
                    <a:pt x="373187" y="63829"/>
                  </a:lnTo>
                  <a:lnTo>
                    <a:pt x="377056" y="68072"/>
                  </a:lnTo>
                  <a:lnTo>
                    <a:pt x="380194" y="70243"/>
                  </a:lnTo>
                  <a:lnTo>
                    <a:pt x="384063" y="74485"/>
                  </a:lnTo>
                  <a:lnTo>
                    <a:pt x="387201" y="76655"/>
                  </a:lnTo>
                  <a:lnTo>
                    <a:pt x="391071" y="80899"/>
                  </a:lnTo>
                  <a:lnTo>
                    <a:pt x="394209" y="83069"/>
                  </a:lnTo>
                  <a:lnTo>
                    <a:pt x="398077" y="87309"/>
                  </a:lnTo>
                  <a:lnTo>
                    <a:pt x="401217" y="89482"/>
                  </a:lnTo>
                  <a:lnTo>
                    <a:pt x="405088" y="93725"/>
                  </a:lnTo>
                  <a:lnTo>
                    <a:pt x="408224" y="95895"/>
                  </a:lnTo>
                  <a:lnTo>
                    <a:pt x="412092" y="100136"/>
                  </a:lnTo>
                  <a:lnTo>
                    <a:pt x="415231" y="102308"/>
                  </a:lnTo>
                  <a:lnTo>
                    <a:pt x="419102" y="106551"/>
                  </a:lnTo>
                  <a:lnTo>
                    <a:pt x="422238" y="108721"/>
                  </a:lnTo>
                  <a:lnTo>
                    <a:pt x="426107" y="112962"/>
                  </a:lnTo>
                  <a:lnTo>
                    <a:pt x="429246" y="115134"/>
                  </a:lnTo>
                  <a:lnTo>
                    <a:pt x="433116" y="119376"/>
                  </a:lnTo>
                  <a:lnTo>
                    <a:pt x="436253" y="121547"/>
                  </a:lnTo>
                  <a:lnTo>
                    <a:pt x="440124" y="125791"/>
                  </a:lnTo>
                  <a:lnTo>
                    <a:pt x="443260" y="127960"/>
                  </a:lnTo>
                  <a:lnTo>
                    <a:pt x="447129" y="132202"/>
                  </a:lnTo>
                  <a:lnTo>
                    <a:pt x="450268" y="134373"/>
                  </a:lnTo>
                  <a:lnTo>
                    <a:pt x="454139" y="138617"/>
                  </a:lnTo>
                  <a:lnTo>
                    <a:pt x="457275" y="140787"/>
                  </a:lnTo>
                  <a:lnTo>
                    <a:pt x="461144" y="145028"/>
                  </a:lnTo>
                  <a:lnTo>
                    <a:pt x="464283" y="147199"/>
                  </a:lnTo>
                  <a:lnTo>
                    <a:pt x="468152" y="151442"/>
                  </a:lnTo>
                  <a:lnTo>
                    <a:pt x="471290" y="153613"/>
                  </a:lnTo>
                  <a:lnTo>
                    <a:pt x="475159" y="157855"/>
                  </a:lnTo>
                  <a:lnTo>
                    <a:pt x="478297" y="160025"/>
                  </a:lnTo>
                  <a:lnTo>
                    <a:pt x="482167" y="164268"/>
                  </a:lnTo>
                  <a:lnTo>
                    <a:pt x="485305" y="166439"/>
                  </a:lnTo>
                  <a:lnTo>
                    <a:pt x="489173" y="170680"/>
                  </a:lnTo>
                  <a:lnTo>
                    <a:pt x="492312" y="172851"/>
                  </a:lnTo>
                  <a:lnTo>
                    <a:pt x="496184" y="177095"/>
                  </a:lnTo>
                  <a:lnTo>
                    <a:pt x="499319" y="179265"/>
                  </a:lnTo>
                  <a:lnTo>
                    <a:pt x="503189" y="183507"/>
                  </a:lnTo>
                  <a:lnTo>
                    <a:pt x="506327" y="185678"/>
                  </a:lnTo>
                  <a:lnTo>
                    <a:pt x="510196" y="189921"/>
                  </a:lnTo>
                  <a:lnTo>
                    <a:pt x="513334" y="192091"/>
                  </a:lnTo>
                  <a:lnTo>
                    <a:pt x="517204" y="196333"/>
                  </a:lnTo>
                  <a:lnTo>
                    <a:pt x="520342" y="198504"/>
                  </a:lnTo>
                  <a:lnTo>
                    <a:pt x="524210" y="202745"/>
                  </a:lnTo>
                  <a:lnTo>
                    <a:pt x="527349" y="204917"/>
                  </a:lnTo>
                  <a:lnTo>
                    <a:pt x="531220" y="209161"/>
                  </a:lnTo>
                  <a:lnTo>
                    <a:pt x="534356" y="211330"/>
                  </a:lnTo>
                  <a:lnTo>
                    <a:pt x="538225" y="215572"/>
                  </a:lnTo>
                  <a:lnTo>
                    <a:pt x="541364" y="217743"/>
                  </a:lnTo>
                  <a:lnTo>
                    <a:pt x="544922" y="221643"/>
                  </a:lnTo>
                  <a:lnTo>
                    <a:pt x="547451" y="223486"/>
                  </a:lnTo>
                  <a:lnTo>
                    <a:pt x="547451" y="443759"/>
                  </a:lnTo>
                  <a:cubicBezTo>
                    <a:pt x="547451" y="505863"/>
                    <a:pt x="497105" y="556209"/>
                    <a:pt x="435001" y="556209"/>
                  </a:cubicBezTo>
                  <a:lnTo>
                    <a:pt x="248292" y="556209"/>
                  </a:lnTo>
                  <a:lnTo>
                    <a:pt x="244136" y="552790"/>
                  </a:lnTo>
                  <a:lnTo>
                    <a:pt x="242867" y="551097"/>
                  </a:lnTo>
                  <a:lnTo>
                    <a:pt x="237129" y="546377"/>
                  </a:lnTo>
                  <a:lnTo>
                    <a:pt x="235448" y="544346"/>
                  </a:lnTo>
                  <a:lnTo>
                    <a:pt x="230122" y="539964"/>
                  </a:lnTo>
                  <a:lnTo>
                    <a:pt x="228437" y="537929"/>
                  </a:lnTo>
                  <a:lnTo>
                    <a:pt x="223115" y="533551"/>
                  </a:lnTo>
                  <a:lnTo>
                    <a:pt x="221433" y="531520"/>
                  </a:lnTo>
                  <a:lnTo>
                    <a:pt x="216107" y="527138"/>
                  </a:lnTo>
                  <a:lnTo>
                    <a:pt x="214424" y="525105"/>
                  </a:lnTo>
                  <a:lnTo>
                    <a:pt x="209099" y="520725"/>
                  </a:lnTo>
                  <a:lnTo>
                    <a:pt x="207417" y="518692"/>
                  </a:lnTo>
                  <a:lnTo>
                    <a:pt x="202092" y="514312"/>
                  </a:lnTo>
                  <a:lnTo>
                    <a:pt x="200409" y="512279"/>
                  </a:lnTo>
                  <a:lnTo>
                    <a:pt x="195085" y="507899"/>
                  </a:lnTo>
                  <a:lnTo>
                    <a:pt x="193401" y="505864"/>
                  </a:lnTo>
                  <a:lnTo>
                    <a:pt x="188078" y="501485"/>
                  </a:lnTo>
                  <a:lnTo>
                    <a:pt x="186397" y="499454"/>
                  </a:lnTo>
                  <a:lnTo>
                    <a:pt x="181070" y="495073"/>
                  </a:lnTo>
                  <a:lnTo>
                    <a:pt x="179387" y="493040"/>
                  </a:lnTo>
                  <a:lnTo>
                    <a:pt x="174063" y="488659"/>
                  </a:lnTo>
                  <a:lnTo>
                    <a:pt x="172380" y="486626"/>
                  </a:lnTo>
                  <a:lnTo>
                    <a:pt x="167056" y="482247"/>
                  </a:lnTo>
                  <a:lnTo>
                    <a:pt x="165373" y="480214"/>
                  </a:lnTo>
                  <a:lnTo>
                    <a:pt x="160048" y="475833"/>
                  </a:lnTo>
                  <a:lnTo>
                    <a:pt x="158367" y="473802"/>
                  </a:lnTo>
                  <a:lnTo>
                    <a:pt x="153040" y="469421"/>
                  </a:lnTo>
                  <a:lnTo>
                    <a:pt x="151356" y="467386"/>
                  </a:lnTo>
                  <a:lnTo>
                    <a:pt x="146033" y="463007"/>
                  </a:lnTo>
                  <a:lnTo>
                    <a:pt x="144352" y="460976"/>
                  </a:lnTo>
                  <a:lnTo>
                    <a:pt x="139026" y="456594"/>
                  </a:lnTo>
                  <a:lnTo>
                    <a:pt x="137341" y="454559"/>
                  </a:lnTo>
                  <a:lnTo>
                    <a:pt x="132019" y="450181"/>
                  </a:lnTo>
                  <a:lnTo>
                    <a:pt x="130336" y="448148"/>
                  </a:lnTo>
                  <a:lnTo>
                    <a:pt x="125011" y="443768"/>
                  </a:lnTo>
                  <a:lnTo>
                    <a:pt x="123330" y="441736"/>
                  </a:lnTo>
                  <a:lnTo>
                    <a:pt x="118003" y="437355"/>
                  </a:lnTo>
                  <a:lnTo>
                    <a:pt x="116319" y="435320"/>
                  </a:lnTo>
                  <a:lnTo>
                    <a:pt x="110996" y="430942"/>
                  </a:lnTo>
                  <a:lnTo>
                    <a:pt x="109315" y="428910"/>
                  </a:lnTo>
                  <a:lnTo>
                    <a:pt x="103989" y="424529"/>
                  </a:lnTo>
                  <a:lnTo>
                    <a:pt x="102305" y="422494"/>
                  </a:lnTo>
                  <a:lnTo>
                    <a:pt x="96982" y="418116"/>
                  </a:lnTo>
                  <a:lnTo>
                    <a:pt x="95301" y="416084"/>
                  </a:lnTo>
                  <a:lnTo>
                    <a:pt x="89974" y="411703"/>
                  </a:lnTo>
                  <a:lnTo>
                    <a:pt x="88291" y="409670"/>
                  </a:lnTo>
                  <a:lnTo>
                    <a:pt x="82967" y="405290"/>
                  </a:lnTo>
                  <a:lnTo>
                    <a:pt x="81284" y="403256"/>
                  </a:lnTo>
                  <a:lnTo>
                    <a:pt x="75960" y="398877"/>
                  </a:lnTo>
                  <a:lnTo>
                    <a:pt x="74277" y="396843"/>
                  </a:lnTo>
                  <a:lnTo>
                    <a:pt x="68952" y="392463"/>
                  </a:lnTo>
                  <a:lnTo>
                    <a:pt x="63160" y="385466"/>
                  </a:lnTo>
                  <a:lnTo>
                    <a:pt x="46909" y="369387"/>
                  </a:lnTo>
                  <a:cubicBezTo>
                    <a:pt x="17608" y="333238"/>
                    <a:pt x="0" y="287163"/>
                    <a:pt x="0" y="236831"/>
                  </a:cubicBezTo>
                  <a:cubicBezTo>
                    <a:pt x="0" y="119959"/>
                    <a:pt x="94939" y="26045"/>
                    <a:pt x="210743" y="26045"/>
                  </a:cubicBezTo>
                  <a:cubicBezTo>
                    <a:pt x="210743" y="26045"/>
                    <a:pt x="210743" y="26045"/>
                    <a:pt x="210743" y="27475"/>
                  </a:cubicBezTo>
                  <a:lnTo>
                    <a:pt x="210743" y="33164"/>
                  </a:lnTo>
                  <a:lnTo>
                    <a:pt x="217750" y="32457"/>
                  </a:lnTo>
                  <a:cubicBezTo>
                    <a:pt x="217750" y="32457"/>
                    <a:pt x="217750" y="32457"/>
                    <a:pt x="217750" y="35848"/>
                  </a:cubicBezTo>
                  <a:lnTo>
                    <a:pt x="217750" y="39577"/>
                  </a:lnTo>
                  <a:lnTo>
                    <a:pt x="224758" y="38871"/>
                  </a:lnTo>
                  <a:cubicBezTo>
                    <a:pt x="224758" y="38871"/>
                    <a:pt x="224758" y="38871"/>
                    <a:pt x="224758" y="42262"/>
                  </a:cubicBezTo>
                  <a:lnTo>
                    <a:pt x="224758" y="45990"/>
                  </a:lnTo>
                  <a:lnTo>
                    <a:pt x="226457" y="45818"/>
                  </a:lnTo>
                  <a:lnTo>
                    <a:pt x="226457" y="42333"/>
                  </a:lnTo>
                  <a:cubicBezTo>
                    <a:pt x="226457" y="38375"/>
                    <a:pt x="226457" y="33098"/>
                    <a:pt x="226457" y="26062"/>
                  </a:cubicBezTo>
                  <a:cubicBezTo>
                    <a:pt x="226457" y="26062"/>
                    <a:pt x="226457" y="26062"/>
                    <a:pt x="226457"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sp>
          <p:nvSpPr>
            <p:cNvPr id="51" name="任意多边形: 形状 50">
              <a:extLst>
                <a:ext uri="{FF2B5EF4-FFF2-40B4-BE49-F238E27FC236}">
                  <a16:creationId xmlns:a16="http://schemas.microsoft.com/office/drawing/2014/main" id="{08FBFCB1-34E2-4DF4-831A-163C74A4ADE9}"/>
                </a:ext>
              </a:extLst>
            </p:cNvPr>
            <p:cNvSpPr>
              <a:spLocks/>
            </p:cNvSpPr>
            <p:nvPr/>
          </p:nvSpPr>
          <p:spPr bwMode="auto">
            <a:xfrm>
              <a:off x="1391183" y="-1380761"/>
              <a:ext cx="447617" cy="447617"/>
            </a:xfrm>
            <a:custGeom>
              <a:avLst/>
              <a:gdLst>
                <a:gd name="connsiteX0" fmla="*/ 644406 w 731377"/>
                <a:gd name="connsiteY0" fmla="*/ 387327 h 731377"/>
                <a:gd name="connsiteX1" fmla="*/ 688822 w 731377"/>
                <a:gd name="connsiteY1" fmla="*/ 387327 h 731377"/>
                <a:gd name="connsiteX2" fmla="*/ 629032 w 731377"/>
                <a:gd name="connsiteY2" fmla="*/ 581351 h 731377"/>
                <a:gd name="connsiteX3" fmla="*/ 591449 w 731377"/>
                <a:gd name="connsiteY3" fmla="*/ 555822 h 731377"/>
                <a:gd name="connsiteX4" fmla="*/ 644406 w 731377"/>
                <a:gd name="connsiteY4" fmla="*/ 387327 h 731377"/>
                <a:gd name="connsiteX5" fmla="*/ 344341 w 731377"/>
                <a:gd name="connsiteY5" fmla="*/ 42555 h 731377"/>
                <a:gd name="connsiteX6" fmla="*/ 344341 w 731377"/>
                <a:gd name="connsiteY6" fmla="*/ 86885 h 731377"/>
                <a:gd name="connsiteX7" fmla="*/ 344341 w 731377"/>
                <a:gd name="connsiteY7" fmla="*/ 386966 h 731377"/>
                <a:gd name="connsiteX8" fmla="*/ 571061 w 731377"/>
                <a:gd name="connsiteY8" fmla="*/ 583042 h 731377"/>
                <a:gd name="connsiteX9" fmla="*/ 605154 w 731377"/>
                <a:gd name="connsiteY9" fmla="*/ 613732 h 731377"/>
                <a:gd name="connsiteX10" fmla="*/ 344341 w 731377"/>
                <a:gd name="connsiteY10" fmla="*/ 731377 h 731377"/>
                <a:gd name="connsiteX11" fmla="*/ 0 w 731377"/>
                <a:gd name="connsiteY11" fmla="*/ 386966 h 731377"/>
                <a:gd name="connsiteX12" fmla="*/ 344341 w 731377"/>
                <a:gd name="connsiteY12" fmla="*/ 42555 h 731377"/>
                <a:gd name="connsiteX13" fmla="*/ 370016 w 731377"/>
                <a:gd name="connsiteY13" fmla="*/ 0 h 731377"/>
                <a:gd name="connsiteX14" fmla="*/ 731377 w 731377"/>
                <a:gd name="connsiteY14" fmla="*/ 362804 h 731377"/>
                <a:gd name="connsiteX15" fmla="*/ 688764 w 731377"/>
                <a:gd name="connsiteY15" fmla="*/ 362804 h 731377"/>
                <a:gd name="connsiteX16" fmla="*/ 642741 w 731377"/>
                <a:gd name="connsiteY16" fmla="*/ 362804 h 731377"/>
                <a:gd name="connsiteX17" fmla="*/ 370016 w 731377"/>
                <a:gd name="connsiteY17" fmla="*/ 362804 h 731377"/>
                <a:gd name="connsiteX18" fmla="*/ 370016 w 731377"/>
                <a:gd name="connsiteY18" fmla="*/ 88572 h 731377"/>
                <a:gd name="connsiteX19" fmla="*/ 370016 w 731377"/>
                <a:gd name="connsiteY19" fmla="*/ 42583 h 731377"/>
                <a:gd name="connsiteX20" fmla="*/ 370016 w 731377"/>
                <a:gd name="connsiteY20" fmla="*/ 0 h 73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377" h="731377">
                  <a:moveTo>
                    <a:pt x="644406" y="387327"/>
                  </a:moveTo>
                  <a:cubicBezTo>
                    <a:pt x="644406" y="387327"/>
                    <a:pt x="644406" y="387327"/>
                    <a:pt x="688822" y="387327"/>
                  </a:cubicBezTo>
                  <a:cubicBezTo>
                    <a:pt x="688822" y="458810"/>
                    <a:pt x="666614" y="526888"/>
                    <a:pt x="629032" y="581351"/>
                  </a:cubicBezTo>
                  <a:cubicBezTo>
                    <a:pt x="629032" y="581351"/>
                    <a:pt x="629032" y="581351"/>
                    <a:pt x="591449" y="555822"/>
                  </a:cubicBezTo>
                  <a:cubicBezTo>
                    <a:pt x="625615" y="508167"/>
                    <a:pt x="644406" y="450300"/>
                    <a:pt x="644406" y="387327"/>
                  </a:cubicBezTo>
                  <a:close/>
                  <a:moveTo>
                    <a:pt x="344341" y="42555"/>
                  </a:moveTo>
                  <a:cubicBezTo>
                    <a:pt x="344341" y="42555"/>
                    <a:pt x="344341" y="42555"/>
                    <a:pt x="344341" y="86885"/>
                  </a:cubicBezTo>
                  <a:cubicBezTo>
                    <a:pt x="344341" y="86885"/>
                    <a:pt x="344341" y="86885"/>
                    <a:pt x="344341" y="386966"/>
                  </a:cubicBezTo>
                  <a:lnTo>
                    <a:pt x="571061" y="583042"/>
                  </a:lnTo>
                  <a:cubicBezTo>
                    <a:pt x="571061" y="583042"/>
                    <a:pt x="571061" y="583042"/>
                    <a:pt x="605154" y="613732"/>
                  </a:cubicBezTo>
                  <a:cubicBezTo>
                    <a:pt x="542082" y="685342"/>
                    <a:pt x="448325" y="731377"/>
                    <a:pt x="344341" y="731377"/>
                  </a:cubicBezTo>
                  <a:cubicBezTo>
                    <a:pt x="155124" y="731377"/>
                    <a:pt x="0" y="577927"/>
                    <a:pt x="0" y="386966"/>
                  </a:cubicBezTo>
                  <a:cubicBezTo>
                    <a:pt x="0" y="196006"/>
                    <a:pt x="155124" y="42555"/>
                    <a:pt x="344341" y="42555"/>
                  </a:cubicBezTo>
                  <a:close/>
                  <a:moveTo>
                    <a:pt x="370016" y="0"/>
                  </a:moveTo>
                  <a:cubicBezTo>
                    <a:pt x="370016" y="0"/>
                    <a:pt x="688764" y="11923"/>
                    <a:pt x="731377" y="362804"/>
                  </a:cubicBezTo>
                  <a:cubicBezTo>
                    <a:pt x="731377" y="362804"/>
                    <a:pt x="731377" y="362804"/>
                    <a:pt x="688764" y="362804"/>
                  </a:cubicBezTo>
                  <a:lnTo>
                    <a:pt x="642741" y="362804"/>
                  </a:lnTo>
                  <a:cubicBezTo>
                    <a:pt x="642741" y="362804"/>
                    <a:pt x="642741" y="362804"/>
                    <a:pt x="370016" y="362804"/>
                  </a:cubicBezTo>
                  <a:cubicBezTo>
                    <a:pt x="370016" y="362804"/>
                    <a:pt x="370016" y="362804"/>
                    <a:pt x="370016" y="88572"/>
                  </a:cubicBezTo>
                  <a:cubicBezTo>
                    <a:pt x="370016" y="88572"/>
                    <a:pt x="370016" y="88572"/>
                    <a:pt x="370016" y="42583"/>
                  </a:cubicBezTo>
                  <a:cubicBezTo>
                    <a:pt x="370016" y="42583"/>
                    <a:pt x="370016" y="42583"/>
                    <a:pt x="370016"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a typeface="+mn-ea"/>
              </a:endParaRPr>
            </a:p>
          </p:txBody>
        </p:sp>
      </p:grpSp>
      <p:grpSp>
        <p:nvGrpSpPr>
          <p:cNvPr id="52" name="组合 51">
            <a:extLst>
              <a:ext uri="{FF2B5EF4-FFF2-40B4-BE49-F238E27FC236}">
                <a16:creationId xmlns:a16="http://schemas.microsoft.com/office/drawing/2014/main" id="{203B1B43-9D9A-4CD0-B458-9CFB80953E7C}"/>
              </a:ext>
            </a:extLst>
          </p:cNvPr>
          <p:cNvGrpSpPr/>
          <p:nvPr userDrawn="1"/>
        </p:nvGrpSpPr>
        <p:grpSpPr>
          <a:xfrm>
            <a:off x="11074399" y="306386"/>
            <a:ext cx="674689" cy="674689"/>
            <a:chOff x="11074399" y="306386"/>
            <a:chExt cx="674689" cy="674689"/>
          </a:xfrm>
        </p:grpSpPr>
        <p:sp>
          <p:nvSpPr>
            <p:cNvPr id="53" name="矩形: 圆角 52">
              <a:extLst>
                <a:ext uri="{FF2B5EF4-FFF2-40B4-BE49-F238E27FC236}">
                  <a16:creationId xmlns:a16="http://schemas.microsoft.com/office/drawing/2014/main" id="{6AC51FAA-9052-47CB-9EA8-98ACC3F13EFB}"/>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4" name="任意多边形: 形状 53">
              <a:extLst>
                <a:ext uri="{FF2B5EF4-FFF2-40B4-BE49-F238E27FC236}">
                  <a16:creationId xmlns:a16="http://schemas.microsoft.com/office/drawing/2014/main" id="{DDEB94B5-F0BF-4BF8-9031-EFEA91A3F507}"/>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5" name="Freeform 193">
              <a:extLst>
                <a:ext uri="{FF2B5EF4-FFF2-40B4-BE49-F238E27FC236}">
                  <a16:creationId xmlns:a16="http://schemas.microsoft.com/office/drawing/2014/main" id="{BE0AD26D-04AC-4D39-AA86-03F7C7C46A70}"/>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5" name="文本占位符 3">
            <a:extLst>
              <a:ext uri="{FF2B5EF4-FFF2-40B4-BE49-F238E27FC236}">
                <a16:creationId xmlns:a16="http://schemas.microsoft.com/office/drawing/2014/main" id="{57A25EE3-AFE7-427E-97C4-9E298EAE3CA7}"/>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226063367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279">
          <p15:clr>
            <a:srgbClr val="FBAE40"/>
          </p15:clr>
        </p15:guide>
        <p15:guide id="4" pos="7401">
          <p15:clr>
            <a:srgbClr val="FBAE40"/>
          </p15:clr>
        </p15:guide>
        <p15:guide id="5" orient="horz" pos="618">
          <p15:clr>
            <a:srgbClr val="FBAE40"/>
          </p15:clr>
        </p15:guide>
        <p15:guide id="6" orient="horz" pos="3952">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柱状图">
    <p:bg>
      <p:bgPr>
        <a:solidFill>
          <a:schemeClr val="bg1">
            <a:lumMod val="95000"/>
          </a:schemeClr>
        </a:solidFill>
        <a:effectLst/>
      </p:bgPr>
    </p:bg>
    <p:spTree>
      <p:nvGrpSpPr>
        <p:cNvPr id="1" name=""/>
        <p:cNvGrpSpPr/>
        <p:nvPr/>
      </p:nvGrpSpPr>
      <p:grpSpPr>
        <a:xfrm>
          <a:off x="0" y="0"/>
          <a:ext cx="0" cy="0"/>
          <a:chOff x="0" y="0"/>
          <a:chExt cx="0" cy="0"/>
        </a:xfrm>
      </p:grpSpPr>
      <p:sp>
        <p:nvSpPr>
          <p:cNvPr id="51" name="矩形: 圆角 50">
            <a:extLst>
              <a:ext uri="{FF2B5EF4-FFF2-40B4-BE49-F238E27FC236}">
                <a16:creationId xmlns:a16="http://schemas.microsoft.com/office/drawing/2014/main" id="{7DE3CF2D-31AD-43B4-A5BD-A82D8A725223}"/>
              </a:ext>
            </a:extLst>
          </p:cNvPr>
          <p:cNvSpPr/>
          <p:nvPr userDrawn="1"/>
        </p:nvSpPr>
        <p:spPr>
          <a:xfrm>
            <a:off x="766527" y="4505608"/>
            <a:ext cx="4360332" cy="484898"/>
          </a:xfrm>
          <a:prstGeom prst="roundRect">
            <a:avLst>
              <a:gd name="adj" fmla="val 50000"/>
            </a:avLst>
          </a:prstGeom>
          <a:noFill/>
          <a:ln w="19050">
            <a:solidFill>
              <a:schemeClr val="accent1">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2" name="矩形: 圆角 51">
            <a:extLst>
              <a:ext uri="{FF2B5EF4-FFF2-40B4-BE49-F238E27FC236}">
                <a16:creationId xmlns:a16="http://schemas.microsoft.com/office/drawing/2014/main" id="{F9B387A5-C76D-4347-8218-7F8D39C8B958}"/>
              </a:ext>
            </a:extLst>
          </p:cNvPr>
          <p:cNvSpPr>
            <a:spLocks/>
          </p:cNvSpPr>
          <p:nvPr userDrawn="1"/>
        </p:nvSpPr>
        <p:spPr>
          <a:xfrm>
            <a:off x="766527" y="3074328"/>
            <a:ext cx="4360332" cy="484898"/>
          </a:xfrm>
          <a:prstGeom prst="roundRect">
            <a:avLst>
              <a:gd name="adj" fmla="val 5000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3" name="矩形: 圆角 52">
            <a:extLst>
              <a:ext uri="{FF2B5EF4-FFF2-40B4-BE49-F238E27FC236}">
                <a16:creationId xmlns:a16="http://schemas.microsoft.com/office/drawing/2014/main" id="{DDF23A9C-CF4C-4028-B7F7-9AFDD9089E2D}"/>
              </a:ext>
            </a:extLst>
          </p:cNvPr>
          <p:cNvSpPr>
            <a:spLocks/>
          </p:cNvSpPr>
          <p:nvPr userDrawn="1"/>
        </p:nvSpPr>
        <p:spPr>
          <a:xfrm>
            <a:off x="766527" y="1527433"/>
            <a:ext cx="4360332" cy="484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17" name="矩形: 圆角 16">
            <a:extLst>
              <a:ext uri="{FF2B5EF4-FFF2-40B4-BE49-F238E27FC236}">
                <a16:creationId xmlns:a16="http://schemas.microsoft.com/office/drawing/2014/main" id="{051F9D79-33BD-43EE-B9F8-1D4795D2CE21}"/>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572501" y="453932"/>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568027" y="449601"/>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userDrawn="1">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useBgFill="1">
        <p:nvSpPr>
          <p:cNvPr id="41" name="椭圆 40">
            <a:extLst>
              <a:ext uri="{FF2B5EF4-FFF2-40B4-BE49-F238E27FC236}">
                <a16:creationId xmlns:a16="http://schemas.microsoft.com/office/drawing/2014/main" id="{B9FBEEB4-563C-4069-BF09-9739AC2F0185}"/>
              </a:ext>
            </a:extLst>
          </p:cNvPr>
          <p:cNvSpPr/>
          <p:nvPr/>
        </p:nvSpPr>
        <p:spPr>
          <a:xfrm>
            <a:off x="326585" y="145600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42" name="椭圆 41">
            <a:extLst>
              <a:ext uri="{FF2B5EF4-FFF2-40B4-BE49-F238E27FC236}">
                <a16:creationId xmlns:a16="http://schemas.microsoft.com/office/drawing/2014/main" id="{59F80804-BE43-44D1-8486-9FCA5D3CCC95}"/>
              </a:ext>
            </a:extLst>
          </p:cNvPr>
          <p:cNvSpPr/>
          <p:nvPr/>
        </p:nvSpPr>
        <p:spPr>
          <a:xfrm>
            <a:off x="326585" y="1456008"/>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3" name="椭圆 42">
            <a:extLst>
              <a:ext uri="{FF2B5EF4-FFF2-40B4-BE49-F238E27FC236}">
                <a16:creationId xmlns:a16="http://schemas.microsoft.com/office/drawing/2014/main" id="{EE9E5756-FAC4-4E2C-921B-9184FA6720A6}"/>
              </a:ext>
            </a:extLst>
          </p:cNvPr>
          <p:cNvSpPr>
            <a:spLocks/>
          </p:cNvSpPr>
          <p:nvPr/>
        </p:nvSpPr>
        <p:spPr>
          <a:xfrm>
            <a:off x="433633" y="1563056"/>
            <a:ext cx="413652" cy="4136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45" name="椭圆 44">
            <a:extLst>
              <a:ext uri="{FF2B5EF4-FFF2-40B4-BE49-F238E27FC236}">
                <a16:creationId xmlns:a16="http://schemas.microsoft.com/office/drawing/2014/main" id="{80856A65-A1EA-460F-B983-9A172E009E19}"/>
              </a:ext>
            </a:extLst>
          </p:cNvPr>
          <p:cNvSpPr/>
          <p:nvPr/>
        </p:nvSpPr>
        <p:spPr>
          <a:xfrm>
            <a:off x="326585" y="3002903"/>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46" name="椭圆 45">
            <a:extLst>
              <a:ext uri="{FF2B5EF4-FFF2-40B4-BE49-F238E27FC236}">
                <a16:creationId xmlns:a16="http://schemas.microsoft.com/office/drawing/2014/main" id="{AC8DA877-176F-4722-948D-265A9381EA57}"/>
              </a:ext>
            </a:extLst>
          </p:cNvPr>
          <p:cNvSpPr>
            <a:spLocks/>
          </p:cNvSpPr>
          <p:nvPr/>
        </p:nvSpPr>
        <p:spPr>
          <a:xfrm>
            <a:off x="433633" y="3109951"/>
            <a:ext cx="413652" cy="4136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48" name="椭圆 47">
            <a:extLst>
              <a:ext uri="{FF2B5EF4-FFF2-40B4-BE49-F238E27FC236}">
                <a16:creationId xmlns:a16="http://schemas.microsoft.com/office/drawing/2014/main" id="{5FCE8231-2218-409F-9267-1278B273B32C}"/>
              </a:ext>
            </a:extLst>
          </p:cNvPr>
          <p:cNvSpPr/>
          <p:nvPr/>
        </p:nvSpPr>
        <p:spPr>
          <a:xfrm>
            <a:off x="326585" y="4434183"/>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49" name="椭圆 48">
            <a:extLst>
              <a:ext uri="{FF2B5EF4-FFF2-40B4-BE49-F238E27FC236}">
                <a16:creationId xmlns:a16="http://schemas.microsoft.com/office/drawing/2014/main" id="{F4BEE54E-4620-49A4-8933-2CD982A5D76F}"/>
              </a:ext>
            </a:extLst>
          </p:cNvPr>
          <p:cNvSpPr/>
          <p:nvPr/>
        </p:nvSpPr>
        <p:spPr>
          <a:xfrm>
            <a:off x="326585" y="4434183"/>
            <a:ext cx="627748" cy="6277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0" name="椭圆 49">
            <a:extLst>
              <a:ext uri="{FF2B5EF4-FFF2-40B4-BE49-F238E27FC236}">
                <a16:creationId xmlns:a16="http://schemas.microsoft.com/office/drawing/2014/main" id="{C84023CB-9915-45F7-A90F-562C3BA76548}"/>
              </a:ext>
            </a:extLst>
          </p:cNvPr>
          <p:cNvSpPr/>
          <p:nvPr/>
        </p:nvSpPr>
        <p:spPr>
          <a:xfrm>
            <a:off x="433633" y="4541231"/>
            <a:ext cx="413652" cy="413652"/>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54" name="文本占位符 34">
            <a:extLst>
              <a:ext uri="{FF2B5EF4-FFF2-40B4-BE49-F238E27FC236}">
                <a16:creationId xmlns:a16="http://schemas.microsoft.com/office/drawing/2014/main" id="{855FA13D-A892-4522-8B97-DECB6BD73E30}"/>
              </a:ext>
            </a:extLst>
          </p:cNvPr>
          <p:cNvSpPr>
            <a:spLocks noGrp="1"/>
          </p:cNvSpPr>
          <p:nvPr userDrawn="1">
            <p:ph type="body" sz="quarter" idx="10" hasCustomPrompt="1"/>
          </p:nvPr>
        </p:nvSpPr>
        <p:spPr>
          <a:xfrm>
            <a:off x="946683" y="1569827"/>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55" name="文本占位符 35">
            <a:extLst>
              <a:ext uri="{FF2B5EF4-FFF2-40B4-BE49-F238E27FC236}">
                <a16:creationId xmlns:a16="http://schemas.microsoft.com/office/drawing/2014/main" id="{749DA52C-BA7E-414F-871F-8ECC071A4EB4}"/>
              </a:ext>
            </a:extLst>
          </p:cNvPr>
          <p:cNvSpPr>
            <a:spLocks noGrp="1"/>
          </p:cNvSpPr>
          <p:nvPr userDrawn="1">
            <p:ph type="body" sz="quarter" idx="11" hasCustomPrompt="1"/>
          </p:nvPr>
        </p:nvSpPr>
        <p:spPr>
          <a:xfrm>
            <a:off x="835363" y="2039597"/>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56" name="文本占位符 36">
            <a:extLst>
              <a:ext uri="{FF2B5EF4-FFF2-40B4-BE49-F238E27FC236}">
                <a16:creationId xmlns:a16="http://schemas.microsoft.com/office/drawing/2014/main" id="{193D52CC-304A-4031-99D2-B02185AE7954}"/>
              </a:ext>
            </a:extLst>
          </p:cNvPr>
          <p:cNvSpPr>
            <a:spLocks noGrp="1"/>
          </p:cNvSpPr>
          <p:nvPr userDrawn="1">
            <p:ph type="body" sz="quarter" idx="12" hasCustomPrompt="1"/>
          </p:nvPr>
        </p:nvSpPr>
        <p:spPr>
          <a:xfrm>
            <a:off x="835363" y="3572786"/>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57" name="文本占位符 37">
            <a:extLst>
              <a:ext uri="{FF2B5EF4-FFF2-40B4-BE49-F238E27FC236}">
                <a16:creationId xmlns:a16="http://schemas.microsoft.com/office/drawing/2014/main" id="{5339916A-D257-4FC8-9912-D5328B0449D2}"/>
              </a:ext>
            </a:extLst>
          </p:cNvPr>
          <p:cNvSpPr>
            <a:spLocks noGrp="1"/>
          </p:cNvSpPr>
          <p:nvPr userDrawn="1">
            <p:ph type="body" sz="quarter" idx="13" hasCustomPrompt="1"/>
          </p:nvPr>
        </p:nvSpPr>
        <p:spPr>
          <a:xfrm>
            <a:off x="835363" y="5061932"/>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58" name="文本占位符 38">
            <a:extLst>
              <a:ext uri="{FF2B5EF4-FFF2-40B4-BE49-F238E27FC236}">
                <a16:creationId xmlns:a16="http://schemas.microsoft.com/office/drawing/2014/main" id="{EFFB7D2A-E0D9-4F5C-B8C6-23E01E7858A4}"/>
              </a:ext>
            </a:extLst>
          </p:cNvPr>
          <p:cNvSpPr>
            <a:spLocks noGrp="1"/>
          </p:cNvSpPr>
          <p:nvPr userDrawn="1">
            <p:ph type="body" sz="quarter" idx="14" hasCustomPrompt="1"/>
          </p:nvPr>
        </p:nvSpPr>
        <p:spPr>
          <a:xfrm>
            <a:off x="946683" y="4548002"/>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3</a:t>
            </a:r>
            <a:endParaRPr lang="zh-CN" altLang="en-US" dirty="0"/>
          </a:p>
        </p:txBody>
      </p:sp>
      <p:sp>
        <p:nvSpPr>
          <p:cNvPr id="59" name="文本占位符 39">
            <a:extLst>
              <a:ext uri="{FF2B5EF4-FFF2-40B4-BE49-F238E27FC236}">
                <a16:creationId xmlns:a16="http://schemas.microsoft.com/office/drawing/2014/main" id="{4F6A6AE2-F760-4223-933C-D3FC1796C67A}"/>
              </a:ext>
            </a:extLst>
          </p:cNvPr>
          <p:cNvSpPr>
            <a:spLocks noGrp="1"/>
          </p:cNvSpPr>
          <p:nvPr userDrawn="1">
            <p:ph type="body" sz="quarter" idx="15" hasCustomPrompt="1"/>
          </p:nvPr>
        </p:nvSpPr>
        <p:spPr>
          <a:xfrm>
            <a:off x="946683" y="3116722"/>
            <a:ext cx="3731196" cy="40011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2</a:t>
            </a:r>
            <a:endParaRPr lang="zh-CN" altLang="en-US" dirty="0"/>
          </a:p>
        </p:txBody>
      </p:sp>
      <p:cxnSp>
        <p:nvCxnSpPr>
          <p:cNvPr id="64" name="直接连接符 63">
            <a:extLst>
              <a:ext uri="{FF2B5EF4-FFF2-40B4-BE49-F238E27FC236}">
                <a16:creationId xmlns:a16="http://schemas.microsoft.com/office/drawing/2014/main" id="{99663506-25FB-49EF-A248-619E17704A68}"/>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65" name="图形 13">
            <a:extLst>
              <a:ext uri="{FF2B5EF4-FFF2-40B4-BE49-F238E27FC236}">
                <a16:creationId xmlns:a16="http://schemas.microsoft.com/office/drawing/2014/main" id="{2B5E3A92-2A46-434C-93F4-C7D7CC5B91D3}"/>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66" name="任意多边形: 形状 65">
              <a:extLst>
                <a:ext uri="{FF2B5EF4-FFF2-40B4-BE49-F238E27FC236}">
                  <a16:creationId xmlns:a16="http://schemas.microsoft.com/office/drawing/2014/main" id="{EFE4EA20-FED1-454F-9A7E-A0A44A913347}"/>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67" name="任意多边形: 形状 66">
              <a:extLst>
                <a:ext uri="{FF2B5EF4-FFF2-40B4-BE49-F238E27FC236}">
                  <a16:creationId xmlns:a16="http://schemas.microsoft.com/office/drawing/2014/main" id="{1C6B4CB1-0A9A-4720-B67B-DB08265582C6}"/>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68" name="任意多边形: 形状 67">
              <a:extLst>
                <a:ext uri="{FF2B5EF4-FFF2-40B4-BE49-F238E27FC236}">
                  <a16:creationId xmlns:a16="http://schemas.microsoft.com/office/drawing/2014/main" id="{7AC70A26-78F5-4F67-ABCC-313B24EDCA4B}"/>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69" name="任意多边形: 形状 68">
              <a:extLst>
                <a:ext uri="{FF2B5EF4-FFF2-40B4-BE49-F238E27FC236}">
                  <a16:creationId xmlns:a16="http://schemas.microsoft.com/office/drawing/2014/main" id="{FA295B42-587E-4508-8B4A-803D924EFA70}"/>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70" name="任意多边形: 形状 69">
              <a:extLst>
                <a:ext uri="{FF2B5EF4-FFF2-40B4-BE49-F238E27FC236}">
                  <a16:creationId xmlns:a16="http://schemas.microsoft.com/office/drawing/2014/main" id="{EF998744-582B-4EEA-9D43-0D7D74648185}"/>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71" name="任意多边形: 形状 70">
              <a:extLst>
                <a:ext uri="{FF2B5EF4-FFF2-40B4-BE49-F238E27FC236}">
                  <a16:creationId xmlns:a16="http://schemas.microsoft.com/office/drawing/2014/main" id="{5EA2D81C-FC1F-4724-B6A6-9E9D2618F49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72" name="矩形 71">
            <a:extLst>
              <a:ext uri="{FF2B5EF4-FFF2-40B4-BE49-F238E27FC236}">
                <a16:creationId xmlns:a16="http://schemas.microsoft.com/office/drawing/2014/main" id="{FD735DC1-952C-428B-AB2D-C765C4298F6A}"/>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38" name="组合 37">
            <a:extLst>
              <a:ext uri="{FF2B5EF4-FFF2-40B4-BE49-F238E27FC236}">
                <a16:creationId xmlns:a16="http://schemas.microsoft.com/office/drawing/2014/main" id="{4B7A0609-2547-4B0B-8C45-33ED49A1C6B3}"/>
              </a:ext>
            </a:extLst>
          </p:cNvPr>
          <p:cNvGrpSpPr/>
          <p:nvPr userDrawn="1"/>
        </p:nvGrpSpPr>
        <p:grpSpPr>
          <a:xfrm>
            <a:off x="11074399" y="306386"/>
            <a:ext cx="674689" cy="674689"/>
            <a:chOff x="11074399" y="306386"/>
            <a:chExt cx="674689" cy="674689"/>
          </a:xfrm>
        </p:grpSpPr>
        <p:sp>
          <p:nvSpPr>
            <p:cNvPr id="39" name="矩形: 圆角 38">
              <a:extLst>
                <a:ext uri="{FF2B5EF4-FFF2-40B4-BE49-F238E27FC236}">
                  <a16:creationId xmlns:a16="http://schemas.microsoft.com/office/drawing/2014/main" id="{BA2EB16E-ADFB-416C-B3ED-04409F0EDA87}"/>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0" name="任意多边形: 形状 39">
              <a:extLst>
                <a:ext uri="{FF2B5EF4-FFF2-40B4-BE49-F238E27FC236}">
                  <a16:creationId xmlns:a16="http://schemas.microsoft.com/office/drawing/2014/main" id="{40E450ED-FAED-44AA-B51C-372082E0C7E0}"/>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4" name="Freeform 193">
              <a:extLst>
                <a:ext uri="{FF2B5EF4-FFF2-40B4-BE49-F238E27FC236}">
                  <a16:creationId xmlns:a16="http://schemas.microsoft.com/office/drawing/2014/main" id="{1E4740AF-6110-4D80-A9E6-505072EF3415}"/>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47" name="文本占位符 3">
            <a:extLst>
              <a:ext uri="{FF2B5EF4-FFF2-40B4-BE49-F238E27FC236}">
                <a16:creationId xmlns:a16="http://schemas.microsoft.com/office/drawing/2014/main" id="{1009BFCA-1894-40F0-878E-948D44446DD3}"/>
              </a:ext>
            </a:extLst>
          </p:cNvPr>
          <p:cNvSpPr>
            <a:spLocks noGrp="1"/>
          </p:cNvSpPr>
          <p:nvPr>
            <p:ph type="body" sz="quarter" idx="24"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4205333142"/>
      </p:ext>
    </p:extLst>
  </p:cSld>
  <p:clrMapOvr>
    <a:overrideClrMapping bg1="lt1" tx1="dk1" bg2="lt2" tx2="dk2" accent1="accent1" accent2="accent2" accent3="accent3" accent4="accent4" accent5="accent5" accent6="accent6" hlink="hlink" folHlink="folHlink"/>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项荣誉展示页">
    <p:bg>
      <p:bgPr>
        <a:solidFill>
          <a:schemeClr val="bg1">
            <a:lumMod val="95000"/>
          </a:schemeClr>
        </a:solidFill>
        <a:effectLst/>
      </p:bgPr>
    </p:bg>
    <p:spTree>
      <p:nvGrpSpPr>
        <p:cNvPr id="1" name=""/>
        <p:cNvGrpSpPr/>
        <p:nvPr/>
      </p:nvGrpSpPr>
      <p:grpSpPr>
        <a:xfrm>
          <a:off x="0" y="0"/>
          <a:ext cx="0" cy="0"/>
          <a:chOff x="0" y="0"/>
          <a:chExt cx="0" cy="0"/>
        </a:xfrm>
      </p:grpSpPr>
      <p:sp>
        <p:nvSpPr>
          <p:cNvPr id="76" name="矩形: 圆角 75">
            <a:extLst>
              <a:ext uri="{FF2B5EF4-FFF2-40B4-BE49-F238E27FC236}">
                <a16:creationId xmlns:a16="http://schemas.microsoft.com/office/drawing/2014/main" id="{F32CEF62-132C-4A46-85E5-8C522CF1281F}"/>
              </a:ext>
            </a:extLst>
          </p:cNvPr>
          <p:cNvSpPr/>
          <p:nvPr userDrawn="1"/>
        </p:nvSpPr>
        <p:spPr>
          <a:xfrm>
            <a:off x="8329239" y="2610530"/>
            <a:ext cx="3419849" cy="2828048"/>
          </a:xfrm>
          <a:prstGeom prst="roundRect">
            <a:avLst>
              <a:gd name="adj" fmla="val 647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89" name="椭圆 88">
            <a:extLst>
              <a:ext uri="{FF2B5EF4-FFF2-40B4-BE49-F238E27FC236}">
                <a16:creationId xmlns:a16="http://schemas.microsoft.com/office/drawing/2014/main" id="{F44A6ECF-117E-41B0-8900-2BB169289D0B}"/>
              </a:ext>
            </a:extLst>
          </p:cNvPr>
          <p:cNvSpPr/>
          <p:nvPr userDrawn="1"/>
        </p:nvSpPr>
        <p:spPr>
          <a:xfrm>
            <a:off x="8209827" y="1723501"/>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78" name="矩形: 圆角 77">
            <a:extLst>
              <a:ext uri="{FF2B5EF4-FFF2-40B4-BE49-F238E27FC236}">
                <a16:creationId xmlns:a16="http://schemas.microsoft.com/office/drawing/2014/main" id="{68A5F398-6DBC-4052-9AB3-487CD6315232}"/>
              </a:ext>
            </a:extLst>
          </p:cNvPr>
          <p:cNvSpPr/>
          <p:nvPr userDrawn="1"/>
        </p:nvSpPr>
        <p:spPr>
          <a:xfrm>
            <a:off x="4385171" y="2610530"/>
            <a:ext cx="3419849" cy="2828048"/>
          </a:xfrm>
          <a:prstGeom prst="roundRect">
            <a:avLst>
              <a:gd name="adj" fmla="val 6470"/>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79" name="矩形: 圆角 78">
            <a:extLst>
              <a:ext uri="{FF2B5EF4-FFF2-40B4-BE49-F238E27FC236}">
                <a16:creationId xmlns:a16="http://schemas.microsoft.com/office/drawing/2014/main" id="{611D3081-79B4-4D26-92FD-74163D4301C3}"/>
              </a:ext>
            </a:extLst>
          </p:cNvPr>
          <p:cNvSpPr/>
          <p:nvPr userDrawn="1"/>
        </p:nvSpPr>
        <p:spPr>
          <a:xfrm>
            <a:off x="446021" y="2610530"/>
            <a:ext cx="3419849" cy="2828048"/>
          </a:xfrm>
          <a:prstGeom prst="roundRect">
            <a:avLst>
              <a:gd name="adj" fmla="val 7667"/>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22" name="组合 21">
            <a:extLst>
              <a:ext uri="{FF2B5EF4-FFF2-40B4-BE49-F238E27FC236}">
                <a16:creationId xmlns:a16="http://schemas.microsoft.com/office/drawing/2014/main" id="{FECD480A-3CAE-476A-A9DF-88AB661A7117}"/>
              </a:ext>
            </a:extLst>
          </p:cNvPr>
          <p:cNvGrpSpPr>
            <a:grpSpLocks/>
          </p:cNvGrpSpPr>
          <p:nvPr userDrawn="1"/>
        </p:nvGrpSpPr>
        <p:grpSpPr>
          <a:xfrm>
            <a:off x="442913" y="306384"/>
            <a:ext cx="674689" cy="674690"/>
            <a:chOff x="1348846" y="2526464"/>
            <a:chExt cx="595993" cy="630099"/>
          </a:xfrm>
        </p:grpSpPr>
        <p:sp>
          <p:nvSpPr>
            <p:cNvPr id="23" name="矩形: 圆角 22">
              <a:extLst>
                <a:ext uri="{FF2B5EF4-FFF2-40B4-BE49-F238E27FC236}">
                  <a16:creationId xmlns:a16="http://schemas.microsoft.com/office/drawing/2014/main" id="{76DD1A90-1630-48AE-90DC-DC0727F4093C}"/>
                </a:ext>
              </a:extLst>
            </p:cNvPr>
            <p:cNvSpPr>
              <a:spLocks/>
            </p:cNvSpPr>
            <p:nvPr/>
          </p:nvSpPr>
          <p:spPr>
            <a:xfrm>
              <a:off x="1348846" y="2526464"/>
              <a:ext cx="595993" cy="63009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4" name="任意多边形: 形状 23">
              <a:extLst>
                <a:ext uri="{FF2B5EF4-FFF2-40B4-BE49-F238E27FC236}">
                  <a16:creationId xmlns:a16="http://schemas.microsoft.com/office/drawing/2014/main" id="{66B46CB9-7D1D-434C-BA39-9442D10B20CF}"/>
                </a:ext>
              </a:extLst>
            </p:cNvPr>
            <p:cNvSpPr/>
            <p:nvPr/>
          </p:nvSpPr>
          <p:spPr>
            <a:xfrm>
              <a:off x="1431958" y="2626798"/>
              <a:ext cx="512881" cy="529765"/>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25" name="任意多边形: 形状 24">
              <a:extLst>
                <a:ext uri="{FF2B5EF4-FFF2-40B4-BE49-F238E27FC236}">
                  <a16:creationId xmlns:a16="http://schemas.microsoft.com/office/drawing/2014/main" id="{F4733B2C-3767-48EC-AD84-5AAD1FB21BFC}"/>
                </a:ext>
              </a:extLst>
            </p:cNvPr>
            <p:cNvSpPr/>
            <p:nvPr/>
          </p:nvSpPr>
          <p:spPr>
            <a:xfrm>
              <a:off x="1426829" y="2621500"/>
              <a:ext cx="440026" cy="44002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sp useBgFill="1">
        <p:nvSpPr>
          <p:cNvPr id="26" name="椭圆 25">
            <a:extLst>
              <a:ext uri="{FF2B5EF4-FFF2-40B4-BE49-F238E27FC236}">
                <a16:creationId xmlns:a16="http://schemas.microsoft.com/office/drawing/2014/main" id="{73276361-0553-44AA-B408-C2B6DC29677D}"/>
              </a:ext>
            </a:extLst>
          </p:cNvPr>
          <p:cNvSpPr/>
          <p:nvPr userDrawn="1"/>
        </p:nvSpPr>
        <p:spPr>
          <a:xfrm>
            <a:off x="326609" y="1723501"/>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43" name="组合 42">
            <a:extLst>
              <a:ext uri="{FF2B5EF4-FFF2-40B4-BE49-F238E27FC236}">
                <a16:creationId xmlns:a16="http://schemas.microsoft.com/office/drawing/2014/main" id="{460E1E52-7DC9-4BC4-A02B-641C2B30E651}"/>
              </a:ext>
            </a:extLst>
          </p:cNvPr>
          <p:cNvGrpSpPr>
            <a:grpSpLocks/>
          </p:cNvGrpSpPr>
          <p:nvPr userDrawn="1"/>
        </p:nvGrpSpPr>
        <p:grpSpPr>
          <a:xfrm>
            <a:off x="8342321" y="1855995"/>
            <a:ext cx="837704" cy="837704"/>
            <a:chOff x="8739433" y="2626836"/>
            <a:chExt cx="1266927" cy="1266927"/>
          </a:xfrm>
          <a:solidFill>
            <a:schemeClr val="accent1"/>
          </a:solidFill>
        </p:grpSpPr>
        <p:grpSp>
          <p:nvGrpSpPr>
            <p:cNvPr id="44" name="组合 43">
              <a:extLst>
                <a:ext uri="{FF2B5EF4-FFF2-40B4-BE49-F238E27FC236}">
                  <a16:creationId xmlns:a16="http://schemas.microsoft.com/office/drawing/2014/main" id="{8A9A936B-6EE3-475F-9CC5-7D3B8823E072}"/>
                </a:ext>
              </a:extLst>
            </p:cNvPr>
            <p:cNvGrpSpPr/>
            <p:nvPr/>
          </p:nvGrpSpPr>
          <p:grpSpPr>
            <a:xfrm>
              <a:off x="8966044" y="2930467"/>
              <a:ext cx="813705" cy="659665"/>
              <a:chOff x="2043120" y="1624191"/>
              <a:chExt cx="1801180" cy="1460204"/>
            </a:xfrm>
            <a:grpFill/>
          </p:grpSpPr>
          <p:sp>
            <p:nvSpPr>
              <p:cNvPr id="46" name="任意多边形: 形状 45">
                <a:extLst>
                  <a:ext uri="{FF2B5EF4-FFF2-40B4-BE49-F238E27FC236}">
                    <a16:creationId xmlns:a16="http://schemas.microsoft.com/office/drawing/2014/main" id="{FD3DCD5B-2A42-4BD0-8778-910159DECD47}"/>
                  </a:ext>
                </a:extLst>
              </p:cNvPr>
              <p:cNvSpPr/>
              <p:nvPr/>
            </p:nvSpPr>
            <p:spPr>
              <a:xfrm>
                <a:off x="3275127" y="2183876"/>
                <a:ext cx="520898" cy="334863"/>
              </a:xfrm>
              <a:custGeom>
                <a:avLst/>
                <a:gdLst>
                  <a:gd name="connsiteX0" fmla="*/ 522457 w 520898"/>
                  <a:gd name="connsiteY0" fmla="*/ 273 h 334863"/>
                  <a:gd name="connsiteX1" fmla="*/ 454580 w 520898"/>
                  <a:gd name="connsiteY1" fmla="*/ 167479 h 334863"/>
                  <a:gd name="connsiteX2" fmla="*/ 522457 w 520898"/>
                  <a:gd name="connsiteY2" fmla="*/ 334686 h 334863"/>
                  <a:gd name="connsiteX3" fmla="*/ 273 w 520898"/>
                  <a:gd name="connsiteY3" fmla="*/ 334686 h 334863"/>
                  <a:gd name="connsiteX4" fmla="*/ 273 w 520898"/>
                  <a:gd name="connsiteY4" fmla="*/ 273 h 334863"/>
                  <a:gd name="connsiteX5" fmla="*/ 522457 w 520898"/>
                  <a:gd name="connsiteY5" fmla="*/ 273 h 33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898" h="334863">
                    <a:moveTo>
                      <a:pt x="522457" y="273"/>
                    </a:moveTo>
                    <a:lnTo>
                      <a:pt x="454580" y="167479"/>
                    </a:lnTo>
                    <a:lnTo>
                      <a:pt x="522457" y="334686"/>
                    </a:lnTo>
                    <a:lnTo>
                      <a:pt x="273" y="334686"/>
                    </a:lnTo>
                    <a:lnTo>
                      <a:pt x="273" y="273"/>
                    </a:lnTo>
                    <a:lnTo>
                      <a:pt x="522457" y="273"/>
                    </a:lnTo>
                    <a:close/>
                  </a:path>
                </a:pathLst>
              </a:custGeom>
              <a:grpFill/>
              <a:ln w="1860" cap="flat">
                <a:noFill/>
                <a:prstDash val="solid"/>
                <a:miter/>
              </a:ln>
            </p:spPr>
            <p:txBody>
              <a:bodyPr rtlCol="0" anchor="ctr"/>
              <a:lstStyle/>
              <a:p>
                <a:endParaRPr lang="zh-CN" altLang="en-US">
                  <a:latin typeface="+mj-lt"/>
                  <a:ea typeface="+mn-ea"/>
                </a:endParaRPr>
              </a:p>
            </p:txBody>
          </p:sp>
          <p:sp>
            <p:nvSpPr>
              <p:cNvPr id="47" name="任意多边形: 形状 46">
                <a:extLst>
                  <a:ext uri="{FF2B5EF4-FFF2-40B4-BE49-F238E27FC236}">
                    <a16:creationId xmlns:a16="http://schemas.microsoft.com/office/drawing/2014/main" id="{DA8FE74E-F3C9-470C-B6F6-4832B5A90B68}"/>
                  </a:ext>
                </a:extLst>
              </p:cNvPr>
              <p:cNvSpPr/>
              <p:nvPr/>
            </p:nvSpPr>
            <p:spPr>
              <a:xfrm>
                <a:off x="3243406" y="2152289"/>
                <a:ext cx="600894" cy="398115"/>
              </a:xfrm>
              <a:custGeom>
                <a:avLst/>
                <a:gdLst>
                  <a:gd name="connsiteX0" fmla="*/ 601222 w 600893"/>
                  <a:gd name="connsiteY0" fmla="*/ 397859 h 398115"/>
                  <a:gd name="connsiteX1" fmla="*/ 273 w 600893"/>
                  <a:gd name="connsiteY1" fmla="*/ 397859 h 398115"/>
                  <a:gd name="connsiteX2" fmla="*/ 273 w 600893"/>
                  <a:gd name="connsiteY2" fmla="*/ 273 h 398115"/>
                  <a:gd name="connsiteX3" fmla="*/ 601222 w 600893"/>
                  <a:gd name="connsiteY3" fmla="*/ 273 h 398115"/>
                  <a:gd name="connsiteX4" fmla="*/ 520576 w 600893"/>
                  <a:gd name="connsiteY4" fmla="*/ 199066 h 398115"/>
                  <a:gd name="connsiteX5" fmla="*/ 63580 w 600893"/>
                  <a:gd name="connsiteY5" fmla="*/ 334686 h 398115"/>
                  <a:gd name="connsiteX6" fmla="*/ 507134 w 600893"/>
                  <a:gd name="connsiteY6" fmla="*/ 334686 h 398115"/>
                  <a:gd name="connsiteX7" fmla="*/ 452161 w 600893"/>
                  <a:gd name="connsiteY7" fmla="*/ 199066 h 398115"/>
                  <a:gd name="connsiteX8" fmla="*/ 507134 w 600893"/>
                  <a:gd name="connsiteY8" fmla="*/ 63445 h 398115"/>
                  <a:gd name="connsiteX9" fmla="*/ 63580 w 600893"/>
                  <a:gd name="connsiteY9" fmla="*/ 63445 h 39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893" h="398115">
                    <a:moveTo>
                      <a:pt x="601222" y="397859"/>
                    </a:moveTo>
                    <a:lnTo>
                      <a:pt x="273" y="397859"/>
                    </a:lnTo>
                    <a:lnTo>
                      <a:pt x="273" y="273"/>
                    </a:lnTo>
                    <a:lnTo>
                      <a:pt x="601222" y="273"/>
                    </a:lnTo>
                    <a:lnTo>
                      <a:pt x="520576" y="199066"/>
                    </a:lnTo>
                    <a:close/>
                    <a:moveTo>
                      <a:pt x="63580" y="334686"/>
                    </a:moveTo>
                    <a:lnTo>
                      <a:pt x="507134" y="334686"/>
                    </a:lnTo>
                    <a:lnTo>
                      <a:pt x="452161" y="199066"/>
                    </a:lnTo>
                    <a:lnTo>
                      <a:pt x="507134" y="63445"/>
                    </a:lnTo>
                    <a:lnTo>
                      <a:pt x="63580" y="63445"/>
                    </a:lnTo>
                    <a:close/>
                  </a:path>
                </a:pathLst>
              </a:custGeom>
              <a:grpFill/>
              <a:ln w="1860" cap="flat">
                <a:noFill/>
                <a:prstDash val="solid"/>
                <a:miter/>
              </a:ln>
            </p:spPr>
            <p:txBody>
              <a:bodyPr rtlCol="0" anchor="ctr"/>
              <a:lstStyle/>
              <a:p>
                <a:endParaRPr lang="zh-CN" altLang="en-US">
                  <a:latin typeface="+mj-lt"/>
                  <a:ea typeface="+mn-ea"/>
                </a:endParaRPr>
              </a:p>
            </p:txBody>
          </p:sp>
          <p:sp>
            <p:nvSpPr>
              <p:cNvPr id="48" name="任意多边形: 形状 47">
                <a:extLst>
                  <a:ext uri="{FF2B5EF4-FFF2-40B4-BE49-F238E27FC236}">
                    <a16:creationId xmlns:a16="http://schemas.microsoft.com/office/drawing/2014/main" id="{93ADC64B-1522-49C2-85BE-9FB2E69EAECF}"/>
                  </a:ext>
                </a:extLst>
              </p:cNvPr>
              <p:cNvSpPr/>
              <p:nvPr/>
            </p:nvSpPr>
            <p:spPr>
              <a:xfrm>
                <a:off x="2090030" y="2183876"/>
                <a:ext cx="522759" cy="334863"/>
              </a:xfrm>
              <a:custGeom>
                <a:avLst/>
                <a:gdLst>
                  <a:gd name="connsiteX0" fmla="*/ 273 w 522758"/>
                  <a:gd name="connsiteY0" fmla="*/ 273 h 334863"/>
                  <a:gd name="connsiteX1" fmla="*/ 68150 w 522758"/>
                  <a:gd name="connsiteY1" fmla="*/ 167479 h 334863"/>
                  <a:gd name="connsiteX2" fmla="*/ 273 w 522758"/>
                  <a:gd name="connsiteY2" fmla="*/ 334686 h 334863"/>
                  <a:gd name="connsiteX3" fmla="*/ 522592 w 522758"/>
                  <a:gd name="connsiteY3" fmla="*/ 334686 h 334863"/>
                  <a:gd name="connsiteX4" fmla="*/ 522592 w 522758"/>
                  <a:gd name="connsiteY4" fmla="*/ 273 h 334863"/>
                  <a:gd name="connsiteX5" fmla="*/ 273 w 522758"/>
                  <a:gd name="connsiteY5" fmla="*/ 273 h 33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758" h="334863">
                    <a:moveTo>
                      <a:pt x="273" y="273"/>
                    </a:moveTo>
                    <a:lnTo>
                      <a:pt x="68150" y="167479"/>
                    </a:lnTo>
                    <a:lnTo>
                      <a:pt x="273" y="334686"/>
                    </a:lnTo>
                    <a:lnTo>
                      <a:pt x="522592" y="334686"/>
                    </a:lnTo>
                    <a:lnTo>
                      <a:pt x="522592" y="273"/>
                    </a:lnTo>
                    <a:lnTo>
                      <a:pt x="273" y="273"/>
                    </a:lnTo>
                    <a:close/>
                  </a:path>
                </a:pathLst>
              </a:custGeom>
              <a:grpFill/>
              <a:ln w="1860" cap="flat">
                <a:noFill/>
                <a:prstDash val="solid"/>
                <a:miter/>
              </a:ln>
            </p:spPr>
            <p:txBody>
              <a:bodyPr rtlCol="0" anchor="ctr"/>
              <a:lstStyle/>
              <a:p>
                <a:endParaRPr lang="zh-CN" altLang="en-US">
                  <a:latin typeface="+mj-lt"/>
                  <a:ea typeface="+mn-ea"/>
                </a:endParaRPr>
              </a:p>
            </p:txBody>
          </p:sp>
          <p:sp>
            <p:nvSpPr>
              <p:cNvPr id="49" name="任意多边形: 形状 48">
                <a:extLst>
                  <a:ext uri="{FF2B5EF4-FFF2-40B4-BE49-F238E27FC236}">
                    <a16:creationId xmlns:a16="http://schemas.microsoft.com/office/drawing/2014/main" id="{4E180986-F0CD-4227-AAED-4F19B6418634}"/>
                  </a:ext>
                </a:extLst>
              </p:cNvPr>
              <p:cNvSpPr/>
              <p:nvPr/>
            </p:nvSpPr>
            <p:spPr>
              <a:xfrm>
                <a:off x="2043120" y="2152289"/>
                <a:ext cx="600894" cy="398115"/>
              </a:xfrm>
              <a:custGeom>
                <a:avLst/>
                <a:gdLst>
                  <a:gd name="connsiteX0" fmla="*/ 601087 w 600893"/>
                  <a:gd name="connsiteY0" fmla="*/ 397859 h 398115"/>
                  <a:gd name="connsiteX1" fmla="*/ 273 w 600893"/>
                  <a:gd name="connsiteY1" fmla="*/ 397859 h 398115"/>
                  <a:gd name="connsiteX2" fmla="*/ 80919 w 600893"/>
                  <a:gd name="connsiteY2" fmla="*/ 199066 h 398115"/>
                  <a:gd name="connsiteX3" fmla="*/ 273 w 600893"/>
                  <a:gd name="connsiteY3" fmla="*/ 273 h 398115"/>
                  <a:gd name="connsiteX4" fmla="*/ 601087 w 600893"/>
                  <a:gd name="connsiteY4" fmla="*/ 273 h 398115"/>
                  <a:gd name="connsiteX5" fmla="*/ 94091 w 600893"/>
                  <a:gd name="connsiteY5" fmla="*/ 334686 h 398115"/>
                  <a:gd name="connsiteX6" fmla="*/ 537646 w 600893"/>
                  <a:gd name="connsiteY6" fmla="*/ 334686 h 398115"/>
                  <a:gd name="connsiteX7" fmla="*/ 537646 w 600893"/>
                  <a:gd name="connsiteY7" fmla="*/ 63445 h 398115"/>
                  <a:gd name="connsiteX8" fmla="*/ 94091 w 600893"/>
                  <a:gd name="connsiteY8" fmla="*/ 63445 h 398115"/>
                  <a:gd name="connsiteX9" fmla="*/ 149199 w 600893"/>
                  <a:gd name="connsiteY9" fmla="*/ 199066 h 39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893" h="398115">
                    <a:moveTo>
                      <a:pt x="601087" y="397859"/>
                    </a:moveTo>
                    <a:lnTo>
                      <a:pt x="273" y="397859"/>
                    </a:lnTo>
                    <a:lnTo>
                      <a:pt x="80919" y="199066"/>
                    </a:lnTo>
                    <a:lnTo>
                      <a:pt x="273" y="273"/>
                    </a:lnTo>
                    <a:lnTo>
                      <a:pt x="601087" y="273"/>
                    </a:lnTo>
                    <a:close/>
                    <a:moveTo>
                      <a:pt x="94091" y="334686"/>
                    </a:moveTo>
                    <a:lnTo>
                      <a:pt x="537646" y="334686"/>
                    </a:lnTo>
                    <a:lnTo>
                      <a:pt x="537646" y="63445"/>
                    </a:lnTo>
                    <a:lnTo>
                      <a:pt x="94091" y="63445"/>
                    </a:lnTo>
                    <a:lnTo>
                      <a:pt x="149199" y="199066"/>
                    </a:lnTo>
                    <a:close/>
                  </a:path>
                </a:pathLst>
              </a:custGeom>
              <a:grpFill/>
              <a:ln w="1860" cap="flat">
                <a:noFill/>
                <a:prstDash val="solid"/>
                <a:miter/>
              </a:ln>
            </p:spPr>
            <p:txBody>
              <a:bodyPr rtlCol="0" anchor="ctr"/>
              <a:lstStyle/>
              <a:p>
                <a:endParaRPr lang="zh-CN" altLang="en-US">
                  <a:latin typeface="+mj-lt"/>
                  <a:ea typeface="+mn-ea"/>
                </a:endParaRPr>
              </a:p>
            </p:txBody>
          </p:sp>
          <p:sp>
            <p:nvSpPr>
              <p:cNvPr id="50" name="任意多边形: 形状 49">
                <a:extLst>
                  <a:ext uri="{FF2B5EF4-FFF2-40B4-BE49-F238E27FC236}">
                    <a16:creationId xmlns:a16="http://schemas.microsoft.com/office/drawing/2014/main" id="{B9CED44F-DA23-4F8F-929C-0AADE80679E4}"/>
                  </a:ext>
                </a:extLst>
              </p:cNvPr>
              <p:cNvSpPr/>
              <p:nvPr/>
            </p:nvSpPr>
            <p:spPr>
              <a:xfrm>
                <a:off x="2421036" y="1838435"/>
                <a:ext cx="1025054" cy="1025054"/>
              </a:xfrm>
              <a:custGeom>
                <a:avLst/>
                <a:gdLst>
                  <a:gd name="connsiteX0" fmla="*/ 1007054 w 1025053"/>
                  <a:gd name="connsiteY0" fmla="*/ 574749 h 1025053"/>
                  <a:gd name="connsiteX1" fmla="*/ 944285 w 1025053"/>
                  <a:gd name="connsiteY1" fmla="*/ 667896 h 1025053"/>
                  <a:gd name="connsiteX2" fmla="*/ 927483 w 1025053"/>
                  <a:gd name="connsiteY2" fmla="*/ 708219 h 1025053"/>
                  <a:gd name="connsiteX3" fmla="*/ 905978 w 1025053"/>
                  <a:gd name="connsiteY3" fmla="*/ 818436 h 1025053"/>
                  <a:gd name="connsiteX4" fmla="*/ 818476 w 1025053"/>
                  <a:gd name="connsiteY4" fmla="*/ 905802 h 1025053"/>
                  <a:gd name="connsiteX5" fmla="*/ 708260 w 1025053"/>
                  <a:gd name="connsiteY5" fmla="*/ 927308 h 1025053"/>
                  <a:gd name="connsiteX6" fmla="*/ 667937 w 1025053"/>
                  <a:gd name="connsiteY6" fmla="*/ 944244 h 1025053"/>
                  <a:gd name="connsiteX7" fmla="*/ 574790 w 1025053"/>
                  <a:gd name="connsiteY7" fmla="*/ 1007148 h 1025053"/>
                  <a:gd name="connsiteX8" fmla="*/ 451267 w 1025053"/>
                  <a:gd name="connsiteY8" fmla="*/ 1007148 h 1025053"/>
                  <a:gd name="connsiteX9" fmla="*/ 358120 w 1025053"/>
                  <a:gd name="connsiteY9" fmla="*/ 944513 h 1025053"/>
                  <a:gd name="connsiteX10" fmla="*/ 317797 w 1025053"/>
                  <a:gd name="connsiteY10" fmla="*/ 927577 h 1025053"/>
                  <a:gd name="connsiteX11" fmla="*/ 207581 w 1025053"/>
                  <a:gd name="connsiteY11" fmla="*/ 906071 h 1025053"/>
                  <a:gd name="connsiteX12" fmla="*/ 120214 w 1025053"/>
                  <a:gd name="connsiteY12" fmla="*/ 818704 h 1025053"/>
                  <a:gd name="connsiteX13" fmla="*/ 98708 w 1025053"/>
                  <a:gd name="connsiteY13" fmla="*/ 708488 h 1025053"/>
                  <a:gd name="connsiteX14" fmla="*/ 81907 w 1025053"/>
                  <a:gd name="connsiteY14" fmla="*/ 668165 h 1025053"/>
                  <a:gd name="connsiteX15" fmla="*/ 19137 w 1025053"/>
                  <a:gd name="connsiteY15" fmla="*/ 575018 h 1025053"/>
                  <a:gd name="connsiteX16" fmla="*/ 19137 w 1025053"/>
                  <a:gd name="connsiteY16" fmla="*/ 451360 h 1025053"/>
                  <a:gd name="connsiteX17" fmla="*/ 81907 w 1025053"/>
                  <a:gd name="connsiteY17" fmla="*/ 358214 h 1025053"/>
                  <a:gd name="connsiteX18" fmla="*/ 98708 w 1025053"/>
                  <a:gd name="connsiteY18" fmla="*/ 317891 h 1025053"/>
                  <a:gd name="connsiteX19" fmla="*/ 120214 w 1025053"/>
                  <a:gd name="connsiteY19" fmla="*/ 207674 h 1025053"/>
                  <a:gd name="connsiteX20" fmla="*/ 207581 w 1025053"/>
                  <a:gd name="connsiteY20" fmla="*/ 120173 h 1025053"/>
                  <a:gd name="connsiteX21" fmla="*/ 317797 w 1025053"/>
                  <a:gd name="connsiteY21" fmla="*/ 98667 h 1025053"/>
                  <a:gd name="connsiteX22" fmla="*/ 358120 w 1025053"/>
                  <a:gd name="connsiteY22" fmla="*/ 81866 h 1025053"/>
                  <a:gd name="connsiteX23" fmla="*/ 451267 w 1025053"/>
                  <a:gd name="connsiteY23" fmla="*/ 19231 h 1025053"/>
                  <a:gd name="connsiteX24" fmla="*/ 574790 w 1025053"/>
                  <a:gd name="connsiteY24" fmla="*/ 19231 h 1025053"/>
                  <a:gd name="connsiteX25" fmla="*/ 667937 w 1025053"/>
                  <a:gd name="connsiteY25" fmla="*/ 81866 h 1025053"/>
                  <a:gd name="connsiteX26" fmla="*/ 708260 w 1025053"/>
                  <a:gd name="connsiteY26" fmla="*/ 98667 h 1025053"/>
                  <a:gd name="connsiteX27" fmla="*/ 818611 w 1025053"/>
                  <a:gd name="connsiteY27" fmla="*/ 120307 h 1025053"/>
                  <a:gd name="connsiteX28" fmla="*/ 905978 w 1025053"/>
                  <a:gd name="connsiteY28" fmla="*/ 207674 h 1025053"/>
                  <a:gd name="connsiteX29" fmla="*/ 927483 w 1025053"/>
                  <a:gd name="connsiteY29" fmla="*/ 317891 h 1025053"/>
                  <a:gd name="connsiteX30" fmla="*/ 944285 w 1025053"/>
                  <a:gd name="connsiteY30" fmla="*/ 358214 h 1025053"/>
                  <a:gd name="connsiteX31" fmla="*/ 1007054 w 1025053"/>
                  <a:gd name="connsiteY31" fmla="*/ 451360 h 1025053"/>
                  <a:gd name="connsiteX32" fmla="*/ 1007054 w 1025053"/>
                  <a:gd name="connsiteY32" fmla="*/ 574749 h 102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5053" h="1025053">
                    <a:moveTo>
                      <a:pt x="1007054" y="574749"/>
                    </a:moveTo>
                    <a:lnTo>
                      <a:pt x="944285" y="667896"/>
                    </a:lnTo>
                    <a:cubicBezTo>
                      <a:pt x="936075" y="680095"/>
                      <a:pt x="930365" y="693800"/>
                      <a:pt x="927483" y="708219"/>
                    </a:cubicBezTo>
                    <a:lnTo>
                      <a:pt x="905978" y="818436"/>
                    </a:lnTo>
                    <a:cubicBezTo>
                      <a:pt x="897329" y="862662"/>
                      <a:pt x="862717" y="897222"/>
                      <a:pt x="818476" y="905802"/>
                    </a:cubicBezTo>
                    <a:lnTo>
                      <a:pt x="708260" y="927308"/>
                    </a:lnTo>
                    <a:cubicBezTo>
                      <a:pt x="693840" y="930261"/>
                      <a:pt x="680140" y="936015"/>
                      <a:pt x="667937" y="944244"/>
                    </a:cubicBezTo>
                    <a:lnTo>
                      <a:pt x="574790" y="1007148"/>
                    </a:lnTo>
                    <a:cubicBezTo>
                      <a:pt x="537450" y="1032277"/>
                      <a:pt x="488607" y="1032277"/>
                      <a:pt x="451267" y="1007148"/>
                    </a:cubicBezTo>
                    <a:lnTo>
                      <a:pt x="358120" y="944513"/>
                    </a:lnTo>
                    <a:cubicBezTo>
                      <a:pt x="345922" y="936275"/>
                      <a:pt x="332220" y="930520"/>
                      <a:pt x="317797" y="927577"/>
                    </a:cubicBezTo>
                    <a:lnTo>
                      <a:pt x="207581" y="906071"/>
                    </a:lnTo>
                    <a:cubicBezTo>
                      <a:pt x="163375" y="897476"/>
                      <a:pt x="128809" y="862910"/>
                      <a:pt x="120214" y="818704"/>
                    </a:cubicBezTo>
                    <a:lnTo>
                      <a:pt x="98708" y="708488"/>
                    </a:lnTo>
                    <a:cubicBezTo>
                      <a:pt x="95827" y="694069"/>
                      <a:pt x="90116" y="680364"/>
                      <a:pt x="81907" y="668165"/>
                    </a:cubicBezTo>
                    <a:lnTo>
                      <a:pt x="19137" y="575018"/>
                    </a:lnTo>
                    <a:cubicBezTo>
                      <a:pt x="-6016" y="537636"/>
                      <a:pt x="-6016" y="488743"/>
                      <a:pt x="19137" y="451360"/>
                    </a:cubicBezTo>
                    <a:lnTo>
                      <a:pt x="81907" y="358214"/>
                    </a:lnTo>
                    <a:cubicBezTo>
                      <a:pt x="90116" y="346015"/>
                      <a:pt x="95827" y="332310"/>
                      <a:pt x="98708" y="317891"/>
                    </a:cubicBezTo>
                    <a:lnTo>
                      <a:pt x="120214" y="207674"/>
                    </a:lnTo>
                    <a:cubicBezTo>
                      <a:pt x="128828" y="163452"/>
                      <a:pt x="163372" y="128855"/>
                      <a:pt x="207581" y="120173"/>
                    </a:cubicBezTo>
                    <a:lnTo>
                      <a:pt x="317797" y="98667"/>
                    </a:lnTo>
                    <a:cubicBezTo>
                      <a:pt x="332230" y="95831"/>
                      <a:pt x="345944" y="90117"/>
                      <a:pt x="358120" y="81866"/>
                    </a:cubicBezTo>
                    <a:lnTo>
                      <a:pt x="451267" y="19231"/>
                    </a:lnTo>
                    <a:cubicBezTo>
                      <a:pt x="488562" y="-6047"/>
                      <a:pt x="537495" y="-6047"/>
                      <a:pt x="574790" y="19231"/>
                    </a:cubicBezTo>
                    <a:lnTo>
                      <a:pt x="667937" y="81866"/>
                    </a:lnTo>
                    <a:cubicBezTo>
                      <a:pt x="680119" y="90107"/>
                      <a:pt x="693830" y="95820"/>
                      <a:pt x="708260" y="98667"/>
                    </a:cubicBezTo>
                    <a:lnTo>
                      <a:pt x="818611" y="120307"/>
                    </a:lnTo>
                    <a:cubicBezTo>
                      <a:pt x="862799" y="128937"/>
                      <a:pt x="897348" y="163486"/>
                      <a:pt x="905978" y="207674"/>
                    </a:cubicBezTo>
                    <a:lnTo>
                      <a:pt x="927483" y="317891"/>
                    </a:lnTo>
                    <a:cubicBezTo>
                      <a:pt x="930365" y="332310"/>
                      <a:pt x="936075" y="346015"/>
                      <a:pt x="944285" y="358214"/>
                    </a:cubicBezTo>
                    <a:lnTo>
                      <a:pt x="1007054" y="451360"/>
                    </a:lnTo>
                    <a:cubicBezTo>
                      <a:pt x="1032087" y="488681"/>
                      <a:pt x="1032087" y="537429"/>
                      <a:pt x="1007054" y="574749"/>
                    </a:cubicBezTo>
                    <a:close/>
                  </a:path>
                </a:pathLst>
              </a:custGeom>
              <a:solidFill>
                <a:schemeClr val="bg1"/>
              </a:solidFill>
              <a:ln w="1860" cap="flat">
                <a:noFill/>
                <a:prstDash val="solid"/>
                <a:miter/>
              </a:ln>
            </p:spPr>
            <p:txBody>
              <a:bodyPr rtlCol="0" anchor="ctr"/>
              <a:lstStyle/>
              <a:p>
                <a:endParaRPr lang="zh-CN" altLang="en-US">
                  <a:latin typeface="+mj-lt"/>
                  <a:ea typeface="+mn-ea"/>
                </a:endParaRPr>
              </a:p>
            </p:txBody>
          </p:sp>
          <p:sp>
            <p:nvSpPr>
              <p:cNvPr id="51" name="任意多边形: 形状 50">
                <a:extLst>
                  <a:ext uri="{FF2B5EF4-FFF2-40B4-BE49-F238E27FC236}">
                    <a16:creationId xmlns:a16="http://schemas.microsoft.com/office/drawing/2014/main" id="{F1E4D0F9-BA7C-45F3-9BD6-E44697428E82}"/>
                  </a:ext>
                </a:extLst>
              </p:cNvPr>
              <p:cNvSpPr/>
              <p:nvPr/>
            </p:nvSpPr>
            <p:spPr>
              <a:xfrm>
                <a:off x="2388735" y="1806664"/>
                <a:ext cx="1090166" cy="1088306"/>
              </a:xfrm>
              <a:custGeom>
                <a:avLst/>
                <a:gdLst>
                  <a:gd name="connsiteX0" fmla="*/ 544993 w 1090166"/>
                  <a:gd name="connsiteY0" fmla="*/ 1089591 h 1088305"/>
                  <a:gd name="connsiteX1" fmla="*/ 465556 w 1090166"/>
                  <a:gd name="connsiteY1" fmla="*/ 1065128 h 1088305"/>
                  <a:gd name="connsiteX2" fmla="*/ 372410 w 1090166"/>
                  <a:gd name="connsiteY2" fmla="*/ 1002493 h 1088305"/>
                  <a:gd name="connsiteX3" fmla="*/ 343377 w 1090166"/>
                  <a:gd name="connsiteY3" fmla="*/ 990396 h 1088305"/>
                  <a:gd name="connsiteX4" fmla="*/ 233161 w 1090166"/>
                  <a:gd name="connsiteY4" fmla="*/ 968890 h 1088305"/>
                  <a:gd name="connsiteX5" fmla="*/ 120793 w 1090166"/>
                  <a:gd name="connsiteY5" fmla="*/ 856523 h 1088305"/>
                  <a:gd name="connsiteX6" fmla="*/ 99288 w 1090166"/>
                  <a:gd name="connsiteY6" fmla="*/ 746306 h 1088305"/>
                  <a:gd name="connsiteX7" fmla="*/ 87325 w 1090166"/>
                  <a:gd name="connsiteY7" fmla="*/ 717274 h 1088305"/>
                  <a:gd name="connsiteX8" fmla="*/ 24555 w 1090166"/>
                  <a:gd name="connsiteY8" fmla="*/ 624127 h 1088305"/>
                  <a:gd name="connsiteX9" fmla="*/ 24555 w 1090166"/>
                  <a:gd name="connsiteY9" fmla="*/ 465254 h 1088305"/>
                  <a:gd name="connsiteX10" fmla="*/ 87325 w 1090166"/>
                  <a:gd name="connsiteY10" fmla="*/ 372108 h 1088305"/>
                  <a:gd name="connsiteX11" fmla="*/ 99288 w 1090166"/>
                  <a:gd name="connsiteY11" fmla="*/ 343075 h 1088305"/>
                  <a:gd name="connsiteX12" fmla="*/ 120793 w 1090166"/>
                  <a:gd name="connsiteY12" fmla="*/ 232858 h 1088305"/>
                  <a:gd name="connsiteX13" fmla="*/ 233160 w 1090166"/>
                  <a:gd name="connsiteY13" fmla="*/ 120357 h 1088305"/>
                  <a:gd name="connsiteX14" fmla="*/ 343377 w 1090166"/>
                  <a:gd name="connsiteY14" fmla="*/ 98985 h 1088305"/>
                  <a:gd name="connsiteX15" fmla="*/ 372410 w 1090166"/>
                  <a:gd name="connsiteY15" fmla="*/ 86889 h 1088305"/>
                  <a:gd name="connsiteX16" fmla="*/ 465556 w 1090166"/>
                  <a:gd name="connsiteY16" fmla="*/ 24656 h 1088305"/>
                  <a:gd name="connsiteX17" fmla="*/ 624564 w 1090166"/>
                  <a:gd name="connsiteY17" fmla="*/ 24656 h 1088305"/>
                  <a:gd name="connsiteX18" fmla="*/ 717710 w 1090166"/>
                  <a:gd name="connsiteY18" fmla="*/ 87292 h 1088305"/>
                  <a:gd name="connsiteX19" fmla="*/ 746609 w 1090166"/>
                  <a:gd name="connsiteY19" fmla="*/ 99389 h 1088305"/>
                  <a:gd name="connsiteX20" fmla="*/ 856825 w 1090166"/>
                  <a:gd name="connsiteY20" fmla="*/ 120894 h 1088305"/>
                  <a:gd name="connsiteX21" fmla="*/ 969999 w 1090166"/>
                  <a:gd name="connsiteY21" fmla="*/ 232858 h 1088305"/>
                  <a:gd name="connsiteX22" fmla="*/ 991505 w 1090166"/>
                  <a:gd name="connsiteY22" fmla="*/ 343075 h 1088305"/>
                  <a:gd name="connsiteX23" fmla="*/ 1003467 w 1090166"/>
                  <a:gd name="connsiteY23" fmla="*/ 372108 h 1088305"/>
                  <a:gd name="connsiteX24" fmla="*/ 1066237 w 1090166"/>
                  <a:gd name="connsiteY24" fmla="*/ 465254 h 1088305"/>
                  <a:gd name="connsiteX25" fmla="*/ 1066237 w 1090166"/>
                  <a:gd name="connsiteY25" fmla="*/ 624127 h 1088305"/>
                  <a:gd name="connsiteX26" fmla="*/ 1003467 w 1090166"/>
                  <a:gd name="connsiteY26" fmla="*/ 717274 h 1088305"/>
                  <a:gd name="connsiteX27" fmla="*/ 991505 w 1090166"/>
                  <a:gd name="connsiteY27" fmla="*/ 746306 h 1088305"/>
                  <a:gd name="connsiteX28" fmla="*/ 969999 w 1090166"/>
                  <a:gd name="connsiteY28" fmla="*/ 856523 h 1088305"/>
                  <a:gd name="connsiteX29" fmla="*/ 857497 w 1090166"/>
                  <a:gd name="connsiteY29" fmla="*/ 968890 h 1088305"/>
                  <a:gd name="connsiteX30" fmla="*/ 747281 w 1090166"/>
                  <a:gd name="connsiteY30" fmla="*/ 990396 h 1088305"/>
                  <a:gd name="connsiteX31" fmla="*/ 718382 w 1090166"/>
                  <a:gd name="connsiteY31" fmla="*/ 1002493 h 1088305"/>
                  <a:gd name="connsiteX32" fmla="*/ 625236 w 1090166"/>
                  <a:gd name="connsiteY32" fmla="*/ 1065128 h 1088305"/>
                  <a:gd name="connsiteX33" fmla="*/ 544993 w 1090166"/>
                  <a:gd name="connsiteY33" fmla="*/ 1089591 h 1088305"/>
                  <a:gd name="connsiteX34" fmla="*/ 544993 w 1090166"/>
                  <a:gd name="connsiteY34" fmla="*/ 63098 h 1088305"/>
                  <a:gd name="connsiteX35" fmla="*/ 500906 w 1090166"/>
                  <a:gd name="connsiteY35" fmla="*/ 76539 h 1088305"/>
                  <a:gd name="connsiteX36" fmla="*/ 407760 w 1090166"/>
                  <a:gd name="connsiteY36" fmla="*/ 139174 h 1088305"/>
                  <a:gd name="connsiteX37" fmla="*/ 355474 w 1090166"/>
                  <a:gd name="connsiteY37" fmla="*/ 160814 h 1088305"/>
                  <a:gd name="connsiteX38" fmla="*/ 245257 w 1090166"/>
                  <a:gd name="connsiteY38" fmla="*/ 182320 h 1088305"/>
                  <a:gd name="connsiteX39" fmla="*/ 182891 w 1090166"/>
                  <a:gd name="connsiteY39" fmla="*/ 244821 h 1088305"/>
                  <a:gd name="connsiteX40" fmla="*/ 161385 w 1090166"/>
                  <a:gd name="connsiteY40" fmla="*/ 355037 h 1088305"/>
                  <a:gd name="connsiteX41" fmla="*/ 139745 w 1090166"/>
                  <a:gd name="connsiteY41" fmla="*/ 407189 h 1088305"/>
                  <a:gd name="connsiteX42" fmla="*/ 76976 w 1090166"/>
                  <a:gd name="connsiteY42" fmla="*/ 500470 h 1088305"/>
                  <a:gd name="connsiteX43" fmla="*/ 76976 w 1090166"/>
                  <a:gd name="connsiteY43" fmla="*/ 588777 h 1088305"/>
                  <a:gd name="connsiteX44" fmla="*/ 139745 w 1090166"/>
                  <a:gd name="connsiteY44" fmla="*/ 681924 h 1088305"/>
                  <a:gd name="connsiteX45" fmla="*/ 161385 w 1090166"/>
                  <a:gd name="connsiteY45" fmla="*/ 734210 h 1088305"/>
                  <a:gd name="connsiteX46" fmla="*/ 182891 w 1090166"/>
                  <a:gd name="connsiteY46" fmla="*/ 844426 h 1088305"/>
                  <a:gd name="connsiteX47" fmla="*/ 245257 w 1090166"/>
                  <a:gd name="connsiteY47" fmla="*/ 906793 h 1088305"/>
                  <a:gd name="connsiteX48" fmla="*/ 355474 w 1090166"/>
                  <a:gd name="connsiteY48" fmla="*/ 928298 h 1088305"/>
                  <a:gd name="connsiteX49" fmla="*/ 407760 w 1090166"/>
                  <a:gd name="connsiteY49" fmla="*/ 950073 h 1088305"/>
                  <a:gd name="connsiteX50" fmla="*/ 500906 w 1090166"/>
                  <a:gd name="connsiteY50" fmla="*/ 1012708 h 1088305"/>
                  <a:gd name="connsiteX51" fmla="*/ 589214 w 1090166"/>
                  <a:gd name="connsiteY51" fmla="*/ 1012708 h 1088305"/>
                  <a:gd name="connsiteX52" fmla="*/ 682360 w 1090166"/>
                  <a:gd name="connsiteY52" fmla="*/ 950073 h 1088305"/>
                  <a:gd name="connsiteX53" fmla="*/ 734512 w 1090166"/>
                  <a:gd name="connsiteY53" fmla="*/ 928298 h 1088305"/>
                  <a:gd name="connsiteX54" fmla="*/ 844728 w 1090166"/>
                  <a:gd name="connsiteY54" fmla="*/ 906927 h 1088305"/>
                  <a:gd name="connsiteX55" fmla="*/ 907229 w 1090166"/>
                  <a:gd name="connsiteY55" fmla="*/ 844560 h 1088305"/>
                  <a:gd name="connsiteX56" fmla="*/ 928735 w 1090166"/>
                  <a:gd name="connsiteY56" fmla="*/ 734344 h 1088305"/>
                  <a:gd name="connsiteX57" fmla="*/ 950375 w 1090166"/>
                  <a:gd name="connsiteY57" fmla="*/ 682058 h 1088305"/>
                  <a:gd name="connsiteX58" fmla="*/ 1013145 w 1090166"/>
                  <a:gd name="connsiteY58" fmla="*/ 589181 h 1088305"/>
                  <a:gd name="connsiteX59" fmla="*/ 1013145 w 1090166"/>
                  <a:gd name="connsiteY59" fmla="*/ 500873 h 1088305"/>
                  <a:gd name="connsiteX60" fmla="*/ 950375 w 1090166"/>
                  <a:gd name="connsiteY60" fmla="*/ 407726 h 1088305"/>
                  <a:gd name="connsiteX61" fmla="*/ 928735 w 1090166"/>
                  <a:gd name="connsiteY61" fmla="*/ 355441 h 1088305"/>
                  <a:gd name="connsiteX62" fmla="*/ 907229 w 1090166"/>
                  <a:gd name="connsiteY62" fmla="*/ 245358 h 1088305"/>
                  <a:gd name="connsiteX63" fmla="*/ 844728 w 1090166"/>
                  <a:gd name="connsiteY63" fmla="*/ 182858 h 1088305"/>
                  <a:gd name="connsiteX64" fmla="*/ 734512 w 1090166"/>
                  <a:gd name="connsiteY64" fmla="*/ 161352 h 1088305"/>
                  <a:gd name="connsiteX65" fmla="*/ 682360 w 1090166"/>
                  <a:gd name="connsiteY65" fmla="*/ 139712 h 1088305"/>
                  <a:gd name="connsiteX66" fmla="*/ 589214 w 1090166"/>
                  <a:gd name="connsiteY66" fmla="*/ 77077 h 1088305"/>
                  <a:gd name="connsiteX67" fmla="*/ 544993 w 1090166"/>
                  <a:gd name="connsiteY67" fmla="*/ 63098 h 10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166" h="1088305">
                    <a:moveTo>
                      <a:pt x="544993" y="1089591"/>
                    </a:moveTo>
                    <a:cubicBezTo>
                      <a:pt x="516670" y="1089521"/>
                      <a:pt x="489012" y="1081004"/>
                      <a:pt x="465556" y="1065128"/>
                    </a:cubicBezTo>
                    <a:lnTo>
                      <a:pt x="372410" y="1002493"/>
                    </a:lnTo>
                    <a:cubicBezTo>
                      <a:pt x="363655" y="996530"/>
                      <a:pt x="353776" y="992414"/>
                      <a:pt x="343377" y="990396"/>
                    </a:cubicBezTo>
                    <a:lnTo>
                      <a:pt x="233161" y="968890"/>
                    </a:lnTo>
                    <a:cubicBezTo>
                      <a:pt x="176246" y="957946"/>
                      <a:pt x="131738" y="913437"/>
                      <a:pt x="120793" y="856523"/>
                    </a:cubicBezTo>
                    <a:lnTo>
                      <a:pt x="99288" y="746306"/>
                    </a:lnTo>
                    <a:cubicBezTo>
                      <a:pt x="97289" y="735924"/>
                      <a:pt x="93221" y="726050"/>
                      <a:pt x="87325" y="717274"/>
                    </a:cubicBezTo>
                    <a:lnTo>
                      <a:pt x="24555" y="624127"/>
                    </a:lnTo>
                    <a:cubicBezTo>
                      <a:pt x="-7822" y="576118"/>
                      <a:pt x="-7822" y="513263"/>
                      <a:pt x="24555" y="465254"/>
                    </a:cubicBezTo>
                    <a:lnTo>
                      <a:pt x="87325" y="372108"/>
                    </a:lnTo>
                    <a:cubicBezTo>
                      <a:pt x="93221" y="363331"/>
                      <a:pt x="97289" y="353457"/>
                      <a:pt x="99288" y="343075"/>
                    </a:cubicBezTo>
                    <a:lnTo>
                      <a:pt x="120793" y="232858"/>
                    </a:lnTo>
                    <a:cubicBezTo>
                      <a:pt x="131757" y="175928"/>
                      <a:pt x="176244" y="131389"/>
                      <a:pt x="233160" y="120357"/>
                    </a:cubicBezTo>
                    <a:lnTo>
                      <a:pt x="343377" y="98985"/>
                    </a:lnTo>
                    <a:cubicBezTo>
                      <a:pt x="353776" y="96968"/>
                      <a:pt x="363655" y="92851"/>
                      <a:pt x="372410" y="86889"/>
                    </a:cubicBezTo>
                    <a:lnTo>
                      <a:pt x="465556" y="24656"/>
                    </a:lnTo>
                    <a:cubicBezTo>
                      <a:pt x="513573" y="-7855"/>
                      <a:pt x="576547" y="-7855"/>
                      <a:pt x="624564" y="24656"/>
                    </a:cubicBezTo>
                    <a:lnTo>
                      <a:pt x="717710" y="87292"/>
                    </a:lnTo>
                    <a:cubicBezTo>
                      <a:pt x="726431" y="93228"/>
                      <a:pt x="736260" y="97343"/>
                      <a:pt x="746609" y="99389"/>
                    </a:cubicBezTo>
                    <a:lnTo>
                      <a:pt x="856825" y="120894"/>
                    </a:lnTo>
                    <a:cubicBezTo>
                      <a:pt x="913935" y="131486"/>
                      <a:pt x="958794" y="175865"/>
                      <a:pt x="969999" y="232858"/>
                    </a:cubicBezTo>
                    <a:lnTo>
                      <a:pt x="991505" y="343075"/>
                    </a:lnTo>
                    <a:cubicBezTo>
                      <a:pt x="993503" y="353457"/>
                      <a:pt x="997571" y="363331"/>
                      <a:pt x="1003467" y="372108"/>
                    </a:cubicBezTo>
                    <a:lnTo>
                      <a:pt x="1066237" y="465254"/>
                    </a:lnTo>
                    <a:cubicBezTo>
                      <a:pt x="1098763" y="513218"/>
                      <a:pt x="1098763" y="576164"/>
                      <a:pt x="1066237" y="624127"/>
                    </a:cubicBezTo>
                    <a:lnTo>
                      <a:pt x="1003467" y="717274"/>
                    </a:lnTo>
                    <a:cubicBezTo>
                      <a:pt x="997571" y="726050"/>
                      <a:pt x="993503" y="735924"/>
                      <a:pt x="991505" y="746306"/>
                    </a:cubicBezTo>
                    <a:lnTo>
                      <a:pt x="969999" y="856523"/>
                    </a:lnTo>
                    <a:cubicBezTo>
                      <a:pt x="959035" y="913477"/>
                      <a:pt x="914464" y="957995"/>
                      <a:pt x="857497" y="968890"/>
                    </a:cubicBezTo>
                    <a:lnTo>
                      <a:pt x="747281" y="990396"/>
                    </a:lnTo>
                    <a:cubicBezTo>
                      <a:pt x="736932" y="992442"/>
                      <a:pt x="727103" y="996556"/>
                      <a:pt x="718382" y="1002493"/>
                    </a:cubicBezTo>
                    <a:lnTo>
                      <a:pt x="625236" y="1065128"/>
                    </a:lnTo>
                    <a:cubicBezTo>
                      <a:pt x="601549" y="1081151"/>
                      <a:pt x="573589" y="1089674"/>
                      <a:pt x="544993" y="1089591"/>
                    </a:cubicBezTo>
                    <a:close/>
                    <a:moveTo>
                      <a:pt x="544993" y="63098"/>
                    </a:moveTo>
                    <a:cubicBezTo>
                      <a:pt x="529290" y="63107"/>
                      <a:pt x="513944" y="67785"/>
                      <a:pt x="500906" y="76539"/>
                    </a:cubicBezTo>
                    <a:lnTo>
                      <a:pt x="407760" y="139174"/>
                    </a:lnTo>
                    <a:cubicBezTo>
                      <a:pt x="391989" y="149877"/>
                      <a:pt x="374196" y="157241"/>
                      <a:pt x="355474" y="160814"/>
                    </a:cubicBezTo>
                    <a:lnTo>
                      <a:pt x="245257" y="182320"/>
                    </a:lnTo>
                    <a:cubicBezTo>
                      <a:pt x="213648" y="188448"/>
                      <a:pt x="188951" y="213198"/>
                      <a:pt x="182891" y="244821"/>
                    </a:cubicBezTo>
                    <a:lnTo>
                      <a:pt x="161385" y="355037"/>
                    </a:lnTo>
                    <a:cubicBezTo>
                      <a:pt x="157716" y="373689"/>
                      <a:pt x="150359" y="391419"/>
                      <a:pt x="139745" y="407189"/>
                    </a:cubicBezTo>
                    <a:lnTo>
                      <a:pt x="76976" y="500470"/>
                    </a:lnTo>
                    <a:cubicBezTo>
                      <a:pt x="58960" y="527149"/>
                      <a:pt x="58960" y="562098"/>
                      <a:pt x="76976" y="588777"/>
                    </a:cubicBezTo>
                    <a:lnTo>
                      <a:pt x="139745" y="681924"/>
                    </a:lnTo>
                    <a:cubicBezTo>
                      <a:pt x="150337" y="697754"/>
                      <a:pt x="157692" y="715524"/>
                      <a:pt x="161385" y="734210"/>
                    </a:cubicBezTo>
                    <a:lnTo>
                      <a:pt x="182891" y="844426"/>
                    </a:lnTo>
                    <a:cubicBezTo>
                      <a:pt x="188966" y="876015"/>
                      <a:pt x="213669" y="900718"/>
                      <a:pt x="245257" y="906793"/>
                    </a:cubicBezTo>
                    <a:lnTo>
                      <a:pt x="355474" y="928298"/>
                    </a:lnTo>
                    <a:cubicBezTo>
                      <a:pt x="374185" y="931981"/>
                      <a:pt x="391966" y="939385"/>
                      <a:pt x="407760" y="950073"/>
                    </a:cubicBezTo>
                    <a:lnTo>
                      <a:pt x="500906" y="1012708"/>
                    </a:lnTo>
                    <a:cubicBezTo>
                      <a:pt x="527586" y="1030724"/>
                      <a:pt x="562535" y="1030724"/>
                      <a:pt x="589214" y="1012708"/>
                    </a:cubicBezTo>
                    <a:lnTo>
                      <a:pt x="682360" y="950073"/>
                    </a:lnTo>
                    <a:cubicBezTo>
                      <a:pt x="698105" y="939386"/>
                      <a:pt x="715842" y="931980"/>
                      <a:pt x="734512" y="928298"/>
                    </a:cubicBezTo>
                    <a:lnTo>
                      <a:pt x="844728" y="906927"/>
                    </a:lnTo>
                    <a:cubicBezTo>
                      <a:pt x="876333" y="900833"/>
                      <a:pt x="901067" y="876152"/>
                      <a:pt x="907229" y="844560"/>
                    </a:cubicBezTo>
                    <a:lnTo>
                      <a:pt x="928735" y="734344"/>
                    </a:lnTo>
                    <a:cubicBezTo>
                      <a:pt x="932428" y="715658"/>
                      <a:pt x="939783" y="697888"/>
                      <a:pt x="950375" y="682058"/>
                    </a:cubicBezTo>
                    <a:lnTo>
                      <a:pt x="1013145" y="589181"/>
                    </a:lnTo>
                    <a:cubicBezTo>
                      <a:pt x="1031160" y="562501"/>
                      <a:pt x="1031160" y="527552"/>
                      <a:pt x="1013145" y="500873"/>
                    </a:cubicBezTo>
                    <a:lnTo>
                      <a:pt x="950375" y="407726"/>
                    </a:lnTo>
                    <a:cubicBezTo>
                      <a:pt x="939672" y="391955"/>
                      <a:pt x="932308" y="374162"/>
                      <a:pt x="928735" y="355441"/>
                    </a:cubicBezTo>
                    <a:lnTo>
                      <a:pt x="907229" y="245358"/>
                    </a:lnTo>
                    <a:cubicBezTo>
                      <a:pt x="901150" y="213697"/>
                      <a:pt x="876390" y="188936"/>
                      <a:pt x="844728" y="182858"/>
                    </a:cubicBezTo>
                    <a:lnTo>
                      <a:pt x="734512" y="161352"/>
                    </a:lnTo>
                    <a:cubicBezTo>
                      <a:pt x="715833" y="157776"/>
                      <a:pt x="698084" y="150411"/>
                      <a:pt x="682360" y="139712"/>
                    </a:cubicBezTo>
                    <a:lnTo>
                      <a:pt x="589214" y="77077"/>
                    </a:lnTo>
                    <a:cubicBezTo>
                      <a:pt x="576196" y="68115"/>
                      <a:pt x="560797" y="63247"/>
                      <a:pt x="544993" y="63098"/>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2" name="任意多边形: 形状 51">
                <a:extLst>
                  <a:ext uri="{FF2B5EF4-FFF2-40B4-BE49-F238E27FC236}">
                    <a16:creationId xmlns:a16="http://schemas.microsoft.com/office/drawing/2014/main" id="{A8A74A3B-7184-4343-AC19-A1BBA672CAFD}"/>
                  </a:ext>
                </a:extLst>
              </p:cNvPr>
              <p:cNvSpPr/>
              <p:nvPr/>
            </p:nvSpPr>
            <p:spPr>
              <a:xfrm>
                <a:off x="2678848" y="2107090"/>
                <a:ext cx="509736" cy="487412"/>
              </a:xfrm>
              <a:custGeom>
                <a:avLst/>
                <a:gdLst>
                  <a:gd name="connsiteX0" fmla="*/ 406092 w 509736"/>
                  <a:gd name="connsiteY0" fmla="*/ 483246 h 487412"/>
                  <a:gd name="connsiteX1" fmla="*/ 262273 w 509736"/>
                  <a:gd name="connsiteY1" fmla="*/ 409724 h 487412"/>
                  <a:gd name="connsiteX2" fmla="*/ 253402 w 509736"/>
                  <a:gd name="connsiteY2" fmla="*/ 409724 h 487412"/>
                  <a:gd name="connsiteX3" fmla="*/ 111464 w 509736"/>
                  <a:gd name="connsiteY3" fmla="*/ 487144 h 487412"/>
                  <a:gd name="connsiteX4" fmla="*/ 98809 w 509736"/>
                  <a:gd name="connsiteY4" fmla="*/ 482456 h 487412"/>
                  <a:gd name="connsiteX5" fmla="*/ 98023 w 509736"/>
                  <a:gd name="connsiteY5" fmla="*/ 477198 h 487412"/>
                  <a:gd name="connsiteX6" fmla="*/ 123292 w 509736"/>
                  <a:gd name="connsiteY6" fmla="*/ 317787 h 487412"/>
                  <a:gd name="connsiteX7" fmla="*/ 120335 w 509736"/>
                  <a:gd name="connsiteY7" fmla="*/ 309454 h 487412"/>
                  <a:gd name="connsiteX8" fmla="*/ 3398 w 509736"/>
                  <a:gd name="connsiteY8" fmla="*/ 198296 h 487412"/>
                  <a:gd name="connsiteX9" fmla="*/ 2753 w 509736"/>
                  <a:gd name="connsiteY9" fmla="*/ 184816 h 487412"/>
                  <a:gd name="connsiteX10" fmla="*/ 7834 w 509736"/>
                  <a:gd name="connsiteY10" fmla="*/ 181898 h 487412"/>
                  <a:gd name="connsiteX11" fmla="*/ 167110 w 509736"/>
                  <a:gd name="connsiteY11" fmla="*/ 156629 h 487412"/>
                  <a:gd name="connsiteX12" fmla="*/ 174368 w 509736"/>
                  <a:gd name="connsiteY12" fmla="*/ 151253 h 487412"/>
                  <a:gd name="connsiteX13" fmla="*/ 243859 w 509736"/>
                  <a:gd name="connsiteY13" fmla="*/ 5686 h 487412"/>
                  <a:gd name="connsiteX14" fmla="*/ 256593 w 509736"/>
                  <a:gd name="connsiteY14" fmla="*/ 1216 h 487412"/>
                  <a:gd name="connsiteX15" fmla="*/ 261063 w 509736"/>
                  <a:gd name="connsiteY15" fmla="*/ 5686 h 487412"/>
                  <a:gd name="connsiteX16" fmla="*/ 334317 w 509736"/>
                  <a:gd name="connsiteY16" fmla="*/ 149505 h 487412"/>
                  <a:gd name="connsiteX17" fmla="*/ 341575 w 509736"/>
                  <a:gd name="connsiteY17" fmla="*/ 154613 h 487412"/>
                  <a:gd name="connsiteX18" fmla="*/ 501524 w 509736"/>
                  <a:gd name="connsiteY18" fmla="*/ 175715 h 487412"/>
                  <a:gd name="connsiteX19" fmla="*/ 509802 w 509736"/>
                  <a:gd name="connsiteY19" fmla="*/ 186374 h 487412"/>
                  <a:gd name="connsiteX20" fmla="*/ 507034 w 509736"/>
                  <a:gd name="connsiteY20" fmla="*/ 191979 h 487412"/>
                  <a:gd name="connsiteX21" fmla="*/ 393054 w 509736"/>
                  <a:gd name="connsiteY21" fmla="*/ 306093 h 487412"/>
                  <a:gd name="connsiteX22" fmla="*/ 390366 w 509736"/>
                  <a:gd name="connsiteY22" fmla="*/ 314696 h 487412"/>
                  <a:gd name="connsiteX23" fmla="*/ 419667 w 509736"/>
                  <a:gd name="connsiteY23" fmla="*/ 473300 h 487412"/>
                  <a:gd name="connsiteX24" fmla="*/ 411561 w 509736"/>
                  <a:gd name="connsiteY24" fmla="*/ 484090 h 487412"/>
                  <a:gd name="connsiteX25" fmla="*/ 406092 w 509736"/>
                  <a:gd name="connsiteY25" fmla="*/ 483246 h 48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9736" h="487412">
                    <a:moveTo>
                      <a:pt x="406092" y="483246"/>
                    </a:moveTo>
                    <a:lnTo>
                      <a:pt x="262273" y="409724"/>
                    </a:lnTo>
                    <a:cubicBezTo>
                      <a:pt x="259521" y="408166"/>
                      <a:pt x="256154" y="408166"/>
                      <a:pt x="253402" y="409724"/>
                    </a:cubicBezTo>
                    <a:lnTo>
                      <a:pt x="111464" y="487144"/>
                    </a:lnTo>
                    <a:cubicBezTo>
                      <a:pt x="106675" y="489344"/>
                      <a:pt x="101009" y="487245"/>
                      <a:pt x="98809" y="482456"/>
                    </a:cubicBezTo>
                    <a:cubicBezTo>
                      <a:pt x="98054" y="480813"/>
                      <a:pt x="97782" y="478990"/>
                      <a:pt x="98023" y="477198"/>
                    </a:cubicBezTo>
                    <a:lnTo>
                      <a:pt x="123292" y="317787"/>
                    </a:lnTo>
                    <a:cubicBezTo>
                      <a:pt x="123708" y="314695"/>
                      <a:pt x="122607" y="311592"/>
                      <a:pt x="120335" y="309454"/>
                    </a:cubicBezTo>
                    <a:lnTo>
                      <a:pt x="3398" y="198296"/>
                    </a:lnTo>
                    <a:cubicBezTo>
                      <a:pt x="-503" y="194752"/>
                      <a:pt x="-792" y="188716"/>
                      <a:pt x="2753" y="184816"/>
                    </a:cubicBezTo>
                    <a:cubicBezTo>
                      <a:pt x="4099" y="183334"/>
                      <a:pt x="5876" y="182314"/>
                      <a:pt x="7834" y="181898"/>
                    </a:cubicBezTo>
                    <a:lnTo>
                      <a:pt x="167110" y="156629"/>
                    </a:lnTo>
                    <a:cubicBezTo>
                      <a:pt x="170260" y="156123"/>
                      <a:pt x="172967" y="154118"/>
                      <a:pt x="174368" y="151253"/>
                    </a:cubicBezTo>
                    <a:lnTo>
                      <a:pt x="243859" y="5686"/>
                    </a:lnTo>
                    <a:cubicBezTo>
                      <a:pt x="246141" y="935"/>
                      <a:pt x="251842" y="-1066"/>
                      <a:pt x="256593" y="1216"/>
                    </a:cubicBezTo>
                    <a:cubicBezTo>
                      <a:pt x="258548" y="2154"/>
                      <a:pt x="260124" y="3731"/>
                      <a:pt x="261063" y="5686"/>
                    </a:cubicBezTo>
                    <a:lnTo>
                      <a:pt x="334317" y="149505"/>
                    </a:lnTo>
                    <a:cubicBezTo>
                      <a:pt x="335749" y="152298"/>
                      <a:pt x="338463" y="154207"/>
                      <a:pt x="341575" y="154613"/>
                    </a:cubicBezTo>
                    <a:lnTo>
                      <a:pt x="501524" y="175715"/>
                    </a:lnTo>
                    <a:cubicBezTo>
                      <a:pt x="506753" y="176372"/>
                      <a:pt x="510459" y="181144"/>
                      <a:pt x="509802" y="186374"/>
                    </a:cubicBezTo>
                    <a:cubicBezTo>
                      <a:pt x="509535" y="188500"/>
                      <a:pt x="508560" y="190474"/>
                      <a:pt x="507034" y="191979"/>
                    </a:cubicBezTo>
                    <a:lnTo>
                      <a:pt x="393054" y="306093"/>
                    </a:lnTo>
                    <a:cubicBezTo>
                      <a:pt x="390796" y="308343"/>
                      <a:pt x="389791" y="311561"/>
                      <a:pt x="390366" y="314696"/>
                    </a:cubicBezTo>
                    <a:lnTo>
                      <a:pt x="419667" y="473300"/>
                    </a:lnTo>
                    <a:cubicBezTo>
                      <a:pt x="420408" y="478518"/>
                      <a:pt x="416779" y="483349"/>
                      <a:pt x="411561" y="484090"/>
                    </a:cubicBezTo>
                    <a:cubicBezTo>
                      <a:pt x="409695" y="484355"/>
                      <a:pt x="407792" y="484062"/>
                      <a:pt x="406092" y="483246"/>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3" name="任意多边形: 形状 52">
                <a:extLst>
                  <a:ext uri="{FF2B5EF4-FFF2-40B4-BE49-F238E27FC236}">
                    <a16:creationId xmlns:a16="http://schemas.microsoft.com/office/drawing/2014/main" id="{C1D40DBA-04E3-498F-9AC7-41BF0F1B4780}"/>
                  </a:ext>
                </a:extLst>
              </p:cNvPr>
              <p:cNvSpPr/>
              <p:nvPr/>
            </p:nvSpPr>
            <p:spPr>
              <a:xfrm>
                <a:off x="2646616" y="2075825"/>
                <a:ext cx="572988" cy="550664"/>
              </a:xfrm>
              <a:custGeom>
                <a:avLst/>
                <a:gdLst>
                  <a:gd name="connsiteX0" fmla="*/ 139127 w 572988"/>
                  <a:gd name="connsiteY0" fmla="*/ 551206 h 550664"/>
                  <a:gd name="connsiteX1" fmla="*/ 115470 w 572988"/>
                  <a:gd name="connsiteY1" fmla="*/ 543679 h 550664"/>
                  <a:gd name="connsiteX2" fmla="*/ 98535 w 572988"/>
                  <a:gd name="connsiteY2" fmla="*/ 503356 h 550664"/>
                  <a:gd name="connsiteX3" fmla="*/ 121922 w 572988"/>
                  <a:gd name="connsiteY3" fmla="*/ 355504 h 550664"/>
                  <a:gd name="connsiteX4" fmla="*/ 13184 w 572988"/>
                  <a:gd name="connsiteY4" fmla="*/ 252815 h 550664"/>
                  <a:gd name="connsiteX5" fmla="*/ 11479 w 572988"/>
                  <a:gd name="connsiteY5" fmla="*/ 194674 h 550664"/>
                  <a:gd name="connsiteX6" fmla="*/ 35093 w 572988"/>
                  <a:gd name="connsiteY6" fmla="*/ 182249 h 550664"/>
                  <a:gd name="connsiteX7" fmla="*/ 182944 w 572988"/>
                  <a:gd name="connsiteY7" fmla="*/ 158862 h 550664"/>
                  <a:gd name="connsiteX8" fmla="*/ 247596 w 572988"/>
                  <a:gd name="connsiteY8" fmla="*/ 23645 h 550664"/>
                  <a:gd name="connsiteX9" fmla="*/ 302457 w 572988"/>
                  <a:gd name="connsiteY9" fmla="*/ 4317 h 550664"/>
                  <a:gd name="connsiteX10" fmla="*/ 321387 w 572988"/>
                  <a:gd name="connsiteY10" fmla="*/ 22838 h 550664"/>
                  <a:gd name="connsiteX11" fmla="*/ 389533 w 572988"/>
                  <a:gd name="connsiteY11" fmla="*/ 155770 h 550664"/>
                  <a:gd name="connsiteX12" fmla="*/ 537385 w 572988"/>
                  <a:gd name="connsiteY12" fmla="*/ 175394 h 550664"/>
                  <a:gd name="connsiteX13" fmla="*/ 572714 w 572988"/>
                  <a:gd name="connsiteY13" fmla="*/ 221841 h 550664"/>
                  <a:gd name="connsiteX14" fmla="*/ 561176 w 572988"/>
                  <a:gd name="connsiteY14" fmla="*/ 245288 h 550664"/>
                  <a:gd name="connsiteX15" fmla="*/ 455260 w 572988"/>
                  <a:gd name="connsiteY15" fmla="*/ 351338 h 550664"/>
                  <a:gd name="connsiteX16" fmla="*/ 482142 w 572988"/>
                  <a:gd name="connsiteY16" fmla="*/ 499189 h 550664"/>
                  <a:gd name="connsiteX17" fmla="*/ 449318 w 572988"/>
                  <a:gd name="connsiteY17" fmla="*/ 547209 h 550664"/>
                  <a:gd name="connsiteX18" fmla="*/ 423002 w 572988"/>
                  <a:gd name="connsiteY18" fmla="*/ 543410 h 550664"/>
                  <a:gd name="connsiteX19" fmla="*/ 289532 w 572988"/>
                  <a:gd name="connsiteY19" fmla="*/ 475399 h 550664"/>
                  <a:gd name="connsiteX20" fmla="*/ 157810 w 572988"/>
                  <a:gd name="connsiteY20" fmla="*/ 546905 h 550664"/>
                  <a:gd name="connsiteX21" fmla="*/ 139127 w 572988"/>
                  <a:gd name="connsiteY21" fmla="*/ 551206 h 550664"/>
                  <a:gd name="connsiteX22" fmla="*/ 89126 w 572988"/>
                  <a:gd name="connsiteY22" fmla="*/ 237358 h 550664"/>
                  <a:gd name="connsiteX23" fmla="*/ 173804 w 572988"/>
                  <a:gd name="connsiteY23" fmla="*/ 318004 h 550664"/>
                  <a:gd name="connsiteX24" fmla="*/ 186170 w 572988"/>
                  <a:gd name="connsiteY24" fmla="*/ 354295 h 550664"/>
                  <a:gd name="connsiteX25" fmla="*/ 167890 w 572988"/>
                  <a:gd name="connsiteY25" fmla="*/ 469619 h 550664"/>
                  <a:gd name="connsiteX26" fmla="*/ 270580 w 572988"/>
                  <a:gd name="connsiteY26" fmla="*/ 414107 h 550664"/>
                  <a:gd name="connsiteX27" fmla="*/ 308618 w 572988"/>
                  <a:gd name="connsiteY27" fmla="*/ 414107 h 550664"/>
                  <a:gd name="connsiteX28" fmla="*/ 412921 w 572988"/>
                  <a:gd name="connsiteY28" fmla="*/ 467871 h 550664"/>
                  <a:gd name="connsiteX29" fmla="*/ 391684 w 572988"/>
                  <a:gd name="connsiteY29" fmla="*/ 353219 h 550664"/>
                  <a:gd name="connsiteX30" fmla="*/ 402974 w 572988"/>
                  <a:gd name="connsiteY30" fmla="*/ 314778 h 550664"/>
                  <a:gd name="connsiteX31" fmla="*/ 485637 w 572988"/>
                  <a:gd name="connsiteY31" fmla="*/ 232250 h 550664"/>
                  <a:gd name="connsiteX32" fmla="*/ 369909 w 572988"/>
                  <a:gd name="connsiteY32" fmla="*/ 216927 h 550664"/>
                  <a:gd name="connsiteX33" fmla="*/ 338592 w 572988"/>
                  <a:gd name="connsiteY33" fmla="*/ 194884 h 550664"/>
                  <a:gd name="connsiteX34" fmla="*/ 285500 w 572988"/>
                  <a:gd name="connsiteY34" fmla="*/ 91522 h 550664"/>
                  <a:gd name="connsiteX35" fmla="*/ 235230 w 572988"/>
                  <a:gd name="connsiteY35" fmla="*/ 196766 h 550664"/>
                  <a:gd name="connsiteX36" fmla="*/ 204584 w 572988"/>
                  <a:gd name="connsiteY36" fmla="*/ 219750 h 5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2988" h="550664">
                    <a:moveTo>
                      <a:pt x="139127" y="551206"/>
                    </a:moveTo>
                    <a:cubicBezTo>
                      <a:pt x="130658" y="551167"/>
                      <a:pt x="122404" y="548541"/>
                      <a:pt x="115470" y="543679"/>
                    </a:cubicBezTo>
                    <a:cubicBezTo>
                      <a:pt x="102393" y="534733"/>
                      <a:pt x="95767" y="518957"/>
                      <a:pt x="98535" y="503356"/>
                    </a:cubicBezTo>
                    <a:lnTo>
                      <a:pt x="121922" y="355504"/>
                    </a:lnTo>
                    <a:lnTo>
                      <a:pt x="13184" y="252815"/>
                    </a:lnTo>
                    <a:cubicBezTo>
                      <a:pt x="-3342" y="237230"/>
                      <a:pt x="-4105" y="211200"/>
                      <a:pt x="11479" y="194674"/>
                    </a:cubicBezTo>
                    <a:cubicBezTo>
                      <a:pt x="17751" y="188023"/>
                      <a:pt x="26060" y="183652"/>
                      <a:pt x="35093" y="182249"/>
                    </a:cubicBezTo>
                    <a:lnTo>
                      <a:pt x="182944" y="158862"/>
                    </a:lnTo>
                    <a:lnTo>
                      <a:pt x="247596" y="23645"/>
                    </a:lnTo>
                    <a:cubicBezTo>
                      <a:pt x="257408" y="3158"/>
                      <a:pt x="281970" y="-5495"/>
                      <a:pt x="302457" y="4317"/>
                    </a:cubicBezTo>
                    <a:cubicBezTo>
                      <a:pt x="310636" y="8235"/>
                      <a:pt x="317292" y="14746"/>
                      <a:pt x="321387" y="22838"/>
                    </a:cubicBezTo>
                    <a:lnTo>
                      <a:pt x="389533" y="155770"/>
                    </a:lnTo>
                    <a:lnTo>
                      <a:pt x="537385" y="175394"/>
                    </a:lnTo>
                    <a:cubicBezTo>
                      <a:pt x="559967" y="178464"/>
                      <a:pt x="575784" y="199259"/>
                      <a:pt x="572714" y="221841"/>
                    </a:cubicBezTo>
                    <a:cubicBezTo>
                      <a:pt x="571509" y="230700"/>
                      <a:pt x="567460" y="238929"/>
                      <a:pt x="561176" y="245288"/>
                    </a:cubicBezTo>
                    <a:lnTo>
                      <a:pt x="455260" y="351338"/>
                    </a:lnTo>
                    <a:lnTo>
                      <a:pt x="482142" y="499189"/>
                    </a:lnTo>
                    <a:cubicBezTo>
                      <a:pt x="486338" y="521514"/>
                      <a:pt x="471643" y="543013"/>
                      <a:pt x="449318" y="547209"/>
                    </a:cubicBezTo>
                    <a:cubicBezTo>
                      <a:pt x="440368" y="548891"/>
                      <a:pt x="431111" y="547555"/>
                      <a:pt x="423002" y="543410"/>
                    </a:cubicBezTo>
                    <a:lnTo>
                      <a:pt x="289532" y="475399"/>
                    </a:lnTo>
                    <a:lnTo>
                      <a:pt x="157810" y="546905"/>
                    </a:lnTo>
                    <a:cubicBezTo>
                      <a:pt x="152018" y="549820"/>
                      <a:pt x="145609" y="551295"/>
                      <a:pt x="139127" y="551206"/>
                    </a:cubicBezTo>
                    <a:close/>
                    <a:moveTo>
                      <a:pt x="89126" y="237358"/>
                    </a:moveTo>
                    <a:lnTo>
                      <a:pt x="173804" y="318004"/>
                    </a:lnTo>
                    <a:cubicBezTo>
                      <a:pt x="183657" y="327322"/>
                      <a:pt x="188283" y="340899"/>
                      <a:pt x="186170" y="354295"/>
                    </a:cubicBezTo>
                    <a:lnTo>
                      <a:pt x="167890" y="469619"/>
                    </a:lnTo>
                    <a:lnTo>
                      <a:pt x="270580" y="414107"/>
                    </a:lnTo>
                    <a:cubicBezTo>
                      <a:pt x="282463" y="407751"/>
                      <a:pt x="296735" y="407751"/>
                      <a:pt x="308618" y="414107"/>
                    </a:cubicBezTo>
                    <a:lnTo>
                      <a:pt x="412921" y="467871"/>
                    </a:lnTo>
                    <a:lnTo>
                      <a:pt x="391684" y="353219"/>
                    </a:lnTo>
                    <a:cubicBezTo>
                      <a:pt x="388503" y="339314"/>
                      <a:pt x="392779" y="324755"/>
                      <a:pt x="402974" y="314778"/>
                    </a:cubicBezTo>
                    <a:lnTo>
                      <a:pt x="485637" y="232250"/>
                    </a:lnTo>
                    <a:lnTo>
                      <a:pt x="369909" y="216927"/>
                    </a:lnTo>
                    <a:cubicBezTo>
                      <a:pt x="356469" y="215207"/>
                      <a:pt x="344746" y="206956"/>
                      <a:pt x="338592" y="194884"/>
                    </a:cubicBezTo>
                    <a:lnTo>
                      <a:pt x="285500" y="91522"/>
                    </a:lnTo>
                    <a:lnTo>
                      <a:pt x="235230" y="196766"/>
                    </a:lnTo>
                    <a:cubicBezTo>
                      <a:pt x="229443" y="209022"/>
                      <a:pt x="217971" y="217626"/>
                      <a:pt x="204584" y="219750"/>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4" name="任意多边形: 形状 53">
                <a:extLst>
                  <a:ext uri="{FF2B5EF4-FFF2-40B4-BE49-F238E27FC236}">
                    <a16:creationId xmlns:a16="http://schemas.microsoft.com/office/drawing/2014/main" id="{3BBDF5A6-7F8C-417C-A4BA-B68BF4D92842}"/>
                  </a:ext>
                </a:extLst>
              </p:cNvPr>
              <p:cNvSpPr/>
              <p:nvPr/>
            </p:nvSpPr>
            <p:spPr>
              <a:xfrm>
                <a:off x="2902003" y="1624191"/>
                <a:ext cx="63252" cy="107900"/>
              </a:xfrm>
              <a:custGeom>
                <a:avLst/>
                <a:gdLst>
                  <a:gd name="connsiteX0" fmla="*/ 273 w 63251"/>
                  <a:gd name="connsiteY0" fmla="*/ 273 h 107900"/>
                  <a:gd name="connsiteX1" fmla="*/ 63445 w 63251"/>
                  <a:gd name="connsiteY1" fmla="*/ 273 h 107900"/>
                  <a:gd name="connsiteX2" fmla="*/ 63445 w 63251"/>
                  <a:gd name="connsiteY2" fmla="*/ 108339 h 107900"/>
                  <a:gd name="connsiteX3" fmla="*/ 273 w 63251"/>
                  <a:gd name="connsiteY3" fmla="*/ 108339 h 107900"/>
                </a:gdLst>
                <a:ahLst/>
                <a:cxnLst>
                  <a:cxn ang="0">
                    <a:pos x="connsiteX0" y="connsiteY0"/>
                  </a:cxn>
                  <a:cxn ang="0">
                    <a:pos x="connsiteX1" y="connsiteY1"/>
                  </a:cxn>
                  <a:cxn ang="0">
                    <a:pos x="connsiteX2" y="connsiteY2"/>
                  </a:cxn>
                  <a:cxn ang="0">
                    <a:pos x="connsiteX3" y="connsiteY3"/>
                  </a:cxn>
                </a:cxnLst>
                <a:rect l="l" t="t" r="r" b="b"/>
                <a:pathLst>
                  <a:path w="63251" h="107900">
                    <a:moveTo>
                      <a:pt x="273" y="273"/>
                    </a:moveTo>
                    <a:lnTo>
                      <a:pt x="63445" y="273"/>
                    </a:lnTo>
                    <a:lnTo>
                      <a:pt x="63445" y="108339"/>
                    </a:lnTo>
                    <a:lnTo>
                      <a:pt x="273" y="108339"/>
                    </a:lnTo>
                    <a:close/>
                  </a:path>
                </a:pathLst>
              </a:custGeom>
              <a:grpFill/>
              <a:ln w="1860" cap="flat">
                <a:noFill/>
                <a:prstDash val="solid"/>
                <a:miter/>
              </a:ln>
            </p:spPr>
            <p:txBody>
              <a:bodyPr rtlCol="0" anchor="ctr"/>
              <a:lstStyle/>
              <a:p>
                <a:endParaRPr lang="zh-CN" altLang="en-US">
                  <a:latin typeface="+mj-lt"/>
                  <a:ea typeface="+mn-ea"/>
                </a:endParaRPr>
              </a:p>
            </p:txBody>
          </p:sp>
          <p:sp>
            <p:nvSpPr>
              <p:cNvPr id="55" name="任意多边形: 形状 54">
                <a:extLst>
                  <a:ext uri="{FF2B5EF4-FFF2-40B4-BE49-F238E27FC236}">
                    <a16:creationId xmlns:a16="http://schemas.microsoft.com/office/drawing/2014/main" id="{E07C905C-B83B-4CD5-B282-85187BF0D80F}"/>
                  </a:ext>
                </a:extLst>
              </p:cNvPr>
              <p:cNvSpPr/>
              <p:nvPr/>
            </p:nvSpPr>
            <p:spPr>
              <a:xfrm>
                <a:off x="3038255" y="1637564"/>
                <a:ext cx="89297" cy="120923"/>
              </a:xfrm>
              <a:custGeom>
                <a:avLst/>
                <a:gdLst>
                  <a:gd name="connsiteX0" fmla="*/ 273 w 89296"/>
                  <a:gd name="connsiteY0" fmla="*/ 104642 h 120922"/>
                  <a:gd name="connsiteX1" fmla="*/ 28257 w 89296"/>
                  <a:gd name="connsiteY1" fmla="*/ 273 h 120922"/>
                  <a:gd name="connsiteX2" fmla="*/ 89279 w 89296"/>
                  <a:gd name="connsiteY2" fmla="*/ 16630 h 120922"/>
                  <a:gd name="connsiteX3" fmla="*/ 61295 w 89296"/>
                  <a:gd name="connsiteY3" fmla="*/ 121013 h 120922"/>
                </a:gdLst>
                <a:ahLst/>
                <a:cxnLst>
                  <a:cxn ang="0">
                    <a:pos x="connsiteX0" y="connsiteY0"/>
                  </a:cxn>
                  <a:cxn ang="0">
                    <a:pos x="connsiteX1" y="connsiteY1"/>
                  </a:cxn>
                  <a:cxn ang="0">
                    <a:pos x="connsiteX2" y="connsiteY2"/>
                  </a:cxn>
                  <a:cxn ang="0">
                    <a:pos x="connsiteX3" y="connsiteY3"/>
                  </a:cxn>
                </a:cxnLst>
                <a:rect l="l" t="t" r="r" b="b"/>
                <a:pathLst>
                  <a:path w="89296" h="120922">
                    <a:moveTo>
                      <a:pt x="273" y="104642"/>
                    </a:moveTo>
                    <a:lnTo>
                      <a:pt x="28257" y="273"/>
                    </a:lnTo>
                    <a:lnTo>
                      <a:pt x="89279" y="16630"/>
                    </a:lnTo>
                    <a:lnTo>
                      <a:pt x="61295" y="121013"/>
                    </a:lnTo>
                    <a:close/>
                  </a:path>
                </a:pathLst>
              </a:custGeom>
              <a:grpFill/>
              <a:ln w="1860" cap="flat">
                <a:noFill/>
                <a:prstDash val="solid"/>
                <a:miter/>
              </a:ln>
            </p:spPr>
            <p:txBody>
              <a:bodyPr rtlCol="0" anchor="ctr"/>
              <a:lstStyle/>
              <a:p>
                <a:endParaRPr lang="zh-CN" altLang="en-US">
                  <a:latin typeface="+mj-lt"/>
                  <a:ea typeface="+mn-ea"/>
                </a:endParaRPr>
              </a:p>
            </p:txBody>
          </p:sp>
          <p:sp>
            <p:nvSpPr>
              <p:cNvPr id="56" name="任意多边形: 形状 55">
                <a:extLst>
                  <a:ext uri="{FF2B5EF4-FFF2-40B4-BE49-F238E27FC236}">
                    <a16:creationId xmlns:a16="http://schemas.microsoft.com/office/drawing/2014/main" id="{C38CDEA3-0168-4631-B342-D6A252A24AC2}"/>
                  </a:ext>
                </a:extLst>
              </p:cNvPr>
              <p:cNvSpPr/>
              <p:nvPr/>
            </p:nvSpPr>
            <p:spPr>
              <a:xfrm>
                <a:off x="3167491" y="1686449"/>
                <a:ext cx="107900" cy="124644"/>
              </a:xfrm>
              <a:custGeom>
                <a:avLst/>
                <a:gdLst>
                  <a:gd name="connsiteX0" fmla="*/ 273 w 107900"/>
                  <a:gd name="connsiteY0" fmla="*/ 94293 h 124643"/>
                  <a:gd name="connsiteX1" fmla="*/ 54306 w 107900"/>
                  <a:gd name="connsiteY1" fmla="*/ 273 h 124643"/>
                  <a:gd name="connsiteX2" fmla="*/ 109280 w 107900"/>
                  <a:gd name="connsiteY2" fmla="*/ 31859 h 124643"/>
                  <a:gd name="connsiteX3" fmla="*/ 55246 w 107900"/>
                  <a:gd name="connsiteY3" fmla="*/ 12587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94293"/>
                    </a:moveTo>
                    <a:lnTo>
                      <a:pt x="54306" y="273"/>
                    </a:lnTo>
                    <a:lnTo>
                      <a:pt x="109280" y="31859"/>
                    </a:lnTo>
                    <a:lnTo>
                      <a:pt x="55246" y="125879"/>
                    </a:lnTo>
                    <a:close/>
                  </a:path>
                </a:pathLst>
              </a:custGeom>
              <a:grpFill/>
              <a:ln w="1860" cap="flat">
                <a:noFill/>
                <a:prstDash val="solid"/>
                <a:miter/>
              </a:ln>
            </p:spPr>
            <p:txBody>
              <a:bodyPr rtlCol="0" anchor="ctr"/>
              <a:lstStyle/>
              <a:p>
                <a:endParaRPr lang="zh-CN" altLang="en-US">
                  <a:latin typeface="+mj-lt"/>
                  <a:ea typeface="+mn-ea"/>
                </a:endParaRPr>
              </a:p>
            </p:txBody>
          </p:sp>
          <p:sp>
            <p:nvSpPr>
              <p:cNvPr id="57" name="任意多边形: 形状 56">
                <a:extLst>
                  <a:ext uri="{FF2B5EF4-FFF2-40B4-BE49-F238E27FC236}">
                    <a16:creationId xmlns:a16="http://schemas.microsoft.com/office/drawing/2014/main" id="{1F439BA8-5E83-4814-871B-1698EF639F0E}"/>
                  </a:ext>
                </a:extLst>
              </p:cNvPr>
              <p:cNvSpPr/>
              <p:nvPr/>
            </p:nvSpPr>
            <p:spPr>
              <a:xfrm>
                <a:off x="3280544" y="1787472"/>
                <a:ext cx="120923" cy="120923"/>
              </a:xfrm>
              <a:custGeom>
                <a:avLst/>
                <a:gdLst>
                  <a:gd name="connsiteX0" fmla="*/ 273 w 120922"/>
                  <a:gd name="connsiteY0" fmla="*/ 76537 h 120922"/>
                  <a:gd name="connsiteX1" fmla="*/ 76833 w 120922"/>
                  <a:gd name="connsiteY1" fmla="*/ 273 h 120922"/>
                  <a:gd name="connsiteX2" fmla="*/ 121417 w 120922"/>
                  <a:gd name="connsiteY2" fmla="*/ 45031 h 120922"/>
                  <a:gd name="connsiteX3" fmla="*/ 44856 w 120922"/>
                  <a:gd name="connsiteY3" fmla="*/ 121296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76537"/>
                    </a:moveTo>
                    <a:lnTo>
                      <a:pt x="76833" y="273"/>
                    </a:lnTo>
                    <a:lnTo>
                      <a:pt x="121417" y="45031"/>
                    </a:lnTo>
                    <a:lnTo>
                      <a:pt x="44856" y="121296"/>
                    </a:lnTo>
                    <a:close/>
                  </a:path>
                </a:pathLst>
              </a:custGeom>
              <a:grpFill/>
              <a:ln w="1860" cap="flat">
                <a:noFill/>
                <a:prstDash val="solid"/>
                <a:miter/>
              </a:ln>
            </p:spPr>
            <p:txBody>
              <a:bodyPr rtlCol="0" anchor="ctr"/>
              <a:lstStyle/>
              <a:p>
                <a:endParaRPr lang="zh-CN" altLang="en-US">
                  <a:latin typeface="+mj-lt"/>
                  <a:ea typeface="+mn-ea"/>
                </a:endParaRPr>
              </a:p>
            </p:txBody>
          </p:sp>
          <p:sp>
            <p:nvSpPr>
              <p:cNvPr id="58" name="任意多边形: 形状 57">
                <a:extLst>
                  <a:ext uri="{FF2B5EF4-FFF2-40B4-BE49-F238E27FC236}">
                    <a16:creationId xmlns:a16="http://schemas.microsoft.com/office/drawing/2014/main" id="{D598712C-68FA-4E16-9678-70654DD992EF}"/>
                  </a:ext>
                </a:extLst>
              </p:cNvPr>
              <p:cNvSpPr/>
              <p:nvPr/>
            </p:nvSpPr>
            <p:spPr>
              <a:xfrm>
                <a:off x="3369886" y="1913240"/>
                <a:ext cx="124644" cy="107900"/>
              </a:xfrm>
              <a:custGeom>
                <a:avLst/>
                <a:gdLst>
                  <a:gd name="connsiteX0" fmla="*/ 273 w 124643"/>
                  <a:gd name="connsiteY0" fmla="*/ 54037 h 107900"/>
                  <a:gd name="connsiteX1" fmla="*/ 94024 w 124643"/>
                  <a:gd name="connsiteY1" fmla="*/ 273 h 107900"/>
                  <a:gd name="connsiteX2" fmla="*/ 125449 w 124643"/>
                  <a:gd name="connsiteY2" fmla="*/ 55058 h 107900"/>
                  <a:gd name="connsiteX3" fmla="*/ 31711 w 124643"/>
                  <a:gd name="connsiteY3" fmla="*/ 108822 h 107900"/>
                </a:gdLst>
                <a:ahLst/>
                <a:cxnLst>
                  <a:cxn ang="0">
                    <a:pos x="connsiteX0" y="connsiteY0"/>
                  </a:cxn>
                  <a:cxn ang="0">
                    <a:pos x="connsiteX1" y="connsiteY1"/>
                  </a:cxn>
                  <a:cxn ang="0">
                    <a:pos x="connsiteX2" y="connsiteY2"/>
                  </a:cxn>
                  <a:cxn ang="0">
                    <a:pos x="connsiteX3" y="connsiteY3"/>
                  </a:cxn>
                </a:cxnLst>
                <a:rect l="l" t="t" r="r" b="b"/>
                <a:pathLst>
                  <a:path w="124643" h="107900">
                    <a:moveTo>
                      <a:pt x="273" y="54037"/>
                    </a:moveTo>
                    <a:lnTo>
                      <a:pt x="94024" y="273"/>
                    </a:lnTo>
                    <a:lnTo>
                      <a:pt x="125449" y="55058"/>
                    </a:lnTo>
                    <a:lnTo>
                      <a:pt x="31711" y="108822"/>
                    </a:lnTo>
                    <a:close/>
                  </a:path>
                </a:pathLst>
              </a:custGeom>
              <a:grpFill/>
              <a:ln w="1860" cap="flat">
                <a:noFill/>
                <a:prstDash val="solid"/>
                <a:miter/>
              </a:ln>
            </p:spPr>
            <p:txBody>
              <a:bodyPr rtlCol="0" anchor="ctr"/>
              <a:lstStyle/>
              <a:p>
                <a:endParaRPr lang="zh-CN" altLang="en-US">
                  <a:latin typeface="+mj-lt"/>
                  <a:ea typeface="+mn-ea"/>
                </a:endParaRPr>
              </a:p>
            </p:txBody>
          </p:sp>
          <p:sp>
            <p:nvSpPr>
              <p:cNvPr id="59" name="任意多边形: 形状 58">
                <a:extLst>
                  <a:ext uri="{FF2B5EF4-FFF2-40B4-BE49-F238E27FC236}">
                    <a16:creationId xmlns:a16="http://schemas.microsoft.com/office/drawing/2014/main" id="{DD6223B0-E84E-4B7E-B5FA-CD7FC4A773B0}"/>
                  </a:ext>
                </a:extLst>
              </p:cNvPr>
              <p:cNvSpPr/>
              <p:nvPr/>
            </p:nvSpPr>
            <p:spPr>
              <a:xfrm>
                <a:off x="3429161" y="2062624"/>
                <a:ext cx="120923" cy="89297"/>
              </a:xfrm>
              <a:custGeom>
                <a:avLst/>
                <a:gdLst>
                  <a:gd name="connsiteX0" fmla="*/ 273 w 120922"/>
                  <a:gd name="connsiteY0" fmla="*/ 27840 h 89296"/>
                  <a:gd name="connsiteX1" fmla="*/ 104763 w 120922"/>
                  <a:gd name="connsiteY1" fmla="*/ 273 h 89296"/>
                  <a:gd name="connsiteX2" fmla="*/ 120919 w 120922"/>
                  <a:gd name="connsiteY2" fmla="*/ 61483 h 89296"/>
                  <a:gd name="connsiteX3" fmla="*/ 16429 w 120922"/>
                  <a:gd name="connsiteY3" fmla="*/ 89037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27840"/>
                    </a:moveTo>
                    <a:lnTo>
                      <a:pt x="104763" y="273"/>
                    </a:lnTo>
                    <a:lnTo>
                      <a:pt x="120919" y="61483"/>
                    </a:lnTo>
                    <a:lnTo>
                      <a:pt x="16429" y="89037"/>
                    </a:lnTo>
                    <a:close/>
                  </a:path>
                </a:pathLst>
              </a:custGeom>
              <a:grpFill/>
              <a:ln w="1860" cap="flat">
                <a:noFill/>
                <a:prstDash val="solid"/>
                <a:miter/>
              </a:ln>
            </p:spPr>
            <p:txBody>
              <a:bodyPr rtlCol="0" anchor="ctr"/>
              <a:lstStyle/>
              <a:p>
                <a:endParaRPr lang="zh-CN" altLang="en-US">
                  <a:latin typeface="+mj-lt"/>
                  <a:ea typeface="+mn-ea"/>
                </a:endParaRPr>
              </a:p>
            </p:txBody>
          </p:sp>
          <p:sp>
            <p:nvSpPr>
              <p:cNvPr id="60" name="任意多边形: 形状 59">
                <a:extLst>
                  <a:ext uri="{FF2B5EF4-FFF2-40B4-BE49-F238E27FC236}">
                    <a16:creationId xmlns:a16="http://schemas.microsoft.com/office/drawing/2014/main" id="{8B147971-5FD5-47CF-890C-15E8C75B69C5}"/>
                  </a:ext>
                </a:extLst>
              </p:cNvPr>
              <p:cNvSpPr/>
              <p:nvPr/>
            </p:nvSpPr>
            <p:spPr>
              <a:xfrm>
                <a:off x="2316982" y="2049452"/>
                <a:ext cx="120923" cy="89297"/>
              </a:xfrm>
              <a:custGeom>
                <a:avLst/>
                <a:gdLst>
                  <a:gd name="connsiteX0" fmla="*/ 273 w 120922"/>
                  <a:gd name="connsiteY0" fmla="*/ 60905 h 89296"/>
                  <a:gd name="connsiteX1" fmla="*/ 17329 w 120922"/>
                  <a:gd name="connsiteY1" fmla="*/ 273 h 89296"/>
                  <a:gd name="connsiteX2" fmla="*/ 121067 w 120922"/>
                  <a:gd name="connsiteY2" fmla="*/ 29440 h 89296"/>
                  <a:gd name="connsiteX3" fmla="*/ 104011 w 120922"/>
                  <a:gd name="connsiteY3" fmla="*/ 90099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60905"/>
                    </a:moveTo>
                    <a:lnTo>
                      <a:pt x="17329" y="273"/>
                    </a:lnTo>
                    <a:lnTo>
                      <a:pt x="121067" y="29440"/>
                    </a:lnTo>
                    <a:lnTo>
                      <a:pt x="104011" y="90099"/>
                    </a:lnTo>
                    <a:close/>
                  </a:path>
                </a:pathLst>
              </a:custGeom>
              <a:grpFill/>
              <a:ln w="1860" cap="flat">
                <a:noFill/>
                <a:prstDash val="solid"/>
                <a:miter/>
              </a:ln>
            </p:spPr>
            <p:txBody>
              <a:bodyPr rtlCol="0" anchor="ctr"/>
              <a:lstStyle/>
              <a:p>
                <a:endParaRPr lang="zh-CN" altLang="en-US">
                  <a:latin typeface="+mj-lt"/>
                  <a:ea typeface="+mn-ea"/>
                </a:endParaRPr>
              </a:p>
            </p:txBody>
          </p:sp>
          <p:sp>
            <p:nvSpPr>
              <p:cNvPr id="61" name="任意多边形: 形状 60">
                <a:extLst>
                  <a:ext uri="{FF2B5EF4-FFF2-40B4-BE49-F238E27FC236}">
                    <a16:creationId xmlns:a16="http://schemas.microsoft.com/office/drawing/2014/main" id="{16A456D4-5FF5-4F16-ACD1-41EB2C632F36}"/>
                  </a:ext>
                </a:extLst>
              </p:cNvPr>
              <p:cNvSpPr/>
              <p:nvPr/>
            </p:nvSpPr>
            <p:spPr>
              <a:xfrm>
                <a:off x="2377399" y="1902891"/>
                <a:ext cx="124644" cy="109761"/>
              </a:xfrm>
              <a:custGeom>
                <a:avLst/>
                <a:gdLst>
                  <a:gd name="connsiteX0" fmla="*/ 273 w 124643"/>
                  <a:gd name="connsiteY0" fmla="*/ 54588 h 109760"/>
                  <a:gd name="connsiteX1" fmla="*/ 32800 w 124643"/>
                  <a:gd name="connsiteY1" fmla="*/ 273 h 109760"/>
                  <a:gd name="connsiteX2" fmla="*/ 125503 w 124643"/>
                  <a:gd name="connsiteY2" fmla="*/ 55797 h 109760"/>
                  <a:gd name="connsiteX3" fmla="*/ 92975 w 124643"/>
                  <a:gd name="connsiteY3" fmla="*/ 110099 h 109760"/>
                </a:gdLst>
                <a:ahLst/>
                <a:cxnLst>
                  <a:cxn ang="0">
                    <a:pos x="connsiteX0" y="connsiteY0"/>
                  </a:cxn>
                  <a:cxn ang="0">
                    <a:pos x="connsiteX1" y="connsiteY1"/>
                  </a:cxn>
                  <a:cxn ang="0">
                    <a:pos x="connsiteX2" y="connsiteY2"/>
                  </a:cxn>
                  <a:cxn ang="0">
                    <a:pos x="connsiteX3" y="connsiteY3"/>
                  </a:cxn>
                </a:cxnLst>
                <a:rect l="l" t="t" r="r" b="b"/>
                <a:pathLst>
                  <a:path w="124643" h="109760">
                    <a:moveTo>
                      <a:pt x="273" y="54588"/>
                    </a:moveTo>
                    <a:lnTo>
                      <a:pt x="32800" y="273"/>
                    </a:lnTo>
                    <a:lnTo>
                      <a:pt x="125503" y="55797"/>
                    </a:lnTo>
                    <a:lnTo>
                      <a:pt x="92975" y="110099"/>
                    </a:lnTo>
                    <a:close/>
                  </a:path>
                </a:pathLst>
              </a:custGeom>
              <a:grpFill/>
              <a:ln w="1860" cap="flat">
                <a:noFill/>
                <a:prstDash val="solid"/>
                <a:miter/>
              </a:ln>
            </p:spPr>
            <p:txBody>
              <a:bodyPr rtlCol="0" anchor="ctr"/>
              <a:lstStyle/>
              <a:p>
                <a:endParaRPr lang="zh-CN" altLang="en-US">
                  <a:latin typeface="+mj-lt"/>
                  <a:ea typeface="+mn-ea"/>
                </a:endParaRPr>
              </a:p>
            </p:txBody>
          </p:sp>
          <p:sp>
            <p:nvSpPr>
              <p:cNvPr id="62" name="任意多边形: 形状 61">
                <a:extLst>
                  <a:ext uri="{FF2B5EF4-FFF2-40B4-BE49-F238E27FC236}">
                    <a16:creationId xmlns:a16="http://schemas.microsoft.com/office/drawing/2014/main" id="{B264D8E7-FAAA-438B-9A0A-E306217D424F}"/>
                  </a:ext>
                </a:extLst>
              </p:cNvPr>
              <p:cNvSpPr/>
              <p:nvPr/>
            </p:nvSpPr>
            <p:spPr>
              <a:xfrm>
                <a:off x="2473261" y="1779072"/>
                <a:ext cx="120923" cy="120923"/>
              </a:xfrm>
              <a:custGeom>
                <a:avLst/>
                <a:gdLst>
                  <a:gd name="connsiteX0" fmla="*/ 273 w 120922"/>
                  <a:gd name="connsiteY0" fmla="*/ 44184 h 120922"/>
                  <a:gd name="connsiteX1" fmla="*/ 45690 w 120922"/>
                  <a:gd name="connsiteY1" fmla="*/ 273 h 120922"/>
                  <a:gd name="connsiteX2" fmla="*/ 120812 w 120922"/>
                  <a:gd name="connsiteY2" fmla="*/ 77962 h 120922"/>
                  <a:gd name="connsiteX3" fmla="*/ 75395 w 120922"/>
                  <a:gd name="connsiteY3" fmla="*/ 121874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44184"/>
                    </a:moveTo>
                    <a:lnTo>
                      <a:pt x="45690" y="273"/>
                    </a:lnTo>
                    <a:lnTo>
                      <a:pt x="120812" y="77962"/>
                    </a:lnTo>
                    <a:lnTo>
                      <a:pt x="75395" y="121874"/>
                    </a:lnTo>
                    <a:close/>
                  </a:path>
                </a:pathLst>
              </a:custGeom>
              <a:grpFill/>
              <a:ln w="1860" cap="flat">
                <a:noFill/>
                <a:prstDash val="solid"/>
                <a:miter/>
              </a:ln>
            </p:spPr>
            <p:txBody>
              <a:bodyPr rtlCol="0" anchor="ctr"/>
              <a:lstStyle/>
              <a:p>
                <a:endParaRPr lang="zh-CN" altLang="en-US">
                  <a:latin typeface="+mj-lt"/>
                  <a:ea typeface="+mn-ea"/>
                </a:endParaRPr>
              </a:p>
            </p:txBody>
          </p:sp>
          <p:sp>
            <p:nvSpPr>
              <p:cNvPr id="63" name="任意多边形: 形状 62">
                <a:extLst>
                  <a:ext uri="{FF2B5EF4-FFF2-40B4-BE49-F238E27FC236}">
                    <a16:creationId xmlns:a16="http://schemas.microsoft.com/office/drawing/2014/main" id="{2A68D9F3-B5CB-4601-B4D3-3A685B77EE4D}"/>
                  </a:ext>
                </a:extLst>
              </p:cNvPr>
              <p:cNvSpPr/>
              <p:nvPr/>
            </p:nvSpPr>
            <p:spPr>
              <a:xfrm>
                <a:off x="2600884" y="1687673"/>
                <a:ext cx="107900" cy="124644"/>
              </a:xfrm>
              <a:custGeom>
                <a:avLst/>
                <a:gdLst>
                  <a:gd name="connsiteX0" fmla="*/ 273 w 107900"/>
                  <a:gd name="connsiteY0" fmla="*/ 30891 h 124643"/>
                  <a:gd name="connsiteX1" fmla="*/ 55515 w 107900"/>
                  <a:gd name="connsiteY1" fmla="*/ 273 h 124643"/>
                  <a:gd name="connsiteX2" fmla="*/ 107895 w 107900"/>
                  <a:gd name="connsiteY2" fmla="*/ 94803 h 124643"/>
                  <a:gd name="connsiteX3" fmla="*/ 52652 w 107900"/>
                  <a:gd name="connsiteY3" fmla="*/ 125422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30891"/>
                    </a:moveTo>
                    <a:lnTo>
                      <a:pt x="55515" y="273"/>
                    </a:lnTo>
                    <a:lnTo>
                      <a:pt x="107895" y="94803"/>
                    </a:lnTo>
                    <a:lnTo>
                      <a:pt x="52652" y="125422"/>
                    </a:lnTo>
                    <a:close/>
                  </a:path>
                </a:pathLst>
              </a:custGeom>
              <a:grpFill/>
              <a:ln w="1860" cap="flat">
                <a:noFill/>
                <a:prstDash val="solid"/>
                <a:miter/>
              </a:ln>
            </p:spPr>
            <p:txBody>
              <a:bodyPr rtlCol="0" anchor="ctr"/>
              <a:lstStyle/>
              <a:p>
                <a:endParaRPr lang="zh-CN" altLang="en-US">
                  <a:latin typeface="+mj-lt"/>
                  <a:ea typeface="+mn-ea"/>
                </a:endParaRPr>
              </a:p>
            </p:txBody>
          </p:sp>
          <p:sp>
            <p:nvSpPr>
              <p:cNvPr id="64" name="任意多边形: 形状 63">
                <a:extLst>
                  <a:ext uri="{FF2B5EF4-FFF2-40B4-BE49-F238E27FC236}">
                    <a16:creationId xmlns:a16="http://schemas.microsoft.com/office/drawing/2014/main" id="{020DD86B-C10C-42FC-BFBB-F29F6076CA91}"/>
                  </a:ext>
                </a:extLst>
              </p:cNvPr>
              <p:cNvSpPr/>
              <p:nvPr/>
            </p:nvSpPr>
            <p:spPr>
              <a:xfrm>
                <a:off x="2751222" y="1635011"/>
                <a:ext cx="87437" cy="119063"/>
              </a:xfrm>
              <a:custGeom>
                <a:avLst/>
                <a:gdLst>
                  <a:gd name="connsiteX0" fmla="*/ 273 w 87436"/>
                  <a:gd name="connsiteY0" fmla="*/ 15528 h 119062"/>
                  <a:gd name="connsiteX1" fmla="*/ 61577 w 87436"/>
                  <a:gd name="connsiteY1" fmla="*/ 273 h 119062"/>
                  <a:gd name="connsiteX2" fmla="*/ 87666 w 87436"/>
                  <a:gd name="connsiteY2" fmla="*/ 105153 h 119062"/>
                  <a:gd name="connsiteX3" fmla="*/ 26362 w 87436"/>
                  <a:gd name="connsiteY3" fmla="*/ 120395 h 119062"/>
                </a:gdLst>
                <a:ahLst/>
                <a:cxnLst>
                  <a:cxn ang="0">
                    <a:pos x="connsiteX0" y="connsiteY0"/>
                  </a:cxn>
                  <a:cxn ang="0">
                    <a:pos x="connsiteX1" y="connsiteY1"/>
                  </a:cxn>
                  <a:cxn ang="0">
                    <a:pos x="connsiteX2" y="connsiteY2"/>
                  </a:cxn>
                  <a:cxn ang="0">
                    <a:pos x="connsiteX3" y="connsiteY3"/>
                  </a:cxn>
                </a:cxnLst>
                <a:rect l="l" t="t" r="r" b="b"/>
                <a:pathLst>
                  <a:path w="87436" h="119062">
                    <a:moveTo>
                      <a:pt x="273" y="15528"/>
                    </a:moveTo>
                    <a:lnTo>
                      <a:pt x="61577" y="273"/>
                    </a:lnTo>
                    <a:lnTo>
                      <a:pt x="87666" y="105153"/>
                    </a:lnTo>
                    <a:lnTo>
                      <a:pt x="26362" y="120395"/>
                    </a:lnTo>
                    <a:close/>
                  </a:path>
                </a:pathLst>
              </a:custGeom>
              <a:grpFill/>
              <a:ln w="1860" cap="flat">
                <a:noFill/>
                <a:prstDash val="solid"/>
                <a:miter/>
              </a:ln>
            </p:spPr>
            <p:txBody>
              <a:bodyPr rtlCol="0" anchor="ctr"/>
              <a:lstStyle/>
              <a:p>
                <a:endParaRPr lang="zh-CN" altLang="en-US">
                  <a:latin typeface="+mj-lt"/>
                  <a:ea typeface="+mn-ea"/>
                </a:endParaRPr>
              </a:p>
            </p:txBody>
          </p:sp>
          <p:sp>
            <p:nvSpPr>
              <p:cNvPr id="65" name="任意多边形: 形状 64">
                <a:extLst>
                  <a:ext uri="{FF2B5EF4-FFF2-40B4-BE49-F238E27FC236}">
                    <a16:creationId xmlns:a16="http://schemas.microsoft.com/office/drawing/2014/main" id="{5FBBF2FB-8C9E-4822-99F4-6AFF3BCC916B}"/>
                  </a:ext>
                </a:extLst>
              </p:cNvPr>
              <p:cNvSpPr/>
              <p:nvPr/>
            </p:nvSpPr>
            <p:spPr>
              <a:xfrm>
                <a:off x="2902003" y="2976495"/>
                <a:ext cx="63252" cy="107900"/>
              </a:xfrm>
              <a:custGeom>
                <a:avLst/>
                <a:gdLst>
                  <a:gd name="connsiteX0" fmla="*/ 273 w 63251"/>
                  <a:gd name="connsiteY0" fmla="*/ 273 h 107900"/>
                  <a:gd name="connsiteX1" fmla="*/ 63445 w 63251"/>
                  <a:gd name="connsiteY1" fmla="*/ 273 h 107900"/>
                  <a:gd name="connsiteX2" fmla="*/ 63445 w 63251"/>
                  <a:gd name="connsiteY2" fmla="*/ 108339 h 107900"/>
                  <a:gd name="connsiteX3" fmla="*/ 273 w 63251"/>
                  <a:gd name="connsiteY3" fmla="*/ 108339 h 107900"/>
                </a:gdLst>
                <a:ahLst/>
                <a:cxnLst>
                  <a:cxn ang="0">
                    <a:pos x="connsiteX0" y="connsiteY0"/>
                  </a:cxn>
                  <a:cxn ang="0">
                    <a:pos x="connsiteX1" y="connsiteY1"/>
                  </a:cxn>
                  <a:cxn ang="0">
                    <a:pos x="connsiteX2" y="connsiteY2"/>
                  </a:cxn>
                  <a:cxn ang="0">
                    <a:pos x="connsiteX3" y="connsiteY3"/>
                  </a:cxn>
                </a:cxnLst>
                <a:rect l="l" t="t" r="r" b="b"/>
                <a:pathLst>
                  <a:path w="63251" h="107900">
                    <a:moveTo>
                      <a:pt x="273" y="273"/>
                    </a:moveTo>
                    <a:lnTo>
                      <a:pt x="63445" y="273"/>
                    </a:lnTo>
                    <a:lnTo>
                      <a:pt x="63445" y="108339"/>
                    </a:lnTo>
                    <a:lnTo>
                      <a:pt x="273" y="108339"/>
                    </a:lnTo>
                    <a:close/>
                  </a:path>
                </a:pathLst>
              </a:custGeom>
              <a:grpFill/>
              <a:ln w="1860" cap="flat">
                <a:noFill/>
                <a:prstDash val="solid"/>
                <a:miter/>
              </a:ln>
            </p:spPr>
            <p:txBody>
              <a:bodyPr rtlCol="0" anchor="ctr"/>
              <a:lstStyle/>
              <a:p>
                <a:endParaRPr lang="zh-CN" altLang="en-US">
                  <a:latin typeface="+mj-lt"/>
                  <a:ea typeface="+mn-ea"/>
                </a:endParaRPr>
              </a:p>
            </p:txBody>
          </p:sp>
          <p:sp>
            <p:nvSpPr>
              <p:cNvPr id="66" name="任意多边形: 形状 65">
                <a:extLst>
                  <a:ext uri="{FF2B5EF4-FFF2-40B4-BE49-F238E27FC236}">
                    <a16:creationId xmlns:a16="http://schemas.microsoft.com/office/drawing/2014/main" id="{7C089BBB-693F-40E3-9799-84907E913253}"/>
                  </a:ext>
                </a:extLst>
              </p:cNvPr>
              <p:cNvSpPr/>
              <p:nvPr/>
            </p:nvSpPr>
            <p:spPr>
              <a:xfrm>
                <a:off x="3038188" y="2950432"/>
                <a:ext cx="89297" cy="120923"/>
              </a:xfrm>
              <a:custGeom>
                <a:avLst/>
                <a:gdLst>
                  <a:gd name="connsiteX0" fmla="*/ 273 w 89296"/>
                  <a:gd name="connsiteY0" fmla="*/ 16644 h 120922"/>
                  <a:gd name="connsiteX1" fmla="*/ 61295 w 89296"/>
                  <a:gd name="connsiteY1" fmla="*/ 273 h 120922"/>
                  <a:gd name="connsiteX2" fmla="*/ 89293 w 89296"/>
                  <a:gd name="connsiteY2" fmla="*/ 104642 h 120922"/>
                  <a:gd name="connsiteX3" fmla="*/ 28270 w 89296"/>
                  <a:gd name="connsiteY3" fmla="*/ 121013 h 120922"/>
                </a:gdLst>
                <a:ahLst/>
                <a:cxnLst>
                  <a:cxn ang="0">
                    <a:pos x="connsiteX0" y="connsiteY0"/>
                  </a:cxn>
                  <a:cxn ang="0">
                    <a:pos x="connsiteX1" y="connsiteY1"/>
                  </a:cxn>
                  <a:cxn ang="0">
                    <a:pos x="connsiteX2" y="connsiteY2"/>
                  </a:cxn>
                  <a:cxn ang="0">
                    <a:pos x="connsiteX3" y="connsiteY3"/>
                  </a:cxn>
                </a:cxnLst>
                <a:rect l="l" t="t" r="r" b="b"/>
                <a:pathLst>
                  <a:path w="89296" h="120922">
                    <a:moveTo>
                      <a:pt x="273" y="16644"/>
                    </a:moveTo>
                    <a:lnTo>
                      <a:pt x="61295" y="273"/>
                    </a:lnTo>
                    <a:lnTo>
                      <a:pt x="89293" y="104642"/>
                    </a:lnTo>
                    <a:lnTo>
                      <a:pt x="28270" y="121013"/>
                    </a:lnTo>
                    <a:close/>
                  </a:path>
                </a:pathLst>
              </a:custGeom>
              <a:grpFill/>
              <a:ln w="1860" cap="flat">
                <a:noFill/>
                <a:prstDash val="solid"/>
                <a:miter/>
              </a:ln>
            </p:spPr>
            <p:txBody>
              <a:bodyPr rtlCol="0" anchor="ctr"/>
              <a:lstStyle/>
              <a:p>
                <a:endParaRPr lang="zh-CN" altLang="en-US">
                  <a:latin typeface="+mj-lt"/>
                  <a:ea typeface="+mn-ea"/>
                </a:endParaRPr>
              </a:p>
            </p:txBody>
          </p:sp>
          <p:sp>
            <p:nvSpPr>
              <p:cNvPr id="67" name="任意多边形: 形状 66">
                <a:extLst>
                  <a:ext uri="{FF2B5EF4-FFF2-40B4-BE49-F238E27FC236}">
                    <a16:creationId xmlns:a16="http://schemas.microsoft.com/office/drawing/2014/main" id="{4F4F41A2-1193-40D9-9B17-AA120CF6445C}"/>
                  </a:ext>
                </a:extLst>
              </p:cNvPr>
              <p:cNvSpPr/>
              <p:nvPr/>
            </p:nvSpPr>
            <p:spPr>
              <a:xfrm>
                <a:off x="3167478" y="2890324"/>
                <a:ext cx="107900" cy="124644"/>
              </a:xfrm>
              <a:custGeom>
                <a:avLst/>
                <a:gdLst>
                  <a:gd name="connsiteX0" fmla="*/ 273 w 107900"/>
                  <a:gd name="connsiteY0" fmla="*/ 31967 h 124643"/>
                  <a:gd name="connsiteX1" fmla="*/ 54910 w 107900"/>
                  <a:gd name="connsiteY1" fmla="*/ 273 h 124643"/>
                  <a:gd name="connsiteX2" fmla="*/ 109145 w 107900"/>
                  <a:gd name="connsiteY2" fmla="*/ 93742 h 124643"/>
                  <a:gd name="connsiteX3" fmla="*/ 54507 w 107900"/>
                  <a:gd name="connsiteY3" fmla="*/ 12544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31967"/>
                    </a:moveTo>
                    <a:lnTo>
                      <a:pt x="54910" y="273"/>
                    </a:lnTo>
                    <a:lnTo>
                      <a:pt x="109145" y="93742"/>
                    </a:lnTo>
                    <a:lnTo>
                      <a:pt x="54507" y="125449"/>
                    </a:lnTo>
                    <a:close/>
                  </a:path>
                </a:pathLst>
              </a:custGeom>
              <a:grpFill/>
              <a:ln w="1860" cap="flat">
                <a:noFill/>
                <a:prstDash val="solid"/>
                <a:miter/>
              </a:ln>
            </p:spPr>
            <p:txBody>
              <a:bodyPr rtlCol="0" anchor="ctr"/>
              <a:lstStyle/>
              <a:p>
                <a:endParaRPr lang="zh-CN" altLang="en-US">
                  <a:latin typeface="+mj-lt"/>
                  <a:ea typeface="+mn-ea"/>
                </a:endParaRPr>
              </a:p>
            </p:txBody>
          </p:sp>
          <p:sp>
            <p:nvSpPr>
              <p:cNvPr id="68" name="任意多边形: 形状 67">
                <a:extLst>
                  <a:ext uri="{FF2B5EF4-FFF2-40B4-BE49-F238E27FC236}">
                    <a16:creationId xmlns:a16="http://schemas.microsoft.com/office/drawing/2014/main" id="{22FD2A7A-08EA-42F6-B5DD-38AF08FADCB8}"/>
                  </a:ext>
                </a:extLst>
              </p:cNvPr>
              <p:cNvSpPr/>
              <p:nvPr/>
            </p:nvSpPr>
            <p:spPr>
              <a:xfrm>
                <a:off x="3280571" y="2800417"/>
                <a:ext cx="120923" cy="120923"/>
              </a:xfrm>
              <a:custGeom>
                <a:avLst/>
                <a:gdLst>
                  <a:gd name="connsiteX0" fmla="*/ 273 w 120922"/>
                  <a:gd name="connsiteY0" fmla="*/ 45058 h 120922"/>
                  <a:gd name="connsiteX1" fmla="*/ 44830 w 120922"/>
                  <a:gd name="connsiteY1" fmla="*/ 273 h 120922"/>
                  <a:gd name="connsiteX2" fmla="*/ 121430 w 120922"/>
                  <a:gd name="connsiteY2" fmla="*/ 76510 h 120922"/>
                  <a:gd name="connsiteX3" fmla="*/ 76873 w 120922"/>
                  <a:gd name="connsiteY3" fmla="*/ 121282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45058"/>
                    </a:moveTo>
                    <a:lnTo>
                      <a:pt x="44830" y="273"/>
                    </a:lnTo>
                    <a:lnTo>
                      <a:pt x="121430" y="76510"/>
                    </a:lnTo>
                    <a:lnTo>
                      <a:pt x="76873" y="121282"/>
                    </a:lnTo>
                    <a:close/>
                  </a:path>
                </a:pathLst>
              </a:custGeom>
              <a:grpFill/>
              <a:ln w="1860" cap="flat">
                <a:noFill/>
                <a:prstDash val="solid"/>
                <a:miter/>
              </a:ln>
            </p:spPr>
            <p:txBody>
              <a:bodyPr rtlCol="0" anchor="ctr"/>
              <a:lstStyle/>
              <a:p>
                <a:endParaRPr lang="zh-CN" altLang="en-US">
                  <a:latin typeface="+mj-lt"/>
                  <a:ea typeface="+mn-ea"/>
                </a:endParaRPr>
              </a:p>
            </p:txBody>
          </p:sp>
          <p:sp>
            <p:nvSpPr>
              <p:cNvPr id="69" name="任意多边形: 形状 68">
                <a:extLst>
                  <a:ext uri="{FF2B5EF4-FFF2-40B4-BE49-F238E27FC236}">
                    <a16:creationId xmlns:a16="http://schemas.microsoft.com/office/drawing/2014/main" id="{1B47035C-0ED7-4C70-8E12-451638D9E7CD}"/>
                  </a:ext>
                </a:extLst>
              </p:cNvPr>
              <p:cNvSpPr/>
              <p:nvPr/>
            </p:nvSpPr>
            <p:spPr>
              <a:xfrm>
                <a:off x="3369980" y="2686934"/>
                <a:ext cx="124644" cy="107900"/>
              </a:xfrm>
              <a:custGeom>
                <a:avLst/>
                <a:gdLst>
                  <a:gd name="connsiteX0" fmla="*/ 273 w 124643"/>
                  <a:gd name="connsiteY0" fmla="*/ 55085 h 107900"/>
                  <a:gd name="connsiteX1" fmla="*/ 31684 w 124643"/>
                  <a:gd name="connsiteY1" fmla="*/ 273 h 107900"/>
                  <a:gd name="connsiteX2" fmla="*/ 125436 w 124643"/>
                  <a:gd name="connsiteY2" fmla="*/ 54023 h 107900"/>
                  <a:gd name="connsiteX3" fmla="*/ 94024 w 124643"/>
                  <a:gd name="connsiteY3" fmla="*/ 108822 h 107900"/>
                </a:gdLst>
                <a:ahLst/>
                <a:cxnLst>
                  <a:cxn ang="0">
                    <a:pos x="connsiteX0" y="connsiteY0"/>
                  </a:cxn>
                  <a:cxn ang="0">
                    <a:pos x="connsiteX1" y="connsiteY1"/>
                  </a:cxn>
                  <a:cxn ang="0">
                    <a:pos x="connsiteX2" y="connsiteY2"/>
                  </a:cxn>
                  <a:cxn ang="0">
                    <a:pos x="connsiteX3" y="connsiteY3"/>
                  </a:cxn>
                </a:cxnLst>
                <a:rect l="l" t="t" r="r" b="b"/>
                <a:pathLst>
                  <a:path w="124643" h="107900">
                    <a:moveTo>
                      <a:pt x="273" y="55085"/>
                    </a:moveTo>
                    <a:lnTo>
                      <a:pt x="31684" y="273"/>
                    </a:lnTo>
                    <a:lnTo>
                      <a:pt x="125436" y="54023"/>
                    </a:lnTo>
                    <a:lnTo>
                      <a:pt x="94024" y="108822"/>
                    </a:lnTo>
                    <a:close/>
                  </a:path>
                </a:pathLst>
              </a:custGeom>
              <a:grpFill/>
              <a:ln w="1860" cap="flat">
                <a:noFill/>
                <a:prstDash val="solid"/>
                <a:miter/>
              </a:ln>
            </p:spPr>
            <p:txBody>
              <a:bodyPr rtlCol="0" anchor="ctr"/>
              <a:lstStyle/>
              <a:p>
                <a:endParaRPr lang="zh-CN" altLang="en-US">
                  <a:latin typeface="+mj-lt"/>
                  <a:ea typeface="+mn-ea"/>
                </a:endParaRPr>
              </a:p>
            </p:txBody>
          </p:sp>
          <p:sp>
            <p:nvSpPr>
              <p:cNvPr id="70" name="任意多边形: 形状 69">
                <a:extLst>
                  <a:ext uri="{FF2B5EF4-FFF2-40B4-BE49-F238E27FC236}">
                    <a16:creationId xmlns:a16="http://schemas.microsoft.com/office/drawing/2014/main" id="{22868DE7-7827-44DD-A4FC-E04098E15E55}"/>
                  </a:ext>
                </a:extLst>
              </p:cNvPr>
              <p:cNvSpPr/>
              <p:nvPr/>
            </p:nvSpPr>
            <p:spPr>
              <a:xfrm>
                <a:off x="3429269" y="2557389"/>
                <a:ext cx="120923" cy="89297"/>
              </a:xfrm>
              <a:custGeom>
                <a:avLst/>
                <a:gdLst>
                  <a:gd name="connsiteX0" fmla="*/ 273 w 120922"/>
                  <a:gd name="connsiteY0" fmla="*/ 61483 h 89296"/>
                  <a:gd name="connsiteX1" fmla="*/ 16429 w 120922"/>
                  <a:gd name="connsiteY1" fmla="*/ 273 h 89296"/>
                  <a:gd name="connsiteX2" fmla="*/ 120919 w 120922"/>
                  <a:gd name="connsiteY2" fmla="*/ 27827 h 89296"/>
                  <a:gd name="connsiteX3" fmla="*/ 104763 w 120922"/>
                  <a:gd name="connsiteY3" fmla="*/ 89051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61483"/>
                    </a:moveTo>
                    <a:lnTo>
                      <a:pt x="16429" y="273"/>
                    </a:lnTo>
                    <a:lnTo>
                      <a:pt x="120919" y="27827"/>
                    </a:lnTo>
                    <a:lnTo>
                      <a:pt x="104763" y="89051"/>
                    </a:lnTo>
                    <a:close/>
                  </a:path>
                </a:pathLst>
              </a:custGeom>
              <a:grpFill/>
              <a:ln w="1860" cap="flat">
                <a:noFill/>
                <a:prstDash val="solid"/>
                <a:miter/>
              </a:ln>
            </p:spPr>
            <p:txBody>
              <a:bodyPr rtlCol="0" anchor="ctr"/>
              <a:lstStyle/>
              <a:p>
                <a:endParaRPr lang="zh-CN" altLang="en-US">
                  <a:latin typeface="+mj-lt"/>
                  <a:ea typeface="+mn-ea"/>
                </a:endParaRPr>
              </a:p>
            </p:txBody>
          </p:sp>
          <p:sp>
            <p:nvSpPr>
              <p:cNvPr id="71" name="任意多边形: 形状 70">
                <a:extLst>
                  <a:ext uri="{FF2B5EF4-FFF2-40B4-BE49-F238E27FC236}">
                    <a16:creationId xmlns:a16="http://schemas.microsoft.com/office/drawing/2014/main" id="{DA6D68F3-7428-4B1A-86B2-8AC39E8BD008}"/>
                  </a:ext>
                </a:extLst>
              </p:cNvPr>
              <p:cNvSpPr/>
              <p:nvPr/>
            </p:nvSpPr>
            <p:spPr>
              <a:xfrm>
                <a:off x="2319522" y="2567577"/>
                <a:ext cx="120923" cy="89297"/>
              </a:xfrm>
              <a:custGeom>
                <a:avLst/>
                <a:gdLst>
                  <a:gd name="connsiteX0" fmla="*/ 273 w 120922"/>
                  <a:gd name="connsiteY0" fmla="*/ 29829 h 89296"/>
                  <a:gd name="connsiteX1" fmla="*/ 104226 w 120922"/>
                  <a:gd name="connsiteY1" fmla="*/ 273 h 89296"/>
                  <a:gd name="connsiteX2" fmla="*/ 121497 w 120922"/>
                  <a:gd name="connsiteY2" fmla="*/ 61039 h 89296"/>
                  <a:gd name="connsiteX3" fmla="*/ 17544 w 120922"/>
                  <a:gd name="connsiteY3" fmla="*/ 90596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29829"/>
                    </a:moveTo>
                    <a:lnTo>
                      <a:pt x="104226" y="273"/>
                    </a:lnTo>
                    <a:lnTo>
                      <a:pt x="121497" y="61039"/>
                    </a:lnTo>
                    <a:lnTo>
                      <a:pt x="17544" y="90596"/>
                    </a:lnTo>
                    <a:close/>
                  </a:path>
                </a:pathLst>
              </a:custGeom>
              <a:grpFill/>
              <a:ln w="1860" cap="flat">
                <a:noFill/>
                <a:prstDash val="solid"/>
                <a:miter/>
              </a:ln>
            </p:spPr>
            <p:txBody>
              <a:bodyPr rtlCol="0" anchor="ctr"/>
              <a:lstStyle/>
              <a:p>
                <a:endParaRPr lang="zh-CN" altLang="en-US">
                  <a:latin typeface="+mj-lt"/>
                  <a:ea typeface="+mn-ea"/>
                </a:endParaRPr>
              </a:p>
            </p:txBody>
          </p:sp>
          <p:sp>
            <p:nvSpPr>
              <p:cNvPr id="72" name="任意多边形: 形状 71">
                <a:extLst>
                  <a:ext uri="{FF2B5EF4-FFF2-40B4-BE49-F238E27FC236}">
                    <a16:creationId xmlns:a16="http://schemas.microsoft.com/office/drawing/2014/main" id="{66D25838-A3E9-42E8-9EE1-D3B1608EF5E0}"/>
                  </a:ext>
                </a:extLst>
              </p:cNvPr>
              <p:cNvSpPr/>
              <p:nvPr/>
            </p:nvSpPr>
            <p:spPr>
              <a:xfrm>
                <a:off x="2377184" y="2696208"/>
                <a:ext cx="124644" cy="109761"/>
              </a:xfrm>
              <a:custGeom>
                <a:avLst/>
                <a:gdLst>
                  <a:gd name="connsiteX0" fmla="*/ 273 w 124643"/>
                  <a:gd name="connsiteY0" fmla="*/ 55717 h 109760"/>
                  <a:gd name="connsiteX1" fmla="*/ 93029 w 124643"/>
                  <a:gd name="connsiteY1" fmla="*/ 273 h 109760"/>
                  <a:gd name="connsiteX2" fmla="*/ 125449 w 124643"/>
                  <a:gd name="connsiteY2" fmla="*/ 54494 h 109760"/>
                  <a:gd name="connsiteX3" fmla="*/ 32692 w 124643"/>
                  <a:gd name="connsiteY3" fmla="*/ 109952 h 109760"/>
                </a:gdLst>
                <a:ahLst/>
                <a:cxnLst>
                  <a:cxn ang="0">
                    <a:pos x="connsiteX0" y="connsiteY0"/>
                  </a:cxn>
                  <a:cxn ang="0">
                    <a:pos x="connsiteX1" y="connsiteY1"/>
                  </a:cxn>
                  <a:cxn ang="0">
                    <a:pos x="connsiteX2" y="connsiteY2"/>
                  </a:cxn>
                  <a:cxn ang="0">
                    <a:pos x="connsiteX3" y="connsiteY3"/>
                  </a:cxn>
                </a:cxnLst>
                <a:rect l="l" t="t" r="r" b="b"/>
                <a:pathLst>
                  <a:path w="124643" h="109760">
                    <a:moveTo>
                      <a:pt x="273" y="55717"/>
                    </a:moveTo>
                    <a:lnTo>
                      <a:pt x="93029" y="273"/>
                    </a:lnTo>
                    <a:lnTo>
                      <a:pt x="125449" y="54494"/>
                    </a:lnTo>
                    <a:lnTo>
                      <a:pt x="32692" y="109952"/>
                    </a:lnTo>
                    <a:close/>
                  </a:path>
                </a:pathLst>
              </a:custGeom>
              <a:grpFill/>
              <a:ln w="1860" cap="flat">
                <a:noFill/>
                <a:prstDash val="solid"/>
                <a:miter/>
              </a:ln>
            </p:spPr>
            <p:txBody>
              <a:bodyPr rtlCol="0" anchor="ctr"/>
              <a:lstStyle/>
              <a:p>
                <a:endParaRPr lang="zh-CN" altLang="en-US">
                  <a:latin typeface="+mj-lt"/>
                  <a:ea typeface="+mn-ea"/>
                </a:endParaRPr>
              </a:p>
            </p:txBody>
          </p:sp>
          <p:sp>
            <p:nvSpPr>
              <p:cNvPr id="73" name="任意多边形: 形状 72">
                <a:extLst>
                  <a:ext uri="{FF2B5EF4-FFF2-40B4-BE49-F238E27FC236}">
                    <a16:creationId xmlns:a16="http://schemas.microsoft.com/office/drawing/2014/main" id="{19C01AA2-FCA9-4AD7-93C2-DDF4A9BBBBE9}"/>
                  </a:ext>
                </a:extLst>
              </p:cNvPr>
              <p:cNvSpPr/>
              <p:nvPr/>
            </p:nvSpPr>
            <p:spPr>
              <a:xfrm>
                <a:off x="2473207" y="2808172"/>
                <a:ext cx="120923" cy="120923"/>
              </a:xfrm>
              <a:custGeom>
                <a:avLst/>
                <a:gdLst>
                  <a:gd name="connsiteX0" fmla="*/ 273 w 120922"/>
                  <a:gd name="connsiteY0" fmla="*/ 77935 h 120922"/>
                  <a:gd name="connsiteX1" fmla="*/ 75408 w 120922"/>
                  <a:gd name="connsiteY1" fmla="*/ 273 h 120922"/>
                  <a:gd name="connsiteX2" fmla="*/ 120812 w 120922"/>
                  <a:gd name="connsiteY2" fmla="*/ 44198 h 120922"/>
                  <a:gd name="connsiteX3" fmla="*/ 45676 w 120922"/>
                  <a:gd name="connsiteY3" fmla="*/ 121860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77935"/>
                    </a:moveTo>
                    <a:lnTo>
                      <a:pt x="75408" y="273"/>
                    </a:lnTo>
                    <a:lnTo>
                      <a:pt x="120812" y="44198"/>
                    </a:lnTo>
                    <a:lnTo>
                      <a:pt x="45676" y="121860"/>
                    </a:lnTo>
                    <a:close/>
                  </a:path>
                </a:pathLst>
              </a:custGeom>
              <a:grpFill/>
              <a:ln w="1860" cap="flat">
                <a:noFill/>
                <a:prstDash val="solid"/>
                <a:miter/>
              </a:ln>
            </p:spPr>
            <p:txBody>
              <a:bodyPr rtlCol="0" anchor="ctr"/>
              <a:lstStyle/>
              <a:p>
                <a:endParaRPr lang="zh-CN" altLang="en-US">
                  <a:latin typeface="+mj-lt"/>
                  <a:ea typeface="+mn-ea"/>
                </a:endParaRPr>
              </a:p>
            </p:txBody>
          </p:sp>
          <p:sp>
            <p:nvSpPr>
              <p:cNvPr id="74" name="任意多边形: 形状 73">
                <a:extLst>
                  <a:ext uri="{FF2B5EF4-FFF2-40B4-BE49-F238E27FC236}">
                    <a16:creationId xmlns:a16="http://schemas.microsoft.com/office/drawing/2014/main" id="{15E8AD9F-6E8D-42F1-94FB-0CA530E952C1}"/>
                  </a:ext>
                </a:extLst>
              </p:cNvPr>
              <p:cNvSpPr/>
              <p:nvPr/>
            </p:nvSpPr>
            <p:spPr>
              <a:xfrm>
                <a:off x="2600870" y="2895915"/>
                <a:ext cx="107900" cy="124644"/>
              </a:xfrm>
              <a:custGeom>
                <a:avLst/>
                <a:gdLst>
                  <a:gd name="connsiteX0" fmla="*/ 273 w 107900"/>
                  <a:gd name="connsiteY0" fmla="*/ 94817 h 124643"/>
                  <a:gd name="connsiteX1" fmla="*/ 52612 w 107900"/>
                  <a:gd name="connsiteY1" fmla="*/ 273 h 124643"/>
                  <a:gd name="connsiteX2" fmla="*/ 107882 w 107900"/>
                  <a:gd name="connsiteY2" fmla="*/ 30864 h 124643"/>
                  <a:gd name="connsiteX3" fmla="*/ 55542 w 107900"/>
                  <a:gd name="connsiteY3" fmla="*/ 12540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94817"/>
                    </a:moveTo>
                    <a:lnTo>
                      <a:pt x="52612" y="273"/>
                    </a:lnTo>
                    <a:lnTo>
                      <a:pt x="107882" y="30864"/>
                    </a:lnTo>
                    <a:lnTo>
                      <a:pt x="55542" y="125409"/>
                    </a:lnTo>
                    <a:close/>
                  </a:path>
                </a:pathLst>
              </a:custGeom>
              <a:grpFill/>
              <a:ln w="1860" cap="flat">
                <a:noFill/>
                <a:prstDash val="solid"/>
                <a:miter/>
              </a:ln>
            </p:spPr>
            <p:txBody>
              <a:bodyPr rtlCol="0" anchor="ctr"/>
              <a:lstStyle/>
              <a:p>
                <a:endParaRPr lang="zh-CN" altLang="en-US">
                  <a:latin typeface="+mj-lt"/>
                  <a:ea typeface="+mn-ea"/>
                </a:endParaRPr>
              </a:p>
            </p:txBody>
          </p:sp>
          <p:sp>
            <p:nvSpPr>
              <p:cNvPr id="75" name="任意多边形: 形状 74">
                <a:extLst>
                  <a:ext uri="{FF2B5EF4-FFF2-40B4-BE49-F238E27FC236}">
                    <a16:creationId xmlns:a16="http://schemas.microsoft.com/office/drawing/2014/main" id="{988D8B73-1381-4B25-8A50-61DCCF2122F0}"/>
                  </a:ext>
                </a:extLst>
              </p:cNvPr>
              <p:cNvSpPr/>
              <p:nvPr/>
            </p:nvSpPr>
            <p:spPr>
              <a:xfrm>
                <a:off x="2751195" y="2953363"/>
                <a:ext cx="87437" cy="119063"/>
              </a:xfrm>
              <a:custGeom>
                <a:avLst/>
                <a:gdLst>
                  <a:gd name="connsiteX0" fmla="*/ 273 w 87436"/>
                  <a:gd name="connsiteY0" fmla="*/ 105166 h 119062"/>
                  <a:gd name="connsiteX1" fmla="*/ 26308 w 87436"/>
                  <a:gd name="connsiteY1" fmla="*/ 273 h 119062"/>
                  <a:gd name="connsiteX2" fmla="*/ 87612 w 87436"/>
                  <a:gd name="connsiteY2" fmla="*/ 15501 h 119062"/>
                  <a:gd name="connsiteX3" fmla="*/ 61577 w 87436"/>
                  <a:gd name="connsiteY3" fmla="*/ 120382 h 119062"/>
                </a:gdLst>
                <a:ahLst/>
                <a:cxnLst>
                  <a:cxn ang="0">
                    <a:pos x="connsiteX0" y="connsiteY0"/>
                  </a:cxn>
                  <a:cxn ang="0">
                    <a:pos x="connsiteX1" y="connsiteY1"/>
                  </a:cxn>
                  <a:cxn ang="0">
                    <a:pos x="connsiteX2" y="connsiteY2"/>
                  </a:cxn>
                  <a:cxn ang="0">
                    <a:pos x="connsiteX3" y="connsiteY3"/>
                  </a:cxn>
                </a:cxnLst>
                <a:rect l="l" t="t" r="r" b="b"/>
                <a:pathLst>
                  <a:path w="87436" h="119062">
                    <a:moveTo>
                      <a:pt x="273" y="105166"/>
                    </a:moveTo>
                    <a:lnTo>
                      <a:pt x="26308" y="273"/>
                    </a:lnTo>
                    <a:lnTo>
                      <a:pt x="87612" y="15501"/>
                    </a:lnTo>
                    <a:lnTo>
                      <a:pt x="61577" y="120382"/>
                    </a:lnTo>
                    <a:close/>
                  </a:path>
                </a:pathLst>
              </a:custGeom>
              <a:grpFill/>
              <a:ln w="1860" cap="flat">
                <a:noFill/>
                <a:prstDash val="solid"/>
                <a:miter/>
              </a:ln>
            </p:spPr>
            <p:txBody>
              <a:bodyPr rtlCol="0" anchor="ctr"/>
              <a:lstStyle/>
              <a:p>
                <a:endParaRPr lang="zh-CN" altLang="en-US">
                  <a:latin typeface="+mj-lt"/>
                  <a:ea typeface="+mn-ea"/>
                </a:endParaRPr>
              </a:p>
            </p:txBody>
          </p:sp>
        </p:grpSp>
        <p:sp>
          <p:nvSpPr>
            <p:cNvPr id="45" name="圆: 空心 44">
              <a:extLst>
                <a:ext uri="{FF2B5EF4-FFF2-40B4-BE49-F238E27FC236}">
                  <a16:creationId xmlns:a16="http://schemas.microsoft.com/office/drawing/2014/main" id="{E8D990CB-ED04-4A6E-9286-79DB7080C6FB}"/>
                </a:ext>
              </a:extLst>
            </p:cNvPr>
            <p:cNvSpPr/>
            <p:nvPr/>
          </p:nvSpPr>
          <p:spPr>
            <a:xfrm>
              <a:off x="8739433" y="2626836"/>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tx1"/>
                </a:solidFill>
                <a:latin typeface="+mj-lt"/>
                <a:ea typeface="+mn-ea"/>
                <a:cs typeface="阿里巴巴普惠体" panose="00020600040101010101" pitchFamily="18" charset="-122"/>
              </a:endParaRPr>
            </a:p>
          </p:txBody>
        </p:sp>
      </p:grpSp>
      <p:grpSp>
        <p:nvGrpSpPr>
          <p:cNvPr id="80" name="组合 79">
            <a:extLst>
              <a:ext uri="{FF2B5EF4-FFF2-40B4-BE49-F238E27FC236}">
                <a16:creationId xmlns:a16="http://schemas.microsoft.com/office/drawing/2014/main" id="{9ED9B803-7B7A-43C4-960D-7348DD537EC8}"/>
              </a:ext>
            </a:extLst>
          </p:cNvPr>
          <p:cNvGrpSpPr/>
          <p:nvPr userDrawn="1"/>
        </p:nvGrpSpPr>
        <p:grpSpPr>
          <a:xfrm>
            <a:off x="459103" y="1855995"/>
            <a:ext cx="837704" cy="837704"/>
            <a:chOff x="8739433" y="1034519"/>
            <a:chExt cx="1266927" cy="1266927"/>
          </a:xfrm>
          <a:solidFill>
            <a:schemeClr val="accent1"/>
          </a:solidFill>
        </p:grpSpPr>
        <p:grpSp>
          <p:nvGrpSpPr>
            <p:cNvPr id="81" name="组合 80">
              <a:extLst>
                <a:ext uri="{FF2B5EF4-FFF2-40B4-BE49-F238E27FC236}">
                  <a16:creationId xmlns:a16="http://schemas.microsoft.com/office/drawing/2014/main" id="{8110B030-AA44-4289-8D07-351738CAD60D}"/>
                </a:ext>
              </a:extLst>
            </p:cNvPr>
            <p:cNvGrpSpPr/>
            <p:nvPr/>
          </p:nvGrpSpPr>
          <p:grpSpPr>
            <a:xfrm>
              <a:off x="9019163" y="1292892"/>
              <a:ext cx="707466" cy="750181"/>
              <a:chOff x="7745413" y="4289425"/>
              <a:chExt cx="420688" cy="446088"/>
            </a:xfrm>
            <a:grpFill/>
          </p:grpSpPr>
          <p:sp>
            <p:nvSpPr>
              <p:cNvPr id="83" name="Freeform 861">
                <a:extLst>
                  <a:ext uri="{FF2B5EF4-FFF2-40B4-BE49-F238E27FC236}">
                    <a16:creationId xmlns:a16="http://schemas.microsoft.com/office/drawing/2014/main" id="{4618D14C-BED1-4D03-804D-1E44CCE48CF4}"/>
                  </a:ext>
                </a:extLst>
              </p:cNvPr>
              <p:cNvSpPr>
                <a:spLocks noEditPoints="1"/>
              </p:cNvSpPr>
              <p:nvPr/>
            </p:nvSpPr>
            <p:spPr bwMode="auto">
              <a:xfrm>
                <a:off x="7745413" y="4289425"/>
                <a:ext cx="420688" cy="396875"/>
              </a:xfrm>
              <a:custGeom>
                <a:avLst/>
                <a:gdLst>
                  <a:gd name="T0" fmla="*/ 82 w 164"/>
                  <a:gd name="T1" fmla="*/ 40 h 155"/>
                  <a:gd name="T2" fmla="*/ 124 w 164"/>
                  <a:gd name="T3" fmla="*/ 82 h 155"/>
                  <a:gd name="T4" fmla="*/ 113 w 164"/>
                  <a:gd name="T5" fmla="*/ 116 h 155"/>
                  <a:gd name="T6" fmla="*/ 135 w 164"/>
                  <a:gd name="T7" fmla="*/ 82 h 155"/>
                  <a:gd name="T8" fmla="*/ 82 w 164"/>
                  <a:gd name="T9" fmla="*/ 29 h 155"/>
                  <a:gd name="T10" fmla="*/ 82 w 164"/>
                  <a:gd name="T11" fmla="*/ 29 h 155"/>
                  <a:gd name="T12" fmla="*/ 29 w 164"/>
                  <a:gd name="T13" fmla="*/ 82 h 155"/>
                  <a:gd name="T14" fmla="*/ 52 w 164"/>
                  <a:gd name="T15" fmla="*/ 116 h 155"/>
                  <a:gd name="T16" fmla="*/ 40 w 164"/>
                  <a:gd name="T17" fmla="*/ 82 h 155"/>
                  <a:gd name="T18" fmla="*/ 82 w 164"/>
                  <a:gd name="T19" fmla="*/ 40 h 155"/>
                  <a:gd name="T20" fmla="*/ 82 w 164"/>
                  <a:gd name="T21" fmla="*/ 0 h 155"/>
                  <a:gd name="T22" fmla="*/ 0 w 164"/>
                  <a:gd name="T23" fmla="*/ 82 h 155"/>
                  <a:gd name="T24" fmla="*/ 8 w 164"/>
                  <a:gd name="T25" fmla="*/ 116 h 155"/>
                  <a:gd name="T26" fmla="*/ 57 w 164"/>
                  <a:gd name="T27" fmla="*/ 155 h 155"/>
                  <a:gd name="T28" fmla="*/ 55 w 164"/>
                  <a:gd name="T29" fmla="*/ 152 h 155"/>
                  <a:gd name="T30" fmla="*/ 18 w 164"/>
                  <a:gd name="T31" fmla="*/ 112 h 155"/>
                  <a:gd name="T32" fmla="*/ 11 w 164"/>
                  <a:gd name="T33" fmla="*/ 82 h 155"/>
                  <a:gd name="T34" fmla="*/ 82 w 164"/>
                  <a:gd name="T35" fmla="*/ 11 h 155"/>
                  <a:gd name="T36" fmla="*/ 153 w 164"/>
                  <a:gd name="T37" fmla="*/ 82 h 155"/>
                  <a:gd name="T38" fmla="*/ 110 w 164"/>
                  <a:gd name="T39" fmla="*/ 152 h 155"/>
                  <a:gd name="T40" fmla="*/ 109 w 164"/>
                  <a:gd name="T41" fmla="*/ 155 h 155"/>
                  <a:gd name="T42" fmla="*/ 164 w 164"/>
                  <a:gd name="T43" fmla="*/ 82 h 155"/>
                  <a:gd name="T44" fmla="*/ 82 w 164"/>
                  <a:gd name="T4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sp>
            <p:nvSpPr>
              <p:cNvPr id="84" name="Freeform 862">
                <a:extLst>
                  <a:ext uri="{FF2B5EF4-FFF2-40B4-BE49-F238E27FC236}">
                    <a16:creationId xmlns:a16="http://schemas.microsoft.com/office/drawing/2014/main" id="{1B3E8606-BA18-4037-A9FB-E42CA2B04A52}"/>
                  </a:ext>
                </a:extLst>
              </p:cNvPr>
              <p:cNvSpPr>
                <a:spLocks/>
              </p:cNvSpPr>
              <p:nvPr/>
            </p:nvSpPr>
            <p:spPr bwMode="auto">
              <a:xfrm>
                <a:off x="7888288" y="4533900"/>
                <a:ext cx="133350" cy="201613"/>
              </a:xfrm>
              <a:custGeom>
                <a:avLst/>
                <a:gdLst>
                  <a:gd name="T0" fmla="*/ 50 w 52"/>
                  <a:gd name="T1" fmla="*/ 12 h 79"/>
                  <a:gd name="T2" fmla="*/ 36 w 52"/>
                  <a:gd name="T3" fmla="*/ 77 h 79"/>
                  <a:gd name="T4" fmla="*/ 26 w 52"/>
                  <a:gd name="T5" fmla="*/ 79 h 79"/>
                  <a:gd name="T6" fmla="*/ 16 w 52"/>
                  <a:gd name="T7" fmla="*/ 77 h 79"/>
                  <a:gd name="T8" fmla="*/ 2 w 52"/>
                  <a:gd name="T9" fmla="*/ 12 h 79"/>
                  <a:gd name="T10" fmla="*/ 26 w 52"/>
                  <a:gd name="T11" fmla="*/ 0 h 79"/>
                  <a:gd name="T12" fmla="*/ 50 w 52"/>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sp>
            <p:nvSpPr>
              <p:cNvPr id="85" name="Oval 863">
                <a:extLst>
                  <a:ext uri="{FF2B5EF4-FFF2-40B4-BE49-F238E27FC236}">
                    <a16:creationId xmlns:a16="http://schemas.microsoft.com/office/drawing/2014/main" id="{DD69DABD-D7DE-4368-81CD-917BC7032D13}"/>
                  </a:ext>
                </a:extLst>
              </p:cNvPr>
              <p:cNvSpPr>
                <a:spLocks noChangeArrowheads="1"/>
              </p:cNvSpPr>
              <p:nvPr/>
            </p:nvSpPr>
            <p:spPr bwMode="auto">
              <a:xfrm>
                <a:off x="7908925" y="4425950"/>
                <a:ext cx="92075"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grpSp>
        <p:sp>
          <p:nvSpPr>
            <p:cNvPr id="82" name="圆: 空心 81">
              <a:extLst>
                <a:ext uri="{FF2B5EF4-FFF2-40B4-BE49-F238E27FC236}">
                  <a16:creationId xmlns:a16="http://schemas.microsoft.com/office/drawing/2014/main" id="{FF7161C7-7B2A-41F0-8DEE-0926DEF774CD}"/>
                </a:ext>
              </a:extLst>
            </p:cNvPr>
            <p:cNvSpPr/>
            <p:nvPr/>
          </p:nvSpPr>
          <p:spPr>
            <a:xfrm>
              <a:off x="8739433" y="1034519"/>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tx1"/>
                </a:solidFill>
                <a:latin typeface="+mj-lt"/>
                <a:ea typeface="+mn-ea"/>
                <a:cs typeface="阿里巴巴普惠体" panose="00020600040101010101" pitchFamily="18" charset="-122"/>
              </a:endParaRPr>
            </a:p>
          </p:txBody>
        </p:sp>
      </p:grpSp>
      <p:sp>
        <p:nvSpPr>
          <p:cNvPr id="2" name="文本占位符 1">
            <a:extLst>
              <a:ext uri="{FF2B5EF4-FFF2-40B4-BE49-F238E27FC236}">
                <a16:creationId xmlns:a16="http://schemas.microsoft.com/office/drawing/2014/main" id="{107734DA-A700-4C18-A356-810D7CC28CB3}"/>
              </a:ext>
            </a:extLst>
          </p:cNvPr>
          <p:cNvSpPr>
            <a:spLocks noGrp="1"/>
          </p:cNvSpPr>
          <p:nvPr>
            <p:ph type="body" sz="quarter" idx="24" hasCustomPrompt="1"/>
          </p:nvPr>
        </p:nvSpPr>
        <p:spPr>
          <a:xfrm>
            <a:off x="1455676" y="2411070"/>
            <a:ext cx="217980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r>
              <a:rPr lang="en-US" altLang="zh-CN" dirty="0"/>
              <a:t>1</a:t>
            </a:r>
            <a:endParaRPr lang="zh-CN" altLang="en-US" dirty="0"/>
          </a:p>
        </p:txBody>
      </p:sp>
      <p:sp>
        <p:nvSpPr>
          <p:cNvPr id="20" name="文本占位符 19">
            <a:extLst>
              <a:ext uri="{FF2B5EF4-FFF2-40B4-BE49-F238E27FC236}">
                <a16:creationId xmlns:a16="http://schemas.microsoft.com/office/drawing/2014/main" id="{83CCE8BC-B1C1-4D7C-95D2-AF71A4241777}"/>
              </a:ext>
            </a:extLst>
          </p:cNvPr>
          <p:cNvSpPr>
            <a:spLocks noGrp="1"/>
          </p:cNvSpPr>
          <p:nvPr>
            <p:ph type="body" sz="quarter" idx="25" hasCustomPrompt="1"/>
          </p:nvPr>
        </p:nvSpPr>
        <p:spPr>
          <a:xfrm>
            <a:off x="666994" y="3173784"/>
            <a:ext cx="2968488" cy="14976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sp>
        <p:nvSpPr>
          <p:cNvPr id="21" name="文本占位符 20">
            <a:extLst>
              <a:ext uri="{FF2B5EF4-FFF2-40B4-BE49-F238E27FC236}">
                <a16:creationId xmlns:a16="http://schemas.microsoft.com/office/drawing/2014/main" id="{EFB062D8-769D-4716-A4A5-35A1C3E87600}"/>
              </a:ext>
            </a:extLst>
          </p:cNvPr>
          <p:cNvSpPr>
            <a:spLocks noGrp="1"/>
          </p:cNvSpPr>
          <p:nvPr>
            <p:ph type="body" sz="quarter" idx="26" hasCustomPrompt="1"/>
          </p:nvPr>
        </p:nvSpPr>
        <p:spPr>
          <a:xfrm>
            <a:off x="5394826" y="2411070"/>
            <a:ext cx="217980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r>
              <a:rPr lang="en-US" altLang="zh-CN" dirty="0"/>
              <a:t>2</a:t>
            </a:r>
            <a:endParaRPr lang="zh-CN" altLang="en-US" dirty="0"/>
          </a:p>
        </p:txBody>
      </p:sp>
      <p:sp>
        <p:nvSpPr>
          <p:cNvPr id="91" name="文本占位符 90">
            <a:extLst>
              <a:ext uri="{FF2B5EF4-FFF2-40B4-BE49-F238E27FC236}">
                <a16:creationId xmlns:a16="http://schemas.microsoft.com/office/drawing/2014/main" id="{9D7C0F12-B794-4C5D-A554-F0947C9F3CB9}"/>
              </a:ext>
            </a:extLst>
          </p:cNvPr>
          <p:cNvSpPr>
            <a:spLocks noGrp="1"/>
          </p:cNvSpPr>
          <p:nvPr>
            <p:ph type="body" sz="quarter" idx="27" hasCustomPrompt="1"/>
          </p:nvPr>
        </p:nvSpPr>
        <p:spPr>
          <a:xfrm>
            <a:off x="4606144" y="3173784"/>
            <a:ext cx="2968488" cy="14976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sp>
        <p:nvSpPr>
          <p:cNvPr id="94" name="文本占位符 93">
            <a:extLst>
              <a:ext uri="{FF2B5EF4-FFF2-40B4-BE49-F238E27FC236}">
                <a16:creationId xmlns:a16="http://schemas.microsoft.com/office/drawing/2014/main" id="{23E868B9-7FA3-47D0-AD02-2D9E2AE5AF90}"/>
              </a:ext>
            </a:extLst>
          </p:cNvPr>
          <p:cNvSpPr>
            <a:spLocks noGrp="1"/>
          </p:cNvSpPr>
          <p:nvPr>
            <p:ph type="body" sz="quarter" idx="30" hasCustomPrompt="1"/>
          </p:nvPr>
        </p:nvSpPr>
        <p:spPr>
          <a:xfrm>
            <a:off x="8550212" y="3173784"/>
            <a:ext cx="2968488" cy="14976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p>
          <a:p>
            <a:pPr lvl="0"/>
            <a:r>
              <a:rPr lang="zh-CN" altLang="en-US" dirty="0"/>
              <a:t>请在此处添加文字说明</a:t>
            </a:r>
            <a:endParaRPr lang="en-US" altLang="zh-CN" dirty="0"/>
          </a:p>
          <a:p>
            <a:pPr lvl="0"/>
            <a:r>
              <a:rPr lang="zh-CN" altLang="en-US" dirty="0"/>
              <a:t>请在此处添加文字说明</a:t>
            </a:r>
          </a:p>
        </p:txBody>
      </p:sp>
      <p:sp>
        <p:nvSpPr>
          <p:cNvPr id="95" name="文本占位符 94">
            <a:extLst>
              <a:ext uri="{FF2B5EF4-FFF2-40B4-BE49-F238E27FC236}">
                <a16:creationId xmlns:a16="http://schemas.microsoft.com/office/drawing/2014/main" id="{F1D3EED0-EB62-43AE-A6C3-A7D4C41C3EFF}"/>
              </a:ext>
            </a:extLst>
          </p:cNvPr>
          <p:cNvSpPr>
            <a:spLocks noGrp="1"/>
          </p:cNvSpPr>
          <p:nvPr>
            <p:ph type="body" sz="quarter" idx="31" hasCustomPrompt="1"/>
          </p:nvPr>
        </p:nvSpPr>
        <p:spPr>
          <a:xfrm>
            <a:off x="9338894" y="2411070"/>
            <a:ext cx="217980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输入标题</a:t>
            </a:r>
            <a:r>
              <a:rPr lang="en-US" altLang="zh-CN" dirty="0"/>
              <a:t>3</a:t>
            </a:r>
            <a:endParaRPr lang="zh-CN" altLang="en-US" dirty="0"/>
          </a:p>
        </p:txBody>
      </p:sp>
      <p:cxnSp>
        <p:nvCxnSpPr>
          <p:cNvPr id="100" name="直接连接符 99">
            <a:extLst>
              <a:ext uri="{FF2B5EF4-FFF2-40B4-BE49-F238E27FC236}">
                <a16:creationId xmlns:a16="http://schemas.microsoft.com/office/drawing/2014/main" id="{6621EB80-3815-4C02-BFAB-86B26DA1A41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101" name="图形 13">
            <a:extLst>
              <a:ext uri="{FF2B5EF4-FFF2-40B4-BE49-F238E27FC236}">
                <a16:creationId xmlns:a16="http://schemas.microsoft.com/office/drawing/2014/main" id="{EC163124-8C8B-4E4B-AE41-548A94FB48DF}"/>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102" name="任意多边形: 形状 101">
              <a:extLst>
                <a:ext uri="{FF2B5EF4-FFF2-40B4-BE49-F238E27FC236}">
                  <a16:creationId xmlns:a16="http://schemas.microsoft.com/office/drawing/2014/main" id="{5DDC80EA-42B3-43CC-841C-5145C5C6EAF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103" name="任意多边形: 形状 102">
              <a:extLst>
                <a:ext uri="{FF2B5EF4-FFF2-40B4-BE49-F238E27FC236}">
                  <a16:creationId xmlns:a16="http://schemas.microsoft.com/office/drawing/2014/main" id="{F37D3F0F-2A57-449E-9C01-44F0E0B0A907}"/>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104" name="任意多边形: 形状 103">
              <a:extLst>
                <a:ext uri="{FF2B5EF4-FFF2-40B4-BE49-F238E27FC236}">
                  <a16:creationId xmlns:a16="http://schemas.microsoft.com/office/drawing/2014/main" id="{85809FDC-8EB3-4CC8-A654-87A72FC90F23}"/>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105" name="任意多边形: 形状 104">
              <a:extLst>
                <a:ext uri="{FF2B5EF4-FFF2-40B4-BE49-F238E27FC236}">
                  <a16:creationId xmlns:a16="http://schemas.microsoft.com/office/drawing/2014/main" id="{EC400639-B2C0-412A-9E72-72D368B66FA3}"/>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106" name="任意多边形: 形状 105">
              <a:extLst>
                <a:ext uri="{FF2B5EF4-FFF2-40B4-BE49-F238E27FC236}">
                  <a16:creationId xmlns:a16="http://schemas.microsoft.com/office/drawing/2014/main" id="{C438740F-881D-4165-AB9C-4919E8B9C416}"/>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107" name="任意多边形: 形状 106">
              <a:extLst>
                <a:ext uri="{FF2B5EF4-FFF2-40B4-BE49-F238E27FC236}">
                  <a16:creationId xmlns:a16="http://schemas.microsoft.com/office/drawing/2014/main" id="{9D3189FF-F689-40FD-8C76-FDE4EE93A42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108" name="矩形 107">
            <a:extLst>
              <a:ext uri="{FF2B5EF4-FFF2-40B4-BE49-F238E27FC236}">
                <a16:creationId xmlns:a16="http://schemas.microsoft.com/office/drawing/2014/main" id="{575215AC-CEE5-4F04-83CA-277CCFE18432}"/>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useBgFill="1">
        <p:nvSpPr>
          <p:cNvPr id="109" name="椭圆 108">
            <a:extLst>
              <a:ext uri="{FF2B5EF4-FFF2-40B4-BE49-F238E27FC236}">
                <a16:creationId xmlns:a16="http://schemas.microsoft.com/office/drawing/2014/main" id="{3ED178C7-6A17-4EDD-95DD-295C504AC86C}"/>
              </a:ext>
            </a:extLst>
          </p:cNvPr>
          <p:cNvSpPr/>
          <p:nvPr userDrawn="1"/>
        </p:nvSpPr>
        <p:spPr>
          <a:xfrm>
            <a:off x="4264561" y="1723501"/>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86" name="组合 85">
            <a:extLst>
              <a:ext uri="{FF2B5EF4-FFF2-40B4-BE49-F238E27FC236}">
                <a16:creationId xmlns:a16="http://schemas.microsoft.com/office/drawing/2014/main" id="{804DB6E3-BFCC-41DD-BF4D-F3123BDAA6BB}"/>
              </a:ext>
            </a:extLst>
          </p:cNvPr>
          <p:cNvGrpSpPr>
            <a:grpSpLocks/>
          </p:cNvGrpSpPr>
          <p:nvPr userDrawn="1"/>
        </p:nvGrpSpPr>
        <p:grpSpPr>
          <a:xfrm>
            <a:off x="4398253" y="1855995"/>
            <a:ext cx="837704" cy="837704"/>
            <a:chOff x="10521781" y="1034519"/>
            <a:chExt cx="1266927" cy="1266927"/>
          </a:xfrm>
          <a:solidFill>
            <a:schemeClr val="accent2"/>
          </a:solidFill>
        </p:grpSpPr>
        <p:sp>
          <p:nvSpPr>
            <p:cNvPr id="87" name="图形 6">
              <a:extLst>
                <a:ext uri="{FF2B5EF4-FFF2-40B4-BE49-F238E27FC236}">
                  <a16:creationId xmlns:a16="http://schemas.microsoft.com/office/drawing/2014/main" id="{DB2ED45E-3584-4789-B3D6-D4070A06B15A}"/>
                </a:ext>
              </a:extLst>
            </p:cNvPr>
            <p:cNvSpPr/>
            <p:nvPr/>
          </p:nvSpPr>
          <p:spPr>
            <a:xfrm>
              <a:off x="10823338" y="1367293"/>
              <a:ext cx="663812" cy="673460"/>
            </a:xfrm>
            <a:custGeom>
              <a:avLst/>
              <a:gdLst>
                <a:gd name="connsiteX0" fmla="*/ 1252092 w 1279921"/>
                <a:gd name="connsiteY0" fmla="*/ 103894 h 1298525"/>
                <a:gd name="connsiteX1" fmla="*/ 1175631 w 1279921"/>
                <a:gd name="connsiteY1" fmla="*/ 70966 h 1298525"/>
                <a:gd name="connsiteX2" fmla="*/ 1021408 w 1279921"/>
                <a:gd name="connsiteY2" fmla="*/ 70966 h 1298525"/>
                <a:gd name="connsiteX3" fmla="*/ 1021408 w 1279921"/>
                <a:gd name="connsiteY3" fmla="*/ 45665 h 1298525"/>
                <a:gd name="connsiteX4" fmla="*/ 976016 w 1279921"/>
                <a:gd name="connsiteY4" fmla="*/ 273 h 1298525"/>
                <a:gd name="connsiteX5" fmla="*/ 308894 w 1279921"/>
                <a:gd name="connsiteY5" fmla="*/ 273 h 1298525"/>
                <a:gd name="connsiteX6" fmla="*/ 263501 w 1279921"/>
                <a:gd name="connsiteY6" fmla="*/ 45665 h 1298525"/>
                <a:gd name="connsiteX7" fmla="*/ 263501 w 1279921"/>
                <a:gd name="connsiteY7" fmla="*/ 70966 h 1298525"/>
                <a:gd name="connsiteX8" fmla="*/ 105371 w 1279921"/>
                <a:gd name="connsiteY8" fmla="*/ 70966 h 1298525"/>
                <a:gd name="connsiteX9" fmla="*/ 28911 w 1279921"/>
                <a:gd name="connsiteY9" fmla="*/ 103894 h 1298525"/>
                <a:gd name="connsiteX10" fmla="*/ 447 w 1279921"/>
                <a:gd name="connsiteY10" fmla="*/ 182029 h 1298525"/>
                <a:gd name="connsiteX11" fmla="*/ 151694 w 1279921"/>
                <a:gd name="connsiteY11" fmla="*/ 575493 h 1298525"/>
                <a:gd name="connsiteX12" fmla="*/ 362472 w 1279921"/>
                <a:gd name="connsiteY12" fmla="*/ 693254 h 1298525"/>
                <a:gd name="connsiteX13" fmla="*/ 586086 w 1279921"/>
                <a:gd name="connsiteY13" fmla="*/ 929704 h 1298525"/>
                <a:gd name="connsiteX14" fmla="*/ 586086 w 1279921"/>
                <a:gd name="connsiteY14" fmla="*/ 1159272 h 1298525"/>
                <a:gd name="connsiteX15" fmla="*/ 364704 w 1279921"/>
                <a:gd name="connsiteY15" fmla="*/ 1159272 h 1298525"/>
                <a:gd name="connsiteX16" fmla="*/ 314289 w 1279921"/>
                <a:gd name="connsiteY16" fmla="*/ 1209687 h 1298525"/>
                <a:gd name="connsiteX17" fmla="*/ 314289 w 1279921"/>
                <a:gd name="connsiteY17" fmla="*/ 1248755 h 1298525"/>
                <a:gd name="connsiteX18" fmla="*/ 364704 w 1279921"/>
                <a:gd name="connsiteY18" fmla="*/ 1299170 h 1298525"/>
                <a:gd name="connsiteX19" fmla="*/ 920019 w 1279921"/>
                <a:gd name="connsiteY19" fmla="*/ 1299170 h 1298525"/>
                <a:gd name="connsiteX20" fmla="*/ 970435 w 1279921"/>
                <a:gd name="connsiteY20" fmla="*/ 1248755 h 1298525"/>
                <a:gd name="connsiteX21" fmla="*/ 970435 w 1279921"/>
                <a:gd name="connsiteY21" fmla="*/ 1209687 h 1298525"/>
                <a:gd name="connsiteX22" fmla="*/ 920019 w 1279921"/>
                <a:gd name="connsiteY22" fmla="*/ 1159272 h 1298525"/>
                <a:gd name="connsiteX23" fmla="*/ 698823 w 1279921"/>
                <a:gd name="connsiteY23" fmla="*/ 1159272 h 1298525"/>
                <a:gd name="connsiteX24" fmla="*/ 698823 w 1279921"/>
                <a:gd name="connsiteY24" fmla="*/ 929890 h 1298525"/>
                <a:gd name="connsiteX25" fmla="*/ 922810 w 1279921"/>
                <a:gd name="connsiteY25" fmla="*/ 692509 h 1298525"/>
                <a:gd name="connsiteX26" fmla="*/ 1129123 w 1279921"/>
                <a:gd name="connsiteY26" fmla="*/ 575679 h 1298525"/>
                <a:gd name="connsiteX27" fmla="*/ 1280369 w 1279921"/>
                <a:gd name="connsiteY27" fmla="*/ 182215 h 1298525"/>
                <a:gd name="connsiteX28" fmla="*/ 1252092 w 1279921"/>
                <a:gd name="connsiteY28" fmla="*/ 103894 h 1298525"/>
                <a:gd name="connsiteX29" fmla="*/ 193180 w 1279921"/>
                <a:gd name="connsiteY29" fmla="*/ 526938 h 1298525"/>
                <a:gd name="connsiteX30" fmla="*/ 64257 w 1279921"/>
                <a:gd name="connsiteY30" fmla="*/ 178494 h 1298525"/>
                <a:gd name="connsiteX31" fmla="*/ 75419 w 1279921"/>
                <a:gd name="connsiteY31" fmla="*/ 147984 h 1298525"/>
                <a:gd name="connsiteX32" fmla="*/ 105371 w 1279921"/>
                <a:gd name="connsiteY32" fmla="*/ 135148 h 1298525"/>
                <a:gd name="connsiteX33" fmla="*/ 263501 w 1279921"/>
                <a:gd name="connsiteY33" fmla="*/ 135148 h 1298525"/>
                <a:gd name="connsiteX34" fmla="*/ 263501 w 1279921"/>
                <a:gd name="connsiteY34" fmla="*/ 336624 h 1298525"/>
                <a:gd name="connsiteX35" fmla="*/ 326939 w 1279921"/>
                <a:gd name="connsiteY35" fmla="*/ 616049 h 1298525"/>
                <a:gd name="connsiteX36" fmla="*/ 193180 w 1279921"/>
                <a:gd name="connsiteY36" fmla="*/ 526938 h 1298525"/>
                <a:gd name="connsiteX37" fmla="*/ 710544 w 1279921"/>
                <a:gd name="connsiteY37" fmla="*/ 569168 h 1298525"/>
                <a:gd name="connsiteX38" fmla="*/ 700498 w 1279921"/>
                <a:gd name="connsiteY38" fmla="*/ 579214 h 1298525"/>
                <a:gd name="connsiteX39" fmla="*/ 632781 w 1279921"/>
                <a:gd name="connsiteY39" fmla="*/ 579214 h 1298525"/>
                <a:gd name="connsiteX40" fmla="*/ 622735 w 1279921"/>
                <a:gd name="connsiteY40" fmla="*/ 569168 h 1298525"/>
                <a:gd name="connsiteX41" fmla="*/ 622735 w 1279921"/>
                <a:gd name="connsiteY41" fmla="*/ 285650 h 1298525"/>
                <a:gd name="connsiteX42" fmla="*/ 606922 w 1279921"/>
                <a:gd name="connsiteY42" fmla="*/ 277465 h 1298525"/>
                <a:gd name="connsiteX43" fmla="*/ 542182 w 1279921"/>
                <a:gd name="connsiteY43" fmla="*/ 312440 h 1298525"/>
                <a:gd name="connsiteX44" fmla="*/ 528043 w 1279921"/>
                <a:gd name="connsiteY44" fmla="*/ 303138 h 1298525"/>
                <a:gd name="connsiteX45" fmla="*/ 528043 w 1279921"/>
                <a:gd name="connsiteY45" fmla="*/ 245839 h 1298525"/>
                <a:gd name="connsiteX46" fmla="*/ 533810 w 1279921"/>
                <a:gd name="connsiteY46" fmla="*/ 236909 h 1298525"/>
                <a:gd name="connsiteX47" fmla="*/ 626828 w 1279921"/>
                <a:gd name="connsiteY47" fmla="*/ 182773 h 1298525"/>
                <a:gd name="connsiteX48" fmla="*/ 632409 w 1279921"/>
                <a:gd name="connsiteY48" fmla="*/ 180913 h 1298525"/>
                <a:gd name="connsiteX49" fmla="*/ 700312 w 1279921"/>
                <a:gd name="connsiteY49" fmla="*/ 180913 h 1298525"/>
                <a:gd name="connsiteX50" fmla="*/ 710358 w 1279921"/>
                <a:gd name="connsiteY50" fmla="*/ 190959 h 1298525"/>
                <a:gd name="connsiteX51" fmla="*/ 710358 w 1279921"/>
                <a:gd name="connsiteY51" fmla="*/ 569168 h 1298525"/>
                <a:gd name="connsiteX52" fmla="*/ 1087637 w 1279921"/>
                <a:gd name="connsiteY52" fmla="*/ 526938 h 1298525"/>
                <a:gd name="connsiteX53" fmla="*/ 958714 w 1279921"/>
                <a:gd name="connsiteY53" fmla="*/ 613817 h 1298525"/>
                <a:gd name="connsiteX54" fmla="*/ 1021222 w 1279921"/>
                <a:gd name="connsiteY54" fmla="*/ 336624 h 1298525"/>
                <a:gd name="connsiteX55" fmla="*/ 1021222 w 1279921"/>
                <a:gd name="connsiteY55" fmla="*/ 134962 h 1298525"/>
                <a:gd name="connsiteX56" fmla="*/ 1175445 w 1279921"/>
                <a:gd name="connsiteY56" fmla="*/ 134962 h 1298525"/>
                <a:gd name="connsiteX57" fmla="*/ 1205397 w 1279921"/>
                <a:gd name="connsiteY57" fmla="*/ 147798 h 1298525"/>
                <a:gd name="connsiteX58" fmla="*/ 1216559 w 1279921"/>
                <a:gd name="connsiteY58" fmla="*/ 178308 h 1298525"/>
                <a:gd name="connsiteX59" fmla="*/ 1087637 w 1279921"/>
                <a:gd name="connsiteY59" fmla="*/ 526938 h 129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79921" h="1298525">
                  <a:moveTo>
                    <a:pt x="1252092" y="103894"/>
                  </a:moveTo>
                  <a:cubicBezTo>
                    <a:pt x="1232372" y="82872"/>
                    <a:pt x="1204467" y="70966"/>
                    <a:pt x="1175631" y="70966"/>
                  </a:cubicBezTo>
                  <a:lnTo>
                    <a:pt x="1021408" y="70966"/>
                  </a:lnTo>
                  <a:lnTo>
                    <a:pt x="1021408" y="45665"/>
                  </a:lnTo>
                  <a:cubicBezTo>
                    <a:pt x="1021408" y="20550"/>
                    <a:pt x="1001130" y="273"/>
                    <a:pt x="976016" y="273"/>
                  </a:cubicBezTo>
                  <a:lnTo>
                    <a:pt x="308894" y="273"/>
                  </a:lnTo>
                  <a:cubicBezTo>
                    <a:pt x="283779" y="273"/>
                    <a:pt x="263501" y="20550"/>
                    <a:pt x="263501" y="45665"/>
                  </a:cubicBezTo>
                  <a:lnTo>
                    <a:pt x="263501" y="70966"/>
                  </a:lnTo>
                  <a:lnTo>
                    <a:pt x="105371" y="70966"/>
                  </a:lnTo>
                  <a:cubicBezTo>
                    <a:pt x="76536" y="70966"/>
                    <a:pt x="48630" y="83058"/>
                    <a:pt x="28911" y="103894"/>
                  </a:cubicBezTo>
                  <a:cubicBezTo>
                    <a:pt x="9191" y="124730"/>
                    <a:pt x="-1227" y="153379"/>
                    <a:pt x="447" y="182029"/>
                  </a:cubicBezTo>
                  <a:cubicBezTo>
                    <a:pt x="7703" y="310393"/>
                    <a:pt x="51793" y="490475"/>
                    <a:pt x="151694" y="575493"/>
                  </a:cubicBezTo>
                  <a:cubicBezTo>
                    <a:pt x="232061" y="643954"/>
                    <a:pt x="304243" y="684138"/>
                    <a:pt x="362472" y="693254"/>
                  </a:cubicBezTo>
                  <a:cubicBezTo>
                    <a:pt x="419771" y="805061"/>
                    <a:pt x="497905" y="900311"/>
                    <a:pt x="586086" y="929704"/>
                  </a:cubicBezTo>
                  <a:lnTo>
                    <a:pt x="586086" y="1159272"/>
                  </a:lnTo>
                  <a:lnTo>
                    <a:pt x="364704" y="1159272"/>
                  </a:lnTo>
                  <a:cubicBezTo>
                    <a:pt x="336799" y="1159272"/>
                    <a:pt x="314289" y="1181782"/>
                    <a:pt x="314289" y="1209687"/>
                  </a:cubicBezTo>
                  <a:lnTo>
                    <a:pt x="314289" y="1248755"/>
                  </a:lnTo>
                  <a:cubicBezTo>
                    <a:pt x="314289" y="1276660"/>
                    <a:pt x="336799" y="1299170"/>
                    <a:pt x="364704" y="1299170"/>
                  </a:cubicBezTo>
                  <a:lnTo>
                    <a:pt x="920019" y="1299170"/>
                  </a:lnTo>
                  <a:cubicBezTo>
                    <a:pt x="947924" y="1299170"/>
                    <a:pt x="970435" y="1276660"/>
                    <a:pt x="970435" y="1248755"/>
                  </a:cubicBezTo>
                  <a:lnTo>
                    <a:pt x="970435" y="1209687"/>
                  </a:lnTo>
                  <a:cubicBezTo>
                    <a:pt x="970435" y="1181782"/>
                    <a:pt x="947924" y="1159272"/>
                    <a:pt x="920019" y="1159272"/>
                  </a:cubicBezTo>
                  <a:lnTo>
                    <a:pt x="698823" y="1159272"/>
                  </a:lnTo>
                  <a:lnTo>
                    <a:pt x="698823" y="929890"/>
                  </a:lnTo>
                  <a:cubicBezTo>
                    <a:pt x="787190" y="900311"/>
                    <a:pt x="865511" y="804689"/>
                    <a:pt x="922810" y="692509"/>
                  </a:cubicBezTo>
                  <a:cubicBezTo>
                    <a:pt x="980108" y="682091"/>
                    <a:pt x="1050802" y="642280"/>
                    <a:pt x="1129123" y="575679"/>
                  </a:cubicBezTo>
                  <a:cubicBezTo>
                    <a:pt x="1229024" y="490661"/>
                    <a:pt x="1273114" y="310579"/>
                    <a:pt x="1280369" y="182215"/>
                  </a:cubicBezTo>
                  <a:cubicBezTo>
                    <a:pt x="1282044" y="153379"/>
                    <a:pt x="1271812" y="124916"/>
                    <a:pt x="1252092" y="103894"/>
                  </a:cubicBezTo>
                  <a:close/>
                  <a:moveTo>
                    <a:pt x="193180" y="526938"/>
                  </a:moveTo>
                  <a:cubicBezTo>
                    <a:pt x="102767" y="449920"/>
                    <a:pt x="69652" y="271698"/>
                    <a:pt x="64257" y="178494"/>
                  </a:cubicBezTo>
                  <a:cubicBezTo>
                    <a:pt x="63513" y="167146"/>
                    <a:pt x="67606" y="156356"/>
                    <a:pt x="75419" y="147984"/>
                  </a:cubicBezTo>
                  <a:cubicBezTo>
                    <a:pt x="83233" y="139613"/>
                    <a:pt x="93837" y="135148"/>
                    <a:pt x="105371" y="135148"/>
                  </a:cubicBezTo>
                  <a:lnTo>
                    <a:pt x="263501" y="135148"/>
                  </a:lnTo>
                  <a:lnTo>
                    <a:pt x="263501" y="336624"/>
                  </a:lnTo>
                  <a:cubicBezTo>
                    <a:pt x="263501" y="414201"/>
                    <a:pt x="286941" y="517264"/>
                    <a:pt x="326939" y="616049"/>
                  </a:cubicBezTo>
                  <a:cubicBezTo>
                    <a:pt x="294755" y="601910"/>
                    <a:pt x="250665" y="575679"/>
                    <a:pt x="193180" y="526938"/>
                  </a:cubicBezTo>
                  <a:close/>
                  <a:moveTo>
                    <a:pt x="710544" y="569168"/>
                  </a:moveTo>
                  <a:cubicBezTo>
                    <a:pt x="710544" y="574749"/>
                    <a:pt x="706079" y="579214"/>
                    <a:pt x="700498" y="579214"/>
                  </a:cubicBezTo>
                  <a:lnTo>
                    <a:pt x="632781" y="579214"/>
                  </a:lnTo>
                  <a:cubicBezTo>
                    <a:pt x="627200" y="579214"/>
                    <a:pt x="622735" y="574749"/>
                    <a:pt x="622735" y="569168"/>
                  </a:cubicBezTo>
                  <a:lnTo>
                    <a:pt x="622735" y="285650"/>
                  </a:lnTo>
                  <a:cubicBezTo>
                    <a:pt x="622735" y="277465"/>
                    <a:pt x="613619" y="273000"/>
                    <a:pt x="606922" y="277465"/>
                  </a:cubicBezTo>
                  <a:cubicBezTo>
                    <a:pt x="586830" y="290859"/>
                    <a:pt x="565250" y="302580"/>
                    <a:pt x="542182" y="312440"/>
                  </a:cubicBezTo>
                  <a:cubicBezTo>
                    <a:pt x="535484" y="315230"/>
                    <a:pt x="528043" y="310207"/>
                    <a:pt x="528043" y="303138"/>
                  </a:cubicBezTo>
                  <a:lnTo>
                    <a:pt x="528043" y="245839"/>
                  </a:lnTo>
                  <a:cubicBezTo>
                    <a:pt x="528043" y="241932"/>
                    <a:pt x="530275" y="238398"/>
                    <a:pt x="533810" y="236909"/>
                  </a:cubicBezTo>
                  <a:cubicBezTo>
                    <a:pt x="566738" y="221468"/>
                    <a:pt x="597620" y="203423"/>
                    <a:pt x="626828" y="182773"/>
                  </a:cubicBezTo>
                  <a:cubicBezTo>
                    <a:pt x="628502" y="181657"/>
                    <a:pt x="630548" y="180913"/>
                    <a:pt x="632409" y="180913"/>
                  </a:cubicBezTo>
                  <a:lnTo>
                    <a:pt x="700312" y="180913"/>
                  </a:lnTo>
                  <a:cubicBezTo>
                    <a:pt x="705893" y="180913"/>
                    <a:pt x="710358" y="185378"/>
                    <a:pt x="710358" y="190959"/>
                  </a:cubicBezTo>
                  <a:lnTo>
                    <a:pt x="710358" y="569168"/>
                  </a:lnTo>
                  <a:close/>
                  <a:moveTo>
                    <a:pt x="1087637" y="526938"/>
                  </a:moveTo>
                  <a:cubicBezTo>
                    <a:pt x="1033129" y="573447"/>
                    <a:pt x="990526" y="599306"/>
                    <a:pt x="958714" y="613817"/>
                  </a:cubicBezTo>
                  <a:cubicBezTo>
                    <a:pt x="998154" y="515590"/>
                    <a:pt x="1021222" y="413643"/>
                    <a:pt x="1021222" y="336624"/>
                  </a:cubicBezTo>
                  <a:lnTo>
                    <a:pt x="1021222" y="134962"/>
                  </a:lnTo>
                  <a:lnTo>
                    <a:pt x="1175445" y="134962"/>
                  </a:lnTo>
                  <a:cubicBezTo>
                    <a:pt x="1186980" y="134962"/>
                    <a:pt x="1197584" y="139613"/>
                    <a:pt x="1205397" y="147798"/>
                  </a:cubicBezTo>
                  <a:cubicBezTo>
                    <a:pt x="1213211" y="156170"/>
                    <a:pt x="1217117" y="166960"/>
                    <a:pt x="1216559" y="178308"/>
                  </a:cubicBezTo>
                  <a:cubicBezTo>
                    <a:pt x="1211164" y="271698"/>
                    <a:pt x="1178050" y="449920"/>
                    <a:pt x="1087637" y="526938"/>
                  </a:cubicBezTo>
                  <a:close/>
                </a:path>
              </a:pathLst>
            </a:custGeom>
            <a:grpFill/>
            <a:ln w="1860" cap="flat">
              <a:noFill/>
              <a:prstDash val="solid"/>
              <a:miter/>
            </a:ln>
          </p:spPr>
          <p:txBody>
            <a:bodyPr rtlCol="0" anchor="ctr"/>
            <a:lstStyle/>
            <a:p>
              <a:endParaRPr lang="zh-CN" altLang="en-US">
                <a:solidFill>
                  <a:schemeClr val="accent2"/>
                </a:solidFill>
                <a:latin typeface="+mj-lt"/>
                <a:ea typeface="+mn-ea"/>
              </a:endParaRPr>
            </a:p>
          </p:txBody>
        </p:sp>
        <p:sp>
          <p:nvSpPr>
            <p:cNvPr id="88" name="圆: 空心 87">
              <a:extLst>
                <a:ext uri="{FF2B5EF4-FFF2-40B4-BE49-F238E27FC236}">
                  <a16:creationId xmlns:a16="http://schemas.microsoft.com/office/drawing/2014/main" id="{1607EC57-8A9C-4FCA-AF41-5E26005522CB}"/>
                </a:ext>
              </a:extLst>
            </p:cNvPr>
            <p:cNvSpPr/>
            <p:nvPr/>
          </p:nvSpPr>
          <p:spPr>
            <a:xfrm>
              <a:off x="10521781" y="1034519"/>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accent2"/>
                </a:solidFill>
                <a:latin typeface="+mj-lt"/>
                <a:ea typeface="+mn-ea"/>
                <a:cs typeface="阿里巴巴普惠体" panose="00020600040101010101" pitchFamily="18" charset="-122"/>
              </a:endParaRPr>
            </a:p>
          </p:txBody>
        </p:sp>
      </p:grpSp>
      <p:grpSp>
        <p:nvGrpSpPr>
          <p:cNvPr id="90" name="组合 89">
            <a:extLst>
              <a:ext uri="{FF2B5EF4-FFF2-40B4-BE49-F238E27FC236}">
                <a16:creationId xmlns:a16="http://schemas.microsoft.com/office/drawing/2014/main" id="{DCEA73FD-D6CA-49AF-8073-0D00338A40CC}"/>
              </a:ext>
            </a:extLst>
          </p:cNvPr>
          <p:cNvGrpSpPr/>
          <p:nvPr userDrawn="1"/>
        </p:nvGrpSpPr>
        <p:grpSpPr>
          <a:xfrm>
            <a:off x="11074399" y="306386"/>
            <a:ext cx="674689" cy="674689"/>
            <a:chOff x="11074399" y="306386"/>
            <a:chExt cx="674689" cy="674689"/>
          </a:xfrm>
        </p:grpSpPr>
        <p:sp>
          <p:nvSpPr>
            <p:cNvPr id="92" name="矩形: 圆角 91">
              <a:extLst>
                <a:ext uri="{FF2B5EF4-FFF2-40B4-BE49-F238E27FC236}">
                  <a16:creationId xmlns:a16="http://schemas.microsoft.com/office/drawing/2014/main" id="{278D491A-9258-49FC-BD80-CCE5E45ECCF8}"/>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93" name="任意多边形: 形状 92">
              <a:extLst>
                <a:ext uri="{FF2B5EF4-FFF2-40B4-BE49-F238E27FC236}">
                  <a16:creationId xmlns:a16="http://schemas.microsoft.com/office/drawing/2014/main" id="{79787AB3-9670-4834-9F2A-E5B0EFA79BC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10" name="Freeform 193">
              <a:extLst>
                <a:ext uri="{FF2B5EF4-FFF2-40B4-BE49-F238E27FC236}">
                  <a16:creationId xmlns:a16="http://schemas.microsoft.com/office/drawing/2014/main" id="{95AF7385-5D1A-4599-873F-3E457F54C58C}"/>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96" name="文本占位符 3">
            <a:extLst>
              <a:ext uri="{FF2B5EF4-FFF2-40B4-BE49-F238E27FC236}">
                <a16:creationId xmlns:a16="http://schemas.microsoft.com/office/drawing/2014/main" id="{E9BBF6DD-4276-4903-A713-A674418C9F4B}"/>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2323274320"/>
      </p:ext>
    </p:extLst>
  </p:cSld>
  <p:clrMapOvr>
    <a:overrideClrMapping bg1="lt1" tx1="dk1" bg2="lt2" tx2="dk2" accent1="accent1" accent2="accent2" accent3="accent3" accent4="accent4" accent5="accent5" accent6="accent6" hlink="hlink" folHlink="folHlink"/>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项荣誉展示页">
    <p:bg>
      <p:bgPr>
        <a:solidFill>
          <a:schemeClr val="bg1">
            <a:lumMod val="95000"/>
          </a:schemeClr>
        </a:solidFill>
        <a:effectLst/>
      </p:bgPr>
    </p:bg>
    <p:spTree>
      <p:nvGrpSpPr>
        <p:cNvPr id="1" name=""/>
        <p:cNvGrpSpPr/>
        <p:nvPr/>
      </p:nvGrpSpPr>
      <p:grpSpPr>
        <a:xfrm>
          <a:off x="0" y="0"/>
          <a:ext cx="0" cy="0"/>
          <a:chOff x="0" y="0"/>
          <a:chExt cx="0" cy="0"/>
        </a:xfrm>
      </p:grpSpPr>
      <p:sp>
        <p:nvSpPr>
          <p:cNvPr id="76" name="矩形: 圆角 75">
            <a:extLst>
              <a:ext uri="{FF2B5EF4-FFF2-40B4-BE49-F238E27FC236}">
                <a16:creationId xmlns:a16="http://schemas.microsoft.com/office/drawing/2014/main" id="{F32CEF62-132C-4A46-85E5-8C522CF1281F}"/>
              </a:ext>
            </a:extLst>
          </p:cNvPr>
          <p:cNvSpPr/>
          <p:nvPr userDrawn="1"/>
        </p:nvSpPr>
        <p:spPr>
          <a:xfrm>
            <a:off x="6206849" y="2302753"/>
            <a:ext cx="5382514" cy="1236068"/>
          </a:xfrm>
          <a:prstGeom prst="roundRect">
            <a:avLst>
              <a:gd name="adj" fmla="val 976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77" name="矩形: 圆角 76">
            <a:extLst>
              <a:ext uri="{FF2B5EF4-FFF2-40B4-BE49-F238E27FC236}">
                <a16:creationId xmlns:a16="http://schemas.microsoft.com/office/drawing/2014/main" id="{312367D2-F68C-407B-BE3A-A21AC6A8E1CC}"/>
              </a:ext>
            </a:extLst>
          </p:cNvPr>
          <p:cNvSpPr/>
          <p:nvPr userDrawn="1"/>
        </p:nvSpPr>
        <p:spPr>
          <a:xfrm>
            <a:off x="6206849" y="4649271"/>
            <a:ext cx="5382514" cy="1236068"/>
          </a:xfrm>
          <a:prstGeom prst="roundRect">
            <a:avLst>
              <a:gd name="adj" fmla="val 976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89" name="椭圆 88">
            <a:extLst>
              <a:ext uri="{FF2B5EF4-FFF2-40B4-BE49-F238E27FC236}">
                <a16:creationId xmlns:a16="http://schemas.microsoft.com/office/drawing/2014/main" id="{F44A6ECF-117E-41B0-8900-2BB169289D0B}"/>
              </a:ext>
            </a:extLst>
          </p:cNvPr>
          <p:cNvSpPr/>
          <p:nvPr userDrawn="1"/>
        </p:nvSpPr>
        <p:spPr>
          <a:xfrm>
            <a:off x="6087437" y="1415724"/>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90" name="椭圆 89">
            <a:extLst>
              <a:ext uri="{FF2B5EF4-FFF2-40B4-BE49-F238E27FC236}">
                <a16:creationId xmlns:a16="http://schemas.microsoft.com/office/drawing/2014/main" id="{1243AE8A-768E-4093-A553-644BDC91C29E}"/>
              </a:ext>
            </a:extLst>
          </p:cNvPr>
          <p:cNvSpPr/>
          <p:nvPr userDrawn="1"/>
        </p:nvSpPr>
        <p:spPr>
          <a:xfrm>
            <a:off x="6087437" y="3762242"/>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78" name="矩形: 圆角 77">
            <a:extLst>
              <a:ext uri="{FF2B5EF4-FFF2-40B4-BE49-F238E27FC236}">
                <a16:creationId xmlns:a16="http://schemas.microsoft.com/office/drawing/2014/main" id="{68A5F398-6DBC-4052-9AB3-487CD6315232}"/>
              </a:ext>
            </a:extLst>
          </p:cNvPr>
          <p:cNvSpPr/>
          <p:nvPr userDrawn="1"/>
        </p:nvSpPr>
        <p:spPr>
          <a:xfrm>
            <a:off x="597386" y="4649271"/>
            <a:ext cx="5382514" cy="1236068"/>
          </a:xfrm>
          <a:prstGeom prst="roundRect">
            <a:avLst>
              <a:gd name="adj" fmla="val 9763"/>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79" name="矩形: 圆角 78">
            <a:extLst>
              <a:ext uri="{FF2B5EF4-FFF2-40B4-BE49-F238E27FC236}">
                <a16:creationId xmlns:a16="http://schemas.microsoft.com/office/drawing/2014/main" id="{611D3081-79B4-4D26-92FD-74163D4301C3}"/>
              </a:ext>
            </a:extLst>
          </p:cNvPr>
          <p:cNvSpPr/>
          <p:nvPr userDrawn="1"/>
        </p:nvSpPr>
        <p:spPr>
          <a:xfrm>
            <a:off x="597386" y="2302753"/>
            <a:ext cx="5382514" cy="1236068"/>
          </a:xfrm>
          <a:prstGeom prst="roundRect">
            <a:avLst>
              <a:gd name="adj" fmla="val 976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22" name="组合 21">
            <a:extLst>
              <a:ext uri="{FF2B5EF4-FFF2-40B4-BE49-F238E27FC236}">
                <a16:creationId xmlns:a16="http://schemas.microsoft.com/office/drawing/2014/main" id="{FECD480A-3CAE-476A-A9DF-88AB661A7117}"/>
              </a:ext>
            </a:extLst>
          </p:cNvPr>
          <p:cNvGrpSpPr>
            <a:grpSpLocks/>
          </p:cNvGrpSpPr>
          <p:nvPr userDrawn="1"/>
        </p:nvGrpSpPr>
        <p:grpSpPr>
          <a:xfrm>
            <a:off x="442913" y="306384"/>
            <a:ext cx="674689" cy="674690"/>
            <a:chOff x="1348846" y="2526464"/>
            <a:chExt cx="595993" cy="630099"/>
          </a:xfrm>
        </p:grpSpPr>
        <p:sp>
          <p:nvSpPr>
            <p:cNvPr id="23" name="矩形: 圆角 22">
              <a:extLst>
                <a:ext uri="{FF2B5EF4-FFF2-40B4-BE49-F238E27FC236}">
                  <a16:creationId xmlns:a16="http://schemas.microsoft.com/office/drawing/2014/main" id="{76DD1A90-1630-48AE-90DC-DC0727F4093C}"/>
                </a:ext>
              </a:extLst>
            </p:cNvPr>
            <p:cNvSpPr>
              <a:spLocks/>
            </p:cNvSpPr>
            <p:nvPr/>
          </p:nvSpPr>
          <p:spPr>
            <a:xfrm>
              <a:off x="1348846" y="2526464"/>
              <a:ext cx="595993" cy="63009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4" name="任意多边形: 形状 23">
              <a:extLst>
                <a:ext uri="{FF2B5EF4-FFF2-40B4-BE49-F238E27FC236}">
                  <a16:creationId xmlns:a16="http://schemas.microsoft.com/office/drawing/2014/main" id="{66B46CB9-7D1D-434C-BA39-9442D10B20CF}"/>
                </a:ext>
              </a:extLst>
            </p:cNvPr>
            <p:cNvSpPr/>
            <p:nvPr/>
          </p:nvSpPr>
          <p:spPr>
            <a:xfrm>
              <a:off x="1431958" y="2626798"/>
              <a:ext cx="512881" cy="529765"/>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25" name="任意多边形: 形状 24">
              <a:extLst>
                <a:ext uri="{FF2B5EF4-FFF2-40B4-BE49-F238E27FC236}">
                  <a16:creationId xmlns:a16="http://schemas.microsoft.com/office/drawing/2014/main" id="{F4733B2C-3767-48EC-AD84-5AAD1FB21BFC}"/>
                </a:ext>
              </a:extLst>
            </p:cNvPr>
            <p:cNvSpPr/>
            <p:nvPr/>
          </p:nvSpPr>
          <p:spPr>
            <a:xfrm>
              <a:off x="1426829" y="2621500"/>
              <a:ext cx="440026" cy="44002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sp useBgFill="1">
        <p:nvSpPr>
          <p:cNvPr id="26" name="椭圆 25">
            <a:extLst>
              <a:ext uri="{FF2B5EF4-FFF2-40B4-BE49-F238E27FC236}">
                <a16:creationId xmlns:a16="http://schemas.microsoft.com/office/drawing/2014/main" id="{73276361-0553-44AA-B408-C2B6DC29677D}"/>
              </a:ext>
            </a:extLst>
          </p:cNvPr>
          <p:cNvSpPr/>
          <p:nvPr userDrawn="1"/>
        </p:nvSpPr>
        <p:spPr>
          <a:xfrm>
            <a:off x="477974" y="1415724"/>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useBgFill="1">
        <p:nvSpPr>
          <p:cNvPr id="27" name="椭圆 26">
            <a:extLst>
              <a:ext uri="{FF2B5EF4-FFF2-40B4-BE49-F238E27FC236}">
                <a16:creationId xmlns:a16="http://schemas.microsoft.com/office/drawing/2014/main" id="{9B1D6056-7CAE-465F-9483-D86C3CDF1330}"/>
              </a:ext>
            </a:extLst>
          </p:cNvPr>
          <p:cNvSpPr/>
          <p:nvPr userDrawn="1"/>
        </p:nvSpPr>
        <p:spPr>
          <a:xfrm>
            <a:off x="477974" y="3762242"/>
            <a:ext cx="1102693" cy="11026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nvGrpSpPr>
          <p:cNvPr id="28" name="组合 27">
            <a:extLst>
              <a:ext uri="{FF2B5EF4-FFF2-40B4-BE49-F238E27FC236}">
                <a16:creationId xmlns:a16="http://schemas.microsoft.com/office/drawing/2014/main" id="{8A2D1EE6-25A9-4B9F-99D3-7831E62D24D7}"/>
              </a:ext>
            </a:extLst>
          </p:cNvPr>
          <p:cNvGrpSpPr>
            <a:grpSpLocks/>
          </p:cNvGrpSpPr>
          <p:nvPr userDrawn="1"/>
        </p:nvGrpSpPr>
        <p:grpSpPr>
          <a:xfrm>
            <a:off x="6219931" y="3894736"/>
            <a:ext cx="837704" cy="837704"/>
            <a:chOff x="10521781" y="2626836"/>
            <a:chExt cx="1266927" cy="1266927"/>
          </a:xfrm>
          <a:solidFill>
            <a:schemeClr val="accent2"/>
          </a:solidFill>
        </p:grpSpPr>
        <p:grpSp>
          <p:nvGrpSpPr>
            <p:cNvPr id="29" name="组合 28">
              <a:extLst>
                <a:ext uri="{FF2B5EF4-FFF2-40B4-BE49-F238E27FC236}">
                  <a16:creationId xmlns:a16="http://schemas.microsoft.com/office/drawing/2014/main" id="{1CBF86EB-2E39-441D-A5C3-DCA5B4F4037D}"/>
                </a:ext>
              </a:extLst>
            </p:cNvPr>
            <p:cNvGrpSpPr/>
            <p:nvPr/>
          </p:nvGrpSpPr>
          <p:grpSpPr>
            <a:xfrm>
              <a:off x="10773099" y="2928468"/>
              <a:ext cx="764291" cy="663662"/>
              <a:chOff x="7129069" y="1367790"/>
              <a:chExt cx="1898969" cy="1648945"/>
            </a:xfrm>
            <a:grpFill/>
          </p:grpSpPr>
          <p:sp>
            <p:nvSpPr>
              <p:cNvPr id="31" name="任意多边形: 形状 30">
                <a:extLst>
                  <a:ext uri="{FF2B5EF4-FFF2-40B4-BE49-F238E27FC236}">
                    <a16:creationId xmlns:a16="http://schemas.microsoft.com/office/drawing/2014/main" id="{DC48E7EC-73A4-4BA1-9F3E-AB29B611F779}"/>
                  </a:ext>
                </a:extLst>
              </p:cNvPr>
              <p:cNvSpPr/>
              <p:nvPr/>
            </p:nvSpPr>
            <p:spPr>
              <a:xfrm>
                <a:off x="8313857" y="1667256"/>
                <a:ext cx="485552" cy="1231553"/>
              </a:xfrm>
              <a:custGeom>
                <a:avLst/>
                <a:gdLst>
                  <a:gd name="connsiteX0" fmla="*/ 23122 w 485551"/>
                  <a:gd name="connsiteY0" fmla="*/ 1232548 h 1231552"/>
                  <a:gd name="connsiteX1" fmla="*/ 273 w 485551"/>
                  <a:gd name="connsiteY1" fmla="*/ 1177305 h 1231552"/>
                  <a:gd name="connsiteX2" fmla="*/ 374837 w 485551"/>
                  <a:gd name="connsiteY2" fmla="*/ 277594 h 1231552"/>
                  <a:gd name="connsiteX3" fmla="*/ 215329 w 485551"/>
                  <a:gd name="connsiteY3" fmla="*/ 43418 h 1231552"/>
                  <a:gd name="connsiteX4" fmla="*/ 256728 w 485551"/>
                  <a:gd name="connsiteY4" fmla="*/ 273 h 1231552"/>
                  <a:gd name="connsiteX5" fmla="*/ 277535 w 485551"/>
                  <a:gd name="connsiteY5" fmla="*/ 1059223 h 1231552"/>
                  <a:gd name="connsiteX6" fmla="*/ 23122 w 485551"/>
                  <a:gd name="connsiteY6" fmla="*/ 1232548 h 123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551" h="1231552">
                    <a:moveTo>
                      <a:pt x="23122" y="1232548"/>
                    </a:moveTo>
                    <a:lnTo>
                      <a:pt x="273" y="1177305"/>
                    </a:lnTo>
                    <a:cubicBezTo>
                      <a:pt x="352154" y="1032290"/>
                      <a:pt x="519853" y="629475"/>
                      <a:pt x="374837" y="277594"/>
                    </a:cubicBezTo>
                    <a:cubicBezTo>
                      <a:pt x="338462" y="189329"/>
                      <a:pt x="284145" y="109586"/>
                      <a:pt x="215329" y="43418"/>
                    </a:cubicBezTo>
                    <a:lnTo>
                      <a:pt x="256728" y="273"/>
                    </a:lnTo>
                    <a:cubicBezTo>
                      <a:pt x="554895" y="286948"/>
                      <a:pt x="564210" y="761056"/>
                      <a:pt x="277535" y="1059223"/>
                    </a:cubicBezTo>
                    <a:cubicBezTo>
                      <a:pt x="205648" y="1133992"/>
                      <a:pt x="119014" y="1193013"/>
                      <a:pt x="23122" y="1232548"/>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35" name="任意多边形: 形状 34">
                <a:extLst>
                  <a:ext uri="{FF2B5EF4-FFF2-40B4-BE49-F238E27FC236}">
                    <a16:creationId xmlns:a16="http://schemas.microsoft.com/office/drawing/2014/main" id="{0F773109-4CC4-4F61-845B-CCFB93547C89}"/>
                  </a:ext>
                </a:extLst>
              </p:cNvPr>
              <p:cNvSpPr/>
              <p:nvPr/>
            </p:nvSpPr>
            <p:spPr>
              <a:xfrm>
                <a:off x="7357442" y="1367790"/>
                <a:ext cx="1670596" cy="1531069"/>
              </a:xfrm>
              <a:custGeom>
                <a:avLst/>
                <a:gdLst>
                  <a:gd name="connsiteX0" fmla="*/ 1395134 w 1670595"/>
                  <a:gd name="connsiteY0" fmla="*/ 1247736 h 1531069"/>
                  <a:gd name="connsiteX1" fmla="*/ 1337607 w 1670595"/>
                  <a:gd name="connsiteY1" fmla="*/ 1243167 h 1531069"/>
                  <a:gd name="connsiteX2" fmla="*/ 1308036 w 1670595"/>
                  <a:gd name="connsiteY2" fmla="*/ 1238597 h 1531069"/>
                  <a:gd name="connsiteX3" fmla="*/ 1312472 w 1670595"/>
                  <a:gd name="connsiteY3" fmla="*/ 1209026 h 1531069"/>
                  <a:gd name="connsiteX4" fmla="*/ 1419059 w 1670595"/>
                  <a:gd name="connsiteY4" fmla="*/ 1004991 h 1531069"/>
                  <a:gd name="connsiteX5" fmla="*/ 1623632 w 1670595"/>
                  <a:gd name="connsiteY5" fmla="*/ 954049 h 1531069"/>
                  <a:gd name="connsiteX6" fmla="*/ 1653203 w 1670595"/>
                  <a:gd name="connsiteY6" fmla="*/ 958619 h 1531069"/>
                  <a:gd name="connsiteX7" fmla="*/ 1648767 w 1670595"/>
                  <a:gd name="connsiteY7" fmla="*/ 988190 h 1531069"/>
                  <a:gd name="connsiteX8" fmla="*/ 1526185 w 1670595"/>
                  <a:gd name="connsiteY8" fmla="*/ 1213058 h 1531069"/>
                  <a:gd name="connsiteX9" fmla="*/ 1395134 w 1670595"/>
                  <a:gd name="connsiteY9" fmla="*/ 1247736 h 1531069"/>
                  <a:gd name="connsiteX10" fmla="*/ 1377661 w 1670595"/>
                  <a:gd name="connsiteY10" fmla="*/ 1187386 h 1531069"/>
                  <a:gd name="connsiteX11" fmla="*/ 1494329 w 1670595"/>
                  <a:gd name="connsiteY11" fmla="*/ 1162520 h 1531069"/>
                  <a:gd name="connsiteX12" fmla="*/ 1583847 w 1670595"/>
                  <a:gd name="connsiteY12" fmla="*/ 1010502 h 1531069"/>
                  <a:gd name="connsiteX13" fmla="*/ 1456694 w 1670595"/>
                  <a:gd name="connsiteY13" fmla="*/ 1051632 h 1531069"/>
                  <a:gd name="connsiteX14" fmla="*/ 1377661 w 1670595"/>
                  <a:gd name="connsiteY14" fmla="*/ 1187386 h 1531069"/>
                  <a:gd name="connsiteX15" fmla="*/ 1263815 w 1670595"/>
                  <a:gd name="connsiteY15" fmla="*/ 1528654 h 1531069"/>
                  <a:gd name="connsiteX16" fmla="*/ 1097415 w 1670595"/>
                  <a:gd name="connsiteY16" fmla="*/ 1465213 h 1531069"/>
                  <a:gd name="connsiteX17" fmla="*/ 1073624 w 1670595"/>
                  <a:gd name="connsiteY17" fmla="*/ 1447336 h 1531069"/>
                  <a:gd name="connsiteX18" fmla="*/ 1091635 w 1670595"/>
                  <a:gd name="connsiteY18" fmla="*/ 1423814 h 1531069"/>
                  <a:gd name="connsiteX19" fmla="*/ 1282230 w 1670595"/>
                  <a:gd name="connsiteY19" fmla="*/ 1294646 h 1531069"/>
                  <a:gd name="connsiteX20" fmla="*/ 1486533 w 1670595"/>
                  <a:gd name="connsiteY20" fmla="*/ 1346797 h 1531069"/>
                  <a:gd name="connsiteX21" fmla="*/ 1510459 w 1670595"/>
                  <a:gd name="connsiteY21" fmla="*/ 1364808 h 1531069"/>
                  <a:gd name="connsiteX22" fmla="*/ 1492448 w 1670595"/>
                  <a:gd name="connsiteY22" fmla="*/ 1388733 h 1531069"/>
                  <a:gd name="connsiteX23" fmla="*/ 1277391 w 1670595"/>
                  <a:gd name="connsiteY23" fmla="*/ 1528654 h 1531069"/>
                  <a:gd name="connsiteX24" fmla="*/ 1263815 w 1670595"/>
                  <a:gd name="connsiteY24" fmla="*/ 1528654 h 1531069"/>
                  <a:gd name="connsiteX25" fmla="*/ 1159244 w 1670595"/>
                  <a:gd name="connsiteY25" fmla="*/ 1434567 h 1531069"/>
                  <a:gd name="connsiteX26" fmla="*/ 1273762 w 1670595"/>
                  <a:gd name="connsiteY26" fmla="*/ 1468035 h 1531069"/>
                  <a:gd name="connsiteX27" fmla="*/ 1424705 w 1670595"/>
                  <a:gd name="connsiteY27" fmla="*/ 1376636 h 1531069"/>
                  <a:gd name="connsiteX28" fmla="*/ 1293251 w 1670595"/>
                  <a:gd name="connsiteY28" fmla="*/ 1352577 h 1531069"/>
                  <a:gd name="connsiteX29" fmla="*/ 1159244 w 1670595"/>
                  <a:gd name="connsiteY29" fmla="*/ 1435105 h 1531069"/>
                  <a:gd name="connsiteX30" fmla="*/ 1402258 w 1670595"/>
                  <a:gd name="connsiteY30" fmla="*/ 916280 h 1531069"/>
                  <a:gd name="connsiteX31" fmla="*/ 1399167 w 1670595"/>
                  <a:gd name="connsiteY31" fmla="*/ 886172 h 1531069"/>
                  <a:gd name="connsiteX32" fmla="*/ 1635729 w 1670595"/>
                  <a:gd name="connsiteY32" fmla="*/ 560764 h 1531069"/>
                  <a:gd name="connsiteX33" fmla="*/ 1665434 w 1670595"/>
                  <a:gd name="connsiteY33" fmla="*/ 557673 h 1531069"/>
                  <a:gd name="connsiteX34" fmla="*/ 1668525 w 1670595"/>
                  <a:gd name="connsiteY34" fmla="*/ 587378 h 1531069"/>
                  <a:gd name="connsiteX35" fmla="*/ 1431963 w 1670595"/>
                  <a:gd name="connsiteY35" fmla="*/ 912785 h 1531069"/>
                  <a:gd name="connsiteX36" fmla="*/ 1611266 w 1670595"/>
                  <a:gd name="connsiteY36" fmla="*/ 625550 h 1531069"/>
                  <a:gd name="connsiteX37" fmla="*/ 1456426 w 1670595"/>
                  <a:gd name="connsiteY37" fmla="*/ 849075 h 1531069"/>
                  <a:gd name="connsiteX38" fmla="*/ 1611266 w 1670595"/>
                  <a:gd name="connsiteY38" fmla="*/ 625550 h 1531069"/>
                  <a:gd name="connsiteX39" fmla="*/ 1367043 w 1670595"/>
                  <a:gd name="connsiteY39" fmla="*/ 629179 h 1531069"/>
                  <a:gd name="connsiteX40" fmla="*/ 1351451 w 1670595"/>
                  <a:gd name="connsiteY40" fmla="*/ 603910 h 1531069"/>
                  <a:gd name="connsiteX41" fmla="*/ 1424973 w 1670595"/>
                  <a:gd name="connsiteY41" fmla="*/ 208206 h 1531069"/>
                  <a:gd name="connsiteX42" fmla="*/ 1450512 w 1670595"/>
                  <a:gd name="connsiteY42" fmla="*/ 192614 h 1531069"/>
                  <a:gd name="connsiteX43" fmla="*/ 1466103 w 1670595"/>
                  <a:gd name="connsiteY43" fmla="*/ 218152 h 1531069"/>
                  <a:gd name="connsiteX44" fmla="*/ 1392581 w 1670595"/>
                  <a:gd name="connsiteY44" fmla="*/ 613856 h 1531069"/>
                  <a:gd name="connsiteX45" fmla="*/ 1430888 w 1670595"/>
                  <a:gd name="connsiteY45" fmla="*/ 276621 h 1531069"/>
                  <a:gd name="connsiteX46" fmla="*/ 1387339 w 1670595"/>
                  <a:gd name="connsiteY46" fmla="*/ 545442 h 1531069"/>
                  <a:gd name="connsiteX47" fmla="*/ 1430888 w 1670595"/>
                  <a:gd name="connsiteY47" fmla="*/ 276755 h 1531069"/>
                  <a:gd name="connsiteX48" fmla="*/ 1239084 w 1670595"/>
                  <a:gd name="connsiteY48" fmla="*/ 371783 h 1531069"/>
                  <a:gd name="connsiteX49" fmla="*/ 1210051 w 1670595"/>
                  <a:gd name="connsiteY49" fmla="*/ 364391 h 1531069"/>
                  <a:gd name="connsiteX50" fmla="*/ 986795 w 1670595"/>
                  <a:gd name="connsiteY50" fmla="*/ 29305 h 1531069"/>
                  <a:gd name="connsiteX51" fmla="*/ 994188 w 1670595"/>
                  <a:gd name="connsiteY51" fmla="*/ 273 h 1531069"/>
                  <a:gd name="connsiteX52" fmla="*/ 1023220 w 1670595"/>
                  <a:gd name="connsiteY52" fmla="*/ 7665 h 1531069"/>
                  <a:gd name="connsiteX53" fmla="*/ 1246476 w 1670595"/>
                  <a:gd name="connsiteY53" fmla="*/ 342750 h 1531069"/>
                  <a:gd name="connsiteX54" fmla="*/ 1038947 w 1670595"/>
                  <a:gd name="connsiteY54" fmla="*/ 74467 h 1531069"/>
                  <a:gd name="connsiteX55" fmla="*/ 1194997 w 1670595"/>
                  <a:gd name="connsiteY55" fmla="*/ 297454 h 1531069"/>
                  <a:gd name="connsiteX56" fmla="*/ 1038947 w 1670595"/>
                  <a:gd name="connsiteY56" fmla="*/ 74467 h 1531069"/>
                  <a:gd name="connsiteX57" fmla="*/ 463938 w 1670595"/>
                  <a:gd name="connsiteY57" fmla="*/ 1532015 h 1531069"/>
                  <a:gd name="connsiteX58" fmla="*/ 57008 w 1670595"/>
                  <a:gd name="connsiteY58" fmla="*/ 554152 h 1531069"/>
                  <a:gd name="connsiteX59" fmla="*/ 230333 w 1670595"/>
                  <a:gd name="connsiteY59" fmla="*/ 299739 h 1531069"/>
                  <a:gd name="connsiteX60" fmla="*/ 271731 w 1670595"/>
                  <a:gd name="connsiteY60" fmla="*/ 342885 h 1531069"/>
                  <a:gd name="connsiteX61" fmla="*/ 252613 w 1670595"/>
                  <a:gd name="connsiteY61" fmla="*/ 1317264 h 1531069"/>
                  <a:gd name="connsiteX62" fmla="*/ 486788 w 1670595"/>
                  <a:gd name="connsiteY62" fmla="*/ 1476772 h 1531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670595" h="1531069">
                    <a:moveTo>
                      <a:pt x="1395134" y="1247736"/>
                    </a:moveTo>
                    <a:cubicBezTo>
                      <a:pt x="1375871" y="1247665"/>
                      <a:pt x="1356640" y="1246138"/>
                      <a:pt x="1337607" y="1243167"/>
                    </a:cubicBezTo>
                    <a:lnTo>
                      <a:pt x="1308036" y="1238597"/>
                    </a:lnTo>
                    <a:lnTo>
                      <a:pt x="1312472" y="1209026"/>
                    </a:lnTo>
                    <a:cubicBezTo>
                      <a:pt x="1325913" y="1121122"/>
                      <a:pt x="1362741" y="1050556"/>
                      <a:pt x="1419059" y="1004991"/>
                    </a:cubicBezTo>
                    <a:cubicBezTo>
                      <a:pt x="1476733" y="959343"/>
                      <a:pt x="1551287" y="940778"/>
                      <a:pt x="1623632" y="954049"/>
                    </a:cubicBezTo>
                    <a:lnTo>
                      <a:pt x="1653203" y="958619"/>
                    </a:lnTo>
                    <a:lnTo>
                      <a:pt x="1648767" y="988190"/>
                    </a:lnTo>
                    <a:cubicBezTo>
                      <a:pt x="1632234" y="1096793"/>
                      <a:pt x="1590970" y="1172467"/>
                      <a:pt x="1526185" y="1213058"/>
                    </a:cubicBezTo>
                    <a:cubicBezTo>
                      <a:pt x="1486698" y="1236870"/>
                      <a:pt x="1441230" y="1248901"/>
                      <a:pt x="1395134" y="1247736"/>
                    </a:cubicBezTo>
                    <a:close/>
                    <a:moveTo>
                      <a:pt x="1377661" y="1187386"/>
                    </a:moveTo>
                    <a:cubicBezTo>
                      <a:pt x="1418198" y="1191578"/>
                      <a:pt x="1459024" y="1182876"/>
                      <a:pt x="1494329" y="1162520"/>
                    </a:cubicBezTo>
                    <a:cubicBezTo>
                      <a:pt x="1537878" y="1135638"/>
                      <a:pt x="1567852" y="1084159"/>
                      <a:pt x="1583847" y="1010502"/>
                    </a:cubicBezTo>
                    <a:cubicBezTo>
                      <a:pt x="1537858" y="1008193"/>
                      <a:pt x="1492619" y="1022826"/>
                      <a:pt x="1456694" y="1051632"/>
                    </a:cubicBezTo>
                    <a:cubicBezTo>
                      <a:pt x="1416032" y="1086873"/>
                      <a:pt x="1388231" y="1134626"/>
                      <a:pt x="1377661" y="1187386"/>
                    </a:cubicBezTo>
                    <a:close/>
                    <a:moveTo>
                      <a:pt x="1263815" y="1528654"/>
                    </a:moveTo>
                    <a:cubicBezTo>
                      <a:pt x="1209379" y="1528654"/>
                      <a:pt x="1153464" y="1507418"/>
                      <a:pt x="1097415" y="1465213"/>
                    </a:cubicBezTo>
                    <a:lnTo>
                      <a:pt x="1073624" y="1447336"/>
                    </a:lnTo>
                    <a:lnTo>
                      <a:pt x="1091635" y="1423814"/>
                    </a:lnTo>
                    <a:cubicBezTo>
                      <a:pt x="1145400" y="1352711"/>
                      <a:pt x="1210992" y="1308087"/>
                      <a:pt x="1282230" y="1294646"/>
                    </a:cubicBezTo>
                    <a:cubicBezTo>
                      <a:pt x="1354664" y="1281792"/>
                      <a:pt x="1429122" y="1300798"/>
                      <a:pt x="1486533" y="1346797"/>
                    </a:cubicBezTo>
                    <a:lnTo>
                      <a:pt x="1510459" y="1364808"/>
                    </a:lnTo>
                    <a:lnTo>
                      <a:pt x="1492448" y="1388733"/>
                    </a:lnTo>
                    <a:cubicBezTo>
                      <a:pt x="1426452" y="1476503"/>
                      <a:pt x="1354139" y="1523144"/>
                      <a:pt x="1277391" y="1528654"/>
                    </a:cubicBezTo>
                    <a:cubicBezTo>
                      <a:pt x="1273000" y="1528744"/>
                      <a:pt x="1268475" y="1528744"/>
                      <a:pt x="1263815" y="1528654"/>
                    </a:cubicBezTo>
                    <a:close/>
                    <a:moveTo>
                      <a:pt x="1159244" y="1434567"/>
                    </a:moveTo>
                    <a:cubicBezTo>
                      <a:pt x="1192940" y="1457503"/>
                      <a:pt x="1233017" y="1469216"/>
                      <a:pt x="1273762" y="1468035"/>
                    </a:cubicBezTo>
                    <a:cubicBezTo>
                      <a:pt x="1324972" y="1464541"/>
                      <a:pt x="1375645" y="1433895"/>
                      <a:pt x="1424705" y="1376636"/>
                    </a:cubicBezTo>
                    <a:cubicBezTo>
                      <a:pt x="1385249" y="1352956"/>
                      <a:pt x="1338537" y="1344406"/>
                      <a:pt x="1293251" y="1352577"/>
                    </a:cubicBezTo>
                    <a:cubicBezTo>
                      <a:pt x="1240657" y="1364440"/>
                      <a:pt x="1193508" y="1393477"/>
                      <a:pt x="1159244" y="1435105"/>
                    </a:cubicBezTo>
                    <a:close/>
                    <a:moveTo>
                      <a:pt x="1402258" y="916280"/>
                    </a:moveTo>
                    <a:lnTo>
                      <a:pt x="1399167" y="886172"/>
                    </a:lnTo>
                    <a:cubicBezTo>
                      <a:pt x="1380618" y="708213"/>
                      <a:pt x="1475646" y="577028"/>
                      <a:pt x="1635729" y="560764"/>
                    </a:cubicBezTo>
                    <a:lnTo>
                      <a:pt x="1665434" y="557673"/>
                    </a:lnTo>
                    <a:lnTo>
                      <a:pt x="1668525" y="587378"/>
                    </a:lnTo>
                    <a:cubicBezTo>
                      <a:pt x="1688821" y="782004"/>
                      <a:pt x="1607100" y="894506"/>
                      <a:pt x="1431963" y="912785"/>
                    </a:cubicBezTo>
                    <a:close/>
                    <a:moveTo>
                      <a:pt x="1611266" y="625550"/>
                    </a:moveTo>
                    <a:cubicBezTo>
                      <a:pt x="1510996" y="648669"/>
                      <a:pt x="1453737" y="730928"/>
                      <a:pt x="1456426" y="849075"/>
                    </a:cubicBezTo>
                    <a:cubicBezTo>
                      <a:pt x="1567583" y="827435"/>
                      <a:pt x="1617449" y="755525"/>
                      <a:pt x="1611266" y="625550"/>
                    </a:cubicBezTo>
                    <a:close/>
                    <a:moveTo>
                      <a:pt x="1367043" y="629179"/>
                    </a:moveTo>
                    <a:lnTo>
                      <a:pt x="1351451" y="603910"/>
                    </a:lnTo>
                    <a:cubicBezTo>
                      <a:pt x="1258036" y="451354"/>
                      <a:pt x="1287606" y="292347"/>
                      <a:pt x="1424973" y="208206"/>
                    </a:cubicBezTo>
                    <a:lnTo>
                      <a:pt x="1450512" y="192614"/>
                    </a:lnTo>
                    <a:lnTo>
                      <a:pt x="1466103" y="218152"/>
                    </a:lnTo>
                    <a:cubicBezTo>
                      <a:pt x="1568255" y="385090"/>
                      <a:pt x="1542852" y="521920"/>
                      <a:pt x="1392581" y="613856"/>
                    </a:cubicBezTo>
                    <a:close/>
                    <a:moveTo>
                      <a:pt x="1430888" y="276621"/>
                    </a:moveTo>
                    <a:cubicBezTo>
                      <a:pt x="1350241" y="340600"/>
                      <a:pt x="1334112" y="439526"/>
                      <a:pt x="1387339" y="545442"/>
                    </a:cubicBezTo>
                    <a:cubicBezTo>
                      <a:pt x="1478066" y="477967"/>
                      <a:pt x="1492044" y="391542"/>
                      <a:pt x="1430888" y="276755"/>
                    </a:cubicBezTo>
                    <a:close/>
                    <a:moveTo>
                      <a:pt x="1239084" y="371783"/>
                    </a:moveTo>
                    <a:lnTo>
                      <a:pt x="1210051" y="364391"/>
                    </a:lnTo>
                    <a:cubicBezTo>
                      <a:pt x="1036661" y="319901"/>
                      <a:pt x="946875" y="185221"/>
                      <a:pt x="986795" y="29305"/>
                    </a:cubicBezTo>
                    <a:lnTo>
                      <a:pt x="994188" y="273"/>
                    </a:lnTo>
                    <a:lnTo>
                      <a:pt x="1023220" y="7665"/>
                    </a:lnTo>
                    <a:cubicBezTo>
                      <a:pt x="1212874" y="56322"/>
                      <a:pt x="1290160" y="172184"/>
                      <a:pt x="1246476" y="342750"/>
                    </a:cubicBezTo>
                    <a:close/>
                    <a:moveTo>
                      <a:pt x="1038947" y="74467"/>
                    </a:moveTo>
                    <a:cubicBezTo>
                      <a:pt x="1025506" y="176619"/>
                      <a:pt x="1083302" y="258878"/>
                      <a:pt x="1194997" y="297454"/>
                    </a:cubicBezTo>
                    <a:cubicBezTo>
                      <a:pt x="1213277" y="185893"/>
                      <a:pt x="1163007" y="114253"/>
                      <a:pt x="1038947" y="74467"/>
                    </a:cubicBezTo>
                    <a:close/>
                    <a:moveTo>
                      <a:pt x="463938" y="1532015"/>
                    </a:moveTo>
                    <a:cubicBezTo>
                      <a:pt x="81538" y="1374356"/>
                      <a:pt x="-100651" y="936552"/>
                      <a:pt x="57008" y="554152"/>
                    </a:cubicBezTo>
                    <a:cubicBezTo>
                      <a:pt x="96542" y="458261"/>
                      <a:pt x="155564" y="371626"/>
                      <a:pt x="230333" y="299739"/>
                    </a:cubicBezTo>
                    <a:lnTo>
                      <a:pt x="271731" y="342885"/>
                    </a:lnTo>
                    <a:cubicBezTo>
                      <a:pt x="-2615" y="606673"/>
                      <a:pt x="-11175" y="1042917"/>
                      <a:pt x="252613" y="1317264"/>
                    </a:cubicBezTo>
                    <a:cubicBezTo>
                      <a:pt x="318780" y="1386080"/>
                      <a:pt x="398524" y="1440397"/>
                      <a:pt x="486788" y="1476772"/>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30F975DF-B214-4493-9919-6CDC3D4B8FE3}"/>
                  </a:ext>
                </a:extLst>
              </p:cNvPr>
              <p:cNvSpPr/>
              <p:nvPr/>
            </p:nvSpPr>
            <p:spPr>
              <a:xfrm>
                <a:off x="7129069" y="1367924"/>
                <a:ext cx="693911" cy="1527349"/>
              </a:xfrm>
              <a:custGeom>
                <a:avLst/>
                <a:gdLst>
                  <a:gd name="connsiteX0" fmla="*/ 276715 w 693911"/>
                  <a:gd name="connsiteY0" fmla="*/ 1247602 h 1527348"/>
                  <a:gd name="connsiteX1" fmla="*/ 146068 w 693911"/>
                  <a:gd name="connsiteY1" fmla="*/ 1213059 h 1527348"/>
                  <a:gd name="connsiteX2" fmla="*/ 23485 w 693911"/>
                  <a:gd name="connsiteY2" fmla="*/ 988190 h 1527348"/>
                  <a:gd name="connsiteX3" fmla="*/ 19050 w 693911"/>
                  <a:gd name="connsiteY3" fmla="*/ 958619 h 1527348"/>
                  <a:gd name="connsiteX4" fmla="*/ 48620 w 693911"/>
                  <a:gd name="connsiteY4" fmla="*/ 954049 h 1527348"/>
                  <a:gd name="connsiteX5" fmla="*/ 253193 w 693911"/>
                  <a:gd name="connsiteY5" fmla="*/ 1004991 h 1527348"/>
                  <a:gd name="connsiteX6" fmla="*/ 359780 w 693911"/>
                  <a:gd name="connsiteY6" fmla="*/ 1209026 h 1527348"/>
                  <a:gd name="connsiteX7" fmla="*/ 364216 w 693911"/>
                  <a:gd name="connsiteY7" fmla="*/ 1238597 h 1527348"/>
                  <a:gd name="connsiteX8" fmla="*/ 334646 w 693911"/>
                  <a:gd name="connsiteY8" fmla="*/ 1243166 h 1527348"/>
                  <a:gd name="connsiteX9" fmla="*/ 276715 w 693911"/>
                  <a:gd name="connsiteY9" fmla="*/ 1247602 h 1527348"/>
                  <a:gd name="connsiteX10" fmla="*/ 88540 w 693911"/>
                  <a:gd name="connsiteY10" fmla="*/ 1010367 h 1527348"/>
                  <a:gd name="connsiteX11" fmla="*/ 178057 w 693911"/>
                  <a:gd name="connsiteY11" fmla="*/ 1162386 h 1527348"/>
                  <a:gd name="connsiteX12" fmla="*/ 293919 w 693911"/>
                  <a:gd name="connsiteY12" fmla="*/ 1187252 h 1527348"/>
                  <a:gd name="connsiteX13" fmla="*/ 214886 w 693911"/>
                  <a:gd name="connsiteY13" fmla="*/ 1051497 h 1527348"/>
                  <a:gd name="connsiteX14" fmla="*/ 88002 w 693911"/>
                  <a:gd name="connsiteY14" fmla="*/ 1010367 h 1527348"/>
                  <a:gd name="connsiteX15" fmla="*/ 408168 w 693911"/>
                  <a:gd name="connsiteY15" fmla="*/ 1528520 h 1527348"/>
                  <a:gd name="connsiteX16" fmla="*/ 394727 w 693911"/>
                  <a:gd name="connsiteY16" fmla="*/ 1528520 h 1527348"/>
                  <a:gd name="connsiteX17" fmla="*/ 179670 w 693911"/>
                  <a:gd name="connsiteY17" fmla="*/ 1388599 h 1527348"/>
                  <a:gd name="connsiteX18" fmla="*/ 161659 w 693911"/>
                  <a:gd name="connsiteY18" fmla="*/ 1364674 h 1527348"/>
                  <a:gd name="connsiteX19" fmla="*/ 185584 w 693911"/>
                  <a:gd name="connsiteY19" fmla="*/ 1346663 h 1527348"/>
                  <a:gd name="connsiteX20" fmla="*/ 389888 w 693911"/>
                  <a:gd name="connsiteY20" fmla="*/ 1294511 h 1527348"/>
                  <a:gd name="connsiteX21" fmla="*/ 580482 w 693911"/>
                  <a:gd name="connsiteY21" fmla="*/ 1423680 h 1527348"/>
                  <a:gd name="connsiteX22" fmla="*/ 598493 w 693911"/>
                  <a:gd name="connsiteY22" fmla="*/ 1447605 h 1527348"/>
                  <a:gd name="connsiteX23" fmla="*/ 574568 w 693911"/>
                  <a:gd name="connsiteY23" fmla="*/ 1465616 h 1527348"/>
                  <a:gd name="connsiteX24" fmla="*/ 408168 w 693911"/>
                  <a:gd name="connsiteY24" fmla="*/ 1528520 h 1527348"/>
                  <a:gd name="connsiteX25" fmla="*/ 246875 w 693911"/>
                  <a:gd name="connsiteY25" fmla="*/ 1376905 h 1527348"/>
                  <a:gd name="connsiteX26" fmla="*/ 397818 w 693911"/>
                  <a:gd name="connsiteY26" fmla="*/ 1468304 h 1527348"/>
                  <a:gd name="connsiteX27" fmla="*/ 512336 w 693911"/>
                  <a:gd name="connsiteY27" fmla="*/ 1434836 h 1527348"/>
                  <a:gd name="connsiteX28" fmla="*/ 377926 w 693911"/>
                  <a:gd name="connsiteY28" fmla="*/ 1352711 h 1527348"/>
                  <a:gd name="connsiteX29" fmla="*/ 247279 w 693911"/>
                  <a:gd name="connsiteY29" fmla="*/ 1377039 h 1527348"/>
                  <a:gd name="connsiteX30" fmla="*/ 269725 w 693911"/>
                  <a:gd name="connsiteY30" fmla="*/ 916146 h 1527348"/>
                  <a:gd name="connsiteX31" fmla="*/ 240155 w 693911"/>
                  <a:gd name="connsiteY31" fmla="*/ 912920 h 1527348"/>
                  <a:gd name="connsiteX32" fmla="*/ 3324 w 693911"/>
                  <a:gd name="connsiteY32" fmla="*/ 587512 h 1527348"/>
                  <a:gd name="connsiteX33" fmla="*/ 6415 w 693911"/>
                  <a:gd name="connsiteY33" fmla="*/ 557807 h 1527348"/>
                  <a:gd name="connsiteX34" fmla="*/ 36120 w 693911"/>
                  <a:gd name="connsiteY34" fmla="*/ 560899 h 1527348"/>
                  <a:gd name="connsiteX35" fmla="*/ 272682 w 693911"/>
                  <a:gd name="connsiteY35" fmla="*/ 886441 h 1527348"/>
                  <a:gd name="connsiteX36" fmla="*/ 60448 w 693911"/>
                  <a:gd name="connsiteY36" fmla="*/ 625416 h 1527348"/>
                  <a:gd name="connsiteX37" fmla="*/ 215289 w 693911"/>
                  <a:gd name="connsiteY37" fmla="*/ 848940 h 1527348"/>
                  <a:gd name="connsiteX38" fmla="*/ 60448 w 693911"/>
                  <a:gd name="connsiteY38" fmla="*/ 625416 h 1527348"/>
                  <a:gd name="connsiteX39" fmla="*/ 304941 w 693911"/>
                  <a:gd name="connsiteY39" fmla="*/ 629045 h 1527348"/>
                  <a:gd name="connsiteX40" fmla="*/ 279403 w 693911"/>
                  <a:gd name="connsiteY40" fmla="*/ 613453 h 1527348"/>
                  <a:gd name="connsiteX41" fmla="*/ 205880 w 693911"/>
                  <a:gd name="connsiteY41" fmla="*/ 217749 h 1527348"/>
                  <a:gd name="connsiteX42" fmla="*/ 221472 w 693911"/>
                  <a:gd name="connsiteY42" fmla="*/ 192211 h 1527348"/>
                  <a:gd name="connsiteX43" fmla="*/ 247010 w 693911"/>
                  <a:gd name="connsiteY43" fmla="*/ 207802 h 1527348"/>
                  <a:gd name="connsiteX44" fmla="*/ 320801 w 693911"/>
                  <a:gd name="connsiteY44" fmla="*/ 603776 h 1527348"/>
                  <a:gd name="connsiteX45" fmla="*/ 241096 w 693911"/>
                  <a:gd name="connsiteY45" fmla="*/ 276621 h 1527348"/>
                  <a:gd name="connsiteX46" fmla="*/ 284779 w 693911"/>
                  <a:gd name="connsiteY46" fmla="*/ 545442 h 1527348"/>
                  <a:gd name="connsiteX47" fmla="*/ 241096 w 693911"/>
                  <a:gd name="connsiteY47" fmla="*/ 276621 h 1527348"/>
                  <a:gd name="connsiteX48" fmla="*/ 432765 w 693911"/>
                  <a:gd name="connsiteY48" fmla="*/ 371783 h 1527348"/>
                  <a:gd name="connsiteX49" fmla="*/ 425373 w 693911"/>
                  <a:gd name="connsiteY49" fmla="*/ 342750 h 1527348"/>
                  <a:gd name="connsiteX50" fmla="*/ 648763 w 693911"/>
                  <a:gd name="connsiteY50" fmla="*/ 7665 h 1527348"/>
                  <a:gd name="connsiteX51" fmla="*/ 677796 w 693911"/>
                  <a:gd name="connsiteY51" fmla="*/ 273 h 1527348"/>
                  <a:gd name="connsiteX52" fmla="*/ 685188 w 693911"/>
                  <a:gd name="connsiteY52" fmla="*/ 29305 h 1527348"/>
                  <a:gd name="connsiteX53" fmla="*/ 461798 w 693911"/>
                  <a:gd name="connsiteY53" fmla="*/ 364391 h 1527348"/>
                  <a:gd name="connsiteX54" fmla="*/ 633037 w 693911"/>
                  <a:gd name="connsiteY54" fmla="*/ 74333 h 1527348"/>
                  <a:gd name="connsiteX55" fmla="*/ 476986 w 693911"/>
                  <a:gd name="connsiteY55" fmla="*/ 297320 h 1527348"/>
                  <a:gd name="connsiteX56" fmla="*/ 633037 w 693911"/>
                  <a:gd name="connsiteY56" fmla="*/ 74333 h 152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3911" h="1527348">
                    <a:moveTo>
                      <a:pt x="276715" y="1247602"/>
                    </a:moveTo>
                    <a:cubicBezTo>
                      <a:pt x="230769" y="1248730"/>
                      <a:pt x="185452" y="1236748"/>
                      <a:pt x="146068" y="1213059"/>
                    </a:cubicBezTo>
                    <a:cubicBezTo>
                      <a:pt x="81282" y="1172735"/>
                      <a:pt x="40018" y="1096659"/>
                      <a:pt x="23485" y="988190"/>
                    </a:cubicBezTo>
                    <a:lnTo>
                      <a:pt x="19050" y="958619"/>
                    </a:lnTo>
                    <a:lnTo>
                      <a:pt x="48620" y="954049"/>
                    </a:lnTo>
                    <a:cubicBezTo>
                      <a:pt x="120965" y="940778"/>
                      <a:pt x="195519" y="959343"/>
                      <a:pt x="253193" y="1004991"/>
                    </a:cubicBezTo>
                    <a:cubicBezTo>
                      <a:pt x="309511" y="1050556"/>
                      <a:pt x="346339" y="1120987"/>
                      <a:pt x="359780" y="1209026"/>
                    </a:cubicBezTo>
                    <a:lnTo>
                      <a:pt x="364216" y="1238597"/>
                    </a:lnTo>
                    <a:lnTo>
                      <a:pt x="334646" y="1243166"/>
                    </a:lnTo>
                    <a:cubicBezTo>
                      <a:pt x="315476" y="1246113"/>
                      <a:pt x="296110" y="1247596"/>
                      <a:pt x="276715" y="1247602"/>
                    </a:cubicBezTo>
                    <a:close/>
                    <a:moveTo>
                      <a:pt x="88540" y="1010367"/>
                    </a:moveTo>
                    <a:cubicBezTo>
                      <a:pt x="104535" y="1084024"/>
                      <a:pt x="134508" y="1135100"/>
                      <a:pt x="178057" y="1162386"/>
                    </a:cubicBezTo>
                    <a:cubicBezTo>
                      <a:pt x="213122" y="1182601"/>
                      <a:pt x="253648" y="1191298"/>
                      <a:pt x="293919" y="1187252"/>
                    </a:cubicBezTo>
                    <a:cubicBezTo>
                      <a:pt x="283359" y="1134488"/>
                      <a:pt x="255556" y="1086732"/>
                      <a:pt x="214886" y="1051497"/>
                    </a:cubicBezTo>
                    <a:cubicBezTo>
                      <a:pt x="178996" y="1022821"/>
                      <a:pt x="133890" y="1008200"/>
                      <a:pt x="88002" y="1010367"/>
                    </a:cubicBezTo>
                    <a:close/>
                    <a:moveTo>
                      <a:pt x="408168" y="1528520"/>
                    </a:moveTo>
                    <a:lnTo>
                      <a:pt x="394727" y="1528520"/>
                    </a:lnTo>
                    <a:cubicBezTo>
                      <a:pt x="318382" y="1523412"/>
                      <a:pt x="246203" y="1476234"/>
                      <a:pt x="179670" y="1388599"/>
                    </a:cubicBezTo>
                    <a:lnTo>
                      <a:pt x="161659" y="1364674"/>
                    </a:lnTo>
                    <a:lnTo>
                      <a:pt x="185584" y="1346663"/>
                    </a:lnTo>
                    <a:cubicBezTo>
                      <a:pt x="242995" y="1300664"/>
                      <a:pt x="317454" y="1281657"/>
                      <a:pt x="389888" y="1294511"/>
                    </a:cubicBezTo>
                    <a:cubicBezTo>
                      <a:pt x="460991" y="1307952"/>
                      <a:pt x="526987" y="1352577"/>
                      <a:pt x="580482" y="1423680"/>
                    </a:cubicBezTo>
                    <a:lnTo>
                      <a:pt x="598493" y="1447605"/>
                    </a:lnTo>
                    <a:lnTo>
                      <a:pt x="574568" y="1465616"/>
                    </a:lnTo>
                    <a:cubicBezTo>
                      <a:pt x="518519" y="1507283"/>
                      <a:pt x="462604" y="1528520"/>
                      <a:pt x="408168" y="1528520"/>
                    </a:cubicBezTo>
                    <a:close/>
                    <a:moveTo>
                      <a:pt x="246875" y="1376905"/>
                    </a:moveTo>
                    <a:cubicBezTo>
                      <a:pt x="295935" y="1434164"/>
                      <a:pt x="346608" y="1464944"/>
                      <a:pt x="397818" y="1468304"/>
                    </a:cubicBezTo>
                    <a:cubicBezTo>
                      <a:pt x="438559" y="1469457"/>
                      <a:pt x="478628" y="1457747"/>
                      <a:pt x="512336" y="1434836"/>
                    </a:cubicBezTo>
                    <a:cubicBezTo>
                      <a:pt x="477907" y="1393282"/>
                      <a:pt x="430612" y="1364385"/>
                      <a:pt x="377926" y="1352711"/>
                    </a:cubicBezTo>
                    <a:cubicBezTo>
                      <a:pt x="332868" y="1344798"/>
                      <a:pt x="286468" y="1353438"/>
                      <a:pt x="247279" y="1377039"/>
                    </a:cubicBezTo>
                    <a:close/>
                    <a:moveTo>
                      <a:pt x="269725" y="916146"/>
                    </a:moveTo>
                    <a:lnTo>
                      <a:pt x="240155" y="912920"/>
                    </a:lnTo>
                    <a:cubicBezTo>
                      <a:pt x="65421" y="894640"/>
                      <a:pt x="-17107" y="782138"/>
                      <a:pt x="3324" y="587512"/>
                    </a:cubicBezTo>
                    <a:lnTo>
                      <a:pt x="6415" y="557807"/>
                    </a:lnTo>
                    <a:lnTo>
                      <a:pt x="36120" y="560899"/>
                    </a:lnTo>
                    <a:cubicBezTo>
                      <a:pt x="196203" y="577700"/>
                      <a:pt x="291500" y="708750"/>
                      <a:pt x="272682" y="886441"/>
                    </a:cubicBezTo>
                    <a:close/>
                    <a:moveTo>
                      <a:pt x="60448" y="625416"/>
                    </a:moveTo>
                    <a:cubicBezTo>
                      <a:pt x="54668" y="755391"/>
                      <a:pt x="104400" y="827032"/>
                      <a:pt x="215289" y="848940"/>
                    </a:cubicBezTo>
                    <a:cubicBezTo>
                      <a:pt x="217843" y="730794"/>
                      <a:pt x="160718" y="648534"/>
                      <a:pt x="60448" y="625416"/>
                    </a:cubicBezTo>
                    <a:close/>
                    <a:moveTo>
                      <a:pt x="304941" y="629045"/>
                    </a:moveTo>
                    <a:lnTo>
                      <a:pt x="279403" y="613453"/>
                    </a:lnTo>
                    <a:cubicBezTo>
                      <a:pt x="129132" y="521516"/>
                      <a:pt x="103728" y="384955"/>
                      <a:pt x="205880" y="217749"/>
                    </a:cubicBezTo>
                    <a:lnTo>
                      <a:pt x="221472" y="192211"/>
                    </a:lnTo>
                    <a:lnTo>
                      <a:pt x="247010" y="207802"/>
                    </a:lnTo>
                    <a:cubicBezTo>
                      <a:pt x="384243" y="291943"/>
                      <a:pt x="413813" y="450951"/>
                      <a:pt x="320801" y="603776"/>
                    </a:cubicBezTo>
                    <a:close/>
                    <a:moveTo>
                      <a:pt x="241096" y="276621"/>
                    </a:moveTo>
                    <a:cubicBezTo>
                      <a:pt x="179939" y="391407"/>
                      <a:pt x="193918" y="478236"/>
                      <a:pt x="284779" y="545442"/>
                    </a:cubicBezTo>
                    <a:cubicBezTo>
                      <a:pt x="337871" y="439526"/>
                      <a:pt x="321742" y="340600"/>
                      <a:pt x="241096" y="276621"/>
                    </a:cubicBezTo>
                    <a:close/>
                    <a:moveTo>
                      <a:pt x="432765" y="371783"/>
                    </a:moveTo>
                    <a:lnTo>
                      <a:pt x="425373" y="342750"/>
                    </a:lnTo>
                    <a:cubicBezTo>
                      <a:pt x="381824" y="172184"/>
                      <a:pt x="458975" y="56187"/>
                      <a:pt x="648763" y="7665"/>
                    </a:cubicBezTo>
                    <a:lnTo>
                      <a:pt x="677796" y="273"/>
                    </a:lnTo>
                    <a:lnTo>
                      <a:pt x="685188" y="29305"/>
                    </a:lnTo>
                    <a:cubicBezTo>
                      <a:pt x="725511" y="185356"/>
                      <a:pt x="635322" y="320035"/>
                      <a:pt x="461798" y="364391"/>
                    </a:cubicBezTo>
                    <a:close/>
                    <a:moveTo>
                      <a:pt x="633037" y="74333"/>
                    </a:moveTo>
                    <a:cubicBezTo>
                      <a:pt x="508976" y="114656"/>
                      <a:pt x="458303" y="185893"/>
                      <a:pt x="476986" y="297320"/>
                    </a:cubicBezTo>
                    <a:cubicBezTo>
                      <a:pt x="588681" y="258744"/>
                      <a:pt x="646209" y="176485"/>
                      <a:pt x="633037" y="74333"/>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06DBFE4D-4365-4635-B551-5F2DF9E86688}"/>
                  </a:ext>
                </a:extLst>
              </p:cNvPr>
              <p:cNvSpPr/>
              <p:nvPr/>
            </p:nvSpPr>
            <p:spPr>
              <a:xfrm>
                <a:off x="7981460" y="2525602"/>
                <a:ext cx="178594" cy="418579"/>
              </a:xfrm>
              <a:custGeom>
                <a:avLst/>
                <a:gdLst>
                  <a:gd name="connsiteX0" fmla="*/ 273 w 178593"/>
                  <a:gd name="connsiteY0" fmla="*/ 273 h 418579"/>
                  <a:gd name="connsiteX1" fmla="*/ 273 w 178593"/>
                  <a:gd name="connsiteY1" fmla="*/ 418961 h 418579"/>
                  <a:gd name="connsiteX2" fmla="*/ 90059 w 178593"/>
                  <a:gd name="connsiteY2" fmla="*/ 329309 h 418579"/>
                  <a:gd name="connsiteX3" fmla="*/ 179711 w 178593"/>
                  <a:gd name="connsiteY3" fmla="*/ 418961 h 418579"/>
                  <a:gd name="connsiteX4" fmla="*/ 179711 w 178593"/>
                  <a:gd name="connsiteY4" fmla="*/ 273 h 418579"/>
                  <a:gd name="connsiteX5" fmla="*/ 273 w 178593"/>
                  <a:gd name="connsiteY5" fmla="*/ 273 h 41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593" h="418579">
                    <a:moveTo>
                      <a:pt x="273" y="273"/>
                    </a:moveTo>
                    <a:lnTo>
                      <a:pt x="273" y="418961"/>
                    </a:lnTo>
                    <a:lnTo>
                      <a:pt x="90059" y="329309"/>
                    </a:lnTo>
                    <a:lnTo>
                      <a:pt x="179711" y="418961"/>
                    </a:lnTo>
                    <a:lnTo>
                      <a:pt x="179711" y="273"/>
                    </a:lnTo>
                    <a:lnTo>
                      <a:pt x="273" y="273"/>
                    </a:lnTo>
                    <a:close/>
                  </a:path>
                </a:pathLst>
              </a:custGeom>
              <a:grpFill/>
              <a:ln w="1860"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435DEB69-279B-41DC-8CD9-514451E4211F}"/>
                  </a:ext>
                </a:extLst>
              </p:cNvPr>
              <p:cNvSpPr/>
              <p:nvPr/>
            </p:nvSpPr>
            <p:spPr>
              <a:xfrm>
                <a:off x="7622584" y="1867528"/>
                <a:ext cx="896689" cy="688330"/>
              </a:xfrm>
              <a:custGeom>
                <a:avLst/>
                <a:gdLst>
                  <a:gd name="connsiteX0" fmla="*/ 273 w 896689"/>
                  <a:gd name="connsiteY0" fmla="*/ 273 h 688330"/>
                  <a:gd name="connsiteX1" fmla="*/ 897597 w 896689"/>
                  <a:gd name="connsiteY1" fmla="*/ 273 h 688330"/>
                  <a:gd name="connsiteX2" fmla="*/ 897597 w 896689"/>
                  <a:gd name="connsiteY2" fmla="*/ 688185 h 688330"/>
                  <a:gd name="connsiteX3" fmla="*/ 273 w 896689"/>
                  <a:gd name="connsiteY3" fmla="*/ 688185 h 688330"/>
                </a:gdLst>
                <a:ahLst/>
                <a:cxnLst>
                  <a:cxn ang="0">
                    <a:pos x="connsiteX0" y="connsiteY0"/>
                  </a:cxn>
                  <a:cxn ang="0">
                    <a:pos x="connsiteX1" y="connsiteY1"/>
                  </a:cxn>
                  <a:cxn ang="0">
                    <a:pos x="connsiteX2" y="connsiteY2"/>
                  </a:cxn>
                  <a:cxn ang="0">
                    <a:pos x="connsiteX3" y="connsiteY3"/>
                  </a:cxn>
                </a:cxnLst>
                <a:rect l="l" t="t" r="r" b="b"/>
                <a:pathLst>
                  <a:path w="896689" h="688330">
                    <a:moveTo>
                      <a:pt x="273" y="273"/>
                    </a:moveTo>
                    <a:lnTo>
                      <a:pt x="897597" y="273"/>
                    </a:lnTo>
                    <a:lnTo>
                      <a:pt x="897597" y="688185"/>
                    </a:lnTo>
                    <a:lnTo>
                      <a:pt x="273" y="688185"/>
                    </a:lnTo>
                    <a:close/>
                  </a:path>
                </a:pathLst>
              </a:custGeom>
              <a:solidFill>
                <a:schemeClr val="bg1"/>
              </a:solidFill>
              <a:ln w="1860"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01DD973F-D676-44B6-8CE4-C76BF6DA578C}"/>
                  </a:ext>
                </a:extLst>
              </p:cNvPr>
              <p:cNvSpPr/>
              <p:nvPr/>
            </p:nvSpPr>
            <p:spPr>
              <a:xfrm>
                <a:off x="7592610" y="1837017"/>
                <a:ext cx="956221" cy="747861"/>
              </a:xfrm>
              <a:custGeom>
                <a:avLst/>
                <a:gdLst>
                  <a:gd name="connsiteX0" fmla="*/ 957410 w 956220"/>
                  <a:gd name="connsiteY0" fmla="*/ 748670 h 747861"/>
                  <a:gd name="connsiteX1" fmla="*/ 273 w 956220"/>
                  <a:gd name="connsiteY1" fmla="*/ 748670 h 747861"/>
                  <a:gd name="connsiteX2" fmla="*/ 273 w 956220"/>
                  <a:gd name="connsiteY2" fmla="*/ 273 h 747861"/>
                  <a:gd name="connsiteX3" fmla="*/ 957410 w 956220"/>
                  <a:gd name="connsiteY3" fmla="*/ 273 h 747861"/>
                  <a:gd name="connsiteX4" fmla="*/ 60085 w 956220"/>
                  <a:gd name="connsiteY4" fmla="*/ 688858 h 747861"/>
                  <a:gd name="connsiteX5" fmla="*/ 897597 w 956220"/>
                  <a:gd name="connsiteY5" fmla="*/ 688858 h 747861"/>
                  <a:gd name="connsiteX6" fmla="*/ 897597 w 956220"/>
                  <a:gd name="connsiteY6" fmla="*/ 60757 h 747861"/>
                  <a:gd name="connsiteX7" fmla="*/ 60085 w 956220"/>
                  <a:gd name="connsiteY7" fmla="*/ 60757 h 74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6220" h="747861">
                    <a:moveTo>
                      <a:pt x="957410" y="748670"/>
                    </a:moveTo>
                    <a:lnTo>
                      <a:pt x="273" y="748670"/>
                    </a:lnTo>
                    <a:lnTo>
                      <a:pt x="273" y="273"/>
                    </a:lnTo>
                    <a:lnTo>
                      <a:pt x="957410" y="273"/>
                    </a:lnTo>
                    <a:close/>
                    <a:moveTo>
                      <a:pt x="60085" y="688858"/>
                    </a:moveTo>
                    <a:lnTo>
                      <a:pt x="897597" y="688858"/>
                    </a:lnTo>
                    <a:lnTo>
                      <a:pt x="897597" y="60757"/>
                    </a:lnTo>
                    <a:lnTo>
                      <a:pt x="60085" y="60757"/>
                    </a:lnTo>
                    <a:close/>
                  </a:path>
                </a:pathLst>
              </a:custGeom>
              <a:grpFill/>
              <a:ln w="1860"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923855DD-E883-4A00-8CC1-F1F0267D287F}"/>
                  </a:ext>
                </a:extLst>
              </p:cNvPr>
              <p:cNvSpPr/>
              <p:nvPr/>
            </p:nvSpPr>
            <p:spPr>
              <a:xfrm>
                <a:off x="7951486" y="2525602"/>
                <a:ext cx="238125" cy="491133"/>
              </a:xfrm>
              <a:custGeom>
                <a:avLst/>
                <a:gdLst>
                  <a:gd name="connsiteX0" fmla="*/ 273 w 238125"/>
                  <a:gd name="connsiteY0" fmla="*/ 491274 h 491132"/>
                  <a:gd name="connsiteX1" fmla="*/ 273 w 238125"/>
                  <a:gd name="connsiteY1" fmla="*/ 273 h 491132"/>
                  <a:gd name="connsiteX2" fmla="*/ 60085 w 238125"/>
                  <a:gd name="connsiteY2" fmla="*/ 273 h 491132"/>
                  <a:gd name="connsiteX3" fmla="*/ 60085 w 238125"/>
                  <a:gd name="connsiteY3" fmla="*/ 346783 h 491132"/>
                  <a:gd name="connsiteX4" fmla="*/ 119898 w 238125"/>
                  <a:gd name="connsiteY4" fmla="*/ 286970 h 491132"/>
                  <a:gd name="connsiteX5" fmla="*/ 179845 w 238125"/>
                  <a:gd name="connsiteY5" fmla="*/ 346783 h 491132"/>
                  <a:gd name="connsiteX6" fmla="*/ 179710 w 238125"/>
                  <a:gd name="connsiteY6" fmla="*/ 273 h 491132"/>
                  <a:gd name="connsiteX7" fmla="*/ 239658 w 238125"/>
                  <a:gd name="connsiteY7" fmla="*/ 273 h 491132"/>
                  <a:gd name="connsiteX8" fmla="*/ 239658 w 238125"/>
                  <a:gd name="connsiteY8" fmla="*/ 491274 h 491132"/>
                  <a:gd name="connsiteX9" fmla="*/ 119898 w 238125"/>
                  <a:gd name="connsiteY9" fmla="*/ 371649 h 491132"/>
                  <a:gd name="connsiteX10" fmla="*/ 273 w 238125"/>
                  <a:gd name="connsiteY10" fmla="*/ 491274 h 4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491132">
                    <a:moveTo>
                      <a:pt x="273" y="491274"/>
                    </a:moveTo>
                    <a:lnTo>
                      <a:pt x="273" y="273"/>
                    </a:lnTo>
                    <a:lnTo>
                      <a:pt x="60085" y="273"/>
                    </a:lnTo>
                    <a:lnTo>
                      <a:pt x="60085" y="346783"/>
                    </a:lnTo>
                    <a:lnTo>
                      <a:pt x="119898" y="286970"/>
                    </a:lnTo>
                    <a:lnTo>
                      <a:pt x="179845" y="346783"/>
                    </a:lnTo>
                    <a:lnTo>
                      <a:pt x="179710" y="273"/>
                    </a:lnTo>
                    <a:lnTo>
                      <a:pt x="239658" y="273"/>
                    </a:lnTo>
                    <a:lnTo>
                      <a:pt x="239658" y="491274"/>
                    </a:lnTo>
                    <a:lnTo>
                      <a:pt x="119898" y="371649"/>
                    </a:lnTo>
                    <a:lnTo>
                      <a:pt x="273" y="491274"/>
                    </a:lnTo>
                    <a:close/>
                  </a:path>
                </a:pathLst>
              </a:custGeom>
              <a:grpFill/>
              <a:ln w="1860" cap="flat">
                <a:noFill/>
                <a:prstDash val="solid"/>
                <a:miter/>
              </a:ln>
            </p:spPr>
            <p:txBody>
              <a:bodyPr rtlCol="0" anchor="ctr"/>
              <a:lstStyle/>
              <a:p>
                <a:endParaRPr lang="zh-CN" altLang="en-US">
                  <a:latin typeface="+mj-lt"/>
                  <a:ea typeface="+mn-ea"/>
                </a:endParaRPr>
              </a:p>
            </p:txBody>
          </p:sp>
          <p:sp>
            <p:nvSpPr>
              <p:cNvPr id="41" name="任意多边形: 形状 40">
                <a:extLst>
                  <a:ext uri="{FF2B5EF4-FFF2-40B4-BE49-F238E27FC236}">
                    <a16:creationId xmlns:a16="http://schemas.microsoft.com/office/drawing/2014/main" id="{1CC3746A-C8DD-4DC8-A346-22CE0FB07B75}"/>
                  </a:ext>
                </a:extLst>
              </p:cNvPr>
              <p:cNvSpPr/>
              <p:nvPr/>
            </p:nvSpPr>
            <p:spPr>
              <a:xfrm>
                <a:off x="7921513" y="2346164"/>
                <a:ext cx="299517" cy="299517"/>
              </a:xfrm>
              <a:custGeom>
                <a:avLst/>
                <a:gdLst>
                  <a:gd name="connsiteX0" fmla="*/ 273 w 299516"/>
                  <a:gd name="connsiteY0" fmla="*/ 149871 h 299516"/>
                  <a:gd name="connsiteX1" fmla="*/ 149871 w 299516"/>
                  <a:gd name="connsiteY1" fmla="*/ 299470 h 299516"/>
                  <a:gd name="connsiteX2" fmla="*/ 299470 w 299516"/>
                  <a:gd name="connsiteY2" fmla="*/ 149871 h 299516"/>
                  <a:gd name="connsiteX3" fmla="*/ 149871 w 299516"/>
                  <a:gd name="connsiteY3" fmla="*/ 273 h 299516"/>
                  <a:gd name="connsiteX4" fmla="*/ 273 w 299516"/>
                  <a:gd name="connsiteY4" fmla="*/ 149871 h 29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516" h="299516">
                    <a:moveTo>
                      <a:pt x="273" y="149871"/>
                    </a:moveTo>
                    <a:cubicBezTo>
                      <a:pt x="273" y="232493"/>
                      <a:pt x="67250" y="299470"/>
                      <a:pt x="149871" y="299470"/>
                    </a:cubicBezTo>
                    <a:cubicBezTo>
                      <a:pt x="232493" y="299470"/>
                      <a:pt x="299470" y="232493"/>
                      <a:pt x="299470" y="149871"/>
                    </a:cubicBezTo>
                    <a:cubicBezTo>
                      <a:pt x="299470" y="67250"/>
                      <a:pt x="232493" y="273"/>
                      <a:pt x="149871" y="273"/>
                    </a:cubicBezTo>
                    <a:cubicBezTo>
                      <a:pt x="67250" y="273"/>
                      <a:pt x="273" y="67250"/>
                      <a:pt x="273" y="149871"/>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C6A6237A-E2A8-4240-B5B9-0298B3796DA4}"/>
                  </a:ext>
                </a:extLst>
              </p:cNvPr>
              <p:cNvSpPr/>
              <p:nvPr/>
            </p:nvSpPr>
            <p:spPr>
              <a:xfrm>
                <a:off x="7831861" y="2047100"/>
                <a:ext cx="478110" cy="626938"/>
              </a:xfrm>
              <a:custGeom>
                <a:avLst/>
                <a:gdLst>
                  <a:gd name="connsiteX0" fmla="*/ 239523 w 478110"/>
                  <a:gd name="connsiteY0" fmla="*/ 628373 h 626938"/>
                  <a:gd name="connsiteX1" fmla="*/ 60220 w 478110"/>
                  <a:gd name="connsiteY1" fmla="*/ 448800 h 626938"/>
                  <a:gd name="connsiteX2" fmla="*/ 239792 w 478110"/>
                  <a:gd name="connsiteY2" fmla="*/ 269497 h 626938"/>
                  <a:gd name="connsiteX3" fmla="*/ 419096 w 478110"/>
                  <a:gd name="connsiteY3" fmla="*/ 448800 h 626938"/>
                  <a:gd name="connsiteX4" fmla="*/ 239523 w 478110"/>
                  <a:gd name="connsiteY4" fmla="*/ 628373 h 626938"/>
                  <a:gd name="connsiteX5" fmla="*/ 239523 w 478110"/>
                  <a:gd name="connsiteY5" fmla="*/ 329309 h 626938"/>
                  <a:gd name="connsiteX6" fmla="*/ 119898 w 478110"/>
                  <a:gd name="connsiteY6" fmla="*/ 448935 h 626938"/>
                  <a:gd name="connsiteX7" fmla="*/ 239523 w 478110"/>
                  <a:gd name="connsiteY7" fmla="*/ 568560 h 626938"/>
                  <a:gd name="connsiteX8" fmla="*/ 359149 w 478110"/>
                  <a:gd name="connsiteY8" fmla="*/ 448935 h 626938"/>
                  <a:gd name="connsiteX9" fmla="*/ 239523 w 478110"/>
                  <a:gd name="connsiteY9" fmla="*/ 329175 h 626938"/>
                  <a:gd name="connsiteX10" fmla="*/ 273 w 478110"/>
                  <a:gd name="connsiteY10" fmla="*/ 273 h 626938"/>
                  <a:gd name="connsiteX11" fmla="*/ 478774 w 478110"/>
                  <a:gd name="connsiteY11" fmla="*/ 273 h 626938"/>
                  <a:gd name="connsiteX12" fmla="*/ 478774 w 478110"/>
                  <a:gd name="connsiteY12" fmla="*/ 60085 h 626938"/>
                  <a:gd name="connsiteX13" fmla="*/ 273 w 478110"/>
                  <a:gd name="connsiteY13" fmla="*/ 60085 h 626938"/>
                  <a:gd name="connsiteX14" fmla="*/ 90059 w 478110"/>
                  <a:gd name="connsiteY14" fmla="*/ 119898 h 626938"/>
                  <a:gd name="connsiteX15" fmla="*/ 389122 w 478110"/>
                  <a:gd name="connsiteY15" fmla="*/ 119898 h 626938"/>
                  <a:gd name="connsiteX16" fmla="*/ 389122 w 478110"/>
                  <a:gd name="connsiteY16" fmla="*/ 179710 h 626938"/>
                  <a:gd name="connsiteX17" fmla="*/ 90059 w 478110"/>
                  <a:gd name="connsiteY17" fmla="*/ 179710 h 62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110" h="626938">
                    <a:moveTo>
                      <a:pt x="239523" y="628373"/>
                    </a:moveTo>
                    <a:cubicBezTo>
                      <a:pt x="140422" y="628299"/>
                      <a:pt x="60145" y="547901"/>
                      <a:pt x="60220" y="448800"/>
                    </a:cubicBezTo>
                    <a:cubicBezTo>
                      <a:pt x="60294" y="349700"/>
                      <a:pt x="140691" y="269423"/>
                      <a:pt x="239792" y="269497"/>
                    </a:cubicBezTo>
                    <a:cubicBezTo>
                      <a:pt x="338788" y="269571"/>
                      <a:pt x="419021" y="349805"/>
                      <a:pt x="419096" y="448800"/>
                    </a:cubicBezTo>
                    <a:cubicBezTo>
                      <a:pt x="419021" y="547945"/>
                      <a:pt x="338668" y="628299"/>
                      <a:pt x="239523" y="628373"/>
                    </a:cubicBezTo>
                    <a:close/>
                    <a:moveTo>
                      <a:pt x="239523" y="329309"/>
                    </a:moveTo>
                    <a:cubicBezTo>
                      <a:pt x="173456" y="329309"/>
                      <a:pt x="119898" y="382868"/>
                      <a:pt x="119898" y="448935"/>
                    </a:cubicBezTo>
                    <a:cubicBezTo>
                      <a:pt x="119898" y="515002"/>
                      <a:pt x="173456" y="568560"/>
                      <a:pt x="239523" y="568560"/>
                    </a:cubicBezTo>
                    <a:cubicBezTo>
                      <a:pt x="305590" y="568560"/>
                      <a:pt x="359149" y="515002"/>
                      <a:pt x="359149" y="448935"/>
                    </a:cubicBezTo>
                    <a:cubicBezTo>
                      <a:pt x="359149" y="382846"/>
                      <a:pt x="305612" y="329249"/>
                      <a:pt x="239523" y="329175"/>
                    </a:cubicBezTo>
                    <a:close/>
                    <a:moveTo>
                      <a:pt x="273" y="273"/>
                    </a:moveTo>
                    <a:lnTo>
                      <a:pt x="478774" y="273"/>
                    </a:lnTo>
                    <a:lnTo>
                      <a:pt x="478774" y="60085"/>
                    </a:lnTo>
                    <a:lnTo>
                      <a:pt x="273" y="60085"/>
                    </a:lnTo>
                    <a:close/>
                    <a:moveTo>
                      <a:pt x="90059" y="119898"/>
                    </a:moveTo>
                    <a:lnTo>
                      <a:pt x="389122" y="119898"/>
                    </a:lnTo>
                    <a:lnTo>
                      <a:pt x="389122" y="179710"/>
                    </a:lnTo>
                    <a:lnTo>
                      <a:pt x="90059" y="179710"/>
                    </a:lnTo>
                    <a:close/>
                  </a:path>
                </a:pathLst>
              </a:custGeom>
              <a:grpFill/>
              <a:ln w="1860" cap="flat">
                <a:noFill/>
                <a:prstDash val="solid"/>
                <a:miter/>
              </a:ln>
            </p:spPr>
            <p:txBody>
              <a:bodyPr rtlCol="0" anchor="ctr"/>
              <a:lstStyle/>
              <a:p>
                <a:endParaRPr lang="zh-CN" altLang="en-US">
                  <a:latin typeface="+mj-lt"/>
                  <a:ea typeface="+mn-ea"/>
                </a:endParaRPr>
              </a:p>
            </p:txBody>
          </p:sp>
        </p:grpSp>
        <p:sp>
          <p:nvSpPr>
            <p:cNvPr id="30" name="圆: 空心 29">
              <a:extLst>
                <a:ext uri="{FF2B5EF4-FFF2-40B4-BE49-F238E27FC236}">
                  <a16:creationId xmlns:a16="http://schemas.microsoft.com/office/drawing/2014/main" id="{A3CCC99F-C780-44AD-B9CC-947293AF9EA4}"/>
                </a:ext>
              </a:extLst>
            </p:cNvPr>
            <p:cNvSpPr/>
            <p:nvPr/>
          </p:nvSpPr>
          <p:spPr>
            <a:xfrm>
              <a:off x="10521781" y="2626836"/>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tx1"/>
                </a:solidFill>
                <a:latin typeface="+mj-lt"/>
                <a:ea typeface="+mn-ea"/>
                <a:cs typeface="阿里巴巴普惠体" panose="00020600040101010101" pitchFamily="18" charset="-122"/>
              </a:endParaRPr>
            </a:p>
          </p:txBody>
        </p:sp>
      </p:grpSp>
      <p:grpSp>
        <p:nvGrpSpPr>
          <p:cNvPr id="43" name="组合 42">
            <a:extLst>
              <a:ext uri="{FF2B5EF4-FFF2-40B4-BE49-F238E27FC236}">
                <a16:creationId xmlns:a16="http://schemas.microsoft.com/office/drawing/2014/main" id="{460E1E52-7DC9-4BC4-A02B-641C2B30E651}"/>
              </a:ext>
            </a:extLst>
          </p:cNvPr>
          <p:cNvGrpSpPr>
            <a:grpSpLocks/>
          </p:cNvGrpSpPr>
          <p:nvPr userDrawn="1"/>
        </p:nvGrpSpPr>
        <p:grpSpPr>
          <a:xfrm>
            <a:off x="6219931" y="1548218"/>
            <a:ext cx="837704" cy="837704"/>
            <a:chOff x="8739433" y="2626836"/>
            <a:chExt cx="1266927" cy="1266927"/>
          </a:xfrm>
          <a:solidFill>
            <a:schemeClr val="accent1"/>
          </a:solidFill>
        </p:grpSpPr>
        <p:grpSp>
          <p:nvGrpSpPr>
            <p:cNvPr id="44" name="组合 43">
              <a:extLst>
                <a:ext uri="{FF2B5EF4-FFF2-40B4-BE49-F238E27FC236}">
                  <a16:creationId xmlns:a16="http://schemas.microsoft.com/office/drawing/2014/main" id="{8A9A936B-6EE3-475F-9CC5-7D3B8823E072}"/>
                </a:ext>
              </a:extLst>
            </p:cNvPr>
            <p:cNvGrpSpPr/>
            <p:nvPr/>
          </p:nvGrpSpPr>
          <p:grpSpPr>
            <a:xfrm>
              <a:off x="8966044" y="2930467"/>
              <a:ext cx="813705" cy="659665"/>
              <a:chOff x="2043120" y="1624191"/>
              <a:chExt cx="1801180" cy="1460204"/>
            </a:xfrm>
            <a:grpFill/>
          </p:grpSpPr>
          <p:sp>
            <p:nvSpPr>
              <p:cNvPr id="46" name="任意多边形: 形状 45">
                <a:extLst>
                  <a:ext uri="{FF2B5EF4-FFF2-40B4-BE49-F238E27FC236}">
                    <a16:creationId xmlns:a16="http://schemas.microsoft.com/office/drawing/2014/main" id="{FD3DCD5B-2A42-4BD0-8778-910159DECD47}"/>
                  </a:ext>
                </a:extLst>
              </p:cNvPr>
              <p:cNvSpPr/>
              <p:nvPr/>
            </p:nvSpPr>
            <p:spPr>
              <a:xfrm>
                <a:off x="3275127" y="2183876"/>
                <a:ext cx="520898" cy="334863"/>
              </a:xfrm>
              <a:custGeom>
                <a:avLst/>
                <a:gdLst>
                  <a:gd name="connsiteX0" fmla="*/ 522457 w 520898"/>
                  <a:gd name="connsiteY0" fmla="*/ 273 h 334863"/>
                  <a:gd name="connsiteX1" fmla="*/ 454580 w 520898"/>
                  <a:gd name="connsiteY1" fmla="*/ 167479 h 334863"/>
                  <a:gd name="connsiteX2" fmla="*/ 522457 w 520898"/>
                  <a:gd name="connsiteY2" fmla="*/ 334686 h 334863"/>
                  <a:gd name="connsiteX3" fmla="*/ 273 w 520898"/>
                  <a:gd name="connsiteY3" fmla="*/ 334686 h 334863"/>
                  <a:gd name="connsiteX4" fmla="*/ 273 w 520898"/>
                  <a:gd name="connsiteY4" fmla="*/ 273 h 334863"/>
                  <a:gd name="connsiteX5" fmla="*/ 522457 w 520898"/>
                  <a:gd name="connsiteY5" fmla="*/ 273 h 33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898" h="334863">
                    <a:moveTo>
                      <a:pt x="522457" y="273"/>
                    </a:moveTo>
                    <a:lnTo>
                      <a:pt x="454580" y="167479"/>
                    </a:lnTo>
                    <a:lnTo>
                      <a:pt x="522457" y="334686"/>
                    </a:lnTo>
                    <a:lnTo>
                      <a:pt x="273" y="334686"/>
                    </a:lnTo>
                    <a:lnTo>
                      <a:pt x="273" y="273"/>
                    </a:lnTo>
                    <a:lnTo>
                      <a:pt x="522457" y="273"/>
                    </a:lnTo>
                    <a:close/>
                  </a:path>
                </a:pathLst>
              </a:custGeom>
              <a:grpFill/>
              <a:ln w="1860" cap="flat">
                <a:noFill/>
                <a:prstDash val="solid"/>
                <a:miter/>
              </a:ln>
            </p:spPr>
            <p:txBody>
              <a:bodyPr rtlCol="0" anchor="ctr"/>
              <a:lstStyle/>
              <a:p>
                <a:endParaRPr lang="zh-CN" altLang="en-US">
                  <a:latin typeface="+mj-lt"/>
                  <a:ea typeface="+mn-ea"/>
                </a:endParaRPr>
              </a:p>
            </p:txBody>
          </p:sp>
          <p:sp>
            <p:nvSpPr>
              <p:cNvPr id="47" name="任意多边形: 形状 46">
                <a:extLst>
                  <a:ext uri="{FF2B5EF4-FFF2-40B4-BE49-F238E27FC236}">
                    <a16:creationId xmlns:a16="http://schemas.microsoft.com/office/drawing/2014/main" id="{DA8FE74E-F3C9-470C-B6F6-4832B5A90B68}"/>
                  </a:ext>
                </a:extLst>
              </p:cNvPr>
              <p:cNvSpPr/>
              <p:nvPr/>
            </p:nvSpPr>
            <p:spPr>
              <a:xfrm>
                <a:off x="3243406" y="2152289"/>
                <a:ext cx="600894" cy="398115"/>
              </a:xfrm>
              <a:custGeom>
                <a:avLst/>
                <a:gdLst>
                  <a:gd name="connsiteX0" fmla="*/ 601222 w 600893"/>
                  <a:gd name="connsiteY0" fmla="*/ 397859 h 398115"/>
                  <a:gd name="connsiteX1" fmla="*/ 273 w 600893"/>
                  <a:gd name="connsiteY1" fmla="*/ 397859 h 398115"/>
                  <a:gd name="connsiteX2" fmla="*/ 273 w 600893"/>
                  <a:gd name="connsiteY2" fmla="*/ 273 h 398115"/>
                  <a:gd name="connsiteX3" fmla="*/ 601222 w 600893"/>
                  <a:gd name="connsiteY3" fmla="*/ 273 h 398115"/>
                  <a:gd name="connsiteX4" fmla="*/ 520576 w 600893"/>
                  <a:gd name="connsiteY4" fmla="*/ 199066 h 398115"/>
                  <a:gd name="connsiteX5" fmla="*/ 63580 w 600893"/>
                  <a:gd name="connsiteY5" fmla="*/ 334686 h 398115"/>
                  <a:gd name="connsiteX6" fmla="*/ 507134 w 600893"/>
                  <a:gd name="connsiteY6" fmla="*/ 334686 h 398115"/>
                  <a:gd name="connsiteX7" fmla="*/ 452161 w 600893"/>
                  <a:gd name="connsiteY7" fmla="*/ 199066 h 398115"/>
                  <a:gd name="connsiteX8" fmla="*/ 507134 w 600893"/>
                  <a:gd name="connsiteY8" fmla="*/ 63445 h 398115"/>
                  <a:gd name="connsiteX9" fmla="*/ 63580 w 600893"/>
                  <a:gd name="connsiteY9" fmla="*/ 63445 h 39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893" h="398115">
                    <a:moveTo>
                      <a:pt x="601222" y="397859"/>
                    </a:moveTo>
                    <a:lnTo>
                      <a:pt x="273" y="397859"/>
                    </a:lnTo>
                    <a:lnTo>
                      <a:pt x="273" y="273"/>
                    </a:lnTo>
                    <a:lnTo>
                      <a:pt x="601222" y="273"/>
                    </a:lnTo>
                    <a:lnTo>
                      <a:pt x="520576" y="199066"/>
                    </a:lnTo>
                    <a:close/>
                    <a:moveTo>
                      <a:pt x="63580" y="334686"/>
                    </a:moveTo>
                    <a:lnTo>
                      <a:pt x="507134" y="334686"/>
                    </a:lnTo>
                    <a:lnTo>
                      <a:pt x="452161" y="199066"/>
                    </a:lnTo>
                    <a:lnTo>
                      <a:pt x="507134" y="63445"/>
                    </a:lnTo>
                    <a:lnTo>
                      <a:pt x="63580" y="63445"/>
                    </a:lnTo>
                    <a:close/>
                  </a:path>
                </a:pathLst>
              </a:custGeom>
              <a:grpFill/>
              <a:ln w="1860" cap="flat">
                <a:noFill/>
                <a:prstDash val="solid"/>
                <a:miter/>
              </a:ln>
            </p:spPr>
            <p:txBody>
              <a:bodyPr rtlCol="0" anchor="ctr"/>
              <a:lstStyle/>
              <a:p>
                <a:endParaRPr lang="zh-CN" altLang="en-US">
                  <a:latin typeface="+mj-lt"/>
                  <a:ea typeface="+mn-ea"/>
                </a:endParaRPr>
              </a:p>
            </p:txBody>
          </p:sp>
          <p:sp>
            <p:nvSpPr>
              <p:cNvPr id="48" name="任意多边形: 形状 47">
                <a:extLst>
                  <a:ext uri="{FF2B5EF4-FFF2-40B4-BE49-F238E27FC236}">
                    <a16:creationId xmlns:a16="http://schemas.microsoft.com/office/drawing/2014/main" id="{93ADC64B-1522-49C2-85BE-9FB2E69EAECF}"/>
                  </a:ext>
                </a:extLst>
              </p:cNvPr>
              <p:cNvSpPr/>
              <p:nvPr/>
            </p:nvSpPr>
            <p:spPr>
              <a:xfrm>
                <a:off x="2090030" y="2183876"/>
                <a:ext cx="522759" cy="334863"/>
              </a:xfrm>
              <a:custGeom>
                <a:avLst/>
                <a:gdLst>
                  <a:gd name="connsiteX0" fmla="*/ 273 w 522758"/>
                  <a:gd name="connsiteY0" fmla="*/ 273 h 334863"/>
                  <a:gd name="connsiteX1" fmla="*/ 68150 w 522758"/>
                  <a:gd name="connsiteY1" fmla="*/ 167479 h 334863"/>
                  <a:gd name="connsiteX2" fmla="*/ 273 w 522758"/>
                  <a:gd name="connsiteY2" fmla="*/ 334686 h 334863"/>
                  <a:gd name="connsiteX3" fmla="*/ 522592 w 522758"/>
                  <a:gd name="connsiteY3" fmla="*/ 334686 h 334863"/>
                  <a:gd name="connsiteX4" fmla="*/ 522592 w 522758"/>
                  <a:gd name="connsiteY4" fmla="*/ 273 h 334863"/>
                  <a:gd name="connsiteX5" fmla="*/ 273 w 522758"/>
                  <a:gd name="connsiteY5" fmla="*/ 273 h 33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2758" h="334863">
                    <a:moveTo>
                      <a:pt x="273" y="273"/>
                    </a:moveTo>
                    <a:lnTo>
                      <a:pt x="68150" y="167479"/>
                    </a:lnTo>
                    <a:lnTo>
                      <a:pt x="273" y="334686"/>
                    </a:lnTo>
                    <a:lnTo>
                      <a:pt x="522592" y="334686"/>
                    </a:lnTo>
                    <a:lnTo>
                      <a:pt x="522592" y="273"/>
                    </a:lnTo>
                    <a:lnTo>
                      <a:pt x="273" y="273"/>
                    </a:lnTo>
                    <a:close/>
                  </a:path>
                </a:pathLst>
              </a:custGeom>
              <a:grpFill/>
              <a:ln w="1860" cap="flat">
                <a:noFill/>
                <a:prstDash val="solid"/>
                <a:miter/>
              </a:ln>
            </p:spPr>
            <p:txBody>
              <a:bodyPr rtlCol="0" anchor="ctr"/>
              <a:lstStyle/>
              <a:p>
                <a:endParaRPr lang="zh-CN" altLang="en-US">
                  <a:latin typeface="+mj-lt"/>
                  <a:ea typeface="+mn-ea"/>
                </a:endParaRPr>
              </a:p>
            </p:txBody>
          </p:sp>
          <p:sp>
            <p:nvSpPr>
              <p:cNvPr id="49" name="任意多边形: 形状 48">
                <a:extLst>
                  <a:ext uri="{FF2B5EF4-FFF2-40B4-BE49-F238E27FC236}">
                    <a16:creationId xmlns:a16="http://schemas.microsoft.com/office/drawing/2014/main" id="{4E180986-F0CD-4227-AAED-4F19B6418634}"/>
                  </a:ext>
                </a:extLst>
              </p:cNvPr>
              <p:cNvSpPr/>
              <p:nvPr/>
            </p:nvSpPr>
            <p:spPr>
              <a:xfrm>
                <a:off x="2043120" y="2152289"/>
                <a:ext cx="600894" cy="398115"/>
              </a:xfrm>
              <a:custGeom>
                <a:avLst/>
                <a:gdLst>
                  <a:gd name="connsiteX0" fmla="*/ 601087 w 600893"/>
                  <a:gd name="connsiteY0" fmla="*/ 397859 h 398115"/>
                  <a:gd name="connsiteX1" fmla="*/ 273 w 600893"/>
                  <a:gd name="connsiteY1" fmla="*/ 397859 h 398115"/>
                  <a:gd name="connsiteX2" fmla="*/ 80919 w 600893"/>
                  <a:gd name="connsiteY2" fmla="*/ 199066 h 398115"/>
                  <a:gd name="connsiteX3" fmla="*/ 273 w 600893"/>
                  <a:gd name="connsiteY3" fmla="*/ 273 h 398115"/>
                  <a:gd name="connsiteX4" fmla="*/ 601087 w 600893"/>
                  <a:gd name="connsiteY4" fmla="*/ 273 h 398115"/>
                  <a:gd name="connsiteX5" fmla="*/ 94091 w 600893"/>
                  <a:gd name="connsiteY5" fmla="*/ 334686 h 398115"/>
                  <a:gd name="connsiteX6" fmla="*/ 537646 w 600893"/>
                  <a:gd name="connsiteY6" fmla="*/ 334686 h 398115"/>
                  <a:gd name="connsiteX7" fmla="*/ 537646 w 600893"/>
                  <a:gd name="connsiteY7" fmla="*/ 63445 h 398115"/>
                  <a:gd name="connsiteX8" fmla="*/ 94091 w 600893"/>
                  <a:gd name="connsiteY8" fmla="*/ 63445 h 398115"/>
                  <a:gd name="connsiteX9" fmla="*/ 149199 w 600893"/>
                  <a:gd name="connsiteY9" fmla="*/ 199066 h 39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893" h="398115">
                    <a:moveTo>
                      <a:pt x="601087" y="397859"/>
                    </a:moveTo>
                    <a:lnTo>
                      <a:pt x="273" y="397859"/>
                    </a:lnTo>
                    <a:lnTo>
                      <a:pt x="80919" y="199066"/>
                    </a:lnTo>
                    <a:lnTo>
                      <a:pt x="273" y="273"/>
                    </a:lnTo>
                    <a:lnTo>
                      <a:pt x="601087" y="273"/>
                    </a:lnTo>
                    <a:close/>
                    <a:moveTo>
                      <a:pt x="94091" y="334686"/>
                    </a:moveTo>
                    <a:lnTo>
                      <a:pt x="537646" y="334686"/>
                    </a:lnTo>
                    <a:lnTo>
                      <a:pt x="537646" y="63445"/>
                    </a:lnTo>
                    <a:lnTo>
                      <a:pt x="94091" y="63445"/>
                    </a:lnTo>
                    <a:lnTo>
                      <a:pt x="149199" y="199066"/>
                    </a:lnTo>
                    <a:close/>
                  </a:path>
                </a:pathLst>
              </a:custGeom>
              <a:grpFill/>
              <a:ln w="1860" cap="flat">
                <a:noFill/>
                <a:prstDash val="solid"/>
                <a:miter/>
              </a:ln>
            </p:spPr>
            <p:txBody>
              <a:bodyPr rtlCol="0" anchor="ctr"/>
              <a:lstStyle/>
              <a:p>
                <a:endParaRPr lang="zh-CN" altLang="en-US">
                  <a:latin typeface="+mj-lt"/>
                  <a:ea typeface="+mn-ea"/>
                </a:endParaRPr>
              </a:p>
            </p:txBody>
          </p:sp>
          <p:sp>
            <p:nvSpPr>
              <p:cNvPr id="50" name="任意多边形: 形状 49">
                <a:extLst>
                  <a:ext uri="{FF2B5EF4-FFF2-40B4-BE49-F238E27FC236}">
                    <a16:creationId xmlns:a16="http://schemas.microsoft.com/office/drawing/2014/main" id="{B9CED44F-DA23-4F8F-929C-0AADE80679E4}"/>
                  </a:ext>
                </a:extLst>
              </p:cNvPr>
              <p:cNvSpPr/>
              <p:nvPr/>
            </p:nvSpPr>
            <p:spPr>
              <a:xfrm>
                <a:off x="2421036" y="1838435"/>
                <a:ext cx="1025054" cy="1025054"/>
              </a:xfrm>
              <a:custGeom>
                <a:avLst/>
                <a:gdLst>
                  <a:gd name="connsiteX0" fmla="*/ 1007054 w 1025053"/>
                  <a:gd name="connsiteY0" fmla="*/ 574749 h 1025053"/>
                  <a:gd name="connsiteX1" fmla="*/ 944285 w 1025053"/>
                  <a:gd name="connsiteY1" fmla="*/ 667896 h 1025053"/>
                  <a:gd name="connsiteX2" fmla="*/ 927483 w 1025053"/>
                  <a:gd name="connsiteY2" fmla="*/ 708219 h 1025053"/>
                  <a:gd name="connsiteX3" fmla="*/ 905978 w 1025053"/>
                  <a:gd name="connsiteY3" fmla="*/ 818436 h 1025053"/>
                  <a:gd name="connsiteX4" fmla="*/ 818476 w 1025053"/>
                  <a:gd name="connsiteY4" fmla="*/ 905802 h 1025053"/>
                  <a:gd name="connsiteX5" fmla="*/ 708260 w 1025053"/>
                  <a:gd name="connsiteY5" fmla="*/ 927308 h 1025053"/>
                  <a:gd name="connsiteX6" fmla="*/ 667937 w 1025053"/>
                  <a:gd name="connsiteY6" fmla="*/ 944244 h 1025053"/>
                  <a:gd name="connsiteX7" fmla="*/ 574790 w 1025053"/>
                  <a:gd name="connsiteY7" fmla="*/ 1007148 h 1025053"/>
                  <a:gd name="connsiteX8" fmla="*/ 451267 w 1025053"/>
                  <a:gd name="connsiteY8" fmla="*/ 1007148 h 1025053"/>
                  <a:gd name="connsiteX9" fmla="*/ 358120 w 1025053"/>
                  <a:gd name="connsiteY9" fmla="*/ 944513 h 1025053"/>
                  <a:gd name="connsiteX10" fmla="*/ 317797 w 1025053"/>
                  <a:gd name="connsiteY10" fmla="*/ 927577 h 1025053"/>
                  <a:gd name="connsiteX11" fmla="*/ 207581 w 1025053"/>
                  <a:gd name="connsiteY11" fmla="*/ 906071 h 1025053"/>
                  <a:gd name="connsiteX12" fmla="*/ 120214 w 1025053"/>
                  <a:gd name="connsiteY12" fmla="*/ 818704 h 1025053"/>
                  <a:gd name="connsiteX13" fmla="*/ 98708 w 1025053"/>
                  <a:gd name="connsiteY13" fmla="*/ 708488 h 1025053"/>
                  <a:gd name="connsiteX14" fmla="*/ 81907 w 1025053"/>
                  <a:gd name="connsiteY14" fmla="*/ 668165 h 1025053"/>
                  <a:gd name="connsiteX15" fmla="*/ 19137 w 1025053"/>
                  <a:gd name="connsiteY15" fmla="*/ 575018 h 1025053"/>
                  <a:gd name="connsiteX16" fmla="*/ 19137 w 1025053"/>
                  <a:gd name="connsiteY16" fmla="*/ 451360 h 1025053"/>
                  <a:gd name="connsiteX17" fmla="*/ 81907 w 1025053"/>
                  <a:gd name="connsiteY17" fmla="*/ 358214 h 1025053"/>
                  <a:gd name="connsiteX18" fmla="*/ 98708 w 1025053"/>
                  <a:gd name="connsiteY18" fmla="*/ 317891 h 1025053"/>
                  <a:gd name="connsiteX19" fmla="*/ 120214 w 1025053"/>
                  <a:gd name="connsiteY19" fmla="*/ 207674 h 1025053"/>
                  <a:gd name="connsiteX20" fmla="*/ 207581 w 1025053"/>
                  <a:gd name="connsiteY20" fmla="*/ 120173 h 1025053"/>
                  <a:gd name="connsiteX21" fmla="*/ 317797 w 1025053"/>
                  <a:gd name="connsiteY21" fmla="*/ 98667 h 1025053"/>
                  <a:gd name="connsiteX22" fmla="*/ 358120 w 1025053"/>
                  <a:gd name="connsiteY22" fmla="*/ 81866 h 1025053"/>
                  <a:gd name="connsiteX23" fmla="*/ 451267 w 1025053"/>
                  <a:gd name="connsiteY23" fmla="*/ 19231 h 1025053"/>
                  <a:gd name="connsiteX24" fmla="*/ 574790 w 1025053"/>
                  <a:gd name="connsiteY24" fmla="*/ 19231 h 1025053"/>
                  <a:gd name="connsiteX25" fmla="*/ 667937 w 1025053"/>
                  <a:gd name="connsiteY25" fmla="*/ 81866 h 1025053"/>
                  <a:gd name="connsiteX26" fmla="*/ 708260 w 1025053"/>
                  <a:gd name="connsiteY26" fmla="*/ 98667 h 1025053"/>
                  <a:gd name="connsiteX27" fmla="*/ 818611 w 1025053"/>
                  <a:gd name="connsiteY27" fmla="*/ 120307 h 1025053"/>
                  <a:gd name="connsiteX28" fmla="*/ 905978 w 1025053"/>
                  <a:gd name="connsiteY28" fmla="*/ 207674 h 1025053"/>
                  <a:gd name="connsiteX29" fmla="*/ 927483 w 1025053"/>
                  <a:gd name="connsiteY29" fmla="*/ 317891 h 1025053"/>
                  <a:gd name="connsiteX30" fmla="*/ 944285 w 1025053"/>
                  <a:gd name="connsiteY30" fmla="*/ 358214 h 1025053"/>
                  <a:gd name="connsiteX31" fmla="*/ 1007054 w 1025053"/>
                  <a:gd name="connsiteY31" fmla="*/ 451360 h 1025053"/>
                  <a:gd name="connsiteX32" fmla="*/ 1007054 w 1025053"/>
                  <a:gd name="connsiteY32" fmla="*/ 574749 h 102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5053" h="1025053">
                    <a:moveTo>
                      <a:pt x="1007054" y="574749"/>
                    </a:moveTo>
                    <a:lnTo>
                      <a:pt x="944285" y="667896"/>
                    </a:lnTo>
                    <a:cubicBezTo>
                      <a:pt x="936075" y="680095"/>
                      <a:pt x="930365" y="693800"/>
                      <a:pt x="927483" y="708219"/>
                    </a:cubicBezTo>
                    <a:lnTo>
                      <a:pt x="905978" y="818436"/>
                    </a:lnTo>
                    <a:cubicBezTo>
                      <a:pt x="897329" y="862662"/>
                      <a:pt x="862717" y="897222"/>
                      <a:pt x="818476" y="905802"/>
                    </a:cubicBezTo>
                    <a:lnTo>
                      <a:pt x="708260" y="927308"/>
                    </a:lnTo>
                    <a:cubicBezTo>
                      <a:pt x="693840" y="930261"/>
                      <a:pt x="680140" y="936015"/>
                      <a:pt x="667937" y="944244"/>
                    </a:cubicBezTo>
                    <a:lnTo>
                      <a:pt x="574790" y="1007148"/>
                    </a:lnTo>
                    <a:cubicBezTo>
                      <a:pt x="537450" y="1032277"/>
                      <a:pt x="488607" y="1032277"/>
                      <a:pt x="451267" y="1007148"/>
                    </a:cubicBezTo>
                    <a:lnTo>
                      <a:pt x="358120" y="944513"/>
                    </a:lnTo>
                    <a:cubicBezTo>
                      <a:pt x="345922" y="936275"/>
                      <a:pt x="332220" y="930520"/>
                      <a:pt x="317797" y="927577"/>
                    </a:cubicBezTo>
                    <a:lnTo>
                      <a:pt x="207581" y="906071"/>
                    </a:lnTo>
                    <a:cubicBezTo>
                      <a:pt x="163375" y="897476"/>
                      <a:pt x="128809" y="862910"/>
                      <a:pt x="120214" y="818704"/>
                    </a:cubicBezTo>
                    <a:lnTo>
                      <a:pt x="98708" y="708488"/>
                    </a:lnTo>
                    <a:cubicBezTo>
                      <a:pt x="95827" y="694069"/>
                      <a:pt x="90116" y="680364"/>
                      <a:pt x="81907" y="668165"/>
                    </a:cubicBezTo>
                    <a:lnTo>
                      <a:pt x="19137" y="575018"/>
                    </a:lnTo>
                    <a:cubicBezTo>
                      <a:pt x="-6016" y="537636"/>
                      <a:pt x="-6016" y="488743"/>
                      <a:pt x="19137" y="451360"/>
                    </a:cubicBezTo>
                    <a:lnTo>
                      <a:pt x="81907" y="358214"/>
                    </a:lnTo>
                    <a:cubicBezTo>
                      <a:pt x="90116" y="346015"/>
                      <a:pt x="95827" y="332310"/>
                      <a:pt x="98708" y="317891"/>
                    </a:cubicBezTo>
                    <a:lnTo>
                      <a:pt x="120214" y="207674"/>
                    </a:lnTo>
                    <a:cubicBezTo>
                      <a:pt x="128828" y="163452"/>
                      <a:pt x="163372" y="128855"/>
                      <a:pt x="207581" y="120173"/>
                    </a:cubicBezTo>
                    <a:lnTo>
                      <a:pt x="317797" y="98667"/>
                    </a:lnTo>
                    <a:cubicBezTo>
                      <a:pt x="332230" y="95831"/>
                      <a:pt x="345944" y="90117"/>
                      <a:pt x="358120" y="81866"/>
                    </a:cubicBezTo>
                    <a:lnTo>
                      <a:pt x="451267" y="19231"/>
                    </a:lnTo>
                    <a:cubicBezTo>
                      <a:pt x="488562" y="-6047"/>
                      <a:pt x="537495" y="-6047"/>
                      <a:pt x="574790" y="19231"/>
                    </a:cubicBezTo>
                    <a:lnTo>
                      <a:pt x="667937" y="81866"/>
                    </a:lnTo>
                    <a:cubicBezTo>
                      <a:pt x="680119" y="90107"/>
                      <a:pt x="693830" y="95820"/>
                      <a:pt x="708260" y="98667"/>
                    </a:cubicBezTo>
                    <a:lnTo>
                      <a:pt x="818611" y="120307"/>
                    </a:lnTo>
                    <a:cubicBezTo>
                      <a:pt x="862799" y="128937"/>
                      <a:pt x="897348" y="163486"/>
                      <a:pt x="905978" y="207674"/>
                    </a:cubicBezTo>
                    <a:lnTo>
                      <a:pt x="927483" y="317891"/>
                    </a:lnTo>
                    <a:cubicBezTo>
                      <a:pt x="930365" y="332310"/>
                      <a:pt x="936075" y="346015"/>
                      <a:pt x="944285" y="358214"/>
                    </a:cubicBezTo>
                    <a:lnTo>
                      <a:pt x="1007054" y="451360"/>
                    </a:lnTo>
                    <a:cubicBezTo>
                      <a:pt x="1032087" y="488681"/>
                      <a:pt x="1032087" y="537429"/>
                      <a:pt x="1007054" y="574749"/>
                    </a:cubicBezTo>
                    <a:close/>
                  </a:path>
                </a:pathLst>
              </a:custGeom>
              <a:solidFill>
                <a:schemeClr val="bg1"/>
              </a:solidFill>
              <a:ln w="1860" cap="flat">
                <a:noFill/>
                <a:prstDash val="solid"/>
                <a:miter/>
              </a:ln>
            </p:spPr>
            <p:txBody>
              <a:bodyPr rtlCol="0" anchor="ctr"/>
              <a:lstStyle/>
              <a:p>
                <a:endParaRPr lang="zh-CN" altLang="en-US">
                  <a:latin typeface="+mj-lt"/>
                  <a:ea typeface="+mn-ea"/>
                </a:endParaRPr>
              </a:p>
            </p:txBody>
          </p:sp>
          <p:sp>
            <p:nvSpPr>
              <p:cNvPr id="51" name="任意多边形: 形状 50">
                <a:extLst>
                  <a:ext uri="{FF2B5EF4-FFF2-40B4-BE49-F238E27FC236}">
                    <a16:creationId xmlns:a16="http://schemas.microsoft.com/office/drawing/2014/main" id="{F1E4D0F9-BA7C-45F3-9BD6-E44697428E82}"/>
                  </a:ext>
                </a:extLst>
              </p:cNvPr>
              <p:cNvSpPr/>
              <p:nvPr/>
            </p:nvSpPr>
            <p:spPr>
              <a:xfrm>
                <a:off x="2388735" y="1806664"/>
                <a:ext cx="1090166" cy="1088306"/>
              </a:xfrm>
              <a:custGeom>
                <a:avLst/>
                <a:gdLst>
                  <a:gd name="connsiteX0" fmla="*/ 544993 w 1090166"/>
                  <a:gd name="connsiteY0" fmla="*/ 1089591 h 1088305"/>
                  <a:gd name="connsiteX1" fmla="*/ 465556 w 1090166"/>
                  <a:gd name="connsiteY1" fmla="*/ 1065128 h 1088305"/>
                  <a:gd name="connsiteX2" fmla="*/ 372410 w 1090166"/>
                  <a:gd name="connsiteY2" fmla="*/ 1002493 h 1088305"/>
                  <a:gd name="connsiteX3" fmla="*/ 343377 w 1090166"/>
                  <a:gd name="connsiteY3" fmla="*/ 990396 h 1088305"/>
                  <a:gd name="connsiteX4" fmla="*/ 233161 w 1090166"/>
                  <a:gd name="connsiteY4" fmla="*/ 968890 h 1088305"/>
                  <a:gd name="connsiteX5" fmla="*/ 120793 w 1090166"/>
                  <a:gd name="connsiteY5" fmla="*/ 856523 h 1088305"/>
                  <a:gd name="connsiteX6" fmla="*/ 99288 w 1090166"/>
                  <a:gd name="connsiteY6" fmla="*/ 746306 h 1088305"/>
                  <a:gd name="connsiteX7" fmla="*/ 87325 w 1090166"/>
                  <a:gd name="connsiteY7" fmla="*/ 717274 h 1088305"/>
                  <a:gd name="connsiteX8" fmla="*/ 24555 w 1090166"/>
                  <a:gd name="connsiteY8" fmla="*/ 624127 h 1088305"/>
                  <a:gd name="connsiteX9" fmla="*/ 24555 w 1090166"/>
                  <a:gd name="connsiteY9" fmla="*/ 465254 h 1088305"/>
                  <a:gd name="connsiteX10" fmla="*/ 87325 w 1090166"/>
                  <a:gd name="connsiteY10" fmla="*/ 372108 h 1088305"/>
                  <a:gd name="connsiteX11" fmla="*/ 99288 w 1090166"/>
                  <a:gd name="connsiteY11" fmla="*/ 343075 h 1088305"/>
                  <a:gd name="connsiteX12" fmla="*/ 120793 w 1090166"/>
                  <a:gd name="connsiteY12" fmla="*/ 232858 h 1088305"/>
                  <a:gd name="connsiteX13" fmla="*/ 233160 w 1090166"/>
                  <a:gd name="connsiteY13" fmla="*/ 120357 h 1088305"/>
                  <a:gd name="connsiteX14" fmla="*/ 343377 w 1090166"/>
                  <a:gd name="connsiteY14" fmla="*/ 98985 h 1088305"/>
                  <a:gd name="connsiteX15" fmla="*/ 372410 w 1090166"/>
                  <a:gd name="connsiteY15" fmla="*/ 86889 h 1088305"/>
                  <a:gd name="connsiteX16" fmla="*/ 465556 w 1090166"/>
                  <a:gd name="connsiteY16" fmla="*/ 24656 h 1088305"/>
                  <a:gd name="connsiteX17" fmla="*/ 624564 w 1090166"/>
                  <a:gd name="connsiteY17" fmla="*/ 24656 h 1088305"/>
                  <a:gd name="connsiteX18" fmla="*/ 717710 w 1090166"/>
                  <a:gd name="connsiteY18" fmla="*/ 87292 h 1088305"/>
                  <a:gd name="connsiteX19" fmla="*/ 746609 w 1090166"/>
                  <a:gd name="connsiteY19" fmla="*/ 99389 h 1088305"/>
                  <a:gd name="connsiteX20" fmla="*/ 856825 w 1090166"/>
                  <a:gd name="connsiteY20" fmla="*/ 120894 h 1088305"/>
                  <a:gd name="connsiteX21" fmla="*/ 969999 w 1090166"/>
                  <a:gd name="connsiteY21" fmla="*/ 232858 h 1088305"/>
                  <a:gd name="connsiteX22" fmla="*/ 991505 w 1090166"/>
                  <a:gd name="connsiteY22" fmla="*/ 343075 h 1088305"/>
                  <a:gd name="connsiteX23" fmla="*/ 1003467 w 1090166"/>
                  <a:gd name="connsiteY23" fmla="*/ 372108 h 1088305"/>
                  <a:gd name="connsiteX24" fmla="*/ 1066237 w 1090166"/>
                  <a:gd name="connsiteY24" fmla="*/ 465254 h 1088305"/>
                  <a:gd name="connsiteX25" fmla="*/ 1066237 w 1090166"/>
                  <a:gd name="connsiteY25" fmla="*/ 624127 h 1088305"/>
                  <a:gd name="connsiteX26" fmla="*/ 1003467 w 1090166"/>
                  <a:gd name="connsiteY26" fmla="*/ 717274 h 1088305"/>
                  <a:gd name="connsiteX27" fmla="*/ 991505 w 1090166"/>
                  <a:gd name="connsiteY27" fmla="*/ 746306 h 1088305"/>
                  <a:gd name="connsiteX28" fmla="*/ 969999 w 1090166"/>
                  <a:gd name="connsiteY28" fmla="*/ 856523 h 1088305"/>
                  <a:gd name="connsiteX29" fmla="*/ 857497 w 1090166"/>
                  <a:gd name="connsiteY29" fmla="*/ 968890 h 1088305"/>
                  <a:gd name="connsiteX30" fmla="*/ 747281 w 1090166"/>
                  <a:gd name="connsiteY30" fmla="*/ 990396 h 1088305"/>
                  <a:gd name="connsiteX31" fmla="*/ 718382 w 1090166"/>
                  <a:gd name="connsiteY31" fmla="*/ 1002493 h 1088305"/>
                  <a:gd name="connsiteX32" fmla="*/ 625236 w 1090166"/>
                  <a:gd name="connsiteY32" fmla="*/ 1065128 h 1088305"/>
                  <a:gd name="connsiteX33" fmla="*/ 544993 w 1090166"/>
                  <a:gd name="connsiteY33" fmla="*/ 1089591 h 1088305"/>
                  <a:gd name="connsiteX34" fmla="*/ 544993 w 1090166"/>
                  <a:gd name="connsiteY34" fmla="*/ 63098 h 1088305"/>
                  <a:gd name="connsiteX35" fmla="*/ 500906 w 1090166"/>
                  <a:gd name="connsiteY35" fmla="*/ 76539 h 1088305"/>
                  <a:gd name="connsiteX36" fmla="*/ 407760 w 1090166"/>
                  <a:gd name="connsiteY36" fmla="*/ 139174 h 1088305"/>
                  <a:gd name="connsiteX37" fmla="*/ 355474 w 1090166"/>
                  <a:gd name="connsiteY37" fmla="*/ 160814 h 1088305"/>
                  <a:gd name="connsiteX38" fmla="*/ 245257 w 1090166"/>
                  <a:gd name="connsiteY38" fmla="*/ 182320 h 1088305"/>
                  <a:gd name="connsiteX39" fmla="*/ 182891 w 1090166"/>
                  <a:gd name="connsiteY39" fmla="*/ 244821 h 1088305"/>
                  <a:gd name="connsiteX40" fmla="*/ 161385 w 1090166"/>
                  <a:gd name="connsiteY40" fmla="*/ 355037 h 1088305"/>
                  <a:gd name="connsiteX41" fmla="*/ 139745 w 1090166"/>
                  <a:gd name="connsiteY41" fmla="*/ 407189 h 1088305"/>
                  <a:gd name="connsiteX42" fmla="*/ 76976 w 1090166"/>
                  <a:gd name="connsiteY42" fmla="*/ 500470 h 1088305"/>
                  <a:gd name="connsiteX43" fmla="*/ 76976 w 1090166"/>
                  <a:gd name="connsiteY43" fmla="*/ 588777 h 1088305"/>
                  <a:gd name="connsiteX44" fmla="*/ 139745 w 1090166"/>
                  <a:gd name="connsiteY44" fmla="*/ 681924 h 1088305"/>
                  <a:gd name="connsiteX45" fmla="*/ 161385 w 1090166"/>
                  <a:gd name="connsiteY45" fmla="*/ 734210 h 1088305"/>
                  <a:gd name="connsiteX46" fmla="*/ 182891 w 1090166"/>
                  <a:gd name="connsiteY46" fmla="*/ 844426 h 1088305"/>
                  <a:gd name="connsiteX47" fmla="*/ 245257 w 1090166"/>
                  <a:gd name="connsiteY47" fmla="*/ 906793 h 1088305"/>
                  <a:gd name="connsiteX48" fmla="*/ 355474 w 1090166"/>
                  <a:gd name="connsiteY48" fmla="*/ 928298 h 1088305"/>
                  <a:gd name="connsiteX49" fmla="*/ 407760 w 1090166"/>
                  <a:gd name="connsiteY49" fmla="*/ 950073 h 1088305"/>
                  <a:gd name="connsiteX50" fmla="*/ 500906 w 1090166"/>
                  <a:gd name="connsiteY50" fmla="*/ 1012708 h 1088305"/>
                  <a:gd name="connsiteX51" fmla="*/ 589214 w 1090166"/>
                  <a:gd name="connsiteY51" fmla="*/ 1012708 h 1088305"/>
                  <a:gd name="connsiteX52" fmla="*/ 682360 w 1090166"/>
                  <a:gd name="connsiteY52" fmla="*/ 950073 h 1088305"/>
                  <a:gd name="connsiteX53" fmla="*/ 734512 w 1090166"/>
                  <a:gd name="connsiteY53" fmla="*/ 928298 h 1088305"/>
                  <a:gd name="connsiteX54" fmla="*/ 844728 w 1090166"/>
                  <a:gd name="connsiteY54" fmla="*/ 906927 h 1088305"/>
                  <a:gd name="connsiteX55" fmla="*/ 907229 w 1090166"/>
                  <a:gd name="connsiteY55" fmla="*/ 844560 h 1088305"/>
                  <a:gd name="connsiteX56" fmla="*/ 928735 w 1090166"/>
                  <a:gd name="connsiteY56" fmla="*/ 734344 h 1088305"/>
                  <a:gd name="connsiteX57" fmla="*/ 950375 w 1090166"/>
                  <a:gd name="connsiteY57" fmla="*/ 682058 h 1088305"/>
                  <a:gd name="connsiteX58" fmla="*/ 1013145 w 1090166"/>
                  <a:gd name="connsiteY58" fmla="*/ 589181 h 1088305"/>
                  <a:gd name="connsiteX59" fmla="*/ 1013145 w 1090166"/>
                  <a:gd name="connsiteY59" fmla="*/ 500873 h 1088305"/>
                  <a:gd name="connsiteX60" fmla="*/ 950375 w 1090166"/>
                  <a:gd name="connsiteY60" fmla="*/ 407726 h 1088305"/>
                  <a:gd name="connsiteX61" fmla="*/ 928735 w 1090166"/>
                  <a:gd name="connsiteY61" fmla="*/ 355441 h 1088305"/>
                  <a:gd name="connsiteX62" fmla="*/ 907229 w 1090166"/>
                  <a:gd name="connsiteY62" fmla="*/ 245358 h 1088305"/>
                  <a:gd name="connsiteX63" fmla="*/ 844728 w 1090166"/>
                  <a:gd name="connsiteY63" fmla="*/ 182858 h 1088305"/>
                  <a:gd name="connsiteX64" fmla="*/ 734512 w 1090166"/>
                  <a:gd name="connsiteY64" fmla="*/ 161352 h 1088305"/>
                  <a:gd name="connsiteX65" fmla="*/ 682360 w 1090166"/>
                  <a:gd name="connsiteY65" fmla="*/ 139712 h 1088305"/>
                  <a:gd name="connsiteX66" fmla="*/ 589214 w 1090166"/>
                  <a:gd name="connsiteY66" fmla="*/ 77077 h 1088305"/>
                  <a:gd name="connsiteX67" fmla="*/ 544993 w 1090166"/>
                  <a:gd name="connsiteY67" fmla="*/ 63098 h 108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0166" h="1088305">
                    <a:moveTo>
                      <a:pt x="544993" y="1089591"/>
                    </a:moveTo>
                    <a:cubicBezTo>
                      <a:pt x="516670" y="1089521"/>
                      <a:pt x="489012" y="1081004"/>
                      <a:pt x="465556" y="1065128"/>
                    </a:cubicBezTo>
                    <a:lnTo>
                      <a:pt x="372410" y="1002493"/>
                    </a:lnTo>
                    <a:cubicBezTo>
                      <a:pt x="363655" y="996530"/>
                      <a:pt x="353776" y="992414"/>
                      <a:pt x="343377" y="990396"/>
                    </a:cubicBezTo>
                    <a:lnTo>
                      <a:pt x="233161" y="968890"/>
                    </a:lnTo>
                    <a:cubicBezTo>
                      <a:pt x="176246" y="957946"/>
                      <a:pt x="131738" y="913437"/>
                      <a:pt x="120793" y="856523"/>
                    </a:cubicBezTo>
                    <a:lnTo>
                      <a:pt x="99288" y="746306"/>
                    </a:lnTo>
                    <a:cubicBezTo>
                      <a:pt x="97289" y="735924"/>
                      <a:pt x="93221" y="726050"/>
                      <a:pt x="87325" y="717274"/>
                    </a:cubicBezTo>
                    <a:lnTo>
                      <a:pt x="24555" y="624127"/>
                    </a:lnTo>
                    <a:cubicBezTo>
                      <a:pt x="-7822" y="576118"/>
                      <a:pt x="-7822" y="513263"/>
                      <a:pt x="24555" y="465254"/>
                    </a:cubicBezTo>
                    <a:lnTo>
                      <a:pt x="87325" y="372108"/>
                    </a:lnTo>
                    <a:cubicBezTo>
                      <a:pt x="93221" y="363331"/>
                      <a:pt x="97289" y="353457"/>
                      <a:pt x="99288" y="343075"/>
                    </a:cubicBezTo>
                    <a:lnTo>
                      <a:pt x="120793" y="232858"/>
                    </a:lnTo>
                    <a:cubicBezTo>
                      <a:pt x="131757" y="175928"/>
                      <a:pt x="176244" y="131389"/>
                      <a:pt x="233160" y="120357"/>
                    </a:cubicBezTo>
                    <a:lnTo>
                      <a:pt x="343377" y="98985"/>
                    </a:lnTo>
                    <a:cubicBezTo>
                      <a:pt x="353776" y="96968"/>
                      <a:pt x="363655" y="92851"/>
                      <a:pt x="372410" y="86889"/>
                    </a:cubicBezTo>
                    <a:lnTo>
                      <a:pt x="465556" y="24656"/>
                    </a:lnTo>
                    <a:cubicBezTo>
                      <a:pt x="513573" y="-7855"/>
                      <a:pt x="576547" y="-7855"/>
                      <a:pt x="624564" y="24656"/>
                    </a:cubicBezTo>
                    <a:lnTo>
                      <a:pt x="717710" y="87292"/>
                    </a:lnTo>
                    <a:cubicBezTo>
                      <a:pt x="726431" y="93228"/>
                      <a:pt x="736260" y="97343"/>
                      <a:pt x="746609" y="99389"/>
                    </a:cubicBezTo>
                    <a:lnTo>
                      <a:pt x="856825" y="120894"/>
                    </a:lnTo>
                    <a:cubicBezTo>
                      <a:pt x="913935" y="131486"/>
                      <a:pt x="958794" y="175865"/>
                      <a:pt x="969999" y="232858"/>
                    </a:cubicBezTo>
                    <a:lnTo>
                      <a:pt x="991505" y="343075"/>
                    </a:lnTo>
                    <a:cubicBezTo>
                      <a:pt x="993503" y="353457"/>
                      <a:pt x="997571" y="363331"/>
                      <a:pt x="1003467" y="372108"/>
                    </a:cubicBezTo>
                    <a:lnTo>
                      <a:pt x="1066237" y="465254"/>
                    </a:lnTo>
                    <a:cubicBezTo>
                      <a:pt x="1098763" y="513218"/>
                      <a:pt x="1098763" y="576164"/>
                      <a:pt x="1066237" y="624127"/>
                    </a:cubicBezTo>
                    <a:lnTo>
                      <a:pt x="1003467" y="717274"/>
                    </a:lnTo>
                    <a:cubicBezTo>
                      <a:pt x="997571" y="726050"/>
                      <a:pt x="993503" y="735924"/>
                      <a:pt x="991505" y="746306"/>
                    </a:cubicBezTo>
                    <a:lnTo>
                      <a:pt x="969999" y="856523"/>
                    </a:lnTo>
                    <a:cubicBezTo>
                      <a:pt x="959035" y="913477"/>
                      <a:pt x="914464" y="957995"/>
                      <a:pt x="857497" y="968890"/>
                    </a:cubicBezTo>
                    <a:lnTo>
                      <a:pt x="747281" y="990396"/>
                    </a:lnTo>
                    <a:cubicBezTo>
                      <a:pt x="736932" y="992442"/>
                      <a:pt x="727103" y="996556"/>
                      <a:pt x="718382" y="1002493"/>
                    </a:cubicBezTo>
                    <a:lnTo>
                      <a:pt x="625236" y="1065128"/>
                    </a:lnTo>
                    <a:cubicBezTo>
                      <a:pt x="601549" y="1081151"/>
                      <a:pt x="573589" y="1089674"/>
                      <a:pt x="544993" y="1089591"/>
                    </a:cubicBezTo>
                    <a:close/>
                    <a:moveTo>
                      <a:pt x="544993" y="63098"/>
                    </a:moveTo>
                    <a:cubicBezTo>
                      <a:pt x="529290" y="63107"/>
                      <a:pt x="513944" y="67785"/>
                      <a:pt x="500906" y="76539"/>
                    </a:cubicBezTo>
                    <a:lnTo>
                      <a:pt x="407760" y="139174"/>
                    </a:lnTo>
                    <a:cubicBezTo>
                      <a:pt x="391989" y="149877"/>
                      <a:pt x="374196" y="157241"/>
                      <a:pt x="355474" y="160814"/>
                    </a:cubicBezTo>
                    <a:lnTo>
                      <a:pt x="245257" y="182320"/>
                    </a:lnTo>
                    <a:cubicBezTo>
                      <a:pt x="213648" y="188448"/>
                      <a:pt x="188951" y="213198"/>
                      <a:pt x="182891" y="244821"/>
                    </a:cubicBezTo>
                    <a:lnTo>
                      <a:pt x="161385" y="355037"/>
                    </a:lnTo>
                    <a:cubicBezTo>
                      <a:pt x="157716" y="373689"/>
                      <a:pt x="150359" y="391419"/>
                      <a:pt x="139745" y="407189"/>
                    </a:cubicBezTo>
                    <a:lnTo>
                      <a:pt x="76976" y="500470"/>
                    </a:lnTo>
                    <a:cubicBezTo>
                      <a:pt x="58960" y="527149"/>
                      <a:pt x="58960" y="562098"/>
                      <a:pt x="76976" y="588777"/>
                    </a:cubicBezTo>
                    <a:lnTo>
                      <a:pt x="139745" y="681924"/>
                    </a:lnTo>
                    <a:cubicBezTo>
                      <a:pt x="150337" y="697754"/>
                      <a:pt x="157692" y="715524"/>
                      <a:pt x="161385" y="734210"/>
                    </a:cubicBezTo>
                    <a:lnTo>
                      <a:pt x="182891" y="844426"/>
                    </a:lnTo>
                    <a:cubicBezTo>
                      <a:pt x="188966" y="876015"/>
                      <a:pt x="213669" y="900718"/>
                      <a:pt x="245257" y="906793"/>
                    </a:cubicBezTo>
                    <a:lnTo>
                      <a:pt x="355474" y="928298"/>
                    </a:lnTo>
                    <a:cubicBezTo>
                      <a:pt x="374185" y="931981"/>
                      <a:pt x="391966" y="939385"/>
                      <a:pt x="407760" y="950073"/>
                    </a:cubicBezTo>
                    <a:lnTo>
                      <a:pt x="500906" y="1012708"/>
                    </a:lnTo>
                    <a:cubicBezTo>
                      <a:pt x="527586" y="1030724"/>
                      <a:pt x="562535" y="1030724"/>
                      <a:pt x="589214" y="1012708"/>
                    </a:cubicBezTo>
                    <a:lnTo>
                      <a:pt x="682360" y="950073"/>
                    </a:lnTo>
                    <a:cubicBezTo>
                      <a:pt x="698105" y="939386"/>
                      <a:pt x="715842" y="931980"/>
                      <a:pt x="734512" y="928298"/>
                    </a:cubicBezTo>
                    <a:lnTo>
                      <a:pt x="844728" y="906927"/>
                    </a:lnTo>
                    <a:cubicBezTo>
                      <a:pt x="876333" y="900833"/>
                      <a:pt x="901067" y="876152"/>
                      <a:pt x="907229" y="844560"/>
                    </a:cubicBezTo>
                    <a:lnTo>
                      <a:pt x="928735" y="734344"/>
                    </a:lnTo>
                    <a:cubicBezTo>
                      <a:pt x="932428" y="715658"/>
                      <a:pt x="939783" y="697888"/>
                      <a:pt x="950375" y="682058"/>
                    </a:cubicBezTo>
                    <a:lnTo>
                      <a:pt x="1013145" y="589181"/>
                    </a:lnTo>
                    <a:cubicBezTo>
                      <a:pt x="1031160" y="562501"/>
                      <a:pt x="1031160" y="527552"/>
                      <a:pt x="1013145" y="500873"/>
                    </a:cubicBezTo>
                    <a:lnTo>
                      <a:pt x="950375" y="407726"/>
                    </a:lnTo>
                    <a:cubicBezTo>
                      <a:pt x="939672" y="391955"/>
                      <a:pt x="932308" y="374162"/>
                      <a:pt x="928735" y="355441"/>
                    </a:cubicBezTo>
                    <a:lnTo>
                      <a:pt x="907229" y="245358"/>
                    </a:lnTo>
                    <a:cubicBezTo>
                      <a:pt x="901150" y="213697"/>
                      <a:pt x="876390" y="188936"/>
                      <a:pt x="844728" y="182858"/>
                    </a:cubicBezTo>
                    <a:lnTo>
                      <a:pt x="734512" y="161352"/>
                    </a:lnTo>
                    <a:cubicBezTo>
                      <a:pt x="715833" y="157776"/>
                      <a:pt x="698084" y="150411"/>
                      <a:pt x="682360" y="139712"/>
                    </a:cubicBezTo>
                    <a:lnTo>
                      <a:pt x="589214" y="77077"/>
                    </a:lnTo>
                    <a:cubicBezTo>
                      <a:pt x="576196" y="68115"/>
                      <a:pt x="560797" y="63247"/>
                      <a:pt x="544993" y="63098"/>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2" name="任意多边形: 形状 51">
                <a:extLst>
                  <a:ext uri="{FF2B5EF4-FFF2-40B4-BE49-F238E27FC236}">
                    <a16:creationId xmlns:a16="http://schemas.microsoft.com/office/drawing/2014/main" id="{A8A74A3B-7184-4343-AC19-A1BBA672CAFD}"/>
                  </a:ext>
                </a:extLst>
              </p:cNvPr>
              <p:cNvSpPr/>
              <p:nvPr/>
            </p:nvSpPr>
            <p:spPr>
              <a:xfrm>
                <a:off x="2678848" y="2107090"/>
                <a:ext cx="509736" cy="487412"/>
              </a:xfrm>
              <a:custGeom>
                <a:avLst/>
                <a:gdLst>
                  <a:gd name="connsiteX0" fmla="*/ 406092 w 509736"/>
                  <a:gd name="connsiteY0" fmla="*/ 483246 h 487412"/>
                  <a:gd name="connsiteX1" fmla="*/ 262273 w 509736"/>
                  <a:gd name="connsiteY1" fmla="*/ 409724 h 487412"/>
                  <a:gd name="connsiteX2" fmla="*/ 253402 w 509736"/>
                  <a:gd name="connsiteY2" fmla="*/ 409724 h 487412"/>
                  <a:gd name="connsiteX3" fmla="*/ 111464 w 509736"/>
                  <a:gd name="connsiteY3" fmla="*/ 487144 h 487412"/>
                  <a:gd name="connsiteX4" fmla="*/ 98809 w 509736"/>
                  <a:gd name="connsiteY4" fmla="*/ 482456 h 487412"/>
                  <a:gd name="connsiteX5" fmla="*/ 98023 w 509736"/>
                  <a:gd name="connsiteY5" fmla="*/ 477198 h 487412"/>
                  <a:gd name="connsiteX6" fmla="*/ 123292 w 509736"/>
                  <a:gd name="connsiteY6" fmla="*/ 317787 h 487412"/>
                  <a:gd name="connsiteX7" fmla="*/ 120335 w 509736"/>
                  <a:gd name="connsiteY7" fmla="*/ 309454 h 487412"/>
                  <a:gd name="connsiteX8" fmla="*/ 3398 w 509736"/>
                  <a:gd name="connsiteY8" fmla="*/ 198296 h 487412"/>
                  <a:gd name="connsiteX9" fmla="*/ 2753 w 509736"/>
                  <a:gd name="connsiteY9" fmla="*/ 184816 h 487412"/>
                  <a:gd name="connsiteX10" fmla="*/ 7834 w 509736"/>
                  <a:gd name="connsiteY10" fmla="*/ 181898 h 487412"/>
                  <a:gd name="connsiteX11" fmla="*/ 167110 w 509736"/>
                  <a:gd name="connsiteY11" fmla="*/ 156629 h 487412"/>
                  <a:gd name="connsiteX12" fmla="*/ 174368 w 509736"/>
                  <a:gd name="connsiteY12" fmla="*/ 151253 h 487412"/>
                  <a:gd name="connsiteX13" fmla="*/ 243859 w 509736"/>
                  <a:gd name="connsiteY13" fmla="*/ 5686 h 487412"/>
                  <a:gd name="connsiteX14" fmla="*/ 256593 w 509736"/>
                  <a:gd name="connsiteY14" fmla="*/ 1216 h 487412"/>
                  <a:gd name="connsiteX15" fmla="*/ 261063 w 509736"/>
                  <a:gd name="connsiteY15" fmla="*/ 5686 h 487412"/>
                  <a:gd name="connsiteX16" fmla="*/ 334317 w 509736"/>
                  <a:gd name="connsiteY16" fmla="*/ 149505 h 487412"/>
                  <a:gd name="connsiteX17" fmla="*/ 341575 w 509736"/>
                  <a:gd name="connsiteY17" fmla="*/ 154613 h 487412"/>
                  <a:gd name="connsiteX18" fmla="*/ 501524 w 509736"/>
                  <a:gd name="connsiteY18" fmla="*/ 175715 h 487412"/>
                  <a:gd name="connsiteX19" fmla="*/ 509802 w 509736"/>
                  <a:gd name="connsiteY19" fmla="*/ 186374 h 487412"/>
                  <a:gd name="connsiteX20" fmla="*/ 507034 w 509736"/>
                  <a:gd name="connsiteY20" fmla="*/ 191979 h 487412"/>
                  <a:gd name="connsiteX21" fmla="*/ 393054 w 509736"/>
                  <a:gd name="connsiteY21" fmla="*/ 306093 h 487412"/>
                  <a:gd name="connsiteX22" fmla="*/ 390366 w 509736"/>
                  <a:gd name="connsiteY22" fmla="*/ 314696 h 487412"/>
                  <a:gd name="connsiteX23" fmla="*/ 419667 w 509736"/>
                  <a:gd name="connsiteY23" fmla="*/ 473300 h 487412"/>
                  <a:gd name="connsiteX24" fmla="*/ 411561 w 509736"/>
                  <a:gd name="connsiteY24" fmla="*/ 484090 h 487412"/>
                  <a:gd name="connsiteX25" fmla="*/ 406092 w 509736"/>
                  <a:gd name="connsiteY25" fmla="*/ 483246 h 48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9736" h="487412">
                    <a:moveTo>
                      <a:pt x="406092" y="483246"/>
                    </a:moveTo>
                    <a:lnTo>
                      <a:pt x="262273" y="409724"/>
                    </a:lnTo>
                    <a:cubicBezTo>
                      <a:pt x="259521" y="408166"/>
                      <a:pt x="256154" y="408166"/>
                      <a:pt x="253402" y="409724"/>
                    </a:cubicBezTo>
                    <a:lnTo>
                      <a:pt x="111464" y="487144"/>
                    </a:lnTo>
                    <a:cubicBezTo>
                      <a:pt x="106675" y="489344"/>
                      <a:pt x="101009" y="487245"/>
                      <a:pt x="98809" y="482456"/>
                    </a:cubicBezTo>
                    <a:cubicBezTo>
                      <a:pt x="98054" y="480813"/>
                      <a:pt x="97782" y="478990"/>
                      <a:pt x="98023" y="477198"/>
                    </a:cubicBezTo>
                    <a:lnTo>
                      <a:pt x="123292" y="317787"/>
                    </a:lnTo>
                    <a:cubicBezTo>
                      <a:pt x="123708" y="314695"/>
                      <a:pt x="122607" y="311592"/>
                      <a:pt x="120335" y="309454"/>
                    </a:cubicBezTo>
                    <a:lnTo>
                      <a:pt x="3398" y="198296"/>
                    </a:lnTo>
                    <a:cubicBezTo>
                      <a:pt x="-503" y="194752"/>
                      <a:pt x="-792" y="188716"/>
                      <a:pt x="2753" y="184816"/>
                    </a:cubicBezTo>
                    <a:cubicBezTo>
                      <a:pt x="4099" y="183334"/>
                      <a:pt x="5876" y="182314"/>
                      <a:pt x="7834" y="181898"/>
                    </a:cubicBezTo>
                    <a:lnTo>
                      <a:pt x="167110" y="156629"/>
                    </a:lnTo>
                    <a:cubicBezTo>
                      <a:pt x="170260" y="156123"/>
                      <a:pt x="172967" y="154118"/>
                      <a:pt x="174368" y="151253"/>
                    </a:cubicBezTo>
                    <a:lnTo>
                      <a:pt x="243859" y="5686"/>
                    </a:lnTo>
                    <a:cubicBezTo>
                      <a:pt x="246141" y="935"/>
                      <a:pt x="251842" y="-1066"/>
                      <a:pt x="256593" y="1216"/>
                    </a:cubicBezTo>
                    <a:cubicBezTo>
                      <a:pt x="258548" y="2154"/>
                      <a:pt x="260124" y="3731"/>
                      <a:pt x="261063" y="5686"/>
                    </a:cubicBezTo>
                    <a:lnTo>
                      <a:pt x="334317" y="149505"/>
                    </a:lnTo>
                    <a:cubicBezTo>
                      <a:pt x="335749" y="152298"/>
                      <a:pt x="338463" y="154207"/>
                      <a:pt x="341575" y="154613"/>
                    </a:cubicBezTo>
                    <a:lnTo>
                      <a:pt x="501524" y="175715"/>
                    </a:lnTo>
                    <a:cubicBezTo>
                      <a:pt x="506753" y="176372"/>
                      <a:pt x="510459" y="181144"/>
                      <a:pt x="509802" y="186374"/>
                    </a:cubicBezTo>
                    <a:cubicBezTo>
                      <a:pt x="509535" y="188500"/>
                      <a:pt x="508560" y="190474"/>
                      <a:pt x="507034" y="191979"/>
                    </a:cubicBezTo>
                    <a:lnTo>
                      <a:pt x="393054" y="306093"/>
                    </a:lnTo>
                    <a:cubicBezTo>
                      <a:pt x="390796" y="308343"/>
                      <a:pt x="389791" y="311561"/>
                      <a:pt x="390366" y="314696"/>
                    </a:cubicBezTo>
                    <a:lnTo>
                      <a:pt x="419667" y="473300"/>
                    </a:lnTo>
                    <a:cubicBezTo>
                      <a:pt x="420408" y="478518"/>
                      <a:pt x="416779" y="483349"/>
                      <a:pt x="411561" y="484090"/>
                    </a:cubicBezTo>
                    <a:cubicBezTo>
                      <a:pt x="409695" y="484355"/>
                      <a:pt x="407792" y="484062"/>
                      <a:pt x="406092" y="483246"/>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3" name="任意多边形: 形状 52">
                <a:extLst>
                  <a:ext uri="{FF2B5EF4-FFF2-40B4-BE49-F238E27FC236}">
                    <a16:creationId xmlns:a16="http://schemas.microsoft.com/office/drawing/2014/main" id="{C1D40DBA-04E3-498F-9AC7-41BF0F1B4780}"/>
                  </a:ext>
                </a:extLst>
              </p:cNvPr>
              <p:cNvSpPr/>
              <p:nvPr/>
            </p:nvSpPr>
            <p:spPr>
              <a:xfrm>
                <a:off x="2646616" y="2075825"/>
                <a:ext cx="572988" cy="550664"/>
              </a:xfrm>
              <a:custGeom>
                <a:avLst/>
                <a:gdLst>
                  <a:gd name="connsiteX0" fmla="*/ 139127 w 572988"/>
                  <a:gd name="connsiteY0" fmla="*/ 551206 h 550664"/>
                  <a:gd name="connsiteX1" fmla="*/ 115470 w 572988"/>
                  <a:gd name="connsiteY1" fmla="*/ 543679 h 550664"/>
                  <a:gd name="connsiteX2" fmla="*/ 98535 w 572988"/>
                  <a:gd name="connsiteY2" fmla="*/ 503356 h 550664"/>
                  <a:gd name="connsiteX3" fmla="*/ 121922 w 572988"/>
                  <a:gd name="connsiteY3" fmla="*/ 355504 h 550664"/>
                  <a:gd name="connsiteX4" fmla="*/ 13184 w 572988"/>
                  <a:gd name="connsiteY4" fmla="*/ 252815 h 550664"/>
                  <a:gd name="connsiteX5" fmla="*/ 11479 w 572988"/>
                  <a:gd name="connsiteY5" fmla="*/ 194674 h 550664"/>
                  <a:gd name="connsiteX6" fmla="*/ 35093 w 572988"/>
                  <a:gd name="connsiteY6" fmla="*/ 182249 h 550664"/>
                  <a:gd name="connsiteX7" fmla="*/ 182944 w 572988"/>
                  <a:gd name="connsiteY7" fmla="*/ 158862 h 550664"/>
                  <a:gd name="connsiteX8" fmla="*/ 247596 w 572988"/>
                  <a:gd name="connsiteY8" fmla="*/ 23645 h 550664"/>
                  <a:gd name="connsiteX9" fmla="*/ 302457 w 572988"/>
                  <a:gd name="connsiteY9" fmla="*/ 4317 h 550664"/>
                  <a:gd name="connsiteX10" fmla="*/ 321387 w 572988"/>
                  <a:gd name="connsiteY10" fmla="*/ 22838 h 550664"/>
                  <a:gd name="connsiteX11" fmla="*/ 389533 w 572988"/>
                  <a:gd name="connsiteY11" fmla="*/ 155770 h 550664"/>
                  <a:gd name="connsiteX12" fmla="*/ 537385 w 572988"/>
                  <a:gd name="connsiteY12" fmla="*/ 175394 h 550664"/>
                  <a:gd name="connsiteX13" fmla="*/ 572714 w 572988"/>
                  <a:gd name="connsiteY13" fmla="*/ 221841 h 550664"/>
                  <a:gd name="connsiteX14" fmla="*/ 561176 w 572988"/>
                  <a:gd name="connsiteY14" fmla="*/ 245288 h 550664"/>
                  <a:gd name="connsiteX15" fmla="*/ 455260 w 572988"/>
                  <a:gd name="connsiteY15" fmla="*/ 351338 h 550664"/>
                  <a:gd name="connsiteX16" fmla="*/ 482142 w 572988"/>
                  <a:gd name="connsiteY16" fmla="*/ 499189 h 550664"/>
                  <a:gd name="connsiteX17" fmla="*/ 449318 w 572988"/>
                  <a:gd name="connsiteY17" fmla="*/ 547209 h 550664"/>
                  <a:gd name="connsiteX18" fmla="*/ 423002 w 572988"/>
                  <a:gd name="connsiteY18" fmla="*/ 543410 h 550664"/>
                  <a:gd name="connsiteX19" fmla="*/ 289532 w 572988"/>
                  <a:gd name="connsiteY19" fmla="*/ 475399 h 550664"/>
                  <a:gd name="connsiteX20" fmla="*/ 157810 w 572988"/>
                  <a:gd name="connsiteY20" fmla="*/ 546905 h 550664"/>
                  <a:gd name="connsiteX21" fmla="*/ 139127 w 572988"/>
                  <a:gd name="connsiteY21" fmla="*/ 551206 h 550664"/>
                  <a:gd name="connsiteX22" fmla="*/ 89126 w 572988"/>
                  <a:gd name="connsiteY22" fmla="*/ 237358 h 550664"/>
                  <a:gd name="connsiteX23" fmla="*/ 173804 w 572988"/>
                  <a:gd name="connsiteY23" fmla="*/ 318004 h 550664"/>
                  <a:gd name="connsiteX24" fmla="*/ 186170 w 572988"/>
                  <a:gd name="connsiteY24" fmla="*/ 354295 h 550664"/>
                  <a:gd name="connsiteX25" fmla="*/ 167890 w 572988"/>
                  <a:gd name="connsiteY25" fmla="*/ 469619 h 550664"/>
                  <a:gd name="connsiteX26" fmla="*/ 270580 w 572988"/>
                  <a:gd name="connsiteY26" fmla="*/ 414107 h 550664"/>
                  <a:gd name="connsiteX27" fmla="*/ 308618 w 572988"/>
                  <a:gd name="connsiteY27" fmla="*/ 414107 h 550664"/>
                  <a:gd name="connsiteX28" fmla="*/ 412921 w 572988"/>
                  <a:gd name="connsiteY28" fmla="*/ 467871 h 550664"/>
                  <a:gd name="connsiteX29" fmla="*/ 391684 w 572988"/>
                  <a:gd name="connsiteY29" fmla="*/ 353219 h 550664"/>
                  <a:gd name="connsiteX30" fmla="*/ 402974 w 572988"/>
                  <a:gd name="connsiteY30" fmla="*/ 314778 h 550664"/>
                  <a:gd name="connsiteX31" fmla="*/ 485637 w 572988"/>
                  <a:gd name="connsiteY31" fmla="*/ 232250 h 550664"/>
                  <a:gd name="connsiteX32" fmla="*/ 369909 w 572988"/>
                  <a:gd name="connsiteY32" fmla="*/ 216927 h 550664"/>
                  <a:gd name="connsiteX33" fmla="*/ 338592 w 572988"/>
                  <a:gd name="connsiteY33" fmla="*/ 194884 h 550664"/>
                  <a:gd name="connsiteX34" fmla="*/ 285500 w 572988"/>
                  <a:gd name="connsiteY34" fmla="*/ 91522 h 550664"/>
                  <a:gd name="connsiteX35" fmla="*/ 235230 w 572988"/>
                  <a:gd name="connsiteY35" fmla="*/ 196766 h 550664"/>
                  <a:gd name="connsiteX36" fmla="*/ 204584 w 572988"/>
                  <a:gd name="connsiteY36" fmla="*/ 219750 h 5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2988" h="550664">
                    <a:moveTo>
                      <a:pt x="139127" y="551206"/>
                    </a:moveTo>
                    <a:cubicBezTo>
                      <a:pt x="130658" y="551167"/>
                      <a:pt x="122404" y="548541"/>
                      <a:pt x="115470" y="543679"/>
                    </a:cubicBezTo>
                    <a:cubicBezTo>
                      <a:pt x="102393" y="534733"/>
                      <a:pt x="95767" y="518957"/>
                      <a:pt x="98535" y="503356"/>
                    </a:cubicBezTo>
                    <a:lnTo>
                      <a:pt x="121922" y="355504"/>
                    </a:lnTo>
                    <a:lnTo>
                      <a:pt x="13184" y="252815"/>
                    </a:lnTo>
                    <a:cubicBezTo>
                      <a:pt x="-3342" y="237230"/>
                      <a:pt x="-4105" y="211200"/>
                      <a:pt x="11479" y="194674"/>
                    </a:cubicBezTo>
                    <a:cubicBezTo>
                      <a:pt x="17751" y="188023"/>
                      <a:pt x="26060" y="183652"/>
                      <a:pt x="35093" y="182249"/>
                    </a:cubicBezTo>
                    <a:lnTo>
                      <a:pt x="182944" y="158862"/>
                    </a:lnTo>
                    <a:lnTo>
                      <a:pt x="247596" y="23645"/>
                    </a:lnTo>
                    <a:cubicBezTo>
                      <a:pt x="257408" y="3158"/>
                      <a:pt x="281970" y="-5495"/>
                      <a:pt x="302457" y="4317"/>
                    </a:cubicBezTo>
                    <a:cubicBezTo>
                      <a:pt x="310636" y="8235"/>
                      <a:pt x="317292" y="14746"/>
                      <a:pt x="321387" y="22838"/>
                    </a:cubicBezTo>
                    <a:lnTo>
                      <a:pt x="389533" y="155770"/>
                    </a:lnTo>
                    <a:lnTo>
                      <a:pt x="537385" y="175394"/>
                    </a:lnTo>
                    <a:cubicBezTo>
                      <a:pt x="559967" y="178464"/>
                      <a:pt x="575784" y="199259"/>
                      <a:pt x="572714" y="221841"/>
                    </a:cubicBezTo>
                    <a:cubicBezTo>
                      <a:pt x="571509" y="230700"/>
                      <a:pt x="567460" y="238929"/>
                      <a:pt x="561176" y="245288"/>
                    </a:cubicBezTo>
                    <a:lnTo>
                      <a:pt x="455260" y="351338"/>
                    </a:lnTo>
                    <a:lnTo>
                      <a:pt x="482142" y="499189"/>
                    </a:lnTo>
                    <a:cubicBezTo>
                      <a:pt x="486338" y="521514"/>
                      <a:pt x="471643" y="543013"/>
                      <a:pt x="449318" y="547209"/>
                    </a:cubicBezTo>
                    <a:cubicBezTo>
                      <a:pt x="440368" y="548891"/>
                      <a:pt x="431111" y="547555"/>
                      <a:pt x="423002" y="543410"/>
                    </a:cubicBezTo>
                    <a:lnTo>
                      <a:pt x="289532" y="475399"/>
                    </a:lnTo>
                    <a:lnTo>
                      <a:pt x="157810" y="546905"/>
                    </a:lnTo>
                    <a:cubicBezTo>
                      <a:pt x="152018" y="549820"/>
                      <a:pt x="145609" y="551295"/>
                      <a:pt x="139127" y="551206"/>
                    </a:cubicBezTo>
                    <a:close/>
                    <a:moveTo>
                      <a:pt x="89126" y="237358"/>
                    </a:moveTo>
                    <a:lnTo>
                      <a:pt x="173804" y="318004"/>
                    </a:lnTo>
                    <a:cubicBezTo>
                      <a:pt x="183657" y="327322"/>
                      <a:pt x="188283" y="340899"/>
                      <a:pt x="186170" y="354295"/>
                    </a:cubicBezTo>
                    <a:lnTo>
                      <a:pt x="167890" y="469619"/>
                    </a:lnTo>
                    <a:lnTo>
                      <a:pt x="270580" y="414107"/>
                    </a:lnTo>
                    <a:cubicBezTo>
                      <a:pt x="282463" y="407751"/>
                      <a:pt x="296735" y="407751"/>
                      <a:pt x="308618" y="414107"/>
                    </a:cubicBezTo>
                    <a:lnTo>
                      <a:pt x="412921" y="467871"/>
                    </a:lnTo>
                    <a:lnTo>
                      <a:pt x="391684" y="353219"/>
                    </a:lnTo>
                    <a:cubicBezTo>
                      <a:pt x="388503" y="339314"/>
                      <a:pt x="392779" y="324755"/>
                      <a:pt x="402974" y="314778"/>
                    </a:cubicBezTo>
                    <a:lnTo>
                      <a:pt x="485637" y="232250"/>
                    </a:lnTo>
                    <a:lnTo>
                      <a:pt x="369909" y="216927"/>
                    </a:lnTo>
                    <a:cubicBezTo>
                      <a:pt x="356469" y="215207"/>
                      <a:pt x="344746" y="206956"/>
                      <a:pt x="338592" y="194884"/>
                    </a:cubicBezTo>
                    <a:lnTo>
                      <a:pt x="285500" y="91522"/>
                    </a:lnTo>
                    <a:lnTo>
                      <a:pt x="235230" y="196766"/>
                    </a:lnTo>
                    <a:cubicBezTo>
                      <a:pt x="229443" y="209022"/>
                      <a:pt x="217971" y="217626"/>
                      <a:pt x="204584" y="219750"/>
                    </a:cubicBezTo>
                    <a:close/>
                  </a:path>
                </a:pathLst>
              </a:custGeom>
              <a:grpFill/>
              <a:ln w="1860" cap="flat">
                <a:noFill/>
                <a:prstDash val="solid"/>
                <a:miter/>
              </a:ln>
            </p:spPr>
            <p:txBody>
              <a:bodyPr rtlCol="0" anchor="ctr"/>
              <a:lstStyle/>
              <a:p>
                <a:endParaRPr lang="zh-CN" altLang="en-US">
                  <a:latin typeface="+mj-lt"/>
                  <a:ea typeface="+mn-ea"/>
                </a:endParaRPr>
              </a:p>
            </p:txBody>
          </p:sp>
          <p:sp>
            <p:nvSpPr>
              <p:cNvPr id="54" name="任意多边形: 形状 53">
                <a:extLst>
                  <a:ext uri="{FF2B5EF4-FFF2-40B4-BE49-F238E27FC236}">
                    <a16:creationId xmlns:a16="http://schemas.microsoft.com/office/drawing/2014/main" id="{3BBDF5A6-7F8C-417C-A4BA-B68BF4D92842}"/>
                  </a:ext>
                </a:extLst>
              </p:cNvPr>
              <p:cNvSpPr/>
              <p:nvPr/>
            </p:nvSpPr>
            <p:spPr>
              <a:xfrm>
                <a:off x="2902003" y="1624191"/>
                <a:ext cx="63252" cy="107900"/>
              </a:xfrm>
              <a:custGeom>
                <a:avLst/>
                <a:gdLst>
                  <a:gd name="connsiteX0" fmla="*/ 273 w 63251"/>
                  <a:gd name="connsiteY0" fmla="*/ 273 h 107900"/>
                  <a:gd name="connsiteX1" fmla="*/ 63445 w 63251"/>
                  <a:gd name="connsiteY1" fmla="*/ 273 h 107900"/>
                  <a:gd name="connsiteX2" fmla="*/ 63445 w 63251"/>
                  <a:gd name="connsiteY2" fmla="*/ 108339 h 107900"/>
                  <a:gd name="connsiteX3" fmla="*/ 273 w 63251"/>
                  <a:gd name="connsiteY3" fmla="*/ 108339 h 107900"/>
                </a:gdLst>
                <a:ahLst/>
                <a:cxnLst>
                  <a:cxn ang="0">
                    <a:pos x="connsiteX0" y="connsiteY0"/>
                  </a:cxn>
                  <a:cxn ang="0">
                    <a:pos x="connsiteX1" y="connsiteY1"/>
                  </a:cxn>
                  <a:cxn ang="0">
                    <a:pos x="connsiteX2" y="connsiteY2"/>
                  </a:cxn>
                  <a:cxn ang="0">
                    <a:pos x="connsiteX3" y="connsiteY3"/>
                  </a:cxn>
                </a:cxnLst>
                <a:rect l="l" t="t" r="r" b="b"/>
                <a:pathLst>
                  <a:path w="63251" h="107900">
                    <a:moveTo>
                      <a:pt x="273" y="273"/>
                    </a:moveTo>
                    <a:lnTo>
                      <a:pt x="63445" y="273"/>
                    </a:lnTo>
                    <a:lnTo>
                      <a:pt x="63445" y="108339"/>
                    </a:lnTo>
                    <a:lnTo>
                      <a:pt x="273" y="108339"/>
                    </a:lnTo>
                    <a:close/>
                  </a:path>
                </a:pathLst>
              </a:custGeom>
              <a:grpFill/>
              <a:ln w="1860" cap="flat">
                <a:noFill/>
                <a:prstDash val="solid"/>
                <a:miter/>
              </a:ln>
            </p:spPr>
            <p:txBody>
              <a:bodyPr rtlCol="0" anchor="ctr"/>
              <a:lstStyle/>
              <a:p>
                <a:endParaRPr lang="zh-CN" altLang="en-US">
                  <a:latin typeface="+mj-lt"/>
                  <a:ea typeface="+mn-ea"/>
                </a:endParaRPr>
              </a:p>
            </p:txBody>
          </p:sp>
          <p:sp>
            <p:nvSpPr>
              <p:cNvPr id="55" name="任意多边形: 形状 54">
                <a:extLst>
                  <a:ext uri="{FF2B5EF4-FFF2-40B4-BE49-F238E27FC236}">
                    <a16:creationId xmlns:a16="http://schemas.microsoft.com/office/drawing/2014/main" id="{E07C905C-B83B-4CD5-B282-85187BF0D80F}"/>
                  </a:ext>
                </a:extLst>
              </p:cNvPr>
              <p:cNvSpPr/>
              <p:nvPr/>
            </p:nvSpPr>
            <p:spPr>
              <a:xfrm>
                <a:off x="3038255" y="1637564"/>
                <a:ext cx="89297" cy="120923"/>
              </a:xfrm>
              <a:custGeom>
                <a:avLst/>
                <a:gdLst>
                  <a:gd name="connsiteX0" fmla="*/ 273 w 89296"/>
                  <a:gd name="connsiteY0" fmla="*/ 104642 h 120922"/>
                  <a:gd name="connsiteX1" fmla="*/ 28257 w 89296"/>
                  <a:gd name="connsiteY1" fmla="*/ 273 h 120922"/>
                  <a:gd name="connsiteX2" fmla="*/ 89279 w 89296"/>
                  <a:gd name="connsiteY2" fmla="*/ 16630 h 120922"/>
                  <a:gd name="connsiteX3" fmla="*/ 61295 w 89296"/>
                  <a:gd name="connsiteY3" fmla="*/ 121013 h 120922"/>
                </a:gdLst>
                <a:ahLst/>
                <a:cxnLst>
                  <a:cxn ang="0">
                    <a:pos x="connsiteX0" y="connsiteY0"/>
                  </a:cxn>
                  <a:cxn ang="0">
                    <a:pos x="connsiteX1" y="connsiteY1"/>
                  </a:cxn>
                  <a:cxn ang="0">
                    <a:pos x="connsiteX2" y="connsiteY2"/>
                  </a:cxn>
                  <a:cxn ang="0">
                    <a:pos x="connsiteX3" y="connsiteY3"/>
                  </a:cxn>
                </a:cxnLst>
                <a:rect l="l" t="t" r="r" b="b"/>
                <a:pathLst>
                  <a:path w="89296" h="120922">
                    <a:moveTo>
                      <a:pt x="273" y="104642"/>
                    </a:moveTo>
                    <a:lnTo>
                      <a:pt x="28257" y="273"/>
                    </a:lnTo>
                    <a:lnTo>
                      <a:pt x="89279" y="16630"/>
                    </a:lnTo>
                    <a:lnTo>
                      <a:pt x="61295" y="121013"/>
                    </a:lnTo>
                    <a:close/>
                  </a:path>
                </a:pathLst>
              </a:custGeom>
              <a:grpFill/>
              <a:ln w="1860" cap="flat">
                <a:noFill/>
                <a:prstDash val="solid"/>
                <a:miter/>
              </a:ln>
            </p:spPr>
            <p:txBody>
              <a:bodyPr rtlCol="0" anchor="ctr"/>
              <a:lstStyle/>
              <a:p>
                <a:endParaRPr lang="zh-CN" altLang="en-US">
                  <a:latin typeface="+mj-lt"/>
                  <a:ea typeface="+mn-ea"/>
                </a:endParaRPr>
              </a:p>
            </p:txBody>
          </p:sp>
          <p:sp>
            <p:nvSpPr>
              <p:cNvPr id="56" name="任意多边形: 形状 55">
                <a:extLst>
                  <a:ext uri="{FF2B5EF4-FFF2-40B4-BE49-F238E27FC236}">
                    <a16:creationId xmlns:a16="http://schemas.microsoft.com/office/drawing/2014/main" id="{C38CDEA3-0168-4631-B342-D6A252A24AC2}"/>
                  </a:ext>
                </a:extLst>
              </p:cNvPr>
              <p:cNvSpPr/>
              <p:nvPr/>
            </p:nvSpPr>
            <p:spPr>
              <a:xfrm>
                <a:off x="3167491" y="1686449"/>
                <a:ext cx="107900" cy="124644"/>
              </a:xfrm>
              <a:custGeom>
                <a:avLst/>
                <a:gdLst>
                  <a:gd name="connsiteX0" fmla="*/ 273 w 107900"/>
                  <a:gd name="connsiteY0" fmla="*/ 94293 h 124643"/>
                  <a:gd name="connsiteX1" fmla="*/ 54306 w 107900"/>
                  <a:gd name="connsiteY1" fmla="*/ 273 h 124643"/>
                  <a:gd name="connsiteX2" fmla="*/ 109280 w 107900"/>
                  <a:gd name="connsiteY2" fmla="*/ 31859 h 124643"/>
                  <a:gd name="connsiteX3" fmla="*/ 55246 w 107900"/>
                  <a:gd name="connsiteY3" fmla="*/ 12587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94293"/>
                    </a:moveTo>
                    <a:lnTo>
                      <a:pt x="54306" y="273"/>
                    </a:lnTo>
                    <a:lnTo>
                      <a:pt x="109280" y="31859"/>
                    </a:lnTo>
                    <a:lnTo>
                      <a:pt x="55246" y="125879"/>
                    </a:lnTo>
                    <a:close/>
                  </a:path>
                </a:pathLst>
              </a:custGeom>
              <a:grpFill/>
              <a:ln w="1860" cap="flat">
                <a:noFill/>
                <a:prstDash val="solid"/>
                <a:miter/>
              </a:ln>
            </p:spPr>
            <p:txBody>
              <a:bodyPr rtlCol="0" anchor="ctr"/>
              <a:lstStyle/>
              <a:p>
                <a:endParaRPr lang="zh-CN" altLang="en-US">
                  <a:latin typeface="+mj-lt"/>
                  <a:ea typeface="+mn-ea"/>
                </a:endParaRPr>
              </a:p>
            </p:txBody>
          </p:sp>
          <p:sp>
            <p:nvSpPr>
              <p:cNvPr id="57" name="任意多边形: 形状 56">
                <a:extLst>
                  <a:ext uri="{FF2B5EF4-FFF2-40B4-BE49-F238E27FC236}">
                    <a16:creationId xmlns:a16="http://schemas.microsoft.com/office/drawing/2014/main" id="{1F439BA8-5E83-4814-871B-1698EF639F0E}"/>
                  </a:ext>
                </a:extLst>
              </p:cNvPr>
              <p:cNvSpPr/>
              <p:nvPr/>
            </p:nvSpPr>
            <p:spPr>
              <a:xfrm>
                <a:off x="3280544" y="1787472"/>
                <a:ext cx="120923" cy="120923"/>
              </a:xfrm>
              <a:custGeom>
                <a:avLst/>
                <a:gdLst>
                  <a:gd name="connsiteX0" fmla="*/ 273 w 120922"/>
                  <a:gd name="connsiteY0" fmla="*/ 76537 h 120922"/>
                  <a:gd name="connsiteX1" fmla="*/ 76833 w 120922"/>
                  <a:gd name="connsiteY1" fmla="*/ 273 h 120922"/>
                  <a:gd name="connsiteX2" fmla="*/ 121417 w 120922"/>
                  <a:gd name="connsiteY2" fmla="*/ 45031 h 120922"/>
                  <a:gd name="connsiteX3" fmla="*/ 44856 w 120922"/>
                  <a:gd name="connsiteY3" fmla="*/ 121296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76537"/>
                    </a:moveTo>
                    <a:lnTo>
                      <a:pt x="76833" y="273"/>
                    </a:lnTo>
                    <a:lnTo>
                      <a:pt x="121417" y="45031"/>
                    </a:lnTo>
                    <a:lnTo>
                      <a:pt x="44856" y="121296"/>
                    </a:lnTo>
                    <a:close/>
                  </a:path>
                </a:pathLst>
              </a:custGeom>
              <a:grpFill/>
              <a:ln w="1860" cap="flat">
                <a:noFill/>
                <a:prstDash val="solid"/>
                <a:miter/>
              </a:ln>
            </p:spPr>
            <p:txBody>
              <a:bodyPr rtlCol="0" anchor="ctr"/>
              <a:lstStyle/>
              <a:p>
                <a:endParaRPr lang="zh-CN" altLang="en-US">
                  <a:latin typeface="+mj-lt"/>
                  <a:ea typeface="+mn-ea"/>
                </a:endParaRPr>
              </a:p>
            </p:txBody>
          </p:sp>
          <p:sp>
            <p:nvSpPr>
              <p:cNvPr id="58" name="任意多边形: 形状 57">
                <a:extLst>
                  <a:ext uri="{FF2B5EF4-FFF2-40B4-BE49-F238E27FC236}">
                    <a16:creationId xmlns:a16="http://schemas.microsoft.com/office/drawing/2014/main" id="{D598712C-68FA-4E16-9678-70654DD992EF}"/>
                  </a:ext>
                </a:extLst>
              </p:cNvPr>
              <p:cNvSpPr/>
              <p:nvPr/>
            </p:nvSpPr>
            <p:spPr>
              <a:xfrm>
                <a:off x="3369886" y="1913240"/>
                <a:ext cx="124644" cy="107900"/>
              </a:xfrm>
              <a:custGeom>
                <a:avLst/>
                <a:gdLst>
                  <a:gd name="connsiteX0" fmla="*/ 273 w 124643"/>
                  <a:gd name="connsiteY0" fmla="*/ 54037 h 107900"/>
                  <a:gd name="connsiteX1" fmla="*/ 94024 w 124643"/>
                  <a:gd name="connsiteY1" fmla="*/ 273 h 107900"/>
                  <a:gd name="connsiteX2" fmla="*/ 125449 w 124643"/>
                  <a:gd name="connsiteY2" fmla="*/ 55058 h 107900"/>
                  <a:gd name="connsiteX3" fmla="*/ 31711 w 124643"/>
                  <a:gd name="connsiteY3" fmla="*/ 108822 h 107900"/>
                </a:gdLst>
                <a:ahLst/>
                <a:cxnLst>
                  <a:cxn ang="0">
                    <a:pos x="connsiteX0" y="connsiteY0"/>
                  </a:cxn>
                  <a:cxn ang="0">
                    <a:pos x="connsiteX1" y="connsiteY1"/>
                  </a:cxn>
                  <a:cxn ang="0">
                    <a:pos x="connsiteX2" y="connsiteY2"/>
                  </a:cxn>
                  <a:cxn ang="0">
                    <a:pos x="connsiteX3" y="connsiteY3"/>
                  </a:cxn>
                </a:cxnLst>
                <a:rect l="l" t="t" r="r" b="b"/>
                <a:pathLst>
                  <a:path w="124643" h="107900">
                    <a:moveTo>
                      <a:pt x="273" y="54037"/>
                    </a:moveTo>
                    <a:lnTo>
                      <a:pt x="94024" y="273"/>
                    </a:lnTo>
                    <a:lnTo>
                      <a:pt x="125449" y="55058"/>
                    </a:lnTo>
                    <a:lnTo>
                      <a:pt x="31711" y="108822"/>
                    </a:lnTo>
                    <a:close/>
                  </a:path>
                </a:pathLst>
              </a:custGeom>
              <a:grpFill/>
              <a:ln w="1860" cap="flat">
                <a:noFill/>
                <a:prstDash val="solid"/>
                <a:miter/>
              </a:ln>
            </p:spPr>
            <p:txBody>
              <a:bodyPr rtlCol="0" anchor="ctr"/>
              <a:lstStyle/>
              <a:p>
                <a:endParaRPr lang="zh-CN" altLang="en-US">
                  <a:latin typeface="+mj-lt"/>
                  <a:ea typeface="+mn-ea"/>
                </a:endParaRPr>
              </a:p>
            </p:txBody>
          </p:sp>
          <p:sp>
            <p:nvSpPr>
              <p:cNvPr id="59" name="任意多边形: 形状 58">
                <a:extLst>
                  <a:ext uri="{FF2B5EF4-FFF2-40B4-BE49-F238E27FC236}">
                    <a16:creationId xmlns:a16="http://schemas.microsoft.com/office/drawing/2014/main" id="{DD6223B0-E84E-4B7E-B5FA-CD7FC4A773B0}"/>
                  </a:ext>
                </a:extLst>
              </p:cNvPr>
              <p:cNvSpPr/>
              <p:nvPr/>
            </p:nvSpPr>
            <p:spPr>
              <a:xfrm>
                <a:off x="3429161" y="2062624"/>
                <a:ext cx="120923" cy="89297"/>
              </a:xfrm>
              <a:custGeom>
                <a:avLst/>
                <a:gdLst>
                  <a:gd name="connsiteX0" fmla="*/ 273 w 120922"/>
                  <a:gd name="connsiteY0" fmla="*/ 27840 h 89296"/>
                  <a:gd name="connsiteX1" fmla="*/ 104763 w 120922"/>
                  <a:gd name="connsiteY1" fmla="*/ 273 h 89296"/>
                  <a:gd name="connsiteX2" fmla="*/ 120919 w 120922"/>
                  <a:gd name="connsiteY2" fmla="*/ 61483 h 89296"/>
                  <a:gd name="connsiteX3" fmla="*/ 16429 w 120922"/>
                  <a:gd name="connsiteY3" fmla="*/ 89037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27840"/>
                    </a:moveTo>
                    <a:lnTo>
                      <a:pt x="104763" y="273"/>
                    </a:lnTo>
                    <a:lnTo>
                      <a:pt x="120919" y="61483"/>
                    </a:lnTo>
                    <a:lnTo>
                      <a:pt x="16429" y="89037"/>
                    </a:lnTo>
                    <a:close/>
                  </a:path>
                </a:pathLst>
              </a:custGeom>
              <a:grpFill/>
              <a:ln w="1860" cap="flat">
                <a:noFill/>
                <a:prstDash val="solid"/>
                <a:miter/>
              </a:ln>
            </p:spPr>
            <p:txBody>
              <a:bodyPr rtlCol="0" anchor="ctr"/>
              <a:lstStyle/>
              <a:p>
                <a:endParaRPr lang="zh-CN" altLang="en-US">
                  <a:latin typeface="+mj-lt"/>
                  <a:ea typeface="+mn-ea"/>
                </a:endParaRPr>
              </a:p>
            </p:txBody>
          </p:sp>
          <p:sp>
            <p:nvSpPr>
              <p:cNvPr id="60" name="任意多边形: 形状 59">
                <a:extLst>
                  <a:ext uri="{FF2B5EF4-FFF2-40B4-BE49-F238E27FC236}">
                    <a16:creationId xmlns:a16="http://schemas.microsoft.com/office/drawing/2014/main" id="{8B147971-5FD5-47CF-890C-15E8C75B69C5}"/>
                  </a:ext>
                </a:extLst>
              </p:cNvPr>
              <p:cNvSpPr/>
              <p:nvPr/>
            </p:nvSpPr>
            <p:spPr>
              <a:xfrm>
                <a:off x="2316982" y="2049452"/>
                <a:ext cx="120923" cy="89297"/>
              </a:xfrm>
              <a:custGeom>
                <a:avLst/>
                <a:gdLst>
                  <a:gd name="connsiteX0" fmla="*/ 273 w 120922"/>
                  <a:gd name="connsiteY0" fmla="*/ 60905 h 89296"/>
                  <a:gd name="connsiteX1" fmla="*/ 17329 w 120922"/>
                  <a:gd name="connsiteY1" fmla="*/ 273 h 89296"/>
                  <a:gd name="connsiteX2" fmla="*/ 121067 w 120922"/>
                  <a:gd name="connsiteY2" fmla="*/ 29440 h 89296"/>
                  <a:gd name="connsiteX3" fmla="*/ 104011 w 120922"/>
                  <a:gd name="connsiteY3" fmla="*/ 90099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60905"/>
                    </a:moveTo>
                    <a:lnTo>
                      <a:pt x="17329" y="273"/>
                    </a:lnTo>
                    <a:lnTo>
                      <a:pt x="121067" y="29440"/>
                    </a:lnTo>
                    <a:lnTo>
                      <a:pt x="104011" y="90099"/>
                    </a:lnTo>
                    <a:close/>
                  </a:path>
                </a:pathLst>
              </a:custGeom>
              <a:grpFill/>
              <a:ln w="1860" cap="flat">
                <a:noFill/>
                <a:prstDash val="solid"/>
                <a:miter/>
              </a:ln>
            </p:spPr>
            <p:txBody>
              <a:bodyPr rtlCol="0" anchor="ctr"/>
              <a:lstStyle/>
              <a:p>
                <a:endParaRPr lang="zh-CN" altLang="en-US">
                  <a:latin typeface="+mj-lt"/>
                  <a:ea typeface="+mn-ea"/>
                </a:endParaRPr>
              </a:p>
            </p:txBody>
          </p:sp>
          <p:sp>
            <p:nvSpPr>
              <p:cNvPr id="61" name="任意多边形: 形状 60">
                <a:extLst>
                  <a:ext uri="{FF2B5EF4-FFF2-40B4-BE49-F238E27FC236}">
                    <a16:creationId xmlns:a16="http://schemas.microsoft.com/office/drawing/2014/main" id="{16A456D4-5FF5-4F16-ACD1-41EB2C632F36}"/>
                  </a:ext>
                </a:extLst>
              </p:cNvPr>
              <p:cNvSpPr/>
              <p:nvPr/>
            </p:nvSpPr>
            <p:spPr>
              <a:xfrm>
                <a:off x="2377399" y="1902891"/>
                <a:ext cx="124644" cy="109761"/>
              </a:xfrm>
              <a:custGeom>
                <a:avLst/>
                <a:gdLst>
                  <a:gd name="connsiteX0" fmla="*/ 273 w 124643"/>
                  <a:gd name="connsiteY0" fmla="*/ 54588 h 109760"/>
                  <a:gd name="connsiteX1" fmla="*/ 32800 w 124643"/>
                  <a:gd name="connsiteY1" fmla="*/ 273 h 109760"/>
                  <a:gd name="connsiteX2" fmla="*/ 125503 w 124643"/>
                  <a:gd name="connsiteY2" fmla="*/ 55797 h 109760"/>
                  <a:gd name="connsiteX3" fmla="*/ 92975 w 124643"/>
                  <a:gd name="connsiteY3" fmla="*/ 110099 h 109760"/>
                </a:gdLst>
                <a:ahLst/>
                <a:cxnLst>
                  <a:cxn ang="0">
                    <a:pos x="connsiteX0" y="connsiteY0"/>
                  </a:cxn>
                  <a:cxn ang="0">
                    <a:pos x="connsiteX1" y="connsiteY1"/>
                  </a:cxn>
                  <a:cxn ang="0">
                    <a:pos x="connsiteX2" y="connsiteY2"/>
                  </a:cxn>
                  <a:cxn ang="0">
                    <a:pos x="connsiteX3" y="connsiteY3"/>
                  </a:cxn>
                </a:cxnLst>
                <a:rect l="l" t="t" r="r" b="b"/>
                <a:pathLst>
                  <a:path w="124643" h="109760">
                    <a:moveTo>
                      <a:pt x="273" y="54588"/>
                    </a:moveTo>
                    <a:lnTo>
                      <a:pt x="32800" y="273"/>
                    </a:lnTo>
                    <a:lnTo>
                      <a:pt x="125503" y="55797"/>
                    </a:lnTo>
                    <a:lnTo>
                      <a:pt x="92975" y="110099"/>
                    </a:lnTo>
                    <a:close/>
                  </a:path>
                </a:pathLst>
              </a:custGeom>
              <a:grpFill/>
              <a:ln w="1860" cap="flat">
                <a:noFill/>
                <a:prstDash val="solid"/>
                <a:miter/>
              </a:ln>
            </p:spPr>
            <p:txBody>
              <a:bodyPr rtlCol="0" anchor="ctr"/>
              <a:lstStyle/>
              <a:p>
                <a:endParaRPr lang="zh-CN" altLang="en-US">
                  <a:latin typeface="+mj-lt"/>
                  <a:ea typeface="+mn-ea"/>
                </a:endParaRPr>
              </a:p>
            </p:txBody>
          </p:sp>
          <p:sp>
            <p:nvSpPr>
              <p:cNvPr id="62" name="任意多边形: 形状 61">
                <a:extLst>
                  <a:ext uri="{FF2B5EF4-FFF2-40B4-BE49-F238E27FC236}">
                    <a16:creationId xmlns:a16="http://schemas.microsoft.com/office/drawing/2014/main" id="{B264D8E7-FAAA-438B-9A0A-E306217D424F}"/>
                  </a:ext>
                </a:extLst>
              </p:cNvPr>
              <p:cNvSpPr/>
              <p:nvPr/>
            </p:nvSpPr>
            <p:spPr>
              <a:xfrm>
                <a:off x="2473261" y="1779072"/>
                <a:ext cx="120923" cy="120923"/>
              </a:xfrm>
              <a:custGeom>
                <a:avLst/>
                <a:gdLst>
                  <a:gd name="connsiteX0" fmla="*/ 273 w 120922"/>
                  <a:gd name="connsiteY0" fmla="*/ 44184 h 120922"/>
                  <a:gd name="connsiteX1" fmla="*/ 45690 w 120922"/>
                  <a:gd name="connsiteY1" fmla="*/ 273 h 120922"/>
                  <a:gd name="connsiteX2" fmla="*/ 120812 w 120922"/>
                  <a:gd name="connsiteY2" fmla="*/ 77962 h 120922"/>
                  <a:gd name="connsiteX3" fmla="*/ 75395 w 120922"/>
                  <a:gd name="connsiteY3" fmla="*/ 121874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44184"/>
                    </a:moveTo>
                    <a:lnTo>
                      <a:pt x="45690" y="273"/>
                    </a:lnTo>
                    <a:lnTo>
                      <a:pt x="120812" y="77962"/>
                    </a:lnTo>
                    <a:lnTo>
                      <a:pt x="75395" y="121874"/>
                    </a:lnTo>
                    <a:close/>
                  </a:path>
                </a:pathLst>
              </a:custGeom>
              <a:grpFill/>
              <a:ln w="1860" cap="flat">
                <a:noFill/>
                <a:prstDash val="solid"/>
                <a:miter/>
              </a:ln>
            </p:spPr>
            <p:txBody>
              <a:bodyPr rtlCol="0" anchor="ctr"/>
              <a:lstStyle/>
              <a:p>
                <a:endParaRPr lang="zh-CN" altLang="en-US">
                  <a:latin typeface="+mj-lt"/>
                  <a:ea typeface="+mn-ea"/>
                </a:endParaRPr>
              </a:p>
            </p:txBody>
          </p:sp>
          <p:sp>
            <p:nvSpPr>
              <p:cNvPr id="63" name="任意多边形: 形状 62">
                <a:extLst>
                  <a:ext uri="{FF2B5EF4-FFF2-40B4-BE49-F238E27FC236}">
                    <a16:creationId xmlns:a16="http://schemas.microsoft.com/office/drawing/2014/main" id="{2A68D9F3-B5CB-4601-B4D3-3A685B77EE4D}"/>
                  </a:ext>
                </a:extLst>
              </p:cNvPr>
              <p:cNvSpPr/>
              <p:nvPr/>
            </p:nvSpPr>
            <p:spPr>
              <a:xfrm>
                <a:off x="2600884" y="1687673"/>
                <a:ext cx="107900" cy="124644"/>
              </a:xfrm>
              <a:custGeom>
                <a:avLst/>
                <a:gdLst>
                  <a:gd name="connsiteX0" fmla="*/ 273 w 107900"/>
                  <a:gd name="connsiteY0" fmla="*/ 30891 h 124643"/>
                  <a:gd name="connsiteX1" fmla="*/ 55515 w 107900"/>
                  <a:gd name="connsiteY1" fmla="*/ 273 h 124643"/>
                  <a:gd name="connsiteX2" fmla="*/ 107895 w 107900"/>
                  <a:gd name="connsiteY2" fmla="*/ 94803 h 124643"/>
                  <a:gd name="connsiteX3" fmla="*/ 52652 w 107900"/>
                  <a:gd name="connsiteY3" fmla="*/ 125422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30891"/>
                    </a:moveTo>
                    <a:lnTo>
                      <a:pt x="55515" y="273"/>
                    </a:lnTo>
                    <a:lnTo>
                      <a:pt x="107895" y="94803"/>
                    </a:lnTo>
                    <a:lnTo>
                      <a:pt x="52652" y="125422"/>
                    </a:lnTo>
                    <a:close/>
                  </a:path>
                </a:pathLst>
              </a:custGeom>
              <a:grpFill/>
              <a:ln w="1860" cap="flat">
                <a:noFill/>
                <a:prstDash val="solid"/>
                <a:miter/>
              </a:ln>
            </p:spPr>
            <p:txBody>
              <a:bodyPr rtlCol="0" anchor="ctr"/>
              <a:lstStyle/>
              <a:p>
                <a:endParaRPr lang="zh-CN" altLang="en-US">
                  <a:latin typeface="+mj-lt"/>
                  <a:ea typeface="+mn-ea"/>
                </a:endParaRPr>
              </a:p>
            </p:txBody>
          </p:sp>
          <p:sp>
            <p:nvSpPr>
              <p:cNvPr id="64" name="任意多边形: 形状 63">
                <a:extLst>
                  <a:ext uri="{FF2B5EF4-FFF2-40B4-BE49-F238E27FC236}">
                    <a16:creationId xmlns:a16="http://schemas.microsoft.com/office/drawing/2014/main" id="{020DD86B-C10C-42FC-BFBB-F29F6076CA91}"/>
                  </a:ext>
                </a:extLst>
              </p:cNvPr>
              <p:cNvSpPr/>
              <p:nvPr/>
            </p:nvSpPr>
            <p:spPr>
              <a:xfrm>
                <a:off x="2751222" y="1635011"/>
                <a:ext cx="87437" cy="119063"/>
              </a:xfrm>
              <a:custGeom>
                <a:avLst/>
                <a:gdLst>
                  <a:gd name="connsiteX0" fmla="*/ 273 w 87436"/>
                  <a:gd name="connsiteY0" fmla="*/ 15528 h 119062"/>
                  <a:gd name="connsiteX1" fmla="*/ 61577 w 87436"/>
                  <a:gd name="connsiteY1" fmla="*/ 273 h 119062"/>
                  <a:gd name="connsiteX2" fmla="*/ 87666 w 87436"/>
                  <a:gd name="connsiteY2" fmla="*/ 105153 h 119062"/>
                  <a:gd name="connsiteX3" fmla="*/ 26362 w 87436"/>
                  <a:gd name="connsiteY3" fmla="*/ 120395 h 119062"/>
                </a:gdLst>
                <a:ahLst/>
                <a:cxnLst>
                  <a:cxn ang="0">
                    <a:pos x="connsiteX0" y="connsiteY0"/>
                  </a:cxn>
                  <a:cxn ang="0">
                    <a:pos x="connsiteX1" y="connsiteY1"/>
                  </a:cxn>
                  <a:cxn ang="0">
                    <a:pos x="connsiteX2" y="connsiteY2"/>
                  </a:cxn>
                  <a:cxn ang="0">
                    <a:pos x="connsiteX3" y="connsiteY3"/>
                  </a:cxn>
                </a:cxnLst>
                <a:rect l="l" t="t" r="r" b="b"/>
                <a:pathLst>
                  <a:path w="87436" h="119062">
                    <a:moveTo>
                      <a:pt x="273" y="15528"/>
                    </a:moveTo>
                    <a:lnTo>
                      <a:pt x="61577" y="273"/>
                    </a:lnTo>
                    <a:lnTo>
                      <a:pt x="87666" y="105153"/>
                    </a:lnTo>
                    <a:lnTo>
                      <a:pt x="26362" y="120395"/>
                    </a:lnTo>
                    <a:close/>
                  </a:path>
                </a:pathLst>
              </a:custGeom>
              <a:grpFill/>
              <a:ln w="1860" cap="flat">
                <a:noFill/>
                <a:prstDash val="solid"/>
                <a:miter/>
              </a:ln>
            </p:spPr>
            <p:txBody>
              <a:bodyPr rtlCol="0" anchor="ctr"/>
              <a:lstStyle/>
              <a:p>
                <a:endParaRPr lang="zh-CN" altLang="en-US">
                  <a:latin typeface="+mj-lt"/>
                  <a:ea typeface="+mn-ea"/>
                </a:endParaRPr>
              </a:p>
            </p:txBody>
          </p:sp>
          <p:sp>
            <p:nvSpPr>
              <p:cNvPr id="65" name="任意多边形: 形状 64">
                <a:extLst>
                  <a:ext uri="{FF2B5EF4-FFF2-40B4-BE49-F238E27FC236}">
                    <a16:creationId xmlns:a16="http://schemas.microsoft.com/office/drawing/2014/main" id="{5FBBF2FB-8C9E-4822-99F4-6AFF3BCC916B}"/>
                  </a:ext>
                </a:extLst>
              </p:cNvPr>
              <p:cNvSpPr/>
              <p:nvPr/>
            </p:nvSpPr>
            <p:spPr>
              <a:xfrm>
                <a:off x="2902003" y="2976495"/>
                <a:ext cx="63252" cy="107900"/>
              </a:xfrm>
              <a:custGeom>
                <a:avLst/>
                <a:gdLst>
                  <a:gd name="connsiteX0" fmla="*/ 273 w 63251"/>
                  <a:gd name="connsiteY0" fmla="*/ 273 h 107900"/>
                  <a:gd name="connsiteX1" fmla="*/ 63445 w 63251"/>
                  <a:gd name="connsiteY1" fmla="*/ 273 h 107900"/>
                  <a:gd name="connsiteX2" fmla="*/ 63445 w 63251"/>
                  <a:gd name="connsiteY2" fmla="*/ 108339 h 107900"/>
                  <a:gd name="connsiteX3" fmla="*/ 273 w 63251"/>
                  <a:gd name="connsiteY3" fmla="*/ 108339 h 107900"/>
                </a:gdLst>
                <a:ahLst/>
                <a:cxnLst>
                  <a:cxn ang="0">
                    <a:pos x="connsiteX0" y="connsiteY0"/>
                  </a:cxn>
                  <a:cxn ang="0">
                    <a:pos x="connsiteX1" y="connsiteY1"/>
                  </a:cxn>
                  <a:cxn ang="0">
                    <a:pos x="connsiteX2" y="connsiteY2"/>
                  </a:cxn>
                  <a:cxn ang="0">
                    <a:pos x="connsiteX3" y="connsiteY3"/>
                  </a:cxn>
                </a:cxnLst>
                <a:rect l="l" t="t" r="r" b="b"/>
                <a:pathLst>
                  <a:path w="63251" h="107900">
                    <a:moveTo>
                      <a:pt x="273" y="273"/>
                    </a:moveTo>
                    <a:lnTo>
                      <a:pt x="63445" y="273"/>
                    </a:lnTo>
                    <a:lnTo>
                      <a:pt x="63445" y="108339"/>
                    </a:lnTo>
                    <a:lnTo>
                      <a:pt x="273" y="108339"/>
                    </a:lnTo>
                    <a:close/>
                  </a:path>
                </a:pathLst>
              </a:custGeom>
              <a:grpFill/>
              <a:ln w="1860" cap="flat">
                <a:noFill/>
                <a:prstDash val="solid"/>
                <a:miter/>
              </a:ln>
            </p:spPr>
            <p:txBody>
              <a:bodyPr rtlCol="0" anchor="ctr"/>
              <a:lstStyle/>
              <a:p>
                <a:endParaRPr lang="zh-CN" altLang="en-US">
                  <a:latin typeface="+mj-lt"/>
                  <a:ea typeface="+mn-ea"/>
                </a:endParaRPr>
              </a:p>
            </p:txBody>
          </p:sp>
          <p:sp>
            <p:nvSpPr>
              <p:cNvPr id="66" name="任意多边形: 形状 65">
                <a:extLst>
                  <a:ext uri="{FF2B5EF4-FFF2-40B4-BE49-F238E27FC236}">
                    <a16:creationId xmlns:a16="http://schemas.microsoft.com/office/drawing/2014/main" id="{7C089BBB-693F-40E3-9799-84907E913253}"/>
                  </a:ext>
                </a:extLst>
              </p:cNvPr>
              <p:cNvSpPr/>
              <p:nvPr/>
            </p:nvSpPr>
            <p:spPr>
              <a:xfrm>
                <a:off x="3038188" y="2950432"/>
                <a:ext cx="89297" cy="120923"/>
              </a:xfrm>
              <a:custGeom>
                <a:avLst/>
                <a:gdLst>
                  <a:gd name="connsiteX0" fmla="*/ 273 w 89296"/>
                  <a:gd name="connsiteY0" fmla="*/ 16644 h 120922"/>
                  <a:gd name="connsiteX1" fmla="*/ 61295 w 89296"/>
                  <a:gd name="connsiteY1" fmla="*/ 273 h 120922"/>
                  <a:gd name="connsiteX2" fmla="*/ 89293 w 89296"/>
                  <a:gd name="connsiteY2" fmla="*/ 104642 h 120922"/>
                  <a:gd name="connsiteX3" fmla="*/ 28270 w 89296"/>
                  <a:gd name="connsiteY3" fmla="*/ 121013 h 120922"/>
                </a:gdLst>
                <a:ahLst/>
                <a:cxnLst>
                  <a:cxn ang="0">
                    <a:pos x="connsiteX0" y="connsiteY0"/>
                  </a:cxn>
                  <a:cxn ang="0">
                    <a:pos x="connsiteX1" y="connsiteY1"/>
                  </a:cxn>
                  <a:cxn ang="0">
                    <a:pos x="connsiteX2" y="connsiteY2"/>
                  </a:cxn>
                  <a:cxn ang="0">
                    <a:pos x="connsiteX3" y="connsiteY3"/>
                  </a:cxn>
                </a:cxnLst>
                <a:rect l="l" t="t" r="r" b="b"/>
                <a:pathLst>
                  <a:path w="89296" h="120922">
                    <a:moveTo>
                      <a:pt x="273" y="16644"/>
                    </a:moveTo>
                    <a:lnTo>
                      <a:pt x="61295" y="273"/>
                    </a:lnTo>
                    <a:lnTo>
                      <a:pt x="89293" y="104642"/>
                    </a:lnTo>
                    <a:lnTo>
                      <a:pt x="28270" y="121013"/>
                    </a:lnTo>
                    <a:close/>
                  </a:path>
                </a:pathLst>
              </a:custGeom>
              <a:grpFill/>
              <a:ln w="1860" cap="flat">
                <a:noFill/>
                <a:prstDash val="solid"/>
                <a:miter/>
              </a:ln>
            </p:spPr>
            <p:txBody>
              <a:bodyPr rtlCol="0" anchor="ctr"/>
              <a:lstStyle/>
              <a:p>
                <a:endParaRPr lang="zh-CN" altLang="en-US">
                  <a:latin typeface="+mj-lt"/>
                  <a:ea typeface="+mn-ea"/>
                </a:endParaRPr>
              </a:p>
            </p:txBody>
          </p:sp>
          <p:sp>
            <p:nvSpPr>
              <p:cNvPr id="67" name="任意多边形: 形状 66">
                <a:extLst>
                  <a:ext uri="{FF2B5EF4-FFF2-40B4-BE49-F238E27FC236}">
                    <a16:creationId xmlns:a16="http://schemas.microsoft.com/office/drawing/2014/main" id="{4F4F41A2-1193-40D9-9B17-AA120CF6445C}"/>
                  </a:ext>
                </a:extLst>
              </p:cNvPr>
              <p:cNvSpPr/>
              <p:nvPr/>
            </p:nvSpPr>
            <p:spPr>
              <a:xfrm>
                <a:off x="3167478" y="2890324"/>
                <a:ext cx="107900" cy="124644"/>
              </a:xfrm>
              <a:custGeom>
                <a:avLst/>
                <a:gdLst>
                  <a:gd name="connsiteX0" fmla="*/ 273 w 107900"/>
                  <a:gd name="connsiteY0" fmla="*/ 31967 h 124643"/>
                  <a:gd name="connsiteX1" fmla="*/ 54910 w 107900"/>
                  <a:gd name="connsiteY1" fmla="*/ 273 h 124643"/>
                  <a:gd name="connsiteX2" fmla="*/ 109145 w 107900"/>
                  <a:gd name="connsiteY2" fmla="*/ 93742 h 124643"/>
                  <a:gd name="connsiteX3" fmla="*/ 54507 w 107900"/>
                  <a:gd name="connsiteY3" fmla="*/ 12544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31967"/>
                    </a:moveTo>
                    <a:lnTo>
                      <a:pt x="54910" y="273"/>
                    </a:lnTo>
                    <a:lnTo>
                      <a:pt x="109145" y="93742"/>
                    </a:lnTo>
                    <a:lnTo>
                      <a:pt x="54507" y="125449"/>
                    </a:lnTo>
                    <a:close/>
                  </a:path>
                </a:pathLst>
              </a:custGeom>
              <a:grpFill/>
              <a:ln w="1860" cap="flat">
                <a:noFill/>
                <a:prstDash val="solid"/>
                <a:miter/>
              </a:ln>
            </p:spPr>
            <p:txBody>
              <a:bodyPr rtlCol="0" anchor="ctr"/>
              <a:lstStyle/>
              <a:p>
                <a:endParaRPr lang="zh-CN" altLang="en-US">
                  <a:latin typeface="+mj-lt"/>
                  <a:ea typeface="+mn-ea"/>
                </a:endParaRPr>
              </a:p>
            </p:txBody>
          </p:sp>
          <p:sp>
            <p:nvSpPr>
              <p:cNvPr id="68" name="任意多边形: 形状 67">
                <a:extLst>
                  <a:ext uri="{FF2B5EF4-FFF2-40B4-BE49-F238E27FC236}">
                    <a16:creationId xmlns:a16="http://schemas.microsoft.com/office/drawing/2014/main" id="{22FD2A7A-08EA-42F6-B5DD-38AF08FADCB8}"/>
                  </a:ext>
                </a:extLst>
              </p:cNvPr>
              <p:cNvSpPr/>
              <p:nvPr/>
            </p:nvSpPr>
            <p:spPr>
              <a:xfrm>
                <a:off x="3280571" y="2800417"/>
                <a:ext cx="120923" cy="120923"/>
              </a:xfrm>
              <a:custGeom>
                <a:avLst/>
                <a:gdLst>
                  <a:gd name="connsiteX0" fmla="*/ 273 w 120922"/>
                  <a:gd name="connsiteY0" fmla="*/ 45058 h 120922"/>
                  <a:gd name="connsiteX1" fmla="*/ 44830 w 120922"/>
                  <a:gd name="connsiteY1" fmla="*/ 273 h 120922"/>
                  <a:gd name="connsiteX2" fmla="*/ 121430 w 120922"/>
                  <a:gd name="connsiteY2" fmla="*/ 76510 h 120922"/>
                  <a:gd name="connsiteX3" fmla="*/ 76873 w 120922"/>
                  <a:gd name="connsiteY3" fmla="*/ 121282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45058"/>
                    </a:moveTo>
                    <a:lnTo>
                      <a:pt x="44830" y="273"/>
                    </a:lnTo>
                    <a:lnTo>
                      <a:pt x="121430" y="76510"/>
                    </a:lnTo>
                    <a:lnTo>
                      <a:pt x="76873" y="121282"/>
                    </a:lnTo>
                    <a:close/>
                  </a:path>
                </a:pathLst>
              </a:custGeom>
              <a:grpFill/>
              <a:ln w="1860" cap="flat">
                <a:noFill/>
                <a:prstDash val="solid"/>
                <a:miter/>
              </a:ln>
            </p:spPr>
            <p:txBody>
              <a:bodyPr rtlCol="0" anchor="ctr"/>
              <a:lstStyle/>
              <a:p>
                <a:endParaRPr lang="zh-CN" altLang="en-US">
                  <a:latin typeface="+mj-lt"/>
                  <a:ea typeface="+mn-ea"/>
                </a:endParaRPr>
              </a:p>
            </p:txBody>
          </p:sp>
          <p:sp>
            <p:nvSpPr>
              <p:cNvPr id="69" name="任意多边形: 形状 68">
                <a:extLst>
                  <a:ext uri="{FF2B5EF4-FFF2-40B4-BE49-F238E27FC236}">
                    <a16:creationId xmlns:a16="http://schemas.microsoft.com/office/drawing/2014/main" id="{1B47035C-0ED7-4C70-8E12-451638D9E7CD}"/>
                  </a:ext>
                </a:extLst>
              </p:cNvPr>
              <p:cNvSpPr/>
              <p:nvPr/>
            </p:nvSpPr>
            <p:spPr>
              <a:xfrm>
                <a:off x="3369980" y="2686934"/>
                <a:ext cx="124644" cy="107900"/>
              </a:xfrm>
              <a:custGeom>
                <a:avLst/>
                <a:gdLst>
                  <a:gd name="connsiteX0" fmla="*/ 273 w 124643"/>
                  <a:gd name="connsiteY0" fmla="*/ 55085 h 107900"/>
                  <a:gd name="connsiteX1" fmla="*/ 31684 w 124643"/>
                  <a:gd name="connsiteY1" fmla="*/ 273 h 107900"/>
                  <a:gd name="connsiteX2" fmla="*/ 125436 w 124643"/>
                  <a:gd name="connsiteY2" fmla="*/ 54023 h 107900"/>
                  <a:gd name="connsiteX3" fmla="*/ 94024 w 124643"/>
                  <a:gd name="connsiteY3" fmla="*/ 108822 h 107900"/>
                </a:gdLst>
                <a:ahLst/>
                <a:cxnLst>
                  <a:cxn ang="0">
                    <a:pos x="connsiteX0" y="connsiteY0"/>
                  </a:cxn>
                  <a:cxn ang="0">
                    <a:pos x="connsiteX1" y="connsiteY1"/>
                  </a:cxn>
                  <a:cxn ang="0">
                    <a:pos x="connsiteX2" y="connsiteY2"/>
                  </a:cxn>
                  <a:cxn ang="0">
                    <a:pos x="connsiteX3" y="connsiteY3"/>
                  </a:cxn>
                </a:cxnLst>
                <a:rect l="l" t="t" r="r" b="b"/>
                <a:pathLst>
                  <a:path w="124643" h="107900">
                    <a:moveTo>
                      <a:pt x="273" y="55085"/>
                    </a:moveTo>
                    <a:lnTo>
                      <a:pt x="31684" y="273"/>
                    </a:lnTo>
                    <a:lnTo>
                      <a:pt x="125436" y="54023"/>
                    </a:lnTo>
                    <a:lnTo>
                      <a:pt x="94024" y="108822"/>
                    </a:lnTo>
                    <a:close/>
                  </a:path>
                </a:pathLst>
              </a:custGeom>
              <a:grpFill/>
              <a:ln w="1860" cap="flat">
                <a:noFill/>
                <a:prstDash val="solid"/>
                <a:miter/>
              </a:ln>
            </p:spPr>
            <p:txBody>
              <a:bodyPr rtlCol="0" anchor="ctr"/>
              <a:lstStyle/>
              <a:p>
                <a:endParaRPr lang="zh-CN" altLang="en-US">
                  <a:latin typeface="+mj-lt"/>
                  <a:ea typeface="+mn-ea"/>
                </a:endParaRPr>
              </a:p>
            </p:txBody>
          </p:sp>
          <p:sp>
            <p:nvSpPr>
              <p:cNvPr id="70" name="任意多边形: 形状 69">
                <a:extLst>
                  <a:ext uri="{FF2B5EF4-FFF2-40B4-BE49-F238E27FC236}">
                    <a16:creationId xmlns:a16="http://schemas.microsoft.com/office/drawing/2014/main" id="{22868DE7-7827-44DD-A4FC-E04098E15E55}"/>
                  </a:ext>
                </a:extLst>
              </p:cNvPr>
              <p:cNvSpPr/>
              <p:nvPr/>
            </p:nvSpPr>
            <p:spPr>
              <a:xfrm>
                <a:off x="3429269" y="2557389"/>
                <a:ext cx="120923" cy="89297"/>
              </a:xfrm>
              <a:custGeom>
                <a:avLst/>
                <a:gdLst>
                  <a:gd name="connsiteX0" fmla="*/ 273 w 120922"/>
                  <a:gd name="connsiteY0" fmla="*/ 61483 h 89296"/>
                  <a:gd name="connsiteX1" fmla="*/ 16429 w 120922"/>
                  <a:gd name="connsiteY1" fmla="*/ 273 h 89296"/>
                  <a:gd name="connsiteX2" fmla="*/ 120919 w 120922"/>
                  <a:gd name="connsiteY2" fmla="*/ 27827 h 89296"/>
                  <a:gd name="connsiteX3" fmla="*/ 104763 w 120922"/>
                  <a:gd name="connsiteY3" fmla="*/ 89051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61483"/>
                    </a:moveTo>
                    <a:lnTo>
                      <a:pt x="16429" y="273"/>
                    </a:lnTo>
                    <a:lnTo>
                      <a:pt x="120919" y="27827"/>
                    </a:lnTo>
                    <a:lnTo>
                      <a:pt x="104763" y="89051"/>
                    </a:lnTo>
                    <a:close/>
                  </a:path>
                </a:pathLst>
              </a:custGeom>
              <a:grpFill/>
              <a:ln w="1860" cap="flat">
                <a:noFill/>
                <a:prstDash val="solid"/>
                <a:miter/>
              </a:ln>
            </p:spPr>
            <p:txBody>
              <a:bodyPr rtlCol="0" anchor="ctr"/>
              <a:lstStyle/>
              <a:p>
                <a:endParaRPr lang="zh-CN" altLang="en-US">
                  <a:latin typeface="+mj-lt"/>
                  <a:ea typeface="+mn-ea"/>
                </a:endParaRPr>
              </a:p>
            </p:txBody>
          </p:sp>
          <p:sp>
            <p:nvSpPr>
              <p:cNvPr id="71" name="任意多边形: 形状 70">
                <a:extLst>
                  <a:ext uri="{FF2B5EF4-FFF2-40B4-BE49-F238E27FC236}">
                    <a16:creationId xmlns:a16="http://schemas.microsoft.com/office/drawing/2014/main" id="{DA6D68F3-7428-4B1A-86B2-8AC39E8BD008}"/>
                  </a:ext>
                </a:extLst>
              </p:cNvPr>
              <p:cNvSpPr/>
              <p:nvPr/>
            </p:nvSpPr>
            <p:spPr>
              <a:xfrm>
                <a:off x="2319522" y="2567577"/>
                <a:ext cx="120923" cy="89297"/>
              </a:xfrm>
              <a:custGeom>
                <a:avLst/>
                <a:gdLst>
                  <a:gd name="connsiteX0" fmla="*/ 273 w 120922"/>
                  <a:gd name="connsiteY0" fmla="*/ 29829 h 89296"/>
                  <a:gd name="connsiteX1" fmla="*/ 104226 w 120922"/>
                  <a:gd name="connsiteY1" fmla="*/ 273 h 89296"/>
                  <a:gd name="connsiteX2" fmla="*/ 121497 w 120922"/>
                  <a:gd name="connsiteY2" fmla="*/ 61039 h 89296"/>
                  <a:gd name="connsiteX3" fmla="*/ 17544 w 120922"/>
                  <a:gd name="connsiteY3" fmla="*/ 90596 h 89296"/>
                </a:gdLst>
                <a:ahLst/>
                <a:cxnLst>
                  <a:cxn ang="0">
                    <a:pos x="connsiteX0" y="connsiteY0"/>
                  </a:cxn>
                  <a:cxn ang="0">
                    <a:pos x="connsiteX1" y="connsiteY1"/>
                  </a:cxn>
                  <a:cxn ang="0">
                    <a:pos x="connsiteX2" y="connsiteY2"/>
                  </a:cxn>
                  <a:cxn ang="0">
                    <a:pos x="connsiteX3" y="connsiteY3"/>
                  </a:cxn>
                </a:cxnLst>
                <a:rect l="l" t="t" r="r" b="b"/>
                <a:pathLst>
                  <a:path w="120922" h="89296">
                    <a:moveTo>
                      <a:pt x="273" y="29829"/>
                    </a:moveTo>
                    <a:lnTo>
                      <a:pt x="104226" y="273"/>
                    </a:lnTo>
                    <a:lnTo>
                      <a:pt x="121497" y="61039"/>
                    </a:lnTo>
                    <a:lnTo>
                      <a:pt x="17544" y="90596"/>
                    </a:lnTo>
                    <a:close/>
                  </a:path>
                </a:pathLst>
              </a:custGeom>
              <a:grpFill/>
              <a:ln w="1860" cap="flat">
                <a:noFill/>
                <a:prstDash val="solid"/>
                <a:miter/>
              </a:ln>
            </p:spPr>
            <p:txBody>
              <a:bodyPr rtlCol="0" anchor="ctr"/>
              <a:lstStyle/>
              <a:p>
                <a:endParaRPr lang="zh-CN" altLang="en-US">
                  <a:latin typeface="+mj-lt"/>
                  <a:ea typeface="+mn-ea"/>
                </a:endParaRPr>
              </a:p>
            </p:txBody>
          </p:sp>
          <p:sp>
            <p:nvSpPr>
              <p:cNvPr id="72" name="任意多边形: 形状 71">
                <a:extLst>
                  <a:ext uri="{FF2B5EF4-FFF2-40B4-BE49-F238E27FC236}">
                    <a16:creationId xmlns:a16="http://schemas.microsoft.com/office/drawing/2014/main" id="{66D25838-A3E9-42E8-9EE1-D3B1608EF5E0}"/>
                  </a:ext>
                </a:extLst>
              </p:cNvPr>
              <p:cNvSpPr/>
              <p:nvPr/>
            </p:nvSpPr>
            <p:spPr>
              <a:xfrm>
                <a:off x="2377184" y="2696208"/>
                <a:ext cx="124644" cy="109761"/>
              </a:xfrm>
              <a:custGeom>
                <a:avLst/>
                <a:gdLst>
                  <a:gd name="connsiteX0" fmla="*/ 273 w 124643"/>
                  <a:gd name="connsiteY0" fmla="*/ 55717 h 109760"/>
                  <a:gd name="connsiteX1" fmla="*/ 93029 w 124643"/>
                  <a:gd name="connsiteY1" fmla="*/ 273 h 109760"/>
                  <a:gd name="connsiteX2" fmla="*/ 125449 w 124643"/>
                  <a:gd name="connsiteY2" fmla="*/ 54494 h 109760"/>
                  <a:gd name="connsiteX3" fmla="*/ 32692 w 124643"/>
                  <a:gd name="connsiteY3" fmla="*/ 109952 h 109760"/>
                </a:gdLst>
                <a:ahLst/>
                <a:cxnLst>
                  <a:cxn ang="0">
                    <a:pos x="connsiteX0" y="connsiteY0"/>
                  </a:cxn>
                  <a:cxn ang="0">
                    <a:pos x="connsiteX1" y="connsiteY1"/>
                  </a:cxn>
                  <a:cxn ang="0">
                    <a:pos x="connsiteX2" y="connsiteY2"/>
                  </a:cxn>
                  <a:cxn ang="0">
                    <a:pos x="connsiteX3" y="connsiteY3"/>
                  </a:cxn>
                </a:cxnLst>
                <a:rect l="l" t="t" r="r" b="b"/>
                <a:pathLst>
                  <a:path w="124643" h="109760">
                    <a:moveTo>
                      <a:pt x="273" y="55717"/>
                    </a:moveTo>
                    <a:lnTo>
                      <a:pt x="93029" y="273"/>
                    </a:lnTo>
                    <a:lnTo>
                      <a:pt x="125449" y="54494"/>
                    </a:lnTo>
                    <a:lnTo>
                      <a:pt x="32692" y="109952"/>
                    </a:lnTo>
                    <a:close/>
                  </a:path>
                </a:pathLst>
              </a:custGeom>
              <a:grpFill/>
              <a:ln w="1860" cap="flat">
                <a:noFill/>
                <a:prstDash val="solid"/>
                <a:miter/>
              </a:ln>
            </p:spPr>
            <p:txBody>
              <a:bodyPr rtlCol="0" anchor="ctr"/>
              <a:lstStyle/>
              <a:p>
                <a:endParaRPr lang="zh-CN" altLang="en-US">
                  <a:latin typeface="+mj-lt"/>
                  <a:ea typeface="+mn-ea"/>
                </a:endParaRPr>
              </a:p>
            </p:txBody>
          </p:sp>
          <p:sp>
            <p:nvSpPr>
              <p:cNvPr id="73" name="任意多边形: 形状 72">
                <a:extLst>
                  <a:ext uri="{FF2B5EF4-FFF2-40B4-BE49-F238E27FC236}">
                    <a16:creationId xmlns:a16="http://schemas.microsoft.com/office/drawing/2014/main" id="{19C01AA2-FCA9-4AD7-93C2-DDF4A9BBBBE9}"/>
                  </a:ext>
                </a:extLst>
              </p:cNvPr>
              <p:cNvSpPr/>
              <p:nvPr/>
            </p:nvSpPr>
            <p:spPr>
              <a:xfrm>
                <a:off x="2473207" y="2808172"/>
                <a:ext cx="120923" cy="120923"/>
              </a:xfrm>
              <a:custGeom>
                <a:avLst/>
                <a:gdLst>
                  <a:gd name="connsiteX0" fmla="*/ 273 w 120922"/>
                  <a:gd name="connsiteY0" fmla="*/ 77935 h 120922"/>
                  <a:gd name="connsiteX1" fmla="*/ 75408 w 120922"/>
                  <a:gd name="connsiteY1" fmla="*/ 273 h 120922"/>
                  <a:gd name="connsiteX2" fmla="*/ 120812 w 120922"/>
                  <a:gd name="connsiteY2" fmla="*/ 44198 h 120922"/>
                  <a:gd name="connsiteX3" fmla="*/ 45676 w 120922"/>
                  <a:gd name="connsiteY3" fmla="*/ 121860 h 120922"/>
                </a:gdLst>
                <a:ahLst/>
                <a:cxnLst>
                  <a:cxn ang="0">
                    <a:pos x="connsiteX0" y="connsiteY0"/>
                  </a:cxn>
                  <a:cxn ang="0">
                    <a:pos x="connsiteX1" y="connsiteY1"/>
                  </a:cxn>
                  <a:cxn ang="0">
                    <a:pos x="connsiteX2" y="connsiteY2"/>
                  </a:cxn>
                  <a:cxn ang="0">
                    <a:pos x="connsiteX3" y="connsiteY3"/>
                  </a:cxn>
                </a:cxnLst>
                <a:rect l="l" t="t" r="r" b="b"/>
                <a:pathLst>
                  <a:path w="120922" h="120922">
                    <a:moveTo>
                      <a:pt x="273" y="77935"/>
                    </a:moveTo>
                    <a:lnTo>
                      <a:pt x="75408" y="273"/>
                    </a:lnTo>
                    <a:lnTo>
                      <a:pt x="120812" y="44198"/>
                    </a:lnTo>
                    <a:lnTo>
                      <a:pt x="45676" y="121860"/>
                    </a:lnTo>
                    <a:close/>
                  </a:path>
                </a:pathLst>
              </a:custGeom>
              <a:grpFill/>
              <a:ln w="1860" cap="flat">
                <a:noFill/>
                <a:prstDash val="solid"/>
                <a:miter/>
              </a:ln>
            </p:spPr>
            <p:txBody>
              <a:bodyPr rtlCol="0" anchor="ctr"/>
              <a:lstStyle/>
              <a:p>
                <a:endParaRPr lang="zh-CN" altLang="en-US">
                  <a:latin typeface="+mj-lt"/>
                  <a:ea typeface="+mn-ea"/>
                </a:endParaRPr>
              </a:p>
            </p:txBody>
          </p:sp>
          <p:sp>
            <p:nvSpPr>
              <p:cNvPr id="74" name="任意多边形: 形状 73">
                <a:extLst>
                  <a:ext uri="{FF2B5EF4-FFF2-40B4-BE49-F238E27FC236}">
                    <a16:creationId xmlns:a16="http://schemas.microsoft.com/office/drawing/2014/main" id="{15E8AD9F-6E8D-42F1-94FB-0CA530E952C1}"/>
                  </a:ext>
                </a:extLst>
              </p:cNvPr>
              <p:cNvSpPr/>
              <p:nvPr/>
            </p:nvSpPr>
            <p:spPr>
              <a:xfrm>
                <a:off x="2600870" y="2895915"/>
                <a:ext cx="107900" cy="124644"/>
              </a:xfrm>
              <a:custGeom>
                <a:avLst/>
                <a:gdLst>
                  <a:gd name="connsiteX0" fmla="*/ 273 w 107900"/>
                  <a:gd name="connsiteY0" fmla="*/ 94817 h 124643"/>
                  <a:gd name="connsiteX1" fmla="*/ 52612 w 107900"/>
                  <a:gd name="connsiteY1" fmla="*/ 273 h 124643"/>
                  <a:gd name="connsiteX2" fmla="*/ 107882 w 107900"/>
                  <a:gd name="connsiteY2" fmla="*/ 30864 h 124643"/>
                  <a:gd name="connsiteX3" fmla="*/ 55542 w 107900"/>
                  <a:gd name="connsiteY3" fmla="*/ 125409 h 124643"/>
                </a:gdLst>
                <a:ahLst/>
                <a:cxnLst>
                  <a:cxn ang="0">
                    <a:pos x="connsiteX0" y="connsiteY0"/>
                  </a:cxn>
                  <a:cxn ang="0">
                    <a:pos x="connsiteX1" y="connsiteY1"/>
                  </a:cxn>
                  <a:cxn ang="0">
                    <a:pos x="connsiteX2" y="connsiteY2"/>
                  </a:cxn>
                  <a:cxn ang="0">
                    <a:pos x="connsiteX3" y="connsiteY3"/>
                  </a:cxn>
                </a:cxnLst>
                <a:rect l="l" t="t" r="r" b="b"/>
                <a:pathLst>
                  <a:path w="107900" h="124643">
                    <a:moveTo>
                      <a:pt x="273" y="94817"/>
                    </a:moveTo>
                    <a:lnTo>
                      <a:pt x="52612" y="273"/>
                    </a:lnTo>
                    <a:lnTo>
                      <a:pt x="107882" y="30864"/>
                    </a:lnTo>
                    <a:lnTo>
                      <a:pt x="55542" y="125409"/>
                    </a:lnTo>
                    <a:close/>
                  </a:path>
                </a:pathLst>
              </a:custGeom>
              <a:grpFill/>
              <a:ln w="1860" cap="flat">
                <a:noFill/>
                <a:prstDash val="solid"/>
                <a:miter/>
              </a:ln>
            </p:spPr>
            <p:txBody>
              <a:bodyPr rtlCol="0" anchor="ctr"/>
              <a:lstStyle/>
              <a:p>
                <a:endParaRPr lang="zh-CN" altLang="en-US">
                  <a:latin typeface="+mj-lt"/>
                  <a:ea typeface="+mn-ea"/>
                </a:endParaRPr>
              </a:p>
            </p:txBody>
          </p:sp>
          <p:sp>
            <p:nvSpPr>
              <p:cNvPr id="75" name="任意多边形: 形状 74">
                <a:extLst>
                  <a:ext uri="{FF2B5EF4-FFF2-40B4-BE49-F238E27FC236}">
                    <a16:creationId xmlns:a16="http://schemas.microsoft.com/office/drawing/2014/main" id="{988D8B73-1381-4B25-8A50-61DCCF2122F0}"/>
                  </a:ext>
                </a:extLst>
              </p:cNvPr>
              <p:cNvSpPr/>
              <p:nvPr/>
            </p:nvSpPr>
            <p:spPr>
              <a:xfrm>
                <a:off x="2751195" y="2953363"/>
                <a:ext cx="87437" cy="119063"/>
              </a:xfrm>
              <a:custGeom>
                <a:avLst/>
                <a:gdLst>
                  <a:gd name="connsiteX0" fmla="*/ 273 w 87436"/>
                  <a:gd name="connsiteY0" fmla="*/ 105166 h 119062"/>
                  <a:gd name="connsiteX1" fmla="*/ 26308 w 87436"/>
                  <a:gd name="connsiteY1" fmla="*/ 273 h 119062"/>
                  <a:gd name="connsiteX2" fmla="*/ 87612 w 87436"/>
                  <a:gd name="connsiteY2" fmla="*/ 15501 h 119062"/>
                  <a:gd name="connsiteX3" fmla="*/ 61577 w 87436"/>
                  <a:gd name="connsiteY3" fmla="*/ 120382 h 119062"/>
                </a:gdLst>
                <a:ahLst/>
                <a:cxnLst>
                  <a:cxn ang="0">
                    <a:pos x="connsiteX0" y="connsiteY0"/>
                  </a:cxn>
                  <a:cxn ang="0">
                    <a:pos x="connsiteX1" y="connsiteY1"/>
                  </a:cxn>
                  <a:cxn ang="0">
                    <a:pos x="connsiteX2" y="connsiteY2"/>
                  </a:cxn>
                  <a:cxn ang="0">
                    <a:pos x="connsiteX3" y="connsiteY3"/>
                  </a:cxn>
                </a:cxnLst>
                <a:rect l="l" t="t" r="r" b="b"/>
                <a:pathLst>
                  <a:path w="87436" h="119062">
                    <a:moveTo>
                      <a:pt x="273" y="105166"/>
                    </a:moveTo>
                    <a:lnTo>
                      <a:pt x="26308" y="273"/>
                    </a:lnTo>
                    <a:lnTo>
                      <a:pt x="87612" y="15501"/>
                    </a:lnTo>
                    <a:lnTo>
                      <a:pt x="61577" y="120382"/>
                    </a:lnTo>
                    <a:close/>
                  </a:path>
                </a:pathLst>
              </a:custGeom>
              <a:grpFill/>
              <a:ln w="1860" cap="flat">
                <a:noFill/>
                <a:prstDash val="solid"/>
                <a:miter/>
              </a:ln>
            </p:spPr>
            <p:txBody>
              <a:bodyPr rtlCol="0" anchor="ctr"/>
              <a:lstStyle/>
              <a:p>
                <a:endParaRPr lang="zh-CN" altLang="en-US">
                  <a:latin typeface="+mj-lt"/>
                  <a:ea typeface="+mn-ea"/>
                </a:endParaRPr>
              </a:p>
            </p:txBody>
          </p:sp>
        </p:grpSp>
        <p:sp>
          <p:nvSpPr>
            <p:cNvPr id="45" name="圆: 空心 44">
              <a:extLst>
                <a:ext uri="{FF2B5EF4-FFF2-40B4-BE49-F238E27FC236}">
                  <a16:creationId xmlns:a16="http://schemas.microsoft.com/office/drawing/2014/main" id="{E8D990CB-ED04-4A6E-9286-79DB7080C6FB}"/>
                </a:ext>
              </a:extLst>
            </p:cNvPr>
            <p:cNvSpPr/>
            <p:nvPr/>
          </p:nvSpPr>
          <p:spPr>
            <a:xfrm>
              <a:off x="8739433" y="2626836"/>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tx1"/>
                </a:solidFill>
                <a:latin typeface="+mj-lt"/>
                <a:ea typeface="+mn-ea"/>
                <a:cs typeface="阿里巴巴普惠体" panose="00020600040101010101" pitchFamily="18" charset="-122"/>
              </a:endParaRPr>
            </a:p>
          </p:txBody>
        </p:sp>
      </p:grpSp>
      <p:grpSp>
        <p:nvGrpSpPr>
          <p:cNvPr id="80" name="组合 79">
            <a:extLst>
              <a:ext uri="{FF2B5EF4-FFF2-40B4-BE49-F238E27FC236}">
                <a16:creationId xmlns:a16="http://schemas.microsoft.com/office/drawing/2014/main" id="{9ED9B803-7B7A-43C4-960D-7348DD537EC8}"/>
              </a:ext>
            </a:extLst>
          </p:cNvPr>
          <p:cNvGrpSpPr/>
          <p:nvPr userDrawn="1"/>
        </p:nvGrpSpPr>
        <p:grpSpPr>
          <a:xfrm>
            <a:off x="610468" y="1548218"/>
            <a:ext cx="837704" cy="837704"/>
            <a:chOff x="8739433" y="1034519"/>
            <a:chExt cx="1266927" cy="1266927"/>
          </a:xfrm>
          <a:solidFill>
            <a:schemeClr val="accent1"/>
          </a:solidFill>
        </p:grpSpPr>
        <p:grpSp>
          <p:nvGrpSpPr>
            <p:cNvPr id="81" name="组合 80">
              <a:extLst>
                <a:ext uri="{FF2B5EF4-FFF2-40B4-BE49-F238E27FC236}">
                  <a16:creationId xmlns:a16="http://schemas.microsoft.com/office/drawing/2014/main" id="{8110B030-AA44-4289-8D07-351738CAD60D}"/>
                </a:ext>
              </a:extLst>
            </p:cNvPr>
            <p:cNvGrpSpPr/>
            <p:nvPr/>
          </p:nvGrpSpPr>
          <p:grpSpPr>
            <a:xfrm>
              <a:off x="9019163" y="1292892"/>
              <a:ext cx="707466" cy="750181"/>
              <a:chOff x="7745413" y="4289425"/>
              <a:chExt cx="420688" cy="446088"/>
            </a:xfrm>
            <a:grpFill/>
          </p:grpSpPr>
          <p:sp>
            <p:nvSpPr>
              <p:cNvPr id="83" name="Freeform 861">
                <a:extLst>
                  <a:ext uri="{FF2B5EF4-FFF2-40B4-BE49-F238E27FC236}">
                    <a16:creationId xmlns:a16="http://schemas.microsoft.com/office/drawing/2014/main" id="{4618D14C-BED1-4D03-804D-1E44CCE48CF4}"/>
                  </a:ext>
                </a:extLst>
              </p:cNvPr>
              <p:cNvSpPr>
                <a:spLocks noEditPoints="1"/>
              </p:cNvSpPr>
              <p:nvPr/>
            </p:nvSpPr>
            <p:spPr bwMode="auto">
              <a:xfrm>
                <a:off x="7745413" y="4289425"/>
                <a:ext cx="420688" cy="396875"/>
              </a:xfrm>
              <a:custGeom>
                <a:avLst/>
                <a:gdLst>
                  <a:gd name="T0" fmla="*/ 82 w 164"/>
                  <a:gd name="T1" fmla="*/ 40 h 155"/>
                  <a:gd name="T2" fmla="*/ 124 w 164"/>
                  <a:gd name="T3" fmla="*/ 82 h 155"/>
                  <a:gd name="T4" fmla="*/ 113 w 164"/>
                  <a:gd name="T5" fmla="*/ 116 h 155"/>
                  <a:gd name="T6" fmla="*/ 135 w 164"/>
                  <a:gd name="T7" fmla="*/ 82 h 155"/>
                  <a:gd name="T8" fmla="*/ 82 w 164"/>
                  <a:gd name="T9" fmla="*/ 29 h 155"/>
                  <a:gd name="T10" fmla="*/ 82 w 164"/>
                  <a:gd name="T11" fmla="*/ 29 h 155"/>
                  <a:gd name="T12" fmla="*/ 29 w 164"/>
                  <a:gd name="T13" fmla="*/ 82 h 155"/>
                  <a:gd name="T14" fmla="*/ 52 w 164"/>
                  <a:gd name="T15" fmla="*/ 116 h 155"/>
                  <a:gd name="T16" fmla="*/ 40 w 164"/>
                  <a:gd name="T17" fmla="*/ 82 h 155"/>
                  <a:gd name="T18" fmla="*/ 82 w 164"/>
                  <a:gd name="T19" fmla="*/ 40 h 155"/>
                  <a:gd name="T20" fmla="*/ 82 w 164"/>
                  <a:gd name="T21" fmla="*/ 0 h 155"/>
                  <a:gd name="T22" fmla="*/ 0 w 164"/>
                  <a:gd name="T23" fmla="*/ 82 h 155"/>
                  <a:gd name="T24" fmla="*/ 8 w 164"/>
                  <a:gd name="T25" fmla="*/ 116 h 155"/>
                  <a:gd name="T26" fmla="*/ 57 w 164"/>
                  <a:gd name="T27" fmla="*/ 155 h 155"/>
                  <a:gd name="T28" fmla="*/ 55 w 164"/>
                  <a:gd name="T29" fmla="*/ 152 h 155"/>
                  <a:gd name="T30" fmla="*/ 18 w 164"/>
                  <a:gd name="T31" fmla="*/ 112 h 155"/>
                  <a:gd name="T32" fmla="*/ 11 w 164"/>
                  <a:gd name="T33" fmla="*/ 82 h 155"/>
                  <a:gd name="T34" fmla="*/ 82 w 164"/>
                  <a:gd name="T35" fmla="*/ 11 h 155"/>
                  <a:gd name="T36" fmla="*/ 153 w 164"/>
                  <a:gd name="T37" fmla="*/ 82 h 155"/>
                  <a:gd name="T38" fmla="*/ 110 w 164"/>
                  <a:gd name="T39" fmla="*/ 152 h 155"/>
                  <a:gd name="T40" fmla="*/ 109 w 164"/>
                  <a:gd name="T41" fmla="*/ 155 h 155"/>
                  <a:gd name="T42" fmla="*/ 164 w 164"/>
                  <a:gd name="T43" fmla="*/ 82 h 155"/>
                  <a:gd name="T44" fmla="*/ 82 w 164"/>
                  <a:gd name="T4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sp>
            <p:nvSpPr>
              <p:cNvPr id="84" name="Freeform 862">
                <a:extLst>
                  <a:ext uri="{FF2B5EF4-FFF2-40B4-BE49-F238E27FC236}">
                    <a16:creationId xmlns:a16="http://schemas.microsoft.com/office/drawing/2014/main" id="{1B3E8606-BA18-4037-A9FB-E42CA2B04A52}"/>
                  </a:ext>
                </a:extLst>
              </p:cNvPr>
              <p:cNvSpPr>
                <a:spLocks/>
              </p:cNvSpPr>
              <p:nvPr/>
            </p:nvSpPr>
            <p:spPr bwMode="auto">
              <a:xfrm>
                <a:off x="7888288" y="4533900"/>
                <a:ext cx="133350" cy="201613"/>
              </a:xfrm>
              <a:custGeom>
                <a:avLst/>
                <a:gdLst>
                  <a:gd name="T0" fmla="*/ 50 w 52"/>
                  <a:gd name="T1" fmla="*/ 12 h 79"/>
                  <a:gd name="T2" fmla="*/ 36 w 52"/>
                  <a:gd name="T3" fmla="*/ 77 h 79"/>
                  <a:gd name="T4" fmla="*/ 26 w 52"/>
                  <a:gd name="T5" fmla="*/ 79 h 79"/>
                  <a:gd name="T6" fmla="*/ 16 w 52"/>
                  <a:gd name="T7" fmla="*/ 77 h 79"/>
                  <a:gd name="T8" fmla="*/ 2 w 52"/>
                  <a:gd name="T9" fmla="*/ 12 h 79"/>
                  <a:gd name="T10" fmla="*/ 26 w 52"/>
                  <a:gd name="T11" fmla="*/ 0 h 79"/>
                  <a:gd name="T12" fmla="*/ 50 w 52"/>
                  <a:gd name="T13" fmla="*/ 12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sp>
            <p:nvSpPr>
              <p:cNvPr id="85" name="Oval 863">
                <a:extLst>
                  <a:ext uri="{FF2B5EF4-FFF2-40B4-BE49-F238E27FC236}">
                    <a16:creationId xmlns:a16="http://schemas.microsoft.com/office/drawing/2014/main" id="{DD69DABD-D7DE-4368-81CD-917BC7032D13}"/>
                  </a:ext>
                </a:extLst>
              </p:cNvPr>
              <p:cNvSpPr>
                <a:spLocks noChangeArrowheads="1"/>
              </p:cNvSpPr>
              <p:nvPr/>
            </p:nvSpPr>
            <p:spPr bwMode="auto">
              <a:xfrm>
                <a:off x="7908925" y="4425950"/>
                <a:ext cx="92075"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a typeface="+mn-ea"/>
                </a:endParaRPr>
              </a:p>
            </p:txBody>
          </p:sp>
        </p:grpSp>
        <p:sp>
          <p:nvSpPr>
            <p:cNvPr id="82" name="圆: 空心 81">
              <a:extLst>
                <a:ext uri="{FF2B5EF4-FFF2-40B4-BE49-F238E27FC236}">
                  <a16:creationId xmlns:a16="http://schemas.microsoft.com/office/drawing/2014/main" id="{FF7161C7-7B2A-41F0-8DEE-0926DEF774CD}"/>
                </a:ext>
              </a:extLst>
            </p:cNvPr>
            <p:cNvSpPr/>
            <p:nvPr/>
          </p:nvSpPr>
          <p:spPr>
            <a:xfrm>
              <a:off x="8739433" y="1034519"/>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tx1"/>
                </a:solidFill>
                <a:latin typeface="+mj-lt"/>
                <a:ea typeface="+mn-ea"/>
                <a:cs typeface="阿里巴巴普惠体" panose="00020600040101010101" pitchFamily="18" charset="-122"/>
              </a:endParaRPr>
            </a:p>
          </p:txBody>
        </p:sp>
      </p:grpSp>
      <p:grpSp>
        <p:nvGrpSpPr>
          <p:cNvPr id="86" name="组合 85">
            <a:extLst>
              <a:ext uri="{FF2B5EF4-FFF2-40B4-BE49-F238E27FC236}">
                <a16:creationId xmlns:a16="http://schemas.microsoft.com/office/drawing/2014/main" id="{804DB6E3-BFCC-41DD-BF4D-F3123BDAA6BB}"/>
              </a:ext>
            </a:extLst>
          </p:cNvPr>
          <p:cNvGrpSpPr>
            <a:grpSpLocks/>
          </p:cNvGrpSpPr>
          <p:nvPr userDrawn="1"/>
        </p:nvGrpSpPr>
        <p:grpSpPr>
          <a:xfrm>
            <a:off x="610468" y="3894736"/>
            <a:ext cx="837704" cy="837704"/>
            <a:chOff x="10521781" y="1034519"/>
            <a:chExt cx="1266927" cy="1266927"/>
          </a:xfrm>
          <a:solidFill>
            <a:schemeClr val="accent2"/>
          </a:solidFill>
        </p:grpSpPr>
        <p:sp>
          <p:nvSpPr>
            <p:cNvPr id="87" name="图形 6">
              <a:extLst>
                <a:ext uri="{FF2B5EF4-FFF2-40B4-BE49-F238E27FC236}">
                  <a16:creationId xmlns:a16="http://schemas.microsoft.com/office/drawing/2014/main" id="{DB2ED45E-3584-4789-B3D6-D4070A06B15A}"/>
                </a:ext>
              </a:extLst>
            </p:cNvPr>
            <p:cNvSpPr/>
            <p:nvPr/>
          </p:nvSpPr>
          <p:spPr>
            <a:xfrm>
              <a:off x="10823338" y="1367293"/>
              <a:ext cx="663812" cy="673460"/>
            </a:xfrm>
            <a:custGeom>
              <a:avLst/>
              <a:gdLst>
                <a:gd name="connsiteX0" fmla="*/ 1252092 w 1279921"/>
                <a:gd name="connsiteY0" fmla="*/ 103894 h 1298525"/>
                <a:gd name="connsiteX1" fmla="*/ 1175631 w 1279921"/>
                <a:gd name="connsiteY1" fmla="*/ 70966 h 1298525"/>
                <a:gd name="connsiteX2" fmla="*/ 1021408 w 1279921"/>
                <a:gd name="connsiteY2" fmla="*/ 70966 h 1298525"/>
                <a:gd name="connsiteX3" fmla="*/ 1021408 w 1279921"/>
                <a:gd name="connsiteY3" fmla="*/ 45665 h 1298525"/>
                <a:gd name="connsiteX4" fmla="*/ 976016 w 1279921"/>
                <a:gd name="connsiteY4" fmla="*/ 273 h 1298525"/>
                <a:gd name="connsiteX5" fmla="*/ 308894 w 1279921"/>
                <a:gd name="connsiteY5" fmla="*/ 273 h 1298525"/>
                <a:gd name="connsiteX6" fmla="*/ 263501 w 1279921"/>
                <a:gd name="connsiteY6" fmla="*/ 45665 h 1298525"/>
                <a:gd name="connsiteX7" fmla="*/ 263501 w 1279921"/>
                <a:gd name="connsiteY7" fmla="*/ 70966 h 1298525"/>
                <a:gd name="connsiteX8" fmla="*/ 105371 w 1279921"/>
                <a:gd name="connsiteY8" fmla="*/ 70966 h 1298525"/>
                <a:gd name="connsiteX9" fmla="*/ 28911 w 1279921"/>
                <a:gd name="connsiteY9" fmla="*/ 103894 h 1298525"/>
                <a:gd name="connsiteX10" fmla="*/ 447 w 1279921"/>
                <a:gd name="connsiteY10" fmla="*/ 182029 h 1298525"/>
                <a:gd name="connsiteX11" fmla="*/ 151694 w 1279921"/>
                <a:gd name="connsiteY11" fmla="*/ 575493 h 1298525"/>
                <a:gd name="connsiteX12" fmla="*/ 362472 w 1279921"/>
                <a:gd name="connsiteY12" fmla="*/ 693254 h 1298525"/>
                <a:gd name="connsiteX13" fmla="*/ 586086 w 1279921"/>
                <a:gd name="connsiteY13" fmla="*/ 929704 h 1298525"/>
                <a:gd name="connsiteX14" fmla="*/ 586086 w 1279921"/>
                <a:gd name="connsiteY14" fmla="*/ 1159272 h 1298525"/>
                <a:gd name="connsiteX15" fmla="*/ 364704 w 1279921"/>
                <a:gd name="connsiteY15" fmla="*/ 1159272 h 1298525"/>
                <a:gd name="connsiteX16" fmla="*/ 314289 w 1279921"/>
                <a:gd name="connsiteY16" fmla="*/ 1209687 h 1298525"/>
                <a:gd name="connsiteX17" fmla="*/ 314289 w 1279921"/>
                <a:gd name="connsiteY17" fmla="*/ 1248755 h 1298525"/>
                <a:gd name="connsiteX18" fmla="*/ 364704 w 1279921"/>
                <a:gd name="connsiteY18" fmla="*/ 1299170 h 1298525"/>
                <a:gd name="connsiteX19" fmla="*/ 920019 w 1279921"/>
                <a:gd name="connsiteY19" fmla="*/ 1299170 h 1298525"/>
                <a:gd name="connsiteX20" fmla="*/ 970435 w 1279921"/>
                <a:gd name="connsiteY20" fmla="*/ 1248755 h 1298525"/>
                <a:gd name="connsiteX21" fmla="*/ 970435 w 1279921"/>
                <a:gd name="connsiteY21" fmla="*/ 1209687 h 1298525"/>
                <a:gd name="connsiteX22" fmla="*/ 920019 w 1279921"/>
                <a:gd name="connsiteY22" fmla="*/ 1159272 h 1298525"/>
                <a:gd name="connsiteX23" fmla="*/ 698823 w 1279921"/>
                <a:gd name="connsiteY23" fmla="*/ 1159272 h 1298525"/>
                <a:gd name="connsiteX24" fmla="*/ 698823 w 1279921"/>
                <a:gd name="connsiteY24" fmla="*/ 929890 h 1298525"/>
                <a:gd name="connsiteX25" fmla="*/ 922810 w 1279921"/>
                <a:gd name="connsiteY25" fmla="*/ 692509 h 1298525"/>
                <a:gd name="connsiteX26" fmla="*/ 1129123 w 1279921"/>
                <a:gd name="connsiteY26" fmla="*/ 575679 h 1298525"/>
                <a:gd name="connsiteX27" fmla="*/ 1280369 w 1279921"/>
                <a:gd name="connsiteY27" fmla="*/ 182215 h 1298525"/>
                <a:gd name="connsiteX28" fmla="*/ 1252092 w 1279921"/>
                <a:gd name="connsiteY28" fmla="*/ 103894 h 1298525"/>
                <a:gd name="connsiteX29" fmla="*/ 193180 w 1279921"/>
                <a:gd name="connsiteY29" fmla="*/ 526938 h 1298525"/>
                <a:gd name="connsiteX30" fmla="*/ 64257 w 1279921"/>
                <a:gd name="connsiteY30" fmla="*/ 178494 h 1298525"/>
                <a:gd name="connsiteX31" fmla="*/ 75419 w 1279921"/>
                <a:gd name="connsiteY31" fmla="*/ 147984 h 1298525"/>
                <a:gd name="connsiteX32" fmla="*/ 105371 w 1279921"/>
                <a:gd name="connsiteY32" fmla="*/ 135148 h 1298525"/>
                <a:gd name="connsiteX33" fmla="*/ 263501 w 1279921"/>
                <a:gd name="connsiteY33" fmla="*/ 135148 h 1298525"/>
                <a:gd name="connsiteX34" fmla="*/ 263501 w 1279921"/>
                <a:gd name="connsiteY34" fmla="*/ 336624 h 1298525"/>
                <a:gd name="connsiteX35" fmla="*/ 326939 w 1279921"/>
                <a:gd name="connsiteY35" fmla="*/ 616049 h 1298525"/>
                <a:gd name="connsiteX36" fmla="*/ 193180 w 1279921"/>
                <a:gd name="connsiteY36" fmla="*/ 526938 h 1298525"/>
                <a:gd name="connsiteX37" fmla="*/ 710544 w 1279921"/>
                <a:gd name="connsiteY37" fmla="*/ 569168 h 1298525"/>
                <a:gd name="connsiteX38" fmla="*/ 700498 w 1279921"/>
                <a:gd name="connsiteY38" fmla="*/ 579214 h 1298525"/>
                <a:gd name="connsiteX39" fmla="*/ 632781 w 1279921"/>
                <a:gd name="connsiteY39" fmla="*/ 579214 h 1298525"/>
                <a:gd name="connsiteX40" fmla="*/ 622735 w 1279921"/>
                <a:gd name="connsiteY40" fmla="*/ 569168 h 1298525"/>
                <a:gd name="connsiteX41" fmla="*/ 622735 w 1279921"/>
                <a:gd name="connsiteY41" fmla="*/ 285650 h 1298525"/>
                <a:gd name="connsiteX42" fmla="*/ 606922 w 1279921"/>
                <a:gd name="connsiteY42" fmla="*/ 277465 h 1298525"/>
                <a:gd name="connsiteX43" fmla="*/ 542182 w 1279921"/>
                <a:gd name="connsiteY43" fmla="*/ 312440 h 1298525"/>
                <a:gd name="connsiteX44" fmla="*/ 528043 w 1279921"/>
                <a:gd name="connsiteY44" fmla="*/ 303138 h 1298525"/>
                <a:gd name="connsiteX45" fmla="*/ 528043 w 1279921"/>
                <a:gd name="connsiteY45" fmla="*/ 245839 h 1298525"/>
                <a:gd name="connsiteX46" fmla="*/ 533810 w 1279921"/>
                <a:gd name="connsiteY46" fmla="*/ 236909 h 1298525"/>
                <a:gd name="connsiteX47" fmla="*/ 626828 w 1279921"/>
                <a:gd name="connsiteY47" fmla="*/ 182773 h 1298525"/>
                <a:gd name="connsiteX48" fmla="*/ 632409 w 1279921"/>
                <a:gd name="connsiteY48" fmla="*/ 180913 h 1298525"/>
                <a:gd name="connsiteX49" fmla="*/ 700312 w 1279921"/>
                <a:gd name="connsiteY49" fmla="*/ 180913 h 1298525"/>
                <a:gd name="connsiteX50" fmla="*/ 710358 w 1279921"/>
                <a:gd name="connsiteY50" fmla="*/ 190959 h 1298525"/>
                <a:gd name="connsiteX51" fmla="*/ 710358 w 1279921"/>
                <a:gd name="connsiteY51" fmla="*/ 569168 h 1298525"/>
                <a:gd name="connsiteX52" fmla="*/ 1087637 w 1279921"/>
                <a:gd name="connsiteY52" fmla="*/ 526938 h 1298525"/>
                <a:gd name="connsiteX53" fmla="*/ 958714 w 1279921"/>
                <a:gd name="connsiteY53" fmla="*/ 613817 h 1298525"/>
                <a:gd name="connsiteX54" fmla="*/ 1021222 w 1279921"/>
                <a:gd name="connsiteY54" fmla="*/ 336624 h 1298525"/>
                <a:gd name="connsiteX55" fmla="*/ 1021222 w 1279921"/>
                <a:gd name="connsiteY55" fmla="*/ 134962 h 1298525"/>
                <a:gd name="connsiteX56" fmla="*/ 1175445 w 1279921"/>
                <a:gd name="connsiteY56" fmla="*/ 134962 h 1298525"/>
                <a:gd name="connsiteX57" fmla="*/ 1205397 w 1279921"/>
                <a:gd name="connsiteY57" fmla="*/ 147798 h 1298525"/>
                <a:gd name="connsiteX58" fmla="*/ 1216559 w 1279921"/>
                <a:gd name="connsiteY58" fmla="*/ 178308 h 1298525"/>
                <a:gd name="connsiteX59" fmla="*/ 1087637 w 1279921"/>
                <a:gd name="connsiteY59" fmla="*/ 526938 h 129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79921" h="1298525">
                  <a:moveTo>
                    <a:pt x="1252092" y="103894"/>
                  </a:moveTo>
                  <a:cubicBezTo>
                    <a:pt x="1232372" y="82872"/>
                    <a:pt x="1204467" y="70966"/>
                    <a:pt x="1175631" y="70966"/>
                  </a:cubicBezTo>
                  <a:lnTo>
                    <a:pt x="1021408" y="70966"/>
                  </a:lnTo>
                  <a:lnTo>
                    <a:pt x="1021408" y="45665"/>
                  </a:lnTo>
                  <a:cubicBezTo>
                    <a:pt x="1021408" y="20550"/>
                    <a:pt x="1001130" y="273"/>
                    <a:pt x="976016" y="273"/>
                  </a:cubicBezTo>
                  <a:lnTo>
                    <a:pt x="308894" y="273"/>
                  </a:lnTo>
                  <a:cubicBezTo>
                    <a:pt x="283779" y="273"/>
                    <a:pt x="263501" y="20550"/>
                    <a:pt x="263501" y="45665"/>
                  </a:cubicBezTo>
                  <a:lnTo>
                    <a:pt x="263501" y="70966"/>
                  </a:lnTo>
                  <a:lnTo>
                    <a:pt x="105371" y="70966"/>
                  </a:lnTo>
                  <a:cubicBezTo>
                    <a:pt x="76536" y="70966"/>
                    <a:pt x="48630" y="83058"/>
                    <a:pt x="28911" y="103894"/>
                  </a:cubicBezTo>
                  <a:cubicBezTo>
                    <a:pt x="9191" y="124730"/>
                    <a:pt x="-1227" y="153379"/>
                    <a:pt x="447" y="182029"/>
                  </a:cubicBezTo>
                  <a:cubicBezTo>
                    <a:pt x="7703" y="310393"/>
                    <a:pt x="51793" y="490475"/>
                    <a:pt x="151694" y="575493"/>
                  </a:cubicBezTo>
                  <a:cubicBezTo>
                    <a:pt x="232061" y="643954"/>
                    <a:pt x="304243" y="684138"/>
                    <a:pt x="362472" y="693254"/>
                  </a:cubicBezTo>
                  <a:cubicBezTo>
                    <a:pt x="419771" y="805061"/>
                    <a:pt x="497905" y="900311"/>
                    <a:pt x="586086" y="929704"/>
                  </a:cubicBezTo>
                  <a:lnTo>
                    <a:pt x="586086" y="1159272"/>
                  </a:lnTo>
                  <a:lnTo>
                    <a:pt x="364704" y="1159272"/>
                  </a:lnTo>
                  <a:cubicBezTo>
                    <a:pt x="336799" y="1159272"/>
                    <a:pt x="314289" y="1181782"/>
                    <a:pt x="314289" y="1209687"/>
                  </a:cubicBezTo>
                  <a:lnTo>
                    <a:pt x="314289" y="1248755"/>
                  </a:lnTo>
                  <a:cubicBezTo>
                    <a:pt x="314289" y="1276660"/>
                    <a:pt x="336799" y="1299170"/>
                    <a:pt x="364704" y="1299170"/>
                  </a:cubicBezTo>
                  <a:lnTo>
                    <a:pt x="920019" y="1299170"/>
                  </a:lnTo>
                  <a:cubicBezTo>
                    <a:pt x="947924" y="1299170"/>
                    <a:pt x="970435" y="1276660"/>
                    <a:pt x="970435" y="1248755"/>
                  </a:cubicBezTo>
                  <a:lnTo>
                    <a:pt x="970435" y="1209687"/>
                  </a:lnTo>
                  <a:cubicBezTo>
                    <a:pt x="970435" y="1181782"/>
                    <a:pt x="947924" y="1159272"/>
                    <a:pt x="920019" y="1159272"/>
                  </a:cubicBezTo>
                  <a:lnTo>
                    <a:pt x="698823" y="1159272"/>
                  </a:lnTo>
                  <a:lnTo>
                    <a:pt x="698823" y="929890"/>
                  </a:lnTo>
                  <a:cubicBezTo>
                    <a:pt x="787190" y="900311"/>
                    <a:pt x="865511" y="804689"/>
                    <a:pt x="922810" y="692509"/>
                  </a:cubicBezTo>
                  <a:cubicBezTo>
                    <a:pt x="980108" y="682091"/>
                    <a:pt x="1050802" y="642280"/>
                    <a:pt x="1129123" y="575679"/>
                  </a:cubicBezTo>
                  <a:cubicBezTo>
                    <a:pt x="1229024" y="490661"/>
                    <a:pt x="1273114" y="310579"/>
                    <a:pt x="1280369" y="182215"/>
                  </a:cubicBezTo>
                  <a:cubicBezTo>
                    <a:pt x="1282044" y="153379"/>
                    <a:pt x="1271812" y="124916"/>
                    <a:pt x="1252092" y="103894"/>
                  </a:cubicBezTo>
                  <a:close/>
                  <a:moveTo>
                    <a:pt x="193180" y="526938"/>
                  </a:moveTo>
                  <a:cubicBezTo>
                    <a:pt x="102767" y="449920"/>
                    <a:pt x="69652" y="271698"/>
                    <a:pt x="64257" y="178494"/>
                  </a:cubicBezTo>
                  <a:cubicBezTo>
                    <a:pt x="63513" y="167146"/>
                    <a:pt x="67606" y="156356"/>
                    <a:pt x="75419" y="147984"/>
                  </a:cubicBezTo>
                  <a:cubicBezTo>
                    <a:pt x="83233" y="139613"/>
                    <a:pt x="93837" y="135148"/>
                    <a:pt x="105371" y="135148"/>
                  </a:cubicBezTo>
                  <a:lnTo>
                    <a:pt x="263501" y="135148"/>
                  </a:lnTo>
                  <a:lnTo>
                    <a:pt x="263501" y="336624"/>
                  </a:lnTo>
                  <a:cubicBezTo>
                    <a:pt x="263501" y="414201"/>
                    <a:pt x="286941" y="517264"/>
                    <a:pt x="326939" y="616049"/>
                  </a:cubicBezTo>
                  <a:cubicBezTo>
                    <a:pt x="294755" y="601910"/>
                    <a:pt x="250665" y="575679"/>
                    <a:pt x="193180" y="526938"/>
                  </a:cubicBezTo>
                  <a:close/>
                  <a:moveTo>
                    <a:pt x="710544" y="569168"/>
                  </a:moveTo>
                  <a:cubicBezTo>
                    <a:pt x="710544" y="574749"/>
                    <a:pt x="706079" y="579214"/>
                    <a:pt x="700498" y="579214"/>
                  </a:cubicBezTo>
                  <a:lnTo>
                    <a:pt x="632781" y="579214"/>
                  </a:lnTo>
                  <a:cubicBezTo>
                    <a:pt x="627200" y="579214"/>
                    <a:pt x="622735" y="574749"/>
                    <a:pt x="622735" y="569168"/>
                  </a:cubicBezTo>
                  <a:lnTo>
                    <a:pt x="622735" y="285650"/>
                  </a:lnTo>
                  <a:cubicBezTo>
                    <a:pt x="622735" y="277465"/>
                    <a:pt x="613619" y="273000"/>
                    <a:pt x="606922" y="277465"/>
                  </a:cubicBezTo>
                  <a:cubicBezTo>
                    <a:pt x="586830" y="290859"/>
                    <a:pt x="565250" y="302580"/>
                    <a:pt x="542182" y="312440"/>
                  </a:cubicBezTo>
                  <a:cubicBezTo>
                    <a:pt x="535484" y="315230"/>
                    <a:pt x="528043" y="310207"/>
                    <a:pt x="528043" y="303138"/>
                  </a:cubicBezTo>
                  <a:lnTo>
                    <a:pt x="528043" y="245839"/>
                  </a:lnTo>
                  <a:cubicBezTo>
                    <a:pt x="528043" y="241932"/>
                    <a:pt x="530275" y="238398"/>
                    <a:pt x="533810" y="236909"/>
                  </a:cubicBezTo>
                  <a:cubicBezTo>
                    <a:pt x="566738" y="221468"/>
                    <a:pt x="597620" y="203423"/>
                    <a:pt x="626828" y="182773"/>
                  </a:cubicBezTo>
                  <a:cubicBezTo>
                    <a:pt x="628502" y="181657"/>
                    <a:pt x="630548" y="180913"/>
                    <a:pt x="632409" y="180913"/>
                  </a:cubicBezTo>
                  <a:lnTo>
                    <a:pt x="700312" y="180913"/>
                  </a:lnTo>
                  <a:cubicBezTo>
                    <a:pt x="705893" y="180913"/>
                    <a:pt x="710358" y="185378"/>
                    <a:pt x="710358" y="190959"/>
                  </a:cubicBezTo>
                  <a:lnTo>
                    <a:pt x="710358" y="569168"/>
                  </a:lnTo>
                  <a:close/>
                  <a:moveTo>
                    <a:pt x="1087637" y="526938"/>
                  </a:moveTo>
                  <a:cubicBezTo>
                    <a:pt x="1033129" y="573447"/>
                    <a:pt x="990526" y="599306"/>
                    <a:pt x="958714" y="613817"/>
                  </a:cubicBezTo>
                  <a:cubicBezTo>
                    <a:pt x="998154" y="515590"/>
                    <a:pt x="1021222" y="413643"/>
                    <a:pt x="1021222" y="336624"/>
                  </a:cubicBezTo>
                  <a:lnTo>
                    <a:pt x="1021222" y="134962"/>
                  </a:lnTo>
                  <a:lnTo>
                    <a:pt x="1175445" y="134962"/>
                  </a:lnTo>
                  <a:cubicBezTo>
                    <a:pt x="1186980" y="134962"/>
                    <a:pt x="1197584" y="139613"/>
                    <a:pt x="1205397" y="147798"/>
                  </a:cubicBezTo>
                  <a:cubicBezTo>
                    <a:pt x="1213211" y="156170"/>
                    <a:pt x="1217117" y="166960"/>
                    <a:pt x="1216559" y="178308"/>
                  </a:cubicBezTo>
                  <a:cubicBezTo>
                    <a:pt x="1211164" y="271698"/>
                    <a:pt x="1178050" y="449920"/>
                    <a:pt x="1087637" y="526938"/>
                  </a:cubicBezTo>
                  <a:close/>
                </a:path>
              </a:pathLst>
            </a:custGeom>
            <a:grpFill/>
            <a:ln w="1860" cap="flat">
              <a:noFill/>
              <a:prstDash val="solid"/>
              <a:miter/>
            </a:ln>
          </p:spPr>
          <p:txBody>
            <a:bodyPr rtlCol="0" anchor="ctr"/>
            <a:lstStyle/>
            <a:p>
              <a:endParaRPr lang="zh-CN" altLang="en-US">
                <a:solidFill>
                  <a:schemeClr val="accent2"/>
                </a:solidFill>
                <a:latin typeface="+mj-lt"/>
                <a:ea typeface="+mn-ea"/>
              </a:endParaRPr>
            </a:p>
          </p:txBody>
        </p:sp>
        <p:sp>
          <p:nvSpPr>
            <p:cNvPr id="88" name="圆: 空心 87">
              <a:extLst>
                <a:ext uri="{FF2B5EF4-FFF2-40B4-BE49-F238E27FC236}">
                  <a16:creationId xmlns:a16="http://schemas.microsoft.com/office/drawing/2014/main" id="{1607EC57-8A9C-4FCA-AF41-5E26005522CB}"/>
                </a:ext>
              </a:extLst>
            </p:cNvPr>
            <p:cNvSpPr/>
            <p:nvPr/>
          </p:nvSpPr>
          <p:spPr>
            <a:xfrm>
              <a:off x="10521781" y="1034519"/>
              <a:ext cx="1266927" cy="1266927"/>
            </a:xfrm>
            <a:prstGeom prst="donut">
              <a:avLst>
                <a:gd name="adj" fmla="val 119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accent2"/>
                </a:solidFill>
                <a:latin typeface="+mj-lt"/>
                <a:ea typeface="+mn-ea"/>
                <a:cs typeface="阿里巴巴普惠体" panose="00020600040101010101" pitchFamily="18" charset="-122"/>
              </a:endParaRPr>
            </a:p>
          </p:txBody>
        </p:sp>
      </p:grpSp>
      <p:sp>
        <p:nvSpPr>
          <p:cNvPr id="2" name="文本占位符 1">
            <a:extLst>
              <a:ext uri="{FF2B5EF4-FFF2-40B4-BE49-F238E27FC236}">
                <a16:creationId xmlns:a16="http://schemas.microsoft.com/office/drawing/2014/main" id="{107734DA-A700-4C18-A356-810D7CC28CB3}"/>
              </a:ext>
            </a:extLst>
          </p:cNvPr>
          <p:cNvSpPr>
            <a:spLocks noGrp="1"/>
          </p:cNvSpPr>
          <p:nvPr>
            <p:ph type="body" sz="quarter" idx="24" hasCustomPrompt="1"/>
          </p:nvPr>
        </p:nvSpPr>
        <p:spPr>
          <a:xfrm>
            <a:off x="1607041" y="2103293"/>
            <a:ext cx="373119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1</a:t>
            </a:r>
            <a:endParaRPr lang="zh-CN" altLang="en-US" dirty="0"/>
          </a:p>
        </p:txBody>
      </p:sp>
      <p:sp>
        <p:nvSpPr>
          <p:cNvPr id="20" name="文本占位符 19">
            <a:extLst>
              <a:ext uri="{FF2B5EF4-FFF2-40B4-BE49-F238E27FC236}">
                <a16:creationId xmlns:a16="http://schemas.microsoft.com/office/drawing/2014/main" id="{83CCE8BC-B1C1-4D7C-95D2-AF71A4241777}"/>
              </a:ext>
            </a:extLst>
          </p:cNvPr>
          <p:cNvSpPr>
            <a:spLocks noGrp="1"/>
          </p:cNvSpPr>
          <p:nvPr>
            <p:ph type="body" sz="quarter" idx="25" hasCustomPrompt="1"/>
          </p:nvPr>
        </p:nvSpPr>
        <p:spPr>
          <a:xfrm>
            <a:off x="708363" y="2622290"/>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21" name="文本占位符 20">
            <a:extLst>
              <a:ext uri="{FF2B5EF4-FFF2-40B4-BE49-F238E27FC236}">
                <a16:creationId xmlns:a16="http://schemas.microsoft.com/office/drawing/2014/main" id="{EFB062D8-769D-4716-A4A5-35A1C3E87600}"/>
              </a:ext>
            </a:extLst>
          </p:cNvPr>
          <p:cNvSpPr>
            <a:spLocks noGrp="1"/>
          </p:cNvSpPr>
          <p:nvPr>
            <p:ph type="body" sz="quarter" idx="26" hasCustomPrompt="1"/>
          </p:nvPr>
        </p:nvSpPr>
        <p:spPr>
          <a:xfrm>
            <a:off x="1607041" y="4449811"/>
            <a:ext cx="373119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3</a:t>
            </a:r>
            <a:endParaRPr lang="zh-CN" altLang="en-US" dirty="0"/>
          </a:p>
        </p:txBody>
      </p:sp>
      <p:sp>
        <p:nvSpPr>
          <p:cNvPr id="91" name="文本占位符 90">
            <a:extLst>
              <a:ext uri="{FF2B5EF4-FFF2-40B4-BE49-F238E27FC236}">
                <a16:creationId xmlns:a16="http://schemas.microsoft.com/office/drawing/2014/main" id="{9D7C0F12-B794-4C5D-A554-F0947C9F3CB9}"/>
              </a:ext>
            </a:extLst>
          </p:cNvPr>
          <p:cNvSpPr>
            <a:spLocks noGrp="1"/>
          </p:cNvSpPr>
          <p:nvPr>
            <p:ph type="body" sz="quarter" idx="27" hasCustomPrompt="1"/>
          </p:nvPr>
        </p:nvSpPr>
        <p:spPr>
          <a:xfrm>
            <a:off x="708363" y="4968808"/>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92" name="文本占位符 91">
            <a:extLst>
              <a:ext uri="{FF2B5EF4-FFF2-40B4-BE49-F238E27FC236}">
                <a16:creationId xmlns:a16="http://schemas.microsoft.com/office/drawing/2014/main" id="{DEF6AB29-1335-4205-8D40-12B57C8D2F6C}"/>
              </a:ext>
            </a:extLst>
          </p:cNvPr>
          <p:cNvSpPr>
            <a:spLocks noGrp="1"/>
          </p:cNvSpPr>
          <p:nvPr>
            <p:ph type="body" sz="quarter" idx="28" hasCustomPrompt="1"/>
          </p:nvPr>
        </p:nvSpPr>
        <p:spPr>
          <a:xfrm>
            <a:off x="6317826" y="4968808"/>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93" name="文本占位符 92">
            <a:extLst>
              <a:ext uri="{FF2B5EF4-FFF2-40B4-BE49-F238E27FC236}">
                <a16:creationId xmlns:a16="http://schemas.microsoft.com/office/drawing/2014/main" id="{1C18171C-5A2A-4FC9-BD73-C83C86ABDED0}"/>
              </a:ext>
            </a:extLst>
          </p:cNvPr>
          <p:cNvSpPr>
            <a:spLocks noGrp="1"/>
          </p:cNvSpPr>
          <p:nvPr>
            <p:ph type="body" sz="quarter" idx="29" hasCustomPrompt="1"/>
          </p:nvPr>
        </p:nvSpPr>
        <p:spPr>
          <a:xfrm>
            <a:off x="7216504" y="4449811"/>
            <a:ext cx="373119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4</a:t>
            </a:r>
            <a:endParaRPr lang="zh-CN" altLang="en-US" dirty="0"/>
          </a:p>
        </p:txBody>
      </p:sp>
      <p:sp>
        <p:nvSpPr>
          <p:cNvPr id="94" name="文本占位符 93">
            <a:extLst>
              <a:ext uri="{FF2B5EF4-FFF2-40B4-BE49-F238E27FC236}">
                <a16:creationId xmlns:a16="http://schemas.microsoft.com/office/drawing/2014/main" id="{23E868B9-7FA3-47D0-AD02-2D9E2AE5AF90}"/>
              </a:ext>
            </a:extLst>
          </p:cNvPr>
          <p:cNvSpPr>
            <a:spLocks noGrp="1"/>
          </p:cNvSpPr>
          <p:nvPr>
            <p:ph type="body" sz="quarter" idx="30" hasCustomPrompt="1"/>
          </p:nvPr>
        </p:nvSpPr>
        <p:spPr>
          <a:xfrm>
            <a:off x="6317826" y="2622290"/>
            <a:ext cx="4892338" cy="77745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30000"/>
              </a:lnSpc>
              <a:spcBef>
                <a:spcPts val="0"/>
              </a:spcBef>
              <a:spcAft>
                <a:spcPts val="0"/>
              </a:spcAft>
              <a:buFont typeface="Arial" panose="020B0604020202020204" pitchFamily="34" charset="0"/>
              <a:buNone/>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请在此处添加文字说明请在此处添加文字说明</a:t>
            </a:r>
          </a:p>
          <a:p>
            <a:pPr lvl="0"/>
            <a:r>
              <a:rPr lang="zh-CN" altLang="en-US" dirty="0"/>
              <a:t>请在此处添加文字说明请在此处添加文字说明</a:t>
            </a:r>
          </a:p>
        </p:txBody>
      </p:sp>
      <p:sp>
        <p:nvSpPr>
          <p:cNvPr id="95" name="文本占位符 94">
            <a:extLst>
              <a:ext uri="{FF2B5EF4-FFF2-40B4-BE49-F238E27FC236}">
                <a16:creationId xmlns:a16="http://schemas.microsoft.com/office/drawing/2014/main" id="{F1D3EED0-EB62-43AE-A6C3-A7D4C41C3EFF}"/>
              </a:ext>
            </a:extLst>
          </p:cNvPr>
          <p:cNvSpPr>
            <a:spLocks noGrp="1"/>
          </p:cNvSpPr>
          <p:nvPr>
            <p:ph type="body" sz="quarter" idx="31" hasCustomPrompt="1"/>
          </p:nvPr>
        </p:nvSpPr>
        <p:spPr>
          <a:xfrm>
            <a:off x="7216504" y="2103293"/>
            <a:ext cx="3731196"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请在这里输入标题</a:t>
            </a:r>
            <a:r>
              <a:rPr lang="en-US" altLang="zh-CN" dirty="0"/>
              <a:t>2</a:t>
            </a:r>
            <a:endParaRPr lang="zh-CN" altLang="en-US" dirty="0"/>
          </a:p>
        </p:txBody>
      </p:sp>
      <p:cxnSp>
        <p:nvCxnSpPr>
          <p:cNvPr id="100" name="直接连接符 99">
            <a:extLst>
              <a:ext uri="{FF2B5EF4-FFF2-40B4-BE49-F238E27FC236}">
                <a16:creationId xmlns:a16="http://schemas.microsoft.com/office/drawing/2014/main" id="{6621EB80-3815-4C02-BFAB-86B26DA1A41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101" name="图形 13">
            <a:extLst>
              <a:ext uri="{FF2B5EF4-FFF2-40B4-BE49-F238E27FC236}">
                <a16:creationId xmlns:a16="http://schemas.microsoft.com/office/drawing/2014/main" id="{EC163124-8C8B-4E4B-AE41-548A94FB48DF}"/>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102" name="任意多边形: 形状 101">
              <a:extLst>
                <a:ext uri="{FF2B5EF4-FFF2-40B4-BE49-F238E27FC236}">
                  <a16:creationId xmlns:a16="http://schemas.microsoft.com/office/drawing/2014/main" id="{5DDC80EA-42B3-43CC-841C-5145C5C6EAF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103" name="任意多边形: 形状 102">
              <a:extLst>
                <a:ext uri="{FF2B5EF4-FFF2-40B4-BE49-F238E27FC236}">
                  <a16:creationId xmlns:a16="http://schemas.microsoft.com/office/drawing/2014/main" id="{F37D3F0F-2A57-449E-9C01-44F0E0B0A907}"/>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104" name="任意多边形: 形状 103">
              <a:extLst>
                <a:ext uri="{FF2B5EF4-FFF2-40B4-BE49-F238E27FC236}">
                  <a16:creationId xmlns:a16="http://schemas.microsoft.com/office/drawing/2014/main" id="{85809FDC-8EB3-4CC8-A654-87A72FC90F23}"/>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105" name="任意多边形: 形状 104">
              <a:extLst>
                <a:ext uri="{FF2B5EF4-FFF2-40B4-BE49-F238E27FC236}">
                  <a16:creationId xmlns:a16="http://schemas.microsoft.com/office/drawing/2014/main" id="{EC400639-B2C0-412A-9E72-72D368B66FA3}"/>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106" name="任意多边形: 形状 105">
              <a:extLst>
                <a:ext uri="{FF2B5EF4-FFF2-40B4-BE49-F238E27FC236}">
                  <a16:creationId xmlns:a16="http://schemas.microsoft.com/office/drawing/2014/main" id="{C438740F-881D-4165-AB9C-4919E8B9C416}"/>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107" name="任意多边形: 形状 106">
              <a:extLst>
                <a:ext uri="{FF2B5EF4-FFF2-40B4-BE49-F238E27FC236}">
                  <a16:creationId xmlns:a16="http://schemas.microsoft.com/office/drawing/2014/main" id="{9D3189FF-F689-40FD-8C76-FDE4EE93A42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108" name="矩形 107">
            <a:extLst>
              <a:ext uri="{FF2B5EF4-FFF2-40B4-BE49-F238E27FC236}">
                <a16:creationId xmlns:a16="http://schemas.microsoft.com/office/drawing/2014/main" id="{575215AC-CEE5-4F04-83CA-277CCFE18432}"/>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109" name="组合 108">
            <a:extLst>
              <a:ext uri="{FF2B5EF4-FFF2-40B4-BE49-F238E27FC236}">
                <a16:creationId xmlns:a16="http://schemas.microsoft.com/office/drawing/2014/main" id="{A4975D54-B789-4F10-A720-63FFFD6C4E90}"/>
              </a:ext>
            </a:extLst>
          </p:cNvPr>
          <p:cNvGrpSpPr/>
          <p:nvPr userDrawn="1"/>
        </p:nvGrpSpPr>
        <p:grpSpPr>
          <a:xfrm>
            <a:off x="11074399" y="306386"/>
            <a:ext cx="674689" cy="674689"/>
            <a:chOff x="11074399" y="306386"/>
            <a:chExt cx="674689" cy="674689"/>
          </a:xfrm>
        </p:grpSpPr>
        <p:sp>
          <p:nvSpPr>
            <p:cNvPr id="110" name="矩形: 圆角 109">
              <a:extLst>
                <a:ext uri="{FF2B5EF4-FFF2-40B4-BE49-F238E27FC236}">
                  <a16:creationId xmlns:a16="http://schemas.microsoft.com/office/drawing/2014/main" id="{8D14E6C0-B293-47C6-8EBD-DD2B0EE107CA}"/>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11" name="任意多边形: 形状 110">
              <a:extLst>
                <a:ext uri="{FF2B5EF4-FFF2-40B4-BE49-F238E27FC236}">
                  <a16:creationId xmlns:a16="http://schemas.microsoft.com/office/drawing/2014/main" id="{C452F2C8-2576-4741-A46D-84372D2C0BF5}"/>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12" name="Freeform 193">
              <a:extLst>
                <a:ext uri="{FF2B5EF4-FFF2-40B4-BE49-F238E27FC236}">
                  <a16:creationId xmlns:a16="http://schemas.microsoft.com/office/drawing/2014/main" id="{D0E9BAF7-0AD4-4994-AE98-CE6F5E3DD57C}"/>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96" name="文本占位符 3">
            <a:extLst>
              <a:ext uri="{FF2B5EF4-FFF2-40B4-BE49-F238E27FC236}">
                <a16:creationId xmlns:a16="http://schemas.microsoft.com/office/drawing/2014/main" id="{61B29A0C-3DDA-45DE-9613-3F3CE911A157}"/>
              </a:ext>
            </a:extLst>
          </p:cNvPr>
          <p:cNvSpPr>
            <a:spLocks noGrp="1"/>
          </p:cNvSpPr>
          <p:nvPr>
            <p:ph type="body" sz="quarter" idx="32"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640993315"/>
      </p:ext>
    </p:extLst>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封面页3">
    <p:spTree>
      <p:nvGrpSpPr>
        <p:cNvPr id="1" name=""/>
        <p:cNvGrpSpPr/>
        <p:nvPr/>
      </p:nvGrpSpPr>
      <p:grpSpPr>
        <a:xfrm>
          <a:off x="0" y="0"/>
          <a:ext cx="0" cy="0"/>
          <a:chOff x="0" y="0"/>
          <a:chExt cx="0" cy="0"/>
        </a:xfrm>
      </p:grpSpPr>
      <p:sp>
        <p:nvSpPr>
          <p:cNvPr id="4" name="PA-图片 3">
            <a:extLst>
              <a:ext uri="{FF2B5EF4-FFF2-40B4-BE49-F238E27FC236}">
                <a16:creationId xmlns:a16="http://schemas.microsoft.com/office/drawing/2014/main" id="{D963318D-97D1-48E3-AAB0-EBFFA3A5913B}"/>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9" name="任意多边形: 形状 38">
            <a:extLst>
              <a:ext uri="{FF2B5EF4-FFF2-40B4-BE49-F238E27FC236}">
                <a16:creationId xmlns:a16="http://schemas.microsoft.com/office/drawing/2014/main" id="{F296425B-916E-4E17-8E0E-AE4A9C440CBF}"/>
              </a:ext>
            </a:extLst>
          </p:cNvPr>
          <p:cNvSpPr/>
          <p:nvPr userDrawn="1"/>
        </p:nvSpPr>
        <p:spPr>
          <a:xfrm>
            <a:off x="442913" y="0"/>
            <a:ext cx="11306176" cy="6858000"/>
          </a:xfrm>
          <a:custGeom>
            <a:avLst/>
            <a:gdLst>
              <a:gd name="connsiteX0" fmla="*/ 1159742 w 11306176"/>
              <a:gd name="connsiteY0" fmla="*/ 0 h 6858000"/>
              <a:gd name="connsiteX1" fmla="*/ 10146434 w 11306176"/>
              <a:gd name="connsiteY1" fmla="*/ 0 h 6858000"/>
              <a:gd name="connsiteX2" fmla="*/ 10183108 w 11306176"/>
              <a:gd name="connsiteY2" fmla="*/ 46668 h 6858000"/>
              <a:gd name="connsiteX3" fmla="*/ 11306176 w 11306176"/>
              <a:gd name="connsiteY3" fmla="*/ 3429001 h 6858000"/>
              <a:gd name="connsiteX4" fmla="*/ 10183108 w 11306176"/>
              <a:gd name="connsiteY4" fmla="*/ 6811334 h 6858000"/>
              <a:gd name="connsiteX5" fmla="*/ 10146436 w 11306176"/>
              <a:gd name="connsiteY5" fmla="*/ 6858000 h 6858000"/>
              <a:gd name="connsiteX6" fmla="*/ 1159741 w 11306176"/>
              <a:gd name="connsiteY6" fmla="*/ 6858000 h 6858000"/>
              <a:gd name="connsiteX7" fmla="*/ 1123068 w 11306176"/>
              <a:gd name="connsiteY7" fmla="*/ 6811334 h 6858000"/>
              <a:gd name="connsiteX8" fmla="*/ 0 w 11306176"/>
              <a:gd name="connsiteY8" fmla="*/ 3429001 h 6858000"/>
              <a:gd name="connsiteX9" fmla="*/ 1123068 w 11306176"/>
              <a:gd name="connsiteY9" fmla="*/ 46668 h 6858000"/>
              <a:gd name="connsiteX10" fmla="*/ 1159742 w 11306176"/>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6176" h="6858000">
                <a:moveTo>
                  <a:pt x="1159742" y="0"/>
                </a:moveTo>
                <a:lnTo>
                  <a:pt x="10146434" y="0"/>
                </a:lnTo>
                <a:lnTo>
                  <a:pt x="10183108" y="46668"/>
                </a:lnTo>
                <a:cubicBezTo>
                  <a:pt x="10888466" y="989845"/>
                  <a:pt x="11306176" y="2160642"/>
                  <a:pt x="11306176" y="3429001"/>
                </a:cubicBezTo>
                <a:cubicBezTo>
                  <a:pt x="11306176" y="4697360"/>
                  <a:pt x="10888466" y="5868158"/>
                  <a:pt x="10183108" y="6811334"/>
                </a:cubicBezTo>
                <a:lnTo>
                  <a:pt x="10146436" y="6858000"/>
                </a:lnTo>
                <a:lnTo>
                  <a:pt x="1159741" y="6858000"/>
                </a:lnTo>
                <a:lnTo>
                  <a:pt x="1123068" y="6811334"/>
                </a:lnTo>
                <a:cubicBezTo>
                  <a:pt x="417710" y="5868158"/>
                  <a:pt x="0" y="4697360"/>
                  <a:pt x="0" y="3429001"/>
                </a:cubicBezTo>
                <a:cubicBezTo>
                  <a:pt x="0" y="2160642"/>
                  <a:pt x="417710" y="989845"/>
                  <a:pt x="1123068" y="46668"/>
                </a:cubicBezTo>
                <a:lnTo>
                  <a:pt x="1159742" y="0"/>
                </a:lnTo>
                <a:close/>
              </a:path>
            </a:pathLst>
          </a:cu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7" name="任意多边形: 形状 36">
            <a:extLst>
              <a:ext uri="{FF2B5EF4-FFF2-40B4-BE49-F238E27FC236}">
                <a16:creationId xmlns:a16="http://schemas.microsoft.com/office/drawing/2014/main" id="{A81B67FD-0B9C-45EE-B47A-258823817D8E}"/>
              </a:ext>
            </a:extLst>
          </p:cNvPr>
          <p:cNvSpPr/>
          <p:nvPr userDrawn="1"/>
        </p:nvSpPr>
        <p:spPr>
          <a:xfrm>
            <a:off x="-1" y="0"/>
            <a:ext cx="1602656" cy="6858000"/>
          </a:xfrm>
          <a:custGeom>
            <a:avLst/>
            <a:gdLst>
              <a:gd name="connsiteX0" fmla="*/ 0 w 1602656"/>
              <a:gd name="connsiteY0" fmla="*/ 0 h 6858000"/>
              <a:gd name="connsiteX1" fmla="*/ 1602656 w 1602656"/>
              <a:gd name="connsiteY1" fmla="*/ 0 h 6858000"/>
              <a:gd name="connsiteX2" fmla="*/ 1565982 w 1602656"/>
              <a:gd name="connsiteY2" fmla="*/ 46668 h 6858000"/>
              <a:gd name="connsiteX3" fmla="*/ 442914 w 1602656"/>
              <a:gd name="connsiteY3" fmla="*/ 3429001 h 6858000"/>
              <a:gd name="connsiteX4" fmla="*/ 1565982 w 1602656"/>
              <a:gd name="connsiteY4" fmla="*/ 6811334 h 6858000"/>
              <a:gd name="connsiteX5" fmla="*/ 1602655 w 1602656"/>
              <a:gd name="connsiteY5" fmla="*/ 6858000 h 6858000"/>
              <a:gd name="connsiteX6" fmla="*/ 0 w 1602656"/>
              <a:gd name="connsiteY6" fmla="*/ 6858000 h 6858000"/>
              <a:gd name="connsiteX7" fmla="*/ 0 w 1602656"/>
              <a:gd name="connsiteY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2656" h="6858000">
                <a:moveTo>
                  <a:pt x="0" y="0"/>
                </a:moveTo>
                <a:lnTo>
                  <a:pt x="1602656" y="0"/>
                </a:lnTo>
                <a:lnTo>
                  <a:pt x="1565982" y="46668"/>
                </a:lnTo>
                <a:cubicBezTo>
                  <a:pt x="860624" y="989845"/>
                  <a:pt x="442914" y="2160642"/>
                  <a:pt x="442914" y="3429001"/>
                </a:cubicBezTo>
                <a:cubicBezTo>
                  <a:pt x="442914" y="4697360"/>
                  <a:pt x="860624" y="5868158"/>
                  <a:pt x="1565982" y="6811334"/>
                </a:cubicBezTo>
                <a:lnTo>
                  <a:pt x="1602655" y="6858000"/>
                </a:lnTo>
                <a:lnTo>
                  <a:pt x="0" y="6858000"/>
                </a:lnTo>
                <a:lnTo>
                  <a:pt x="0" y="0"/>
                </a:lnTo>
                <a:close/>
              </a:path>
            </a:pathLst>
          </a:custGeom>
          <a:solidFill>
            <a:schemeClr val="bg1">
              <a:alpha val="51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6" name="任意多边形: 形状 35">
            <a:extLst>
              <a:ext uri="{FF2B5EF4-FFF2-40B4-BE49-F238E27FC236}">
                <a16:creationId xmlns:a16="http://schemas.microsoft.com/office/drawing/2014/main" id="{D2382160-4E82-4477-A5AE-9556E859CB28}"/>
              </a:ext>
            </a:extLst>
          </p:cNvPr>
          <p:cNvSpPr/>
          <p:nvPr userDrawn="1"/>
        </p:nvSpPr>
        <p:spPr>
          <a:xfrm>
            <a:off x="10589347" y="0"/>
            <a:ext cx="1602652" cy="6858000"/>
          </a:xfrm>
          <a:custGeom>
            <a:avLst/>
            <a:gdLst>
              <a:gd name="connsiteX0" fmla="*/ 0 w 1602652"/>
              <a:gd name="connsiteY0" fmla="*/ 0 h 6858000"/>
              <a:gd name="connsiteX1" fmla="*/ 1602652 w 1602652"/>
              <a:gd name="connsiteY1" fmla="*/ 0 h 6858000"/>
              <a:gd name="connsiteX2" fmla="*/ 1602652 w 1602652"/>
              <a:gd name="connsiteY2" fmla="*/ 6858000 h 6858000"/>
              <a:gd name="connsiteX3" fmla="*/ 2 w 1602652"/>
              <a:gd name="connsiteY3" fmla="*/ 6858000 h 6858000"/>
              <a:gd name="connsiteX4" fmla="*/ 36674 w 1602652"/>
              <a:gd name="connsiteY4" fmla="*/ 6811334 h 6858000"/>
              <a:gd name="connsiteX5" fmla="*/ 1159742 w 1602652"/>
              <a:gd name="connsiteY5" fmla="*/ 3429001 h 6858000"/>
              <a:gd name="connsiteX6" fmla="*/ 36674 w 1602652"/>
              <a:gd name="connsiteY6" fmla="*/ 46668 h 6858000"/>
              <a:gd name="connsiteX7" fmla="*/ 0 w 1602652"/>
              <a:gd name="connsiteY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2652" h="6858000">
                <a:moveTo>
                  <a:pt x="0" y="0"/>
                </a:moveTo>
                <a:lnTo>
                  <a:pt x="1602652" y="0"/>
                </a:lnTo>
                <a:lnTo>
                  <a:pt x="1602652" y="6858000"/>
                </a:lnTo>
                <a:lnTo>
                  <a:pt x="2" y="6858000"/>
                </a:lnTo>
                <a:lnTo>
                  <a:pt x="36674" y="6811334"/>
                </a:lnTo>
                <a:cubicBezTo>
                  <a:pt x="742032" y="5868158"/>
                  <a:pt x="1159742" y="4697360"/>
                  <a:pt x="1159742" y="3429001"/>
                </a:cubicBezTo>
                <a:cubicBezTo>
                  <a:pt x="1159742" y="2160642"/>
                  <a:pt x="742032" y="989845"/>
                  <a:pt x="36674" y="46668"/>
                </a:cubicBezTo>
                <a:lnTo>
                  <a:pt x="0" y="0"/>
                </a:lnTo>
                <a:close/>
              </a:path>
            </a:pathLst>
          </a:custGeom>
          <a:solidFill>
            <a:schemeClr val="bg1">
              <a:alpha val="51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0" name="任意多边形: 形状 39">
            <a:extLst>
              <a:ext uri="{FF2B5EF4-FFF2-40B4-BE49-F238E27FC236}">
                <a16:creationId xmlns:a16="http://schemas.microsoft.com/office/drawing/2014/main" id="{C07B4D6C-BC08-45BF-98C5-4A9311565B94}"/>
              </a:ext>
            </a:extLst>
          </p:cNvPr>
          <p:cNvSpPr/>
          <p:nvPr userDrawn="1"/>
        </p:nvSpPr>
        <p:spPr>
          <a:xfrm>
            <a:off x="442912" y="0"/>
            <a:ext cx="11306176" cy="6858000"/>
          </a:xfrm>
          <a:custGeom>
            <a:avLst/>
            <a:gdLst>
              <a:gd name="connsiteX0" fmla="*/ 1159742 w 11306176"/>
              <a:gd name="connsiteY0" fmla="*/ 0 h 6858000"/>
              <a:gd name="connsiteX1" fmla="*/ 10146434 w 11306176"/>
              <a:gd name="connsiteY1" fmla="*/ 0 h 6858000"/>
              <a:gd name="connsiteX2" fmla="*/ 10183108 w 11306176"/>
              <a:gd name="connsiteY2" fmla="*/ 46668 h 6858000"/>
              <a:gd name="connsiteX3" fmla="*/ 11306176 w 11306176"/>
              <a:gd name="connsiteY3" fmla="*/ 3429001 h 6858000"/>
              <a:gd name="connsiteX4" fmla="*/ 10183108 w 11306176"/>
              <a:gd name="connsiteY4" fmla="*/ 6811334 h 6858000"/>
              <a:gd name="connsiteX5" fmla="*/ 10146436 w 11306176"/>
              <a:gd name="connsiteY5" fmla="*/ 6858000 h 6858000"/>
              <a:gd name="connsiteX6" fmla="*/ 1159741 w 11306176"/>
              <a:gd name="connsiteY6" fmla="*/ 6858000 h 6858000"/>
              <a:gd name="connsiteX7" fmla="*/ 1123068 w 11306176"/>
              <a:gd name="connsiteY7" fmla="*/ 6811334 h 6858000"/>
              <a:gd name="connsiteX8" fmla="*/ 0 w 11306176"/>
              <a:gd name="connsiteY8" fmla="*/ 3429001 h 6858000"/>
              <a:gd name="connsiteX9" fmla="*/ 1123068 w 11306176"/>
              <a:gd name="connsiteY9" fmla="*/ 46668 h 6858000"/>
              <a:gd name="connsiteX10" fmla="*/ 1159742 w 11306176"/>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6176" h="6858000">
                <a:moveTo>
                  <a:pt x="1159742" y="0"/>
                </a:moveTo>
                <a:lnTo>
                  <a:pt x="10146434" y="0"/>
                </a:lnTo>
                <a:lnTo>
                  <a:pt x="10183108" y="46668"/>
                </a:lnTo>
                <a:cubicBezTo>
                  <a:pt x="10888466" y="989845"/>
                  <a:pt x="11306176" y="2160642"/>
                  <a:pt x="11306176" y="3429001"/>
                </a:cubicBezTo>
                <a:cubicBezTo>
                  <a:pt x="11306176" y="4697360"/>
                  <a:pt x="10888466" y="5868158"/>
                  <a:pt x="10183108" y="6811334"/>
                </a:cubicBezTo>
                <a:lnTo>
                  <a:pt x="10146436" y="6858000"/>
                </a:lnTo>
                <a:lnTo>
                  <a:pt x="1159741" y="6858000"/>
                </a:lnTo>
                <a:lnTo>
                  <a:pt x="1123068" y="6811334"/>
                </a:lnTo>
                <a:cubicBezTo>
                  <a:pt x="417710" y="5868158"/>
                  <a:pt x="0" y="4697360"/>
                  <a:pt x="0" y="3429001"/>
                </a:cubicBezTo>
                <a:cubicBezTo>
                  <a:pt x="0" y="2160642"/>
                  <a:pt x="417710" y="989845"/>
                  <a:pt x="1123068" y="46668"/>
                </a:cubicBezTo>
                <a:lnTo>
                  <a:pt x="1159742" y="0"/>
                </a:lnTo>
                <a:close/>
              </a:path>
            </a:pathLst>
          </a:custGeom>
          <a:gradFill>
            <a:gsLst>
              <a:gs pos="0">
                <a:schemeClr val="accent1">
                  <a:alpha val="11000"/>
                </a:schemeClr>
              </a:gs>
              <a:gs pos="100000">
                <a:schemeClr val="accent2">
                  <a:alpha val="11000"/>
                </a:schemeClr>
              </a:gs>
              <a:gs pos="75000">
                <a:schemeClr val="accent2">
                  <a:alpha val="0"/>
                </a:schemeClr>
              </a:gs>
              <a:gs pos="25000">
                <a:schemeClr val="accent1">
                  <a:alpha val="0"/>
                </a:schemeClr>
              </a:gs>
            </a:gsLst>
            <a:lin ang="0" scaled="0"/>
          </a:gradFill>
          <a:ln>
            <a:gradFill>
              <a:gsLst>
                <a:gs pos="90000">
                  <a:schemeClr val="accent2">
                    <a:alpha val="0"/>
                  </a:schemeClr>
                </a:gs>
                <a:gs pos="100000">
                  <a:schemeClr val="accent2"/>
                </a:gs>
                <a:gs pos="0">
                  <a:schemeClr val="accent1"/>
                </a:gs>
                <a:gs pos="1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sz="2000" dirty="0">
              <a:latin typeface="+mn-ea"/>
              <a:ea typeface="+mn-ea"/>
              <a:cs typeface="阿里巴巴普惠体" panose="00020600040101010101" pitchFamily="18" charset="-122"/>
            </a:endParaRPr>
          </a:p>
        </p:txBody>
      </p:sp>
      <p:sp>
        <p:nvSpPr>
          <p:cNvPr id="2" name="文本占位符 1">
            <a:extLst>
              <a:ext uri="{FF2B5EF4-FFF2-40B4-BE49-F238E27FC236}">
                <a16:creationId xmlns:a16="http://schemas.microsoft.com/office/drawing/2014/main" id="{36CD1C17-FDA9-4086-B312-7A10007994F3}"/>
              </a:ext>
            </a:extLst>
          </p:cNvPr>
          <p:cNvSpPr>
            <a:spLocks noGrp="1"/>
          </p:cNvSpPr>
          <p:nvPr>
            <p:ph type="body" sz="quarter" idx="10" hasCustomPrompt="1"/>
          </p:nvPr>
        </p:nvSpPr>
        <p:spPr>
          <a:xfrm>
            <a:off x="5195384" y="1799012"/>
            <a:ext cx="5468933" cy="144655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毕业论文答辩</a:t>
            </a:r>
          </a:p>
          <a:p>
            <a:pPr lvl="0"/>
            <a:r>
              <a:rPr lang="zh-CN" altLang="en-US" dirty="0"/>
              <a:t>在这里输入你的标题</a:t>
            </a:r>
          </a:p>
        </p:txBody>
      </p:sp>
      <p:sp>
        <p:nvSpPr>
          <p:cNvPr id="3" name="文本占位符 2">
            <a:extLst>
              <a:ext uri="{FF2B5EF4-FFF2-40B4-BE49-F238E27FC236}">
                <a16:creationId xmlns:a16="http://schemas.microsoft.com/office/drawing/2014/main" id="{3581F168-0A55-41BE-98FF-0624DB56E0CF}"/>
              </a:ext>
            </a:extLst>
          </p:cNvPr>
          <p:cNvSpPr>
            <a:spLocks noGrp="1"/>
          </p:cNvSpPr>
          <p:nvPr>
            <p:ph type="body" sz="quarter" idx="11" hasCustomPrompt="1"/>
          </p:nvPr>
        </p:nvSpPr>
        <p:spPr>
          <a:xfrm>
            <a:off x="5187776" y="3284621"/>
            <a:ext cx="5468932"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English title here</a:t>
            </a:r>
            <a:endParaRPr lang="zh-CN" altLang="en-US" dirty="0"/>
          </a:p>
        </p:txBody>
      </p:sp>
      <p:sp>
        <p:nvSpPr>
          <p:cNvPr id="18" name="文本框 17">
            <a:extLst>
              <a:ext uri="{FF2B5EF4-FFF2-40B4-BE49-F238E27FC236}">
                <a16:creationId xmlns:a16="http://schemas.microsoft.com/office/drawing/2014/main" id="{35C8DBB2-082A-4E4B-891D-08A79B337959}"/>
              </a:ext>
            </a:extLst>
          </p:cNvPr>
          <p:cNvSpPr txBox="1"/>
          <p:nvPr userDrawn="1"/>
        </p:nvSpPr>
        <p:spPr>
          <a:xfrm>
            <a:off x="5195384" y="3884023"/>
            <a:ext cx="1361251" cy="400110"/>
          </a:xfrm>
          <a:prstGeom prst="rect">
            <a:avLst/>
          </a:prstGeom>
          <a:noFill/>
        </p:spPr>
        <p:txBody>
          <a:bodyPr wrap="squar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指导老师：</a:t>
            </a:r>
          </a:p>
        </p:txBody>
      </p:sp>
      <p:sp>
        <p:nvSpPr>
          <p:cNvPr id="19" name="文本框 18">
            <a:extLst>
              <a:ext uri="{FF2B5EF4-FFF2-40B4-BE49-F238E27FC236}">
                <a16:creationId xmlns:a16="http://schemas.microsoft.com/office/drawing/2014/main" id="{B9070C0C-4639-4E68-A742-6CB09A7A4A47}"/>
              </a:ext>
            </a:extLst>
          </p:cNvPr>
          <p:cNvSpPr txBox="1"/>
          <p:nvPr userDrawn="1"/>
        </p:nvSpPr>
        <p:spPr>
          <a:xfrm>
            <a:off x="5191625" y="4370120"/>
            <a:ext cx="1361251" cy="40011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mn-ea"/>
                <a:ea typeface="+mn-ea"/>
                <a:cs typeface="阿里巴巴普惠体" panose="00020600040101010101" pitchFamily="18" charset="-122"/>
              </a:rPr>
              <a:t>答辩学生：</a:t>
            </a:r>
          </a:p>
        </p:txBody>
      </p:sp>
      <p:sp>
        <p:nvSpPr>
          <p:cNvPr id="23" name="文本占位符 22">
            <a:extLst>
              <a:ext uri="{FF2B5EF4-FFF2-40B4-BE49-F238E27FC236}">
                <a16:creationId xmlns:a16="http://schemas.microsoft.com/office/drawing/2014/main" id="{8C43A8F3-92C6-40FA-8F55-B9E5772D45F8}"/>
              </a:ext>
            </a:extLst>
          </p:cNvPr>
          <p:cNvSpPr>
            <a:spLocks noGrp="1"/>
          </p:cNvSpPr>
          <p:nvPr>
            <p:ph type="body" sz="quarter" idx="12" hasCustomPrompt="1"/>
          </p:nvPr>
        </p:nvSpPr>
        <p:spPr>
          <a:xfrm>
            <a:off x="6556638" y="3884023"/>
            <a:ext cx="1464978"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en-US" altLang="zh-CN" dirty="0"/>
              <a:t>XXXXX</a:t>
            </a:r>
            <a:endParaRPr lang="zh-CN" altLang="en-US" dirty="0"/>
          </a:p>
        </p:txBody>
      </p:sp>
      <p:sp>
        <p:nvSpPr>
          <p:cNvPr id="28" name="文本占位符 22">
            <a:extLst>
              <a:ext uri="{FF2B5EF4-FFF2-40B4-BE49-F238E27FC236}">
                <a16:creationId xmlns:a16="http://schemas.microsoft.com/office/drawing/2014/main" id="{7CA9CB67-AEE5-4F30-84D2-E5861D3F8DCD}"/>
              </a:ext>
            </a:extLst>
          </p:cNvPr>
          <p:cNvSpPr>
            <a:spLocks noGrp="1"/>
          </p:cNvSpPr>
          <p:nvPr>
            <p:ph type="body" sz="quarter" idx="13" hasCustomPrompt="1"/>
          </p:nvPr>
        </p:nvSpPr>
        <p:spPr>
          <a:xfrm>
            <a:off x="6547493" y="4370120"/>
            <a:ext cx="1464978" cy="400110"/>
          </a:xfrm>
          <a:prstGeom prst="rect">
            <a:avLst/>
          </a:prstGeom>
          <a:noFill/>
        </p:spPr>
        <p:txBody>
          <a:bodyPr wrap="square" rtlCol="0" anchor="ctr">
            <a:spAutoFit/>
          </a:bodyPr>
          <a:lstStyle>
            <a:lvl1pPr>
              <a:defRPr kumimoji="0" lang="zh-CN" altLang="en-US" sz="2000" b="0" i="0" u="none" strike="noStrike" cap="none" spc="0" normalizeH="0" baseline="0" dirty="0">
                <a:ln>
                  <a:noFill/>
                </a:ln>
                <a:solidFill>
                  <a:prstClr val="black"/>
                </a:solidFill>
                <a:effectLst/>
                <a:uLnTx/>
                <a:uFillTx/>
                <a:latin typeface="+mn-ea"/>
                <a:ea typeface="+mn-ea"/>
                <a:cs typeface="微软雅黑" panose="020B0503020204020204" pitchFamily="34" charset="-122"/>
              </a:defRPr>
            </a:lvl1pPr>
          </a:lstStyle>
          <a:p>
            <a:pPr marL="0" marR="0" lvl="0" indent="0" fontAlgn="auto">
              <a:lnSpc>
                <a:spcPct val="100000"/>
              </a:lnSpc>
              <a:spcBef>
                <a:spcPts val="0"/>
              </a:spcBef>
              <a:spcAft>
                <a:spcPts val="0"/>
              </a:spcAft>
              <a:buClrTx/>
              <a:buSzTx/>
              <a:buFontTx/>
              <a:buNone/>
              <a:tabLst/>
            </a:pPr>
            <a:r>
              <a:rPr lang="en-US" altLang="zh-CN" dirty="0"/>
              <a:t>XXXXX</a:t>
            </a:r>
            <a:endParaRPr lang="zh-CN" altLang="en-US" dirty="0"/>
          </a:p>
        </p:txBody>
      </p:sp>
      <p:cxnSp>
        <p:nvCxnSpPr>
          <p:cNvPr id="31" name="直接连接符 30">
            <a:extLst>
              <a:ext uri="{FF2B5EF4-FFF2-40B4-BE49-F238E27FC236}">
                <a16:creationId xmlns:a16="http://schemas.microsoft.com/office/drawing/2014/main" id="{1552EB06-7E42-4990-B47B-6B1833823901}"/>
              </a:ext>
            </a:extLst>
          </p:cNvPr>
          <p:cNvCxnSpPr>
            <a:cxnSpLocks/>
          </p:cNvCxnSpPr>
          <p:nvPr userDrawn="1"/>
        </p:nvCxnSpPr>
        <p:spPr>
          <a:xfrm>
            <a:off x="5277152" y="3279946"/>
            <a:ext cx="4626916"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20" name="组合 19">
            <a:extLst>
              <a:ext uri="{FF2B5EF4-FFF2-40B4-BE49-F238E27FC236}">
                <a16:creationId xmlns:a16="http://schemas.microsoft.com/office/drawing/2014/main" id="{7C5F87FF-DACB-45FC-AB2E-7CF7286D6F83}"/>
              </a:ext>
            </a:extLst>
          </p:cNvPr>
          <p:cNvGrpSpPr/>
          <p:nvPr userDrawn="1"/>
        </p:nvGrpSpPr>
        <p:grpSpPr>
          <a:xfrm>
            <a:off x="1908826" y="1799012"/>
            <a:ext cx="2971218" cy="2971218"/>
            <a:chOff x="9047272" y="2494309"/>
            <a:chExt cx="1858841" cy="1858841"/>
          </a:xfrm>
        </p:grpSpPr>
        <p:sp>
          <p:nvSpPr>
            <p:cNvPr id="32" name="椭圆 31">
              <a:extLst>
                <a:ext uri="{FF2B5EF4-FFF2-40B4-BE49-F238E27FC236}">
                  <a16:creationId xmlns:a16="http://schemas.microsoft.com/office/drawing/2014/main" id="{1617F5D0-4CCE-44AD-99D1-35EAB5E2278E}"/>
                </a:ext>
              </a:extLst>
            </p:cNvPr>
            <p:cNvSpPr/>
            <p:nvPr/>
          </p:nvSpPr>
          <p:spPr>
            <a:xfrm>
              <a:off x="9047272" y="2494309"/>
              <a:ext cx="1858841" cy="18588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n-ea"/>
                <a:ea typeface="+mn-ea"/>
                <a:cs typeface="+mn-cs"/>
              </a:endParaRPr>
            </a:p>
          </p:txBody>
        </p:sp>
        <p:sp>
          <p:nvSpPr>
            <p:cNvPr id="33" name="任意多边形: 形状 32">
              <a:extLst>
                <a:ext uri="{FF2B5EF4-FFF2-40B4-BE49-F238E27FC236}">
                  <a16:creationId xmlns:a16="http://schemas.microsoft.com/office/drawing/2014/main" id="{F8F1EBF9-F7A7-4355-A13C-6B1595FF42B7}"/>
                </a:ext>
              </a:extLst>
            </p:cNvPr>
            <p:cNvSpPr/>
            <p:nvPr/>
          </p:nvSpPr>
          <p:spPr>
            <a:xfrm>
              <a:off x="9172738" y="2918134"/>
              <a:ext cx="1733375" cy="1435016"/>
            </a:xfrm>
            <a:custGeom>
              <a:avLst/>
              <a:gdLst>
                <a:gd name="connsiteX0" fmla="*/ 1596871 w 2632336"/>
                <a:gd name="connsiteY0" fmla="*/ 147 h 2179243"/>
                <a:gd name="connsiteX1" fmla="*/ 1746697 w 2632336"/>
                <a:gd name="connsiteY1" fmla="*/ 5198 h 2179243"/>
                <a:gd name="connsiteX2" fmla="*/ 2285788 w 2632336"/>
                <a:gd name="connsiteY2" fmla="*/ 146295 h 2179243"/>
                <a:gd name="connsiteX3" fmla="*/ 2336096 w 2632336"/>
                <a:gd name="connsiteY3" fmla="*/ 188471 h 2179243"/>
                <a:gd name="connsiteX4" fmla="*/ 2336569 w 2632336"/>
                <a:gd name="connsiteY4" fmla="*/ 189158 h 2179243"/>
                <a:gd name="connsiteX5" fmla="*/ 2342795 w 2632336"/>
                <a:gd name="connsiteY5" fmla="*/ 195086 h 2179243"/>
                <a:gd name="connsiteX6" fmla="*/ 2343268 w 2632336"/>
                <a:gd name="connsiteY6" fmla="*/ 195772 h 2179243"/>
                <a:gd name="connsiteX7" fmla="*/ 2349494 w 2632336"/>
                <a:gd name="connsiteY7" fmla="*/ 201703 h 2179243"/>
                <a:gd name="connsiteX8" fmla="*/ 2349969 w 2632336"/>
                <a:gd name="connsiteY8" fmla="*/ 202390 h 2179243"/>
                <a:gd name="connsiteX9" fmla="*/ 2356192 w 2632336"/>
                <a:gd name="connsiteY9" fmla="*/ 208318 h 2179243"/>
                <a:gd name="connsiteX10" fmla="*/ 2356665 w 2632336"/>
                <a:gd name="connsiteY10" fmla="*/ 209003 h 2179243"/>
                <a:gd name="connsiteX11" fmla="*/ 2362891 w 2632336"/>
                <a:gd name="connsiteY11" fmla="*/ 214935 h 2179243"/>
                <a:gd name="connsiteX12" fmla="*/ 2363364 w 2632336"/>
                <a:gd name="connsiteY12" fmla="*/ 215620 h 2179243"/>
                <a:gd name="connsiteX13" fmla="*/ 2369590 w 2632336"/>
                <a:gd name="connsiteY13" fmla="*/ 221550 h 2179243"/>
                <a:gd name="connsiteX14" fmla="*/ 2370063 w 2632336"/>
                <a:gd name="connsiteY14" fmla="*/ 222236 h 2179243"/>
                <a:gd name="connsiteX15" fmla="*/ 2376289 w 2632336"/>
                <a:gd name="connsiteY15" fmla="*/ 228167 h 2179243"/>
                <a:gd name="connsiteX16" fmla="*/ 2376762 w 2632336"/>
                <a:gd name="connsiteY16" fmla="*/ 228852 h 2179243"/>
                <a:gd name="connsiteX17" fmla="*/ 2382988 w 2632336"/>
                <a:gd name="connsiteY17" fmla="*/ 234784 h 2179243"/>
                <a:gd name="connsiteX18" fmla="*/ 2383462 w 2632336"/>
                <a:gd name="connsiteY18" fmla="*/ 235472 h 2179243"/>
                <a:gd name="connsiteX19" fmla="*/ 2389687 w 2632336"/>
                <a:gd name="connsiteY19" fmla="*/ 241401 h 2179243"/>
                <a:gd name="connsiteX20" fmla="*/ 2390160 w 2632336"/>
                <a:gd name="connsiteY20" fmla="*/ 242087 h 2179243"/>
                <a:gd name="connsiteX21" fmla="*/ 2396386 w 2632336"/>
                <a:gd name="connsiteY21" fmla="*/ 248017 h 2179243"/>
                <a:gd name="connsiteX22" fmla="*/ 2396860 w 2632336"/>
                <a:gd name="connsiteY22" fmla="*/ 248705 h 2179243"/>
                <a:gd name="connsiteX23" fmla="*/ 2403084 w 2632336"/>
                <a:gd name="connsiteY23" fmla="*/ 254634 h 2179243"/>
                <a:gd name="connsiteX24" fmla="*/ 2403557 w 2632336"/>
                <a:gd name="connsiteY24" fmla="*/ 255318 h 2179243"/>
                <a:gd name="connsiteX25" fmla="*/ 2409783 w 2632336"/>
                <a:gd name="connsiteY25" fmla="*/ 261250 h 2179243"/>
                <a:gd name="connsiteX26" fmla="*/ 2410256 w 2632336"/>
                <a:gd name="connsiteY26" fmla="*/ 261935 h 2179243"/>
                <a:gd name="connsiteX27" fmla="*/ 2416482 w 2632336"/>
                <a:gd name="connsiteY27" fmla="*/ 267865 h 2179243"/>
                <a:gd name="connsiteX28" fmla="*/ 2416955 w 2632336"/>
                <a:gd name="connsiteY28" fmla="*/ 268551 h 2179243"/>
                <a:gd name="connsiteX29" fmla="*/ 2423181 w 2632336"/>
                <a:gd name="connsiteY29" fmla="*/ 274483 h 2179243"/>
                <a:gd name="connsiteX30" fmla="*/ 2423654 w 2632336"/>
                <a:gd name="connsiteY30" fmla="*/ 275169 h 2179243"/>
                <a:gd name="connsiteX31" fmla="*/ 2429879 w 2632336"/>
                <a:gd name="connsiteY31" fmla="*/ 281101 h 2179243"/>
                <a:gd name="connsiteX32" fmla="*/ 2430353 w 2632336"/>
                <a:gd name="connsiteY32" fmla="*/ 281787 h 2179243"/>
                <a:gd name="connsiteX33" fmla="*/ 2436578 w 2632336"/>
                <a:gd name="connsiteY33" fmla="*/ 287717 h 2179243"/>
                <a:gd name="connsiteX34" fmla="*/ 2437052 w 2632336"/>
                <a:gd name="connsiteY34" fmla="*/ 288403 h 2179243"/>
                <a:gd name="connsiteX35" fmla="*/ 2443277 w 2632336"/>
                <a:gd name="connsiteY35" fmla="*/ 294334 h 2179243"/>
                <a:gd name="connsiteX36" fmla="*/ 2443752 w 2632336"/>
                <a:gd name="connsiteY36" fmla="*/ 295021 h 2179243"/>
                <a:gd name="connsiteX37" fmla="*/ 2449975 w 2632336"/>
                <a:gd name="connsiteY37" fmla="*/ 300950 h 2179243"/>
                <a:gd name="connsiteX38" fmla="*/ 2450449 w 2632336"/>
                <a:gd name="connsiteY38" fmla="*/ 301635 h 2179243"/>
                <a:gd name="connsiteX39" fmla="*/ 2456674 w 2632336"/>
                <a:gd name="connsiteY39" fmla="*/ 307566 h 2179243"/>
                <a:gd name="connsiteX40" fmla="*/ 2457148 w 2632336"/>
                <a:gd name="connsiteY40" fmla="*/ 308251 h 2179243"/>
                <a:gd name="connsiteX41" fmla="*/ 2463373 w 2632336"/>
                <a:gd name="connsiteY41" fmla="*/ 314182 h 2179243"/>
                <a:gd name="connsiteX42" fmla="*/ 2463847 w 2632336"/>
                <a:gd name="connsiteY42" fmla="*/ 314868 h 2179243"/>
                <a:gd name="connsiteX43" fmla="*/ 2470072 w 2632336"/>
                <a:gd name="connsiteY43" fmla="*/ 320798 h 2179243"/>
                <a:gd name="connsiteX44" fmla="*/ 2470546 w 2632336"/>
                <a:gd name="connsiteY44" fmla="*/ 321484 h 2179243"/>
                <a:gd name="connsiteX45" fmla="*/ 2476771 w 2632336"/>
                <a:gd name="connsiteY45" fmla="*/ 327415 h 2179243"/>
                <a:gd name="connsiteX46" fmla="*/ 2477246 w 2632336"/>
                <a:gd name="connsiteY46" fmla="*/ 328102 h 2179243"/>
                <a:gd name="connsiteX47" fmla="*/ 2483470 w 2632336"/>
                <a:gd name="connsiteY47" fmla="*/ 334032 h 2179243"/>
                <a:gd name="connsiteX48" fmla="*/ 2483943 w 2632336"/>
                <a:gd name="connsiteY48" fmla="*/ 334719 h 2179243"/>
                <a:gd name="connsiteX49" fmla="*/ 2490169 w 2632336"/>
                <a:gd name="connsiteY49" fmla="*/ 340649 h 2179243"/>
                <a:gd name="connsiteX50" fmla="*/ 2490644 w 2632336"/>
                <a:gd name="connsiteY50" fmla="*/ 341336 h 2179243"/>
                <a:gd name="connsiteX51" fmla="*/ 2496867 w 2632336"/>
                <a:gd name="connsiteY51" fmla="*/ 347265 h 2179243"/>
                <a:gd name="connsiteX52" fmla="*/ 2497341 w 2632336"/>
                <a:gd name="connsiteY52" fmla="*/ 347951 h 2179243"/>
                <a:gd name="connsiteX53" fmla="*/ 2503566 w 2632336"/>
                <a:gd name="connsiteY53" fmla="*/ 353882 h 2179243"/>
                <a:gd name="connsiteX54" fmla="*/ 2504039 w 2632336"/>
                <a:gd name="connsiteY54" fmla="*/ 354567 h 2179243"/>
                <a:gd name="connsiteX55" fmla="*/ 2510265 w 2632336"/>
                <a:gd name="connsiteY55" fmla="*/ 360498 h 2179243"/>
                <a:gd name="connsiteX56" fmla="*/ 2510738 w 2632336"/>
                <a:gd name="connsiteY56" fmla="*/ 361184 h 2179243"/>
                <a:gd name="connsiteX57" fmla="*/ 2516964 w 2632336"/>
                <a:gd name="connsiteY57" fmla="*/ 367114 h 2179243"/>
                <a:gd name="connsiteX58" fmla="*/ 2517437 w 2632336"/>
                <a:gd name="connsiteY58" fmla="*/ 367800 h 2179243"/>
                <a:gd name="connsiteX59" fmla="*/ 2523663 w 2632336"/>
                <a:gd name="connsiteY59" fmla="*/ 373731 h 2179243"/>
                <a:gd name="connsiteX60" fmla="*/ 2524136 w 2632336"/>
                <a:gd name="connsiteY60" fmla="*/ 374416 h 2179243"/>
                <a:gd name="connsiteX61" fmla="*/ 2530362 w 2632336"/>
                <a:gd name="connsiteY61" fmla="*/ 380347 h 2179243"/>
                <a:gd name="connsiteX62" fmla="*/ 2530835 w 2632336"/>
                <a:gd name="connsiteY62" fmla="*/ 381033 h 2179243"/>
                <a:gd name="connsiteX63" fmla="*/ 2537061 w 2632336"/>
                <a:gd name="connsiteY63" fmla="*/ 386964 h 2179243"/>
                <a:gd name="connsiteX64" fmla="*/ 2537536 w 2632336"/>
                <a:gd name="connsiteY64" fmla="*/ 387651 h 2179243"/>
                <a:gd name="connsiteX65" fmla="*/ 2543759 w 2632336"/>
                <a:gd name="connsiteY65" fmla="*/ 393580 h 2179243"/>
                <a:gd name="connsiteX66" fmla="*/ 2544232 w 2632336"/>
                <a:gd name="connsiteY66" fmla="*/ 394265 h 2179243"/>
                <a:gd name="connsiteX67" fmla="*/ 2550458 w 2632336"/>
                <a:gd name="connsiteY67" fmla="*/ 400196 h 2179243"/>
                <a:gd name="connsiteX68" fmla="*/ 2550931 w 2632336"/>
                <a:gd name="connsiteY68" fmla="*/ 400882 h 2179243"/>
                <a:gd name="connsiteX69" fmla="*/ 2557157 w 2632336"/>
                <a:gd name="connsiteY69" fmla="*/ 406811 h 2179243"/>
                <a:gd name="connsiteX70" fmla="*/ 2557630 w 2632336"/>
                <a:gd name="connsiteY70" fmla="*/ 407497 h 2179243"/>
                <a:gd name="connsiteX71" fmla="*/ 2563856 w 2632336"/>
                <a:gd name="connsiteY71" fmla="*/ 413429 h 2179243"/>
                <a:gd name="connsiteX72" fmla="*/ 2564329 w 2632336"/>
                <a:gd name="connsiteY72" fmla="*/ 414114 h 2179243"/>
                <a:gd name="connsiteX73" fmla="*/ 2570555 w 2632336"/>
                <a:gd name="connsiteY73" fmla="*/ 420046 h 2179243"/>
                <a:gd name="connsiteX74" fmla="*/ 2571030 w 2632336"/>
                <a:gd name="connsiteY74" fmla="*/ 420733 h 2179243"/>
                <a:gd name="connsiteX75" fmla="*/ 2577253 w 2632336"/>
                <a:gd name="connsiteY75" fmla="*/ 426664 h 2179243"/>
                <a:gd name="connsiteX76" fmla="*/ 2577726 w 2632336"/>
                <a:gd name="connsiteY76" fmla="*/ 427349 h 2179243"/>
                <a:gd name="connsiteX77" fmla="*/ 2583953 w 2632336"/>
                <a:gd name="connsiteY77" fmla="*/ 433281 h 2179243"/>
                <a:gd name="connsiteX78" fmla="*/ 2584427 w 2632336"/>
                <a:gd name="connsiteY78" fmla="*/ 433968 h 2179243"/>
                <a:gd name="connsiteX79" fmla="*/ 2590651 w 2632336"/>
                <a:gd name="connsiteY79" fmla="*/ 439898 h 2179243"/>
                <a:gd name="connsiteX80" fmla="*/ 2591124 w 2632336"/>
                <a:gd name="connsiteY80" fmla="*/ 440584 h 2179243"/>
                <a:gd name="connsiteX81" fmla="*/ 2593164 w 2632336"/>
                <a:gd name="connsiteY81" fmla="*/ 442528 h 2179243"/>
                <a:gd name="connsiteX82" fmla="*/ 2603662 w 2632336"/>
                <a:gd name="connsiteY82" fmla="*/ 483355 h 2179243"/>
                <a:gd name="connsiteX83" fmla="*/ 2625050 w 2632336"/>
                <a:gd name="connsiteY83" fmla="*/ 623497 h 2179243"/>
                <a:gd name="connsiteX84" fmla="*/ 2632336 w 2632336"/>
                <a:gd name="connsiteY84" fmla="*/ 767788 h 2179243"/>
                <a:gd name="connsiteX85" fmla="*/ 2632336 w 2632336"/>
                <a:gd name="connsiteY85" fmla="*/ 767828 h 2179243"/>
                <a:gd name="connsiteX86" fmla="*/ 2625050 w 2632336"/>
                <a:gd name="connsiteY86" fmla="*/ 912119 h 2179243"/>
                <a:gd name="connsiteX87" fmla="*/ 1365212 w 2632336"/>
                <a:gd name="connsiteY87" fmla="*/ 2171957 h 2179243"/>
                <a:gd name="connsiteX88" fmla="*/ 1220920 w 2632336"/>
                <a:gd name="connsiteY88" fmla="*/ 2179243 h 2179243"/>
                <a:gd name="connsiteX89" fmla="*/ 1220882 w 2632336"/>
                <a:gd name="connsiteY89" fmla="*/ 2179243 h 2179243"/>
                <a:gd name="connsiteX90" fmla="*/ 1076590 w 2632336"/>
                <a:gd name="connsiteY90" fmla="*/ 2171957 h 2179243"/>
                <a:gd name="connsiteX91" fmla="*/ 975923 w 2632336"/>
                <a:gd name="connsiteY91" fmla="*/ 2156593 h 2179243"/>
                <a:gd name="connsiteX92" fmla="*/ 976792 w 2632336"/>
                <a:gd name="connsiteY92" fmla="*/ 2156130 h 2179243"/>
                <a:gd name="connsiteX93" fmla="*/ 972887 w 2632336"/>
                <a:gd name="connsiteY93" fmla="*/ 2156130 h 2179243"/>
                <a:gd name="connsiteX94" fmla="*/ 961189 w 2632336"/>
                <a:gd name="connsiteY94" fmla="*/ 2154345 h 2179243"/>
                <a:gd name="connsiteX95" fmla="*/ 966811 w 2632336"/>
                <a:gd name="connsiteY95" fmla="*/ 2151264 h 2179243"/>
                <a:gd name="connsiteX96" fmla="*/ 970093 w 2632336"/>
                <a:gd name="connsiteY96" fmla="*/ 2149513 h 2179243"/>
                <a:gd name="connsiteX97" fmla="*/ 951232 w 2632336"/>
                <a:gd name="connsiteY97" fmla="*/ 2149513 h 2179243"/>
                <a:gd name="connsiteX98" fmla="*/ 960112 w 2632336"/>
                <a:gd name="connsiteY98" fmla="*/ 2144647 h 2179243"/>
                <a:gd name="connsiteX99" fmla="*/ 963394 w 2632336"/>
                <a:gd name="connsiteY99" fmla="*/ 2142897 h 2179243"/>
                <a:gd name="connsiteX100" fmla="*/ 944533 w 2632336"/>
                <a:gd name="connsiteY100" fmla="*/ 2142897 h 2179243"/>
                <a:gd name="connsiteX101" fmla="*/ 953413 w 2632336"/>
                <a:gd name="connsiteY101" fmla="*/ 2138031 h 2179243"/>
                <a:gd name="connsiteX102" fmla="*/ 956695 w 2632336"/>
                <a:gd name="connsiteY102" fmla="*/ 2136280 h 2179243"/>
                <a:gd name="connsiteX103" fmla="*/ 937835 w 2632336"/>
                <a:gd name="connsiteY103" fmla="*/ 2136280 h 2179243"/>
                <a:gd name="connsiteX104" fmla="*/ 946714 w 2632336"/>
                <a:gd name="connsiteY104" fmla="*/ 2131414 h 2179243"/>
                <a:gd name="connsiteX105" fmla="*/ 949996 w 2632336"/>
                <a:gd name="connsiteY105" fmla="*/ 2129663 h 2179243"/>
                <a:gd name="connsiteX106" fmla="*/ 931136 w 2632336"/>
                <a:gd name="connsiteY106" fmla="*/ 2129663 h 2179243"/>
                <a:gd name="connsiteX107" fmla="*/ 940015 w 2632336"/>
                <a:gd name="connsiteY107" fmla="*/ 2124798 h 2179243"/>
                <a:gd name="connsiteX108" fmla="*/ 943297 w 2632336"/>
                <a:gd name="connsiteY108" fmla="*/ 2123047 h 2179243"/>
                <a:gd name="connsiteX109" fmla="*/ 924437 w 2632336"/>
                <a:gd name="connsiteY109" fmla="*/ 2123047 h 2179243"/>
                <a:gd name="connsiteX110" fmla="*/ 933316 w 2632336"/>
                <a:gd name="connsiteY110" fmla="*/ 2118181 h 2179243"/>
                <a:gd name="connsiteX111" fmla="*/ 936600 w 2632336"/>
                <a:gd name="connsiteY111" fmla="*/ 2116429 h 2179243"/>
                <a:gd name="connsiteX112" fmla="*/ 917738 w 2632336"/>
                <a:gd name="connsiteY112" fmla="*/ 2116429 h 2179243"/>
                <a:gd name="connsiteX113" fmla="*/ 926618 w 2632336"/>
                <a:gd name="connsiteY113" fmla="*/ 2111564 h 2179243"/>
                <a:gd name="connsiteX114" fmla="*/ 929898 w 2632336"/>
                <a:gd name="connsiteY114" fmla="*/ 2109814 h 2179243"/>
                <a:gd name="connsiteX115" fmla="*/ 911040 w 2632336"/>
                <a:gd name="connsiteY115" fmla="*/ 2109814 h 2179243"/>
                <a:gd name="connsiteX116" fmla="*/ 919919 w 2632336"/>
                <a:gd name="connsiteY116" fmla="*/ 2104948 h 2179243"/>
                <a:gd name="connsiteX117" fmla="*/ 923202 w 2632336"/>
                <a:gd name="connsiteY117" fmla="*/ 2103197 h 2179243"/>
                <a:gd name="connsiteX118" fmla="*/ 904341 w 2632336"/>
                <a:gd name="connsiteY118" fmla="*/ 2103197 h 2179243"/>
                <a:gd name="connsiteX119" fmla="*/ 913220 w 2632336"/>
                <a:gd name="connsiteY119" fmla="*/ 2098331 h 2179243"/>
                <a:gd name="connsiteX120" fmla="*/ 916502 w 2632336"/>
                <a:gd name="connsiteY120" fmla="*/ 2096580 h 2179243"/>
                <a:gd name="connsiteX121" fmla="*/ 897642 w 2632336"/>
                <a:gd name="connsiteY121" fmla="*/ 2096580 h 2179243"/>
                <a:gd name="connsiteX122" fmla="*/ 906521 w 2632336"/>
                <a:gd name="connsiteY122" fmla="*/ 2091714 h 2179243"/>
                <a:gd name="connsiteX123" fmla="*/ 909803 w 2632336"/>
                <a:gd name="connsiteY123" fmla="*/ 2089963 h 2179243"/>
                <a:gd name="connsiteX124" fmla="*/ 890943 w 2632336"/>
                <a:gd name="connsiteY124" fmla="*/ 2089963 h 2179243"/>
                <a:gd name="connsiteX125" fmla="*/ 899822 w 2632336"/>
                <a:gd name="connsiteY125" fmla="*/ 2085098 h 2179243"/>
                <a:gd name="connsiteX126" fmla="*/ 903104 w 2632336"/>
                <a:gd name="connsiteY126" fmla="*/ 2083347 h 2179243"/>
                <a:gd name="connsiteX127" fmla="*/ 884244 w 2632336"/>
                <a:gd name="connsiteY127" fmla="*/ 2083347 h 2179243"/>
                <a:gd name="connsiteX128" fmla="*/ 893124 w 2632336"/>
                <a:gd name="connsiteY128" fmla="*/ 2078481 h 2179243"/>
                <a:gd name="connsiteX129" fmla="*/ 896405 w 2632336"/>
                <a:gd name="connsiteY129" fmla="*/ 2076730 h 2179243"/>
                <a:gd name="connsiteX130" fmla="*/ 877545 w 2632336"/>
                <a:gd name="connsiteY130" fmla="*/ 2076730 h 2179243"/>
                <a:gd name="connsiteX131" fmla="*/ 886425 w 2632336"/>
                <a:gd name="connsiteY131" fmla="*/ 2071865 h 2179243"/>
                <a:gd name="connsiteX132" fmla="*/ 889706 w 2632336"/>
                <a:gd name="connsiteY132" fmla="*/ 2070114 h 2179243"/>
                <a:gd name="connsiteX133" fmla="*/ 870847 w 2632336"/>
                <a:gd name="connsiteY133" fmla="*/ 2070114 h 2179243"/>
                <a:gd name="connsiteX134" fmla="*/ 879726 w 2632336"/>
                <a:gd name="connsiteY134" fmla="*/ 2065248 h 2179243"/>
                <a:gd name="connsiteX135" fmla="*/ 883008 w 2632336"/>
                <a:gd name="connsiteY135" fmla="*/ 2063497 h 2179243"/>
                <a:gd name="connsiteX136" fmla="*/ 864148 w 2632336"/>
                <a:gd name="connsiteY136" fmla="*/ 2063497 h 2179243"/>
                <a:gd name="connsiteX137" fmla="*/ 873028 w 2632336"/>
                <a:gd name="connsiteY137" fmla="*/ 2058632 h 2179243"/>
                <a:gd name="connsiteX138" fmla="*/ 876309 w 2632336"/>
                <a:gd name="connsiteY138" fmla="*/ 2056881 h 2179243"/>
                <a:gd name="connsiteX139" fmla="*/ 857449 w 2632336"/>
                <a:gd name="connsiteY139" fmla="*/ 2056881 h 2179243"/>
                <a:gd name="connsiteX140" fmla="*/ 866329 w 2632336"/>
                <a:gd name="connsiteY140" fmla="*/ 2052015 h 2179243"/>
                <a:gd name="connsiteX141" fmla="*/ 869610 w 2632336"/>
                <a:gd name="connsiteY141" fmla="*/ 2050264 h 2179243"/>
                <a:gd name="connsiteX142" fmla="*/ 850750 w 2632336"/>
                <a:gd name="connsiteY142" fmla="*/ 2050264 h 2179243"/>
                <a:gd name="connsiteX143" fmla="*/ 859630 w 2632336"/>
                <a:gd name="connsiteY143" fmla="*/ 2045399 h 2179243"/>
                <a:gd name="connsiteX144" fmla="*/ 862911 w 2632336"/>
                <a:gd name="connsiteY144" fmla="*/ 2043647 h 2179243"/>
                <a:gd name="connsiteX145" fmla="*/ 844051 w 2632336"/>
                <a:gd name="connsiteY145" fmla="*/ 2043647 h 2179243"/>
                <a:gd name="connsiteX146" fmla="*/ 852931 w 2632336"/>
                <a:gd name="connsiteY146" fmla="*/ 2038782 h 2179243"/>
                <a:gd name="connsiteX147" fmla="*/ 856212 w 2632336"/>
                <a:gd name="connsiteY147" fmla="*/ 2037031 h 2179243"/>
                <a:gd name="connsiteX148" fmla="*/ 837352 w 2632336"/>
                <a:gd name="connsiteY148" fmla="*/ 2037031 h 2179243"/>
                <a:gd name="connsiteX149" fmla="*/ 846232 w 2632336"/>
                <a:gd name="connsiteY149" fmla="*/ 2032165 h 2179243"/>
                <a:gd name="connsiteX150" fmla="*/ 849514 w 2632336"/>
                <a:gd name="connsiteY150" fmla="*/ 2030414 h 2179243"/>
                <a:gd name="connsiteX151" fmla="*/ 830653 w 2632336"/>
                <a:gd name="connsiteY151" fmla="*/ 2030414 h 2179243"/>
                <a:gd name="connsiteX152" fmla="*/ 839533 w 2632336"/>
                <a:gd name="connsiteY152" fmla="*/ 2025549 h 2179243"/>
                <a:gd name="connsiteX153" fmla="*/ 842815 w 2632336"/>
                <a:gd name="connsiteY153" fmla="*/ 2023798 h 2179243"/>
                <a:gd name="connsiteX154" fmla="*/ 823955 w 2632336"/>
                <a:gd name="connsiteY154" fmla="*/ 2023798 h 2179243"/>
                <a:gd name="connsiteX155" fmla="*/ 832835 w 2632336"/>
                <a:gd name="connsiteY155" fmla="*/ 2018932 h 2179243"/>
                <a:gd name="connsiteX156" fmla="*/ 836118 w 2632336"/>
                <a:gd name="connsiteY156" fmla="*/ 2017181 h 2179243"/>
                <a:gd name="connsiteX157" fmla="*/ 817256 w 2632336"/>
                <a:gd name="connsiteY157" fmla="*/ 2017181 h 2179243"/>
                <a:gd name="connsiteX158" fmla="*/ 826136 w 2632336"/>
                <a:gd name="connsiteY158" fmla="*/ 2012315 h 2179243"/>
                <a:gd name="connsiteX159" fmla="*/ 829417 w 2632336"/>
                <a:gd name="connsiteY159" fmla="*/ 2010564 h 2179243"/>
                <a:gd name="connsiteX160" fmla="*/ 810557 w 2632336"/>
                <a:gd name="connsiteY160" fmla="*/ 2010564 h 2179243"/>
                <a:gd name="connsiteX161" fmla="*/ 819437 w 2632336"/>
                <a:gd name="connsiteY161" fmla="*/ 2005698 h 2179243"/>
                <a:gd name="connsiteX162" fmla="*/ 822719 w 2632336"/>
                <a:gd name="connsiteY162" fmla="*/ 2003947 h 2179243"/>
                <a:gd name="connsiteX163" fmla="*/ 803858 w 2632336"/>
                <a:gd name="connsiteY163" fmla="*/ 2003947 h 2179243"/>
                <a:gd name="connsiteX164" fmla="*/ 812738 w 2632336"/>
                <a:gd name="connsiteY164" fmla="*/ 1999082 h 2179243"/>
                <a:gd name="connsiteX165" fmla="*/ 816020 w 2632336"/>
                <a:gd name="connsiteY165" fmla="*/ 1997331 h 2179243"/>
                <a:gd name="connsiteX166" fmla="*/ 797159 w 2632336"/>
                <a:gd name="connsiteY166" fmla="*/ 1997331 h 2179243"/>
                <a:gd name="connsiteX167" fmla="*/ 806039 w 2632336"/>
                <a:gd name="connsiteY167" fmla="*/ 1992465 h 2179243"/>
                <a:gd name="connsiteX168" fmla="*/ 809321 w 2632336"/>
                <a:gd name="connsiteY168" fmla="*/ 1990714 h 2179243"/>
                <a:gd name="connsiteX169" fmla="*/ 790461 w 2632336"/>
                <a:gd name="connsiteY169" fmla="*/ 1990714 h 2179243"/>
                <a:gd name="connsiteX170" fmla="*/ 799341 w 2632336"/>
                <a:gd name="connsiteY170" fmla="*/ 1985849 h 2179243"/>
                <a:gd name="connsiteX171" fmla="*/ 802622 w 2632336"/>
                <a:gd name="connsiteY171" fmla="*/ 1984098 h 2179243"/>
                <a:gd name="connsiteX172" fmla="*/ 783761 w 2632336"/>
                <a:gd name="connsiteY172" fmla="*/ 1984098 h 2179243"/>
                <a:gd name="connsiteX173" fmla="*/ 792641 w 2632336"/>
                <a:gd name="connsiteY173" fmla="*/ 1979232 h 2179243"/>
                <a:gd name="connsiteX174" fmla="*/ 795923 w 2632336"/>
                <a:gd name="connsiteY174" fmla="*/ 1977481 h 2179243"/>
                <a:gd name="connsiteX175" fmla="*/ 777063 w 2632336"/>
                <a:gd name="connsiteY175" fmla="*/ 1977481 h 2179243"/>
                <a:gd name="connsiteX176" fmla="*/ 785943 w 2632336"/>
                <a:gd name="connsiteY176" fmla="*/ 1972616 h 2179243"/>
                <a:gd name="connsiteX177" fmla="*/ 789225 w 2632336"/>
                <a:gd name="connsiteY177" fmla="*/ 1970865 h 2179243"/>
                <a:gd name="connsiteX178" fmla="*/ 770364 w 2632336"/>
                <a:gd name="connsiteY178" fmla="*/ 1970865 h 2179243"/>
                <a:gd name="connsiteX179" fmla="*/ 779244 w 2632336"/>
                <a:gd name="connsiteY179" fmla="*/ 1965999 h 2179243"/>
                <a:gd name="connsiteX180" fmla="*/ 782526 w 2632336"/>
                <a:gd name="connsiteY180" fmla="*/ 1964248 h 2179243"/>
                <a:gd name="connsiteX181" fmla="*/ 763665 w 2632336"/>
                <a:gd name="connsiteY181" fmla="*/ 1964248 h 2179243"/>
                <a:gd name="connsiteX182" fmla="*/ 772545 w 2632336"/>
                <a:gd name="connsiteY182" fmla="*/ 1959383 h 2179243"/>
                <a:gd name="connsiteX183" fmla="*/ 775827 w 2632336"/>
                <a:gd name="connsiteY183" fmla="*/ 1957632 h 2179243"/>
                <a:gd name="connsiteX184" fmla="*/ 756966 w 2632336"/>
                <a:gd name="connsiteY184" fmla="*/ 1957632 h 2179243"/>
                <a:gd name="connsiteX185" fmla="*/ 765846 w 2632336"/>
                <a:gd name="connsiteY185" fmla="*/ 1952766 h 2179243"/>
                <a:gd name="connsiteX186" fmla="*/ 769128 w 2632336"/>
                <a:gd name="connsiteY186" fmla="*/ 1951015 h 2179243"/>
                <a:gd name="connsiteX187" fmla="*/ 750268 w 2632336"/>
                <a:gd name="connsiteY187" fmla="*/ 1951015 h 2179243"/>
                <a:gd name="connsiteX188" fmla="*/ 759147 w 2632336"/>
                <a:gd name="connsiteY188" fmla="*/ 1946149 h 2179243"/>
                <a:gd name="connsiteX189" fmla="*/ 762429 w 2632336"/>
                <a:gd name="connsiteY189" fmla="*/ 1944399 h 2179243"/>
                <a:gd name="connsiteX190" fmla="*/ 743569 w 2632336"/>
                <a:gd name="connsiteY190" fmla="*/ 1944399 h 2179243"/>
                <a:gd name="connsiteX191" fmla="*/ 752449 w 2632336"/>
                <a:gd name="connsiteY191" fmla="*/ 1939533 h 2179243"/>
                <a:gd name="connsiteX192" fmla="*/ 755731 w 2632336"/>
                <a:gd name="connsiteY192" fmla="*/ 1937782 h 2179243"/>
                <a:gd name="connsiteX193" fmla="*/ 736870 w 2632336"/>
                <a:gd name="connsiteY193" fmla="*/ 1937782 h 2179243"/>
                <a:gd name="connsiteX194" fmla="*/ 745750 w 2632336"/>
                <a:gd name="connsiteY194" fmla="*/ 1932916 h 2179243"/>
                <a:gd name="connsiteX195" fmla="*/ 749032 w 2632336"/>
                <a:gd name="connsiteY195" fmla="*/ 1931165 h 2179243"/>
                <a:gd name="connsiteX196" fmla="*/ 730171 w 2632336"/>
                <a:gd name="connsiteY196" fmla="*/ 1931165 h 2179243"/>
                <a:gd name="connsiteX197" fmla="*/ 739051 w 2632336"/>
                <a:gd name="connsiteY197" fmla="*/ 1926300 h 2179243"/>
                <a:gd name="connsiteX198" fmla="*/ 742333 w 2632336"/>
                <a:gd name="connsiteY198" fmla="*/ 1924549 h 2179243"/>
                <a:gd name="connsiteX199" fmla="*/ 723473 w 2632336"/>
                <a:gd name="connsiteY199" fmla="*/ 1924549 h 2179243"/>
                <a:gd name="connsiteX200" fmla="*/ 732352 w 2632336"/>
                <a:gd name="connsiteY200" fmla="*/ 1919683 h 2179243"/>
                <a:gd name="connsiteX201" fmla="*/ 735635 w 2632336"/>
                <a:gd name="connsiteY201" fmla="*/ 1917932 h 2179243"/>
                <a:gd name="connsiteX202" fmla="*/ 716774 w 2632336"/>
                <a:gd name="connsiteY202" fmla="*/ 1917932 h 2179243"/>
                <a:gd name="connsiteX203" fmla="*/ 725653 w 2632336"/>
                <a:gd name="connsiteY203" fmla="*/ 1913066 h 2179243"/>
                <a:gd name="connsiteX204" fmla="*/ 728935 w 2632336"/>
                <a:gd name="connsiteY204" fmla="*/ 1911315 h 2179243"/>
                <a:gd name="connsiteX205" fmla="*/ 710075 w 2632336"/>
                <a:gd name="connsiteY205" fmla="*/ 1911315 h 2179243"/>
                <a:gd name="connsiteX206" fmla="*/ 718954 w 2632336"/>
                <a:gd name="connsiteY206" fmla="*/ 1906449 h 2179243"/>
                <a:gd name="connsiteX207" fmla="*/ 722236 w 2632336"/>
                <a:gd name="connsiteY207" fmla="*/ 1904699 h 2179243"/>
                <a:gd name="connsiteX208" fmla="*/ 703376 w 2632336"/>
                <a:gd name="connsiteY208" fmla="*/ 1904699 h 2179243"/>
                <a:gd name="connsiteX209" fmla="*/ 712255 w 2632336"/>
                <a:gd name="connsiteY209" fmla="*/ 1899833 h 2179243"/>
                <a:gd name="connsiteX210" fmla="*/ 715537 w 2632336"/>
                <a:gd name="connsiteY210" fmla="*/ 1898082 h 2179243"/>
                <a:gd name="connsiteX211" fmla="*/ 696678 w 2632336"/>
                <a:gd name="connsiteY211" fmla="*/ 1898082 h 2179243"/>
                <a:gd name="connsiteX212" fmla="*/ 705557 w 2632336"/>
                <a:gd name="connsiteY212" fmla="*/ 1893216 h 2179243"/>
                <a:gd name="connsiteX213" fmla="*/ 708839 w 2632336"/>
                <a:gd name="connsiteY213" fmla="*/ 1891465 h 2179243"/>
                <a:gd name="connsiteX214" fmla="*/ 689979 w 2632336"/>
                <a:gd name="connsiteY214" fmla="*/ 1891465 h 2179243"/>
                <a:gd name="connsiteX215" fmla="*/ 698858 w 2632336"/>
                <a:gd name="connsiteY215" fmla="*/ 1886600 h 2179243"/>
                <a:gd name="connsiteX216" fmla="*/ 702140 w 2632336"/>
                <a:gd name="connsiteY216" fmla="*/ 1884849 h 2179243"/>
                <a:gd name="connsiteX217" fmla="*/ 683280 w 2632336"/>
                <a:gd name="connsiteY217" fmla="*/ 1884849 h 2179243"/>
                <a:gd name="connsiteX218" fmla="*/ 692159 w 2632336"/>
                <a:gd name="connsiteY218" fmla="*/ 1879983 h 2179243"/>
                <a:gd name="connsiteX219" fmla="*/ 695441 w 2632336"/>
                <a:gd name="connsiteY219" fmla="*/ 1878232 h 2179243"/>
                <a:gd name="connsiteX220" fmla="*/ 676581 w 2632336"/>
                <a:gd name="connsiteY220" fmla="*/ 1878232 h 2179243"/>
                <a:gd name="connsiteX221" fmla="*/ 685461 w 2632336"/>
                <a:gd name="connsiteY221" fmla="*/ 1873367 h 2179243"/>
                <a:gd name="connsiteX222" fmla="*/ 688742 w 2632336"/>
                <a:gd name="connsiteY222" fmla="*/ 1871616 h 2179243"/>
                <a:gd name="connsiteX223" fmla="*/ 669882 w 2632336"/>
                <a:gd name="connsiteY223" fmla="*/ 1871616 h 2179243"/>
                <a:gd name="connsiteX224" fmla="*/ 678762 w 2632336"/>
                <a:gd name="connsiteY224" fmla="*/ 1866750 h 2179243"/>
                <a:gd name="connsiteX225" fmla="*/ 682043 w 2632336"/>
                <a:gd name="connsiteY225" fmla="*/ 1864999 h 2179243"/>
                <a:gd name="connsiteX226" fmla="*/ 663183 w 2632336"/>
                <a:gd name="connsiteY226" fmla="*/ 1864999 h 2179243"/>
                <a:gd name="connsiteX227" fmla="*/ 672063 w 2632336"/>
                <a:gd name="connsiteY227" fmla="*/ 1860133 h 2179243"/>
                <a:gd name="connsiteX228" fmla="*/ 675344 w 2632336"/>
                <a:gd name="connsiteY228" fmla="*/ 1858383 h 2179243"/>
                <a:gd name="connsiteX229" fmla="*/ 656484 w 2632336"/>
                <a:gd name="connsiteY229" fmla="*/ 1858383 h 2179243"/>
                <a:gd name="connsiteX230" fmla="*/ 665364 w 2632336"/>
                <a:gd name="connsiteY230" fmla="*/ 1853517 h 2179243"/>
                <a:gd name="connsiteX231" fmla="*/ 668645 w 2632336"/>
                <a:gd name="connsiteY231" fmla="*/ 1851766 h 2179243"/>
                <a:gd name="connsiteX232" fmla="*/ 649786 w 2632336"/>
                <a:gd name="connsiteY232" fmla="*/ 1851766 h 2179243"/>
                <a:gd name="connsiteX233" fmla="*/ 658666 w 2632336"/>
                <a:gd name="connsiteY233" fmla="*/ 1846901 h 2179243"/>
                <a:gd name="connsiteX234" fmla="*/ 661947 w 2632336"/>
                <a:gd name="connsiteY234" fmla="*/ 1845149 h 2179243"/>
                <a:gd name="connsiteX235" fmla="*/ 643087 w 2632336"/>
                <a:gd name="connsiteY235" fmla="*/ 1845149 h 2179243"/>
                <a:gd name="connsiteX236" fmla="*/ 651967 w 2632336"/>
                <a:gd name="connsiteY236" fmla="*/ 1840284 h 2179243"/>
                <a:gd name="connsiteX237" fmla="*/ 655248 w 2632336"/>
                <a:gd name="connsiteY237" fmla="*/ 1838533 h 2179243"/>
                <a:gd name="connsiteX238" fmla="*/ 636388 w 2632336"/>
                <a:gd name="connsiteY238" fmla="*/ 1838533 h 2179243"/>
                <a:gd name="connsiteX239" fmla="*/ 645268 w 2632336"/>
                <a:gd name="connsiteY239" fmla="*/ 1833667 h 2179243"/>
                <a:gd name="connsiteX240" fmla="*/ 648549 w 2632336"/>
                <a:gd name="connsiteY240" fmla="*/ 1831916 h 2179243"/>
                <a:gd name="connsiteX241" fmla="*/ 629689 w 2632336"/>
                <a:gd name="connsiteY241" fmla="*/ 1831916 h 2179243"/>
                <a:gd name="connsiteX242" fmla="*/ 638569 w 2632336"/>
                <a:gd name="connsiteY242" fmla="*/ 1827051 h 2179243"/>
                <a:gd name="connsiteX243" fmla="*/ 641852 w 2632336"/>
                <a:gd name="connsiteY243" fmla="*/ 1825299 h 2179243"/>
                <a:gd name="connsiteX244" fmla="*/ 622990 w 2632336"/>
                <a:gd name="connsiteY244" fmla="*/ 1825299 h 2179243"/>
                <a:gd name="connsiteX245" fmla="*/ 631870 w 2632336"/>
                <a:gd name="connsiteY245" fmla="*/ 1820433 h 2179243"/>
                <a:gd name="connsiteX246" fmla="*/ 635152 w 2632336"/>
                <a:gd name="connsiteY246" fmla="*/ 1818683 h 2179243"/>
                <a:gd name="connsiteX247" fmla="*/ 616291 w 2632336"/>
                <a:gd name="connsiteY247" fmla="*/ 1818683 h 2179243"/>
                <a:gd name="connsiteX248" fmla="*/ 625171 w 2632336"/>
                <a:gd name="connsiteY248" fmla="*/ 1813817 h 2179243"/>
                <a:gd name="connsiteX249" fmla="*/ 628453 w 2632336"/>
                <a:gd name="connsiteY249" fmla="*/ 1812066 h 2179243"/>
                <a:gd name="connsiteX250" fmla="*/ 609592 w 2632336"/>
                <a:gd name="connsiteY250" fmla="*/ 1812066 h 2179243"/>
                <a:gd name="connsiteX251" fmla="*/ 618472 w 2632336"/>
                <a:gd name="connsiteY251" fmla="*/ 1807200 h 2179243"/>
                <a:gd name="connsiteX252" fmla="*/ 621754 w 2632336"/>
                <a:gd name="connsiteY252" fmla="*/ 1805449 h 2179243"/>
                <a:gd name="connsiteX253" fmla="*/ 602894 w 2632336"/>
                <a:gd name="connsiteY253" fmla="*/ 1805449 h 2179243"/>
                <a:gd name="connsiteX254" fmla="*/ 611774 w 2632336"/>
                <a:gd name="connsiteY254" fmla="*/ 1800584 h 2179243"/>
                <a:gd name="connsiteX255" fmla="*/ 615055 w 2632336"/>
                <a:gd name="connsiteY255" fmla="*/ 1798833 h 2179243"/>
                <a:gd name="connsiteX256" fmla="*/ 596195 w 2632336"/>
                <a:gd name="connsiteY256" fmla="*/ 1798833 h 2179243"/>
                <a:gd name="connsiteX257" fmla="*/ 605075 w 2632336"/>
                <a:gd name="connsiteY257" fmla="*/ 1793967 h 2179243"/>
                <a:gd name="connsiteX258" fmla="*/ 608357 w 2632336"/>
                <a:gd name="connsiteY258" fmla="*/ 1792216 h 2179243"/>
                <a:gd name="connsiteX259" fmla="*/ 589496 w 2632336"/>
                <a:gd name="connsiteY259" fmla="*/ 1792216 h 2179243"/>
                <a:gd name="connsiteX260" fmla="*/ 598376 w 2632336"/>
                <a:gd name="connsiteY260" fmla="*/ 1787351 h 2179243"/>
                <a:gd name="connsiteX261" fmla="*/ 601658 w 2632336"/>
                <a:gd name="connsiteY261" fmla="*/ 1785600 h 2179243"/>
                <a:gd name="connsiteX262" fmla="*/ 582797 w 2632336"/>
                <a:gd name="connsiteY262" fmla="*/ 1785600 h 2179243"/>
                <a:gd name="connsiteX263" fmla="*/ 591677 w 2632336"/>
                <a:gd name="connsiteY263" fmla="*/ 1780734 h 2179243"/>
                <a:gd name="connsiteX264" fmla="*/ 594959 w 2632336"/>
                <a:gd name="connsiteY264" fmla="*/ 1778983 h 2179243"/>
                <a:gd name="connsiteX265" fmla="*/ 576098 w 2632336"/>
                <a:gd name="connsiteY265" fmla="*/ 1778983 h 2179243"/>
                <a:gd name="connsiteX266" fmla="*/ 584978 w 2632336"/>
                <a:gd name="connsiteY266" fmla="*/ 1774118 h 2179243"/>
                <a:gd name="connsiteX267" fmla="*/ 588260 w 2632336"/>
                <a:gd name="connsiteY267" fmla="*/ 1772367 h 2179243"/>
                <a:gd name="connsiteX268" fmla="*/ 569399 w 2632336"/>
                <a:gd name="connsiteY268" fmla="*/ 1772367 h 2179243"/>
                <a:gd name="connsiteX269" fmla="*/ 578279 w 2632336"/>
                <a:gd name="connsiteY269" fmla="*/ 1767501 h 2179243"/>
                <a:gd name="connsiteX270" fmla="*/ 581561 w 2632336"/>
                <a:gd name="connsiteY270" fmla="*/ 1765750 h 2179243"/>
                <a:gd name="connsiteX271" fmla="*/ 562700 w 2632336"/>
                <a:gd name="connsiteY271" fmla="*/ 1765750 h 2179243"/>
                <a:gd name="connsiteX272" fmla="*/ 571580 w 2632336"/>
                <a:gd name="connsiteY272" fmla="*/ 1760885 h 2179243"/>
                <a:gd name="connsiteX273" fmla="*/ 574862 w 2632336"/>
                <a:gd name="connsiteY273" fmla="*/ 1759134 h 2179243"/>
                <a:gd name="connsiteX274" fmla="*/ 556002 w 2632336"/>
                <a:gd name="connsiteY274" fmla="*/ 1759134 h 2179243"/>
                <a:gd name="connsiteX275" fmla="*/ 564882 w 2632336"/>
                <a:gd name="connsiteY275" fmla="*/ 1754268 h 2179243"/>
                <a:gd name="connsiteX276" fmla="*/ 568164 w 2632336"/>
                <a:gd name="connsiteY276" fmla="*/ 1752517 h 2179243"/>
                <a:gd name="connsiteX277" fmla="*/ 549303 w 2632336"/>
                <a:gd name="connsiteY277" fmla="*/ 1752517 h 2179243"/>
                <a:gd name="connsiteX278" fmla="*/ 558183 w 2632336"/>
                <a:gd name="connsiteY278" fmla="*/ 1747651 h 2179243"/>
                <a:gd name="connsiteX279" fmla="*/ 561465 w 2632336"/>
                <a:gd name="connsiteY279" fmla="*/ 1745901 h 2179243"/>
                <a:gd name="connsiteX280" fmla="*/ 542604 w 2632336"/>
                <a:gd name="connsiteY280" fmla="*/ 1745901 h 2179243"/>
                <a:gd name="connsiteX281" fmla="*/ 551484 w 2632336"/>
                <a:gd name="connsiteY281" fmla="*/ 1741035 h 2179243"/>
                <a:gd name="connsiteX282" fmla="*/ 554766 w 2632336"/>
                <a:gd name="connsiteY282" fmla="*/ 1739284 h 2179243"/>
                <a:gd name="connsiteX283" fmla="*/ 535906 w 2632336"/>
                <a:gd name="connsiteY283" fmla="*/ 1739284 h 2179243"/>
                <a:gd name="connsiteX284" fmla="*/ 544785 w 2632336"/>
                <a:gd name="connsiteY284" fmla="*/ 1734418 h 2179243"/>
                <a:gd name="connsiteX285" fmla="*/ 548067 w 2632336"/>
                <a:gd name="connsiteY285" fmla="*/ 1732667 h 2179243"/>
                <a:gd name="connsiteX286" fmla="*/ 529207 w 2632336"/>
                <a:gd name="connsiteY286" fmla="*/ 1732667 h 2179243"/>
                <a:gd name="connsiteX287" fmla="*/ 538086 w 2632336"/>
                <a:gd name="connsiteY287" fmla="*/ 1727802 h 2179243"/>
                <a:gd name="connsiteX288" fmla="*/ 541370 w 2632336"/>
                <a:gd name="connsiteY288" fmla="*/ 1726050 h 2179243"/>
                <a:gd name="connsiteX289" fmla="*/ 522508 w 2632336"/>
                <a:gd name="connsiteY289" fmla="*/ 1726050 h 2179243"/>
                <a:gd name="connsiteX290" fmla="*/ 531388 w 2632336"/>
                <a:gd name="connsiteY290" fmla="*/ 1721185 h 2179243"/>
                <a:gd name="connsiteX291" fmla="*/ 534670 w 2632336"/>
                <a:gd name="connsiteY291" fmla="*/ 1719434 h 2179243"/>
                <a:gd name="connsiteX292" fmla="*/ 515809 w 2632336"/>
                <a:gd name="connsiteY292" fmla="*/ 1719434 h 2179243"/>
                <a:gd name="connsiteX293" fmla="*/ 524688 w 2632336"/>
                <a:gd name="connsiteY293" fmla="*/ 1714568 h 2179243"/>
                <a:gd name="connsiteX294" fmla="*/ 527970 w 2632336"/>
                <a:gd name="connsiteY294" fmla="*/ 1712817 h 2179243"/>
                <a:gd name="connsiteX295" fmla="*/ 509111 w 2632336"/>
                <a:gd name="connsiteY295" fmla="*/ 1712817 h 2179243"/>
                <a:gd name="connsiteX296" fmla="*/ 517990 w 2632336"/>
                <a:gd name="connsiteY296" fmla="*/ 1707951 h 2179243"/>
                <a:gd name="connsiteX297" fmla="*/ 521272 w 2632336"/>
                <a:gd name="connsiteY297" fmla="*/ 1706201 h 2179243"/>
                <a:gd name="connsiteX298" fmla="*/ 502412 w 2632336"/>
                <a:gd name="connsiteY298" fmla="*/ 1706201 h 2179243"/>
                <a:gd name="connsiteX299" fmla="*/ 511291 w 2632336"/>
                <a:gd name="connsiteY299" fmla="*/ 1701335 h 2179243"/>
                <a:gd name="connsiteX300" fmla="*/ 514573 w 2632336"/>
                <a:gd name="connsiteY300" fmla="*/ 1699584 h 2179243"/>
                <a:gd name="connsiteX301" fmla="*/ 495713 w 2632336"/>
                <a:gd name="connsiteY301" fmla="*/ 1699584 h 2179243"/>
                <a:gd name="connsiteX302" fmla="*/ 504592 w 2632336"/>
                <a:gd name="connsiteY302" fmla="*/ 1694718 h 2179243"/>
                <a:gd name="connsiteX303" fmla="*/ 507874 w 2632336"/>
                <a:gd name="connsiteY303" fmla="*/ 1692967 h 2179243"/>
                <a:gd name="connsiteX304" fmla="*/ 489014 w 2632336"/>
                <a:gd name="connsiteY304" fmla="*/ 1692967 h 2179243"/>
                <a:gd name="connsiteX305" fmla="*/ 497894 w 2632336"/>
                <a:gd name="connsiteY305" fmla="*/ 1688102 h 2179243"/>
                <a:gd name="connsiteX306" fmla="*/ 501175 w 2632336"/>
                <a:gd name="connsiteY306" fmla="*/ 1686351 h 2179243"/>
                <a:gd name="connsiteX307" fmla="*/ 482315 w 2632336"/>
                <a:gd name="connsiteY307" fmla="*/ 1686351 h 2179243"/>
                <a:gd name="connsiteX308" fmla="*/ 491195 w 2632336"/>
                <a:gd name="connsiteY308" fmla="*/ 1681485 h 2179243"/>
                <a:gd name="connsiteX309" fmla="*/ 494476 w 2632336"/>
                <a:gd name="connsiteY309" fmla="*/ 1679734 h 2179243"/>
                <a:gd name="connsiteX310" fmla="*/ 475617 w 2632336"/>
                <a:gd name="connsiteY310" fmla="*/ 1679734 h 2179243"/>
                <a:gd name="connsiteX311" fmla="*/ 484496 w 2632336"/>
                <a:gd name="connsiteY311" fmla="*/ 1674869 h 2179243"/>
                <a:gd name="connsiteX312" fmla="*/ 487778 w 2632336"/>
                <a:gd name="connsiteY312" fmla="*/ 1673118 h 2179243"/>
                <a:gd name="connsiteX313" fmla="*/ 468918 w 2632336"/>
                <a:gd name="connsiteY313" fmla="*/ 1673118 h 2179243"/>
                <a:gd name="connsiteX314" fmla="*/ 477797 w 2632336"/>
                <a:gd name="connsiteY314" fmla="*/ 1668252 h 2179243"/>
                <a:gd name="connsiteX315" fmla="*/ 481079 w 2632336"/>
                <a:gd name="connsiteY315" fmla="*/ 1666501 h 2179243"/>
                <a:gd name="connsiteX316" fmla="*/ 462219 w 2632336"/>
                <a:gd name="connsiteY316" fmla="*/ 1666501 h 2179243"/>
                <a:gd name="connsiteX317" fmla="*/ 471099 w 2632336"/>
                <a:gd name="connsiteY317" fmla="*/ 1661635 h 2179243"/>
                <a:gd name="connsiteX318" fmla="*/ 474380 w 2632336"/>
                <a:gd name="connsiteY318" fmla="*/ 1659885 h 2179243"/>
                <a:gd name="connsiteX319" fmla="*/ 455520 w 2632336"/>
                <a:gd name="connsiteY319" fmla="*/ 1659885 h 2179243"/>
                <a:gd name="connsiteX320" fmla="*/ 464400 w 2632336"/>
                <a:gd name="connsiteY320" fmla="*/ 1655019 h 2179243"/>
                <a:gd name="connsiteX321" fmla="*/ 467681 w 2632336"/>
                <a:gd name="connsiteY321" fmla="*/ 1653268 h 2179243"/>
                <a:gd name="connsiteX322" fmla="*/ 448821 w 2632336"/>
                <a:gd name="connsiteY322" fmla="*/ 1653268 h 2179243"/>
                <a:gd name="connsiteX323" fmla="*/ 457701 w 2632336"/>
                <a:gd name="connsiteY323" fmla="*/ 1648403 h 2179243"/>
                <a:gd name="connsiteX324" fmla="*/ 460982 w 2632336"/>
                <a:gd name="connsiteY324" fmla="*/ 1646651 h 2179243"/>
                <a:gd name="connsiteX325" fmla="*/ 442122 w 2632336"/>
                <a:gd name="connsiteY325" fmla="*/ 1646651 h 2179243"/>
                <a:gd name="connsiteX326" fmla="*/ 451002 w 2632336"/>
                <a:gd name="connsiteY326" fmla="*/ 1641786 h 2179243"/>
                <a:gd name="connsiteX327" fmla="*/ 454285 w 2632336"/>
                <a:gd name="connsiteY327" fmla="*/ 1640034 h 2179243"/>
                <a:gd name="connsiteX328" fmla="*/ 435423 w 2632336"/>
                <a:gd name="connsiteY328" fmla="*/ 1640034 h 2179243"/>
                <a:gd name="connsiteX329" fmla="*/ 444303 w 2632336"/>
                <a:gd name="connsiteY329" fmla="*/ 1635169 h 2179243"/>
                <a:gd name="connsiteX330" fmla="*/ 447585 w 2632336"/>
                <a:gd name="connsiteY330" fmla="*/ 1633418 h 2179243"/>
                <a:gd name="connsiteX331" fmla="*/ 428725 w 2632336"/>
                <a:gd name="connsiteY331" fmla="*/ 1633418 h 2179243"/>
                <a:gd name="connsiteX332" fmla="*/ 437605 w 2632336"/>
                <a:gd name="connsiteY332" fmla="*/ 1628552 h 2179243"/>
                <a:gd name="connsiteX333" fmla="*/ 440886 w 2632336"/>
                <a:gd name="connsiteY333" fmla="*/ 1626801 h 2179243"/>
                <a:gd name="connsiteX334" fmla="*/ 422026 w 2632336"/>
                <a:gd name="connsiteY334" fmla="*/ 1626801 h 2179243"/>
                <a:gd name="connsiteX335" fmla="*/ 430906 w 2632336"/>
                <a:gd name="connsiteY335" fmla="*/ 1621935 h 2179243"/>
                <a:gd name="connsiteX336" fmla="*/ 434187 w 2632336"/>
                <a:gd name="connsiteY336" fmla="*/ 1620185 h 2179243"/>
                <a:gd name="connsiteX337" fmla="*/ 415327 w 2632336"/>
                <a:gd name="connsiteY337" fmla="*/ 1620185 h 2179243"/>
                <a:gd name="connsiteX338" fmla="*/ 424207 w 2632336"/>
                <a:gd name="connsiteY338" fmla="*/ 1615319 h 2179243"/>
                <a:gd name="connsiteX339" fmla="*/ 427488 w 2632336"/>
                <a:gd name="connsiteY339" fmla="*/ 1613568 h 2179243"/>
                <a:gd name="connsiteX340" fmla="*/ 408628 w 2632336"/>
                <a:gd name="connsiteY340" fmla="*/ 1613568 h 2179243"/>
                <a:gd name="connsiteX341" fmla="*/ 417508 w 2632336"/>
                <a:gd name="connsiteY341" fmla="*/ 1608702 h 2179243"/>
                <a:gd name="connsiteX342" fmla="*/ 420790 w 2632336"/>
                <a:gd name="connsiteY342" fmla="*/ 1606951 h 2179243"/>
                <a:gd name="connsiteX343" fmla="*/ 401929 w 2632336"/>
                <a:gd name="connsiteY343" fmla="*/ 1606951 h 2179243"/>
                <a:gd name="connsiteX344" fmla="*/ 410809 w 2632336"/>
                <a:gd name="connsiteY344" fmla="*/ 1602086 h 2179243"/>
                <a:gd name="connsiteX345" fmla="*/ 414091 w 2632336"/>
                <a:gd name="connsiteY345" fmla="*/ 1600335 h 2179243"/>
                <a:gd name="connsiteX346" fmla="*/ 395230 w 2632336"/>
                <a:gd name="connsiteY346" fmla="*/ 1600335 h 2179243"/>
                <a:gd name="connsiteX347" fmla="*/ 404110 w 2632336"/>
                <a:gd name="connsiteY347" fmla="*/ 1595469 h 2179243"/>
                <a:gd name="connsiteX348" fmla="*/ 407392 w 2632336"/>
                <a:gd name="connsiteY348" fmla="*/ 1593718 h 2179243"/>
                <a:gd name="connsiteX349" fmla="*/ 388531 w 2632336"/>
                <a:gd name="connsiteY349" fmla="*/ 1593718 h 2179243"/>
                <a:gd name="connsiteX350" fmla="*/ 397411 w 2632336"/>
                <a:gd name="connsiteY350" fmla="*/ 1588853 h 2179243"/>
                <a:gd name="connsiteX351" fmla="*/ 400693 w 2632336"/>
                <a:gd name="connsiteY351" fmla="*/ 1587102 h 2179243"/>
                <a:gd name="connsiteX352" fmla="*/ 381832 w 2632336"/>
                <a:gd name="connsiteY352" fmla="*/ 1587102 h 2179243"/>
                <a:gd name="connsiteX353" fmla="*/ 390712 w 2632336"/>
                <a:gd name="connsiteY353" fmla="*/ 1582236 h 2179243"/>
                <a:gd name="connsiteX354" fmla="*/ 393994 w 2632336"/>
                <a:gd name="connsiteY354" fmla="*/ 1580485 h 2179243"/>
                <a:gd name="connsiteX355" fmla="*/ 375134 w 2632336"/>
                <a:gd name="connsiteY355" fmla="*/ 1580485 h 2179243"/>
                <a:gd name="connsiteX356" fmla="*/ 384014 w 2632336"/>
                <a:gd name="connsiteY356" fmla="*/ 1575620 h 2179243"/>
                <a:gd name="connsiteX357" fmla="*/ 387296 w 2632336"/>
                <a:gd name="connsiteY357" fmla="*/ 1573869 h 2179243"/>
                <a:gd name="connsiteX358" fmla="*/ 368435 w 2632336"/>
                <a:gd name="connsiteY358" fmla="*/ 1573869 h 2179243"/>
                <a:gd name="connsiteX359" fmla="*/ 377315 w 2632336"/>
                <a:gd name="connsiteY359" fmla="*/ 1569003 h 2179243"/>
                <a:gd name="connsiteX360" fmla="*/ 380597 w 2632336"/>
                <a:gd name="connsiteY360" fmla="*/ 1567252 h 2179243"/>
                <a:gd name="connsiteX361" fmla="*/ 361736 w 2632336"/>
                <a:gd name="connsiteY361" fmla="*/ 1567252 h 2179243"/>
                <a:gd name="connsiteX362" fmla="*/ 370616 w 2632336"/>
                <a:gd name="connsiteY362" fmla="*/ 1562387 h 2179243"/>
                <a:gd name="connsiteX363" fmla="*/ 373898 w 2632336"/>
                <a:gd name="connsiteY363" fmla="*/ 1560636 h 2179243"/>
                <a:gd name="connsiteX364" fmla="*/ 355037 w 2632336"/>
                <a:gd name="connsiteY364" fmla="*/ 1560636 h 2179243"/>
                <a:gd name="connsiteX365" fmla="*/ 363917 w 2632336"/>
                <a:gd name="connsiteY365" fmla="*/ 1555770 h 2179243"/>
                <a:gd name="connsiteX366" fmla="*/ 367199 w 2632336"/>
                <a:gd name="connsiteY366" fmla="*/ 1554019 h 2179243"/>
                <a:gd name="connsiteX367" fmla="*/ 348339 w 2632336"/>
                <a:gd name="connsiteY367" fmla="*/ 1554019 h 2179243"/>
                <a:gd name="connsiteX368" fmla="*/ 357218 w 2632336"/>
                <a:gd name="connsiteY368" fmla="*/ 1549153 h 2179243"/>
                <a:gd name="connsiteX369" fmla="*/ 360500 w 2632336"/>
                <a:gd name="connsiteY369" fmla="*/ 1547403 h 2179243"/>
                <a:gd name="connsiteX370" fmla="*/ 341640 w 2632336"/>
                <a:gd name="connsiteY370" fmla="*/ 1547403 h 2179243"/>
                <a:gd name="connsiteX371" fmla="*/ 350519 w 2632336"/>
                <a:gd name="connsiteY371" fmla="*/ 1542537 h 2179243"/>
                <a:gd name="connsiteX372" fmla="*/ 353803 w 2632336"/>
                <a:gd name="connsiteY372" fmla="*/ 1540785 h 2179243"/>
                <a:gd name="connsiteX373" fmla="*/ 334941 w 2632336"/>
                <a:gd name="connsiteY373" fmla="*/ 1540785 h 2179243"/>
                <a:gd name="connsiteX374" fmla="*/ 343820 w 2632336"/>
                <a:gd name="connsiteY374" fmla="*/ 1535920 h 2179243"/>
                <a:gd name="connsiteX375" fmla="*/ 347102 w 2632336"/>
                <a:gd name="connsiteY375" fmla="*/ 1534169 h 2179243"/>
                <a:gd name="connsiteX376" fmla="*/ 328243 w 2632336"/>
                <a:gd name="connsiteY376" fmla="*/ 1534169 h 2179243"/>
                <a:gd name="connsiteX377" fmla="*/ 337122 w 2632336"/>
                <a:gd name="connsiteY377" fmla="*/ 1529303 h 2179243"/>
                <a:gd name="connsiteX378" fmla="*/ 340404 w 2632336"/>
                <a:gd name="connsiteY378" fmla="*/ 1527552 h 2179243"/>
                <a:gd name="connsiteX379" fmla="*/ 321544 w 2632336"/>
                <a:gd name="connsiteY379" fmla="*/ 1527552 h 2179243"/>
                <a:gd name="connsiteX380" fmla="*/ 330423 w 2632336"/>
                <a:gd name="connsiteY380" fmla="*/ 1522687 h 2179243"/>
                <a:gd name="connsiteX381" fmla="*/ 333705 w 2632336"/>
                <a:gd name="connsiteY381" fmla="*/ 1520936 h 2179243"/>
                <a:gd name="connsiteX382" fmla="*/ 314845 w 2632336"/>
                <a:gd name="connsiteY382" fmla="*/ 1520936 h 2179243"/>
                <a:gd name="connsiteX383" fmla="*/ 323724 w 2632336"/>
                <a:gd name="connsiteY383" fmla="*/ 1516070 h 2179243"/>
                <a:gd name="connsiteX384" fmla="*/ 327006 w 2632336"/>
                <a:gd name="connsiteY384" fmla="*/ 1514319 h 2179243"/>
                <a:gd name="connsiteX385" fmla="*/ 308146 w 2632336"/>
                <a:gd name="connsiteY385" fmla="*/ 1514319 h 2179243"/>
                <a:gd name="connsiteX386" fmla="*/ 317025 w 2632336"/>
                <a:gd name="connsiteY386" fmla="*/ 1509453 h 2179243"/>
                <a:gd name="connsiteX387" fmla="*/ 320307 w 2632336"/>
                <a:gd name="connsiteY387" fmla="*/ 1507703 h 2179243"/>
                <a:gd name="connsiteX388" fmla="*/ 301447 w 2632336"/>
                <a:gd name="connsiteY388" fmla="*/ 1507703 h 2179243"/>
                <a:gd name="connsiteX389" fmla="*/ 310327 w 2632336"/>
                <a:gd name="connsiteY389" fmla="*/ 1502837 h 2179243"/>
                <a:gd name="connsiteX390" fmla="*/ 313608 w 2632336"/>
                <a:gd name="connsiteY390" fmla="*/ 1501086 h 2179243"/>
                <a:gd name="connsiteX391" fmla="*/ 294748 w 2632336"/>
                <a:gd name="connsiteY391" fmla="*/ 1501086 h 2179243"/>
                <a:gd name="connsiteX392" fmla="*/ 303628 w 2632336"/>
                <a:gd name="connsiteY392" fmla="*/ 1496220 h 2179243"/>
                <a:gd name="connsiteX393" fmla="*/ 306909 w 2632336"/>
                <a:gd name="connsiteY393" fmla="*/ 1494469 h 2179243"/>
                <a:gd name="connsiteX394" fmla="*/ 288049 w 2632336"/>
                <a:gd name="connsiteY394" fmla="*/ 1494469 h 2179243"/>
                <a:gd name="connsiteX395" fmla="*/ 296929 w 2632336"/>
                <a:gd name="connsiteY395" fmla="*/ 1489604 h 2179243"/>
                <a:gd name="connsiteX396" fmla="*/ 300210 w 2632336"/>
                <a:gd name="connsiteY396" fmla="*/ 1487853 h 2179243"/>
                <a:gd name="connsiteX397" fmla="*/ 281351 w 2632336"/>
                <a:gd name="connsiteY397" fmla="*/ 1487853 h 2179243"/>
                <a:gd name="connsiteX398" fmla="*/ 290230 w 2632336"/>
                <a:gd name="connsiteY398" fmla="*/ 1482987 h 2179243"/>
                <a:gd name="connsiteX399" fmla="*/ 293512 w 2632336"/>
                <a:gd name="connsiteY399" fmla="*/ 1481236 h 2179243"/>
                <a:gd name="connsiteX400" fmla="*/ 274652 w 2632336"/>
                <a:gd name="connsiteY400" fmla="*/ 1481236 h 2179243"/>
                <a:gd name="connsiteX401" fmla="*/ 283532 w 2632336"/>
                <a:gd name="connsiteY401" fmla="*/ 1476371 h 2179243"/>
                <a:gd name="connsiteX402" fmla="*/ 286813 w 2632336"/>
                <a:gd name="connsiteY402" fmla="*/ 1474620 h 2179243"/>
                <a:gd name="connsiteX403" fmla="*/ 267953 w 2632336"/>
                <a:gd name="connsiteY403" fmla="*/ 1474620 h 2179243"/>
                <a:gd name="connsiteX404" fmla="*/ 276833 w 2632336"/>
                <a:gd name="connsiteY404" fmla="*/ 1469754 h 2179243"/>
                <a:gd name="connsiteX405" fmla="*/ 280114 w 2632336"/>
                <a:gd name="connsiteY405" fmla="*/ 1468003 h 2179243"/>
                <a:gd name="connsiteX406" fmla="*/ 261254 w 2632336"/>
                <a:gd name="connsiteY406" fmla="*/ 1468003 h 2179243"/>
                <a:gd name="connsiteX407" fmla="*/ 270134 w 2632336"/>
                <a:gd name="connsiteY407" fmla="*/ 1463137 h 2179243"/>
                <a:gd name="connsiteX408" fmla="*/ 273415 w 2632336"/>
                <a:gd name="connsiteY408" fmla="*/ 1461387 h 2179243"/>
                <a:gd name="connsiteX409" fmla="*/ 254555 w 2632336"/>
                <a:gd name="connsiteY409" fmla="*/ 1461387 h 2179243"/>
                <a:gd name="connsiteX410" fmla="*/ 263435 w 2632336"/>
                <a:gd name="connsiteY410" fmla="*/ 1456521 h 2179243"/>
                <a:gd name="connsiteX411" fmla="*/ 266716 w 2632336"/>
                <a:gd name="connsiteY411" fmla="*/ 1454770 h 2179243"/>
                <a:gd name="connsiteX412" fmla="*/ 247857 w 2632336"/>
                <a:gd name="connsiteY412" fmla="*/ 1454770 h 2179243"/>
                <a:gd name="connsiteX413" fmla="*/ 256737 w 2632336"/>
                <a:gd name="connsiteY413" fmla="*/ 1449905 h 2179243"/>
                <a:gd name="connsiteX414" fmla="*/ 260020 w 2632336"/>
                <a:gd name="connsiteY414" fmla="*/ 1448153 h 2179243"/>
                <a:gd name="connsiteX415" fmla="*/ 241157 w 2632336"/>
                <a:gd name="connsiteY415" fmla="*/ 1448153 h 2179243"/>
                <a:gd name="connsiteX416" fmla="*/ 250037 w 2632336"/>
                <a:gd name="connsiteY416" fmla="*/ 1443287 h 2179243"/>
                <a:gd name="connsiteX417" fmla="*/ 253319 w 2632336"/>
                <a:gd name="connsiteY417" fmla="*/ 1441536 h 2179243"/>
                <a:gd name="connsiteX418" fmla="*/ 234459 w 2632336"/>
                <a:gd name="connsiteY418" fmla="*/ 1441536 h 2179243"/>
                <a:gd name="connsiteX419" fmla="*/ 243339 w 2632336"/>
                <a:gd name="connsiteY419" fmla="*/ 1436671 h 2179243"/>
                <a:gd name="connsiteX420" fmla="*/ 246620 w 2632336"/>
                <a:gd name="connsiteY420" fmla="*/ 1434920 h 2179243"/>
                <a:gd name="connsiteX421" fmla="*/ 227760 w 2632336"/>
                <a:gd name="connsiteY421" fmla="*/ 1434920 h 2179243"/>
                <a:gd name="connsiteX422" fmla="*/ 236640 w 2632336"/>
                <a:gd name="connsiteY422" fmla="*/ 1430054 h 2179243"/>
                <a:gd name="connsiteX423" fmla="*/ 239921 w 2632336"/>
                <a:gd name="connsiteY423" fmla="*/ 1428303 h 2179243"/>
                <a:gd name="connsiteX424" fmla="*/ 221061 w 2632336"/>
                <a:gd name="connsiteY424" fmla="*/ 1428303 h 2179243"/>
                <a:gd name="connsiteX425" fmla="*/ 229941 w 2632336"/>
                <a:gd name="connsiteY425" fmla="*/ 1423437 h 2179243"/>
                <a:gd name="connsiteX426" fmla="*/ 233223 w 2632336"/>
                <a:gd name="connsiteY426" fmla="*/ 1421687 h 2179243"/>
                <a:gd name="connsiteX427" fmla="*/ 214362 w 2632336"/>
                <a:gd name="connsiteY427" fmla="*/ 1421687 h 2179243"/>
                <a:gd name="connsiteX428" fmla="*/ 223242 w 2632336"/>
                <a:gd name="connsiteY428" fmla="*/ 1416821 h 2179243"/>
                <a:gd name="connsiteX429" fmla="*/ 226524 w 2632336"/>
                <a:gd name="connsiteY429" fmla="*/ 1415070 h 2179243"/>
                <a:gd name="connsiteX430" fmla="*/ 207663 w 2632336"/>
                <a:gd name="connsiteY430" fmla="*/ 1415070 h 2179243"/>
                <a:gd name="connsiteX431" fmla="*/ 216543 w 2632336"/>
                <a:gd name="connsiteY431" fmla="*/ 1410204 h 2179243"/>
                <a:gd name="connsiteX432" fmla="*/ 219825 w 2632336"/>
                <a:gd name="connsiteY432" fmla="*/ 1408453 h 2179243"/>
                <a:gd name="connsiteX433" fmla="*/ 200965 w 2632336"/>
                <a:gd name="connsiteY433" fmla="*/ 1408453 h 2179243"/>
                <a:gd name="connsiteX434" fmla="*/ 209845 w 2632336"/>
                <a:gd name="connsiteY434" fmla="*/ 1403588 h 2179243"/>
                <a:gd name="connsiteX435" fmla="*/ 213127 w 2632336"/>
                <a:gd name="connsiteY435" fmla="*/ 1401837 h 2179243"/>
                <a:gd name="connsiteX436" fmla="*/ 194266 w 2632336"/>
                <a:gd name="connsiteY436" fmla="*/ 1401837 h 2179243"/>
                <a:gd name="connsiteX437" fmla="*/ 203146 w 2632336"/>
                <a:gd name="connsiteY437" fmla="*/ 1396971 h 2179243"/>
                <a:gd name="connsiteX438" fmla="*/ 206428 w 2632336"/>
                <a:gd name="connsiteY438" fmla="*/ 1395220 h 2179243"/>
                <a:gd name="connsiteX439" fmla="*/ 187567 w 2632336"/>
                <a:gd name="connsiteY439" fmla="*/ 1395220 h 2179243"/>
                <a:gd name="connsiteX440" fmla="*/ 196447 w 2632336"/>
                <a:gd name="connsiteY440" fmla="*/ 1390355 h 2179243"/>
                <a:gd name="connsiteX441" fmla="*/ 199729 w 2632336"/>
                <a:gd name="connsiteY441" fmla="*/ 1388604 h 2179243"/>
                <a:gd name="connsiteX442" fmla="*/ 180868 w 2632336"/>
                <a:gd name="connsiteY442" fmla="*/ 1388604 h 2179243"/>
                <a:gd name="connsiteX443" fmla="*/ 189748 w 2632336"/>
                <a:gd name="connsiteY443" fmla="*/ 1383738 h 2179243"/>
                <a:gd name="connsiteX444" fmla="*/ 193030 w 2632336"/>
                <a:gd name="connsiteY444" fmla="*/ 1381987 h 2179243"/>
                <a:gd name="connsiteX445" fmla="*/ 174169 w 2632336"/>
                <a:gd name="connsiteY445" fmla="*/ 1381987 h 2179243"/>
                <a:gd name="connsiteX446" fmla="*/ 183049 w 2632336"/>
                <a:gd name="connsiteY446" fmla="*/ 1377122 h 2179243"/>
                <a:gd name="connsiteX447" fmla="*/ 186331 w 2632336"/>
                <a:gd name="connsiteY447" fmla="*/ 1375371 h 2179243"/>
                <a:gd name="connsiteX448" fmla="*/ 167470 w 2632336"/>
                <a:gd name="connsiteY448" fmla="*/ 1375371 h 2179243"/>
                <a:gd name="connsiteX449" fmla="*/ 176350 w 2632336"/>
                <a:gd name="connsiteY449" fmla="*/ 1370505 h 2179243"/>
                <a:gd name="connsiteX450" fmla="*/ 179632 w 2632336"/>
                <a:gd name="connsiteY450" fmla="*/ 1368754 h 2179243"/>
                <a:gd name="connsiteX451" fmla="*/ 160772 w 2632336"/>
                <a:gd name="connsiteY451" fmla="*/ 1368754 h 2179243"/>
                <a:gd name="connsiteX452" fmla="*/ 169651 w 2632336"/>
                <a:gd name="connsiteY452" fmla="*/ 1363889 h 2179243"/>
                <a:gd name="connsiteX453" fmla="*/ 172933 w 2632336"/>
                <a:gd name="connsiteY453" fmla="*/ 1362138 h 2179243"/>
                <a:gd name="connsiteX454" fmla="*/ 154073 w 2632336"/>
                <a:gd name="connsiteY454" fmla="*/ 1362138 h 2179243"/>
                <a:gd name="connsiteX455" fmla="*/ 162953 w 2632336"/>
                <a:gd name="connsiteY455" fmla="*/ 1357272 h 2179243"/>
                <a:gd name="connsiteX456" fmla="*/ 166235 w 2632336"/>
                <a:gd name="connsiteY456" fmla="*/ 1355521 h 2179243"/>
                <a:gd name="connsiteX457" fmla="*/ 147374 w 2632336"/>
                <a:gd name="connsiteY457" fmla="*/ 1355521 h 2179243"/>
                <a:gd name="connsiteX458" fmla="*/ 156254 w 2632336"/>
                <a:gd name="connsiteY458" fmla="*/ 1350655 h 2179243"/>
                <a:gd name="connsiteX459" fmla="*/ 159537 w 2632336"/>
                <a:gd name="connsiteY459" fmla="*/ 1348904 h 2179243"/>
                <a:gd name="connsiteX460" fmla="*/ 140675 w 2632336"/>
                <a:gd name="connsiteY460" fmla="*/ 1348904 h 2179243"/>
                <a:gd name="connsiteX461" fmla="*/ 149555 w 2632336"/>
                <a:gd name="connsiteY461" fmla="*/ 1344038 h 2179243"/>
                <a:gd name="connsiteX462" fmla="*/ 152837 w 2632336"/>
                <a:gd name="connsiteY462" fmla="*/ 1342287 h 2179243"/>
                <a:gd name="connsiteX463" fmla="*/ 133977 w 2632336"/>
                <a:gd name="connsiteY463" fmla="*/ 1342287 h 2179243"/>
                <a:gd name="connsiteX464" fmla="*/ 142856 w 2632336"/>
                <a:gd name="connsiteY464" fmla="*/ 1337422 h 2179243"/>
                <a:gd name="connsiteX465" fmla="*/ 146138 w 2632336"/>
                <a:gd name="connsiteY465" fmla="*/ 1335671 h 2179243"/>
                <a:gd name="connsiteX466" fmla="*/ 127278 w 2632336"/>
                <a:gd name="connsiteY466" fmla="*/ 1335671 h 2179243"/>
                <a:gd name="connsiteX467" fmla="*/ 136157 w 2632336"/>
                <a:gd name="connsiteY467" fmla="*/ 1330805 h 2179243"/>
                <a:gd name="connsiteX468" fmla="*/ 139439 w 2632336"/>
                <a:gd name="connsiteY468" fmla="*/ 1329054 h 2179243"/>
                <a:gd name="connsiteX469" fmla="*/ 120579 w 2632336"/>
                <a:gd name="connsiteY469" fmla="*/ 1329054 h 2179243"/>
                <a:gd name="connsiteX470" fmla="*/ 129458 w 2632336"/>
                <a:gd name="connsiteY470" fmla="*/ 1324189 h 2179243"/>
                <a:gd name="connsiteX471" fmla="*/ 132740 w 2632336"/>
                <a:gd name="connsiteY471" fmla="*/ 1322438 h 2179243"/>
                <a:gd name="connsiteX472" fmla="*/ 113880 w 2632336"/>
                <a:gd name="connsiteY472" fmla="*/ 1322438 h 2179243"/>
                <a:gd name="connsiteX473" fmla="*/ 122760 w 2632336"/>
                <a:gd name="connsiteY473" fmla="*/ 1317572 h 2179243"/>
                <a:gd name="connsiteX474" fmla="*/ 126041 w 2632336"/>
                <a:gd name="connsiteY474" fmla="*/ 1315821 h 2179243"/>
                <a:gd name="connsiteX475" fmla="*/ 107182 w 2632336"/>
                <a:gd name="connsiteY475" fmla="*/ 1315821 h 2179243"/>
                <a:gd name="connsiteX476" fmla="*/ 116061 w 2632336"/>
                <a:gd name="connsiteY476" fmla="*/ 1310955 h 2179243"/>
                <a:gd name="connsiteX477" fmla="*/ 119343 w 2632336"/>
                <a:gd name="connsiteY477" fmla="*/ 1309205 h 2179243"/>
                <a:gd name="connsiteX478" fmla="*/ 100483 w 2632336"/>
                <a:gd name="connsiteY478" fmla="*/ 1309205 h 2179243"/>
                <a:gd name="connsiteX479" fmla="*/ 109362 w 2632336"/>
                <a:gd name="connsiteY479" fmla="*/ 1304339 h 2179243"/>
                <a:gd name="connsiteX480" fmla="*/ 112644 w 2632336"/>
                <a:gd name="connsiteY480" fmla="*/ 1302588 h 2179243"/>
                <a:gd name="connsiteX481" fmla="*/ 93784 w 2632336"/>
                <a:gd name="connsiteY481" fmla="*/ 1302588 h 2179243"/>
                <a:gd name="connsiteX482" fmla="*/ 102663 w 2632336"/>
                <a:gd name="connsiteY482" fmla="*/ 1297722 h 2179243"/>
                <a:gd name="connsiteX483" fmla="*/ 105945 w 2632336"/>
                <a:gd name="connsiteY483" fmla="*/ 1295971 h 2179243"/>
                <a:gd name="connsiteX484" fmla="*/ 87085 w 2632336"/>
                <a:gd name="connsiteY484" fmla="*/ 1295971 h 2179243"/>
                <a:gd name="connsiteX485" fmla="*/ 95965 w 2632336"/>
                <a:gd name="connsiteY485" fmla="*/ 1291106 h 2179243"/>
                <a:gd name="connsiteX486" fmla="*/ 99246 w 2632336"/>
                <a:gd name="connsiteY486" fmla="*/ 1289355 h 2179243"/>
                <a:gd name="connsiteX487" fmla="*/ 80386 w 2632336"/>
                <a:gd name="connsiteY487" fmla="*/ 1289355 h 2179243"/>
                <a:gd name="connsiteX488" fmla="*/ 89266 w 2632336"/>
                <a:gd name="connsiteY488" fmla="*/ 1284489 h 2179243"/>
                <a:gd name="connsiteX489" fmla="*/ 92547 w 2632336"/>
                <a:gd name="connsiteY489" fmla="*/ 1282738 h 2179243"/>
                <a:gd name="connsiteX490" fmla="*/ 73687 w 2632336"/>
                <a:gd name="connsiteY490" fmla="*/ 1282738 h 2179243"/>
                <a:gd name="connsiteX491" fmla="*/ 82567 w 2632336"/>
                <a:gd name="connsiteY491" fmla="*/ 1277873 h 2179243"/>
                <a:gd name="connsiteX492" fmla="*/ 85848 w 2632336"/>
                <a:gd name="connsiteY492" fmla="*/ 1276122 h 2179243"/>
                <a:gd name="connsiteX493" fmla="*/ 66988 w 2632336"/>
                <a:gd name="connsiteY493" fmla="*/ 1276122 h 2179243"/>
                <a:gd name="connsiteX494" fmla="*/ 75868 w 2632336"/>
                <a:gd name="connsiteY494" fmla="*/ 1271256 h 2179243"/>
                <a:gd name="connsiteX495" fmla="*/ 79149 w 2632336"/>
                <a:gd name="connsiteY495" fmla="*/ 1269505 h 2179243"/>
                <a:gd name="connsiteX496" fmla="*/ 60290 w 2632336"/>
                <a:gd name="connsiteY496" fmla="*/ 1269505 h 2179243"/>
                <a:gd name="connsiteX497" fmla="*/ 69170 w 2632336"/>
                <a:gd name="connsiteY497" fmla="*/ 1264640 h 2179243"/>
                <a:gd name="connsiteX498" fmla="*/ 72451 w 2632336"/>
                <a:gd name="connsiteY498" fmla="*/ 1262889 h 2179243"/>
                <a:gd name="connsiteX499" fmla="*/ 53591 w 2632336"/>
                <a:gd name="connsiteY499" fmla="*/ 1262889 h 2179243"/>
                <a:gd name="connsiteX500" fmla="*/ 62471 w 2632336"/>
                <a:gd name="connsiteY500" fmla="*/ 1258023 h 2179243"/>
                <a:gd name="connsiteX501" fmla="*/ 65754 w 2632336"/>
                <a:gd name="connsiteY501" fmla="*/ 1256272 h 2179243"/>
                <a:gd name="connsiteX502" fmla="*/ 46892 w 2632336"/>
                <a:gd name="connsiteY502" fmla="*/ 1256272 h 2179243"/>
                <a:gd name="connsiteX503" fmla="*/ 55772 w 2632336"/>
                <a:gd name="connsiteY503" fmla="*/ 1251406 h 2179243"/>
                <a:gd name="connsiteX504" fmla="*/ 59053 w 2632336"/>
                <a:gd name="connsiteY504" fmla="*/ 1249655 h 2179243"/>
                <a:gd name="connsiteX505" fmla="*/ 40193 w 2632336"/>
                <a:gd name="connsiteY505" fmla="*/ 1249655 h 2179243"/>
                <a:gd name="connsiteX506" fmla="*/ 49073 w 2632336"/>
                <a:gd name="connsiteY506" fmla="*/ 1244789 h 2179243"/>
                <a:gd name="connsiteX507" fmla="*/ 52354 w 2632336"/>
                <a:gd name="connsiteY507" fmla="*/ 1243038 h 2179243"/>
                <a:gd name="connsiteX508" fmla="*/ 33494 w 2632336"/>
                <a:gd name="connsiteY508" fmla="*/ 1243038 h 2179243"/>
                <a:gd name="connsiteX509" fmla="*/ 42374 w 2632336"/>
                <a:gd name="connsiteY509" fmla="*/ 1238173 h 2179243"/>
                <a:gd name="connsiteX510" fmla="*/ 45656 w 2632336"/>
                <a:gd name="connsiteY510" fmla="*/ 1236422 h 2179243"/>
                <a:gd name="connsiteX511" fmla="*/ 26795 w 2632336"/>
                <a:gd name="connsiteY511" fmla="*/ 1236422 h 2179243"/>
                <a:gd name="connsiteX512" fmla="*/ 35675 w 2632336"/>
                <a:gd name="connsiteY512" fmla="*/ 1231556 h 2179243"/>
                <a:gd name="connsiteX513" fmla="*/ 38957 w 2632336"/>
                <a:gd name="connsiteY513" fmla="*/ 1229805 h 2179243"/>
                <a:gd name="connsiteX514" fmla="*/ 20096 w 2632336"/>
                <a:gd name="connsiteY514" fmla="*/ 1229805 h 2179243"/>
                <a:gd name="connsiteX515" fmla="*/ 28976 w 2632336"/>
                <a:gd name="connsiteY515" fmla="*/ 1224940 h 2179243"/>
                <a:gd name="connsiteX516" fmla="*/ 32258 w 2632336"/>
                <a:gd name="connsiteY516" fmla="*/ 1223189 h 2179243"/>
                <a:gd name="connsiteX517" fmla="*/ 13398 w 2632336"/>
                <a:gd name="connsiteY517" fmla="*/ 1223189 h 2179243"/>
                <a:gd name="connsiteX518" fmla="*/ 22278 w 2632336"/>
                <a:gd name="connsiteY518" fmla="*/ 1218323 h 2179243"/>
                <a:gd name="connsiteX519" fmla="*/ 25560 w 2632336"/>
                <a:gd name="connsiteY519" fmla="*/ 1216572 h 2179243"/>
                <a:gd name="connsiteX520" fmla="*/ 6699 w 2632336"/>
                <a:gd name="connsiteY520" fmla="*/ 1216572 h 2179243"/>
                <a:gd name="connsiteX521" fmla="*/ 15579 w 2632336"/>
                <a:gd name="connsiteY521" fmla="*/ 1211707 h 2179243"/>
                <a:gd name="connsiteX522" fmla="*/ 18861 w 2632336"/>
                <a:gd name="connsiteY522" fmla="*/ 1209956 h 2179243"/>
                <a:gd name="connsiteX523" fmla="*/ 0 w 2632336"/>
                <a:gd name="connsiteY523" fmla="*/ 1209956 h 2179243"/>
                <a:gd name="connsiteX524" fmla="*/ 104917 w 2632336"/>
                <a:gd name="connsiteY524" fmla="*/ 1156524 h 2179243"/>
                <a:gd name="connsiteX525" fmla="*/ 201340 w 2632336"/>
                <a:gd name="connsiteY525" fmla="*/ 1115124 h 2179243"/>
                <a:gd name="connsiteX526" fmla="*/ 250762 w 2632336"/>
                <a:gd name="connsiteY526" fmla="*/ 1119565 h 2179243"/>
                <a:gd name="connsiteX527" fmla="*/ 278533 w 2632336"/>
                <a:gd name="connsiteY527" fmla="*/ 1121849 h 2179243"/>
                <a:gd name="connsiteX528" fmla="*/ 278858 w 2632336"/>
                <a:gd name="connsiteY528" fmla="*/ 1120731 h 2179243"/>
                <a:gd name="connsiteX529" fmla="*/ 270236 w 2632336"/>
                <a:gd name="connsiteY529" fmla="*/ 1120731 h 2179243"/>
                <a:gd name="connsiteX530" fmla="*/ 272160 w 2632336"/>
                <a:gd name="connsiteY530" fmla="*/ 1114113 h 2179243"/>
                <a:gd name="connsiteX531" fmla="*/ 263537 w 2632336"/>
                <a:gd name="connsiteY531" fmla="*/ 1114113 h 2179243"/>
                <a:gd name="connsiteX532" fmla="*/ 265461 w 2632336"/>
                <a:gd name="connsiteY532" fmla="*/ 1107497 h 2179243"/>
                <a:gd name="connsiteX533" fmla="*/ 256838 w 2632336"/>
                <a:gd name="connsiteY533" fmla="*/ 1107497 h 2179243"/>
                <a:gd name="connsiteX534" fmla="*/ 258762 w 2632336"/>
                <a:gd name="connsiteY534" fmla="*/ 1100880 h 2179243"/>
                <a:gd name="connsiteX535" fmla="*/ 250140 w 2632336"/>
                <a:gd name="connsiteY535" fmla="*/ 1100880 h 2179243"/>
                <a:gd name="connsiteX536" fmla="*/ 252063 w 2632336"/>
                <a:gd name="connsiteY536" fmla="*/ 1094264 h 2179243"/>
                <a:gd name="connsiteX537" fmla="*/ 243441 w 2632336"/>
                <a:gd name="connsiteY537" fmla="*/ 1094264 h 2179243"/>
                <a:gd name="connsiteX538" fmla="*/ 245364 w 2632336"/>
                <a:gd name="connsiteY538" fmla="*/ 1087647 h 2179243"/>
                <a:gd name="connsiteX539" fmla="*/ 236742 w 2632336"/>
                <a:gd name="connsiteY539" fmla="*/ 1087647 h 2179243"/>
                <a:gd name="connsiteX540" fmla="*/ 238665 w 2632336"/>
                <a:gd name="connsiteY540" fmla="*/ 1081031 h 2179243"/>
                <a:gd name="connsiteX541" fmla="*/ 230043 w 2632336"/>
                <a:gd name="connsiteY541" fmla="*/ 1081031 h 2179243"/>
                <a:gd name="connsiteX542" fmla="*/ 231967 w 2632336"/>
                <a:gd name="connsiteY542" fmla="*/ 1074414 h 2179243"/>
                <a:gd name="connsiteX543" fmla="*/ 223345 w 2632336"/>
                <a:gd name="connsiteY543" fmla="*/ 1074414 h 2179243"/>
                <a:gd name="connsiteX544" fmla="*/ 225268 w 2632336"/>
                <a:gd name="connsiteY544" fmla="*/ 1067798 h 2179243"/>
                <a:gd name="connsiteX545" fmla="*/ 216646 w 2632336"/>
                <a:gd name="connsiteY545" fmla="*/ 1067798 h 2179243"/>
                <a:gd name="connsiteX546" fmla="*/ 346597 w 2632336"/>
                <a:gd name="connsiteY546" fmla="*/ 620810 h 2179243"/>
                <a:gd name="connsiteX547" fmla="*/ 527769 w 2632336"/>
                <a:gd name="connsiteY547" fmla="*/ 620810 h 2179243"/>
                <a:gd name="connsiteX548" fmla="*/ 525873 w 2632336"/>
                <a:gd name="connsiteY548" fmla="*/ 627426 h 2179243"/>
                <a:gd name="connsiteX549" fmla="*/ 534468 w 2632336"/>
                <a:gd name="connsiteY549" fmla="*/ 627426 h 2179243"/>
                <a:gd name="connsiteX550" fmla="*/ 532572 w 2632336"/>
                <a:gd name="connsiteY550" fmla="*/ 634042 h 2179243"/>
                <a:gd name="connsiteX551" fmla="*/ 541167 w 2632336"/>
                <a:gd name="connsiteY551" fmla="*/ 634042 h 2179243"/>
                <a:gd name="connsiteX552" fmla="*/ 539271 w 2632336"/>
                <a:gd name="connsiteY552" fmla="*/ 640658 h 2179243"/>
                <a:gd name="connsiteX553" fmla="*/ 547865 w 2632336"/>
                <a:gd name="connsiteY553" fmla="*/ 640658 h 2179243"/>
                <a:gd name="connsiteX554" fmla="*/ 545969 w 2632336"/>
                <a:gd name="connsiteY554" fmla="*/ 647276 h 2179243"/>
                <a:gd name="connsiteX555" fmla="*/ 554564 w 2632336"/>
                <a:gd name="connsiteY555" fmla="*/ 647276 h 2179243"/>
                <a:gd name="connsiteX556" fmla="*/ 552668 w 2632336"/>
                <a:gd name="connsiteY556" fmla="*/ 653894 h 2179243"/>
                <a:gd name="connsiteX557" fmla="*/ 561263 w 2632336"/>
                <a:gd name="connsiteY557" fmla="*/ 653894 h 2179243"/>
                <a:gd name="connsiteX558" fmla="*/ 559367 w 2632336"/>
                <a:gd name="connsiteY558" fmla="*/ 660511 h 2179243"/>
                <a:gd name="connsiteX559" fmla="*/ 567962 w 2632336"/>
                <a:gd name="connsiteY559" fmla="*/ 660511 h 2179243"/>
                <a:gd name="connsiteX560" fmla="*/ 566066 w 2632336"/>
                <a:gd name="connsiteY560" fmla="*/ 667127 h 2179243"/>
                <a:gd name="connsiteX561" fmla="*/ 574660 w 2632336"/>
                <a:gd name="connsiteY561" fmla="*/ 667127 h 2179243"/>
                <a:gd name="connsiteX562" fmla="*/ 572764 w 2632336"/>
                <a:gd name="connsiteY562" fmla="*/ 673744 h 2179243"/>
                <a:gd name="connsiteX563" fmla="*/ 574220 w 2632336"/>
                <a:gd name="connsiteY563" fmla="*/ 673744 h 2179243"/>
                <a:gd name="connsiteX564" fmla="*/ 589693 w 2632336"/>
                <a:gd name="connsiteY564" fmla="*/ 620810 h 2179243"/>
                <a:gd name="connsiteX565" fmla="*/ 770156 w 2632336"/>
                <a:gd name="connsiteY565" fmla="*/ 620810 h 2179243"/>
                <a:gd name="connsiteX566" fmla="*/ 768226 w 2632336"/>
                <a:gd name="connsiteY566" fmla="*/ 627426 h 2179243"/>
                <a:gd name="connsiteX567" fmla="*/ 776855 w 2632336"/>
                <a:gd name="connsiteY567" fmla="*/ 627426 h 2179243"/>
                <a:gd name="connsiteX568" fmla="*/ 774925 w 2632336"/>
                <a:gd name="connsiteY568" fmla="*/ 634042 h 2179243"/>
                <a:gd name="connsiteX569" fmla="*/ 783554 w 2632336"/>
                <a:gd name="connsiteY569" fmla="*/ 634042 h 2179243"/>
                <a:gd name="connsiteX570" fmla="*/ 781624 w 2632336"/>
                <a:gd name="connsiteY570" fmla="*/ 640658 h 2179243"/>
                <a:gd name="connsiteX571" fmla="*/ 790252 w 2632336"/>
                <a:gd name="connsiteY571" fmla="*/ 640658 h 2179243"/>
                <a:gd name="connsiteX572" fmla="*/ 788322 w 2632336"/>
                <a:gd name="connsiteY572" fmla="*/ 647276 h 2179243"/>
                <a:gd name="connsiteX573" fmla="*/ 796951 w 2632336"/>
                <a:gd name="connsiteY573" fmla="*/ 647276 h 2179243"/>
                <a:gd name="connsiteX574" fmla="*/ 795021 w 2632336"/>
                <a:gd name="connsiteY574" fmla="*/ 653894 h 2179243"/>
                <a:gd name="connsiteX575" fmla="*/ 803650 w 2632336"/>
                <a:gd name="connsiteY575" fmla="*/ 653894 h 2179243"/>
                <a:gd name="connsiteX576" fmla="*/ 801720 w 2632336"/>
                <a:gd name="connsiteY576" fmla="*/ 660511 h 2179243"/>
                <a:gd name="connsiteX577" fmla="*/ 810349 w 2632336"/>
                <a:gd name="connsiteY577" fmla="*/ 660511 h 2179243"/>
                <a:gd name="connsiteX578" fmla="*/ 808419 w 2632336"/>
                <a:gd name="connsiteY578" fmla="*/ 667127 h 2179243"/>
                <a:gd name="connsiteX579" fmla="*/ 813042 w 2632336"/>
                <a:gd name="connsiteY579" fmla="*/ 667127 h 2179243"/>
                <a:gd name="connsiteX580" fmla="*/ 826506 w 2632336"/>
                <a:gd name="connsiteY580" fmla="*/ 620810 h 2179243"/>
                <a:gd name="connsiteX581" fmla="*/ 978890 w 2632336"/>
                <a:gd name="connsiteY581" fmla="*/ 620810 h 2179243"/>
                <a:gd name="connsiteX582" fmla="*/ 972521 w 2632336"/>
                <a:gd name="connsiteY582" fmla="*/ 614713 h 2179243"/>
                <a:gd name="connsiteX583" fmla="*/ 972260 w 2632336"/>
                <a:gd name="connsiteY583" fmla="*/ 614259 h 2179243"/>
                <a:gd name="connsiteX584" fmla="*/ 965822 w 2632336"/>
                <a:gd name="connsiteY584" fmla="*/ 608098 h 2179243"/>
                <a:gd name="connsiteX585" fmla="*/ 965561 w 2632336"/>
                <a:gd name="connsiteY585" fmla="*/ 607643 h 2179243"/>
                <a:gd name="connsiteX586" fmla="*/ 959123 w 2632336"/>
                <a:gd name="connsiteY586" fmla="*/ 601482 h 2179243"/>
                <a:gd name="connsiteX587" fmla="*/ 958861 w 2632336"/>
                <a:gd name="connsiteY587" fmla="*/ 601026 h 2179243"/>
                <a:gd name="connsiteX588" fmla="*/ 952425 w 2632336"/>
                <a:gd name="connsiteY588" fmla="*/ 594865 h 2179243"/>
                <a:gd name="connsiteX589" fmla="*/ 952164 w 2632336"/>
                <a:gd name="connsiteY589" fmla="*/ 594410 h 2179243"/>
                <a:gd name="connsiteX590" fmla="*/ 945726 w 2632336"/>
                <a:gd name="connsiteY590" fmla="*/ 588249 h 2179243"/>
                <a:gd name="connsiteX591" fmla="*/ 945465 w 2632336"/>
                <a:gd name="connsiteY591" fmla="*/ 587794 h 2179243"/>
                <a:gd name="connsiteX592" fmla="*/ 939027 w 2632336"/>
                <a:gd name="connsiteY592" fmla="*/ 581633 h 2179243"/>
                <a:gd name="connsiteX593" fmla="*/ 938766 w 2632336"/>
                <a:gd name="connsiteY593" fmla="*/ 581178 h 2179243"/>
                <a:gd name="connsiteX594" fmla="*/ 932328 w 2632336"/>
                <a:gd name="connsiteY594" fmla="*/ 575016 h 2179243"/>
                <a:gd name="connsiteX595" fmla="*/ 932067 w 2632336"/>
                <a:gd name="connsiteY595" fmla="*/ 574561 h 2179243"/>
                <a:gd name="connsiteX596" fmla="*/ 925629 w 2632336"/>
                <a:gd name="connsiteY596" fmla="*/ 568398 h 2179243"/>
                <a:gd name="connsiteX597" fmla="*/ 925368 w 2632336"/>
                <a:gd name="connsiteY597" fmla="*/ 567942 h 2179243"/>
                <a:gd name="connsiteX598" fmla="*/ 918931 w 2632336"/>
                <a:gd name="connsiteY598" fmla="*/ 561782 h 2179243"/>
                <a:gd name="connsiteX599" fmla="*/ 918670 w 2632336"/>
                <a:gd name="connsiteY599" fmla="*/ 561328 h 2179243"/>
                <a:gd name="connsiteX600" fmla="*/ 912231 w 2632336"/>
                <a:gd name="connsiteY600" fmla="*/ 555165 h 2179243"/>
                <a:gd name="connsiteX601" fmla="*/ 911970 w 2632336"/>
                <a:gd name="connsiteY601" fmla="*/ 554709 h 2179243"/>
                <a:gd name="connsiteX602" fmla="*/ 906459 w 2632336"/>
                <a:gd name="connsiteY602" fmla="*/ 549435 h 2179243"/>
                <a:gd name="connsiteX603" fmla="*/ 901809 w 2632336"/>
                <a:gd name="connsiteY603" fmla="*/ 546088 h 2179243"/>
                <a:gd name="connsiteX604" fmla="*/ 865340 w 2632336"/>
                <a:gd name="connsiteY604" fmla="*/ 508851 h 2179243"/>
                <a:gd name="connsiteX605" fmla="*/ 865079 w 2632336"/>
                <a:gd name="connsiteY605" fmla="*/ 508395 h 2179243"/>
                <a:gd name="connsiteX606" fmla="*/ 859567 w 2632336"/>
                <a:gd name="connsiteY606" fmla="*/ 503119 h 2179243"/>
                <a:gd name="connsiteX607" fmla="*/ 854918 w 2632336"/>
                <a:gd name="connsiteY607" fmla="*/ 499774 h 2179243"/>
                <a:gd name="connsiteX608" fmla="*/ 818448 w 2632336"/>
                <a:gd name="connsiteY608" fmla="*/ 462536 h 2179243"/>
                <a:gd name="connsiteX609" fmla="*/ 818187 w 2632336"/>
                <a:gd name="connsiteY609" fmla="*/ 462080 h 2179243"/>
                <a:gd name="connsiteX610" fmla="*/ 812675 w 2632336"/>
                <a:gd name="connsiteY610" fmla="*/ 456806 h 2179243"/>
                <a:gd name="connsiteX611" fmla="*/ 808026 w 2632336"/>
                <a:gd name="connsiteY611" fmla="*/ 453460 h 2179243"/>
                <a:gd name="connsiteX612" fmla="*/ 771557 w 2632336"/>
                <a:gd name="connsiteY612" fmla="*/ 416216 h 2179243"/>
                <a:gd name="connsiteX613" fmla="*/ 771296 w 2632336"/>
                <a:gd name="connsiteY613" fmla="*/ 415761 h 2179243"/>
                <a:gd name="connsiteX614" fmla="*/ 765783 w 2632336"/>
                <a:gd name="connsiteY614" fmla="*/ 410485 h 2179243"/>
                <a:gd name="connsiteX615" fmla="*/ 761134 w 2632336"/>
                <a:gd name="connsiteY615" fmla="*/ 407138 h 2179243"/>
                <a:gd name="connsiteX616" fmla="*/ 724665 w 2632336"/>
                <a:gd name="connsiteY616" fmla="*/ 369901 h 2179243"/>
                <a:gd name="connsiteX617" fmla="*/ 724403 w 2632336"/>
                <a:gd name="connsiteY617" fmla="*/ 369444 h 2179243"/>
                <a:gd name="connsiteX618" fmla="*/ 718892 w 2632336"/>
                <a:gd name="connsiteY618" fmla="*/ 364171 h 2179243"/>
                <a:gd name="connsiteX619" fmla="*/ 714242 w 2632336"/>
                <a:gd name="connsiteY619" fmla="*/ 360824 h 2179243"/>
                <a:gd name="connsiteX620" fmla="*/ 677773 w 2632336"/>
                <a:gd name="connsiteY620" fmla="*/ 323585 h 2179243"/>
                <a:gd name="connsiteX621" fmla="*/ 677512 w 2632336"/>
                <a:gd name="connsiteY621" fmla="*/ 323131 h 2179243"/>
                <a:gd name="connsiteX622" fmla="*/ 671074 w 2632336"/>
                <a:gd name="connsiteY622" fmla="*/ 316969 h 2179243"/>
                <a:gd name="connsiteX623" fmla="*/ 649494 w 2632336"/>
                <a:gd name="connsiteY623" fmla="*/ 258732 h 2179243"/>
                <a:gd name="connsiteX624" fmla="*/ 884805 w 2632336"/>
                <a:gd name="connsiteY624" fmla="*/ 155142 h 2179243"/>
                <a:gd name="connsiteX625" fmla="*/ 1010863 w 2632336"/>
                <a:gd name="connsiteY625" fmla="*/ 69688 h 2179243"/>
                <a:gd name="connsiteX626" fmla="*/ 1463546 w 2632336"/>
                <a:gd name="connsiteY626" fmla="*/ 1890 h 2179243"/>
                <a:gd name="connsiteX627" fmla="*/ 1596871 w 2632336"/>
                <a:gd name="connsiteY627" fmla="*/ 147 h 217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Lst>
              <a:rect l="l" t="t" r="r" b="b"/>
              <a:pathLst>
                <a:path w="2632336" h="2179243">
                  <a:moveTo>
                    <a:pt x="1596871" y="147"/>
                  </a:moveTo>
                  <a:cubicBezTo>
                    <a:pt x="1644063" y="613"/>
                    <a:pt x="1694007" y="2212"/>
                    <a:pt x="1746697" y="5198"/>
                  </a:cubicBezTo>
                  <a:cubicBezTo>
                    <a:pt x="2226077" y="68096"/>
                    <a:pt x="2285788" y="146295"/>
                    <a:pt x="2285788" y="146295"/>
                  </a:cubicBezTo>
                  <a:cubicBezTo>
                    <a:pt x="2285788" y="146295"/>
                    <a:pt x="2315147" y="165156"/>
                    <a:pt x="2336096" y="188471"/>
                  </a:cubicBezTo>
                  <a:lnTo>
                    <a:pt x="2336569" y="189158"/>
                  </a:lnTo>
                  <a:lnTo>
                    <a:pt x="2342795" y="195086"/>
                  </a:lnTo>
                  <a:lnTo>
                    <a:pt x="2343268" y="195772"/>
                  </a:lnTo>
                  <a:lnTo>
                    <a:pt x="2349494" y="201703"/>
                  </a:lnTo>
                  <a:lnTo>
                    <a:pt x="2349969" y="202390"/>
                  </a:lnTo>
                  <a:lnTo>
                    <a:pt x="2356192" y="208318"/>
                  </a:lnTo>
                  <a:lnTo>
                    <a:pt x="2356665" y="209003"/>
                  </a:lnTo>
                  <a:lnTo>
                    <a:pt x="2362891" y="214935"/>
                  </a:lnTo>
                  <a:lnTo>
                    <a:pt x="2363364" y="215620"/>
                  </a:lnTo>
                  <a:lnTo>
                    <a:pt x="2369590" y="221550"/>
                  </a:lnTo>
                  <a:lnTo>
                    <a:pt x="2370063" y="222236"/>
                  </a:lnTo>
                  <a:lnTo>
                    <a:pt x="2376289" y="228167"/>
                  </a:lnTo>
                  <a:lnTo>
                    <a:pt x="2376762" y="228852"/>
                  </a:lnTo>
                  <a:lnTo>
                    <a:pt x="2382988" y="234784"/>
                  </a:lnTo>
                  <a:lnTo>
                    <a:pt x="2383462" y="235472"/>
                  </a:lnTo>
                  <a:lnTo>
                    <a:pt x="2389687" y="241401"/>
                  </a:lnTo>
                  <a:lnTo>
                    <a:pt x="2390160" y="242087"/>
                  </a:lnTo>
                  <a:lnTo>
                    <a:pt x="2396386" y="248017"/>
                  </a:lnTo>
                  <a:lnTo>
                    <a:pt x="2396860" y="248705"/>
                  </a:lnTo>
                  <a:lnTo>
                    <a:pt x="2403084" y="254634"/>
                  </a:lnTo>
                  <a:lnTo>
                    <a:pt x="2403557" y="255318"/>
                  </a:lnTo>
                  <a:lnTo>
                    <a:pt x="2409783" y="261250"/>
                  </a:lnTo>
                  <a:lnTo>
                    <a:pt x="2410256" y="261935"/>
                  </a:lnTo>
                  <a:lnTo>
                    <a:pt x="2416482" y="267865"/>
                  </a:lnTo>
                  <a:lnTo>
                    <a:pt x="2416955" y="268551"/>
                  </a:lnTo>
                  <a:lnTo>
                    <a:pt x="2423181" y="274483"/>
                  </a:lnTo>
                  <a:lnTo>
                    <a:pt x="2423654" y="275169"/>
                  </a:lnTo>
                  <a:lnTo>
                    <a:pt x="2429879" y="281101"/>
                  </a:lnTo>
                  <a:lnTo>
                    <a:pt x="2430353" y="281787"/>
                  </a:lnTo>
                  <a:lnTo>
                    <a:pt x="2436578" y="287717"/>
                  </a:lnTo>
                  <a:lnTo>
                    <a:pt x="2437052" y="288403"/>
                  </a:lnTo>
                  <a:lnTo>
                    <a:pt x="2443277" y="294334"/>
                  </a:lnTo>
                  <a:lnTo>
                    <a:pt x="2443752" y="295021"/>
                  </a:lnTo>
                  <a:lnTo>
                    <a:pt x="2449975" y="300950"/>
                  </a:lnTo>
                  <a:lnTo>
                    <a:pt x="2450449" y="301635"/>
                  </a:lnTo>
                  <a:lnTo>
                    <a:pt x="2456674" y="307566"/>
                  </a:lnTo>
                  <a:lnTo>
                    <a:pt x="2457148" y="308251"/>
                  </a:lnTo>
                  <a:lnTo>
                    <a:pt x="2463373" y="314182"/>
                  </a:lnTo>
                  <a:lnTo>
                    <a:pt x="2463847" y="314868"/>
                  </a:lnTo>
                  <a:lnTo>
                    <a:pt x="2470072" y="320798"/>
                  </a:lnTo>
                  <a:lnTo>
                    <a:pt x="2470546" y="321484"/>
                  </a:lnTo>
                  <a:lnTo>
                    <a:pt x="2476771" y="327415"/>
                  </a:lnTo>
                  <a:lnTo>
                    <a:pt x="2477246" y="328102"/>
                  </a:lnTo>
                  <a:lnTo>
                    <a:pt x="2483470" y="334032"/>
                  </a:lnTo>
                  <a:lnTo>
                    <a:pt x="2483943" y="334719"/>
                  </a:lnTo>
                  <a:lnTo>
                    <a:pt x="2490169" y="340649"/>
                  </a:lnTo>
                  <a:lnTo>
                    <a:pt x="2490644" y="341336"/>
                  </a:lnTo>
                  <a:lnTo>
                    <a:pt x="2496867" y="347265"/>
                  </a:lnTo>
                  <a:lnTo>
                    <a:pt x="2497341" y="347951"/>
                  </a:lnTo>
                  <a:lnTo>
                    <a:pt x="2503566" y="353882"/>
                  </a:lnTo>
                  <a:lnTo>
                    <a:pt x="2504039" y="354567"/>
                  </a:lnTo>
                  <a:lnTo>
                    <a:pt x="2510265" y="360498"/>
                  </a:lnTo>
                  <a:lnTo>
                    <a:pt x="2510738" y="361184"/>
                  </a:lnTo>
                  <a:lnTo>
                    <a:pt x="2516964" y="367114"/>
                  </a:lnTo>
                  <a:lnTo>
                    <a:pt x="2517437" y="367800"/>
                  </a:lnTo>
                  <a:lnTo>
                    <a:pt x="2523663" y="373731"/>
                  </a:lnTo>
                  <a:lnTo>
                    <a:pt x="2524136" y="374416"/>
                  </a:lnTo>
                  <a:lnTo>
                    <a:pt x="2530362" y="380347"/>
                  </a:lnTo>
                  <a:lnTo>
                    <a:pt x="2530835" y="381033"/>
                  </a:lnTo>
                  <a:lnTo>
                    <a:pt x="2537061" y="386964"/>
                  </a:lnTo>
                  <a:lnTo>
                    <a:pt x="2537536" y="387651"/>
                  </a:lnTo>
                  <a:lnTo>
                    <a:pt x="2543759" y="393580"/>
                  </a:lnTo>
                  <a:lnTo>
                    <a:pt x="2544232" y="394265"/>
                  </a:lnTo>
                  <a:lnTo>
                    <a:pt x="2550458" y="400196"/>
                  </a:lnTo>
                  <a:lnTo>
                    <a:pt x="2550931" y="400882"/>
                  </a:lnTo>
                  <a:lnTo>
                    <a:pt x="2557157" y="406811"/>
                  </a:lnTo>
                  <a:lnTo>
                    <a:pt x="2557630" y="407497"/>
                  </a:lnTo>
                  <a:lnTo>
                    <a:pt x="2563856" y="413429"/>
                  </a:lnTo>
                  <a:lnTo>
                    <a:pt x="2564329" y="414114"/>
                  </a:lnTo>
                  <a:lnTo>
                    <a:pt x="2570555" y="420046"/>
                  </a:lnTo>
                  <a:lnTo>
                    <a:pt x="2571030" y="420733"/>
                  </a:lnTo>
                  <a:lnTo>
                    <a:pt x="2577253" y="426664"/>
                  </a:lnTo>
                  <a:lnTo>
                    <a:pt x="2577726" y="427349"/>
                  </a:lnTo>
                  <a:lnTo>
                    <a:pt x="2583953" y="433281"/>
                  </a:lnTo>
                  <a:lnTo>
                    <a:pt x="2584427" y="433968"/>
                  </a:lnTo>
                  <a:lnTo>
                    <a:pt x="2590651" y="439898"/>
                  </a:lnTo>
                  <a:lnTo>
                    <a:pt x="2591124" y="440584"/>
                  </a:lnTo>
                  <a:lnTo>
                    <a:pt x="2593164" y="442528"/>
                  </a:lnTo>
                  <a:lnTo>
                    <a:pt x="2603662" y="483355"/>
                  </a:lnTo>
                  <a:cubicBezTo>
                    <a:pt x="2613063" y="529295"/>
                    <a:pt x="2620232" y="576049"/>
                    <a:pt x="2625050" y="623497"/>
                  </a:cubicBezTo>
                  <a:lnTo>
                    <a:pt x="2632336" y="767788"/>
                  </a:lnTo>
                  <a:lnTo>
                    <a:pt x="2632336" y="767828"/>
                  </a:lnTo>
                  <a:lnTo>
                    <a:pt x="2625050" y="912119"/>
                  </a:lnTo>
                  <a:cubicBezTo>
                    <a:pt x="2557589" y="1576396"/>
                    <a:pt x="2029490" y="2104496"/>
                    <a:pt x="1365212" y="2171957"/>
                  </a:cubicBezTo>
                  <a:lnTo>
                    <a:pt x="1220920" y="2179243"/>
                  </a:lnTo>
                  <a:lnTo>
                    <a:pt x="1220882" y="2179243"/>
                  </a:lnTo>
                  <a:lnTo>
                    <a:pt x="1076590" y="2171957"/>
                  </a:lnTo>
                  <a:lnTo>
                    <a:pt x="975923" y="2156593"/>
                  </a:lnTo>
                  <a:lnTo>
                    <a:pt x="976792" y="2156130"/>
                  </a:lnTo>
                  <a:lnTo>
                    <a:pt x="972887" y="2156130"/>
                  </a:lnTo>
                  <a:lnTo>
                    <a:pt x="961189" y="2154345"/>
                  </a:lnTo>
                  <a:lnTo>
                    <a:pt x="966811" y="2151264"/>
                  </a:lnTo>
                  <a:lnTo>
                    <a:pt x="970093" y="2149513"/>
                  </a:lnTo>
                  <a:lnTo>
                    <a:pt x="951232" y="2149513"/>
                  </a:lnTo>
                  <a:cubicBezTo>
                    <a:pt x="951232" y="2149513"/>
                    <a:pt x="954450" y="2147722"/>
                    <a:pt x="960112" y="2144647"/>
                  </a:cubicBezTo>
                  <a:lnTo>
                    <a:pt x="963394" y="2142897"/>
                  </a:lnTo>
                  <a:lnTo>
                    <a:pt x="944533" y="2142897"/>
                  </a:lnTo>
                  <a:cubicBezTo>
                    <a:pt x="944533" y="2142897"/>
                    <a:pt x="947751" y="2141105"/>
                    <a:pt x="953413" y="2138031"/>
                  </a:cubicBezTo>
                  <a:lnTo>
                    <a:pt x="956695" y="2136280"/>
                  </a:lnTo>
                  <a:lnTo>
                    <a:pt x="937835" y="2136280"/>
                  </a:lnTo>
                  <a:cubicBezTo>
                    <a:pt x="937835" y="2136280"/>
                    <a:pt x="941053" y="2134489"/>
                    <a:pt x="946714" y="2131414"/>
                  </a:cubicBezTo>
                  <a:lnTo>
                    <a:pt x="949996" y="2129663"/>
                  </a:lnTo>
                  <a:lnTo>
                    <a:pt x="931136" y="2129663"/>
                  </a:lnTo>
                  <a:cubicBezTo>
                    <a:pt x="931136" y="2129663"/>
                    <a:pt x="934354" y="2127872"/>
                    <a:pt x="940015" y="2124798"/>
                  </a:cubicBezTo>
                  <a:lnTo>
                    <a:pt x="943297" y="2123047"/>
                  </a:lnTo>
                  <a:lnTo>
                    <a:pt x="924437" y="2123047"/>
                  </a:lnTo>
                  <a:cubicBezTo>
                    <a:pt x="924437" y="2123047"/>
                    <a:pt x="927655" y="2121255"/>
                    <a:pt x="933316" y="2118181"/>
                  </a:cubicBezTo>
                  <a:lnTo>
                    <a:pt x="936600" y="2116429"/>
                  </a:lnTo>
                  <a:lnTo>
                    <a:pt x="917738" y="2116429"/>
                  </a:lnTo>
                  <a:cubicBezTo>
                    <a:pt x="917738" y="2116429"/>
                    <a:pt x="920957" y="2114638"/>
                    <a:pt x="926618" y="2111564"/>
                  </a:cubicBezTo>
                  <a:lnTo>
                    <a:pt x="929898" y="2109814"/>
                  </a:lnTo>
                  <a:lnTo>
                    <a:pt x="911040" y="2109814"/>
                  </a:lnTo>
                  <a:cubicBezTo>
                    <a:pt x="911040" y="2109814"/>
                    <a:pt x="914258" y="2108023"/>
                    <a:pt x="919919" y="2104948"/>
                  </a:cubicBezTo>
                  <a:lnTo>
                    <a:pt x="923202" y="2103197"/>
                  </a:lnTo>
                  <a:lnTo>
                    <a:pt x="904341" y="2103197"/>
                  </a:lnTo>
                  <a:cubicBezTo>
                    <a:pt x="904341" y="2103197"/>
                    <a:pt x="907559" y="2101405"/>
                    <a:pt x="913220" y="2098331"/>
                  </a:cubicBezTo>
                  <a:lnTo>
                    <a:pt x="916502" y="2096580"/>
                  </a:lnTo>
                  <a:lnTo>
                    <a:pt x="897642" y="2096580"/>
                  </a:lnTo>
                  <a:cubicBezTo>
                    <a:pt x="897642" y="2096580"/>
                    <a:pt x="900860" y="2094789"/>
                    <a:pt x="906521" y="2091714"/>
                  </a:cubicBezTo>
                  <a:lnTo>
                    <a:pt x="909803" y="2089963"/>
                  </a:lnTo>
                  <a:lnTo>
                    <a:pt x="890943" y="2089963"/>
                  </a:lnTo>
                  <a:cubicBezTo>
                    <a:pt x="890943" y="2089963"/>
                    <a:pt x="894161" y="2088172"/>
                    <a:pt x="899822" y="2085098"/>
                  </a:cubicBezTo>
                  <a:lnTo>
                    <a:pt x="903104" y="2083347"/>
                  </a:lnTo>
                  <a:lnTo>
                    <a:pt x="884244" y="2083347"/>
                  </a:lnTo>
                  <a:cubicBezTo>
                    <a:pt x="884244" y="2083347"/>
                    <a:pt x="887462" y="2081555"/>
                    <a:pt x="893124" y="2078481"/>
                  </a:cubicBezTo>
                  <a:lnTo>
                    <a:pt x="896405" y="2076730"/>
                  </a:lnTo>
                  <a:lnTo>
                    <a:pt x="877545" y="2076730"/>
                  </a:lnTo>
                  <a:cubicBezTo>
                    <a:pt x="877545" y="2076730"/>
                    <a:pt x="880763" y="2074939"/>
                    <a:pt x="886425" y="2071865"/>
                  </a:cubicBezTo>
                  <a:lnTo>
                    <a:pt x="889706" y="2070114"/>
                  </a:lnTo>
                  <a:lnTo>
                    <a:pt x="870847" y="2070114"/>
                  </a:lnTo>
                  <a:cubicBezTo>
                    <a:pt x="870847" y="2070114"/>
                    <a:pt x="874065" y="2068322"/>
                    <a:pt x="879726" y="2065248"/>
                  </a:cubicBezTo>
                  <a:lnTo>
                    <a:pt x="883008" y="2063497"/>
                  </a:lnTo>
                  <a:lnTo>
                    <a:pt x="864148" y="2063497"/>
                  </a:lnTo>
                  <a:cubicBezTo>
                    <a:pt x="864148" y="2063497"/>
                    <a:pt x="867366" y="2061706"/>
                    <a:pt x="873028" y="2058632"/>
                  </a:cubicBezTo>
                  <a:lnTo>
                    <a:pt x="876309" y="2056881"/>
                  </a:lnTo>
                  <a:lnTo>
                    <a:pt x="857449" y="2056881"/>
                  </a:lnTo>
                  <a:cubicBezTo>
                    <a:pt x="857449" y="2056881"/>
                    <a:pt x="860667" y="2055089"/>
                    <a:pt x="866329" y="2052015"/>
                  </a:cubicBezTo>
                  <a:lnTo>
                    <a:pt x="869610" y="2050264"/>
                  </a:lnTo>
                  <a:lnTo>
                    <a:pt x="850750" y="2050264"/>
                  </a:lnTo>
                  <a:cubicBezTo>
                    <a:pt x="850750" y="2050264"/>
                    <a:pt x="853968" y="2048473"/>
                    <a:pt x="859630" y="2045399"/>
                  </a:cubicBezTo>
                  <a:lnTo>
                    <a:pt x="862911" y="2043647"/>
                  </a:lnTo>
                  <a:lnTo>
                    <a:pt x="844051" y="2043647"/>
                  </a:lnTo>
                  <a:cubicBezTo>
                    <a:pt x="844051" y="2043647"/>
                    <a:pt x="847269" y="2041856"/>
                    <a:pt x="852931" y="2038782"/>
                  </a:cubicBezTo>
                  <a:lnTo>
                    <a:pt x="856212" y="2037031"/>
                  </a:lnTo>
                  <a:lnTo>
                    <a:pt x="837352" y="2037031"/>
                  </a:lnTo>
                  <a:cubicBezTo>
                    <a:pt x="837352" y="2037031"/>
                    <a:pt x="840570" y="2035240"/>
                    <a:pt x="846232" y="2032165"/>
                  </a:cubicBezTo>
                  <a:lnTo>
                    <a:pt x="849514" y="2030414"/>
                  </a:lnTo>
                  <a:lnTo>
                    <a:pt x="830653" y="2030414"/>
                  </a:lnTo>
                  <a:cubicBezTo>
                    <a:pt x="830653" y="2030414"/>
                    <a:pt x="833871" y="2028623"/>
                    <a:pt x="839533" y="2025549"/>
                  </a:cubicBezTo>
                  <a:lnTo>
                    <a:pt x="842815" y="2023798"/>
                  </a:lnTo>
                  <a:lnTo>
                    <a:pt x="823955" y="2023798"/>
                  </a:lnTo>
                  <a:cubicBezTo>
                    <a:pt x="823955" y="2023798"/>
                    <a:pt x="827173" y="2022007"/>
                    <a:pt x="832835" y="2018932"/>
                  </a:cubicBezTo>
                  <a:lnTo>
                    <a:pt x="836118" y="2017181"/>
                  </a:lnTo>
                  <a:lnTo>
                    <a:pt x="817256" y="2017181"/>
                  </a:lnTo>
                  <a:cubicBezTo>
                    <a:pt x="817256" y="2017181"/>
                    <a:pt x="820474" y="2015389"/>
                    <a:pt x="826136" y="2012315"/>
                  </a:cubicBezTo>
                  <a:lnTo>
                    <a:pt x="829417" y="2010564"/>
                  </a:lnTo>
                  <a:lnTo>
                    <a:pt x="810557" y="2010564"/>
                  </a:lnTo>
                  <a:cubicBezTo>
                    <a:pt x="810557" y="2010564"/>
                    <a:pt x="813775" y="2008773"/>
                    <a:pt x="819437" y="2005698"/>
                  </a:cubicBezTo>
                  <a:lnTo>
                    <a:pt x="822719" y="2003947"/>
                  </a:lnTo>
                  <a:lnTo>
                    <a:pt x="803858" y="2003947"/>
                  </a:lnTo>
                  <a:cubicBezTo>
                    <a:pt x="803858" y="2003947"/>
                    <a:pt x="807076" y="2002156"/>
                    <a:pt x="812738" y="1999082"/>
                  </a:cubicBezTo>
                  <a:lnTo>
                    <a:pt x="816020" y="1997331"/>
                  </a:lnTo>
                  <a:lnTo>
                    <a:pt x="797159" y="1997331"/>
                  </a:lnTo>
                  <a:cubicBezTo>
                    <a:pt x="797159" y="1997331"/>
                    <a:pt x="800377" y="1995539"/>
                    <a:pt x="806039" y="1992465"/>
                  </a:cubicBezTo>
                  <a:lnTo>
                    <a:pt x="809321" y="1990714"/>
                  </a:lnTo>
                  <a:lnTo>
                    <a:pt x="790461" y="1990714"/>
                  </a:lnTo>
                  <a:cubicBezTo>
                    <a:pt x="790461" y="1990714"/>
                    <a:pt x="793679" y="1988923"/>
                    <a:pt x="799341" y="1985849"/>
                  </a:cubicBezTo>
                  <a:lnTo>
                    <a:pt x="802622" y="1984098"/>
                  </a:lnTo>
                  <a:lnTo>
                    <a:pt x="783761" y="1984098"/>
                  </a:lnTo>
                  <a:cubicBezTo>
                    <a:pt x="783761" y="1984098"/>
                    <a:pt x="786979" y="1982307"/>
                    <a:pt x="792641" y="1979232"/>
                  </a:cubicBezTo>
                  <a:lnTo>
                    <a:pt x="795923" y="1977481"/>
                  </a:lnTo>
                  <a:lnTo>
                    <a:pt x="777063" y="1977481"/>
                  </a:lnTo>
                  <a:cubicBezTo>
                    <a:pt x="777063" y="1977481"/>
                    <a:pt x="780281" y="1975690"/>
                    <a:pt x="785943" y="1972616"/>
                  </a:cubicBezTo>
                  <a:lnTo>
                    <a:pt x="789225" y="1970865"/>
                  </a:lnTo>
                  <a:lnTo>
                    <a:pt x="770364" y="1970865"/>
                  </a:lnTo>
                  <a:cubicBezTo>
                    <a:pt x="770364" y="1970865"/>
                    <a:pt x="773582" y="1969073"/>
                    <a:pt x="779244" y="1965999"/>
                  </a:cubicBezTo>
                  <a:lnTo>
                    <a:pt x="782526" y="1964248"/>
                  </a:lnTo>
                  <a:lnTo>
                    <a:pt x="763665" y="1964248"/>
                  </a:lnTo>
                  <a:cubicBezTo>
                    <a:pt x="763665" y="1964248"/>
                    <a:pt x="766883" y="1962457"/>
                    <a:pt x="772545" y="1959383"/>
                  </a:cubicBezTo>
                  <a:lnTo>
                    <a:pt x="775827" y="1957632"/>
                  </a:lnTo>
                  <a:lnTo>
                    <a:pt x="756966" y="1957632"/>
                  </a:lnTo>
                  <a:cubicBezTo>
                    <a:pt x="756966" y="1957632"/>
                    <a:pt x="760184" y="1955840"/>
                    <a:pt x="765846" y="1952766"/>
                  </a:cubicBezTo>
                  <a:lnTo>
                    <a:pt x="769128" y="1951015"/>
                  </a:lnTo>
                  <a:lnTo>
                    <a:pt x="750268" y="1951015"/>
                  </a:lnTo>
                  <a:cubicBezTo>
                    <a:pt x="750268" y="1951015"/>
                    <a:pt x="753486" y="1949224"/>
                    <a:pt x="759147" y="1946149"/>
                  </a:cubicBezTo>
                  <a:lnTo>
                    <a:pt x="762429" y="1944399"/>
                  </a:lnTo>
                  <a:lnTo>
                    <a:pt x="743569" y="1944399"/>
                  </a:lnTo>
                  <a:cubicBezTo>
                    <a:pt x="743569" y="1944399"/>
                    <a:pt x="746787" y="1942607"/>
                    <a:pt x="752449" y="1939533"/>
                  </a:cubicBezTo>
                  <a:lnTo>
                    <a:pt x="755731" y="1937782"/>
                  </a:lnTo>
                  <a:lnTo>
                    <a:pt x="736870" y="1937782"/>
                  </a:lnTo>
                  <a:cubicBezTo>
                    <a:pt x="736870" y="1937782"/>
                    <a:pt x="740088" y="1935991"/>
                    <a:pt x="745750" y="1932916"/>
                  </a:cubicBezTo>
                  <a:lnTo>
                    <a:pt x="749032" y="1931165"/>
                  </a:lnTo>
                  <a:lnTo>
                    <a:pt x="730171" y="1931165"/>
                  </a:lnTo>
                  <a:cubicBezTo>
                    <a:pt x="730171" y="1931165"/>
                    <a:pt x="733390" y="1929374"/>
                    <a:pt x="739051" y="1926300"/>
                  </a:cubicBezTo>
                  <a:lnTo>
                    <a:pt x="742333" y="1924549"/>
                  </a:lnTo>
                  <a:lnTo>
                    <a:pt x="723473" y="1924549"/>
                  </a:lnTo>
                  <a:cubicBezTo>
                    <a:pt x="723473" y="1924549"/>
                    <a:pt x="726691" y="1922757"/>
                    <a:pt x="732352" y="1919683"/>
                  </a:cubicBezTo>
                  <a:lnTo>
                    <a:pt x="735635" y="1917932"/>
                  </a:lnTo>
                  <a:lnTo>
                    <a:pt x="716774" y="1917932"/>
                  </a:lnTo>
                  <a:cubicBezTo>
                    <a:pt x="716774" y="1917932"/>
                    <a:pt x="719992" y="1916140"/>
                    <a:pt x="725653" y="1913066"/>
                  </a:cubicBezTo>
                  <a:lnTo>
                    <a:pt x="728935" y="1911315"/>
                  </a:lnTo>
                  <a:lnTo>
                    <a:pt x="710075" y="1911315"/>
                  </a:lnTo>
                  <a:cubicBezTo>
                    <a:pt x="710075" y="1911315"/>
                    <a:pt x="713293" y="1909524"/>
                    <a:pt x="718954" y="1906449"/>
                  </a:cubicBezTo>
                  <a:lnTo>
                    <a:pt x="722236" y="1904699"/>
                  </a:lnTo>
                  <a:lnTo>
                    <a:pt x="703376" y="1904699"/>
                  </a:lnTo>
                  <a:cubicBezTo>
                    <a:pt x="703376" y="1904699"/>
                    <a:pt x="706594" y="1902907"/>
                    <a:pt x="712255" y="1899833"/>
                  </a:cubicBezTo>
                  <a:lnTo>
                    <a:pt x="715537" y="1898082"/>
                  </a:lnTo>
                  <a:lnTo>
                    <a:pt x="696678" y="1898082"/>
                  </a:lnTo>
                  <a:cubicBezTo>
                    <a:pt x="696678" y="1898082"/>
                    <a:pt x="699896" y="1896291"/>
                    <a:pt x="705557" y="1893216"/>
                  </a:cubicBezTo>
                  <a:lnTo>
                    <a:pt x="708839" y="1891465"/>
                  </a:lnTo>
                  <a:lnTo>
                    <a:pt x="689979" y="1891465"/>
                  </a:lnTo>
                  <a:cubicBezTo>
                    <a:pt x="689979" y="1891465"/>
                    <a:pt x="693197" y="1889674"/>
                    <a:pt x="698858" y="1886600"/>
                  </a:cubicBezTo>
                  <a:lnTo>
                    <a:pt x="702140" y="1884849"/>
                  </a:lnTo>
                  <a:lnTo>
                    <a:pt x="683280" y="1884849"/>
                  </a:lnTo>
                  <a:cubicBezTo>
                    <a:pt x="683280" y="1884849"/>
                    <a:pt x="686498" y="1883057"/>
                    <a:pt x="692159" y="1879983"/>
                  </a:cubicBezTo>
                  <a:lnTo>
                    <a:pt x="695441" y="1878232"/>
                  </a:lnTo>
                  <a:lnTo>
                    <a:pt x="676581" y="1878232"/>
                  </a:lnTo>
                  <a:cubicBezTo>
                    <a:pt x="676581" y="1878232"/>
                    <a:pt x="679799" y="1876441"/>
                    <a:pt x="685461" y="1873367"/>
                  </a:cubicBezTo>
                  <a:lnTo>
                    <a:pt x="688742" y="1871616"/>
                  </a:lnTo>
                  <a:lnTo>
                    <a:pt x="669882" y="1871616"/>
                  </a:lnTo>
                  <a:cubicBezTo>
                    <a:pt x="669882" y="1871616"/>
                    <a:pt x="673100" y="1869824"/>
                    <a:pt x="678762" y="1866750"/>
                  </a:cubicBezTo>
                  <a:lnTo>
                    <a:pt x="682043" y="1864999"/>
                  </a:lnTo>
                  <a:lnTo>
                    <a:pt x="663183" y="1864999"/>
                  </a:lnTo>
                  <a:cubicBezTo>
                    <a:pt x="663183" y="1864999"/>
                    <a:pt x="666401" y="1863208"/>
                    <a:pt x="672063" y="1860133"/>
                  </a:cubicBezTo>
                  <a:lnTo>
                    <a:pt x="675344" y="1858383"/>
                  </a:lnTo>
                  <a:lnTo>
                    <a:pt x="656484" y="1858383"/>
                  </a:lnTo>
                  <a:cubicBezTo>
                    <a:pt x="656484" y="1858383"/>
                    <a:pt x="659702" y="1856591"/>
                    <a:pt x="665364" y="1853517"/>
                  </a:cubicBezTo>
                  <a:lnTo>
                    <a:pt x="668645" y="1851766"/>
                  </a:lnTo>
                  <a:lnTo>
                    <a:pt x="649786" y="1851766"/>
                  </a:lnTo>
                  <a:cubicBezTo>
                    <a:pt x="649786" y="1851766"/>
                    <a:pt x="653004" y="1849975"/>
                    <a:pt x="658666" y="1846901"/>
                  </a:cubicBezTo>
                  <a:lnTo>
                    <a:pt x="661947" y="1845149"/>
                  </a:lnTo>
                  <a:lnTo>
                    <a:pt x="643087" y="1845149"/>
                  </a:lnTo>
                  <a:cubicBezTo>
                    <a:pt x="643087" y="1845149"/>
                    <a:pt x="646305" y="1843358"/>
                    <a:pt x="651967" y="1840284"/>
                  </a:cubicBezTo>
                  <a:lnTo>
                    <a:pt x="655248" y="1838533"/>
                  </a:lnTo>
                  <a:lnTo>
                    <a:pt x="636388" y="1838533"/>
                  </a:lnTo>
                  <a:cubicBezTo>
                    <a:pt x="636388" y="1838533"/>
                    <a:pt x="639606" y="1836742"/>
                    <a:pt x="645268" y="1833667"/>
                  </a:cubicBezTo>
                  <a:lnTo>
                    <a:pt x="648549" y="1831916"/>
                  </a:lnTo>
                  <a:lnTo>
                    <a:pt x="629689" y="1831916"/>
                  </a:lnTo>
                  <a:cubicBezTo>
                    <a:pt x="629689" y="1831916"/>
                    <a:pt x="632907" y="1830125"/>
                    <a:pt x="638569" y="1827051"/>
                  </a:cubicBezTo>
                  <a:lnTo>
                    <a:pt x="641852" y="1825299"/>
                  </a:lnTo>
                  <a:lnTo>
                    <a:pt x="622990" y="1825299"/>
                  </a:lnTo>
                  <a:cubicBezTo>
                    <a:pt x="622990" y="1825299"/>
                    <a:pt x="626208" y="1823508"/>
                    <a:pt x="631870" y="1820433"/>
                  </a:cubicBezTo>
                  <a:lnTo>
                    <a:pt x="635152" y="1818683"/>
                  </a:lnTo>
                  <a:lnTo>
                    <a:pt x="616291" y="1818683"/>
                  </a:lnTo>
                  <a:cubicBezTo>
                    <a:pt x="616291" y="1818683"/>
                    <a:pt x="619509" y="1816891"/>
                    <a:pt x="625171" y="1813817"/>
                  </a:cubicBezTo>
                  <a:lnTo>
                    <a:pt x="628453" y="1812066"/>
                  </a:lnTo>
                  <a:lnTo>
                    <a:pt x="609592" y="1812066"/>
                  </a:lnTo>
                  <a:cubicBezTo>
                    <a:pt x="609592" y="1812066"/>
                    <a:pt x="612810" y="1810275"/>
                    <a:pt x="618472" y="1807200"/>
                  </a:cubicBezTo>
                  <a:lnTo>
                    <a:pt x="621754" y="1805449"/>
                  </a:lnTo>
                  <a:lnTo>
                    <a:pt x="602894" y="1805449"/>
                  </a:lnTo>
                  <a:cubicBezTo>
                    <a:pt x="602894" y="1805449"/>
                    <a:pt x="606112" y="1803658"/>
                    <a:pt x="611774" y="1800584"/>
                  </a:cubicBezTo>
                  <a:lnTo>
                    <a:pt x="615055" y="1798833"/>
                  </a:lnTo>
                  <a:lnTo>
                    <a:pt x="596195" y="1798833"/>
                  </a:lnTo>
                  <a:cubicBezTo>
                    <a:pt x="596195" y="1798833"/>
                    <a:pt x="599413" y="1797041"/>
                    <a:pt x="605075" y="1793967"/>
                  </a:cubicBezTo>
                  <a:lnTo>
                    <a:pt x="608357" y="1792216"/>
                  </a:lnTo>
                  <a:lnTo>
                    <a:pt x="589496" y="1792216"/>
                  </a:lnTo>
                  <a:cubicBezTo>
                    <a:pt x="589496" y="1792216"/>
                    <a:pt x="592714" y="1790425"/>
                    <a:pt x="598376" y="1787351"/>
                  </a:cubicBezTo>
                  <a:lnTo>
                    <a:pt x="601658" y="1785600"/>
                  </a:lnTo>
                  <a:lnTo>
                    <a:pt x="582797" y="1785600"/>
                  </a:lnTo>
                  <a:cubicBezTo>
                    <a:pt x="582797" y="1785600"/>
                    <a:pt x="586015" y="1783809"/>
                    <a:pt x="591677" y="1780734"/>
                  </a:cubicBezTo>
                  <a:lnTo>
                    <a:pt x="594959" y="1778983"/>
                  </a:lnTo>
                  <a:lnTo>
                    <a:pt x="576098" y="1778983"/>
                  </a:lnTo>
                  <a:cubicBezTo>
                    <a:pt x="576098" y="1778983"/>
                    <a:pt x="579316" y="1777192"/>
                    <a:pt x="584978" y="1774118"/>
                  </a:cubicBezTo>
                  <a:lnTo>
                    <a:pt x="588260" y="1772367"/>
                  </a:lnTo>
                  <a:lnTo>
                    <a:pt x="569399" y="1772367"/>
                  </a:lnTo>
                  <a:cubicBezTo>
                    <a:pt x="569399" y="1772367"/>
                    <a:pt x="572617" y="1770575"/>
                    <a:pt x="578279" y="1767501"/>
                  </a:cubicBezTo>
                  <a:lnTo>
                    <a:pt x="581561" y="1765750"/>
                  </a:lnTo>
                  <a:lnTo>
                    <a:pt x="562700" y="1765750"/>
                  </a:lnTo>
                  <a:cubicBezTo>
                    <a:pt x="562700" y="1765750"/>
                    <a:pt x="565919" y="1763959"/>
                    <a:pt x="571580" y="1760885"/>
                  </a:cubicBezTo>
                  <a:lnTo>
                    <a:pt x="574862" y="1759134"/>
                  </a:lnTo>
                  <a:lnTo>
                    <a:pt x="556002" y="1759134"/>
                  </a:lnTo>
                  <a:cubicBezTo>
                    <a:pt x="556002" y="1759134"/>
                    <a:pt x="559220" y="1757342"/>
                    <a:pt x="564882" y="1754268"/>
                  </a:cubicBezTo>
                  <a:lnTo>
                    <a:pt x="568164" y="1752517"/>
                  </a:lnTo>
                  <a:lnTo>
                    <a:pt x="549303" y="1752517"/>
                  </a:lnTo>
                  <a:cubicBezTo>
                    <a:pt x="549303" y="1752517"/>
                    <a:pt x="552521" y="1750726"/>
                    <a:pt x="558183" y="1747651"/>
                  </a:cubicBezTo>
                  <a:lnTo>
                    <a:pt x="561465" y="1745901"/>
                  </a:lnTo>
                  <a:lnTo>
                    <a:pt x="542604" y="1745901"/>
                  </a:lnTo>
                  <a:cubicBezTo>
                    <a:pt x="542604" y="1745901"/>
                    <a:pt x="545822" y="1744109"/>
                    <a:pt x="551484" y="1741035"/>
                  </a:cubicBezTo>
                  <a:lnTo>
                    <a:pt x="554766" y="1739284"/>
                  </a:lnTo>
                  <a:lnTo>
                    <a:pt x="535906" y="1739284"/>
                  </a:lnTo>
                  <a:cubicBezTo>
                    <a:pt x="535906" y="1739284"/>
                    <a:pt x="539124" y="1737493"/>
                    <a:pt x="544785" y="1734418"/>
                  </a:cubicBezTo>
                  <a:lnTo>
                    <a:pt x="548067" y="1732667"/>
                  </a:lnTo>
                  <a:lnTo>
                    <a:pt x="529207" y="1732667"/>
                  </a:lnTo>
                  <a:cubicBezTo>
                    <a:pt x="529207" y="1732667"/>
                    <a:pt x="532425" y="1730876"/>
                    <a:pt x="538086" y="1727802"/>
                  </a:cubicBezTo>
                  <a:lnTo>
                    <a:pt x="541370" y="1726050"/>
                  </a:lnTo>
                  <a:lnTo>
                    <a:pt x="522508" y="1726050"/>
                  </a:lnTo>
                  <a:cubicBezTo>
                    <a:pt x="522508" y="1726050"/>
                    <a:pt x="525726" y="1724259"/>
                    <a:pt x="531388" y="1721185"/>
                  </a:cubicBezTo>
                  <a:lnTo>
                    <a:pt x="534670" y="1719434"/>
                  </a:lnTo>
                  <a:lnTo>
                    <a:pt x="515809" y="1719434"/>
                  </a:lnTo>
                  <a:cubicBezTo>
                    <a:pt x="515809" y="1719434"/>
                    <a:pt x="519027" y="1717642"/>
                    <a:pt x="524688" y="1714568"/>
                  </a:cubicBezTo>
                  <a:lnTo>
                    <a:pt x="527970" y="1712817"/>
                  </a:lnTo>
                  <a:lnTo>
                    <a:pt x="509111" y="1712817"/>
                  </a:lnTo>
                  <a:cubicBezTo>
                    <a:pt x="509111" y="1712817"/>
                    <a:pt x="512329" y="1711026"/>
                    <a:pt x="517990" y="1707951"/>
                  </a:cubicBezTo>
                  <a:lnTo>
                    <a:pt x="521272" y="1706201"/>
                  </a:lnTo>
                  <a:lnTo>
                    <a:pt x="502412" y="1706201"/>
                  </a:lnTo>
                  <a:cubicBezTo>
                    <a:pt x="502412" y="1706201"/>
                    <a:pt x="505630" y="1704409"/>
                    <a:pt x="511291" y="1701335"/>
                  </a:cubicBezTo>
                  <a:lnTo>
                    <a:pt x="514573" y="1699584"/>
                  </a:lnTo>
                  <a:lnTo>
                    <a:pt x="495713" y="1699584"/>
                  </a:lnTo>
                  <a:cubicBezTo>
                    <a:pt x="495713" y="1699584"/>
                    <a:pt x="498931" y="1697793"/>
                    <a:pt x="504592" y="1694718"/>
                  </a:cubicBezTo>
                  <a:lnTo>
                    <a:pt x="507874" y="1692967"/>
                  </a:lnTo>
                  <a:lnTo>
                    <a:pt x="489014" y="1692967"/>
                  </a:lnTo>
                  <a:cubicBezTo>
                    <a:pt x="489014" y="1692967"/>
                    <a:pt x="492232" y="1691176"/>
                    <a:pt x="497894" y="1688102"/>
                  </a:cubicBezTo>
                  <a:lnTo>
                    <a:pt x="501175" y="1686351"/>
                  </a:lnTo>
                  <a:lnTo>
                    <a:pt x="482315" y="1686351"/>
                  </a:lnTo>
                  <a:cubicBezTo>
                    <a:pt x="482315" y="1686351"/>
                    <a:pt x="485533" y="1684559"/>
                    <a:pt x="491195" y="1681485"/>
                  </a:cubicBezTo>
                  <a:lnTo>
                    <a:pt x="494476" y="1679734"/>
                  </a:lnTo>
                  <a:lnTo>
                    <a:pt x="475617" y="1679734"/>
                  </a:lnTo>
                  <a:cubicBezTo>
                    <a:pt x="475617" y="1679734"/>
                    <a:pt x="478835" y="1677943"/>
                    <a:pt x="484496" y="1674869"/>
                  </a:cubicBezTo>
                  <a:lnTo>
                    <a:pt x="487778" y="1673118"/>
                  </a:lnTo>
                  <a:lnTo>
                    <a:pt x="468918" y="1673118"/>
                  </a:lnTo>
                  <a:cubicBezTo>
                    <a:pt x="468918" y="1673118"/>
                    <a:pt x="472136" y="1671326"/>
                    <a:pt x="477797" y="1668252"/>
                  </a:cubicBezTo>
                  <a:lnTo>
                    <a:pt x="481079" y="1666501"/>
                  </a:lnTo>
                  <a:lnTo>
                    <a:pt x="462219" y="1666501"/>
                  </a:lnTo>
                  <a:cubicBezTo>
                    <a:pt x="462219" y="1666501"/>
                    <a:pt x="465437" y="1664710"/>
                    <a:pt x="471099" y="1661635"/>
                  </a:cubicBezTo>
                  <a:lnTo>
                    <a:pt x="474380" y="1659885"/>
                  </a:lnTo>
                  <a:lnTo>
                    <a:pt x="455520" y="1659885"/>
                  </a:lnTo>
                  <a:cubicBezTo>
                    <a:pt x="455520" y="1659885"/>
                    <a:pt x="458738" y="1658093"/>
                    <a:pt x="464400" y="1655019"/>
                  </a:cubicBezTo>
                  <a:lnTo>
                    <a:pt x="467681" y="1653268"/>
                  </a:lnTo>
                  <a:lnTo>
                    <a:pt x="448821" y="1653268"/>
                  </a:lnTo>
                  <a:cubicBezTo>
                    <a:pt x="448821" y="1653268"/>
                    <a:pt x="452039" y="1651477"/>
                    <a:pt x="457701" y="1648403"/>
                  </a:cubicBezTo>
                  <a:lnTo>
                    <a:pt x="460982" y="1646651"/>
                  </a:lnTo>
                  <a:lnTo>
                    <a:pt x="442122" y="1646651"/>
                  </a:lnTo>
                  <a:cubicBezTo>
                    <a:pt x="442122" y="1646651"/>
                    <a:pt x="445340" y="1644860"/>
                    <a:pt x="451002" y="1641786"/>
                  </a:cubicBezTo>
                  <a:lnTo>
                    <a:pt x="454285" y="1640034"/>
                  </a:lnTo>
                  <a:lnTo>
                    <a:pt x="435423" y="1640034"/>
                  </a:lnTo>
                  <a:cubicBezTo>
                    <a:pt x="435423" y="1640034"/>
                    <a:pt x="438641" y="1638243"/>
                    <a:pt x="444303" y="1635169"/>
                  </a:cubicBezTo>
                  <a:lnTo>
                    <a:pt x="447585" y="1633418"/>
                  </a:lnTo>
                  <a:lnTo>
                    <a:pt x="428725" y="1633418"/>
                  </a:lnTo>
                  <a:cubicBezTo>
                    <a:pt x="428725" y="1633418"/>
                    <a:pt x="431943" y="1631626"/>
                    <a:pt x="437605" y="1628552"/>
                  </a:cubicBezTo>
                  <a:lnTo>
                    <a:pt x="440886" y="1626801"/>
                  </a:lnTo>
                  <a:lnTo>
                    <a:pt x="422026" y="1626801"/>
                  </a:lnTo>
                  <a:cubicBezTo>
                    <a:pt x="422026" y="1626801"/>
                    <a:pt x="425244" y="1625010"/>
                    <a:pt x="430906" y="1621935"/>
                  </a:cubicBezTo>
                  <a:lnTo>
                    <a:pt x="434187" y="1620185"/>
                  </a:lnTo>
                  <a:lnTo>
                    <a:pt x="415327" y="1620185"/>
                  </a:lnTo>
                  <a:cubicBezTo>
                    <a:pt x="415327" y="1620185"/>
                    <a:pt x="418545" y="1618393"/>
                    <a:pt x="424207" y="1615319"/>
                  </a:cubicBezTo>
                  <a:lnTo>
                    <a:pt x="427488" y="1613568"/>
                  </a:lnTo>
                  <a:lnTo>
                    <a:pt x="408628" y="1613568"/>
                  </a:lnTo>
                  <a:cubicBezTo>
                    <a:pt x="408628" y="1613568"/>
                    <a:pt x="411846" y="1611777"/>
                    <a:pt x="417508" y="1608702"/>
                  </a:cubicBezTo>
                  <a:lnTo>
                    <a:pt x="420790" y="1606951"/>
                  </a:lnTo>
                  <a:lnTo>
                    <a:pt x="401929" y="1606951"/>
                  </a:lnTo>
                  <a:cubicBezTo>
                    <a:pt x="401929" y="1606951"/>
                    <a:pt x="405147" y="1605160"/>
                    <a:pt x="410809" y="1602086"/>
                  </a:cubicBezTo>
                  <a:lnTo>
                    <a:pt x="414091" y="1600335"/>
                  </a:lnTo>
                  <a:lnTo>
                    <a:pt x="395230" y="1600335"/>
                  </a:lnTo>
                  <a:cubicBezTo>
                    <a:pt x="395230" y="1600335"/>
                    <a:pt x="398448" y="1598543"/>
                    <a:pt x="404110" y="1595469"/>
                  </a:cubicBezTo>
                  <a:lnTo>
                    <a:pt x="407392" y="1593718"/>
                  </a:lnTo>
                  <a:lnTo>
                    <a:pt x="388531" y="1593718"/>
                  </a:lnTo>
                  <a:cubicBezTo>
                    <a:pt x="388531" y="1593718"/>
                    <a:pt x="391749" y="1591927"/>
                    <a:pt x="397411" y="1588853"/>
                  </a:cubicBezTo>
                  <a:lnTo>
                    <a:pt x="400693" y="1587102"/>
                  </a:lnTo>
                  <a:lnTo>
                    <a:pt x="381832" y="1587102"/>
                  </a:lnTo>
                  <a:cubicBezTo>
                    <a:pt x="381832" y="1587102"/>
                    <a:pt x="385050" y="1585311"/>
                    <a:pt x="390712" y="1582236"/>
                  </a:cubicBezTo>
                  <a:lnTo>
                    <a:pt x="393994" y="1580485"/>
                  </a:lnTo>
                  <a:lnTo>
                    <a:pt x="375134" y="1580485"/>
                  </a:lnTo>
                  <a:cubicBezTo>
                    <a:pt x="375134" y="1580485"/>
                    <a:pt x="378352" y="1578694"/>
                    <a:pt x="384014" y="1575620"/>
                  </a:cubicBezTo>
                  <a:lnTo>
                    <a:pt x="387296" y="1573869"/>
                  </a:lnTo>
                  <a:lnTo>
                    <a:pt x="368435" y="1573869"/>
                  </a:lnTo>
                  <a:cubicBezTo>
                    <a:pt x="368435" y="1573869"/>
                    <a:pt x="371653" y="1572077"/>
                    <a:pt x="377315" y="1569003"/>
                  </a:cubicBezTo>
                  <a:lnTo>
                    <a:pt x="380597" y="1567252"/>
                  </a:lnTo>
                  <a:lnTo>
                    <a:pt x="361736" y="1567252"/>
                  </a:lnTo>
                  <a:cubicBezTo>
                    <a:pt x="361736" y="1567252"/>
                    <a:pt x="364954" y="1565461"/>
                    <a:pt x="370616" y="1562387"/>
                  </a:cubicBezTo>
                  <a:lnTo>
                    <a:pt x="373898" y="1560636"/>
                  </a:lnTo>
                  <a:lnTo>
                    <a:pt x="355037" y="1560636"/>
                  </a:lnTo>
                  <a:cubicBezTo>
                    <a:pt x="355037" y="1560636"/>
                    <a:pt x="358255" y="1558844"/>
                    <a:pt x="363917" y="1555770"/>
                  </a:cubicBezTo>
                  <a:lnTo>
                    <a:pt x="367199" y="1554019"/>
                  </a:lnTo>
                  <a:lnTo>
                    <a:pt x="348339" y="1554019"/>
                  </a:lnTo>
                  <a:cubicBezTo>
                    <a:pt x="348339" y="1554019"/>
                    <a:pt x="351557" y="1552228"/>
                    <a:pt x="357218" y="1549153"/>
                  </a:cubicBezTo>
                  <a:lnTo>
                    <a:pt x="360500" y="1547403"/>
                  </a:lnTo>
                  <a:lnTo>
                    <a:pt x="341640" y="1547403"/>
                  </a:lnTo>
                  <a:cubicBezTo>
                    <a:pt x="341640" y="1547403"/>
                    <a:pt x="344858" y="1545611"/>
                    <a:pt x="350519" y="1542537"/>
                  </a:cubicBezTo>
                  <a:lnTo>
                    <a:pt x="353803" y="1540785"/>
                  </a:lnTo>
                  <a:lnTo>
                    <a:pt x="334941" y="1540785"/>
                  </a:lnTo>
                  <a:cubicBezTo>
                    <a:pt x="334941" y="1540785"/>
                    <a:pt x="338159" y="1538994"/>
                    <a:pt x="343820" y="1535920"/>
                  </a:cubicBezTo>
                  <a:lnTo>
                    <a:pt x="347102" y="1534169"/>
                  </a:lnTo>
                  <a:lnTo>
                    <a:pt x="328243" y="1534169"/>
                  </a:lnTo>
                  <a:cubicBezTo>
                    <a:pt x="328243" y="1534169"/>
                    <a:pt x="331461" y="1532377"/>
                    <a:pt x="337122" y="1529303"/>
                  </a:cubicBezTo>
                  <a:lnTo>
                    <a:pt x="340404" y="1527552"/>
                  </a:lnTo>
                  <a:lnTo>
                    <a:pt x="321544" y="1527552"/>
                  </a:lnTo>
                  <a:cubicBezTo>
                    <a:pt x="321544" y="1527552"/>
                    <a:pt x="324762" y="1525761"/>
                    <a:pt x="330423" y="1522687"/>
                  </a:cubicBezTo>
                  <a:lnTo>
                    <a:pt x="333705" y="1520936"/>
                  </a:lnTo>
                  <a:lnTo>
                    <a:pt x="314845" y="1520936"/>
                  </a:lnTo>
                  <a:cubicBezTo>
                    <a:pt x="314845" y="1520936"/>
                    <a:pt x="318063" y="1519144"/>
                    <a:pt x="323724" y="1516070"/>
                  </a:cubicBezTo>
                  <a:lnTo>
                    <a:pt x="327006" y="1514319"/>
                  </a:lnTo>
                  <a:lnTo>
                    <a:pt x="308146" y="1514319"/>
                  </a:lnTo>
                  <a:cubicBezTo>
                    <a:pt x="308146" y="1514319"/>
                    <a:pt x="311364" y="1512528"/>
                    <a:pt x="317025" y="1509453"/>
                  </a:cubicBezTo>
                  <a:lnTo>
                    <a:pt x="320307" y="1507703"/>
                  </a:lnTo>
                  <a:lnTo>
                    <a:pt x="301447" y="1507703"/>
                  </a:lnTo>
                  <a:cubicBezTo>
                    <a:pt x="301447" y="1507703"/>
                    <a:pt x="304665" y="1505911"/>
                    <a:pt x="310327" y="1502837"/>
                  </a:cubicBezTo>
                  <a:lnTo>
                    <a:pt x="313608" y="1501086"/>
                  </a:lnTo>
                  <a:lnTo>
                    <a:pt x="294748" y="1501086"/>
                  </a:lnTo>
                  <a:cubicBezTo>
                    <a:pt x="294748" y="1501086"/>
                    <a:pt x="297966" y="1499295"/>
                    <a:pt x="303628" y="1496220"/>
                  </a:cubicBezTo>
                  <a:lnTo>
                    <a:pt x="306909" y="1494469"/>
                  </a:lnTo>
                  <a:lnTo>
                    <a:pt x="288049" y="1494469"/>
                  </a:lnTo>
                  <a:cubicBezTo>
                    <a:pt x="288049" y="1494469"/>
                    <a:pt x="291267" y="1492678"/>
                    <a:pt x="296929" y="1489604"/>
                  </a:cubicBezTo>
                  <a:lnTo>
                    <a:pt x="300210" y="1487853"/>
                  </a:lnTo>
                  <a:lnTo>
                    <a:pt x="281351" y="1487853"/>
                  </a:lnTo>
                  <a:cubicBezTo>
                    <a:pt x="281351" y="1487853"/>
                    <a:pt x="284569" y="1486061"/>
                    <a:pt x="290230" y="1482987"/>
                  </a:cubicBezTo>
                  <a:lnTo>
                    <a:pt x="293512" y="1481236"/>
                  </a:lnTo>
                  <a:lnTo>
                    <a:pt x="274652" y="1481236"/>
                  </a:lnTo>
                  <a:cubicBezTo>
                    <a:pt x="274652" y="1481236"/>
                    <a:pt x="277870" y="1479445"/>
                    <a:pt x="283532" y="1476371"/>
                  </a:cubicBezTo>
                  <a:lnTo>
                    <a:pt x="286813" y="1474620"/>
                  </a:lnTo>
                  <a:lnTo>
                    <a:pt x="267953" y="1474620"/>
                  </a:lnTo>
                  <a:cubicBezTo>
                    <a:pt x="267953" y="1474620"/>
                    <a:pt x="271171" y="1472828"/>
                    <a:pt x="276833" y="1469754"/>
                  </a:cubicBezTo>
                  <a:lnTo>
                    <a:pt x="280114" y="1468003"/>
                  </a:lnTo>
                  <a:lnTo>
                    <a:pt x="261254" y="1468003"/>
                  </a:lnTo>
                  <a:cubicBezTo>
                    <a:pt x="261254" y="1468003"/>
                    <a:pt x="264472" y="1466212"/>
                    <a:pt x="270134" y="1463137"/>
                  </a:cubicBezTo>
                  <a:lnTo>
                    <a:pt x="273415" y="1461387"/>
                  </a:lnTo>
                  <a:lnTo>
                    <a:pt x="254555" y="1461387"/>
                  </a:lnTo>
                  <a:cubicBezTo>
                    <a:pt x="254555" y="1461387"/>
                    <a:pt x="257773" y="1459595"/>
                    <a:pt x="263435" y="1456521"/>
                  </a:cubicBezTo>
                  <a:lnTo>
                    <a:pt x="266716" y="1454770"/>
                  </a:lnTo>
                  <a:lnTo>
                    <a:pt x="247857" y="1454770"/>
                  </a:lnTo>
                  <a:cubicBezTo>
                    <a:pt x="247857" y="1454770"/>
                    <a:pt x="251075" y="1452979"/>
                    <a:pt x="256737" y="1449905"/>
                  </a:cubicBezTo>
                  <a:lnTo>
                    <a:pt x="260020" y="1448153"/>
                  </a:lnTo>
                  <a:lnTo>
                    <a:pt x="241157" y="1448153"/>
                  </a:lnTo>
                  <a:cubicBezTo>
                    <a:pt x="241157" y="1448153"/>
                    <a:pt x="244375" y="1446361"/>
                    <a:pt x="250037" y="1443287"/>
                  </a:cubicBezTo>
                  <a:lnTo>
                    <a:pt x="253319" y="1441536"/>
                  </a:lnTo>
                  <a:lnTo>
                    <a:pt x="234459" y="1441536"/>
                  </a:lnTo>
                  <a:cubicBezTo>
                    <a:pt x="234459" y="1441536"/>
                    <a:pt x="237677" y="1439745"/>
                    <a:pt x="243339" y="1436671"/>
                  </a:cubicBezTo>
                  <a:lnTo>
                    <a:pt x="246620" y="1434920"/>
                  </a:lnTo>
                  <a:lnTo>
                    <a:pt x="227760" y="1434920"/>
                  </a:lnTo>
                  <a:cubicBezTo>
                    <a:pt x="227760" y="1434920"/>
                    <a:pt x="230978" y="1433128"/>
                    <a:pt x="236640" y="1430054"/>
                  </a:cubicBezTo>
                  <a:lnTo>
                    <a:pt x="239921" y="1428303"/>
                  </a:lnTo>
                  <a:lnTo>
                    <a:pt x="221061" y="1428303"/>
                  </a:lnTo>
                  <a:cubicBezTo>
                    <a:pt x="221061" y="1428303"/>
                    <a:pt x="224279" y="1426512"/>
                    <a:pt x="229941" y="1423437"/>
                  </a:cubicBezTo>
                  <a:lnTo>
                    <a:pt x="233223" y="1421687"/>
                  </a:lnTo>
                  <a:lnTo>
                    <a:pt x="214362" y="1421687"/>
                  </a:lnTo>
                  <a:cubicBezTo>
                    <a:pt x="214362" y="1421687"/>
                    <a:pt x="217580" y="1419895"/>
                    <a:pt x="223242" y="1416821"/>
                  </a:cubicBezTo>
                  <a:lnTo>
                    <a:pt x="226524" y="1415070"/>
                  </a:lnTo>
                  <a:lnTo>
                    <a:pt x="207663" y="1415070"/>
                  </a:lnTo>
                  <a:cubicBezTo>
                    <a:pt x="207663" y="1415070"/>
                    <a:pt x="210881" y="1413279"/>
                    <a:pt x="216543" y="1410204"/>
                  </a:cubicBezTo>
                  <a:lnTo>
                    <a:pt x="219825" y="1408453"/>
                  </a:lnTo>
                  <a:lnTo>
                    <a:pt x="200965" y="1408453"/>
                  </a:lnTo>
                  <a:cubicBezTo>
                    <a:pt x="200965" y="1408453"/>
                    <a:pt x="204183" y="1406662"/>
                    <a:pt x="209845" y="1403588"/>
                  </a:cubicBezTo>
                  <a:lnTo>
                    <a:pt x="213127" y="1401837"/>
                  </a:lnTo>
                  <a:lnTo>
                    <a:pt x="194266" y="1401837"/>
                  </a:lnTo>
                  <a:cubicBezTo>
                    <a:pt x="194266" y="1401837"/>
                    <a:pt x="197484" y="1400045"/>
                    <a:pt x="203146" y="1396971"/>
                  </a:cubicBezTo>
                  <a:lnTo>
                    <a:pt x="206428" y="1395220"/>
                  </a:lnTo>
                  <a:lnTo>
                    <a:pt x="187567" y="1395220"/>
                  </a:lnTo>
                  <a:cubicBezTo>
                    <a:pt x="187567" y="1395220"/>
                    <a:pt x="190785" y="1393429"/>
                    <a:pt x="196447" y="1390355"/>
                  </a:cubicBezTo>
                  <a:lnTo>
                    <a:pt x="199729" y="1388604"/>
                  </a:lnTo>
                  <a:lnTo>
                    <a:pt x="180868" y="1388604"/>
                  </a:lnTo>
                  <a:cubicBezTo>
                    <a:pt x="180868" y="1388604"/>
                    <a:pt x="184086" y="1386813"/>
                    <a:pt x="189748" y="1383738"/>
                  </a:cubicBezTo>
                  <a:lnTo>
                    <a:pt x="193030" y="1381987"/>
                  </a:lnTo>
                  <a:lnTo>
                    <a:pt x="174169" y="1381987"/>
                  </a:lnTo>
                  <a:cubicBezTo>
                    <a:pt x="174169" y="1381987"/>
                    <a:pt x="177387" y="1380196"/>
                    <a:pt x="183049" y="1377122"/>
                  </a:cubicBezTo>
                  <a:lnTo>
                    <a:pt x="186331" y="1375371"/>
                  </a:lnTo>
                  <a:lnTo>
                    <a:pt x="167470" y="1375371"/>
                  </a:lnTo>
                  <a:cubicBezTo>
                    <a:pt x="167470" y="1375371"/>
                    <a:pt x="170688" y="1373579"/>
                    <a:pt x="176350" y="1370505"/>
                  </a:cubicBezTo>
                  <a:lnTo>
                    <a:pt x="179632" y="1368754"/>
                  </a:lnTo>
                  <a:lnTo>
                    <a:pt x="160772" y="1368754"/>
                  </a:lnTo>
                  <a:cubicBezTo>
                    <a:pt x="160772" y="1368754"/>
                    <a:pt x="163990" y="1366963"/>
                    <a:pt x="169651" y="1363889"/>
                  </a:cubicBezTo>
                  <a:lnTo>
                    <a:pt x="172933" y="1362138"/>
                  </a:lnTo>
                  <a:lnTo>
                    <a:pt x="154073" y="1362138"/>
                  </a:lnTo>
                  <a:cubicBezTo>
                    <a:pt x="154073" y="1362138"/>
                    <a:pt x="157291" y="1360346"/>
                    <a:pt x="162953" y="1357272"/>
                  </a:cubicBezTo>
                  <a:lnTo>
                    <a:pt x="166235" y="1355521"/>
                  </a:lnTo>
                  <a:lnTo>
                    <a:pt x="147374" y="1355521"/>
                  </a:lnTo>
                  <a:cubicBezTo>
                    <a:pt x="147374" y="1355521"/>
                    <a:pt x="150592" y="1353730"/>
                    <a:pt x="156254" y="1350655"/>
                  </a:cubicBezTo>
                  <a:lnTo>
                    <a:pt x="159537" y="1348904"/>
                  </a:lnTo>
                  <a:lnTo>
                    <a:pt x="140675" y="1348904"/>
                  </a:lnTo>
                  <a:cubicBezTo>
                    <a:pt x="140675" y="1348904"/>
                    <a:pt x="143894" y="1347112"/>
                    <a:pt x="149555" y="1344038"/>
                  </a:cubicBezTo>
                  <a:lnTo>
                    <a:pt x="152837" y="1342287"/>
                  </a:lnTo>
                  <a:lnTo>
                    <a:pt x="133977" y="1342287"/>
                  </a:lnTo>
                  <a:cubicBezTo>
                    <a:pt x="133977" y="1342287"/>
                    <a:pt x="137195" y="1340496"/>
                    <a:pt x="142856" y="1337422"/>
                  </a:cubicBezTo>
                  <a:lnTo>
                    <a:pt x="146138" y="1335671"/>
                  </a:lnTo>
                  <a:lnTo>
                    <a:pt x="127278" y="1335671"/>
                  </a:lnTo>
                  <a:cubicBezTo>
                    <a:pt x="127278" y="1335671"/>
                    <a:pt x="130496" y="1333879"/>
                    <a:pt x="136157" y="1330805"/>
                  </a:cubicBezTo>
                  <a:lnTo>
                    <a:pt x="139439" y="1329054"/>
                  </a:lnTo>
                  <a:lnTo>
                    <a:pt x="120579" y="1329054"/>
                  </a:lnTo>
                  <a:cubicBezTo>
                    <a:pt x="120579" y="1329054"/>
                    <a:pt x="123797" y="1327263"/>
                    <a:pt x="129458" y="1324189"/>
                  </a:cubicBezTo>
                  <a:lnTo>
                    <a:pt x="132740" y="1322438"/>
                  </a:lnTo>
                  <a:lnTo>
                    <a:pt x="113880" y="1322438"/>
                  </a:lnTo>
                  <a:cubicBezTo>
                    <a:pt x="113880" y="1322438"/>
                    <a:pt x="117098" y="1320646"/>
                    <a:pt x="122760" y="1317572"/>
                  </a:cubicBezTo>
                  <a:lnTo>
                    <a:pt x="126041" y="1315821"/>
                  </a:lnTo>
                  <a:lnTo>
                    <a:pt x="107182" y="1315821"/>
                  </a:lnTo>
                  <a:cubicBezTo>
                    <a:pt x="107182" y="1315821"/>
                    <a:pt x="110400" y="1314030"/>
                    <a:pt x="116061" y="1310955"/>
                  </a:cubicBezTo>
                  <a:lnTo>
                    <a:pt x="119343" y="1309205"/>
                  </a:lnTo>
                  <a:lnTo>
                    <a:pt x="100483" y="1309205"/>
                  </a:lnTo>
                  <a:cubicBezTo>
                    <a:pt x="100483" y="1309205"/>
                    <a:pt x="103701" y="1307413"/>
                    <a:pt x="109362" y="1304339"/>
                  </a:cubicBezTo>
                  <a:lnTo>
                    <a:pt x="112644" y="1302588"/>
                  </a:lnTo>
                  <a:lnTo>
                    <a:pt x="93784" y="1302588"/>
                  </a:lnTo>
                  <a:cubicBezTo>
                    <a:pt x="93784" y="1302588"/>
                    <a:pt x="97002" y="1300797"/>
                    <a:pt x="102663" y="1297722"/>
                  </a:cubicBezTo>
                  <a:lnTo>
                    <a:pt x="105945" y="1295971"/>
                  </a:lnTo>
                  <a:lnTo>
                    <a:pt x="87085" y="1295971"/>
                  </a:lnTo>
                  <a:cubicBezTo>
                    <a:pt x="87085" y="1295971"/>
                    <a:pt x="90303" y="1294180"/>
                    <a:pt x="95965" y="1291106"/>
                  </a:cubicBezTo>
                  <a:lnTo>
                    <a:pt x="99246" y="1289355"/>
                  </a:lnTo>
                  <a:lnTo>
                    <a:pt x="80386" y="1289355"/>
                  </a:lnTo>
                  <a:cubicBezTo>
                    <a:pt x="80386" y="1289355"/>
                    <a:pt x="83604" y="1287563"/>
                    <a:pt x="89266" y="1284489"/>
                  </a:cubicBezTo>
                  <a:lnTo>
                    <a:pt x="92547" y="1282738"/>
                  </a:lnTo>
                  <a:lnTo>
                    <a:pt x="73687" y="1282738"/>
                  </a:lnTo>
                  <a:cubicBezTo>
                    <a:pt x="73687" y="1282738"/>
                    <a:pt x="76905" y="1280947"/>
                    <a:pt x="82567" y="1277873"/>
                  </a:cubicBezTo>
                  <a:lnTo>
                    <a:pt x="85848" y="1276122"/>
                  </a:lnTo>
                  <a:lnTo>
                    <a:pt x="66988" y="1276122"/>
                  </a:lnTo>
                  <a:cubicBezTo>
                    <a:pt x="66988" y="1276122"/>
                    <a:pt x="70206" y="1274331"/>
                    <a:pt x="75868" y="1271256"/>
                  </a:cubicBezTo>
                  <a:lnTo>
                    <a:pt x="79149" y="1269505"/>
                  </a:lnTo>
                  <a:lnTo>
                    <a:pt x="60290" y="1269505"/>
                  </a:lnTo>
                  <a:cubicBezTo>
                    <a:pt x="60290" y="1269505"/>
                    <a:pt x="63508" y="1267714"/>
                    <a:pt x="69170" y="1264640"/>
                  </a:cubicBezTo>
                  <a:lnTo>
                    <a:pt x="72451" y="1262889"/>
                  </a:lnTo>
                  <a:lnTo>
                    <a:pt x="53591" y="1262889"/>
                  </a:lnTo>
                  <a:cubicBezTo>
                    <a:pt x="53591" y="1262889"/>
                    <a:pt x="56809" y="1261097"/>
                    <a:pt x="62471" y="1258023"/>
                  </a:cubicBezTo>
                  <a:lnTo>
                    <a:pt x="65754" y="1256272"/>
                  </a:lnTo>
                  <a:lnTo>
                    <a:pt x="46892" y="1256272"/>
                  </a:lnTo>
                  <a:cubicBezTo>
                    <a:pt x="46892" y="1256272"/>
                    <a:pt x="50110" y="1254480"/>
                    <a:pt x="55772" y="1251406"/>
                  </a:cubicBezTo>
                  <a:lnTo>
                    <a:pt x="59053" y="1249655"/>
                  </a:lnTo>
                  <a:lnTo>
                    <a:pt x="40193" y="1249655"/>
                  </a:lnTo>
                  <a:cubicBezTo>
                    <a:pt x="40193" y="1249655"/>
                    <a:pt x="43411" y="1247864"/>
                    <a:pt x="49073" y="1244789"/>
                  </a:cubicBezTo>
                  <a:lnTo>
                    <a:pt x="52354" y="1243038"/>
                  </a:lnTo>
                  <a:lnTo>
                    <a:pt x="33494" y="1243038"/>
                  </a:lnTo>
                  <a:cubicBezTo>
                    <a:pt x="33494" y="1243038"/>
                    <a:pt x="36712" y="1241247"/>
                    <a:pt x="42374" y="1238173"/>
                  </a:cubicBezTo>
                  <a:lnTo>
                    <a:pt x="45656" y="1236422"/>
                  </a:lnTo>
                  <a:lnTo>
                    <a:pt x="26795" y="1236422"/>
                  </a:lnTo>
                  <a:cubicBezTo>
                    <a:pt x="26795" y="1236422"/>
                    <a:pt x="30013" y="1234630"/>
                    <a:pt x="35675" y="1231556"/>
                  </a:cubicBezTo>
                  <a:lnTo>
                    <a:pt x="38957" y="1229805"/>
                  </a:lnTo>
                  <a:lnTo>
                    <a:pt x="20096" y="1229805"/>
                  </a:lnTo>
                  <a:cubicBezTo>
                    <a:pt x="20096" y="1229805"/>
                    <a:pt x="23314" y="1228014"/>
                    <a:pt x="28976" y="1224940"/>
                  </a:cubicBezTo>
                  <a:lnTo>
                    <a:pt x="32258" y="1223189"/>
                  </a:lnTo>
                  <a:lnTo>
                    <a:pt x="13398" y="1223189"/>
                  </a:lnTo>
                  <a:cubicBezTo>
                    <a:pt x="13398" y="1223189"/>
                    <a:pt x="16616" y="1221397"/>
                    <a:pt x="22278" y="1218323"/>
                  </a:cubicBezTo>
                  <a:lnTo>
                    <a:pt x="25560" y="1216572"/>
                  </a:lnTo>
                  <a:lnTo>
                    <a:pt x="6699" y="1216572"/>
                  </a:lnTo>
                  <a:cubicBezTo>
                    <a:pt x="6699" y="1216572"/>
                    <a:pt x="9917" y="1214781"/>
                    <a:pt x="15579" y="1211707"/>
                  </a:cubicBezTo>
                  <a:lnTo>
                    <a:pt x="18861" y="1209956"/>
                  </a:lnTo>
                  <a:lnTo>
                    <a:pt x="0" y="1209956"/>
                  </a:lnTo>
                  <a:cubicBezTo>
                    <a:pt x="0" y="1209956"/>
                    <a:pt x="51487" y="1181294"/>
                    <a:pt x="104917" y="1156524"/>
                  </a:cubicBezTo>
                  <a:cubicBezTo>
                    <a:pt x="151714" y="1134851"/>
                    <a:pt x="201340" y="1115124"/>
                    <a:pt x="201340" y="1115124"/>
                  </a:cubicBezTo>
                  <a:cubicBezTo>
                    <a:pt x="201340" y="1115124"/>
                    <a:pt x="220200" y="1116965"/>
                    <a:pt x="250762" y="1119565"/>
                  </a:cubicBezTo>
                  <a:lnTo>
                    <a:pt x="278533" y="1121849"/>
                  </a:lnTo>
                  <a:lnTo>
                    <a:pt x="278858" y="1120731"/>
                  </a:lnTo>
                  <a:lnTo>
                    <a:pt x="270236" y="1120731"/>
                  </a:lnTo>
                  <a:lnTo>
                    <a:pt x="272160" y="1114113"/>
                  </a:lnTo>
                  <a:lnTo>
                    <a:pt x="263537" y="1114113"/>
                  </a:lnTo>
                  <a:lnTo>
                    <a:pt x="265461" y="1107497"/>
                  </a:lnTo>
                  <a:lnTo>
                    <a:pt x="256838" y="1107497"/>
                  </a:lnTo>
                  <a:lnTo>
                    <a:pt x="258762" y="1100880"/>
                  </a:lnTo>
                  <a:lnTo>
                    <a:pt x="250140" y="1100880"/>
                  </a:lnTo>
                  <a:lnTo>
                    <a:pt x="252063" y="1094264"/>
                  </a:lnTo>
                  <a:lnTo>
                    <a:pt x="243441" y="1094264"/>
                  </a:lnTo>
                  <a:lnTo>
                    <a:pt x="245364" y="1087647"/>
                  </a:lnTo>
                  <a:lnTo>
                    <a:pt x="236742" y="1087647"/>
                  </a:lnTo>
                  <a:lnTo>
                    <a:pt x="238665" y="1081031"/>
                  </a:lnTo>
                  <a:lnTo>
                    <a:pt x="230043" y="1081031"/>
                  </a:lnTo>
                  <a:lnTo>
                    <a:pt x="231967" y="1074414"/>
                  </a:lnTo>
                  <a:lnTo>
                    <a:pt x="223345" y="1074414"/>
                  </a:lnTo>
                  <a:lnTo>
                    <a:pt x="225268" y="1067798"/>
                  </a:lnTo>
                  <a:lnTo>
                    <a:pt x="216646" y="1067798"/>
                  </a:lnTo>
                  <a:lnTo>
                    <a:pt x="346597" y="620810"/>
                  </a:lnTo>
                  <a:lnTo>
                    <a:pt x="527769" y="620810"/>
                  </a:lnTo>
                  <a:lnTo>
                    <a:pt x="525873" y="627426"/>
                  </a:lnTo>
                  <a:lnTo>
                    <a:pt x="534468" y="627426"/>
                  </a:lnTo>
                  <a:lnTo>
                    <a:pt x="532572" y="634042"/>
                  </a:lnTo>
                  <a:lnTo>
                    <a:pt x="541167" y="634042"/>
                  </a:lnTo>
                  <a:lnTo>
                    <a:pt x="539271" y="640658"/>
                  </a:lnTo>
                  <a:lnTo>
                    <a:pt x="547865" y="640658"/>
                  </a:lnTo>
                  <a:lnTo>
                    <a:pt x="545969" y="647276"/>
                  </a:lnTo>
                  <a:lnTo>
                    <a:pt x="554564" y="647276"/>
                  </a:lnTo>
                  <a:lnTo>
                    <a:pt x="552668" y="653894"/>
                  </a:lnTo>
                  <a:lnTo>
                    <a:pt x="561263" y="653894"/>
                  </a:lnTo>
                  <a:lnTo>
                    <a:pt x="559367" y="660511"/>
                  </a:lnTo>
                  <a:lnTo>
                    <a:pt x="567962" y="660511"/>
                  </a:lnTo>
                  <a:lnTo>
                    <a:pt x="566066" y="667127"/>
                  </a:lnTo>
                  <a:lnTo>
                    <a:pt x="574660" y="667127"/>
                  </a:lnTo>
                  <a:lnTo>
                    <a:pt x="572764" y="673744"/>
                  </a:lnTo>
                  <a:lnTo>
                    <a:pt x="574220" y="673744"/>
                  </a:lnTo>
                  <a:lnTo>
                    <a:pt x="589693" y="620810"/>
                  </a:lnTo>
                  <a:lnTo>
                    <a:pt x="770156" y="620810"/>
                  </a:lnTo>
                  <a:lnTo>
                    <a:pt x="768226" y="627426"/>
                  </a:lnTo>
                  <a:lnTo>
                    <a:pt x="776855" y="627426"/>
                  </a:lnTo>
                  <a:lnTo>
                    <a:pt x="774925" y="634042"/>
                  </a:lnTo>
                  <a:lnTo>
                    <a:pt x="783554" y="634042"/>
                  </a:lnTo>
                  <a:lnTo>
                    <a:pt x="781624" y="640658"/>
                  </a:lnTo>
                  <a:lnTo>
                    <a:pt x="790252" y="640658"/>
                  </a:lnTo>
                  <a:lnTo>
                    <a:pt x="788322" y="647276"/>
                  </a:lnTo>
                  <a:lnTo>
                    <a:pt x="796951" y="647276"/>
                  </a:lnTo>
                  <a:lnTo>
                    <a:pt x="795021" y="653894"/>
                  </a:lnTo>
                  <a:lnTo>
                    <a:pt x="803650" y="653894"/>
                  </a:lnTo>
                  <a:lnTo>
                    <a:pt x="801720" y="660511"/>
                  </a:lnTo>
                  <a:lnTo>
                    <a:pt x="810349" y="660511"/>
                  </a:lnTo>
                  <a:lnTo>
                    <a:pt x="808419" y="667127"/>
                  </a:lnTo>
                  <a:lnTo>
                    <a:pt x="813042" y="667127"/>
                  </a:lnTo>
                  <a:lnTo>
                    <a:pt x="826506" y="620810"/>
                  </a:lnTo>
                  <a:lnTo>
                    <a:pt x="978890" y="620810"/>
                  </a:lnTo>
                  <a:lnTo>
                    <a:pt x="972521" y="614713"/>
                  </a:lnTo>
                  <a:lnTo>
                    <a:pt x="972260" y="614259"/>
                  </a:lnTo>
                  <a:lnTo>
                    <a:pt x="965822" y="608098"/>
                  </a:lnTo>
                  <a:lnTo>
                    <a:pt x="965561" y="607643"/>
                  </a:lnTo>
                  <a:lnTo>
                    <a:pt x="959123" y="601482"/>
                  </a:lnTo>
                  <a:lnTo>
                    <a:pt x="958861" y="601026"/>
                  </a:lnTo>
                  <a:lnTo>
                    <a:pt x="952425" y="594865"/>
                  </a:lnTo>
                  <a:lnTo>
                    <a:pt x="952164" y="594410"/>
                  </a:lnTo>
                  <a:lnTo>
                    <a:pt x="945726" y="588249"/>
                  </a:lnTo>
                  <a:lnTo>
                    <a:pt x="945465" y="587794"/>
                  </a:lnTo>
                  <a:lnTo>
                    <a:pt x="939027" y="581633"/>
                  </a:lnTo>
                  <a:lnTo>
                    <a:pt x="938766" y="581178"/>
                  </a:lnTo>
                  <a:lnTo>
                    <a:pt x="932328" y="575016"/>
                  </a:lnTo>
                  <a:lnTo>
                    <a:pt x="932067" y="574561"/>
                  </a:lnTo>
                  <a:lnTo>
                    <a:pt x="925629" y="568398"/>
                  </a:lnTo>
                  <a:lnTo>
                    <a:pt x="925368" y="567942"/>
                  </a:lnTo>
                  <a:lnTo>
                    <a:pt x="918931" y="561782"/>
                  </a:lnTo>
                  <a:lnTo>
                    <a:pt x="918670" y="561328"/>
                  </a:lnTo>
                  <a:lnTo>
                    <a:pt x="912231" y="555165"/>
                  </a:lnTo>
                  <a:lnTo>
                    <a:pt x="911970" y="554709"/>
                  </a:lnTo>
                  <a:lnTo>
                    <a:pt x="906459" y="549435"/>
                  </a:lnTo>
                  <a:lnTo>
                    <a:pt x="901809" y="546088"/>
                  </a:lnTo>
                  <a:cubicBezTo>
                    <a:pt x="888289" y="534879"/>
                    <a:pt x="875476" y="522344"/>
                    <a:pt x="865340" y="508851"/>
                  </a:cubicBezTo>
                  <a:lnTo>
                    <a:pt x="865079" y="508395"/>
                  </a:lnTo>
                  <a:lnTo>
                    <a:pt x="859567" y="503119"/>
                  </a:lnTo>
                  <a:lnTo>
                    <a:pt x="854918" y="499774"/>
                  </a:lnTo>
                  <a:cubicBezTo>
                    <a:pt x="841398" y="488563"/>
                    <a:pt x="828584" y="476030"/>
                    <a:pt x="818448" y="462536"/>
                  </a:cubicBezTo>
                  <a:lnTo>
                    <a:pt x="818187" y="462080"/>
                  </a:lnTo>
                  <a:lnTo>
                    <a:pt x="812675" y="456806"/>
                  </a:lnTo>
                  <a:lnTo>
                    <a:pt x="808026" y="453460"/>
                  </a:lnTo>
                  <a:cubicBezTo>
                    <a:pt x="794506" y="442247"/>
                    <a:pt x="781692" y="429712"/>
                    <a:pt x="771557" y="416216"/>
                  </a:cubicBezTo>
                  <a:lnTo>
                    <a:pt x="771296" y="415761"/>
                  </a:lnTo>
                  <a:lnTo>
                    <a:pt x="765783" y="410485"/>
                  </a:lnTo>
                  <a:lnTo>
                    <a:pt x="761134" y="407138"/>
                  </a:lnTo>
                  <a:cubicBezTo>
                    <a:pt x="747614" y="395928"/>
                    <a:pt x="734800" y="383395"/>
                    <a:pt x="724665" y="369901"/>
                  </a:cubicBezTo>
                  <a:lnTo>
                    <a:pt x="724403" y="369444"/>
                  </a:lnTo>
                  <a:lnTo>
                    <a:pt x="718892" y="364171"/>
                  </a:lnTo>
                  <a:lnTo>
                    <a:pt x="714242" y="360824"/>
                  </a:lnTo>
                  <a:cubicBezTo>
                    <a:pt x="700722" y="349614"/>
                    <a:pt x="687909" y="337080"/>
                    <a:pt x="677773" y="323585"/>
                  </a:cubicBezTo>
                  <a:lnTo>
                    <a:pt x="677512" y="323131"/>
                  </a:lnTo>
                  <a:lnTo>
                    <a:pt x="671074" y="316969"/>
                  </a:lnTo>
                  <a:cubicBezTo>
                    <a:pt x="657560" y="298978"/>
                    <a:pt x="648808" y="279279"/>
                    <a:pt x="649494" y="258732"/>
                  </a:cubicBezTo>
                  <a:cubicBezTo>
                    <a:pt x="670637" y="134973"/>
                    <a:pt x="884805" y="155142"/>
                    <a:pt x="884805" y="155142"/>
                  </a:cubicBezTo>
                  <a:cubicBezTo>
                    <a:pt x="884805" y="155142"/>
                    <a:pt x="947436" y="91980"/>
                    <a:pt x="1010863" y="69688"/>
                  </a:cubicBezTo>
                  <a:cubicBezTo>
                    <a:pt x="1062349" y="52038"/>
                    <a:pt x="1213404" y="11154"/>
                    <a:pt x="1463546" y="1890"/>
                  </a:cubicBezTo>
                  <a:cubicBezTo>
                    <a:pt x="1505236" y="345"/>
                    <a:pt x="1549678" y="-322"/>
                    <a:pt x="1596871" y="147"/>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n-ea"/>
                <a:ea typeface="+mn-ea"/>
                <a:cs typeface="+mn-cs"/>
              </a:endParaRPr>
            </a:p>
          </p:txBody>
        </p:sp>
        <p:sp>
          <p:nvSpPr>
            <p:cNvPr id="34" name="Freeform 193">
              <a:extLst>
                <a:ext uri="{FF2B5EF4-FFF2-40B4-BE49-F238E27FC236}">
                  <a16:creationId xmlns:a16="http://schemas.microsoft.com/office/drawing/2014/main" id="{D2946778-6502-4F2B-9FE0-A79B3C217A49}"/>
                </a:ext>
              </a:extLst>
            </p:cNvPr>
            <p:cNvSpPr/>
            <p:nvPr/>
          </p:nvSpPr>
          <p:spPr>
            <a:xfrm>
              <a:off x="9172738" y="2918134"/>
              <a:ext cx="1555967" cy="797222"/>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n-ea"/>
                <a:ea typeface="+mn-ea"/>
                <a:cs typeface="+mn-cs"/>
              </a:endParaRPr>
            </a:p>
          </p:txBody>
        </p:sp>
      </p:grpSp>
      <p:pic>
        <p:nvPicPr>
          <p:cNvPr id="46" name="图片 45">
            <a:extLst>
              <a:ext uri="{FF2B5EF4-FFF2-40B4-BE49-F238E27FC236}">
                <a16:creationId xmlns:a16="http://schemas.microsoft.com/office/drawing/2014/main" id="{B75D87DE-E2FA-4854-A166-27D4AD608913}"/>
              </a:ext>
            </a:extLst>
          </p:cNvPr>
          <p:cNvPicPr>
            <a:picLocks noChangeAspect="1"/>
          </p:cNvPicPr>
          <p:nvPr userDrawn="1"/>
        </p:nvPicPr>
        <p: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rot="17351236">
            <a:off x="-734418" y="61858"/>
            <a:ext cx="3205847" cy="2289307"/>
          </a:xfrm>
          <a:prstGeom prst="rect">
            <a:avLst/>
          </a:prstGeom>
        </p:spPr>
      </p:pic>
      <p:pic>
        <p:nvPicPr>
          <p:cNvPr id="47" name="图片 46">
            <a:extLst>
              <a:ext uri="{FF2B5EF4-FFF2-40B4-BE49-F238E27FC236}">
                <a16:creationId xmlns:a16="http://schemas.microsoft.com/office/drawing/2014/main" id="{5D63A04F-E1F4-423B-8126-3F0A21BE3826}"/>
              </a:ext>
            </a:extLst>
          </p:cNvPr>
          <p:cNvPicPr>
            <a:picLocks noChangeAspect="1"/>
          </p:cNvPicPr>
          <p:nvPr userDrawn="1"/>
        </p:nvPicPr>
        <p: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rot="6938686">
            <a:off x="9580775" y="4804123"/>
            <a:ext cx="3205847" cy="2289307"/>
          </a:xfrm>
          <a:prstGeom prst="rect">
            <a:avLst/>
          </a:prstGeom>
        </p:spPr>
      </p:pic>
      <p:sp>
        <p:nvSpPr>
          <p:cNvPr id="21" name="矩形 20">
            <a:extLst>
              <a:ext uri="{FF2B5EF4-FFF2-40B4-BE49-F238E27FC236}">
                <a16:creationId xmlns:a16="http://schemas.microsoft.com/office/drawing/2014/main" id="{00CA17BB-F543-47EB-B750-AD91F17E0B51}"/>
              </a:ext>
            </a:extLst>
          </p:cNvPr>
          <p:cNvSpPr/>
          <p:nvPr userDrawn="1"/>
        </p:nvSpPr>
        <p:spPr>
          <a:xfrm>
            <a:off x="4257979" y="5954558"/>
            <a:ext cx="3676043" cy="307777"/>
          </a:xfrm>
          <a:prstGeom prst="rect">
            <a:avLst/>
          </a:prstGeom>
        </p:spPr>
        <p:txBody>
          <a:bodyPr wrap="square">
            <a:spAutoFit/>
          </a:bodyPr>
          <a:lstStyle/>
          <a:p>
            <a:pPr lvl="0" algn="dist"/>
            <a:r>
              <a:rPr lang="zh-CN" altLang="en-US" sz="1400" dirty="0">
                <a:solidFill>
                  <a:schemeClr val="tx1"/>
                </a:solidFill>
                <a:latin typeface="+mn-ea"/>
                <a:ea typeface="+mn-ea"/>
                <a:cs typeface="阿里巴巴普惠体" panose="00020600040101010101" pitchFamily="18" charset="-122"/>
              </a:rPr>
              <a:t>明德</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厚学</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求是</a:t>
            </a:r>
            <a:r>
              <a:rPr lang="en-US" altLang="zh-CN" sz="1400" dirty="0">
                <a:solidFill>
                  <a:schemeClr val="tx1"/>
                </a:solidFill>
                <a:latin typeface="+mn-ea"/>
                <a:ea typeface="+mn-ea"/>
                <a:cs typeface="阿里巴巴普惠体" panose="00020600040101010101" pitchFamily="18" charset="-122"/>
              </a:rPr>
              <a:t>|</a:t>
            </a:r>
            <a:r>
              <a:rPr lang="zh-CN" altLang="en-US" sz="1400" dirty="0">
                <a:solidFill>
                  <a:schemeClr val="tx1"/>
                </a:solidFill>
                <a:latin typeface="+mn-ea"/>
                <a:ea typeface="+mn-ea"/>
                <a:cs typeface="阿里巴巴普惠体" panose="00020600040101010101" pitchFamily="18" charset="-122"/>
              </a:rPr>
              <a:t>创新</a:t>
            </a:r>
            <a:endParaRPr lang="en-US" altLang="zh-CN" sz="1400" dirty="0">
              <a:solidFill>
                <a:schemeClr val="tx1"/>
              </a:solidFill>
              <a:latin typeface="+mn-ea"/>
              <a:ea typeface="+mn-ea"/>
              <a:cs typeface="阿里巴巴普惠体" panose="00020600040101010101" pitchFamily="18" charset="-122"/>
            </a:endParaRPr>
          </a:p>
        </p:txBody>
      </p:sp>
    </p:spTree>
    <p:extLst>
      <p:ext uri="{BB962C8B-B14F-4D97-AF65-F5344CB8AC3E}">
        <p14:creationId xmlns:p14="http://schemas.microsoft.com/office/powerpoint/2010/main" val="21653277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荣誉展示页">
    <p:bg>
      <p:bgPr>
        <a:solidFill>
          <a:schemeClr val="bg1">
            <a:lumMod val="95000"/>
          </a:schemeClr>
        </a:solidFill>
        <a:effectLst/>
      </p:bgPr>
    </p:bg>
    <p:spTree>
      <p:nvGrpSpPr>
        <p:cNvPr id="1" name=""/>
        <p:cNvGrpSpPr/>
        <p:nvPr/>
      </p:nvGrpSpPr>
      <p:grpSpPr>
        <a:xfrm>
          <a:off x="0" y="0"/>
          <a:ext cx="0" cy="0"/>
          <a:chOff x="0" y="0"/>
          <a:chExt cx="0" cy="0"/>
        </a:xfrm>
      </p:grpSpPr>
      <p:grpSp>
        <p:nvGrpSpPr>
          <p:cNvPr id="16" name="组合 15">
            <a:extLst>
              <a:ext uri="{FF2B5EF4-FFF2-40B4-BE49-F238E27FC236}">
                <a16:creationId xmlns:a16="http://schemas.microsoft.com/office/drawing/2014/main" id="{814FA632-382B-4761-BF5A-718D487DF747}"/>
              </a:ext>
            </a:extLst>
          </p:cNvPr>
          <p:cNvGrpSpPr>
            <a:grpSpLocks/>
          </p:cNvGrpSpPr>
          <p:nvPr userDrawn="1"/>
        </p:nvGrpSpPr>
        <p:grpSpPr>
          <a:xfrm>
            <a:off x="442912" y="306385"/>
            <a:ext cx="674689" cy="674690"/>
            <a:chOff x="-299161" y="-1042855"/>
            <a:chExt cx="674689" cy="674690"/>
          </a:xfrm>
        </p:grpSpPr>
        <p:sp>
          <p:nvSpPr>
            <p:cNvPr id="17" name="矩形: 圆角 16">
              <a:extLst>
                <a:ext uri="{FF2B5EF4-FFF2-40B4-BE49-F238E27FC236}">
                  <a16:creationId xmlns:a16="http://schemas.microsoft.com/office/drawing/2014/main" id="{051F9D79-33BD-43EE-B9F8-1D4795D2CE21}"/>
                </a:ext>
              </a:extLst>
            </p:cNvPr>
            <p:cNvSpPr>
              <a:spLocks/>
            </p:cNvSpPr>
            <p:nvPr/>
          </p:nvSpPr>
          <p:spPr>
            <a:xfrm>
              <a:off x="-299161" y="-1042855"/>
              <a:ext cx="674689" cy="674689"/>
            </a:xfrm>
            <a:prstGeom prst="roundRect">
              <a:avLst/>
            </a:pr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65BCEE89-9AC0-4EC9-A6E4-385BE71F8271}"/>
                </a:ext>
              </a:extLst>
            </p:cNvPr>
            <p:cNvSpPr/>
            <p:nvPr/>
          </p:nvSpPr>
          <p:spPr>
            <a:xfrm>
              <a:off x="-169572" y="-89530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rgbClr val="0038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51BC083C-20AB-4491-B244-97CC0B9A5E6C}"/>
                </a:ext>
              </a:extLst>
            </p:cNvPr>
            <p:cNvSpPr/>
            <p:nvPr/>
          </p:nvSpPr>
          <p:spPr>
            <a:xfrm>
              <a:off x="-174046" y="-899639"/>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grpSp>
        <p:nvGrpSpPr>
          <p:cNvPr id="22" name="组合 21">
            <a:extLst>
              <a:ext uri="{FF2B5EF4-FFF2-40B4-BE49-F238E27FC236}">
                <a16:creationId xmlns:a16="http://schemas.microsoft.com/office/drawing/2014/main" id="{FECD480A-3CAE-476A-A9DF-88AB661A7117}"/>
              </a:ext>
            </a:extLst>
          </p:cNvPr>
          <p:cNvGrpSpPr>
            <a:grpSpLocks/>
          </p:cNvGrpSpPr>
          <p:nvPr userDrawn="1"/>
        </p:nvGrpSpPr>
        <p:grpSpPr>
          <a:xfrm>
            <a:off x="442913" y="306384"/>
            <a:ext cx="674689" cy="674690"/>
            <a:chOff x="1348846" y="2526464"/>
            <a:chExt cx="595993" cy="630099"/>
          </a:xfrm>
        </p:grpSpPr>
        <p:sp>
          <p:nvSpPr>
            <p:cNvPr id="23" name="矩形: 圆角 22">
              <a:extLst>
                <a:ext uri="{FF2B5EF4-FFF2-40B4-BE49-F238E27FC236}">
                  <a16:creationId xmlns:a16="http://schemas.microsoft.com/office/drawing/2014/main" id="{76DD1A90-1630-48AE-90DC-DC0727F4093C}"/>
                </a:ext>
              </a:extLst>
            </p:cNvPr>
            <p:cNvSpPr>
              <a:spLocks/>
            </p:cNvSpPr>
            <p:nvPr/>
          </p:nvSpPr>
          <p:spPr>
            <a:xfrm>
              <a:off x="1348846" y="2526464"/>
              <a:ext cx="595993" cy="63009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4" name="任意多边形: 形状 23">
              <a:extLst>
                <a:ext uri="{FF2B5EF4-FFF2-40B4-BE49-F238E27FC236}">
                  <a16:creationId xmlns:a16="http://schemas.microsoft.com/office/drawing/2014/main" id="{66B46CB9-7D1D-434C-BA39-9442D10B20CF}"/>
                </a:ext>
              </a:extLst>
            </p:cNvPr>
            <p:cNvSpPr/>
            <p:nvPr/>
          </p:nvSpPr>
          <p:spPr>
            <a:xfrm>
              <a:off x="1431958" y="2626798"/>
              <a:ext cx="512881" cy="529765"/>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25" name="任意多边形: 形状 24">
              <a:extLst>
                <a:ext uri="{FF2B5EF4-FFF2-40B4-BE49-F238E27FC236}">
                  <a16:creationId xmlns:a16="http://schemas.microsoft.com/office/drawing/2014/main" id="{F4733B2C-3767-48EC-AD84-5AAD1FB21BFC}"/>
                </a:ext>
              </a:extLst>
            </p:cNvPr>
            <p:cNvSpPr/>
            <p:nvPr/>
          </p:nvSpPr>
          <p:spPr>
            <a:xfrm>
              <a:off x="1426829" y="2621500"/>
              <a:ext cx="440026" cy="44002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grpSp>
      <p:cxnSp>
        <p:nvCxnSpPr>
          <p:cNvPr id="100" name="直接连接符 99">
            <a:extLst>
              <a:ext uri="{FF2B5EF4-FFF2-40B4-BE49-F238E27FC236}">
                <a16:creationId xmlns:a16="http://schemas.microsoft.com/office/drawing/2014/main" id="{6621EB80-3815-4C02-BFAB-86B26DA1A41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101" name="图形 13">
            <a:extLst>
              <a:ext uri="{FF2B5EF4-FFF2-40B4-BE49-F238E27FC236}">
                <a16:creationId xmlns:a16="http://schemas.microsoft.com/office/drawing/2014/main" id="{EC163124-8C8B-4E4B-AE41-548A94FB48DF}"/>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102" name="任意多边形: 形状 101">
              <a:extLst>
                <a:ext uri="{FF2B5EF4-FFF2-40B4-BE49-F238E27FC236}">
                  <a16:creationId xmlns:a16="http://schemas.microsoft.com/office/drawing/2014/main" id="{5DDC80EA-42B3-43CC-841C-5145C5C6EAF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103" name="任意多边形: 形状 102">
              <a:extLst>
                <a:ext uri="{FF2B5EF4-FFF2-40B4-BE49-F238E27FC236}">
                  <a16:creationId xmlns:a16="http://schemas.microsoft.com/office/drawing/2014/main" id="{F37D3F0F-2A57-449E-9C01-44F0E0B0A907}"/>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104" name="任意多边形: 形状 103">
              <a:extLst>
                <a:ext uri="{FF2B5EF4-FFF2-40B4-BE49-F238E27FC236}">
                  <a16:creationId xmlns:a16="http://schemas.microsoft.com/office/drawing/2014/main" id="{85809FDC-8EB3-4CC8-A654-87A72FC90F23}"/>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105" name="任意多边形: 形状 104">
              <a:extLst>
                <a:ext uri="{FF2B5EF4-FFF2-40B4-BE49-F238E27FC236}">
                  <a16:creationId xmlns:a16="http://schemas.microsoft.com/office/drawing/2014/main" id="{EC400639-B2C0-412A-9E72-72D368B66FA3}"/>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106" name="任意多边形: 形状 105">
              <a:extLst>
                <a:ext uri="{FF2B5EF4-FFF2-40B4-BE49-F238E27FC236}">
                  <a16:creationId xmlns:a16="http://schemas.microsoft.com/office/drawing/2014/main" id="{C438740F-881D-4165-AB9C-4919E8B9C416}"/>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107" name="任意多边形: 形状 106">
              <a:extLst>
                <a:ext uri="{FF2B5EF4-FFF2-40B4-BE49-F238E27FC236}">
                  <a16:creationId xmlns:a16="http://schemas.microsoft.com/office/drawing/2014/main" id="{9D3189FF-F689-40FD-8C76-FDE4EE93A42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108" name="矩形 107">
            <a:extLst>
              <a:ext uri="{FF2B5EF4-FFF2-40B4-BE49-F238E27FC236}">
                <a16:creationId xmlns:a16="http://schemas.microsoft.com/office/drawing/2014/main" id="{575215AC-CEE5-4F04-83CA-277CCFE18432}"/>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15" name="图片占位符 114">
            <a:extLst>
              <a:ext uri="{FF2B5EF4-FFF2-40B4-BE49-F238E27FC236}">
                <a16:creationId xmlns:a16="http://schemas.microsoft.com/office/drawing/2014/main" id="{2DD05A61-562B-4A97-B854-233B8195B4D0}"/>
              </a:ext>
            </a:extLst>
          </p:cNvPr>
          <p:cNvSpPr>
            <a:spLocks noGrp="1"/>
          </p:cNvSpPr>
          <p:nvPr>
            <p:ph type="pic" sz="quarter" idx="14"/>
          </p:nvPr>
        </p:nvSpPr>
        <p:spPr>
          <a:xfrm>
            <a:off x="1439311" y="1865983"/>
            <a:ext cx="2248739" cy="3160275"/>
          </a:xfrm>
          <a:custGeom>
            <a:avLst/>
            <a:gdLst>
              <a:gd name="connsiteX0" fmla="*/ 127728 w 2248739"/>
              <a:gd name="connsiteY0" fmla="*/ 0 h 3160275"/>
              <a:gd name="connsiteX1" fmla="*/ 2121011 w 2248739"/>
              <a:gd name="connsiteY1" fmla="*/ 0 h 3160275"/>
              <a:gd name="connsiteX2" fmla="*/ 2248739 w 2248739"/>
              <a:gd name="connsiteY2" fmla="*/ 127728 h 3160275"/>
              <a:gd name="connsiteX3" fmla="*/ 2248739 w 2248739"/>
              <a:gd name="connsiteY3" fmla="*/ 3032547 h 3160275"/>
              <a:gd name="connsiteX4" fmla="*/ 2121011 w 2248739"/>
              <a:gd name="connsiteY4" fmla="*/ 3160275 h 3160275"/>
              <a:gd name="connsiteX5" fmla="*/ 127728 w 2248739"/>
              <a:gd name="connsiteY5" fmla="*/ 3160275 h 3160275"/>
              <a:gd name="connsiteX6" fmla="*/ 78011 w 2248739"/>
              <a:gd name="connsiteY6" fmla="*/ 3150238 h 3160275"/>
              <a:gd name="connsiteX7" fmla="*/ 52362 w 2248739"/>
              <a:gd name="connsiteY7" fmla="*/ 3132945 h 3160275"/>
              <a:gd name="connsiteX8" fmla="*/ 83250 w 2248739"/>
              <a:gd name="connsiteY8" fmla="*/ 3123357 h 3160275"/>
              <a:gd name="connsiteX9" fmla="*/ 419988 w 2248739"/>
              <a:gd name="connsiteY9" fmla="*/ 2615337 h 3160275"/>
              <a:gd name="connsiteX10" fmla="*/ 83250 w 2248739"/>
              <a:gd name="connsiteY10" fmla="*/ 2107318 h 3160275"/>
              <a:gd name="connsiteX11" fmla="*/ 0 w 2248739"/>
              <a:gd name="connsiteY11" fmla="*/ 2081475 h 3160275"/>
              <a:gd name="connsiteX12" fmla="*/ 0 w 2248739"/>
              <a:gd name="connsiteY12" fmla="*/ 127728 h 3160275"/>
              <a:gd name="connsiteX13" fmla="*/ 127728 w 2248739"/>
              <a:gd name="connsiteY13" fmla="*/ 0 h 31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739" h="3160275">
                <a:moveTo>
                  <a:pt x="127728" y="0"/>
                </a:moveTo>
                <a:lnTo>
                  <a:pt x="2121011" y="0"/>
                </a:lnTo>
                <a:cubicBezTo>
                  <a:pt x="2191553" y="0"/>
                  <a:pt x="2248739" y="57186"/>
                  <a:pt x="2248739" y="127728"/>
                </a:cubicBezTo>
                <a:lnTo>
                  <a:pt x="2248739" y="3032547"/>
                </a:lnTo>
                <a:cubicBezTo>
                  <a:pt x="2248739" y="3103089"/>
                  <a:pt x="2191553" y="3160275"/>
                  <a:pt x="2121011" y="3160275"/>
                </a:cubicBezTo>
                <a:lnTo>
                  <a:pt x="127728" y="3160275"/>
                </a:lnTo>
                <a:cubicBezTo>
                  <a:pt x="110093" y="3160275"/>
                  <a:pt x="93292" y="3156701"/>
                  <a:pt x="78011" y="3150238"/>
                </a:cubicBezTo>
                <a:lnTo>
                  <a:pt x="52362" y="3132945"/>
                </a:lnTo>
                <a:lnTo>
                  <a:pt x="83250" y="3123357"/>
                </a:lnTo>
                <a:cubicBezTo>
                  <a:pt x="281137" y="3039658"/>
                  <a:pt x="419988" y="2843713"/>
                  <a:pt x="419988" y="2615337"/>
                </a:cubicBezTo>
                <a:cubicBezTo>
                  <a:pt x="419988" y="2386961"/>
                  <a:pt x="281137" y="2191017"/>
                  <a:pt x="83250" y="2107318"/>
                </a:cubicBezTo>
                <a:lnTo>
                  <a:pt x="0" y="2081475"/>
                </a:lnTo>
                <a:lnTo>
                  <a:pt x="0" y="127728"/>
                </a:lnTo>
                <a:cubicBezTo>
                  <a:pt x="0" y="57186"/>
                  <a:pt x="57186" y="0"/>
                  <a:pt x="127728" y="0"/>
                </a:cubicBezTo>
                <a:close/>
              </a:path>
            </a:pathLst>
          </a:custGeom>
        </p:spPr>
        <p:txBody>
          <a:bodyPr wrap="square">
            <a:noAutofit/>
          </a:bodyPr>
          <a:lstStyle>
            <a:lvl1pPr>
              <a:defRPr>
                <a:latin typeface="+mj-lt"/>
                <a:ea typeface="+mn-ea"/>
              </a:defRPr>
            </a:lvl1pPr>
          </a:lstStyle>
          <a:p>
            <a:endParaRPr lang="zh-CN" altLang="en-US"/>
          </a:p>
        </p:txBody>
      </p:sp>
      <p:sp>
        <p:nvSpPr>
          <p:cNvPr id="92" name="矩形: 圆角 91">
            <a:extLst>
              <a:ext uri="{FF2B5EF4-FFF2-40B4-BE49-F238E27FC236}">
                <a16:creationId xmlns:a16="http://schemas.microsoft.com/office/drawing/2014/main" id="{B988CD64-E811-4E80-AFA1-1FD042BDF853}"/>
              </a:ext>
            </a:extLst>
          </p:cNvPr>
          <p:cNvSpPr>
            <a:spLocks/>
          </p:cNvSpPr>
          <p:nvPr userDrawn="1"/>
        </p:nvSpPr>
        <p:spPr>
          <a:xfrm>
            <a:off x="1360161" y="1731241"/>
            <a:ext cx="2442769" cy="3430038"/>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12" name="矩形: 圆角 111">
            <a:extLst>
              <a:ext uri="{FF2B5EF4-FFF2-40B4-BE49-F238E27FC236}">
                <a16:creationId xmlns:a16="http://schemas.microsoft.com/office/drawing/2014/main" id="{E9FD685E-52CD-4079-A980-15E27EB19CF5}"/>
              </a:ext>
            </a:extLst>
          </p:cNvPr>
          <p:cNvSpPr/>
          <p:nvPr userDrawn="1"/>
        </p:nvSpPr>
        <p:spPr>
          <a:xfrm>
            <a:off x="1439311" y="5296021"/>
            <a:ext cx="2363619" cy="511753"/>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13" name="文本占位符 16">
            <a:extLst>
              <a:ext uri="{FF2B5EF4-FFF2-40B4-BE49-F238E27FC236}">
                <a16:creationId xmlns:a16="http://schemas.microsoft.com/office/drawing/2014/main" id="{6995CC8E-F629-4EFD-B673-DE0446EB9DD5}"/>
              </a:ext>
            </a:extLst>
          </p:cNvPr>
          <p:cNvSpPr>
            <a:spLocks noGrp="1"/>
          </p:cNvSpPr>
          <p:nvPr>
            <p:ph type="body" sz="quarter" idx="20" hasCustomPrompt="1"/>
          </p:nvPr>
        </p:nvSpPr>
        <p:spPr>
          <a:xfrm>
            <a:off x="1439311" y="5382620"/>
            <a:ext cx="2363620"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grpSp>
        <p:nvGrpSpPr>
          <p:cNvPr id="116" name="组合 115">
            <a:extLst>
              <a:ext uri="{FF2B5EF4-FFF2-40B4-BE49-F238E27FC236}">
                <a16:creationId xmlns:a16="http://schemas.microsoft.com/office/drawing/2014/main" id="{01BE80E6-AACA-4B7A-A5E1-DBDD962D3094}"/>
              </a:ext>
            </a:extLst>
          </p:cNvPr>
          <p:cNvGrpSpPr>
            <a:grpSpLocks/>
          </p:cNvGrpSpPr>
          <p:nvPr userDrawn="1"/>
        </p:nvGrpSpPr>
        <p:grpSpPr>
          <a:xfrm>
            <a:off x="8249045" y="4062568"/>
            <a:ext cx="842322" cy="842324"/>
            <a:chOff x="4538102" y="4144576"/>
            <a:chExt cx="842322" cy="842324"/>
          </a:xfrm>
        </p:grpSpPr>
        <p:sp>
          <p:nvSpPr>
            <p:cNvPr id="117" name="椭圆 116">
              <a:extLst>
                <a:ext uri="{FF2B5EF4-FFF2-40B4-BE49-F238E27FC236}">
                  <a16:creationId xmlns:a16="http://schemas.microsoft.com/office/drawing/2014/main" id="{0D4A22E6-55A5-4C46-B017-E19A13A544D8}"/>
                </a:ext>
              </a:extLst>
            </p:cNvPr>
            <p:cNvSpPr/>
            <p:nvPr/>
          </p:nvSpPr>
          <p:spPr>
            <a:xfrm>
              <a:off x="4538102" y="4144576"/>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18" name="文本框 117">
              <a:extLst>
                <a:ext uri="{FF2B5EF4-FFF2-40B4-BE49-F238E27FC236}">
                  <a16:creationId xmlns:a16="http://schemas.microsoft.com/office/drawing/2014/main" id="{C91FB06A-BDF6-4128-BF7E-F570C140DBDF}"/>
                </a:ext>
              </a:extLst>
            </p:cNvPr>
            <p:cNvSpPr txBox="1"/>
            <p:nvPr/>
          </p:nvSpPr>
          <p:spPr>
            <a:xfrm>
              <a:off x="4802453" y="4331133"/>
              <a:ext cx="549927" cy="654028"/>
            </a:xfrm>
            <a:custGeom>
              <a:avLst/>
              <a:gdLst>
                <a:gd name="connsiteX0" fmla="*/ 110777 w 520814"/>
                <a:gd name="connsiteY0" fmla="*/ 60 h 619403"/>
                <a:gd name="connsiteX1" fmla="*/ 230355 w 520814"/>
                <a:gd name="connsiteY1" fmla="*/ 24924 h 619403"/>
                <a:gd name="connsiteX2" fmla="*/ 265270 w 520814"/>
                <a:gd name="connsiteY2" fmla="*/ 61770 h 619403"/>
                <a:gd name="connsiteX3" fmla="*/ 265432 w 520814"/>
                <a:gd name="connsiteY3" fmla="*/ 62518 h 619403"/>
                <a:gd name="connsiteX4" fmla="*/ 270119 w 520814"/>
                <a:gd name="connsiteY4" fmla="*/ 67464 h 619403"/>
                <a:gd name="connsiteX5" fmla="*/ 270280 w 520814"/>
                <a:gd name="connsiteY5" fmla="*/ 68211 h 619403"/>
                <a:gd name="connsiteX6" fmla="*/ 274967 w 520814"/>
                <a:gd name="connsiteY6" fmla="*/ 73157 h 619403"/>
                <a:gd name="connsiteX7" fmla="*/ 275128 w 520814"/>
                <a:gd name="connsiteY7" fmla="*/ 73904 h 619403"/>
                <a:gd name="connsiteX8" fmla="*/ 279816 w 520814"/>
                <a:gd name="connsiteY8" fmla="*/ 78851 h 619403"/>
                <a:gd name="connsiteX9" fmla="*/ 279977 w 520814"/>
                <a:gd name="connsiteY9" fmla="*/ 79599 h 619403"/>
                <a:gd name="connsiteX10" fmla="*/ 284665 w 520814"/>
                <a:gd name="connsiteY10" fmla="*/ 84546 h 619403"/>
                <a:gd name="connsiteX11" fmla="*/ 284826 w 520814"/>
                <a:gd name="connsiteY11" fmla="*/ 85293 h 619403"/>
                <a:gd name="connsiteX12" fmla="*/ 289514 w 520814"/>
                <a:gd name="connsiteY12" fmla="*/ 90240 h 619403"/>
                <a:gd name="connsiteX13" fmla="*/ 289675 w 520814"/>
                <a:gd name="connsiteY13" fmla="*/ 90986 h 619403"/>
                <a:gd name="connsiteX14" fmla="*/ 294363 w 520814"/>
                <a:gd name="connsiteY14" fmla="*/ 95933 h 619403"/>
                <a:gd name="connsiteX15" fmla="*/ 294524 w 520814"/>
                <a:gd name="connsiteY15" fmla="*/ 96681 h 619403"/>
                <a:gd name="connsiteX16" fmla="*/ 299212 w 520814"/>
                <a:gd name="connsiteY16" fmla="*/ 101628 h 619403"/>
                <a:gd name="connsiteX17" fmla="*/ 299373 w 520814"/>
                <a:gd name="connsiteY17" fmla="*/ 102375 h 619403"/>
                <a:gd name="connsiteX18" fmla="*/ 304061 w 520814"/>
                <a:gd name="connsiteY18" fmla="*/ 107322 h 619403"/>
                <a:gd name="connsiteX19" fmla="*/ 304222 w 520814"/>
                <a:gd name="connsiteY19" fmla="*/ 108070 h 619403"/>
                <a:gd name="connsiteX20" fmla="*/ 308909 w 520814"/>
                <a:gd name="connsiteY20" fmla="*/ 113016 h 619403"/>
                <a:gd name="connsiteX21" fmla="*/ 309070 w 520814"/>
                <a:gd name="connsiteY21" fmla="*/ 113763 h 619403"/>
                <a:gd name="connsiteX22" fmla="*/ 313758 w 520814"/>
                <a:gd name="connsiteY22" fmla="*/ 118710 h 619403"/>
                <a:gd name="connsiteX23" fmla="*/ 313919 w 520814"/>
                <a:gd name="connsiteY23" fmla="*/ 119457 h 619403"/>
                <a:gd name="connsiteX24" fmla="*/ 318607 w 520814"/>
                <a:gd name="connsiteY24" fmla="*/ 124404 h 619403"/>
                <a:gd name="connsiteX25" fmla="*/ 318768 w 520814"/>
                <a:gd name="connsiteY25" fmla="*/ 125151 h 619403"/>
                <a:gd name="connsiteX26" fmla="*/ 323456 w 520814"/>
                <a:gd name="connsiteY26" fmla="*/ 130098 h 619403"/>
                <a:gd name="connsiteX27" fmla="*/ 323617 w 520814"/>
                <a:gd name="connsiteY27" fmla="*/ 130845 h 619403"/>
                <a:gd name="connsiteX28" fmla="*/ 328305 w 520814"/>
                <a:gd name="connsiteY28" fmla="*/ 135792 h 619403"/>
                <a:gd name="connsiteX29" fmla="*/ 328466 w 520814"/>
                <a:gd name="connsiteY29" fmla="*/ 136540 h 619403"/>
                <a:gd name="connsiteX30" fmla="*/ 333153 w 520814"/>
                <a:gd name="connsiteY30" fmla="*/ 141486 h 619403"/>
                <a:gd name="connsiteX31" fmla="*/ 333314 w 520814"/>
                <a:gd name="connsiteY31" fmla="*/ 142234 h 619403"/>
                <a:gd name="connsiteX32" fmla="*/ 338002 w 520814"/>
                <a:gd name="connsiteY32" fmla="*/ 147181 h 619403"/>
                <a:gd name="connsiteX33" fmla="*/ 338163 w 520814"/>
                <a:gd name="connsiteY33" fmla="*/ 147927 h 619403"/>
                <a:gd name="connsiteX34" fmla="*/ 342851 w 520814"/>
                <a:gd name="connsiteY34" fmla="*/ 152874 h 619403"/>
                <a:gd name="connsiteX35" fmla="*/ 343012 w 520814"/>
                <a:gd name="connsiteY35" fmla="*/ 153621 h 619403"/>
                <a:gd name="connsiteX36" fmla="*/ 347700 w 520814"/>
                <a:gd name="connsiteY36" fmla="*/ 158568 h 619403"/>
                <a:gd name="connsiteX37" fmla="*/ 347861 w 520814"/>
                <a:gd name="connsiteY37" fmla="*/ 159316 h 619403"/>
                <a:gd name="connsiteX38" fmla="*/ 352549 w 520814"/>
                <a:gd name="connsiteY38" fmla="*/ 164263 h 619403"/>
                <a:gd name="connsiteX39" fmla="*/ 352710 w 520814"/>
                <a:gd name="connsiteY39" fmla="*/ 165010 h 619403"/>
                <a:gd name="connsiteX40" fmla="*/ 357398 w 520814"/>
                <a:gd name="connsiteY40" fmla="*/ 169957 h 619403"/>
                <a:gd name="connsiteX41" fmla="*/ 357559 w 520814"/>
                <a:gd name="connsiteY41" fmla="*/ 170703 h 619403"/>
                <a:gd name="connsiteX42" fmla="*/ 362247 w 520814"/>
                <a:gd name="connsiteY42" fmla="*/ 175650 h 619403"/>
                <a:gd name="connsiteX43" fmla="*/ 362408 w 520814"/>
                <a:gd name="connsiteY43" fmla="*/ 176398 h 619403"/>
                <a:gd name="connsiteX44" fmla="*/ 367095 w 520814"/>
                <a:gd name="connsiteY44" fmla="*/ 181344 h 619403"/>
                <a:gd name="connsiteX45" fmla="*/ 367256 w 520814"/>
                <a:gd name="connsiteY45" fmla="*/ 182092 h 619403"/>
                <a:gd name="connsiteX46" fmla="*/ 371944 w 520814"/>
                <a:gd name="connsiteY46" fmla="*/ 187039 h 619403"/>
                <a:gd name="connsiteX47" fmla="*/ 372105 w 520814"/>
                <a:gd name="connsiteY47" fmla="*/ 187786 h 619403"/>
                <a:gd name="connsiteX48" fmla="*/ 376793 w 520814"/>
                <a:gd name="connsiteY48" fmla="*/ 192733 h 619403"/>
                <a:gd name="connsiteX49" fmla="*/ 376954 w 520814"/>
                <a:gd name="connsiteY49" fmla="*/ 193480 h 619403"/>
                <a:gd name="connsiteX50" fmla="*/ 381642 w 520814"/>
                <a:gd name="connsiteY50" fmla="*/ 198427 h 619403"/>
                <a:gd name="connsiteX51" fmla="*/ 381803 w 520814"/>
                <a:gd name="connsiteY51" fmla="*/ 199174 h 619403"/>
                <a:gd name="connsiteX52" fmla="*/ 386491 w 520814"/>
                <a:gd name="connsiteY52" fmla="*/ 204121 h 619403"/>
                <a:gd name="connsiteX53" fmla="*/ 386652 w 520814"/>
                <a:gd name="connsiteY53" fmla="*/ 204869 h 619403"/>
                <a:gd name="connsiteX54" fmla="*/ 391339 w 520814"/>
                <a:gd name="connsiteY54" fmla="*/ 209815 h 619403"/>
                <a:gd name="connsiteX55" fmla="*/ 391500 w 520814"/>
                <a:gd name="connsiteY55" fmla="*/ 210563 h 619403"/>
                <a:gd name="connsiteX56" fmla="*/ 396187 w 520814"/>
                <a:gd name="connsiteY56" fmla="*/ 215509 h 619403"/>
                <a:gd name="connsiteX57" fmla="*/ 396349 w 520814"/>
                <a:gd name="connsiteY57" fmla="*/ 216257 h 619403"/>
                <a:gd name="connsiteX58" fmla="*/ 401036 w 520814"/>
                <a:gd name="connsiteY58" fmla="*/ 221203 h 619403"/>
                <a:gd name="connsiteX59" fmla="*/ 401198 w 520814"/>
                <a:gd name="connsiteY59" fmla="*/ 221950 h 619403"/>
                <a:gd name="connsiteX60" fmla="*/ 405886 w 520814"/>
                <a:gd name="connsiteY60" fmla="*/ 226897 h 619403"/>
                <a:gd name="connsiteX61" fmla="*/ 406047 w 520814"/>
                <a:gd name="connsiteY61" fmla="*/ 227644 h 619403"/>
                <a:gd name="connsiteX62" fmla="*/ 410735 w 520814"/>
                <a:gd name="connsiteY62" fmla="*/ 232591 h 619403"/>
                <a:gd name="connsiteX63" fmla="*/ 410896 w 520814"/>
                <a:gd name="connsiteY63" fmla="*/ 233339 h 619403"/>
                <a:gd name="connsiteX64" fmla="*/ 415583 w 520814"/>
                <a:gd name="connsiteY64" fmla="*/ 238285 h 619403"/>
                <a:gd name="connsiteX65" fmla="*/ 415745 w 520814"/>
                <a:gd name="connsiteY65" fmla="*/ 239033 h 619403"/>
                <a:gd name="connsiteX66" fmla="*/ 420432 w 520814"/>
                <a:gd name="connsiteY66" fmla="*/ 243979 h 619403"/>
                <a:gd name="connsiteX67" fmla="*/ 420595 w 520814"/>
                <a:gd name="connsiteY67" fmla="*/ 244729 h 619403"/>
                <a:gd name="connsiteX68" fmla="*/ 425281 w 520814"/>
                <a:gd name="connsiteY68" fmla="*/ 249674 h 619403"/>
                <a:gd name="connsiteX69" fmla="*/ 425442 w 520814"/>
                <a:gd name="connsiteY69" fmla="*/ 250420 h 619403"/>
                <a:gd name="connsiteX70" fmla="*/ 430129 w 520814"/>
                <a:gd name="connsiteY70" fmla="*/ 255367 h 619403"/>
                <a:gd name="connsiteX71" fmla="*/ 430291 w 520814"/>
                <a:gd name="connsiteY71" fmla="*/ 256114 h 619403"/>
                <a:gd name="connsiteX72" fmla="*/ 434979 w 520814"/>
                <a:gd name="connsiteY72" fmla="*/ 261061 h 619403"/>
                <a:gd name="connsiteX73" fmla="*/ 435140 w 520814"/>
                <a:gd name="connsiteY73" fmla="*/ 261809 h 619403"/>
                <a:gd name="connsiteX74" fmla="*/ 439828 w 520814"/>
                <a:gd name="connsiteY74" fmla="*/ 266756 h 619403"/>
                <a:gd name="connsiteX75" fmla="*/ 439989 w 520814"/>
                <a:gd name="connsiteY75" fmla="*/ 267504 h 619403"/>
                <a:gd name="connsiteX76" fmla="*/ 444676 w 520814"/>
                <a:gd name="connsiteY76" fmla="*/ 272450 h 619403"/>
                <a:gd name="connsiteX77" fmla="*/ 444838 w 520814"/>
                <a:gd name="connsiteY77" fmla="*/ 273198 h 619403"/>
                <a:gd name="connsiteX78" fmla="*/ 449525 w 520814"/>
                <a:gd name="connsiteY78" fmla="*/ 278144 h 619403"/>
                <a:gd name="connsiteX79" fmla="*/ 449686 w 520814"/>
                <a:gd name="connsiteY79" fmla="*/ 278890 h 619403"/>
                <a:gd name="connsiteX80" fmla="*/ 454374 w 520814"/>
                <a:gd name="connsiteY80" fmla="*/ 283837 h 619403"/>
                <a:gd name="connsiteX81" fmla="*/ 454535 w 520814"/>
                <a:gd name="connsiteY81" fmla="*/ 284586 h 619403"/>
                <a:gd name="connsiteX82" fmla="*/ 459222 w 520814"/>
                <a:gd name="connsiteY82" fmla="*/ 289532 h 619403"/>
                <a:gd name="connsiteX83" fmla="*/ 459384 w 520814"/>
                <a:gd name="connsiteY83" fmla="*/ 290280 h 619403"/>
                <a:gd name="connsiteX84" fmla="*/ 464071 w 520814"/>
                <a:gd name="connsiteY84" fmla="*/ 295226 h 619403"/>
                <a:gd name="connsiteX85" fmla="*/ 464233 w 520814"/>
                <a:gd name="connsiteY85" fmla="*/ 295973 h 619403"/>
                <a:gd name="connsiteX86" fmla="*/ 468921 w 520814"/>
                <a:gd name="connsiteY86" fmla="*/ 300920 h 619403"/>
                <a:gd name="connsiteX87" fmla="*/ 469082 w 520814"/>
                <a:gd name="connsiteY87" fmla="*/ 301667 h 619403"/>
                <a:gd name="connsiteX88" fmla="*/ 473770 w 520814"/>
                <a:gd name="connsiteY88" fmla="*/ 306614 h 619403"/>
                <a:gd name="connsiteX89" fmla="*/ 473931 w 520814"/>
                <a:gd name="connsiteY89" fmla="*/ 307362 h 619403"/>
                <a:gd name="connsiteX90" fmla="*/ 478618 w 520814"/>
                <a:gd name="connsiteY90" fmla="*/ 312308 h 619403"/>
                <a:gd name="connsiteX91" fmla="*/ 478779 w 520814"/>
                <a:gd name="connsiteY91" fmla="*/ 313055 h 619403"/>
                <a:gd name="connsiteX92" fmla="*/ 483467 w 520814"/>
                <a:gd name="connsiteY92" fmla="*/ 318002 h 619403"/>
                <a:gd name="connsiteX93" fmla="*/ 483628 w 520814"/>
                <a:gd name="connsiteY93" fmla="*/ 318750 h 619403"/>
                <a:gd name="connsiteX94" fmla="*/ 488315 w 520814"/>
                <a:gd name="connsiteY94" fmla="*/ 323696 h 619403"/>
                <a:gd name="connsiteX95" fmla="*/ 488477 w 520814"/>
                <a:gd name="connsiteY95" fmla="*/ 324444 h 619403"/>
                <a:gd name="connsiteX96" fmla="*/ 493164 w 520814"/>
                <a:gd name="connsiteY96" fmla="*/ 329390 h 619403"/>
                <a:gd name="connsiteX97" fmla="*/ 493326 w 520814"/>
                <a:gd name="connsiteY97" fmla="*/ 330137 h 619403"/>
                <a:gd name="connsiteX98" fmla="*/ 498014 w 520814"/>
                <a:gd name="connsiteY98" fmla="*/ 335084 h 619403"/>
                <a:gd name="connsiteX99" fmla="*/ 498175 w 520814"/>
                <a:gd name="connsiteY99" fmla="*/ 335833 h 619403"/>
                <a:gd name="connsiteX100" fmla="*/ 502861 w 520814"/>
                <a:gd name="connsiteY100" fmla="*/ 340778 h 619403"/>
                <a:gd name="connsiteX101" fmla="*/ 503023 w 520814"/>
                <a:gd name="connsiteY101" fmla="*/ 341526 h 619403"/>
                <a:gd name="connsiteX102" fmla="*/ 507710 w 520814"/>
                <a:gd name="connsiteY102" fmla="*/ 346472 h 619403"/>
                <a:gd name="connsiteX103" fmla="*/ 507872 w 520814"/>
                <a:gd name="connsiteY103" fmla="*/ 347220 h 619403"/>
                <a:gd name="connsiteX104" fmla="*/ 512560 w 520814"/>
                <a:gd name="connsiteY104" fmla="*/ 352167 h 619403"/>
                <a:gd name="connsiteX105" fmla="*/ 512721 w 520814"/>
                <a:gd name="connsiteY105" fmla="*/ 352913 h 619403"/>
                <a:gd name="connsiteX106" fmla="*/ 517409 w 520814"/>
                <a:gd name="connsiteY106" fmla="*/ 357860 h 619403"/>
                <a:gd name="connsiteX107" fmla="*/ 517570 w 520814"/>
                <a:gd name="connsiteY107" fmla="*/ 358608 h 619403"/>
                <a:gd name="connsiteX108" fmla="*/ 520814 w 520814"/>
                <a:gd name="connsiteY108" fmla="*/ 362031 h 619403"/>
                <a:gd name="connsiteX109" fmla="*/ 516029 w 520814"/>
                <a:gd name="connsiteY109" fmla="*/ 377442 h 619403"/>
                <a:gd name="connsiteX110" fmla="*/ 228894 w 520814"/>
                <a:gd name="connsiteY110" fmla="*/ 612947 h 619403"/>
                <a:gd name="connsiteX111" fmla="*/ 164860 w 520814"/>
                <a:gd name="connsiteY111" fmla="*/ 619403 h 619403"/>
                <a:gd name="connsiteX112" fmla="*/ 164860 w 520814"/>
                <a:gd name="connsiteY112" fmla="*/ 617681 h 619403"/>
                <a:gd name="connsiteX113" fmla="*/ 160011 w 520814"/>
                <a:gd name="connsiteY113" fmla="*/ 617002 h 619403"/>
                <a:gd name="connsiteX114" fmla="*/ 160011 w 520814"/>
                <a:gd name="connsiteY114" fmla="*/ 611986 h 619403"/>
                <a:gd name="connsiteX115" fmla="*/ 155163 w 520814"/>
                <a:gd name="connsiteY115" fmla="*/ 611307 h 619403"/>
                <a:gd name="connsiteX116" fmla="*/ 155163 w 520814"/>
                <a:gd name="connsiteY116" fmla="*/ 606292 h 619403"/>
                <a:gd name="connsiteX117" fmla="*/ 150314 w 520814"/>
                <a:gd name="connsiteY117" fmla="*/ 605613 h 619403"/>
                <a:gd name="connsiteX118" fmla="*/ 150314 w 520814"/>
                <a:gd name="connsiteY118" fmla="*/ 600598 h 619403"/>
                <a:gd name="connsiteX119" fmla="*/ 145465 w 520814"/>
                <a:gd name="connsiteY119" fmla="*/ 599919 h 619403"/>
                <a:gd name="connsiteX120" fmla="*/ 145465 w 520814"/>
                <a:gd name="connsiteY120" fmla="*/ 594904 h 619403"/>
                <a:gd name="connsiteX121" fmla="*/ 140616 w 520814"/>
                <a:gd name="connsiteY121" fmla="*/ 594225 h 619403"/>
                <a:gd name="connsiteX122" fmla="*/ 140616 w 520814"/>
                <a:gd name="connsiteY122" fmla="*/ 589210 h 619403"/>
                <a:gd name="connsiteX123" fmla="*/ 135767 w 520814"/>
                <a:gd name="connsiteY123" fmla="*/ 588531 h 619403"/>
                <a:gd name="connsiteX124" fmla="*/ 135767 w 520814"/>
                <a:gd name="connsiteY124" fmla="*/ 583516 h 619403"/>
                <a:gd name="connsiteX125" fmla="*/ 130918 w 520814"/>
                <a:gd name="connsiteY125" fmla="*/ 582837 h 619403"/>
                <a:gd name="connsiteX126" fmla="*/ 130918 w 520814"/>
                <a:gd name="connsiteY126" fmla="*/ 577822 h 619403"/>
                <a:gd name="connsiteX127" fmla="*/ 126069 w 520814"/>
                <a:gd name="connsiteY127" fmla="*/ 577143 h 619403"/>
                <a:gd name="connsiteX128" fmla="*/ 126069 w 520814"/>
                <a:gd name="connsiteY128" fmla="*/ 572128 h 619403"/>
                <a:gd name="connsiteX129" fmla="*/ 121221 w 520814"/>
                <a:gd name="connsiteY129" fmla="*/ 571449 h 619403"/>
                <a:gd name="connsiteX130" fmla="*/ 121221 w 520814"/>
                <a:gd name="connsiteY130" fmla="*/ 566434 h 619403"/>
                <a:gd name="connsiteX131" fmla="*/ 116372 w 520814"/>
                <a:gd name="connsiteY131" fmla="*/ 565755 h 619403"/>
                <a:gd name="connsiteX132" fmla="*/ 116372 w 520814"/>
                <a:gd name="connsiteY132" fmla="*/ 560740 h 619403"/>
                <a:gd name="connsiteX133" fmla="*/ 111523 w 520814"/>
                <a:gd name="connsiteY133" fmla="*/ 560061 h 619403"/>
                <a:gd name="connsiteX134" fmla="*/ 111523 w 520814"/>
                <a:gd name="connsiteY134" fmla="*/ 555046 h 619403"/>
                <a:gd name="connsiteX135" fmla="*/ 106674 w 520814"/>
                <a:gd name="connsiteY135" fmla="*/ 554367 h 619403"/>
                <a:gd name="connsiteX136" fmla="*/ 106674 w 520814"/>
                <a:gd name="connsiteY136" fmla="*/ 549351 h 619403"/>
                <a:gd name="connsiteX137" fmla="*/ 101825 w 520814"/>
                <a:gd name="connsiteY137" fmla="*/ 548672 h 619403"/>
                <a:gd name="connsiteX138" fmla="*/ 101825 w 520814"/>
                <a:gd name="connsiteY138" fmla="*/ 543657 h 619403"/>
                <a:gd name="connsiteX139" fmla="*/ 96977 w 520814"/>
                <a:gd name="connsiteY139" fmla="*/ 542978 h 619403"/>
                <a:gd name="connsiteX140" fmla="*/ 96977 w 520814"/>
                <a:gd name="connsiteY140" fmla="*/ 537964 h 619403"/>
                <a:gd name="connsiteX141" fmla="*/ 92128 w 520814"/>
                <a:gd name="connsiteY141" fmla="*/ 537285 h 619403"/>
                <a:gd name="connsiteX142" fmla="*/ 92128 w 520814"/>
                <a:gd name="connsiteY142" fmla="*/ 532270 h 619403"/>
                <a:gd name="connsiteX143" fmla="*/ 87279 w 520814"/>
                <a:gd name="connsiteY143" fmla="*/ 531591 h 619403"/>
                <a:gd name="connsiteX144" fmla="*/ 87279 w 520814"/>
                <a:gd name="connsiteY144" fmla="*/ 526575 h 619403"/>
                <a:gd name="connsiteX145" fmla="*/ 82430 w 520814"/>
                <a:gd name="connsiteY145" fmla="*/ 525896 h 619403"/>
                <a:gd name="connsiteX146" fmla="*/ 82430 w 520814"/>
                <a:gd name="connsiteY146" fmla="*/ 520881 h 619403"/>
                <a:gd name="connsiteX147" fmla="*/ 77581 w 520814"/>
                <a:gd name="connsiteY147" fmla="*/ 520202 h 619403"/>
                <a:gd name="connsiteX148" fmla="*/ 77581 w 520814"/>
                <a:gd name="connsiteY148" fmla="*/ 515188 h 619403"/>
                <a:gd name="connsiteX149" fmla="*/ 72732 w 520814"/>
                <a:gd name="connsiteY149" fmla="*/ 514509 h 619403"/>
                <a:gd name="connsiteX150" fmla="*/ 72732 w 520814"/>
                <a:gd name="connsiteY150" fmla="*/ 509493 h 619403"/>
                <a:gd name="connsiteX151" fmla="*/ 67883 w 520814"/>
                <a:gd name="connsiteY151" fmla="*/ 508814 h 619403"/>
                <a:gd name="connsiteX152" fmla="*/ 67883 w 520814"/>
                <a:gd name="connsiteY152" fmla="*/ 503799 h 619403"/>
                <a:gd name="connsiteX153" fmla="*/ 63035 w 520814"/>
                <a:gd name="connsiteY153" fmla="*/ 503120 h 619403"/>
                <a:gd name="connsiteX154" fmla="*/ 63035 w 520814"/>
                <a:gd name="connsiteY154" fmla="*/ 498105 h 619403"/>
                <a:gd name="connsiteX155" fmla="*/ 58186 w 520814"/>
                <a:gd name="connsiteY155" fmla="*/ 497426 h 619403"/>
                <a:gd name="connsiteX156" fmla="*/ 58186 w 520814"/>
                <a:gd name="connsiteY156" fmla="*/ 492411 h 619403"/>
                <a:gd name="connsiteX157" fmla="*/ 53337 w 520814"/>
                <a:gd name="connsiteY157" fmla="*/ 491732 h 619403"/>
                <a:gd name="connsiteX158" fmla="*/ 53337 w 520814"/>
                <a:gd name="connsiteY158" fmla="*/ 486717 h 619403"/>
                <a:gd name="connsiteX159" fmla="*/ 48488 w 520814"/>
                <a:gd name="connsiteY159" fmla="*/ 486038 h 619403"/>
                <a:gd name="connsiteX160" fmla="*/ 48488 w 520814"/>
                <a:gd name="connsiteY160" fmla="*/ 481023 h 619403"/>
                <a:gd name="connsiteX161" fmla="*/ 43639 w 520814"/>
                <a:gd name="connsiteY161" fmla="*/ 480344 h 619403"/>
                <a:gd name="connsiteX162" fmla="*/ 43639 w 520814"/>
                <a:gd name="connsiteY162" fmla="*/ 475329 h 619403"/>
                <a:gd name="connsiteX163" fmla="*/ 38791 w 520814"/>
                <a:gd name="connsiteY163" fmla="*/ 474650 h 619403"/>
                <a:gd name="connsiteX164" fmla="*/ 38791 w 520814"/>
                <a:gd name="connsiteY164" fmla="*/ 469635 h 619403"/>
                <a:gd name="connsiteX165" fmla="*/ 33942 w 520814"/>
                <a:gd name="connsiteY165" fmla="*/ 468956 h 619403"/>
                <a:gd name="connsiteX166" fmla="*/ 33942 w 520814"/>
                <a:gd name="connsiteY166" fmla="*/ 463940 h 619403"/>
                <a:gd name="connsiteX167" fmla="*/ 29093 w 520814"/>
                <a:gd name="connsiteY167" fmla="*/ 463261 h 619403"/>
                <a:gd name="connsiteX168" fmla="*/ 29093 w 520814"/>
                <a:gd name="connsiteY168" fmla="*/ 458247 h 619403"/>
                <a:gd name="connsiteX169" fmla="*/ 24244 w 520814"/>
                <a:gd name="connsiteY169" fmla="*/ 457568 h 619403"/>
                <a:gd name="connsiteX170" fmla="*/ 24244 w 520814"/>
                <a:gd name="connsiteY170" fmla="*/ 452553 h 619403"/>
                <a:gd name="connsiteX171" fmla="*/ 19395 w 520814"/>
                <a:gd name="connsiteY171" fmla="*/ 451874 h 619403"/>
                <a:gd name="connsiteX172" fmla="*/ 19395 w 520814"/>
                <a:gd name="connsiteY172" fmla="*/ 446858 h 619403"/>
                <a:gd name="connsiteX173" fmla="*/ 14546 w 520814"/>
                <a:gd name="connsiteY173" fmla="*/ 446179 h 619403"/>
                <a:gd name="connsiteX174" fmla="*/ 14546 w 520814"/>
                <a:gd name="connsiteY174" fmla="*/ 441164 h 619403"/>
                <a:gd name="connsiteX175" fmla="*/ 9697 w 520814"/>
                <a:gd name="connsiteY175" fmla="*/ 440485 h 619403"/>
                <a:gd name="connsiteX176" fmla="*/ 9697 w 520814"/>
                <a:gd name="connsiteY176" fmla="*/ 435471 h 619403"/>
                <a:gd name="connsiteX177" fmla="*/ 4849 w 520814"/>
                <a:gd name="connsiteY177" fmla="*/ 434792 h 619403"/>
                <a:gd name="connsiteX178" fmla="*/ 4849 w 520814"/>
                <a:gd name="connsiteY178" fmla="*/ 429778 h 619403"/>
                <a:gd name="connsiteX179" fmla="*/ 0 w 520814"/>
                <a:gd name="connsiteY179" fmla="*/ 429098 h 619403"/>
                <a:gd name="connsiteX180" fmla="*/ 0 w 520814"/>
                <a:gd name="connsiteY180" fmla="*/ 331784 h 619403"/>
                <a:gd name="connsiteX181" fmla="*/ 43606 w 520814"/>
                <a:gd name="connsiteY181" fmla="*/ 339511 h 619403"/>
                <a:gd name="connsiteX182" fmla="*/ 88133 w 520814"/>
                <a:gd name="connsiteY182" fmla="*/ 342189 h 619403"/>
                <a:gd name="connsiteX183" fmla="*/ 115574 w 520814"/>
                <a:gd name="connsiteY183" fmla="*/ 338312 h 619403"/>
                <a:gd name="connsiteX184" fmla="*/ 115574 w 520814"/>
                <a:gd name="connsiteY184" fmla="*/ 336218 h 619403"/>
                <a:gd name="connsiteX185" fmla="*/ 110725 w 520814"/>
                <a:gd name="connsiteY185" fmla="*/ 336218 h 619403"/>
                <a:gd name="connsiteX186" fmla="*/ 110725 w 520814"/>
                <a:gd name="connsiteY186" fmla="*/ 330524 h 619403"/>
                <a:gd name="connsiteX187" fmla="*/ 105877 w 520814"/>
                <a:gd name="connsiteY187" fmla="*/ 330524 h 619403"/>
                <a:gd name="connsiteX188" fmla="*/ 105877 w 520814"/>
                <a:gd name="connsiteY188" fmla="*/ 324830 h 619403"/>
                <a:gd name="connsiteX189" fmla="*/ 101028 w 520814"/>
                <a:gd name="connsiteY189" fmla="*/ 324830 h 619403"/>
                <a:gd name="connsiteX190" fmla="*/ 101028 w 520814"/>
                <a:gd name="connsiteY190" fmla="*/ 319136 h 619403"/>
                <a:gd name="connsiteX191" fmla="*/ 96179 w 520814"/>
                <a:gd name="connsiteY191" fmla="*/ 319136 h 619403"/>
                <a:gd name="connsiteX192" fmla="*/ 96179 w 520814"/>
                <a:gd name="connsiteY192" fmla="*/ 313442 h 619403"/>
                <a:gd name="connsiteX193" fmla="*/ 91330 w 520814"/>
                <a:gd name="connsiteY193" fmla="*/ 313442 h 619403"/>
                <a:gd name="connsiteX194" fmla="*/ 91330 w 520814"/>
                <a:gd name="connsiteY194" fmla="*/ 307748 h 619403"/>
                <a:gd name="connsiteX195" fmla="*/ 86481 w 520814"/>
                <a:gd name="connsiteY195" fmla="*/ 307748 h 619403"/>
                <a:gd name="connsiteX196" fmla="*/ 86481 w 520814"/>
                <a:gd name="connsiteY196" fmla="*/ 302054 h 619403"/>
                <a:gd name="connsiteX197" fmla="*/ 81633 w 520814"/>
                <a:gd name="connsiteY197" fmla="*/ 302054 h 619403"/>
                <a:gd name="connsiteX198" fmla="*/ 81633 w 520814"/>
                <a:gd name="connsiteY198" fmla="*/ 296360 h 619403"/>
                <a:gd name="connsiteX199" fmla="*/ 76784 w 520814"/>
                <a:gd name="connsiteY199" fmla="*/ 296360 h 619403"/>
                <a:gd name="connsiteX200" fmla="*/ 76784 w 520814"/>
                <a:gd name="connsiteY200" fmla="*/ 290665 h 619403"/>
                <a:gd name="connsiteX201" fmla="*/ 71935 w 520814"/>
                <a:gd name="connsiteY201" fmla="*/ 290665 h 619403"/>
                <a:gd name="connsiteX202" fmla="*/ 71935 w 520814"/>
                <a:gd name="connsiteY202" fmla="*/ 284972 h 619403"/>
                <a:gd name="connsiteX203" fmla="*/ 67086 w 520814"/>
                <a:gd name="connsiteY203" fmla="*/ 284972 h 619403"/>
                <a:gd name="connsiteX204" fmla="*/ 67086 w 520814"/>
                <a:gd name="connsiteY204" fmla="*/ 279278 h 619403"/>
                <a:gd name="connsiteX205" fmla="*/ 62237 w 520814"/>
                <a:gd name="connsiteY205" fmla="*/ 279278 h 619403"/>
                <a:gd name="connsiteX206" fmla="*/ 62237 w 520814"/>
                <a:gd name="connsiteY206" fmla="*/ 273583 h 619403"/>
                <a:gd name="connsiteX207" fmla="*/ 57388 w 520814"/>
                <a:gd name="connsiteY207" fmla="*/ 273583 h 619403"/>
                <a:gd name="connsiteX208" fmla="*/ 57388 w 520814"/>
                <a:gd name="connsiteY208" fmla="*/ 267889 h 619403"/>
                <a:gd name="connsiteX209" fmla="*/ 52539 w 520814"/>
                <a:gd name="connsiteY209" fmla="*/ 267889 h 619403"/>
                <a:gd name="connsiteX210" fmla="*/ 52539 w 520814"/>
                <a:gd name="connsiteY210" fmla="*/ 262196 h 619403"/>
                <a:gd name="connsiteX211" fmla="*/ 47691 w 520814"/>
                <a:gd name="connsiteY211" fmla="*/ 262196 h 619403"/>
                <a:gd name="connsiteX212" fmla="*/ 47691 w 520814"/>
                <a:gd name="connsiteY212" fmla="*/ 256502 h 619403"/>
                <a:gd name="connsiteX213" fmla="*/ 42842 w 520814"/>
                <a:gd name="connsiteY213" fmla="*/ 256502 h 619403"/>
                <a:gd name="connsiteX214" fmla="*/ 42842 w 520814"/>
                <a:gd name="connsiteY214" fmla="*/ 168981 h 619403"/>
                <a:gd name="connsiteX215" fmla="*/ 71037 w 520814"/>
                <a:gd name="connsiteY215" fmla="*/ 168981 h 619403"/>
                <a:gd name="connsiteX216" fmla="*/ 71037 w 520814"/>
                <a:gd name="connsiteY216" fmla="*/ 166249 h 619403"/>
                <a:gd name="connsiteX217" fmla="*/ 66188 w 520814"/>
                <a:gd name="connsiteY217" fmla="*/ 167352 h 619403"/>
                <a:gd name="connsiteX218" fmla="*/ 66188 w 520814"/>
                <a:gd name="connsiteY218" fmla="*/ 160555 h 619403"/>
                <a:gd name="connsiteX219" fmla="*/ 61339 w 520814"/>
                <a:gd name="connsiteY219" fmla="*/ 161658 h 619403"/>
                <a:gd name="connsiteX220" fmla="*/ 61339 w 520814"/>
                <a:gd name="connsiteY220" fmla="*/ 154861 h 619403"/>
                <a:gd name="connsiteX221" fmla="*/ 56490 w 520814"/>
                <a:gd name="connsiteY221" fmla="*/ 155964 h 619403"/>
                <a:gd name="connsiteX222" fmla="*/ 56490 w 520814"/>
                <a:gd name="connsiteY222" fmla="*/ 149168 h 619403"/>
                <a:gd name="connsiteX223" fmla="*/ 51642 w 520814"/>
                <a:gd name="connsiteY223" fmla="*/ 150270 h 619403"/>
                <a:gd name="connsiteX224" fmla="*/ 51642 w 520814"/>
                <a:gd name="connsiteY224" fmla="*/ 143473 h 619403"/>
                <a:gd name="connsiteX225" fmla="*/ 46793 w 520814"/>
                <a:gd name="connsiteY225" fmla="*/ 144576 h 619403"/>
                <a:gd name="connsiteX226" fmla="*/ 46793 w 520814"/>
                <a:gd name="connsiteY226" fmla="*/ 137778 h 619403"/>
                <a:gd name="connsiteX227" fmla="*/ 41944 w 520814"/>
                <a:gd name="connsiteY227" fmla="*/ 138881 h 619403"/>
                <a:gd name="connsiteX228" fmla="*/ 41944 w 520814"/>
                <a:gd name="connsiteY228" fmla="*/ 132085 h 619403"/>
                <a:gd name="connsiteX229" fmla="*/ 37095 w 520814"/>
                <a:gd name="connsiteY229" fmla="*/ 133188 h 619403"/>
                <a:gd name="connsiteX230" fmla="*/ 37095 w 520814"/>
                <a:gd name="connsiteY230" fmla="*/ 126391 h 619403"/>
                <a:gd name="connsiteX231" fmla="*/ 32246 w 520814"/>
                <a:gd name="connsiteY231" fmla="*/ 127494 h 619403"/>
                <a:gd name="connsiteX232" fmla="*/ 32246 w 520814"/>
                <a:gd name="connsiteY232" fmla="*/ 120696 h 619403"/>
                <a:gd name="connsiteX233" fmla="*/ 27397 w 520814"/>
                <a:gd name="connsiteY233" fmla="*/ 121799 h 619403"/>
                <a:gd name="connsiteX234" fmla="*/ 27397 w 520814"/>
                <a:gd name="connsiteY234" fmla="*/ 115002 h 619403"/>
                <a:gd name="connsiteX235" fmla="*/ 22548 w 520814"/>
                <a:gd name="connsiteY235" fmla="*/ 116105 h 619403"/>
                <a:gd name="connsiteX236" fmla="*/ 22548 w 520814"/>
                <a:gd name="connsiteY236" fmla="*/ 109310 h 619403"/>
                <a:gd name="connsiteX237" fmla="*/ 17700 w 520814"/>
                <a:gd name="connsiteY237" fmla="*/ 110412 h 619403"/>
                <a:gd name="connsiteX238" fmla="*/ 17700 w 520814"/>
                <a:gd name="connsiteY238" fmla="*/ 103615 h 619403"/>
                <a:gd name="connsiteX239" fmla="*/ 12851 w 520814"/>
                <a:gd name="connsiteY239" fmla="*/ 104718 h 619403"/>
                <a:gd name="connsiteX240" fmla="*/ 12851 w 520814"/>
                <a:gd name="connsiteY240" fmla="*/ 12913 h 619403"/>
                <a:gd name="connsiteX241" fmla="*/ 54929 w 520814"/>
                <a:gd name="connsiteY241" fmla="*/ 4191 h 619403"/>
                <a:gd name="connsiteX242" fmla="*/ 110777 w 520814"/>
                <a:gd name="connsiteY242" fmla="*/ 60 h 61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520814" h="619403">
                  <a:moveTo>
                    <a:pt x="110777" y="60"/>
                  </a:moveTo>
                  <a:cubicBezTo>
                    <a:pt x="159778" y="-794"/>
                    <a:pt x="199638" y="7492"/>
                    <a:pt x="230355" y="24924"/>
                  </a:cubicBezTo>
                  <a:cubicBezTo>
                    <a:pt x="245714" y="33639"/>
                    <a:pt x="257352" y="45921"/>
                    <a:pt x="265270" y="61770"/>
                  </a:cubicBezTo>
                  <a:lnTo>
                    <a:pt x="265432" y="62518"/>
                  </a:lnTo>
                  <a:lnTo>
                    <a:pt x="270119" y="67464"/>
                  </a:lnTo>
                  <a:lnTo>
                    <a:pt x="270280" y="68211"/>
                  </a:lnTo>
                  <a:lnTo>
                    <a:pt x="274967" y="73157"/>
                  </a:lnTo>
                  <a:lnTo>
                    <a:pt x="275128" y="73904"/>
                  </a:lnTo>
                  <a:lnTo>
                    <a:pt x="279816" y="78851"/>
                  </a:lnTo>
                  <a:lnTo>
                    <a:pt x="279977" y="79599"/>
                  </a:lnTo>
                  <a:lnTo>
                    <a:pt x="284665" y="84546"/>
                  </a:lnTo>
                  <a:lnTo>
                    <a:pt x="284826" y="85293"/>
                  </a:lnTo>
                  <a:lnTo>
                    <a:pt x="289514" y="90240"/>
                  </a:lnTo>
                  <a:lnTo>
                    <a:pt x="289675" y="90986"/>
                  </a:lnTo>
                  <a:lnTo>
                    <a:pt x="294363" y="95933"/>
                  </a:lnTo>
                  <a:lnTo>
                    <a:pt x="294524" y="96681"/>
                  </a:lnTo>
                  <a:lnTo>
                    <a:pt x="299212" y="101628"/>
                  </a:lnTo>
                  <a:lnTo>
                    <a:pt x="299373" y="102375"/>
                  </a:lnTo>
                  <a:lnTo>
                    <a:pt x="304061" y="107322"/>
                  </a:lnTo>
                  <a:lnTo>
                    <a:pt x="304222" y="108070"/>
                  </a:lnTo>
                  <a:lnTo>
                    <a:pt x="308909" y="113016"/>
                  </a:lnTo>
                  <a:lnTo>
                    <a:pt x="309070" y="113763"/>
                  </a:lnTo>
                  <a:lnTo>
                    <a:pt x="313758" y="118710"/>
                  </a:lnTo>
                  <a:lnTo>
                    <a:pt x="313919" y="119457"/>
                  </a:lnTo>
                  <a:lnTo>
                    <a:pt x="318607" y="124404"/>
                  </a:lnTo>
                  <a:lnTo>
                    <a:pt x="318768" y="125151"/>
                  </a:lnTo>
                  <a:lnTo>
                    <a:pt x="323456" y="130098"/>
                  </a:lnTo>
                  <a:lnTo>
                    <a:pt x="323617" y="130845"/>
                  </a:lnTo>
                  <a:lnTo>
                    <a:pt x="328305" y="135792"/>
                  </a:lnTo>
                  <a:lnTo>
                    <a:pt x="328466" y="136540"/>
                  </a:lnTo>
                  <a:lnTo>
                    <a:pt x="333153" y="141486"/>
                  </a:lnTo>
                  <a:lnTo>
                    <a:pt x="333314" y="142234"/>
                  </a:lnTo>
                  <a:lnTo>
                    <a:pt x="338002" y="147181"/>
                  </a:lnTo>
                  <a:lnTo>
                    <a:pt x="338163" y="147927"/>
                  </a:lnTo>
                  <a:lnTo>
                    <a:pt x="342851" y="152874"/>
                  </a:lnTo>
                  <a:lnTo>
                    <a:pt x="343012" y="153621"/>
                  </a:lnTo>
                  <a:lnTo>
                    <a:pt x="347700" y="158568"/>
                  </a:lnTo>
                  <a:lnTo>
                    <a:pt x="347861" y="159316"/>
                  </a:lnTo>
                  <a:lnTo>
                    <a:pt x="352549" y="164263"/>
                  </a:lnTo>
                  <a:lnTo>
                    <a:pt x="352710" y="165010"/>
                  </a:lnTo>
                  <a:lnTo>
                    <a:pt x="357398" y="169957"/>
                  </a:lnTo>
                  <a:lnTo>
                    <a:pt x="357559" y="170703"/>
                  </a:lnTo>
                  <a:lnTo>
                    <a:pt x="362247" y="175650"/>
                  </a:lnTo>
                  <a:lnTo>
                    <a:pt x="362408" y="176398"/>
                  </a:lnTo>
                  <a:lnTo>
                    <a:pt x="367095" y="181344"/>
                  </a:lnTo>
                  <a:lnTo>
                    <a:pt x="367256" y="182092"/>
                  </a:lnTo>
                  <a:lnTo>
                    <a:pt x="371944" y="187039"/>
                  </a:lnTo>
                  <a:lnTo>
                    <a:pt x="372105" y="187786"/>
                  </a:lnTo>
                  <a:lnTo>
                    <a:pt x="376793" y="192733"/>
                  </a:lnTo>
                  <a:lnTo>
                    <a:pt x="376954" y="193480"/>
                  </a:lnTo>
                  <a:lnTo>
                    <a:pt x="381642" y="198427"/>
                  </a:lnTo>
                  <a:lnTo>
                    <a:pt x="381803" y="199174"/>
                  </a:lnTo>
                  <a:lnTo>
                    <a:pt x="386491" y="204121"/>
                  </a:lnTo>
                  <a:lnTo>
                    <a:pt x="386652" y="204869"/>
                  </a:lnTo>
                  <a:lnTo>
                    <a:pt x="391339" y="209815"/>
                  </a:lnTo>
                  <a:lnTo>
                    <a:pt x="391500" y="210563"/>
                  </a:lnTo>
                  <a:lnTo>
                    <a:pt x="396187" y="215509"/>
                  </a:lnTo>
                  <a:lnTo>
                    <a:pt x="396349" y="216257"/>
                  </a:lnTo>
                  <a:lnTo>
                    <a:pt x="401036" y="221203"/>
                  </a:lnTo>
                  <a:lnTo>
                    <a:pt x="401198" y="221950"/>
                  </a:lnTo>
                  <a:lnTo>
                    <a:pt x="405886" y="226897"/>
                  </a:lnTo>
                  <a:lnTo>
                    <a:pt x="406047" y="227644"/>
                  </a:lnTo>
                  <a:lnTo>
                    <a:pt x="410735" y="232591"/>
                  </a:lnTo>
                  <a:lnTo>
                    <a:pt x="410896" y="233339"/>
                  </a:lnTo>
                  <a:lnTo>
                    <a:pt x="415583" y="238285"/>
                  </a:lnTo>
                  <a:lnTo>
                    <a:pt x="415745" y="239033"/>
                  </a:lnTo>
                  <a:lnTo>
                    <a:pt x="420432" y="243979"/>
                  </a:lnTo>
                  <a:lnTo>
                    <a:pt x="420595" y="244729"/>
                  </a:lnTo>
                  <a:lnTo>
                    <a:pt x="425281" y="249674"/>
                  </a:lnTo>
                  <a:lnTo>
                    <a:pt x="425442" y="250420"/>
                  </a:lnTo>
                  <a:lnTo>
                    <a:pt x="430129" y="255367"/>
                  </a:lnTo>
                  <a:lnTo>
                    <a:pt x="430291" y="256114"/>
                  </a:lnTo>
                  <a:lnTo>
                    <a:pt x="434979" y="261061"/>
                  </a:lnTo>
                  <a:lnTo>
                    <a:pt x="435140" y="261809"/>
                  </a:lnTo>
                  <a:lnTo>
                    <a:pt x="439828" y="266756"/>
                  </a:lnTo>
                  <a:lnTo>
                    <a:pt x="439989" y="267504"/>
                  </a:lnTo>
                  <a:lnTo>
                    <a:pt x="444676" y="272450"/>
                  </a:lnTo>
                  <a:lnTo>
                    <a:pt x="444838" y="273198"/>
                  </a:lnTo>
                  <a:lnTo>
                    <a:pt x="449525" y="278144"/>
                  </a:lnTo>
                  <a:lnTo>
                    <a:pt x="449686" y="278890"/>
                  </a:lnTo>
                  <a:lnTo>
                    <a:pt x="454374" y="283837"/>
                  </a:lnTo>
                  <a:lnTo>
                    <a:pt x="454535" y="284586"/>
                  </a:lnTo>
                  <a:lnTo>
                    <a:pt x="459222" y="289532"/>
                  </a:lnTo>
                  <a:lnTo>
                    <a:pt x="459384" y="290280"/>
                  </a:lnTo>
                  <a:lnTo>
                    <a:pt x="464071" y="295226"/>
                  </a:lnTo>
                  <a:lnTo>
                    <a:pt x="464233" y="295973"/>
                  </a:lnTo>
                  <a:lnTo>
                    <a:pt x="468921" y="300920"/>
                  </a:lnTo>
                  <a:lnTo>
                    <a:pt x="469082" y="301667"/>
                  </a:lnTo>
                  <a:lnTo>
                    <a:pt x="473770" y="306614"/>
                  </a:lnTo>
                  <a:lnTo>
                    <a:pt x="473931" y="307362"/>
                  </a:lnTo>
                  <a:lnTo>
                    <a:pt x="478618" y="312308"/>
                  </a:lnTo>
                  <a:lnTo>
                    <a:pt x="478779" y="313055"/>
                  </a:lnTo>
                  <a:lnTo>
                    <a:pt x="483467" y="318002"/>
                  </a:lnTo>
                  <a:lnTo>
                    <a:pt x="483628" y="318750"/>
                  </a:lnTo>
                  <a:lnTo>
                    <a:pt x="488315" y="323696"/>
                  </a:lnTo>
                  <a:lnTo>
                    <a:pt x="488477" y="324444"/>
                  </a:lnTo>
                  <a:lnTo>
                    <a:pt x="493164" y="329390"/>
                  </a:lnTo>
                  <a:lnTo>
                    <a:pt x="493326" y="330137"/>
                  </a:lnTo>
                  <a:lnTo>
                    <a:pt x="498014" y="335084"/>
                  </a:lnTo>
                  <a:lnTo>
                    <a:pt x="498175" y="335833"/>
                  </a:lnTo>
                  <a:lnTo>
                    <a:pt x="502861" y="340778"/>
                  </a:lnTo>
                  <a:lnTo>
                    <a:pt x="503023" y="341526"/>
                  </a:lnTo>
                  <a:lnTo>
                    <a:pt x="507710" y="346472"/>
                  </a:lnTo>
                  <a:lnTo>
                    <a:pt x="507872" y="347220"/>
                  </a:lnTo>
                  <a:lnTo>
                    <a:pt x="512560" y="352167"/>
                  </a:lnTo>
                  <a:lnTo>
                    <a:pt x="512721" y="352913"/>
                  </a:lnTo>
                  <a:lnTo>
                    <a:pt x="517409" y="357860"/>
                  </a:lnTo>
                  <a:lnTo>
                    <a:pt x="517570" y="358608"/>
                  </a:lnTo>
                  <a:lnTo>
                    <a:pt x="520814" y="362031"/>
                  </a:lnTo>
                  <a:lnTo>
                    <a:pt x="516029" y="377442"/>
                  </a:lnTo>
                  <a:cubicBezTo>
                    <a:pt x="465570" y="496741"/>
                    <a:pt x="358720" y="586381"/>
                    <a:pt x="228894" y="612947"/>
                  </a:cubicBezTo>
                  <a:lnTo>
                    <a:pt x="164860" y="619403"/>
                  </a:lnTo>
                  <a:lnTo>
                    <a:pt x="164860" y="617681"/>
                  </a:lnTo>
                  <a:lnTo>
                    <a:pt x="160011" y="617002"/>
                  </a:lnTo>
                  <a:lnTo>
                    <a:pt x="160011" y="611986"/>
                  </a:lnTo>
                  <a:lnTo>
                    <a:pt x="155163" y="611307"/>
                  </a:lnTo>
                  <a:lnTo>
                    <a:pt x="155163" y="606292"/>
                  </a:lnTo>
                  <a:lnTo>
                    <a:pt x="150314" y="605613"/>
                  </a:lnTo>
                  <a:lnTo>
                    <a:pt x="150314" y="600598"/>
                  </a:lnTo>
                  <a:lnTo>
                    <a:pt x="145465" y="599919"/>
                  </a:lnTo>
                  <a:lnTo>
                    <a:pt x="145465" y="594904"/>
                  </a:lnTo>
                  <a:lnTo>
                    <a:pt x="140616" y="594225"/>
                  </a:lnTo>
                  <a:lnTo>
                    <a:pt x="140616" y="589210"/>
                  </a:lnTo>
                  <a:lnTo>
                    <a:pt x="135767" y="588531"/>
                  </a:lnTo>
                  <a:lnTo>
                    <a:pt x="135767" y="583516"/>
                  </a:lnTo>
                  <a:lnTo>
                    <a:pt x="130918" y="582837"/>
                  </a:lnTo>
                  <a:lnTo>
                    <a:pt x="130918" y="577822"/>
                  </a:lnTo>
                  <a:lnTo>
                    <a:pt x="126069" y="577143"/>
                  </a:lnTo>
                  <a:lnTo>
                    <a:pt x="126069" y="572128"/>
                  </a:lnTo>
                  <a:lnTo>
                    <a:pt x="121221" y="571449"/>
                  </a:lnTo>
                  <a:lnTo>
                    <a:pt x="121221" y="566434"/>
                  </a:lnTo>
                  <a:lnTo>
                    <a:pt x="116372" y="565755"/>
                  </a:lnTo>
                  <a:lnTo>
                    <a:pt x="116372" y="560740"/>
                  </a:lnTo>
                  <a:lnTo>
                    <a:pt x="111523" y="560061"/>
                  </a:lnTo>
                  <a:lnTo>
                    <a:pt x="111523" y="555046"/>
                  </a:lnTo>
                  <a:lnTo>
                    <a:pt x="106674" y="554367"/>
                  </a:lnTo>
                  <a:lnTo>
                    <a:pt x="106674" y="549351"/>
                  </a:lnTo>
                  <a:lnTo>
                    <a:pt x="101825" y="548672"/>
                  </a:lnTo>
                  <a:lnTo>
                    <a:pt x="101825" y="543657"/>
                  </a:lnTo>
                  <a:lnTo>
                    <a:pt x="96977" y="542978"/>
                  </a:lnTo>
                  <a:lnTo>
                    <a:pt x="96977" y="537964"/>
                  </a:lnTo>
                  <a:lnTo>
                    <a:pt x="92128" y="537285"/>
                  </a:lnTo>
                  <a:lnTo>
                    <a:pt x="92128" y="532270"/>
                  </a:lnTo>
                  <a:lnTo>
                    <a:pt x="87279" y="531591"/>
                  </a:lnTo>
                  <a:lnTo>
                    <a:pt x="87279" y="526575"/>
                  </a:lnTo>
                  <a:lnTo>
                    <a:pt x="82430" y="525896"/>
                  </a:lnTo>
                  <a:lnTo>
                    <a:pt x="82430" y="520881"/>
                  </a:lnTo>
                  <a:lnTo>
                    <a:pt x="77581" y="520202"/>
                  </a:lnTo>
                  <a:lnTo>
                    <a:pt x="77581" y="515188"/>
                  </a:lnTo>
                  <a:lnTo>
                    <a:pt x="72732" y="514509"/>
                  </a:lnTo>
                  <a:lnTo>
                    <a:pt x="72732" y="509493"/>
                  </a:lnTo>
                  <a:lnTo>
                    <a:pt x="67883" y="508814"/>
                  </a:lnTo>
                  <a:lnTo>
                    <a:pt x="67883" y="503799"/>
                  </a:lnTo>
                  <a:lnTo>
                    <a:pt x="63035" y="503120"/>
                  </a:lnTo>
                  <a:lnTo>
                    <a:pt x="63035" y="498105"/>
                  </a:lnTo>
                  <a:lnTo>
                    <a:pt x="58186" y="497426"/>
                  </a:lnTo>
                  <a:lnTo>
                    <a:pt x="58186" y="492411"/>
                  </a:lnTo>
                  <a:lnTo>
                    <a:pt x="53337" y="491732"/>
                  </a:lnTo>
                  <a:lnTo>
                    <a:pt x="53337" y="486717"/>
                  </a:lnTo>
                  <a:lnTo>
                    <a:pt x="48488" y="486038"/>
                  </a:lnTo>
                  <a:lnTo>
                    <a:pt x="48488" y="481023"/>
                  </a:lnTo>
                  <a:lnTo>
                    <a:pt x="43639" y="480344"/>
                  </a:lnTo>
                  <a:lnTo>
                    <a:pt x="43639" y="475329"/>
                  </a:lnTo>
                  <a:lnTo>
                    <a:pt x="38791" y="474650"/>
                  </a:lnTo>
                  <a:lnTo>
                    <a:pt x="38791" y="469635"/>
                  </a:lnTo>
                  <a:lnTo>
                    <a:pt x="33942" y="468956"/>
                  </a:lnTo>
                  <a:lnTo>
                    <a:pt x="33942" y="463940"/>
                  </a:lnTo>
                  <a:lnTo>
                    <a:pt x="29093" y="463261"/>
                  </a:lnTo>
                  <a:lnTo>
                    <a:pt x="29093" y="458247"/>
                  </a:lnTo>
                  <a:lnTo>
                    <a:pt x="24244" y="457568"/>
                  </a:lnTo>
                  <a:lnTo>
                    <a:pt x="24244" y="452553"/>
                  </a:lnTo>
                  <a:lnTo>
                    <a:pt x="19395" y="451874"/>
                  </a:lnTo>
                  <a:lnTo>
                    <a:pt x="19395" y="446858"/>
                  </a:lnTo>
                  <a:lnTo>
                    <a:pt x="14546" y="446179"/>
                  </a:lnTo>
                  <a:lnTo>
                    <a:pt x="14546" y="441164"/>
                  </a:lnTo>
                  <a:lnTo>
                    <a:pt x="9697" y="440485"/>
                  </a:lnTo>
                  <a:lnTo>
                    <a:pt x="9697" y="435471"/>
                  </a:lnTo>
                  <a:lnTo>
                    <a:pt x="4849" y="434792"/>
                  </a:lnTo>
                  <a:lnTo>
                    <a:pt x="4849" y="429778"/>
                  </a:lnTo>
                  <a:lnTo>
                    <a:pt x="0" y="429098"/>
                  </a:lnTo>
                  <a:lnTo>
                    <a:pt x="0" y="331784"/>
                  </a:lnTo>
                  <a:cubicBezTo>
                    <a:pt x="15300" y="335163"/>
                    <a:pt x="29836" y="337738"/>
                    <a:pt x="43606" y="339511"/>
                  </a:cubicBezTo>
                  <a:cubicBezTo>
                    <a:pt x="57378" y="341282"/>
                    <a:pt x="72219" y="342174"/>
                    <a:pt x="88133" y="342189"/>
                  </a:cubicBezTo>
                  <a:lnTo>
                    <a:pt x="115574" y="338312"/>
                  </a:lnTo>
                  <a:lnTo>
                    <a:pt x="115574" y="336218"/>
                  </a:lnTo>
                  <a:lnTo>
                    <a:pt x="110725" y="336218"/>
                  </a:lnTo>
                  <a:lnTo>
                    <a:pt x="110725" y="330524"/>
                  </a:lnTo>
                  <a:lnTo>
                    <a:pt x="105877" y="330524"/>
                  </a:lnTo>
                  <a:lnTo>
                    <a:pt x="105877" y="324830"/>
                  </a:lnTo>
                  <a:lnTo>
                    <a:pt x="101028" y="324830"/>
                  </a:lnTo>
                  <a:lnTo>
                    <a:pt x="101028" y="319136"/>
                  </a:lnTo>
                  <a:lnTo>
                    <a:pt x="96179" y="319136"/>
                  </a:lnTo>
                  <a:lnTo>
                    <a:pt x="96179" y="313442"/>
                  </a:lnTo>
                  <a:lnTo>
                    <a:pt x="91330" y="313442"/>
                  </a:lnTo>
                  <a:lnTo>
                    <a:pt x="91330" y="307748"/>
                  </a:lnTo>
                  <a:lnTo>
                    <a:pt x="86481" y="307748"/>
                  </a:lnTo>
                  <a:lnTo>
                    <a:pt x="86481" y="302054"/>
                  </a:lnTo>
                  <a:lnTo>
                    <a:pt x="81633" y="302054"/>
                  </a:lnTo>
                  <a:lnTo>
                    <a:pt x="81633" y="296360"/>
                  </a:lnTo>
                  <a:lnTo>
                    <a:pt x="76784" y="296360"/>
                  </a:lnTo>
                  <a:lnTo>
                    <a:pt x="76784" y="290665"/>
                  </a:lnTo>
                  <a:lnTo>
                    <a:pt x="71935" y="290665"/>
                  </a:lnTo>
                  <a:lnTo>
                    <a:pt x="71935" y="284972"/>
                  </a:lnTo>
                  <a:lnTo>
                    <a:pt x="67086" y="284972"/>
                  </a:lnTo>
                  <a:lnTo>
                    <a:pt x="67086" y="279278"/>
                  </a:lnTo>
                  <a:lnTo>
                    <a:pt x="62237" y="279278"/>
                  </a:lnTo>
                  <a:lnTo>
                    <a:pt x="62237" y="273583"/>
                  </a:lnTo>
                  <a:lnTo>
                    <a:pt x="57388" y="273583"/>
                  </a:lnTo>
                  <a:lnTo>
                    <a:pt x="57388" y="267889"/>
                  </a:lnTo>
                  <a:lnTo>
                    <a:pt x="52539" y="267889"/>
                  </a:lnTo>
                  <a:lnTo>
                    <a:pt x="52539" y="262196"/>
                  </a:lnTo>
                  <a:lnTo>
                    <a:pt x="47691" y="262196"/>
                  </a:lnTo>
                  <a:lnTo>
                    <a:pt x="47691" y="256502"/>
                  </a:lnTo>
                  <a:lnTo>
                    <a:pt x="42842" y="256502"/>
                  </a:lnTo>
                  <a:lnTo>
                    <a:pt x="42842" y="168981"/>
                  </a:lnTo>
                  <a:lnTo>
                    <a:pt x="71037" y="168981"/>
                  </a:lnTo>
                  <a:lnTo>
                    <a:pt x="71037" y="166249"/>
                  </a:lnTo>
                  <a:lnTo>
                    <a:pt x="66188" y="167352"/>
                  </a:lnTo>
                  <a:lnTo>
                    <a:pt x="66188" y="160555"/>
                  </a:lnTo>
                  <a:lnTo>
                    <a:pt x="61339" y="161658"/>
                  </a:lnTo>
                  <a:lnTo>
                    <a:pt x="61339" y="154861"/>
                  </a:lnTo>
                  <a:lnTo>
                    <a:pt x="56490" y="155964"/>
                  </a:lnTo>
                  <a:lnTo>
                    <a:pt x="56490" y="149168"/>
                  </a:lnTo>
                  <a:lnTo>
                    <a:pt x="51642" y="150270"/>
                  </a:lnTo>
                  <a:lnTo>
                    <a:pt x="51642" y="143473"/>
                  </a:lnTo>
                  <a:lnTo>
                    <a:pt x="46793" y="144576"/>
                  </a:lnTo>
                  <a:lnTo>
                    <a:pt x="46793" y="137778"/>
                  </a:lnTo>
                  <a:lnTo>
                    <a:pt x="41944" y="138881"/>
                  </a:lnTo>
                  <a:lnTo>
                    <a:pt x="41944" y="132085"/>
                  </a:lnTo>
                  <a:lnTo>
                    <a:pt x="37095" y="133188"/>
                  </a:lnTo>
                  <a:lnTo>
                    <a:pt x="37095" y="126391"/>
                  </a:lnTo>
                  <a:lnTo>
                    <a:pt x="32246" y="127494"/>
                  </a:lnTo>
                  <a:lnTo>
                    <a:pt x="32246" y="120696"/>
                  </a:lnTo>
                  <a:lnTo>
                    <a:pt x="27397" y="121799"/>
                  </a:lnTo>
                  <a:lnTo>
                    <a:pt x="27397" y="115002"/>
                  </a:lnTo>
                  <a:lnTo>
                    <a:pt x="22548" y="116105"/>
                  </a:lnTo>
                  <a:lnTo>
                    <a:pt x="22548" y="109310"/>
                  </a:lnTo>
                  <a:lnTo>
                    <a:pt x="17700" y="110412"/>
                  </a:lnTo>
                  <a:lnTo>
                    <a:pt x="17700" y="103615"/>
                  </a:lnTo>
                  <a:lnTo>
                    <a:pt x="12851" y="104718"/>
                  </a:lnTo>
                  <a:lnTo>
                    <a:pt x="12851" y="12913"/>
                  </a:lnTo>
                  <a:cubicBezTo>
                    <a:pt x="22899" y="9698"/>
                    <a:pt x="36926" y="6792"/>
                    <a:pt x="54929" y="4191"/>
                  </a:cubicBezTo>
                  <a:cubicBezTo>
                    <a:pt x="72933" y="1590"/>
                    <a:pt x="91551" y="212"/>
                    <a:pt x="110777" y="6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119" name="文本框 118">
              <a:extLst>
                <a:ext uri="{FF2B5EF4-FFF2-40B4-BE49-F238E27FC236}">
                  <a16:creationId xmlns:a16="http://schemas.microsoft.com/office/drawing/2014/main" id="{1DCB2348-ED2F-4350-934E-0E352D2FD6D0}"/>
                </a:ext>
              </a:extLst>
            </p:cNvPr>
            <p:cNvSpPr txBox="1"/>
            <p:nvPr/>
          </p:nvSpPr>
          <p:spPr>
            <a:xfrm>
              <a:off x="4797333" y="4325117"/>
              <a:ext cx="305028" cy="461508"/>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120" name="组合 119">
            <a:extLst>
              <a:ext uri="{FF2B5EF4-FFF2-40B4-BE49-F238E27FC236}">
                <a16:creationId xmlns:a16="http://schemas.microsoft.com/office/drawing/2014/main" id="{A26A35FC-C7BB-452F-878D-05FC17D71B27}"/>
              </a:ext>
            </a:extLst>
          </p:cNvPr>
          <p:cNvGrpSpPr/>
          <p:nvPr userDrawn="1"/>
        </p:nvGrpSpPr>
        <p:grpSpPr>
          <a:xfrm>
            <a:off x="869707" y="4062568"/>
            <a:ext cx="842322" cy="842324"/>
            <a:chOff x="4538102" y="1871101"/>
            <a:chExt cx="842322" cy="842324"/>
          </a:xfrm>
        </p:grpSpPr>
        <p:sp>
          <p:nvSpPr>
            <p:cNvPr id="121" name="椭圆 120">
              <a:extLst>
                <a:ext uri="{FF2B5EF4-FFF2-40B4-BE49-F238E27FC236}">
                  <a16:creationId xmlns:a16="http://schemas.microsoft.com/office/drawing/2014/main" id="{C300424F-69B1-4399-9989-0B2E33CF5C95}"/>
                </a:ext>
              </a:extLst>
            </p:cNvPr>
            <p:cNvSpPr/>
            <p:nvPr/>
          </p:nvSpPr>
          <p:spPr>
            <a:xfrm>
              <a:off x="4538102" y="1871101"/>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22" name="文本框 121">
              <a:extLst>
                <a:ext uri="{FF2B5EF4-FFF2-40B4-BE49-F238E27FC236}">
                  <a16:creationId xmlns:a16="http://schemas.microsoft.com/office/drawing/2014/main" id="{8855CE3D-8594-40C9-A167-EE9C6519B3D3}"/>
                </a:ext>
              </a:extLst>
            </p:cNvPr>
            <p:cNvSpPr txBox="1"/>
            <p:nvPr/>
          </p:nvSpPr>
          <p:spPr>
            <a:xfrm>
              <a:off x="4828126" y="2057656"/>
              <a:ext cx="532803" cy="631299"/>
            </a:xfrm>
            <a:custGeom>
              <a:avLst/>
              <a:gdLst>
                <a:gd name="connsiteX0" fmla="*/ 129751 w 504596"/>
                <a:gd name="connsiteY0" fmla="*/ 0 h 597876"/>
                <a:gd name="connsiteX1" fmla="*/ 219721 w 504596"/>
                <a:gd name="connsiteY1" fmla="*/ 0 h 597876"/>
                <a:gd name="connsiteX2" fmla="*/ 219721 w 504596"/>
                <a:gd name="connsiteY2" fmla="*/ 5694 h 597876"/>
                <a:gd name="connsiteX3" fmla="*/ 224570 w 504596"/>
                <a:gd name="connsiteY3" fmla="*/ 5694 h 597876"/>
                <a:gd name="connsiteX4" fmla="*/ 224570 w 504596"/>
                <a:gd name="connsiteY4" fmla="*/ 11387 h 597876"/>
                <a:gd name="connsiteX5" fmla="*/ 229418 w 504596"/>
                <a:gd name="connsiteY5" fmla="*/ 11387 h 597876"/>
                <a:gd name="connsiteX6" fmla="*/ 229418 w 504596"/>
                <a:gd name="connsiteY6" fmla="*/ 17081 h 597876"/>
                <a:gd name="connsiteX7" fmla="*/ 234267 w 504596"/>
                <a:gd name="connsiteY7" fmla="*/ 17081 h 597876"/>
                <a:gd name="connsiteX8" fmla="*/ 234267 w 504596"/>
                <a:gd name="connsiteY8" fmla="*/ 22776 h 597876"/>
                <a:gd name="connsiteX9" fmla="*/ 239116 w 504596"/>
                <a:gd name="connsiteY9" fmla="*/ 22776 h 597876"/>
                <a:gd name="connsiteX10" fmla="*/ 239116 w 504596"/>
                <a:gd name="connsiteY10" fmla="*/ 28470 h 597876"/>
                <a:gd name="connsiteX11" fmla="*/ 243965 w 504596"/>
                <a:gd name="connsiteY11" fmla="*/ 28470 h 597876"/>
                <a:gd name="connsiteX12" fmla="*/ 243965 w 504596"/>
                <a:gd name="connsiteY12" fmla="*/ 34163 h 597876"/>
                <a:gd name="connsiteX13" fmla="*/ 248814 w 504596"/>
                <a:gd name="connsiteY13" fmla="*/ 34163 h 597876"/>
                <a:gd name="connsiteX14" fmla="*/ 248814 w 504596"/>
                <a:gd name="connsiteY14" fmla="*/ 39858 h 597876"/>
                <a:gd name="connsiteX15" fmla="*/ 253663 w 504596"/>
                <a:gd name="connsiteY15" fmla="*/ 39858 h 597876"/>
                <a:gd name="connsiteX16" fmla="*/ 253663 w 504596"/>
                <a:gd name="connsiteY16" fmla="*/ 45552 h 597876"/>
                <a:gd name="connsiteX17" fmla="*/ 258511 w 504596"/>
                <a:gd name="connsiteY17" fmla="*/ 45552 h 597876"/>
                <a:gd name="connsiteX18" fmla="*/ 258511 w 504596"/>
                <a:gd name="connsiteY18" fmla="*/ 51246 h 597876"/>
                <a:gd name="connsiteX19" fmla="*/ 263360 w 504596"/>
                <a:gd name="connsiteY19" fmla="*/ 51246 h 597876"/>
                <a:gd name="connsiteX20" fmla="*/ 263360 w 504596"/>
                <a:gd name="connsiteY20" fmla="*/ 56940 h 597876"/>
                <a:gd name="connsiteX21" fmla="*/ 268209 w 504596"/>
                <a:gd name="connsiteY21" fmla="*/ 56940 h 597876"/>
                <a:gd name="connsiteX22" fmla="*/ 268209 w 504596"/>
                <a:gd name="connsiteY22" fmla="*/ 62634 h 597876"/>
                <a:gd name="connsiteX23" fmla="*/ 273058 w 504596"/>
                <a:gd name="connsiteY23" fmla="*/ 62634 h 597876"/>
                <a:gd name="connsiteX24" fmla="*/ 273058 w 504596"/>
                <a:gd name="connsiteY24" fmla="*/ 68328 h 597876"/>
                <a:gd name="connsiteX25" fmla="*/ 277907 w 504596"/>
                <a:gd name="connsiteY25" fmla="*/ 68328 h 597876"/>
                <a:gd name="connsiteX26" fmla="*/ 277907 w 504596"/>
                <a:gd name="connsiteY26" fmla="*/ 74022 h 597876"/>
                <a:gd name="connsiteX27" fmla="*/ 282756 w 504596"/>
                <a:gd name="connsiteY27" fmla="*/ 74022 h 597876"/>
                <a:gd name="connsiteX28" fmla="*/ 282756 w 504596"/>
                <a:gd name="connsiteY28" fmla="*/ 79716 h 597876"/>
                <a:gd name="connsiteX29" fmla="*/ 287604 w 504596"/>
                <a:gd name="connsiteY29" fmla="*/ 79716 h 597876"/>
                <a:gd name="connsiteX30" fmla="*/ 287604 w 504596"/>
                <a:gd name="connsiteY30" fmla="*/ 85411 h 597876"/>
                <a:gd name="connsiteX31" fmla="*/ 292453 w 504596"/>
                <a:gd name="connsiteY31" fmla="*/ 85411 h 597876"/>
                <a:gd name="connsiteX32" fmla="*/ 292453 w 504596"/>
                <a:gd name="connsiteY32" fmla="*/ 91104 h 597876"/>
                <a:gd name="connsiteX33" fmla="*/ 297302 w 504596"/>
                <a:gd name="connsiteY33" fmla="*/ 91104 h 597876"/>
                <a:gd name="connsiteX34" fmla="*/ 297302 w 504596"/>
                <a:gd name="connsiteY34" fmla="*/ 96798 h 597876"/>
                <a:gd name="connsiteX35" fmla="*/ 302151 w 504596"/>
                <a:gd name="connsiteY35" fmla="*/ 96798 h 597876"/>
                <a:gd name="connsiteX36" fmla="*/ 302151 w 504596"/>
                <a:gd name="connsiteY36" fmla="*/ 102493 h 597876"/>
                <a:gd name="connsiteX37" fmla="*/ 307000 w 504596"/>
                <a:gd name="connsiteY37" fmla="*/ 102493 h 597876"/>
                <a:gd name="connsiteX38" fmla="*/ 307000 w 504596"/>
                <a:gd name="connsiteY38" fmla="*/ 108187 h 597876"/>
                <a:gd name="connsiteX39" fmla="*/ 311849 w 504596"/>
                <a:gd name="connsiteY39" fmla="*/ 108187 h 597876"/>
                <a:gd name="connsiteX40" fmla="*/ 311849 w 504596"/>
                <a:gd name="connsiteY40" fmla="*/ 113880 h 597876"/>
                <a:gd name="connsiteX41" fmla="*/ 316697 w 504596"/>
                <a:gd name="connsiteY41" fmla="*/ 113880 h 597876"/>
                <a:gd name="connsiteX42" fmla="*/ 316697 w 504596"/>
                <a:gd name="connsiteY42" fmla="*/ 119574 h 597876"/>
                <a:gd name="connsiteX43" fmla="*/ 321546 w 504596"/>
                <a:gd name="connsiteY43" fmla="*/ 119574 h 597876"/>
                <a:gd name="connsiteX44" fmla="*/ 321546 w 504596"/>
                <a:gd name="connsiteY44" fmla="*/ 125269 h 597876"/>
                <a:gd name="connsiteX45" fmla="*/ 326395 w 504596"/>
                <a:gd name="connsiteY45" fmla="*/ 125269 h 597876"/>
                <a:gd name="connsiteX46" fmla="*/ 326395 w 504596"/>
                <a:gd name="connsiteY46" fmla="*/ 130963 h 597876"/>
                <a:gd name="connsiteX47" fmla="*/ 331244 w 504596"/>
                <a:gd name="connsiteY47" fmla="*/ 130963 h 597876"/>
                <a:gd name="connsiteX48" fmla="*/ 331244 w 504596"/>
                <a:gd name="connsiteY48" fmla="*/ 136657 h 597876"/>
                <a:gd name="connsiteX49" fmla="*/ 336093 w 504596"/>
                <a:gd name="connsiteY49" fmla="*/ 136657 h 597876"/>
                <a:gd name="connsiteX50" fmla="*/ 336093 w 504596"/>
                <a:gd name="connsiteY50" fmla="*/ 142351 h 597876"/>
                <a:gd name="connsiteX51" fmla="*/ 340942 w 504596"/>
                <a:gd name="connsiteY51" fmla="*/ 142351 h 597876"/>
                <a:gd name="connsiteX52" fmla="*/ 340942 w 504596"/>
                <a:gd name="connsiteY52" fmla="*/ 148045 h 597876"/>
                <a:gd name="connsiteX53" fmla="*/ 345790 w 504596"/>
                <a:gd name="connsiteY53" fmla="*/ 148045 h 597876"/>
                <a:gd name="connsiteX54" fmla="*/ 345790 w 504596"/>
                <a:gd name="connsiteY54" fmla="*/ 153739 h 597876"/>
                <a:gd name="connsiteX55" fmla="*/ 350639 w 504596"/>
                <a:gd name="connsiteY55" fmla="*/ 153739 h 597876"/>
                <a:gd name="connsiteX56" fmla="*/ 350639 w 504596"/>
                <a:gd name="connsiteY56" fmla="*/ 159433 h 597876"/>
                <a:gd name="connsiteX57" fmla="*/ 355488 w 504596"/>
                <a:gd name="connsiteY57" fmla="*/ 159433 h 597876"/>
                <a:gd name="connsiteX58" fmla="*/ 355488 w 504596"/>
                <a:gd name="connsiteY58" fmla="*/ 165127 h 597876"/>
                <a:gd name="connsiteX59" fmla="*/ 360337 w 504596"/>
                <a:gd name="connsiteY59" fmla="*/ 165127 h 597876"/>
                <a:gd name="connsiteX60" fmla="*/ 360337 w 504596"/>
                <a:gd name="connsiteY60" fmla="*/ 170821 h 597876"/>
                <a:gd name="connsiteX61" fmla="*/ 365186 w 504596"/>
                <a:gd name="connsiteY61" fmla="*/ 170821 h 597876"/>
                <a:gd name="connsiteX62" fmla="*/ 365186 w 504596"/>
                <a:gd name="connsiteY62" fmla="*/ 176515 h 597876"/>
                <a:gd name="connsiteX63" fmla="*/ 370035 w 504596"/>
                <a:gd name="connsiteY63" fmla="*/ 176515 h 597876"/>
                <a:gd name="connsiteX64" fmla="*/ 370035 w 504596"/>
                <a:gd name="connsiteY64" fmla="*/ 182209 h 597876"/>
                <a:gd name="connsiteX65" fmla="*/ 374883 w 504596"/>
                <a:gd name="connsiteY65" fmla="*/ 182209 h 597876"/>
                <a:gd name="connsiteX66" fmla="*/ 374883 w 504596"/>
                <a:gd name="connsiteY66" fmla="*/ 187904 h 597876"/>
                <a:gd name="connsiteX67" fmla="*/ 379732 w 504596"/>
                <a:gd name="connsiteY67" fmla="*/ 187904 h 597876"/>
                <a:gd name="connsiteX68" fmla="*/ 379732 w 504596"/>
                <a:gd name="connsiteY68" fmla="*/ 193597 h 597876"/>
                <a:gd name="connsiteX69" fmla="*/ 384581 w 504596"/>
                <a:gd name="connsiteY69" fmla="*/ 193597 h 597876"/>
                <a:gd name="connsiteX70" fmla="*/ 384581 w 504596"/>
                <a:gd name="connsiteY70" fmla="*/ 199291 h 597876"/>
                <a:gd name="connsiteX71" fmla="*/ 389430 w 504596"/>
                <a:gd name="connsiteY71" fmla="*/ 199291 h 597876"/>
                <a:gd name="connsiteX72" fmla="*/ 389430 w 504596"/>
                <a:gd name="connsiteY72" fmla="*/ 204986 h 597876"/>
                <a:gd name="connsiteX73" fmla="*/ 394279 w 504596"/>
                <a:gd name="connsiteY73" fmla="*/ 204986 h 597876"/>
                <a:gd name="connsiteX74" fmla="*/ 394279 w 504596"/>
                <a:gd name="connsiteY74" fmla="*/ 210680 h 597876"/>
                <a:gd name="connsiteX75" fmla="*/ 399128 w 504596"/>
                <a:gd name="connsiteY75" fmla="*/ 210680 h 597876"/>
                <a:gd name="connsiteX76" fmla="*/ 399128 w 504596"/>
                <a:gd name="connsiteY76" fmla="*/ 216374 h 597876"/>
                <a:gd name="connsiteX77" fmla="*/ 403976 w 504596"/>
                <a:gd name="connsiteY77" fmla="*/ 216374 h 597876"/>
                <a:gd name="connsiteX78" fmla="*/ 403976 w 504596"/>
                <a:gd name="connsiteY78" fmla="*/ 222067 h 597876"/>
                <a:gd name="connsiteX79" fmla="*/ 408825 w 504596"/>
                <a:gd name="connsiteY79" fmla="*/ 222067 h 597876"/>
                <a:gd name="connsiteX80" fmla="*/ 408825 w 504596"/>
                <a:gd name="connsiteY80" fmla="*/ 227762 h 597876"/>
                <a:gd name="connsiteX81" fmla="*/ 413674 w 504596"/>
                <a:gd name="connsiteY81" fmla="*/ 227762 h 597876"/>
                <a:gd name="connsiteX82" fmla="*/ 413674 w 504596"/>
                <a:gd name="connsiteY82" fmla="*/ 233456 h 597876"/>
                <a:gd name="connsiteX83" fmla="*/ 418523 w 504596"/>
                <a:gd name="connsiteY83" fmla="*/ 233456 h 597876"/>
                <a:gd name="connsiteX84" fmla="*/ 418523 w 504596"/>
                <a:gd name="connsiteY84" fmla="*/ 239150 h 597876"/>
                <a:gd name="connsiteX85" fmla="*/ 423372 w 504596"/>
                <a:gd name="connsiteY85" fmla="*/ 239150 h 597876"/>
                <a:gd name="connsiteX86" fmla="*/ 423372 w 504596"/>
                <a:gd name="connsiteY86" fmla="*/ 244844 h 597876"/>
                <a:gd name="connsiteX87" fmla="*/ 428221 w 504596"/>
                <a:gd name="connsiteY87" fmla="*/ 244844 h 597876"/>
                <a:gd name="connsiteX88" fmla="*/ 428221 w 504596"/>
                <a:gd name="connsiteY88" fmla="*/ 250538 h 597876"/>
                <a:gd name="connsiteX89" fmla="*/ 433069 w 504596"/>
                <a:gd name="connsiteY89" fmla="*/ 250538 h 597876"/>
                <a:gd name="connsiteX90" fmla="*/ 433069 w 504596"/>
                <a:gd name="connsiteY90" fmla="*/ 256232 h 597876"/>
                <a:gd name="connsiteX91" fmla="*/ 437918 w 504596"/>
                <a:gd name="connsiteY91" fmla="*/ 256232 h 597876"/>
                <a:gd name="connsiteX92" fmla="*/ 437918 w 504596"/>
                <a:gd name="connsiteY92" fmla="*/ 261926 h 597876"/>
                <a:gd name="connsiteX93" fmla="*/ 442767 w 504596"/>
                <a:gd name="connsiteY93" fmla="*/ 261926 h 597876"/>
                <a:gd name="connsiteX94" fmla="*/ 442767 w 504596"/>
                <a:gd name="connsiteY94" fmla="*/ 267620 h 597876"/>
                <a:gd name="connsiteX95" fmla="*/ 447616 w 504596"/>
                <a:gd name="connsiteY95" fmla="*/ 267620 h 597876"/>
                <a:gd name="connsiteX96" fmla="*/ 447616 w 504596"/>
                <a:gd name="connsiteY96" fmla="*/ 273314 h 597876"/>
                <a:gd name="connsiteX97" fmla="*/ 452465 w 504596"/>
                <a:gd name="connsiteY97" fmla="*/ 273314 h 597876"/>
                <a:gd name="connsiteX98" fmla="*/ 452465 w 504596"/>
                <a:gd name="connsiteY98" fmla="*/ 279008 h 597876"/>
                <a:gd name="connsiteX99" fmla="*/ 457314 w 504596"/>
                <a:gd name="connsiteY99" fmla="*/ 279008 h 597876"/>
                <a:gd name="connsiteX100" fmla="*/ 457314 w 504596"/>
                <a:gd name="connsiteY100" fmla="*/ 284702 h 597876"/>
                <a:gd name="connsiteX101" fmla="*/ 462162 w 504596"/>
                <a:gd name="connsiteY101" fmla="*/ 284702 h 597876"/>
                <a:gd name="connsiteX102" fmla="*/ 462162 w 504596"/>
                <a:gd name="connsiteY102" fmla="*/ 290397 h 597876"/>
                <a:gd name="connsiteX103" fmla="*/ 467011 w 504596"/>
                <a:gd name="connsiteY103" fmla="*/ 290397 h 597876"/>
                <a:gd name="connsiteX104" fmla="*/ 467011 w 504596"/>
                <a:gd name="connsiteY104" fmla="*/ 296090 h 597876"/>
                <a:gd name="connsiteX105" fmla="*/ 471860 w 504596"/>
                <a:gd name="connsiteY105" fmla="*/ 296090 h 597876"/>
                <a:gd name="connsiteX106" fmla="*/ 471860 w 504596"/>
                <a:gd name="connsiteY106" fmla="*/ 301784 h 597876"/>
                <a:gd name="connsiteX107" fmla="*/ 476709 w 504596"/>
                <a:gd name="connsiteY107" fmla="*/ 301784 h 597876"/>
                <a:gd name="connsiteX108" fmla="*/ 476709 w 504596"/>
                <a:gd name="connsiteY108" fmla="*/ 307478 h 597876"/>
                <a:gd name="connsiteX109" fmla="*/ 481558 w 504596"/>
                <a:gd name="connsiteY109" fmla="*/ 307478 h 597876"/>
                <a:gd name="connsiteX110" fmla="*/ 481558 w 504596"/>
                <a:gd name="connsiteY110" fmla="*/ 313173 h 597876"/>
                <a:gd name="connsiteX111" fmla="*/ 486407 w 504596"/>
                <a:gd name="connsiteY111" fmla="*/ 313173 h 597876"/>
                <a:gd name="connsiteX112" fmla="*/ 486407 w 504596"/>
                <a:gd name="connsiteY112" fmla="*/ 318867 h 597876"/>
                <a:gd name="connsiteX113" fmla="*/ 491255 w 504596"/>
                <a:gd name="connsiteY113" fmla="*/ 318867 h 597876"/>
                <a:gd name="connsiteX114" fmla="*/ 491255 w 504596"/>
                <a:gd name="connsiteY114" fmla="*/ 324560 h 597876"/>
                <a:gd name="connsiteX115" fmla="*/ 496104 w 504596"/>
                <a:gd name="connsiteY115" fmla="*/ 324560 h 597876"/>
                <a:gd name="connsiteX116" fmla="*/ 496104 w 504596"/>
                <a:gd name="connsiteY116" fmla="*/ 330255 h 597876"/>
                <a:gd name="connsiteX117" fmla="*/ 500953 w 504596"/>
                <a:gd name="connsiteY117" fmla="*/ 330255 h 597876"/>
                <a:gd name="connsiteX118" fmla="*/ 500953 w 504596"/>
                <a:gd name="connsiteY118" fmla="*/ 335949 h 597876"/>
                <a:gd name="connsiteX119" fmla="*/ 504596 w 504596"/>
                <a:gd name="connsiteY119" fmla="*/ 335949 h 597876"/>
                <a:gd name="connsiteX120" fmla="*/ 491715 w 504596"/>
                <a:gd name="connsiteY120" fmla="*/ 377443 h 597876"/>
                <a:gd name="connsiteX121" fmla="*/ 279451 w 504596"/>
                <a:gd name="connsiteY121" fmla="*/ 589707 h 597876"/>
                <a:gd name="connsiteX122" fmla="*/ 253137 w 504596"/>
                <a:gd name="connsiteY122" fmla="*/ 597876 h 597876"/>
                <a:gd name="connsiteX123" fmla="*/ 253137 w 504596"/>
                <a:gd name="connsiteY123" fmla="*/ 595573 h 597876"/>
                <a:gd name="connsiteX124" fmla="*/ 248288 w 504596"/>
                <a:gd name="connsiteY124" fmla="*/ 595573 h 597876"/>
                <a:gd name="connsiteX125" fmla="*/ 248288 w 504596"/>
                <a:gd name="connsiteY125" fmla="*/ 589879 h 597876"/>
                <a:gd name="connsiteX126" fmla="*/ 243439 w 504596"/>
                <a:gd name="connsiteY126" fmla="*/ 589879 h 597876"/>
                <a:gd name="connsiteX127" fmla="*/ 243439 w 504596"/>
                <a:gd name="connsiteY127" fmla="*/ 584185 h 597876"/>
                <a:gd name="connsiteX128" fmla="*/ 238590 w 504596"/>
                <a:gd name="connsiteY128" fmla="*/ 584185 h 597876"/>
                <a:gd name="connsiteX129" fmla="*/ 238590 w 504596"/>
                <a:gd name="connsiteY129" fmla="*/ 578491 h 597876"/>
                <a:gd name="connsiteX130" fmla="*/ 233741 w 504596"/>
                <a:gd name="connsiteY130" fmla="*/ 578491 h 597876"/>
                <a:gd name="connsiteX131" fmla="*/ 233741 w 504596"/>
                <a:gd name="connsiteY131" fmla="*/ 572797 h 597876"/>
                <a:gd name="connsiteX132" fmla="*/ 228892 w 504596"/>
                <a:gd name="connsiteY132" fmla="*/ 572797 h 597876"/>
                <a:gd name="connsiteX133" fmla="*/ 228892 w 504596"/>
                <a:gd name="connsiteY133" fmla="*/ 567103 h 597876"/>
                <a:gd name="connsiteX134" fmla="*/ 224044 w 504596"/>
                <a:gd name="connsiteY134" fmla="*/ 567103 h 597876"/>
                <a:gd name="connsiteX135" fmla="*/ 224044 w 504596"/>
                <a:gd name="connsiteY135" fmla="*/ 561409 h 597876"/>
                <a:gd name="connsiteX136" fmla="*/ 219195 w 504596"/>
                <a:gd name="connsiteY136" fmla="*/ 561409 h 597876"/>
                <a:gd name="connsiteX137" fmla="*/ 219195 w 504596"/>
                <a:gd name="connsiteY137" fmla="*/ 555715 h 597876"/>
                <a:gd name="connsiteX138" fmla="*/ 214346 w 504596"/>
                <a:gd name="connsiteY138" fmla="*/ 555715 h 597876"/>
                <a:gd name="connsiteX139" fmla="*/ 214346 w 504596"/>
                <a:gd name="connsiteY139" fmla="*/ 550021 h 597876"/>
                <a:gd name="connsiteX140" fmla="*/ 209497 w 504596"/>
                <a:gd name="connsiteY140" fmla="*/ 550021 h 597876"/>
                <a:gd name="connsiteX141" fmla="*/ 209497 w 504596"/>
                <a:gd name="connsiteY141" fmla="*/ 544326 h 597876"/>
                <a:gd name="connsiteX142" fmla="*/ 204648 w 504596"/>
                <a:gd name="connsiteY142" fmla="*/ 544326 h 597876"/>
                <a:gd name="connsiteX143" fmla="*/ 204648 w 504596"/>
                <a:gd name="connsiteY143" fmla="*/ 538632 h 597876"/>
                <a:gd name="connsiteX144" fmla="*/ 199799 w 504596"/>
                <a:gd name="connsiteY144" fmla="*/ 538632 h 597876"/>
                <a:gd name="connsiteX145" fmla="*/ 199799 w 504596"/>
                <a:gd name="connsiteY145" fmla="*/ 532939 h 597876"/>
                <a:gd name="connsiteX146" fmla="*/ 194951 w 504596"/>
                <a:gd name="connsiteY146" fmla="*/ 532939 h 597876"/>
                <a:gd name="connsiteX147" fmla="*/ 194951 w 504596"/>
                <a:gd name="connsiteY147" fmla="*/ 527245 h 597876"/>
                <a:gd name="connsiteX148" fmla="*/ 190102 w 504596"/>
                <a:gd name="connsiteY148" fmla="*/ 527245 h 597876"/>
                <a:gd name="connsiteX149" fmla="*/ 190102 w 504596"/>
                <a:gd name="connsiteY149" fmla="*/ 521550 h 597876"/>
                <a:gd name="connsiteX150" fmla="*/ 185253 w 504596"/>
                <a:gd name="connsiteY150" fmla="*/ 521550 h 597876"/>
                <a:gd name="connsiteX151" fmla="*/ 185253 w 504596"/>
                <a:gd name="connsiteY151" fmla="*/ 515856 h 597876"/>
                <a:gd name="connsiteX152" fmla="*/ 180404 w 504596"/>
                <a:gd name="connsiteY152" fmla="*/ 515856 h 597876"/>
                <a:gd name="connsiteX153" fmla="*/ 180404 w 504596"/>
                <a:gd name="connsiteY153" fmla="*/ 510163 h 597876"/>
                <a:gd name="connsiteX154" fmla="*/ 175555 w 504596"/>
                <a:gd name="connsiteY154" fmla="*/ 510163 h 597876"/>
                <a:gd name="connsiteX155" fmla="*/ 175555 w 504596"/>
                <a:gd name="connsiteY155" fmla="*/ 504468 h 597876"/>
                <a:gd name="connsiteX156" fmla="*/ 170706 w 504596"/>
                <a:gd name="connsiteY156" fmla="*/ 504468 h 597876"/>
                <a:gd name="connsiteX157" fmla="*/ 170706 w 504596"/>
                <a:gd name="connsiteY157" fmla="*/ 498774 h 597876"/>
                <a:gd name="connsiteX158" fmla="*/ 165858 w 504596"/>
                <a:gd name="connsiteY158" fmla="*/ 498774 h 597876"/>
                <a:gd name="connsiteX159" fmla="*/ 165858 w 504596"/>
                <a:gd name="connsiteY159" fmla="*/ 493080 h 597876"/>
                <a:gd name="connsiteX160" fmla="*/ 161009 w 504596"/>
                <a:gd name="connsiteY160" fmla="*/ 493080 h 597876"/>
                <a:gd name="connsiteX161" fmla="*/ 161009 w 504596"/>
                <a:gd name="connsiteY161" fmla="*/ 487386 h 597876"/>
                <a:gd name="connsiteX162" fmla="*/ 156160 w 504596"/>
                <a:gd name="connsiteY162" fmla="*/ 487386 h 597876"/>
                <a:gd name="connsiteX163" fmla="*/ 156160 w 504596"/>
                <a:gd name="connsiteY163" fmla="*/ 481692 h 597876"/>
                <a:gd name="connsiteX164" fmla="*/ 151311 w 504596"/>
                <a:gd name="connsiteY164" fmla="*/ 481692 h 597876"/>
                <a:gd name="connsiteX165" fmla="*/ 151311 w 504596"/>
                <a:gd name="connsiteY165" fmla="*/ 475998 h 597876"/>
                <a:gd name="connsiteX166" fmla="*/ 146462 w 504596"/>
                <a:gd name="connsiteY166" fmla="*/ 475998 h 597876"/>
                <a:gd name="connsiteX167" fmla="*/ 146462 w 504596"/>
                <a:gd name="connsiteY167" fmla="*/ 470304 h 597876"/>
                <a:gd name="connsiteX168" fmla="*/ 141613 w 504596"/>
                <a:gd name="connsiteY168" fmla="*/ 470304 h 597876"/>
                <a:gd name="connsiteX169" fmla="*/ 141613 w 504596"/>
                <a:gd name="connsiteY169" fmla="*/ 464610 h 597876"/>
                <a:gd name="connsiteX170" fmla="*/ 136765 w 504596"/>
                <a:gd name="connsiteY170" fmla="*/ 464610 h 597876"/>
                <a:gd name="connsiteX171" fmla="*/ 136765 w 504596"/>
                <a:gd name="connsiteY171" fmla="*/ 458915 h 597876"/>
                <a:gd name="connsiteX172" fmla="*/ 131916 w 504596"/>
                <a:gd name="connsiteY172" fmla="*/ 458915 h 597876"/>
                <a:gd name="connsiteX173" fmla="*/ 131916 w 504596"/>
                <a:gd name="connsiteY173" fmla="*/ 453222 h 597876"/>
                <a:gd name="connsiteX174" fmla="*/ 127067 w 504596"/>
                <a:gd name="connsiteY174" fmla="*/ 453222 h 597876"/>
                <a:gd name="connsiteX175" fmla="*/ 127067 w 504596"/>
                <a:gd name="connsiteY175" fmla="*/ 447528 h 597876"/>
                <a:gd name="connsiteX176" fmla="*/ 122218 w 504596"/>
                <a:gd name="connsiteY176" fmla="*/ 447528 h 597876"/>
                <a:gd name="connsiteX177" fmla="*/ 122218 w 504596"/>
                <a:gd name="connsiteY177" fmla="*/ 441833 h 597876"/>
                <a:gd name="connsiteX178" fmla="*/ 117369 w 504596"/>
                <a:gd name="connsiteY178" fmla="*/ 441833 h 597876"/>
                <a:gd name="connsiteX179" fmla="*/ 117369 w 504596"/>
                <a:gd name="connsiteY179" fmla="*/ 436139 h 597876"/>
                <a:gd name="connsiteX180" fmla="*/ 112520 w 504596"/>
                <a:gd name="connsiteY180" fmla="*/ 436139 h 597876"/>
                <a:gd name="connsiteX181" fmla="*/ 112520 w 504596"/>
                <a:gd name="connsiteY181" fmla="*/ 430446 h 597876"/>
                <a:gd name="connsiteX182" fmla="*/ 107672 w 504596"/>
                <a:gd name="connsiteY182" fmla="*/ 430446 h 597876"/>
                <a:gd name="connsiteX183" fmla="*/ 107672 w 504596"/>
                <a:gd name="connsiteY183" fmla="*/ 424752 h 597876"/>
                <a:gd name="connsiteX184" fmla="*/ 102823 w 504596"/>
                <a:gd name="connsiteY184" fmla="*/ 424752 h 597876"/>
                <a:gd name="connsiteX185" fmla="*/ 102823 w 504596"/>
                <a:gd name="connsiteY185" fmla="*/ 243008 h 597876"/>
                <a:gd name="connsiteX186" fmla="*/ 101825 w 504596"/>
                <a:gd name="connsiteY186" fmla="*/ 243204 h 597876"/>
                <a:gd name="connsiteX187" fmla="*/ 101825 w 504596"/>
                <a:gd name="connsiteY187" fmla="*/ 236558 h 597876"/>
                <a:gd name="connsiteX188" fmla="*/ 96976 w 504596"/>
                <a:gd name="connsiteY188" fmla="*/ 237510 h 597876"/>
                <a:gd name="connsiteX189" fmla="*/ 96976 w 504596"/>
                <a:gd name="connsiteY189" fmla="*/ 230865 h 597876"/>
                <a:gd name="connsiteX190" fmla="*/ 92128 w 504596"/>
                <a:gd name="connsiteY190" fmla="*/ 231817 h 597876"/>
                <a:gd name="connsiteX191" fmla="*/ 92128 w 504596"/>
                <a:gd name="connsiteY191" fmla="*/ 225171 h 597876"/>
                <a:gd name="connsiteX192" fmla="*/ 87279 w 504596"/>
                <a:gd name="connsiteY192" fmla="*/ 226123 h 597876"/>
                <a:gd name="connsiteX193" fmla="*/ 87279 w 504596"/>
                <a:gd name="connsiteY193" fmla="*/ 219476 h 597876"/>
                <a:gd name="connsiteX194" fmla="*/ 82430 w 504596"/>
                <a:gd name="connsiteY194" fmla="*/ 220428 h 597876"/>
                <a:gd name="connsiteX195" fmla="*/ 82430 w 504596"/>
                <a:gd name="connsiteY195" fmla="*/ 213782 h 597876"/>
                <a:gd name="connsiteX196" fmla="*/ 77581 w 504596"/>
                <a:gd name="connsiteY196" fmla="*/ 214734 h 597876"/>
                <a:gd name="connsiteX197" fmla="*/ 77581 w 504596"/>
                <a:gd name="connsiteY197" fmla="*/ 208089 h 597876"/>
                <a:gd name="connsiteX198" fmla="*/ 72732 w 504596"/>
                <a:gd name="connsiteY198" fmla="*/ 209041 h 597876"/>
                <a:gd name="connsiteX199" fmla="*/ 72732 w 504596"/>
                <a:gd name="connsiteY199" fmla="*/ 202394 h 597876"/>
                <a:gd name="connsiteX200" fmla="*/ 67883 w 504596"/>
                <a:gd name="connsiteY200" fmla="*/ 203346 h 597876"/>
                <a:gd name="connsiteX201" fmla="*/ 67883 w 504596"/>
                <a:gd name="connsiteY201" fmla="*/ 196700 h 597876"/>
                <a:gd name="connsiteX202" fmla="*/ 63035 w 504596"/>
                <a:gd name="connsiteY202" fmla="*/ 197652 h 597876"/>
                <a:gd name="connsiteX203" fmla="*/ 63035 w 504596"/>
                <a:gd name="connsiteY203" fmla="*/ 191006 h 597876"/>
                <a:gd name="connsiteX204" fmla="*/ 58186 w 504596"/>
                <a:gd name="connsiteY204" fmla="*/ 191958 h 597876"/>
                <a:gd name="connsiteX205" fmla="*/ 58186 w 504596"/>
                <a:gd name="connsiteY205" fmla="*/ 185312 h 597876"/>
                <a:gd name="connsiteX206" fmla="*/ 53337 w 504596"/>
                <a:gd name="connsiteY206" fmla="*/ 186264 h 597876"/>
                <a:gd name="connsiteX207" fmla="*/ 53337 w 504596"/>
                <a:gd name="connsiteY207" fmla="*/ 179618 h 597876"/>
                <a:gd name="connsiteX208" fmla="*/ 48488 w 504596"/>
                <a:gd name="connsiteY208" fmla="*/ 180570 h 597876"/>
                <a:gd name="connsiteX209" fmla="*/ 48488 w 504596"/>
                <a:gd name="connsiteY209" fmla="*/ 173924 h 597876"/>
                <a:gd name="connsiteX210" fmla="*/ 43639 w 504596"/>
                <a:gd name="connsiteY210" fmla="*/ 174876 h 597876"/>
                <a:gd name="connsiteX211" fmla="*/ 43639 w 504596"/>
                <a:gd name="connsiteY211" fmla="*/ 168230 h 597876"/>
                <a:gd name="connsiteX212" fmla="*/ 38790 w 504596"/>
                <a:gd name="connsiteY212" fmla="*/ 169182 h 597876"/>
                <a:gd name="connsiteX213" fmla="*/ 38790 w 504596"/>
                <a:gd name="connsiteY213" fmla="*/ 162536 h 597876"/>
                <a:gd name="connsiteX214" fmla="*/ 33942 w 504596"/>
                <a:gd name="connsiteY214" fmla="*/ 163488 h 597876"/>
                <a:gd name="connsiteX215" fmla="*/ 33942 w 504596"/>
                <a:gd name="connsiteY215" fmla="*/ 156841 h 597876"/>
                <a:gd name="connsiteX216" fmla="*/ 29093 w 504596"/>
                <a:gd name="connsiteY216" fmla="*/ 157793 h 597876"/>
                <a:gd name="connsiteX217" fmla="*/ 29093 w 504596"/>
                <a:gd name="connsiteY217" fmla="*/ 151148 h 597876"/>
                <a:gd name="connsiteX218" fmla="*/ 24244 w 504596"/>
                <a:gd name="connsiteY218" fmla="*/ 152100 h 597876"/>
                <a:gd name="connsiteX219" fmla="*/ 24244 w 504596"/>
                <a:gd name="connsiteY219" fmla="*/ 145454 h 597876"/>
                <a:gd name="connsiteX220" fmla="*/ 19395 w 504596"/>
                <a:gd name="connsiteY220" fmla="*/ 146406 h 597876"/>
                <a:gd name="connsiteX221" fmla="*/ 19395 w 504596"/>
                <a:gd name="connsiteY221" fmla="*/ 139759 h 597876"/>
                <a:gd name="connsiteX222" fmla="*/ 14546 w 504596"/>
                <a:gd name="connsiteY222" fmla="*/ 140711 h 597876"/>
                <a:gd name="connsiteX223" fmla="*/ 14546 w 504596"/>
                <a:gd name="connsiteY223" fmla="*/ 134065 h 597876"/>
                <a:gd name="connsiteX224" fmla="*/ 9697 w 504596"/>
                <a:gd name="connsiteY224" fmla="*/ 135017 h 597876"/>
                <a:gd name="connsiteX225" fmla="*/ 9697 w 504596"/>
                <a:gd name="connsiteY225" fmla="*/ 128372 h 597876"/>
                <a:gd name="connsiteX226" fmla="*/ 4849 w 504596"/>
                <a:gd name="connsiteY226" fmla="*/ 129324 h 597876"/>
                <a:gd name="connsiteX227" fmla="*/ 4849 w 504596"/>
                <a:gd name="connsiteY227" fmla="*/ 122677 h 597876"/>
                <a:gd name="connsiteX228" fmla="*/ 0 w 504596"/>
                <a:gd name="connsiteY228" fmla="*/ 123630 h 597876"/>
                <a:gd name="connsiteX229" fmla="*/ 0 w 504596"/>
                <a:gd name="connsiteY229" fmla="*/ 25705 h 59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04596" h="597876">
                  <a:moveTo>
                    <a:pt x="129751" y="0"/>
                  </a:moveTo>
                  <a:lnTo>
                    <a:pt x="219721" y="0"/>
                  </a:lnTo>
                  <a:lnTo>
                    <a:pt x="219721" y="5694"/>
                  </a:lnTo>
                  <a:lnTo>
                    <a:pt x="224570" y="5694"/>
                  </a:lnTo>
                  <a:lnTo>
                    <a:pt x="224570" y="11387"/>
                  </a:lnTo>
                  <a:lnTo>
                    <a:pt x="229418" y="11387"/>
                  </a:lnTo>
                  <a:lnTo>
                    <a:pt x="229418" y="17081"/>
                  </a:lnTo>
                  <a:lnTo>
                    <a:pt x="234267" y="17081"/>
                  </a:lnTo>
                  <a:lnTo>
                    <a:pt x="234267" y="22776"/>
                  </a:lnTo>
                  <a:lnTo>
                    <a:pt x="239116" y="22776"/>
                  </a:lnTo>
                  <a:lnTo>
                    <a:pt x="239116" y="28470"/>
                  </a:lnTo>
                  <a:lnTo>
                    <a:pt x="243965" y="28470"/>
                  </a:lnTo>
                  <a:lnTo>
                    <a:pt x="243965" y="34163"/>
                  </a:lnTo>
                  <a:lnTo>
                    <a:pt x="248814" y="34163"/>
                  </a:lnTo>
                  <a:lnTo>
                    <a:pt x="248814" y="39858"/>
                  </a:lnTo>
                  <a:lnTo>
                    <a:pt x="253663" y="39858"/>
                  </a:lnTo>
                  <a:lnTo>
                    <a:pt x="253663" y="45552"/>
                  </a:lnTo>
                  <a:lnTo>
                    <a:pt x="258511" y="45552"/>
                  </a:lnTo>
                  <a:lnTo>
                    <a:pt x="258511" y="51246"/>
                  </a:lnTo>
                  <a:lnTo>
                    <a:pt x="263360" y="51246"/>
                  </a:lnTo>
                  <a:lnTo>
                    <a:pt x="263360" y="56940"/>
                  </a:lnTo>
                  <a:lnTo>
                    <a:pt x="268209" y="56940"/>
                  </a:lnTo>
                  <a:lnTo>
                    <a:pt x="268209" y="62634"/>
                  </a:lnTo>
                  <a:lnTo>
                    <a:pt x="273058" y="62634"/>
                  </a:lnTo>
                  <a:lnTo>
                    <a:pt x="273058" y="68328"/>
                  </a:lnTo>
                  <a:lnTo>
                    <a:pt x="277907" y="68328"/>
                  </a:lnTo>
                  <a:lnTo>
                    <a:pt x="277907" y="74022"/>
                  </a:lnTo>
                  <a:lnTo>
                    <a:pt x="282756" y="74022"/>
                  </a:lnTo>
                  <a:lnTo>
                    <a:pt x="282756" y="79716"/>
                  </a:lnTo>
                  <a:lnTo>
                    <a:pt x="287604" y="79716"/>
                  </a:lnTo>
                  <a:lnTo>
                    <a:pt x="287604" y="85411"/>
                  </a:lnTo>
                  <a:lnTo>
                    <a:pt x="292453" y="85411"/>
                  </a:lnTo>
                  <a:lnTo>
                    <a:pt x="292453" y="91104"/>
                  </a:lnTo>
                  <a:lnTo>
                    <a:pt x="297302" y="91104"/>
                  </a:lnTo>
                  <a:lnTo>
                    <a:pt x="297302" y="96798"/>
                  </a:lnTo>
                  <a:lnTo>
                    <a:pt x="302151" y="96798"/>
                  </a:lnTo>
                  <a:lnTo>
                    <a:pt x="302151" y="102493"/>
                  </a:lnTo>
                  <a:lnTo>
                    <a:pt x="307000" y="102493"/>
                  </a:lnTo>
                  <a:lnTo>
                    <a:pt x="307000" y="108187"/>
                  </a:lnTo>
                  <a:lnTo>
                    <a:pt x="311849" y="108187"/>
                  </a:lnTo>
                  <a:lnTo>
                    <a:pt x="311849" y="113880"/>
                  </a:lnTo>
                  <a:lnTo>
                    <a:pt x="316697" y="113880"/>
                  </a:lnTo>
                  <a:lnTo>
                    <a:pt x="316697" y="119574"/>
                  </a:lnTo>
                  <a:lnTo>
                    <a:pt x="321546" y="119574"/>
                  </a:lnTo>
                  <a:lnTo>
                    <a:pt x="321546" y="125269"/>
                  </a:lnTo>
                  <a:lnTo>
                    <a:pt x="326395" y="125269"/>
                  </a:lnTo>
                  <a:lnTo>
                    <a:pt x="326395" y="130963"/>
                  </a:lnTo>
                  <a:lnTo>
                    <a:pt x="331244" y="130963"/>
                  </a:lnTo>
                  <a:lnTo>
                    <a:pt x="331244" y="136657"/>
                  </a:lnTo>
                  <a:lnTo>
                    <a:pt x="336093" y="136657"/>
                  </a:lnTo>
                  <a:lnTo>
                    <a:pt x="336093" y="142351"/>
                  </a:lnTo>
                  <a:lnTo>
                    <a:pt x="340942" y="142351"/>
                  </a:lnTo>
                  <a:lnTo>
                    <a:pt x="340942" y="148045"/>
                  </a:lnTo>
                  <a:lnTo>
                    <a:pt x="345790" y="148045"/>
                  </a:lnTo>
                  <a:lnTo>
                    <a:pt x="345790" y="153739"/>
                  </a:lnTo>
                  <a:lnTo>
                    <a:pt x="350639" y="153739"/>
                  </a:lnTo>
                  <a:lnTo>
                    <a:pt x="350639" y="159433"/>
                  </a:lnTo>
                  <a:lnTo>
                    <a:pt x="355488" y="159433"/>
                  </a:lnTo>
                  <a:lnTo>
                    <a:pt x="355488" y="165127"/>
                  </a:lnTo>
                  <a:lnTo>
                    <a:pt x="360337" y="165127"/>
                  </a:lnTo>
                  <a:lnTo>
                    <a:pt x="360337" y="170821"/>
                  </a:lnTo>
                  <a:lnTo>
                    <a:pt x="365186" y="170821"/>
                  </a:lnTo>
                  <a:lnTo>
                    <a:pt x="365186" y="176515"/>
                  </a:lnTo>
                  <a:lnTo>
                    <a:pt x="370035" y="176515"/>
                  </a:lnTo>
                  <a:lnTo>
                    <a:pt x="370035" y="182209"/>
                  </a:lnTo>
                  <a:lnTo>
                    <a:pt x="374883" y="182209"/>
                  </a:lnTo>
                  <a:lnTo>
                    <a:pt x="374883" y="187904"/>
                  </a:lnTo>
                  <a:lnTo>
                    <a:pt x="379732" y="187904"/>
                  </a:lnTo>
                  <a:lnTo>
                    <a:pt x="379732" y="193597"/>
                  </a:lnTo>
                  <a:lnTo>
                    <a:pt x="384581" y="193597"/>
                  </a:lnTo>
                  <a:lnTo>
                    <a:pt x="384581" y="199291"/>
                  </a:lnTo>
                  <a:lnTo>
                    <a:pt x="389430" y="199291"/>
                  </a:lnTo>
                  <a:lnTo>
                    <a:pt x="389430" y="204986"/>
                  </a:lnTo>
                  <a:lnTo>
                    <a:pt x="394279" y="204986"/>
                  </a:lnTo>
                  <a:lnTo>
                    <a:pt x="394279" y="210680"/>
                  </a:lnTo>
                  <a:lnTo>
                    <a:pt x="399128" y="210680"/>
                  </a:lnTo>
                  <a:lnTo>
                    <a:pt x="399128" y="216374"/>
                  </a:lnTo>
                  <a:lnTo>
                    <a:pt x="403976" y="216374"/>
                  </a:lnTo>
                  <a:lnTo>
                    <a:pt x="403976" y="222067"/>
                  </a:lnTo>
                  <a:lnTo>
                    <a:pt x="408825" y="222067"/>
                  </a:lnTo>
                  <a:lnTo>
                    <a:pt x="408825" y="227762"/>
                  </a:lnTo>
                  <a:lnTo>
                    <a:pt x="413674" y="227762"/>
                  </a:lnTo>
                  <a:lnTo>
                    <a:pt x="413674" y="233456"/>
                  </a:lnTo>
                  <a:lnTo>
                    <a:pt x="418523" y="233456"/>
                  </a:lnTo>
                  <a:lnTo>
                    <a:pt x="418523" y="239150"/>
                  </a:lnTo>
                  <a:lnTo>
                    <a:pt x="423372" y="239150"/>
                  </a:lnTo>
                  <a:lnTo>
                    <a:pt x="423372" y="244844"/>
                  </a:lnTo>
                  <a:lnTo>
                    <a:pt x="428221" y="244844"/>
                  </a:lnTo>
                  <a:lnTo>
                    <a:pt x="428221" y="250538"/>
                  </a:lnTo>
                  <a:lnTo>
                    <a:pt x="433069" y="250538"/>
                  </a:lnTo>
                  <a:lnTo>
                    <a:pt x="433069" y="256232"/>
                  </a:lnTo>
                  <a:lnTo>
                    <a:pt x="437918" y="256232"/>
                  </a:lnTo>
                  <a:lnTo>
                    <a:pt x="437918" y="261926"/>
                  </a:lnTo>
                  <a:lnTo>
                    <a:pt x="442767" y="261926"/>
                  </a:lnTo>
                  <a:lnTo>
                    <a:pt x="442767" y="267620"/>
                  </a:lnTo>
                  <a:lnTo>
                    <a:pt x="447616" y="267620"/>
                  </a:lnTo>
                  <a:lnTo>
                    <a:pt x="447616" y="273314"/>
                  </a:lnTo>
                  <a:lnTo>
                    <a:pt x="452465" y="273314"/>
                  </a:lnTo>
                  <a:lnTo>
                    <a:pt x="452465" y="279008"/>
                  </a:lnTo>
                  <a:lnTo>
                    <a:pt x="457314" y="279008"/>
                  </a:lnTo>
                  <a:lnTo>
                    <a:pt x="457314" y="284702"/>
                  </a:lnTo>
                  <a:lnTo>
                    <a:pt x="462162" y="284702"/>
                  </a:lnTo>
                  <a:lnTo>
                    <a:pt x="462162" y="290397"/>
                  </a:lnTo>
                  <a:lnTo>
                    <a:pt x="467011" y="290397"/>
                  </a:lnTo>
                  <a:lnTo>
                    <a:pt x="467011" y="296090"/>
                  </a:lnTo>
                  <a:lnTo>
                    <a:pt x="471860" y="296090"/>
                  </a:lnTo>
                  <a:lnTo>
                    <a:pt x="471860" y="301784"/>
                  </a:lnTo>
                  <a:lnTo>
                    <a:pt x="476709" y="301784"/>
                  </a:lnTo>
                  <a:lnTo>
                    <a:pt x="476709" y="307478"/>
                  </a:lnTo>
                  <a:lnTo>
                    <a:pt x="481558" y="307478"/>
                  </a:lnTo>
                  <a:lnTo>
                    <a:pt x="481558" y="313173"/>
                  </a:lnTo>
                  <a:lnTo>
                    <a:pt x="486407" y="313173"/>
                  </a:lnTo>
                  <a:lnTo>
                    <a:pt x="486407" y="318867"/>
                  </a:lnTo>
                  <a:lnTo>
                    <a:pt x="491255" y="318867"/>
                  </a:lnTo>
                  <a:lnTo>
                    <a:pt x="491255" y="324560"/>
                  </a:lnTo>
                  <a:lnTo>
                    <a:pt x="496104" y="324560"/>
                  </a:lnTo>
                  <a:lnTo>
                    <a:pt x="496104" y="330255"/>
                  </a:lnTo>
                  <a:lnTo>
                    <a:pt x="500953" y="330255"/>
                  </a:lnTo>
                  <a:lnTo>
                    <a:pt x="500953" y="335949"/>
                  </a:lnTo>
                  <a:lnTo>
                    <a:pt x="504596" y="335949"/>
                  </a:lnTo>
                  <a:lnTo>
                    <a:pt x="491715" y="377443"/>
                  </a:lnTo>
                  <a:cubicBezTo>
                    <a:pt x="451348" y="472882"/>
                    <a:pt x="374890" y="549340"/>
                    <a:pt x="279451" y="589707"/>
                  </a:cubicBezTo>
                  <a:lnTo>
                    <a:pt x="253137" y="597876"/>
                  </a:lnTo>
                  <a:lnTo>
                    <a:pt x="253137" y="595573"/>
                  </a:lnTo>
                  <a:lnTo>
                    <a:pt x="248288" y="595573"/>
                  </a:lnTo>
                  <a:lnTo>
                    <a:pt x="248288" y="589879"/>
                  </a:lnTo>
                  <a:lnTo>
                    <a:pt x="243439" y="589879"/>
                  </a:lnTo>
                  <a:lnTo>
                    <a:pt x="243439" y="584185"/>
                  </a:lnTo>
                  <a:lnTo>
                    <a:pt x="238590" y="584185"/>
                  </a:lnTo>
                  <a:lnTo>
                    <a:pt x="238590" y="578491"/>
                  </a:lnTo>
                  <a:lnTo>
                    <a:pt x="233741" y="578491"/>
                  </a:lnTo>
                  <a:lnTo>
                    <a:pt x="233741" y="572797"/>
                  </a:lnTo>
                  <a:lnTo>
                    <a:pt x="228892" y="572797"/>
                  </a:lnTo>
                  <a:lnTo>
                    <a:pt x="228892" y="567103"/>
                  </a:lnTo>
                  <a:lnTo>
                    <a:pt x="224044" y="567103"/>
                  </a:lnTo>
                  <a:lnTo>
                    <a:pt x="224044" y="561409"/>
                  </a:lnTo>
                  <a:lnTo>
                    <a:pt x="219195" y="561409"/>
                  </a:lnTo>
                  <a:lnTo>
                    <a:pt x="219195" y="555715"/>
                  </a:lnTo>
                  <a:lnTo>
                    <a:pt x="214346" y="555715"/>
                  </a:lnTo>
                  <a:lnTo>
                    <a:pt x="214346" y="550021"/>
                  </a:lnTo>
                  <a:lnTo>
                    <a:pt x="209497" y="550021"/>
                  </a:lnTo>
                  <a:lnTo>
                    <a:pt x="209497" y="544326"/>
                  </a:lnTo>
                  <a:lnTo>
                    <a:pt x="204648" y="544326"/>
                  </a:lnTo>
                  <a:lnTo>
                    <a:pt x="204648" y="538632"/>
                  </a:lnTo>
                  <a:lnTo>
                    <a:pt x="199799" y="538632"/>
                  </a:lnTo>
                  <a:lnTo>
                    <a:pt x="199799" y="532939"/>
                  </a:lnTo>
                  <a:lnTo>
                    <a:pt x="194951" y="532939"/>
                  </a:lnTo>
                  <a:lnTo>
                    <a:pt x="194951" y="527245"/>
                  </a:lnTo>
                  <a:lnTo>
                    <a:pt x="190102" y="527245"/>
                  </a:lnTo>
                  <a:lnTo>
                    <a:pt x="190102" y="521550"/>
                  </a:lnTo>
                  <a:lnTo>
                    <a:pt x="185253" y="521550"/>
                  </a:lnTo>
                  <a:lnTo>
                    <a:pt x="185253" y="515856"/>
                  </a:lnTo>
                  <a:lnTo>
                    <a:pt x="180404" y="515856"/>
                  </a:lnTo>
                  <a:lnTo>
                    <a:pt x="180404" y="510163"/>
                  </a:lnTo>
                  <a:lnTo>
                    <a:pt x="175555" y="510163"/>
                  </a:lnTo>
                  <a:lnTo>
                    <a:pt x="175555" y="504468"/>
                  </a:lnTo>
                  <a:lnTo>
                    <a:pt x="170706" y="504468"/>
                  </a:lnTo>
                  <a:lnTo>
                    <a:pt x="170706" y="498774"/>
                  </a:lnTo>
                  <a:lnTo>
                    <a:pt x="165858" y="498774"/>
                  </a:lnTo>
                  <a:lnTo>
                    <a:pt x="165858" y="493080"/>
                  </a:lnTo>
                  <a:lnTo>
                    <a:pt x="161009" y="493080"/>
                  </a:lnTo>
                  <a:lnTo>
                    <a:pt x="161009" y="487386"/>
                  </a:lnTo>
                  <a:lnTo>
                    <a:pt x="156160" y="487386"/>
                  </a:lnTo>
                  <a:lnTo>
                    <a:pt x="156160" y="481692"/>
                  </a:lnTo>
                  <a:lnTo>
                    <a:pt x="151311" y="481692"/>
                  </a:lnTo>
                  <a:lnTo>
                    <a:pt x="151311" y="475998"/>
                  </a:lnTo>
                  <a:lnTo>
                    <a:pt x="146462" y="475998"/>
                  </a:lnTo>
                  <a:lnTo>
                    <a:pt x="146462" y="470304"/>
                  </a:lnTo>
                  <a:lnTo>
                    <a:pt x="141613" y="470304"/>
                  </a:lnTo>
                  <a:lnTo>
                    <a:pt x="141613" y="464610"/>
                  </a:lnTo>
                  <a:lnTo>
                    <a:pt x="136765" y="464610"/>
                  </a:lnTo>
                  <a:lnTo>
                    <a:pt x="136765" y="458915"/>
                  </a:lnTo>
                  <a:lnTo>
                    <a:pt x="131916" y="458915"/>
                  </a:lnTo>
                  <a:lnTo>
                    <a:pt x="131916" y="453222"/>
                  </a:lnTo>
                  <a:lnTo>
                    <a:pt x="127067" y="453222"/>
                  </a:lnTo>
                  <a:lnTo>
                    <a:pt x="127067" y="447528"/>
                  </a:lnTo>
                  <a:lnTo>
                    <a:pt x="122218" y="447528"/>
                  </a:lnTo>
                  <a:lnTo>
                    <a:pt x="122218" y="441833"/>
                  </a:lnTo>
                  <a:lnTo>
                    <a:pt x="117369" y="441833"/>
                  </a:lnTo>
                  <a:lnTo>
                    <a:pt x="117369" y="436139"/>
                  </a:lnTo>
                  <a:lnTo>
                    <a:pt x="112520" y="436139"/>
                  </a:lnTo>
                  <a:lnTo>
                    <a:pt x="112520" y="430446"/>
                  </a:lnTo>
                  <a:lnTo>
                    <a:pt x="107672" y="430446"/>
                  </a:lnTo>
                  <a:lnTo>
                    <a:pt x="107672" y="424752"/>
                  </a:lnTo>
                  <a:lnTo>
                    <a:pt x="102823" y="424752"/>
                  </a:lnTo>
                  <a:lnTo>
                    <a:pt x="102823" y="243008"/>
                  </a:lnTo>
                  <a:lnTo>
                    <a:pt x="101825" y="243204"/>
                  </a:lnTo>
                  <a:lnTo>
                    <a:pt x="101825" y="236558"/>
                  </a:lnTo>
                  <a:lnTo>
                    <a:pt x="96976" y="237510"/>
                  </a:lnTo>
                  <a:lnTo>
                    <a:pt x="96976" y="230865"/>
                  </a:lnTo>
                  <a:lnTo>
                    <a:pt x="92128" y="231817"/>
                  </a:lnTo>
                  <a:lnTo>
                    <a:pt x="92128" y="225171"/>
                  </a:lnTo>
                  <a:lnTo>
                    <a:pt x="87279" y="226123"/>
                  </a:lnTo>
                  <a:lnTo>
                    <a:pt x="87279" y="219476"/>
                  </a:lnTo>
                  <a:lnTo>
                    <a:pt x="82430" y="220428"/>
                  </a:lnTo>
                  <a:lnTo>
                    <a:pt x="82430" y="213782"/>
                  </a:lnTo>
                  <a:lnTo>
                    <a:pt x="77581" y="214734"/>
                  </a:lnTo>
                  <a:lnTo>
                    <a:pt x="77581" y="208089"/>
                  </a:lnTo>
                  <a:lnTo>
                    <a:pt x="72732" y="209041"/>
                  </a:lnTo>
                  <a:lnTo>
                    <a:pt x="72732" y="202394"/>
                  </a:lnTo>
                  <a:lnTo>
                    <a:pt x="67883" y="203346"/>
                  </a:lnTo>
                  <a:lnTo>
                    <a:pt x="67883" y="196700"/>
                  </a:lnTo>
                  <a:lnTo>
                    <a:pt x="63035" y="197652"/>
                  </a:lnTo>
                  <a:lnTo>
                    <a:pt x="63035" y="191006"/>
                  </a:lnTo>
                  <a:lnTo>
                    <a:pt x="58186" y="191958"/>
                  </a:lnTo>
                  <a:lnTo>
                    <a:pt x="58186" y="185312"/>
                  </a:lnTo>
                  <a:lnTo>
                    <a:pt x="53337" y="186264"/>
                  </a:lnTo>
                  <a:lnTo>
                    <a:pt x="53337" y="179618"/>
                  </a:lnTo>
                  <a:lnTo>
                    <a:pt x="48488" y="180570"/>
                  </a:lnTo>
                  <a:lnTo>
                    <a:pt x="48488" y="173924"/>
                  </a:lnTo>
                  <a:lnTo>
                    <a:pt x="43639" y="174876"/>
                  </a:lnTo>
                  <a:lnTo>
                    <a:pt x="43639" y="168230"/>
                  </a:lnTo>
                  <a:lnTo>
                    <a:pt x="38790" y="169182"/>
                  </a:lnTo>
                  <a:lnTo>
                    <a:pt x="38790" y="162536"/>
                  </a:lnTo>
                  <a:lnTo>
                    <a:pt x="33942" y="163488"/>
                  </a:lnTo>
                  <a:lnTo>
                    <a:pt x="33942" y="156841"/>
                  </a:lnTo>
                  <a:lnTo>
                    <a:pt x="29093" y="157793"/>
                  </a:lnTo>
                  <a:lnTo>
                    <a:pt x="29093" y="151148"/>
                  </a:lnTo>
                  <a:lnTo>
                    <a:pt x="24244" y="152100"/>
                  </a:lnTo>
                  <a:lnTo>
                    <a:pt x="24244" y="145454"/>
                  </a:lnTo>
                  <a:lnTo>
                    <a:pt x="19395" y="146406"/>
                  </a:lnTo>
                  <a:lnTo>
                    <a:pt x="19395" y="139759"/>
                  </a:lnTo>
                  <a:lnTo>
                    <a:pt x="14546" y="140711"/>
                  </a:lnTo>
                  <a:lnTo>
                    <a:pt x="14546" y="134065"/>
                  </a:lnTo>
                  <a:lnTo>
                    <a:pt x="9697" y="135017"/>
                  </a:lnTo>
                  <a:lnTo>
                    <a:pt x="9697" y="128372"/>
                  </a:lnTo>
                  <a:lnTo>
                    <a:pt x="4849" y="129324"/>
                  </a:lnTo>
                  <a:lnTo>
                    <a:pt x="4849" y="122677"/>
                  </a:lnTo>
                  <a:lnTo>
                    <a:pt x="0" y="123630"/>
                  </a:lnTo>
                  <a:lnTo>
                    <a:pt x="0" y="25705"/>
                  </a:ln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123" name="文本框 122">
              <a:extLst>
                <a:ext uri="{FF2B5EF4-FFF2-40B4-BE49-F238E27FC236}">
                  <a16:creationId xmlns:a16="http://schemas.microsoft.com/office/drawing/2014/main" id="{A5DF2C4C-E685-4681-9213-C49E5C4A0325}"/>
                </a:ext>
              </a:extLst>
            </p:cNvPr>
            <p:cNvSpPr txBox="1"/>
            <p:nvPr/>
          </p:nvSpPr>
          <p:spPr>
            <a:xfrm>
              <a:off x="4823007" y="2051642"/>
              <a:ext cx="232003" cy="448497"/>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grpSp>
        <p:nvGrpSpPr>
          <p:cNvPr id="124" name="组合 123">
            <a:extLst>
              <a:ext uri="{FF2B5EF4-FFF2-40B4-BE49-F238E27FC236}">
                <a16:creationId xmlns:a16="http://schemas.microsoft.com/office/drawing/2014/main" id="{439417E2-DAE9-43B8-81DC-1909F6D2B310}"/>
              </a:ext>
            </a:extLst>
          </p:cNvPr>
          <p:cNvGrpSpPr>
            <a:grpSpLocks/>
          </p:cNvGrpSpPr>
          <p:nvPr userDrawn="1"/>
        </p:nvGrpSpPr>
        <p:grpSpPr>
          <a:xfrm>
            <a:off x="4535057" y="4062568"/>
            <a:ext cx="842322" cy="842324"/>
            <a:chOff x="6811576" y="1871102"/>
            <a:chExt cx="842322" cy="842324"/>
          </a:xfrm>
        </p:grpSpPr>
        <p:sp>
          <p:nvSpPr>
            <p:cNvPr id="125" name="椭圆 124">
              <a:extLst>
                <a:ext uri="{FF2B5EF4-FFF2-40B4-BE49-F238E27FC236}">
                  <a16:creationId xmlns:a16="http://schemas.microsoft.com/office/drawing/2014/main" id="{A691E610-BF9E-4BB7-B8CD-0547A5192F28}"/>
                </a:ext>
              </a:extLst>
            </p:cNvPr>
            <p:cNvSpPr/>
            <p:nvPr/>
          </p:nvSpPr>
          <p:spPr>
            <a:xfrm>
              <a:off x="6811576" y="1871102"/>
              <a:ext cx="842322" cy="8423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26" name="文本框 125">
              <a:extLst>
                <a:ext uri="{FF2B5EF4-FFF2-40B4-BE49-F238E27FC236}">
                  <a16:creationId xmlns:a16="http://schemas.microsoft.com/office/drawing/2014/main" id="{A3E555FA-15C4-4989-AFCD-954ABC586A68}"/>
                </a:ext>
              </a:extLst>
            </p:cNvPr>
            <p:cNvSpPr txBox="1"/>
            <p:nvPr/>
          </p:nvSpPr>
          <p:spPr>
            <a:xfrm>
              <a:off x="7076705" y="2057656"/>
              <a:ext cx="556647" cy="653950"/>
            </a:xfrm>
            <a:custGeom>
              <a:avLst/>
              <a:gdLst>
                <a:gd name="connsiteX0" fmla="*/ 148112 w 527178"/>
                <a:gd name="connsiteY0" fmla="*/ 0 h 619329"/>
                <a:gd name="connsiteX1" fmla="*/ 264400 w 527178"/>
                <a:gd name="connsiteY1" fmla="*/ 30524 h 619329"/>
                <a:gd name="connsiteX2" fmla="*/ 268934 w 527178"/>
                <a:gd name="connsiteY2" fmla="*/ 36072 h 619329"/>
                <a:gd name="connsiteX3" fmla="*/ 269249 w 527178"/>
                <a:gd name="connsiteY3" fmla="*/ 36218 h 619329"/>
                <a:gd name="connsiteX4" fmla="*/ 273782 w 527178"/>
                <a:gd name="connsiteY4" fmla="*/ 41765 h 619329"/>
                <a:gd name="connsiteX5" fmla="*/ 274097 w 527178"/>
                <a:gd name="connsiteY5" fmla="*/ 41911 h 619329"/>
                <a:gd name="connsiteX6" fmla="*/ 278631 w 527178"/>
                <a:gd name="connsiteY6" fmla="*/ 47459 h 619329"/>
                <a:gd name="connsiteX7" fmla="*/ 278946 w 527178"/>
                <a:gd name="connsiteY7" fmla="*/ 47605 h 619329"/>
                <a:gd name="connsiteX8" fmla="*/ 283481 w 527178"/>
                <a:gd name="connsiteY8" fmla="*/ 53155 h 619329"/>
                <a:gd name="connsiteX9" fmla="*/ 283795 w 527178"/>
                <a:gd name="connsiteY9" fmla="*/ 53300 h 619329"/>
                <a:gd name="connsiteX10" fmla="*/ 288328 w 527178"/>
                <a:gd name="connsiteY10" fmla="*/ 58848 h 619329"/>
                <a:gd name="connsiteX11" fmla="*/ 288644 w 527178"/>
                <a:gd name="connsiteY11" fmla="*/ 58994 h 619329"/>
                <a:gd name="connsiteX12" fmla="*/ 293176 w 527178"/>
                <a:gd name="connsiteY12" fmla="*/ 64541 h 619329"/>
                <a:gd name="connsiteX13" fmla="*/ 293493 w 527178"/>
                <a:gd name="connsiteY13" fmla="*/ 64687 h 619329"/>
                <a:gd name="connsiteX14" fmla="*/ 298028 w 527178"/>
                <a:gd name="connsiteY14" fmla="*/ 70238 h 619329"/>
                <a:gd name="connsiteX15" fmla="*/ 298341 w 527178"/>
                <a:gd name="connsiteY15" fmla="*/ 70382 h 619329"/>
                <a:gd name="connsiteX16" fmla="*/ 302874 w 527178"/>
                <a:gd name="connsiteY16" fmla="*/ 75930 h 619329"/>
                <a:gd name="connsiteX17" fmla="*/ 303190 w 527178"/>
                <a:gd name="connsiteY17" fmla="*/ 76076 h 619329"/>
                <a:gd name="connsiteX18" fmla="*/ 307723 w 527178"/>
                <a:gd name="connsiteY18" fmla="*/ 81624 h 619329"/>
                <a:gd name="connsiteX19" fmla="*/ 308039 w 527178"/>
                <a:gd name="connsiteY19" fmla="*/ 81770 h 619329"/>
                <a:gd name="connsiteX20" fmla="*/ 312572 w 527178"/>
                <a:gd name="connsiteY20" fmla="*/ 87318 h 619329"/>
                <a:gd name="connsiteX21" fmla="*/ 312888 w 527178"/>
                <a:gd name="connsiteY21" fmla="*/ 87464 h 619329"/>
                <a:gd name="connsiteX22" fmla="*/ 317421 w 527178"/>
                <a:gd name="connsiteY22" fmla="*/ 93012 h 619329"/>
                <a:gd name="connsiteX23" fmla="*/ 317737 w 527178"/>
                <a:gd name="connsiteY23" fmla="*/ 93158 h 619329"/>
                <a:gd name="connsiteX24" fmla="*/ 322270 w 527178"/>
                <a:gd name="connsiteY24" fmla="*/ 98706 h 619329"/>
                <a:gd name="connsiteX25" fmla="*/ 322586 w 527178"/>
                <a:gd name="connsiteY25" fmla="*/ 98852 h 619329"/>
                <a:gd name="connsiteX26" fmla="*/ 327119 w 527178"/>
                <a:gd name="connsiteY26" fmla="*/ 104400 h 619329"/>
                <a:gd name="connsiteX27" fmla="*/ 327435 w 527178"/>
                <a:gd name="connsiteY27" fmla="*/ 104546 h 619329"/>
                <a:gd name="connsiteX28" fmla="*/ 331969 w 527178"/>
                <a:gd name="connsiteY28" fmla="*/ 110095 h 619329"/>
                <a:gd name="connsiteX29" fmla="*/ 332283 w 527178"/>
                <a:gd name="connsiteY29" fmla="*/ 110240 h 619329"/>
                <a:gd name="connsiteX30" fmla="*/ 336818 w 527178"/>
                <a:gd name="connsiteY30" fmla="*/ 115790 h 619329"/>
                <a:gd name="connsiteX31" fmla="*/ 337132 w 527178"/>
                <a:gd name="connsiteY31" fmla="*/ 115935 h 619329"/>
                <a:gd name="connsiteX32" fmla="*/ 341664 w 527178"/>
                <a:gd name="connsiteY32" fmla="*/ 121482 h 619329"/>
                <a:gd name="connsiteX33" fmla="*/ 341981 w 527178"/>
                <a:gd name="connsiteY33" fmla="*/ 121628 h 619329"/>
                <a:gd name="connsiteX34" fmla="*/ 346514 w 527178"/>
                <a:gd name="connsiteY34" fmla="*/ 127176 h 619329"/>
                <a:gd name="connsiteX35" fmla="*/ 346830 w 527178"/>
                <a:gd name="connsiteY35" fmla="*/ 127322 h 619329"/>
                <a:gd name="connsiteX36" fmla="*/ 351365 w 527178"/>
                <a:gd name="connsiteY36" fmla="*/ 132872 h 619329"/>
                <a:gd name="connsiteX37" fmla="*/ 351679 w 527178"/>
                <a:gd name="connsiteY37" fmla="*/ 133017 h 619329"/>
                <a:gd name="connsiteX38" fmla="*/ 356213 w 527178"/>
                <a:gd name="connsiteY38" fmla="*/ 138566 h 619329"/>
                <a:gd name="connsiteX39" fmla="*/ 356527 w 527178"/>
                <a:gd name="connsiteY39" fmla="*/ 138711 h 619329"/>
                <a:gd name="connsiteX40" fmla="*/ 361059 w 527178"/>
                <a:gd name="connsiteY40" fmla="*/ 144258 h 619329"/>
                <a:gd name="connsiteX41" fmla="*/ 361376 w 527178"/>
                <a:gd name="connsiteY41" fmla="*/ 144404 h 619329"/>
                <a:gd name="connsiteX42" fmla="*/ 365909 w 527178"/>
                <a:gd name="connsiteY42" fmla="*/ 149952 h 619329"/>
                <a:gd name="connsiteX43" fmla="*/ 366225 w 527178"/>
                <a:gd name="connsiteY43" fmla="*/ 150098 h 619329"/>
                <a:gd name="connsiteX44" fmla="*/ 370760 w 527178"/>
                <a:gd name="connsiteY44" fmla="*/ 155648 h 619329"/>
                <a:gd name="connsiteX45" fmla="*/ 371074 w 527178"/>
                <a:gd name="connsiteY45" fmla="*/ 155793 h 619329"/>
                <a:gd name="connsiteX46" fmla="*/ 375607 w 527178"/>
                <a:gd name="connsiteY46" fmla="*/ 161341 h 619329"/>
                <a:gd name="connsiteX47" fmla="*/ 375923 w 527178"/>
                <a:gd name="connsiteY47" fmla="*/ 161487 h 619329"/>
                <a:gd name="connsiteX48" fmla="*/ 380456 w 527178"/>
                <a:gd name="connsiteY48" fmla="*/ 167035 h 619329"/>
                <a:gd name="connsiteX49" fmla="*/ 380772 w 527178"/>
                <a:gd name="connsiteY49" fmla="*/ 167181 h 619329"/>
                <a:gd name="connsiteX50" fmla="*/ 385305 w 527178"/>
                <a:gd name="connsiteY50" fmla="*/ 172729 h 619329"/>
                <a:gd name="connsiteX51" fmla="*/ 385621 w 527178"/>
                <a:gd name="connsiteY51" fmla="*/ 172875 h 619329"/>
                <a:gd name="connsiteX52" fmla="*/ 390155 w 527178"/>
                <a:gd name="connsiteY52" fmla="*/ 178424 h 619329"/>
                <a:gd name="connsiteX53" fmla="*/ 390469 w 527178"/>
                <a:gd name="connsiteY53" fmla="*/ 178569 h 619329"/>
                <a:gd name="connsiteX54" fmla="*/ 395002 w 527178"/>
                <a:gd name="connsiteY54" fmla="*/ 184117 h 619329"/>
                <a:gd name="connsiteX55" fmla="*/ 395318 w 527178"/>
                <a:gd name="connsiteY55" fmla="*/ 184263 h 619329"/>
                <a:gd name="connsiteX56" fmla="*/ 399851 w 527178"/>
                <a:gd name="connsiteY56" fmla="*/ 189811 h 619329"/>
                <a:gd name="connsiteX57" fmla="*/ 400167 w 527178"/>
                <a:gd name="connsiteY57" fmla="*/ 189957 h 619329"/>
                <a:gd name="connsiteX58" fmla="*/ 404700 w 527178"/>
                <a:gd name="connsiteY58" fmla="*/ 195505 h 619329"/>
                <a:gd name="connsiteX59" fmla="*/ 405016 w 527178"/>
                <a:gd name="connsiteY59" fmla="*/ 195651 h 619329"/>
                <a:gd name="connsiteX60" fmla="*/ 409549 w 527178"/>
                <a:gd name="connsiteY60" fmla="*/ 201199 h 619329"/>
                <a:gd name="connsiteX61" fmla="*/ 409865 w 527178"/>
                <a:gd name="connsiteY61" fmla="*/ 201345 h 619329"/>
                <a:gd name="connsiteX62" fmla="*/ 414399 w 527178"/>
                <a:gd name="connsiteY62" fmla="*/ 206894 h 619329"/>
                <a:gd name="connsiteX63" fmla="*/ 414713 w 527178"/>
                <a:gd name="connsiteY63" fmla="*/ 207039 h 619329"/>
                <a:gd name="connsiteX64" fmla="*/ 419246 w 527178"/>
                <a:gd name="connsiteY64" fmla="*/ 212587 h 619329"/>
                <a:gd name="connsiteX65" fmla="*/ 419562 w 527178"/>
                <a:gd name="connsiteY65" fmla="*/ 212733 h 619329"/>
                <a:gd name="connsiteX66" fmla="*/ 424097 w 527178"/>
                <a:gd name="connsiteY66" fmla="*/ 218283 h 619329"/>
                <a:gd name="connsiteX67" fmla="*/ 424411 w 527178"/>
                <a:gd name="connsiteY67" fmla="*/ 218428 h 619329"/>
                <a:gd name="connsiteX68" fmla="*/ 428943 w 527178"/>
                <a:gd name="connsiteY68" fmla="*/ 223975 h 619329"/>
                <a:gd name="connsiteX69" fmla="*/ 429260 w 527178"/>
                <a:gd name="connsiteY69" fmla="*/ 224121 h 619329"/>
                <a:gd name="connsiteX70" fmla="*/ 433793 w 527178"/>
                <a:gd name="connsiteY70" fmla="*/ 229669 h 619329"/>
                <a:gd name="connsiteX71" fmla="*/ 434109 w 527178"/>
                <a:gd name="connsiteY71" fmla="*/ 229815 h 619329"/>
                <a:gd name="connsiteX72" fmla="*/ 438644 w 527178"/>
                <a:gd name="connsiteY72" fmla="*/ 235365 h 619329"/>
                <a:gd name="connsiteX73" fmla="*/ 438958 w 527178"/>
                <a:gd name="connsiteY73" fmla="*/ 235510 h 619329"/>
                <a:gd name="connsiteX74" fmla="*/ 443491 w 527178"/>
                <a:gd name="connsiteY74" fmla="*/ 241058 h 619329"/>
                <a:gd name="connsiteX75" fmla="*/ 443807 w 527178"/>
                <a:gd name="connsiteY75" fmla="*/ 241204 h 619329"/>
                <a:gd name="connsiteX76" fmla="*/ 448341 w 527178"/>
                <a:gd name="connsiteY76" fmla="*/ 246753 h 619329"/>
                <a:gd name="connsiteX77" fmla="*/ 448655 w 527178"/>
                <a:gd name="connsiteY77" fmla="*/ 246898 h 619329"/>
                <a:gd name="connsiteX78" fmla="*/ 453187 w 527178"/>
                <a:gd name="connsiteY78" fmla="*/ 252445 h 619329"/>
                <a:gd name="connsiteX79" fmla="*/ 453504 w 527178"/>
                <a:gd name="connsiteY79" fmla="*/ 252591 h 619329"/>
                <a:gd name="connsiteX80" fmla="*/ 458039 w 527178"/>
                <a:gd name="connsiteY80" fmla="*/ 258141 h 619329"/>
                <a:gd name="connsiteX81" fmla="*/ 458353 w 527178"/>
                <a:gd name="connsiteY81" fmla="*/ 258286 h 619329"/>
                <a:gd name="connsiteX82" fmla="*/ 462886 w 527178"/>
                <a:gd name="connsiteY82" fmla="*/ 263834 h 619329"/>
                <a:gd name="connsiteX83" fmla="*/ 463202 w 527178"/>
                <a:gd name="connsiteY83" fmla="*/ 263980 h 619329"/>
                <a:gd name="connsiteX84" fmla="*/ 467736 w 527178"/>
                <a:gd name="connsiteY84" fmla="*/ 269529 h 619329"/>
                <a:gd name="connsiteX85" fmla="*/ 468050 w 527178"/>
                <a:gd name="connsiteY85" fmla="*/ 269674 h 619329"/>
                <a:gd name="connsiteX86" fmla="*/ 472583 w 527178"/>
                <a:gd name="connsiteY86" fmla="*/ 275222 h 619329"/>
                <a:gd name="connsiteX87" fmla="*/ 472899 w 527178"/>
                <a:gd name="connsiteY87" fmla="*/ 275368 h 619329"/>
                <a:gd name="connsiteX88" fmla="*/ 477432 w 527178"/>
                <a:gd name="connsiteY88" fmla="*/ 280916 h 619329"/>
                <a:gd name="connsiteX89" fmla="*/ 477748 w 527178"/>
                <a:gd name="connsiteY89" fmla="*/ 281062 h 619329"/>
                <a:gd name="connsiteX90" fmla="*/ 482281 w 527178"/>
                <a:gd name="connsiteY90" fmla="*/ 286610 h 619329"/>
                <a:gd name="connsiteX91" fmla="*/ 482597 w 527178"/>
                <a:gd name="connsiteY91" fmla="*/ 286756 h 619329"/>
                <a:gd name="connsiteX92" fmla="*/ 487130 w 527178"/>
                <a:gd name="connsiteY92" fmla="*/ 292304 h 619329"/>
                <a:gd name="connsiteX93" fmla="*/ 487446 w 527178"/>
                <a:gd name="connsiteY93" fmla="*/ 292450 h 619329"/>
                <a:gd name="connsiteX94" fmla="*/ 491979 w 527178"/>
                <a:gd name="connsiteY94" fmla="*/ 297998 h 619329"/>
                <a:gd name="connsiteX95" fmla="*/ 492295 w 527178"/>
                <a:gd name="connsiteY95" fmla="*/ 298144 h 619329"/>
                <a:gd name="connsiteX96" fmla="*/ 496828 w 527178"/>
                <a:gd name="connsiteY96" fmla="*/ 303692 h 619329"/>
                <a:gd name="connsiteX97" fmla="*/ 497144 w 527178"/>
                <a:gd name="connsiteY97" fmla="*/ 303838 h 619329"/>
                <a:gd name="connsiteX98" fmla="*/ 501677 w 527178"/>
                <a:gd name="connsiteY98" fmla="*/ 309386 h 619329"/>
                <a:gd name="connsiteX99" fmla="*/ 501993 w 527178"/>
                <a:gd name="connsiteY99" fmla="*/ 309532 h 619329"/>
                <a:gd name="connsiteX100" fmla="*/ 506527 w 527178"/>
                <a:gd name="connsiteY100" fmla="*/ 315081 h 619329"/>
                <a:gd name="connsiteX101" fmla="*/ 506841 w 527178"/>
                <a:gd name="connsiteY101" fmla="*/ 315226 h 619329"/>
                <a:gd name="connsiteX102" fmla="*/ 511376 w 527178"/>
                <a:gd name="connsiteY102" fmla="*/ 320776 h 619329"/>
                <a:gd name="connsiteX103" fmla="*/ 511690 w 527178"/>
                <a:gd name="connsiteY103" fmla="*/ 320921 h 619329"/>
                <a:gd name="connsiteX104" fmla="*/ 516222 w 527178"/>
                <a:gd name="connsiteY104" fmla="*/ 326468 h 619329"/>
                <a:gd name="connsiteX105" fmla="*/ 516539 w 527178"/>
                <a:gd name="connsiteY105" fmla="*/ 326614 h 619329"/>
                <a:gd name="connsiteX106" fmla="*/ 521072 w 527178"/>
                <a:gd name="connsiteY106" fmla="*/ 332162 h 619329"/>
                <a:gd name="connsiteX107" fmla="*/ 521388 w 527178"/>
                <a:gd name="connsiteY107" fmla="*/ 332308 h 619329"/>
                <a:gd name="connsiteX108" fmla="*/ 525922 w 527178"/>
                <a:gd name="connsiteY108" fmla="*/ 337857 h 619329"/>
                <a:gd name="connsiteX109" fmla="*/ 526236 w 527178"/>
                <a:gd name="connsiteY109" fmla="*/ 338002 h 619329"/>
                <a:gd name="connsiteX110" fmla="*/ 527178 w 527178"/>
                <a:gd name="connsiteY110" fmla="*/ 339154 h 619329"/>
                <a:gd name="connsiteX111" fmla="*/ 515292 w 527178"/>
                <a:gd name="connsiteY111" fmla="*/ 377443 h 619329"/>
                <a:gd name="connsiteX112" fmla="*/ 228157 w 527178"/>
                <a:gd name="connsiteY112" fmla="*/ 612948 h 619329"/>
                <a:gd name="connsiteX113" fmla="*/ 164860 w 527178"/>
                <a:gd name="connsiteY113" fmla="*/ 619329 h 619329"/>
                <a:gd name="connsiteX114" fmla="*/ 164860 w 527178"/>
                <a:gd name="connsiteY114" fmla="*/ 618778 h 619329"/>
                <a:gd name="connsiteX115" fmla="*/ 160011 w 527178"/>
                <a:gd name="connsiteY115" fmla="*/ 618778 h 619329"/>
                <a:gd name="connsiteX116" fmla="*/ 160011 w 527178"/>
                <a:gd name="connsiteY116" fmla="*/ 613083 h 619329"/>
                <a:gd name="connsiteX117" fmla="*/ 155162 w 527178"/>
                <a:gd name="connsiteY117" fmla="*/ 613083 h 619329"/>
                <a:gd name="connsiteX118" fmla="*/ 155162 w 527178"/>
                <a:gd name="connsiteY118" fmla="*/ 607389 h 619329"/>
                <a:gd name="connsiteX119" fmla="*/ 150313 w 527178"/>
                <a:gd name="connsiteY119" fmla="*/ 607389 h 619329"/>
                <a:gd name="connsiteX120" fmla="*/ 150313 w 527178"/>
                <a:gd name="connsiteY120" fmla="*/ 601695 h 619329"/>
                <a:gd name="connsiteX121" fmla="*/ 145465 w 527178"/>
                <a:gd name="connsiteY121" fmla="*/ 601695 h 619329"/>
                <a:gd name="connsiteX122" fmla="*/ 145465 w 527178"/>
                <a:gd name="connsiteY122" fmla="*/ 596001 h 619329"/>
                <a:gd name="connsiteX123" fmla="*/ 140616 w 527178"/>
                <a:gd name="connsiteY123" fmla="*/ 596001 h 619329"/>
                <a:gd name="connsiteX124" fmla="*/ 140616 w 527178"/>
                <a:gd name="connsiteY124" fmla="*/ 590307 h 619329"/>
                <a:gd name="connsiteX125" fmla="*/ 135767 w 527178"/>
                <a:gd name="connsiteY125" fmla="*/ 590307 h 619329"/>
                <a:gd name="connsiteX126" fmla="*/ 135767 w 527178"/>
                <a:gd name="connsiteY126" fmla="*/ 584613 h 619329"/>
                <a:gd name="connsiteX127" fmla="*/ 130918 w 527178"/>
                <a:gd name="connsiteY127" fmla="*/ 584613 h 619329"/>
                <a:gd name="connsiteX128" fmla="*/ 130918 w 527178"/>
                <a:gd name="connsiteY128" fmla="*/ 578919 h 619329"/>
                <a:gd name="connsiteX129" fmla="*/ 126069 w 527178"/>
                <a:gd name="connsiteY129" fmla="*/ 578919 h 619329"/>
                <a:gd name="connsiteX130" fmla="*/ 126069 w 527178"/>
                <a:gd name="connsiteY130" fmla="*/ 573225 h 619329"/>
                <a:gd name="connsiteX131" fmla="*/ 121221 w 527178"/>
                <a:gd name="connsiteY131" fmla="*/ 573225 h 619329"/>
                <a:gd name="connsiteX132" fmla="*/ 121221 w 527178"/>
                <a:gd name="connsiteY132" fmla="*/ 567531 h 619329"/>
                <a:gd name="connsiteX133" fmla="*/ 116372 w 527178"/>
                <a:gd name="connsiteY133" fmla="*/ 567531 h 619329"/>
                <a:gd name="connsiteX134" fmla="*/ 116372 w 527178"/>
                <a:gd name="connsiteY134" fmla="*/ 561837 h 619329"/>
                <a:gd name="connsiteX135" fmla="*/ 111523 w 527178"/>
                <a:gd name="connsiteY135" fmla="*/ 561837 h 619329"/>
                <a:gd name="connsiteX136" fmla="*/ 111523 w 527178"/>
                <a:gd name="connsiteY136" fmla="*/ 556143 h 619329"/>
                <a:gd name="connsiteX137" fmla="*/ 106674 w 527178"/>
                <a:gd name="connsiteY137" fmla="*/ 556143 h 619329"/>
                <a:gd name="connsiteX138" fmla="*/ 106674 w 527178"/>
                <a:gd name="connsiteY138" fmla="*/ 550448 h 619329"/>
                <a:gd name="connsiteX139" fmla="*/ 101825 w 527178"/>
                <a:gd name="connsiteY139" fmla="*/ 550448 h 619329"/>
                <a:gd name="connsiteX140" fmla="*/ 101825 w 527178"/>
                <a:gd name="connsiteY140" fmla="*/ 544754 h 619329"/>
                <a:gd name="connsiteX141" fmla="*/ 96976 w 527178"/>
                <a:gd name="connsiteY141" fmla="*/ 544754 h 619329"/>
                <a:gd name="connsiteX142" fmla="*/ 96976 w 527178"/>
                <a:gd name="connsiteY142" fmla="*/ 539061 h 619329"/>
                <a:gd name="connsiteX143" fmla="*/ 92127 w 527178"/>
                <a:gd name="connsiteY143" fmla="*/ 539061 h 619329"/>
                <a:gd name="connsiteX144" fmla="*/ 92127 w 527178"/>
                <a:gd name="connsiteY144" fmla="*/ 533367 h 619329"/>
                <a:gd name="connsiteX145" fmla="*/ 87279 w 527178"/>
                <a:gd name="connsiteY145" fmla="*/ 533367 h 619329"/>
                <a:gd name="connsiteX146" fmla="*/ 87279 w 527178"/>
                <a:gd name="connsiteY146" fmla="*/ 527672 h 619329"/>
                <a:gd name="connsiteX147" fmla="*/ 82430 w 527178"/>
                <a:gd name="connsiteY147" fmla="*/ 527672 h 619329"/>
                <a:gd name="connsiteX148" fmla="*/ 82430 w 527178"/>
                <a:gd name="connsiteY148" fmla="*/ 521978 h 619329"/>
                <a:gd name="connsiteX149" fmla="*/ 77581 w 527178"/>
                <a:gd name="connsiteY149" fmla="*/ 521978 h 619329"/>
                <a:gd name="connsiteX150" fmla="*/ 77581 w 527178"/>
                <a:gd name="connsiteY150" fmla="*/ 516285 h 619329"/>
                <a:gd name="connsiteX151" fmla="*/ 72732 w 527178"/>
                <a:gd name="connsiteY151" fmla="*/ 516285 h 619329"/>
                <a:gd name="connsiteX152" fmla="*/ 72732 w 527178"/>
                <a:gd name="connsiteY152" fmla="*/ 510590 h 619329"/>
                <a:gd name="connsiteX153" fmla="*/ 67883 w 527178"/>
                <a:gd name="connsiteY153" fmla="*/ 510590 h 619329"/>
                <a:gd name="connsiteX154" fmla="*/ 67883 w 527178"/>
                <a:gd name="connsiteY154" fmla="*/ 504896 h 619329"/>
                <a:gd name="connsiteX155" fmla="*/ 63035 w 527178"/>
                <a:gd name="connsiteY155" fmla="*/ 504896 h 619329"/>
                <a:gd name="connsiteX156" fmla="*/ 63035 w 527178"/>
                <a:gd name="connsiteY156" fmla="*/ 499202 h 619329"/>
                <a:gd name="connsiteX157" fmla="*/ 58186 w 527178"/>
                <a:gd name="connsiteY157" fmla="*/ 499202 h 619329"/>
                <a:gd name="connsiteX158" fmla="*/ 58186 w 527178"/>
                <a:gd name="connsiteY158" fmla="*/ 493508 h 619329"/>
                <a:gd name="connsiteX159" fmla="*/ 53337 w 527178"/>
                <a:gd name="connsiteY159" fmla="*/ 493508 h 619329"/>
                <a:gd name="connsiteX160" fmla="*/ 53337 w 527178"/>
                <a:gd name="connsiteY160" fmla="*/ 487814 h 619329"/>
                <a:gd name="connsiteX161" fmla="*/ 48488 w 527178"/>
                <a:gd name="connsiteY161" fmla="*/ 487814 h 619329"/>
                <a:gd name="connsiteX162" fmla="*/ 48488 w 527178"/>
                <a:gd name="connsiteY162" fmla="*/ 482120 h 619329"/>
                <a:gd name="connsiteX163" fmla="*/ 43639 w 527178"/>
                <a:gd name="connsiteY163" fmla="*/ 482120 h 619329"/>
                <a:gd name="connsiteX164" fmla="*/ 43639 w 527178"/>
                <a:gd name="connsiteY164" fmla="*/ 476426 h 619329"/>
                <a:gd name="connsiteX165" fmla="*/ 38790 w 527178"/>
                <a:gd name="connsiteY165" fmla="*/ 476426 h 619329"/>
                <a:gd name="connsiteX166" fmla="*/ 38790 w 527178"/>
                <a:gd name="connsiteY166" fmla="*/ 470732 h 619329"/>
                <a:gd name="connsiteX167" fmla="*/ 33941 w 527178"/>
                <a:gd name="connsiteY167" fmla="*/ 470732 h 619329"/>
                <a:gd name="connsiteX168" fmla="*/ 33941 w 527178"/>
                <a:gd name="connsiteY168" fmla="*/ 465037 h 619329"/>
                <a:gd name="connsiteX169" fmla="*/ 29093 w 527178"/>
                <a:gd name="connsiteY169" fmla="*/ 465037 h 619329"/>
                <a:gd name="connsiteX170" fmla="*/ 29093 w 527178"/>
                <a:gd name="connsiteY170" fmla="*/ 459344 h 619329"/>
                <a:gd name="connsiteX171" fmla="*/ 24244 w 527178"/>
                <a:gd name="connsiteY171" fmla="*/ 459344 h 619329"/>
                <a:gd name="connsiteX172" fmla="*/ 24244 w 527178"/>
                <a:gd name="connsiteY172" fmla="*/ 453650 h 619329"/>
                <a:gd name="connsiteX173" fmla="*/ 19395 w 527178"/>
                <a:gd name="connsiteY173" fmla="*/ 453650 h 619329"/>
                <a:gd name="connsiteX174" fmla="*/ 19395 w 527178"/>
                <a:gd name="connsiteY174" fmla="*/ 447955 h 619329"/>
                <a:gd name="connsiteX175" fmla="*/ 14546 w 527178"/>
                <a:gd name="connsiteY175" fmla="*/ 447955 h 619329"/>
                <a:gd name="connsiteX176" fmla="*/ 14546 w 527178"/>
                <a:gd name="connsiteY176" fmla="*/ 442261 h 619329"/>
                <a:gd name="connsiteX177" fmla="*/ 9697 w 527178"/>
                <a:gd name="connsiteY177" fmla="*/ 442261 h 619329"/>
                <a:gd name="connsiteX178" fmla="*/ 9697 w 527178"/>
                <a:gd name="connsiteY178" fmla="*/ 436568 h 619329"/>
                <a:gd name="connsiteX179" fmla="*/ 4849 w 527178"/>
                <a:gd name="connsiteY179" fmla="*/ 436568 h 619329"/>
                <a:gd name="connsiteX180" fmla="*/ 4849 w 527178"/>
                <a:gd name="connsiteY180" fmla="*/ 430874 h 619329"/>
                <a:gd name="connsiteX181" fmla="*/ 0 w 527178"/>
                <a:gd name="connsiteY181" fmla="*/ 430874 h 619329"/>
                <a:gd name="connsiteX182" fmla="*/ 0 w 527178"/>
                <a:gd name="connsiteY182" fmla="*/ 334785 h 619329"/>
                <a:gd name="connsiteX183" fmla="*/ 81717 w 527178"/>
                <a:gd name="connsiteY183" fmla="*/ 266983 h 619329"/>
                <a:gd name="connsiteX184" fmla="*/ 125083 w 527178"/>
                <a:gd name="connsiteY184" fmla="*/ 227839 h 619329"/>
                <a:gd name="connsiteX185" fmla="*/ 125083 w 527178"/>
                <a:gd name="connsiteY185" fmla="*/ 226944 h 619329"/>
                <a:gd name="connsiteX186" fmla="*/ 120234 w 527178"/>
                <a:gd name="connsiteY186" fmla="*/ 228332 h 619329"/>
                <a:gd name="connsiteX187" fmla="*/ 120234 w 527178"/>
                <a:gd name="connsiteY187" fmla="*/ 221251 h 619329"/>
                <a:gd name="connsiteX188" fmla="*/ 115385 w 527178"/>
                <a:gd name="connsiteY188" fmla="*/ 222639 h 619329"/>
                <a:gd name="connsiteX189" fmla="*/ 115385 w 527178"/>
                <a:gd name="connsiteY189" fmla="*/ 215558 h 619329"/>
                <a:gd name="connsiteX190" fmla="*/ 110537 w 527178"/>
                <a:gd name="connsiteY190" fmla="*/ 216945 h 619329"/>
                <a:gd name="connsiteX191" fmla="*/ 110537 w 527178"/>
                <a:gd name="connsiteY191" fmla="*/ 209862 h 619329"/>
                <a:gd name="connsiteX192" fmla="*/ 105688 w 527178"/>
                <a:gd name="connsiteY192" fmla="*/ 211250 h 619329"/>
                <a:gd name="connsiteX193" fmla="*/ 105688 w 527178"/>
                <a:gd name="connsiteY193" fmla="*/ 204168 h 619329"/>
                <a:gd name="connsiteX194" fmla="*/ 100839 w 527178"/>
                <a:gd name="connsiteY194" fmla="*/ 205556 h 619329"/>
                <a:gd name="connsiteX195" fmla="*/ 100839 w 527178"/>
                <a:gd name="connsiteY195" fmla="*/ 198475 h 619329"/>
                <a:gd name="connsiteX196" fmla="*/ 95990 w 527178"/>
                <a:gd name="connsiteY196" fmla="*/ 199863 h 619329"/>
                <a:gd name="connsiteX197" fmla="*/ 95990 w 527178"/>
                <a:gd name="connsiteY197" fmla="*/ 192780 h 619329"/>
                <a:gd name="connsiteX198" fmla="*/ 91141 w 527178"/>
                <a:gd name="connsiteY198" fmla="*/ 194168 h 619329"/>
                <a:gd name="connsiteX199" fmla="*/ 91141 w 527178"/>
                <a:gd name="connsiteY199" fmla="*/ 187087 h 619329"/>
                <a:gd name="connsiteX200" fmla="*/ 86293 w 527178"/>
                <a:gd name="connsiteY200" fmla="*/ 188474 h 619329"/>
                <a:gd name="connsiteX201" fmla="*/ 86293 w 527178"/>
                <a:gd name="connsiteY201" fmla="*/ 181392 h 619329"/>
                <a:gd name="connsiteX202" fmla="*/ 81444 w 527178"/>
                <a:gd name="connsiteY202" fmla="*/ 182780 h 619329"/>
                <a:gd name="connsiteX203" fmla="*/ 81444 w 527178"/>
                <a:gd name="connsiteY203" fmla="*/ 175698 h 619329"/>
                <a:gd name="connsiteX204" fmla="*/ 76595 w 527178"/>
                <a:gd name="connsiteY204" fmla="*/ 177086 h 619329"/>
                <a:gd name="connsiteX205" fmla="*/ 76595 w 527178"/>
                <a:gd name="connsiteY205" fmla="*/ 170004 h 619329"/>
                <a:gd name="connsiteX206" fmla="*/ 71746 w 527178"/>
                <a:gd name="connsiteY206" fmla="*/ 171392 h 619329"/>
                <a:gd name="connsiteX207" fmla="*/ 71746 w 527178"/>
                <a:gd name="connsiteY207" fmla="*/ 164310 h 619329"/>
                <a:gd name="connsiteX208" fmla="*/ 66897 w 527178"/>
                <a:gd name="connsiteY208" fmla="*/ 165698 h 619329"/>
                <a:gd name="connsiteX209" fmla="*/ 66897 w 527178"/>
                <a:gd name="connsiteY209" fmla="*/ 158616 h 619329"/>
                <a:gd name="connsiteX210" fmla="*/ 62048 w 527178"/>
                <a:gd name="connsiteY210" fmla="*/ 160004 h 619329"/>
                <a:gd name="connsiteX211" fmla="*/ 62048 w 527178"/>
                <a:gd name="connsiteY211" fmla="*/ 152922 h 619329"/>
                <a:gd name="connsiteX212" fmla="*/ 57199 w 527178"/>
                <a:gd name="connsiteY212" fmla="*/ 154310 h 619329"/>
                <a:gd name="connsiteX213" fmla="*/ 57199 w 527178"/>
                <a:gd name="connsiteY213" fmla="*/ 147228 h 619329"/>
                <a:gd name="connsiteX214" fmla="*/ 52351 w 527178"/>
                <a:gd name="connsiteY214" fmla="*/ 148615 h 619329"/>
                <a:gd name="connsiteX215" fmla="*/ 52351 w 527178"/>
                <a:gd name="connsiteY215" fmla="*/ 141534 h 619329"/>
                <a:gd name="connsiteX216" fmla="*/ 47502 w 527178"/>
                <a:gd name="connsiteY216" fmla="*/ 142922 h 619329"/>
                <a:gd name="connsiteX217" fmla="*/ 47502 w 527178"/>
                <a:gd name="connsiteY217" fmla="*/ 135840 h 619329"/>
                <a:gd name="connsiteX218" fmla="*/ 42653 w 527178"/>
                <a:gd name="connsiteY218" fmla="*/ 137228 h 619329"/>
                <a:gd name="connsiteX219" fmla="*/ 42653 w 527178"/>
                <a:gd name="connsiteY219" fmla="*/ 130145 h 619329"/>
                <a:gd name="connsiteX220" fmla="*/ 37804 w 527178"/>
                <a:gd name="connsiteY220" fmla="*/ 131533 h 619329"/>
                <a:gd name="connsiteX221" fmla="*/ 37804 w 527178"/>
                <a:gd name="connsiteY221" fmla="*/ 124451 h 619329"/>
                <a:gd name="connsiteX222" fmla="*/ 32955 w 527178"/>
                <a:gd name="connsiteY222" fmla="*/ 125839 h 619329"/>
                <a:gd name="connsiteX223" fmla="*/ 32955 w 527178"/>
                <a:gd name="connsiteY223" fmla="*/ 118759 h 619329"/>
                <a:gd name="connsiteX224" fmla="*/ 28107 w 527178"/>
                <a:gd name="connsiteY224" fmla="*/ 120146 h 619329"/>
                <a:gd name="connsiteX225" fmla="*/ 28107 w 527178"/>
                <a:gd name="connsiteY225" fmla="*/ 113064 h 619329"/>
                <a:gd name="connsiteX226" fmla="*/ 23258 w 527178"/>
                <a:gd name="connsiteY226" fmla="*/ 114452 h 619329"/>
                <a:gd name="connsiteX227" fmla="*/ 23258 w 527178"/>
                <a:gd name="connsiteY227" fmla="*/ 19584 h 619329"/>
                <a:gd name="connsiteX228" fmla="*/ 82014 w 527178"/>
                <a:gd name="connsiteY228" fmla="*/ 4972 h 619329"/>
                <a:gd name="connsiteX229" fmla="*/ 148112 w 527178"/>
                <a:gd name="connsiteY229" fmla="*/ 0 h 61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27178" h="619329">
                  <a:moveTo>
                    <a:pt x="148112" y="0"/>
                  </a:moveTo>
                  <a:cubicBezTo>
                    <a:pt x="198581" y="114"/>
                    <a:pt x="237342" y="10290"/>
                    <a:pt x="264400" y="30524"/>
                  </a:cubicBezTo>
                  <a:lnTo>
                    <a:pt x="268934" y="36072"/>
                  </a:lnTo>
                  <a:lnTo>
                    <a:pt x="269249" y="36218"/>
                  </a:lnTo>
                  <a:lnTo>
                    <a:pt x="273782" y="41765"/>
                  </a:lnTo>
                  <a:lnTo>
                    <a:pt x="274097" y="41911"/>
                  </a:lnTo>
                  <a:lnTo>
                    <a:pt x="278631" y="47459"/>
                  </a:lnTo>
                  <a:lnTo>
                    <a:pt x="278946" y="47605"/>
                  </a:lnTo>
                  <a:lnTo>
                    <a:pt x="283481" y="53155"/>
                  </a:lnTo>
                  <a:lnTo>
                    <a:pt x="283795" y="53300"/>
                  </a:lnTo>
                  <a:lnTo>
                    <a:pt x="288328" y="58848"/>
                  </a:lnTo>
                  <a:lnTo>
                    <a:pt x="288644" y="58994"/>
                  </a:lnTo>
                  <a:lnTo>
                    <a:pt x="293176" y="64541"/>
                  </a:lnTo>
                  <a:lnTo>
                    <a:pt x="293493" y="64687"/>
                  </a:lnTo>
                  <a:lnTo>
                    <a:pt x="298028" y="70238"/>
                  </a:lnTo>
                  <a:lnTo>
                    <a:pt x="298341" y="70382"/>
                  </a:lnTo>
                  <a:lnTo>
                    <a:pt x="302874" y="75930"/>
                  </a:lnTo>
                  <a:lnTo>
                    <a:pt x="303190" y="76076"/>
                  </a:lnTo>
                  <a:lnTo>
                    <a:pt x="307723" y="81624"/>
                  </a:lnTo>
                  <a:lnTo>
                    <a:pt x="308039" y="81770"/>
                  </a:lnTo>
                  <a:lnTo>
                    <a:pt x="312572" y="87318"/>
                  </a:lnTo>
                  <a:lnTo>
                    <a:pt x="312888" y="87464"/>
                  </a:lnTo>
                  <a:lnTo>
                    <a:pt x="317421" y="93012"/>
                  </a:lnTo>
                  <a:lnTo>
                    <a:pt x="317737" y="93158"/>
                  </a:lnTo>
                  <a:lnTo>
                    <a:pt x="322270" y="98706"/>
                  </a:lnTo>
                  <a:lnTo>
                    <a:pt x="322586" y="98852"/>
                  </a:lnTo>
                  <a:lnTo>
                    <a:pt x="327119" y="104400"/>
                  </a:lnTo>
                  <a:lnTo>
                    <a:pt x="327435" y="104546"/>
                  </a:lnTo>
                  <a:lnTo>
                    <a:pt x="331969" y="110095"/>
                  </a:lnTo>
                  <a:lnTo>
                    <a:pt x="332283" y="110240"/>
                  </a:lnTo>
                  <a:lnTo>
                    <a:pt x="336818" y="115790"/>
                  </a:lnTo>
                  <a:lnTo>
                    <a:pt x="337132" y="115935"/>
                  </a:lnTo>
                  <a:lnTo>
                    <a:pt x="341664" y="121482"/>
                  </a:lnTo>
                  <a:lnTo>
                    <a:pt x="341981" y="121628"/>
                  </a:lnTo>
                  <a:lnTo>
                    <a:pt x="346514" y="127176"/>
                  </a:lnTo>
                  <a:lnTo>
                    <a:pt x="346830" y="127322"/>
                  </a:lnTo>
                  <a:lnTo>
                    <a:pt x="351365" y="132872"/>
                  </a:lnTo>
                  <a:lnTo>
                    <a:pt x="351679" y="133017"/>
                  </a:lnTo>
                  <a:lnTo>
                    <a:pt x="356213" y="138566"/>
                  </a:lnTo>
                  <a:lnTo>
                    <a:pt x="356527" y="138711"/>
                  </a:lnTo>
                  <a:lnTo>
                    <a:pt x="361059" y="144258"/>
                  </a:lnTo>
                  <a:lnTo>
                    <a:pt x="361376" y="144404"/>
                  </a:lnTo>
                  <a:lnTo>
                    <a:pt x="365909" y="149952"/>
                  </a:lnTo>
                  <a:lnTo>
                    <a:pt x="366225" y="150098"/>
                  </a:lnTo>
                  <a:lnTo>
                    <a:pt x="370760" y="155648"/>
                  </a:lnTo>
                  <a:lnTo>
                    <a:pt x="371074" y="155793"/>
                  </a:lnTo>
                  <a:lnTo>
                    <a:pt x="375607" y="161341"/>
                  </a:lnTo>
                  <a:lnTo>
                    <a:pt x="375923" y="161487"/>
                  </a:lnTo>
                  <a:lnTo>
                    <a:pt x="380456" y="167035"/>
                  </a:lnTo>
                  <a:lnTo>
                    <a:pt x="380772" y="167181"/>
                  </a:lnTo>
                  <a:lnTo>
                    <a:pt x="385305" y="172729"/>
                  </a:lnTo>
                  <a:lnTo>
                    <a:pt x="385621" y="172875"/>
                  </a:lnTo>
                  <a:lnTo>
                    <a:pt x="390155" y="178424"/>
                  </a:lnTo>
                  <a:lnTo>
                    <a:pt x="390469" y="178569"/>
                  </a:lnTo>
                  <a:lnTo>
                    <a:pt x="395002" y="184117"/>
                  </a:lnTo>
                  <a:lnTo>
                    <a:pt x="395318" y="184263"/>
                  </a:lnTo>
                  <a:lnTo>
                    <a:pt x="399851" y="189811"/>
                  </a:lnTo>
                  <a:lnTo>
                    <a:pt x="400167" y="189957"/>
                  </a:lnTo>
                  <a:lnTo>
                    <a:pt x="404700" y="195505"/>
                  </a:lnTo>
                  <a:lnTo>
                    <a:pt x="405016" y="195651"/>
                  </a:lnTo>
                  <a:lnTo>
                    <a:pt x="409549" y="201199"/>
                  </a:lnTo>
                  <a:lnTo>
                    <a:pt x="409865" y="201345"/>
                  </a:lnTo>
                  <a:lnTo>
                    <a:pt x="414399" y="206894"/>
                  </a:lnTo>
                  <a:lnTo>
                    <a:pt x="414713" y="207039"/>
                  </a:lnTo>
                  <a:lnTo>
                    <a:pt x="419246" y="212587"/>
                  </a:lnTo>
                  <a:lnTo>
                    <a:pt x="419562" y="212733"/>
                  </a:lnTo>
                  <a:lnTo>
                    <a:pt x="424097" y="218283"/>
                  </a:lnTo>
                  <a:lnTo>
                    <a:pt x="424411" y="218428"/>
                  </a:lnTo>
                  <a:lnTo>
                    <a:pt x="428943" y="223975"/>
                  </a:lnTo>
                  <a:lnTo>
                    <a:pt x="429260" y="224121"/>
                  </a:lnTo>
                  <a:lnTo>
                    <a:pt x="433793" y="229669"/>
                  </a:lnTo>
                  <a:lnTo>
                    <a:pt x="434109" y="229815"/>
                  </a:lnTo>
                  <a:lnTo>
                    <a:pt x="438644" y="235365"/>
                  </a:lnTo>
                  <a:lnTo>
                    <a:pt x="438958" y="235510"/>
                  </a:lnTo>
                  <a:lnTo>
                    <a:pt x="443491" y="241058"/>
                  </a:lnTo>
                  <a:lnTo>
                    <a:pt x="443807" y="241204"/>
                  </a:lnTo>
                  <a:lnTo>
                    <a:pt x="448341" y="246753"/>
                  </a:lnTo>
                  <a:lnTo>
                    <a:pt x="448655" y="246898"/>
                  </a:lnTo>
                  <a:lnTo>
                    <a:pt x="453187" y="252445"/>
                  </a:lnTo>
                  <a:lnTo>
                    <a:pt x="453504" y="252591"/>
                  </a:lnTo>
                  <a:lnTo>
                    <a:pt x="458039" y="258141"/>
                  </a:lnTo>
                  <a:lnTo>
                    <a:pt x="458353" y="258286"/>
                  </a:lnTo>
                  <a:lnTo>
                    <a:pt x="462886" y="263834"/>
                  </a:lnTo>
                  <a:lnTo>
                    <a:pt x="463202" y="263980"/>
                  </a:lnTo>
                  <a:lnTo>
                    <a:pt x="467736" y="269529"/>
                  </a:lnTo>
                  <a:lnTo>
                    <a:pt x="468050" y="269674"/>
                  </a:lnTo>
                  <a:lnTo>
                    <a:pt x="472583" y="275222"/>
                  </a:lnTo>
                  <a:lnTo>
                    <a:pt x="472899" y="275368"/>
                  </a:lnTo>
                  <a:lnTo>
                    <a:pt x="477432" y="280916"/>
                  </a:lnTo>
                  <a:lnTo>
                    <a:pt x="477748" y="281062"/>
                  </a:lnTo>
                  <a:lnTo>
                    <a:pt x="482281" y="286610"/>
                  </a:lnTo>
                  <a:lnTo>
                    <a:pt x="482597" y="286756"/>
                  </a:lnTo>
                  <a:lnTo>
                    <a:pt x="487130" y="292304"/>
                  </a:lnTo>
                  <a:lnTo>
                    <a:pt x="487446" y="292450"/>
                  </a:lnTo>
                  <a:lnTo>
                    <a:pt x="491979" y="297998"/>
                  </a:lnTo>
                  <a:lnTo>
                    <a:pt x="492295" y="298144"/>
                  </a:lnTo>
                  <a:lnTo>
                    <a:pt x="496828" y="303692"/>
                  </a:lnTo>
                  <a:lnTo>
                    <a:pt x="497144" y="303838"/>
                  </a:lnTo>
                  <a:lnTo>
                    <a:pt x="501677" y="309386"/>
                  </a:lnTo>
                  <a:lnTo>
                    <a:pt x="501993" y="309532"/>
                  </a:lnTo>
                  <a:lnTo>
                    <a:pt x="506527" y="315081"/>
                  </a:lnTo>
                  <a:lnTo>
                    <a:pt x="506841" y="315226"/>
                  </a:lnTo>
                  <a:lnTo>
                    <a:pt x="511376" y="320776"/>
                  </a:lnTo>
                  <a:lnTo>
                    <a:pt x="511690" y="320921"/>
                  </a:lnTo>
                  <a:lnTo>
                    <a:pt x="516222" y="326468"/>
                  </a:lnTo>
                  <a:lnTo>
                    <a:pt x="516539" y="326614"/>
                  </a:lnTo>
                  <a:lnTo>
                    <a:pt x="521072" y="332162"/>
                  </a:lnTo>
                  <a:lnTo>
                    <a:pt x="521388" y="332308"/>
                  </a:lnTo>
                  <a:lnTo>
                    <a:pt x="525922" y="337857"/>
                  </a:lnTo>
                  <a:lnTo>
                    <a:pt x="526236" y="338002"/>
                  </a:lnTo>
                  <a:lnTo>
                    <a:pt x="527178" y="339154"/>
                  </a:lnTo>
                  <a:lnTo>
                    <a:pt x="515292" y="377443"/>
                  </a:lnTo>
                  <a:cubicBezTo>
                    <a:pt x="464833" y="496742"/>
                    <a:pt x="357983" y="586382"/>
                    <a:pt x="228157" y="612948"/>
                  </a:cubicBezTo>
                  <a:lnTo>
                    <a:pt x="164860" y="619329"/>
                  </a:lnTo>
                  <a:lnTo>
                    <a:pt x="164860" y="618778"/>
                  </a:lnTo>
                  <a:lnTo>
                    <a:pt x="160011" y="618778"/>
                  </a:lnTo>
                  <a:lnTo>
                    <a:pt x="160011" y="613083"/>
                  </a:lnTo>
                  <a:lnTo>
                    <a:pt x="155162" y="613083"/>
                  </a:lnTo>
                  <a:lnTo>
                    <a:pt x="155162" y="607389"/>
                  </a:lnTo>
                  <a:lnTo>
                    <a:pt x="150313" y="607389"/>
                  </a:lnTo>
                  <a:lnTo>
                    <a:pt x="150313" y="601695"/>
                  </a:lnTo>
                  <a:lnTo>
                    <a:pt x="145465" y="601695"/>
                  </a:lnTo>
                  <a:lnTo>
                    <a:pt x="145465" y="596001"/>
                  </a:lnTo>
                  <a:lnTo>
                    <a:pt x="140616" y="596001"/>
                  </a:lnTo>
                  <a:lnTo>
                    <a:pt x="140616" y="590307"/>
                  </a:lnTo>
                  <a:lnTo>
                    <a:pt x="135767" y="590307"/>
                  </a:lnTo>
                  <a:lnTo>
                    <a:pt x="135767" y="584613"/>
                  </a:lnTo>
                  <a:lnTo>
                    <a:pt x="130918" y="584613"/>
                  </a:lnTo>
                  <a:lnTo>
                    <a:pt x="130918" y="578919"/>
                  </a:lnTo>
                  <a:lnTo>
                    <a:pt x="126069" y="578919"/>
                  </a:lnTo>
                  <a:lnTo>
                    <a:pt x="126069" y="573225"/>
                  </a:lnTo>
                  <a:lnTo>
                    <a:pt x="121221" y="573225"/>
                  </a:lnTo>
                  <a:lnTo>
                    <a:pt x="121221" y="567531"/>
                  </a:lnTo>
                  <a:lnTo>
                    <a:pt x="116372" y="567531"/>
                  </a:lnTo>
                  <a:lnTo>
                    <a:pt x="116372" y="561837"/>
                  </a:lnTo>
                  <a:lnTo>
                    <a:pt x="111523" y="561837"/>
                  </a:lnTo>
                  <a:lnTo>
                    <a:pt x="111523" y="556143"/>
                  </a:lnTo>
                  <a:lnTo>
                    <a:pt x="106674" y="556143"/>
                  </a:lnTo>
                  <a:lnTo>
                    <a:pt x="106674" y="550448"/>
                  </a:lnTo>
                  <a:lnTo>
                    <a:pt x="101825" y="550448"/>
                  </a:lnTo>
                  <a:lnTo>
                    <a:pt x="101825" y="544754"/>
                  </a:lnTo>
                  <a:lnTo>
                    <a:pt x="96976" y="544754"/>
                  </a:lnTo>
                  <a:lnTo>
                    <a:pt x="96976" y="539061"/>
                  </a:lnTo>
                  <a:lnTo>
                    <a:pt x="92127" y="539061"/>
                  </a:lnTo>
                  <a:lnTo>
                    <a:pt x="92127" y="533367"/>
                  </a:lnTo>
                  <a:lnTo>
                    <a:pt x="87279" y="533367"/>
                  </a:lnTo>
                  <a:lnTo>
                    <a:pt x="87279" y="527672"/>
                  </a:lnTo>
                  <a:lnTo>
                    <a:pt x="82430" y="527672"/>
                  </a:lnTo>
                  <a:lnTo>
                    <a:pt x="82430" y="521978"/>
                  </a:lnTo>
                  <a:lnTo>
                    <a:pt x="77581" y="521978"/>
                  </a:lnTo>
                  <a:lnTo>
                    <a:pt x="77581" y="516285"/>
                  </a:lnTo>
                  <a:lnTo>
                    <a:pt x="72732" y="516285"/>
                  </a:lnTo>
                  <a:lnTo>
                    <a:pt x="72732" y="510590"/>
                  </a:lnTo>
                  <a:lnTo>
                    <a:pt x="67883" y="510590"/>
                  </a:lnTo>
                  <a:lnTo>
                    <a:pt x="67883" y="504896"/>
                  </a:lnTo>
                  <a:lnTo>
                    <a:pt x="63035" y="504896"/>
                  </a:lnTo>
                  <a:lnTo>
                    <a:pt x="63035" y="499202"/>
                  </a:lnTo>
                  <a:lnTo>
                    <a:pt x="58186" y="499202"/>
                  </a:lnTo>
                  <a:lnTo>
                    <a:pt x="58186" y="493508"/>
                  </a:lnTo>
                  <a:lnTo>
                    <a:pt x="53337" y="493508"/>
                  </a:lnTo>
                  <a:lnTo>
                    <a:pt x="53337" y="487814"/>
                  </a:lnTo>
                  <a:lnTo>
                    <a:pt x="48488" y="487814"/>
                  </a:lnTo>
                  <a:lnTo>
                    <a:pt x="48488" y="482120"/>
                  </a:lnTo>
                  <a:lnTo>
                    <a:pt x="43639" y="482120"/>
                  </a:lnTo>
                  <a:lnTo>
                    <a:pt x="43639" y="476426"/>
                  </a:lnTo>
                  <a:lnTo>
                    <a:pt x="38790" y="476426"/>
                  </a:lnTo>
                  <a:lnTo>
                    <a:pt x="38790" y="470732"/>
                  </a:lnTo>
                  <a:lnTo>
                    <a:pt x="33941" y="470732"/>
                  </a:lnTo>
                  <a:lnTo>
                    <a:pt x="33941" y="465037"/>
                  </a:lnTo>
                  <a:lnTo>
                    <a:pt x="29093" y="465037"/>
                  </a:lnTo>
                  <a:lnTo>
                    <a:pt x="29093" y="459344"/>
                  </a:lnTo>
                  <a:lnTo>
                    <a:pt x="24244" y="459344"/>
                  </a:lnTo>
                  <a:lnTo>
                    <a:pt x="24244" y="453650"/>
                  </a:lnTo>
                  <a:lnTo>
                    <a:pt x="19395" y="453650"/>
                  </a:lnTo>
                  <a:lnTo>
                    <a:pt x="19395" y="447955"/>
                  </a:lnTo>
                  <a:lnTo>
                    <a:pt x="14546" y="447955"/>
                  </a:lnTo>
                  <a:lnTo>
                    <a:pt x="14546" y="442261"/>
                  </a:lnTo>
                  <a:lnTo>
                    <a:pt x="9697" y="442261"/>
                  </a:lnTo>
                  <a:lnTo>
                    <a:pt x="9697" y="436568"/>
                  </a:lnTo>
                  <a:lnTo>
                    <a:pt x="4849" y="436568"/>
                  </a:lnTo>
                  <a:lnTo>
                    <a:pt x="4849" y="430874"/>
                  </a:lnTo>
                  <a:lnTo>
                    <a:pt x="0" y="430874"/>
                  </a:lnTo>
                  <a:lnTo>
                    <a:pt x="0" y="334785"/>
                  </a:lnTo>
                  <a:cubicBezTo>
                    <a:pt x="31285" y="309526"/>
                    <a:pt x="58524" y="286925"/>
                    <a:pt x="81717" y="266983"/>
                  </a:cubicBezTo>
                  <a:lnTo>
                    <a:pt x="125083" y="227839"/>
                  </a:lnTo>
                  <a:lnTo>
                    <a:pt x="125083" y="226944"/>
                  </a:lnTo>
                  <a:lnTo>
                    <a:pt x="120234" y="228332"/>
                  </a:lnTo>
                  <a:lnTo>
                    <a:pt x="120234" y="221251"/>
                  </a:lnTo>
                  <a:lnTo>
                    <a:pt x="115385" y="222639"/>
                  </a:lnTo>
                  <a:lnTo>
                    <a:pt x="115385" y="215558"/>
                  </a:lnTo>
                  <a:lnTo>
                    <a:pt x="110537" y="216945"/>
                  </a:lnTo>
                  <a:lnTo>
                    <a:pt x="110537" y="209862"/>
                  </a:lnTo>
                  <a:lnTo>
                    <a:pt x="105688" y="211250"/>
                  </a:lnTo>
                  <a:lnTo>
                    <a:pt x="105688" y="204168"/>
                  </a:lnTo>
                  <a:lnTo>
                    <a:pt x="100839" y="205556"/>
                  </a:lnTo>
                  <a:lnTo>
                    <a:pt x="100839" y="198475"/>
                  </a:lnTo>
                  <a:lnTo>
                    <a:pt x="95990" y="199863"/>
                  </a:lnTo>
                  <a:lnTo>
                    <a:pt x="95990" y="192780"/>
                  </a:lnTo>
                  <a:lnTo>
                    <a:pt x="91141" y="194168"/>
                  </a:lnTo>
                  <a:lnTo>
                    <a:pt x="91141" y="187087"/>
                  </a:lnTo>
                  <a:lnTo>
                    <a:pt x="86293" y="188474"/>
                  </a:lnTo>
                  <a:lnTo>
                    <a:pt x="86293" y="181392"/>
                  </a:lnTo>
                  <a:lnTo>
                    <a:pt x="81444" y="182780"/>
                  </a:lnTo>
                  <a:lnTo>
                    <a:pt x="81444" y="175698"/>
                  </a:lnTo>
                  <a:lnTo>
                    <a:pt x="76595" y="177086"/>
                  </a:lnTo>
                  <a:lnTo>
                    <a:pt x="76595" y="170004"/>
                  </a:lnTo>
                  <a:lnTo>
                    <a:pt x="71746" y="171392"/>
                  </a:lnTo>
                  <a:lnTo>
                    <a:pt x="71746" y="164310"/>
                  </a:lnTo>
                  <a:lnTo>
                    <a:pt x="66897" y="165698"/>
                  </a:lnTo>
                  <a:lnTo>
                    <a:pt x="66897" y="158616"/>
                  </a:lnTo>
                  <a:lnTo>
                    <a:pt x="62048" y="160004"/>
                  </a:lnTo>
                  <a:lnTo>
                    <a:pt x="62048" y="152922"/>
                  </a:lnTo>
                  <a:lnTo>
                    <a:pt x="57199" y="154310"/>
                  </a:lnTo>
                  <a:lnTo>
                    <a:pt x="57199" y="147228"/>
                  </a:lnTo>
                  <a:lnTo>
                    <a:pt x="52351" y="148615"/>
                  </a:lnTo>
                  <a:lnTo>
                    <a:pt x="52351" y="141534"/>
                  </a:lnTo>
                  <a:lnTo>
                    <a:pt x="47502" y="142922"/>
                  </a:lnTo>
                  <a:lnTo>
                    <a:pt x="47502" y="135840"/>
                  </a:lnTo>
                  <a:lnTo>
                    <a:pt x="42653" y="137228"/>
                  </a:lnTo>
                  <a:lnTo>
                    <a:pt x="42653" y="130145"/>
                  </a:lnTo>
                  <a:lnTo>
                    <a:pt x="37804" y="131533"/>
                  </a:lnTo>
                  <a:lnTo>
                    <a:pt x="37804" y="124451"/>
                  </a:lnTo>
                  <a:lnTo>
                    <a:pt x="32955" y="125839"/>
                  </a:lnTo>
                  <a:lnTo>
                    <a:pt x="32955" y="118759"/>
                  </a:lnTo>
                  <a:lnTo>
                    <a:pt x="28107" y="120146"/>
                  </a:lnTo>
                  <a:lnTo>
                    <a:pt x="28107" y="113064"/>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j-lt"/>
                <a:ea typeface="+mn-ea"/>
                <a:cs typeface="阿里巴巴普惠体 H" panose="00020600040101010101" pitchFamily="18" charset="-122"/>
              </a:endParaRPr>
            </a:p>
          </p:txBody>
        </p:sp>
        <p:sp>
          <p:nvSpPr>
            <p:cNvPr id="127" name="文本框 126">
              <a:extLst>
                <a:ext uri="{FF2B5EF4-FFF2-40B4-BE49-F238E27FC236}">
                  <a16:creationId xmlns:a16="http://schemas.microsoft.com/office/drawing/2014/main" id="{7465BBBD-9E16-43D2-87F1-CE7085F40B23}"/>
                </a:ext>
              </a:extLst>
            </p:cNvPr>
            <p:cNvSpPr txBox="1"/>
            <p:nvPr/>
          </p:nvSpPr>
          <p:spPr>
            <a:xfrm>
              <a:off x="7071586" y="2051643"/>
              <a:ext cx="327003" cy="454960"/>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j-lt"/>
                <a:ea typeface="+mn-ea"/>
                <a:cs typeface="阿里巴巴普惠体 H" panose="00020600040101010101" pitchFamily="18" charset="-122"/>
              </a:endParaRPr>
            </a:p>
          </p:txBody>
        </p:sp>
      </p:grpSp>
      <p:sp>
        <p:nvSpPr>
          <p:cNvPr id="128" name="图片占位符 127">
            <a:extLst>
              <a:ext uri="{FF2B5EF4-FFF2-40B4-BE49-F238E27FC236}">
                <a16:creationId xmlns:a16="http://schemas.microsoft.com/office/drawing/2014/main" id="{7370F0AD-99F5-4E84-A10E-61CC1B15BD58}"/>
              </a:ext>
            </a:extLst>
          </p:cNvPr>
          <p:cNvSpPr>
            <a:spLocks noGrp="1"/>
          </p:cNvSpPr>
          <p:nvPr>
            <p:ph type="pic" sz="quarter" idx="24"/>
          </p:nvPr>
        </p:nvSpPr>
        <p:spPr>
          <a:xfrm>
            <a:off x="5104661" y="1865983"/>
            <a:ext cx="2248739" cy="3160275"/>
          </a:xfrm>
          <a:custGeom>
            <a:avLst/>
            <a:gdLst>
              <a:gd name="connsiteX0" fmla="*/ 127728 w 2248739"/>
              <a:gd name="connsiteY0" fmla="*/ 0 h 3160275"/>
              <a:gd name="connsiteX1" fmla="*/ 2121011 w 2248739"/>
              <a:gd name="connsiteY1" fmla="*/ 0 h 3160275"/>
              <a:gd name="connsiteX2" fmla="*/ 2248739 w 2248739"/>
              <a:gd name="connsiteY2" fmla="*/ 127728 h 3160275"/>
              <a:gd name="connsiteX3" fmla="*/ 2248739 w 2248739"/>
              <a:gd name="connsiteY3" fmla="*/ 3032547 h 3160275"/>
              <a:gd name="connsiteX4" fmla="*/ 2121011 w 2248739"/>
              <a:gd name="connsiteY4" fmla="*/ 3160275 h 3160275"/>
              <a:gd name="connsiteX5" fmla="*/ 127728 w 2248739"/>
              <a:gd name="connsiteY5" fmla="*/ 3160275 h 3160275"/>
              <a:gd name="connsiteX6" fmla="*/ 78011 w 2248739"/>
              <a:gd name="connsiteY6" fmla="*/ 3150238 h 3160275"/>
              <a:gd name="connsiteX7" fmla="*/ 52362 w 2248739"/>
              <a:gd name="connsiteY7" fmla="*/ 3132945 h 3160275"/>
              <a:gd name="connsiteX8" fmla="*/ 83250 w 2248739"/>
              <a:gd name="connsiteY8" fmla="*/ 3123357 h 3160275"/>
              <a:gd name="connsiteX9" fmla="*/ 419988 w 2248739"/>
              <a:gd name="connsiteY9" fmla="*/ 2615337 h 3160275"/>
              <a:gd name="connsiteX10" fmla="*/ 83250 w 2248739"/>
              <a:gd name="connsiteY10" fmla="*/ 2107318 h 3160275"/>
              <a:gd name="connsiteX11" fmla="*/ 0 w 2248739"/>
              <a:gd name="connsiteY11" fmla="*/ 2081475 h 3160275"/>
              <a:gd name="connsiteX12" fmla="*/ 0 w 2248739"/>
              <a:gd name="connsiteY12" fmla="*/ 127728 h 3160275"/>
              <a:gd name="connsiteX13" fmla="*/ 127728 w 2248739"/>
              <a:gd name="connsiteY13" fmla="*/ 0 h 31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739" h="3160275">
                <a:moveTo>
                  <a:pt x="127728" y="0"/>
                </a:moveTo>
                <a:lnTo>
                  <a:pt x="2121011" y="0"/>
                </a:lnTo>
                <a:cubicBezTo>
                  <a:pt x="2191553" y="0"/>
                  <a:pt x="2248739" y="57186"/>
                  <a:pt x="2248739" y="127728"/>
                </a:cubicBezTo>
                <a:lnTo>
                  <a:pt x="2248739" y="3032547"/>
                </a:lnTo>
                <a:cubicBezTo>
                  <a:pt x="2248739" y="3103089"/>
                  <a:pt x="2191553" y="3160275"/>
                  <a:pt x="2121011" y="3160275"/>
                </a:cubicBezTo>
                <a:lnTo>
                  <a:pt x="127728" y="3160275"/>
                </a:lnTo>
                <a:cubicBezTo>
                  <a:pt x="110093" y="3160275"/>
                  <a:pt x="93292" y="3156701"/>
                  <a:pt x="78011" y="3150238"/>
                </a:cubicBezTo>
                <a:lnTo>
                  <a:pt x="52362" y="3132945"/>
                </a:lnTo>
                <a:lnTo>
                  <a:pt x="83250" y="3123357"/>
                </a:lnTo>
                <a:cubicBezTo>
                  <a:pt x="281137" y="3039658"/>
                  <a:pt x="419988" y="2843713"/>
                  <a:pt x="419988" y="2615337"/>
                </a:cubicBezTo>
                <a:cubicBezTo>
                  <a:pt x="419988" y="2386961"/>
                  <a:pt x="281137" y="2191017"/>
                  <a:pt x="83250" y="2107318"/>
                </a:cubicBezTo>
                <a:lnTo>
                  <a:pt x="0" y="2081475"/>
                </a:lnTo>
                <a:lnTo>
                  <a:pt x="0" y="127728"/>
                </a:lnTo>
                <a:cubicBezTo>
                  <a:pt x="0" y="57186"/>
                  <a:pt x="57186" y="0"/>
                  <a:pt x="127728" y="0"/>
                </a:cubicBezTo>
                <a:close/>
              </a:path>
            </a:pathLst>
          </a:custGeom>
        </p:spPr>
        <p:txBody>
          <a:bodyPr wrap="square">
            <a:noAutofit/>
          </a:bodyPr>
          <a:lstStyle>
            <a:lvl1pPr>
              <a:defRPr>
                <a:latin typeface="+mj-lt"/>
                <a:ea typeface="+mn-ea"/>
              </a:defRPr>
            </a:lvl1pPr>
          </a:lstStyle>
          <a:p>
            <a:endParaRPr lang="zh-CN" altLang="en-US"/>
          </a:p>
        </p:txBody>
      </p:sp>
      <p:sp>
        <p:nvSpPr>
          <p:cNvPr id="129" name="矩形: 圆角 128">
            <a:extLst>
              <a:ext uri="{FF2B5EF4-FFF2-40B4-BE49-F238E27FC236}">
                <a16:creationId xmlns:a16="http://schemas.microsoft.com/office/drawing/2014/main" id="{6C1AD76D-62DD-4991-97F6-0714E8D98CFB}"/>
              </a:ext>
            </a:extLst>
          </p:cNvPr>
          <p:cNvSpPr>
            <a:spLocks/>
          </p:cNvSpPr>
          <p:nvPr userDrawn="1"/>
        </p:nvSpPr>
        <p:spPr>
          <a:xfrm>
            <a:off x="5025511" y="1731241"/>
            <a:ext cx="2442769" cy="3430038"/>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30" name="矩形: 圆角 129">
            <a:extLst>
              <a:ext uri="{FF2B5EF4-FFF2-40B4-BE49-F238E27FC236}">
                <a16:creationId xmlns:a16="http://schemas.microsoft.com/office/drawing/2014/main" id="{F20F0713-32B4-4529-82A8-F4899201F31F}"/>
              </a:ext>
            </a:extLst>
          </p:cNvPr>
          <p:cNvSpPr/>
          <p:nvPr userDrawn="1"/>
        </p:nvSpPr>
        <p:spPr>
          <a:xfrm>
            <a:off x="5104661" y="5296021"/>
            <a:ext cx="2363619" cy="511753"/>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31" name="文本占位符 16">
            <a:extLst>
              <a:ext uri="{FF2B5EF4-FFF2-40B4-BE49-F238E27FC236}">
                <a16:creationId xmlns:a16="http://schemas.microsoft.com/office/drawing/2014/main" id="{9B584380-B399-40A8-9495-A35F59570FB3}"/>
              </a:ext>
            </a:extLst>
          </p:cNvPr>
          <p:cNvSpPr>
            <a:spLocks noGrp="1"/>
          </p:cNvSpPr>
          <p:nvPr>
            <p:ph type="body" sz="quarter" idx="25" hasCustomPrompt="1"/>
          </p:nvPr>
        </p:nvSpPr>
        <p:spPr>
          <a:xfrm>
            <a:off x="5104661" y="5382620"/>
            <a:ext cx="2363620"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sp>
        <p:nvSpPr>
          <p:cNvPr id="136" name="图片占位符 135">
            <a:extLst>
              <a:ext uri="{FF2B5EF4-FFF2-40B4-BE49-F238E27FC236}">
                <a16:creationId xmlns:a16="http://schemas.microsoft.com/office/drawing/2014/main" id="{6747D75B-3FCE-4BB5-BF3F-2FF29A02C942}"/>
              </a:ext>
            </a:extLst>
          </p:cNvPr>
          <p:cNvSpPr>
            <a:spLocks noGrp="1"/>
          </p:cNvSpPr>
          <p:nvPr>
            <p:ph type="pic" sz="quarter" idx="26"/>
          </p:nvPr>
        </p:nvSpPr>
        <p:spPr>
          <a:xfrm>
            <a:off x="8818649" y="1865983"/>
            <a:ext cx="2248739" cy="3160275"/>
          </a:xfrm>
          <a:custGeom>
            <a:avLst/>
            <a:gdLst>
              <a:gd name="connsiteX0" fmla="*/ 127728 w 2248739"/>
              <a:gd name="connsiteY0" fmla="*/ 0 h 3160275"/>
              <a:gd name="connsiteX1" fmla="*/ 2121011 w 2248739"/>
              <a:gd name="connsiteY1" fmla="*/ 0 h 3160275"/>
              <a:gd name="connsiteX2" fmla="*/ 2248739 w 2248739"/>
              <a:gd name="connsiteY2" fmla="*/ 127728 h 3160275"/>
              <a:gd name="connsiteX3" fmla="*/ 2248739 w 2248739"/>
              <a:gd name="connsiteY3" fmla="*/ 3032547 h 3160275"/>
              <a:gd name="connsiteX4" fmla="*/ 2121011 w 2248739"/>
              <a:gd name="connsiteY4" fmla="*/ 3160275 h 3160275"/>
              <a:gd name="connsiteX5" fmla="*/ 127728 w 2248739"/>
              <a:gd name="connsiteY5" fmla="*/ 3160275 h 3160275"/>
              <a:gd name="connsiteX6" fmla="*/ 78011 w 2248739"/>
              <a:gd name="connsiteY6" fmla="*/ 3150238 h 3160275"/>
              <a:gd name="connsiteX7" fmla="*/ 52362 w 2248739"/>
              <a:gd name="connsiteY7" fmla="*/ 3132945 h 3160275"/>
              <a:gd name="connsiteX8" fmla="*/ 83250 w 2248739"/>
              <a:gd name="connsiteY8" fmla="*/ 3123357 h 3160275"/>
              <a:gd name="connsiteX9" fmla="*/ 419988 w 2248739"/>
              <a:gd name="connsiteY9" fmla="*/ 2615337 h 3160275"/>
              <a:gd name="connsiteX10" fmla="*/ 83250 w 2248739"/>
              <a:gd name="connsiteY10" fmla="*/ 2107318 h 3160275"/>
              <a:gd name="connsiteX11" fmla="*/ 0 w 2248739"/>
              <a:gd name="connsiteY11" fmla="*/ 2081475 h 3160275"/>
              <a:gd name="connsiteX12" fmla="*/ 0 w 2248739"/>
              <a:gd name="connsiteY12" fmla="*/ 127728 h 3160275"/>
              <a:gd name="connsiteX13" fmla="*/ 127728 w 2248739"/>
              <a:gd name="connsiteY13" fmla="*/ 0 h 316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8739" h="3160275">
                <a:moveTo>
                  <a:pt x="127728" y="0"/>
                </a:moveTo>
                <a:lnTo>
                  <a:pt x="2121011" y="0"/>
                </a:lnTo>
                <a:cubicBezTo>
                  <a:pt x="2191553" y="0"/>
                  <a:pt x="2248739" y="57186"/>
                  <a:pt x="2248739" y="127728"/>
                </a:cubicBezTo>
                <a:lnTo>
                  <a:pt x="2248739" y="3032547"/>
                </a:lnTo>
                <a:cubicBezTo>
                  <a:pt x="2248739" y="3103089"/>
                  <a:pt x="2191553" y="3160275"/>
                  <a:pt x="2121011" y="3160275"/>
                </a:cubicBezTo>
                <a:lnTo>
                  <a:pt x="127728" y="3160275"/>
                </a:lnTo>
                <a:cubicBezTo>
                  <a:pt x="110093" y="3160275"/>
                  <a:pt x="93292" y="3156701"/>
                  <a:pt x="78011" y="3150238"/>
                </a:cubicBezTo>
                <a:lnTo>
                  <a:pt x="52362" y="3132945"/>
                </a:lnTo>
                <a:lnTo>
                  <a:pt x="83250" y="3123357"/>
                </a:lnTo>
                <a:cubicBezTo>
                  <a:pt x="281137" y="3039658"/>
                  <a:pt x="419988" y="2843713"/>
                  <a:pt x="419988" y="2615337"/>
                </a:cubicBezTo>
                <a:cubicBezTo>
                  <a:pt x="419988" y="2386961"/>
                  <a:pt x="281137" y="2191017"/>
                  <a:pt x="83250" y="2107318"/>
                </a:cubicBezTo>
                <a:lnTo>
                  <a:pt x="0" y="2081475"/>
                </a:lnTo>
                <a:lnTo>
                  <a:pt x="0" y="127728"/>
                </a:lnTo>
                <a:cubicBezTo>
                  <a:pt x="0" y="57186"/>
                  <a:pt x="57186" y="0"/>
                  <a:pt x="127728" y="0"/>
                </a:cubicBezTo>
                <a:close/>
              </a:path>
            </a:pathLst>
          </a:custGeom>
        </p:spPr>
        <p:txBody>
          <a:bodyPr wrap="square">
            <a:noAutofit/>
          </a:bodyPr>
          <a:lstStyle>
            <a:lvl1pPr>
              <a:defRPr>
                <a:latin typeface="+mj-lt"/>
                <a:ea typeface="+mn-ea"/>
              </a:defRPr>
            </a:lvl1pPr>
          </a:lstStyle>
          <a:p>
            <a:endParaRPr lang="zh-CN" altLang="en-US"/>
          </a:p>
        </p:txBody>
      </p:sp>
      <p:sp>
        <p:nvSpPr>
          <p:cNvPr id="137" name="矩形: 圆角 136">
            <a:extLst>
              <a:ext uri="{FF2B5EF4-FFF2-40B4-BE49-F238E27FC236}">
                <a16:creationId xmlns:a16="http://schemas.microsoft.com/office/drawing/2014/main" id="{89BF66D9-5703-4F2B-8160-B8B99D881B0A}"/>
              </a:ext>
            </a:extLst>
          </p:cNvPr>
          <p:cNvSpPr>
            <a:spLocks/>
          </p:cNvSpPr>
          <p:nvPr userDrawn="1"/>
        </p:nvSpPr>
        <p:spPr>
          <a:xfrm>
            <a:off x="8739499" y="1731241"/>
            <a:ext cx="2442769" cy="3430038"/>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38" name="矩形: 圆角 137">
            <a:extLst>
              <a:ext uri="{FF2B5EF4-FFF2-40B4-BE49-F238E27FC236}">
                <a16:creationId xmlns:a16="http://schemas.microsoft.com/office/drawing/2014/main" id="{83BCFE5C-117C-40BD-B4FF-609CEF63BC2D}"/>
              </a:ext>
            </a:extLst>
          </p:cNvPr>
          <p:cNvSpPr/>
          <p:nvPr userDrawn="1"/>
        </p:nvSpPr>
        <p:spPr>
          <a:xfrm>
            <a:off x="8818649" y="5296021"/>
            <a:ext cx="2363619" cy="511753"/>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39" name="文本占位符 16">
            <a:extLst>
              <a:ext uri="{FF2B5EF4-FFF2-40B4-BE49-F238E27FC236}">
                <a16:creationId xmlns:a16="http://schemas.microsoft.com/office/drawing/2014/main" id="{63A1106D-ECBB-4039-96E9-D92A03B898E9}"/>
              </a:ext>
            </a:extLst>
          </p:cNvPr>
          <p:cNvSpPr>
            <a:spLocks noGrp="1"/>
          </p:cNvSpPr>
          <p:nvPr>
            <p:ph type="body" sz="quarter" idx="27" hasCustomPrompt="1"/>
          </p:nvPr>
        </p:nvSpPr>
        <p:spPr>
          <a:xfrm>
            <a:off x="8818649" y="5382620"/>
            <a:ext cx="2363620"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grpSp>
        <p:nvGrpSpPr>
          <p:cNvPr id="50" name="组合 49">
            <a:extLst>
              <a:ext uri="{FF2B5EF4-FFF2-40B4-BE49-F238E27FC236}">
                <a16:creationId xmlns:a16="http://schemas.microsoft.com/office/drawing/2014/main" id="{1C718D48-2048-4DE2-94A2-B47E41930F79}"/>
              </a:ext>
            </a:extLst>
          </p:cNvPr>
          <p:cNvGrpSpPr/>
          <p:nvPr userDrawn="1"/>
        </p:nvGrpSpPr>
        <p:grpSpPr>
          <a:xfrm>
            <a:off x="11074399" y="306386"/>
            <a:ext cx="674689" cy="674689"/>
            <a:chOff x="11074399" y="306386"/>
            <a:chExt cx="674689" cy="674689"/>
          </a:xfrm>
        </p:grpSpPr>
        <p:sp>
          <p:nvSpPr>
            <p:cNvPr id="51" name="矩形: 圆角 50">
              <a:extLst>
                <a:ext uri="{FF2B5EF4-FFF2-40B4-BE49-F238E27FC236}">
                  <a16:creationId xmlns:a16="http://schemas.microsoft.com/office/drawing/2014/main" id="{4242AA93-79F7-46BC-8C36-A0352B18DD85}"/>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2" name="任意多边形: 形状 51">
              <a:extLst>
                <a:ext uri="{FF2B5EF4-FFF2-40B4-BE49-F238E27FC236}">
                  <a16:creationId xmlns:a16="http://schemas.microsoft.com/office/drawing/2014/main" id="{8D557524-8D3C-4CB2-A246-63333B84948D}"/>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3" name="Freeform 193">
              <a:extLst>
                <a:ext uri="{FF2B5EF4-FFF2-40B4-BE49-F238E27FC236}">
                  <a16:creationId xmlns:a16="http://schemas.microsoft.com/office/drawing/2014/main" id="{B3DCEE79-334E-4E9E-B45B-6740026F080A}"/>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54" name="文本占位符 3">
            <a:extLst>
              <a:ext uri="{FF2B5EF4-FFF2-40B4-BE49-F238E27FC236}">
                <a16:creationId xmlns:a16="http://schemas.microsoft.com/office/drawing/2014/main" id="{B0496783-2E45-4DE3-BCBA-3A9F339B4D9C}"/>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荣誉展示页面</a:t>
            </a:r>
          </a:p>
        </p:txBody>
      </p:sp>
    </p:spTree>
    <p:extLst>
      <p:ext uri="{BB962C8B-B14F-4D97-AF65-F5344CB8AC3E}">
        <p14:creationId xmlns:p14="http://schemas.microsoft.com/office/powerpoint/2010/main" val="4218928776"/>
      </p:ext>
    </p:extLst>
  </p:cSld>
  <p:clrMapOvr>
    <a:overrideClrMapping bg1="lt1" tx1="dk1" bg2="lt2" tx2="dk2" accent1="accent1" accent2="accent2" accent3="accent3" accent4="accent4" accent5="accent5" accent6="accent6" hlink="hlink" folHlink="folHlink"/>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个人介绍">
    <p:bg>
      <p:bgPr>
        <a:solidFill>
          <a:schemeClr val="bg1">
            <a:lumMod val="95000"/>
          </a:schemeClr>
        </a:solidFill>
        <a:effectLst/>
      </p:bgPr>
    </p:bg>
    <p:spTree>
      <p:nvGrpSpPr>
        <p:cNvPr id="1" name=""/>
        <p:cNvGrpSpPr/>
        <p:nvPr/>
      </p:nvGrpSpPr>
      <p:grpSpPr>
        <a:xfrm>
          <a:off x="0" y="0"/>
          <a:ext cx="0" cy="0"/>
          <a:chOff x="0" y="0"/>
          <a:chExt cx="0" cy="0"/>
        </a:xfrm>
      </p:grpSpPr>
      <p:sp>
        <p:nvSpPr>
          <p:cNvPr id="56" name="矩形: 圆角 55">
            <a:extLst>
              <a:ext uri="{FF2B5EF4-FFF2-40B4-BE49-F238E27FC236}">
                <a16:creationId xmlns:a16="http://schemas.microsoft.com/office/drawing/2014/main" id="{8731860E-6BCC-4A5A-B168-FE1B6C6452EB}"/>
              </a:ext>
            </a:extLst>
          </p:cNvPr>
          <p:cNvSpPr/>
          <p:nvPr userDrawn="1"/>
        </p:nvSpPr>
        <p:spPr>
          <a:xfrm>
            <a:off x="5737507" y="3262177"/>
            <a:ext cx="5000007" cy="2384085"/>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 name="文本占位符 1">
            <a:extLst>
              <a:ext uri="{FF2B5EF4-FFF2-40B4-BE49-F238E27FC236}">
                <a16:creationId xmlns:a16="http://schemas.microsoft.com/office/drawing/2014/main" id="{E7077661-8ADB-48BB-97EB-C888BBDBED9C}"/>
              </a:ext>
            </a:extLst>
          </p:cNvPr>
          <p:cNvSpPr>
            <a:spLocks noGrp="1"/>
          </p:cNvSpPr>
          <p:nvPr userDrawn="1">
            <p:ph type="body" sz="quarter" idx="24" hasCustomPrompt="1"/>
          </p:nvPr>
        </p:nvSpPr>
        <p:spPr>
          <a:xfrm>
            <a:off x="5901139" y="3345293"/>
            <a:ext cx="4705902" cy="221785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p>
        </p:txBody>
      </p:sp>
      <p:cxnSp>
        <p:nvCxnSpPr>
          <p:cNvPr id="39" name="直接连接符 38">
            <a:extLst>
              <a:ext uri="{FF2B5EF4-FFF2-40B4-BE49-F238E27FC236}">
                <a16:creationId xmlns:a16="http://schemas.microsoft.com/office/drawing/2014/main" id="{14C81526-2F46-4ED2-9435-05107DB0CC9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0" name="图形 13">
            <a:extLst>
              <a:ext uri="{FF2B5EF4-FFF2-40B4-BE49-F238E27FC236}">
                <a16:creationId xmlns:a16="http://schemas.microsoft.com/office/drawing/2014/main" id="{1AB2C35E-6997-4BA3-9247-9D2FF12BB00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1" name="任意多边形: 形状 40">
              <a:extLst>
                <a:ext uri="{FF2B5EF4-FFF2-40B4-BE49-F238E27FC236}">
                  <a16:creationId xmlns:a16="http://schemas.microsoft.com/office/drawing/2014/main" id="{91E06F1F-9716-48FE-A874-BFDC24182DCA}"/>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8BD743A3-6713-4AF4-8133-EBC99ACE7B9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3" name="任意多边形: 形状 42">
              <a:extLst>
                <a:ext uri="{FF2B5EF4-FFF2-40B4-BE49-F238E27FC236}">
                  <a16:creationId xmlns:a16="http://schemas.microsoft.com/office/drawing/2014/main" id="{CEC9D9E5-B533-457D-9F96-1D05932ECE89}"/>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4" name="任意多边形: 形状 43">
              <a:extLst>
                <a:ext uri="{FF2B5EF4-FFF2-40B4-BE49-F238E27FC236}">
                  <a16:creationId xmlns:a16="http://schemas.microsoft.com/office/drawing/2014/main" id="{2E4B3243-6841-4133-8AD0-7315088BE555}"/>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4D6E9896-1AE6-4DFE-9AB4-92B9087AB469}"/>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1E12F45E-DC34-488C-867A-62166E976FF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7" name="矩形 46">
            <a:extLst>
              <a:ext uri="{FF2B5EF4-FFF2-40B4-BE49-F238E27FC236}">
                <a16:creationId xmlns:a16="http://schemas.microsoft.com/office/drawing/2014/main" id="{42DA49B5-9526-4A07-ADFA-C550E8D1097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48" name="图片占位符 26">
            <a:extLst>
              <a:ext uri="{FF2B5EF4-FFF2-40B4-BE49-F238E27FC236}">
                <a16:creationId xmlns:a16="http://schemas.microsoft.com/office/drawing/2014/main" id="{15A9E504-86B9-448C-AEE1-2C29CDC0E004}"/>
              </a:ext>
            </a:extLst>
          </p:cNvPr>
          <p:cNvSpPr>
            <a:spLocks noGrp="1"/>
          </p:cNvSpPr>
          <p:nvPr>
            <p:ph type="pic" sz="quarter" idx="14"/>
          </p:nvPr>
        </p:nvSpPr>
        <p:spPr>
          <a:xfrm>
            <a:off x="1938772" y="1629541"/>
            <a:ext cx="3328980" cy="4016733"/>
          </a:xfrm>
          <a:prstGeom prst="roundRect">
            <a:avLst>
              <a:gd name="adj" fmla="val 5680"/>
            </a:avLst>
          </a:prstGeom>
        </p:spPr>
        <p:txBody>
          <a:bodyPr/>
          <a:lstStyle>
            <a:lvl1pPr>
              <a:defRPr>
                <a:latin typeface="+mj-lt"/>
                <a:ea typeface="+mn-ea"/>
              </a:defRPr>
            </a:lvl1pPr>
          </a:lstStyle>
          <a:p>
            <a:endParaRPr lang="zh-CN" altLang="en-US"/>
          </a:p>
        </p:txBody>
      </p:sp>
      <p:sp>
        <p:nvSpPr>
          <p:cNvPr id="53" name="文本占位符 19">
            <a:extLst>
              <a:ext uri="{FF2B5EF4-FFF2-40B4-BE49-F238E27FC236}">
                <a16:creationId xmlns:a16="http://schemas.microsoft.com/office/drawing/2014/main" id="{062856C0-2546-4BAC-A527-8F2349B4AF20}"/>
              </a:ext>
            </a:extLst>
          </p:cNvPr>
          <p:cNvSpPr>
            <a:spLocks noGrp="1"/>
          </p:cNvSpPr>
          <p:nvPr>
            <p:ph type="body" sz="quarter" idx="26" hasCustomPrompt="1"/>
          </p:nvPr>
        </p:nvSpPr>
        <p:spPr>
          <a:xfrm>
            <a:off x="5737508" y="2457476"/>
            <a:ext cx="3731196"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我的姓名</a:t>
            </a:r>
          </a:p>
        </p:txBody>
      </p:sp>
      <p:cxnSp>
        <p:nvCxnSpPr>
          <p:cNvPr id="54" name="直接连接符 53">
            <a:extLst>
              <a:ext uri="{FF2B5EF4-FFF2-40B4-BE49-F238E27FC236}">
                <a16:creationId xmlns:a16="http://schemas.microsoft.com/office/drawing/2014/main" id="{36E8C309-4538-41B5-9BBE-18A0964189B7}"/>
              </a:ext>
            </a:extLst>
          </p:cNvPr>
          <p:cNvCxnSpPr>
            <a:cxnSpLocks/>
          </p:cNvCxnSpPr>
          <p:nvPr userDrawn="1"/>
        </p:nvCxnSpPr>
        <p:spPr>
          <a:xfrm>
            <a:off x="5803818" y="3122668"/>
            <a:ext cx="4626916"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5" name="矩形: 圆角 54">
            <a:extLst>
              <a:ext uri="{FF2B5EF4-FFF2-40B4-BE49-F238E27FC236}">
                <a16:creationId xmlns:a16="http://schemas.microsoft.com/office/drawing/2014/main" id="{CB49C9B0-99A9-48AC-B262-6C0FFF76B2FE}"/>
              </a:ext>
            </a:extLst>
          </p:cNvPr>
          <p:cNvSpPr>
            <a:spLocks/>
          </p:cNvSpPr>
          <p:nvPr userDrawn="1"/>
        </p:nvSpPr>
        <p:spPr>
          <a:xfrm>
            <a:off x="1828800" y="1484525"/>
            <a:ext cx="3570388" cy="4308016"/>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grpSp>
        <p:nvGrpSpPr>
          <p:cNvPr id="57" name="组合 56">
            <a:extLst>
              <a:ext uri="{FF2B5EF4-FFF2-40B4-BE49-F238E27FC236}">
                <a16:creationId xmlns:a16="http://schemas.microsoft.com/office/drawing/2014/main" id="{2A033730-EFB6-4EDF-8B77-D4798593A949}"/>
              </a:ext>
            </a:extLst>
          </p:cNvPr>
          <p:cNvGrpSpPr/>
          <p:nvPr userDrawn="1"/>
        </p:nvGrpSpPr>
        <p:grpSpPr>
          <a:xfrm>
            <a:off x="442911" y="306385"/>
            <a:ext cx="674689" cy="674690"/>
            <a:chOff x="4460760" y="3277921"/>
            <a:chExt cx="674689" cy="674690"/>
          </a:xfrm>
        </p:grpSpPr>
        <p:sp>
          <p:nvSpPr>
            <p:cNvPr id="58" name="矩形: 圆角 57">
              <a:extLst>
                <a:ext uri="{FF2B5EF4-FFF2-40B4-BE49-F238E27FC236}">
                  <a16:creationId xmlns:a16="http://schemas.microsoft.com/office/drawing/2014/main" id="{3E3E364E-61CC-46D3-B10E-81B7D3691877}"/>
                </a:ext>
              </a:extLst>
            </p:cNvPr>
            <p:cNvSpPr>
              <a:spLocks/>
            </p:cNvSpPr>
            <p:nvPr/>
          </p:nvSpPr>
          <p:spPr>
            <a:xfrm>
              <a:off x="4460760"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59" name="任意多边形: 形状 58">
              <a:extLst>
                <a:ext uri="{FF2B5EF4-FFF2-40B4-BE49-F238E27FC236}">
                  <a16:creationId xmlns:a16="http://schemas.microsoft.com/office/drawing/2014/main" id="{95A39527-7948-46D0-BAA7-673A3AC38806}"/>
                </a:ext>
              </a:extLst>
            </p:cNvPr>
            <p:cNvSpPr/>
            <p:nvPr/>
          </p:nvSpPr>
          <p:spPr>
            <a:xfrm>
              <a:off x="4554846" y="3385355"/>
              <a:ext cx="580603" cy="567256"/>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60" name="任意多边形: 形状 59">
              <a:extLst>
                <a:ext uri="{FF2B5EF4-FFF2-40B4-BE49-F238E27FC236}">
                  <a16:creationId xmlns:a16="http://schemas.microsoft.com/office/drawing/2014/main" id="{BF3BFC67-89E8-4C07-97C3-977E1B86E256}"/>
                </a:ext>
              </a:extLst>
            </p:cNvPr>
            <p:cNvSpPr/>
            <p:nvPr/>
          </p:nvSpPr>
          <p:spPr>
            <a:xfrm>
              <a:off x="4549040" y="3379683"/>
              <a:ext cx="498128" cy="47116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grpSp>
        <p:nvGrpSpPr>
          <p:cNvPr id="61" name="组合 60">
            <a:extLst>
              <a:ext uri="{FF2B5EF4-FFF2-40B4-BE49-F238E27FC236}">
                <a16:creationId xmlns:a16="http://schemas.microsoft.com/office/drawing/2014/main" id="{B2886104-0E27-4A70-8D9A-C868C9489EFF}"/>
              </a:ext>
            </a:extLst>
          </p:cNvPr>
          <p:cNvGrpSpPr/>
          <p:nvPr userDrawn="1"/>
        </p:nvGrpSpPr>
        <p:grpSpPr>
          <a:xfrm>
            <a:off x="442911" y="306385"/>
            <a:ext cx="674689" cy="674690"/>
            <a:chOff x="2201535" y="5321775"/>
            <a:chExt cx="674689" cy="674690"/>
          </a:xfrm>
        </p:grpSpPr>
        <p:sp>
          <p:nvSpPr>
            <p:cNvPr id="62" name="矩形: 圆角 61">
              <a:extLst>
                <a:ext uri="{FF2B5EF4-FFF2-40B4-BE49-F238E27FC236}">
                  <a16:creationId xmlns:a16="http://schemas.microsoft.com/office/drawing/2014/main" id="{5436641F-94C3-43FB-B8F0-853DC596F91C}"/>
                </a:ext>
              </a:extLst>
            </p:cNvPr>
            <p:cNvSpPr>
              <a:spLocks/>
            </p:cNvSpPr>
            <p:nvPr/>
          </p:nvSpPr>
          <p:spPr>
            <a:xfrm>
              <a:off x="2201535" y="5321775"/>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3" name="任意多边形: 形状 62">
              <a:extLst>
                <a:ext uri="{FF2B5EF4-FFF2-40B4-BE49-F238E27FC236}">
                  <a16:creationId xmlns:a16="http://schemas.microsoft.com/office/drawing/2014/main" id="{D4B74586-BC6B-42D3-8CDB-123DF07ED7A4}"/>
                </a:ext>
              </a:extLst>
            </p:cNvPr>
            <p:cNvSpPr>
              <a:spLocks/>
            </p:cNvSpPr>
            <p:nvPr/>
          </p:nvSpPr>
          <p:spPr bwMode="auto">
            <a:xfrm>
              <a:off x="2331980" y="5462459"/>
              <a:ext cx="544244" cy="534006"/>
            </a:xfrm>
            <a:custGeom>
              <a:avLst/>
              <a:gdLst>
                <a:gd name="connsiteX0" fmla="*/ 213430 w 544244"/>
                <a:gd name="connsiteY0" fmla="*/ 650 h 534006"/>
                <a:gd name="connsiteX1" fmla="*/ 266627 w 544244"/>
                <a:gd name="connsiteY1" fmla="*/ 12184 h 534006"/>
                <a:gd name="connsiteX2" fmla="*/ 276882 w 544244"/>
                <a:gd name="connsiteY2" fmla="*/ 19873 h 534006"/>
                <a:gd name="connsiteX3" fmla="*/ 289701 w 544244"/>
                <a:gd name="connsiteY3" fmla="*/ 22436 h 534006"/>
                <a:gd name="connsiteX4" fmla="*/ 294461 w 544244"/>
                <a:gd name="connsiteY4" fmla="*/ 27523 h 534006"/>
                <a:gd name="connsiteX5" fmla="*/ 294925 w 544244"/>
                <a:gd name="connsiteY5" fmla="*/ 27616 h 534006"/>
                <a:gd name="connsiteX6" fmla="*/ 299687 w 544244"/>
                <a:gd name="connsiteY6" fmla="*/ 32704 h 534006"/>
                <a:gd name="connsiteX7" fmla="*/ 300149 w 544244"/>
                <a:gd name="connsiteY7" fmla="*/ 32797 h 534006"/>
                <a:gd name="connsiteX8" fmla="*/ 304909 w 544244"/>
                <a:gd name="connsiteY8" fmla="*/ 37884 h 534006"/>
                <a:gd name="connsiteX9" fmla="*/ 305374 w 544244"/>
                <a:gd name="connsiteY9" fmla="*/ 37977 h 534006"/>
                <a:gd name="connsiteX10" fmla="*/ 310136 w 544244"/>
                <a:gd name="connsiteY10" fmla="*/ 43065 h 534006"/>
                <a:gd name="connsiteX11" fmla="*/ 310598 w 544244"/>
                <a:gd name="connsiteY11" fmla="*/ 43158 h 534006"/>
                <a:gd name="connsiteX12" fmla="*/ 315359 w 544244"/>
                <a:gd name="connsiteY12" fmla="*/ 48245 h 534006"/>
                <a:gd name="connsiteX13" fmla="*/ 315822 w 544244"/>
                <a:gd name="connsiteY13" fmla="*/ 48338 h 534006"/>
                <a:gd name="connsiteX14" fmla="*/ 320583 w 544244"/>
                <a:gd name="connsiteY14" fmla="*/ 53426 h 534006"/>
                <a:gd name="connsiteX15" fmla="*/ 321047 w 544244"/>
                <a:gd name="connsiteY15" fmla="*/ 53519 h 534006"/>
                <a:gd name="connsiteX16" fmla="*/ 325809 w 544244"/>
                <a:gd name="connsiteY16" fmla="*/ 58607 h 534006"/>
                <a:gd name="connsiteX17" fmla="*/ 326271 w 544244"/>
                <a:gd name="connsiteY17" fmla="*/ 58700 h 534006"/>
                <a:gd name="connsiteX18" fmla="*/ 331032 w 544244"/>
                <a:gd name="connsiteY18" fmla="*/ 63788 h 534006"/>
                <a:gd name="connsiteX19" fmla="*/ 331496 w 544244"/>
                <a:gd name="connsiteY19" fmla="*/ 63881 h 534006"/>
                <a:gd name="connsiteX20" fmla="*/ 336257 w 544244"/>
                <a:gd name="connsiteY20" fmla="*/ 68968 h 534006"/>
                <a:gd name="connsiteX21" fmla="*/ 336720 w 544244"/>
                <a:gd name="connsiteY21" fmla="*/ 69061 h 534006"/>
                <a:gd name="connsiteX22" fmla="*/ 341482 w 544244"/>
                <a:gd name="connsiteY22" fmla="*/ 74149 h 534006"/>
                <a:gd name="connsiteX23" fmla="*/ 341944 w 544244"/>
                <a:gd name="connsiteY23" fmla="*/ 74242 h 534006"/>
                <a:gd name="connsiteX24" fmla="*/ 346704 w 544244"/>
                <a:gd name="connsiteY24" fmla="*/ 79329 h 534006"/>
                <a:gd name="connsiteX25" fmla="*/ 347169 w 544244"/>
                <a:gd name="connsiteY25" fmla="*/ 79422 h 534006"/>
                <a:gd name="connsiteX26" fmla="*/ 351931 w 544244"/>
                <a:gd name="connsiteY26" fmla="*/ 84510 h 534006"/>
                <a:gd name="connsiteX27" fmla="*/ 352393 w 544244"/>
                <a:gd name="connsiteY27" fmla="*/ 84603 h 534006"/>
                <a:gd name="connsiteX28" fmla="*/ 357153 w 544244"/>
                <a:gd name="connsiteY28" fmla="*/ 89690 h 534006"/>
                <a:gd name="connsiteX29" fmla="*/ 357618 w 544244"/>
                <a:gd name="connsiteY29" fmla="*/ 89783 h 534006"/>
                <a:gd name="connsiteX30" fmla="*/ 362380 w 544244"/>
                <a:gd name="connsiteY30" fmla="*/ 94871 h 534006"/>
                <a:gd name="connsiteX31" fmla="*/ 362842 w 544244"/>
                <a:gd name="connsiteY31" fmla="*/ 94964 h 534006"/>
                <a:gd name="connsiteX32" fmla="*/ 367603 w 544244"/>
                <a:gd name="connsiteY32" fmla="*/ 100052 h 534006"/>
                <a:gd name="connsiteX33" fmla="*/ 368067 w 544244"/>
                <a:gd name="connsiteY33" fmla="*/ 100145 h 534006"/>
                <a:gd name="connsiteX34" fmla="*/ 372828 w 544244"/>
                <a:gd name="connsiteY34" fmla="*/ 105232 h 534006"/>
                <a:gd name="connsiteX35" fmla="*/ 373291 w 544244"/>
                <a:gd name="connsiteY35" fmla="*/ 105325 h 534006"/>
                <a:gd name="connsiteX36" fmla="*/ 378053 w 544244"/>
                <a:gd name="connsiteY36" fmla="*/ 110413 h 534006"/>
                <a:gd name="connsiteX37" fmla="*/ 378515 w 544244"/>
                <a:gd name="connsiteY37" fmla="*/ 110506 h 534006"/>
                <a:gd name="connsiteX38" fmla="*/ 383275 w 544244"/>
                <a:gd name="connsiteY38" fmla="*/ 115593 h 534006"/>
                <a:gd name="connsiteX39" fmla="*/ 383740 w 544244"/>
                <a:gd name="connsiteY39" fmla="*/ 115686 h 534006"/>
                <a:gd name="connsiteX40" fmla="*/ 388502 w 544244"/>
                <a:gd name="connsiteY40" fmla="*/ 120774 h 534006"/>
                <a:gd name="connsiteX41" fmla="*/ 388964 w 544244"/>
                <a:gd name="connsiteY41" fmla="*/ 120867 h 534006"/>
                <a:gd name="connsiteX42" fmla="*/ 393725 w 544244"/>
                <a:gd name="connsiteY42" fmla="*/ 125955 h 534006"/>
                <a:gd name="connsiteX43" fmla="*/ 394189 w 544244"/>
                <a:gd name="connsiteY43" fmla="*/ 126048 h 534006"/>
                <a:gd name="connsiteX44" fmla="*/ 398950 w 544244"/>
                <a:gd name="connsiteY44" fmla="*/ 131135 h 534006"/>
                <a:gd name="connsiteX45" fmla="*/ 399413 w 544244"/>
                <a:gd name="connsiteY45" fmla="*/ 131228 h 534006"/>
                <a:gd name="connsiteX46" fmla="*/ 404175 w 544244"/>
                <a:gd name="connsiteY46" fmla="*/ 136316 h 534006"/>
                <a:gd name="connsiteX47" fmla="*/ 404637 w 544244"/>
                <a:gd name="connsiteY47" fmla="*/ 136409 h 534006"/>
                <a:gd name="connsiteX48" fmla="*/ 409397 w 544244"/>
                <a:gd name="connsiteY48" fmla="*/ 141496 h 534006"/>
                <a:gd name="connsiteX49" fmla="*/ 409862 w 544244"/>
                <a:gd name="connsiteY49" fmla="*/ 141589 h 534006"/>
                <a:gd name="connsiteX50" fmla="*/ 414624 w 544244"/>
                <a:gd name="connsiteY50" fmla="*/ 146677 h 534006"/>
                <a:gd name="connsiteX51" fmla="*/ 415086 w 544244"/>
                <a:gd name="connsiteY51" fmla="*/ 146770 h 534006"/>
                <a:gd name="connsiteX52" fmla="*/ 419846 w 544244"/>
                <a:gd name="connsiteY52" fmla="*/ 151857 h 534006"/>
                <a:gd name="connsiteX53" fmla="*/ 420311 w 544244"/>
                <a:gd name="connsiteY53" fmla="*/ 151950 h 534006"/>
                <a:gd name="connsiteX54" fmla="*/ 425073 w 544244"/>
                <a:gd name="connsiteY54" fmla="*/ 157038 h 534006"/>
                <a:gd name="connsiteX55" fmla="*/ 425535 w 544244"/>
                <a:gd name="connsiteY55" fmla="*/ 157131 h 534006"/>
                <a:gd name="connsiteX56" fmla="*/ 430297 w 544244"/>
                <a:gd name="connsiteY56" fmla="*/ 162219 h 534006"/>
                <a:gd name="connsiteX57" fmla="*/ 430759 w 544244"/>
                <a:gd name="connsiteY57" fmla="*/ 162312 h 534006"/>
                <a:gd name="connsiteX58" fmla="*/ 435519 w 544244"/>
                <a:gd name="connsiteY58" fmla="*/ 167399 h 534006"/>
                <a:gd name="connsiteX59" fmla="*/ 435984 w 544244"/>
                <a:gd name="connsiteY59" fmla="*/ 167492 h 534006"/>
                <a:gd name="connsiteX60" fmla="*/ 440746 w 544244"/>
                <a:gd name="connsiteY60" fmla="*/ 172580 h 534006"/>
                <a:gd name="connsiteX61" fmla="*/ 441208 w 544244"/>
                <a:gd name="connsiteY61" fmla="*/ 172673 h 534006"/>
                <a:gd name="connsiteX62" fmla="*/ 445968 w 544244"/>
                <a:gd name="connsiteY62" fmla="*/ 177760 h 534006"/>
                <a:gd name="connsiteX63" fmla="*/ 446433 w 544244"/>
                <a:gd name="connsiteY63" fmla="*/ 177853 h 534006"/>
                <a:gd name="connsiteX64" fmla="*/ 451195 w 544244"/>
                <a:gd name="connsiteY64" fmla="*/ 182941 h 534006"/>
                <a:gd name="connsiteX65" fmla="*/ 451657 w 544244"/>
                <a:gd name="connsiteY65" fmla="*/ 183034 h 534006"/>
                <a:gd name="connsiteX66" fmla="*/ 456419 w 544244"/>
                <a:gd name="connsiteY66" fmla="*/ 188122 h 534006"/>
                <a:gd name="connsiteX67" fmla="*/ 456881 w 544244"/>
                <a:gd name="connsiteY67" fmla="*/ 188215 h 534006"/>
                <a:gd name="connsiteX68" fmla="*/ 461641 w 544244"/>
                <a:gd name="connsiteY68" fmla="*/ 193302 h 534006"/>
                <a:gd name="connsiteX69" fmla="*/ 462106 w 544244"/>
                <a:gd name="connsiteY69" fmla="*/ 193395 h 534006"/>
                <a:gd name="connsiteX70" fmla="*/ 466868 w 544244"/>
                <a:gd name="connsiteY70" fmla="*/ 198483 h 534006"/>
                <a:gd name="connsiteX71" fmla="*/ 467330 w 544244"/>
                <a:gd name="connsiteY71" fmla="*/ 198576 h 534006"/>
                <a:gd name="connsiteX72" fmla="*/ 472090 w 544244"/>
                <a:gd name="connsiteY72" fmla="*/ 203663 h 534006"/>
                <a:gd name="connsiteX73" fmla="*/ 472555 w 544244"/>
                <a:gd name="connsiteY73" fmla="*/ 203756 h 534006"/>
                <a:gd name="connsiteX74" fmla="*/ 477317 w 544244"/>
                <a:gd name="connsiteY74" fmla="*/ 208844 h 534006"/>
                <a:gd name="connsiteX75" fmla="*/ 477779 w 544244"/>
                <a:gd name="connsiteY75" fmla="*/ 208937 h 534006"/>
                <a:gd name="connsiteX76" fmla="*/ 482540 w 544244"/>
                <a:gd name="connsiteY76" fmla="*/ 214024 h 534006"/>
                <a:gd name="connsiteX77" fmla="*/ 483003 w 544244"/>
                <a:gd name="connsiteY77" fmla="*/ 214117 h 534006"/>
                <a:gd name="connsiteX78" fmla="*/ 487764 w 544244"/>
                <a:gd name="connsiteY78" fmla="*/ 219205 h 534006"/>
                <a:gd name="connsiteX79" fmla="*/ 488228 w 544244"/>
                <a:gd name="connsiteY79" fmla="*/ 219298 h 534006"/>
                <a:gd name="connsiteX80" fmla="*/ 492990 w 544244"/>
                <a:gd name="connsiteY80" fmla="*/ 224386 h 534006"/>
                <a:gd name="connsiteX81" fmla="*/ 493452 w 544244"/>
                <a:gd name="connsiteY81" fmla="*/ 224479 h 534006"/>
                <a:gd name="connsiteX82" fmla="*/ 498212 w 544244"/>
                <a:gd name="connsiteY82" fmla="*/ 229566 h 534006"/>
                <a:gd name="connsiteX83" fmla="*/ 498677 w 544244"/>
                <a:gd name="connsiteY83" fmla="*/ 229659 h 534006"/>
                <a:gd name="connsiteX84" fmla="*/ 503439 w 544244"/>
                <a:gd name="connsiteY84" fmla="*/ 234747 h 534006"/>
                <a:gd name="connsiteX85" fmla="*/ 503901 w 544244"/>
                <a:gd name="connsiteY85" fmla="*/ 234840 h 534006"/>
                <a:gd name="connsiteX86" fmla="*/ 508662 w 544244"/>
                <a:gd name="connsiteY86" fmla="*/ 239928 h 534006"/>
                <a:gd name="connsiteX87" fmla="*/ 509126 w 544244"/>
                <a:gd name="connsiteY87" fmla="*/ 240021 h 534006"/>
                <a:gd name="connsiteX88" fmla="*/ 513887 w 544244"/>
                <a:gd name="connsiteY88" fmla="*/ 245108 h 534006"/>
                <a:gd name="connsiteX89" fmla="*/ 514350 w 544244"/>
                <a:gd name="connsiteY89" fmla="*/ 245201 h 534006"/>
                <a:gd name="connsiteX90" fmla="*/ 519112 w 544244"/>
                <a:gd name="connsiteY90" fmla="*/ 250289 h 534006"/>
                <a:gd name="connsiteX91" fmla="*/ 519574 w 544244"/>
                <a:gd name="connsiteY91" fmla="*/ 250382 h 534006"/>
                <a:gd name="connsiteX92" fmla="*/ 524334 w 544244"/>
                <a:gd name="connsiteY92" fmla="*/ 255469 h 534006"/>
                <a:gd name="connsiteX93" fmla="*/ 524799 w 544244"/>
                <a:gd name="connsiteY93" fmla="*/ 255562 h 534006"/>
                <a:gd name="connsiteX94" fmla="*/ 529561 w 544244"/>
                <a:gd name="connsiteY94" fmla="*/ 260650 h 534006"/>
                <a:gd name="connsiteX95" fmla="*/ 530023 w 544244"/>
                <a:gd name="connsiteY95" fmla="*/ 260743 h 534006"/>
                <a:gd name="connsiteX96" fmla="*/ 534784 w 544244"/>
                <a:gd name="connsiteY96" fmla="*/ 265831 h 534006"/>
                <a:gd name="connsiteX97" fmla="*/ 535248 w 544244"/>
                <a:gd name="connsiteY97" fmla="*/ 265924 h 534006"/>
                <a:gd name="connsiteX98" fmla="*/ 540009 w 544244"/>
                <a:gd name="connsiteY98" fmla="*/ 271011 h 534006"/>
                <a:gd name="connsiteX99" fmla="*/ 540472 w 544244"/>
                <a:gd name="connsiteY99" fmla="*/ 271104 h 534006"/>
                <a:gd name="connsiteX100" fmla="*/ 544244 w 544244"/>
                <a:gd name="connsiteY100" fmla="*/ 275134 h 534006"/>
                <a:gd name="connsiteX101" fmla="*/ 544244 w 544244"/>
                <a:gd name="connsiteY101" fmla="*/ 421556 h 534006"/>
                <a:gd name="connsiteX102" fmla="*/ 431794 w 544244"/>
                <a:gd name="connsiteY102" fmla="*/ 534006 h 534006"/>
                <a:gd name="connsiteX103" fmla="*/ 125385 w 544244"/>
                <a:gd name="connsiteY103" fmla="*/ 534006 h 534006"/>
                <a:gd name="connsiteX104" fmla="*/ 125385 w 544244"/>
                <a:gd name="connsiteY104" fmla="*/ 533720 h 534006"/>
                <a:gd name="connsiteX105" fmla="*/ 121032 w 544244"/>
                <a:gd name="connsiteY105" fmla="*/ 533720 h 534006"/>
                <a:gd name="connsiteX106" fmla="*/ 120161 w 544244"/>
                <a:gd name="connsiteY106" fmla="*/ 533720 h 534006"/>
                <a:gd name="connsiteX107" fmla="*/ 120161 w 544244"/>
                <a:gd name="connsiteY107" fmla="*/ 528540 h 534006"/>
                <a:gd name="connsiteX108" fmla="*/ 115807 w 544244"/>
                <a:gd name="connsiteY108" fmla="*/ 528540 h 534006"/>
                <a:gd name="connsiteX109" fmla="*/ 114936 w 544244"/>
                <a:gd name="connsiteY109" fmla="*/ 528540 h 534006"/>
                <a:gd name="connsiteX110" fmla="*/ 114936 w 544244"/>
                <a:gd name="connsiteY110" fmla="*/ 523359 h 534006"/>
                <a:gd name="connsiteX111" fmla="*/ 110583 w 544244"/>
                <a:gd name="connsiteY111" fmla="*/ 523359 h 534006"/>
                <a:gd name="connsiteX112" fmla="*/ 109712 w 544244"/>
                <a:gd name="connsiteY112" fmla="*/ 523359 h 534006"/>
                <a:gd name="connsiteX113" fmla="*/ 109712 w 544244"/>
                <a:gd name="connsiteY113" fmla="*/ 518179 h 534006"/>
                <a:gd name="connsiteX114" fmla="*/ 105359 w 544244"/>
                <a:gd name="connsiteY114" fmla="*/ 518179 h 534006"/>
                <a:gd name="connsiteX115" fmla="*/ 104488 w 544244"/>
                <a:gd name="connsiteY115" fmla="*/ 518179 h 534006"/>
                <a:gd name="connsiteX116" fmla="*/ 104488 w 544244"/>
                <a:gd name="connsiteY116" fmla="*/ 512998 h 534006"/>
                <a:gd name="connsiteX117" fmla="*/ 100134 w 544244"/>
                <a:gd name="connsiteY117" fmla="*/ 512998 h 534006"/>
                <a:gd name="connsiteX118" fmla="*/ 99263 w 544244"/>
                <a:gd name="connsiteY118" fmla="*/ 512998 h 534006"/>
                <a:gd name="connsiteX119" fmla="*/ 99263 w 544244"/>
                <a:gd name="connsiteY119" fmla="*/ 507817 h 534006"/>
                <a:gd name="connsiteX120" fmla="*/ 94910 w 544244"/>
                <a:gd name="connsiteY120" fmla="*/ 507817 h 534006"/>
                <a:gd name="connsiteX121" fmla="*/ 94039 w 544244"/>
                <a:gd name="connsiteY121" fmla="*/ 507817 h 534006"/>
                <a:gd name="connsiteX122" fmla="*/ 94039 w 544244"/>
                <a:gd name="connsiteY122" fmla="*/ 502637 h 534006"/>
                <a:gd name="connsiteX123" fmla="*/ 89685 w 544244"/>
                <a:gd name="connsiteY123" fmla="*/ 502637 h 534006"/>
                <a:gd name="connsiteX124" fmla="*/ 88814 w 544244"/>
                <a:gd name="connsiteY124" fmla="*/ 502637 h 534006"/>
                <a:gd name="connsiteX125" fmla="*/ 88814 w 544244"/>
                <a:gd name="connsiteY125" fmla="*/ 497456 h 534006"/>
                <a:gd name="connsiteX126" fmla="*/ 84461 w 544244"/>
                <a:gd name="connsiteY126" fmla="*/ 497456 h 534006"/>
                <a:gd name="connsiteX127" fmla="*/ 83590 w 544244"/>
                <a:gd name="connsiteY127" fmla="*/ 497456 h 534006"/>
                <a:gd name="connsiteX128" fmla="*/ 83590 w 544244"/>
                <a:gd name="connsiteY128" fmla="*/ 492276 h 534006"/>
                <a:gd name="connsiteX129" fmla="*/ 79237 w 544244"/>
                <a:gd name="connsiteY129" fmla="*/ 492276 h 534006"/>
                <a:gd name="connsiteX130" fmla="*/ 78366 w 544244"/>
                <a:gd name="connsiteY130" fmla="*/ 492276 h 534006"/>
                <a:gd name="connsiteX131" fmla="*/ 78366 w 544244"/>
                <a:gd name="connsiteY131" fmla="*/ 487095 h 534006"/>
                <a:gd name="connsiteX132" fmla="*/ 74012 w 544244"/>
                <a:gd name="connsiteY132" fmla="*/ 487095 h 534006"/>
                <a:gd name="connsiteX133" fmla="*/ 73141 w 544244"/>
                <a:gd name="connsiteY133" fmla="*/ 487095 h 534006"/>
                <a:gd name="connsiteX134" fmla="*/ 73141 w 544244"/>
                <a:gd name="connsiteY134" fmla="*/ 481914 h 534006"/>
                <a:gd name="connsiteX135" fmla="*/ 68788 w 544244"/>
                <a:gd name="connsiteY135" fmla="*/ 481914 h 534006"/>
                <a:gd name="connsiteX136" fmla="*/ 67917 w 544244"/>
                <a:gd name="connsiteY136" fmla="*/ 481914 h 534006"/>
                <a:gd name="connsiteX137" fmla="*/ 67917 w 544244"/>
                <a:gd name="connsiteY137" fmla="*/ 476734 h 534006"/>
                <a:gd name="connsiteX138" fmla="*/ 63563 w 544244"/>
                <a:gd name="connsiteY138" fmla="*/ 476734 h 534006"/>
                <a:gd name="connsiteX139" fmla="*/ 62692 w 544244"/>
                <a:gd name="connsiteY139" fmla="*/ 476734 h 534006"/>
                <a:gd name="connsiteX140" fmla="*/ 62692 w 544244"/>
                <a:gd name="connsiteY140" fmla="*/ 471553 h 534006"/>
                <a:gd name="connsiteX141" fmla="*/ 58339 w 544244"/>
                <a:gd name="connsiteY141" fmla="*/ 471553 h 534006"/>
                <a:gd name="connsiteX142" fmla="*/ 57468 w 544244"/>
                <a:gd name="connsiteY142" fmla="*/ 471553 h 534006"/>
                <a:gd name="connsiteX143" fmla="*/ 57468 w 544244"/>
                <a:gd name="connsiteY143" fmla="*/ 466373 h 534006"/>
                <a:gd name="connsiteX144" fmla="*/ 53114 w 544244"/>
                <a:gd name="connsiteY144" fmla="*/ 466373 h 534006"/>
                <a:gd name="connsiteX145" fmla="*/ 52243 w 544244"/>
                <a:gd name="connsiteY145" fmla="*/ 466373 h 534006"/>
                <a:gd name="connsiteX146" fmla="*/ 52243 w 544244"/>
                <a:gd name="connsiteY146" fmla="*/ 461192 h 534006"/>
                <a:gd name="connsiteX147" fmla="*/ 47890 w 544244"/>
                <a:gd name="connsiteY147" fmla="*/ 461192 h 534006"/>
                <a:gd name="connsiteX148" fmla="*/ 47019 w 544244"/>
                <a:gd name="connsiteY148" fmla="*/ 461192 h 534006"/>
                <a:gd name="connsiteX149" fmla="*/ 47019 w 544244"/>
                <a:gd name="connsiteY149" fmla="*/ 456012 h 534006"/>
                <a:gd name="connsiteX150" fmla="*/ 42666 w 544244"/>
                <a:gd name="connsiteY150" fmla="*/ 456012 h 534006"/>
                <a:gd name="connsiteX151" fmla="*/ 41795 w 544244"/>
                <a:gd name="connsiteY151" fmla="*/ 456012 h 534006"/>
                <a:gd name="connsiteX152" fmla="*/ 41795 w 544244"/>
                <a:gd name="connsiteY152" fmla="*/ 450831 h 534006"/>
                <a:gd name="connsiteX153" fmla="*/ 37441 w 544244"/>
                <a:gd name="connsiteY153" fmla="*/ 450831 h 534006"/>
                <a:gd name="connsiteX154" fmla="*/ 36570 w 544244"/>
                <a:gd name="connsiteY154" fmla="*/ 450831 h 534006"/>
                <a:gd name="connsiteX155" fmla="*/ 36570 w 544244"/>
                <a:gd name="connsiteY155" fmla="*/ 445650 h 534006"/>
                <a:gd name="connsiteX156" fmla="*/ 32217 w 544244"/>
                <a:gd name="connsiteY156" fmla="*/ 445650 h 534006"/>
                <a:gd name="connsiteX157" fmla="*/ 31346 w 544244"/>
                <a:gd name="connsiteY157" fmla="*/ 445650 h 534006"/>
                <a:gd name="connsiteX158" fmla="*/ 31346 w 544244"/>
                <a:gd name="connsiteY158" fmla="*/ 440469 h 534006"/>
                <a:gd name="connsiteX159" fmla="*/ 26992 w 544244"/>
                <a:gd name="connsiteY159" fmla="*/ 440469 h 534006"/>
                <a:gd name="connsiteX160" fmla="*/ 26121 w 544244"/>
                <a:gd name="connsiteY160" fmla="*/ 440469 h 534006"/>
                <a:gd name="connsiteX161" fmla="*/ 26121 w 544244"/>
                <a:gd name="connsiteY161" fmla="*/ 435289 h 534006"/>
                <a:gd name="connsiteX162" fmla="*/ 21768 w 544244"/>
                <a:gd name="connsiteY162" fmla="*/ 435289 h 534006"/>
                <a:gd name="connsiteX163" fmla="*/ 20897 w 544244"/>
                <a:gd name="connsiteY163" fmla="*/ 435289 h 534006"/>
                <a:gd name="connsiteX164" fmla="*/ 20897 w 544244"/>
                <a:gd name="connsiteY164" fmla="*/ 430108 h 534006"/>
                <a:gd name="connsiteX165" fmla="*/ 16544 w 544244"/>
                <a:gd name="connsiteY165" fmla="*/ 430108 h 534006"/>
                <a:gd name="connsiteX166" fmla="*/ 15673 w 544244"/>
                <a:gd name="connsiteY166" fmla="*/ 430108 h 534006"/>
                <a:gd name="connsiteX167" fmla="*/ 15673 w 544244"/>
                <a:gd name="connsiteY167" fmla="*/ 424928 h 534006"/>
                <a:gd name="connsiteX168" fmla="*/ 11319 w 544244"/>
                <a:gd name="connsiteY168" fmla="*/ 424928 h 534006"/>
                <a:gd name="connsiteX169" fmla="*/ 10448 w 544244"/>
                <a:gd name="connsiteY169" fmla="*/ 424928 h 534006"/>
                <a:gd name="connsiteX170" fmla="*/ 10448 w 544244"/>
                <a:gd name="connsiteY170" fmla="*/ 419747 h 534006"/>
                <a:gd name="connsiteX171" fmla="*/ 6095 w 544244"/>
                <a:gd name="connsiteY171" fmla="*/ 419747 h 534006"/>
                <a:gd name="connsiteX172" fmla="*/ 5224 w 544244"/>
                <a:gd name="connsiteY172" fmla="*/ 419747 h 534006"/>
                <a:gd name="connsiteX173" fmla="*/ 5224 w 544244"/>
                <a:gd name="connsiteY173" fmla="*/ 414567 h 534006"/>
                <a:gd name="connsiteX174" fmla="*/ 1357 w 544244"/>
                <a:gd name="connsiteY174" fmla="*/ 414567 h 534006"/>
                <a:gd name="connsiteX175" fmla="*/ 0 w 544244"/>
                <a:gd name="connsiteY175" fmla="*/ 414567 h 534006"/>
                <a:gd name="connsiteX176" fmla="*/ 0 w 544244"/>
                <a:gd name="connsiteY176" fmla="*/ 345368 h 534006"/>
                <a:gd name="connsiteX177" fmla="*/ 53838 w 544244"/>
                <a:gd name="connsiteY177" fmla="*/ 312049 h 534006"/>
                <a:gd name="connsiteX178" fmla="*/ 123059 w 544244"/>
                <a:gd name="connsiteY178" fmla="*/ 283857 h 534006"/>
                <a:gd name="connsiteX179" fmla="*/ 143569 w 544244"/>
                <a:gd name="connsiteY179" fmla="*/ 278731 h 534006"/>
                <a:gd name="connsiteX180" fmla="*/ 161515 w 544244"/>
                <a:gd name="connsiteY180" fmla="*/ 245412 h 534006"/>
                <a:gd name="connsiteX181" fmla="*/ 171770 w 544244"/>
                <a:gd name="connsiteY181" fmla="*/ 242849 h 534006"/>
                <a:gd name="connsiteX182" fmla="*/ 158951 w 544244"/>
                <a:gd name="connsiteY182" fmla="*/ 222346 h 534006"/>
                <a:gd name="connsiteX183" fmla="*/ 154574 w 544244"/>
                <a:gd name="connsiteY183" fmla="*/ 191715 h 534006"/>
                <a:gd name="connsiteX184" fmla="*/ 152805 w 544244"/>
                <a:gd name="connsiteY184" fmla="*/ 189468 h 534006"/>
                <a:gd name="connsiteX185" fmla="*/ 151356 w 544244"/>
                <a:gd name="connsiteY185" fmla="*/ 189082 h 534006"/>
                <a:gd name="connsiteX186" fmla="*/ 147582 w 544244"/>
                <a:gd name="connsiteY186" fmla="*/ 184288 h 534006"/>
                <a:gd name="connsiteX187" fmla="*/ 146132 w 544244"/>
                <a:gd name="connsiteY187" fmla="*/ 183902 h 534006"/>
                <a:gd name="connsiteX188" fmla="*/ 133314 w 544244"/>
                <a:gd name="connsiteY188" fmla="*/ 135205 h 534006"/>
                <a:gd name="connsiteX189" fmla="*/ 138441 w 544244"/>
                <a:gd name="connsiteY189" fmla="*/ 112139 h 534006"/>
                <a:gd name="connsiteX190" fmla="*/ 171770 w 544244"/>
                <a:gd name="connsiteY190" fmla="*/ 12184 h 534006"/>
                <a:gd name="connsiteX191" fmla="*/ 213430 w 544244"/>
                <a:gd name="connsiteY191" fmla="*/ 650 h 53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544244" h="534006">
                  <a:moveTo>
                    <a:pt x="213430" y="650"/>
                  </a:moveTo>
                  <a:cubicBezTo>
                    <a:pt x="230094" y="-1272"/>
                    <a:pt x="248681" y="651"/>
                    <a:pt x="266627" y="12184"/>
                  </a:cubicBezTo>
                  <a:cubicBezTo>
                    <a:pt x="276882" y="19873"/>
                    <a:pt x="276882" y="19873"/>
                    <a:pt x="276882" y="19873"/>
                  </a:cubicBezTo>
                  <a:cubicBezTo>
                    <a:pt x="289701" y="22436"/>
                    <a:pt x="289701" y="22436"/>
                    <a:pt x="289701" y="22436"/>
                  </a:cubicBezTo>
                  <a:lnTo>
                    <a:pt x="294461" y="27523"/>
                  </a:lnTo>
                  <a:lnTo>
                    <a:pt x="294925" y="27616"/>
                  </a:lnTo>
                  <a:lnTo>
                    <a:pt x="299687" y="32704"/>
                  </a:lnTo>
                  <a:lnTo>
                    <a:pt x="300149" y="32797"/>
                  </a:lnTo>
                  <a:lnTo>
                    <a:pt x="304909" y="37884"/>
                  </a:lnTo>
                  <a:lnTo>
                    <a:pt x="305374" y="37977"/>
                  </a:lnTo>
                  <a:lnTo>
                    <a:pt x="310136" y="43065"/>
                  </a:lnTo>
                  <a:lnTo>
                    <a:pt x="310598" y="43158"/>
                  </a:lnTo>
                  <a:lnTo>
                    <a:pt x="315359" y="48245"/>
                  </a:lnTo>
                  <a:lnTo>
                    <a:pt x="315822" y="48338"/>
                  </a:lnTo>
                  <a:lnTo>
                    <a:pt x="320583" y="53426"/>
                  </a:lnTo>
                  <a:lnTo>
                    <a:pt x="321047" y="53519"/>
                  </a:lnTo>
                  <a:lnTo>
                    <a:pt x="325809" y="58607"/>
                  </a:lnTo>
                  <a:lnTo>
                    <a:pt x="326271" y="58700"/>
                  </a:lnTo>
                  <a:lnTo>
                    <a:pt x="331032" y="63788"/>
                  </a:lnTo>
                  <a:lnTo>
                    <a:pt x="331496" y="63881"/>
                  </a:lnTo>
                  <a:lnTo>
                    <a:pt x="336257" y="68968"/>
                  </a:lnTo>
                  <a:lnTo>
                    <a:pt x="336720" y="69061"/>
                  </a:lnTo>
                  <a:lnTo>
                    <a:pt x="341482" y="74149"/>
                  </a:lnTo>
                  <a:lnTo>
                    <a:pt x="341944" y="74242"/>
                  </a:lnTo>
                  <a:lnTo>
                    <a:pt x="346704" y="79329"/>
                  </a:lnTo>
                  <a:lnTo>
                    <a:pt x="347169" y="79422"/>
                  </a:lnTo>
                  <a:lnTo>
                    <a:pt x="351931" y="84510"/>
                  </a:lnTo>
                  <a:lnTo>
                    <a:pt x="352393" y="84603"/>
                  </a:lnTo>
                  <a:lnTo>
                    <a:pt x="357153" y="89690"/>
                  </a:lnTo>
                  <a:lnTo>
                    <a:pt x="357618" y="89783"/>
                  </a:lnTo>
                  <a:lnTo>
                    <a:pt x="362380" y="94871"/>
                  </a:lnTo>
                  <a:lnTo>
                    <a:pt x="362842" y="94964"/>
                  </a:lnTo>
                  <a:lnTo>
                    <a:pt x="367603" y="100052"/>
                  </a:lnTo>
                  <a:lnTo>
                    <a:pt x="368067" y="100145"/>
                  </a:lnTo>
                  <a:lnTo>
                    <a:pt x="372828" y="105232"/>
                  </a:lnTo>
                  <a:lnTo>
                    <a:pt x="373291" y="105325"/>
                  </a:lnTo>
                  <a:lnTo>
                    <a:pt x="378053" y="110413"/>
                  </a:lnTo>
                  <a:lnTo>
                    <a:pt x="378515" y="110506"/>
                  </a:lnTo>
                  <a:lnTo>
                    <a:pt x="383275" y="115593"/>
                  </a:lnTo>
                  <a:lnTo>
                    <a:pt x="383740" y="115686"/>
                  </a:lnTo>
                  <a:lnTo>
                    <a:pt x="388502" y="120774"/>
                  </a:lnTo>
                  <a:lnTo>
                    <a:pt x="388964" y="120867"/>
                  </a:lnTo>
                  <a:lnTo>
                    <a:pt x="393725" y="125955"/>
                  </a:lnTo>
                  <a:lnTo>
                    <a:pt x="394189" y="126048"/>
                  </a:lnTo>
                  <a:lnTo>
                    <a:pt x="398950" y="131135"/>
                  </a:lnTo>
                  <a:lnTo>
                    <a:pt x="399413" y="131228"/>
                  </a:lnTo>
                  <a:lnTo>
                    <a:pt x="404175" y="136316"/>
                  </a:lnTo>
                  <a:lnTo>
                    <a:pt x="404637" y="136409"/>
                  </a:lnTo>
                  <a:lnTo>
                    <a:pt x="409397" y="141496"/>
                  </a:lnTo>
                  <a:lnTo>
                    <a:pt x="409862" y="141589"/>
                  </a:lnTo>
                  <a:lnTo>
                    <a:pt x="414624" y="146677"/>
                  </a:lnTo>
                  <a:lnTo>
                    <a:pt x="415086" y="146770"/>
                  </a:lnTo>
                  <a:lnTo>
                    <a:pt x="419846" y="151857"/>
                  </a:lnTo>
                  <a:lnTo>
                    <a:pt x="420311" y="151950"/>
                  </a:lnTo>
                  <a:lnTo>
                    <a:pt x="425073" y="157038"/>
                  </a:lnTo>
                  <a:lnTo>
                    <a:pt x="425535" y="157131"/>
                  </a:lnTo>
                  <a:lnTo>
                    <a:pt x="430297" y="162219"/>
                  </a:lnTo>
                  <a:lnTo>
                    <a:pt x="430759" y="162312"/>
                  </a:lnTo>
                  <a:lnTo>
                    <a:pt x="435519" y="167399"/>
                  </a:lnTo>
                  <a:lnTo>
                    <a:pt x="435984" y="167492"/>
                  </a:lnTo>
                  <a:lnTo>
                    <a:pt x="440746" y="172580"/>
                  </a:lnTo>
                  <a:lnTo>
                    <a:pt x="441208" y="172673"/>
                  </a:lnTo>
                  <a:lnTo>
                    <a:pt x="445968" y="177760"/>
                  </a:lnTo>
                  <a:lnTo>
                    <a:pt x="446433" y="177853"/>
                  </a:lnTo>
                  <a:lnTo>
                    <a:pt x="451195" y="182941"/>
                  </a:lnTo>
                  <a:lnTo>
                    <a:pt x="451657" y="183034"/>
                  </a:lnTo>
                  <a:lnTo>
                    <a:pt x="456419" y="188122"/>
                  </a:lnTo>
                  <a:lnTo>
                    <a:pt x="456881" y="188215"/>
                  </a:lnTo>
                  <a:lnTo>
                    <a:pt x="461641" y="193302"/>
                  </a:lnTo>
                  <a:lnTo>
                    <a:pt x="462106" y="193395"/>
                  </a:lnTo>
                  <a:lnTo>
                    <a:pt x="466868" y="198483"/>
                  </a:lnTo>
                  <a:lnTo>
                    <a:pt x="467330" y="198576"/>
                  </a:lnTo>
                  <a:lnTo>
                    <a:pt x="472090" y="203663"/>
                  </a:lnTo>
                  <a:lnTo>
                    <a:pt x="472555" y="203756"/>
                  </a:lnTo>
                  <a:lnTo>
                    <a:pt x="477317" y="208844"/>
                  </a:lnTo>
                  <a:lnTo>
                    <a:pt x="477779" y="208937"/>
                  </a:lnTo>
                  <a:lnTo>
                    <a:pt x="482540" y="214024"/>
                  </a:lnTo>
                  <a:lnTo>
                    <a:pt x="483003" y="214117"/>
                  </a:lnTo>
                  <a:lnTo>
                    <a:pt x="487764" y="219205"/>
                  </a:lnTo>
                  <a:lnTo>
                    <a:pt x="488228" y="219298"/>
                  </a:lnTo>
                  <a:lnTo>
                    <a:pt x="492990" y="224386"/>
                  </a:lnTo>
                  <a:lnTo>
                    <a:pt x="493452" y="224479"/>
                  </a:lnTo>
                  <a:lnTo>
                    <a:pt x="498212" y="229566"/>
                  </a:lnTo>
                  <a:lnTo>
                    <a:pt x="498677" y="229659"/>
                  </a:lnTo>
                  <a:lnTo>
                    <a:pt x="503439" y="234747"/>
                  </a:lnTo>
                  <a:lnTo>
                    <a:pt x="503901" y="234840"/>
                  </a:lnTo>
                  <a:lnTo>
                    <a:pt x="508662" y="239928"/>
                  </a:lnTo>
                  <a:lnTo>
                    <a:pt x="509126" y="240021"/>
                  </a:lnTo>
                  <a:lnTo>
                    <a:pt x="513887" y="245108"/>
                  </a:lnTo>
                  <a:lnTo>
                    <a:pt x="514350" y="245201"/>
                  </a:lnTo>
                  <a:lnTo>
                    <a:pt x="519112" y="250289"/>
                  </a:lnTo>
                  <a:lnTo>
                    <a:pt x="519574" y="250382"/>
                  </a:lnTo>
                  <a:lnTo>
                    <a:pt x="524334" y="255469"/>
                  </a:lnTo>
                  <a:lnTo>
                    <a:pt x="524799" y="255562"/>
                  </a:lnTo>
                  <a:lnTo>
                    <a:pt x="529561" y="260650"/>
                  </a:lnTo>
                  <a:lnTo>
                    <a:pt x="530023" y="260743"/>
                  </a:lnTo>
                  <a:lnTo>
                    <a:pt x="534784" y="265831"/>
                  </a:lnTo>
                  <a:lnTo>
                    <a:pt x="535248" y="265924"/>
                  </a:lnTo>
                  <a:lnTo>
                    <a:pt x="540009" y="271011"/>
                  </a:lnTo>
                  <a:lnTo>
                    <a:pt x="540472" y="271104"/>
                  </a:lnTo>
                  <a:lnTo>
                    <a:pt x="544244" y="275134"/>
                  </a:lnTo>
                  <a:lnTo>
                    <a:pt x="544244" y="421556"/>
                  </a:lnTo>
                  <a:cubicBezTo>
                    <a:pt x="544244" y="483660"/>
                    <a:pt x="493898" y="534006"/>
                    <a:pt x="431794" y="534006"/>
                  </a:cubicBezTo>
                  <a:lnTo>
                    <a:pt x="125385" y="534006"/>
                  </a:lnTo>
                  <a:lnTo>
                    <a:pt x="125385" y="533720"/>
                  </a:lnTo>
                  <a:lnTo>
                    <a:pt x="121032" y="533720"/>
                  </a:lnTo>
                  <a:cubicBezTo>
                    <a:pt x="120161" y="533720"/>
                    <a:pt x="120161" y="533720"/>
                    <a:pt x="120161" y="533720"/>
                  </a:cubicBezTo>
                  <a:lnTo>
                    <a:pt x="120161" y="528540"/>
                  </a:lnTo>
                  <a:lnTo>
                    <a:pt x="115807" y="528540"/>
                  </a:lnTo>
                  <a:cubicBezTo>
                    <a:pt x="114936" y="528540"/>
                    <a:pt x="114936" y="528540"/>
                    <a:pt x="114936" y="528540"/>
                  </a:cubicBezTo>
                  <a:lnTo>
                    <a:pt x="114936" y="523359"/>
                  </a:lnTo>
                  <a:lnTo>
                    <a:pt x="110583" y="523359"/>
                  </a:lnTo>
                  <a:cubicBezTo>
                    <a:pt x="109712" y="523359"/>
                    <a:pt x="109712" y="523359"/>
                    <a:pt x="109712" y="523359"/>
                  </a:cubicBezTo>
                  <a:lnTo>
                    <a:pt x="109712" y="518179"/>
                  </a:lnTo>
                  <a:lnTo>
                    <a:pt x="105359" y="518179"/>
                  </a:lnTo>
                  <a:cubicBezTo>
                    <a:pt x="104488" y="518179"/>
                    <a:pt x="104488" y="518179"/>
                    <a:pt x="104488" y="518179"/>
                  </a:cubicBezTo>
                  <a:lnTo>
                    <a:pt x="104488" y="512998"/>
                  </a:lnTo>
                  <a:lnTo>
                    <a:pt x="100134" y="512998"/>
                  </a:lnTo>
                  <a:cubicBezTo>
                    <a:pt x="99263" y="512998"/>
                    <a:pt x="99263" y="512998"/>
                    <a:pt x="99263" y="512998"/>
                  </a:cubicBezTo>
                  <a:lnTo>
                    <a:pt x="99263" y="507817"/>
                  </a:lnTo>
                  <a:lnTo>
                    <a:pt x="94910" y="507817"/>
                  </a:lnTo>
                  <a:cubicBezTo>
                    <a:pt x="94039" y="507817"/>
                    <a:pt x="94039" y="507817"/>
                    <a:pt x="94039" y="507817"/>
                  </a:cubicBezTo>
                  <a:lnTo>
                    <a:pt x="94039" y="502637"/>
                  </a:lnTo>
                  <a:lnTo>
                    <a:pt x="89685" y="502637"/>
                  </a:lnTo>
                  <a:cubicBezTo>
                    <a:pt x="88814" y="502637"/>
                    <a:pt x="88814" y="502637"/>
                    <a:pt x="88814" y="502637"/>
                  </a:cubicBezTo>
                  <a:lnTo>
                    <a:pt x="88814" y="497456"/>
                  </a:lnTo>
                  <a:lnTo>
                    <a:pt x="84461" y="497456"/>
                  </a:lnTo>
                  <a:cubicBezTo>
                    <a:pt x="83590" y="497456"/>
                    <a:pt x="83590" y="497456"/>
                    <a:pt x="83590" y="497456"/>
                  </a:cubicBezTo>
                  <a:lnTo>
                    <a:pt x="83590" y="492276"/>
                  </a:lnTo>
                  <a:lnTo>
                    <a:pt x="79237" y="492276"/>
                  </a:lnTo>
                  <a:cubicBezTo>
                    <a:pt x="78366" y="492276"/>
                    <a:pt x="78366" y="492276"/>
                    <a:pt x="78366" y="492276"/>
                  </a:cubicBezTo>
                  <a:lnTo>
                    <a:pt x="78366" y="487095"/>
                  </a:lnTo>
                  <a:lnTo>
                    <a:pt x="74012" y="487095"/>
                  </a:lnTo>
                  <a:cubicBezTo>
                    <a:pt x="73141" y="487095"/>
                    <a:pt x="73141" y="487095"/>
                    <a:pt x="73141" y="487095"/>
                  </a:cubicBezTo>
                  <a:lnTo>
                    <a:pt x="73141" y="481914"/>
                  </a:lnTo>
                  <a:lnTo>
                    <a:pt x="68788" y="481914"/>
                  </a:lnTo>
                  <a:cubicBezTo>
                    <a:pt x="67917" y="481914"/>
                    <a:pt x="67917" y="481914"/>
                    <a:pt x="67917" y="481914"/>
                  </a:cubicBezTo>
                  <a:lnTo>
                    <a:pt x="67917" y="476734"/>
                  </a:lnTo>
                  <a:lnTo>
                    <a:pt x="63563" y="476734"/>
                  </a:lnTo>
                  <a:cubicBezTo>
                    <a:pt x="62692" y="476734"/>
                    <a:pt x="62692" y="476734"/>
                    <a:pt x="62692" y="476734"/>
                  </a:cubicBezTo>
                  <a:lnTo>
                    <a:pt x="62692" y="471553"/>
                  </a:lnTo>
                  <a:lnTo>
                    <a:pt x="58339" y="471553"/>
                  </a:lnTo>
                  <a:cubicBezTo>
                    <a:pt x="57468" y="471553"/>
                    <a:pt x="57468" y="471553"/>
                    <a:pt x="57468" y="471553"/>
                  </a:cubicBezTo>
                  <a:lnTo>
                    <a:pt x="57468" y="466373"/>
                  </a:lnTo>
                  <a:lnTo>
                    <a:pt x="53114" y="466373"/>
                  </a:lnTo>
                  <a:cubicBezTo>
                    <a:pt x="52243" y="466373"/>
                    <a:pt x="52243" y="466373"/>
                    <a:pt x="52243" y="466373"/>
                  </a:cubicBezTo>
                  <a:lnTo>
                    <a:pt x="52243" y="461192"/>
                  </a:lnTo>
                  <a:lnTo>
                    <a:pt x="47890" y="461192"/>
                  </a:lnTo>
                  <a:cubicBezTo>
                    <a:pt x="47019" y="461192"/>
                    <a:pt x="47019" y="461192"/>
                    <a:pt x="47019" y="461192"/>
                  </a:cubicBezTo>
                  <a:lnTo>
                    <a:pt x="47019" y="456012"/>
                  </a:lnTo>
                  <a:lnTo>
                    <a:pt x="42666" y="456012"/>
                  </a:lnTo>
                  <a:cubicBezTo>
                    <a:pt x="41795" y="456012"/>
                    <a:pt x="41795" y="456012"/>
                    <a:pt x="41795" y="456012"/>
                  </a:cubicBezTo>
                  <a:lnTo>
                    <a:pt x="41795" y="450831"/>
                  </a:lnTo>
                  <a:lnTo>
                    <a:pt x="37441" y="450831"/>
                  </a:lnTo>
                  <a:cubicBezTo>
                    <a:pt x="36570" y="450831"/>
                    <a:pt x="36570" y="450831"/>
                    <a:pt x="36570" y="450831"/>
                  </a:cubicBezTo>
                  <a:lnTo>
                    <a:pt x="36570" y="445650"/>
                  </a:lnTo>
                  <a:lnTo>
                    <a:pt x="32217" y="445650"/>
                  </a:lnTo>
                  <a:cubicBezTo>
                    <a:pt x="31346" y="445650"/>
                    <a:pt x="31346" y="445650"/>
                    <a:pt x="31346" y="445650"/>
                  </a:cubicBezTo>
                  <a:lnTo>
                    <a:pt x="31346" y="440469"/>
                  </a:lnTo>
                  <a:lnTo>
                    <a:pt x="26992" y="440469"/>
                  </a:lnTo>
                  <a:cubicBezTo>
                    <a:pt x="26121" y="440469"/>
                    <a:pt x="26121" y="440469"/>
                    <a:pt x="26121" y="440469"/>
                  </a:cubicBezTo>
                  <a:lnTo>
                    <a:pt x="26121" y="435289"/>
                  </a:lnTo>
                  <a:lnTo>
                    <a:pt x="21768" y="435289"/>
                  </a:lnTo>
                  <a:cubicBezTo>
                    <a:pt x="20897" y="435289"/>
                    <a:pt x="20897" y="435289"/>
                    <a:pt x="20897" y="435289"/>
                  </a:cubicBezTo>
                  <a:lnTo>
                    <a:pt x="20897" y="430108"/>
                  </a:lnTo>
                  <a:lnTo>
                    <a:pt x="16544" y="430108"/>
                  </a:lnTo>
                  <a:cubicBezTo>
                    <a:pt x="15673" y="430108"/>
                    <a:pt x="15673" y="430108"/>
                    <a:pt x="15673" y="430108"/>
                  </a:cubicBezTo>
                  <a:lnTo>
                    <a:pt x="15673" y="424928"/>
                  </a:lnTo>
                  <a:lnTo>
                    <a:pt x="11319" y="424928"/>
                  </a:lnTo>
                  <a:cubicBezTo>
                    <a:pt x="10448" y="424928"/>
                    <a:pt x="10448" y="424928"/>
                    <a:pt x="10448" y="424928"/>
                  </a:cubicBezTo>
                  <a:lnTo>
                    <a:pt x="10448" y="419747"/>
                  </a:lnTo>
                  <a:lnTo>
                    <a:pt x="6095" y="419747"/>
                  </a:lnTo>
                  <a:cubicBezTo>
                    <a:pt x="5224" y="419747"/>
                    <a:pt x="5224" y="419747"/>
                    <a:pt x="5224" y="419747"/>
                  </a:cubicBezTo>
                  <a:lnTo>
                    <a:pt x="5224" y="414567"/>
                  </a:lnTo>
                  <a:lnTo>
                    <a:pt x="1357" y="414567"/>
                  </a:lnTo>
                  <a:cubicBezTo>
                    <a:pt x="0" y="414567"/>
                    <a:pt x="0" y="414567"/>
                    <a:pt x="0" y="414567"/>
                  </a:cubicBezTo>
                  <a:cubicBezTo>
                    <a:pt x="0" y="394064"/>
                    <a:pt x="0" y="360745"/>
                    <a:pt x="0" y="345368"/>
                  </a:cubicBezTo>
                  <a:cubicBezTo>
                    <a:pt x="7691" y="324864"/>
                    <a:pt x="33329" y="322301"/>
                    <a:pt x="53838" y="312049"/>
                  </a:cubicBezTo>
                  <a:cubicBezTo>
                    <a:pt x="76912" y="301797"/>
                    <a:pt x="99985" y="291546"/>
                    <a:pt x="123059" y="283857"/>
                  </a:cubicBezTo>
                  <a:cubicBezTo>
                    <a:pt x="130750" y="281294"/>
                    <a:pt x="135878" y="278731"/>
                    <a:pt x="143569" y="278731"/>
                  </a:cubicBezTo>
                  <a:cubicBezTo>
                    <a:pt x="151260" y="271042"/>
                    <a:pt x="156387" y="255664"/>
                    <a:pt x="161515" y="245412"/>
                  </a:cubicBezTo>
                  <a:cubicBezTo>
                    <a:pt x="171770" y="242849"/>
                    <a:pt x="171770" y="242849"/>
                    <a:pt x="171770" y="242849"/>
                  </a:cubicBezTo>
                  <a:cubicBezTo>
                    <a:pt x="169206" y="232598"/>
                    <a:pt x="161515" y="232598"/>
                    <a:pt x="158951" y="222346"/>
                  </a:cubicBezTo>
                  <a:lnTo>
                    <a:pt x="154574" y="191715"/>
                  </a:lnTo>
                  <a:lnTo>
                    <a:pt x="152805" y="189468"/>
                  </a:lnTo>
                  <a:lnTo>
                    <a:pt x="151356" y="189082"/>
                  </a:lnTo>
                  <a:lnTo>
                    <a:pt x="147582" y="184288"/>
                  </a:lnTo>
                  <a:lnTo>
                    <a:pt x="146132" y="183902"/>
                  </a:lnTo>
                  <a:cubicBezTo>
                    <a:pt x="133314" y="176213"/>
                    <a:pt x="133314" y="145457"/>
                    <a:pt x="133314" y="135205"/>
                  </a:cubicBezTo>
                  <a:cubicBezTo>
                    <a:pt x="130750" y="127517"/>
                    <a:pt x="141005" y="124954"/>
                    <a:pt x="138441" y="112139"/>
                  </a:cubicBezTo>
                  <a:cubicBezTo>
                    <a:pt x="125623" y="50628"/>
                    <a:pt x="143569" y="22436"/>
                    <a:pt x="171770" y="12184"/>
                  </a:cubicBezTo>
                  <a:cubicBezTo>
                    <a:pt x="182025" y="8339"/>
                    <a:pt x="196766" y="2573"/>
                    <a:pt x="213430" y="65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64" name="Freeform 897">
              <a:extLst>
                <a:ext uri="{FF2B5EF4-FFF2-40B4-BE49-F238E27FC236}">
                  <a16:creationId xmlns:a16="http://schemas.microsoft.com/office/drawing/2014/main" id="{10080650-E4E1-4508-8E37-3262E7C0E876}"/>
                </a:ext>
              </a:extLst>
            </p:cNvPr>
            <p:cNvSpPr>
              <a:spLocks/>
            </p:cNvSpPr>
            <p:nvPr/>
          </p:nvSpPr>
          <p:spPr bwMode="auto">
            <a:xfrm>
              <a:off x="2326755" y="5446395"/>
              <a:ext cx="446088" cy="425450"/>
            </a:xfrm>
            <a:custGeom>
              <a:avLst/>
              <a:gdLst>
                <a:gd name="T0" fmla="*/ 118 w 174"/>
                <a:gd name="T1" fmla="*/ 20 h 166"/>
                <a:gd name="T2" fmla="*/ 119 w 174"/>
                <a:gd name="T3" fmla="*/ 32 h 166"/>
                <a:gd name="T4" fmla="*/ 118 w 174"/>
                <a:gd name="T5" fmla="*/ 49 h 166"/>
                <a:gd name="T6" fmla="*/ 120 w 174"/>
                <a:gd name="T7" fmla="*/ 54 h 166"/>
                <a:gd name="T8" fmla="*/ 121 w 174"/>
                <a:gd name="T9" fmla="*/ 67 h 166"/>
                <a:gd name="T10" fmla="*/ 118 w 174"/>
                <a:gd name="T11" fmla="*/ 74 h 166"/>
                <a:gd name="T12" fmla="*/ 113 w 174"/>
                <a:gd name="T13" fmla="*/ 79 h 166"/>
                <a:gd name="T14" fmla="*/ 111 w 174"/>
                <a:gd name="T15" fmla="*/ 90 h 166"/>
                <a:gd name="T16" fmla="*/ 106 w 174"/>
                <a:gd name="T17" fmla="*/ 100 h 166"/>
                <a:gd name="T18" fmla="*/ 111 w 174"/>
                <a:gd name="T19" fmla="*/ 100 h 166"/>
                <a:gd name="T20" fmla="*/ 118 w 174"/>
                <a:gd name="T21" fmla="*/ 113 h 166"/>
                <a:gd name="T22" fmla="*/ 126 w 174"/>
                <a:gd name="T23" fmla="*/ 115 h 166"/>
                <a:gd name="T24" fmla="*/ 153 w 174"/>
                <a:gd name="T25" fmla="*/ 126 h 166"/>
                <a:gd name="T26" fmla="*/ 174 w 174"/>
                <a:gd name="T27" fmla="*/ 139 h 166"/>
                <a:gd name="T28" fmla="*/ 174 w 174"/>
                <a:gd name="T29" fmla="*/ 166 h 166"/>
                <a:gd name="T30" fmla="*/ 0 w 174"/>
                <a:gd name="T31" fmla="*/ 166 h 166"/>
                <a:gd name="T32" fmla="*/ 0 w 174"/>
                <a:gd name="T33" fmla="*/ 139 h 166"/>
                <a:gd name="T34" fmla="*/ 21 w 174"/>
                <a:gd name="T35" fmla="*/ 126 h 166"/>
                <a:gd name="T36" fmla="*/ 48 w 174"/>
                <a:gd name="T37" fmla="*/ 115 h 166"/>
                <a:gd name="T38" fmla="*/ 56 w 174"/>
                <a:gd name="T39" fmla="*/ 113 h 166"/>
                <a:gd name="T40" fmla="*/ 63 w 174"/>
                <a:gd name="T41" fmla="*/ 100 h 166"/>
                <a:gd name="T42" fmla="*/ 67 w 174"/>
                <a:gd name="T43" fmla="*/ 99 h 166"/>
                <a:gd name="T44" fmla="*/ 62 w 174"/>
                <a:gd name="T45" fmla="*/ 91 h 166"/>
                <a:gd name="T46" fmla="*/ 60 w 174"/>
                <a:gd name="T47" fmla="*/ 77 h 166"/>
                <a:gd name="T48" fmla="*/ 57 w 174"/>
                <a:gd name="T49" fmla="*/ 76 h 166"/>
                <a:gd name="T50" fmla="*/ 52 w 174"/>
                <a:gd name="T51" fmla="*/ 57 h 166"/>
                <a:gd name="T52" fmla="*/ 54 w 174"/>
                <a:gd name="T53" fmla="*/ 48 h 166"/>
                <a:gd name="T54" fmla="*/ 67 w 174"/>
                <a:gd name="T55" fmla="*/ 9 h 166"/>
                <a:gd name="T56" fmla="*/ 104 w 174"/>
                <a:gd name="T57" fmla="*/ 9 h 166"/>
                <a:gd name="T58" fmla="*/ 108 w 174"/>
                <a:gd name="T59" fmla="*/ 12 h 166"/>
                <a:gd name="T60" fmla="*/ 113 w 174"/>
                <a:gd name="T61" fmla="*/ 13 h 166"/>
                <a:gd name="T62" fmla="*/ 118 w 174"/>
                <a:gd name="T63"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rgbClr val="000000"/>
                </a:solidFill>
                <a:latin typeface="+mj-lt"/>
              </a:endParaRPr>
            </a:p>
          </p:txBody>
        </p:sp>
      </p:grpSp>
      <p:grpSp>
        <p:nvGrpSpPr>
          <p:cNvPr id="49" name="组合 48">
            <a:extLst>
              <a:ext uri="{FF2B5EF4-FFF2-40B4-BE49-F238E27FC236}">
                <a16:creationId xmlns:a16="http://schemas.microsoft.com/office/drawing/2014/main" id="{12233177-2781-4013-8C85-EB765D90D2F0}"/>
              </a:ext>
            </a:extLst>
          </p:cNvPr>
          <p:cNvGrpSpPr/>
          <p:nvPr userDrawn="1"/>
        </p:nvGrpSpPr>
        <p:grpSpPr>
          <a:xfrm>
            <a:off x="11074399" y="306386"/>
            <a:ext cx="674689" cy="674689"/>
            <a:chOff x="11074399" y="306386"/>
            <a:chExt cx="674689" cy="674689"/>
          </a:xfrm>
        </p:grpSpPr>
        <p:sp>
          <p:nvSpPr>
            <p:cNvPr id="50" name="矩形: 圆角 49">
              <a:extLst>
                <a:ext uri="{FF2B5EF4-FFF2-40B4-BE49-F238E27FC236}">
                  <a16:creationId xmlns:a16="http://schemas.microsoft.com/office/drawing/2014/main" id="{71D1DB7D-1006-47E9-8C3F-B3D68A01E686}"/>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51" name="任意多边形: 形状 50">
              <a:extLst>
                <a:ext uri="{FF2B5EF4-FFF2-40B4-BE49-F238E27FC236}">
                  <a16:creationId xmlns:a16="http://schemas.microsoft.com/office/drawing/2014/main" id="{D043F74C-0455-4560-A40E-F3A5E399A4EB}"/>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52" name="Freeform 193">
              <a:extLst>
                <a:ext uri="{FF2B5EF4-FFF2-40B4-BE49-F238E27FC236}">
                  <a16:creationId xmlns:a16="http://schemas.microsoft.com/office/drawing/2014/main" id="{B940BE0F-4289-450E-A332-3A8720E5B96A}"/>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5" name="文本占位符 3">
            <a:extLst>
              <a:ext uri="{FF2B5EF4-FFF2-40B4-BE49-F238E27FC236}">
                <a16:creationId xmlns:a16="http://schemas.microsoft.com/office/drawing/2014/main" id="{8AB4227C-E76D-4EB2-9E3E-1DAFB94C9681}"/>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自我介绍页面</a:t>
            </a:r>
          </a:p>
        </p:txBody>
      </p:sp>
    </p:spTree>
    <p:extLst>
      <p:ext uri="{BB962C8B-B14F-4D97-AF65-F5344CB8AC3E}">
        <p14:creationId xmlns:p14="http://schemas.microsoft.com/office/powerpoint/2010/main" val="1027854047"/>
      </p:ext>
    </p:extLst>
  </p:cSld>
  <p:clrMapOvr>
    <a:overrideClrMapping bg1="lt1" tx1="dk1" bg2="lt2" tx2="dk2" accent1="accent1" accent2="accent2" accent3="accent3" accent4="accent4" accent5="accent5" accent6="accent6" hlink="hlink" folHlink="folHlink"/>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团队介绍">
    <p:bg>
      <p:bgPr>
        <a:solidFill>
          <a:schemeClr val="bg1">
            <a:lumMod val="95000"/>
          </a:schemeClr>
        </a:solidFill>
        <a:effectLst/>
      </p:bgPr>
    </p:bg>
    <p:spTree>
      <p:nvGrpSpPr>
        <p:cNvPr id="1" name=""/>
        <p:cNvGrpSpPr/>
        <p:nvPr/>
      </p:nvGrpSpPr>
      <p:grpSpPr>
        <a:xfrm>
          <a:off x="0" y="0"/>
          <a:ext cx="0" cy="0"/>
          <a:chOff x="0" y="0"/>
          <a:chExt cx="0" cy="0"/>
        </a:xfrm>
      </p:grpSpPr>
      <p:sp>
        <p:nvSpPr>
          <p:cNvPr id="56" name="矩形: 圆角 55">
            <a:extLst>
              <a:ext uri="{FF2B5EF4-FFF2-40B4-BE49-F238E27FC236}">
                <a16:creationId xmlns:a16="http://schemas.microsoft.com/office/drawing/2014/main" id="{8731860E-6BCC-4A5A-B168-FE1B6C6452EB}"/>
              </a:ext>
            </a:extLst>
          </p:cNvPr>
          <p:cNvSpPr/>
          <p:nvPr userDrawn="1"/>
        </p:nvSpPr>
        <p:spPr>
          <a:xfrm>
            <a:off x="437849" y="3429000"/>
            <a:ext cx="3499151" cy="2368201"/>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2" name="文本占位符 1">
            <a:extLst>
              <a:ext uri="{FF2B5EF4-FFF2-40B4-BE49-F238E27FC236}">
                <a16:creationId xmlns:a16="http://schemas.microsoft.com/office/drawing/2014/main" id="{E7077661-8ADB-48BB-97EB-C888BBDBED9C}"/>
              </a:ext>
            </a:extLst>
          </p:cNvPr>
          <p:cNvSpPr>
            <a:spLocks noGrp="1"/>
          </p:cNvSpPr>
          <p:nvPr userDrawn="1">
            <p:ph type="body" sz="quarter" idx="24" hasCustomPrompt="1"/>
          </p:nvPr>
        </p:nvSpPr>
        <p:spPr>
          <a:xfrm>
            <a:off x="601481" y="3512116"/>
            <a:ext cx="3233919" cy="221785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p:txBody>
      </p:sp>
      <p:cxnSp>
        <p:nvCxnSpPr>
          <p:cNvPr id="39" name="直接连接符 38">
            <a:extLst>
              <a:ext uri="{FF2B5EF4-FFF2-40B4-BE49-F238E27FC236}">
                <a16:creationId xmlns:a16="http://schemas.microsoft.com/office/drawing/2014/main" id="{14C81526-2F46-4ED2-9435-05107DB0CC9F}"/>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40" name="图形 13">
            <a:extLst>
              <a:ext uri="{FF2B5EF4-FFF2-40B4-BE49-F238E27FC236}">
                <a16:creationId xmlns:a16="http://schemas.microsoft.com/office/drawing/2014/main" id="{1AB2C35E-6997-4BA3-9247-9D2FF12BB00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41" name="任意多边形: 形状 40">
              <a:extLst>
                <a:ext uri="{FF2B5EF4-FFF2-40B4-BE49-F238E27FC236}">
                  <a16:creationId xmlns:a16="http://schemas.microsoft.com/office/drawing/2014/main" id="{91E06F1F-9716-48FE-A874-BFDC24182DCA}"/>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42" name="任意多边形: 形状 41">
              <a:extLst>
                <a:ext uri="{FF2B5EF4-FFF2-40B4-BE49-F238E27FC236}">
                  <a16:creationId xmlns:a16="http://schemas.microsoft.com/office/drawing/2014/main" id="{8BD743A3-6713-4AF4-8133-EBC99ACE7B98}"/>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43" name="任意多边形: 形状 42">
              <a:extLst>
                <a:ext uri="{FF2B5EF4-FFF2-40B4-BE49-F238E27FC236}">
                  <a16:creationId xmlns:a16="http://schemas.microsoft.com/office/drawing/2014/main" id="{CEC9D9E5-B533-457D-9F96-1D05932ECE89}"/>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44" name="任意多边形: 形状 43">
              <a:extLst>
                <a:ext uri="{FF2B5EF4-FFF2-40B4-BE49-F238E27FC236}">
                  <a16:creationId xmlns:a16="http://schemas.microsoft.com/office/drawing/2014/main" id="{2E4B3243-6841-4133-8AD0-7315088BE555}"/>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45" name="任意多边形: 形状 44">
              <a:extLst>
                <a:ext uri="{FF2B5EF4-FFF2-40B4-BE49-F238E27FC236}">
                  <a16:creationId xmlns:a16="http://schemas.microsoft.com/office/drawing/2014/main" id="{4D6E9896-1AE6-4DFE-9AB4-92B9087AB469}"/>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6" name="任意多边形: 形状 45">
              <a:extLst>
                <a:ext uri="{FF2B5EF4-FFF2-40B4-BE49-F238E27FC236}">
                  <a16:creationId xmlns:a16="http://schemas.microsoft.com/office/drawing/2014/main" id="{1E12F45E-DC34-488C-867A-62166E976FFB}"/>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7" name="矩形 46">
            <a:extLst>
              <a:ext uri="{FF2B5EF4-FFF2-40B4-BE49-F238E27FC236}">
                <a16:creationId xmlns:a16="http://schemas.microsoft.com/office/drawing/2014/main" id="{42DA49B5-9526-4A07-ADFA-C550E8D1097D}"/>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48" name="图片占位符 26">
            <a:extLst>
              <a:ext uri="{FF2B5EF4-FFF2-40B4-BE49-F238E27FC236}">
                <a16:creationId xmlns:a16="http://schemas.microsoft.com/office/drawing/2014/main" id="{15A9E504-86B9-448C-AEE1-2C29CDC0E004}"/>
              </a:ext>
            </a:extLst>
          </p:cNvPr>
          <p:cNvSpPr>
            <a:spLocks noGrp="1"/>
          </p:cNvSpPr>
          <p:nvPr>
            <p:ph type="pic" sz="quarter" idx="14"/>
          </p:nvPr>
        </p:nvSpPr>
        <p:spPr>
          <a:xfrm>
            <a:off x="509920" y="1861708"/>
            <a:ext cx="1340134" cy="1340134"/>
          </a:xfrm>
          <a:prstGeom prst="roundRect">
            <a:avLst>
              <a:gd name="adj" fmla="val 50000"/>
            </a:avLst>
          </a:prstGeom>
        </p:spPr>
        <p:txBody>
          <a:bodyPr/>
          <a:lstStyle>
            <a:lvl1pPr>
              <a:defRPr>
                <a:latin typeface="+mj-lt"/>
                <a:ea typeface="+mn-ea"/>
              </a:defRPr>
            </a:lvl1pPr>
          </a:lstStyle>
          <a:p>
            <a:endParaRPr lang="zh-CN" altLang="en-US"/>
          </a:p>
        </p:txBody>
      </p:sp>
      <p:sp>
        <p:nvSpPr>
          <p:cNvPr id="53" name="文本占位符 19">
            <a:extLst>
              <a:ext uri="{FF2B5EF4-FFF2-40B4-BE49-F238E27FC236}">
                <a16:creationId xmlns:a16="http://schemas.microsoft.com/office/drawing/2014/main" id="{062856C0-2546-4BAC-A527-8F2349B4AF20}"/>
              </a:ext>
            </a:extLst>
          </p:cNvPr>
          <p:cNvSpPr>
            <a:spLocks noGrp="1"/>
          </p:cNvSpPr>
          <p:nvPr>
            <p:ph type="body" sz="quarter" idx="26" hasCustomPrompt="1"/>
          </p:nvPr>
        </p:nvSpPr>
        <p:spPr>
          <a:xfrm>
            <a:off x="2006311" y="208294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54" name="直接连接符 53">
            <a:extLst>
              <a:ext uri="{FF2B5EF4-FFF2-40B4-BE49-F238E27FC236}">
                <a16:creationId xmlns:a16="http://schemas.microsoft.com/office/drawing/2014/main" id="{36E8C309-4538-41B5-9BBE-18A0964189B7}"/>
              </a:ext>
            </a:extLst>
          </p:cNvPr>
          <p:cNvCxnSpPr>
            <a:cxnSpLocks/>
          </p:cNvCxnSpPr>
          <p:nvPr userDrawn="1"/>
        </p:nvCxnSpPr>
        <p:spPr>
          <a:xfrm>
            <a:off x="2072621" y="2638039"/>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5" name="矩形: 圆角 54">
            <a:extLst>
              <a:ext uri="{FF2B5EF4-FFF2-40B4-BE49-F238E27FC236}">
                <a16:creationId xmlns:a16="http://schemas.microsoft.com/office/drawing/2014/main" id="{CB49C9B0-99A9-48AC-B262-6C0FFF76B2FE}"/>
              </a:ext>
            </a:extLst>
          </p:cNvPr>
          <p:cNvSpPr>
            <a:spLocks/>
          </p:cNvSpPr>
          <p:nvPr userDrawn="1"/>
        </p:nvSpPr>
        <p:spPr>
          <a:xfrm>
            <a:off x="442913" y="1794701"/>
            <a:ext cx="1474148" cy="1474148"/>
          </a:xfrm>
          <a:prstGeom prst="roundRect">
            <a:avLst>
              <a:gd name="adj" fmla="val 50000"/>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grpSp>
        <p:nvGrpSpPr>
          <p:cNvPr id="57" name="组合 56">
            <a:extLst>
              <a:ext uri="{FF2B5EF4-FFF2-40B4-BE49-F238E27FC236}">
                <a16:creationId xmlns:a16="http://schemas.microsoft.com/office/drawing/2014/main" id="{2A033730-EFB6-4EDF-8B77-D4798593A949}"/>
              </a:ext>
            </a:extLst>
          </p:cNvPr>
          <p:cNvGrpSpPr/>
          <p:nvPr userDrawn="1"/>
        </p:nvGrpSpPr>
        <p:grpSpPr>
          <a:xfrm>
            <a:off x="442911" y="306385"/>
            <a:ext cx="674689" cy="674690"/>
            <a:chOff x="4460760" y="3277921"/>
            <a:chExt cx="674689" cy="674690"/>
          </a:xfrm>
        </p:grpSpPr>
        <p:sp>
          <p:nvSpPr>
            <p:cNvPr id="58" name="矩形: 圆角 57">
              <a:extLst>
                <a:ext uri="{FF2B5EF4-FFF2-40B4-BE49-F238E27FC236}">
                  <a16:creationId xmlns:a16="http://schemas.microsoft.com/office/drawing/2014/main" id="{3E3E364E-61CC-46D3-B10E-81B7D3691877}"/>
                </a:ext>
              </a:extLst>
            </p:cNvPr>
            <p:cNvSpPr>
              <a:spLocks/>
            </p:cNvSpPr>
            <p:nvPr/>
          </p:nvSpPr>
          <p:spPr>
            <a:xfrm>
              <a:off x="4460760"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59" name="任意多边形: 形状 58">
              <a:extLst>
                <a:ext uri="{FF2B5EF4-FFF2-40B4-BE49-F238E27FC236}">
                  <a16:creationId xmlns:a16="http://schemas.microsoft.com/office/drawing/2014/main" id="{95A39527-7948-46D0-BAA7-673A3AC38806}"/>
                </a:ext>
              </a:extLst>
            </p:cNvPr>
            <p:cNvSpPr/>
            <p:nvPr/>
          </p:nvSpPr>
          <p:spPr>
            <a:xfrm>
              <a:off x="4554846" y="3385355"/>
              <a:ext cx="580603" cy="567256"/>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微软雅黑" panose="020B0503020204020204" pitchFamily="34" charset="-122"/>
                <a:cs typeface="阿里巴巴普惠体" panose="00020600040101010101" pitchFamily="18" charset="-122"/>
              </a:endParaRPr>
            </a:p>
          </p:txBody>
        </p:sp>
        <p:sp>
          <p:nvSpPr>
            <p:cNvPr id="60" name="任意多边形: 形状 59">
              <a:extLst>
                <a:ext uri="{FF2B5EF4-FFF2-40B4-BE49-F238E27FC236}">
                  <a16:creationId xmlns:a16="http://schemas.microsoft.com/office/drawing/2014/main" id="{BF3BFC67-89E8-4C07-97C3-977E1B86E256}"/>
                </a:ext>
              </a:extLst>
            </p:cNvPr>
            <p:cNvSpPr/>
            <p:nvPr/>
          </p:nvSpPr>
          <p:spPr>
            <a:xfrm>
              <a:off x="4549040" y="3379683"/>
              <a:ext cx="498128" cy="47116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sp>
        <p:nvSpPr>
          <p:cNvPr id="29" name="文本占位符 19">
            <a:extLst>
              <a:ext uri="{FF2B5EF4-FFF2-40B4-BE49-F238E27FC236}">
                <a16:creationId xmlns:a16="http://schemas.microsoft.com/office/drawing/2014/main" id="{A1B757D3-AB4C-41E5-8D5D-D3D8D739A73D}"/>
              </a:ext>
            </a:extLst>
          </p:cNvPr>
          <p:cNvSpPr>
            <a:spLocks noGrp="1"/>
          </p:cNvSpPr>
          <p:nvPr>
            <p:ph type="body" sz="quarter" idx="27" hasCustomPrompt="1"/>
          </p:nvPr>
        </p:nvSpPr>
        <p:spPr>
          <a:xfrm>
            <a:off x="2006311" y="268550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30" name="矩形: 圆角 29">
            <a:extLst>
              <a:ext uri="{FF2B5EF4-FFF2-40B4-BE49-F238E27FC236}">
                <a16:creationId xmlns:a16="http://schemas.microsoft.com/office/drawing/2014/main" id="{5997BF12-ABCB-484F-B328-FBFE590C05A6}"/>
              </a:ext>
            </a:extLst>
          </p:cNvPr>
          <p:cNvSpPr/>
          <p:nvPr userDrawn="1"/>
        </p:nvSpPr>
        <p:spPr>
          <a:xfrm>
            <a:off x="8255002" y="3429000"/>
            <a:ext cx="3499151" cy="2368201"/>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31" name="文本占位符 1">
            <a:extLst>
              <a:ext uri="{FF2B5EF4-FFF2-40B4-BE49-F238E27FC236}">
                <a16:creationId xmlns:a16="http://schemas.microsoft.com/office/drawing/2014/main" id="{99349CC9-113F-4559-999E-A3331E8FB147}"/>
              </a:ext>
            </a:extLst>
          </p:cNvPr>
          <p:cNvSpPr>
            <a:spLocks noGrp="1"/>
          </p:cNvSpPr>
          <p:nvPr>
            <p:ph type="body" sz="quarter" idx="28" hasCustomPrompt="1"/>
          </p:nvPr>
        </p:nvSpPr>
        <p:spPr>
          <a:xfrm>
            <a:off x="8418634" y="3512116"/>
            <a:ext cx="3233919" cy="1497654"/>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p:txBody>
      </p:sp>
      <p:sp>
        <p:nvSpPr>
          <p:cNvPr id="49" name="图片占位符 26">
            <a:extLst>
              <a:ext uri="{FF2B5EF4-FFF2-40B4-BE49-F238E27FC236}">
                <a16:creationId xmlns:a16="http://schemas.microsoft.com/office/drawing/2014/main" id="{CECEA38E-B140-4817-B193-B6F422B87D2A}"/>
              </a:ext>
            </a:extLst>
          </p:cNvPr>
          <p:cNvSpPr>
            <a:spLocks noGrp="1"/>
          </p:cNvSpPr>
          <p:nvPr>
            <p:ph type="pic" sz="quarter" idx="29"/>
          </p:nvPr>
        </p:nvSpPr>
        <p:spPr>
          <a:xfrm>
            <a:off x="8327073" y="1861708"/>
            <a:ext cx="1340134" cy="1340134"/>
          </a:xfrm>
          <a:prstGeom prst="roundRect">
            <a:avLst>
              <a:gd name="adj" fmla="val 50000"/>
            </a:avLst>
          </a:prstGeom>
        </p:spPr>
        <p:txBody>
          <a:bodyPr/>
          <a:lstStyle>
            <a:lvl1pPr>
              <a:defRPr>
                <a:latin typeface="+mj-lt"/>
                <a:ea typeface="+mn-ea"/>
              </a:defRPr>
            </a:lvl1pPr>
          </a:lstStyle>
          <a:p>
            <a:endParaRPr lang="zh-CN" altLang="en-US"/>
          </a:p>
        </p:txBody>
      </p:sp>
      <p:sp>
        <p:nvSpPr>
          <p:cNvPr id="50" name="文本占位符 19">
            <a:extLst>
              <a:ext uri="{FF2B5EF4-FFF2-40B4-BE49-F238E27FC236}">
                <a16:creationId xmlns:a16="http://schemas.microsoft.com/office/drawing/2014/main" id="{645F77D9-88CB-4039-BC41-185D91CF8A91}"/>
              </a:ext>
            </a:extLst>
          </p:cNvPr>
          <p:cNvSpPr>
            <a:spLocks noGrp="1"/>
          </p:cNvSpPr>
          <p:nvPr>
            <p:ph type="body" sz="quarter" idx="30" hasCustomPrompt="1"/>
          </p:nvPr>
        </p:nvSpPr>
        <p:spPr>
          <a:xfrm>
            <a:off x="9823464" y="208294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51" name="直接连接符 50">
            <a:extLst>
              <a:ext uri="{FF2B5EF4-FFF2-40B4-BE49-F238E27FC236}">
                <a16:creationId xmlns:a16="http://schemas.microsoft.com/office/drawing/2014/main" id="{96A9D2ED-E0BB-40E9-B065-2E8543600874}"/>
              </a:ext>
            </a:extLst>
          </p:cNvPr>
          <p:cNvCxnSpPr>
            <a:cxnSpLocks/>
          </p:cNvCxnSpPr>
          <p:nvPr userDrawn="1"/>
        </p:nvCxnSpPr>
        <p:spPr>
          <a:xfrm>
            <a:off x="9889774" y="2638039"/>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2" name="矩形: 圆角 51">
            <a:extLst>
              <a:ext uri="{FF2B5EF4-FFF2-40B4-BE49-F238E27FC236}">
                <a16:creationId xmlns:a16="http://schemas.microsoft.com/office/drawing/2014/main" id="{41051BA6-DBC6-4CFC-BE03-90759B427BEF}"/>
              </a:ext>
            </a:extLst>
          </p:cNvPr>
          <p:cNvSpPr>
            <a:spLocks/>
          </p:cNvSpPr>
          <p:nvPr userDrawn="1"/>
        </p:nvSpPr>
        <p:spPr>
          <a:xfrm>
            <a:off x="8260066" y="1794701"/>
            <a:ext cx="1474148" cy="1474148"/>
          </a:xfrm>
          <a:prstGeom prst="roundRect">
            <a:avLst>
              <a:gd name="adj" fmla="val 50000"/>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1" name="文本占位符 19">
            <a:extLst>
              <a:ext uri="{FF2B5EF4-FFF2-40B4-BE49-F238E27FC236}">
                <a16:creationId xmlns:a16="http://schemas.microsoft.com/office/drawing/2014/main" id="{67EAE66D-32E0-4ACA-BF10-300DD130F150}"/>
              </a:ext>
            </a:extLst>
          </p:cNvPr>
          <p:cNvSpPr>
            <a:spLocks noGrp="1"/>
          </p:cNvSpPr>
          <p:nvPr>
            <p:ph type="body" sz="quarter" idx="31" hasCustomPrompt="1"/>
          </p:nvPr>
        </p:nvSpPr>
        <p:spPr>
          <a:xfrm>
            <a:off x="9823464" y="268550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62" name="矩形: 圆角 61">
            <a:extLst>
              <a:ext uri="{FF2B5EF4-FFF2-40B4-BE49-F238E27FC236}">
                <a16:creationId xmlns:a16="http://schemas.microsoft.com/office/drawing/2014/main" id="{0EDC07D8-D306-4806-94A6-63769596D42D}"/>
              </a:ext>
            </a:extLst>
          </p:cNvPr>
          <p:cNvSpPr/>
          <p:nvPr userDrawn="1"/>
        </p:nvSpPr>
        <p:spPr>
          <a:xfrm>
            <a:off x="4346424" y="3429000"/>
            <a:ext cx="3499151" cy="2368201"/>
          </a:xfrm>
          <a:prstGeom prst="roundRect">
            <a:avLst>
              <a:gd name="adj" fmla="val 4821"/>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3" name="文本占位符 1">
            <a:extLst>
              <a:ext uri="{FF2B5EF4-FFF2-40B4-BE49-F238E27FC236}">
                <a16:creationId xmlns:a16="http://schemas.microsoft.com/office/drawing/2014/main" id="{6CC3FE90-7C8D-4DC3-A0E0-A350F6C548C9}"/>
              </a:ext>
            </a:extLst>
          </p:cNvPr>
          <p:cNvSpPr>
            <a:spLocks noGrp="1"/>
          </p:cNvSpPr>
          <p:nvPr>
            <p:ph type="body" sz="quarter" idx="32" hasCustomPrompt="1"/>
          </p:nvPr>
        </p:nvSpPr>
        <p:spPr>
          <a:xfrm>
            <a:off x="4510056" y="3512116"/>
            <a:ext cx="3233919" cy="1497654"/>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a:p>
            <a:pPr lvl="0"/>
            <a:r>
              <a:rPr lang="zh-CN" altLang="en-US" dirty="0"/>
              <a:t>请在此处添加文字说明</a:t>
            </a:r>
            <a:endParaRPr lang="en-US" altLang="zh-CN" dirty="0"/>
          </a:p>
        </p:txBody>
      </p:sp>
      <p:sp>
        <p:nvSpPr>
          <p:cNvPr id="64" name="图片占位符 26">
            <a:extLst>
              <a:ext uri="{FF2B5EF4-FFF2-40B4-BE49-F238E27FC236}">
                <a16:creationId xmlns:a16="http://schemas.microsoft.com/office/drawing/2014/main" id="{86DF0B82-08DF-40AD-8B42-74B973BADA5C}"/>
              </a:ext>
            </a:extLst>
          </p:cNvPr>
          <p:cNvSpPr>
            <a:spLocks noGrp="1"/>
          </p:cNvSpPr>
          <p:nvPr>
            <p:ph type="pic" sz="quarter" idx="33"/>
          </p:nvPr>
        </p:nvSpPr>
        <p:spPr>
          <a:xfrm>
            <a:off x="4418495" y="1861708"/>
            <a:ext cx="1340134" cy="1340134"/>
          </a:xfrm>
          <a:prstGeom prst="roundRect">
            <a:avLst>
              <a:gd name="adj" fmla="val 50000"/>
            </a:avLst>
          </a:prstGeom>
        </p:spPr>
        <p:txBody>
          <a:bodyPr/>
          <a:lstStyle>
            <a:lvl1pPr>
              <a:defRPr>
                <a:latin typeface="+mj-lt"/>
                <a:ea typeface="+mn-ea"/>
              </a:defRPr>
            </a:lvl1pPr>
          </a:lstStyle>
          <a:p>
            <a:endParaRPr lang="zh-CN" altLang="en-US"/>
          </a:p>
        </p:txBody>
      </p:sp>
      <p:sp>
        <p:nvSpPr>
          <p:cNvPr id="65" name="文本占位符 19">
            <a:extLst>
              <a:ext uri="{FF2B5EF4-FFF2-40B4-BE49-F238E27FC236}">
                <a16:creationId xmlns:a16="http://schemas.microsoft.com/office/drawing/2014/main" id="{23299164-6C8E-479C-AD5D-EA0B7F3E616B}"/>
              </a:ext>
            </a:extLst>
          </p:cNvPr>
          <p:cNvSpPr>
            <a:spLocks noGrp="1"/>
          </p:cNvSpPr>
          <p:nvPr>
            <p:ph type="body" sz="quarter" idx="34" hasCustomPrompt="1"/>
          </p:nvPr>
        </p:nvSpPr>
        <p:spPr>
          <a:xfrm>
            <a:off x="5914886" y="208294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66" name="直接连接符 65">
            <a:extLst>
              <a:ext uri="{FF2B5EF4-FFF2-40B4-BE49-F238E27FC236}">
                <a16:creationId xmlns:a16="http://schemas.microsoft.com/office/drawing/2014/main" id="{D92DDB43-0768-4AA4-8ECA-AF06548F29A9}"/>
              </a:ext>
            </a:extLst>
          </p:cNvPr>
          <p:cNvCxnSpPr>
            <a:cxnSpLocks/>
          </p:cNvCxnSpPr>
          <p:nvPr userDrawn="1"/>
        </p:nvCxnSpPr>
        <p:spPr>
          <a:xfrm>
            <a:off x="5981196" y="2638039"/>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7" name="矩形: 圆角 66">
            <a:extLst>
              <a:ext uri="{FF2B5EF4-FFF2-40B4-BE49-F238E27FC236}">
                <a16:creationId xmlns:a16="http://schemas.microsoft.com/office/drawing/2014/main" id="{FBAF6214-ED0D-43FF-AF3E-6B132F458332}"/>
              </a:ext>
            </a:extLst>
          </p:cNvPr>
          <p:cNvSpPr>
            <a:spLocks/>
          </p:cNvSpPr>
          <p:nvPr userDrawn="1"/>
        </p:nvSpPr>
        <p:spPr>
          <a:xfrm>
            <a:off x="4351488" y="1794701"/>
            <a:ext cx="1474148" cy="1474148"/>
          </a:xfrm>
          <a:prstGeom prst="roundRect">
            <a:avLst>
              <a:gd name="adj" fmla="val 50000"/>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8" name="文本占位符 19">
            <a:extLst>
              <a:ext uri="{FF2B5EF4-FFF2-40B4-BE49-F238E27FC236}">
                <a16:creationId xmlns:a16="http://schemas.microsoft.com/office/drawing/2014/main" id="{DA10CCB5-A42F-4562-A6CB-B1614C68C9C4}"/>
              </a:ext>
            </a:extLst>
          </p:cNvPr>
          <p:cNvSpPr>
            <a:spLocks noGrp="1"/>
          </p:cNvSpPr>
          <p:nvPr>
            <p:ph type="body" sz="quarter" idx="35" hasCustomPrompt="1"/>
          </p:nvPr>
        </p:nvSpPr>
        <p:spPr>
          <a:xfrm>
            <a:off x="5914886" y="268550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grpSp>
        <p:nvGrpSpPr>
          <p:cNvPr id="69" name="组合 68">
            <a:extLst>
              <a:ext uri="{FF2B5EF4-FFF2-40B4-BE49-F238E27FC236}">
                <a16:creationId xmlns:a16="http://schemas.microsoft.com/office/drawing/2014/main" id="{A2BACB3F-B0AB-4617-AA9C-6D4986C7D7AA}"/>
              </a:ext>
            </a:extLst>
          </p:cNvPr>
          <p:cNvGrpSpPr/>
          <p:nvPr userDrawn="1"/>
        </p:nvGrpSpPr>
        <p:grpSpPr>
          <a:xfrm>
            <a:off x="442913" y="304785"/>
            <a:ext cx="674689" cy="674691"/>
            <a:chOff x="3258946" y="5230755"/>
            <a:chExt cx="674689" cy="674691"/>
          </a:xfrm>
        </p:grpSpPr>
        <p:sp>
          <p:nvSpPr>
            <p:cNvPr id="70" name="矩形: 圆角 69">
              <a:extLst>
                <a:ext uri="{FF2B5EF4-FFF2-40B4-BE49-F238E27FC236}">
                  <a16:creationId xmlns:a16="http://schemas.microsoft.com/office/drawing/2014/main" id="{20C5A6D3-6F22-48A2-BF83-724B93978D63}"/>
                </a:ext>
              </a:extLst>
            </p:cNvPr>
            <p:cNvSpPr>
              <a:spLocks/>
            </p:cNvSpPr>
            <p:nvPr/>
          </p:nvSpPr>
          <p:spPr>
            <a:xfrm>
              <a:off x="3258946" y="5230755"/>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71" name="任意多边形: 形状 70">
              <a:extLst>
                <a:ext uri="{FF2B5EF4-FFF2-40B4-BE49-F238E27FC236}">
                  <a16:creationId xmlns:a16="http://schemas.microsoft.com/office/drawing/2014/main" id="{D4792AA8-A202-4B6F-8B5B-DEA1E3B226E4}"/>
                </a:ext>
              </a:extLst>
            </p:cNvPr>
            <p:cNvSpPr>
              <a:spLocks/>
            </p:cNvSpPr>
            <p:nvPr/>
          </p:nvSpPr>
          <p:spPr bwMode="auto">
            <a:xfrm>
              <a:off x="3365297" y="5418643"/>
              <a:ext cx="568338" cy="486803"/>
            </a:xfrm>
            <a:custGeom>
              <a:avLst/>
              <a:gdLst>
                <a:gd name="connsiteX0" fmla="*/ 315841 w 568338"/>
                <a:gd name="connsiteY0" fmla="*/ 0 h 486803"/>
                <a:gd name="connsiteX1" fmla="*/ 347835 w 568338"/>
                <a:gd name="connsiteY1" fmla="*/ 5197 h 486803"/>
                <a:gd name="connsiteX2" fmla="*/ 358382 w 568338"/>
                <a:gd name="connsiteY2" fmla="*/ 13355 h 486803"/>
                <a:gd name="connsiteX3" fmla="*/ 361784 w 568338"/>
                <a:gd name="connsiteY3" fmla="*/ 14159 h 486803"/>
                <a:gd name="connsiteX4" fmla="*/ 366468 w 568338"/>
                <a:gd name="connsiteY4" fmla="*/ 18561 h 486803"/>
                <a:gd name="connsiteX5" fmla="*/ 366594 w 568338"/>
                <a:gd name="connsiteY5" fmla="*/ 18591 h 486803"/>
                <a:gd name="connsiteX6" fmla="*/ 371279 w 568338"/>
                <a:gd name="connsiteY6" fmla="*/ 22994 h 486803"/>
                <a:gd name="connsiteX7" fmla="*/ 371405 w 568338"/>
                <a:gd name="connsiteY7" fmla="*/ 23024 h 486803"/>
                <a:gd name="connsiteX8" fmla="*/ 376089 w 568338"/>
                <a:gd name="connsiteY8" fmla="*/ 27426 h 486803"/>
                <a:gd name="connsiteX9" fmla="*/ 376215 w 568338"/>
                <a:gd name="connsiteY9" fmla="*/ 27456 h 486803"/>
                <a:gd name="connsiteX10" fmla="*/ 380899 w 568338"/>
                <a:gd name="connsiteY10" fmla="*/ 31858 h 486803"/>
                <a:gd name="connsiteX11" fmla="*/ 381025 w 568338"/>
                <a:gd name="connsiteY11" fmla="*/ 31888 h 486803"/>
                <a:gd name="connsiteX12" fmla="*/ 385711 w 568338"/>
                <a:gd name="connsiteY12" fmla="*/ 36291 h 486803"/>
                <a:gd name="connsiteX13" fmla="*/ 385835 w 568338"/>
                <a:gd name="connsiteY13" fmla="*/ 36321 h 486803"/>
                <a:gd name="connsiteX14" fmla="*/ 390519 w 568338"/>
                <a:gd name="connsiteY14" fmla="*/ 40723 h 486803"/>
                <a:gd name="connsiteX15" fmla="*/ 390646 w 568338"/>
                <a:gd name="connsiteY15" fmla="*/ 40753 h 486803"/>
                <a:gd name="connsiteX16" fmla="*/ 395332 w 568338"/>
                <a:gd name="connsiteY16" fmla="*/ 45156 h 486803"/>
                <a:gd name="connsiteX17" fmla="*/ 395456 w 568338"/>
                <a:gd name="connsiteY17" fmla="*/ 45186 h 486803"/>
                <a:gd name="connsiteX18" fmla="*/ 400140 w 568338"/>
                <a:gd name="connsiteY18" fmla="*/ 49588 h 486803"/>
                <a:gd name="connsiteX19" fmla="*/ 400266 w 568338"/>
                <a:gd name="connsiteY19" fmla="*/ 49618 h 486803"/>
                <a:gd name="connsiteX20" fmla="*/ 404951 w 568338"/>
                <a:gd name="connsiteY20" fmla="*/ 54021 h 486803"/>
                <a:gd name="connsiteX21" fmla="*/ 405077 w 568338"/>
                <a:gd name="connsiteY21" fmla="*/ 54051 h 486803"/>
                <a:gd name="connsiteX22" fmla="*/ 409761 w 568338"/>
                <a:gd name="connsiteY22" fmla="*/ 58453 h 486803"/>
                <a:gd name="connsiteX23" fmla="*/ 409887 w 568338"/>
                <a:gd name="connsiteY23" fmla="*/ 58483 h 486803"/>
                <a:gd name="connsiteX24" fmla="*/ 414573 w 568338"/>
                <a:gd name="connsiteY24" fmla="*/ 62886 h 486803"/>
                <a:gd name="connsiteX25" fmla="*/ 414697 w 568338"/>
                <a:gd name="connsiteY25" fmla="*/ 62916 h 486803"/>
                <a:gd name="connsiteX26" fmla="*/ 419381 w 568338"/>
                <a:gd name="connsiteY26" fmla="*/ 67318 h 486803"/>
                <a:gd name="connsiteX27" fmla="*/ 419507 w 568338"/>
                <a:gd name="connsiteY27" fmla="*/ 67348 h 486803"/>
                <a:gd name="connsiteX28" fmla="*/ 424191 w 568338"/>
                <a:gd name="connsiteY28" fmla="*/ 71750 h 486803"/>
                <a:gd name="connsiteX29" fmla="*/ 424317 w 568338"/>
                <a:gd name="connsiteY29" fmla="*/ 71780 h 486803"/>
                <a:gd name="connsiteX30" fmla="*/ 429003 w 568338"/>
                <a:gd name="connsiteY30" fmla="*/ 76183 h 486803"/>
                <a:gd name="connsiteX31" fmla="*/ 429127 w 568338"/>
                <a:gd name="connsiteY31" fmla="*/ 76213 h 486803"/>
                <a:gd name="connsiteX32" fmla="*/ 433811 w 568338"/>
                <a:gd name="connsiteY32" fmla="*/ 80615 h 486803"/>
                <a:gd name="connsiteX33" fmla="*/ 433938 w 568338"/>
                <a:gd name="connsiteY33" fmla="*/ 80645 h 486803"/>
                <a:gd name="connsiteX34" fmla="*/ 438622 w 568338"/>
                <a:gd name="connsiteY34" fmla="*/ 85047 h 486803"/>
                <a:gd name="connsiteX35" fmla="*/ 438748 w 568338"/>
                <a:gd name="connsiteY35" fmla="*/ 85077 h 486803"/>
                <a:gd name="connsiteX36" fmla="*/ 443434 w 568338"/>
                <a:gd name="connsiteY36" fmla="*/ 89480 h 486803"/>
                <a:gd name="connsiteX37" fmla="*/ 443558 w 568338"/>
                <a:gd name="connsiteY37" fmla="*/ 89510 h 486803"/>
                <a:gd name="connsiteX38" fmla="*/ 448242 w 568338"/>
                <a:gd name="connsiteY38" fmla="*/ 93912 h 486803"/>
                <a:gd name="connsiteX39" fmla="*/ 448368 w 568338"/>
                <a:gd name="connsiteY39" fmla="*/ 93942 h 486803"/>
                <a:gd name="connsiteX40" fmla="*/ 453053 w 568338"/>
                <a:gd name="connsiteY40" fmla="*/ 98345 h 486803"/>
                <a:gd name="connsiteX41" fmla="*/ 453179 w 568338"/>
                <a:gd name="connsiteY41" fmla="*/ 98375 h 486803"/>
                <a:gd name="connsiteX42" fmla="*/ 457863 w 568338"/>
                <a:gd name="connsiteY42" fmla="*/ 102777 h 486803"/>
                <a:gd name="connsiteX43" fmla="*/ 457989 w 568338"/>
                <a:gd name="connsiteY43" fmla="*/ 102807 h 486803"/>
                <a:gd name="connsiteX44" fmla="*/ 462675 w 568338"/>
                <a:gd name="connsiteY44" fmla="*/ 107210 h 486803"/>
                <a:gd name="connsiteX45" fmla="*/ 462799 w 568338"/>
                <a:gd name="connsiteY45" fmla="*/ 107240 h 486803"/>
                <a:gd name="connsiteX46" fmla="*/ 467483 w 568338"/>
                <a:gd name="connsiteY46" fmla="*/ 111642 h 486803"/>
                <a:gd name="connsiteX47" fmla="*/ 467610 w 568338"/>
                <a:gd name="connsiteY47" fmla="*/ 111672 h 486803"/>
                <a:gd name="connsiteX48" fmla="*/ 472296 w 568338"/>
                <a:gd name="connsiteY48" fmla="*/ 116075 h 486803"/>
                <a:gd name="connsiteX49" fmla="*/ 472420 w 568338"/>
                <a:gd name="connsiteY49" fmla="*/ 116105 h 486803"/>
                <a:gd name="connsiteX50" fmla="*/ 477104 w 568338"/>
                <a:gd name="connsiteY50" fmla="*/ 120507 h 486803"/>
                <a:gd name="connsiteX51" fmla="*/ 477230 w 568338"/>
                <a:gd name="connsiteY51" fmla="*/ 120537 h 486803"/>
                <a:gd name="connsiteX52" fmla="*/ 481916 w 568338"/>
                <a:gd name="connsiteY52" fmla="*/ 124940 h 486803"/>
                <a:gd name="connsiteX53" fmla="*/ 482040 w 568338"/>
                <a:gd name="connsiteY53" fmla="*/ 124970 h 486803"/>
                <a:gd name="connsiteX54" fmla="*/ 486724 w 568338"/>
                <a:gd name="connsiteY54" fmla="*/ 129372 h 486803"/>
                <a:gd name="connsiteX55" fmla="*/ 486850 w 568338"/>
                <a:gd name="connsiteY55" fmla="*/ 129402 h 486803"/>
                <a:gd name="connsiteX56" fmla="*/ 491534 w 568338"/>
                <a:gd name="connsiteY56" fmla="*/ 133804 h 486803"/>
                <a:gd name="connsiteX57" fmla="*/ 491660 w 568338"/>
                <a:gd name="connsiteY57" fmla="*/ 133834 h 486803"/>
                <a:gd name="connsiteX58" fmla="*/ 496345 w 568338"/>
                <a:gd name="connsiteY58" fmla="*/ 138237 h 486803"/>
                <a:gd name="connsiteX59" fmla="*/ 496471 w 568338"/>
                <a:gd name="connsiteY59" fmla="*/ 138267 h 486803"/>
                <a:gd name="connsiteX60" fmla="*/ 501155 w 568338"/>
                <a:gd name="connsiteY60" fmla="*/ 142669 h 486803"/>
                <a:gd name="connsiteX61" fmla="*/ 501281 w 568338"/>
                <a:gd name="connsiteY61" fmla="*/ 142699 h 486803"/>
                <a:gd name="connsiteX62" fmla="*/ 505965 w 568338"/>
                <a:gd name="connsiteY62" fmla="*/ 147101 h 486803"/>
                <a:gd name="connsiteX63" fmla="*/ 506091 w 568338"/>
                <a:gd name="connsiteY63" fmla="*/ 147131 h 486803"/>
                <a:gd name="connsiteX64" fmla="*/ 510776 w 568338"/>
                <a:gd name="connsiteY64" fmla="*/ 151534 h 486803"/>
                <a:gd name="connsiteX65" fmla="*/ 510902 w 568338"/>
                <a:gd name="connsiteY65" fmla="*/ 151564 h 486803"/>
                <a:gd name="connsiteX66" fmla="*/ 515586 w 568338"/>
                <a:gd name="connsiteY66" fmla="*/ 155966 h 486803"/>
                <a:gd name="connsiteX67" fmla="*/ 515712 w 568338"/>
                <a:gd name="connsiteY67" fmla="*/ 155996 h 486803"/>
                <a:gd name="connsiteX68" fmla="*/ 520398 w 568338"/>
                <a:gd name="connsiteY68" fmla="*/ 160399 h 486803"/>
                <a:gd name="connsiteX69" fmla="*/ 520522 w 568338"/>
                <a:gd name="connsiteY69" fmla="*/ 160429 h 486803"/>
                <a:gd name="connsiteX70" fmla="*/ 525206 w 568338"/>
                <a:gd name="connsiteY70" fmla="*/ 164831 h 486803"/>
                <a:gd name="connsiteX71" fmla="*/ 525332 w 568338"/>
                <a:gd name="connsiteY71" fmla="*/ 164861 h 486803"/>
                <a:gd name="connsiteX72" fmla="*/ 530018 w 568338"/>
                <a:gd name="connsiteY72" fmla="*/ 169264 h 486803"/>
                <a:gd name="connsiteX73" fmla="*/ 530142 w 568338"/>
                <a:gd name="connsiteY73" fmla="*/ 169294 h 486803"/>
                <a:gd name="connsiteX74" fmla="*/ 534826 w 568338"/>
                <a:gd name="connsiteY74" fmla="*/ 173696 h 486803"/>
                <a:gd name="connsiteX75" fmla="*/ 534953 w 568338"/>
                <a:gd name="connsiteY75" fmla="*/ 173726 h 486803"/>
                <a:gd name="connsiteX76" fmla="*/ 539639 w 568338"/>
                <a:gd name="connsiteY76" fmla="*/ 178129 h 486803"/>
                <a:gd name="connsiteX77" fmla="*/ 539763 w 568338"/>
                <a:gd name="connsiteY77" fmla="*/ 178159 h 486803"/>
                <a:gd name="connsiteX78" fmla="*/ 544447 w 568338"/>
                <a:gd name="connsiteY78" fmla="*/ 182561 h 486803"/>
                <a:gd name="connsiteX79" fmla="*/ 544573 w 568338"/>
                <a:gd name="connsiteY79" fmla="*/ 182591 h 486803"/>
                <a:gd name="connsiteX80" fmla="*/ 549259 w 568338"/>
                <a:gd name="connsiteY80" fmla="*/ 186994 h 486803"/>
                <a:gd name="connsiteX81" fmla="*/ 549383 w 568338"/>
                <a:gd name="connsiteY81" fmla="*/ 187024 h 486803"/>
                <a:gd name="connsiteX82" fmla="*/ 554067 w 568338"/>
                <a:gd name="connsiteY82" fmla="*/ 191426 h 486803"/>
                <a:gd name="connsiteX83" fmla="*/ 554193 w 568338"/>
                <a:gd name="connsiteY83" fmla="*/ 191456 h 486803"/>
                <a:gd name="connsiteX84" fmla="*/ 558877 w 568338"/>
                <a:gd name="connsiteY84" fmla="*/ 195858 h 486803"/>
                <a:gd name="connsiteX85" fmla="*/ 559004 w 568338"/>
                <a:gd name="connsiteY85" fmla="*/ 195888 h 486803"/>
                <a:gd name="connsiteX86" fmla="*/ 563690 w 568338"/>
                <a:gd name="connsiteY86" fmla="*/ 200291 h 486803"/>
                <a:gd name="connsiteX87" fmla="*/ 563814 w 568338"/>
                <a:gd name="connsiteY87" fmla="*/ 200321 h 486803"/>
                <a:gd name="connsiteX88" fmla="*/ 568338 w 568338"/>
                <a:gd name="connsiteY88" fmla="*/ 204573 h 486803"/>
                <a:gd name="connsiteX89" fmla="*/ 568338 w 568338"/>
                <a:gd name="connsiteY89" fmla="*/ 374353 h 486803"/>
                <a:gd name="connsiteX90" fmla="*/ 455888 w 568338"/>
                <a:gd name="connsiteY90" fmla="*/ 486803 h 486803"/>
                <a:gd name="connsiteX91" fmla="*/ 197219 w 568338"/>
                <a:gd name="connsiteY91" fmla="*/ 486803 h 486803"/>
                <a:gd name="connsiteX92" fmla="*/ 197219 w 568338"/>
                <a:gd name="connsiteY92" fmla="*/ 486263 h 486803"/>
                <a:gd name="connsiteX93" fmla="*/ 197219 w 568338"/>
                <a:gd name="connsiteY93" fmla="*/ 485072 h 486803"/>
                <a:gd name="connsiteX94" fmla="*/ 192409 w 568338"/>
                <a:gd name="connsiteY94" fmla="*/ 485072 h 486803"/>
                <a:gd name="connsiteX95" fmla="*/ 192409 w 568338"/>
                <a:gd name="connsiteY95" fmla="*/ 481831 h 486803"/>
                <a:gd name="connsiteX96" fmla="*/ 192409 w 568338"/>
                <a:gd name="connsiteY96" fmla="*/ 480639 h 486803"/>
                <a:gd name="connsiteX97" fmla="*/ 187599 w 568338"/>
                <a:gd name="connsiteY97" fmla="*/ 480639 h 486803"/>
                <a:gd name="connsiteX98" fmla="*/ 187599 w 568338"/>
                <a:gd name="connsiteY98" fmla="*/ 477398 h 486803"/>
                <a:gd name="connsiteX99" fmla="*/ 187599 w 568338"/>
                <a:gd name="connsiteY99" fmla="*/ 476207 h 486803"/>
                <a:gd name="connsiteX100" fmla="*/ 182789 w 568338"/>
                <a:gd name="connsiteY100" fmla="*/ 476207 h 486803"/>
                <a:gd name="connsiteX101" fmla="*/ 182789 w 568338"/>
                <a:gd name="connsiteY101" fmla="*/ 472966 h 486803"/>
                <a:gd name="connsiteX102" fmla="*/ 182789 w 568338"/>
                <a:gd name="connsiteY102" fmla="*/ 471774 h 486803"/>
                <a:gd name="connsiteX103" fmla="*/ 177979 w 568338"/>
                <a:gd name="connsiteY103" fmla="*/ 471774 h 486803"/>
                <a:gd name="connsiteX104" fmla="*/ 177979 w 568338"/>
                <a:gd name="connsiteY104" fmla="*/ 468533 h 486803"/>
                <a:gd name="connsiteX105" fmla="*/ 177979 w 568338"/>
                <a:gd name="connsiteY105" fmla="*/ 467342 h 486803"/>
                <a:gd name="connsiteX106" fmla="*/ 173168 w 568338"/>
                <a:gd name="connsiteY106" fmla="*/ 467342 h 486803"/>
                <a:gd name="connsiteX107" fmla="*/ 173168 w 568338"/>
                <a:gd name="connsiteY107" fmla="*/ 464101 h 486803"/>
                <a:gd name="connsiteX108" fmla="*/ 173168 w 568338"/>
                <a:gd name="connsiteY108" fmla="*/ 462909 h 486803"/>
                <a:gd name="connsiteX109" fmla="*/ 168358 w 568338"/>
                <a:gd name="connsiteY109" fmla="*/ 462909 h 486803"/>
                <a:gd name="connsiteX110" fmla="*/ 168358 w 568338"/>
                <a:gd name="connsiteY110" fmla="*/ 459668 h 486803"/>
                <a:gd name="connsiteX111" fmla="*/ 168358 w 568338"/>
                <a:gd name="connsiteY111" fmla="*/ 458477 h 486803"/>
                <a:gd name="connsiteX112" fmla="*/ 163548 w 568338"/>
                <a:gd name="connsiteY112" fmla="*/ 458477 h 486803"/>
                <a:gd name="connsiteX113" fmla="*/ 163548 w 568338"/>
                <a:gd name="connsiteY113" fmla="*/ 455236 h 486803"/>
                <a:gd name="connsiteX114" fmla="*/ 163548 w 568338"/>
                <a:gd name="connsiteY114" fmla="*/ 454044 h 486803"/>
                <a:gd name="connsiteX115" fmla="*/ 158738 w 568338"/>
                <a:gd name="connsiteY115" fmla="*/ 454044 h 486803"/>
                <a:gd name="connsiteX116" fmla="*/ 158738 w 568338"/>
                <a:gd name="connsiteY116" fmla="*/ 450803 h 486803"/>
                <a:gd name="connsiteX117" fmla="*/ 158738 w 568338"/>
                <a:gd name="connsiteY117" fmla="*/ 449612 h 486803"/>
                <a:gd name="connsiteX118" fmla="*/ 153928 w 568338"/>
                <a:gd name="connsiteY118" fmla="*/ 449612 h 486803"/>
                <a:gd name="connsiteX119" fmla="*/ 153928 w 568338"/>
                <a:gd name="connsiteY119" fmla="*/ 446371 h 486803"/>
                <a:gd name="connsiteX120" fmla="*/ 153928 w 568338"/>
                <a:gd name="connsiteY120" fmla="*/ 445179 h 486803"/>
                <a:gd name="connsiteX121" fmla="*/ 149117 w 568338"/>
                <a:gd name="connsiteY121" fmla="*/ 445179 h 486803"/>
                <a:gd name="connsiteX122" fmla="*/ 149117 w 568338"/>
                <a:gd name="connsiteY122" fmla="*/ 441938 h 486803"/>
                <a:gd name="connsiteX123" fmla="*/ 149117 w 568338"/>
                <a:gd name="connsiteY123" fmla="*/ 440747 h 486803"/>
                <a:gd name="connsiteX124" fmla="*/ 144307 w 568338"/>
                <a:gd name="connsiteY124" fmla="*/ 440747 h 486803"/>
                <a:gd name="connsiteX125" fmla="*/ 144307 w 568338"/>
                <a:gd name="connsiteY125" fmla="*/ 437506 h 486803"/>
                <a:gd name="connsiteX126" fmla="*/ 144307 w 568338"/>
                <a:gd name="connsiteY126" fmla="*/ 436315 h 486803"/>
                <a:gd name="connsiteX127" fmla="*/ 139497 w 568338"/>
                <a:gd name="connsiteY127" fmla="*/ 436315 h 486803"/>
                <a:gd name="connsiteX128" fmla="*/ 139497 w 568338"/>
                <a:gd name="connsiteY128" fmla="*/ 433074 h 486803"/>
                <a:gd name="connsiteX129" fmla="*/ 139497 w 568338"/>
                <a:gd name="connsiteY129" fmla="*/ 431882 h 486803"/>
                <a:gd name="connsiteX130" fmla="*/ 134686 w 568338"/>
                <a:gd name="connsiteY130" fmla="*/ 431882 h 486803"/>
                <a:gd name="connsiteX131" fmla="*/ 134686 w 568338"/>
                <a:gd name="connsiteY131" fmla="*/ 428641 h 486803"/>
                <a:gd name="connsiteX132" fmla="*/ 134686 w 568338"/>
                <a:gd name="connsiteY132" fmla="*/ 427450 h 486803"/>
                <a:gd name="connsiteX133" fmla="*/ 129876 w 568338"/>
                <a:gd name="connsiteY133" fmla="*/ 427450 h 486803"/>
                <a:gd name="connsiteX134" fmla="*/ 129876 w 568338"/>
                <a:gd name="connsiteY134" fmla="*/ 424209 h 486803"/>
                <a:gd name="connsiteX135" fmla="*/ 129876 w 568338"/>
                <a:gd name="connsiteY135" fmla="*/ 423018 h 486803"/>
                <a:gd name="connsiteX136" fmla="*/ 125066 w 568338"/>
                <a:gd name="connsiteY136" fmla="*/ 423018 h 486803"/>
                <a:gd name="connsiteX137" fmla="*/ 125066 w 568338"/>
                <a:gd name="connsiteY137" fmla="*/ 419777 h 486803"/>
                <a:gd name="connsiteX138" fmla="*/ 125066 w 568338"/>
                <a:gd name="connsiteY138" fmla="*/ 418585 h 486803"/>
                <a:gd name="connsiteX139" fmla="*/ 120256 w 568338"/>
                <a:gd name="connsiteY139" fmla="*/ 418585 h 486803"/>
                <a:gd name="connsiteX140" fmla="*/ 120256 w 568338"/>
                <a:gd name="connsiteY140" fmla="*/ 415344 h 486803"/>
                <a:gd name="connsiteX141" fmla="*/ 120256 w 568338"/>
                <a:gd name="connsiteY141" fmla="*/ 414153 h 486803"/>
                <a:gd name="connsiteX142" fmla="*/ 115446 w 568338"/>
                <a:gd name="connsiteY142" fmla="*/ 414153 h 486803"/>
                <a:gd name="connsiteX143" fmla="*/ 115446 w 568338"/>
                <a:gd name="connsiteY143" fmla="*/ 410912 h 486803"/>
                <a:gd name="connsiteX144" fmla="*/ 115446 w 568338"/>
                <a:gd name="connsiteY144" fmla="*/ 409720 h 486803"/>
                <a:gd name="connsiteX145" fmla="*/ 110636 w 568338"/>
                <a:gd name="connsiteY145" fmla="*/ 409720 h 486803"/>
                <a:gd name="connsiteX146" fmla="*/ 110636 w 568338"/>
                <a:gd name="connsiteY146" fmla="*/ 406479 h 486803"/>
                <a:gd name="connsiteX147" fmla="*/ 110636 w 568338"/>
                <a:gd name="connsiteY147" fmla="*/ 405288 h 486803"/>
                <a:gd name="connsiteX148" fmla="*/ 105825 w 568338"/>
                <a:gd name="connsiteY148" fmla="*/ 405288 h 486803"/>
                <a:gd name="connsiteX149" fmla="*/ 105825 w 568338"/>
                <a:gd name="connsiteY149" fmla="*/ 402047 h 486803"/>
                <a:gd name="connsiteX150" fmla="*/ 105825 w 568338"/>
                <a:gd name="connsiteY150" fmla="*/ 400855 h 486803"/>
                <a:gd name="connsiteX151" fmla="*/ 101015 w 568338"/>
                <a:gd name="connsiteY151" fmla="*/ 400855 h 486803"/>
                <a:gd name="connsiteX152" fmla="*/ 101015 w 568338"/>
                <a:gd name="connsiteY152" fmla="*/ 397614 h 486803"/>
                <a:gd name="connsiteX153" fmla="*/ 101015 w 568338"/>
                <a:gd name="connsiteY153" fmla="*/ 396423 h 486803"/>
                <a:gd name="connsiteX154" fmla="*/ 96205 w 568338"/>
                <a:gd name="connsiteY154" fmla="*/ 396423 h 486803"/>
                <a:gd name="connsiteX155" fmla="*/ 96205 w 568338"/>
                <a:gd name="connsiteY155" fmla="*/ 393182 h 486803"/>
                <a:gd name="connsiteX156" fmla="*/ 96205 w 568338"/>
                <a:gd name="connsiteY156" fmla="*/ 391990 h 486803"/>
                <a:gd name="connsiteX157" fmla="*/ 91394 w 568338"/>
                <a:gd name="connsiteY157" fmla="*/ 391990 h 486803"/>
                <a:gd name="connsiteX158" fmla="*/ 91394 w 568338"/>
                <a:gd name="connsiteY158" fmla="*/ 388749 h 486803"/>
                <a:gd name="connsiteX159" fmla="*/ 91394 w 568338"/>
                <a:gd name="connsiteY159" fmla="*/ 387558 h 486803"/>
                <a:gd name="connsiteX160" fmla="*/ 86584 w 568338"/>
                <a:gd name="connsiteY160" fmla="*/ 387558 h 486803"/>
                <a:gd name="connsiteX161" fmla="*/ 86584 w 568338"/>
                <a:gd name="connsiteY161" fmla="*/ 384317 h 486803"/>
                <a:gd name="connsiteX162" fmla="*/ 86584 w 568338"/>
                <a:gd name="connsiteY162" fmla="*/ 383125 h 486803"/>
                <a:gd name="connsiteX163" fmla="*/ 81774 w 568338"/>
                <a:gd name="connsiteY163" fmla="*/ 383125 h 486803"/>
                <a:gd name="connsiteX164" fmla="*/ 81774 w 568338"/>
                <a:gd name="connsiteY164" fmla="*/ 379884 h 486803"/>
                <a:gd name="connsiteX165" fmla="*/ 81774 w 568338"/>
                <a:gd name="connsiteY165" fmla="*/ 378693 h 486803"/>
                <a:gd name="connsiteX166" fmla="*/ 76964 w 568338"/>
                <a:gd name="connsiteY166" fmla="*/ 378693 h 486803"/>
                <a:gd name="connsiteX167" fmla="*/ 76964 w 568338"/>
                <a:gd name="connsiteY167" fmla="*/ 375452 h 486803"/>
                <a:gd name="connsiteX168" fmla="*/ 76964 w 568338"/>
                <a:gd name="connsiteY168" fmla="*/ 374261 h 486803"/>
                <a:gd name="connsiteX169" fmla="*/ 72153 w 568338"/>
                <a:gd name="connsiteY169" fmla="*/ 374261 h 486803"/>
                <a:gd name="connsiteX170" fmla="*/ 72153 w 568338"/>
                <a:gd name="connsiteY170" fmla="*/ 371020 h 486803"/>
                <a:gd name="connsiteX171" fmla="*/ 72153 w 568338"/>
                <a:gd name="connsiteY171" fmla="*/ 369828 h 486803"/>
                <a:gd name="connsiteX172" fmla="*/ 67343 w 568338"/>
                <a:gd name="connsiteY172" fmla="*/ 369828 h 486803"/>
                <a:gd name="connsiteX173" fmla="*/ 67343 w 568338"/>
                <a:gd name="connsiteY173" fmla="*/ 366587 h 486803"/>
                <a:gd name="connsiteX174" fmla="*/ 67343 w 568338"/>
                <a:gd name="connsiteY174" fmla="*/ 365396 h 486803"/>
                <a:gd name="connsiteX175" fmla="*/ 62533 w 568338"/>
                <a:gd name="connsiteY175" fmla="*/ 365396 h 486803"/>
                <a:gd name="connsiteX176" fmla="*/ 62533 w 568338"/>
                <a:gd name="connsiteY176" fmla="*/ 362155 h 486803"/>
                <a:gd name="connsiteX177" fmla="*/ 62533 w 568338"/>
                <a:gd name="connsiteY177" fmla="*/ 360964 h 486803"/>
                <a:gd name="connsiteX178" fmla="*/ 57723 w 568338"/>
                <a:gd name="connsiteY178" fmla="*/ 360964 h 486803"/>
                <a:gd name="connsiteX179" fmla="*/ 57723 w 568338"/>
                <a:gd name="connsiteY179" fmla="*/ 357723 h 486803"/>
                <a:gd name="connsiteX180" fmla="*/ 57723 w 568338"/>
                <a:gd name="connsiteY180" fmla="*/ 356531 h 486803"/>
                <a:gd name="connsiteX181" fmla="*/ 52913 w 568338"/>
                <a:gd name="connsiteY181" fmla="*/ 356531 h 486803"/>
                <a:gd name="connsiteX182" fmla="*/ 52913 w 568338"/>
                <a:gd name="connsiteY182" fmla="*/ 353290 h 486803"/>
                <a:gd name="connsiteX183" fmla="*/ 52913 w 568338"/>
                <a:gd name="connsiteY183" fmla="*/ 352099 h 486803"/>
                <a:gd name="connsiteX184" fmla="*/ 48103 w 568338"/>
                <a:gd name="connsiteY184" fmla="*/ 352099 h 486803"/>
                <a:gd name="connsiteX185" fmla="*/ 48103 w 568338"/>
                <a:gd name="connsiteY185" fmla="*/ 348858 h 486803"/>
                <a:gd name="connsiteX186" fmla="*/ 48103 w 568338"/>
                <a:gd name="connsiteY186" fmla="*/ 347666 h 486803"/>
                <a:gd name="connsiteX187" fmla="*/ 43292 w 568338"/>
                <a:gd name="connsiteY187" fmla="*/ 347666 h 486803"/>
                <a:gd name="connsiteX188" fmla="*/ 43292 w 568338"/>
                <a:gd name="connsiteY188" fmla="*/ 344425 h 486803"/>
                <a:gd name="connsiteX189" fmla="*/ 43292 w 568338"/>
                <a:gd name="connsiteY189" fmla="*/ 343234 h 486803"/>
                <a:gd name="connsiteX190" fmla="*/ 38482 w 568338"/>
                <a:gd name="connsiteY190" fmla="*/ 343234 h 486803"/>
                <a:gd name="connsiteX191" fmla="*/ 38482 w 568338"/>
                <a:gd name="connsiteY191" fmla="*/ 339993 h 486803"/>
                <a:gd name="connsiteX192" fmla="*/ 38482 w 568338"/>
                <a:gd name="connsiteY192" fmla="*/ 338801 h 486803"/>
                <a:gd name="connsiteX193" fmla="*/ 33672 w 568338"/>
                <a:gd name="connsiteY193" fmla="*/ 338801 h 486803"/>
                <a:gd name="connsiteX194" fmla="*/ 33672 w 568338"/>
                <a:gd name="connsiteY194" fmla="*/ 335560 h 486803"/>
                <a:gd name="connsiteX195" fmla="*/ 33672 w 568338"/>
                <a:gd name="connsiteY195" fmla="*/ 334369 h 486803"/>
                <a:gd name="connsiteX196" fmla="*/ 28861 w 568338"/>
                <a:gd name="connsiteY196" fmla="*/ 334369 h 486803"/>
                <a:gd name="connsiteX197" fmla="*/ 28861 w 568338"/>
                <a:gd name="connsiteY197" fmla="*/ 331128 h 486803"/>
                <a:gd name="connsiteX198" fmla="*/ 28861 w 568338"/>
                <a:gd name="connsiteY198" fmla="*/ 329936 h 486803"/>
                <a:gd name="connsiteX199" fmla="*/ 24051 w 568338"/>
                <a:gd name="connsiteY199" fmla="*/ 329936 h 486803"/>
                <a:gd name="connsiteX200" fmla="*/ 24051 w 568338"/>
                <a:gd name="connsiteY200" fmla="*/ 328569 h 486803"/>
                <a:gd name="connsiteX201" fmla="*/ 24051 w 568338"/>
                <a:gd name="connsiteY201" fmla="*/ 325504 h 486803"/>
                <a:gd name="connsiteX202" fmla="*/ 19241 w 568338"/>
                <a:gd name="connsiteY202" fmla="*/ 325504 h 486803"/>
                <a:gd name="connsiteX203" fmla="*/ 19241 w 568338"/>
                <a:gd name="connsiteY203" fmla="*/ 324137 h 486803"/>
                <a:gd name="connsiteX204" fmla="*/ 19241 w 568338"/>
                <a:gd name="connsiteY204" fmla="*/ 321072 h 486803"/>
                <a:gd name="connsiteX205" fmla="*/ 14431 w 568338"/>
                <a:gd name="connsiteY205" fmla="*/ 321072 h 486803"/>
                <a:gd name="connsiteX206" fmla="*/ 14431 w 568338"/>
                <a:gd name="connsiteY206" fmla="*/ 319705 h 486803"/>
                <a:gd name="connsiteX207" fmla="*/ 14431 w 568338"/>
                <a:gd name="connsiteY207" fmla="*/ 316639 h 486803"/>
                <a:gd name="connsiteX208" fmla="*/ 9620 w 568338"/>
                <a:gd name="connsiteY208" fmla="*/ 316639 h 486803"/>
                <a:gd name="connsiteX209" fmla="*/ 9620 w 568338"/>
                <a:gd name="connsiteY209" fmla="*/ 313398 h 486803"/>
                <a:gd name="connsiteX210" fmla="*/ 9620 w 568338"/>
                <a:gd name="connsiteY210" fmla="*/ 312207 h 486803"/>
                <a:gd name="connsiteX211" fmla="*/ 4810 w 568338"/>
                <a:gd name="connsiteY211" fmla="*/ 312207 h 486803"/>
                <a:gd name="connsiteX212" fmla="*/ 4810 w 568338"/>
                <a:gd name="connsiteY212" fmla="*/ 308966 h 486803"/>
                <a:gd name="connsiteX213" fmla="*/ 4810 w 568338"/>
                <a:gd name="connsiteY213" fmla="*/ 307774 h 486803"/>
                <a:gd name="connsiteX214" fmla="*/ 0 w 568338"/>
                <a:gd name="connsiteY214" fmla="*/ 307774 h 486803"/>
                <a:gd name="connsiteX215" fmla="*/ 0 w 568338"/>
                <a:gd name="connsiteY215" fmla="*/ 281843 h 486803"/>
                <a:gd name="connsiteX216" fmla="*/ 32914 w 568338"/>
                <a:gd name="connsiteY216" fmla="*/ 252450 h 486803"/>
                <a:gd name="connsiteX217" fmla="*/ 103937 w 568338"/>
                <a:gd name="connsiteY217" fmla="*/ 221332 h 486803"/>
                <a:gd name="connsiteX218" fmla="*/ 81416 w 568338"/>
                <a:gd name="connsiteY218" fmla="*/ 179837 h 486803"/>
                <a:gd name="connsiteX219" fmla="*/ 79683 w 568338"/>
                <a:gd name="connsiteY219" fmla="*/ 148719 h 486803"/>
                <a:gd name="connsiteX220" fmla="*/ 79683 w 568338"/>
                <a:gd name="connsiteY220" fmla="*/ 117598 h 486803"/>
                <a:gd name="connsiteX221" fmla="*/ 128188 w 568338"/>
                <a:gd name="connsiteY221" fmla="*/ 84749 h 486803"/>
                <a:gd name="connsiteX222" fmla="*/ 158285 w 568338"/>
                <a:gd name="connsiteY222" fmla="*/ 91448 h 486803"/>
                <a:gd name="connsiteX223" fmla="*/ 161091 w 568338"/>
                <a:gd name="connsiteY223" fmla="*/ 95435 h 486803"/>
                <a:gd name="connsiteX224" fmla="*/ 163095 w 568338"/>
                <a:gd name="connsiteY224" fmla="*/ 95881 h 486803"/>
                <a:gd name="connsiteX225" fmla="*/ 165900 w 568338"/>
                <a:gd name="connsiteY225" fmla="*/ 99867 h 486803"/>
                <a:gd name="connsiteX226" fmla="*/ 167905 w 568338"/>
                <a:gd name="connsiteY226" fmla="*/ 100313 h 486803"/>
                <a:gd name="connsiteX227" fmla="*/ 170711 w 568338"/>
                <a:gd name="connsiteY227" fmla="*/ 104299 h 486803"/>
                <a:gd name="connsiteX228" fmla="*/ 172716 w 568338"/>
                <a:gd name="connsiteY228" fmla="*/ 104746 h 486803"/>
                <a:gd name="connsiteX229" fmla="*/ 175521 w 568338"/>
                <a:gd name="connsiteY229" fmla="*/ 108732 h 486803"/>
                <a:gd name="connsiteX230" fmla="*/ 177526 w 568338"/>
                <a:gd name="connsiteY230" fmla="*/ 109178 h 486803"/>
                <a:gd name="connsiteX231" fmla="*/ 180331 w 568338"/>
                <a:gd name="connsiteY231" fmla="*/ 113164 h 486803"/>
                <a:gd name="connsiteX232" fmla="*/ 182336 w 568338"/>
                <a:gd name="connsiteY232" fmla="*/ 113610 h 486803"/>
                <a:gd name="connsiteX233" fmla="*/ 185142 w 568338"/>
                <a:gd name="connsiteY233" fmla="*/ 117597 h 486803"/>
                <a:gd name="connsiteX234" fmla="*/ 187146 w 568338"/>
                <a:gd name="connsiteY234" fmla="*/ 118043 h 486803"/>
                <a:gd name="connsiteX235" fmla="*/ 189951 w 568338"/>
                <a:gd name="connsiteY235" fmla="*/ 122028 h 486803"/>
                <a:gd name="connsiteX236" fmla="*/ 191957 w 568338"/>
                <a:gd name="connsiteY236" fmla="*/ 122475 h 486803"/>
                <a:gd name="connsiteX237" fmla="*/ 194763 w 568338"/>
                <a:gd name="connsiteY237" fmla="*/ 126462 h 486803"/>
                <a:gd name="connsiteX238" fmla="*/ 196767 w 568338"/>
                <a:gd name="connsiteY238" fmla="*/ 126908 h 486803"/>
                <a:gd name="connsiteX239" fmla="*/ 199572 w 568338"/>
                <a:gd name="connsiteY239" fmla="*/ 130894 h 486803"/>
                <a:gd name="connsiteX240" fmla="*/ 201577 w 568338"/>
                <a:gd name="connsiteY240" fmla="*/ 131340 h 486803"/>
                <a:gd name="connsiteX241" fmla="*/ 204383 w 568338"/>
                <a:gd name="connsiteY241" fmla="*/ 135326 h 486803"/>
                <a:gd name="connsiteX242" fmla="*/ 206388 w 568338"/>
                <a:gd name="connsiteY242" fmla="*/ 135773 h 486803"/>
                <a:gd name="connsiteX243" fmla="*/ 209193 w 568338"/>
                <a:gd name="connsiteY243" fmla="*/ 139759 h 486803"/>
                <a:gd name="connsiteX244" fmla="*/ 211198 w 568338"/>
                <a:gd name="connsiteY244" fmla="*/ 140205 h 486803"/>
                <a:gd name="connsiteX245" fmla="*/ 214004 w 568338"/>
                <a:gd name="connsiteY245" fmla="*/ 144192 h 486803"/>
                <a:gd name="connsiteX246" fmla="*/ 216008 w 568338"/>
                <a:gd name="connsiteY246" fmla="*/ 144638 h 486803"/>
                <a:gd name="connsiteX247" fmla="*/ 218813 w 568338"/>
                <a:gd name="connsiteY247" fmla="*/ 148624 h 486803"/>
                <a:gd name="connsiteX248" fmla="*/ 220818 w 568338"/>
                <a:gd name="connsiteY248" fmla="*/ 149070 h 486803"/>
                <a:gd name="connsiteX249" fmla="*/ 223623 w 568338"/>
                <a:gd name="connsiteY249" fmla="*/ 153056 h 486803"/>
                <a:gd name="connsiteX250" fmla="*/ 225628 w 568338"/>
                <a:gd name="connsiteY250" fmla="*/ 153502 h 486803"/>
                <a:gd name="connsiteX251" fmla="*/ 228434 w 568338"/>
                <a:gd name="connsiteY251" fmla="*/ 157489 h 486803"/>
                <a:gd name="connsiteX252" fmla="*/ 230438 w 568338"/>
                <a:gd name="connsiteY252" fmla="*/ 157935 h 486803"/>
                <a:gd name="connsiteX253" fmla="*/ 233243 w 568338"/>
                <a:gd name="connsiteY253" fmla="*/ 161920 h 486803"/>
                <a:gd name="connsiteX254" fmla="*/ 235249 w 568338"/>
                <a:gd name="connsiteY254" fmla="*/ 162367 h 486803"/>
                <a:gd name="connsiteX255" fmla="*/ 238054 w 568338"/>
                <a:gd name="connsiteY255" fmla="*/ 166353 h 486803"/>
                <a:gd name="connsiteX256" fmla="*/ 240059 w 568338"/>
                <a:gd name="connsiteY256" fmla="*/ 166799 h 486803"/>
                <a:gd name="connsiteX257" fmla="*/ 242865 w 568338"/>
                <a:gd name="connsiteY257" fmla="*/ 170786 h 486803"/>
                <a:gd name="connsiteX258" fmla="*/ 244869 w 568338"/>
                <a:gd name="connsiteY258" fmla="*/ 171232 h 486803"/>
                <a:gd name="connsiteX259" fmla="*/ 247674 w 568338"/>
                <a:gd name="connsiteY259" fmla="*/ 175218 h 486803"/>
                <a:gd name="connsiteX260" fmla="*/ 249679 w 568338"/>
                <a:gd name="connsiteY260" fmla="*/ 175664 h 486803"/>
                <a:gd name="connsiteX261" fmla="*/ 252485 w 568338"/>
                <a:gd name="connsiteY261" fmla="*/ 179650 h 486803"/>
                <a:gd name="connsiteX262" fmla="*/ 254490 w 568338"/>
                <a:gd name="connsiteY262" fmla="*/ 180097 h 486803"/>
                <a:gd name="connsiteX263" fmla="*/ 257295 w 568338"/>
                <a:gd name="connsiteY263" fmla="*/ 184083 h 486803"/>
                <a:gd name="connsiteX264" fmla="*/ 259300 w 568338"/>
                <a:gd name="connsiteY264" fmla="*/ 184529 h 486803"/>
                <a:gd name="connsiteX265" fmla="*/ 262106 w 568338"/>
                <a:gd name="connsiteY265" fmla="*/ 188516 h 486803"/>
                <a:gd name="connsiteX266" fmla="*/ 264110 w 568338"/>
                <a:gd name="connsiteY266" fmla="*/ 188962 h 486803"/>
                <a:gd name="connsiteX267" fmla="*/ 266915 w 568338"/>
                <a:gd name="connsiteY267" fmla="*/ 192947 h 486803"/>
                <a:gd name="connsiteX268" fmla="*/ 268921 w 568338"/>
                <a:gd name="connsiteY268" fmla="*/ 193394 h 486803"/>
                <a:gd name="connsiteX269" fmla="*/ 269046 w 568338"/>
                <a:gd name="connsiteY269" fmla="*/ 193572 h 486803"/>
                <a:gd name="connsiteX270" fmla="*/ 283276 w 568338"/>
                <a:gd name="connsiteY270" fmla="*/ 188471 h 486803"/>
                <a:gd name="connsiteX271" fmla="*/ 254141 w 568338"/>
                <a:gd name="connsiteY271" fmla="*/ 131411 h 486803"/>
                <a:gd name="connsiteX272" fmla="*/ 249000 w 568338"/>
                <a:gd name="connsiteY272" fmla="*/ 89913 h 486803"/>
                <a:gd name="connsiteX273" fmla="*/ 250714 w 568338"/>
                <a:gd name="connsiteY273" fmla="*/ 46685 h 486803"/>
                <a:gd name="connsiteX274" fmla="*/ 315841 w 568338"/>
                <a:gd name="connsiteY274" fmla="*/ 0 h 48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8338" h="486803">
                  <a:moveTo>
                    <a:pt x="315841" y="0"/>
                  </a:moveTo>
                  <a:cubicBezTo>
                    <a:pt x="327410" y="0"/>
                    <a:pt x="338255" y="1459"/>
                    <a:pt x="347835" y="5197"/>
                  </a:cubicBezTo>
                  <a:lnTo>
                    <a:pt x="358382" y="13355"/>
                  </a:lnTo>
                  <a:lnTo>
                    <a:pt x="361784" y="14159"/>
                  </a:lnTo>
                  <a:lnTo>
                    <a:pt x="366468" y="18561"/>
                  </a:lnTo>
                  <a:lnTo>
                    <a:pt x="366594" y="18591"/>
                  </a:lnTo>
                  <a:lnTo>
                    <a:pt x="371279" y="22994"/>
                  </a:lnTo>
                  <a:lnTo>
                    <a:pt x="371405" y="23024"/>
                  </a:lnTo>
                  <a:lnTo>
                    <a:pt x="376089" y="27426"/>
                  </a:lnTo>
                  <a:lnTo>
                    <a:pt x="376215" y="27456"/>
                  </a:lnTo>
                  <a:lnTo>
                    <a:pt x="380899" y="31858"/>
                  </a:lnTo>
                  <a:lnTo>
                    <a:pt x="381025" y="31888"/>
                  </a:lnTo>
                  <a:lnTo>
                    <a:pt x="385711" y="36291"/>
                  </a:lnTo>
                  <a:lnTo>
                    <a:pt x="385835" y="36321"/>
                  </a:lnTo>
                  <a:lnTo>
                    <a:pt x="390519" y="40723"/>
                  </a:lnTo>
                  <a:lnTo>
                    <a:pt x="390646" y="40753"/>
                  </a:lnTo>
                  <a:lnTo>
                    <a:pt x="395332" y="45156"/>
                  </a:lnTo>
                  <a:lnTo>
                    <a:pt x="395456" y="45186"/>
                  </a:lnTo>
                  <a:lnTo>
                    <a:pt x="400140" y="49588"/>
                  </a:lnTo>
                  <a:lnTo>
                    <a:pt x="400266" y="49618"/>
                  </a:lnTo>
                  <a:lnTo>
                    <a:pt x="404951" y="54021"/>
                  </a:lnTo>
                  <a:lnTo>
                    <a:pt x="405077" y="54051"/>
                  </a:lnTo>
                  <a:lnTo>
                    <a:pt x="409761" y="58453"/>
                  </a:lnTo>
                  <a:lnTo>
                    <a:pt x="409887" y="58483"/>
                  </a:lnTo>
                  <a:lnTo>
                    <a:pt x="414573" y="62886"/>
                  </a:lnTo>
                  <a:lnTo>
                    <a:pt x="414697" y="62916"/>
                  </a:lnTo>
                  <a:lnTo>
                    <a:pt x="419381" y="67318"/>
                  </a:lnTo>
                  <a:lnTo>
                    <a:pt x="419507" y="67348"/>
                  </a:lnTo>
                  <a:lnTo>
                    <a:pt x="424191" y="71750"/>
                  </a:lnTo>
                  <a:lnTo>
                    <a:pt x="424317" y="71780"/>
                  </a:lnTo>
                  <a:lnTo>
                    <a:pt x="429003" y="76183"/>
                  </a:lnTo>
                  <a:lnTo>
                    <a:pt x="429127" y="76213"/>
                  </a:lnTo>
                  <a:lnTo>
                    <a:pt x="433811" y="80615"/>
                  </a:lnTo>
                  <a:lnTo>
                    <a:pt x="433938" y="80645"/>
                  </a:lnTo>
                  <a:lnTo>
                    <a:pt x="438622" y="85047"/>
                  </a:lnTo>
                  <a:lnTo>
                    <a:pt x="438748" y="85077"/>
                  </a:lnTo>
                  <a:lnTo>
                    <a:pt x="443434" y="89480"/>
                  </a:lnTo>
                  <a:lnTo>
                    <a:pt x="443558" y="89510"/>
                  </a:lnTo>
                  <a:lnTo>
                    <a:pt x="448242" y="93912"/>
                  </a:lnTo>
                  <a:lnTo>
                    <a:pt x="448368" y="93942"/>
                  </a:lnTo>
                  <a:lnTo>
                    <a:pt x="453053" y="98345"/>
                  </a:lnTo>
                  <a:lnTo>
                    <a:pt x="453179" y="98375"/>
                  </a:lnTo>
                  <a:lnTo>
                    <a:pt x="457863" y="102777"/>
                  </a:lnTo>
                  <a:lnTo>
                    <a:pt x="457989" y="102807"/>
                  </a:lnTo>
                  <a:lnTo>
                    <a:pt x="462675" y="107210"/>
                  </a:lnTo>
                  <a:lnTo>
                    <a:pt x="462799" y="107240"/>
                  </a:lnTo>
                  <a:lnTo>
                    <a:pt x="467483" y="111642"/>
                  </a:lnTo>
                  <a:lnTo>
                    <a:pt x="467610" y="111672"/>
                  </a:lnTo>
                  <a:lnTo>
                    <a:pt x="472296" y="116075"/>
                  </a:lnTo>
                  <a:lnTo>
                    <a:pt x="472420" y="116105"/>
                  </a:lnTo>
                  <a:lnTo>
                    <a:pt x="477104" y="120507"/>
                  </a:lnTo>
                  <a:lnTo>
                    <a:pt x="477230" y="120537"/>
                  </a:lnTo>
                  <a:lnTo>
                    <a:pt x="481916" y="124940"/>
                  </a:lnTo>
                  <a:lnTo>
                    <a:pt x="482040" y="124970"/>
                  </a:lnTo>
                  <a:lnTo>
                    <a:pt x="486724" y="129372"/>
                  </a:lnTo>
                  <a:lnTo>
                    <a:pt x="486850" y="129402"/>
                  </a:lnTo>
                  <a:lnTo>
                    <a:pt x="491534" y="133804"/>
                  </a:lnTo>
                  <a:lnTo>
                    <a:pt x="491660" y="133834"/>
                  </a:lnTo>
                  <a:lnTo>
                    <a:pt x="496345" y="138237"/>
                  </a:lnTo>
                  <a:lnTo>
                    <a:pt x="496471" y="138267"/>
                  </a:lnTo>
                  <a:lnTo>
                    <a:pt x="501155" y="142669"/>
                  </a:lnTo>
                  <a:lnTo>
                    <a:pt x="501281" y="142699"/>
                  </a:lnTo>
                  <a:lnTo>
                    <a:pt x="505965" y="147101"/>
                  </a:lnTo>
                  <a:lnTo>
                    <a:pt x="506091" y="147131"/>
                  </a:lnTo>
                  <a:lnTo>
                    <a:pt x="510776" y="151534"/>
                  </a:lnTo>
                  <a:lnTo>
                    <a:pt x="510902" y="151564"/>
                  </a:lnTo>
                  <a:lnTo>
                    <a:pt x="515586" y="155966"/>
                  </a:lnTo>
                  <a:lnTo>
                    <a:pt x="515712" y="155996"/>
                  </a:lnTo>
                  <a:lnTo>
                    <a:pt x="520398" y="160399"/>
                  </a:lnTo>
                  <a:lnTo>
                    <a:pt x="520522" y="160429"/>
                  </a:lnTo>
                  <a:lnTo>
                    <a:pt x="525206" y="164831"/>
                  </a:lnTo>
                  <a:lnTo>
                    <a:pt x="525332" y="164861"/>
                  </a:lnTo>
                  <a:lnTo>
                    <a:pt x="530018" y="169264"/>
                  </a:lnTo>
                  <a:lnTo>
                    <a:pt x="530142" y="169294"/>
                  </a:lnTo>
                  <a:lnTo>
                    <a:pt x="534826" y="173696"/>
                  </a:lnTo>
                  <a:lnTo>
                    <a:pt x="534953" y="173726"/>
                  </a:lnTo>
                  <a:lnTo>
                    <a:pt x="539639" y="178129"/>
                  </a:lnTo>
                  <a:lnTo>
                    <a:pt x="539763" y="178159"/>
                  </a:lnTo>
                  <a:lnTo>
                    <a:pt x="544447" y="182561"/>
                  </a:lnTo>
                  <a:lnTo>
                    <a:pt x="544573" y="182591"/>
                  </a:lnTo>
                  <a:lnTo>
                    <a:pt x="549259" y="186994"/>
                  </a:lnTo>
                  <a:lnTo>
                    <a:pt x="549383" y="187024"/>
                  </a:lnTo>
                  <a:lnTo>
                    <a:pt x="554067" y="191426"/>
                  </a:lnTo>
                  <a:lnTo>
                    <a:pt x="554193" y="191456"/>
                  </a:lnTo>
                  <a:lnTo>
                    <a:pt x="558877" y="195858"/>
                  </a:lnTo>
                  <a:lnTo>
                    <a:pt x="559004" y="195888"/>
                  </a:lnTo>
                  <a:lnTo>
                    <a:pt x="563690" y="200291"/>
                  </a:lnTo>
                  <a:lnTo>
                    <a:pt x="563814" y="200321"/>
                  </a:lnTo>
                  <a:lnTo>
                    <a:pt x="568338" y="204573"/>
                  </a:lnTo>
                  <a:lnTo>
                    <a:pt x="568338" y="374353"/>
                  </a:lnTo>
                  <a:cubicBezTo>
                    <a:pt x="568338" y="436457"/>
                    <a:pt x="517992" y="486803"/>
                    <a:pt x="455888" y="486803"/>
                  </a:cubicBezTo>
                  <a:lnTo>
                    <a:pt x="197219" y="486803"/>
                  </a:lnTo>
                  <a:lnTo>
                    <a:pt x="197219" y="486263"/>
                  </a:lnTo>
                  <a:lnTo>
                    <a:pt x="197219" y="485072"/>
                  </a:lnTo>
                  <a:lnTo>
                    <a:pt x="192409" y="485072"/>
                  </a:lnTo>
                  <a:cubicBezTo>
                    <a:pt x="192409" y="485072"/>
                    <a:pt x="192409" y="485072"/>
                    <a:pt x="192409" y="481831"/>
                  </a:cubicBezTo>
                  <a:lnTo>
                    <a:pt x="192409" y="480639"/>
                  </a:lnTo>
                  <a:lnTo>
                    <a:pt x="187599" y="480639"/>
                  </a:lnTo>
                  <a:cubicBezTo>
                    <a:pt x="187599" y="480639"/>
                    <a:pt x="187599" y="480639"/>
                    <a:pt x="187599" y="477398"/>
                  </a:cubicBezTo>
                  <a:lnTo>
                    <a:pt x="187599" y="476207"/>
                  </a:lnTo>
                  <a:lnTo>
                    <a:pt x="182789" y="476207"/>
                  </a:lnTo>
                  <a:cubicBezTo>
                    <a:pt x="182789" y="476207"/>
                    <a:pt x="182789" y="476207"/>
                    <a:pt x="182789" y="472966"/>
                  </a:cubicBezTo>
                  <a:lnTo>
                    <a:pt x="182789" y="471774"/>
                  </a:lnTo>
                  <a:lnTo>
                    <a:pt x="177979" y="471774"/>
                  </a:lnTo>
                  <a:cubicBezTo>
                    <a:pt x="177979" y="471774"/>
                    <a:pt x="177979" y="471774"/>
                    <a:pt x="177979" y="468533"/>
                  </a:cubicBezTo>
                  <a:lnTo>
                    <a:pt x="177979" y="467342"/>
                  </a:lnTo>
                  <a:lnTo>
                    <a:pt x="173168" y="467342"/>
                  </a:lnTo>
                  <a:cubicBezTo>
                    <a:pt x="173168" y="467342"/>
                    <a:pt x="173168" y="467342"/>
                    <a:pt x="173168" y="464101"/>
                  </a:cubicBezTo>
                  <a:lnTo>
                    <a:pt x="173168" y="462909"/>
                  </a:lnTo>
                  <a:lnTo>
                    <a:pt x="168358" y="462909"/>
                  </a:lnTo>
                  <a:cubicBezTo>
                    <a:pt x="168358" y="462909"/>
                    <a:pt x="168358" y="462909"/>
                    <a:pt x="168358" y="459668"/>
                  </a:cubicBezTo>
                  <a:lnTo>
                    <a:pt x="168358" y="458477"/>
                  </a:lnTo>
                  <a:lnTo>
                    <a:pt x="163548" y="458477"/>
                  </a:lnTo>
                  <a:cubicBezTo>
                    <a:pt x="163548" y="458477"/>
                    <a:pt x="163548" y="458477"/>
                    <a:pt x="163548" y="455236"/>
                  </a:cubicBezTo>
                  <a:lnTo>
                    <a:pt x="163548" y="454044"/>
                  </a:lnTo>
                  <a:lnTo>
                    <a:pt x="158738" y="454044"/>
                  </a:lnTo>
                  <a:cubicBezTo>
                    <a:pt x="158738" y="454044"/>
                    <a:pt x="158738" y="454044"/>
                    <a:pt x="158738" y="450803"/>
                  </a:cubicBezTo>
                  <a:lnTo>
                    <a:pt x="158738" y="449612"/>
                  </a:lnTo>
                  <a:lnTo>
                    <a:pt x="153928" y="449612"/>
                  </a:lnTo>
                  <a:cubicBezTo>
                    <a:pt x="153928" y="449612"/>
                    <a:pt x="153928" y="449612"/>
                    <a:pt x="153928" y="446371"/>
                  </a:cubicBezTo>
                  <a:lnTo>
                    <a:pt x="153928" y="445179"/>
                  </a:lnTo>
                  <a:lnTo>
                    <a:pt x="149117" y="445179"/>
                  </a:lnTo>
                  <a:cubicBezTo>
                    <a:pt x="149117" y="445179"/>
                    <a:pt x="149117" y="445179"/>
                    <a:pt x="149117" y="441938"/>
                  </a:cubicBezTo>
                  <a:lnTo>
                    <a:pt x="149117" y="440747"/>
                  </a:lnTo>
                  <a:lnTo>
                    <a:pt x="144307" y="440747"/>
                  </a:lnTo>
                  <a:cubicBezTo>
                    <a:pt x="144307" y="440747"/>
                    <a:pt x="144307" y="440747"/>
                    <a:pt x="144307" y="437506"/>
                  </a:cubicBezTo>
                  <a:lnTo>
                    <a:pt x="144307" y="436315"/>
                  </a:lnTo>
                  <a:lnTo>
                    <a:pt x="139497" y="436315"/>
                  </a:lnTo>
                  <a:cubicBezTo>
                    <a:pt x="139497" y="436315"/>
                    <a:pt x="139497" y="436315"/>
                    <a:pt x="139497" y="433074"/>
                  </a:cubicBezTo>
                  <a:lnTo>
                    <a:pt x="139497" y="431882"/>
                  </a:lnTo>
                  <a:lnTo>
                    <a:pt x="134686" y="431882"/>
                  </a:lnTo>
                  <a:cubicBezTo>
                    <a:pt x="134686" y="431882"/>
                    <a:pt x="134686" y="431882"/>
                    <a:pt x="134686" y="428641"/>
                  </a:cubicBezTo>
                  <a:lnTo>
                    <a:pt x="134686" y="427450"/>
                  </a:lnTo>
                  <a:lnTo>
                    <a:pt x="129876" y="427450"/>
                  </a:lnTo>
                  <a:cubicBezTo>
                    <a:pt x="129876" y="427450"/>
                    <a:pt x="129876" y="427450"/>
                    <a:pt x="129876" y="424209"/>
                  </a:cubicBezTo>
                  <a:lnTo>
                    <a:pt x="129876" y="423018"/>
                  </a:lnTo>
                  <a:lnTo>
                    <a:pt x="125066" y="423018"/>
                  </a:lnTo>
                  <a:cubicBezTo>
                    <a:pt x="125066" y="423018"/>
                    <a:pt x="125066" y="423018"/>
                    <a:pt x="125066" y="419777"/>
                  </a:cubicBezTo>
                  <a:lnTo>
                    <a:pt x="125066" y="418585"/>
                  </a:lnTo>
                  <a:lnTo>
                    <a:pt x="120256" y="418585"/>
                  </a:lnTo>
                  <a:cubicBezTo>
                    <a:pt x="120256" y="418585"/>
                    <a:pt x="120256" y="418585"/>
                    <a:pt x="120256" y="415344"/>
                  </a:cubicBezTo>
                  <a:lnTo>
                    <a:pt x="120256" y="414153"/>
                  </a:lnTo>
                  <a:lnTo>
                    <a:pt x="115446" y="414153"/>
                  </a:lnTo>
                  <a:cubicBezTo>
                    <a:pt x="115446" y="414153"/>
                    <a:pt x="115446" y="414153"/>
                    <a:pt x="115446" y="410912"/>
                  </a:cubicBezTo>
                  <a:lnTo>
                    <a:pt x="115446" y="409720"/>
                  </a:lnTo>
                  <a:lnTo>
                    <a:pt x="110636" y="409720"/>
                  </a:lnTo>
                  <a:cubicBezTo>
                    <a:pt x="110636" y="409720"/>
                    <a:pt x="110636" y="409720"/>
                    <a:pt x="110636" y="406479"/>
                  </a:cubicBezTo>
                  <a:lnTo>
                    <a:pt x="110636" y="405288"/>
                  </a:lnTo>
                  <a:lnTo>
                    <a:pt x="105825" y="405288"/>
                  </a:lnTo>
                  <a:cubicBezTo>
                    <a:pt x="105825" y="405288"/>
                    <a:pt x="105825" y="405288"/>
                    <a:pt x="105825" y="402047"/>
                  </a:cubicBezTo>
                  <a:lnTo>
                    <a:pt x="105825" y="400855"/>
                  </a:lnTo>
                  <a:lnTo>
                    <a:pt x="101015" y="400855"/>
                  </a:lnTo>
                  <a:cubicBezTo>
                    <a:pt x="101015" y="400855"/>
                    <a:pt x="101015" y="400855"/>
                    <a:pt x="101015" y="397614"/>
                  </a:cubicBezTo>
                  <a:lnTo>
                    <a:pt x="101015" y="396423"/>
                  </a:lnTo>
                  <a:lnTo>
                    <a:pt x="96205" y="396423"/>
                  </a:lnTo>
                  <a:cubicBezTo>
                    <a:pt x="96205" y="396423"/>
                    <a:pt x="96205" y="396423"/>
                    <a:pt x="96205" y="393182"/>
                  </a:cubicBezTo>
                  <a:lnTo>
                    <a:pt x="96205" y="391990"/>
                  </a:lnTo>
                  <a:lnTo>
                    <a:pt x="91394" y="391990"/>
                  </a:lnTo>
                  <a:cubicBezTo>
                    <a:pt x="91394" y="391990"/>
                    <a:pt x="91394" y="391990"/>
                    <a:pt x="91394" y="388749"/>
                  </a:cubicBezTo>
                  <a:lnTo>
                    <a:pt x="91394" y="387558"/>
                  </a:lnTo>
                  <a:lnTo>
                    <a:pt x="86584" y="387558"/>
                  </a:lnTo>
                  <a:cubicBezTo>
                    <a:pt x="86584" y="387558"/>
                    <a:pt x="86584" y="387558"/>
                    <a:pt x="86584" y="384317"/>
                  </a:cubicBezTo>
                  <a:lnTo>
                    <a:pt x="86584" y="383125"/>
                  </a:lnTo>
                  <a:lnTo>
                    <a:pt x="81774" y="383125"/>
                  </a:lnTo>
                  <a:cubicBezTo>
                    <a:pt x="81774" y="383125"/>
                    <a:pt x="81774" y="383125"/>
                    <a:pt x="81774" y="379884"/>
                  </a:cubicBezTo>
                  <a:lnTo>
                    <a:pt x="81774" y="378693"/>
                  </a:lnTo>
                  <a:lnTo>
                    <a:pt x="76964" y="378693"/>
                  </a:lnTo>
                  <a:cubicBezTo>
                    <a:pt x="76964" y="378693"/>
                    <a:pt x="76964" y="378693"/>
                    <a:pt x="76964" y="375452"/>
                  </a:cubicBezTo>
                  <a:lnTo>
                    <a:pt x="76964" y="374261"/>
                  </a:lnTo>
                  <a:lnTo>
                    <a:pt x="72153" y="374261"/>
                  </a:lnTo>
                  <a:cubicBezTo>
                    <a:pt x="72153" y="374261"/>
                    <a:pt x="72153" y="374261"/>
                    <a:pt x="72153" y="371020"/>
                  </a:cubicBezTo>
                  <a:lnTo>
                    <a:pt x="72153" y="369828"/>
                  </a:lnTo>
                  <a:lnTo>
                    <a:pt x="67343" y="369828"/>
                  </a:lnTo>
                  <a:cubicBezTo>
                    <a:pt x="67343" y="369828"/>
                    <a:pt x="67343" y="369828"/>
                    <a:pt x="67343" y="366587"/>
                  </a:cubicBezTo>
                  <a:lnTo>
                    <a:pt x="67343" y="365396"/>
                  </a:lnTo>
                  <a:lnTo>
                    <a:pt x="62533" y="365396"/>
                  </a:lnTo>
                  <a:cubicBezTo>
                    <a:pt x="62533" y="365396"/>
                    <a:pt x="62533" y="365396"/>
                    <a:pt x="62533" y="362155"/>
                  </a:cubicBezTo>
                  <a:lnTo>
                    <a:pt x="62533" y="360964"/>
                  </a:lnTo>
                  <a:lnTo>
                    <a:pt x="57723" y="360964"/>
                  </a:lnTo>
                  <a:cubicBezTo>
                    <a:pt x="57723" y="360964"/>
                    <a:pt x="57723" y="360964"/>
                    <a:pt x="57723" y="357723"/>
                  </a:cubicBezTo>
                  <a:lnTo>
                    <a:pt x="57723" y="356531"/>
                  </a:lnTo>
                  <a:lnTo>
                    <a:pt x="52913" y="356531"/>
                  </a:lnTo>
                  <a:cubicBezTo>
                    <a:pt x="52913" y="356531"/>
                    <a:pt x="52913" y="356531"/>
                    <a:pt x="52913" y="353290"/>
                  </a:cubicBezTo>
                  <a:lnTo>
                    <a:pt x="52913" y="352099"/>
                  </a:lnTo>
                  <a:lnTo>
                    <a:pt x="48103" y="352099"/>
                  </a:lnTo>
                  <a:cubicBezTo>
                    <a:pt x="48103" y="352099"/>
                    <a:pt x="48103" y="352099"/>
                    <a:pt x="48103" y="348858"/>
                  </a:cubicBezTo>
                  <a:lnTo>
                    <a:pt x="48103" y="347666"/>
                  </a:lnTo>
                  <a:lnTo>
                    <a:pt x="43292" y="347666"/>
                  </a:lnTo>
                  <a:cubicBezTo>
                    <a:pt x="43292" y="347666"/>
                    <a:pt x="43292" y="347666"/>
                    <a:pt x="43292" y="344425"/>
                  </a:cubicBezTo>
                  <a:lnTo>
                    <a:pt x="43292" y="343234"/>
                  </a:lnTo>
                  <a:lnTo>
                    <a:pt x="38482" y="343234"/>
                  </a:lnTo>
                  <a:cubicBezTo>
                    <a:pt x="38482" y="343234"/>
                    <a:pt x="38482" y="343234"/>
                    <a:pt x="38482" y="339993"/>
                  </a:cubicBezTo>
                  <a:lnTo>
                    <a:pt x="38482" y="338801"/>
                  </a:lnTo>
                  <a:lnTo>
                    <a:pt x="33672" y="338801"/>
                  </a:lnTo>
                  <a:cubicBezTo>
                    <a:pt x="33672" y="338801"/>
                    <a:pt x="33672" y="338801"/>
                    <a:pt x="33672" y="335560"/>
                  </a:cubicBezTo>
                  <a:lnTo>
                    <a:pt x="33672" y="334369"/>
                  </a:lnTo>
                  <a:lnTo>
                    <a:pt x="28861" y="334369"/>
                  </a:lnTo>
                  <a:cubicBezTo>
                    <a:pt x="28861" y="334369"/>
                    <a:pt x="28861" y="334369"/>
                    <a:pt x="28861" y="331128"/>
                  </a:cubicBezTo>
                  <a:lnTo>
                    <a:pt x="28861" y="329936"/>
                  </a:lnTo>
                  <a:lnTo>
                    <a:pt x="24051" y="329936"/>
                  </a:lnTo>
                  <a:cubicBezTo>
                    <a:pt x="24051" y="329936"/>
                    <a:pt x="24051" y="329936"/>
                    <a:pt x="24051" y="328569"/>
                  </a:cubicBezTo>
                  <a:lnTo>
                    <a:pt x="24051" y="325504"/>
                  </a:lnTo>
                  <a:lnTo>
                    <a:pt x="19241" y="325504"/>
                  </a:lnTo>
                  <a:cubicBezTo>
                    <a:pt x="19241" y="325504"/>
                    <a:pt x="19241" y="325504"/>
                    <a:pt x="19241" y="324137"/>
                  </a:cubicBezTo>
                  <a:lnTo>
                    <a:pt x="19241" y="321072"/>
                  </a:lnTo>
                  <a:lnTo>
                    <a:pt x="14431" y="321072"/>
                  </a:lnTo>
                  <a:cubicBezTo>
                    <a:pt x="14431" y="321072"/>
                    <a:pt x="14431" y="321072"/>
                    <a:pt x="14431" y="319705"/>
                  </a:cubicBezTo>
                  <a:lnTo>
                    <a:pt x="14431" y="316639"/>
                  </a:lnTo>
                  <a:lnTo>
                    <a:pt x="9620" y="316639"/>
                  </a:lnTo>
                  <a:cubicBezTo>
                    <a:pt x="9620" y="316639"/>
                    <a:pt x="9620" y="316639"/>
                    <a:pt x="9620" y="313398"/>
                  </a:cubicBezTo>
                  <a:lnTo>
                    <a:pt x="9620" y="312207"/>
                  </a:lnTo>
                  <a:lnTo>
                    <a:pt x="4810" y="312207"/>
                  </a:lnTo>
                  <a:cubicBezTo>
                    <a:pt x="4810" y="312207"/>
                    <a:pt x="4810" y="312207"/>
                    <a:pt x="4810" y="308966"/>
                  </a:cubicBezTo>
                  <a:lnTo>
                    <a:pt x="4810" y="307774"/>
                  </a:lnTo>
                  <a:lnTo>
                    <a:pt x="0" y="307774"/>
                  </a:lnTo>
                  <a:cubicBezTo>
                    <a:pt x="0" y="307774"/>
                    <a:pt x="0" y="307774"/>
                    <a:pt x="0" y="281843"/>
                  </a:cubicBezTo>
                  <a:cubicBezTo>
                    <a:pt x="0" y="281843"/>
                    <a:pt x="0" y="266282"/>
                    <a:pt x="32914" y="252450"/>
                  </a:cubicBezTo>
                  <a:cubicBezTo>
                    <a:pt x="46772" y="245535"/>
                    <a:pt x="71023" y="228247"/>
                    <a:pt x="103937" y="221332"/>
                  </a:cubicBezTo>
                  <a:cubicBezTo>
                    <a:pt x="95274" y="212686"/>
                    <a:pt x="88345" y="197126"/>
                    <a:pt x="81416" y="179837"/>
                  </a:cubicBezTo>
                  <a:cubicBezTo>
                    <a:pt x="77952" y="169463"/>
                    <a:pt x="79683" y="160820"/>
                    <a:pt x="79683" y="148719"/>
                  </a:cubicBezTo>
                  <a:cubicBezTo>
                    <a:pt x="79683" y="140073"/>
                    <a:pt x="77952" y="126243"/>
                    <a:pt x="79683" y="117598"/>
                  </a:cubicBezTo>
                  <a:cubicBezTo>
                    <a:pt x="86611" y="91663"/>
                    <a:pt x="105667" y="84749"/>
                    <a:pt x="128188" y="84749"/>
                  </a:cubicBezTo>
                  <a:cubicBezTo>
                    <a:pt x="139446" y="84749"/>
                    <a:pt x="149840" y="86477"/>
                    <a:pt x="158285" y="91448"/>
                  </a:cubicBezTo>
                  <a:lnTo>
                    <a:pt x="161091" y="95435"/>
                  </a:lnTo>
                  <a:lnTo>
                    <a:pt x="163095" y="95881"/>
                  </a:lnTo>
                  <a:lnTo>
                    <a:pt x="165900" y="99867"/>
                  </a:lnTo>
                  <a:lnTo>
                    <a:pt x="167905" y="100313"/>
                  </a:lnTo>
                  <a:lnTo>
                    <a:pt x="170711" y="104299"/>
                  </a:lnTo>
                  <a:lnTo>
                    <a:pt x="172716" y="104746"/>
                  </a:lnTo>
                  <a:lnTo>
                    <a:pt x="175521" y="108732"/>
                  </a:lnTo>
                  <a:lnTo>
                    <a:pt x="177526" y="109178"/>
                  </a:lnTo>
                  <a:lnTo>
                    <a:pt x="180331" y="113164"/>
                  </a:lnTo>
                  <a:lnTo>
                    <a:pt x="182336" y="113610"/>
                  </a:lnTo>
                  <a:lnTo>
                    <a:pt x="185142" y="117597"/>
                  </a:lnTo>
                  <a:lnTo>
                    <a:pt x="187146" y="118043"/>
                  </a:lnTo>
                  <a:lnTo>
                    <a:pt x="189951" y="122028"/>
                  </a:lnTo>
                  <a:lnTo>
                    <a:pt x="191957" y="122475"/>
                  </a:lnTo>
                  <a:lnTo>
                    <a:pt x="194763" y="126462"/>
                  </a:lnTo>
                  <a:lnTo>
                    <a:pt x="196767" y="126908"/>
                  </a:lnTo>
                  <a:lnTo>
                    <a:pt x="199572" y="130894"/>
                  </a:lnTo>
                  <a:lnTo>
                    <a:pt x="201577" y="131340"/>
                  </a:lnTo>
                  <a:lnTo>
                    <a:pt x="204383" y="135326"/>
                  </a:lnTo>
                  <a:lnTo>
                    <a:pt x="206388" y="135773"/>
                  </a:lnTo>
                  <a:lnTo>
                    <a:pt x="209193" y="139759"/>
                  </a:lnTo>
                  <a:lnTo>
                    <a:pt x="211198" y="140205"/>
                  </a:lnTo>
                  <a:lnTo>
                    <a:pt x="214004" y="144192"/>
                  </a:lnTo>
                  <a:lnTo>
                    <a:pt x="216008" y="144638"/>
                  </a:lnTo>
                  <a:lnTo>
                    <a:pt x="218813" y="148624"/>
                  </a:lnTo>
                  <a:lnTo>
                    <a:pt x="220818" y="149070"/>
                  </a:lnTo>
                  <a:lnTo>
                    <a:pt x="223623" y="153056"/>
                  </a:lnTo>
                  <a:lnTo>
                    <a:pt x="225628" y="153502"/>
                  </a:lnTo>
                  <a:lnTo>
                    <a:pt x="228434" y="157489"/>
                  </a:lnTo>
                  <a:lnTo>
                    <a:pt x="230438" y="157935"/>
                  </a:lnTo>
                  <a:lnTo>
                    <a:pt x="233243" y="161920"/>
                  </a:lnTo>
                  <a:lnTo>
                    <a:pt x="235249" y="162367"/>
                  </a:lnTo>
                  <a:lnTo>
                    <a:pt x="238054" y="166353"/>
                  </a:lnTo>
                  <a:lnTo>
                    <a:pt x="240059" y="166799"/>
                  </a:lnTo>
                  <a:lnTo>
                    <a:pt x="242865" y="170786"/>
                  </a:lnTo>
                  <a:lnTo>
                    <a:pt x="244869" y="171232"/>
                  </a:lnTo>
                  <a:lnTo>
                    <a:pt x="247674" y="175218"/>
                  </a:lnTo>
                  <a:lnTo>
                    <a:pt x="249679" y="175664"/>
                  </a:lnTo>
                  <a:lnTo>
                    <a:pt x="252485" y="179650"/>
                  </a:lnTo>
                  <a:lnTo>
                    <a:pt x="254490" y="180097"/>
                  </a:lnTo>
                  <a:lnTo>
                    <a:pt x="257295" y="184083"/>
                  </a:lnTo>
                  <a:lnTo>
                    <a:pt x="259300" y="184529"/>
                  </a:lnTo>
                  <a:lnTo>
                    <a:pt x="262106" y="188516"/>
                  </a:lnTo>
                  <a:lnTo>
                    <a:pt x="264110" y="188962"/>
                  </a:lnTo>
                  <a:lnTo>
                    <a:pt x="266915" y="192947"/>
                  </a:lnTo>
                  <a:lnTo>
                    <a:pt x="268921" y="193394"/>
                  </a:lnTo>
                  <a:lnTo>
                    <a:pt x="269046" y="193572"/>
                  </a:lnTo>
                  <a:lnTo>
                    <a:pt x="283276" y="188471"/>
                  </a:lnTo>
                  <a:cubicBezTo>
                    <a:pt x="271278" y="176367"/>
                    <a:pt x="262711" y="155620"/>
                    <a:pt x="254141" y="131411"/>
                  </a:cubicBezTo>
                  <a:cubicBezTo>
                    <a:pt x="249000" y="119309"/>
                    <a:pt x="249000" y="107204"/>
                    <a:pt x="249000" y="89913"/>
                  </a:cubicBezTo>
                  <a:cubicBezTo>
                    <a:pt x="249000" y="77809"/>
                    <a:pt x="247286" y="58789"/>
                    <a:pt x="250714" y="46685"/>
                  </a:cubicBezTo>
                  <a:cubicBezTo>
                    <a:pt x="259283" y="10374"/>
                    <a:pt x="286704" y="0"/>
                    <a:pt x="315841"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72" name="任意多边形: 形状 71">
              <a:extLst>
                <a:ext uri="{FF2B5EF4-FFF2-40B4-BE49-F238E27FC236}">
                  <a16:creationId xmlns:a16="http://schemas.microsoft.com/office/drawing/2014/main" id="{0E71C601-AA25-4A71-BC1E-4DEAB9D10A53}"/>
                </a:ext>
              </a:extLst>
            </p:cNvPr>
            <p:cNvSpPr>
              <a:spLocks/>
            </p:cNvSpPr>
            <p:nvPr/>
          </p:nvSpPr>
          <p:spPr bwMode="auto">
            <a:xfrm>
              <a:off x="3360488" y="5414211"/>
              <a:ext cx="490657" cy="307777"/>
            </a:xfrm>
            <a:custGeom>
              <a:avLst/>
              <a:gdLst>
                <a:gd name="connsiteX0" fmla="*/ 45622 w 174625"/>
                <a:gd name="connsiteY0" fmla="*/ 30162 h 109538"/>
                <a:gd name="connsiteX1" fmla="*/ 62884 w 174625"/>
                <a:gd name="connsiteY1" fmla="*/ 41853 h 109538"/>
                <a:gd name="connsiteX2" fmla="*/ 62884 w 174625"/>
                <a:gd name="connsiteY2" fmla="*/ 52929 h 109538"/>
                <a:gd name="connsiteX3" fmla="*/ 62267 w 174625"/>
                <a:gd name="connsiteY3" fmla="*/ 64004 h 109538"/>
                <a:gd name="connsiteX4" fmla="*/ 55486 w 174625"/>
                <a:gd name="connsiteY4" fmla="*/ 76926 h 109538"/>
                <a:gd name="connsiteX5" fmla="*/ 41306 w 174625"/>
                <a:gd name="connsiteY5" fmla="*/ 96616 h 109538"/>
                <a:gd name="connsiteX6" fmla="*/ 41306 w 174625"/>
                <a:gd name="connsiteY6" fmla="*/ 109537 h 109538"/>
                <a:gd name="connsiteX7" fmla="*/ 0 w 174625"/>
                <a:gd name="connsiteY7" fmla="*/ 109537 h 109538"/>
                <a:gd name="connsiteX8" fmla="*/ 0 w 174625"/>
                <a:gd name="connsiteY8" fmla="*/ 100308 h 109538"/>
                <a:gd name="connsiteX9" fmla="*/ 11714 w 174625"/>
                <a:gd name="connsiteY9" fmla="*/ 89847 h 109538"/>
                <a:gd name="connsiteX10" fmla="*/ 36991 w 174625"/>
                <a:gd name="connsiteY10" fmla="*/ 78772 h 109538"/>
                <a:gd name="connsiteX11" fmla="*/ 28976 w 174625"/>
                <a:gd name="connsiteY11" fmla="*/ 64004 h 109538"/>
                <a:gd name="connsiteX12" fmla="*/ 28359 w 174625"/>
                <a:gd name="connsiteY12" fmla="*/ 52929 h 109538"/>
                <a:gd name="connsiteX13" fmla="*/ 28359 w 174625"/>
                <a:gd name="connsiteY13" fmla="*/ 41853 h 109538"/>
                <a:gd name="connsiteX14" fmla="*/ 45622 w 174625"/>
                <a:gd name="connsiteY14" fmla="*/ 30162 h 109538"/>
                <a:gd name="connsiteX15" fmla="*/ 112408 w 174625"/>
                <a:gd name="connsiteY15" fmla="*/ 0 h 109538"/>
                <a:gd name="connsiteX16" fmla="*/ 136197 w 174625"/>
                <a:gd name="connsiteY16" fmla="*/ 16615 h 109538"/>
                <a:gd name="connsiteX17" fmla="*/ 136197 w 174625"/>
                <a:gd name="connsiteY17" fmla="*/ 32000 h 109538"/>
                <a:gd name="connsiteX18" fmla="*/ 134977 w 174625"/>
                <a:gd name="connsiteY18" fmla="*/ 46769 h 109538"/>
                <a:gd name="connsiteX19" fmla="*/ 123997 w 174625"/>
                <a:gd name="connsiteY19" fmla="*/ 67077 h 109538"/>
                <a:gd name="connsiteX20" fmla="*/ 159376 w 174625"/>
                <a:gd name="connsiteY20" fmla="*/ 82461 h 109538"/>
                <a:gd name="connsiteX21" fmla="*/ 174625 w 174625"/>
                <a:gd name="connsiteY21" fmla="*/ 96615 h 109538"/>
                <a:gd name="connsiteX22" fmla="*/ 174625 w 174625"/>
                <a:gd name="connsiteY22" fmla="*/ 109538 h 109538"/>
                <a:gd name="connsiteX23" fmla="*/ 50800 w 174625"/>
                <a:gd name="connsiteY23" fmla="*/ 109538 h 109538"/>
                <a:gd name="connsiteX24" fmla="*/ 50800 w 174625"/>
                <a:gd name="connsiteY24" fmla="*/ 96615 h 109538"/>
                <a:gd name="connsiteX25" fmla="*/ 66050 w 174625"/>
                <a:gd name="connsiteY25" fmla="*/ 82461 h 109538"/>
                <a:gd name="connsiteX26" fmla="*/ 100818 w 174625"/>
                <a:gd name="connsiteY26" fmla="*/ 67077 h 109538"/>
                <a:gd name="connsiteX27" fmla="*/ 90449 w 174625"/>
                <a:gd name="connsiteY27" fmla="*/ 46769 h 109538"/>
                <a:gd name="connsiteX28" fmla="*/ 88619 w 174625"/>
                <a:gd name="connsiteY28" fmla="*/ 32000 h 109538"/>
                <a:gd name="connsiteX29" fmla="*/ 89229 w 174625"/>
                <a:gd name="connsiteY29" fmla="*/ 16615 h 109538"/>
                <a:gd name="connsiteX30" fmla="*/ 112408 w 174625"/>
                <a:gd name="connsiteY30"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625" h="109538">
                  <a:moveTo>
                    <a:pt x="45622" y="30162"/>
                  </a:moveTo>
                  <a:cubicBezTo>
                    <a:pt x="53636" y="30162"/>
                    <a:pt x="60418" y="32623"/>
                    <a:pt x="62884" y="41853"/>
                  </a:cubicBezTo>
                  <a:cubicBezTo>
                    <a:pt x="63500" y="44930"/>
                    <a:pt x="62884" y="49852"/>
                    <a:pt x="62884" y="52929"/>
                  </a:cubicBezTo>
                  <a:cubicBezTo>
                    <a:pt x="62884" y="57236"/>
                    <a:pt x="63500" y="60312"/>
                    <a:pt x="62267" y="64004"/>
                  </a:cubicBezTo>
                  <a:cubicBezTo>
                    <a:pt x="59801" y="68927"/>
                    <a:pt x="57952" y="73849"/>
                    <a:pt x="55486" y="76926"/>
                  </a:cubicBezTo>
                  <a:cubicBezTo>
                    <a:pt x="42539" y="84925"/>
                    <a:pt x="41306" y="93539"/>
                    <a:pt x="41306" y="96616"/>
                  </a:cubicBezTo>
                  <a:cubicBezTo>
                    <a:pt x="41306" y="96616"/>
                    <a:pt x="41306" y="96616"/>
                    <a:pt x="41306" y="109537"/>
                  </a:cubicBezTo>
                  <a:cubicBezTo>
                    <a:pt x="41306" y="109537"/>
                    <a:pt x="41306" y="109537"/>
                    <a:pt x="0" y="109537"/>
                  </a:cubicBezTo>
                  <a:cubicBezTo>
                    <a:pt x="0" y="109537"/>
                    <a:pt x="0" y="109537"/>
                    <a:pt x="0" y="100308"/>
                  </a:cubicBezTo>
                  <a:cubicBezTo>
                    <a:pt x="0" y="100308"/>
                    <a:pt x="0" y="94770"/>
                    <a:pt x="11714" y="89847"/>
                  </a:cubicBezTo>
                  <a:cubicBezTo>
                    <a:pt x="16646" y="87386"/>
                    <a:pt x="25277" y="81233"/>
                    <a:pt x="36991" y="78772"/>
                  </a:cubicBezTo>
                  <a:cubicBezTo>
                    <a:pt x="33908" y="75695"/>
                    <a:pt x="31442" y="70157"/>
                    <a:pt x="28976" y="64004"/>
                  </a:cubicBezTo>
                  <a:cubicBezTo>
                    <a:pt x="27743" y="60312"/>
                    <a:pt x="28359" y="57236"/>
                    <a:pt x="28359" y="52929"/>
                  </a:cubicBezTo>
                  <a:cubicBezTo>
                    <a:pt x="28359" y="49852"/>
                    <a:pt x="27743" y="44930"/>
                    <a:pt x="28359" y="41853"/>
                  </a:cubicBezTo>
                  <a:cubicBezTo>
                    <a:pt x="30825" y="32623"/>
                    <a:pt x="37607" y="30162"/>
                    <a:pt x="45622" y="30162"/>
                  </a:cubicBezTo>
                  <a:close/>
                  <a:moveTo>
                    <a:pt x="112408" y="0"/>
                  </a:moveTo>
                  <a:cubicBezTo>
                    <a:pt x="123387" y="0"/>
                    <a:pt x="132537" y="3692"/>
                    <a:pt x="136197" y="16615"/>
                  </a:cubicBezTo>
                  <a:cubicBezTo>
                    <a:pt x="137417" y="20307"/>
                    <a:pt x="136197" y="27692"/>
                    <a:pt x="136197" y="32000"/>
                  </a:cubicBezTo>
                  <a:cubicBezTo>
                    <a:pt x="136197" y="38154"/>
                    <a:pt x="136807" y="41846"/>
                    <a:pt x="134977" y="46769"/>
                  </a:cubicBezTo>
                  <a:cubicBezTo>
                    <a:pt x="131317" y="55385"/>
                    <a:pt x="128267" y="62769"/>
                    <a:pt x="123997" y="67077"/>
                  </a:cubicBezTo>
                  <a:cubicBezTo>
                    <a:pt x="140467" y="70154"/>
                    <a:pt x="152056" y="78769"/>
                    <a:pt x="159376" y="82461"/>
                  </a:cubicBezTo>
                  <a:cubicBezTo>
                    <a:pt x="174625" y="89231"/>
                    <a:pt x="174625" y="96615"/>
                    <a:pt x="174625" y="96615"/>
                  </a:cubicBezTo>
                  <a:cubicBezTo>
                    <a:pt x="174625" y="96615"/>
                    <a:pt x="174625" y="96615"/>
                    <a:pt x="174625" y="109538"/>
                  </a:cubicBezTo>
                  <a:cubicBezTo>
                    <a:pt x="174625" y="109538"/>
                    <a:pt x="174625" y="109538"/>
                    <a:pt x="50800" y="109538"/>
                  </a:cubicBezTo>
                  <a:cubicBezTo>
                    <a:pt x="50800" y="109538"/>
                    <a:pt x="50800" y="109538"/>
                    <a:pt x="50800" y="96615"/>
                  </a:cubicBezTo>
                  <a:cubicBezTo>
                    <a:pt x="50800" y="96615"/>
                    <a:pt x="50800" y="89231"/>
                    <a:pt x="66050" y="82461"/>
                  </a:cubicBezTo>
                  <a:cubicBezTo>
                    <a:pt x="73369" y="78769"/>
                    <a:pt x="84349" y="70154"/>
                    <a:pt x="100818" y="67077"/>
                  </a:cubicBezTo>
                  <a:cubicBezTo>
                    <a:pt x="96548" y="62769"/>
                    <a:pt x="93499" y="55385"/>
                    <a:pt x="90449" y="46769"/>
                  </a:cubicBezTo>
                  <a:cubicBezTo>
                    <a:pt x="88619" y="42462"/>
                    <a:pt x="88619" y="38154"/>
                    <a:pt x="88619" y="32000"/>
                  </a:cubicBezTo>
                  <a:cubicBezTo>
                    <a:pt x="88619" y="27692"/>
                    <a:pt x="88009" y="20923"/>
                    <a:pt x="89229" y="16615"/>
                  </a:cubicBezTo>
                  <a:cubicBezTo>
                    <a:pt x="92279" y="3692"/>
                    <a:pt x="102038" y="0"/>
                    <a:pt x="11240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grpSp>
        <p:nvGrpSpPr>
          <p:cNvPr id="73" name="组合 72">
            <a:extLst>
              <a:ext uri="{FF2B5EF4-FFF2-40B4-BE49-F238E27FC236}">
                <a16:creationId xmlns:a16="http://schemas.microsoft.com/office/drawing/2014/main" id="{022FC8C1-F3C7-4E23-8A7D-A1B3CAEB6304}"/>
              </a:ext>
            </a:extLst>
          </p:cNvPr>
          <p:cNvGrpSpPr/>
          <p:nvPr userDrawn="1"/>
        </p:nvGrpSpPr>
        <p:grpSpPr>
          <a:xfrm>
            <a:off x="11074399" y="306386"/>
            <a:ext cx="674689" cy="674689"/>
            <a:chOff x="11074399" y="306386"/>
            <a:chExt cx="674689" cy="674689"/>
          </a:xfrm>
        </p:grpSpPr>
        <p:sp>
          <p:nvSpPr>
            <p:cNvPr id="74" name="矩形: 圆角 73">
              <a:extLst>
                <a:ext uri="{FF2B5EF4-FFF2-40B4-BE49-F238E27FC236}">
                  <a16:creationId xmlns:a16="http://schemas.microsoft.com/office/drawing/2014/main" id="{E501E71D-4F9F-4FC1-A83A-FDCE6622BB07}"/>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75" name="任意多边形: 形状 74">
              <a:extLst>
                <a:ext uri="{FF2B5EF4-FFF2-40B4-BE49-F238E27FC236}">
                  <a16:creationId xmlns:a16="http://schemas.microsoft.com/office/drawing/2014/main" id="{FFB8C98A-0628-4B29-9F0A-5F22C673B01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6" name="Freeform 193">
              <a:extLst>
                <a:ext uri="{FF2B5EF4-FFF2-40B4-BE49-F238E27FC236}">
                  <a16:creationId xmlns:a16="http://schemas.microsoft.com/office/drawing/2014/main" id="{1E541D60-1F4F-4C20-9E96-862C9DFD3B11}"/>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77" name="文本占位符 3">
            <a:extLst>
              <a:ext uri="{FF2B5EF4-FFF2-40B4-BE49-F238E27FC236}">
                <a16:creationId xmlns:a16="http://schemas.microsoft.com/office/drawing/2014/main" id="{665B7010-8542-4F6E-AB02-CE1E351FDB0E}"/>
              </a:ext>
            </a:extLst>
          </p:cNvPr>
          <p:cNvSpPr>
            <a:spLocks noGrp="1"/>
          </p:cNvSpPr>
          <p:nvPr>
            <p:ph type="body" sz="quarter" idx="36"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团队介绍页面</a:t>
            </a:r>
          </a:p>
        </p:txBody>
      </p:sp>
    </p:spTree>
    <p:extLst>
      <p:ext uri="{BB962C8B-B14F-4D97-AF65-F5344CB8AC3E}">
        <p14:creationId xmlns:p14="http://schemas.microsoft.com/office/powerpoint/2010/main" val="3708863907"/>
      </p:ext>
    </p:extLst>
  </p:cSld>
  <p:clrMapOvr>
    <a:overrideClrMapping bg1="lt1" tx1="dk1" bg2="lt2" tx2="dk2" accent1="accent1" accent2="accent2" accent3="accent3" accent4="accent4" accent5="accent5" accent6="accent6" hlink="hlink" folHlink="folHlink"/>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团队展示">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图片占位符 26">
            <a:extLst>
              <a:ext uri="{FF2B5EF4-FFF2-40B4-BE49-F238E27FC236}">
                <a16:creationId xmlns:a16="http://schemas.microsoft.com/office/drawing/2014/main" id="{54CE2068-852D-4488-AC60-8C1B9202A585}"/>
              </a:ext>
            </a:extLst>
          </p:cNvPr>
          <p:cNvSpPr>
            <a:spLocks noGrp="1"/>
          </p:cNvSpPr>
          <p:nvPr>
            <p:ph type="pic" sz="quarter" idx="14"/>
          </p:nvPr>
        </p:nvSpPr>
        <p:spPr>
          <a:xfrm>
            <a:off x="505776" y="1661367"/>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19" name="矩形: 圆角 18">
            <a:extLst>
              <a:ext uri="{FF2B5EF4-FFF2-40B4-BE49-F238E27FC236}">
                <a16:creationId xmlns:a16="http://schemas.microsoft.com/office/drawing/2014/main" id="{DA3306BB-1FDB-4645-9EB1-FB05A5211246}"/>
              </a:ext>
            </a:extLst>
          </p:cNvPr>
          <p:cNvSpPr>
            <a:spLocks/>
          </p:cNvSpPr>
          <p:nvPr userDrawn="1"/>
        </p:nvSpPr>
        <p:spPr>
          <a:xfrm>
            <a:off x="438769" y="1590674"/>
            <a:ext cx="1474148" cy="1838325"/>
          </a:xfrm>
          <a:prstGeom prst="roundRect">
            <a:avLst>
              <a:gd name="adj" fmla="val 8073"/>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2" name="文本占位符 19">
            <a:extLst>
              <a:ext uri="{FF2B5EF4-FFF2-40B4-BE49-F238E27FC236}">
                <a16:creationId xmlns:a16="http://schemas.microsoft.com/office/drawing/2014/main" id="{7C769DF4-5397-4D6B-94BB-76CDB4319734}"/>
              </a:ext>
            </a:extLst>
          </p:cNvPr>
          <p:cNvSpPr>
            <a:spLocks noGrp="1"/>
          </p:cNvSpPr>
          <p:nvPr>
            <p:ph type="body" sz="quarter" idx="26" hasCustomPrompt="1"/>
          </p:nvPr>
        </p:nvSpPr>
        <p:spPr>
          <a:xfrm>
            <a:off x="1979924" y="2454329"/>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23" name="直接连接符 22">
            <a:extLst>
              <a:ext uri="{FF2B5EF4-FFF2-40B4-BE49-F238E27FC236}">
                <a16:creationId xmlns:a16="http://schemas.microsoft.com/office/drawing/2014/main" id="{BB4FE636-5951-41C8-AA8F-1E18215505D8}"/>
              </a:ext>
            </a:extLst>
          </p:cNvPr>
          <p:cNvCxnSpPr>
            <a:cxnSpLocks/>
          </p:cNvCxnSpPr>
          <p:nvPr userDrawn="1"/>
        </p:nvCxnSpPr>
        <p:spPr>
          <a:xfrm>
            <a:off x="2046234" y="3009424"/>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24" name="文本占位符 19">
            <a:extLst>
              <a:ext uri="{FF2B5EF4-FFF2-40B4-BE49-F238E27FC236}">
                <a16:creationId xmlns:a16="http://schemas.microsoft.com/office/drawing/2014/main" id="{E1268689-5119-4042-B99E-FC107B406657}"/>
              </a:ext>
            </a:extLst>
          </p:cNvPr>
          <p:cNvSpPr>
            <a:spLocks noGrp="1"/>
          </p:cNvSpPr>
          <p:nvPr>
            <p:ph type="body" sz="quarter" idx="27" hasCustomPrompt="1"/>
          </p:nvPr>
        </p:nvSpPr>
        <p:spPr>
          <a:xfrm>
            <a:off x="1979924" y="3056891"/>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25" name="图片占位符 26">
            <a:extLst>
              <a:ext uri="{FF2B5EF4-FFF2-40B4-BE49-F238E27FC236}">
                <a16:creationId xmlns:a16="http://schemas.microsoft.com/office/drawing/2014/main" id="{FC789391-9E86-46BE-9188-F5E85C883183}"/>
              </a:ext>
            </a:extLst>
          </p:cNvPr>
          <p:cNvSpPr>
            <a:spLocks noGrp="1"/>
          </p:cNvSpPr>
          <p:nvPr>
            <p:ph type="pic" sz="quarter" idx="28"/>
          </p:nvPr>
        </p:nvSpPr>
        <p:spPr>
          <a:xfrm>
            <a:off x="505776" y="3933332"/>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42" name="矩形: 圆角 41">
            <a:extLst>
              <a:ext uri="{FF2B5EF4-FFF2-40B4-BE49-F238E27FC236}">
                <a16:creationId xmlns:a16="http://schemas.microsoft.com/office/drawing/2014/main" id="{B5E97697-47CE-4C21-994C-01DC66B68B52}"/>
              </a:ext>
            </a:extLst>
          </p:cNvPr>
          <p:cNvSpPr>
            <a:spLocks/>
          </p:cNvSpPr>
          <p:nvPr userDrawn="1"/>
        </p:nvSpPr>
        <p:spPr>
          <a:xfrm>
            <a:off x="438769" y="3862639"/>
            <a:ext cx="1474148" cy="1838325"/>
          </a:xfrm>
          <a:prstGeom prst="roundRect">
            <a:avLst>
              <a:gd name="adj" fmla="val 8073"/>
            </a:avLst>
          </a:prstGeom>
          <a:noFill/>
          <a:ln w="19050">
            <a:gradFill>
              <a:gsLst>
                <a:gs pos="0">
                  <a:schemeClr val="accent1"/>
                </a:gs>
                <a:gs pos="100000">
                  <a:schemeClr val="accent1"/>
                </a:gs>
                <a:gs pos="65000">
                  <a:schemeClr val="accent1">
                    <a:alpha val="0"/>
                  </a:schemeClr>
                </a:gs>
                <a:gs pos="35000">
                  <a:schemeClr val="accent1">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3" name="文本占位符 19">
            <a:extLst>
              <a:ext uri="{FF2B5EF4-FFF2-40B4-BE49-F238E27FC236}">
                <a16:creationId xmlns:a16="http://schemas.microsoft.com/office/drawing/2014/main" id="{E61F82B9-2029-49C0-A3EE-9D53179F279D}"/>
              </a:ext>
            </a:extLst>
          </p:cNvPr>
          <p:cNvSpPr>
            <a:spLocks noGrp="1"/>
          </p:cNvSpPr>
          <p:nvPr>
            <p:ph type="body" sz="quarter" idx="29" hasCustomPrompt="1"/>
          </p:nvPr>
        </p:nvSpPr>
        <p:spPr>
          <a:xfrm>
            <a:off x="1979924" y="472629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44" name="直接连接符 43">
            <a:extLst>
              <a:ext uri="{FF2B5EF4-FFF2-40B4-BE49-F238E27FC236}">
                <a16:creationId xmlns:a16="http://schemas.microsoft.com/office/drawing/2014/main" id="{7339E45C-0ED8-4BC0-B87A-7FBAD869FC59}"/>
              </a:ext>
            </a:extLst>
          </p:cNvPr>
          <p:cNvCxnSpPr>
            <a:cxnSpLocks/>
          </p:cNvCxnSpPr>
          <p:nvPr userDrawn="1"/>
        </p:nvCxnSpPr>
        <p:spPr>
          <a:xfrm>
            <a:off x="2046234" y="5281389"/>
            <a:ext cx="1864379" cy="0"/>
          </a:xfrm>
          <a:prstGeom prst="line">
            <a:avLst/>
          </a:prstGeom>
          <a:ln w="12700" cap="rnd">
            <a:gradFill>
              <a:gsLst>
                <a:gs pos="0">
                  <a:schemeClr val="accent1"/>
                </a:gs>
                <a:gs pos="100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5" name="文本占位符 19">
            <a:extLst>
              <a:ext uri="{FF2B5EF4-FFF2-40B4-BE49-F238E27FC236}">
                <a16:creationId xmlns:a16="http://schemas.microsoft.com/office/drawing/2014/main" id="{43677621-A638-4AC9-A7D5-04C1F592E6E6}"/>
              </a:ext>
            </a:extLst>
          </p:cNvPr>
          <p:cNvSpPr>
            <a:spLocks noGrp="1"/>
          </p:cNvSpPr>
          <p:nvPr>
            <p:ph type="body" sz="quarter" idx="30" hasCustomPrompt="1"/>
          </p:nvPr>
        </p:nvSpPr>
        <p:spPr>
          <a:xfrm>
            <a:off x="1979924" y="532885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46" name="图片占位符 26">
            <a:extLst>
              <a:ext uri="{FF2B5EF4-FFF2-40B4-BE49-F238E27FC236}">
                <a16:creationId xmlns:a16="http://schemas.microsoft.com/office/drawing/2014/main" id="{49080024-25AC-4859-A87B-68DE6F8B7C75}"/>
              </a:ext>
            </a:extLst>
          </p:cNvPr>
          <p:cNvSpPr>
            <a:spLocks noGrp="1"/>
          </p:cNvSpPr>
          <p:nvPr>
            <p:ph type="pic" sz="quarter" idx="31"/>
          </p:nvPr>
        </p:nvSpPr>
        <p:spPr>
          <a:xfrm>
            <a:off x="8348396" y="1661367"/>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47" name="矩形: 圆角 46">
            <a:extLst>
              <a:ext uri="{FF2B5EF4-FFF2-40B4-BE49-F238E27FC236}">
                <a16:creationId xmlns:a16="http://schemas.microsoft.com/office/drawing/2014/main" id="{69D19D3F-060C-476A-87E6-8A43CC873B0A}"/>
              </a:ext>
            </a:extLst>
          </p:cNvPr>
          <p:cNvSpPr>
            <a:spLocks/>
          </p:cNvSpPr>
          <p:nvPr userDrawn="1"/>
        </p:nvSpPr>
        <p:spPr>
          <a:xfrm>
            <a:off x="8281389" y="1590674"/>
            <a:ext cx="1474148" cy="1838325"/>
          </a:xfrm>
          <a:prstGeom prst="roundRect">
            <a:avLst>
              <a:gd name="adj" fmla="val 8073"/>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48" name="文本占位符 19">
            <a:extLst>
              <a:ext uri="{FF2B5EF4-FFF2-40B4-BE49-F238E27FC236}">
                <a16:creationId xmlns:a16="http://schemas.microsoft.com/office/drawing/2014/main" id="{01BB6B89-5C93-411C-A66C-219C8326817A}"/>
              </a:ext>
            </a:extLst>
          </p:cNvPr>
          <p:cNvSpPr>
            <a:spLocks noGrp="1"/>
          </p:cNvSpPr>
          <p:nvPr>
            <p:ph type="body" sz="quarter" idx="32" hasCustomPrompt="1"/>
          </p:nvPr>
        </p:nvSpPr>
        <p:spPr>
          <a:xfrm>
            <a:off x="9822544" y="2454329"/>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49" name="直接连接符 48">
            <a:extLst>
              <a:ext uri="{FF2B5EF4-FFF2-40B4-BE49-F238E27FC236}">
                <a16:creationId xmlns:a16="http://schemas.microsoft.com/office/drawing/2014/main" id="{E5FB90CE-3D2F-4039-BD03-989F34FF2BE1}"/>
              </a:ext>
            </a:extLst>
          </p:cNvPr>
          <p:cNvCxnSpPr>
            <a:cxnSpLocks/>
          </p:cNvCxnSpPr>
          <p:nvPr userDrawn="1"/>
        </p:nvCxnSpPr>
        <p:spPr>
          <a:xfrm>
            <a:off x="9888854" y="3009424"/>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0" name="文本占位符 19">
            <a:extLst>
              <a:ext uri="{FF2B5EF4-FFF2-40B4-BE49-F238E27FC236}">
                <a16:creationId xmlns:a16="http://schemas.microsoft.com/office/drawing/2014/main" id="{5702ABB5-3C3A-420D-9E23-65BAC83486E4}"/>
              </a:ext>
            </a:extLst>
          </p:cNvPr>
          <p:cNvSpPr>
            <a:spLocks noGrp="1"/>
          </p:cNvSpPr>
          <p:nvPr>
            <p:ph type="body" sz="quarter" idx="33" hasCustomPrompt="1"/>
          </p:nvPr>
        </p:nvSpPr>
        <p:spPr>
          <a:xfrm>
            <a:off x="9822544" y="3056891"/>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51" name="图片占位符 26">
            <a:extLst>
              <a:ext uri="{FF2B5EF4-FFF2-40B4-BE49-F238E27FC236}">
                <a16:creationId xmlns:a16="http://schemas.microsoft.com/office/drawing/2014/main" id="{889D80E3-CD06-4EFD-9BEA-AD56171BBE3E}"/>
              </a:ext>
            </a:extLst>
          </p:cNvPr>
          <p:cNvSpPr>
            <a:spLocks noGrp="1"/>
          </p:cNvSpPr>
          <p:nvPr>
            <p:ph type="pic" sz="quarter" idx="34"/>
          </p:nvPr>
        </p:nvSpPr>
        <p:spPr>
          <a:xfrm>
            <a:off x="8348396" y="3933332"/>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52" name="矩形: 圆角 51">
            <a:extLst>
              <a:ext uri="{FF2B5EF4-FFF2-40B4-BE49-F238E27FC236}">
                <a16:creationId xmlns:a16="http://schemas.microsoft.com/office/drawing/2014/main" id="{1B73D52A-673B-4DC6-8DF2-A05B4047925E}"/>
              </a:ext>
            </a:extLst>
          </p:cNvPr>
          <p:cNvSpPr>
            <a:spLocks/>
          </p:cNvSpPr>
          <p:nvPr userDrawn="1"/>
        </p:nvSpPr>
        <p:spPr>
          <a:xfrm>
            <a:off x="8281389" y="3862639"/>
            <a:ext cx="1474148" cy="1838325"/>
          </a:xfrm>
          <a:prstGeom prst="roundRect">
            <a:avLst>
              <a:gd name="adj" fmla="val 8073"/>
            </a:avLst>
          </a:prstGeom>
          <a:noFill/>
          <a:ln w="19050">
            <a:gradFill>
              <a:gsLst>
                <a:gs pos="0">
                  <a:schemeClr val="accent1"/>
                </a:gs>
                <a:gs pos="100000">
                  <a:schemeClr val="accent1"/>
                </a:gs>
                <a:gs pos="65000">
                  <a:schemeClr val="accent1">
                    <a:alpha val="0"/>
                  </a:schemeClr>
                </a:gs>
                <a:gs pos="35000">
                  <a:schemeClr val="accent1">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3" name="文本占位符 19">
            <a:extLst>
              <a:ext uri="{FF2B5EF4-FFF2-40B4-BE49-F238E27FC236}">
                <a16:creationId xmlns:a16="http://schemas.microsoft.com/office/drawing/2014/main" id="{E2C6DF91-99C6-417E-98BA-935C807CD36C}"/>
              </a:ext>
            </a:extLst>
          </p:cNvPr>
          <p:cNvSpPr>
            <a:spLocks noGrp="1"/>
          </p:cNvSpPr>
          <p:nvPr>
            <p:ph type="body" sz="quarter" idx="35" hasCustomPrompt="1"/>
          </p:nvPr>
        </p:nvSpPr>
        <p:spPr>
          <a:xfrm>
            <a:off x="9822544" y="472629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54" name="直接连接符 53">
            <a:extLst>
              <a:ext uri="{FF2B5EF4-FFF2-40B4-BE49-F238E27FC236}">
                <a16:creationId xmlns:a16="http://schemas.microsoft.com/office/drawing/2014/main" id="{8AF64926-22EE-412C-8F7A-516BC71E2FD6}"/>
              </a:ext>
            </a:extLst>
          </p:cNvPr>
          <p:cNvCxnSpPr>
            <a:cxnSpLocks/>
          </p:cNvCxnSpPr>
          <p:nvPr userDrawn="1"/>
        </p:nvCxnSpPr>
        <p:spPr>
          <a:xfrm>
            <a:off x="9888854" y="5281389"/>
            <a:ext cx="1864379" cy="0"/>
          </a:xfrm>
          <a:prstGeom prst="line">
            <a:avLst/>
          </a:prstGeom>
          <a:ln w="12700" cap="rnd">
            <a:gradFill>
              <a:gsLst>
                <a:gs pos="0">
                  <a:schemeClr val="accent1"/>
                </a:gs>
                <a:gs pos="100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5" name="文本占位符 19">
            <a:extLst>
              <a:ext uri="{FF2B5EF4-FFF2-40B4-BE49-F238E27FC236}">
                <a16:creationId xmlns:a16="http://schemas.microsoft.com/office/drawing/2014/main" id="{486159D5-D94B-4987-8430-F5D2E190C405}"/>
              </a:ext>
            </a:extLst>
          </p:cNvPr>
          <p:cNvSpPr>
            <a:spLocks noGrp="1"/>
          </p:cNvSpPr>
          <p:nvPr>
            <p:ph type="body" sz="quarter" idx="36" hasCustomPrompt="1"/>
          </p:nvPr>
        </p:nvSpPr>
        <p:spPr>
          <a:xfrm>
            <a:off x="9822544" y="532885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56" name="图片占位符 26">
            <a:extLst>
              <a:ext uri="{FF2B5EF4-FFF2-40B4-BE49-F238E27FC236}">
                <a16:creationId xmlns:a16="http://schemas.microsoft.com/office/drawing/2014/main" id="{F914692B-C9CE-47B8-8F21-76CB39279D6A}"/>
              </a:ext>
            </a:extLst>
          </p:cNvPr>
          <p:cNvSpPr>
            <a:spLocks noGrp="1"/>
          </p:cNvSpPr>
          <p:nvPr>
            <p:ph type="pic" sz="quarter" idx="37"/>
          </p:nvPr>
        </p:nvSpPr>
        <p:spPr>
          <a:xfrm>
            <a:off x="4427086" y="1661367"/>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57" name="矩形: 圆角 56">
            <a:extLst>
              <a:ext uri="{FF2B5EF4-FFF2-40B4-BE49-F238E27FC236}">
                <a16:creationId xmlns:a16="http://schemas.microsoft.com/office/drawing/2014/main" id="{A6FDF4BE-2E5F-45FE-B8EC-5DEE06D59E8C}"/>
              </a:ext>
            </a:extLst>
          </p:cNvPr>
          <p:cNvSpPr>
            <a:spLocks/>
          </p:cNvSpPr>
          <p:nvPr userDrawn="1"/>
        </p:nvSpPr>
        <p:spPr>
          <a:xfrm>
            <a:off x="4360079" y="1590674"/>
            <a:ext cx="1474148" cy="1838325"/>
          </a:xfrm>
          <a:prstGeom prst="roundRect">
            <a:avLst>
              <a:gd name="adj" fmla="val 8073"/>
            </a:avLst>
          </a:prstGeom>
          <a:noFill/>
          <a:ln w="19050">
            <a:gradFill>
              <a:gsLst>
                <a:gs pos="0">
                  <a:schemeClr val="accent1"/>
                </a:gs>
                <a:gs pos="100000">
                  <a:schemeClr val="accent1"/>
                </a:gs>
                <a:gs pos="65000">
                  <a:schemeClr val="accent1">
                    <a:alpha val="0"/>
                  </a:schemeClr>
                </a:gs>
                <a:gs pos="35000">
                  <a:schemeClr val="accent1">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58" name="文本占位符 19">
            <a:extLst>
              <a:ext uri="{FF2B5EF4-FFF2-40B4-BE49-F238E27FC236}">
                <a16:creationId xmlns:a16="http://schemas.microsoft.com/office/drawing/2014/main" id="{24D5BEF7-76EF-4A62-A326-DCD9F7A19A5E}"/>
              </a:ext>
            </a:extLst>
          </p:cNvPr>
          <p:cNvSpPr>
            <a:spLocks noGrp="1"/>
          </p:cNvSpPr>
          <p:nvPr>
            <p:ph type="body" sz="quarter" idx="38" hasCustomPrompt="1"/>
          </p:nvPr>
        </p:nvSpPr>
        <p:spPr>
          <a:xfrm>
            <a:off x="5901234" y="2454329"/>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59" name="直接连接符 58">
            <a:extLst>
              <a:ext uri="{FF2B5EF4-FFF2-40B4-BE49-F238E27FC236}">
                <a16:creationId xmlns:a16="http://schemas.microsoft.com/office/drawing/2014/main" id="{E355070E-955A-4C68-A223-8FB7871815B6}"/>
              </a:ext>
            </a:extLst>
          </p:cNvPr>
          <p:cNvCxnSpPr>
            <a:cxnSpLocks/>
          </p:cNvCxnSpPr>
          <p:nvPr userDrawn="1"/>
        </p:nvCxnSpPr>
        <p:spPr>
          <a:xfrm>
            <a:off x="5967544" y="3009424"/>
            <a:ext cx="1864379" cy="0"/>
          </a:xfrm>
          <a:prstGeom prst="line">
            <a:avLst/>
          </a:prstGeom>
          <a:ln w="12700" cap="rnd">
            <a:gradFill>
              <a:gsLst>
                <a:gs pos="0">
                  <a:schemeClr val="accent1"/>
                </a:gs>
                <a:gs pos="100000">
                  <a:schemeClr val="accent1">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0" name="文本占位符 19">
            <a:extLst>
              <a:ext uri="{FF2B5EF4-FFF2-40B4-BE49-F238E27FC236}">
                <a16:creationId xmlns:a16="http://schemas.microsoft.com/office/drawing/2014/main" id="{DAA9402E-3650-4097-BCAD-7BD091537E01}"/>
              </a:ext>
            </a:extLst>
          </p:cNvPr>
          <p:cNvSpPr>
            <a:spLocks noGrp="1"/>
          </p:cNvSpPr>
          <p:nvPr>
            <p:ph type="body" sz="quarter" idx="39" hasCustomPrompt="1"/>
          </p:nvPr>
        </p:nvSpPr>
        <p:spPr>
          <a:xfrm>
            <a:off x="5901234" y="3056891"/>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sp>
        <p:nvSpPr>
          <p:cNvPr id="61" name="图片占位符 26">
            <a:extLst>
              <a:ext uri="{FF2B5EF4-FFF2-40B4-BE49-F238E27FC236}">
                <a16:creationId xmlns:a16="http://schemas.microsoft.com/office/drawing/2014/main" id="{40DAA42F-4AAD-43E3-AD8D-273265FCD98C}"/>
              </a:ext>
            </a:extLst>
          </p:cNvPr>
          <p:cNvSpPr>
            <a:spLocks noGrp="1"/>
          </p:cNvSpPr>
          <p:nvPr>
            <p:ph type="pic" sz="quarter" idx="40"/>
          </p:nvPr>
        </p:nvSpPr>
        <p:spPr>
          <a:xfrm>
            <a:off x="4427086" y="3933332"/>
            <a:ext cx="1340134" cy="1700626"/>
          </a:xfrm>
          <a:prstGeom prst="roundRect">
            <a:avLst>
              <a:gd name="adj" fmla="val 9566"/>
            </a:avLst>
          </a:prstGeom>
        </p:spPr>
        <p:txBody>
          <a:bodyPr/>
          <a:lstStyle>
            <a:lvl1pPr>
              <a:defRPr>
                <a:latin typeface="+mj-lt"/>
                <a:ea typeface="+mn-ea"/>
              </a:defRPr>
            </a:lvl1pPr>
          </a:lstStyle>
          <a:p>
            <a:endParaRPr lang="zh-CN" altLang="en-US"/>
          </a:p>
        </p:txBody>
      </p:sp>
      <p:sp>
        <p:nvSpPr>
          <p:cNvPr id="62" name="矩形: 圆角 61">
            <a:extLst>
              <a:ext uri="{FF2B5EF4-FFF2-40B4-BE49-F238E27FC236}">
                <a16:creationId xmlns:a16="http://schemas.microsoft.com/office/drawing/2014/main" id="{5436DA0C-FB08-4DB1-9752-AD57E0A666B7}"/>
              </a:ext>
            </a:extLst>
          </p:cNvPr>
          <p:cNvSpPr>
            <a:spLocks/>
          </p:cNvSpPr>
          <p:nvPr userDrawn="1"/>
        </p:nvSpPr>
        <p:spPr>
          <a:xfrm>
            <a:off x="4360079" y="3862639"/>
            <a:ext cx="1474148" cy="1838325"/>
          </a:xfrm>
          <a:prstGeom prst="roundRect">
            <a:avLst>
              <a:gd name="adj" fmla="val 8073"/>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63" name="文本占位符 19">
            <a:extLst>
              <a:ext uri="{FF2B5EF4-FFF2-40B4-BE49-F238E27FC236}">
                <a16:creationId xmlns:a16="http://schemas.microsoft.com/office/drawing/2014/main" id="{31354480-C5CD-4C32-B3CD-554DBFD68317}"/>
              </a:ext>
            </a:extLst>
          </p:cNvPr>
          <p:cNvSpPr>
            <a:spLocks noGrp="1"/>
          </p:cNvSpPr>
          <p:nvPr>
            <p:ph type="body" sz="quarter" idx="41" hasCustomPrompt="1"/>
          </p:nvPr>
        </p:nvSpPr>
        <p:spPr>
          <a:xfrm>
            <a:off x="5901234" y="4726294"/>
            <a:ext cx="1930689"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姓名</a:t>
            </a:r>
          </a:p>
        </p:txBody>
      </p:sp>
      <p:cxnSp>
        <p:nvCxnSpPr>
          <p:cNvPr id="64" name="直接连接符 63">
            <a:extLst>
              <a:ext uri="{FF2B5EF4-FFF2-40B4-BE49-F238E27FC236}">
                <a16:creationId xmlns:a16="http://schemas.microsoft.com/office/drawing/2014/main" id="{A0E25C0A-50A1-4C5D-8F44-860A4F104DAB}"/>
              </a:ext>
            </a:extLst>
          </p:cNvPr>
          <p:cNvCxnSpPr>
            <a:cxnSpLocks/>
          </p:cNvCxnSpPr>
          <p:nvPr userDrawn="1"/>
        </p:nvCxnSpPr>
        <p:spPr>
          <a:xfrm>
            <a:off x="5967544" y="5281389"/>
            <a:ext cx="1864379"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65" name="文本占位符 19">
            <a:extLst>
              <a:ext uri="{FF2B5EF4-FFF2-40B4-BE49-F238E27FC236}">
                <a16:creationId xmlns:a16="http://schemas.microsoft.com/office/drawing/2014/main" id="{8403DD0D-DDEA-48F1-8AE7-1CBA24839005}"/>
              </a:ext>
            </a:extLst>
          </p:cNvPr>
          <p:cNvSpPr>
            <a:spLocks noGrp="1"/>
          </p:cNvSpPr>
          <p:nvPr>
            <p:ph type="body" sz="quarter" idx="42" hasCustomPrompt="1"/>
          </p:nvPr>
        </p:nvSpPr>
        <p:spPr>
          <a:xfrm>
            <a:off x="5901234" y="5328856"/>
            <a:ext cx="1930689"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b="0" spc="0">
                <a:solidFill>
                  <a:srgbClr val="000000"/>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他的职务</a:t>
            </a:r>
          </a:p>
        </p:txBody>
      </p:sp>
      <p:grpSp>
        <p:nvGrpSpPr>
          <p:cNvPr id="66" name="组合 65">
            <a:extLst>
              <a:ext uri="{FF2B5EF4-FFF2-40B4-BE49-F238E27FC236}">
                <a16:creationId xmlns:a16="http://schemas.microsoft.com/office/drawing/2014/main" id="{8DFB9D70-A4A0-41AA-BBBD-ABB579421932}"/>
              </a:ext>
            </a:extLst>
          </p:cNvPr>
          <p:cNvGrpSpPr/>
          <p:nvPr userDrawn="1"/>
        </p:nvGrpSpPr>
        <p:grpSpPr>
          <a:xfrm>
            <a:off x="442913" y="307591"/>
            <a:ext cx="674689" cy="674690"/>
            <a:chOff x="4234537" y="5079036"/>
            <a:chExt cx="674689" cy="674690"/>
          </a:xfrm>
        </p:grpSpPr>
        <p:sp>
          <p:nvSpPr>
            <p:cNvPr id="67" name="矩形: 圆角 66">
              <a:extLst>
                <a:ext uri="{FF2B5EF4-FFF2-40B4-BE49-F238E27FC236}">
                  <a16:creationId xmlns:a16="http://schemas.microsoft.com/office/drawing/2014/main" id="{257308F8-0A93-49C7-B7E2-7A26A1A2FD06}"/>
                </a:ext>
              </a:extLst>
            </p:cNvPr>
            <p:cNvSpPr>
              <a:spLocks/>
            </p:cNvSpPr>
            <p:nvPr/>
          </p:nvSpPr>
          <p:spPr>
            <a:xfrm>
              <a:off x="4234537" y="5079036"/>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68" name="任意多边形: 形状 67">
              <a:extLst>
                <a:ext uri="{FF2B5EF4-FFF2-40B4-BE49-F238E27FC236}">
                  <a16:creationId xmlns:a16="http://schemas.microsoft.com/office/drawing/2014/main" id="{FD90D351-B1D0-45E2-A135-3FB6EB11B4FB}"/>
                </a:ext>
              </a:extLst>
            </p:cNvPr>
            <p:cNvSpPr>
              <a:spLocks/>
            </p:cNvSpPr>
            <p:nvPr/>
          </p:nvSpPr>
          <p:spPr bwMode="auto">
            <a:xfrm>
              <a:off x="4328864" y="5258038"/>
              <a:ext cx="580362" cy="495688"/>
            </a:xfrm>
            <a:custGeom>
              <a:avLst/>
              <a:gdLst>
                <a:gd name="connsiteX0" fmla="*/ 194898 w 580362"/>
                <a:gd name="connsiteY0" fmla="*/ 0 h 495688"/>
                <a:gd name="connsiteX1" fmla="*/ 231450 w 580362"/>
                <a:gd name="connsiteY1" fmla="*/ 5843 h 495688"/>
                <a:gd name="connsiteX2" fmla="*/ 239819 w 580362"/>
                <a:gd name="connsiteY2" fmla="*/ 12354 h 495688"/>
                <a:gd name="connsiteX3" fmla="*/ 245994 w 580362"/>
                <a:gd name="connsiteY3" fmla="*/ 14770 h 495688"/>
                <a:gd name="connsiteX4" fmla="*/ 249892 w 580362"/>
                <a:gd name="connsiteY4" fmla="*/ 18479 h 495688"/>
                <a:gd name="connsiteX5" fmla="*/ 250272 w 580362"/>
                <a:gd name="connsiteY5" fmla="*/ 18628 h 495688"/>
                <a:gd name="connsiteX6" fmla="*/ 254172 w 580362"/>
                <a:gd name="connsiteY6" fmla="*/ 22338 h 495688"/>
                <a:gd name="connsiteX7" fmla="*/ 254552 w 580362"/>
                <a:gd name="connsiteY7" fmla="*/ 22486 h 495688"/>
                <a:gd name="connsiteX8" fmla="*/ 258449 w 580362"/>
                <a:gd name="connsiteY8" fmla="*/ 26194 h 495688"/>
                <a:gd name="connsiteX9" fmla="*/ 258831 w 580362"/>
                <a:gd name="connsiteY9" fmla="*/ 26344 h 495688"/>
                <a:gd name="connsiteX10" fmla="*/ 262730 w 580362"/>
                <a:gd name="connsiteY10" fmla="*/ 30055 h 495688"/>
                <a:gd name="connsiteX11" fmla="*/ 263109 w 580362"/>
                <a:gd name="connsiteY11" fmla="*/ 30203 h 495688"/>
                <a:gd name="connsiteX12" fmla="*/ 267006 w 580362"/>
                <a:gd name="connsiteY12" fmla="*/ 33911 h 495688"/>
                <a:gd name="connsiteX13" fmla="*/ 267388 w 580362"/>
                <a:gd name="connsiteY13" fmla="*/ 34060 h 495688"/>
                <a:gd name="connsiteX14" fmla="*/ 271287 w 580362"/>
                <a:gd name="connsiteY14" fmla="*/ 37770 h 495688"/>
                <a:gd name="connsiteX15" fmla="*/ 271667 w 580362"/>
                <a:gd name="connsiteY15" fmla="*/ 37919 h 495688"/>
                <a:gd name="connsiteX16" fmla="*/ 275565 w 580362"/>
                <a:gd name="connsiteY16" fmla="*/ 41627 h 495688"/>
                <a:gd name="connsiteX17" fmla="*/ 275946 w 580362"/>
                <a:gd name="connsiteY17" fmla="*/ 41776 h 495688"/>
                <a:gd name="connsiteX18" fmla="*/ 279844 w 580362"/>
                <a:gd name="connsiteY18" fmla="*/ 45485 h 495688"/>
                <a:gd name="connsiteX19" fmla="*/ 280224 w 580362"/>
                <a:gd name="connsiteY19" fmla="*/ 45634 h 495688"/>
                <a:gd name="connsiteX20" fmla="*/ 284124 w 580362"/>
                <a:gd name="connsiteY20" fmla="*/ 49344 h 495688"/>
                <a:gd name="connsiteX21" fmla="*/ 284504 w 580362"/>
                <a:gd name="connsiteY21" fmla="*/ 49493 h 495688"/>
                <a:gd name="connsiteX22" fmla="*/ 288403 w 580362"/>
                <a:gd name="connsiteY22" fmla="*/ 53202 h 495688"/>
                <a:gd name="connsiteX23" fmla="*/ 288783 w 580362"/>
                <a:gd name="connsiteY23" fmla="*/ 53351 h 495688"/>
                <a:gd name="connsiteX24" fmla="*/ 292680 w 580362"/>
                <a:gd name="connsiteY24" fmla="*/ 57059 h 495688"/>
                <a:gd name="connsiteX25" fmla="*/ 293062 w 580362"/>
                <a:gd name="connsiteY25" fmla="*/ 57209 h 495688"/>
                <a:gd name="connsiteX26" fmla="*/ 296959 w 580362"/>
                <a:gd name="connsiteY26" fmla="*/ 60917 h 495688"/>
                <a:gd name="connsiteX27" fmla="*/ 297341 w 580362"/>
                <a:gd name="connsiteY27" fmla="*/ 61066 h 495688"/>
                <a:gd name="connsiteX28" fmla="*/ 301240 w 580362"/>
                <a:gd name="connsiteY28" fmla="*/ 64776 h 495688"/>
                <a:gd name="connsiteX29" fmla="*/ 301620 w 580362"/>
                <a:gd name="connsiteY29" fmla="*/ 64925 h 495688"/>
                <a:gd name="connsiteX30" fmla="*/ 305519 w 580362"/>
                <a:gd name="connsiteY30" fmla="*/ 68635 h 495688"/>
                <a:gd name="connsiteX31" fmla="*/ 305898 w 580362"/>
                <a:gd name="connsiteY31" fmla="*/ 68783 h 495688"/>
                <a:gd name="connsiteX32" fmla="*/ 309796 w 580362"/>
                <a:gd name="connsiteY32" fmla="*/ 72492 h 495688"/>
                <a:gd name="connsiteX33" fmla="*/ 310177 w 580362"/>
                <a:gd name="connsiteY33" fmla="*/ 72641 h 495688"/>
                <a:gd name="connsiteX34" fmla="*/ 314075 w 580362"/>
                <a:gd name="connsiteY34" fmla="*/ 76349 h 495688"/>
                <a:gd name="connsiteX35" fmla="*/ 314457 w 580362"/>
                <a:gd name="connsiteY35" fmla="*/ 76499 h 495688"/>
                <a:gd name="connsiteX36" fmla="*/ 318356 w 580362"/>
                <a:gd name="connsiteY36" fmla="*/ 80209 h 495688"/>
                <a:gd name="connsiteX37" fmla="*/ 318736 w 580362"/>
                <a:gd name="connsiteY37" fmla="*/ 80357 h 495688"/>
                <a:gd name="connsiteX38" fmla="*/ 322633 w 580362"/>
                <a:gd name="connsiteY38" fmla="*/ 84066 h 495688"/>
                <a:gd name="connsiteX39" fmla="*/ 323014 w 580362"/>
                <a:gd name="connsiteY39" fmla="*/ 84215 h 495688"/>
                <a:gd name="connsiteX40" fmla="*/ 326913 w 580362"/>
                <a:gd name="connsiteY40" fmla="*/ 87925 h 495688"/>
                <a:gd name="connsiteX41" fmla="*/ 327293 w 580362"/>
                <a:gd name="connsiteY41" fmla="*/ 88074 h 495688"/>
                <a:gd name="connsiteX42" fmla="*/ 327651 w 580362"/>
                <a:gd name="connsiteY42" fmla="*/ 88414 h 495688"/>
                <a:gd name="connsiteX43" fmla="*/ 327651 w 580362"/>
                <a:gd name="connsiteY43" fmla="*/ 83004 h 495688"/>
                <a:gd name="connsiteX44" fmla="*/ 374719 w 580362"/>
                <a:gd name="connsiteY44" fmla="*/ 83004 h 495688"/>
                <a:gd name="connsiteX45" fmla="*/ 374719 w 580362"/>
                <a:gd name="connsiteY45" fmla="*/ 82268 h 495688"/>
                <a:gd name="connsiteX46" fmla="*/ 370440 w 580362"/>
                <a:gd name="connsiteY46" fmla="*/ 82268 h 495688"/>
                <a:gd name="connsiteX47" fmla="*/ 370440 w 580362"/>
                <a:gd name="connsiteY47" fmla="*/ 78410 h 495688"/>
                <a:gd name="connsiteX48" fmla="*/ 366161 w 580362"/>
                <a:gd name="connsiteY48" fmla="*/ 78410 h 495688"/>
                <a:gd name="connsiteX49" fmla="*/ 366161 w 580362"/>
                <a:gd name="connsiteY49" fmla="*/ 74552 h 495688"/>
                <a:gd name="connsiteX50" fmla="*/ 361882 w 580362"/>
                <a:gd name="connsiteY50" fmla="*/ 74552 h 495688"/>
                <a:gd name="connsiteX51" fmla="*/ 361882 w 580362"/>
                <a:gd name="connsiteY51" fmla="*/ 70694 h 495688"/>
                <a:gd name="connsiteX52" fmla="*/ 357603 w 580362"/>
                <a:gd name="connsiteY52" fmla="*/ 70694 h 495688"/>
                <a:gd name="connsiteX53" fmla="*/ 357603 w 580362"/>
                <a:gd name="connsiteY53" fmla="*/ 66836 h 495688"/>
                <a:gd name="connsiteX54" fmla="*/ 353324 w 580362"/>
                <a:gd name="connsiteY54" fmla="*/ 66836 h 495688"/>
                <a:gd name="connsiteX55" fmla="*/ 353324 w 580362"/>
                <a:gd name="connsiteY55" fmla="*/ 62978 h 495688"/>
                <a:gd name="connsiteX56" fmla="*/ 349045 w 580362"/>
                <a:gd name="connsiteY56" fmla="*/ 62978 h 495688"/>
                <a:gd name="connsiteX57" fmla="*/ 349045 w 580362"/>
                <a:gd name="connsiteY57" fmla="*/ 59120 h 495688"/>
                <a:gd name="connsiteX58" fmla="*/ 344767 w 580362"/>
                <a:gd name="connsiteY58" fmla="*/ 59120 h 495688"/>
                <a:gd name="connsiteX59" fmla="*/ 344767 w 580362"/>
                <a:gd name="connsiteY59" fmla="*/ 55262 h 495688"/>
                <a:gd name="connsiteX60" fmla="*/ 340488 w 580362"/>
                <a:gd name="connsiteY60" fmla="*/ 55262 h 495688"/>
                <a:gd name="connsiteX61" fmla="*/ 340488 w 580362"/>
                <a:gd name="connsiteY61" fmla="*/ 51404 h 495688"/>
                <a:gd name="connsiteX62" fmla="*/ 336209 w 580362"/>
                <a:gd name="connsiteY62" fmla="*/ 51404 h 495688"/>
                <a:gd name="connsiteX63" fmla="*/ 336209 w 580362"/>
                <a:gd name="connsiteY63" fmla="*/ 47546 h 495688"/>
                <a:gd name="connsiteX64" fmla="*/ 331930 w 580362"/>
                <a:gd name="connsiteY64" fmla="*/ 47546 h 495688"/>
                <a:gd name="connsiteX65" fmla="*/ 331930 w 580362"/>
                <a:gd name="connsiteY65" fmla="*/ 43687 h 495688"/>
                <a:gd name="connsiteX66" fmla="*/ 327651 w 580362"/>
                <a:gd name="connsiteY66" fmla="*/ 43687 h 495688"/>
                <a:gd name="connsiteX67" fmla="*/ 327651 w 580362"/>
                <a:gd name="connsiteY67" fmla="*/ 8738 h 495688"/>
                <a:gd name="connsiteX68" fmla="*/ 484924 w 580362"/>
                <a:gd name="connsiteY68" fmla="*/ 8738 h 495688"/>
                <a:gd name="connsiteX69" fmla="*/ 484924 w 580362"/>
                <a:gd name="connsiteY69" fmla="*/ 12597 h 495688"/>
                <a:gd name="connsiteX70" fmla="*/ 489203 w 580362"/>
                <a:gd name="connsiteY70" fmla="*/ 12597 h 495688"/>
                <a:gd name="connsiteX71" fmla="*/ 489203 w 580362"/>
                <a:gd name="connsiteY71" fmla="*/ 16454 h 495688"/>
                <a:gd name="connsiteX72" fmla="*/ 493482 w 580362"/>
                <a:gd name="connsiteY72" fmla="*/ 16454 h 495688"/>
                <a:gd name="connsiteX73" fmla="*/ 493482 w 580362"/>
                <a:gd name="connsiteY73" fmla="*/ 20313 h 495688"/>
                <a:gd name="connsiteX74" fmla="*/ 497761 w 580362"/>
                <a:gd name="connsiteY74" fmla="*/ 20313 h 495688"/>
                <a:gd name="connsiteX75" fmla="*/ 497761 w 580362"/>
                <a:gd name="connsiteY75" fmla="*/ 24170 h 495688"/>
                <a:gd name="connsiteX76" fmla="*/ 502040 w 580362"/>
                <a:gd name="connsiteY76" fmla="*/ 24170 h 495688"/>
                <a:gd name="connsiteX77" fmla="*/ 502040 w 580362"/>
                <a:gd name="connsiteY77" fmla="*/ 28029 h 495688"/>
                <a:gd name="connsiteX78" fmla="*/ 506318 w 580362"/>
                <a:gd name="connsiteY78" fmla="*/ 28029 h 495688"/>
                <a:gd name="connsiteX79" fmla="*/ 506318 w 580362"/>
                <a:gd name="connsiteY79" fmla="*/ 31887 h 495688"/>
                <a:gd name="connsiteX80" fmla="*/ 510597 w 580362"/>
                <a:gd name="connsiteY80" fmla="*/ 31887 h 495688"/>
                <a:gd name="connsiteX81" fmla="*/ 510597 w 580362"/>
                <a:gd name="connsiteY81" fmla="*/ 35745 h 495688"/>
                <a:gd name="connsiteX82" fmla="*/ 514876 w 580362"/>
                <a:gd name="connsiteY82" fmla="*/ 35745 h 495688"/>
                <a:gd name="connsiteX83" fmla="*/ 514876 w 580362"/>
                <a:gd name="connsiteY83" fmla="*/ 39603 h 495688"/>
                <a:gd name="connsiteX84" fmla="*/ 519156 w 580362"/>
                <a:gd name="connsiteY84" fmla="*/ 39603 h 495688"/>
                <a:gd name="connsiteX85" fmla="*/ 519156 w 580362"/>
                <a:gd name="connsiteY85" fmla="*/ 43460 h 495688"/>
                <a:gd name="connsiteX86" fmla="*/ 523434 w 580362"/>
                <a:gd name="connsiteY86" fmla="*/ 43460 h 495688"/>
                <a:gd name="connsiteX87" fmla="*/ 523434 w 580362"/>
                <a:gd name="connsiteY87" fmla="*/ 47319 h 495688"/>
                <a:gd name="connsiteX88" fmla="*/ 527713 w 580362"/>
                <a:gd name="connsiteY88" fmla="*/ 47319 h 495688"/>
                <a:gd name="connsiteX89" fmla="*/ 527713 w 580362"/>
                <a:gd name="connsiteY89" fmla="*/ 51177 h 495688"/>
                <a:gd name="connsiteX90" fmla="*/ 531992 w 580362"/>
                <a:gd name="connsiteY90" fmla="*/ 51177 h 495688"/>
                <a:gd name="connsiteX91" fmla="*/ 531992 w 580362"/>
                <a:gd name="connsiteY91" fmla="*/ 55035 h 495688"/>
                <a:gd name="connsiteX92" fmla="*/ 536271 w 580362"/>
                <a:gd name="connsiteY92" fmla="*/ 55035 h 495688"/>
                <a:gd name="connsiteX93" fmla="*/ 536271 w 580362"/>
                <a:gd name="connsiteY93" fmla="*/ 58893 h 495688"/>
                <a:gd name="connsiteX94" fmla="*/ 540550 w 580362"/>
                <a:gd name="connsiteY94" fmla="*/ 58893 h 495688"/>
                <a:gd name="connsiteX95" fmla="*/ 540550 w 580362"/>
                <a:gd name="connsiteY95" fmla="*/ 62751 h 495688"/>
                <a:gd name="connsiteX96" fmla="*/ 544829 w 580362"/>
                <a:gd name="connsiteY96" fmla="*/ 62751 h 495688"/>
                <a:gd name="connsiteX97" fmla="*/ 544829 w 580362"/>
                <a:gd name="connsiteY97" fmla="*/ 66610 h 495688"/>
                <a:gd name="connsiteX98" fmla="*/ 549108 w 580362"/>
                <a:gd name="connsiteY98" fmla="*/ 66610 h 495688"/>
                <a:gd name="connsiteX99" fmla="*/ 549108 w 580362"/>
                <a:gd name="connsiteY99" fmla="*/ 70468 h 495688"/>
                <a:gd name="connsiteX100" fmla="*/ 553387 w 580362"/>
                <a:gd name="connsiteY100" fmla="*/ 70468 h 495688"/>
                <a:gd name="connsiteX101" fmla="*/ 553387 w 580362"/>
                <a:gd name="connsiteY101" fmla="*/ 74325 h 495688"/>
                <a:gd name="connsiteX102" fmla="*/ 557666 w 580362"/>
                <a:gd name="connsiteY102" fmla="*/ 74325 h 495688"/>
                <a:gd name="connsiteX103" fmla="*/ 557666 w 580362"/>
                <a:gd name="connsiteY103" fmla="*/ 78184 h 495688"/>
                <a:gd name="connsiteX104" fmla="*/ 561945 w 580362"/>
                <a:gd name="connsiteY104" fmla="*/ 78184 h 495688"/>
                <a:gd name="connsiteX105" fmla="*/ 561945 w 580362"/>
                <a:gd name="connsiteY105" fmla="*/ 82041 h 495688"/>
                <a:gd name="connsiteX106" fmla="*/ 566223 w 580362"/>
                <a:gd name="connsiteY106" fmla="*/ 82041 h 495688"/>
                <a:gd name="connsiteX107" fmla="*/ 566223 w 580362"/>
                <a:gd name="connsiteY107" fmla="*/ 85900 h 495688"/>
                <a:gd name="connsiteX108" fmla="*/ 570502 w 580362"/>
                <a:gd name="connsiteY108" fmla="*/ 85900 h 495688"/>
                <a:gd name="connsiteX109" fmla="*/ 570502 w 580362"/>
                <a:gd name="connsiteY109" fmla="*/ 89758 h 495688"/>
                <a:gd name="connsiteX110" fmla="*/ 574781 w 580362"/>
                <a:gd name="connsiteY110" fmla="*/ 89758 h 495688"/>
                <a:gd name="connsiteX111" fmla="*/ 574781 w 580362"/>
                <a:gd name="connsiteY111" fmla="*/ 93616 h 495688"/>
                <a:gd name="connsiteX112" fmla="*/ 579061 w 580362"/>
                <a:gd name="connsiteY112" fmla="*/ 93616 h 495688"/>
                <a:gd name="connsiteX113" fmla="*/ 579061 w 580362"/>
                <a:gd name="connsiteY113" fmla="*/ 97474 h 495688"/>
                <a:gd name="connsiteX114" fmla="*/ 580362 w 580362"/>
                <a:gd name="connsiteY114" fmla="*/ 97474 h 495688"/>
                <a:gd name="connsiteX115" fmla="*/ 580362 w 580362"/>
                <a:gd name="connsiteY115" fmla="*/ 383238 h 495688"/>
                <a:gd name="connsiteX116" fmla="*/ 467912 w 580362"/>
                <a:gd name="connsiteY116" fmla="*/ 495688 h 495688"/>
                <a:gd name="connsiteX117" fmla="*/ 175435 w 580362"/>
                <a:gd name="connsiteY117" fmla="*/ 495688 h 495688"/>
                <a:gd name="connsiteX118" fmla="*/ 175435 w 580362"/>
                <a:gd name="connsiteY118" fmla="*/ 495081 h 495688"/>
                <a:gd name="connsiteX119" fmla="*/ 171156 w 580362"/>
                <a:gd name="connsiteY119" fmla="*/ 495081 h 495688"/>
                <a:gd name="connsiteX120" fmla="*/ 171156 w 580362"/>
                <a:gd name="connsiteY120" fmla="*/ 494452 h 495688"/>
                <a:gd name="connsiteX121" fmla="*/ 171156 w 580362"/>
                <a:gd name="connsiteY121" fmla="*/ 491224 h 495688"/>
                <a:gd name="connsiteX122" fmla="*/ 166878 w 580362"/>
                <a:gd name="connsiteY122" fmla="*/ 491224 h 495688"/>
                <a:gd name="connsiteX123" fmla="*/ 166878 w 580362"/>
                <a:gd name="connsiteY123" fmla="*/ 490595 h 495688"/>
                <a:gd name="connsiteX124" fmla="*/ 166878 w 580362"/>
                <a:gd name="connsiteY124" fmla="*/ 487365 h 495688"/>
                <a:gd name="connsiteX125" fmla="*/ 162599 w 580362"/>
                <a:gd name="connsiteY125" fmla="*/ 487365 h 495688"/>
                <a:gd name="connsiteX126" fmla="*/ 162599 w 580362"/>
                <a:gd name="connsiteY126" fmla="*/ 486736 h 495688"/>
                <a:gd name="connsiteX127" fmla="*/ 162599 w 580362"/>
                <a:gd name="connsiteY127" fmla="*/ 483508 h 495688"/>
                <a:gd name="connsiteX128" fmla="*/ 158320 w 580362"/>
                <a:gd name="connsiteY128" fmla="*/ 483508 h 495688"/>
                <a:gd name="connsiteX129" fmla="*/ 158320 w 580362"/>
                <a:gd name="connsiteY129" fmla="*/ 482878 h 495688"/>
                <a:gd name="connsiteX130" fmla="*/ 158320 w 580362"/>
                <a:gd name="connsiteY130" fmla="*/ 479649 h 495688"/>
                <a:gd name="connsiteX131" fmla="*/ 154041 w 580362"/>
                <a:gd name="connsiteY131" fmla="*/ 479649 h 495688"/>
                <a:gd name="connsiteX132" fmla="*/ 154041 w 580362"/>
                <a:gd name="connsiteY132" fmla="*/ 479020 h 495688"/>
                <a:gd name="connsiteX133" fmla="*/ 154041 w 580362"/>
                <a:gd name="connsiteY133" fmla="*/ 475791 h 495688"/>
                <a:gd name="connsiteX134" fmla="*/ 149762 w 580362"/>
                <a:gd name="connsiteY134" fmla="*/ 475791 h 495688"/>
                <a:gd name="connsiteX135" fmla="*/ 149762 w 580362"/>
                <a:gd name="connsiteY135" fmla="*/ 475162 h 495688"/>
                <a:gd name="connsiteX136" fmla="*/ 149762 w 580362"/>
                <a:gd name="connsiteY136" fmla="*/ 471934 h 495688"/>
                <a:gd name="connsiteX137" fmla="*/ 145483 w 580362"/>
                <a:gd name="connsiteY137" fmla="*/ 471934 h 495688"/>
                <a:gd name="connsiteX138" fmla="*/ 145483 w 580362"/>
                <a:gd name="connsiteY138" fmla="*/ 471304 h 495688"/>
                <a:gd name="connsiteX139" fmla="*/ 145483 w 580362"/>
                <a:gd name="connsiteY139" fmla="*/ 468075 h 495688"/>
                <a:gd name="connsiteX140" fmla="*/ 141204 w 580362"/>
                <a:gd name="connsiteY140" fmla="*/ 468075 h 495688"/>
                <a:gd name="connsiteX141" fmla="*/ 141204 w 580362"/>
                <a:gd name="connsiteY141" fmla="*/ 467446 h 495688"/>
                <a:gd name="connsiteX142" fmla="*/ 141204 w 580362"/>
                <a:gd name="connsiteY142" fmla="*/ 464218 h 495688"/>
                <a:gd name="connsiteX143" fmla="*/ 136925 w 580362"/>
                <a:gd name="connsiteY143" fmla="*/ 464218 h 495688"/>
                <a:gd name="connsiteX144" fmla="*/ 136925 w 580362"/>
                <a:gd name="connsiteY144" fmla="*/ 463588 h 495688"/>
                <a:gd name="connsiteX145" fmla="*/ 136925 w 580362"/>
                <a:gd name="connsiteY145" fmla="*/ 460359 h 495688"/>
                <a:gd name="connsiteX146" fmla="*/ 132646 w 580362"/>
                <a:gd name="connsiteY146" fmla="*/ 460359 h 495688"/>
                <a:gd name="connsiteX147" fmla="*/ 132646 w 580362"/>
                <a:gd name="connsiteY147" fmla="*/ 459730 h 495688"/>
                <a:gd name="connsiteX148" fmla="*/ 132646 w 580362"/>
                <a:gd name="connsiteY148" fmla="*/ 456501 h 495688"/>
                <a:gd name="connsiteX149" fmla="*/ 128368 w 580362"/>
                <a:gd name="connsiteY149" fmla="*/ 456501 h 495688"/>
                <a:gd name="connsiteX150" fmla="*/ 128368 w 580362"/>
                <a:gd name="connsiteY150" fmla="*/ 455872 h 495688"/>
                <a:gd name="connsiteX151" fmla="*/ 128368 w 580362"/>
                <a:gd name="connsiteY151" fmla="*/ 452643 h 495688"/>
                <a:gd name="connsiteX152" fmla="*/ 124089 w 580362"/>
                <a:gd name="connsiteY152" fmla="*/ 452643 h 495688"/>
                <a:gd name="connsiteX153" fmla="*/ 124089 w 580362"/>
                <a:gd name="connsiteY153" fmla="*/ 452014 h 495688"/>
                <a:gd name="connsiteX154" fmla="*/ 124089 w 580362"/>
                <a:gd name="connsiteY154" fmla="*/ 448785 h 495688"/>
                <a:gd name="connsiteX155" fmla="*/ 119809 w 580362"/>
                <a:gd name="connsiteY155" fmla="*/ 448785 h 495688"/>
                <a:gd name="connsiteX156" fmla="*/ 119809 w 580362"/>
                <a:gd name="connsiteY156" fmla="*/ 448156 h 495688"/>
                <a:gd name="connsiteX157" fmla="*/ 119809 w 580362"/>
                <a:gd name="connsiteY157" fmla="*/ 444927 h 495688"/>
                <a:gd name="connsiteX158" fmla="*/ 115530 w 580362"/>
                <a:gd name="connsiteY158" fmla="*/ 444927 h 495688"/>
                <a:gd name="connsiteX159" fmla="*/ 115530 w 580362"/>
                <a:gd name="connsiteY159" fmla="*/ 444297 h 495688"/>
                <a:gd name="connsiteX160" fmla="*/ 115530 w 580362"/>
                <a:gd name="connsiteY160" fmla="*/ 441069 h 495688"/>
                <a:gd name="connsiteX161" fmla="*/ 111252 w 580362"/>
                <a:gd name="connsiteY161" fmla="*/ 441069 h 495688"/>
                <a:gd name="connsiteX162" fmla="*/ 111252 w 580362"/>
                <a:gd name="connsiteY162" fmla="*/ 440440 h 495688"/>
                <a:gd name="connsiteX163" fmla="*/ 111252 w 580362"/>
                <a:gd name="connsiteY163" fmla="*/ 437210 h 495688"/>
                <a:gd name="connsiteX164" fmla="*/ 106973 w 580362"/>
                <a:gd name="connsiteY164" fmla="*/ 437210 h 495688"/>
                <a:gd name="connsiteX165" fmla="*/ 106973 w 580362"/>
                <a:gd name="connsiteY165" fmla="*/ 436581 h 495688"/>
                <a:gd name="connsiteX166" fmla="*/ 106973 w 580362"/>
                <a:gd name="connsiteY166" fmla="*/ 433353 h 495688"/>
                <a:gd name="connsiteX167" fmla="*/ 102694 w 580362"/>
                <a:gd name="connsiteY167" fmla="*/ 433353 h 495688"/>
                <a:gd name="connsiteX168" fmla="*/ 102694 w 580362"/>
                <a:gd name="connsiteY168" fmla="*/ 432724 h 495688"/>
                <a:gd name="connsiteX169" fmla="*/ 102694 w 580362"/>
                <a:gd name="connsiteY169" fmla="*/ 429494 h 495688"/>
                <a:gd name="connsiteX170" fmla="*/ 98415 w 580362"/>
                <a:gd name="connsiteY170" fmla="*/ 429494 h 495688"/>
                <a:gd name="connsiteX171" fmla="*/ 98415 w 580362"/>
                <a:gd name="connsiteY171" fmla="*/ 428865 h 495688"/>
                <a:gd name="connsiteX172" fmla="*/ 98415 w 580362"/>
                <a:gd name="connsiteY172" fmla="*/ 425637 h 495688"/>
                <a:gd name="connsiteX173" fmla="*/ 94136 w 580362"/>
                <a:gd name="connsiteY173" fmla="*/ 425637 h 495688"/>
                <a:gd name="connsiteX174" fmla="*/ 94136 w 580362"/>
                <a:gd name="connsiteY174" fmla="*/ 425007 h 495688"/>
                <a:gd name="connsiteX175" fmla="*/ 94136 w 580362"/>
                <a:gd name="connsiteY175" fmla="*/ 421778 h 495688"/>
                <a:gd name="connsiteX176" fmla="*/ 89857 w 580362"/>
                <a:gd name="connsiteY176" fmla="*/ 421778 h 495688"/>
                <a:gd name="connsiteX177" fmla="*/ 89857 w 580362"/>
                <a:gd name="connsiteY177" fmla="*/ 421149 h 495688"/>
                <a:gd name="connsiteX178" fmla="*/ 89857 w 580362"/>
                <a:gd name="connsiteY178" fmla="*/ 417920 h 495688"/>
                <a:gd name="connsiteX179" fmla="*/ 85578 w 580362"/>
                <a:gd name="connsiteY179" fmla="*/ 417920 h 495688"/>
                <a:gd name="connsiteX180" fmla="*/ 85578 w 580362"/>
                <a:gd name="connsiteY180" fmla="*/ 417291 h 495688"/>
                <a:gd name="connsiteX181" fmla="*/ 85578 w 580362"/>
                <a:gd name="connsiteY181" fmla="*/ 414062 h 495688"/>
                <a:gd name="connsiteX182" fmla="*/ 81299 w 580362"/>
                <a:gd name="connsiteY182" fmla="*/ 414062 h 495688"/>
                <a:gd name="connsiteX183" fmla="*/ 81299 w 580362"/>
                <a:gd name="connsiteY183" fmla="*/ 413433 h 495688"/>
                <a:gd name="connsiteX184" fmla="*/ 81299 w 580362"/>
                <a:gd name="connsiteY184" fmla="*/ 410204 h 495688"/>
                <a:gd name="connsiteX185" fmla="*/ 77021 w 580362"/>
                <a:gd name="connsiteY185" fmla="*/ 410204 h 495688"/>
                <a:gd name="connsiteX186" fmla="*/ 77021 w 580362"/>
                <a:gd name="connsiteY186" fmla="*/ 409575 h 495688"/>
                <a:gd name="connsiteX187" fmla="*/ 77021 w 580362"/>
                <a:gd name="connsiteY187" fmla="*/ 406346 h 495688"/>
                <a:gd name="connsiteX188" fmla="*/ 72742 w 580362"/>
                <a:gd name="connsiteY188" fmla="*/ 406346 h 495688"/>
                <a:gd name="connsiteX189" fmla="*/ 72742 w 580362"/>
                <a:gd name="connsiteY189" fmla="*/ 405716 h 495688"/>
                <a:gd name="connsiteX190" fmla="*/ 72742 w 580362"/>
                <a:gd name="connsiteY190" fmla="*/ 402488 h 495688"/>
                <a:gd name="connsiteX191" fmla="*/ 68463 w 580362"/>
                <a:gd name="connsiteY191" fmla="*/ 402488 h 495688"/>
                <a:gd name="connsiteX192" fmla="*/ 68463 w 580362"/>
                <a:gd name="connsiteY192" fmla="*/ 401859 h 495688"/>
                <a:gd name="connsiteX193" fmla="*/ 68463 w 580362"/>
                <a:gd name="connsiteY193" fmla="*/ 398630 h 495688"/>
                <a:gd name="connsiteX194" fmla="*/ 64184 w 580362"/>
                <a:gd name="connsiteY194" fmla="*/ 398630 h 495688"/>
                <a:gd name="connsiteX195" fmla="*/ 64184 w 580362"/>
                <a:gd name="connsiteY195" fmla="*/ 398001 h 495688"/>
                <a:gd name="connsiteX196" fmla="*/ 64184 w 580362"/>
                <a:gd name="connsiteY196" fmla="*/ 394772 h 495688"/>
                <a:gd name="connsiteX197" fmla="*/ 59905 w 580362"/>
                <a:gd name="connsiteY197" fmla="*/ 394772 h 495688"/>
                <a:gd name="connsiteX198" fmla="*/ 59905 w 580362"/>
                <a:gd name="connsiteY198" fmla="*/ 394143 h 495688"/>
                <a:gd name="connsiteX199" fmla="*/ 59905 w 580362"/>
                <a:gd name="connsiteY199" fmla="*/ 390913 h 495688"/>
                <a:gd name="connsiteX200" fmla="*/ 55626 w 580362"/>
                <a:gd name="connsiteY200" fmla="*/ 390913 h 495688"/>
                <a:gd name="connsiteX201" fmla="*/ 55626 w 580362"/>
                <a:gd name="connsiteY201" fmla="*/ 390284 h 495688"/>
                <a:gd name="connsiteX202" fmla="*/ 55626 w 580362"/>
                <a:gd name="connsiteY202" fmla="*/ 387056 h 495688"/>
                <a:gd name="connsiteX203" fmla="*/ 51347 w 580362"/>
                <a:gd name="connsiteY203" fmla="*/ 387056 h 495688"/>
                <a:gd name="connsiteX204" fmla="*/ 51347 w 580362"/>
                <a:gd name="connsiteY204" fmla="*/ 386426 h 495688"/>
                <a:gd name="connsiteX205" fmla="*/ 51347 w 580362"/>
                <a:gd name="connsiteY205" fmla="*/ 383198 h 495688"/>
                <a:gd name="connsiteX206" fmla="*/ 47068 w 580362"/>
                <a:gd name="connsiteY206" fmla="*/ 383198 h 495688"/>
                <a:gd name="connsiteX207" fmla="*/ 47068 w 580362"/>
                <a:gd name="connsiteY207" fmla="*/ 382569 h 495688"/>
                <a:gd name="connsiteX208" fmla="*/ 47068 w 580362"/>
                <a:gd name="connsiteY208" fmla="*/ 379339 h 495688"/>
                <a:gd name="connsiteX209" fmla="*/ 42789 w 580362"/>
                <a:gd name="connsiteY209" fmla="*/ 379339 h 495688"/>
                <a:gd name="connsiteX210" fmla="*/ 42789 w 580362"/>
                <a:gd name="connsiteY210" fmla="*/ 377215 h 495688"/>
                <a:gd name="connsiteX211" fmla="*/ 42789 w 580362"/>
                <a:gd name="connsiteY211" fmla="*/ 375481 h 495688"/>
                <a:gd name="connsiteX212" fmla="*/ 38510 w 580362"/>
                <a:gd name="connsiteY212" fmla="*/ 375481 h 495688"/>
                <a:gd name="connsiteX213" fmla="*/ 38510 w 580362"/>
                <a:gd name="connsiteY213" fmla="*/ 373356 h 495688"/>
                <a:gd name="connsiteX214" fmla="*/ 38510 w 580362"/>
                <a:gd name="connsiteY214" fmla="*/ 371623 h 495688"/>
                <a:gd name="connsiteX215" fmla="*/ 34231 w 580362"/>
                <a:gd name="connsiteY215" fmla="*/ 371623 h 495688"/>
                <a:gd name="connsiteX216" fmla="*/ 34231 w 580362"/>
                <a:gd name="connsiteY216" fmla="*/ 369499 h 495688"/>
                <a:gd name="connsiteX217" fmla="*/ 34231 w 580362"/>
                <a:gd name="connsiteY217" fmla="*/ 367766 h 495688"/>
                <a:gd name="connsiteX218" fmla="*/ 29952 w 580362"/>
                <a:gd name="connsiteY218" fmla="*/ 367766 h 495688"/>
                <a:gd name="connsiteX219" fmla="*/ 29952 w 580362"/>
                <a:gd name="connsiteY219" fmla="*/ 365641 h 495688"/>
                <a:gd name="connsiteX220" fmla="*/ 29952 w 580362"/>
                <a:gd name="connsiteY220" fmla="*/ 363907 h 495688"/>
                <a:gd name="connsiteX221" fmla="*/ 25673 w 580362"/>
                <a:gd name="connsiteY221" fmla="*/ 363907 h 495688"/>
                <a:gd name="connsiteX222" fmla="*/ 25673 w 580362"/>
                <a:gd name="connsiteY222" fmla="*/ 361782 h 495688"/>
                <a:gd name="connsiteX223" fmla="*/ 25673 w 580362"/>
                <a:gd name="connsiteY223" fmla="*/ 360049 h 495688"/>
                <a:gd name="connsiteX224" fmla="*/ 21394 w 580362"/>
                <a:gd name="connsiteY224" fmla="*/ 360049 h 495688"/>
                <a:gd name="connsiteX225" fmla="*/ 21394 w 580362"/>
                <a:gd name="connsiteY225" fmla="*/ 357925 h 495688"/>
                <a:gd name="connsiteX226" fmla="*/ 21394 w 580362"/>
                <a:gd name="connsiteY226" fmla="*/ 356191 h 495688"/>
                <a:gd name="connsiteX227" fmla="*/ 17116 w 580362"/>
                <a:gd name="connsiteY227" fmla="*/ 356191 h 495688"/>
                <a:gd name="connsiteX228" fmla="*/ 17116 w 580362"/>
                <a:gd name="connsiteY228" fmla="*/ 355562 h 495688"/>
                <a:gd name="connsiteX229" fmla="*/ 17116 w 580362"/>
                <a:gd name="connsiteY229" fmla="*/ 352333 h 495688"/>
                <a:gd name="connsiteX230" fmla="*/ 12837 w 580362"/>
                <a:gd name="connsiteY230" fmla="*/ 352333 h 495688"/>
                <a:gd name="connsiteX231" fmla="*/ 12837 w 580362"/>
                <a:gd name="connsiteY231" fmla="*/ 351704 h 495688"/>
                <a:gd name="connsiteX232" fmla="*/ 12837 w 580362"/>
                <a:gd name="connsiteY232" fmla="*/ 348475 h 495688"/>
                <a:gd name="connsiteX233" fmla="*/ 8558 w 580362"/>
                <a:gd name="connsiteY233" fmla="*/ 348475 h 495688"/>
                <a:gd name="connsiteX234" fmla="*/ 8558 w 580362"/>
                <a:gd name="connsiteY234" fmla="*/ 347845 h 495688"/>
                <a:gd name="connsiteX235" fmla="*/ 8558 w 580362"/>
                <a:gd name="connsiteY235" fmla="*/ 344617 h 495688"/>
                <a:gd name="connsiteX236" fmla="*/ 4279 w 580362"/>
                <a:gd name="connsiteY236" fmla="*/ 344617 h 495688"/>
                <a:gd name="connsiteX237" fmla="*/ 4279 w 580362"/>
                <a:gd name="connsiteY237" fmla="*/ 343988 h 495688"/>
                <a:gd name="connsiteX238" fmla="*/ 4279 w 580362"/>
                <a:gd name="connsiteY238" fmla="*/ 340758 h 495688"/>
                <a:gd name="connsiteX239" fmla="*/ 0 w 580362"/>
                <a:gd name="connsiteY239" fmla="*/ 340758 h 495688"/>
                <a:gd name="connsiteX240" fmla="*/ 0 w 580362"/>
                <a:gd name="connsiteY240" fmla="*/ 300473 h 495688"/>
                <a:gd name="connsiteX241" fmla="*/ 49148 w 580362"/>
                <a:gd name="connsiteY241" fmla="*/ 255151 h 495688"/>
                <a:gd name="connsiteX242" fmla="*/ 159307 w 580362"/>
                <a:gd name="connsiteY242" fmla="*/ 208149 h 495688"/>
                <a:gd name="connsiteX243" fmla="*/ 125412 w 580362"/>
                <a:gd name="connsiteY243" fmla="*/ 146040 h 495688"/>
                <a:gd name="connsiteX244" fmla="*/ 120329 w 580362"/>
                <a:gd name="connsiteY244" fmla="*/ 99040 h 495688"/>
                <a:gd name="connsiteX245" fmla="*/ 120329 w 580362"/>
                <a:gd name="connsiteY245" fmla="*/ 52037 h 495688"/>
                <a:gd name="connsiteX246" fmla="*/ 194898 w 580362"/>
                <a:gd name="connsiteY246" fmla="*/ 0 h 49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580362" h="495688">
                  <a:moveTo>
                    <a:pt x="194898" y="0"/>
                  </a:moveTo>
                  <a:cubicBezTo>
                    <a:pt x="208244" y="0"/>
                    <a:pt x="220636" y="1653"/>
                    <a:pt x="231450" y="5843"/>
                  </a:cubicBezTo>
                  <a:lnTo>
                    <a:pt x="239819" y="12354"/>
                  </a:lnTo>
                  <a:lnTo>
                    <a:pt x="245994" y="14770"/>
                  </a:lnTo>
                  <a:lnTo>
                    <a:pt x="249892" y="18479"/>
                  </a:lnTo>
                  <a:lnTo>
                    <a:pt x="250272" y="18628"/>
                  </a:lnTo>
                  <a:lnTo>
                    <a:pt x="254172" y="22338"/>
                  </a:lnTo>
                  <a:lnTo>
                    <a:pt x="254552" y="22486"/>
                  </a:lnTo>
                  <a:lnTo>
                    <a:pt x="258449" y="26194"/>
                  </a:lnTo>
                  <a:lnTo>
                    <a:pt x="258831" y="26344"/>
                  </a:lnTo>
                  <a:lnTo>
                    <a:pt x="262730" y="30055"/>
                  </a:lnTo>
                  <a:lnTo>
                    <a:pt x="263109" y="30203"/>
                  </a:lnTo>
                  <a:lnTo>
                    <a:pt x="267006" y="33911"/>
                  </a:lnTo>
                  <a:lnTo>
                    <a:pt x="267388" y="34060"/>
                  </a:lnTo>
                  <a:lnTo>
                    <a:pt x="271287" y="37770"/>
                  </a:lnTo>
                  <a:lnTo>
                    <a:pt x="271667" y="37919"/>
                  </a:lnTo>
                  <a:lnTo>
                    <a:pt x="275565" y="41627"/>
                  </a:lnTo>
                  <a:lnTo>
                    <a:pt x="275946" y="41776"/>
                  </a:lnTo>
                  <a:lnTo>
                    <a:pt x="279844" y="45485"/>
                  </a:lnTo>
                  <a:lnTo>
                    <a:pt x="280224" y="45634"/>
                  </a:lnTo>
                  <a:lnTo>
                    <a:pt x="284124" y="49344"/>
                  </a:lnTo>
                  <a:lnTo>
                    <a:pt x="284504" y="49493"/>
                  </a:lnTo>
                  <a:lnTo>
                    <a:pt x="288403" y="53202"/>
                  </a:lnTo>
                  <a:lnTo>
                    <a:pt x="288783" y="53351"/>
                  </a:lnTo>
                  <a:lnTo>
                    <a:pt x="292680" y="57059"/>
                  </a:lnTo>
                  <a:lnTo>
                    <a:pt x="293062" y="57209"/>
                  </a:lnTo>
                  <a:lnTo>
                    <a:pt x="296959" y="60917"/>
                  </a:lnTo>
                  <a:lnTo>
                    <a:pt x="297341" y="61066"/>
                  </a:lnTo>
                  <a:lnTo>
                    <a:pt x="301240" y="64776"/>
                  </a:lnTo>
                  <a:lnTo>
                    <a:pt x="301620" y="64925"/>
                  </a:lnTo>
                  <a:lnTo>
                    <a:pt x="305519" y="68635"/>
                  </a:lnTo>
                  <a:lnTo>
                    <a:pt x="305898" y="68783"/>
                  </a:lnTo>
                  <a:lnTo>
                    <a:pt x="309796" y="72492"/>
                  </a:lnTo>
                  <a:lnTo>
                    <a:pt x="310177" y="72641"/>
                  </a:lnTo>
                  <a:lnTo>
                    <a:pt x="314075" y="76349"/>
                  </a:lnTo>
                  <a:lnTo>
                    <a:pt x="314457" y="76499"/>
                  </a:lnTo>
                  <a:lnTo>
                    <a:pt x="318356" y="80209"/>
                  </a:lnTo>
                  <a:lnTo>
                    <a:pt x="318736" y="80357"/>
                  </a:lnTo>
                  <a:lnTo>
                    <a:pt x="322633" y="84066"/>
                  </a:lnTo>
                  <a:lnTo>
                    <a:pt x="323014" y="84215"/>
                  </a:lnTo>
                  <a:lnTo>
                    <a:pt x="326913" y="87925"/>
                  </a:lnTo>
                  <a:lnTo>
                    <a:pt x="327293" y="88074"/>
                  </a:lnTo>
                  <a:lnTo>
                    <a:pt x="327651" y="88414"/>
                  </a:lnTo>
                  <a:lnTo>
                    <a:pt x="327651" y="83004"/>
                  </a:lnTo>
                  <a:lnTo>
                    <a:pt x="374719" y="83004"/>
                  </a:lnTo>
                  <a:lnTo>
                    <a:pt x="374719" y="82268"/>
                  </a:lnTo>
                  <a:lnTo>
                    <a:pt x="370440" y="82268"/>
                  </a:lnTo>
                  <a:lnTo>
                    <a:pt x="370440" y="78410"/>
                  </a:lnTo>
                  <a:lnTo>
                    <a:pt x="366161" y="78410"/>
                  </a:lnTo>
                  <a:lnTo>
                    <a:pt x="366161" y="74552"/>
                  </a:lnTo>
                  <a:lnTo>
                    <a:pt x="361882" y="74552"/>
                  </a:lnTo>
                  <a:lnTo>
                    <a:pt x="361882" y="70694"/>
                  </a:lnTo>
                  <a:lnTo>
                    <a:pt x="357603" y="70694"/>
                  </a:lnTo>
                  <a:lnTo>
                    <a:pt x="357603" y="66836"/>
                  </a:lnTo>
                  <a:lnTo>
                    <a:pt x="353324" y="66836"/>
                  </a:lnTo>
                  <a:lnTo>
                    <a:pt x="353324" y="62978"/>
                  </a:lnTo>
                  <a:lnTo>
                    <a:pt x="349045" y="62978"/>
                  </a:lnTo>
                  <a:lnTo>
                    <a:pt x="349045" y="59120"/>
                  </a:lnTo>
                  <a:lnTo>
                    <a:pt x="344767" y="59120"/>
                  </a:lnTo>
                  <a:lnTo>
                    <a:pt x="344767" y="55262"/>
                  </a:lnTo>
                  <a:lnTo>
                    <a:pt x="340488" y="55262"/>
                  </a:lnTo>
                  <a:lnTo>
                    <a:pt x="340488" y="51404"/>
                  </a:lnTo>
                  <a:lnTo>
                    <a:pt x="336209" y="51404"/>
                  </a:lnTo>
                  <a:lnTo>
                    <a:pt x="336209" y="47546"/>
                  </a:lnTo>
                  <a:lnTo>
                    <a:pt x="331930" y="47546"/>
                  </a:lnTo>
                  <a:lnTo>
                    <a:pt x="331930" y="43687"/>
                  </a:lnTo>
                  <a:lnTo>
                    <a:pt x="327651" y="43687"/>
                  </a:lnTo>
                  <a:lnTo>
                    <a:pt x="327651" y="8738"/>
                  </a:lnTo>
                  <a:lnTo>
                    <a:pt x="484924" y="8738"/>
                  </a:lnTo>
                  <a:lnTo>
                    <a:pt x="484924" y="12597"/>
                  </a:lnTo>
                  <a:lnTo>
                    <a:pt x="489203" y="12597"/>
                  </a:lnTo>
                  <a:lnTo>
                    <a:pt x="489203" y="16454"/>
                  </a:lnTo>
                  <a:lnTo>
                    <a:pt x="493482" y="16454"/>
                  </a:lnTo>
                  <a:lnTo>
                    <a:pt x="493482" y="20313"/>
                  </a:lnTo>
                  <a:lnTo>
                    <a:pt x="497761" y="20313"/>
                  </a:lnTo>
                  <a:lnTo>
                    <a:pt x="497761" y="24170"/>
                  </a:lnTo>
                  <a:lnTo>
                    <a:pt x="502040" y="24170"/>
                  </a:lnTo>
                  <a:lnTo>
                    <a:pt x="502040" y="28029"/>
                  </a:lnTo>
                  <a:lnTo>
                    <a:pt x="506318" y="28029"/>
                  </a:lnTo>
                  <a:lnTo>
                    <a:pt x="506318" y="31887"/>
                  </a:lnTo>
                  <a:lnTo>
                    <a:pt x="510597" y="31887"/>
                  </a:lnTo>
                  <a:lnTo>
                    <a:pt x="510597" y="35745"/>
                  </a:lnTo>
                  <a:lnTo>
                    <a:pt x="514876" y="35745"/>
                  </a:lnTo>
                  <a:lnTo>
                    <a:pt x="514876" y="39603"/>
                  </a:lnTo>
                  <a:lnTo>
                    <a:pt x="519156" y="39603"/>
                  </a:lnTo>
                  <a:lnTo>
                    <a:pt x="519156" y="43460"/>
                  </a:lnTo>
                  <a:lnTo>
                    <a:pt x="523434" y="43460"/>
                  </a:lnTo>
                  <a:lnTo>
                    <a:pt x="523434" y="47319"/>
                  </a:lnTo>
                  <a:lnTo>
                    <a:pt x="527713" y="47319"/>
                  </a:lnTo>
                  <a:lnTo>
                    <a:pt x="527713" y="51177"/>
                  </a:lnTo>
                  <a:lnTo>
                    <a:pt x="531992" y="51177"/>
                  </a:lnTo>
                  <a:lnTo>
                    <a:pt x="531992" y="55035"/>
                  </a:lnTo>
                  <a:lnTo>
                    <a:pt x="536271" y="55035"/>
                  </a:lnTo>
                  <a:lnTo>
                    <a:pt x="536271" y="58893"/>
                  </a:lnTo>
                  <a:lnTo>
                    <a:pt x="540550" y="58893"/>
                  </a:lnTo>
                  <a:lnTo>
                    <a:pt x="540550" y="62751"/>
                  </a:lnTo>
                  <a:lnTo>
                    <a:pt x="544829" y="62751"/>
                  </a:lnTo>
                  <a:lnTo>
                    <a:pt x="544829" y="66610"/>
                  </a:lnTo>
                  <a:lnTo>
                    <a:pt x="549108" y="66610"/>
                  </a:lnTo>
                  <a:lnTo>
                    <a:pt x="549108" y="70468"/>
                  </a:lnTo>
                  <a:lnTo>
                    <a:pt x="553387" y="70468"/>
                  </a:lnTo>
                  <a:lnTo>
                    <a:pt x="553387" y="74325"/>
                  </a:lnTo>
                  <a:lnTo>
                    <a:pt x="557666" y="74325"/>
                  </a:lnTo>
                  <a:lnTo>
                    <a:pt x="557666" y="78184"/>
                  </a:lnTo>
                  <a:lnTo>
                    <a:pt x="561945" y="78184"/>
                  </a:lnTo>
                  <a:lnTo>
                    <a:pt x="561945" y="82041"/>
                  </a:lnTo>
                  <a:lnTo>
                    <a:pt x="566223" y="82041"/>
                  </a:lnTo>
                  <a:lnTo>
                    <a:pt x="566223" y="85900"/>
                  </a:lnTo>
                  <a:lnTo>
                    <a:pt x="570502" y="85900"/>
                  </a:lnTo>
                  <a:lnTo>
                    <a:pt x="570502" y="89758"/>
                  </a:lnTo>
                  <a:lnTo>
                    <a:pt x="574781" y="89758"/>
                  </a:lnTo>
                  <a:lnTo>
                    <a:pt x="574781" y="93616"/>
                  </a:lnTo>
                  <a:lnTo>
                    <a:pt x="579061" y="93616"/>
                  </a:lnTo>
                  <a:lnTo>
                    <a:pt x="579061" y="97474"/>
                  </a:lnTo>
                  <a:lnTo>
                    <a:pt x="580362" y="97474"/>
                  </a:lnTo>
                  <a:lnTo>
                    <a:pt x="580362" y="383238"/>
                  </a:lnTo>
                  <a:cubicBezTo>
                    <a:pt x="580362" y="445342"/>
                    <a:pt x="530016" y="495688"/>
                    <a:pt x="467912" y="495688"/>
                  </a:cubicBezTo>
                  <a:lnTo>
                    <a:pt x="175435" y="495688"/>
                  </a:lnTo>
                  <a:lnTo>
                    <a:pt x="175435" y="495081"/>
                  </a:lnTo>
                  <a:lnTo>
                    <a:pt x="171156" y="495081"/>
                  </a:lnTo>
                  <a:cubicBezTo>
                    <a:pt x="171156" y="495081"/>
                    <a:pt x="171156" y="495081"/>
                    <a:pt x="171156" y="494452"/>
                  </a:cubicBezTo>
                  <a:lnTo>
                    <a:pt x="171156" y="491224"/>
                  </a:lnTo>
                  <a:lnTo>
                    <a:pt x="166878" y="491224"/>
                  </a:lnTo>
                  <a:cubicBezTo>
                    <a:pt x="166878" y="491224"/>
                    <a:pt x="166878" y="491224"/>
                    <a:pt x="166878" y="490595"/>
                  </a:cubicBezTo>
                  <a:lnTo>
                    <a:pt x="166878" y="487365"/>
                  </a:lnTo>
                  <a:lnTo>
                    <a:pt x="162599" y="487365"/>
                  </a:lnTo>
                  <a:cubicBezTo>
                    <a:pt x="162599" y="487365"/>
                    <a:pt x="162599" y="487365"/>
                    <a:pt x="162599" y="486736"/>
                  </a:cubicBezTo>
                  <a:lnTo>
                    <a:pt x="162599" y="483508"/>
                  </a:lnTo>
                  <a:lnTo>
                    <a:pt x="158320" y="483508"/>
                  </a:lnTo>
                  <a:cubicBezTo>
                    <a:pt x="158320" y="483508"/>
                    <a:pt x="158320" y="483508"/>
                    <a:pt x="158320" y="482878"/>
                  </a:cubicBezTo>
                  <a:lnTo>
                    <a:pt x="158320" y="479649"/>
                  </a:lnTo>
                  <a:lnTo>
                    <a:pt x="154041" y="479649"/>
                  </a:lnTo>
                  <a:cubicBezTo>
                    <a:pt x="154041" y="479649"/>
                    <a:pt x="154041" y="479649"/>
                    <a:pt x="154041" y="479020"/>
                  </a:cubicBezTo>
                  <a:lnTo>
                    <a:pt x="154041" y="475791"/>
                  </a:lnTo>
                  <a:lnTo>
                    <a:pt x="149762" y="475791"/>
                  </a:lnTo>
                  <a:cubicBezTo>
                    <a:pt x="149762" y="475791"/>
                    <a:pt x="149762" y="475791"/>
                    <a:pt x="149762" y="475162"/>
                  </a:cubicBezTo>
                  <a:lnTo>
                    <a:pt x="149762" y="471934"/>
                  </a:lnTo>
                  <a:lnTo>
                    <a:pt x="145483" y="471934"/>
                  </a:lnTo>
                  <a:cubicBezTo>
                    <a:pt x="145483" y="471934"/>
                    <a:pt x="145483" y="471934"/>
                    <a:pt x="145483" y="471304"/>
                  </a:cubicBezTo>
                  <a:lnTo>
                    <a:pt x="145483" y="468075"/>
                  </a:lnTo>
                  <a:lnTo>
                    <a:pt x="141204" y="468075"/>
                  </a:lnTo>
                  <a:cubicBezTo>
                    <a:pt x="141204" y="468075"/>
                    <a:pt x="141204" y="468075"/>
                    <a:pt x="141204" y="467446"/>
                  </a:cubicBezTo>
                  <a:lnTo>
                    <a:pt x="141204" y="464218"/>
                  </a:lnTo>
                  <a:lnTo>
                    <a:pt x="136925" y="464218"/>
                  </a:lnTo>
                  <a:cubicBezTo>
                    <a:pt x="136925" y="464218"/>
                    <a:pt x="136925" y="464218"/>
                    <a:pt x="136925" y="463588"/>
                  </a:cubicBezTo>
                  <a:lnTo>
                    <a:pt x="136925" y="460359"/>
                  </a:lnTo>
                  <a:lnTo>
                    <a:pt x="132646" y="460359"/>
                  </a:lnTo>
                  <a:cubicBezTo>
                    <a:pt x="132646" y="460359"/>
                    <a:pt x="132646" y="460359"/>
                    <a:pt x="132646" y="459730"/>
                  </a:cubicBezTo>
                  <a:lnTo>
                    <a:pt x="132646" y="456501"/>
                  </a:lnTo>
                  <a:lnTo>
                    <a:pt x="128368" y="456501"/>
                  </a:lnTo>
                  <a:cubicBezTo>
                    <a:pt x="128368" y="456501"/>
                    <a:pt x="128368" y="456501"/>
                    <a:pt x="128368" y="455872"/>
                  </a:cubicBezTo>
                  <a:lnTo>
                    <a:pt x="128368" y="452643"/>
                  </a:lnTo>
                  <a:lnTo>
                    <a:pt x="124089" y="452643"/>
                  </a:lnTo>
                  <a:cubicBezTo>
                    <a:pt x="124089" y="452643"/>
                    <a:pt x="124089" y="452643"/>
                    <a:pt x="124089" y="452014"/>
                  </a:cubicBezTo>
                  <a:lnTo>
                    <a:pt x="124089" y="448785"/>
                  </a:lnTo>
                  <a:lnTo>
                    <a:pt x="119809" y="448785"/>
                  </a:lnTo>
                  <a:cubicBezTo>
                    <a:pt x="119809" y="448785"/>
                    <a:pt x="119809" y="448785"/>
                    <a:pt x="119809" y="448156"/>
                  </a:cubicBezTo>
                  <a:lnTo>
                    <a:pt x="119809" y="444927"/>
                  </a:lnTo>
                  <a:lnTo>
                    <a:pt x="115530" y="444927"/>
                  </a:lnTo>
                  <a:cubicBezTo>
                    <a:pt x="115530" y="444927"/>
                    <a:pt x="115530" y="444927"/>
                    <a:pt x="115530" y="444297"/>
                  </a:cubicBezTo>
                  <a:lnTo>
                    <a:pt x="115530" y="441069"/>
                  </a:lnTo>
                  <a:lnTo>
                    <a:pt x="111252" y="441069"/>
                  </a:lnTo>
                  <a:cubicBezTo>
                    <a:pt x="111252" y="441069"/>
                    <a:pt x="111252" y="441069"/>
                    <a:pt x="111252" y="440440"/>
                  </a:cubicBezTo>
                  <a:lnTo>
                    <a:pt x="111252" y="437210"/>
                  </a:lnTo>
                  <a:lnTo>
                    <a:pt x="106973" y="437210"/>
                  </a:lnTo>
                  <a:cubicBezTo>
                    <a:pt x="106973" y="437210"/>
                    <a:pt x="106973" y="437210"/>
                    <a:pt x="106973" y="436581"/>
                  </a:cubicBezTo>
                  <a:lnTo>
                    <a:pt x="106973" y="433353"/>
                  </a:lnTo>
                  <a:lnTo>
                    <a:pt x="102694" y="433353"/>
                  </a:lnTo>
                  <a:cubicBezTo>
                    <a:pt x="102694" y="433353"/>
                    <a:pt x="102694" y="433353"/>
                    <a:pt x="102694" y="432724"/>
                  </a:cubicBezTo>
                  <a:lnTo>
                    <a:pt x="102694" y="429494"/>
                  </a:lnTo>
                  <a:lnTo>
                    <a:pt x="98415" y="429494"/>
                  </a:lnTo>
                  <a:cubicBezTo>
                    <a:pt x="98415" y="429494"/>
                    <a:pt x="98415" y="429494"/>
                    <a:pt x="98415" y="428865"/>
                  </a:cubicBezTo>
                  <a:lnTo>
                    <a:pt x="98415" y="425637"/>
                  </a:lnTo>
                  <a:lnTo>
                    <a:pt x="94136" y="425637"/>
                  </a:lnTo>
                  <a:cubicBezTo>
                    <a:pt x="94136" y="425637"/>
                    <a:pt x="94136" y="425637"/>
                    <a:pt x="94136" y="425007"/>
                  </a:cubicBezTo>
                  <a:lnTo>
                    <a:pt x="94136" y="421778"/>
                  </a:lnTo>
                  <a:lnTo>
                    <a:pt x="89857" y="421778"/>
                  </a:lnTo>
                  <a:cubicBezTo>
                    <a:pt x="89857" y="421778"/>
                    <a:pt x="89857" y="421778"/>
                    <a:pt x="89857" y="421149"/>
                  </a:cubicBezTo>
                  <a:lnTo>
                    <a:pt x="89857" y="417920"/>
                  </a:lnTo>
                  <a:lnTo>
                    <a:pt x="85578" y="417920"/>
                  </a:lnTo>
                  <a:cubicBezTo>
                    <a:pt x="85578" y="417920"/>
                    <a:pt x="85578" y="417920"/>
                    <a:pt x="85578" y="417291"/>
                  </a:cubicBezTo>
                  <a:lnTo>
                    <a:pt x="85578" y="414062"/>
                  </a:lnTo>
                  <a:lnTo>
                    <a:pt x="81299" y="414062"/>
                  </a:lnTo>
                  <a:cubicBezTo>
                    <a:pt x="81299" y="414062"/>
                    <a:pt x="81299" y="414062"/>
                    <a:pt x="81299" y="413433"/>
                  </a:cubicBezTo>
                  <a:lnTo>
                    <a:pt x="81299" y="410204"/>
                  </a:lnTo>
                  <a:lnTo>
                    <a:pt x="77021" y="410204"/>
                  </a:lnTo>
                  <a:cubicBezTo>
                    <a:pt x="77021" y="410204"/>
                    <a:pt x="77021" y="410204"/>
                    <a:pt x="77021" y="409575"/>
                  </a:cubicBezTo>
                  <a:lnTo>
                    <a:pt x="77021" y="406346"/>
                  </a:lnTo>
                  <a:lnTo>
                    <a:pt x="72742" y="406346"/>
                  </a:lnTo>
                  <a:cubicBezTo>
                    <a:pt x="72742" y="406346"/>
                    <a:pt x="72742" y="406346"/>
                    <a:pt x="72742" y="405716"/>
                  </a:cubicBezTo>
                  <a:lnTo>
                    <a:pt x="72742" y="402488"/>
                  </a:lnTo>
                  <a:lnTo>
                    <a:pt x="68463" y="402488"/>
                  </a:lnTo>
                  <a:cubicBezTo>
                    <a:pt x="68463" y="402488"/>
                    <a:pt x="68463" y="402488"/>
                    <a:pt x="68463" y="401859"/>
                  </a:cubicBezTo>
                  <a:lnTo>
                    <a:pt x="68463" y="398630"/>
                  </a:lnTo>
                  <a:lnTo>
                    <a:pt x="64184" y="398630"/>
                  </a:lnTo>
                  <a:cubicBezTo>
                    <a:pt x="64184" y="398630"/>
                    <a:pt x="64184" y="398630"/>
                    <a:pt x="64184" y="398001"/>
                  </a:cubicBezTo>
                  <a:lnTo>
                    <a:pt x="64184" y="394772"/>
                  </a:lnTo>
                  <a:lnTo>
                    <a:pt x="59905" y="394772"/>
                  </a:lnTo>
                  <a:cubicBezTo>
                    <a:pt x="59905" y="394772"/>
                    <a:pt x="59905" y="394772"/>
                    <a:pt x="59905" y="394143"/>
                  </a:cubicBezTo>
                  <a:lnTo>
                    <a:pt x="59905" y="390913"/>
                  </a:lnTo>
                  <a:lnTo>
                    <a:pt x="55626" y="390913"/>
                  </a:lnTo>
                  <a:cubicBezTo>
                    <a:pt x="55626" y="390913"/>
                    <a:pt x="55626" y="390913"/>
                    <a:pt x="55626" y="390284"/>
                  </a:cubicBezTo>
                  <a:lnTo>
                    <a:pt x="55626" y="387056"/>
                  </a:lnTo>
                  <a:lnTo>
                    <a:pt x="51347" y="387056"/>
                  </a:lnTo>
                  <a:cubicBezTo>
                    <a:pt x="51347" y="387056"/>
                    <a:pt x="51347" y="387056"/>
                    <a:pt x="51347" y="386426"/>
                  </a:cubicBezTo>
                  <a:lnTo>
                    <a:pt x="51347" y="383198"/>
                  </a:lnTo>
                  <a:lnTo>
                    <a:pt x="47068" y="383198"/>
                  </a:lnTo>
                  <a:cubicBezTo>
                    <a:pt x="47068" y="383198"/>
                    <a:pt x="47068" y="383198"/>
                    <a:pt x="47068" y="382569"/>
                  </a:cubicBezTo>
                  <a:lnTo>
                    <a:pt x="47068" y="379339"/>
                  </a:lnTo>
                  <a:lnTo>
                    <a:pt x="42789" y="379339"/>
                  </a:lnTo>
                  <a:cubicBezTo>
                    <a:pt x="42789" y="379339"/>
                    <a:pt x="42789" y="379339"/>
                    <a:pt x="42789" y="377215"/>
                  </a:cubicBezTo>
                  <a:lnTo>
                    <a:pt x="42789" y="375481"/>
                  </a:lnTo>
                  <a:lnTo>
                    <a:pt x="38510" y="375481"/>
                  </a:lnTo>
                  <a:cubicBezTo>
                    <a:pt x="38510" y="375481"/>
                    <a:pt x="38510" y="375481"/>
                    <a:pt x="38510" y="373356"/>
                  </a:cubicBezTo>
                  <a:lnTo>
                    <a:pt x="38510" y="371623"/>
                  </a:lnTo>
                  <a:lnTo>
                    <a:pt x="34231" y="371623"/>
                  </a:lnTo>
                  <a:cubicBezTo>
                    <a:pt x="34231" y="371623"/>
                    <a:pt x="34231" y="371623"/>
                    <a:pt x="34231" y="369499"/>
                  </a:cubicBezTo>
                  <a:lnTo>
                    <a:pt x="34231" y="367766"/>
                  </a:lnTo>
                  <a:lnTo>
                    <a:pt x="29952" y="367766"/>
                  </a:lnTo>
                  <a:cubicBezTo>
                    <a:pt x="29952" y="367766"/>
                    <a:pt x="29952" y="367766"/>
                    <a:pt x="29952" y="365641"/>
                  </a:cubicBezTo>
                  <a:lnTo>
                    <a:pt x="29952" y="363907"/>
                  </a:lnTo>
                  <a:lnTo>
                    <a:pt x="25673" y="363907"/>
                  </a:lnTo>
                  <a:cubicBezTo>
                    <a:pt x="25673" y="363907"/>
                    <a:pt x="25673" y="363907"/>
                    <a:pt x="25673" y="361782"/>
                  </a:cubicBezTo>
                  <a:lnTo>
                    <a:pt x="25673" y="360049"/>
                  </a:lnTo>
                  <a:lnTo>
                    <a:pt x="21394" y="360049"/>
                  </a:lnTo>
                  <a:cubicBezTo>
                    <a:pt x="21394" y="360049"/>
                    <a:pt x="21394" y="360049"/>
                    <a:pt x="21394" y="357925"/>
                  </a:cubicBezTo>
                  <a:lnTo>
                    <a:pt x="21394" y="356191"/>
                  </a:lnTo>
                  <a:lnTo>
                    <a:pt x="17116" y="356191"/>
                  </a:lnTo>
                  <a:cubicBezTo>
                    <a:pt x="17116" y="356191"/>
                    <a:pt x="17116" y="356191"/>
                    <a:pt x="17116" y="355562"/>
                  </a:cubicBezTo>
                  <a:lnTo>
                    <a:pt x="17116" y="352333"/>
                  </a:lnTo>
                  <a:lnTo>
                    <a:pt x="12837" y="352333"/>
                  </a:lnTo>
                  <a:cubicBezTo>
                    <a:pt x="12837" y="352333"/>
                    <a:pt x="12837" y="352333"/>
                    <a:pt x="12837" y="351704"/>
                  </a:cubicBezTo>
                  <a:lnTo>
                    <a:pt x="12837" y="348475"/>
                  </a:lnTo>
                  <a:lnTo>
                    <a:pt x="8558" y="348475"/>
                  </a:lnTo>
                  <a:cubicBezTo>
                    <a:pt x="8558" y="348475"/>
                    <a:pt x="8558" y="348475"/>
                    <a:pt x="8558" y="347845"/>
                  </a:cubicBezTo>
                  <a:lnTo>
                    <a:pt x="8558" y="344617"/>
                  </a:lnTo>
                  <a:lnTo>
                    <a:pt x="4279" y="344617"/>
                  </a:lnTo>
                  <a:cubicBezTo>
                    <a:pt x="4279" y="344617"/>
                    <a:pt x="4279" y="344617"/>
                    <a:pt x="4279" y="343988"/>
                  </a:cubicBezTo>
                  <a:lnTo>
                    <a:pt x="4279" y="340758"/>
                  </a:lnTo>
                  <a:lnTo>
                    <a:pt x="0" y="340758"/>
                  </a:lnTo>
                  <a:cubicBezTo>
                    <a:pt x="0" y="340758"/>
                    <a:pt x="0" y="340758"/>
                    <a:pt x="0" y="300473"/>
                  </a:cubicBezTo>
                  <a:cubicBezTo>
                    <a:pt x="0" y="300473"/>
                    <a:pt x="0" y="276972"/>
                    <a:pt x="49148" y="255151"/>
                  </a:cubicBezTo>
                  <a:cubicBezTo>
                    <a:pt x="71179" y="245080"/>
                    <a:pt x="106770" y="218220"/>
                    <a:pt x="159307" y="208149"/>
                  </a:cubicBezTo>
                  <a:cubicBezTo>
                    <a:pt x="145748" y="194719"/>
                    <a:pt x="135580" y="172899"/>
                    <a:pt x="125412" y="146040"/>
                  </a:cubicBezTo>
                  <a:cubicBezTo>
                    <a:pt x="118633" y="130932"/>
                    <a:pt x="120329" y="117505"/>
                    <a:pt x="120329" y="99040"/>
                  </a:cubicBezTo>
                  <a:cubicBezTo>
                    <a:pt x="120329" y="85611"/>
                    <a:pt x="116938" y="63788"/>
                    <a:pt x="120329" y="52037"/>
                  </a:cubicBezTo>
                  <a:cubicBezTo>
                    <a:pt x="132192" y="11751"/>
                    <a:pt x="161002" y="0"/>
                    <a:pt x="194898"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sp>
          <p:nvSpPr>
            <p:cNvPr id="69" name="任意多边形: 形状 68">
              <a:extLst>
                <a:ext uri="{FF2B5EF4-FFF2-40B4-BE49-F238E27FC236}">
                  <a16:creationId xmlns:a16="http://schemas.microsoft.com/office/drawing/2014/main" id="{55D29DA8-48B0-40D1-BECA-BE04533528D6}"/>
                </a:ext>
              </a:extLst>
            </p:cNvPr>
            <p:cNvSpPr>
              <a:spLocks/>
            </p:cNvSpPr>
            <p:nvPr/>
          </p:nvSpPr>
          <p:spPr bwMode="auto">
            <a:xfrm>
              <a:off x="4324585" y="5254180"/>
              <a:ext cx="484924" cy="340758"/>
            </a:xfrm>
            <a:custGeom>
              <a:avLst/>
              <a:gdLst>
                <a:gd name="connsiteX0" fmla="*/ 119062 w 176212"/>
                <a:gd name="connsiteY0" fmla="*/ 57150 h 123825"/>
                <a:gd name="connsiteX1" fmla="*/ 166687 w 176212"/>
                <a:gd name="connsiteY1" fmla="*/ 57150 h 123825"/>
                <a:gd name="connsiteX2" fmla="*/ 166687 w 176212"/>
                <a:gd name="connsiteY2" fmla="*/ 68263 h 123825"/>
                <a:gd name="connsiteX3" fmla="*/ 119062 w 176212"/>
                <a:gd name="connsiteY3" fmla="*/ 68263 h 123825"/>
                <a:gd name="connsiteX4" fmla="*/ 119062 w 176212"/>
                <a:gd name="connsiteY4" fmla="*/ 30162 h 123825"/>
                <a:gd name="connsiteX5" fmla="*/ 152400 w 176212"/>
                <a:gd name="connsiteY5" fmla="*/ 30162 h 123825"/>
                <a:gd name="connsiteX6" fmla="*/ 152400 w 176212"/>
                <a:gd name="connsiteY6" fmla="*/ 42862 h 123825"/>
                <a:gd name="connsiteX7" fmla="*/ 119062 w 176212"/>
                <a:gd name="connsiteY7" fmla="*/ 42862 h 123825"/>
                <a:gd name="connsiteX8" fmla="*/ 119062 w 176212"/>
                <a:gd name="connsiteY8" fmla="*/ 3175 h 123825"/>
                <a:gd name="connsiteX9" fmla="*/ 176212 w 176212"/>
                <a:gd name="connsiteY9" fmla="*/ 3175 h 123825"/>
                <a:gd name="connsiteX10" fmla="*/ 176212 w 176212"/>
                <a:gd name="connsiteY10" fmla="*/ 15875 h 123825"/>
                <a:gd name="connsiteX11" fmla="*/ 119062 w 176212"/>
                <a:gd name="connsiteY11" fmla="*/ 15875 h 123825"/>
                <a:gd name="connsiteX12" fmla="*/ 70822 w 176212"/>
                <a:gd name="connsiteY12" fmla="*/ 0 h 123825"/>
                <a:gd name="connsiteX13" fmla="*/ 97919 w 176212"/>
                <a:gd name="connsiteY13" fmla="*/ 18909 h 123825"/>
                <a:gd name="connsiteX14" fmla="*/ 98534 w 176212"/>
                <a:gd name="connsiteY14" fmla="*/ 35989 h 123825"/>
                <a:gd name="connsiteX15" fmla="*/ 96687 w 176212"/>
                <a:gd name="connsiteY15" fmla="*/ 53068 h 123825"/>
                <a:gd name="connsiteX16" fmla="*/ 84370 w 176212"/>
                <a:gd name="connsiteY16" fmla="*/ 75637 h 123825"/>
                <a:gd name="connsiteX17" fmla="*/ 125016 w 176212"/>
                <a:gd name="connsiteY17" fmla="*/ 92717 h 123825"/>
                <a:gd name="connsiteX18" fmla="*/ 142875 w 176212"/>
                <a:gd name="connsiteY18" fmla="*/ 109186 h 123825"/>
                <a:gd name="connsiteX19" fmla="*/ 142875 w 176212"/>
                <a:gd name="connsiteY19" fmla="*/ 123825 h 123825"/>
                <a:gd name="connsiteX20" fmla="*/ 0 w 176212"/>
                <a:gd name="connsiteY20" fmla="*/ 123825 h 123825"/>
                <a:gd name="connsiteX21" fmla="*/ 0 w 176212"/>
                <a:gd name="connsiteY21" fmla="*/ 109186 h 123825"/>
                <a:gd name="connsiteX22" fmla="*/ 17859 w 176212"/>
                <a:gd name="connsiteY22" fmla="*/ 92717 h 123825"/>
                <a:gd name="connsiteX23" fmla="*/ 57889 w 176212"/>
                <a:gd name="connsiteY23" fmla="*/ 75637 h 123825"/>
                <a:gd name="connsiteX24" fmla="*/ 45572 w 176212"/>
                <a:gd name="connsiteY24" fmla="*/ 53068 h 123825"/>
                <a:gd name="connsiteX25" fmla="*/ 43725 w 176212"/>
                <a:gd name="connsiteY25" fmla="*/ 35989 h 123825"/>
                <a:gd name="connsiteX26" fmla="*/ 43725 w 176212"/>
                <a:gd name="connsiteY26" fmla="*/ 18909 h 123825"/>
                <a:gd name="connsiteX27" fmla="*/ 70822 w 176212"/>
                <a:gd name="connsiteY27"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212" h="123825">
                  <a:moveTo>
                    <a:pt x="119062" y="57150"/>
                  </a:moveTo>
                  <a:lnTo>
                    <a:pt x="166687" y="57150"/>
                  </a:lnTo>
                  <a:lnTo>
                    <a:pt x="166687" y="68263"/>
                  </a:lnTo>
                  <a:lnTo>
                    <a:pt x="119062" y="68263"/>
                  </a:lnTo>
                  <a:close/>
                  <a:moveTo>
                    <a:pt x="119062" y="30162"/>
                  </a:moveTo>
                  <a:lnTo>
                    <a:pt x="152400" y="30162"/>
                  </a:lnTo>
                  <a:lnTo>
                    <a:pt x="152400" y="42862"/>
                  </a:lnTo>
                  <a:lnTo>
                    <a:pt x="119062" y="42862"/>
                  </a:lnTo>
                  <a:close/>
                  <a:moveTo>
                    <a:pt x="119062" y="3175"/>
                  </a:moveTo>
                  <a:lnTo>
                    <a:pt x="176212" y="3175"/>
                  </a:lnTo>
                  <a:lnTo>
                    <a:pt x="176212" y="15875"/>
                  </a:lnTo>
                  <a:lnTo>
                    <a:pt x="119062" y="15875"/>
                  </a:lnTo>
                  <a:close/>
                  <a:moveTo>
                    <a:pt x="70822" y="0"/>
                  </a:moveTo>
                  <a:cubicBezTo>
                    <a:pt x="83754" y="0"/>
                    <a:pt x="94224" y="4270"/>
                    <a:pt x="97919" y="18909"/>
                  </a:cubicBezTo>
                  <a:cubicBezTo>
                    <a:pt x="99766" y="23179"/>
                    <a:pt x="98534" y="31109"/>
                    <a:pt x="98534" y="35989"/>
                  </a:cubicBezTo>
                  <a:cubicBezTo>
                    <a:pt x="98534" y="42699"/>
                    <a:pt x="99150" y="47578"/>
                    <a:pt x="96687" y="53068"/>
                  </a:cubicBezTo>
                  <a:cubicBezTo>
                    <a:pt x="92992" y="62828"/>
                    <a:pt x="89297" y="70757"/>
                    <a:pt x="84370" y="75637"/>
                  </a:cubicBezTo>
                  <a:cubicBezTo>
                    <a:pt x="103461" y="79297"/>
                    <a:pt x="116394" y="89057"/>
                    <a:pt x="125016" y="92717"/>
                  </a:cubicBezTo>
                  <a:cubicBezTo>
                    <a:pt x="142875" y="100646"/>
                    <a:pt x="142875" y="109186"/>
                    <a:pt x="142875" y="109186"/>
                  </a:cubicBezTo>
                  <a:cubicBezTo>
                    <a:pt x="142875" y="109186"/>
                    <a:pt x="142875" y="109186"/>
                    <a:pt x="142875" y="123825"/>
                  </a:cubicBezTo>
                  <a:cubicBezTo>
                    <a:pt x="142875" y="123825"/>
                    <a:pt x="142875" y="123825"/>
                    <a:pt x="0" y="123825"/>
                  </a:cubicBezTo>
                  <a:cubicBezTo>
                    <a:pt x="0" y="123825"/>
                    <a:pt x="0" y="123825"/>
                    <a:pt x="0" y="109186"/>
                  </a:cubicBezTo>
                  <a:cubicBezTo>
                    <a:pt x="0" y="109186"/>
                    <a:pt x="0" y="100646"/>
                    <a:pt x="17859" y="92717"/>
                  </a:cubicBezTo>
                  <a:cubicBezTo>
                    <a:pt x="25865" y="89057"/>
                    <a:pt x="38798" y="79297"/>
                    <a:pt x="57889" y="75637"/>
                  </a:cubicBezTo>
                  <a:cubicBezTo>
                    <a:pt x="52962" y="70757"/>
                    <a:pt x="49267" y="62828"/>
                    <a:pt x="45572" y="53068"/>
                  </a:cubicBezTo>
                  <a:cubicBezTo>
                    <a:pt x="43109" y="47578"/>
                    <a:pt x="43725" y="42699"/>
                    <a:pt x="43725" y="35989"/>
                  </a:cubicBezTo>
                  <a:cubicBezTo>
                    <a:pt x="43725" y="31109"/>
                    <a:pt x="42493" y="23179"/>
                    <a:pt x="43725" y="18909"/>
                  </a:cubicBezTo>
                  <a:cubicBezTo>
                    <a:pt x="48036" y="4270"/>
                    <a:pt x="58505" y="0"/>
                    <a:pt x="70822"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mj-lt"/>
              </a:endParaRPr>
            </a:p>
          </p:txBody>
        </p:sp>
      </p:grpSp>
      <p:grpSp>
        <p:nvGrpSpPr>
          <p:cNvPr id="70" name="组合 69">
            <a:extLst>
              <a:ext uri="{FF2B5EF4-FFF2-40B4-BE49-F238E27FC236}">
                <a16:creationId xmlns:a16="http://schemas.microsoft.com/office/drawing/2014/main" id="{E004239E-87DE-44D0-8449-160C454DB49E}"/>
              </a:ext>
            </a:extLst>
          </p:cNvPr>
          <p:cNvGrpSpPr/>
          <p:nvPr userDrawn="1"/>
        </p:nvGrpSpPr>
        <p:grpSpPr>
          <a:xfrm>
            <a:off x="11074399" y="306386"/>
            <a:ext cx="674689" cy="674689"/>
            <a:chOff x="11074399" y="306386"/>
            <a:chExt cx="674689" cy="674689"/>
          </a:xfrm>
        </p:grpSpPr>
        <p:sp>
          <p:nvSpPr>
            <p:cNvPr id="71" name="矩形: 圆角 70">
              <a:extLst>
                <a:ext uri="{FF2B5EF4-FFF2-40B4-BE49-F238E27FC236}">
                  <a16:creationId xmlns:a16="http://schemas.microsoft.com/office/drawing/2014/main" id="{08DD2429-3042-47CF-BDB7-78274D4C7748}"/>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72" name="任意多边形: 形状 71">
              <a:extLst>
                <a:ext uri="{FF2B5EF4-FFF2-40B4-BE49-F238E27FC236}">
                  <a16:creationId xmlns:a16="http://schemas.microsoft.com/office/drawing/2014/main" id="{FDC28616-1176-481F-8340-26CC7AF55318}"/>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73" name="Freeform 193">
              <a:extLst>
                <a:ext uri="{FF2B5EF4-FFF2-40B4-BE49-F238E27FC236}">
                  <a16:creationId xmlns:a16="http://schemas.microsoft.com/office/drawing/2014/main" id="{95719CC0-EDC9-43A7-9F69-713ACECF6AE9}"/>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74" name="文本占位符 3">
            <a:extLst>
              <a:ext uri="{FF2B5EF4-FFF2-40B4-BE49-F238E27FC236}">
                <a16:creationId xmlns:a16="http://schemas.microsoft.com/office/drawing/2014/main" id="{B83DD59F-DBDE-44DF-9B47-DC3D4618CEC3}"/>
              </a:ext>
            </a:extLst>
          </p:cNvPr>
          <p:cNvSpPr>
            <a:spLocks noGrp="1"/>
          </p:cNvSpPr>
          <p:nvPr>
            <p:ph type="body" sz="quarter" idx="43"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团队展示</a:t>
            </a:r>
          </a:p>
        </p:txBody>
      </p:sp>
    </p:spTree>
    <p:extLst>
      <p:ext uri="{BB962C8B-B14F-4D97-AF65-F5344CB8AC3E}">
        <p14:creationId xmlns:p14="http://schemas.microsoft.com/office/powerpoint/2010/main" val="1539753889"/>
      </p:ext>
    </p:extLst>
  </p:cSld>
  <p:clrMapOvr>
    <a:overrideClrMapping bg1="lt1" tx1="dk1" bg2="lt2" tx2="dk2" accent1="accent1" accent2="accent2" accent3="accent3" accent4="accent4" accent5="accent5" accent6="accent6" hlink="hlink" folHlink="folHlink"/>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三图页面">
    <p:bg>
      <p:bgPr>
        <a:solidFill>
          <a:schemeClr val="bg1">
            <a:lumMod val="95000"/>
          </a:schemeClr>
        </a:solidFill>
        <a:effectLst/>
      </p:bgPr>
    </p:bg>
    <p:spTree>
      <p:nvGrpSpPr>
        <p:cNvPr id="1" name=""/>
        <p:cNvGrpSpPr/>
        <p:nvPr/>
      </p:nvGrpSpPr>
      <p:grpSpPr>
        <a:xfrm>
          <a:off x="0" y="0"/>
          <a:ext cx="0" cy="0"/>
          <a:chOff x="0" y="0"/>
          <a:chExt cx="0" cy="0"/>
        </a:xfrm>
      </p:grpSpPr>
      <p:cxnSp>
        <p:nvCxnSpPr>
          <p:cNvPr id="7" name="直接连接符 6">
            <a:extLst>
              <a:ext uri="{FF2B5EF4-FFF2-40B4-BE49-F238E27FC236}">
                <a16:creationId xmlns:a16="http://schemas.microsoft.com/office/drawing/2014/main" id="{A4C9FA88-B023-4D0B-AC31-4357F058F7DB}"/>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9" name="文本占位符 25">
            <a:extLst>
              <a:ext uri="{FF2B5EF4-FFF2-40B4-BE49-F238E27FC236}">
                <a16:creationId xmlns:a16="http://schemas.microsoft.com/office/drawing/2014/main" id="{1C50342F-18C4-4B79-BEA8-D380442BA84B}"/>
              </a:ext>
            </a:extLst>
          </p:cNvPr>
          <p:cNvSpPr>
            <a:spLocks noGrp="1"/>
          </p:cNvSpPr>
          <p:nvPr>
            <p:ph type="body" sz="quarter" idx="19"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sp>
        <p:nvSpPr>
          <p:cNvPr id="11" name="矩形: 圆角 10">
            <a:extLst>
              <a:ext uri="{FF2B5EF4-FFF2-40B4-BE49-F238E27FC236}">
                <a16:creationId xmlns:a16="http://schemas.microsoft.com/office/drawing/2014/main" id="{1D962E2A-6667-49AB-BF1F-05F19B3B1843}"/>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2" name="任意多边形: 形状 11">
            <a:extLst>
              <a:ext uri="{FF2B5EF4-FFF2-40B4-BE49-F238E27FC236}">
                <a16:creationId xmlns:a16="http://schemas.microsoft.com/office/drawing/2014/main" id="{F35C8F02-7D74-416C-AB05-F868B685553B}"/>
              </a:ext>
            </a:extLst>
          </p:cNvPr>
          <p:cNvSpPr/>
          <p:nvPr>
            <p:custDataLst>
              <p:tags r:id="rId1"/>
            </p:custDataLst>
          </p:nvPr>
        </p:nvSpPr>
        <p:spPr>
          <a:xfrm>
            <a:off x="529703" y="449192"/>
            <a:ext cx="587898" cy="531883"/>
          </a:xfrm>
          <a:custGeom>
            <a:avLst/>
            <a:gdLst>
              <a:gd name="connsiteX0" fmla="*/ 299490 w 587898"/>
              <a:gd name="connsiteY0" fmla="*/ 0 h 531883"/>
              <a:gd name="connsiteX1" fmla="*/ 303487 w 587898"/>
              <a:gd name="connsiteY1" fmla="*/ 5732 h 531883"/>
              <a:gd name="connsiteX2" fmla="*/ 304983 w 587898"/>
              <a:gd name="connsiteY2" fmla="*/ 4689 h 531883"/>
              <a:gd name="connsiteX3" fmla="*/ 308980 w 587898"/>
              <a:gd name="connsiteY3" fmla="*/ 10421 h 531883"/>
              <a:gd name="connsiteX4" fmla="*/ 310475 w 587898"/>
              <a:gd name="connsiteY4" fmla="*/ 9379 h 531883"/>
              <a:gd name="connsiteX5" fmla="*/ 314472 w 587898"/>
              <a:gd name="connsiteY5" fmla="*/ 15111 h 531883"/>
              <a:gd name="connsiteX6" fmla="*/ 315968 w 587898"/>
              <a:gd name="connsiteY6" fmla="*/ 14068 h 531883"/>
              <a:gd name="connsiteX7" fmla="*/ 319965 w 587898"/>
              <a:gd name="connsiteY7" fmla="*/ 19800 h 531883"/>
              <a:gd name="connsiteX8" fmla="*/ 321460 w 587898"/>
              <a:gd name="connsiteY8" fmla="*/ 18758 h 531883"/>
              <a:gd name="connsiteX9" fmla="*/ 325457 w 587898"/>
              <a:gd name="connsiteY9" fmla="*/ 24490 h 531883"/>
              <a:gd name="connsiteX10" fmla="*/ 326952 w 587898"/>
              <a:gd name="connsiteY10" fmla="*/ 23447 h 531883"/>
              <a:gd name="connsiteX11" fmla="*/ 330949 w 587898"/>
              <a:gd name="connsiteY11" fmla="*/ 29180 h 531883"/>
              <a:gd name="connsiteX12" fmla="*/ 332445 w 587898"/>
              <a:gd name="connsiteY12" fmla="*/ 28137 h 531883"/>
              <a:gd name="connsiteX13" fmla="*/ 336442 w 587898"/>
              <a:gd name="connsiteY13" fmla="*/ 33869 h 531883"/>
              <a:gd name="connsiteX14" fmla="*/ 337937 w 587898"/>
              <a:gd name="connsiteY14" fmla="*/ 32826 h 531883"/>
              <a:gd name="connsiteX15" fmla="*/ 341934 w 587898"/>
              <a:gd name="connsiteY15" fmla="*/ 38558 h 531883"/>
              <a:gd name="connsiteX16" fmla="*/ 343429 w 587898"/>
              <a:gd name="connsiteY16" fmla="*/ 37516 h 531883"/>
              <a:gd name="connsiteX17" fmla="*/ 347426 w 587898"/>
              <a:gd name="connsiteY17" fmla="*/ 43248 h 531883"/>
              <a:gd name="connsiteX18" fmla="*/ 348922 w 587898"/>
              <a:gd name="connsiteY18" fmla="*/ 42205 h 531883"/>
              <a:gd name="connsiteX19" fmla="*/ 352919 w 587898"/>
              <a:gd name="connsiteY19" fmla="*/ 47937 h 531883"/>
              <a:gd name="connsiteX20" fmla="*/ 354414 w 587898"/>
              <a:gd name="connsiteY20" fmla="*/ 46895 h 531883"/>
              <a:gd name="connsiteX21" fmla="*/ 358411 w 587898"/>
              <a:gd name="connsiteY21" fmla="*/ 52628 h 531883"/>
              <a:gd name="connsiteX22" fmla="*/ 359907 w 587898"/>
              <a:gd name="connsiteY22" fmla="*/ 51585 h 531883"/>
              <a:gd name="connsiteX23" fmla="*/ 363904 w 587898"/>
              <a:gd name="connsiteY23" fmla="*/ 57317 h 531883"/>
              <a:gd name="connsiteX24" fmla="*/ 365399 w 587898"/>
              <a:gd name="connsiteY24" fmla="*/ 56274 h 531883"/>
              <a:gd name="connsiteX25" fmla="*/ 369396 w 587898"/>
              <a:gd name="connsiteY25" fmla="*/ 62006 h 531883"/>
              <a:gd name="connsiteX26" fmla="*/ 370891 w 587898"/>
              <a:gd name="connsiteY26" fmla="*/ 60964 h 531883"/>
              <a:gd name="connsiteX27" fmla="*/ 374888 w 587898"/>
              <a:gd name="connsiteY27" fmla="*/ 66696 h 531883"/>
              <a:gd name="connsiteX28" fmla="*/ 376384 w 587898"/>
              <a:gd name="connsiteY28" fmla="*/ 65653 h 531883"/>
              <a:gd name="connsiteX29" fmla="*/ 380381 w 587898"/>
              <a:gd name="connsiteY29" fmla="*/ 71385 h 531883"/>
              <a:gd name="connsiteX30" fmla="*/ 381876 w 587898"/>
              <a:gd name="connsiteY30" fmla="*/ 70343 h 531883"/>
              <a:gd name="connsiteX31" fmla="*/ 385873 w 587898"/>
              <a:gd name="connsiteY31" fmla="*/ 76075 h 531883"/>
              <a:gd name="connsiteX32" fmla="*/ 387369 w 587898"/>
              <a:gd name="connsiteY32" fmla="*/ 75032 h 531883"/>
              <a:gd name="connsiteX33" fmla="*/ 391366 w 587898"/>
              <a:gd name="connsiteY33" fmla="*/ 80764 h 531883"/>
              <a:gd name="connsiteX34" fmla="*/ 392861 w 587898"/>
              <a:gd name="connsiteY34" fmla="*/ 79722 h 531883"/>
              <a:gd name="connsiteX35" fmla="*/ 396858 w 587898"/>
              <a:gd name="connsiteY35" fmla="*/ 85454 h 531883"/>
              <a:gd name="connsiteX36" fmla="*/ 398353 w 587898"/>
              <a:gd name="connsiteY36" fmla="*/ 84411 h 531883"/>
              <a:gd name="connsiteX37" fmla="*/ 402350 w 587898"/>
              <a:gd name="connsiteY37" fmla="*/ 90144 h 531883"/>
              <a:gd name="connsiteX38" fmla="*/ 403846 w 587898"/>
              <a:gd name="connsiteY38" fmla="*/ 89101 h 531883"/>
              <a:gd name="connsiteX39" fmla="*/ 407843 w 587898"/>
              <a:gd name="connsiteY39" fmla="*/ 94833 h 531883"/>
              <a:gd name="connsiteX40" fmla="*/ 409338 w 587898"/>
              <a:gd name="connsiteY40" fmla="*/ 93790 h 531883"/>
              <a:gd name="connsiteX41" fmla="*/ 413335 w 587898"/>
              <a:gd name="connsiteY41" fmla="*/ 99523 h 531883"/>
              <a:gd name="connsiteX42" fmla="*/ 414831 w 587898"/>
              <a:gd name="connsiteY42" fmla="*/ 98480 h 531883"/>
              <a:gd name="connsiteX43" fmla="*/ 418828 w 587898"/>
              <a:gd name="connsiteY43" fmla="*/ 104212 h 531883"/>
              <a:gd name="connsiteX44" fmla="*/ 420323 w 587898"/>
              <a:gd name="connsiteY44" fmla="*/ 103170 h 531883"/>
              <a:gd name="connsiteX45" fmla="*/ 424320 w 587898"/>
              <a:gd name="connsiteY45" fmla="*/ 108902 h 531883"/>
              <a:gd name="connsiteX46" fmla="*/ 425815 w 587898"/>
              <a:gd name="connsiteY46" fmla="*/ 107859 h 531883"/>
              <a:gd name="connsiteX47" fmla="*/ 429812 w 587898"/>
              <a:gd name="connsiteY47" fmla="*/ 113592 h 531883"/>
              <a:gd name="connsiteX48" fmla="*/ 431308 w 587898"/>
              <a:gd name="connsiteY48" fmla="*/ 112549 h 531883"/>
              <a:gd name="connsiteX49" fmla="*/ 435305 w 587898"/>
              <a:gd name="connsiteY49" fmla="*/ 118281 h 531883"/>
              <a:gd name="connsiteX50" fmla="*/ 436800 w 587898"/>
              <a:gd name="connsiteY50" fmla="*/ 117238 h 531883"/>
              <a:gd name="connsiteX51" fmla="*/ 440797 w 587898"/>
              <a:gd name="connsiteY51" fmla="*/ 122970 h 531883"/>
              <a:gd name="connsiteX52" fmla="*/ 442292 w 587898"/>
              <a:gd name="connsiteY52" fmla="*/ 121928 h 531883"/>
              <a:gd name="connsiteX53" fmla="*/ 446289 w 587898"/>
              <a:gd name="connsiteY53" fmla="*/ 127660 h 531883"/>
              <a:gd name="connsiteX54" fmla="*/ 447785 w 587898"/>
              <a:gd name="connsiteY54" fmla="*/ 126617 h 531883"/>
              <a:gd name="connsiteX55" fmla="*/ 451782 w 587898"/>
              <a:gd name="connsiteY55" fmla="*/ 132349 h 531883"/>
              <a:gd name="connsiteX56" fmla="*/ 453277 w 587898"/>
              <a:gd name="connsiteY56" fmla="*/ 131307 h 531883"/>
              <a:gd name="connsiteX57" fmla="*/ 457274 w 587898"/>
              <a:gd name="connsiteY57" fmla="*/ 137039 h 531883"/>
              <a:gd name="connsiteX58" fmla="*/ 458770 w 587898"/>
              <a:gd name="connsiteY58" fmla="*/ 135996 h 531883"/>
              <a:gd name="connsiteX59" fmla="*/ 462767 w 587898"/>
              <a:gd name="connsiteY59" fmla="*/ 141728 h 531883"/>
              <a:gd name="connsiteX60" fmla="*/ 464262 w 587898"/>
              <a:gd name="connsiteY60" fmla="*/ 140686 h 531883"/>
              <a:gd name="connsiteX61" fmla="*/ 468259 w 587898"/>
              <a:gd name="connsiteY61" fmla="*/ 146418 h 531883"/>
              <a:gd name="connsiteX62" fmla="*/ 469754 w 587898"/>
              <a:gd name="connsiteY62" fmla="*/ 145375 h 531883"/>
              <a:gd name="connsiteX63" fmla="*/ 473751 w 587898"/>
              <a:gd name="connsiteY63" fmla="*/ 151108 h 531883"/>
              <a:gd name="connsiteX64" fmla="*/ 475247 w 587898"/>
              <a:gd name="connsiteY64" fmla="*/ 150065 h 531883"/>
              <a:gd name="connsiteX65" fmla="*/ 479244 w 587898"/>
              <a:gd name="connsiteY65" fmla="*/ 155797 h 531883"/>
              <a:gd name="connsiteX66" fmla="*/ 480739 w 587898"/>
              <a:gd name="connsiteY66" fmla="*/ 154755 h 531883"/>
              <a:gd name="connsiteX67" fmla="*/ 484736 w 587898"/>
              <a:gd name="connsiteY67" fmla="*/ 160487 h 531883"/>
              <a:gd name="connsiteX68" fmla="*/ 486232 w 587898"/>
              <a:gd name="connsiteY68" fmla="*/ 159444 h 531883"/>
              <a:gd name="connsiteX69" fmla="*/ 487276 w 587898"/>
              <a:gd name="connsiteY69" fmla="*/ 160941 h 531883"/>
              <a:gd name="connsiteX70" fmla="*/ 504009 w 587898"/>
              <a:gd name="connsiteY70" fmla="*/ 160941 h 531883"/>
              <a:gd name="connsiteX71" fmla="*/ 504009 w 587898"/>
              <a:gd name="connsiteY71" fmla="*/ 165630 h 531883"/>
              <a:gd name="connsiteX72" fmla="*/ 509502 w 587898"/>
              <a:gd name="connsiteY72" fmla="*/ 165630 h 531883"/>
              <a:gd name="connsiteX73" fmla="*/ 509502 w 587898"/>
              <a:gd name="connsiteY73" fmla="*/ 170320 h 531883"/>
              <a:gd name="connsiteX74" fmla="*/ 514994 w 587898"/>
              <a:gd name="connsiteY74" fmla="*/ 170320 h 531883"/>
              <a:gd name="connsiteX75" fmla="*/ 514994 w 587898"/>
              <a:gd name="connsiteY75" fmla="*/ 175009 h 531883"/>
              <a:gd name="connsiteX76" fmla="*/ 520487 w 587898"/>
              <a:gd name="connsiteY76" fmla="*/ 175009 h 531883"/>
              <a:gd name="connsiteX77" fmla="*/ 520487 w 587898"/>
              <a:gd name="connsiteY77" fmla="*/ 179699 h 531883"/>
              <a:gd name="connsiteX78" fmla="*/ 525979 w 587898"/>
              <a:gd name="connsiteY78" fmla="*/ 179699 h 531883"/>
              <a:gd name="connsiteX79" fmla="*/ 525979 w 587898"/>
              <a:gd name="connsiteY79" fmla="*/ 184388 h 531883"/>
              <a:gd name="connsiteX80" fmla="*/ 531471 w 587898"/>
              <a:gd name="connsiteY80" fmla="*/ 184388 h 531883"/>
              <a:gd name="connsiteX81" fmla="*/ 531471 w 587898"/>
              <a:gd name="connsiteY81" fmla="*/ 189078 h 531883"/>
              <a:gd name="connsiteX82" fmla="*/ 536964 w 587898"/>
              <a:gd name="connsiteY82" fmla="*/ 189078 h 531883"/>
              <a:gd name="connsiteX83" fmla="*/ 536964 w 587898"/>
              <a:gd name="connsiteY83" fmla="*/ 193767 h 531883"/>
              <a:gd name="connsiteX84" fmla="*/ 542456 w 587898"/>
              <a:gd name="connsiteY84" fmla="*/ 193767 h 531883"/>
              <a:gd name="connsiteX85" fmla="*/ 542456 w 587898"/>
              <a:gd name="connsiteY85" fmla="*/ 198457 h 531883"/>
              <a:gd name="connsiteX86" fmla="*/ 547948 w 587898"/>
              <a:gd name="connsiteY86" fmla="*/ 198457 h 531883"/>
              <a:gd name="connsiteX87" fmla="*/ 547948 w 587898"/>
              <a:gd name="connsiteY87" fmla="*/ 203146 h 531883"/>
              <a:gd name="connsiteX88" fmla="*/ 553441 w 587898"/>
              <a:gd name="connsiteY88" fmla="*/ 203146 h 531883"/>
              <a:gd name="connsiteX89" fmla="*/ 553441 w 587898"/>
              <a:gd name="connsiteY89" fmla="*/ 207836 h 531883"/>
              <a:gd name="connsiteX90" fmla="*/ 558933 w 587898"/>
              <a:gd name="connsiteY90" fmla="*/ 207836 h 531883"/>
              <a:gd name="connsiteX91" fmla="*/ 558933 w 587898"/>
              <a:gd name="connsiteY91" fmla="*/ 212526 h 531883"/>
              <a:gd name="connsiteX92" fmla="*/ 564426 w 587898"/>
              <a:gd name="connsiteY92" fmla="*/ 212526 h 531883"/>
              <a:gd name="connsiteX93" fmla="*/ 564426 w 587898"/>
              <a:gd name="connsiteY93" fmla="*/ 217215 h 531883"/>
              <a:gd name="connsiteX94" fmla="*/ 569918 w 587898"/>
              <a:gd name="connsiteY94" fmla="*/ 217215 h 531883"/>
              <a:gd name="connsiteX95" fmla="*/ 569918 w 587898"/>
              <a:gd name="connsiteY95" fmla="*/ 221905 h 531883"/>
              <a:gd name="connsiteX96" fmla="*/ 575410 w 587898"/>
              <a:gd name="connsiteY96" fmla="*/ 221905 h 531883"/>
              <a:gd name="connsiteX97" fmla="*/ 575410 w 587898"/>
              <a:gd name="connsiteY97" fmla="*/ 226594 h 531883"/>
              <a:gd name="connsiteX98" fmla="*/ 580903 w 587898"/>
              <a:gd name="connsiteY98" fmla="*/ 226594 h 531883"/>
              <a:gd name="connsiteX99" fmla="*/ 580903 w 587898"/>
              <a:gd name="connsiteY99" fmla="*/ 231284 h 531883"/>
              <a:gd name="connsiteX100" fmla="*/ 586395 w 587898"/>
              <a:gd name="connsiteY100" fmla="*/ 231284 h 531883"/>
              <a:gd name="connsiteX101" fmla="*/ 586395 w 587898"/>
              <a:gd name="connsiteY101" fmla="*/ 235973 h 531883"/>
              <a:gd name="connsiteX102" fmla="*/ 587898 w 587898"/>
              <a:gd name="connsiteY102" fmla="*/ 235973 h 531883"/>
              <a:gd name="connsiteX103" fmla="*/ 587898 w 587898"/>
              <a:gd name="connsiteY103" fmla="*/ 419433 h 531883"/>
              <a:gd name="connsiteX104" fmla="*/ 475448 w 587898"/>
              <a:gd name="connsiteY104" fmla="*/ 531883 h 531883"/>
              <a:gd name="connsiteX105" fmla="*/ 281691 w 587898"/>
              <a:gd name="connsiteY105" fmla="*/ 531883 h 531883"/>
              <a:gd name="connsiteX106" fmla="*/ 281691 w 587898"/>
              <a:gd name="connsiteY106" fmla="*/ 529944 h 531883"/>
              <a:gd name="connsiteX107" fmla="*/ 281589 w 587898"/>
              <a:gd name="connsiteY107" fmla="*/ 529798 h 531883"/>
              <a:gd name="connsiteX108" fmla="*/ 276199 w 587898"/>
              <a:gd name="connsiteY108" fmla="*/ 529798 h 531883"/>
              <a:gd name="connsiteX109" fmla="*/ 276199 w 587898"/>
              <a:gd name="connsiteY109" fmla="*/ 525254 h 531883"/>
              <a:gd name="connsiteX110" fmla="*/ 276098 w 587898"/>
              <a:gd name="connsiteY110" fmla="*/ 525109 h 531883"/>
              <a:gd name="connsiteX111" fmla="*/ 270707 w 587898"/>
              <a:gd name="connsiteY111" fmla="*/ 525109 h 531883"/>
              <a:gd name="connsiteX112" fmla="*/ 270707 w 587898"/>
              <a:gd name="connsiteY112" fmla="*/ 520565 h 531883"/>
              <a:gd name="connsiteX113" fmla="*/ 270605 w 587898"/>
              <a:gd name="connsiteY113" fmla="*/ 520419 h 531883"/>
              <a:gd name="connsiteX114" fmla="*/ 265214 w 587898"/>
              <a:gd name="connsiteY114" fmla="*/ 520419 h 531883"/>
              <a:gd name="connsiteX115" fmla="*/ 265214 w 587898"/>
              <a:gd name="connsiteY115" fmla="*/ 515875 h 531883"/>
              <a:gd name="connsiteX116" fmla="*/ 265113 w 587898"/>
              <a:gd name="connsiteY116" fmla="*/ 515730 h 531883"/>
              <a:gd name="connsiteX117" fmla="*/ 259722 w 587898"/>
              <a:gd name="connsiteY117" fmla="*/ 515730 h 531883"/>
              <a:gd name="connsiteX118" fmla="*/ 259722 w 587898"/>
              <a:gd name="connsiteY118" fmla="*/ 511186 h 531883"/>
              <a:gd name="connsiteX119" fmla="*/ 259620 w 587898"/>
              <a:gd name="connsiteY119" fmla="*/ 511040 h 531883"/>
              <a:gd name="connsiteX120" fmla="*/ 254230 w 587898"/>
              <a:gd name="connsiteY120" fmla="*/ 511040 h 531883"/>
              <a:gd name="connsiteX121" fmla="*/ 254230 w 587898"/>
              <a:gd name="connsiteY121" fmla="*/ 506496 h 531883"/>
              <a:gd name="connsiteX122" fmla="*/ 254128 w 587898"/>
              <a:gd name="connsiteY122" fmla="*/ 506350 h 531883"/>
              <a:gd name="connsiteX123" fmla="*/ 248737 w 587898"/>
              <a:gd name="connsiteY123" fmla="*/ 506350 h 531883"/>
              <a:gd name="connsiteX124" fmla="*/ 248737 w 587898"/>
              <a:gd name="connsiteY124" fmla="*/ 501806 h 531883"/>
              <a:gd name="connsiteX125" fmla="*/ 248636 w 587898"/>
              <a:gd name="connsiteY125" fmla="*/ 501661 h 531883"/>
              <a:gd name="connsiteX126" fmla="*/ 243245 w 587898"/>
              <a:gd name="connsiteY126" fmla="*/ 501661 h 531883"/>
              <a:gd name="connsiteX127" fmla="*/ 243245 w 587898"/>
              <a:gd name="connsiteY127" fmla="*/ 497117 h 531883"/>
              <a:gd name="connsiteX128" fmla="*/ 243143 w 587898"/>
              <a:gd name="connsiteY128" fmla="*/ 496971 h 531883"/>
              <a:gd name="connsiteX129" fmla="*/ 237752 w 587898"/>
              <a:gd name="connsiteY129" fmla="*/ 496971 h 531883"/>
              <a:gd name="connsiteX130" fmla="*/ 237752 w 587898"/>
              <a:gd name="connsiteY130" fmla="*/ 492427 h 531883"/>
              <a:gd name="connsiteX131" fmla="*/ 237651 w 587898"/>
              <a:gd name="connsiteY131" fmla="*/ 492282 h 531883"/>
              <a:gd name="connsiteX132" fmla="*/ 232260 w 587898"/>
              <a:gd name="connsiteY132" fmla="*/ 492282 h 531883"/>
              <a:gd name="connsiteX133" fmla="*/ 232260 w 587898"/>
              <a:gd name="connsiteY133" fmla="*/ 487738 h 531883"/>
              <a:gd name="connsiteX134" fmla="*/ 232158 w 587898"/>
              <a:gd name="connsiteY134" fmla="*/ 487592 h 531883"/>
              <a:gd name="connsiteX135" fmla="*/ 226768 w 587898"/>
              <a:gd name="connsiteY135" fmla="*/ 487592 h 531883"/>
              <a:gd name="connsiteX136" fmla="*/ 226768 w 587898"/>
              <a:gd name="connsiteY136" fmla="*/ 483048 h 531883"/>
              <a:gd name="connsiteX137" fmla="*/ 226667 w 587898"/>
              <a:gd name="connsiteY137" fmla="*/ 482903 h 531883"/>
              <a:gd name="connsiteX138" fmla="*/ 221275 w 587898"/>
              <a:gd name="connsiteY138" fmla="*/ 482903 h 531883"/>
              <a:gd name="connsiteX139" fmla="*/ 221275 w 587898"/>
              <a:gd name="connsiteY139" fmla="*/ 478359 h 531883"/>
              <a:gd name="connsiteX140" fmla="*/ 221173 w 587898"/>
              <a:gd name="connsiteY140" fmla="*/ 478213 h 531883"/>
              <a:gd name="connsiteX141" fmla="*/ 215783 w 587898"/>
              <a:gd name="connsiteY141" fmla="*/ 478213 h 531883"/>
              <a:gd name="connsiteX142" fmla="*/ 215783 w 587898"/>
              <a:gd name="connsiteY142" fmla="*/ 473669 h 531883"/>
              <a:gd name="connsiteX143" fmla="*/ 215682 w 587898"/>
              <a:gd name="connsiteY143" fmla="*/ 473524 h 531883"/>
              <a:gd name="connsiteX144" fmla="*/ 210290 w 587898"/>
              <a:gd name="connsiteY144" fmla="*/ 473524 h 531883"/>
              <a:gd name="connsiteX145" fmla="*/ 210290 w 587898"/>
              <a:gd name="connsiteY145" fmla="*/ 468980 h 531883"/>
              <a:gd name="connsiteX146" fmla="*/ 210188 w 587898"/>
              <a:gd name="connsiteY146" fmla="*/ 468834 h 531883"/>
              <a:gd name="connsiteX147" fmla="*/ 204798 w 587898"/>
              <a:gd name="connsiteY147" fmla="*/ 468834 h 531883"/>
              <a:gd name="connsiteX148" fmla="*/ 204798 w 587898"/>
              <a:gd name="connsiteY148" fmla="*/ 464290 h 531883"/>
              <a:gd name="connsiteX149" fmla="*/ 204697 w 587898"/>
              <a:gd name="connsiteY149" fmla="*/ 464145 h 531883"/>
              <a:gd name="connsiteX150" fmla="*/ 199306 w 587898"/>
              <a:gd name="connsiteY150" fmla="*/ 464145 h 531883"/>
              <a:gd name="connsiteX151" fmla="*/ 199306 w 587898"/>
              <a:gd name="connsiteY151" fmla="*/ 459601 h 531883"/>
              <a:gd name="connsiteX152" fmla="*/ 199204 w 587898"/>
              <a:gd name="connsiteY152" fmla="*/ 459455 h 531883"/>
              <a:gd name="connsiteX153" fmla="*/ 193813 w 587898"/>
              <a:gd name="connsiteY153" fmla="*/ 459455 h 531883"/>
              <a:gd name="connsiteX154" fmla="*/ 193813 w 587898"/>
              <a:gd name="connsiteY154" fmla="*/ 454911 h 531883"/>
              <a:gd name="connsiteX155" fmla="*/ 193711 w 587898"/>
              <a:gd name="connsiteY155" fmla="*/ 454765 h 531883"/>
              <a:gd name="connsiteX156" fmla="*/ 188321 w 587898"/>
              <a:gd name="connsiteY156" fmla="*/ 454765 h 531883"/>
              <a:gd name="connsiteX157" fmla="*/ 188321 w 587898"/>
              <a:gd name="connsiteY157" fmla="*/ 450221 h 531883"/>
              <a:gd name="connsiteX158" fmla="*/ 188220 w 587898"/>
              <a:gd name="connsiteY158" fmla="*/ 450076 h 531883"/>
              <a:gd name="connsiteX159" fmla="*/ 182828 w 587898"/>
              <a:gd name="connsiteY159" fmla="*/ 450076 h 531883"/>
              <a:gd name="connsiteX160" fmla="*/ 182828 w 587898"/>
              <a:gd name="connsiteY160" fmla="*/ 445532 h 531883"/>
              <a:gd name="connsiteX161" fmla="*/ 182726 w 587898"/>
              <a:gd name="connsiteY161" fmla="*/ 445386 h 531883"/>
              <a:gd name="connsiteX162" fmla="*/ 177336 w 587898"/>
              <a:gd name="connsiteY162" fmla="*/ 445386 h 531883"/>
              <a:gd name="connsiteX163" fmla="*/ 177336 w 587898"/>
              <a:gd name="connsiteY163" fmla="*/ 440842 h 531883"/>
              <a:gd name="connsiteX164" fmla="*/ 177235 w 587898"/>
              <a:gd name="connsiteY164" fmla="*/ 440697 h 531883"/>
              <a:gd name="connsiteX165" fmla="*/ 171844 w 587898"/>
              <a:gd name="connsiteY165" fmla="*/ 440697 h 531883"/>
              <a:gd name="connsiteX166" fmla="*/ 171844 w 587898"/>
              <a:gd name="connsiteY166" fmla="*/ 436153 h 531883"/>
              <a:gd name="connsiteX167" fmla="*/ 171742 w 587898"/>
              <a:gd name="connsiteY167" fmla="*/ 436007 h 531883"/>
              <a:gd name="connsiteX168" fmla="*/ 166351 w 587898"/>
              <a:gd name="connsiteY168" fmla="*/ 436007 h 531883"/>
              <a:gd name="connsiteX169" fmla="*/ 166351 w 587898"/>
              <a:gd name="connsiteY169" fmla="*/ 431463 h 531883"/>
              <a:gd name="connsiteX170" fmla="*/ 166250 w 587898"/>
              <a:gd name="connsiteY170" fmla="*/ 431318 h 531883"/>
              <a:gd name="connsiteX171" fmla="*/ 160859 w 587898"/>
              <a:gd name="connsiteY171" fmla="*/ 431318 h 531883"/>
              <a:gd name="connsiteX172" fmla="*/ 160859 w 587898"/>
              <a:gd name="connsiteY172" fmla="*/ 426774 h 531883"/>
              <a:gd name="connsiteX173" fmla="*/ 160757 w 587898"/>
              <a:gd name="connsiteY173" fmla="*/ 426628 h 531883"/>
              <a:gd name="connsiteX174" fmla="*/ 155367 w 587898"/>
              <a:gd name="connsiteY174" fmla="*/ 426628 h 531883"/>
              <a:gd name="connsiteX175" fmla="*/ 155367 w 587898"/>
              <a:gd name="connsiteY175" fmla="*/ 422084 h 531883"/>
              <a:gd name="connsiteX176" fmla="*/ 155266 w 587898"/>
              <a:gd name="connsiteY176" fmla="*/ 421939 h 531883"/>
              <a:gd name="connsiteX177" fmla="*/ 149874 w 587898"/>
              <a:gd name="connsiteY177" fmla="*/ 421939 h 531883"/>
              <a:gd name="connsiteX178" fmla="*/ 149874 w 587898"/>
              <a:gd name="connsiteY178" fmla="*/ 417395 h 531883"/>
              <a:gd name="connsiteX179" fmla="*/ 149772 w 587898"/>
              <a:gd name="connsiteY179" fmla="*/ 417249 h 531883"/>
              <a:gd name="connsiteX180" fmla="*/ 144382 w 587898"/>
              <a:gd name="connsiteY180" fmla="*/ 417249 h 531883"/>
              <a:gd name="connsiteX181" fmla="*/ 144382 w 587898"/>
              <a:gd name="connsiteY181" fmla="*/ 412705 h 531883"/>
              <a:gd name="connsiteX182" fmla="*/ 144281 w 587898"/>
              <a:gd name="connsiteY182" fmla="*/ 412560 h 531883"/>
              <a:gd name="connsiteX183" fmla="*/ 138889 w 587898"/>
              <a:gd name="connsiteY183" fmla="*/ 412560 h 531883"/>
              <a:gd name="connsiteX184" fmla="*/ 138889 w 587898"/>
              <a:gd name="connsiteY184" fmla="*/ 408016 h 531883"/>
              <a:gd name="connsiteX185" fmla="*/ 0 w 587898"/>
              <a:gd name="connsiteY185" fmla="*/ 208851 h 53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587898" h="531883">
                <a:moveTo>
                  <a:pt x="299490" y="0"/>
                </a:moveTo>
                <a:lnTo>
                  <a:pt x="303487" y="5732"/>
                </a:lnTo>
                <a:lnTo>
                  <a:pt x="304983" y="4689"/>
                </a:lnTo>
                <a:lnTo>
                  <a:pt x="308980" y="10421"/>
                </a:lnTo>
                <a:lnTo>
                  <a:pt x="310475" y="9379"/>
                </a:lnTo>
                <a:lnTo>
                  <a:pt x="314472" y="15111"/>
                </a:lnTo>
                <a:lnTo>
                  <a:pt x="315968" y="14068"/>
                </a:lnTo>
                <a:lnTo>
                  <a:pt x="319965" y="19800"/>
                </a:lnTo>
                <a:lnTo>
                  <a:pt x="321460" y="18758"/>
                </a:lnTo>
                <a:lnTo>
                  <a:pt x="325457" y="24490"/>
                </a:lnTo>
                <a:lnTo>
                  <a:pt x="326952" y="23447"/>
                </a:lnTo>
                <a:lnTo>
                  <a:pt x="330949" y="29180"/>
                </a:lnTo>
                <a:lnTo>
                  <a:pt x="332445" y="28137"/>
                </a:lnTo>
                <a:lnTo>
                  <a:pt x="336442" y="33869"/>
                </a:lnTo>
                <a:lnTo>
                  <a:pt x="337937" y="32826"/>
                </a:lnTo>
                <a:lnTo>
                  <a:pt x="341934" y="38558"/>
                </a:lnTo>
                <a:lnTo>
                  <a:pt x="343429" y="37516"/>
                </a:lnTo>
                <a:lnTo>
                  <a:pt x="347426" y="43248"/>
                </a:lnTo>
                <a:lnTo>
                  <a:pt x="348922" y="42205"/>
                </a:lnTo>
                <a:lnTo>
                  <a:pt x="352919" y="47937"/>
                </a:lnTo>
                <a:lnTo>
                  <a:pt x="354414" y="46895"/>
                </a:lnTo>
                <a:lnTo>
                  <a:pt x="358411" y="52628"/>
                </a:lnTo>
                <a:lnTo>
                  <a:pt x="359907" y="51585"/>
                </a:lnTo>
                <a:lnTo>
                  <a:pt x="363904" y="57317"/>
                </a:lnTo>
                <a:lnTo>
                  <a:pt x="365399" y="56274"/>
                </a:lnTo>
                <a:lnTo>
                  <a:pt x="369396" y="62006"/>
                </a:lnTo>
                <a:lnTo>
                  <a:pt x="370891" y="60964"/>
                </a:lnTo>
                <a:lnTo>
                  <a:pt x="374888" y="66696"/>
                </a:lnTo>
                <a:lnTo>
                  <a:pt x="376384" y="65653"/>
                </a:lnTo>
                <a:lnTo>
                  <a:pt x="380381" y="71385"/>
                </a:lnTo>
                <a:lnTo>
                  <a:pt x="381876" y="70343"/>
                </a:lnTo>
                <a:lnTo>
                  <a:pt x="385873" y="76075"/>
                </a:lnTo>
                <a:lnTo>
                  <a:pt x="387369" y="75032"/>
                </a:lnTo>
                <a:lnTo>
                  <a:pt x="391366" y="80764"/>
                </a:lnTo>
                <a:lnTo>
                  <a:pt x="392861" y="79722"/>
                </a:lnTo>
                <a:lnTo>
                  <a:pt x="396858" y="85454"/>
                </a:lnTo>
                <a:lnTo>
                  <a:pt x="398353" y="84411"/>
                </a:lnTo>
                <a:lnTo>
                  <a:pt x="402350" y="90144"/>
                </a:lnTo>
                <a:lnTo>
                  <a:pt x="403846" y="89101"/>
                </a:lnTo>
                <a:lnTo>
                  <a:pt x="407843" y="94833"/>
                </a:lnTo>
                <a:lnTo>
                  <a:pt x="409338" y="93790"/>
                </a:lnTo>
                <a:lnTo>
                  <a:pt x="413335" y="99523"/>
                </a:lnTo>
                <a:lnTo>
                  <a:pt x="414831" y="98480"/>
                </a:lnTo>
                <a:lnTo>
                  <a:pt x="418828" y="104212"/>
                </a:lnTo>
                <a:lnTo>
                  <a:pt x="420323" y="103170"/>
                </a:lnTo>
                <a:lnTo>
                  <a:pt x="424320" y="108902"/>
                </a:lnTo>
                <a:lnTo>
                  <a:pt x="425815" y="107859"/>
                </a:lnTo>
                <a:lnTo>
                  <a:pt x="429812" y="113592"/>
                </a:lnTo>
                <a:lnTo>
                  <a:pt x="431308" y="112549"/>
                </a:lnTo>
                <a:lnTo>
                  <a:pt x="435305" y="118281"/>
                </a:lnTo>
                <a:lnTo>
                  <a:pt x="436800" y="117238"/>
                </a:lnTo>
                <a:lnTo>
                  <a:pt x="440797" y="122970"/>
                </a:lnTo>
                <a:lnTo>
                  <a:pt x="442292" y="121928"/>
                </a:lnTo>
                <a:lnTo>
                  <a:pt x="446289" y="127660"/>
                </a:lnTo>
                <a:lnTo>
                  <a:pt x="447785" y="126617"/>
                </a:lnTo>
                <a:lnTo>
                  <a:pt x="451782" y="132349"/>
                </a:lnTo>
                <a:lnTo>
                  <a:pt x="453277" y="131307"/>
                </a:lnTo>
                <a:lnTo>
                  <a:pt x="457274" y="137039"/>
                </a:lnTo>
                <a:lnTo>
                  <a:pt x="458770" y="135996"/>
                </a:lnTo>
                <a:lnTo>
                  <a:pt x="462767" y="141728"/>
                </a:lnTo>
                <a:lnTo>
                  <a:pt x="464262" y="140686"/>
                </a:lnTo>
                <a:lnTo>
                  <a:pt x="468259" y="146418"/>
                </a:lnTo>
                <a:lnTo>
                  <a:pt x="469754" y="145375"/>
                </a:lnTo>
                <a:lnTo>
                  <a:pt x="473751" y="151108"/>
                </a:lnTo>
                <a:lnTo>
                  <a:pt x="475247" y="150065"/>
                </a:lnTo>
                <a:lnTo>
                  <a:pt x="479244" y="155797"/>
                </a:lnTo>
                <a:lnTo>
                  <a:pt x="480739" y="154755"/>
                </a:lnTo>
                <a:lnTo>
                  <a:pt x="484736" y="160487"/>
                </a:lnTo>
                <a:lnTo>
                  <a:pt x="486232" y="159444"/>
                </a:lnTo>
                <a:lnTo>
                  <a:pt x="487276" y="160941"/>
                </a:lnTo>
                <a:lnTo>
                  <a:pt x="504009" y="160941"/>
                </a:lnTo>
                <a:lnTo>
                  <a:pt x="504009" y="165630"/>
                </a:lnTo>
                <a:lnTo>
                  <a:pt x="509502" y="165630"/>
                </a:lnTo>
                <a:lnTo>
                  <a:pt x="509502" y="170320"/>
                </a:lnTo>
                <a:lnTo>
                  <a:pt x="514994" y="170320"/>
                </a:lnTo>
                <a:lnTo>
                  <a:pt x="514994" y="175009"/>
                </a:lnTo>
                <a:lnTo>
                  <a:pt x="520487" y="175009"/>
                </a:lnTo>
                <a:lnTo>
                  <a:pt x="520487" y="179699"/>
                </a:lnTo>
                <a:lnTo>
                  <a:pt x="525979" y="179699"/>
                </a:lnTo>
                <a:lnTo>
                  <a:pt x="525979" y="184388"/>
                </a:lnTo>
                <a:lnTo>
                  <a:pt x="531471" y="184388"/>
                </a:lnTo>
                <a:lnTo>
                  <a:pt x="531471" y="189078"/>
                </a:lnTo>
                <a:lnTo>
                  <a:pt x="536964" y="189078"/>
                </a:lnTo>
                <a:lnTo>
                  <a:pt x="536964" y="193767"/>
                </a:lnTo>
                <a:lnTo>
                  <a:pt x="542456" y="193767"/>
                </a:lnTo>
                <a:lnTo>
                  <a:pt x="542456" y="198457"/>
                </a:lnTo>
                <a:lnTo>
                  <a:pt x="547948" y="198457"/>
                </a:lnTo>
                <a:lnTo>
                  <a:pt x="547948" y="203146"/>
                </a:lnTo>
                <a:lnTo>
                  <a:pt x="553441" y="203146"/>
                </a:lnTo>
                <a:lnTo>
                  <a:pt x="553441" y="207836"/>
                </a:lnTo>
                <a:lnTo>
                  <a:pt x="558933" y="207836"/>
                </a:lnTo>
                <a:lnTo>
                  <a:pt x="558933" y="212526"/>
                </a:lnTo>
                <a:lnTo>
                  <a:pt x="564426" y="212526"/>
                </a:lnTo>
                <a:lnTo>
                  <a:pt x="564426" y="217215"/>
                </a:lnTo>
                <a:lnTo>
                  <a:pt x="569918" y="217215"/>
                </a:lnTo>
                <a:lnTo>
                  <a:pt x="569918" y="221905"/>
                </a:lnTo>
                <a:lnTo>
                  <a:pt x="575410" y="221905"/>
                </a:lnTo>
                <a:lnTo>
                  <a:pt x="575410" y="226594"/>
                </a:lnTo>
                <a:lnTo>
                  <a:pt x="580903" y="226594"/>
                </a:lnTo>
                <a:lnTo>
                  <a:pt x="580903" y="231284"/>
                </a:lnTo>
                <a:lnTo>
                  <a:pt x="586395" y="231284"/>
                </a:lnTo>
                <a:lnTo>
                  <a:pt x="586395" y="235973"/>
                </a:lnTo>
                <a:lnTo>
                  <a:pt x="587898" y="235973"/>
                </a:lnTo>
                <a:lnTo>
                  <a:pt x="587898" y="419433"/>
                </a:lnTo>
                <a:cubicBezTo>
                  <a:pt x="587898" y="481537"/>
                  <a:pt x="537552" y="531883"/>
                  <a:pt x="475448" y="531883"/>
                </a:cubicBezTo>
                <a:lnTo>
                  <a:pt x="281691" y="531883"/>
                </a:lnTo>
                <a:lnTo>
                  <a:pt x="281691" y="529944"/>
                </a:lnTo>
                <a:lnTo>
                  <a:pt x="281589" y="529798"/>
                </a:lnTo>
                <a:lnTo>
                  <a:pt x="276199" y="529798"/>
                </a:lnTo>
                <a:lnTo>
                  <a:pt x="276199" y="525254"/>
                </a:lnTo>
                <a:lnTo>
                  <a:pt x="276098" y="525109"/>
                </a:lnTo>
                <a:lnTo>
                  <a:pt x="270707" y="525109"/>
                </a:lnTo>
                <a:lnTo>
                  <a:pt x="270707" y="520565"/>
                </a:lnTo>
                <a:lnTo>
                  <a:pt x="270605" y="520419"/>
                </a:lnTo>
                <a:lnTo>
                  <a:pt x="265214" y="520419"/>
                </a:lnTo>
                <a:lnTo>
                  <a:pt x="265214" y="515875"/>
                </a:lnTo>
                <a:lnTo>
                  <a:pt x="265113" y="515730"/>
                </a:lnTo>
                <a:lnTo>
                  <a:pt x="259722" y="515730"/>
                </a:lnTo>
                <a:lnTo>
                  <a:pt x="259722" y="511186"/>
                </a:lnTo>
                <a:lnTo>
                  <a:pt x="259620" y="511040"/>
                </a:lnTo>
                <a:lnTo>
                  <a:pt x="254230" y="511040"/>
                </a:lnTo>
                <a:lnTo>
                  <a:pt x="254230" y="506496"/>
                </a:lnTo>
                <a:lnTo>
                  <a:pt x="254128" y="506350"/>
                </a:lnTo>
                <a:lnTo>
                  <a:pt x="248737" y="506350"/>
                </a:lnTo>
                <a:lnTo>
                  <a:pt x="248737" y="501806"/>
                </a:lnTo>
                <a:lnTo>
                  <a:pt x="248636" y="501661"/>
                </a:lnTo>
                <a:lnTo>
                  <a:pt x="243245" y="501661"/>
                </a:lnTo>
                <a:lnTo>
                  <a:pt x="243245" y="497117"/>
                </a:lnTo>
                <a:lnTo>
                  <a:pt x="243143" y="496971"/>
                </a:lnTo>
                <a:lnTo>
                  <a:pt x="237752" y="496971"/>
                </a:lnTo>
                <a:lnTo>
                  <a:pt x="237752" y="492427"/>
                </a:lnTo>
                <a:lnTo>
                  <a:pt x="237651" y="492282"/>
                </a:lnTo>
                <a:lnTo>
                  <a:pt x="232260" y="492282"/>
                </a:lnTo>
                <a:lnTo>
                  <a:pt x="232260" y="487738"/>
                </a:lnTo>
                <a:lnTo>
                  <a:pt x="232158" y="487592"/>
                </a:lnTo>
                <a:lnTo>
                  <a:pt x="226768" y="487592"/>
                </a:lnTo>
                <a:lnTo>
                  <a:pt x="226768" y="483048"/>
                </a:lnTo>
                <a:lnTo>
                  <a:pt x="226667" y="482903"/>
                </a:lnTo>
                <a:lnTo>
                  <a:pt x="221275" y="482903"/>
                </a:lnTo>
                <a:lnTo>
                  <a:pt x="221275" y="478359"/>
                </a:lnTo>
                <a:lnTo>
                  <a:pt x="221173" y="478213"/>
                </a:lnTo>
                <a:lnTo>
                  <a:pt x="215783" y="478213"/>
                </a:lnTo>
                <a:lnTo>
                  <a:pt x="215783" y="473669"/>
                </a:lnTo>
                <a:lnTo>
                  <a:pt x="215682" y="473524"/>
                </a:lnTo>
                <a:lnTo>
                  <a:pt x="210290" y="473524"/>
                </a:lnTo>
                <a:lnTo>
                  <a:pt x="210290" y="468980"/>
                </a:lnTo>
                <a:lnTo>
                  <a:pt x="210188" y="468834"/>
                </a:lnTo>
                <a:lnTo>
                  <a:pt x="204798" y="468834"/>
                </a:lnTo>
                <a:lnTo>
                  <a:pt x="204798" y="464290"/>
                </a:lnTo>
                <a:lnTo>
                  <a:pt x="204697" y="464145"/>
                </a:lnTo>
                <a:lnTo>
                  <a:pt x="199306" y="464145"/>
                </a:lnTo>
                <a:lnTo>
                  <a:pt x="199306" y="459601"/>
                </a:lnTo>
                <a:lnTo>
                  <a:pt x="199204" y="459455"/>
                </a:lnTo>
                <a:lnTo>
                  <a:pt x="193813" y="459455"/>
                </a:lnTo>
                <a:lnTo>
                  <a:pt x="193813" y="454911"/>
                </a:lnTo>
                <a:lnTo>
                  <a:pt x="193711" y="454765"/>
                </a:lnTo>
                <a:lnTo>
                  <a:pt x="188321" y="454765"/>
                </a:lnTo>
                <a:lnTo>
                  <a:pt x="188321" y="450221"/>
                </a:lnTo>
                <a:lnTo>
                  <a:pt x="188220" y="450076"/>
                </a:lnTo>
                <a:lnTo>
                  <a:pt x="182828" y="450076"/>
                </a:lnTo>
                <a:lnTo>
                  <a:pt x="182828" y="445532"/>
                </a:lnTo>
                <a:lnTo>
                  <a:pt x="182726" y="445386"/>
                </a:lnTo>
                <a:lnTo>
                  <a:pt x="177336" y="445386"/>
                </a:lnTo>
                <a:lnTo>
                  <a:pt x="177336" y="440842"/>
                </a:lnTo>
                <a:lnTo>
                  <a:pt x="177235" y="440697"/>
                </a:lnTo>
                <a:lnTo>
                  <a:pt x="171844" y="440697"/>
                </a:lnTo>
                <a:lnTo>
                  <a:pt x="171844" y="436153"/>
                </a:lnTo>
                <a:lnTo>
                  <a:pt x="171742" y="436007"/>
                </a:lnTo>
                <a:lnTo>
                  <a:pt x="166351" y="436007"/>
                </a:lnTo>
                <a:lnTo>
                  <a:pt x="166351" y="431463"/>
                </a:lnTo>
                <a:lnTo>
                  <a:pt x="166250" y="431318"/>
                </a:lnTo>
                <a:lnTo>
                  <a:pt x="160859" y="431318"/>
                </a:lnTo>
                <a:lnTo>
                  <a:pt x="160859" y="426774"/>
                </a:lnTo>
                <a:lnTo>
                  <a:pt x="160757" y="426628"/>
                </a:lnTo>
                <a:lnTo>
                  <a:pt x="155367" y="426628"/>
                </a:lnTo>
                <a:lnTo>
                  <a:pt x="155367" y="422084"/>
                </a:lnTo>
                <a:lnTo>
                  <a:pt x="155266" y="421939"/>
                </a:lnTo>
                <a:lnTo>
                  <a:pt x="149874" y="421939"/>
                </a:lnTo>
                <a:lnTo>
                  <a:pt x="149874" y="417395"/>
                </a:lnTo>
                <a:lnTo>
                  <a:pt x="149772" y="417249"/>
                </a:lnTo>
                <a:lnTo>
                  <a:pt x="144382" y="417249"/>
                </a:lnTo>
                <a:lnTo>
                  <a:pt x="144382" y="412705"/>
                </a:lnTo>
                <a:lnTo>
                  <a:pt x="144281" y="412560"/>
                </a:lnTo>
                <a:lnTo>
                  <a:pt x="138889" y="412560"/>
                </a:lnTo>
                <a:lnTo>
                  <a:pt x="138889" y="408016"/>
                </a:lnTo>
                <a:lnTo>
                  <a:pt x="0" y="208851"/>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3" name="任意多边形: 形状 12">
            <a:extLst>
              <a:ext uri="{FF2B5EF4-FFF2-40B4-BE49-F238E27FC236}">
                <a16:creationId xmlns:a16="http://schemas.microsoft.com/office/drawing/2014/main" id="{2C1E4F79-A31E-4566-8924-D2F4165D64E3}"/>
              </a:ext>
            </a:extLst>
          </p:cNvPr>
          <p:cNvSpPr/>
          <p:nvPr>
            <p:custDataLst>
              <p:tags r:id="rId2"/>
            </p:custDataLst>
          </p:nvPr>
        </p:nvSpPr>
        <p:spPr>
          <a:xfrm>
            <a:off x="524212" y="444501"/>
            <a:ext cx="504009" cy="412560"/>
          </a:xfrm>
          <a:custGeom>
            <a:avLst/>
            <a:gdLst>
              <a:gd name="connsiteX0" fmla="*/ 1666778 w 2340386"/>
              <a:gd name="connsiteY0" fmla="*/ 1080656 h 1915737"/>
              <a:gd name="connsiteX1" fmla="*/ 1821591 w 2340386"/>
              <a:gd name="connsiteY1" fmla="*/ 1347576 h 1915737"/>
              <a:gd name="connsiteX2" fmla="*/ 1942122 w 2340386"/>
              <a:gd name="connsiteY2" fmla="*/ 1226648 h 1915737"/>
              <a:gd name="connsiteX3" fmla="*/ 2119818 w 2340386"/>
              <a:gd name="connsiteY3" fmla="*/ 1651951 h 1915737"/>
              <a:gd name="connsiteX4" fmla="*/ 1998129 w 2340386"/>
              <a:gd name="connsiteY4" fmla="*/ 1651951 h 1915737"/>
              <a:gd name="connsiteX5" fmla="*/ 1666778 w 2340386"/>
              <a:gd name="connsiteY5" fmla="*/ 1651951 h 1915737"/>
              <a:gd name="connsiteX6" fmla="*/ 1518214 w 2340386"/>
              <a:gd name="connsiteY6" fmla="*/ 1651951 h 1915737"/>
              <a:gd name="connsiteX7" fmla="*/ 1335427 w 2340386"/>
              <a:gd name="connsiteY7" fmla="*/ 1651951 h 1915737"/>
              <a:gd name="connsiteX8" fmla="*/ 1226937 w 2340386"/>
              <a:gd name="connsiteY8" fmla="*/ 1651951 h 1915737"/>
              <a:gd name="connsiteX9" fmla="*/ 1336484 w 2340386"/>
              <a:gd name="connsiteY9" fmla="*/ 1272778 h 1915737"/>
              <a:gd name="connsiteX10" fmla="*/ 1467868 w 2340386"/>
              <a:gd name="connsiteY10" fmla="*/ 1423605 h 1915737"/>
              <a:gd name="connsiteX11" fmla="*/ 1099967 w 2340386"/>
              <a:gd name="connsiteY11" fmla="*/ 1052137 h 1915737"/>
              <a:gd name="connsiteX12" fmla="*/ 1239667 w 2340386"/>
              <a:gd name="connsiteY12" fmla="*/ 1191837 h 1915737"/>
              <a:gd name="connsiteX13" fmla="*/ 1099967 w 2340386"/>
              <a:gd name="connsiteY13" fmla="*/ 1331537 h 1915737"/>
              <a:gd name="connsiteX14" fmla="*/ 960267 w 2340386"/>
              <a:gd name="connsiteY14" fmla="*/ 1191837 h 1915737"/>
              <a:gd name="connsiteX15" fmla="*/ 1099967 w 2340386"/>
              <a:gd name="connsiteY15" fmla="*/ 1052137 h 1915737"/>
              <a:gd name="connsiteX16" fmla="*/ 790986 w 2340386"/>
              <a:gd name="connsiteY16" fmla="*/ 893387 h 1915737"/>
              <a:gd name="connsiteX17" fmla="*/ 790986 w 2340386"/>
              <a:gd name="connsiteY17" fmla="*/ 1769687 h 1915737"/>
              <a:gd name="connsiteX18" fmla="*/ 2194336 w 2340386"/>
              <a:gd name="connsiteY18" fmla="*/ 1769687 h 1915737"/>
              <a:gd name="connsiteX19" fmla="*/ 2194336 w 2340386"/>
              <a:gd name="connsiteY19" fmla="*/ 893387 h 1915737"/>
              <a:gd name="connsiteX20" fmla="*/ 1354436 w 2340386"/>
              <a:gd name="connsiteY20" fmla="*/ 203339 h 1915737"/>
              <a:gd name="connsiteX21" fmla="*/ 203339 w 2340386"/>
              <a:gd name="connsiteY21" fmla="*/ 1006064 h 1915737"/>
              <a:gd name="connsiteX22" fmla="*/ 644936 w 2340386"/>
              <a:gd name="connsiteY22" fmla="*/ 1639308 h 1915737"/>
              <a:gd name="connsiteX23" fmla="*/ 644936 w 2340386"/>
              <a:gd name="connsiteY23" fmla="*/ 747337 h 1915737"/>
              <a:gd name="connsiteX24" fmla="*/ 1733797 w 2340386"/>
              <a:gd name="connsiteY24" fmla="*/ 747337 h 1915737"/>
              <a:gd name="connsiteX25" fmla="*/ 1390692 w 2340386"/>
              <a:gd name="connsiteY25" fmla="*/ 0 h 1915737"/>
              <a:gd name="connsiteX26" fmla="*/ 1911853 w 2340386"/>
              <a:gd name="connsiteY26" fmla="*/ 747337 h 1915737"/>
              <a:gd name="connsiteX27" fmla="*/ 2340386 w 2340386"/>
              <a:gd name="connsiteY27" fmla="*/ 747337 h 1915737"/>
              <a:gd name="connsiteX28" fmla="*/ 2340386 w 2340386"/>
              <a:gd name="connsiteY28" fmla="*/ 1915737 h 1915737"/>
              <a:gd name="connsiteX29" fmla="*/ 644936 w 2340386"/>
              <a:gd name="connsiteY29" fmla="*/ 1915737 h 1915737"/>
              <a:gd name="connsiteX30" fmla="*/ 644936 w 2340386"/>
              <a:gd name="connsiteY30" fmla="*/ 1894637 h 1915737"/>
              <a:gd name="connsiteX31" fmla="*/ 0 w 2340386"/>
              <a:gd name="connsiteY31" fmla="*/ 969808 h 19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40386" h="1915737">
                <a:moveTo>
                  <a:pt x="1666778" y="1080656"/>
                </a:moveTo>
                <a:lnTo>
                  <a:pt x="1821591" y="1347576"/>
                </a:lnTo>
                <a:lnTo>
                  <a:pt x="1942122" y="1226648"/>
                </a:lnTo>
                <a:lnTo>
                  <a:pt x="2119818" y="1651951"/>
                </a:lnTo>
                <a:lnTo>
                  <a:pt x="1998129" y="1651951"/>
                </a:lnTo>
                <a:lnTo>
                  <a:pt x="1666778" y="1651951"/>
                </a:lnTo>
                <a:lnTo>
                  <a:pt x="1518214" y="1651951"/>
                </a:lnTo>
                <a:lnTo>
                  <a:pt x="1335427" y="1651951"/>
                </a:lnTo>
                <a:lnTo>
                  <a:pt x="1226937" y="1651951"/>
                </a:lnTo>
                <a:lnTo>
                  <a:pt x="1336484" y="1272778"/>
                </a:lnTo>
                <a:lnTo>
                  <a:pt x="1467868" y="1423605"/>
                </a:lnTo>
                <a:close/>
                <a:moveTo>
                  <a:pt x="1099967" y="1052137"/>
                </a:moveTo>
                <a:cubicBezTo>
                  <a:pt x="1177121" y="1052137"/>
                  <a:pt x="1239667" y="1114683"/>
                  <a:pt x="1239667" y="1191837"/>
                </a:cubicBezTo>
                <a:cubicBezTo>
                  <a:pt x="1239667" y="1268991"/>
                  <a:pt x="1177121" y="1331537"/>
                  <a:pt x="1099967" y="1331537"/>
                </a:cubicBezTo>
                <a:cubicBezTo>
                  <a:pt x="1022813" y="1331537"/>
                  <a:pt x="960267" y="1268991"/>
                  <a:pt x="960267" y="1191837"/>
                </a:cubicBezTo>
                <a:cubicBezTo>
                  <a:pt x="960267" y="1114683"/>
                  <a:pt x="1022813" y="1052137"/>
                  <a:pt x="1099967" y="1052137"/>
                </a:cubicBezTo>
                <a:close/>
                <a:moveTo>
                  <a:pt x="790986" y="893387"/>
                </a:moveTo>
                <a:lnTo>
                  <a:pt x="790986" y="1769687"/>
                </a:lnTo>
                <a:lnTo>
                  <a:pt x="2194336" y="1769687"/>
                </a:lnTo>
                <a:lnTo>
                  <a:pt x="2194336" y="893387"/>
                </a:lnTo>
                <a:close/>
                <a:moveTo>
                  <a:pt x="1354436" y="203339"/>
                </a:moveTo>
                <a:lnTo>
                  <a:pt x="203339" y="1006064"/>
                </a:lnTo>
                <a:lnTo>
                  <a:pt x="644936" y="1639308"/>
                </a:lnTo>
                <a:lnTo>
                  <a:pt x="644936" y="747337"/>
                </a:lnTo>
                <a:lnTo>
                  <a:pt x="1733797" y="747337"/>
                </a:lnTo>
                <a:close/>
                <a:moveTo>
                  <a:pt x="1390692" y="0"/>
                </a:moveTo>
                <a:lnTo>
                  <a:pt x="1911853" y="747337"/>
                </a:lnTo>
                <a:lnTo>
                  <a:pt x="2340386" y="747337"/>
                </a:lnTo>
                <a:lnTo>
                  <a:pt x="2340386" y="1915737"/>
                </a:lnTo>
                <a:lnTo>
                  <a:pt x="644936" y="1915737"/>
                </a:lnTo>
                <a:lnTo>
                  <a:pt x="644936" y="1894637"/>
                </a:lnTo>
                <a:lnTo>
                  <a:pt x="0" y="96980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14" name="矩形: 圆角 13">
            <a:extLst>
              <a:ext uri="{FF2B5EF4-FFF2-40B4-BE49-F238E27FC236}">
                <a16:creationId xmlns:a16="http://schemas.microsoft.com/office/drawing/2014/main" id="{70111210-B3DF-4651-9008-E496C5AC55E7}"/>
              </a:ext>
            </a:extLst>
          </p:cNvPr>
          <p:cNvSpPr/>
          <p:nvPr userDrawn="1"/>
        </p:nvSpPr>
        <p:spPr>
          <a:xfrm>
            <a:off x="442915" y="5238826"/>
            <a:ext cx="3400278" cy="511753"/>
          </a:xfrm>
          <a:prstGeom prst="roundRect">
            <a:avLst>
              <a:gd name="adj" fmla="val 258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5" name="矩形: 圆角 14">
            <a:extLst>
              <a:ext uri="{FF2B5EF4-FFF2-40B4-BE49-F238E27FC236}">
                <a16:creationId xmlns:a16="http://schemas.microsoft.com/office/drawing/2014/main" id="{2C2A0E4C-9724-4862-A677-C6F2D35CEB4F}"/>
              </a:ext>
            </a:extLst>
          </p:cNvPr>
          <p:cNvSpPr/>
          <p:nvPr userDrawn="1"/>
        </p:nvSpPr>
        <p:spPr>
          <a:xfrm>
            <a:off x="4413041" y="5238826"/>
            <a:ext cx="3400278" cy="511753"/>
          </a:xfrm>
          <a:prstGeom prst="roundRect">
            <a:avLst>
              <a:gd name="adj" fmla="val 258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6" name="矩形: 圆角 15">
            <a:extLst>
              <a:ext uri="{FF2B5EF4-FFF2-40B4-BE49-F238E27FC236}">
                <a16:creationId xmlns:a16="http://schemas.microsoft.com/office/drawing/2014/main" id="{CC70C786-BAEE-4A83-8DC1-9C5A169064E7}"/>
              </a:ext>
            </a:extLst>
          </p:cNvPr>
          <p:cNvSpPr/>
          <p:nvPr userDrawn="1"/>
        </p:nvSpPr>
        <p:spPr>
          <a:xfrm>
            <a:off x="8348807" y="5238826"/>
            <a:ext cx="3400278" cy="511753"/>
          </a:xfrm>
          <a:prstGeom prst="roundRect">
            <a:avLst>
              <a:gd name="adj" fmla="val 2585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7" name="文本占位符 16">
            <a:extLst>
              <a:ext uri="{FF2B5EF4-FFF2-40B4-BE49-F238E27FC236}">
                <a16:creationId xmlns:a16="http://schemas.microsoft.com/office/drawing/2014/main" id="{C45EDA63-C713-4D2F-84EF-7FF72CD4AF8C}"/>
              </a:ext>
            </a:extLst>
          </p:cNvPr>
          <p:cNvSpPr>
            <a:spLocks noGrp="1"/>
          </p:cNvSpPr>
          <p:nvPr userDrawn="1">
            <p:ph type="body" sz="quarter" idx="20" hasCustomPrompt="1"/>
          </p:nvPr>
        </p:nvSpPr>
        <p:spPr>
          <a:xfrm>
            <a:off x="442914" y="5325425"/>
            <a:ext cx="3400279"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sp>
        <p:nvSpPr>
          <p:cNvPr id="18" name="文本占位符 17">
            <a:extLst>
              <a:ext uri="{FF2B5EF4-FFF2-40B4-BE49-F238E27FC236}">
                <a16:creationId xmlns:a16="http://schemas.microsoft.com/office/drawing/2014/main" id="{82E92641-F478-4276-B4D5-CEE26E9DD329}"/>
              </a:ext>
            </a:extLst>
          </p:cNvPr>
          <p:cNvSpPr>
            <a:spLocks noGrp="1"/>
          </p:cNvSpPr>
          <p:nvPr userDrawn="1">
            <p:ph type="body" sz="quarter" idx="21" hasCustomPrompt="1"/>
          </p:nvPr>
        </p:nvSpPr>
        <p:spPr>
          <a:xfrm>
            <a:off x="4413040" y="5325425"/>
            <a:ext cx="3400279"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sp>
        <p:nvSpPr>
          <p:cNvPr id="19" name="文本占位符 18">
            <a:extLst>
              <a:ext uri="{FF2B5EF4-FFF2-40B4-BE49-F238E27FC236}">
                <a16:creationId xmlns:a16="http://schemas.microsoft.com/office/drawing/2014/main" id="{85AD5FB4-1785-4DC8-92F8-8C6B6D5B33DB}"/>
              </a:ext>
            </a:extLst>
          </p:cNvPr>
          <p:cNvSpPr>
            <a:spLocks noGrp="1"/>
          </p:cNvSpPr>
          <p:nvPr userDrawn="1">
            <p:ph type="body" sz="quarter" idx="22" hasCustomPrompt="1"/>
          </p:nvPr>
        </p:nvSpPr>
        <p:spPr>
          <a:xfrm>
            <a:off x="8348806" y="5325425"/>
            <a:ext cx="3400279" cy="338554"/>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600"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请在此处添加图片说明</a:t>
            </a:r>
          </a:p>
        </p:txBody>
      </p:sp>
      <p:sp>
        <p:nvSpPr>
          <p:cNvPr id="23" name="图片占位符 20">
            <a:extLst>
              <a:ext uri="{FF2B5EF4-FFF2-40B4-BE49-F238E27FC236}">
                <a16:creationId xmlns:a16="http://schemas.microsoft.com/office/drawing/2014/main" id="{F0C8306B-399B-4E59-AFC1-A03F1C7E9DA3}"/>
              </a:ext>
            </a:extLst>
          </p:cNvPr>
          <p:cNvSpPr>
            <a:spLocks noGrp="1"/>
          </p:cNvSpPr>
          <p:nvPr userDrawn="1">
            <p:ph type="pic" sz="quarter" idx="17"/>
          </p:nvPr>
        </p:nvSpPr>
        <p:spPr>
          <a:xfrm>
            <a:off x="442912" y="1491872"/>
            <a:ext cx="3400280" cy="3662875"/>
          </a:xfrm>
          <a:prstGeom prst="roundRect">
            <a:avLst>
              <a:gd name="adj" fmla="val 4956"/>
            </a:avLst>
          </a:prstGeom>
        </p:spPr>
        <p:txBody>
          <a:bodyPr/>
          <a:lstStyle>
            <a:lvl1pPr>
              <a:defRPr>
                <a:latin typeface="+mj-lt"/>
                <a:ea typeface="+mn-ea"/>
              </a:defRPr>
            </a:lvl1pPr>
          </a:lstStyle>
          <a:p>
            <a:endParaRPr lang="zh-CN" altLang="en-US"/>
          </a:p>
        </p:txBody>
      </p:sp>
      <p:sp>
        <p:nvSpPr>
          <p:cNvPr id="24" name="图片占位符 20">
            <a:extLst>
              <a:ext uri="{FF2B5EF4-FFF2-40B4-BE49-F238E27FC236}">
                <a16:creationId xmlns:a16="http://schemas.microsoft.com/office/drawing/2014/main" id="{12BDC482-014E-4A02-9D99-1D24AF8ED0F4}"/>
              </a:ext>
            </a:extLst>
          </p:cNvPr>
          <p:cNvSpPr>
            <a:spLocks noGrp="1"/>
          </p:cNvSpPr>
          <p:nvPr userDrawn="1">
            <p:ph type="pic" sz="quarter" idx="23"/>
          </p:nvPr>
        </p:nvSpPr>
        <p:spPr>
          <a:xfrm>
            <a:off x="4413039" y="1491872"/>
            <a:ext cx="3400280" cy="3662874"/>
          </a:xfrm>
          <a:prstGeom prst="roundRect">
            <a:avLst>
              <a:gd name="adj" fmla="val 4956"/>
            </a:avLst>
          </a:prstGeom>
        </p:spPr>
        <p:txBody>
          <a:bodyPr/>
          <a:lstStyle>
            <a:lvl1pPr>
              <a:defRPr>
                <a:latin typeface="+mj-lt"/>
                <a:ea typeface="+mn-ea"/>
              </a:defRPr>
            </a:lvl1pPr>
          </a:lstStyle>
          <a:p>
            <a:endParaRPr lang="zh-CN" altLang="en-US"/>
          </a:p>
        </p:txBody>
      </p:sp>
      <p:sp>
        <p:nvSpPr>
          <p:cNvPr id="25" name="图片占位符 20">
            <a:extLst>
              <a:ext uri="{FF2B5EF4-FFF2-40B4-BE49-F238E27FC236}">
                <a16:creationId xmlns:a16="http://schemas.microsoft.com/office/drawing/2014/main" id="{8EE985C3-43FD-4866-9DD9-A478386F1BF1}"/>
              </a:ext>
            </a:extLst>
          </p:cNvPr>
          <p:cNvSpPr>
            <a:spLocks noGrp="1"/>
          </p:cNvSpPr>
          <p:nvPr userDrawn="1">
            <p:ph type="pic" sz="quarter" idx="24"/>
          </p:nvPr>
        </p:nvSpPr>
        <p:spPr>
          <a:xfrm>
            <a:off x="8348804" y="1491872"/>
            <a:ext cx="3400280" cy="3662874"/>
          </a:xfrm>
          <a:prstGeom prst="roundRect">
            <a:avLst>
              <a:gd name="adj" fmla="val 4956"/>
            </a:avLst>
          </a:prstGeom>
        </p:spPr>
        <p:txBody>
          <a:bodyPr/>
          <a:lstStyle>
            <a:lvl1pPr>
              <a:defRPr>
                <a:latin typeface="+mj-lt"/>
                <a:ea typeface="+mn-ea"/>
              </a:defRPr>
            </a:lvl1pPr>
          </a:lstStyle>
          <a:p>
            <a:endParaRPr lang="zh-CN" altLang="en-US"/>
          </a:p>
        </p:txBody>
      </p:sp>
      <p:cxnSp>
        <p:nvCxnSpPr>
          <p:cNvPr id="82" name="直接连接符 81">
            <a:extLst>
              <a:ext uri="{FF2B5EF4-FFF2-40B4-BE49-F238E27FC236}">
                <a16:creationId xmlns:a16="http://schemas.microsoft.com/office/drawing/2014/main" id="{97E00AF6-8C4F-483C-9E4B-A25EA1E4DAFB}"/>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83" name="图形 13">
            <a:extLst>
              <a:ext uri="{FF2B5EF4-FFF2-40B4-BE49-F238E27FC236}">
                <a16:creationId xmlns:a16="http://schemas.microsoft.com/office/drawing/2014/main" id="{B52A1EE7-0DDB-41B9-B321-20193852682A}"/>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84" name="任意多边形: 形状 83">
              <a:extLst>
                <a:ext uri="{FF2B5EF4-FFF2-40B4-BE49-F238E27FC236}">
                  <a16:creationId xmlns:a16="http://schemas.microsoft.com/office/drawing/2014/main" id="{E258A7E7-3266-4298-9E3C-07C68E70231C}"/>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85" name="任意多边形: 形状 84">
              <a:extLst>
                <a:ext uri="{FF2B5EF4-FFF2-40B4-BE49-F238E27FC236}">
                  <a16:creationId xmlns:a16="http://schemas.microsoft.com/office/drawing/2014/main" id="{5B7F768F-D6AC-400C-AAC0-5E1BFDEE515E}"/>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86" name="任意多边形: 形状 85">
              <a:extLst>
                <a:ext uri="{FF2B5EF4-FFF2-40B4-BE49-F238E27FC236}">
                  <a16:creationId xmlns:a16="http://schemas.microsoft.com/office/drawing/2014/main" id="{4F951592-E8DE-4B55-BDE3-EBE1BDD03DCF}"/>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87" name="任意多边形: 形状 86">
              <a:extLst>
                <a:ext uri="{FF2B5EF4-FFF2-40B4-BE49-F238E27FC236}">
                  <a16:creationId xmlns:a16="http://schemas.microsoft.com/office/drawing/2014/main" id="{99F8B79E-2EAB-4FDB-A197-AC80B764A23B}"/>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88" name="任意多边形: 形状 87">
              <a:extLst>
                <a:ext uri="{FF2B5EF4-FFF2-40B4-BE49-F238E27FC236}">
                  <a16:creationId xmlns:a16="http://schemas.microsoft.com/office/drawing/2014/main" id="{FE3B97E8-E6DA-4B04-BF88-EAB448CA8427}"/>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89" name="任意多边形: 形状 88">
              <a:extLst>
                <a:ext uri="{FF2B5EF4-FFF2-40B4-BE49-F238E27FC236}">
                  <a16:creationId xmlns:a16="http://schemas.microsoft.com/office/drawing/2014/main" id="{D4D62330-ADB3-4EF6-8200-1A2E680FFC86}"/>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90" name="矩形 89">
            <a:extLst>
              <a:ext uri="{FF2B5EF4-FFF2-40B4-BE49-F238E27FC236}">
                <a16:creationId xmlns:a16="http://schemas.microsoft.com/office/drawing/2014/main" id="{5E77232A-F30D-4E84-847E-97C843F18F63}"/>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30" name="组合 29">
            <a:extLst>
              <a:ext uri="{FF2B5EF4-FFF2-40B4-BE49-F238E27FC236}">
                <a16:creationId xmlns:a16="http://schemas.microsoft.com/office/drawing/2014/main" id="{4E8F53FF-EBAE-48AA-9822-40470113C3A3}"/>
              </a:ext>
            </a:extLst>
          </p:cNvPr>
          <p:cNvGrpSpPr/>
          <p:nvPr userDrawn="1"/>
        </p:nvGrpSpPr>
        <p:grpSpPr>
          <a:xfrm>
            <a:off x="11074399" y="306386"/>
            <a:ext cx="674689" cy="674689"/>
            <a:chOff x="11074399" y="306386"/>
            <a:chExt cx="674689" cy="674689"/>
          </a:xfrm>
        </p:grpSpPr>
        <p:sp>
          <p:nvSpPr>
            <p:cNvPr id="31" name="矩形: 圆角 30">
              <a:extLst>
                <a:ext uri="{FF2B5EF4-FFF2-40B4-BE49-F238E27FC236}">
                  <a16:creationId xmlns:a16="http://schemas.microsoft.com/office/drawing/2014/main" id="{28B5C8C4-7ECB-406B-BFF1-D47B117AD81F}"/>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32" name="任意多边形: 形状 31">
              <a:extLst>
                <a:ext uri="{FF2B5EF4-FFF2-40B4-BE49-F238E27FC236}">
                  <a16:creationId xmlns:a16="http://schemas.microsoft.com/office/drawing/2014/main" id="{A5027B66-4D07-4C48-9BB4-DC0D4681E4AF}"/>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33" name="Freeform 193">
              <a:extLst>
                <a:ext uri="{FF2B5EF4-FFF2-40B4-BE49-F238E27FC236}">
                  <a16:creationId xmlns:a16="http://schemas.microsoft.com/office/drawing/2014/main" id="{43097475-0A05-4626-91C8-C567CE8AB3D3}"/>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4" name="文本占位符 3">
            <a:extLst>
              <a:ext uri="{FF2B5EF4-FFF2-40B4-BE49-F238E27FC236}">
                <a16:creationId xmlns:a16="http://schemas.microsoft.com/office/drawing/2014/main" id="{82DF595A-856E-4CC2-A0BA-F31A0066ECE1}"/>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图片展示</a:t>
            </a:r>
          </a:p>
        </p:txBody>
      </p:sp>
    </p:spTree>
    <p:extLst>
      <p:ext uri="{BB962C8B-B14F-4D97-AF65-F5344CB8AC3E}">
        <p14:creationId xmlns:p14="http://schemas.microsoft.com/office/powerpoint/2010/main" val="533188690"/>
      </p:ext>
    </p:extLst>
  </p:cSld>
  <p:clrMapOvr>
    <a:overrideClrMapping bg1="lt1" tx1="dk1" bg2="lt2" tx2="dk2" accent1="accent1" accent2="accent2" accent3="accent3" accent4="accent4" accent5="accent5" accent6="accent6" hlink="hlink" folHlink="folHlink"/>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全图片页面">
    <p:bg>
      <p:bgPr>
        <a:solidFill>
          <a:schemeClr val="bg1">
            <a:lumMod val="95000"/>
          </a:schemeClr>
        </a:solidFill>
        <a:effectLst/>
      </p:bgPr>
    </p:bg>
    <p:spTree>
      <p:nvGrpSpPr>
        <p:cNvPr id="1" name=""/>
        <p:cNvGrpSpPr/>
        <p:nvPr/>
      </p:nvGrpSpPr>
      <p:grpSpPr>
        <a:xfrm>
          <a:off x="0" y="0"/>
          <a:ext cx="0" cy="0"/>
          <a:chOff x="0" y="0"/>
          <a:chExt cx="0" cy="0"/>
        </a:xfrm>
      </p:grpSpPr>
      <p:sp>
        <p:nvSpPr>
          <p:cNvPr id="17" name="矩形: 圆角 16">
            <a:extLst>
              <a:ext uri="{FF2B5EF4-FFF2-40B4-BE49-F238E27FC236}">
                <a16:creationId xmlns:a16="http://schemas.microsoft.com/office/drawing/2014/main" id="{99B73CD3-79FD-43C9-BA0C-1450B6E630FA}"/>
              </a:ext>
            </a:extLst>
          </p:cNvPr>
          <p:cNvSpPr>
            <a:spLocks/>
          </p:cNvSpPr>
          <p:nvPr/>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8" name="任意多边形: 形状 17">
            <a:extLst>
              <a:ext uri="{FF2B5EF4-FFF2-40B4-BE49-F238E27FC236}">
                <a16:creationId xmlns:a16="http://schemas.microsoft.com/office/drawing/2014/main" id="{E3857DF8-B65F-4C90-9CE9-E53AEE5E2915}"/>
              </a:ext>
            </a:extLst>
          </p:cNvPr>
          <p:cNvSpPr/>
          <p:nvPr>
            <p:custDataLst>
              <p:tags r:id="rId1"/>
            </p:custDataLst>
          </p:nvPr>
        </p:nvSpPr>
        <p:spPr>
          <a:xfrm>
            <a:off x="529703" y="449192"/>
            <a:ext cx="587898" cy="531883"/>
          </a:xfrm>
          <a:custGeom>
            <a:avLst/>
            <a:gdLst>
              <a:gd name="connsiteX0" fmla="*/ 299490 w 587898"/>
              <a:gd name="connsiteY0" fmla="*/ 0 h 531883"/>
              <a:gd name="connsiteX1" fmla="*/ 303487 w 587898"/>
              <a:gd name="connsiteY1" fmla="*/ 5732 h 531883"/>
              <a:gd name="connsiteX2" fmla="*/ 304983 w 587898"/>
              <a:gd name="connsiteY2" fmla="*/ 4689 h 531883"/>
              <a:gd name="connsiteX3" fmla="*/ 308980 w 587898"/>
              <a:gd name="connsiteY3" fmla="*/ 10421 h 531883"/>
              <a:gd name="connsiteX4" fmla="*/ 310475 w 587898"/>
              <a:gd name="connsiteY4" fmla="*/ 9379 h 531883"/>
              <a:gd name="connsiteX5" fmla="*/ 314472 w 587898"/>
              <a:gd name="connsiteY5" fmla="*/ 15111 h 531883"/>
              <a:gd name="connsiteX6" fmla="*/ 315968 w 587898"/>
              <a:gd name="connsiteY6" fmla="*/ 14068 h 531883"/>
              <a:gd name="connsiteX7" fmla="*/ 319965 w 587898"/>
              <a:gd name="connsiteY7" fmla="*/ 19800 h 531883"/>
              <a:gd name="connsiteX8" fmla="*/ 321460 w 587898"/>
              <a:gd name="connsiteY8" fmla="*/ 18758 h 531883"/>
              <a:gd name="connsiteX9" fmla="*/ 325457 w 587898"/>
              <a:gd name="connsiteY9" fmla="*/ 24490 h 531883"/>
              <a:gd name="connsiteX10" fmla="*/ 326952 w 587898"/>
              <a:gd name="connsiteY10" fmla="*/ 23447 h 531883"/>
              <a:gd name="connsiteX11" fmla="*/ 330949 w 587898"/>
              <a:gd name="connsiteY11" fmla="*/ 29180 h 531883"/>
              <a:gd name="connsiteX12" fmla="*/ 332445 w 587898"/>
              <a:gd name="connsiteY12" fmla="*/ 28137 h 531883"/>
              <a:gd name="connsiteX13" fmla="*/ 336442 w 587898"/>
              <a:gd name="connsiteY13" fmla="*/ 33869 h 531883"/>
              <a:gd name="connsiteX14" fmla="*/ 337937 w 587898"/>
              <a:gd name="connsiteY14" fmla="*/ 32826 h 531883"/>
              <a:gd name="connsiteX15" fmla="*/ 341934 w 587898"/>
              <a:gd name="connsiteY15" fmla="*/ 38558 h 531883"/>
              <a:gd name="connsiteX16" fmla="*/ 343429 w 587898"/>
              <a:gd name="connsiteY16" fmla="*/ 37516 h 531883"/>
              <a:gd name="connsiteX17" fmla="*/ 347426 w 587898"/>
              <a:gd name="connsiteY17" fmla="*/ 43248 h 531883"/>
              <a:gd name="connsiteX18" fmla="*/ 348922 w 587898"/>
              <a:gd name="connsiteY18" fmla="*/ 42205 h 531883"/>
              <a:gd name="connsiteX19" fmla="*/ 352919 w 587898"/>
              <a:gd name="connsiteY19" fmla="*/ 47937 h 531883"/>
              <a:gd name="connsiteX20" fmla="*/ 354414 w 587898"/>
              <a:gd name="connsiteY20" fmla="*/ 46895 h 531883"/>
              <a:gd name="connsiteX21" fmla="*/ 358411 w 587898"/>
              <a:gd name="connsiteY21" fmla="*/ 52628 h 531883"/>
              <a:gd name="connsiteX22" fmla="*/ 359907 w 587898"/>
              <a:gd name="connsiteY22" fmla="*/ 51585 h 531883"/>
              <a:gd name="connsiteX23" fmla="*/ 363904 w 587898"/>
              <a:gd name="connsiteY23" fmla="*/ 57317 h 531883"/>
              <a:gd name="connsiteX24" fmla="*/ 365399 w 587898"/>
              <a:gd name="connsiteY24" fmla="*/ 56274 h 531883"/>
              <a:gd name="connsiteX25" fmla="*/ 369396 w 587898"/>
              <a:gd name="connsiteY25" fmla="*/ 62006 h 531883"/>
              <a:gd name="connsiteX26" fmla="*/ 370891 w 587898"/>
              <a:gd name="connsiteY26" fmla="*/ 60964 h 531883"/>
              <a:gd name="connsiteX27" fmla="*/ 374888 w 587898"/>
              <a:gd name="connsiteY27" fmla="*/ 66696 h 531883"/>
              <a:gd name="connsiteX28" fmla="*/ 376384 w 587898"/>
              <a:gd name="connsiteY28" fmla="*/ 65653 h 531883"/>
              <a:gd name="connsiteX29" fmla="*/ 380381 w 587898"/>
              <a:gd name="connsiteY29" fmla="*/ 71385 h 531883"/>
              <a:gd name="connsiteX30" fmla="*/ 381876 w 587898"/>
              <a:gd name="connsiteY30" fmla="*/ 70343 h 531883"/>
              <a:gd name="connsiteX31" fmla="*/ 385873 w 587898"/>
              <a:gd name="connsiteY31" fmla="*/ 76075 h 531883"/>
              <a:gd name="connsiteX32" fmla="*/ 387369 w 587898"/>
              <a:gd name="connsiteY32" fmla="*/ 75032 h 531883"/>
              <a:gd name="connsiteX33" fmla="*/ 391366 w 587898"/>
              <a:gd name="connsiteY33" fmla="*/ 80764 h 531883"/>
              <a:gd name="connsiteX34" fmla="*/ 392861 w 587898"/>
              <a:gd name="connsiteY34" fmla="*/ 79722 h 531883"/>
              <a:gd name="connsiteX35" fmla="*/ 396858 w 587898"/>
              <a:gd name="connsiteY35" fmla="*/ 85454 h 531883"/>
              <a:gd name="connsiteX36" fmla="*/ 398353 w 587898"/>
              <a:gd name="connsiteY36" fmla="*/ 84411 h 531883"/>
              <a:gd name="connsiteX37" fmla="*/ 402350 w 587898"/>
              <a:gd name="connsiteY37" fmla="*/ 90144 h 531883"/>
              <a:gd name="connsiteX38" fmla="*/ 403846 w 587898"/>
              <a:gd name="connsiteY38" fmla="*/ 89101 h 531883"/>
              <a:gd name="connsiteX39" fmla="*/ 407843 w 587898"/>
              <a:gd name="connsiteY39" fmla="*/ 94833 h 531883"/>
              <a:gd name="connsiteX40" fmla="*/ 409338 w 587898"/>
              <a:gd name="connsiteY40" fmla="*/ 93790 h 531883"/>
              <a:gd name="connsiteX41" fmla="*/ 413335 w 587898"/>
              <a:gd name="connsiteY41" fmla="*/ 99523 h 531883"/>
              <a:gd name="connsiteX42" fmla="*/ 414831 w 587898"/>
              <a:gd name="connsiteY42" fmla="*/ 98480 h 531883"/>
              <a:gd name="connsiteX43" fmla="*/ 418828 w 587898"/>
              <a:gd name="connsiteY43" fmla="*/ 104212 h 531883"/>
              <a:gd name="connsiteX44" fmla="*/ 420323 w 587898"/>
              <a:gd name="connsiteY44" fmla="*/ 103170 h 531883"/>
              <a:gd name="connsiteX45" fmla="*/ 424320 w 587898"/>
              <a:gd name="connsiteY45" fmla="*/ 108902 h 531883"/>
              <a:gd name="connsiteX46" fmla="*/ 425815 w 587898"/>
              <a:gd name="connsiteY46" fmla="*/ 107859 h 531883"/>
              <a:gd name="connsiteX47" fmla="*/ 429812 w 587898"/>
              <a:gd name="connsiteY47" fmla="*/ 113592 h 531883"/>
              <a:gd name="connsiteX48" fmla="*/ 431308 w 587898"/>
              <a:gd name="connsiteY48" fmla="*/ 112549 h 531883"/>
              <a:gd name="connsiteX49" fmla="*/ 435305 w 587898"/>
              <a:gd name="connsiteY49" fmla="*/ 118281 h 531883"/>
              <a:gd name="connsiteX50" fmla="*/ 436800 w 587898"/>
              <a:gd name="connsiteY50" fmla="*/ 117238 h 531883"/>
              <a:gd name="connsiteX51" fmla="*/ 440797 w 587898"/>
              <a:gd name="connsiteY51" fmla="*/ 122970 h 531883"/>
              <a:gd name="connsiteX52" fmla="*/ 442292 w 587898"/>
              <a:gd name="connsiteY52" fmla="*/ 121928 h 531883"/>
              <a:gd name="connsiteX53" fmla="*/ 446289 w 587898"/>
              <a:gd name="connsiteY53" fmla="*/ 127660 h 531883"/>
              <a:gd name="connsiteX54" fmla="*/ 447785 w 587898"/>
              <a:gd name="connsiteY54" fmla="*/ 126617 h 531883"/>
              <a:gd name="connsiteX55" fmla="*/ 451782 w 587898"/>
              <a:gd name="connsiteY55" fmla="*/ 132349 h 531883"/>
              <a:gd name="connsiteX56" fmla="*/ 453277 w 587898"/>
              <a:gd name="connsiteY56" fmla="*/ 131307 h 531883"/>
              <a:gd name="connsiteX57" fmla="*/ 457274 w 587898"/>
              <a:gd name="connsiteY57" fmla="*/ 137039 h 531883"/>
              <a:gd name="connsiteX58" fmla="*/ 458770 w 587898"/>
              <a:gd name="connsiteY58" fmla="*/ 135996 h 531883"/>
              <a:gd name="connsiteX59" fmla="*/ 462767 w 587898"/>
              <a:gd name="connsiteY59" fmla="*/ 141728 h 531883"/>
              <a:gd name="connsiteX60" fmla="*/ 464262 w 587898"/>
              <a:gd name="connsiteY60" fmla="*/ 140686 h 531883"/>
              <a:gd name="connsiteX61" fmla="*/ 468259 w 587898"/>
              <a:gd name="connsiteY61" fmla="*/ 146418 h 531883"/>
              <a:gd name="connsiteX62" fmla="*/ 469754 w 587898"/>
              <a:gd name="connsiteY62" fmla="*/ 145375 h 531883"/>
              <a:gd name="connsiteX63" fmla="*/ 473751 w 587898"/>
              <a:gd name="connsiteY63" fmla="*/ 151108 h 531883"/>
              <a:gd name="connsiteX64" fmla="*/ 475247 w 587898"/>
              <a:gd name="connsiteY64" fmla="*/ 150065 h 531883"/>
              <a:gd name="connsiteX65" fmla="*/ 479244 w 587898"/>
              <a:gd name="connsiteY65" fmla="*/ 155797 h 531883"/>
              <a:gd name="connsiteX66" fmla="*/ 480739 w 587898"/>
              <a:gd name="connsiteY66" fmla="*/ 154755 h 531883"/>
              <a:gd name="connsiteX67" fmla="*/ 484736 w 587898"/>
              <a:gd name="connsiteY67" fmla="*/ 160487 h 531883"/>
              <a:gd name="connsiteX68" fmla="*/ 486232 w 587898"/>
              <a:gd name="connsiteY68" fmla="*/ 159444 h 531883"/>
              <a:gd name="connsiteX69" fmla="*/ 487276 w 587898"/>
              <a:gd name="connsiteY69" fmla="*/ 160941 h 531883"/>
              <a:gd name="connsiteX70" fmla="*/ 504009 w 587898"/>
              <a:gd name="connsiteY70" fmla="*/ 160941 h 531883"/>
              <a:gd name="connsiteX71" fmla="*/ 504009 w 587898"/>
              <a:gd name="connsiteY71" fmla="*/ 165630 h 531883"/>
              <a:gd name="connsiteX72" fmla="*/ 509502 w 587898"/>
              <a:gd name="connsiteY72" fmla="*/ 165630 h 531883"/>
              <a:gd name="connsiteX73" fmla="*/ 509502 w 587898"/>
              <a:gd name="connsiteY73" fmla="*/ 170320 h 531883"/>
              <a:gd name="connsiteX74" fmla="*/ 514994 w 587898"/>
              <a:gd name="connsiteY74" fmla="*/ 170320 h 531883"/>
              <a:gd name="connsiteX75" fmla="*/ 514994 w 587898"/>
              <a:gd name="connsiteY75" fmla="*/ 175009 h 531883"/>
              <a:gd name="connsiteX76" fmla="*/ 520487 w 587898"/>
              <a:gd name="connsiteY76" fmla="*/ 175009 h 531883"/>
              <a:gd name="connsiteX77" fmla="*/ 520487 w 587898"/>
              <a:gd name="connsiteY77" fmla="*/ 179699 h 531883"/>
              <a:gd name="connsiteX78" fmla="*/ 525979 w 587898"/>
              <a:gd name="connsiteY78" fmla="*/ 179699 h 531883"/>
              <a:gd name="connsiteX79" fmla="*/ 525979 w 587898"/>
              <a:gd name="connsiteY79" fmla="*/ 184388 h 531883"/>
              <a:gd name="connsiteX80" fmla="*/ 531471 w 587898"/>
              <a:gd name="connsiteY80" fmla="*/ 184388 h 531883"/>
              <a:gd name="connsiteX81" fmla="*/ 531471 w 587898"/>
              <a:gd name="connsiteY81" fmla="*/ 189078 h 531883"/>
              <a:gd name="connsiteX82" fmla="*/ 536964 w 587898"/>
              <a:gd name="connsiteY82" fmla="*/ 189078 h 531883"/>
              <a:gd name="connsiteX83" fmla="*/ 536964 w 587898"/>
              <a:gd name="connsiteY83" fmla="*/ 193767 h 531883"/>
              <a:gd name="connsiteX84" fmla="*/ 542456 w 587898"/>
              <a:gd name="connsiteY84" fmla="*/ 193767 h 531883"/>
              <a:gd name="connsiteX85" fmla="*/ 542456 w 587898"/>
              <a:gd name="connsiteY85" fmla="*/ 198457 h 531883"/>
              <a:gd name="connsiteX86" fmla="*/ 547948 w 587898"/>
              <a:gd name="connsiteY86" fmla="*/ 198457 h 531883"/>
              <a:gd name="connsiteX87" fmla="*/ 547948 w 587898"/>
              <a:gd name="connsiteY87" fmla="*/ 203146 h 531883"/>
              <a:gd name="connsiteX88" fmla="*/ 553441 w 587898"/>
              <a:gd name="connsiteY88" fmla="*/ 203146 h 531883"/>
              <a:gd name="connsiteX89" fmla="*/ 553441 w 587898"/>
              <a:gd name="connsiteY89" fmla="*/ 207836 h 531883"/>
              <a:gd name="connsiteX90" fmla="*/ 558933 w 587898"/>
              <a:gd name="connsiteY90" fmla="*/ 207836 h 531883"/>
              <a:gd name="connsiteX91" fmla="*/ 558933 w 587898"/>
              <a:gd name="connsiteY91" fmla="*/ 212526 h 531883"/>
              <a:gd name="connsiteX92" fmla="*/ 564426 w 587898"/>
              <a:gd name="connsiteY92" fmla="*/ 212526 h 531883"/>
              <a:gd name="connsiteX93" fmla="*/ 564426 w 587898"/>
              <a:gd name="connsiteY93" fmla="*/ 217215 h 531883"/>
              <a:gd name="connsiteX94" fmla="*/ 569918 w 587898"/>
              <a:gd name="connsiteY94" fmla="*/ 217215 h 531883"/>
              <a:gd name="connsiteX95" fmla="*/ 569918 w 587898"/>
              <a:gd name="connsiteY95" fmla="*/ 221905 h 531883"/>
              <a:gd name="connsiteX96" fmla="*/ 575410 w 587898"/>
              <a:gd name="connsiteY96" fmla="*/ 221905 h 531883"/>
              <a:gd name="connsiteX97" fmla="*/ 575410 w 587898"/>
              <a:gd name="connsiteY97" fmla="*/ 226594 h 531883"/>
              <a:gd name="connsiteX98" fmla="*/ 580903 w 587898"/>
              <a:gd name="connsiteY98" fmla="*/ 226594 h 531883"/>
              <a:gd name="connsiteX99" fmla="*/ 580903 w 587898"/>
              <a:gd name="connsiteY99" fmla="*/ 231284 h 531883"/>
              <a:gd name="connsiteX100" fmla="*/ 586395 w 587898"/>
              <a:gd name="connsiteY100" fmla="*/ 231284 h 531883"/>
              <a:gd name="connsiteX101" fmla="*/ 586395 w 587898"/>
              <a:gd name="connsiteY101" fmla="*/ 235973 h 531883"/>
              <a:gd name="connsiteX102" fmla="*/ 587898 w 587898"/>
              <a:gd name="connsiteY102" fmla="*/ 235973 h 531883"/>
              <a:gd name="connsiteX103" fmla="*/ 587898 w 587898"/>
              <a:gd name="connsiteY103" fmla="*/ 419433 h 531883"/>
              <a:gd name="connsiteX104" fmla="*/ 475448 w 587898"/>
              <a:gd name="connsiteY104" fmla="*/ 531883 h 531883"/>
              <a:gd name="connsiteX105" fmla="*/ 281691 w 587898"/>
              <a:gd name="connsiteY105" fmla="*/ 531883 h 531883"/>
              <a:gd name="connsiteX106" fmla="*/ 281691 w 587898"/>
              <a:gd name="connsiteY106" fmla="*/ 529944 h 531883"/>
              <a:gd name="connsiteX107" fmla="*/ 281589 w 587898"/>
              <a:gd name="connsiteY107" fmla="*/ 529798 h 531883"/>
              <a:gd name="connsiteX108" fmla="*/ 276199 w 587898"/>
              <a:gd name="connsiteY108" fmla="*/ 529798 h 531883"/>
              <a:gd name="connsiteX109" fmla="*/ 276199 w 587898"/>
              <a:gd name="connsiteY109" fmla="*/ 525254 h 531883"/>
              <a:gd name="connsiteX110" fmla="*/ 276098 w 587898"/>
              <a:gd name="connsiteY110" fmla="*/ 525109 h 531883"/>
              <a:gd name="connsiteX111" fmla="*/ 270707 w 587898"/>
              <a:gd name="connsiteY111" fmla="*/ 525109 h 531883"/>
              <a:gd name="connsiteX112" fmla="*/ 270707 w 587898"/>
              <a:gd name="connsiteY112" fmla="*/ 520565 h 531883"/>
              <a:gd name="connsiteX113" fmla="*/ 270605 w 587898"/>
              <a:gd name="connsiteY113" fmla="*/ 520419 h 531883"/>
              <a:gd name="connsiteX114" fmla="*/ 265214 w 587898"/>
              <a:gd name="connsiteY114" fmla="*/ 520419 h 531883"/>
              <a:gd name="connsiteX115" fmla="*/ 265214 w 587898"/>
              <a:gd name="connsiteY115" fmla="*/ 515875 h 531883"/>
              <a:gd name="connsiteX116" fmla="*/ 265113 w 587898"/>
              <a:gd name="connsiteY116" fmla="*/ 515730 h 531883"/>
              <a:gd name="connsiteX117" fmla="*/ 259722 w 587898"/>
              <a:gd name="connsiteY117" fmla="*/ 515730 h 531883"/>
              <a:gd name="connsiteX118" fmla="*/ 259722 w 587898"/>
              <a:gd name="connsiteY118" fmla="*/ 511186 h 531883"/>
              <a:gd name="connsiteX119" fmla="*/ 259620 w 587898"/>
              <a:gd name="connsiteY119" fmla="*/ 511040 h 531883"/>
              <a:gd name="connsiteX120" fmla="*/ 254230 w 587898"/>
              <a:gd name="connsiteY120" fmla="*/ 511040 h 531883"/>
              <a:gd name="connsiteX121" fmla="*/ 254230 w 587898"/>
              <a:gd name="connsiteY121" fmla="*/ 506496 h 531883"/>
              <a:gd name="connsiteX122" fmla="*/ 254128 w 587898"/>
              <a:gd name="connsiteY122" fmla="*/ 506350 h 531883"/>
              <a:gd name="connsiteX123" fmla="*/ 248737 w 587898"/>
              <a:gd name="connsiteY123" fmla="*/ 506350 h 531883"/>
              <a:gd name="connsiteX124" fmla="*/ 248737 w 587898"/>
              <a:gd name="connsiteY124" fmla="*/ 501806 h 531883"/>
              <a:gd name="connsiteX125" fmla="*/ 248636 w 587898"/>
              <a:gd name="connsiteY125" fmla="*/ 501661 h 531883"/>
              <a:gd name="connsiteX126" fmla="*/ 243245 w 587898"/>
              <a:gd name="connsiteY126" fmla="*/ 501661 h 531883"/>
              <a:gd name="connsiteX127" fmla="*/ 243245 w 587898"/>
              <a:gd name="connsiteY127" fmla="*/ 497117 h 531883"/>
              <a:gd name="connsiteX128" fmla="*/ 243143 w 587898"/>
              <a:gd name="connsiteY128" fmla="*/ 496971 h 531883"/>
              <a:gd name="connsiteX129" fmla="*/ 237752 w 587898"/>
              <a:gd name="connsiteY129" fmla="*/ 496971 h 531883"/>
              <a:gd name="connsiteX130" fmla="*/ 237752 w 587898"/>
              <a:gd name="connsiteY130" fmla="*/ 492427 h 531883"/>
              <a:gd name="connsiteX131" fmla="*/ 237651 w 587898"/>
              <a:gd name="connsiteY131" fmla="*/ 492282 h 531883"/>
              <a:gd name="connsiteX132" fmla="*/ 232260 w 587898"/>
              <a:gd name="connsiteY132" fmla="*/ 492282 h 531883"/>
              <a:gd name="connsiteX133" fmla="*/ 232260 w 587898"/>
              <a:gd name="connsiteY133" fmla="*/ 487738 h 531883"/>
              <a:gd name="connsiteX134" fmla="*/ 232158 w 587898"/>
              <a:gd name="connsiteY134" fmla="*/ 487592 h 531883"/>
              <a:gd name="connsiteX135" fmla="*/ 226768 w 587898"/>
              <a:gd name="connsiteY135" fmla="*/ 487592 h 531883"/>
              <a:gd name="connsiteX136" fmla="*/ 226768 w 587898"/>
              <a:gd name="connsiteY136" fmla="*/ 483048 h 531883"/>
              <a:gd name="connsiteX137" fmla="*/ 226667 w 587898"/>
              <a:gd name="connsiteY137" fmla="*/ 482903 h 531883"/>
              <a:gd name="connsiteX138" fmla="*/ 221275 w 587898"/>
              <a:gd name="connsiteY138" fmla="*/ 482903 h 531883"/>
              <a:gd name="connsiteX139" fmla="*/ 221275 w 587898"/>
              <a:gd name="connsiteY139" fmla="*/ 478359 h 531883"/>
              <a:gd name="connsiteX140" fmla="*/ 221173 w 587898"/>
              <a:gd name="connsiteY140" fmla="*/ 478213 h 531883"/>
              <a:gd name="connsiteX141" fmla="*/ 215783 w 587898"/>
              <a:gd name="connsiteY141" fmla="*/ 478213 h 531883"/>
              <a:gd name="connsiteX142" fmla="*/ 215783 w 587898"/>
              <a:gd name="connsiteY142" fmla="*/ 473669 h 531883"/>
              <a:gd name="connsiteX143" fmla="*/ 215682 w 587898"/>
              <a:gd name="connsiteY143" fmla="*/ 473524 h 531883"/>
              <a:gd name="connsiteX144" fmla="*/ 210290 w 587898"/>
              <a:gd name="connsiteY144" fmla="*/ 473524 h 531883"/>
              <a:gd name="connsiteX145" fmla="*/ 210290 w 587898"/>
              <a:gd name="connsiteY145" fmla="*/ 468980 h 531883"/>
              <a:gd name="connsiteX146" fmla="*/ 210188 w 587898"/>
              <a:gd name="connsiteY146" fmla="*/ 468834 h 531883"/>
              <a:gd name="connsiteX147" fmla="*/ 204798 w 587898"/>
              <a:gd name="connsiteY147" fmla="*/ 468834 h 531883"/>
              <a:gd name="connsiteX148" fmla="*/ 204798 w 587898"/>
              <a:gd name="connsiteY148" fmla="*/ 464290 h 531883"/>
              <a:gd name="connsiteX149" fmla="*/ 204697 w 587898"/>
              <a:gd name="connsiteY149" fmla="*/ 464145 h 531883"/>
              <a:gd name="connsiteX150" fmla="*/ 199306 w 587898"/>
              <a:gd name="connsiteY150" fmla="*/ 464145 h 531883"/>
              <a:gd name="connsiteX151" fmla="*/ 199306 w 587898"/>
              <a:gd name="connsiteY151" fmla="*/ 459601 h 531883"/>
              <a:gd name="connsiteX152" fmla="*/ 199204 w 587898"/>
              <a:gd name="connsiteY152" fmla="*/ 459455 h 531883"/>
              <a:gd name="connsiteX153" fmla="*/ 193813 w 587898"/>
              <a:gd name="connsiteY153" fmla="*/ 459455 h 531883"/>
              <a:gd name="connsiteX154" fmla="*/ 193813 w 587898"/>
              <a:gd name="connsiteY154" fmla="*/ 454911 h 531883"/>
              <a:gd name="connsiteX155" fmla="*/ 193711 w 587898"/>
              <a:gd name="connsiteY155" fmla="*/ 454765 h 531883"/>
              <a:gd name="connsiteX156" fmla="*/ 188321 w 587898"/>
              <a:gd name="connsiteY156" fmla="*/ 454765 h 531883"/>
              <a:gd name="connsiteX157" fmla="*/ 188321 w 587898"/>
              <a:gd name="connsiteY157" fmla="*/ 450221 h 531883"/>
              <a:gd name="connsiteX158" fmla="*/ 188220 w 587898"/>
              <a:gd name="connsiteY158" fmla="*/ 450076 h 531883"/>
              <a:gd name="connsiteX159" fmla="*/ 182828 w 587898"/>
              <a:gd name="connsiteY159" fmla="*/ 450076 h 531883"/>
              <a:gd name="connsiteX160" fmla="*/ 182828 w 587898"/>
              <a:gd name="connsiteY160" fmla="*/ 445532 h 531883"/>
              <a:gd name="connsiteX161" fmla="*/ 182726 w 587898"/>
              <a:gd name="connsiteY161" fmla="*/ 445386 h 531883"/>
              <a:gd name="connsiteX162" fmla="*/ 177336 w 587898"/>
              <a:gd name="connsiteY162" fmla="*/ 445386 h 531883"/>
              <a:gd name="connsiteX163" fmla="*/ 177336 w 587898"/>
              <a:gd name="connsiteY163" fmla="*/ 440842 h 531883"/>
              <a:gd name="connsiteX164" fmla="*/ 177235 w 587898"/>
              <a:gd name="connsiteY164" fmla="*/ 440697 h 531883"/>
              <a:gd name="connsiteX165" fmla="*/ 171844 w 587898"/>
              <a:gd name="connsiteY165" fmla="*/ 440697 h 531883"/>
              <a:gd name="connsiteX166" fmla="*/ 171844 w 587898"/>
              <a:gd name="connsiteY166" fmla="*/ 436153 h 531883"/>
              <a:gd name="connsiteX167" fmla="*/ 171742 w 587898"/>
              <a:gd name="connsiteY167" fmla="*/ 436007 h 531883"/>
              <a:gd name="connsiteX168" fmla="*/ 166351 w 587898"/>
              <a:gd name="connsiteY168" fmla="*/ 436007 h 531883"/>
              <a:gd name="connsiteX169" fmla="*/ 166351 w 587898"/>
              <a:gd name="connsiteY169" fmla="*/ 431463 h 531883"/>
              <a:gd name="connsiteX170" fmla="*/ 166250 w 587898"/>
              <a:gd name="connsiteY170" fmla="*/ 431318 h 531883"/>
              <a:gd name="connsiteX171" fmla="*/ 160859 w 587898"/>
              <a:gd name="connsiteY171" fmla="*/ 431318 h 531883"/>
              <a:gd name="connsiteX172" fmla="*/ 160859 w 587898"/>
              <a:gd name="connsiteY172" fmla="*/ 426774 h 531883"/>
              <a:gd name="connsiteX173" fmla="*/ 160757 w 587898"/>
              <a:gd name="connsiteY173" fmla="*/ 426628 h 531883"/>
              <a:gd name="connsiteX174" fmla="*/ 155367 w 587898"/>
              <a:gd name="connsiteY174" fmla="*/ 426628 h 531883"/>
              <a:gd name="connsiteX175" fmla="*/ 155367 w 587898"/>
              <a:gd name="connsiteY175" fmla="*/ 422084 h 531883"/>
              <a:gd name="connsiteX176" fmla="*/ 155266 w 587898"/>
              <a:gd name="connsiteY176" fmla="*/ 421939 h 531883"/>
              <a:gd name="connsiteX177" fmla="*/ 149874 w 587898"/>
              <a:gd name="connsiteY177" fmla="*/ 421939 h 531883"/>
              <a:gd name="connsiteX178" fmla="*/ 149874 w 587898"/>
              <a:gd name="connsiteY178" fmla="*/ 417395 h 531883"/>
              <a:gd name="connsiteX179" fmla="*/ 149772 w 587898"/>
              <a:gd name="connsiteY179" fmla="*/ 417249 h 531883"/>
              <a:gd name="connsiteX180" fmla="*/ 144382 w 587898"/>
              <a:gd name="connsiteY180" fmla="*/ 417249 h 531883"/>
              <a:gd name="connsiteX181" fmla="*/ 144382 w 587898"/>
              <a:gd name="connsiteY181" fmla="*/ 412705 h 531883"/>
              <a:gd name="connsiteX182" fmla="*/ 144281 w 587898"/>
              <a:gd name="connsiteY182" fmla="*/ 412560 h 531883"/>
              <a:gd name="connsiteX183" fmla="*/ 138889 w 587898"/>
              <a:gd name="connsiteY183" fmla="*/ 412560 h 531883"/>
              <a:gd name="connsiteX184" fmla="*/ 138889 w 587898"/>
              <a:gd name="connsiteY184" fmla="*/ 408016 h 531883"/>
              <a:gd name="connsiteX185" fmla="*/ 0 w 587898"/>
              <a:gd name="connsiteY185" fmla="*/ 208851 h 53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587898" h="531883">
                <a:moveTo>
                  <a:pt x="299490" y="0"/>
                </a:moveTo>
                <a:lnTo>
                  <a:pt x="303487" y="5732"/>
                </a:lnTo>
                <a:lnTo>
                  <a:pt x="304983" y="4689"/>
                </a:lnTo>
                <a:lnTo>
                  <a:pt x="308980" y="10421"/>
                </a:lnTo>
                <a:lnTo>
                  <a:pt x="310475" y="9379"/>
                </a:lnTo>
                <a:lnTo>
                  <a:pt x="314472" y="15111"/>
                </a:lnTo>
                <a:lnTo>
                  <a:pt x="315968" y="14068"/>
                </a:lnTo>
                <a:lnTo>
                  <a:pt x="319965" y="19800"/>
                </a:lnTo>
                <a:lnTo>
                  <a:pt x="321460" y="18758"/>
                </a:lnTo>
                <a:lnTo>
                  <a:pt x="325457" y="24490"/>
                </a:lnTo>
                <a:lnTo>
                  <a:pt x="326952" y="23447"/>
                </a:lnTo>
                <a:lnTo>
                  <a:pt x="330949" y="29180"/>
                </a:lnTo>
                <a:lnTo>
                  <a:pt x="332445" y="28137"/>
                </a:lnTo>
                <a:lnTo>
                  <a:pt x="336442" y="33869"/>
                </a:lnTo>
                <a:lnTo>
                  <a:pt x="337937" y="32826"/>
                </a:lnTo>
                <a:lnTo>
                  <a:pt x="341934" y="38558"/>
                </a:lnTo>
                <a:lnTo>
                  <a:pt x="343429" y="37516"/>
                </a:lnTo>
                <a:lnTo>
                  <a:pt x="347426" y="43248"/>
                </a:lnTo>
                <a:lnTo>
                  <a:pt x="348922" y="42205"/>
                </a:lnTo>
                <a:lnTo>
                  <a:pt x="352919" y="47937"/>
                </a:lnTo>
                <a:lnTo>
                  <a:pt x="354414" y="46895"/>
                </a:lnTo>
                <a:lnTo>
                  <a:pt x="358411" y="52628"/>
                </a:lnTo>
                <a:lnTo>
                  <a:pt x="359907" y="51585"/>
                </a:lnTo>
                <a:lnTo>
                  <a:pt x="363904" y="57317"/>
                </a:lnTo>
                <a:lnTo>
                  <a:pt x="365399" y="56274"/>
                </a:lnTo>
                <a:lnTo>
                  <a:pt x="369396" y="62006"/>
                </a:lnTo>
                <a:lnTo>
                  <a:pt x="370891" y="60964"/>
                </a:lnTo>
                <a:lnTo>
                  <a:pt x="374888" y="66696"/>
                </a:lnTo>
                <a:lnTo>
                  <a:pt x="376384" y="65653"/>
                </a:lnTo>
                <a:lnTo>
                  <a:pt x="380381" y="71385"/>
                </a:lnTo>
                <a:lnTo>
                  <a:pt x="381876" y="70343"/>
                </a:lnTo>
                <a:lnTo>
                  <a:pt x="385873" y="76075"/>
                </a:lnTo>
                <a:lnTo>
                  <a:pt x="387369" y="75032"/>
                </a:lnTo>
                <a:lnTo>
                  <a:pt x="391366" y="80764"/>
                </a:lnTo>
                <a:lnTo>
                  <a:pt x="392861" y="79722"/>
                </a:lnTo>
                <a:lnTo>
                  <a:pt x="396858" y="85454"/>
                </a:lnTo>
                <a:lnTo>
                  <a:pt x="398353" y="84411"/>
                </a:lnTo>
                <a:lnTo>
                  <a:pt x="402350" y="90144"/>
                </a:lnTo>
                <a:lnTo>
                  <a:pt x="403846" y="89101"/>
                </a:lnTo>
                <a:lnTo>
                  <a:pt x="407843" y="94833"/>
                </a:lnTo>
                <a:lnTo>
                  <a:pt x="409338" y="93790"/>
                </a:lnTo>
                <a:lnTo>
                  <a:pt x="413335" y="99523"/>
                </a:lnTo>
                <a:lnTo>
                  <a:pt x="414831" y="98480"/>
                </a:lnTo>
                <a:lnTo>
                  <a:pt x="418828" y="104212"/>
                </a:lnTo>
                <a:lnTo>
                  <a:pt x="420323" y="103170"/>
                </a:lnTo>
                <a:lnTo>
                  <a:pt x="424320" y="108902"/>
                </a:lnTo>
                <a:lnTo>
                  <a:pt x="425815" y="107859"/>
                </a:lnTo>
                <a:lnTo>
                  <a:pt x="429812" y="113592"/>
                </a:lnTo>
                <a:lnTo>
                  <a:pt x="431308" y="112549"/>
                </a:lnTo>
                <a:lnTo>
                  <a:pt x="435305" y="118281"/>
                </a:lnTo>
                <a:lnTo>
                  <a:pt x="436800" y="117238"/>
                </a:lnTo>
                <a:lnTo>
                  <a:pt x="440797" y="122970"/>
                </a:lnTo>
                <a:lnTo>
                  <a:pt x="442292" y="121928"/>
                </a:lnTo>
                <a:lnTo>
                  <a:pt x="446289" y="127660"/>
                </a:lnTo>
                <a:lnTo>
                  <a:pt x="447785" y="126617"/>
                </a:lnTo>
                <a:lnTo>
                  <a:pt x="451782" y="132349"/>
                </a:lnTo>
                <a:lnTo>
                  <a:pt x="453277" y="131307"/>
                </a:lnTo>
                <a:lnTo>
                  <a:pt x="457274" y="137039"/>
                </a:lnTo>
                <a:lnTo>
                  <a:pt x="458770" y="135996"/>
                </a:lnTo>
                <a:lnTo>
                  <a:pt x="462767" y="141728"/>
                </a:lnTo>
                <a:lnTo>
                  <a:pt x="464262" y="140686"/>
                </a:lnTo>
                <a:lnTo>
                  <a:pt x="468259" y="146418"/>
                </a:lnTo>
                <a:lnTo>
                  <a:pt x="469754" y="145375"/>
                </a:lnTo>
                <a:lnTo>
                  <a:pt x="473751" y="151108"/>
                </a:lnTo>
                <a:lnTo>
                  <a:pt x="475247" y="150065"/>
                </a:lnTo>
                <a:lnTo>
                  <a:pt x="479244" y="155797"/>
                </a:lnTo>
                <a:lnTo>
                  <a:pt x="480739" y="154755"/>
                </a:lnTo>
                <a:lnTo>
                  <a:pt x="484736" y="160487"/>
                </a:lnTo>
                <a:lnTo>
                  <a:pt x="486232" y="159444"/>
                </a:lnTo>
                <a:lnTo>
                  <a:pt x="487276" y="160941"/>
                </a:lnTo>
                <a:lnTo>
                  <a:pt x="504009" y="160941"/>
                </a:lnTo>
                <a:lnTo>
                  <a:pt x="504009" y="165630"/>
                </a:lnTo>
                <a:lnTo>
                  <a:pt x="509502" y="165630"/>
                </a:lnTo>
                <a:lnTo>
                  <a:pt x="509502" y="170320"/>
                </a:lnTo>
                <a:lnTo>
                  <a:pt x="514994" y="170320"/>
                </a:lnTo>
                <a:lnTo>
                  <a:pt x="514994" y="175009"/>
                </a:lnTo>
                <a:lnTo>
                  <a:pt x="520487" y="175009"/>
                </a:lnTo>
                <a:lnTo>
                  <a:pt x="520487" y="179699"/>
                </a:lnTo>
                <a:lnTo>
                  <a:pt x="525979" y="179699"/>
                </a:lnTo>
                <a:lnTo>
                  <a:pt x="525979" y="184388"/>
                </a:lnTo>
                <a:lnTo>
                  <a:pt x="531471" y="184388"/>
                </a:lnTo>
                <a:lnTo>
                  <a:pt x="531471" y="189078"/>
                </a:lnTo>
                <a:lnTo>
                  <a:pt x="536964" y="189078"/>
                </a:lnTo>
                <a:lnTo>
                  <a:pt x="536964" y="193767"/>
                </a:lnTo>
                <a:lnTo>
                  <a:pt x="542456" y="193767"/>
                </a:lnTo>
                <a:lnTo>
                  <a:pt x="542456" y="198457"/>
                </a:lnTo>
                <a:lnTo>
                  <a:pt x="547948" y="198457"/>
                </a:lnTo>
                <a:lnTo>
                  <a:pt x="547948" y="203146"/>
                </a:lnTo>
                <a:lnTo>
                  <a:pt x="553441" y="203146"/>
                </a:lnTo>
                <a:lnTo>
                  <a:pt x="553441" y="207836"/>
                </a:lnTo>
                <a:lnTo>
                  <a:pt x="558933" y="207836"/>
                </a:lnTo>
                <a:lnTo>
                  <a:pt x="558933" y="212526"/>
                </a:lnTo>
                <a:lnTo>
                  <a:pt x="564426" y="212526"/>
                </a:lnTo>
                <a:lnTo>
                  <a:pt x="564426" y="217215"/>
                </a:lnTo>
                <a:lnTo>
                  <a:pt x="569918" y="217215"/>
                </a:lnTo>
                <a:lnTo>
                  <a:pt x="569918" y="221905"/>
                </a:lnTo>
                <a:lnTo>
                  <a:pt x="575410" y="221905"/>
                </a:lnTo>
                <a:lnTo>
                  <a:pt x="575410" y="226594"/>
                </a:lnTo>
                <a:lnTo>
                  <a:pt x="580903" y="226594"/>
                </a:lnTo>
                <a:lnTo>
                  <a:pt x="580903" y="231284"/>
                </a:lnTo>
                <a:lnTo>
                  <a:pt x="586395" y="231284"/>
                </a:lnTo>
                <a:lnTo>
                  <a:pt x="586395" y="235973"/>
                </a:lnTo>
                <a:lnTo>
                  <a:pt x="587898" y="235973"/>
                </a:lnTo>
                <a:lnTo>
                  <a:pt x="587898" y="419433"/>
                </a:lnTo>
                <a:cubicBezTo>
                  <a:pt x="587898" y="481537"/>
                  <a:pt x="537552" y="531883"/>
                  <a:pt x="475448" y="531883"/>
                </a:cubicBezTo>
                <a:lnTo>
                  <a:pt x="281691" y="531883"/>
                </a:lnTo>
                <a:lnTo>
                  <a:pt x="281691" y="529944"/>
                </a:lnTo>
                <a:lnTo>
                  <a:pt x="281589" y="529798"/>
                </a:lnTo>
                <a:lnTo>
                  <a:pt x="276199" y="529798"/>
                </a:lnTo>
                <a:lnTo>
                  <a:pt x="276199" y="525254"/>
                </a:lnTo>
                <a:lnTo>
                  <a:pt x="276098" y="525109"/>
                </a:lnTo>
                <a:lnTo>
                  <a:pt x="270707" y="525109"/>
                </a:lnTo>
                <a:lnTo>
                  <a:pt x="270707" y="520565"/>
                </a:lnTo>
                <a:lnTo>
                  <a:pt x="270605" y="520419"/>
                </a:lnTo>
                <a:lnTo>
                  <a:pt x="265214" y="520419"/>
                </a:lnTo>
                <a:lnTo>
                  <a:pt x="265214" y="515875"/>
                </a:lnTo>
                <a:lnTo>
                  <a:pt x="265113" y="515730"/>
                </a:lnTo>
                <a:lnTo>
                  <a:pt x="259722" y="515730"/>
                </a:lnTo>
                <a:lnTo>
                  <a:pt x="259722" y="511186"/>
                </a:lnTo>
                <a:lnTo>
                  <a:pt x="259620" y="511040"/>
                </a:lnTo>
                <a:lnTo>
                  <a:pt x="254230" y="511040"/>
                </a:lnTo>
                <a:lnTo>
                  <a:pt x="254230" y="506496"/>
                </a:lnTo>
                <a:lnTo>
                  <a:pt x="254128" y="506350"/>
                </a:lnTo>
                <a:lnTo>
                  <a:pt x="248737" y="506350"/>
                </a:lnTo>
                <a:lnTo>
                  <a:pt x="248737" y="501806"/>
                </a:lnTo>
                <a:lnTo>
                  <a:pt x="248636" y="501661"/>
                </a:lnTo>
                <a:lnTo>
                  <a:pt x="243245" y="501661"/>
                </a:lnTo>
                <a:lnTo>
                  <a:pt x="243245" y="497117"/>
                </a:lnTo>
                <a:lnTo>
                  <a:pt x="243143" y="496971"/>
                </a:lnTo>
                <a:lnTo>
                  <a:pt x="237752" y="496971"/>
                </a:lnTo>
                <a:lnTo>
                  <a:pt x="237752" y="492427"/>
                </a:lnTo>
                <a:lnTo>
                  <a:pt x="237651" y="492282"/>
                </a:lnTo>
                <a:lnTo>
                  <a:pt x="232260" y="492282"/>
                </a:lnTo>
                <a:lnTo>
                  <a:pt x="232260" y="487738"/>
                </a:lnTo>
                <a:lnTo>
                  <a:pt x="232158" y="487592"/>
                </a:lnTo>
                <a:lnTo>
                  <a:pt x="226768" y="487592"/>
                </a:lnTo>
                <a:lnTo>
                  <a:pt x="226768" y="483048"/>
                </a:lnTo>
                <a:lnTo>
                  <a:pt x="226667" y="482903"/>
                </a:lnTo>
                <a:lnTo>
                  <a:pt x="221275" y="482903"/>
                </a:lnTo>
                <a:lnTo>
                  <a:pt x="221275" y="478359"/>
                </a:lnTo>
                <a:lnTo>
                  <a:pt x="221173" y="478213"/>
                </a:lnTo>
                <a:lnTo>
                  <a:pt x="215783" y="478213"/>
                </a:lnTo>
                <a:lnTo>
                  <a:pt x="215783" y="473669"/>
                </a:lnTo>
                <a:lnTo>
                  <a:pt x="215682" y="473524"/>
                </a:lnTo>
                <a:lnTo>
                  <a:pt x="210290" y="473524"/>
                </a:lnTo>
                <a:lnTo>
                  <a:pt x="210290" y="468980"/>
                </a:lnTo>
                <a:lnTo>
                  <a:pt x="210188" y="468834"/>
                </a:lnTo>
                <a:lnTo>
                  <a:pt x="204798" y="468834"/>
                </a:lnTo>
                <a:lnTo>
                  <a:pt x="204798" y="464290"/>
                </a:lnTo>
                <a:lnTo>
                  <a:pt x="204697" y="464145"/>
                </a:lnTo>
                <a:lnTo>
                  <a:pt x="199306" y="464145"/>
                </a:lnTo>
                <a:lnTo>
                  <a:pt x="199306" y="459601"/>
                </a:lnTo>
                <a:lnTo>
                  <a:pt x="199204" y="459455"/>
                </a:lnTo>
                <a:lnTo>
                  <a:pt x="193813" y="459455"/>
                </a:lnTo>
                <a:lnTo>
                  <a:pt x="193813" y="454911"/>
                </a:lnTo>
                <a:lnTo>
                  <a:pt x="193711" y="454765"/>
                </a:lnTo>
                <a:lnTo>
                  <a:pt x="188321" y="454765"/>
                </a:lnTo>
                <a:lnTo>
                  <a:pt x="188321" y="450221"/>
                </a:lnTo>
                <a:lnTo>
                  <a:pt x="188220" y="450076"/>
                </a:lnTo>
                <a:lnTo>
                  <a:pt x="182828" y="450076"/>
                </a:lnTo>
                <a:lnTo>
                  <a:pt x="182828" y="445532"/>
                </a:lnTo>
                <a:lnTo>
                  <a:pt x="182726" y="445386"/>
                </a:lnTo>
                <a:lnTo>
                  <a:pt x="177336" y="445386"/>
                </a:lnTo>
                <a:lnTo>
                  <a:pt x="177336" y="440842"/>
                </a:lnTo>
                <a:lnTo>
                  <a:pt x="177235" y="440697"/>
                </a:lnTo>
                <a:lnTo>
                  <a:pt x="171844" y="440697"/>
                </a:lnTo>
                <a:lnTo>
                  <a:pt x="171844" y="436153"/>
                </a:lnTo>
                <a:lnTo>
                  <a:pt x="171742" y="436007"/>
                </a:lnTo>
                <a:lnTo>
                  <a:pt x="166351" y="436007"/>
                </a:lnTo>
                <a:lnTo>
                  <a:pt x="166351" y="431463"/>
                </a:lnTo>
                <a:lnTo>
                  <a:pt x="166250" y="431318"/>
                </a:lnTo>
                <a:lnTo>
                  <a:pt x="160859" y="431318"/>
                </a:lnTo>
                <a:lnTo>
                  <a:pt x="160859" y="426774"/>
                </a:lnTo>
                <a:lnTo>
                  <a:pt x="160757" y="426628"/>
                </a:lnTo>
                <a:lnTo>
                  <a:pt x="155367" y="426628"/>
                </a:lnTo>
                <a:lnTo>
                  <a:pt x="155367" y="422084"/>
                </a:lnTo>
                <a:lnTo>
                  <a:pt x="155266" y="421939"/>
                </a:lnTo>
                <a:lnTo>
                  <a:pt x="149874" y="421939"/>
                </a:lnTo>
                <a:lnTo>
                  <a:pt x="149874" y="417395"/>
                </a:lnTo>
                <a:lnTo>
                  <a:pt x="149772" y="417249"/>
                </a:lnTo>
                <a:lnTo>
                  <a:pt x="144382" y="417249"/>
                </a:lnTo>
                <a:lnTo>
                  <a:pt x="144382" y="412705"/>
                </a:lnTo>
                <a:lnTo>
                  <a:pt x="144281" y="412560"/>
                </a:lnTo>
                <a:lnTo>
                  <a:pt x="138889" y="412560"/>
                </a:lnTo>
                <a:lnTo>
                  <a:pt x="138889" y="408016"/>
                </a:lnTo>
                <a:lnTo>
                  <a:pt x="0" y="208851"/>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solidFill>
                <a:schemeClr val="lt1">
                  <a:lumMod val="100000"/>
                </a:schemeClr>
              </a:solidFill>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1B79CAAB-F96F-4CF1-A6AE-AC444C515626}"/>
              </a:ext>
            </a:extLst>
          </p:cNvPr>
          <p:cNvSpPr/>
          <p:nvPr>
            <p:custDataLst>
              <p:tags r:id="rId2"/>
            </p:custDataLst>
          </p:nvPr>
        </p:nvSpPr>
        <p:spPr>
          <a:xfrm>
            <a:off x="524212" y="444501"/>
            <a:ext cx="504009" cy="412560"/>
          </a:xfrm>
          <a:custGeom>
            <a:avLst/>
            <a:gdLst>
              <a:gd name="connsiteX0" fmla="*/ 1666778 w 2340386"/>
              <a:gd name="connsiteY0" fmla="*/ 1080656 h 1915737"/>
              <a:gd name="connsiteX1" fmla="*/ 1821591 w 2340386"/>
              <a:gd name="connsiteY1" fmla="*/ 1347576 h 1915737"/>
              <a:gd name="connsiteX2" fmla="*/ 1942122 w 2340386"/>
              <a:gd name="connsiteY2" fmla="*/ 1226648 h 1915737"/>
              <a:gd name="connsiteX3" fmla="*/ 2119818 w 2340386"/>
              <a:gd name="connsiteY3" fmla="*/ 1651951 h 1915737"/>
              <a:gd name="connsiteX4" fmla="*/ 1998129 w 2340386"/>
              <a:gd name="connsiteY4" fmla="*/ 1651951 h 1915737"/>
              <a:gd name="connsiteX5" fmla="*/ 1666778 w 2340386"/>
              <a:gd name="connsiteY5" fmla="*/ 1651951 h 1915737"/>
              <a:gd name="connsiteX6" fmla="*/ 1518214 w 2340386"/>
              <a:gd name="connsiteY6" fmla="*/ 1651951 h 1915737"/>
              <a:gd name="connsiteX7" fmla="*/ 1335427 w 2340386"/>
              <a:gd name="connsiteY7" fmla="*/ 1651951 h 1915737"/>
              <a:gd name="connsiteX8" fmla="*/ 1226937 w 2340386"/>
              <a:gd name="connsiteY8" fmla="*/ 1651951 h 1915737"/>
              <a:gd name="connsiteX9" fmla="*/ 1336484 w 2340386"/>
              <a:gd name="connsiteY9" fmla="*/ 1272778 h 1915737"/>
              <a:gd name="connsiteX10" fmla="*/ 1467868 w 2340386"/>
              <a:gd name="connsiteY10" fmla="*/ 1423605 h 1915737"/>
              <a:gd name="connsiteX11" fmla="*/ 1099967 w 2340386"/>
              <a:gd name="connsiteY11" fmla="*/ 1052137 h 1915737"/>
              <a:gd name="connsiteX12" fmla="*/ 1239667 w 2340386"/>
              <a:gd name="connsiteY12" fmla="*/ 1191837 h 1915737"/>
              <a:gd name="connsiteX13" fmla="*/ 1099967 w 2340386"/>
              <a:gd name="connsiteY13" fmla="*/ 1331537 h 1915737"/>
              <a:gd name="connsiteX14" fmla="*/ 960267 w 2340386"/>
              <a:gd name="connsiteY14" fmla="*/ 1191837 h 1915737"/>
              <a:gd name="connsiteX15" fmla="*/ 1099967 w 2340386"/>
              <a:gd name="connsiteY15" fmla="*/ 1052137 h 1915737"/>
              <a:gd name="connsiteX16" fmla="*/ 790986 w 2340386"/>
              <a:gd name="connsiteY16" fmla="*/ 893387 h 1915737"/>
              <a:gd name="connsiteX17" fmla="*/ 790986 w 2340386"/>
              <a:gd name="connsiteY17" fmla="*/ 1769687 h 1915737"/>
              <a:gd name="connsiteX18" fmla="*/ 2194336 w 2340386"/>
              <a:gd name="connsiteY18" fmla="*/ 1769687 h 1915737"/>
              <a:gd name="connsiteX19" fmla="*/ 2194336 w 2340386"/>
              <a:gd name="connsiteY19" fmla="*/ 893387 h 1915737"/>
              <a:gd name="connsiteX20" fmla="*/ 1354436 w 2340386"/>
              <a:gd name="connsiteY20" fmla="*/ 203339 h 1915737"/>
              <a:gd name="connsiteX21" fmla="*/ 203339 w 2340386"/>
              <a:gd name="connsiteY21" fmla="*/ 1006064 h 1915737"/>
              <a:gd name="connsiteX22" fmla="*/ 644936 w 2340386"/>
              <a:gd name="connsiteY22" fmla="*/ 1639308 h 1915737"/>
              <a:gd name="connsiteX23" fmla="*/ 644936 w 2340386"/>
              <a:gd name="connsiteY23" fmla="*/ 747337 h 1915737"/>
              <a:gd name="connsiteX24" fmla="*/ 1733797 w 2340386"/>
              <a:gd name="connsiteY24" fmla="*/ 747337 h 1915737"/>
              <a:gd name="connsiteX25" fmla="*/ 1390692 w 2340386"/>
              <a:gd name="connsiteY25" fmla="*/ 0 h 1915737"/>
              <a:gd name="connsiteX26" fmla="*/ 1911853 w 2340386"/>
              <a:gd name="connsiteY26" fmla="*/ 747337 h 1915737"/>
              <a:gd name="connsiteX27" fmla="*/ 2340386 w 2340386"/>
              <a:gd name="connsiteY27" fmla="*/ 747337 h 1915737"/>
              <a:gd name="connsiteX28" fmla="*/ 2340386 w 2340386"/>
              <a:gd name="connsiteY28" fmla="*/ 1915737 h 1915737"/>
              <a:gd name="connsiteX29" fmla="*/ 644936 w 2340386"/>
              <a:gd name="connsiteY29" fmla="*/ 1915737 h 1915737"/>
              <a:gd name="connsiteX30" fmla="*/ 644936 w 2340386"/>
              <a:gd name="connsiteY30" fmla="*/ 1894637 h 1915737"/>
              <a:gd name="connsiteX31" fmla="*/ 0 w 2340386"/>
              <a:gd name="connsiteY31" fmla="*/ 969808 h 19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40386" h="1915737">
                <a:moveTo>
                  <a:pt x="1666778" y="1080656"/>
                </a:moveTo>
                <a:lnTo>
                  <a:pt x="1821591" y="1347576"/>
                </a:lnTo>
                <a:lnTo>
                  <a:pt x="1942122" y="1226648"/>
                </a:lnTo>
                <a:lnTo>
                  <a:pt x="2119818" y="1651951"/>
                </a:lnTo>
                <a:lnTo>
                  <a:pt x="1998129" y="1651951"/>
                </a:lnTo>
                <a:lnTo>
                  <a:pt x="1666778" y="1651951"/>
                </a:lnTo>
                <a:lnTo>
                  <a:pt x="1518214" y="1651951"/>
                </a:lnTo>
                <a:lnTo>
                  <a:pt x="1335427" y="1651951"/>
                </a:lnTo>
                <a:lnTo>
                  <a:pt x="1226937" y="1651951"/>
                </a:lnTo>
                <a:lnTo>
                  <a:pt x="1336484" y="1272778"/>
                </a:lnTo>
                <a:lnTo>
                  <a:pt x="1467868" y="1423605"/>
                </a:lnTo>
                <a:close/>
                <a:moveTo>
                  <a:pt x="1099967" y="1052137"/>
                </a:moveTo>
                <a:cubicBezTo>
                  <a:pt x="1177121" y="1052137"/>
                  <a:pt x="1239667" y="1114683"/>
                  <a:pt x="1239667" y="1191837"/>
                </a:cubicBezTo>
                <a:cubicBezTo>
                  <a:pt x="1239667" y="1268991"/>
                  <a:pt x="1177121" y="1331537"/>
                  <a:pt x="1099967" y="1331537"/>
                </a:cubicBezTo>
                <a:cubicBezTo>
                  <a:pt x="1022813" y="1331537"/>
                  <a:pt x="960267" y="1268991"/>
                  <a:pt x="960267" y="1191837"/>
                </a:cubicBezTo>
                <a:cubicBezTo>
                  <a:pt x="960267" y="1114683"/>
                  <a:pt x="1022813" y="1052137"/>
                  <a:pt x="1099967" y="1052137"/>
                </a:cubicBezTo>
                <a:close/>
                <a:moveTo>
                  <a:pt x="790986" y="893387"/>
                </a:moveTo>
                <a:lnTo>
                  <a:pt x="790986" y="1769687"/>
                </a:lnTo>
                <a:lnTo>
                  <a:pt x="2194336" y="1769687"/>
                </a:lnTo>
                <a:lnTo>
                  <a:pt x="2194336" y="893387"/>
                </a:lnTo>
                <a:close/>
                <a:moveTo>
                  <a:pt x="1354436" y="203339"/>
                </a:moveTo>
                <a:lnTo>
                  <a:pt x="203339" y="1006064"/>
                </a:lnTo>
                <a:lnTo>
                  <a:pt x="644936" y="1639308"/>
                </a:lnTo>
                <a:lnTo>
                  <a:pt x="644936" y="747337"/>
                </a:lnTo>
                <a:lnTo>
                  <a:pt x="1733797" y="747337"/>
                </a:lnTo>
                <a:close/>
                <a:moveTo>
                  <a:pt x="1390692" y="0"/>
                </a:moveTo>
                <a:lnTo>
                  <a:pt x="1911853" y="747337"/>
                </a:lnTo>
                <a:lnTo>
                  <a:pt x="2340386" y="747337"/>
                </a:lnTo>
                <a:lnTo>
                  <a:pt x="2340386" y="1915737"/>
                </a:lnTo>
                <a:lnTo>
                  <a:pt x="644936" y="1915737"/>
                </a:lnTo>
                <a:lnTo>
                  <a:pt x="644936" y="1894637"/>
                </a:lnTo>
                <a:lnTo>
                  <a:pt x="0" y="96980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cxnSp>
        <p:nvCxnSpPr>
          <p:cNvPr id="20" name="直接连接符 19">
            <a:extLst>
              <a:ext uri="{FF2B5EF4-FFF2-40B4-BE49-F238E27FC236}">
                <a16:creationId xmlns:a16="http://schemas.microsoft.com/office/drawing/2014/main" id="{F5737EAD-403D-4A43-A503-7CB373895173}"/>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21" name="矩形 20">
            <a:extLst>
              <a:ext uri="{FF2B5EF4-FFF2-40B4-BE49-F238E27FC236}">
                <a16:creationId xmlns:a16="http://schemas.microsoft.com/office/drawing/2014/main" id="{6EDA67AA-3C38-4CDA-A1FB-C1F40EE088B1}"/>
              </a:ext>
            </a:extLst>
          </p:cNvPr>
          <p:cNvSpPr>
            <a:spLocks/>
          </p:cNvSpPr>
          <p:nvPr userDrawn="1"/>
        </p:nvSpPr>
        <p:spPr>
          <a:xfrm>
            <a:off x="3475823" y="2901976"/>
            <a:ext cx="2620176" cy="9327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2" name="矩形 21">
            <a:extLst>
              <a:ext uri="{FF2B5EF4-FFF2-40B4-BE49-F238E27FC236}">
                <a16:creationId xmlns:a16="http://schemas.microsoft.com/office/drawing/2014/main" id="{DEB52066-3C3F-419B-8DDA-C4BBF1FDEF28}"/>
              </a:ext>
            </a:extLst>
          </p:cNvPr>
          <p:cNvSpPr>
            <a:spLocks/>
          </p:cNvSpPr>
          <p:nvPr userDrawn="1"/>
        </p:nvSpPr>
        <p:spPr>
          <a:xfrm>
            <a:off x="5566240" y="4013962"/>
            <a:ext cx="529761" cy="3310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sp>
        <p:nvSpPr>
          <p:cNvPr id="23" name="文本占位符 22">
            <a:extLst>
              <a:ext uri="{FF2B5EF4-FFF2-40B4-BE49-F238E27FC236}">
                <a16:creationId xmlns:a16="http://schemas.microsoft.com/office/drawing/2014/main" id="{C7F8ED18-D83E-4FD3-B80B-26293EEEA213}"/>
              </a:ext>
            </a:extLst>
          </p:cNvPr>
          <p:cNvSpPr>
            <a:spLocks noGrp="1"/>
          </p:cNvSpPr>
          <p:nvPr userDrawn="1">
            <p:ph type="body" sz="quarter" idx="10" hasCustomPrompt="1"/>
          </p:nvPr>
        </p:nvSpPr>
        <p:spPr>
          <a:xfrm>
            <a:off x="3475824" y="3106752"/>
            <a:ext cx="2620176" cy="52322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FFFFFF"/>
                </a:solidFill>
                <a:latin typeface="+mj-lt"/>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森林华中大</a:t>
            </a:r>
          </a:p>
        </p:txBody>
      </p:sp>
      <p:sp>
        <p:nvSpPr>
          <p:cNvPr id="24" name="图片占位符 23">
            <a:extLst>
              <a:ext uri="{FF2B5EF4-FFF2-40B4-BE49-F238E27FC236}">
                <a16:creationId xmlns:a16="http://schemas.microsoft.com/office/drawing/2014/main" id="{C035867E-099A-47DD-ACC9-8FCA1CB7C8AF}"/>
              </a:ext>
            </a:extLst>
          </p:cNvPr>
          <p:cNvSpPr>
            <a:spLocks noGrp="1"/>
          </p:cNvSpPr>
          <p:nvPr userDrawn="1">
            <p:ph type="pic" sz="quarter" idx="11"/>
          </p:nvPr>
        </p:nvSpPr>
        <p:spPr>
          <a:xfrm>
            <a:off x="442913" y="1249963"/>
            <a:ext cx="2841290" cy="2584787"/>
          </a:xfrm>
          <a:prstGeom prst="rect">
            <a:avLst/>
          </a:prstGeom>
        </p:spPr>
        <p:txBody>
          <a:bodyPr/>
          <a:lstStyle>
            <a:lvl1pPr>
              <a:defRPr>
                <a:latin typeface="+mj-lt"/>
                <a:ea typeface="+mn-ea"/>
              </a:defRPr>
            </a:lvl1pPr>
          </a:lstStyle>
          <a:p>
            <a:endParaRPr lang="zh-CN" altLang="en-US"/>
          </a:p>
        </p:txBody>
      </p:sp>
      <p:sp>
        <p:nvSpPr>
          <p:cNvPr id="25" name="图片占位符 24">
            <a:extLst>
              <a:ext uri="{FF2B5EF4-FFF2-40B4-BE49-F238E27FC236}">
                <a16:creationId xmlns:a16="http://schemas.microsoft.com/office/drawing/2014/main" id="{077A9AA3-D023-4954-A58A-3C3586B2047C}"/>
              </a:ext>
            </a:extLst>
          </p:cNvPr>
          <p:cNvSpPr>
            <a:spLocks noGrp="1"/>
          </p:cNvSpPr>
          <p:nvPr userDrawn="1">
            <p:ph type="pic" sz="quarter" idx="12"/>
          </p:nvPr>
        </p:nvSpPr>
        <p:spPr>
          <a:xfrm>
            <a:off x="3488158" y="1249961"/>
            <a:ext cx="2607842" cy="1472804"/>
          </a:xfrm>
          <a:prstGeom prst="rect">
            <a:avLst/>
          </a:prstGeom>
        </p:spPr>
        <p:txBody>
          <a:bodyPr/>
          <a:lstStyle>
            <a:lvl1pPr>
              <a:defRPr>
                <a:latin typeface="+mj-lt"/>
                <a:ea typeface="+mn-ea"/>
              </a:defRPr>
            </a:lvl1pPr>
          </a:lstStyle>
          <a:p>
            <a:endParaRPr lang="zh-CN" altLang="en-US"/>
          </a:p>
        </p:txBody>
      </p:sp>
      <p:sp>
        <p:nvSpPr>
          <p:cNvPr id="26" name="图片占位符 25">
            <a:extLst>
              <a:ext uri="{FF2B5EF4-FFF2-40B4-BE49-F238E27FC236}">
                <a16:creationId xmlns:a16="http://schemas.microsoft.com/office/drawing/2014/main" id="{E136B4CB-3BBC-41EE-A874-883E6CDE11E9}"/>
              </a:ext>
            </a:extLst>
          </p:cNvPr>
          <p:cNvSpPr>
            <a:spLocks noGrp="1"/>
          </p:cNvSpPr>
          <p:nvPr userDrawn="1">
            <p:ph type="pic" sz="quarter" idx="13"/>
          </p:nvPr>
        </p:nvSpPr>
        <p:spPr>
          <a:xfrm>
            <a:off x="6287621" y="1249962"/>
            <a:ext cx="2731252" cy="3095023"/>
          </a:xfrm>
          <a:prstGeom prst="rect">
            <a:avLst/>
          </a:prstGeom>
        </p:spPr>
        <p:txBody>
          <a:bodyPr/>
          <a:lstStyle>
            <a:lvl1pPr>
              <a:defRPr>
                <a:latin typeface="+mj-lt"/>
                <a:ea typeface="+mn-ea"/>
              </a:defRPr>
            </a:lvl1pPr>
          </a:lstStyle>
          <a:p>
            <a:endParaRPr lang="zh-CN" altLang="en-US"/>
          </a:p>
        </p:txBody>
      </p:sp>
      <p:sp>
        <p:nvSpPr>
          <p:cNvPr id="27" name="图片占位符 26">
            <a:extLst>
              <a:ext uri="{FF2B5EF4-FFF2-40B4-BE49-F238E27FC236}">
                <a16:creationId xmlns:a16="http://schemas.microsoft.com/office/drawing/2014/main" id="{BA682C43-8EFA-476B-BF6A-61996B79629F}"/>
              </a:ext>
            </a:extLst>
          </p:cNvPr>
          <p:cNvSpPr>
            <a:spLocks noGrp="1"/>
          </p:cNvSpPr>
          <p:nvPr userDrawn="1">
            <p:ph type="pic" sz="quarter" idx="14"/>
          </p:nvPr>
        </p:nvSpPr>
        <p:spPr>
          <a:xfrm>
            <a:off x="9222828" y="1249962"/>
            <a:ext cx="2510800" cy="4747039"/>
          </a:xfrm>
          <a:prstGeom prst="rect">
            <a:avLst/>
          </a:prstGeom>
        </p:spPr>
        <p:txBody>
          <a:bodyPr/>
          <a:lstStyle>
            <a:lvl1pPr>
              <a:defRPr>
                <a:latin typeface="+mj-lt"/>
                <a:ea typeface="+mn-ea"/>
              </a:defRPr>
            </a:lvl1pPr>
          </a:lstStyle>
          <a:p>
            <a:endParaRPr lang="zh-CN" altLang="en-US"/>
          </a:p>
        </p:txBody>
      </p:sp>
      <p:sp>
        <p:nvSpPr>
          <p:cNvPr id="28" name="图片占位符 27">
            <a:extLst>
              <a:ext uri="{FF2B5EF4-FFF2-40B4-BE49-F238E27FC236}">
                <a16:creationId xmlns:a16="http://schemas.microsoft.com/office/drawing/2014/main" id="{2E80C23C-FA2C-42D1-B075-63DAE7079AE9}"/>
              </a:ext>
            </a:extLst>
          </p:cNvPr>
          <p:cNvSpPr>
            <a:spLocks noGrp="1"/>
          </p:cNvSpPr>
          <p:nvPr userDrawn="1">
            <p:ph type="pic" sz="quarter" idx="15"/>
          </p:nvPr>
        </p:nvSpPr>
        <p:spPr>
          <a:xfrm>
            <a:off x="5566239" y="4470094"/>
            <a:ext cx="3452634" cy="1526906"/>
          </a:xfrm>
          <a:prstGeom prst="rect">
            <a:avLst/>
          </a:prstGeom>
        </p:spPr>
        <p:txBody>
          <a:bodyPr/>
          <a:lstStyle>
            <a:lvl1pPr>
              <a:defRPr>
                <a:latin typeface="+mj-lt"/>
                <a:ea typeface="+mn-ea"/>
              </a:defRPr>
            </a:lvl1pPr>
          </a:lstStyle>
          <a:p>
            <a:endParaRPr lang="zh-CN" altLang="en-US"/>
          </a:p>
        </p:txBody>
      </p:sp>
      <p:sp>
        <p:nvSpPr>
          <p:cNvPr id="29" name="图片占位符 28">
            <a:extLst>
              <a:ext uri="{FF2B5EF4-FFF2-40B4-BE49-F238E27FC236}">
                <a16:creationId xmlns:a16="http://schemas.microsoft.com/office/drawing/2014/main" id="{BFE027E8-D253-4575-8BB9-6BBB1559ED72}"/>
              </a:ext>
            </a:extLst>
          </p:cNvPr>
          <p:cNvSpPr>
            <a:spLocks noGrp="1"/>
          </p:cNvSpPr>
          <p:nvPr userDrawn="1">
            <p:ph type="pic" sz="quarter" idx="16"/>
          </p:nvPr>
        </p:nvSpPr>
        <p:spPr>
          <a:xfrm>
            <a:off x="2522318" y="4013962"/>
            <a:ext cx="2841290" cy="1983039"/>
          </a:xfrm>
          <a:prstGeom prst="rect">
            <a:avLst/>
          </a:prstGeom>
        </p:spPr>
        <p:txBody>
          <a:bodyPr/>
          <a:lstStyle>
            <a:lvl1pPr>
              <a:defRPr>
                <a:latin typeface="+mj-lt"/>
                <a:ea typeface="+mn-ea"/>
              </a:defRPr>
            </a:lvl1pPr>
          </a:lstStyle>
          <a:p>
            <a:endParaRPr lang="zh-CN" altLang="en-US"/>
          </a:p>
        </p:txBody>
      </p:sp>
      <p:sp>
        <p:nvSpPr>
          <p:cNvPr id="30" name="图片占位符 29">
            <a:extLst>
              <a:ext uri="{FF2B5EF4-FFF2-40B4-BE49-F238E27FC236}">
                <a16:creationId xmlns:a16="http://schemas.microsoft.com/office/drawing/2014/main" id="{0CAE085C-FA77-4705-94DE-7F3491827015}"/>
              </a:ext>
            </a:extLst>
          </p:cNvPr>
          <p:cNvSpPr>
            <a:spLocks noGrp="1"/>
          </p:cNvSpPr>
          <p:nvPr userDrawn="1">
            <p:ph type="pic" sz="quarter" idx="17"/>
          </p:nvPr>
        </p:nvSpPr>
        <p:spPr>
          <a:xfrm>
            <a:off x="442914" y="4013962"/>
            <a:ext cx="1876775" cy="1983039"/>
          </a:xfrm>
          <a:prstGeom prst="rect">
            <a:avLst/>
          </a:prstGeom>
        </p:spPr>
        <p:txBody>
          <a:bodyPr/>
          <a:lstStyle>
            <a:lvl1pPr>
              <a:defRPr>
                <a:latin typeface="+mj-lt"/>
                <a:ea typeface="+mn-ea"/>
              </a:defRPr>
            </a:lvl1pPr>
          </a:lstStyle>
          <a:p>
            <a:endParaRPr lang="zh-CN" altLang="en-US"/>
          </a:p>
        </p:txBody>
      </p:sp>
      <p:sp>
        <p:nvSpPr>
          <p:cNvPr id="32" name="文本占位符 25">
            <a:extLst>
              <a:ext uri="{FF2B5EF4-FFF2-40B4-BE49-F238E27FC236}">
                <a16:creationId xmlns:a16="http://schemas.microsoft.com/office/drawing/2014/main" id="{AA4323D3-5F72-401C-AE3E-93F03B1DE79B}"/>
              </a:ext>
            </a:extLst>
          </p:cNvPr>
          <p:cNvSpPr>
            <a:spLocks noGrp="1"/>
          </p:cNvSpPr>
          <p:nvPr userDrawn="1">
            <p:ph type="body" sz="quarter" idx="19"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50" name="直接连接符 49">
            <a:extLst>
              <a:ext uri="{FF2B5EF4-FFF2-40B4-BE49-F238E27FC236}">
                <a16:creationId xmlns:a16="http://schemas.microsoft.com/office/drawing/2014/main" id="{48763898-C291-402F-9827-A6DBB93BDF17}"/>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51" name="图形 13">
            <a:extLst>
              <a:ext uri="{FF2B5EF4-FFF2-40B4-BE49-F238E27FC236}">
                <a16:creationId xmlns:a16="http://schemas.microsoft.com/office/drawing/2014/main" id="{DFCA6D62-D016-441C-AA9F-BA440CDE2DD8}"/>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52" name="任意多边形: 形状 51">
              <a:extLst>
                <a:ext uri="{FF2B5EF4-FFF2-40B4-BE49-F238E27FC236}">
                  <a16:creationId xmlns:a16="http://schemas.microsoft.com/office/drawing/2014/main" id="{EB1001D8-279C-414C-92F2-4DEF246BB8DD}"/>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53" name="任意多边形: 形状 52">
              <a:extLst>
                <a:ext uri="{FF2B5EF4-FFF2-40B4-BE49-F238E27FC236}">
                  <a16:creationId xmlns:a16="http://schemas.microsoft.com/office/drawing/2014/main" id="{230E9C56-5E6B-4EFF-A82E-C69523461927}"/>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54" name="任意多边形: 形状 53">
              <a:extLst>
                <a:ext uri="{FF2B5EF4-FFF2-40B4-BE49-F238E27FC236}">
                  <a16:creationId xmlns:a16="http://schemas.microsoft.com/office/drawing/2014/main" id="{90A43D65-615B-407C-99EA-00CF9F984AAC}"/>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55" name="任意多边形: 形状 54">
              <a:extLst>
                <a:ext uri="{FF2B5EF4-FFF2-40B4-BE49-F238E27FC236}">
                  <a16:creationId xmlns:a16="http://schemas.microsoft.com/office/drawing/2014/main" id="{DAA1D6E6-8989-469F-B0AC-FA710A6F46C3}"/>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56" name="任意多边形: 形状 55">
              <a:extLst>
                <a:ext uri="{FF2B5EF4-FFF2-40B4-BE49-F238E27FC236}">
                  <a16:creationId xmlns:a16="http://schemas.microsoft.com/office/drawing/2014/main" id="{B0ECD888-02CA-4C90-8823-5306B529E0FB}"/>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57" name="任意多边形: 形状 56">
              <a:extLst>
                <a:ext uri="{FF2B5EF4-FFF2-40B4-BE49-F238E27FC236}">
                  <a16:creationId xmlns:a16="http://schemas.microsoft.com/office/drawing/2014/main" id="{C53A7807-0B95-42F5-BBFD-80B8572A1733}"/>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58" name="矩形 57">
            <a:extLst>
              <a:ext uri="{FF2B5EF4-FFF2-40B4-BE49-F238E27FC236}">
                <a16:creationId xmlns:a16="http://schemas.microsoft.com/office/drawing/2014/main" id="{EF9175CC-47EF-4B5F-90C3-5E5DA9705B50}"/>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33" name="组合 32">
            <a:extLst>
              <a:ext uri="{FF2B5EF4-FFF2-40B4-BE49-F238E27FC236}">
                <a16:creationId xmlns:a16="http://schemas.microsoft.com/office/drawing/2014/main" id="{00A1FEE0-60DF-4DFC-B7FA-F5741EEB16C2}"/>
              </a:ext>
            </a:extLst>
          </p:cNvPr>
          <p:cNvGrpSpPr/>
          <p:nvPr userDrawn="1"/>
        </p:nvGrpSpPr>
        <p:grpSpPr>
          <a:xfrm>
            <a:off x="11074399" y="306386"/>
            <a:ext cx="674689" cy="674689"/>
            <a:chOff x="11074399" y="306386"/>
            <a:chExt cx="674689" cy="674689"/>
          </a:xfrm>
        </p:grpSpPr>
        <p:sp>
          <p:nvSpPr>
            <p:cNvPr id="34" name="矩形: 圆角 33">
              <a:extLst>
                <a:ext uri="{FF2B5EF4-FFF2-40B4-BE49-F238E27FC236}">
                  <a16:creationId xmlns:a16="http://schemas.microsoft.com/office/drawing/2014/main" id="{5DEDCB98-4D6A-4B08-8538-00C4F5E36504}"/>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35" name="任意多边形: 形状 34">
              <a:extLst>
                <a:ext uri="{FF2B5EF4-FFF2-40B4-BE49-F238E27FC236}">
                  <a16:creationId xmlns:a16="http://schemas.microsoft.com/office/drawing/2014/main" id="{B0A3A3E8-A4E4-4C47-82C9-05E065B0156E}"/>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36" name="Freeform 193">
              <a:extLst>
                <a:ext uri="{FF2B5EF4-FFF2-40B4-BE49-F238E27FC236}">
                  <a16:creationId xmlns:a16="http://schemas.microsoft.com/office/drawing/2014/main" id="{179D9DB8-022E-4CF8-AFB9-E8A11FAC55AC}"/>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37" name="文本占位符 3">
            <a:extLst>
              <a:ext uri="{FF2B5EF4-FFF2-40B4-BE49-F238E27FC236}">
                <a16:creationId xmlns:a16="http://schemas.microsoft.com/office/drawing/2014/main" id="{AB15E2FF-7900-4A85-94F8-E9EDDC17593B}"/>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图片展示</a:t>
            </a:r>
          </a:p>
        </p:txBody>
      </p:sp>
    </p:spTree>
    <p:extLst>
      <p:ext uri="{BB962C8B-B14F-4D97-AF65-F5344CB8AC3E}">
        <p14:creationId xmlns:p14="http://schemas.microsoft.com/office/powerpoint/2010/main" val="3944621122"/>
      </p:ext>
    </p:extLst>
  </p:cSld>
  <p:clrMapOvr>
    <a:overrideClrMapping bg1="lt1" tx1="dk1" bg2="lt2" tx2="dk2" accent1="accent1" accent2="accent2" accent3="accent3" accent4="accent4" accent5="accent5" accent6="accent6" hlink="hlink" folHlink="folHlink"/>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手机样机">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3" name="图片占位符 2">
            <a:extLst>
              <a:ext uri="{FF2B5EF4-FFF2-40B4-BE49-F238E27FC236}">
                <a16:creationId xmlns:a16="http://schemas.microsoft.com/office/drawing/2014/main" id="{F59C656B-2C4A-434D-9F1A-4BF2886DB2DE}"/>
              </a:ext>
            </a:extLst>
          </p:cNvPr>
          <p:cNvSpPr>
            <a:spLocks noGrp="1"/>
          </p:cNvSpPr>
          <p:nvPr>
            <p:ph type="pic" sz="quarter" idx="24"/>
          </p:nvPr>
        </p:nvSpPr>
        <p:spPr>
          <a:xfrm>
            <a:off x="966632" y="1218098"/>
            <a:ext cx="2154780" cy="4656945"/>
          </a:xfrm>
          <a:prstGeom prst="roundRect">
            <a:avLst>
              <a:gd name="adj" fmla="val 11034"/>
            </a:avLst>
          </a:prstGeom>
        </p:spPr>
        <p:txBody>
          <a:bodyPr/>
          <a:lstStyle>
            <a:lvl1pPr>
              <a:defRPr>
                <a:latin typeface="+mj-lt"/>
              </a:defRPr>
            </a:lvl1pPr>
          </a:lstStyle>
          <a:p>
            <a:endParaRPr lang="zh-CN" altLang="en-US"/>
          </a:p>
        </p:txBody>
      </p:sp>
      <p:grpSp>
        <p:nvGrpSpPr>
          <p:cNvPr id="19" name="组合 18">
            <a:extLst>
              <a:ext uri="{FF2B5EF4-FFF2-40B4-BE49-F238E27FC236}">
                <a16:creationId xmlns:a16="http://schemas.microsoft.com/office/drawing/2014/main" id="{95240F32-3C01-4820-A397-19DA4A7B4C7B}"/>
              </a:ext>
            </a:extLst>
          </p:cNvPr>
          <p:cNvGrpSpPr/>
          <p:nvPr userDrawn="1"/>
        </p:nvGrpSpPr>
        <p:grpSpPr>
          <a:xfrm>
            <a:off x="11074399" y="306386"/>
            <a:ext cx="674689" cy="674689"/>
            <a:chOff x="11074399" y="306386"/>
            <a:chExt cx="674689" cy="674689"/>
          </a:xfrm>
        </p:grpSpPr>
        <p:sp>
          <p:nvSpPr>
            <p:cNvPr id="20" name="矩形: 圆角 19">
              <a:extLst>
                <a:ext uri="{FF2B5EF4-FFF2-40B4-BE49-F238E27FC236}">
                  <a16:creationId xmlns:a16="http://schemas.microsoft.com/office/drawing/2014/main" id="{88EFFFB5-B06A-4A93-82BD-6BF23D44473C}"/>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21" name="任意多边形: 形状 20">
              <a:extLst>
                <a:ext uri="{FF2B5EF4-FFF2-40B4-BE49-F238E27FC236}">
                  <a16:creationId xmlns:a16="http://schemas.microsoft.com/office/drawing/2014/main" id="{A0A2314A-CA3F-4052-8791-C744235C79E3}"/>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22" name="Freeform 193">
              <a:extLst>
                <a:ext uri="{FF2B5EF4-FFF2-40B4-BE49-F238E27FC236}">
                  <a16:creationId xmlns:a16="http://schemas.microsoft.com/office/drawing/2014/main" id="{26F7B4CC-4A28-42B4-B412-37FD01389435}"/>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23" name="文本占位符 3">
            <a:extLst>
              <a:ext uri="{FF2B5EF4-FFF2-40B4-BE49-F238E27FC236}">
                <a16:creationId xmlns:a16="http://schemas.microsoft.com/office/drawing/2014/main" id="{00AC2220-A6AF-4288-BABD-D9C1226D2508}"/>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507534772"/>
      </p:ext>
    </p:extLst>
  </p:cSld>
  <p:clrMapOvr>
    <a:overrideClrMapping bg1="lt1" tx1="dk1" bg2="lt2" tx2="dk2" accent1="accent1" accent2="accent2" accent3="accent3" accent4="accent4" accent5="accent5" accent6="accent6" hlink="hlink" folHlink="folHlink"/>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参考文献页">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18" name="组合 17">
            <a:extLst>
              <a:ext uri="{FF2B5EF4-FFF2-40B4-BE49-F238E27FC236}">
                <a16:creationId xmlns:a16="http://schemas.microsoft.com/office/drawing/2014/main" id="{4997E261-E769-470F-B8B2-6D2987339066}"/>
              </a:ext>
            </a:extLst>
          </p:cNvPr>
          <p:cNvGrpSpPr/>
          <p:nvPr userDrawn="1"/>
        </p:nvGrpSpPr>
        <p:grpSpPr>
          <a:xfrm>
            <a:off x="442913" y="306386"/>
            <a:ext cx="674689" cy="674689"/>
            <a:chOff x="7733351" y="-30959"/>
            <a:chExt cx="674689" cy="674689"/>
          </a:xfrm>
        </p:grpSpPr>
        <p:sp>
          <p:nvSpPr>
            <p:cNvPr id="19" name="矩形: 圆角 18">
              <a:extLst>
                <a:ext uri="{FF2B5EF4-FFF2-40B4-BE49-F238E27FC236}">
                  <a16:creationId xmlns:a16="http://schemas.microsoft.com/office/drawing/2014/main" id="{81014810-2F85-4F9F-8892-9CA04F4A9DE1}"/>
                </a:ext>
              </a:extLst>
            </p:cNvPr>
            <p:cNvSpPr/>
            <p:nvPr userDrawn="1"/>
          </p:nvSpPr>
          <p:spPr>
            <a:xfrm>
              <a:off x="7733351" y="-30959"/>
              <a:ext cx="674689" cy="67468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20" name="任意多边形: 形状 19">
              <a:extLst>
                <a:ext uri="{FF2B5EF4-FFF2-40B4-BE49-F238E27FC236}">
                  <a16:creationId xmlns:a16="http://schemas.microsoft.com/office/drawing/2014/main" id="{D4FA0477-0252-46A6-B566-2B17A8EE789F}"/>
                </a:ext>
              </a:extLst>
            </p:cNvPr>
            <p:cNvSpPr/>
            <p:nvPr/>
          </p:nvSpPr>
          <p:spPr>
            <a:xfrm>
              <a:off x="7920659" y="78478"/>
              <a:ext cx="487381" cy="565252"/>
            </a:xfrm>
            <a:custGeom>
              <a:avLst/>
              <a:gdLst>
                <a:gd name="connsiteX0" fmla="*/ 111385 w 487381"/>
                <a:gd name="connsiteY0" fmla="*/ 0 h 565252"/>
                <a:gd name="connsiteX1" fmla="*/ 176828 w 487381"/>
                <a:gd name="connsiteY1" fmla="*/ 0 h 565252"/>
                <a:gd name="connsiteX2" fmla="*/ 230738 w 487381"/>
                <a:gd name="connsiteY2" fmla="*/ 40414 h 565252"/>
                <a:gd name="connsiteX3" fmla="*/ 288213 w 487381"/>
                <a:gd name="connsiteY3" fmla="*/ 40414 h 565252"/>
                <a:gd name="connsiteX4" fmla="*/ 288213 w 487381"/>
                <a:gd name="connsiteY4" fmla="*/ 44251 h 565252"/>
                <a:gd name="connsiteX5" fmla="*/ 292846 w 487381"/>
                <a:gd name="connsiteY5" fmla="*/ 44251 h 565252"/>
                <a:gd name="connsiteX6" fmla="*/ 292846 w 487381"/>
                <a:gd name="connsiteY6" fmla="*/ 48090 h 565252"/>
                <a:gd name="connsiteX7" fmla="*/ 297479 w 487381"/>
                <a:gd name="connsiteY7" fmla="*/ 48090 h 565252"/>
                <a:gd name="connsiteX8" fmla="*/ 297479 w 487381"/>
                <a:gd name="connsiteY8" fmla="*/ 51928 h 565252"/>
                <a:gd name="connsiteX9" fmla="*/ 302112 w 487381"/>
                <a:gd name="connsiteY9" fmla="*/ 51928 h 565252"/>
                <a:gd name="connsiteX10" fmla="*/ 302112 w 487381"/>
                <a:gd name="connsiteY10" fmla="*/ 55768 h 565252"/>
                <a:gd name="connsiteX11" fmla="*/ 306746 w 487381"/>
                <a:gd name="connsiteY11" fmla="*/ 55768 h 565252"/>
                <a:gd name="connsiteX12" fmla="*/ 306746 w 487381"/>
                <a:gd name="connsiteY12" fmla="*/ 59606 h 565252"/>
                <a:gd name="connsiteX13" fmla="*/ 311378 w 487381"/>
                <a:gd name="connsiteY13" fmla="*/ 59606 h 565252"/>
                <a:gd name="connsiteX14" fmla="*/ 311378 w 487381"/>
                <a:gd name="connsiteY14" fmla="*/ 63445 h 565252"/>
                <a:gd name="connsiteX15" fmla="*/ 316011 w 487381"/>
                <a:gd name="connsiteY15" fmla="*/ 63445 h 565252"/>
                <a:gd name="connsiteX16" fmla="*/ 316011 w 487381"/>
                <a:gd name="connsiteY16" fmla="*/ 67284 h 565252"/>
                <a:gd name="connsiteX17" fmla="*/ 320644 w 487381"/>
                <a:gd name="connsiteY17" fmla="*/ 67284 h 565252"/>
                <a:gd name="connsiteX18" fmla="*/ 320644 w 487381"/>
                <a:gd name="connsiteY18" fmla="*/ 71123 h 565252"/>
                <a:gd name="connsiteX19" fmla="*/ 325277 w 487381"/>
                <a:gd name="connsiteY19" fmla="*/ 71123 h 565252"/>
                <a:gd name="connsiteX20" fmla="*/ 325277 w 487381"/>
                <a:gd name="connsiteY20" fmla="*/ 74962 h 565252"/>
                <a:gd name="connsiteX21" fmla="*/ 329911 w 487381"/>
                <a:gd name="connsiteY21" fmla="*/ 74962 h 565252"/>
                <a:gd name="connsiteX22" fmla="*/ 329911 w 487381"/>
                <a:gd name="connsiteY22" fmla="*/ 78801 h 565252"/>
                <a:gd name="connsiteX23" fmla="*/ 334544 w 487381"/>
                <a:gd name="connsiteY23" fmla="*/ 78801 h 565252"/>
                <a:gd name="connsiteX24" fmla="*/ 334544 w 487381"/>
                <a:gd name="connsiteY24" fmla="*/ 82640 h 565252"/>
                <a:gd name="connsiteX25" fmla="*/ 339177 w 487381"/>
                <a:gd name="connsiteY25" fmla="*/ 82640 h 565252"/>
                <a:gd name="connsiteX26" fmla="*/ 339177 w 487381"/>
                <a:gd name="connsiteY26" fmla="*/ 86479 h 565252"/>
                <a:gd name="connsiteX27" fmla="*/ 343810 w 487381"/>
                <a:gd name="connsiteY27" fmla="*/ 86479 h 565252"/>
                <a:gd name="connsiteX28" fmla="*/ 343810 w 487381"/>
                <a:gd name="connsiteY28" fmla="*/ 90318 h 565252"/>
                <a:gd name="connsiteX29" fmla="*/ 348443 w 487381"/>
                <a:gd name="connsiteY29" fmla="*/ 90318 h 565252"/>
                <a:gd name="connsiteX30" fmla="*/ 348443 w 487381"/>
                <a:gd name="connsiteY30" fmla="*/ 94156 h 565252"/>
                <a:gd name="connsiteX31" fmla="*/ 353076 w 487381"/>
                <a:gd name="connsiteY31" fmla="*/ 94156 h 565252"/>
                <a:gd name="connsiteX32" fmla="*/ 353076 w 487381"/>
                <a:gd name="connsiteY32" fmla="*/ 97996 h 565252"/>
                <a:gd name="connsiteX33" fmla="*/ 357710 w 487381"/>
                <a:gd name="connsiteY33" fmla="*/ 97996 h 565252"/>
                <a:gd name="connsiteX34" fmla="*/ 357710 w 487381"/>
                <a:gd name="connsiteY34" fmla="*/ 101834 h 565252"/>
                <a:gd name="connsiteX35" fmla="*/ 362342 w 487381"/>
                <a:gd name="connsiteY35" fmla="*/ 101834 h 565252"/>
                <a:gd name="connsiteX36" fmla="*/ 362342 w 487381"/>
                <a:gd name="connsiteY36" fmla="*/ 105673 h 565252"/>
                <a:gd name="connsiteX37" fmla="*/ 366975 w 487381"/>
                <a:gd name="connsiteY37" fmla="*/ 105673 h 565252"/>
                <a:gd name="connsiteX38" fmla="*/ 366975 w 487381"/>
                <a:gd name="connsiteY38" fmla="*/ 109512 h 565252"/>
                <a:gd name="connsiteX39" fmla="*/ 371608 w 487381"/>
                <a:gd name="connsiteY39" fmla="*/ 109512 h 565252"/>
                <a:gd name="connsiteX40" fmla="*/ 371608 w 487381"/>
                <a:gd name="connsiteY40" fmla="*/ 113351 h 565252"/>
                <a:gd name="connsiteX41" fmla="*/ 376241 w 487381"/>
                <a:gd name="connsiteY41" fmla="*/ 113351 h 565252"/>
                <a:gd name="connsiteX42" fmla="*/ 376241 w 487381"/>
                <a:gd name="connsiteY42" fmla="*/ 117190 h 565252"/>
                <a:gd name="connsiteX43" fmla="*/ 380875 w 487381"/>
                <a:gd name="connsiteY43" fmla="*/ 117190 h 565252"/>
                <a:gd name="connsiteX44" fmla="*/ 380875 w 487381"/>
                <a:gd name="connsiteY44" fmla="*/ 121029 h 565252"/>
                <a:gd name="connsiteX45" fmla="*/ 385508 w 487381"/>
                <a:gd name="connsiteY45" fmla="*/ 121029 h 565252"/>
                <a:gd name="connsiteX46" fmla="*/ 385508 w 487381"/>
                <a:gd name="connsiteY46" fmla="*/ 124868 h 565252"/>
                <a:gd name="connsiteX47" fmla="*/ 390141 w 487381"/>
                <a:gd name="connsiteY47" fmla="*/ 124868 h 565252"/>
                <a:gd name="connsiteX48" fmla="*/ 390141 w 487381"/>
                <a:gd name="connsiteY48" fmla="*/ 128706 h 565252"/>
                <a:gd name="connsiteX49" fmla="*/ 394774 w 487381"/>
                <a:gd name="connsiteY49" fmla="*/ 128706 h 565252"/>
                <a:gd name="connsiteX50" fmla="*/ 394774 w 487381"/>
                <a:gd name="connsiteY50" fmla="*/ 132546 h 565252"/>
                <a:gd name="connsiteX51" fmla="*/ 399407 w 487381"/>
                <a:gd name="connsiteY51" fmla="*/ 132546 h 565252"/>
                <a:gd name="connsiteX52" fmla="*/ 399407 w 487381"/>
                <a:gd name="connsiteY52" fmla="*/ 136384 h 565252"/>
                <a:gd name="connsiteX53" fmla="*/ 404041 w 487381"/>
                <a:gd name="connsiteY53" fmla="*/ 136384 h 565252"/>
                <a:gd name="connsiteX54" fmla="*/ 404041 w 487381"/>
                <a:gd name="connsiteY54" fmla="*/ 140223 h 565252"/>
                <a:gd name="connsiteX55" fmla="*/ 408674 w 487381"/>
                <a:gd name="connsiteY55" fmla="*/ 140223 h 565252"/>
                <a:gd name="connsiteX56" fmla="*/ 408674 w 487381"/>
                <a:gd name="connsiteY56" fmla="*/ 144063 h 565252"/>
                <a:gd name="connsiteX57" fmla="*/ 413307 w 487381"/>
                <a:gd name="connsiteY57" fmla="*/ 144063 h 565252"/>
                <a:gd name="connsiteX58" fmla="*/ 413307 w 487381"/>
                <a:gd name="connsiteY58" fmla="*/ 147902 h 565252"/>
                <a:gd name="connsiteX59" fmla="*/ 417939 w 487381"/>
                <a:gd name="connsiteY59" fmla="*/ 147902 h 565252"/>
                <a:gd name="connsiteX60" fmla="*/ 417939 w 487381"/>
                <a:gd name="connsiteY60" fmla="*/ 151740 h 565252"/>
                <a:gd name="connsiteX61" fmla="*/ 422572 w 487381"/>
                <a:gd name="connsiteY61" fmla="*/ 151740 h 565252"/>
                <a:gd name="connsiteX62" fmla="*/ 422572 w 487381"/>
                <a:gd name="connsiteY62" fmla="*/ 155580 h 565252"/>
                <a:gd name="connsiteX63" fmla="*/ 427206 w 487381"/>
                <a:gd name="connsiteY63" fmla="*/ 155580 h 565252"/>
                <a:gd name="connsiteX64" fmla="*/ 427206 w 487381"/>
                <a:gd name="connsiteY64" fmla="*/ 159418 h 565252"/>
                <a:gd name="connsiteX65" fmla="*/ 431839 w 487381"/>
                <a:gd name="connsiteY65" fmla="*/ 159418 h 565252"/>
                <a:gd name="connsiteX66" fmla="*/ 431839 w 487381"/>
                <a:gd name="connsiteY66" fmla="*/ 163257 h 565252"/>
                <a:gd name="connsiteX67" fmla="*/ 436472 w 487381"/>
                <a:gd name="connsiteY67" fmla="*/ 163257 h 565252"/>
                <a:gd name="connsiteX68" fmla="*/ 436472 w 487381"/>
                <a:gd name="connsiteY68" fmla="*/ 167097 h 565252"/>
                <a:gd name="connsiteX69" fmla="*/ 441105 w 487381"/>
                <a:gd name="connsiteY69" fmla="*/ 167097 h 565252"/>
                <a:gd name="connsiteX70" fmla="*/ 441105 w 487381"/>
                <a:gd name="connsiteY70" fmla="*/ 170935 h 565252"/>
                <a:gd name="connsiteX71" fmla="*/ 445738 w 487381"/>
                <a:gd name="connsiteY71" fmla="*/ 170935 h 565252"/>
                <a:gd name="connsiteX72" fmla="*/ 445738 w 487381"/>
                <a:gd name="connsiteY72" fmla="*/ 174774 h 565252"/>
                <a:gd name="connsiteX73" fmla="*/ 450371 w 487381"/>
                <a:gd name="connsiteY73" fmla="*/ 174774 h 565252"/>
                <a:gd name="connsiteX74" fmla="*/ 450371 w 487381"/>
                <a:gd name="connsiteY74" fmla="*/ 178613 h 565252"/>
                <a:gd name="connsiteX75" fmla="*/ 455005 w 487381"/>
                <a:gd name="connsiteY75" fmla="*/ 178613 h 565252"/>
                <a:gd name="connsiteX76" fmla="*/ 455005 w 487381"/>
                <a:gd name="connsiteY76" fmla="*/ 182452 h 565252"/>
                <a:gd name="connsiteX77" fmla="*/ 459638 w 487381"/>
                <a:gd name="connsiteY77" fmla="*/ 182452 h 565252"/>
                <a:gd name="connsiteX78" fmla="*/ 459638 w 487381"/>
                <a:gd name="connsiteY78" fmla="*/ 186291 h 565252"/>
                <a:gd name="connsiteX79" fmla="*/ 464271 w 487381"/>
                <a:gd name="connsiteY79" fmla="*/ 186291 h 565252"/>
                <a:gd name="connsiteX80" fmla="*/ 464271 w 487381"/>
                <a:gd name="connsiteY80" fmla="*/ 190130 h 565252"/>
                <a:gd name="connsiteX81" fmla="*/ 468903 w 487381"/>
                <a:gd name="connsiteY81" fmla="*/ 190130 h 565252"/>
                <a:gd name="connsiteX82" fmla="*/ 468903 w 487381"/>
                <a:gd name="connsiteY82" fmla="*/ 193968 h 565252"/>
                <a:gd name="connsiteX83" fmla="*/ 473536 w 487381"/>
                <a:gd name="connsiteY83" fmla="*/ 193968 h 565252"/>
                <a:gd name="connsiteX84" fmla="*/ 473536 w 487381"/>
                <a:gd name="connsiteY84" fmla="*/ 197808 h 565252"/>
                <a:gd name="connsiteX85" fmla="*/ 478170 w 487381"/>
                <a:gd name="connsiteY85" fmla="*/ 197808 h 565252"/>
                <a:gd name="connsiteX86" fmla="*/ 478170 w 487381"/>
                <a:gd name="connsiteY86" fmla="*/ 201646 h 565252"/>
                <a:gd name="connsiteX87" fmla="*/ 482803 w 487381"/>
                <a:gd name="connsiteY87" fmla="*/ 201646 h 565252"/>
                <a:gd name="connsiteX88" fmla="*/ 482803 w 487381"/>
                <a:gd name="connsiteY88" fmla="*/ 205485 h 565252"/>
                <a:gd name="connsiteX89" fmla="*/ 487381 w 487381"/>
                <a:gd name="connsiteY89" fmla="*/ 205485 h 565252"/>
                <a:gd name="connsiteX90" fmla="*/ 487381 w 487381"/>
                <a:gd name="connsiteY90" fmla="*/ 472853 h 565252"/>
                <a:gd name="connsiteX91" fmla="*/ 394982 w 487381"/>
                <a:gd name="connsiteY91" fmla="*/ 565252 h 565252"/>
                <a:gd name="connsiteX92" fmla="*/ 162159 w 487381"/>
                <a:gd name="connsiteY92" fmla="*/ 565252 h 565252"/>
                <a:gd name="connsiteX93" fmla="*/ 162159 w 487381"/>
                <a:gd name="connsiteY93" fmla="*/ 563504 h 565252"/>
                <a:gd name="connsiteX94" fmla="*/ 157526 w 487381"/>
                <a:gd name="connsiteY94" fmla="*/ 563504 h 565252"/>
                <a:gd name="connsiteX95" fmla="*/ 157526 w 487381"/>
                <a:gd name="connsiteY95" fmla="*/ 559665 h 565252"/>
                <a:gd name="connsiteX96" fmla="*/ 152893 w 487381"/>
                <a:gd name="connsiteY96" fmla="*/ 559665 h 565252"/>
                <a:gd name="connsiteX97" fmla="*/ 152893 w 487381"/>
                <a:gd name="connsiteY97" fmla="*/ 555826 h 565252"/>
                <a:gd name="connsiteX98" fmla="*/ 148259 w 487381"/>
                <a:gd name="connsiteY98" fmla="*/ 555826 h 565252"/>
                <a:gd name="connsiteX99" fmla="*/ 148259 w 487381"/>
                <a:gd name="connsiteY99" fmla="*/ 551987 h 565252"/>
                <a:gd name="connsiteX100" fmla="*/ 143627 w 487381"/>
                <a:gd name="connsiteY100" fmla="*/ 551987 h 565252"/>
                <a:gd name="connsiteX101" fmla="*/ 143627 w 487381"/>
                <a:gd name="connsiteY101" fmla="*/ 548148 h 565252"/>
                <a:gd name="connsiteX102" fmla="*/ 138994 w 487381"/>
                <a:gd name="connsiteY102" fmla="*/ 548148 h 565252"/>
                <a:gd name="connsiteX103" fmla="*/ 138994 w 487381"/>
                <a:gd name="connsiteY103" fmla="*/ 544309 h 565252"/>
                <a:gd name="connsiteX104" fmla="*/ 134360 w 487381"/>
                <a:gd name="connsiteY104" fmla="*/ 544309 h 565252"/>
                <a:gd name="connsiteX105" fmla="*/ 134360 w 487381"/>
                <a:gd name="connsiteY105" fmla="*/ 540471 h 565252"/>
                <a:gd name="connsiteX106" fmla="*/ 129727 w 487381"/>
                <a:gd name="connsiteY106" fmla="*/ 540471 h 565252"/>
                <a:gd name="connsiteX107" fmla="*/ 129727 w 487381"/>
                <a:gd name="connsiteY107" fmla="*/ 536631 h 565252"/>
                <a:gd name="connsiteX108" fmla="*/ 125094 w 487381"/>
                <a:gd name="connsiteY108" fmla="*/ 536631 h 565252"/>
                <a:gd name="connsiteX109" fmla="*/ 125094 w 487381"/>
                <a:gd name="connsiteY109" fmla="*/ 532793 h 565252"/>
                <a:gd name="connsiteX110" fmla="*/ 120461 w 487381"/>
                <a:gd name="connsiteY110" fmla="*/ 532793 h 565252"/>
                <a:gd name="connsiteX111" fmla="*/ 120461 w 487381"/>
                <a:gd name="connsiteY111" fmla="*/ 528954 h 565252"/>
                <a:gd name="connsiteX112" fmla="*/ 115829 w 487381"/>
                <a:gd name="connsiteY112" fmla="*/ 528954 h 565252"/>
                <a:gd name="connsiteX113" fmla="*/ 115829 w 487381"/>
                <a:gd name="connsiteY113" fmla="*/ 525115 h 565252"/>
                <a:gd name="connsiteX114" fmla="*/ 111195 w 487381"/>
                <a:gd name="connsiteY114" fmla="*/ 525115 h 565252"/>
                <a:gd name="connsiteX115" fmla="*/ 111195 w 487381"/>
                <a:gd name="connsiteY115" fmla="*/ 521276 h 565252"/>
                <a:gd name="connsiteX116" fmla="*/ 106562 w 487381"/>
                <a:gd name="connsiteY116" fmla="*/ 521276 h 565252"/>
                <a:gd name="connsiteX117" fmla="*/ 106562 w 487381"/>
                <a:gd name="connsiteY117" fmla="*/ 517438 h 565252"/>
                <a:gd name="connsiteX118" fmla="*/ 101928 w 487381"/>
                <a:gd name="connsiteY118" fmla="*/ 517438 h 565252"/>
                <a:gd name="connsiteX119" fmla="*/ 101928 w 487381"/>
                <a:gd name="connsiteY119" fmla="*/ 513598 h 565252"/>
                <a:gd name="connsiteX120" fmla="*/ 97295 w 487381"/>
                <a:gd name="connsiteY120" fmla="*/ 513598 h 565252"/>
                <a:gd name="connsiteX121" fmla="*/ 97295 w 487381"/>
                <a:gd name="connsiteY121" fmla="*/ 509759 h 565252"/>
                <a:gd name="connsiteX122" fmla="*/ 92663 w 487381"/>
                <a:gd name="connsiteY122" fmla="*/ 509759 h 565252"/>
                <a:gd name="connsiteX123" fmla="*/ 92663 w 487381"/>
                <a:gd name="connsiteY123" fmla="*/ 505921 h 565252"/>
                <a:gd name="connsiteX124" fmla="*/ 88029 w 487381"/>
                <a:gd name="connsiteY124" fmla="*/ 505921 h 565252"/>
                <a:gd name="connsiteX125" fmla="*/ 88029 w 487381"/>
                <a:gd name="connsiteY125" fmla="*/ 502081 h 565252"/>
                <a:gd name="connsiteX126" fmla="*/ 83396 w 487381"/>
                <a:gd name="connsiteY126" fmla="*/ 502081 h 565252"/>
                <a:gd name="connsiteX127" fmla="*/ 83396 w 487381"/>
                <a:gd name="connsiteY127" fmla="*/ 498243 h 565252"/>
                <a:gd name="connsiteX128" fmla="*/ 78763 w 487381"/>
                <a:gd name="connsiteY128" fmla="*/ 498243 h 565252"/>
                <a:gd name="connsiteX129" fmla="*/ 78763 w 487381"/>
                <a:gd name="connsiteY129" fmla="*/ 494404 h 565252"/>
                <a:gd name="connsiteX130" fmla="*/ 74129 w 487381"/>
                <a:gd name="connsiteY130" fmla="*/ 494404 h 565252"/>
                <a:gd name="connsiteX131" fmla="*/ 74129 w 487381"/>
                <a:gd name="connsiteY131" fmla="*/ 490565 h 565252"/>
                <a:gd name="connsiteX132" fmla="*/ 69497 w 487381"/>
                <a:gd name="connsiteY132" fmla="*/ 490565 h 565252"/>
                <a:gd name="connsiteX133" fmla="*/ 69497 w 487381"/>
                <a:gd name="connsiteY133" fmla="*/ 486726 h 565252"/>
                <a:gd name="connsiteX134" fmla="*/ 64864 w 487381"/>
                <a:gd name="connsiteY134" fmla="*/ 486726 h 565252"/>
                <a:gd name="connsiteX135" fmla="*/ 64864 w 487381"/>
                <a:gd name="connsiteY135" fmla="*/ 482887 h 565252"/>
                <a:gd name="connsiteX136" fmla="*/ 60231 w 487381"/>
                <a:gd name="connsiteY136" fmla="*/ 482887 h 565252"/>
                <a:gd name="connsiteX137" fmla="*/ 60231 w 487381"/>
                <a:gd name="connsiteY137" fmla="*/ 479048 h 565252"/>
                <a:gd name="connsiteX138" fmla="*/ 55598 w 487381"/>
                <a:gd name="connsiteY138" fmla="*/ 479048 h 565252"/>
                <a:gd name="connsiteX139" fmla="*/ 55598 w 487381"/>
                <a:gd name="connsiteY139" fmla="*/ 475210 h 565252"/>
                <a:gd name="connsiteX140" fmla="*/ 50964 w 487381"/>
                <a:gd name="connsiteY140" fmla="*/ 475210 h 565252"/>
                <a:gd name="connsiteX141" fmla="*/ 50964 w 487381"/>
                <a:gd name="connsiteY141" fmla="*/ 471370 h 565252"/>
                <a:gd name="connsiteX142" fmla="*/ 46331 w 487381"/>
                <a:gd name="connsiteY142" fmla="*/ 471370 h 565252"/>
                <a:gd name="connsiteX143" fmla="*/ 46331 w 487381"/>
                <a:gd name="connsiteY143" fmla="*/ 467531 h 565252"/>
                <a:gd name="connsiteX144" fmla="*/ 41699 w 487381"/>
                <a:gd name="connsiteY144" fmla="*/ 467531 h 565252"/>
                <a:gd name="connsiteX145" fmla="*/ 41699 w 487381"/>
                <a:gd name="connsiteY145" fmla="*/ 463693 h 565252"/>
                <a:gd name="connsiteX146" fmla="*/ 37065 w 487381"/>
                <a:gd name="connsiteY146" fmla="*/ 463693 h 565252"/>
                <a:gd name="connsiteX147" fmla="*/ 37065 w 487381"/>
                <a:gd name="connsiteY147" fmla="*/ 459853 h 565252"/>
                <a:gd name="connsiteX148" fmla="*/ 32432 w 487381"/>
                <a:gd name="connsiteY148" fmla="*/ 459853 h 565252"/>
                <a:gd name="connsiteX149" fmla="*/ 32432 w 487381"/>
                <a:gd name="connsiteY149" fmla="*/ 456015 h 565252"/>
                <a:gd name="connsiteX150" fmla="*/ 27799 w 487381"/>
                <a:gd name="connsiteY150" fmla="*/ 456015 h 565252"/>
                <a:gd name="connsiteX151" fmla="*/ 27799 w 487381"/>
                <a:gd name="connsiteY151" fmla="*/ 452176 h 565252"/>
                <a:gd name="connsiteX152" fmla="*/ 23165 w 487381"/>
                <a:gd name="connsiteY152" fmla="*/ 452176 h 565252"/>
                <a:gd name="connsiteX153" fmla="*/ 23165 w 487381"/>
                <a:gd name="connsiteY153" fmla="*/ 448337 h 565252"/>
                <a:gd name="connsiteX154" fmla="*/ 18533 w 487381"/>
                <a:gd name="connsiteY154" fmla="*/ 448337 h 565252"/>
                <a:gd name="connsiteX155" fmla="*/ 18533 w 487381"/>
                <a:gd name="connsiteY155" fmla="*/ 444498 h 565252"/>
                <a:gd name="connsiteX156" fmla="*/ 13900 w 487381"/>
                <a:gd name="connsiteY156" fmla="*/ 444498 h 565252"/>
                <a:gd name="connsiteX157" fmla="*/ 13900 w 487381"/>
                <a:gd name="connsiteY157" fmla="*/ 440660 h 565252"/>
                <a:gd name="connsiteX158" fmla="*/ 9267 w 487381"/>
                <a:gd name="connsiteY158" fmla="*/ 440660 h 565252"/>
                <a:gd name="connsiteX159" fmla="*/ 9267 w 487381"/>
                <a:gd name="connsiteY159" fmla="*/ 436820 h 565252"/>
                <a:gd name="connsiteX160" fmla="*/ 4634 w 487381"/>
                <a:gd name="connsiteY160" fmla="*/ 436820 h 565252"/>
                <a:gd name="connsiteX161" fmla="*/ 4634 w 487381"/>
                <a:gd name="connsiteY161" fmla="*/ 432982 h 565252"/>
                <a:gd name="connsiteX162" fmla="*/ 0 w 487381"/>
                <a:gd name="connsiteY162" fmla="*/ 432982 h 565252"/>
                <a:gd name="connsiteX163" fmla="*/ 0 w 487381"/>
                <a:gd name="connsiteY163" fmla="*/ 40414 h 565252"/>
                <a:gd name="connsiteX164" fmla="*/ 57475 w 487381"/>
                <a:gd name="connsiteY164" fmla="*/ 40414 h 56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87381" h="565252">
                  <a:moveTo>
                    <a:pt x="111385" y="0"/>
                  </a:moveTo>
                  <a:lnTo>
                    <a:pt x="176828" y="0"/>
                  </a:lnTo>
                  <a:lnTo>
                    <a:pt x="230738" y="40414"/>
                  </a:lnTo>
                  <a:lnTo>
                    <a:pt x="288213" y="40414"/>
                  </a:lnTo>
                  <a:lnTo>
                    <a:pt x="288213" y="44251"/>
                  </a:lnTo>
                  <a:lnTo>
                    <a:pt x="292846" y="44251"/>
                  </a:lnTo>
                  <a:lnTo>
                    <a:pt x="292846" y="48090"/>
                  </a:lnTo>
                  <a:lnTo>
                    <a:pt x="297479" y="48090"/>
                  </a:lnTo>
                  <a:lnTo>
                    <a:pt x="297479" y="51928"/>
                  </a:lnTo>
                  <a:lnTo>
                    <a:pt x="302112" y="51928"/>
                  </a:lnTo>
                  <a:lnTo>
                    <a:pt x="302112" y="55768"/>
                  </a:lnTo>
                  <a:lnTo>
                    <a:pt x="306746" y="55768"/>
                  </a:lnTo>
                  <a:lnTo>
                    <a:pt x="306746" y="59606"/>
                  </a:lnTo>
                  <a:lnTo>
                    <a:pt x="311378" y="59606"/>
                  </a:lnTo>
                  <a:lnTo>
                    <a:pt x="311378" y="63445"/>
                  </a:lnTo>
                  <a:lnTo>
                    <a:pt x="316011" y="63445"/>
                  </a:lnTo>
                  <a:lnTo>
                    <a:pt x="316011" y="67284"/>
                  </a:lnTo>
                  <a:lnTo>
                    <a:pt x="320644" y="67284"/>
                  </a:lnTo>
                  <a:lnTo>
                    <a:pt x="320644" y="71123"/>
                  </a:lnTo>
                  <a:lnTo>
                    <a:pt x="325277" y="71123"/>
                  </a:lnTo>
                  <a:lnTo>
                    <a:pt x="325277" y="74962"/>
                  </a:lnTo>
                  <a:lnTo>
                    <a:pt x="329911" y="74962"/>
                  </a:lnTo>
                  <a:lnTo>
                    <a:pt x="329911" y="78801"/>
                  </a:lnTo>
                  <a:lnTo>
                    <a:pt x="334544" y="78801"/>
                  </a:lnTo>
                  <a:lnTo>
                    <a:pt x="334544" y="82640"/>
                  </a:lnTo>
                  <a:lnTo>
                    <a:pt x="339177" y="82640"/>
                  </a:lnTo>
                  <a:lnTo>
                    <a:pt x="339177" y="86479"/>
                  </a:lnTo>
                  <a:lnTo>
                    <a:pt x="343810" y="86479"/>
                  </a:lnTo>
                  <a:lnTo>
                    <a:pt x="343810" y="90318"/>
                  </a:lnTo>
                  <a:lnTo>
                    <a:pt x="348443" y="90318"/>
                  </a:lnTo>
                  <a:lnTo>
                    <a:pt x="348443" y="94156"/>
                  </a:lnTo>
                  <a:lnTo>
                    <a:pt x="353076" y="94156"/>
                  </a:lnTo>
                  <a:lnTo>
                    <a:pt x="353076" y="97996"/>
                  </a:lnTo>
                  <a:lnTo>
                    <a:pt x="357710" y="97996"/>
                  </a:lnTo>
                  <a:lnTo>
                    <a:pt x="357710" y="101834"/>
                  </a:lnTo>
                  <a:lnTo>
                    <a:pt x="362342" y="101834"/>
                  </a:lnTo>
                  <a:lnTo>
                    <a:pt x="362342" y="105673"/>
                  </a:lnTo>
                  <a:lnTo>
                    <a:pt x="366975" y="105673"/>
                  </a:lnTo>
                  <a:lnTo>
                    <a:pt x="366975" y="109512"/>
                  </a:lnTo>
                  <a:lnTo>
                    <a:pt x="371608" y="109512"/>
                  </a:lnTo>
                  <a:lnTo>
                    <a:pt x="371608" y="113351"/>
                  </a:lnTo>
                  <a:lnTo>
                    <a:pt x="376241" y="113351"/>
                  </a:lnTo>
                  <a:lnTo>
                    <a:pt x="376241" y="117190"/>
                  </a:lnTo>
                  <a:lnTo>
                    <a:pt x="380875" y="117190"/>
                  </a:lnTo>
                  <a:lnTo>
                    <a:pt x="380875" y="121029"/>
                  </a:lnTo>
                  <a:lnTo>
                    <a:pt x="385508" y="121029"/>
                  </a:lnTo>
                  <a:lnTo>
                    <a:pt x="385508" y="124868"/>
                  </a:lnTo>
                  <a:lnTo>
                    <a:pt x="390141" y="124868"/>
                  </a:lnTo>
                  <a:lnTo>
                    <a:pt x="390141" y="128706"/>
                  </a:lnTo>
                  <a:lnTo>
                    <a:pt x="394774" y="128706"/>
                  </a:lnTo>
                  <a:lnTo>
                    <a:pt x="394774" y="132546"/>
                  </a:lnTo>
                  <a:lnTo>
                    <a:pt x="399407" y="132546"/>
                  </a:lnTo>
                  <a:lnTo>
                    <a:pt x="399407" y="136384"/>
                  </a:lnTo>
                  <a:lnTo>
                    <a:pt x="404041" y="136384"/>
                  </a:lnTo>
                  <a:lnTo>
                    <a:pt x="404041" y="140223"/>
                  </a:lnTo>
                  <a:lnTo>
                    <a:pt x="408674" y="140223"/>
                  </a:lnTo>
                  <a:lnTo>
                    <a:pt x="408674" y="144063"/>
                  </a:lnTo>
                  <a:lnTo>
                    <a:pt x="413307" y="144063"/>
                  </a:lnTo>
                  <a:lnTo>
                    <a:pt x="413307" y="147902"/>
                  </a:lnTo>
                  <a:lnTo>
                    <a:pt x="417939" y="147902"/>
                  </a:lnTo>
                  <a:lnTo>
                    <a:pt x="417939" y="151740"/>
                  </a:lnTo>
                  <a:lnTo>
                    <a:pt x="422572" y="151740"/>
                  </a:lnTo>
                  <a:lnTo>
                    <a:pt x="422572" y="155580"/>
                  </a:lnTo>
                  <a:lnTo>
                    <a:pt x="427206" y="155580"/>
                  </a:lnTo>
                  <a:lnTo>
                    <a:pt x="427206" y="159418"/>
                  </a:lnTo>
                  <a:lnTo>
                    <a:pt x="431839" y="159418"/>
                  </a:lnTo>
                  <a:lnTo>
                    <a:pt x="431839" y="163257"/>
                  </a:lnTo>
                  <a:lnTo>
                    <a:pt x="436472" y="163257"/>
                  </a:lnTo>
                  <a:lnTo>
                    <a:pt x="436472" y="167097"/>
                  </a:lnTo>
                  <a:lnTo>
                    <a:pt x="441105" y="167097"/>
                  </a:lnTo>
                  <a:lnTo>
                    <a:pt x="441105" y="170935"/>
                  </a:lnTo>
                  <a:lnTo>
                    <a:pt x="445738" y="170935"/>
                  </a:lnTo>
                  <a:lnTo>
                    <a:pt x="445738" y="174774"/>
                  </a:lnTo>
                  <a:lnTo>
                    <a:pt x="450371" y="174774"/>
                  </a:lnTo>
                  <a:lnTo>
                    <a:pt x="450371" y="178613"/>
                  </a:lnTo>
                  <a:lnTo>
                    <a:pt x="455005" y="178613"/>
                  </a:lnTo>
                  <a:lnTo>
                    <a:pt x="455005" y="182452"/>
                  </a:lnTo>
                  <a:lnTo>
                    <a:pt x="459638" y="182452"/>
                  </a:lnTo>
                  <a:lnTo>
                    <a:pt x="459638" y="186291"/>
                  </a:lnTo>
                  <a:lnTo>
                    <a:pt x="464271" y="186291"/>
                  </a:lnTo>
                  <a:lnTo>
                    <a:pt x="464271" y="190130"/>
                  </a:lnTo>
                  <a:lnTo>
                    <a:pt x="468903" y="190130"/>
                  </a:lnTo>
                  <a:lnTo>
                    <a:pt x="468903" y="193968"/>
                  </a:lnTo>
                  <a:lnTo>
                    <a:pt x="473536" y="193968"/>
                  </a:lnTo>
                  <a:lnTo>
                    <a:pt x="473536" y="197808"/>
                  </a:lnTo>
                  <a:lnTo>
                    <a:pt x="478170" y="197808"/>
                  </a:lnTo>
                  <a:lnTo>
                    <a:pt x="478170" y="201646"/>
                  </a:lnTo>
                  <a:lnTo>
                    <a:pt x="482803" y="201646"/>
                  </a:lnTo>
                  <a:lnTo>
                    <a:pt x="482803" y="205485"/>
                  </a:lnTo>
                  <a:lnTo>
                    <a:pt x="487381" y="205485"/>
                  </a:lnTo>
                  <a:lnTo>
                    <a:pt x="487381" y="472853"/>
                  </a:lnTo>
                  <a:cubicBezTo>
                    <a:pt x="487381" y="523884"/>
                    <a:pt x="446013" y="565252"/>
                    <a:pt x="394982" y="565252"/>
                  </a:cubicBezTo>
                  <a:lnTo>
                    <a:pt x="162159" y="565252"/>
                  </a:lnTo>
                  <a:lnTo>
                    <a:pt x="162159" y="563504"/>
                  </a:lnTo>
                  <a:lnTo>
                    <a:pt x="157526" y="563504"/>
                  </a:lnTo>
                  <a:lnTo>
                    <a:pt x="157526" y="559665"/>
                  </a:lnTo>
                  <a:lnTo>
                    <a:pt x="152893" y="559665"/>
                  </a:lnTo>
                  <a:lnTo>
                    <a:pt x="152893" y="555826"/>
                  </a:lnTo>
                  <a:lnTo>
                    <a:pt x="148259" y="555826"/>
                  </a:lnTo>
                  <a:lnTo>
                    <a:pt x="148259" y="551987"/>
                  </a:lnTo>
                  <a:lnTo>
                    <a:pt x="143627" y="551987"/>
                  </a:lnTo>
                  <a:lnTo>
                    <a:pt x="143627" y="548148"/>
                  </a:lnTo>
                  <a:lnTo>
                    <a:pt x="138994" y="548148"/>
                  </a:lnTo>
                  <a:lnTo>
                    <a:pt x="138994" y="544309"/>
                  </a:lnTo>
                  <a:lnTo>
                    <a:pt x="134360" y="544309"/>
                  </a:lnTo>
                  <a:lnTo>
                    <a:pt x="134360" y="540471"/>
                  </a:lnTo>
                  <a:lnTo>
                    <a:pt x="129727" y="540471"/>
                  </a:lnTo>
                  <a:lnTo>
                    <a:pt x="129727" y="536631"/>
                  </a:lnTo>
                  <a:lnTo>
                    <a:pt x="125094" y="536631"/>
                  </a:lnTo>
                  <a:lnTo>
                    <a:pt x="125094" y="532793"/>
                  </a:lnTo>
                  <a:lnTo>
                    <a:pt x="120461" y="532793"/>
                  </a:lnTo>
                  <a:lnTo>
                    <a:pt x="120461" y="528954"/>
                  </a:lnTo>
                  <a:lnTo>
                    <a:pt x="115829" y="528954"/>
                  </a:lnTo>
                  <a:lnTo>
                    <a:pt x="115829" y="525115"/>
                  </a:lnTo>
                  <a:lnTo>
                    <a:pt x="111195" y="525115"/>
                  </a:lnTo>
                  <a:lnTo>
                    <a:pt x="111195" y="521276"/>
                  </a:lnTo>
                  <a:lnTo>
                    <a:pt x="106562" y="521276"/>
                  </a:lnTo>
                  <a:lnTo>
                    <a:pt x="106562" y="517438"/>
                  </a:lnTo>
                  <a:lnTo>
                    <a:pt x="101928" y="517438"/>
                  </a:lnTo>
                  <a:lnTo>
                    <a:pt x="101928" y="513598"/>
                  </a:lnTo>
                  <a:lnTo>
                    <a:pt x="97295" y="513598"/>
                  </a:lnTo>
                  <a:lnTo>
                    <a:pt x="97295" y="509759"/>
                  </a:lnTo>
                  <a:lnTo>
                    <a:pt x="92663" y="509759"/>
                  </a:lnTo>
                  <a:lnTo>
                    <a:pt x="92663" y="505921"/>
                  </a:lnTo>
                  <a:lnTo>
                    <a:pt x="88029" y="505921"/>
                  </a:lnTo>
                  <a:lnTo>
                    <a:pt x="88029" y="502081"/>
                  </a:lnTo>
                  <a:lnTo>
                    <a:pt x="83396" y="502081"/>
                  </a:lnTo>
                  <a:lnTo>
                    <a:pt x="83396" y="498243"/>
                  </a:lnTo>
                  <a:lnTo>
                    <a:pt x="78763" y="498243"/>
                  </a:lnTo>
                  <a:lnTo>
                    <a:pt x="78763" y="494404"/>
                  </a:lnTo>
                  <a:lnTo>
                    <a:pt x="74129" y="494404"/>
                  </a:lnTo>
                  <a:lnTo>
                    <a:pt x="74129" y="490565"/>
                  </a:lnTo>
                  <a:lnTo>
                    <a:pt x="69497" y="490565"/>
                  </a:lnTo>
                  <a:lnTo>
                    <a:pt x="69497" y="486726"/>
                  </a:lnTo>
                  <a:lnTo>
                    <a:pt x="64864" y="486726"/>
                  </a:lnTo>
                  <a:lnTo>
                    <a:pt x="64864" y="482887"/>
                  </a:lnTo>
                  <a:lnTo>
                    <a:pt x="60231" y="482887"/>
                  </a:lnTo>
                  <a:lnTo>
                    <a:pt x="60231" y="479048"/>
                  </a:lnTo>
                  <a:lnTo>
                    <a:pt x="55598" y="479048"/>
                  </a:lnTo>
                  <a:lnTo>
                    <a:pt x="55598" y="475210"/>
                  </a:lnTo>
                  <a:lnTo>
                    <a:pt x="50964" y="475210"/>
                  </a:lnTo>
                  <a:lnTo>
                    <a:pt x="50964" y="471370"/>
                  </a:lnTo>
                  <a:lnTo>
                    <a:pt x="46331" y="471370"/>
                  </a:lnTo>
                  <a:lnTo>
                    <a:pt x="46331" y="467531"/>
                  </a:lnTo>
                  <a:lnTo>
                    <a:pt x="41699" y="467531"/>
                  </a:lnTo>
                  <a:lnTo>
                    <a:pt x="41699" y="463693"/>
                  </a:lnTo>
                  <a:lnTo>
                    <a:pt x="37065" y="463693"/>
                  </a:lnTo>
                  <a:lnTo>
                    <a:pt x="37065" y="459853"/>
                  </a:lnTo>
                  <a:lnTo>
                    <a:pt x="32432" y="459853"/>
                  </a:lnTo>
                  <a:lnTo>
                    <a:pt x="32432" y="456015"/>
                  </a:lnTo>
                  <a:lnTo>
                    <a:pt x="27799" y="456015"/>
                  </a:lnTo>
                  <a:lnTo>
                    <a:pt x="27799" y="452176"/>
                  </a:lnTo>
                  <a:lnTo>
                    <a:pt x="23165" y="452176"/>
                  </a:lnTo>
                  <a:lnTo>
                    <a:pt x="23165" y="448337"/>
                  </a:lnTo>
                  <a:lnTo>
                    <a:pt x="18533" y="448337"/>
                  </a:lnTo>
                  <a:lnTo>
                    <a:pt x="18533" y="444498"/>
                  </a:lnTo>
                  <a:lnTo>
                    <a:pt x="13900" y="444498"/>
                  </a:lnTo>
                  <a:lnTo>
                    <a:pt x="13900" y="440660"/>
                  </a:lnTo>
                  <a:lnTo>
                    <a:pt x="9267" y="440660"/>
                  </a:lnTo>
                  <a:lnTo>
                    <a:pt x="9267" y="436820"/>
                  </a:lnTo>
                  <a:lnTo>
                    <a:pt x="4634" y="436820"/>
                  </a:lnTo>
                  <a:lnTo>
                    <a:pt x="4634" y="432982"/>
                  </a:lnTo>
                  <a:lnTo>
                    <a:pt x="0" y="432982"/>
                  </a:lnTo>
                  <a:lnTo>
                    <a:pt x="0" y="40414"/>
                  </a:lnTo>
                  <a:lnTo>
                    <a:pt x="57475" y="40414"/>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latin typeface="+mj-lt"/>
              </a:endParaRPr>
            </a:p>
          </p:txBody>
        </p:sp>
        <p:sp>
          <p:nvSpPr>
            <p:cNvPr id="21" name="任意多边形: 形状 20">
              <a:extLst>
                <a:ext uri="{FF2B5EF4-FFF2-40B4-BE49-F238E27FC236}">
                  <a16:creationId xmlns:a16="http://schemas.microsoft.com/office/drawing/2014/main" id="{F9C42301-5ECE-4729-A274-A90C672C3DE9}"/>
                </a:ext>
              </a:extLst>
            </p:cNvPr>
            <p:cNvSpPr/>
            <p:nvPr/>
          </p:nvSpPr>
          <p:spPr>
            <a:xfrm>
              <a:off x="7916027" y="74637"/>
              <a:ext cx="288212" cy="432983"/>
            </a:xfrm>
            <a:custGeom>
              <a:avLst/>
              <a:gdLst>
                <a:gd name="connsiteX0" fmla="*/ 253275 w 966889"/>
                <a:gd name="connsiteY0" fmla="*/ 1056153 h 1452564"/>
                <a:gd name="connsiteX1" fmla="*/ 308116 w 966889"/>
                <a:gd name="connsiteY1" fmla="*/ 1110994 h 1452564"/>
                <a:gd name="connsiteX2" fmla="*/ 253275 w 966889"/>
                <a:gd name="connsiteY2" fmla="*/ 1165835 h 1452564"/>
                <a:gd name="connsiteX3" fmla="*/ 198434 w 966889"/>
                <a:gd name="connsiteY3" fmla="*/ 1110994 h 1452564"/>
                <a:gd name="connsiteX4" fmla="*/ 253275 w 966889"/>
                <a:gd name="connsiteY4" fmla="*/ 1056153 h 1452564"/>
                <a:gd name="connsiteX5" fmla="*/ 384033 w 966889"/>
                <a:gd name="connsiteY5" fmla="*/ 1052997 h 1452564"/>
                <a:gd name="connsiteX6" fmla="*/ 761466 w 966889"/>
                <a:gd name="connsiteY6" fmla="*/ 1052997 h 1452564"/>
                <a:gd name="connsiteX7" fmla="*/ 761466 w 966889"/>
                <a:gd name="connsiteY7" fmla="*/ 1162679 h 1452564"/>
                <a:gd name="connsiteX8" fmla="*/ 384033 w 966889"/>
                <a:gd name="connsiteY8" fmla="*/ 1162679 h 1452564"/>
                <a:gd name="connsiteX9" fmla="*/ 253275 w 966889"/>
                <a:gd name="connsiteY9" fmla="*/ 847395 h 1452564"/>
                <a:gd name="connsiteX10" fmla="*/ 308116 w 966889"/>
                <a:gd name="connsiteY10" fmla="*/ 902236 h 1452564"/>
                <a:gd name="connsiteX11" fmla="*/ 253275 w 966889"/>
                <a:gd name="connsiteY11" fmla="*/ 957077 h 1452564"/>
                <a:gd name="connsiteX12" fmla="*/ 198434 w 966889"/>
                <a:gd name="connsiteY12" fmla="*/ 902236 h 1452564"/>
                <a:gd name="connsiteX13" fmla="*/ 253275 w 966889"/>
                <a:gd name="connsiteY13" fmla="*/ 847395 h 1452564"/>
                <a:gd name="connsiteX14" fmla="*/ 384033 w 966889"/>
                <a:gd name="connsiteY14" fmla="*/ 844239 h 1452564"/>
                <a:gd name="connsiteX15" fmla="*/ 761466 w 966889"/>
                <a:gd name="connsiteY15" fmla="*/ 844239 h 1452564"/>
                <a:gd name="connsiteX16" fmla="*/ 761466 w 966889"/>
                <a:gd name="connsiteY16" fmla="*/ 953921 h 1452564"/>
                <a:gd name="connsiteX17" fmla="*/ 384033 w 966889"/>
                <a:gd name="connsiteY17" fmla="*/ 953921 h 1452564"/>
                <a:gd name="connsiteX18" fmla="*/ 253275 w 966889"/>
                <a:gd name="connsiteY18" fmla="*/ 623740 h 1452564"/>
                <a:gd name="connsiteX19" fmla="*/ 308116 w 966889"/>
                <a:gd name="connsiteY19" fmla="*/ 678581 h 1452564"/>
                <a:gd name="connsiteX20" fmla="*/ 253275 w 966889"/>
                <a:gd name="connsiteY20" fmla="*/ 733422 h 1452564"/>
                <a:gd name="connsiteX21" fmla="*/ 198434 w 966889"/>
                <a:gd name="connsiteY21" fmla="*/ 678581 h 1452564"/>
                <a:gd name="connsiteX22" fmla="*/ 253275 w 966889"/>
                <a:gd name="connsiteY22" fmla="*/ 623740 h 1452564"/>
                <a:gd name="connsiteX23" fmla="*/ 384033 w 966889"/>
                <a:gd name="connsiteY23" fmla="*/ 620584 h 1452564"/>
                <a:gd name="connsiteX24" fmla="*/ 761466 w 966889"/>
                <a:gd name="connsiteY24" fmla="*/ 620584 h 1452564"/>
                <a:gd name="connsiteX25" fmla="*/ 761466 w 966889"/>
                <a:gd name="connsiteY25" fmla="*/ 730266 h 1452564"/>
                <a:gd name="connsiteX26" fmla="*/ 384033 w 966889"/>
                <a:gd name="connsiteY26" fmla="*/ 730266 h 1452564"/>
                <a:gd name="connsiteX27" fmla="*/ 253275 w 966889"/>
                <a:gd name="connsiteY27" fmla="*/ 411490 h 1452564"/>
                <a:gd name="connsiteX28" fmla="*/ 308116 w 966889"/>
                <a:gd name="connsiteY28" fmla="*/ 466331 h 1452564"/>
                <a:gd name="connsiteX29" fmla="*/ 253275 w 966889"/>
                <a:gd name="connsiteY29" fmla="*/ 521172 h 1452564"/>
                <a:gd name="connsiteX30" fmla="*/ 198434 w 966889"/>
                <a:gd name="connsiteY30" fmla="*/ 466331 h 1452564"/>
                <a:gd name="connsiteX31" fmla="*/ 253275 w 966889"/>
                <a:gd name="connsiteY31" fmla="*/ 411490 h 1452564"/>
                <a:gd name="connsiteX32" fmla="*/ 384033 w 966889"/>
                <a:gd name="connsiteY32" fmla="*/ 408334 h 1452564"/>
                <a:gd name="connsiteX33" fmla="*/ 761466 w 966889"/>
                <a:gd name="connsiteY33" fmla="*/ 408334 h 1452564"/>
                <a:gd name="connsiteX34" fmla="*/ 761466 w 966889"/>
                <a:gd name="connsiteY34" fmla="*/ 518016 h 1452564"/>
                <a:gd name="connsiteX35" fmla="*/ 384033 w 966889"/>
                <a:gd name="connsiteY35" fmla="*/ 518016 h 1452564"/>
                <a:gd name="connsiteX36" fmla="*/ 105655 w 966889"/>
                <a:gd name="connsiteY36" fmla="*/ 279491 h 1452564"/>
                <a:gd name="connsiteX37" fmla="*/ 105655 w 966889"/>
                <a:gd name="connsiteY37" fmla="*/ 1308653 h 1452564"/>
                <a:gd name="connsiteX38" fmla="*/ 861234 w 966889"/>
                <a:gd name="connsiteY38" fmla="*/ 1308653 h 1452564"/>
                <a:gd name="connsiteX39" fmla="*/ 861234 w 966889"/>
                <a:gd name="connsiteY39" fmla="*/ 279491 h 1452564"/>
                <a:gd name="connsiteX40" fmla="*/ 373672 w 966889"/>
                <a:gd name="connsiteY40" fmla="*/ 0 h 1452564"/>
                <a:gd name="connsiteX41" fmla="*/ 593216 w 966889"/>
                <a:gd name="connsiteY41" fmla="*/ 0 h 1452564"/>
                <a:gd name="connsiteX42" fmla="*/ 774072 w 966889"/>
                <a:gd name="connsiteY42" fmla="*/ 135580 h 1452564"/>
                <a:gd name="connsiteX43" fmla="*/ 966889 w 966889"/>
                <a:gd name="connsiteY43" fmla="*/ 135580 h 1452564"/>
                <a:gd name="connsiteX44" fmla="*/ 966889 w 966889"/>
                <a:gd name="connsiteY44" fmla="*/ 1452564 h 1452564"/>
                <a:gd name="connsiteX45" fmla="*/ 0 w 966889"/>
                <a:gd name="connsiteY45" fmla="*/ 1452564 h 1452564"/>
                <a:gd name="connsiteX46" fmla="*/ 0 w 966889"/>
                <a:gd name="connsiteY46" fmla="*/ 135580 h 1452564"/>
                <a:gd name="connsiteX47" fmla="*/ 192816 w 966889"/>
                <a:gd name="connsiteY47" fmla="*/ 135580 h 145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66889" h="1452564">
                  <a:moveTo>
                    <a:pt x="253275" y="1056153"/>
                  </a:moveTo>
                  <a:cubicBezTo>
                    <a:pt x="283563" y="1056153"/>
                    <a:pt x="308116" y="1080706"/>
                    <a:pt x="308116" y="1110994"/>
                  </a:cubicBezTo>
                  <a:cubicBezTo>
                    <a:pt x="308116" y="1141282"/>
                    <a:pt x="283563" y="1165835"/>
                    <a:pt x="253275" y="1165835"/>
                  </a:cubicBezTo>
                  <a:cubicBezTo>
                    <a:pt x="222987" y="1165835"/>
                    <a:pt x="198434" y="1141282"/>
                    <a:pt x="198434" y="1110994"/>
                  </a:cubicBezTo>
                  <a:cubicBezTo>
                    <a:pt x="198434" y="1080706"/>
                    <a:pt x="222987" y="1056153"/>
                    <a:pt x="253275" y="1056153"/>
                  </a:cubicBezTo>
                  <a:close/>
                  <a:moveTo>
                    <a:pt x="384033" y="1052997"/>
                  </a:moveTo>
                  <a:lnTo>
                    <a:pt x="761466" y="1052997"/>
                  </a:lnTo>
                  <a:lnTo>
                    <a:pt x="761466" y="1162679"/>
                  </a:lnTo>
                  <a:lnTo>
                    <a:pt x="384033" y="1162679"/>
                  </a:lnTo>
                  <a:close/>
                  <a:moveTo>
                    <a:pt x="253275" y="847395"/>
                  </a:moveTo>
                  <a:cubicBezTo>
                    <a:pt x="283563" y="847395"/>
                    <a:pt x="308116" y="871948"/>
                    <a:pt x="308116" y="902236"/>
                  </a:cubicBezTo>
                  <a:cubicBezTo>
                    <a:pt x="308116" y="932524"/>
                    <a:pt x="283563" y="957077"/>
                    <a:pt x="253275" y="957077"/>
                  </a:cubicBezTo>
                  <a:cubicBezTo>
                    <a:pt x="222987" y="957077"/>
                    <a:pt x="198434" y="932524"/>
                    <a:pt x="198434" y="902236"/>
                  </a:cubicBezTo>
                  <a:cubicBezTo>
                    <a:pt x="198434" y="871948"/>
                    <a:pt x="222987" y="847395"/>
                    <a:pt x="253275" y="847395"/>
                  </a:cubicBezTo>
                  <a:close/>
                  <a:moveTo>
                    <a:pt x="384033" y="844239"/>
                  </a:moveTo>
                  <a:lnTo>
                    <a:pt x="761466" y="844239"/>
                  </a:lnTo>
                  <a:lnTo>
                    <a:pt x="761466" y="953921"/>
                  </a:lnTo>
                  <a:lnTo>
                    <a:pt x="384033" y="953921"/>
                  </a:lnTo>
                  <a:close/>
                  <a:moveTo>
                    <a:pt x="253275" y="623740"/>
                  </a:moveTo>
                  <a:cubicBezTo>
                    <a:pt x="283563" y="623740"/>
                    <a:pt x="308116" y="648293"/>
                    <a:pt x="308116" y="678581"/>
                  </a:cubicBezTo>
                  <a:cubicBezTo>
                    <a:pt x="308116" y="708869"/>
                    <a:pt x="283563" y="733422"/>
                    <a:pt x="253275" y="733422"/>
                  </a:cubicBezTo>
                  <a:cubicBezTo>
                    <a:pt x="222987" y="733422"/>
                    <a:pt x="198434" y="708869"/>
                    <a:pt x="198434" y="678581"/>
                  </a:cubicBezTo>
                  <a:cubicBezTo>
                    <a:pt x="198434" y="648293"/>
                    <a:pt x="222987" y="623740"/>
                    <a:pt x="253275" y="623740"/>
                  </a:cubicBezTo>
                  <a:close/>
                  <a:moveTo>
                    <a:pt x="384033" y="620584"/>
                  </a:moveTo>
                  <a:lnTo>
                    <a:pt x="761466" y="620584"/>
                  </a:lnTo>
                  <a:lnTo>
                    <a:pt x="761466" y="730266"/>
                  </a:lnTo>
                  <a:lnTo>
                    <a:pt x="384033" y="730266"/>
                  </a:lnTo>
                  <a:close/>
                  <a:moveTo>
                    <a:pt x="253275" y="411490"/>
                  </a:moveTo>
                  <a:cubicBezTo>
                    <a:pt x="283563" y="411490"/>
                    <a:pt x="308116" y="436043"/>
                    <a:pt x="308116" y="466331"/>
                  </a:cubicBezTo>
                  <a:cubicBezTo>
                    <a:pt x="308116" y="496619"/>
                    <a:pt x="283563" y="521172"/>
                    <a:pt x="253275" y="521172"/>
                  </a:cubicBezTo>
                  <a:cubicBezTo>
                    <a:pt x="222987" y="521172"/>
                    <a:pt x="198434" y="496619"/>
                    <a:pt x="198434" y="466331"/>
                  </a:cubicBezTo>
                  <a:cubicBezTo>
                    <a:pt x="198434" y="436043"/>
                    <a:pt x="222987" y="411490"/>
                    <a:pt x="253275" y="411490"/>
                  </a:cubicBezTo>
                  <a:close/>
                  <a:moveTo>
                    <a:pt x="384033" y="408334"/>
                  </a:moveTo>
                  <a:lnTo>
                    <a:pt x="761466" y="408334"/>
                  </a:lnTo>
                  <a:lnTo>
                    <a:pt x="761466" y="518016"/>
                  </a:lnTo>
                  <a:lnTo>
                    <a:pt x="384033" y="518016"/>
                  </a:lnTo>
                  <a:close/>
                  <a:moveTo>
                    <a:pt x="105655" y="279491"/>
                  </a:moveTo>
                  <a:lnTo>
                    <a:pt x="105655" y="1308653"/>
                  </a:lnTo>
                  <a:lnTo>
                    <a:pt x="861234" y="1308653"/>
                  </a:lnTo>
                  <a:lnTo>
                    <a:pt x="861234" y="279491"/>
                  </a:lnTo>
                  <a:close/>
                  <a:moveTo>
                    <a:pt x="373672" y="0"/>
                  </a:moveTo>
                  <a:lnTo>
                    <a:pt x="593216" y="0"/>
                  </a:lnTo>
                  <a:lnTo>
                    <a:pt x="774072" y="135580"/>
                  </a:lnTo>
                  <a:lnTo>
                    <a:pt x="966889" y="135580"/>
                  </a:lnTo>
                  <a:lnTo>
                    <a:pt x="966889" y="1452564"/>
                  </a:lnTo>
                  <a:lnTo>
                    <a:pt x="0" y="1452564"/>
                  </a:lnTo>
                  <a:lnTo>
                    <a:pt x="0" y="135580"/>
                  </a:lnTo>
                  <a:lnTo>
                    <a:pt x="192816" y="13558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grpSp>
        <p:nvGrpSpPr>
          <p:cNvPr id="22" name="组合 21">
            <a:extLst>
              <a:ext uri="{FF2B5EF4-FFF2-40B4-BE49-F238E27FC236}">
                <a16:creationId xmlns:a16="http://schemas.microsoft.com/office/drawing/2014/main" id="{34FB5A8D-9362-49CA-B698-FCE77CD16C1C}"/>
              </a:ext>
            </a:extLst>
          </p:cNvPr>
          <p:cNvGrpSpPr/>
          <p:nvPr userDrawn="1"/>
        </p:nvGrpSpPr>
        <p:grpSpPr>
          <a:xfrm>
            <a:off x="-250307" y="1269618"/>
            <a:ext cx="12789901" cy="4530638"/>
            <a:chOff x="-250307" y="1743162"/>
            <a:chExt cx="12789901" cy="4530638"/>
          </a:xfrm>
        </p:grpSpPr>
        <p:sp>
          <p:nvSpPr>
            <p:cNvPr id="23" name="矩形 22">
              <a:extLst>
                <a:ext uri="{FF2B5EF4-FFF2-40B4-BE49-F238E27FC236}">
                  <a16:creationId xmlns:a16="http://schemas.microsoft.com/office/drawing/2014/main" id="{3EA32682-4677-4E6D-B9CE-83154A059F0B}"/>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mn-ea"/>
                <a:cs typeface="阿里巴巴普惠体" panose="00020600040101010101" pitchFamily="18" charset="-122"/>
              </a:endParaRPr>
            </a:p>
          </p:txBody>
        </p:sp>
        <p:pic>
          <p:nvPicPr>
            <p:cNvPr id="24" name="图片 23" descr="图片包含 室内, 餐桌, 就坐&#10;&#10;描述已自动生成">
              <a:extLst>
                <a:ext uri="{FF2B5EF4-FFF2-40B4-BE49-F238E27FC236}">
                  <a16:creationId xmlns:a16="http://schemas.microsoft.com/office/drawing/2014/main" id="{427F9DFE-F6A9-4177-88E1-44939B7A5CE1}"/>
                </a:ext>
              </a:extLst>
            </p:cNvPr>
            <p:cNvPicPr>
              <a:picLocks noChangeAspect="1"/>
            </p:cNvPicPr>
            <p:nvPr/>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pic>
          <p:nvPicPr>
            <p:cNvPr id="25" name="图片 24" descr="图片包含 室内, 餐桌, 就坐&#10;&#10;描述已自动生成">
              <a:extLst>
                <a:ext uri="{FF2B5EF4-FFF2-40B4-BE49-F238E27FC236}">
                  <a16:creationId xmlns:a16="http://schemas.microsoft.com/office/drawing/2014/main" id="{76DDD783-3548-4345-9807-ABB93EFA1E39}"/>
                </a:ext>
              </a:extLst>
            </p:cNvPr>
            <p:cNvPicPr>
              <a:picLocks noChangeAspect="1"/>
            </p:cNvPicPr>
            <p:nvPr userDrawn="1"/>
          </p:nvPicPr>
          <p:blipFill>
            <a:blip r:embed="rId2" cstate="screen">
              <a:duotone>
                <a:schemeClr val="accent4">
                  <a:shade val="45000"/>
                  <a:satMod val="135000"/>
                </a:schemeClr>
                <a:prstClr val="white"/>
              </a:duotone>
              <a:extLst>
                <a:ext uri="{BEBA8EAE-BF5A-486C-A8C5-ECC9F3942E4B}">
                  <a14:imgProps xmlns:a14="http://schemas.microsoft.com/office/drawing/2010/main">
                    <a14:imgLayer r:embed="rId3">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44608" y="2444886"/>
              <a:ext cx="2674355" cy="1485753"/>
            </a:xfrm>
            <a:prstGeom prst="rect">
              <a:avLst/>
            </a:prstGeom>
          </p:spPr>
        </p:pic>
      </p:grpSp>
      <p:sp>
        <p:nvSpPr>
          <p:cNvPr id="42" name="文本占位符 1">
            <a:extLst>
              <a:ext uri="{FF2B5EF4-FFF2-40B4-BE49-F238E27FC236}">
                <a16:creationId xmlns:a16="http://schemas.microsoft.com/office/drawing/2014/main" id="{A32B137D-66CD-4B52-83FC-1A490C412887}"/>
              </a:ext>
            </a:extLst>
          </p:cNvPr>
          <p:cNvSpPr>
            <a:spLocks noGrp="1"/>
          </p:cNvSpPr>
          <p:nvPr>
            <p:ph type="body" sz="quarter" idx="24" hasCustomPrompt="1"/>
          </p:nvPr>
        </p:nvSpPr>
        <p:spPr>
          <a:xfrm>
            <a:off x="601481" y="3239395"/>
            <a:ext cx="11147607" cy="417358"/>
          </a:xfrm>
          <a:prstGeom prst="rect">
            <a:avLst/>
          </a:prstGeom>
        </p:spPr>
        <p:txBody>
          <a:bodyPr vert="horz" wrap="square" lIns="91440" tIns="45720" rIns="91440" bIns="45720" anchor="ctr"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Arial" panose="020B0604020202020204" pitchFamily="34" charset="0"/>
              <a:buChar char="•"/>
              <a:defRPr sz="1800" spc="0">
                <a:solidFill>
                  <a:srgbClr val="000000"/>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参考文献</a:t>
            </a:r>
            <a:endParaRPr lang="en-US" altLang="zh-CN" dirty="0"/>
          </a:p>
        </p:txBody>
      </p:sp>
      <p:grpSp>
        <p:nvGrpSpPr>
          <p:cNvPr id="43" name="组合 42">
            <a:extLst>
              <a:ext uri="{FF2B5EF4-FFF2-40B4-BE49-F238E27FC236}">
                <a16:creationId xmlns:a16="http://schemas.microsoft.com/office/drawing/2014/main" id="{0606B4E5-4EED-49FA-8209-E9899B80B618}"/>
              </a:ext>
            </a:extLst>
          </p:cNvPr>
          <p:cNvGrpSpPr/>
          <p:nvPr userDrawn="1"/>
        </p:nvGrpSpPr>
        <p:grpSpPr>
          <a:xfrm>
            <a:off x="11074399" y="306386"/>
            <a:ext cx="674689" cy="674689"/>
            <a:chOff x="11074399" y="306386"/>
            <a:chExt cx="674689" cy="674689"/>
          </a:xfrm>
        </p:grpSpPr>
        <p:sp>
          <p:nvSpPr>
            <p:cNvPr id="44" name="矩形: 圆角 43">
              <a:extLst>
                <a:ext uri="{FF2B5EF4-FFF2-40B4-BE49-F238E27FC236}">
                  <a16:creationId xmlns:a16="http://schemas.microsoft.com/office/drawing/2014/main" id="{5FC09453-EFF6-4B83-AFF5-34DC5BF985B2}"/>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45" name="任意多边形: 形状 44">
              <a:extLst>
                <a:ext uri="{FF2B5EF4-FFF2-40B4-BE49-F238E27FC236}">
                  <a16:creationId xmlns:a16="http://schemas.microsoft.com/office/drawing/2014/main" id="{6D802BE0-9CF6-4705-BE3C-1D97A726F2E0}"/>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46" name="Freeform 193">
              <a:extLst>
                <a:ext uri="{FF2B5EF4-FFF2-40B4-BE49-F238E27FC236}">
                  <a16:creationId xmlns:a16="http://schemas.microsoft.com/office/drawing/2014/main" id="{E8B9A142-7D3E-47AA-8B00-CDF1774AB44D}"/>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27" name="文本占位符 3">
            <a:extLst>
              <a:ext uri="{FF2B5EF4-FFF2-40B4-BE49-F238E27FC236}">
                <a16:creationId xmlns:a16="http://schemas.microsoft.com/office/drawing/2014/main" id="{5FBA015F-4CE3-4CFA-9704-1AB61978C124}"/>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574733165"/>
      </p:ext>
    </p:extLst>
  </p:cSld>
  <p:clrMapOvr>
    <a:overrideClrMapping bg1="lt1" tx1="dk1" bg2="lt2" tx2="dk2" accent1="accent1" accent2="accent2" accent3="accent3" accent4="accent4" accent5="accent5" accent6="accent6" hlink="hlink" folHlink="folHlink"/>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空白页面">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sp>
        <p:nvSpPr>
          <p:cNvPr id="18" name="矩形: 圆角 17">
            <a:extLst>
              <a:ext uri="{FF2B5EF4-FFF2-40B4-BE49-F238E27FC236}">
                <a16:creationId xmlns:a16="http://schemas.microsoft.com/office/drawing/2014/main" id="{3CAB9BE7-B4A9-4BDB-9047-155AEB28E45C}"/>
              </a:ext>
            </a:extLst>
          </p:cNvPr>
          <p:cNvSpPr>
            <a:spLocks/>
          </p:cNvSpPr>
          <p:nvPr userDrawn="1"/>
        </p:nvSpPr>
        <p:spPr>
          <a:xfrm>
            <a:off x="442912" y="30638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19" name="任意多边形: 形状 18">
            <a:extLst>
              <a:ext uri="{FF2B5EF4-FFF2-40B4-BE49-F238E27FC236}">
                <a16:creationId xmlns:a16="http://schemas.microsoft.com/office/drawing/2014/main" id="{76D56F58-DF04-4BB0-8891-7BCC41D516F8}"/>
              </a:ext>
            </a:extLst>
          </p:cNvPr>
          <p:cNvSpPr>
            <a:spLocks/>
          </p:cNvSpPr>
          <p:nvPr userDrawn="1"/>
        </p:nvSpPr>
        <p:spPr>
          <a:xfrm>
            <a:off x="613590" y="477064"/>
            <a:ext cx="504011" cy="504011"/>
          </a:xfrm>
          <a:custGeom>
            <a:avLst/>
            <a:gdLst>
              <a:gd name="connsiteX0" fmla="*/ 166666 w 504011"/>
              <a:gd name="connsiteY0" fmla="*/ 0 h 504011"/>
              <a:gd name="connsiteX1" fmla="*/ 284517 w 504011"/>
              <a:gd name="connsiteY1" fmla="*/ 48815 h 504011"/>
              <a:gd name="connsiteX2" fmla="*/ 285333 w 504011"/>
              <a:gd name="connsiteY2" fmla="*/ 49805 h 504011"/>
              <a:gd name="connsiteX3" fmla="*/ 286874 w 504011"/>
              <a:gd name="connsiteY3" fmla="*/ 51076 h 504011"/>
              <a:gd name="connsiteX4" fmla="*/ 287692 w 504011"/>
              <a:gd name="connsiteY4" fmla="*/ 52067 h 504011"/>
              <a:gd name="connsiteX5" fmla="*/ 289231 w 504011"/>
              <a:gd name="connsiteY5" fmla="*/ 53337 h 504011"/>
              <a:gd name="connsiteX6" fmla="*/ 290047 w 504011"/>
              <a:gd name="connsiteY6" fmla="*/ 54327 h 504011"/>
              <a:gd name="connsiteX7" fmla="*/ 291587 w 504011"/>
              <a:gd name="connsiteY7" fmla="*/ 55598 h 504011"/>
              <a:gd name="connsiteX8" fmla="*/ 292404 w 504011"/>
              <a:gd name="connsiteY8" fmla="*/ 56587 h 504011"/>
              <a:gd name="connsiteX9" fmla="*/ 293944 w 504011"/>
              <a:gd name="connsiteY9" fmla="*/ 57858 h 504011"/>
              <a:gd name="connsiteX10" fmla="*/ 294761 w 504011"/>
              <a:gd name="connsiteY10" fmla="*/ 58848 h 504011"/>
              <a:gd name="connsiteX11" fmla="*/ 296301 w 504011"/>
              <a:gd name="connsiteY11" fmla="*/ 60118 h 504011"/>
              <a:gd name="connsiteX12" fmla="*/ 297119 w 504011"/>
              <a:gd name="connsiteY12" fmla="*/ 61111 h 504011"/>
              <a:gd name="connsiteX13" fmla="*/ 298658 w 504011"/>
              <a:gd name="connsiteY13" fmla="*/ 62380 h 504011"/>
              <a:gd name="connsiteX14" fmla="*/ 299474 w 504011"/>
              <a:gd name="connsiteY14" fmla="*/ 63369 h 504011"/>
              <a:gd name="connsiteX15" fmla="*/ 301015 w 504011"/>
              <a:gd name="connsiteY15" fmla="*/ 64640 h 504011"/>
              <a:gd name="connsiteX16" fmla="*/ 301831 w 504011"/>
              <a:gd name="connsiteY16" fmla="*/ 65630 h 504011"/>
              <a:gd name="connsiteX17" fmla="*/ 303371 w 504011"/>
              <a:gd name="connsiteY17" fmla="*/ 66901 h 504011"/>
              <a:gd name="connsiteX18" fmla="*/ 304186 w 504011"/>
              <a:gd name="connsiteY18" fmla="*/ 67889 h 504011"/>
              <a:gd name="connsiteX19" fmla="*/ 305729 w 504011"/>
              <a:gd name="connsiteY19" fmla="*/ 69161 h 504011"/>
              <a:gd name="connsiteX20" fmla="*/ 306547 w 504011"/>
              <a:gd name="connsiteY20" fmla="*/ 70153 h 504011"/>
              <a:gd name="connsiteX21" fmla="*/ 308086 w 504011"/>
              <a:gd name="connsiteY21" fmla="*/ 71422 h 504011"/>
              <a:gd name="connsiteX22" fmla="*/ 308902 w 504011"/>
              <a:gd name="connsiteY22" fmla="*/ 72412 h 504011"/>
              <a:gd name="connsiteX23" fmla="*/ 310443 w 504011"/>
              <a:gd name="connsiteY23" fmla="*/ 73683 h 504011"/>
              <a:gd name="connsiteX24" fmla="*/ 311259 w 504011"/>
              <a:gd name="connsiteY24" fmla="*/ 74672 h 504011"/>
              <a:gd name="connsiteX25" fmla="*/ 312799 w 504011"/>
              <a:gd name="connsiteY25" fmla="*/ 75943 h 504011"/>
              <a:gd name="connsiteX26" fmla="*/ 313616 w 504011"/>
              <a:gd name="connsiteY26" fmla="*/ 76933 h 504011"/>
              <a:gd name="connsiteX27" fmla="*/ 315156 w 504011"/>
              <a:gd name="connsiteY27" fmla="*/ 78204 h 504011"/>
              <a:gd name="connsiteX28" fmla="*/ 315975 w 504011"/>
              <a:gd name="connsiteY28" fmla="*/ 79195 h 504011"/>
              <a:gd name="connsiteX29" fmla="*/ 317513 w 504011"/>
              <a:gd name="connsiteY29" fmla="*/ 80465 h 504011"/>
              <a:gd name="connsiteX30" fmla="*/ 318329 w 504011"/>
              <a:gd name="connsiteY30" fmla="*/ 81455 h 504011"/>
              <a:gd name="connsiteX31" fmla="*/ 319870 w 504011"/>
              <a:gd name="connsiteY31" fmla="*/ 82725 h 504011"/>
              <a:gd name="connsiteX32" fmla="*/ 320686 w 504011"/>
              <a:gd name="connsiteY32" fmla="*/ 83715 h 504011"/>
              <a:gd name="connsiteX33" fmla="*/ 322227 w 504011"/>
              <a:gd name="connsiteY33" fmla="*/ 84986 h 504011"/>
              <a:gd name="connsiteX34" fmla="*/ 323043 w 504011"/>
              <a:gd name="connsiteY34" fmla="*/ 85975 h 504011"/>
              <a:gd name="connsiteX35" fmla="*/ 324583 w 504011"/>
              <a:gd name="connsiteY35" fmla="*/ 87246 h 504011"/>
              <a:gd name="connsiteX36" fmla="*/ 325400 w 504011"/>
              <a:gd name="connsiteY36" fmla="*/ 88236 h 504011"/>
              <a:gd name="connsiteX37" fmla="*/ 326940 w 504011"/>
              <a:gd name="connsiteY37" fmla="*/ 89507 h 504011"/>
              <a:gd name="connsiteX38" fmla="*/ 327759 w 504011"/>
              <a:gd name="connsiteY38" fmla="*/ 90499 h 504011"/>
              <a:gd name="connsiteX39" fmla="*/ 329297 w 504011"/>
              <a:gd name="connsiteY39" fmla="*/ 91768 h 504011"/>
              <a:gd name="connsiteX40" fmla="*/ 330113 w 504011"/>
              <a:gd name="connsiteY40" fmla="*/ 92758 h 504011"/>
              <a:gd name="connsiteX41" fmla="*/ 331654 w 504011"/>
              <a:gd name="connsiteY41" fmla="*/ 94029 h 504011"/>
              <a:gd name="connsiteX42" fmla="*/ 332470 w 504011"/>
              <a:gd name="connsiteY42" fmla="*/ 95018 h 504011"/>
              <a:gd name="connsiteX43" fmla="*/ 334011 w 504011"/>
              <a:gd name="connsiteY43" fmla="*/ 96289 h 504011"/>
              <a:gd name="connsiteX44" fmla="*/ 334827 w 504011"/>
              <a:gd name="connsiteY44" fmla="*/ 97279 h 504011"/>
              <a:gd name="connsiteX45" fmla="*/ 336367 w 504011"/>
              <a:gd name="connsiteY45" fmla="*/ 98550 h 504011"/>
              <a:gd name="connsiteX46" fmla="*/ 337186 w 504011"/>
              <a:gd name="connsiteY46" fmla="*/ 99541 h 504011"/>
              <a:gd name="connsiteX47" fmla="*/ 338724 w 504011"/>
              <a:gd name="connsiteY47" fmla="*/ 100811 h 504011"/>
              <a:gd name="connsiteX48" fmla="*/ 339541 w 504011"/>
              <a:gd name="connsiteY48" fmla="*/ 101800 h 504011"/>
              <a:gd name="connsiteX49" fmla="*/ 341081 w 504011"/>
              <a:gd name="connsiteY49" fmla="*/ 103071 h 504011"/>
              <a:gd name="connsiteX50" fmla="*/ 341897 w 504011"/>
              <a:gd name="connsiteY50" fmla="*/ 104061 h 504011"/>
              <a:gd name="connsiteX51" fmla="*/ 343438 w 504011"/>
              <a:gd name="connsiteY51" fmla="*/ 105332 h 504011"/>
              <a:gd name="connsiteX52" fmla="*/ 344254 w 504011"/>
              <a:gd name="connsiteY52" fmla="*/ 106321 h 504011"/>
              <a:gd name="connsiteX53" fmla="*/ 345795 w 504011"/>
              <a:gd name="connsiteY53" fmla="*/ 107592 h 504011"/>
              <a:gd name="connsiteX54" fmla="*/ 346613 w 504011"/>
              <a:gd name="connsiteY54" fmla="*/ 108584 h 504011"/>
              <a:gd name="connsiteX55" fmla="*/ 348151 w 504011"/>
              <a:gd name="connsiteY55" fmla="*/ 109853 h 504011"/>
              <a:gd name="connsiteX56" fmla="*/ 348966 w 504011"/>
              <a:gd name="connsiteY56" fmla="*/ 110842 h 504011"/>
              <a:gd name="connsiteX57" fmla="*/ 350509 w 504011"/>
              <a:gd name="connsiteY57" fmla="*/ 112114 h 504011"/>
              <a:gd name="connsiteX58" fmla="*/ 351325 w 504011"/>
              <a:gd name="connsiteY58" fmla="*/ 113103 h 504011"/>
              <a:gd name="connsiteX59" fmla="*/ 352866 w 504011"/>
              <a:gd name="connsiteY59" fmla="*/ 114374 h 504011"/>
              <a:gd name="connsiteX60" fmla="*/ 353682 w 504011"/>
              <a:gd name="connsiteY60" fmla="*/ 115364 h 504011"/>
              <a:gd name="connsiteX61" fmla="*/ 355223 w 504011"/>
              <a:gd name="connsiteY61" fmla="*/ 116635 h 504011"/>
              <a:gd name="connsiteX62" fmla="*/ 356039 w 504011"/>
              <a:gd name="connsiteY62" fmla="*/ 117624 h 504011"/>
              <a:gd name="connsiteX63" fmla="*/ 357579 w 504011"/>
              <a:gd name="connsiteY63" fmla="*/ 118895 h 504011"/>
              <a:gd name="connsiteX64" fmla="*/ 358398 w 504011"/>
              <a:gd name="connsiteY64" fmla="*/ 119887 h 504011"/>
              <a:gd name="connsiteX65" fmla="*/ 359936 w 504011"/>
              <a:gd name="connsiteY65" fmla="*/ 121157 h 504011"/>
              <a:gd name="connsiteX66" fmla="*/ 360753 w 504011"/>
              <a:gd name="connsiteY66" fmla="*/ 122146 h 504011"/>
              <a:gd name="connsiteX67" fmla="*/ 362293 w 504011"/>
              <a:gd name="connsiteY67" fmla="*/ 123417 h 504011"/>
              <a:gd name="connsiteX68" fmla="*/ 363109 w 504011"/>
              <a:gd name="connsiteY68" fmla="*/ 124407 h 504011"/>
              <a:gd name="connsiteX69" fmla="*/ 364650 w 504011"/>
              <a:gd name="connsiteY69" fmla="*/ 125677 h 504011"/>
              <a:gd name="connsiteX70" fmla="*/ 365466 w 504011"/>
              <a:gd name="connsiteY70" fmla="*/ 126667 h 504011"/>
              <a:gd name="connsiteX71" fmla="*/ 367007 w 504011"/>
              <a:gd name="connsiteY71" fmla="*/ 127938 h 504011"/>
              <a:gd name="connsiteX72" fmla="*/ 367825 w 504011"/>
              <a:gd name="connsiteY72" fmla="*/ 128930 h 504011"/>
              <a:gd name="connsiteX73" fmla="*/ 369363 w 504011"/>
              <a:gd name="connsiteY73" fmla="*/ 130199 h 504011"/>
              <a:gd name="connsiteX74" fmla="*/ 370180 w 504011"/>
              <a:gd name="connsiteY74" fmla="*/ 131189 h 504011"/>
              <a:gd name="connsiteX75" fmla="*/ 371720 w 504011"/>
              <a:gd name="connsiteY75" fmla="*/ 132460 h 504011"/>
              <a:gd name="connsiteX76" fmla="*/ 372537 w 504011"/>
              <a:gd name="connsiteY76" fmla="*/ 133449 h 504011"/>
              <a:gd name="connsiteX77" fmla="*/ 374077 w 504011"/>
              <a:gd name="connsiteY77" fmla="*/ 134720 h 504011"/>
              <a:gd name="connsiteX78" fmla="*/ 374893 w 504011"/>
              <a:gd name="connsiteY78" fmla="*/ 135710 h 504011"/>
              <a:gd name="connsiteX79" fmla="*/ 376434 w 504011"/>
              <a:gd name="connsiteY79" fmla="*/ 136981 h 504011"/>
              <a:gd name="connsiteX80" fmla="*/ 377252 w 504011"/>
              <a:gd name="connsiteY80" fmla="*/ 137972 h 504011"/>
              <a:gd name="connsiteX81" fmla="*/ 378791 w 504011"/>
              <a:gd name="connsiteY81" fmla="*/ 139242 h 504011"/>
              <a:gd name="connsiteX82" fmla="*/ 379607 w 504011"/>
              <a:gd name="connsiteY82" fmla="*/ 140231 h 504011"/>
              <a:gd name="connsiteX83" fmla="*/ 381147 w 504011"/>
              <a:gd name="connsiteY83" fmla="*/ 141502 h 504011"/>
              <a:gd name="connsiteX84" fmla="*/ 381964 w 504011"/>
              <a:gd name="connsiteY84" fmla="*/ 142492 h 504011"/>
              <a:gd name="connsiteX85" fmla="*/ 383504 w 504011"/>
              <a:gd name="connsiteY85" fmla="*/ 143763 h 504011"/>
              <a:gd name="connsiteX86" fmla="*/ 384321 w 504011"/>
              <a:gd name="connsiteY86" fmla="*/ 144752 h 504011"/>
              <a:gd name="connsiteX87" fmla="*/ 385861 w 504011"/>
              <a:gd name="connsiteY87" fmla="*/ 146023 h 504011"/>
              <a:gd name="connsiteX88" fmla="*/ 386677 w 504011"/>
              <a:gd name="connsiteY88" fmla="*/ 147013 h 504011"/>
              <a:gd name="connsiteX89" fmla="*/ 388218 w 504011"/>
              <a:gd name="connsiteY89" fmla="*/ 148284 h 504011"/>
              <a:gd name="connsiteX90" fmla="*/ 389036 w 504011"/>
              <a:gd name="connsiteY90" fmla="*/ 149275 h 504011"/>
              <a:gd name="connsiteX91" fmla="*/ 390575 w 504011"/>
              <a:gd name="connsiteY91" fmla="*/ 150545 h 504011"/>
              <a:gd name="connsiteX92" fmla="*/ 391390 w 504011"/>
              <a:gd name="connsiteY92" fmla="*/ 151533 h 504011"/>
              <a:gd name="connsiteX93" fmla="*/ 392932 w 504011"/>
              <a:gd name="connsiteY93" fmla="*/ 152805 h 504011"/>
              <a:gd name="connsiteX94" fmla="*/ 393749 w 504011"/>
              <a:gd name="connsiteY94" fmla="*/ 153795 h 504011"/>
              <a:gd name="connsiteX95" fmla="*/ 395289 w 504011"/>
              <a:gd name="connsiteY95" fmla="*/ 155066 h 504011"/>
              <a:gd name="connsiteX96" fmla="*/ 396105 w 504011"/>
              <a:gd name="connsiteY96" fmla="*/ 156055 h 504011"/>
              <a:gd name="connsiteX97" fmla="*/ 397646 w 504011"/>
              <a:gd name="connsiteY97" fmla="*/ 157326 h 504011"/>
              <a:gd name="connsiteX98" fmla="*/ 398464 w 504011"/>
              <a:gd name="connsiteY98" fmla="*/ 158318 h 504011"/>
              <a:gd name="connsiteX99" fmla="*/ 400003 w 504011"/>
              <a:gd name="connsiteY99" fmla="*/ 159588 h 504011"/>
              <a:gd name="connsiteX100" fmla="*/ 400819 w 504011"/>
              <a:gd name="connsiteY100" fmla="*/ 160577 h 504011"/>
              <a:gd name="connsiteX101" fmla="*/ 402359 w 504011"/>
              <a:gd name="connsiteY101" fmla="*/ 161848 h 504011"/>
              <a:gd name="connsiteX102" fmla="*/ 403176 w 504011"/>
              <a:gd name="connsiteY102" fmla="*/ 162838 h 504011"/>
              <a:gd name="connsiteX103" fmla="*/ 404716 w 504011"/>
              <a:gd name="connsiteY103" fmla="*/ 164109 h 504011"/>
              <a:gd name="connsiteX104" fmla="*/ 405533 w 504011"/>
              <a:gd name="connsiteY104" fmla="*/ 165098 h 504011"/>
              <a:gd name="connsiteX105" fmla="*/ 407073 w 504011"/>
              <a:gd name="connsiteY105" fmla="*/ 166369 h 504011"/>
              <a:gd name="connsiteX106" fmla="*/ 407891 w 504011"/>
              <a:gd name="connsiteY106" fmla="*/ 167361 h 504011"/>
              <a:gd name="connsiteX107" fmla="*/ 409430 w 504011"/>
              <a:gd name="connsiteY107" fmla="*/ 168630 h 504011"/>
              <a:gd name="connsiteX108" fmla="*/ 410246 w 504011"/>
              <a:gd name="connsiteY108" fmla="*/ 169620 h 504011"/>
              <a:gd name="connsiteX109" fmla="*/ 411787 w 504011"/>
              <a:gd name="connsiteY109" fmla="*/ 170891 h 504011"/>
              <a:gd name="connsiteX110" fmla="*/ 412603 w 504011"/>
              <a:gd name="connsiteY110" fmla="*/ 171880 h 504011"/>
              <a:gd name="connsiteX111" fmla="*/ 414144 w 504011"/>
              <a:gd name="connsiteY111" fmla="*/ 173151 h 504011"/>
              <a:gd name="connsiteX112" fmla="*/ 414960 w 504011"/>
              <a:gd name="connsiteY112" fmla="*/ 174141 h 504011"/>
              <a:gd name="connsiteX113" fmla="*/ 416500 w 504011"/>
              <a:gd name="connsiteY113" fmla="*/ 175412 h 504011"/>
              <a:gd name="connsiteX114" fmla="*/ 417317 w 504011"/>
              <a:gd name="connsiteY114" fmla="*/ 176401 h 504011"/>
              <a:gd name="connsiteX115" fmla="*/ 418857 w 504011"/>
              <a:gd name="connsiteY115" fmla="*/ 177672 h 504011"/>
              <a:gd name="connsiteX116" fmla="*/ 419676 w 504011"/>
              <a:gd name="connsiteY116" fmla="*/ 178664 h 504011"/>
              <a:gd name="connsiteX117" fmla="*/ 421214 w 504011"/>
              <a:gd name="connsiteY117" fmla="*/ 179933 h 504011"/>
              <a:gd name="connsiteX118" fmla="*/ 422030 w 504011"/>
              <a:gd name="connsiteY118" fmla="*/ 180923 h 504011"/>
              <a:gd name="connsiteX119" fmla="*/ 423571 w 504011"/>
              <a:gd name="connsiteY119" fmla="*/ 182194 h 504011"/>
              <a:gd name="connsiteX120" fmla="*/ 424387 w 504011"/>
              <a:gd name="connsiteY120" fmla="*/ 183183 h 504011"/>
              <a:gd name="connsiteX121" fmla="*/ 425928 w 504011"/>
              <a:gd name="connsiteY121" fmla="*/ 184454 h 504011"/>
              <a:gd name="connsiteX122" fmla="*/ 426744 w 504011"/>
              <a:gd name="connsiteY122" fmla="*/ 185444 h 504011"/>
              <a:gd name="connsiteX123" fmla="*/ 428284 w 504011"/>
              <a:gd name="connsiteY123" fmla="*/ 186715 h 504011"/>
              <a:gd name="connsiteX124" fmla="*/ 429103 w 504011"/>
              <a:gd name="connsiteY124" fmla="*/ 187706 h 504011"/>
              <a:gd name="connsiteX125" fmla="*/ 430641 w 504011"/>
              <a:gd name="connsiteY125" fmla="*/ 188976 h 504011"/>
              <a:gd name="connsiteX126" fmla="*/ 431457 w 504011"/>
              <a:gd name="connsiteY126" fmla="*/ 189966 h 504011"/>
              <a:gd name="connsiteX127" fmla="*/ 432998 w 504011"/>
              <a:gd name="connsiteY127" fmla="*/ 191236 h 504011"/>
              <a:gd name="connsiteX128" fmla="*/ 433814 w 504011"/>
              <a:gd name="connsiteY128" fmla="*/ 192226 h 504011"/>
              <a:gd name="connsiteX129" fmla="*/ 435355 w 504011"/>
              <a:gd name="connsiteY129" fmla="*/ 193497 h 504011"/>
              <a:gd name="connsiteX130" fmla="*/ 436171 w 504011"/>
              <a:gd name="connsiteY130" fmla="*/ 194487 h 504011"/>
              <a:gd name="connsiteX131" fmla="*/ 437712 w 504011"/>
              <a:gd name="connsiteY131" fmla="*/ 195757 h 504011"/>
              <a:gd name="connsiteX132" fmla="*/ 438529 w 504011"/>
              <a:gd name="connsiteY132" fmla="*/ 196748 h 504011"/>
              <a:gd name="connsiteX133" fmla="*/ 440069 w 504011"/>
              <a:gd name="connsiteY133" fmla="*/ 198019 h 504011"/>
              <a:gd name="connsiteX134" fmla="*/ 440885 w 504011"/>
              <a:gd name="connsiteY134" fmla="*/ 199008 h 504011"/>
              <a:gd name="connsiteX135" fmla="*/ 442426 w 504011"/>
              <a:gd name="connsiteY135" fmla="*/ 200279 h 504011"/>
              <a:gd name="connsiteX136" fmla="*/ 443242 w 504011"/>
              <a:gd name="connsiteY136" fmla="*/ 201269 h 504011"/>
              <a:gd name="connsiteX137" fmla="*/ 444783 w 504011"/>
              <a:gd name="connsiteY137" fmla="*/ 202540 h 504011"/>
              <a:gd name="connsiteX138" fmla="*/ 445599 w 504011"/>
              <a:gd name="connsiteY138" fmla="*/ 203529 h 504011"/>
              <a:gd name="connsiteX139" fmla="*/ 447140 w 504011"/>
              <a:gd name="connsiteY139" fmla="*/ 204800 h 504011"/>
              <a:gd name="connsiteX140" fmla="*/ 447956 w 504011"/>
              <a:gd name="connsiteY140" fmla="*/ 205790 h 504011"/>
              <a:gd name="connsiteX141" fmla="*/ 449496 w 504011"/>
              <a:gd name="connsiteY141" fmla="*/ 207061 h 504011"/>
              <a:gd name="connsiteX142" fmla="*/ 450315 w 504011"/>
              <a:gd name="connsiteY142" fmla="*/ 208052 h 504011"/>
              <a:gd name="connsiteX143" fmla="*/ 451853 w 504011"/>
              <a:gd name="connsiteY143" fmla="*/ 209322 h 504011"/>
              <a:gd name="connsiteX144" fmla="*/ 452669 w 504011"/>
              <a:gd name="connsiteY144" fmla="*/ 210311 h 504011"/>
              <a:gd name="connsiteX145" fmla="*/ 454210 w 504011"/>
              <a:gd name="connsiteY145" fmla="*/ 211582 h 504011"/>
              <a:gd name="connsiteX146" fmla="*/ 455026 w 504011"/>
              <a:gd name="connsiteY146" fmla="*/ 212572 h 504011"/>
              <a:gd name="connsiteX147" fmla="*/ 456567 w 504011"/>
              <a:gd name="connsiteY147" fmla="*/ 213843 h 504011"/>
              <a:gd name="connsiteX148" fmla="*/ 457383 w 504011"/>
              <a:gd name="connsiteY148" fmla="*/ 214832 h 504011"/>
              <a:gd name="connsiteX149" fmla="*/ 458924 w 504011"/>
              <a:gd name="connsiteY149" fmla="*/ 216103 h 504011"/>
              <a:gd name="connsiteX150" fmla="*/ 459742 w 504011"/>
              <a:gd name="connsiteY150" fmla="*/ 217095 h 504011"/>
              <a:gd name="connsiteX151" fmla="*/ 461280 w 504011"/>
              <a:gd name="connsiteY151" fmla="*/ 218364 h 504011"/>
              <a:gd name="connsiteX152" fmla="*/ 462097 w 504011"/>
              <a:gd name="connsiteY152" fmla="*/ 219354 h 504011"/>
              <a:gd name="connsiteX153" fmla="*/ 463637 w 504011"/>
              <a:gd name="connsiteY153" fmla="*/ 220625 h 504011"/>
              <a:gd name="connsiteX154" fmla="*/ 464454 w 504011"/>
              <a:gd name="connsiteY154" fmla="*/ 221614 h 504011"/>
              <a:gd name="connsiteX155" fmla="*/ 465994 w 504011"/>
              <a:gd name="connsiteY155" fmla="*/ 222885 h 504011"/>
              <a:gd name="connsiteX156" fmla="*/ 466810 w 504011"/>
              <a:gd name="connsiteY156" fmla="*/ 223875 h 504011"/>
              <a:gd name="connsiteX157" fmla="*/ 468351 w 504011"/>
              <a:gd name="connsiteY157" fmla="*/ 225146 h 504011"/>
              <a:gd name="connsiteX158" fmla="*/ 469169 w 504011"/>
              <a:gd name="connsiteY158" fmla="*/ 226138 h 504011"/>
              <a:gd name="connsiteX159" fmla="*/ 470708 w 504011"/>
              <a:gd name="connsiteY159" fmla="*/ 227407 h 504011"/>
              <a:gd name="connsiteX160" fmla="*/ 471524 w 504011"/>
              <a:gd name="connsiteY160" fmla="*/ 228397 h 504011"/>
              <a:gd name="connsiteX161" fmla="*/ 473064 w 504011"/>
              <a:gd name="connsiteY161" fmla="*/ 229668 h 504011"/>
              <a:gd name="connsiteX162" fmla="*/ 473881 w 504011"/>
              <a:gd name="connsiteY162" fmla="*/ 230657 h 504011"/>
              <a:gd name="connsiteX163" fmla="*/ 475421 w 504011"/>
              <a:gd name="connsiteY163" fmla="*/ 231928 h 504011"/>
              <a:gd name="connsiteX164" fmla="*/ 476238 w 504011"/>
              <a:gd name="connsiteY164" fmla="*/ 232918 h 504011"/>
              <a:gd name="connsiteX165" fmla="*/ 477778 w 504011"/>
              <a:gd name="connsiteY165" fmla="*/ 234189 h 504011"/>
              <a:gd name="connsiteX166" fmla="*/ 478594 w 504011"/>
              <a:gd name="connsiteY166" fmla="*/ 235178 h 504011"/>
              <a:gd name="connsiteX167" fmla="*/ 480135 w 504011"/>
              <a:gd name="connsiteY167" fmla="*/ 236449 h 504011"/>
              <a:gd name="connsiteX168" fmla="*/ 480952 w 504011"/>
              <a:gd name="connsiteY168" fmla="*/ 237439 h 504011"/>
              <a:gd name="connsiteX169" fmla="*/ 482492 w 504011"/>
              <a:gd name="connsiteY169" fmla="*/ 238710 h 504011"/>
              <a:gd name="connsiteX170" fmla="*/ 483309 w 504011"/>
              <a:gd name="connsiteY170" fmla="*/ 239700 h 504011"/>
              <a:gd name="connsiteX171" fmla="*/ 484849 w 504011"/>
              <a:gd name="connsiteY171" fmla="*/ 240971 h 504011"/>
              <a:gd name="connsiteX172" fmla="*/ 485666 w 504011"/>
              <a:gd name="connsiteY172" fmla="*/ 241960 h 504011"/>
              <a:gd name="connsiteX173" fmla="*/ 487206 w 504011"/>
              <a:gd name="connsiteY173" fmla="*/ 243231 h 504011"/>
              <a:gd name="connsiteX174" fmla="*/ 488022 w 504011"/>
              <a:gd name="connsiteY174" fmla="*/ 244221 h 504011"/>
              <a:gd name="connsiteX175" fmla="*/ 489563 w 504011"/>
              <a:gd name="connsiteY175" fmla="*/ 245492 h 504011"/>
              <a:gd name="connsiteX176" fmla="*/ 490381 w 504011"/>
              <a:gd name="connsiteY176" fmla="*/ 246483 h 504011"/>
              <a:gd name="connsiteX177" fmla="*/ 491920 w 504011"/>
              <a:gd name="connsiteY177" fmla="*/ 247753 h 504011"/>
              <a:gd name="connsiteX178" fmla="*/ 492736 w 504011"/>
              <a:gd name="connsiteY178" fmla="*/ 248742 h 504011"/>
              <a:gd name="connsiteX179" fmla="*/ 494276 w 504011"/>
              <a:gd name="connsiteY179" fmla="*/ 250013 h 504011"/>
              <a:gd name="connsiteX180" fmla="*/ 495093 w 504011"/>
              <a:gd name="connsiteY180" fmla="*/ 251003 h 504011"/>
              <a:gd name="connsiteX181" fmla="*/ 496633 w 504011"/>
              <a:gd name="connsiteY181" fmla="*/ 252274 h 504011"/>
              <a:gd name="connsiteX182" fmla="*/ 497450 w 504011"/>
              <a:gd name="connsiteY182" fmla="*/ 253263 h 504011"/>
              <a:gd name="connsiteX183" fmla="*/ 498990 w 504011"/>
              <a:gd name="connsiteY183" fmla="*/ 254534 h 504011"/>
              <a:gd name="connsiteX184" fmla="*/ 499808 w 504011"/>
              <a:gd name="connsiteY184" fmla="*/ 255526 h 504011"/>
              <a:gd name="connsiteX185" fmla="*/ 501347 w 504011"/>
              <a:gd name="connsiteY185" fmla="*/ 256795 h 504011"/>
              <a:gd name="connsiteX186" fmla="*/ 502163 w 504011"/>
              <a:gd name="connsiteY186" fmla="*/ 257785 h 504011"/>
              <a:gd name="connsiteX187" fmla="*/ 503704 w 504011"/>
              <a:gd name="connsiteY187" fmla="*/ 259056 h 504011"/>
              <a:gd name="connsiteX188" fmla="*/ 504011 w 504011"/>
              <a:gd name="connsiteY188" fmla="*/ 259429 h 504011"/>
              <a:gd name="connsiteX189" fmla="*/ 504011 w 504011"/>
              <a:gd name="connsiteY189" fmla="*/ 391561 h 504011"/>
              <a:gd name="connsiteX190" fmla="*/ 391561 w 504011"/>
              <a:gd name="connsiteY190" fmla="*/ 504011 h 504011"/>
              <a:gd name="connsiteX191" fmla="*/ 277684 w 504011"/>
              <a:gd name="connsiteY191" fmla="*/ 504011 h 504011"/>
              <a:gd name="connsiteX192" fmla="*/ 277429 w 504011"/>
              <a:gd name="connsiteY192" fmla="*/ 503801 h 504011"/>
              <a:gd name="connsiteX193" fmla="*/ 276611 w 504011"/>
              <a:gd name="connsiteY193" fmla="*/ 502809 h 504011"/>
              <a:gd name="connsiteX194" fmla="*/ 275072 w 504011"/>
              <a:gd name="connsiteY194" fmla="*/ 501539 h 504011"/>
              <a:gd name="connsiteX195" fmla="*/ 274256 w 504011"/>
              <a:gd name="connsiteY195" fmla="*/ 500550 h 504011"/>
              <a:gd name="connsiteX196" fmla="*/ 272716 w 504011"/>
              <a:gd name="connsiteY196" fmla="*/ 499279 h 504011"/>
              <a:gd name="connsiteX197" fmla="*/ 271899 w 504011"/>
              <a:gd name="connsiteY197" fmla="*/ 498289 h 504011"/>
              <a:gd name="connsiteX198" fmla="*/ 270359 w 504011"/>
              <a:gd name="connsiteY198" fmla="*/ 497018 h 504011"/>
              <a:gd name="connsiteX199" fmla="*/ 269542 w 504011"/>
              <a:gd name="connsiteY199" fmla="*/ 496029 h 504011"/>
              <a:gd name="connsiteX200" fmla="*/ 268002 w 504011"/>
              <a:gd name="connsiteY200" fmla="*/ 494758 h 504011"/>
              <a:gd name="connsiteX201" fmla="*/ 267186 w 504011"/>
              <a:gd name="connsiteY201" fmla="*/ 493768 h 504011"/>
              <a:gd name="connsiteX202" fmla="*/ 265645 w 504011"/>
              <a:gd name="connsiteY202" fmla="*/ 492497 h 504011"/>
              <a:gd name="connsiteX203" fmla="*/ 264827 w 504011"/>
              <a:gd name="connsiteY203" fmla="*/ 491506 h 504011"/>
              <a:gd name="connsiteX204" fmla="*/ 263288 w 504011"/>
              <a:gd name="connsiteY204" fmla="*/ 490236 h 504011"/>
              <a:gd name="connsiteX205" fmla="*/ 262472 w 504011"/>
              <a:gd name="connsiteY205" fmla="*/ 489247 h 504011"/>
              <a:gd name="connsiteX206" fmla="*/ 260932 w 504011"/>
              <a:gd name="connsiteY206" fmla="*/ 487976 h 504011"/>
              <a:gd name="connsiteX207" fmla="*/ 260115 w 504011"/>
              <a:gd name="connsiteY207" fmla="*/ 486986 h 504011"/>
              <a:gd name="connsiteX208" fmla="*/ 258575 w 504011"/>
              <a:gd name="connsiteY208" fmla="*/ 485715 h 504011"/>
              <a:gd name="connsiteX209" fmla="*/ 257758 w 504011"/>
              <a:gd name="connsiteY209" fmla="*/ 484726 h 504011"/>
              <a:gd name="connsiteX210" fmla="*/ 256218 w 504011"/>
              <a:gd name="connsiteY210" fmla="*/ 483455 h 504011"/>
              <a:gd name="connsiteX211" fmla="*/ 255400 w 504011"/>
              <a:gd name="connsiteY211" fmla="*/ 482463 h 504011"/>
              <a:gd name="connsiteX212" fmla="*/ 253861 w 504011"/>
              <a:gd name="connsiteY212" fmla="*/ 481194 h 504011"/>
              <a:gd name="connsiteX213" fmla="*/ 253045 w 504011"/>
              <a:gd name="connsiteY213" fmla="*/ 480204 h 504011"/>
              <a:gd name="connsiteX214" fmla="*/ 251504 w 504011"/>
              <a:gd name="connsiteY214" fmla="*/ 478933 h 504011"/>
              <a:gd name="connsiteX215" fmla="*/ 250688 w 504011"/>
              <a:gd name="connsiteY215" fmla="*/ 477944 h 504011"/>
              <a:gd name="connsiteX216" fmla="*/ 249147 w 504011"/>
              <a:gd name="connsiteY216" fmla="*/ 476673 h 504011"/>
              <a:gd name="connsiteX217" fmla="*/ 248331 w 504011"/>
              <a:gd name="connsiteY217" fmla="*/ 475683 h 504011"/>
              <a:gd name="connsiteX218" fmla="*/ 246791 w 504011"/>
              <a:gd name="connsiteY218" fmla="*/ 474412 h 504011"/>
              <a:gd name="connsiteX219" fmla="*/ 245974 w 504011"/>
              <a:gd name="connsiteY219" fmla="*/ 473422 h 504011"/>
              <a:gd name="connsiteX220" fmla="*/ 244433 w 504011"/>
              <a:gd name="connsiteY220" fmla="*/ 472151 h 504011"/>
              <a:gd name="connsiteX221" fmla="*/ 243617 w 504011"/>
              <a:gd name="connsiteY221" fmla="*/ 471161 h 504011"/>
              <a:gd name="connsiteX222" fmla="*/ 242076 w 504011"/>
              <a:gd name="connsiteY222" fmla="*/ 469890 h 504011"/>
              <a:gd name="connsiteX223" fmla="*/ 241260 w 504011"/>
              <a:gd name="connsiteY223" fmla="*/ 468901 h 504011"/>
              <a:gd name="connsiteX224" fmla="*/ 239720 w 504011"/>
              <a:gd name="connsiteY224" fmla="*/ 467630 h 504011"/>
              <a:gd name="connsiteX225" fmla="*/ 238903 w 504011"/>
              <a:gd name="connsiteY225" fmla="*/ 466640 h 504011"/>
              <a:gd name="connsiteX226" fmla="*/ 237363 w 504011"/>
              <a:gd name="connsiteY226" fmla="*/ 465369 h 504011"/>
              <a:gd name="connsiteX227" fmla="*/ 236546 w 504011"/>
              <a:gd name="connsiteY227" fmla="*/ 464380 h 504011"/>
              <a:gd name="connsiteX228" fmla="*/ 235006 w 504011"/>
              <a:gd name="connsiteY228" fmla="*/ 463109 h 504011"/>
              <a:gd name="connsiteX229" fmla="*/ 234188 w 504011"/>
              <a:gd name="connsiteY229" fmla="*/ 462117 h 504011"/>
              <a:gd name="connsiteX230" fmla="*/ 232649 w 504011"/>
              <a:gd name="connsiteY230" fmla="*/ 460848 h 504011"/>
              <a:gd name="connsiteX231" fmla="*/ 231833 w 504011"/>
              <a:gd name="connsiteY231" fmla="*/ 459858 h 504011"/>
              <a:gd name="connsiteX232" fmla="*/ 230292 w 504011"/>
              <a:gd name="connsiteY232" fmla="*/ 458587 h 504011"/>
              <a:gd name="connsiteX233" fmla="*/ 229476 w 504011"/>
              <a:gd name="connsiteY233" fmla="*/ 457598 h 504011"/>
              <a:gd name="connsiteX234" fmla="*/ 227936 w 504011"/>
              <a:gd name="connsiteY234" fmla="*/ 456327 h 504011"/>
              <a:gd name="connsiteX235" fmla="*/ 227119 w 504011"/>
              <a:gd name="connsiteY235" fmla="*/ 455337 h 504011"/>
              <a:gd name="connsiteX236" fmla="*/ 225579 w 504011"/>
              <a:gd name="connsiteY236" fmla="*/ 454066 h 504011"/>
              <a:gd name="connsiteX237" fmla="*/ 224760 w 504011"/>
              <a:gd name="connsiteY237" fmla="*/ 453075 h 504011"/>
              <a:gd name="connsiteX238" fmla="*/ 223222 w 504011"/>
              <a:gd name="connsiteY238" fmla="*/ 451805 h 504011"/>
              <a:gd name="connsiteX239" fmla="*/ 222406 w 504011"/>
              <a:gd name="connsiteY239" fmla="*/ 450816 h 504011"/>
              <a:gd name="connsiteX240" fmla="*/ 220865 w 504011"/>
              <a:gd name="connsiteY240" fmla="*/ 449545 h 504011"/>
              <a:gd name="connsiteX241" fmla="*/ 220049 w 504011"/>
              <a:gd name="connsiteY241" fmla="*/ 448555 h 504011"/>
              <a:gd name="connsiteX242" fmla="*/ 218508 w 504011"/>
              <a:gd name="connsiteY242" fmla="*/ 447284 h 504011"/>
              <a:gd name="connsiteX243" fmla="*/ 217692 w 504011"/>
              <a:gd name="connsiteY243" fmla="*/ 446295 h 504011"/>
              <a:gd name="connsiteX244" fmla="*/ 216151 w 504011"/>
              <a:gd name="connsiteY244" fmla="*/ 445024 h 504011"/>
              <a:gd name="connsiteX245" fmla="*/ 215333 w 504011"/>
              <a:gd name="connsiteY245" fmla="*/ 444032 h 504011"/>
              <a:gd name="connsiteX246" fmla="*/ 213795 w 504011"/>
              <a:gd name="connsiteY246" fmla="*/ 442763 h 504011"/>
              <a:gd name="connsiteX247" fmla="*/ 212978 w 504011"/>
              <a:gd name="connsiteY247" fmla="*/ 441773 h 504011"/>
              <a:gd name="connsiteX248" fmla="*/ 211438 w 504011"/>
              <a:gd name="connsiteY248" fmla="*/ 440502 h 504011"/>
              <a:gd name="connsiteX249" fmla="*/ 210622 w 504011"/>
              <a:gd name="connsiteY249" fmla="*/ 439512 h 504011"/>
              <a:gd name="connsiteX250" fmla="*/ 209081 w 504011"/>
              <a:gd name="connsiteY250" fmla="*/ 438242 h 504011"/>
              <a:gd name="connsiteX251" fmla="*/ 208265 w 504011"/>
              <a:gd name="connsiteY251" fmla="*/ 437252 h 504011"/>
              <a:gd name="connsiteX252" fmla="*/ 206724 w 504011"/>
              <a:gd name="connsiteY252" fmla="*/ 435981 h 504011"/>
              <a:gd name="connsiteX253" fmla="*/ 205908 w 504011"/>
              <a:gd name="connsiteY253" fmla="*/ 434992 h 504011"/>
              <a:gd name="connsiteX254" fmla="*/ 204367 w 504011"/>
              <a:gd name="connsiteY254" fmla="*/ 433721 h 504011"/>
              <a:gd name="connsiteX255" fmla="*/ 203550 w 504011"/>
              <a:gd name="connsiteY255" fmla="*/ 432730 h 504011"/>
              <a:gd name="connsiteX256" fmla="*/ 202010 w 504011"/>
              <a:gd name="connsiteY256" fmla="*/ 431459 h 504011"/>
              <a:gd name="connsiteX257" fmla="*/ 201194 w 504011"/>
              <a:gd name="connsiteY257" fmla="*/ 430470 h 504011"/>
              <a:gd name="connsiteX258" fmla="*/ 199653 w 504011"/>
              <a:gd name="connsiteY258" fmla="*/ 429199 h 504011"/>
              <a:gd name="connsiteX259" fmla="*/ 198837 w 504011"/>
              <a:gd name="connsiteY259" fmla="*/ 428209 h 504011"/>
              <a:gd name="connsiteX260" fmla="*/ 197296 w 504011"/>
              <a:gd name="connsiteY260" fmla="*/ 426938 h 504011"/>
              <a:gd name="connsiteX261" fmla="*/ 196480 w 504011"/>
              <a:gd name="connsiteY261" fmla="*/ 425949 h 504011"/>
              <a:gd name="connsiteX262" fmla="*/ 194940 w 504011"/>
              <a:gd name="connsiteY262" fmla="*/ 424678 h 504011"/>
              <a:gd name="connsiteX263" fmla="*/ 194121 w 504011"/>
              <a:gd name="connsiteY263" fmla="*/ 423686 h 504011"/>
              <a:gd name="connsiteX264" fmla="*/ 192583 w 504011"/>
              <a:gd name="connsiteY264" fmla="*/ 422417 h 504011"/>
              <a:gd name="connsiteX265" fmla="*/ 191766 w 504011"/>
              <a:gd name="connsiteY265" fmla="*/ 421427 h 504011"/>
              <a:gd name="connsiteX266" fmla="*/ 190226 w 504011"/>
              <a:gd name="connsiteY266" fmla="*/ 420156 h 504011"/>
              <a:gd name="connsiteX267" fmla="*/ 189410 w 504011"/>
              <a:gd name="connsiteY267" fmla="*/ 419167 h 504011"/>
              <a:gd name="connsiteX268" fmla="*/ 187869 w 504011"/>
              <a:gd name="connsiteY268" fmla="*/ 417896 h 504011"/>
              <a:gd name="connsiteX269" fmla="*/ 187053 w 504011"/>
              <a:gd name="connsiteY269" fmla="*/ 416906 h 504011"/>
              <a:gd name="connsiteX270" fmla="*/ 185512 w 504011"/>
              <a:gd name="connsiteY270" fmla="*/ 415635 h 504011"/>
              <a:gd name="connsiteX271" fmla="*/ 184694 w 504011"/>
              <a:gd name="connsiteY271" fmla="*/ 414644 h 504011"/>
              <a:gd name="connsiteX272" fmla="*/ 183155 w 504011"/>
              <a:gd name="connsiteY272" fmla="*/ 413374 h 504011"/>
              <a:gd name="connsiteX273" fmla="*/ 182339 w 504011"/>
              <a:gd name="connsiteY273" fmla="*/ 412385 h 504011"/>
              <a:gd name="connsiteX274" fmla="*/ 180799 w 504011"/>
              <a:gd name="connsiteY274" fmla="*/ 411114 h 504011"/>
              <a:gd name="connsiteX275" fmla="*/ 179982 w 504011"/>
              <a:gd name="connsiteY275" fmla="*/ 410124 h 504011"/>
              <a:gd name="connsiteX276" fmla="*/ 178442 w 504011"/>
              <a:gd name="connsiteY276" fmla="*/ 408853 h 504011"/>
              <a:gd name="connsiteX277" fmla="*/ 177626 w 504011"/>
              <a:gd name="connsiteY277" fmla="*/ 407864 h 504011"/>
              <a:gd name="connsiteX278" fmla="*/ 176085 w 504011"/>
              <a:gd name="connsiteY278" fmla="*/ 406593 h 504011"/>
              <a:gd name="connsiteX279" fmla="*/ 175269 w 504011"/>
              <a:gd name="connsiteY279" fmla="*/ 405603 h 504011"/>
              <a:gd name="connsiteX280" fmla="*/ 173728 w 504011"/>
              <a:gd name="connsiteY280" fmla="*/ 404332 h 504011"/>
              <a:gd name="connsiteX281" fmla="*/ 172910 w 504011"/>
              <a:gd name="connsiteY281" fmla="*/ 403341 h 504011"/>
              <a:gd name="connsiteX282" fmla="*/ 171371 w 504011"/>
              <a:gd name="connsiteY282" fmla="*/ 402071 h 504011"/>
              <a:gd name="connsiteX283" fmla="*/ 170555 w 504011"/>
              <a:gd name="connsiteY283" fmla="*/ 401081 h 504011"/>
              <a:gd name="connsiteX284" fmla="*/ 169015 w 504011"/>
              <a:gd name="connsiteY284" fmla="*/ 399810 h 504011"/>
              <a:gd name="connsiteX285" fmla="*/ 168198 w 504011"/>
              <a:gd name="connsiteY285" fmla="*/ 398821 h 504011"/>
              <a:gd name="connsiteX286" fmla="*/ 166658 w 504011"/>
              <a:gd name="connsiteY286" fmla="*/ 397550 h 504011"/>
              <a:gd name="connsiteX287" fmla="*/ 165841 w 504011"/>
              <a:gd name="connsiteY287" fmla="*/ 396560 h 504011"/>
              <a:gd name="connsiteX288" fmla="*/ 164301 w 504011"/>
              <a:gd name="connsiteY288" fmla="*/ 395290 h 504011"/>
              <a:gd name="connsiteX289" fmla="*/ 163483 w 504011"/>
              <a:gd name="connsiteY289" fmla="*/ 394298 h 504011"/>
              <a:gd name="connsiteX290" fmla="*/ 161944 w 504011"/>
              <a:gd name="connsiteY290" fmla="*/ 393028 h 504011"/>
              <a:gd name="connsiteX291" fmla="*/ 161128 w 504011"/>
              <a:gd name="connsiteY291" fmla="*/ 392039 h 504011"/>
              <a:gd name="connsiteX292" fmla="*/ 159587 w 504011"/>
              <a:gd name="connsiteY292" fmla="*/ 390768 h 504011"/>
              <a:gd name="connsiteX293" fmla="*/ 158771 w 504011"/>
              <a:gd name="connsiteY293" fmla="*/ 389778 h 504011"/>
              <a:gd name="connsiteX294" fmla="*/ 157231 w 504011"/>
              <a:gd name="connsiteY294" fmla="*/ 388507 h 504011"/>
              <a:gd name="connsiteX295" fmla="*/ 156416 w 504011"/>
              <a:gd name="connsiteY295" fmla="*/ 387519 h 504011"/>
              <a:gd name="connsiteX296" fmla="*/ 154873 w 504011"/>
              <a:gd name="connsiteY296" fmla="*/ 386247 h 504011"/>
              <a:gd name="connsiteX297" fmla="*/ 154055 w 504011"/>
              <a:gd name="connsiteY297" fmla="*/ 385255 h 504011"/>
              <a:gd name="connsiteX298" fmla="*/ 152516 w 504011"/>
              <a:gd name="connsiteY298" fmla="*/ 383986 h 504011"/>
              <a:gd name="connsiteX299" fmla="*/ 151700 w 504011"/>
              <a:gd name="connsiteY299" fmla="*/ 382996 h 504011"/>
              <a:gd name="connsiteX300" fmla="*/ 150159 w 504011"/>
              <a:gd name="connsiteY300" fmla="*/ 381725 h 504011"/>
              <a:gd name="connsiteX301" fmla="*/ 149343 w 504011"/>
              <a:gd name="connsiteY301" fmla="*/ 380736 h 504011"/>
              <a:gd name="connsiteX302" fmla="*/ 147803 w 504011"/>
              <a:gd name="connsiteY302" fmla="*/ 379465 h 504011"/>
              <a:gd name="connsiteX303" fmla="*/ 146986 w 504011"/>
              <a:gd name="connsiteY303" fmla="*/ 378475 h 504011"/>
              <a:gd name="connsiteX304" fmla="*/ 145446 w 504011"/>
              <a:gd name="connsiteY304" fmla="*/ 377204 h 504011"/>
              <a:gd name="connsiteX305" fmla="*/ 144630 w 504011"/>
              <a:gd name="connsiteY305" fmla="*/ 376215 h 504011"/>
              <a:gd name="connsiteX306" fmla="*/ 143089 w 504011"/>
              <a:gd name="connsiteY306" fmla="*/ 374944 h 504011"/>
              <a:gd name="connsiteX307" fmla="*/ 142271 w 504011"/>
              <a:gd name="connsiteY307" fmla="*/ 373952 h 504011"/>
              <a:gd name="connsiteX308" fmla="*/ 140732 w 504011"/>
              <a:gd name="connsiteY308" fmla="*/ 372683 h 504011"/>
              <a:gd name="connsiteX309" fmla="*/ 139916 w 504011"/>
              <a:gd name="connsiteY309" fmla="*/ 371693 h 504011"/>
              <a:gd name="connsiteX310" fmla="*/ 138375 w 504011"/>
              <a:gd name="connsiteY310" fmla="*/ 370422 h 504011"/>
              <a:gd name="connsiteX311" fmla="*/ 137559 w 504011"/>
              <a:gd name="connsiteY311" fmla="*/ 369433 h 504011"/>
              <a:gd name="connsiteX312" fmla="*/ 136019 w 504011"/>
              <a:gd name="connsiteY312" fmla="*/ 368162 h 504011"/>
              <a:gd name="connsiteX313" fmla="*/ 135202 w 504011"/>
              <a:gd name="connsiteY313" fmla="*/ 367172 h 504011"/>
              <a:gd name="connsiteX314" fmla="*/ 133662 w 504011"/>
              <a:gd name="connsiteY314" fmla="*/ 365901 h 504011"/>
              <a:gd name="connsiteX315" fmla="*/ 132843 w 504011"/>
              <a:gd name="connsiteY315" fmla="*/ 364909 h 504011"/>
              <a:gd name="connsiteX316" fmla="*/ 131305 w 504011"/>
              <a:gd name="connsiteY316" fmla="*/ 363640 h 504011"/>
              <a:gd name="connsiteX317" fmla="*/ 130489 w 504011"/>
              <a:gd name="connsiteY317" fmla="*/ 362650 h 504011"/>
              <a:gd name="connsiteX318" fmla="*/ 128948 w 504011"/>
              <a:gd name="connsiteY318" fmla="*/ 361379 h 504011"/>
              <a:gd name="connsiteX319" fmla="*/ 128132 w 504011"/>
              <a:gd name="connsiteY319" fmla="*/ 360390 h 504011"/>
              <a:gd name="connsiteX320" fmla="*/ 126591 w 504011"/>
              <a:gd name="connsiteY320" fmla="*/ 359119 h 504011"/>
              <a:gd name="connsiteX321" fmla="*/ 125775 w 504011"/>
              <a:gd name="connsiteY321" fmla="*/ 358129 h 504011"/>
              <a:gd name="connsiteX322" fmla="*/ 124235 w 504011"/>
              <a:gd name="connsiteY322" fmla="*/ 356858 h 504011"/>
              <a:gd name="connsiteX323" fmla="*/ 123416 w 504011"/>
              <a:gd name="connsiteY323" fmla="*/ 355867 h 504011"/>
              <a:gd name="connsiteX324" fmla="*/ 121878 w 504011"/>
              <a:gd name="connsiteY324" fmla="*/ 354597 h 504011"/>
              <a:gd name="connsiteX325" fmla="*/ 121061 w 504011"/>
              <a:gd name="connsiteY325" fmla="*/ 353608 h 504011"/>
              <a:gd name="connsiteX326" fmla="*/ 119521 w 504011"/>
              <a:gd name="connsiteY326" fmla="*/ 352337 h 504011"/>
              <a:gd name="connsiteX327" fmla="*/ 118705 w 504011"/>
              <a:gd name="connsiteY327" fmla="*/ 351347 h 504011"/>
              <a:gd name="connsiteX328" fmla="*/ 117164 w 504011"/>
              <a:gd name="connsiteY328" fmla="*/ 350076 h 504011"/>
              <a:gd name="connsiteX329" fmla="*/ 116348 w 504011"/>
              <a:gd name="connsiteY329" fmla="*/ 349087 h 504011"/>
              <a:gd name="connsiteX330" fmla="*/ 114807 w 504011"/>
              <a:gd name="connsiteY330" fmla="*/ 347816 h 504011"/>
              <a:gd name="connsiteX331" fmla="*/ 113992 w 504011"/>
              <a:gd name="connsiteY331" fmla="*/ 346828 h 504011"/>
              <a:gd name="connsiteX332" fmla="*/ 112450 w 504011"/>
              <a:gd name="connsiteY332" fmla="*/ 345555 h 504011"/>
              <a:gd name="connsiteX333" fmla="*/ 111631 w 504011"/>
              <a:gd name="connsiteY333" fmla="*/ 344564 h 504011"/>
              <a:gd name="connsiteX334" fmla="*/ 110093 w 504011"/>
              <a:gd name="connsiteY334" fmla="*/ 343294 h 504011"/>
              <a:gd name="connsiteX335" fmla="*/ 109277 w 504011"/>
              <a:gd name="connsiteY335" fmla="*/ 342305 h 504011"/>
              <a:gd name="connsiteX336" fmla="*/ 107736 w 504011"/>
              <a:gd name="connsiteY336" fmla="*/ 341034 h 504011"/>
              <a:gd name="connsiteX337" fmla="*/ 106920 w 504011"/>
              <a:gd name="connsiteY337" fmla="*/ 340044 h 504011"/>
              <a:gd name="connsiteX338" fmla="*/ 105379 w 504011"/>
              <a:gd name="connsiteY338" fmla="*/ 338773 h 504011"/>
              <a:gd name="connsiteX339" fmla="*/ 104563 w 504011"/>
              <a:gd name="connsiteY339" fmla="*/ 337784 h 504011"/>
              <a:gd name="connsiteX340" fmla="*/ 103023 w 504011"/>
              <a:gd name="connsiteY340" fmla="*/ 336513 h 504011"/>
              <a:gd name="connsiteX341" fmla="*/ 102204 w 504011"/>
              <a:gd name="connsiteY341" fmla="*/ 335521 h 504011"/>
              <a:gd name="connsiteX342" fmla="*/ 100666 w 504011"/>
              <a:gd name="connsiteY342" fmla="*/ 334251 h 504011"/>
              <a:gd name="connsiteX343" fmla="*/ 99849 w 504011"/>
              <a:gd name="connsiteY343" fmla="*/ 333262 h 504011"/>
              <a:gd name="connsiteX344" fmla="*/ 98309 w 504011"/>
              <a:gd name="connsiteY344" fmla="*/ 331991 h 504011"/>
              <a:gd name="connsiteX345" fmla="*/ 97493 w 504011"/>
              <a:gd name="connsiteY345" fmla="*/ 331001 h 504011"/>
              <a:gd name="connsiteX346" fmla="*/ 95952 w 504011"/>
              <a:gd name="connsiteY346" fmla="*/ 329731 h 504011"/>
              <a:gd name="connsiteX347" fmla="*/ 95136 w 504011"/>
              <a:gd name="connsiteY347" fmla="*/ 328741 h 504011"/>
              <a:gd name="connsiteX348" fmla="*/ 93595 w 504011"/>
              <a:gd name="connsiteY348" fmla="*/ 327470 h 504011"/>
              <a:gd name="connsiteX349" fmla="*/ 92777 w 504011"/>
              <a:gd name="connsiteY349" fmla="*/ 326478 h 504011"/>
              <a:gd name="connsiteX350" fmla="*/ 91239 w 504011"/>
              <a:gd name="connsiteY350" fmla="*/ 325209 h 504011"/>
              <a:gd name="connsiteX351" fmla="*/ 90422 w 504011"/>
              <a:gd name="connsiteY351" fmla="*/ 324219 h 504011"/>
              <a:gd name="connsiteX352" fmla="*/ 88882 w 504011"/>
              <a:gd name="connsiteY352" fmla="*/ 322948 h 504011"/>
              <a:gd name="connsiteX353" fmla="*/ 88065 w 504011"/>
              <a:gd name="connsiteY353" fmla="*/ 321959 h 504011"/>
              <a:gd name="connsiteX354" fmla="*/ 86525 w 504011"/>
              <a:gd name="connsiteY354" fmla="*/ 320688 h 504011"/>
              <a:gd name="connsiteX355" fmla="*/ 85709 w 504011"/>
              <a:gd name="connsiteY355" fmla="*/ 319698 h 504011"/>
              <a:gd name="connsiteX356" fmla="*/ 84168 w 504011"/>
              <a:gd name="connsiteY356" fmla="*/ 318427 h 504011"/>
              <a:gd name="connsiteX357" fmla="*/ 83352 w 504011"/>
              <a:gd name="connsiteY357" fmla="*/ 317438 h 504011"/>
              <a:gd name="connsiteX358" fmla="*/ 81811 w 504011"/>
              <a:gd name="connsiteY358" fmla="*/ 316167 h 504011"/>
              <a:gd name="connsiteX359" fmla="*/ 80993 w 504011"/>
              <a:gd name="connsiteY359" fmla="*/ 315175 h 504011"/>
              <a:gd name="connsiteX360" fmla="*/ 79454 w 504011"/>
              <a:gd name="connsiteY360" fmla="*/ 313906 h 504011"/>
              <a:gd name="connsiteX361" fmla="*/ 78638 w 504011"/>
              <a:gd name="connsiteY361" fmla="*/ 312916 h 504011"/>
              <a:gd name="connsiteX362" fmla="*/ 77098 w 504011"/>
              <a:gd name="connsiteY362" fmla="*/ 311645 h 504011"/>
              <a:gd name="connsiteX363" fmla="*/ 76281 w 504011"/>
              <a:gd name="connsiteY363" fmla="*/ 310656 h 504011"/>
              <a:gd name="connsiteX364" fmla="*/ 74741 w 504011"/>
              <a:gd name="connsiteY364" fmla="*/ 309385 h 504011"/>
              <a:gd name="connsiteX365" fmla="*/ 73925 w 504011"/>
              <a:gd name="connsiteY365" fmla="*/ 308395 h 504011"/>
              <a:gd name="connsiteX366" fmla="*/ 72384 w 504011"/>
              <a:gd name="connsiteY366" fmla="*/ 307124 h 504011"/>
              <a:gd name="connsiteX367" fmla="*/ 71566 w 504011"/>
              <a:gd name="connsiteY367" fmla="*/ 306133 h 504011"/>
              <a:gd name="connsiteX368" fmla="*/ 70027 w 504011"/>
              <a:gd name="connsiteY368" fmla="*/ 304863 h 504011"/>
              <a:gd name="connsiteX369" fmla="*/ 69212 w 504011"/>
              <a:gd name="connsiteY369" fmla="*/ 303875 h 504011"/>
              <a:gd name="connsiteX370" fmla="*/ 67670 w 504011"/>
              <a:gd name="connsiteY370" fmla="*/ 302603 h 504011"/>
              <a:gd name="connsiteX371" fmla="*/ 66853 w 504011"/>
              <a:gd name="connsiteY371" fmla="*/ 301613 h 504011"/>
              <a:gd name="connsiteX372" fmla="*/ 65313 w 504011"/>
              <a:gd name="connsiteY372" fmla="*/ 300342 h 504011"/>
              <a:gd name="connsiteX373" fmla="*/ 64497 w 504011"/>
              <a:gd name="connsiteY373" fmla="*/ 299353 h 504011"/>
              <a:gd name="connsiteX374" fmla="*/ 62956 w 504011"/>
              <a:gd name="connsiteY374" fmla="*/ 298082 h 504011"/>
              <a:gd name="connsiteX375" fmla="*/ 62138 w 504011"/>
              <a:gd name="connsiteY375" fmla="*/ 297090 h 504011"/>
              <a:gd name="connsiteX376" fmla="*/ 60599 w 504011"/>
              <a:gd name="connsiteY376" fmla="*/ 295820 h 504011"/>
              <a:gd name="connsiteX377" fmla="*/ 59783 w 504011"/>
              <a:gd name="connsiteY377" fmla="*/ 294831 h 504011"/>
              <a:gd name="connsiteX378" fmla="*/ 58243 w 504011"/>
              <a:gd name="connsiteY378" fmla="*/ 293560 h 504011"/>
              <a:gd name="connsiteX379" fmla="*/ 57426 w 504011"/>
              <a:gd name="connsiteY379" fmla="*/ 292570 h 504011"/>
              <a:gd name="connsiteX380" fmla="*/ 55886 w 504011"/>
              <a:gd name="connsiteY380" fmla="*/ 291299 h 504011"/>
              <a:gd name="connsiteX381" fmla="*/ 55069 w 504011"/>
              <a:gd name="connsiteY381" fmla="*/ 290310 h 504011"/>
              <a:gd name="connsiteX382" fmla="*/ 53529 w 504011"/>
              <a:gd name="connsiteY382" fmla="*/ 289039 h 504011"/>
              <a:gd name="connsiteX383" fmla="*/ 52710 w 504011"/>
              <a:gd name="connsiteY383" fmla="*/ 288047 h 504011"/>
              <a:gd name="connsiteX384" fmla="*/ 51172 w 504011"/>
              <a:gd name="connsiteY384" fmla="*/ 286778 h 504011"/>
              <a:gd name="connsiteX385" fmla="*/ 50356 w 504011"/>
              <a:gd name="connsiteY385" fmla="*/ 285788 h 504011"/>
              <a:gd name="connsiteX386" fmla="*/ 48815 w 504011"/>
              <a:gd name="connsiteY386" fmla="*/ 284517 h 504011"/>
              <a:gd name="connsiteX387" fmla="*/ 0 w 504011"/>
              <a:gd name="connsiteY387" fmla="*/ 166666 h 504011"/>
              <a:gd name="connsiteX388" fmla="*/ 166666 w 504011"/>
              <a:gd name="connsiteY388" fmla="*/ 0 h 50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504011" h="504011">
                <a:moveTo>
                  <a:pt x="166666" y="0"/>
                </a:moveTo>
                <a:cubicBezTo>
                  <a:pt x="212689" y="0"/>
                  <a:pt x="254356" y="18655"/>
                  <a:pt x="284517" y="48815"/>
                </a:cubicBezTo>
                <a:lnTo>
                  <a:pt x="285333" y="49805"/>
                </a:lnTo>
                <a:lnTo>
                  <a:pt x="286874" y="51076"/>
                </a:lnTo>
                <a:lnTo>
                  <a:pt x="287692" y="52067"/>
                </a:lnTo>
                <a:lnTo>
                  <a:pt x="289231" y="53337"/>
                </a:lnTo>
                <a:lnTo>
                  <a:pt x="290047" y="54327"/>
                </a:lnTo>
                <a:lnTo>
                  <a:pt x="291587" y="55598"/>
                </a:lnTo>
                <a:lnTo>
                  <a:pt x="292404" y="56587"/>
                </a:lnTo>
                <a:lnTo>
                  <a:pt x="293944" y="57858"/>
                </a:lnTo>
                <a:lnTo>
                  <a:pt x="294761" y="58848"/>
                </a:lnTo>
                <a:lnTo>
                  <a:pt x="296301" y="60118"/>
                </a:lnTo>
                <a:lnTo>
                  <a:pt x="297119" y="61111"/>
                </a:lnTo>
                <a:lnTo>
                  <a:pt x="298658" y="62380"/>
                </a:lnTo>
                <a:lnTo>
                  <a:pt x="299474" y="63369"/>
                </a:lnTo>
                <a:lnTo>
                  <a:pt x="301015" y="64640"/>
                </a:lnTo>
                <a:lnTo>
                  <a:pt x="301831" y="65630"/>
                </a:lnTo>
                <a:lnTo>
                  <a:pt x="303371" y="66901"/>
                </a:lnTo>
                <a:lnTo>
                  <a:pt x="304186" y="67889"/>
                </a:lnTo>
                <a:lnTo>
                  <a:pt x="305729" y="69161"/>
                </a:lnTo>
                <a:lnTo>
                  <a:pt x="306547" y="70153"/>
                </a:lnTo>
                <a:lnTo>
                  <a:pt x="308086" y="71422"/>
                </a:lnTo>
                <a:lnTo>
                  <a:pt x="308902" y="72412"/>
                </a:lnTo>
                <a:lnTo>
                  <a:pt x="310443" y="73683"/>
                </a:lnTo>
                <a:lnTo>
                  <a:pt x="311259" y="74672"/>
                </a:lnTo>
                <a:lnTo>
                  <a:pt x="312799" y="75943"/>
                </a:lnTo>
                <a:lnTo>
                  <a:pt x="313616" y="76933"/>
                </a:lnTo>
                <a:lnTo>
                  <a:pt x="315156" y="78204"/>
                </a:lnTo>
                <a:lnTo>
                  <a:pt x="315975" y="79195"/>
                </a:lnTo>
                <a:lnTo>
                  <a:pt x="317513" y="80465"/>
                </a:lnTo>
                <a:lnTo>
                  <a:pt x="318329" y="81455"/>
                </a:lnTo>
                <a:lnTo>
                  <a:pt x="319870" y="82725"/>
                </a:lnTo>
                <a:lnTo>
                  <a:pt x="320686" y="83715"/>
                </a:lnTo>
                <a:lnTo>
                  <a:pt x="322227" y="84986"/>
                </a:lnTo>
                <a:lnTo>
                  <a:pt x="323043" y="85975"/>
                </a:lnTo>
                <a:lnTo>
                  <a:pt x="324583" y="87246"/>
                </a:lnTo>
                <a:lnTo>
                  <a:pt x="325400" y="88236"/>
                </a:lnTo>
                <a:lnTo>
                  <a:pt x="326940" y="89507"/>
                </a:lnTo>
                <a:lnTo>
                  <a:pt x="327759" y="90499"/>
                </a:lnTo>
                <a:lnTo>
                  <a:pt x="329297" y="91768"/>
                </a:lnTo>
                <a:lnTo>
                  <a:pt x="330113" y="92758"/>
                </a:lnTo>
                <a:lnTo>
                  <a:pt x="331654" y="94029"/>
                </a:lnTo>
                <a:lnTo>
                  <a:pt x="332470" y="95018"/>
                </a:lnTo>
                <a:lnTo>
                  <a:pt x="334011" y="96289"/>
                </a:lnTo>
                <a:lnTo>
                  <a:pt x="334827" y="97279"/>
                </a:lnTo>
                <a:lnTo>
                  <a:pt x="336367" y="98550"/>
                </a:lnTo>
                <a:lnTo>
                  <a:pt x="337186" y="99541"/>
                </a:lnTo>
                <a:lnTo>
                  <a:pt x="338724" y="100811"/>
                </a:lnTo>
                <a:lnTo>
                  <a:pt x="339541" y="101800"/>
                </a:lnTo>
                <a:lnTo>
                  <a:pt x="341081" y="103071"/>
                </a:lnTo>
                <a:lnTo>
                  <a:pt x="341897" y="104061"/>
                </a:lnTo>
                <a:lnTo>
                  <a:pt x="343438" y="105332"/>
                </a:lnTo>
                <a:lnTo>
                  <a:pt x="344254" y="106321"/>
                </a:lnTo>
                <a:lnTo>
                  <a:pt x="345795" y="107592"/>
                </a:lnTo>
                <a:lnTo>
                  <a:pt x="346613" y="108584"/>
                </a:lnTo>
                <a:lnTo>
                  <a:pt x="348151" y="109853"/>
                </a:lnTo>
                <a:lnTo>
                  <a:pt x="348966" y="110842"/>
                </a:lnTo>
                <a:lnTo>
                  <a:pt x="350509" y="112114"/>
                </a:lnTo>
                <a:lnTo>
                  <a:pt x="351325" y="113103"/>
                </a:lnTo>
                <a:lnTo>
                  <a:pt x="352866" y="114374"/>
                </a:lnTo>
                <a:lnTo>
                  <a:pt x="353682" y="115364"/>
                </a:lnTo>
                <a:lnTo>
                  <a:pt x="355223" y="116635"/>
                </a:lnTo>
                <a:lnTo>
                  <a:pt x="356039" y="117624"/>
                </a:lnTo>
                <a:lnTo>
                  <a:pt x="357579" y="118895"/>
                </a:lnTo>
                <a:lnTo>
                  <a:pt x="358398" y="119887"/>
                </a:lnTo>
                <a:lnTo>
                  <a:pt x="359936" y="121157"/>
                </a:lnTo>
                <a:lnTo>
                  <a:pt x="360753" y="122146"/>
                </a:lnTo>
                <a:lnTo>
                  <a:pt x="362293" y="123417"/>
                </a:lnTo>
                <a:lnTo>
                  <a:pt x="363109" y="124407"/>
                </a:lnTo>
                <a:lnTo>
                  <a:pt x="364650" y="125677"/>
                </a:lnTo>
                <a:lnTo>
                  <a:pt x="365466" y="126667"/>
                </a:lnTo>
                <a:lnTo>
                  <a:pt x="367007" y="127938"/>
                </a:lnTo>
                <a:lnTo>
                  <a:pt x="367825" y="128930"/>
                </a:lnTo>
                <a:lnTo>
                  <a:pt x="369363" y="130199"/>
                </a:lnTo>
                <a:lnTo>
                  <a:pt x="370180" y="131189"/>
                </a:lnTo>
                <a:lnTo>
                  <a:pt x="371720" y="132460"/>
                </a:lnTo>
                <a:lnTo>
                  <a:pt x="372537" y="133449"/>
                </a:lnTo>
                <a:lnTo>
                  <a:pt x="374077" y="134720"/>
                </a:lnTo>
                <a:lnTo>
                  <a:pt x="374893" y="135710"/>
                </a:lnTo>
                <a:lnTo>
                  <a:pt x="376434" y="136981"/>
                </a:lnTo>
                <a:lnTo>
                  <a:pt x="377252" y="137972"/>
                </a:lnTo>
                <a:lnTo>
                  <a:pt x="378791" y="139242"/>
                </a:lnTo>
                <a:lnTo>
                  <a:pt x="379607" y="140231"/>
                </a:lnTo>
                <a:lnTo>
                  <a:pt x="381147" y="141502"/>
                </a:lnTo>
                <a:lnTo>
                  <a:pt x="381964" y="142492"/>
                </a:lnTo>
                <a:lnTo>
                  <a:pt x="383504" y="143763"/>
                </a:lnTo>
                <a:lnTo>
                  <a:pt x="384321" y="144752"/>
                </a:lnTo>
                <a:lnTo>
                  <a:pt x="385861" y="146023"/>
                </a:lnTo>
                <a:lnTo>
                  <a:pt x="386677" y="147013"/>
                </a:lnTo>
                <a:lnTo>
                  <a:pt x="388218" y="148284"/>
                </a:lnTo>
                <a:lnTo>
                  <a:pt x="389036" y="149275"/>
                </a:lnTo>
                <a:lnTo>
                  <a:pt x="390575" y="150545"/>
                </a:lnTo>
                <a:lnTo>
                  <a:pt x="391390" y="151533"/>
                </a:lnTo>
                <a:lnTo>
                  <a:pt x="392932" y="152805"/>
                </a:lnTo>
                <a:lnTo>
                  <a:pt x="393749" y="153795"/>
                </a:lnTo>
                <a:lnTo>
                  <a:pt x="395289" y="155066"/>
                </a:lnTo>
                <a:lnTo>
                  <a:pt x="396105" y="156055"/>
                </a:lnTo>
                <a:lnTo>
                  <a:pt x="397646" y="157326"/>
                </a:lnTo>
                <a:lnTo>
                  <a:pt x="398464" y="158318"/>
                </a:lnTo>
                <a:lnTo>
                  <a:pt x="400003" y="159588"/>
                </a:lnTo>
                <a:lnTo>
                  <a:pt x="400819" y="160577"/>
                </a:lnTo>
                <a:lnTo>
                  <a:pt x="402359" y="161848"/>
                </a:lnTo>
                <a:lnTo>
                  <a:pt x="403176" y="162838"/>
                </a:lnTo>
                <a:lnTo>
                  <a:pt x="404716" y="164109"/>
                </a:lnTo>
                <a:lnTo>
                  <a:pt x="405533" y="165098"/>
                </a:lnTo>
                <a:lnTo>
                  <a:pt x="407073" y="166369"/>
                </a:lnTo>
                <a:lnTo>
                  <a:pt x="407891" y="167361"/>
                </a:lnTo>
                <a:lnTo>
                  <a:pt x="409430" y="168630"/>
                </a:lnTo>
                <a:lnTo>
                  <a:pt x="410246" y="169620"/>
                </a:lnTo>
                <a:lnTo>
                  <a:pt x="411787" y="170891"/>
                </a:lnTo>
                <a:lnTo>
                  <a:pt x="412603" y="171880"/>
                </a:lnTo>
                <a:lnTo>
                  <a:pt x="414144" y="173151"/>
                </a:lnTo>
                <a:lnTo>
                  <a:pt x="414960" y="174141"/>
                </a:lnTo>
                <a:lnTo>
                  <a:pt x="416500" y="175412"/>
                </a:lnTo>
                <a:lnTo>
                  <a:pt x="417317" y="176401"/>
                </a:lnTo>
                <a:lnTo>
                  <a:pt x="418857" y="177672"/>
                </a:lnTo>
                <a:lnTo>
                  <a:pt x="419676" y="178664"/>
                </a:lnTo>
                <a:lnTo>
                  <a:pt x="421214" y="179933"/>
                </a:lnTo>
                <a:lnTo>
                  <a:pt x="422030" y="180923"/>
                </a:lnTo>
                <a:lnTo>
                  <a:pt x="423571" y="182194"/>
                </a:lnTo>
                <a:lnTo>
                  <a:pt x="424387" y="183183"/>
                </a:lnTo>
                <a:lnTo>
                  <a:pt x="425928" y="184454"/>
                </a:lnTo>
                <a:lnTo>
                  <a:pt x="426744" y="185444"/>
                </a:lnTo>
                <a:lnTo>
                  <a:pt x="428284" y="186715"/>
                </a:lnTo>
                <a:lnTo>
                  <a:pt x="429103" y="187706"/>
                </a:lnTo>
                <a:lnTo>
                  <a:pt x="430641" y="188976"/>
                </a:lnTo>
                <a:lnTo>
                  <a:pt x="431457" y="189966"/>
                </a:lnTo>
                <a:lnTo>
                  <a:pt x="432998" y="191236"/>
                </a:lnTo>
                <a:lnTo>
                  <a:pt x="433814" y="192226"/>
                </a:lnTo>
                <a:lnTo>
                  <a:pt x="435355" y="193497"/>
                </a:lnTo>
                <a:lnTo>
                  <a:pt x="436171" y="194487"/>
                </a:lnTo>
                <a:lnTo>
                  <a:pt x="437712" y="195757"/>
                </a:lnTo>
                <a:lnTo>
                  <a:pt x="438529" y="196748"/>
                </a:lnTo>
                <a:lnTo>
                  <a:pt x="440069" y="198019"/>
                </a:lnTo>
                <a:lnTo>
                  <a:pt x="440885" y="199008"/>
                </a:lnTo>
                <a:lnTo>
                  <a:pt x="442426" y="200279"/>
                </a:lnTo>
                <a:lnTo>
                  <a:pt x="443242" y="201269"/>
                </a:lnTo>
                <a:lnTo>
                  <a:pt x="444783" y="202540"/>
                </a:lnTo>
                <a:lnTo>
                  <a:pt x="445599" y="203529"/>
                </a:lnTo>
                <a:lnTo>
                  <a:pt x="447140" y="204800"/>
                </a:lnTo>
                <a:lnTo>
                  <a:pt x="447956" y="205790"/>
                </a:lnTo>
                <a:lnTo>
                  <a:pt x="449496" y="207061"/>
                </a:lnTo>
                <a:lnTo>
                  <a:pt x="450315" y="208052"/>
                </a:lnTo>
                <a:lnTo>
                  <a:pt x="451853" y="209322"/>
                </a:lnTo>
                <a:lnTo>
                  <a:pt x="452669" y="210311"/>
                </a:lnTo>
                <a:lnTo>
                  <a:pt x="454210" y="211582"/>
                </a:lnTo>
                <a:lnTo>
                  <a:pt x="455026" y="212572"/>
                </a:lnTo>
                <a:lnTo>
                  <a:pt x="456567" y="213843"/>
                </a:lnTo>
                <a:lnTo>
                  <a:pt x="457383" y="214832"/>
                </a:lnTo>
                <a:lnTo>
                  <a:pt x="458924" y="216103"/>
                </a:lnTo>
                <a:lnTo>
                  <a:pt x="459742" y="217095"/>
                </a:lnTo>
                <a:lnTo>
                  <a:pt x="461280" y="218364"/>
                </a:lnTo>
                <a:lnTo>
                  <a:pt x="462097" y="219354"/>
                </a:lnTo>
                <a:lnTo>
                  <a:pt x="463637" y="220625"/>
                </a:lnTo>
                <a:lnTo>
                  <a:pt x="464454" y="221614"/>
                </a:lnTo>
                <a:lnTo>
                  <a:pt x="465994" y="222885"/>
                </a:lnTo>
                <a:lnTo>
                  <a:pt x="466810" y="223875"/>
                </a:lnTo>
                <a:lnTo>
                  <a:pt x="468351" y="225146"/>
                </a:lnTo>
                <a:lnTo>
                  <a:pt x="469169" y="226138"/>
                </a:lnTo>
                <a:lnTo>
                  <a:pt x="470708" y="227407"/>
                </a:lnTo>
                <a:lnTo>
                  <a:pt x="471524" y="228397"/>
                </a:lnTo>
                <a:lnTo>
                  <a:pt x="473064" y="229668"/>
                </a:lnTo>
                <a:lnTo>
                  <a:pt x="473881" y="230657"/>
                </a:lnTo>
                <a:lnTo>
                  <a:pt x="475421" y="231928"/>
                </a:lnTo>
                <a:lnTo>
                  <a:pt x="476238" y="232918"/>
                </a:lnTo>
                <a:lnTo>
                  <a:pt x="477778" y="234189"/>
                </a:lnTo>
                <a:lnTo>
                  <a:pt x="478594" y="235178"/>
                </a:lnTo>
                <a:lnTo>
                  <a:pt x="480135" y="236449"/>
                </a:lnTo>
                <a:lnTo>
                  <a:pt x="480952" y="237439"/>
                </a:lnTo>
                <a:lnTo>
                  <a:pt x="482492" y="238710"/>
                </a:lnTo>
                <a:lnTo>
                  <a:pt x="483309" y="239700"/>
                </a:lnTo>
                <a:lnTo>
                  <a:pt x="484849" y="240971"/>
                </a:lnTo>
                <a:lnTo>
                  <a:pt x="485666" y="241960"/>
                </a:lnTo>
                <a:lnTo>
                  <a:pt x="487206" y="243231"/>
                </a:lnTo>
                <a:lnTo>
                  <a:pt x="488022" y="244221"/>
                </a:lnTo>
                <a:lnTo>
                  <a:pt x="489563" y="245492"/>
                </a:lnTo>
                <a:lnTo>
                  <a:pt x="490381" y="246483"/>
                </a:lnTo>
                <a:lnTo>
                  <a:pt x="491920" y="247753"/>
                </a:lnTo>
                <a:lnTo>
                  <a:pt x="492736" y="248742"/>
                </a:lnTo>
                <a:lnTo>
                  <a:pt x="494276" y="250013"/>
                </a:lnTo>
                <a:lnTo>
                  <a:pt x="495093" y="251003"/>
                </a:lnTo>
                <a:lnTo>
                  <a:pt x="496633" y="252274"/>
                </a:lnTo>
                <a:lnTo>
                  <a:pt x="497450" y="253263"/>
                </a:lnTo>
                <a:lnTo>
                  <a:pt x="498990" y="254534"/>
                </a:lnTo>
                <a:lnTo>
                  <a:pt x="499808" y="255526"/>
                </a:lnTo>
                <a:lnTo>
                  <a:pt x="501347" y="256795"/>
                </a:lnTo>
                <a:lnTo>
                  <a:pt x="502163" y="257785"/>
                </a:lnTo>
                <a:lnTo>
                  <a:pt x="503704" y="259056"/>
                </a:lnTo>
                <a:lnTo>
                  <a:pt x="504011" y="259429"/>
                </a:lnTo>
                <a:lnTo>
                  <a:pt x="504011" y="391561"/>
                </a:lnTo>
                <a:cubicBezTo>
                  <a:pt x="504011" y="453665"/>
                  <a:pt x="453665" y="504011"/>
                  <a:pt x="391561" y="504011"/>
                </a:cubicBezTo>
                <a:lnTo>
                  <a:pt x="277684" y="504011"/>
                </a:lnTo>
                <a:lnTo>
                  <a:pt x="277429" y="503801"/>
                </a:lnTo>
                <a:lnTo>
                  <a:pt x="276611" y="502809"/>
                </a:lnTo>
                <a:lnTo>
                  <a:pt x="275072" y="501539"/>
                </a:lnTo>
                <a:lnTo>
                  <a:pt x="274256" y="500550"/>
                </a:lnTo>
                <a:lnTo>
                  <a:pt x="272716" y="499279"/>
                </a:lnTo>
                <a:lnTo>
                  <a:pt x="271899" y="498289"/>
                </a:lnTo>
                <a:lnTo>
                  <a:pt x="270359" y="497018"/>
                </a:lnTo>
                <a:lnTo>
                  <a:pt x="269542" y="496029"/>
                </a:lnTo>
                <a:lnTo>
                  <a:pt x="268002" y="494758"/>
                </a:lnTo>
                <a:lnTo>
                  <a:pt x="267186" y="493768"/>
                </a:lnTo>
                <a:lnTo>
                  <a:pt x="265645" y="492497"/>
                </a:lnTo>
                <a:lnTo>
                  <a:pt x="264827" y="491506"/>
                </a:lnTo>
                <a:lnTo>
                  <a:pt x="263288" y="490236"/>
                </a:lnTo>
                <a:lnTo>
                  <a:pt x="262472" y="489247"/>
                </a:lnTo>
                <a:lnTo>
                  <a:pt x="260932" y="487976"/>
                </a:lnTo>
                <a:lnTo>
                  <a:pt x="260115" y="486986"/>
                </a:lnTo>
                <a:lnTo>
                  <a:pt x="258575" y="485715"/>
                </a:lnTo>
                <a:lnTo>
                  <a:pt x="257758" y="484726"/>
                </a:lnTo>
                <a:lnTo>
                  <a:pt x="256218" y="483455"/>
                </a:lnTo>
                <a:lnTo>
                  <a:pt x="255400" y="482463"/>
                </a:lnTo>
                <a:lnTo>
                  <a:pt x="253861" y="481194"/>
                </a:lnTo>
                <a:lnTo>
                  <a:pt x="253045" y="480204"/>
                </a:lnTo>
                <a:lnTo>
                  <a:pt x="251504" y="478933"/>
                </a:lnTo>
                <a:lnTo>
                  <a:pt x="250688" y="477944"/>
                </a:lnTo>
                <a:lnTo>
                  <a:pt x="249147" y="476673"/>
                </a:lnTo>
                <a:lnTo>
                  <a:pt x="248331" y="475683"/>
                </a:lnTo>
                <a:lnTo>
                  <a:pt x="246791" y="474412"/>
                </a:lnTo>
                <a:lnTo>
                  <a:pt x="245974" y="473422"/>
                </a:lnTo>
                <a:lnTo>
                  <a:pt x="244433" y="472151"/>
                </a:lnTo>
                <a:lnTo>
                  <a:pt x="243617" y="471161"/>
                </a:lnTo>
                <a:lnTo>
                  <a:pt x="242076" y="469890"/>
                </a:lnTo>
                <a:lnTo>
                  <a:pt x="241260" y="468901"/>
                </a:lnTo>
                <a:lnTo>
                  <a:pt x="239720" y="467630"/>
                </a:lnTo>
                <a:lnTo>
                  <a:pt x="238903" y="466640"/>
                </a:lnTo>
                <a:lnTo>
                  <a:pt x="237363" y="465369"/>
                </a:lnTo>
                <a:lnTo>
                  <a:pt x="236546" y="464380"/>
                </a:lnTo>
                <a:lnTo>
                  <a:pt x="235006" y="463109"/>
                </a:lnTo>
                <a:lnTo>
                  <a:pt x="234188" y="462117"/>
                </a:lnTo>
                <a:lnTo>
                  <a:pt x="232649" y="460848"/>
                </a:lnTo>
                <a:lnTo>
                  <a:pt x="231833" y="459858"/>
                </a:lnTo>
                <a:lnTo>
                  <a:pt x="230292" y="458587"/>
                </a:lnTo>
                <a:lnTo>
                  <a:pt x="229476" y="457598"/>
                </a:lnTo>
                <a:lnTo>
                  <a:pt x="227936" y="456327"/>
                </a:lnTo>
                <a:lnTo>
                  <a:pt x="227119" y="455337"/>
                </a:lnTo>
                <a:lnTo>
                  <a:pt x="225579" y="454066"/>
                </a:lnTo>
                <a:lnTo>
                  <a:pt x="224760" y="453075"/>
                </a:lnTo>
                <a:lnTo>
                  <a:pt x="223222" y="451805"/>
                </a:lnTo>
                <a:lnTo>
                  <a:pt x="222406" y="450816"/>
                </a:lnTo>
                <a:lnTo>
                  <a:pt x="220865" y="449545"/>
                </a:lnTo>
                <a:lnTo>
                  <a:pt x="220049" y="448555"/>
                </a:lnTo>
                <a:lnTo>
                  <a:pt x="218508" y="447284"/>
                </a:lnTo>
                <a:lnTo>
                  <a:pt x="217692" y="446295"/>
                </a:lnTo>
                <a:lnTo>
                  <a:pt x="216151" y="445024"/>
                </a:lnTo>
                <a:lnTo>
                  <a:pt x="215333" y="444032"/>
                </a:lnTo>
                <a:lnTo>
                  <a:pt x="213795" y="442763"/>
                </a:lnTo>
                <a:lnTo>
                  <a:pt x="212978" y="441773"/>
                </a:lnTo>
                <a:lnTo>
                  <a:pt x="211438" y="440502"/>
                </a:lnTo>
                <a:lnTo>
                  <a:pt x="210622" y="439512"/>
                </a:lnTo>
                <a:lnTo>
                  <a:pt x="209081" y="438242"/>
                </a:lnTo>
                <a:lnTo>
                  <a:pt x="208265" y="437252"/>
                </a:lnTo>
                <a:lnTo>
                  <a:pt x="206724" y="435981"/>
                </a:lnTo>
                <a:lnTo>
                  <a:pt x="205908" y="434992"/>
                </a:lnTo>
                <a:lnTo>
                  <a:pt x="204367" y="433721"/>
                </a:lnTo>
                <a:lnTo>
                  <a:pt x="203550" y="432730"/>
                </a:lnTo>
                <a:lnTo>
                  <a:pt x="202010" y="431459"/>
                </a:lnTo>
                <a:lnTo>
                  <a:pt x="201194" y="430470"/>
                </a:lnTo>
                <a:lnTo>
                  <a:pt x="199653" y="429199"/>
                </a:lnTo>
                <a:lnTo>
                  <a:pt x="198837" y="428209"/>
                </a:lnTo>
                <a:lnTo>
                  <a:pt x="197296" y="426938"/>
                </a:lnTo>
                <a:lnTo>
                  <a:pt x="196480" y="425949"/>
                </a:lnTo>
                <a:lnTo>
                  <a:pt x="194940" y="424678"/>
                </a:lnTo>
                <a:lnTo>
                  <a:pt x="194121" y="423686"/>
                </a:lnTo>
                <a:lnTo>
                  <a:pt x="192583" y="422417"/>
                </a:lnTo>
                <a:lnTo>
                  <a:pt x="191766" y="421427"/>
                </a:lnTo>
                <a:lnTo>
                  <a:pt x="190226" y="420156"/>
                </a:lnTo>
                <a:lnTo>
                  <a:pt x="189410" y="419167"/>
                </a:lnTo>
                <a:lnTo>
                  <a:pt x="187869" y="417896"/>
                </a:lnTo>
                <a:lnTo>
                  <a:pt x="187053" y="416906"/>
                </a:lnTo>
                <a:lnTo>
                  <a:pt x="185512" y="415635"/>
                </a:lnTo>
                <a:lnTo>
                  <a:pt x="184694" y="414644"/>
                </a:lnTo>
                <a:lnTo>
                  <a:pt x="183155" y="413374"/>
                </a:lnTo>
                <a:lnTo>
                  <a:pt x="182339" y="412385"/>
                </a:lnTo>
                <a:lnTo>
                  <a:pt x="180799" y="411114"/>
                </a:lnTo>
                <a:lnTo>
                  <a:pt x="179982" y="410124"/>
                </a:lnTo>
                <a:lnTo>
                  <a:pt x="178442" y="408853"/>
                </a:lnTo>
                <a:lnTo>
                  <a:pt x="177626" y="407864"/>
                </a:lnTo>
                <a:lnTo>
                  <a:pt x="176085" y="406593"/>
                </a:lnTo>
                <a:lnTo>
                  <a:pt x="175269" y="405603"/>
                </a:lnTo>
                <a:lnTo>
                  <a:pt x="173728" y="404332"/>
                </a:lnTo>
                <a:lnTo>
                  <a:pt x="172910" y="403341"/>
                </a:lnTo>
                <a:lnTo>
                  <a:pt x="171371" y="402071"/>
                </a:lnTo>
                <a:lnTo>
                  <a:pt x="170555" y="401081"/>
                </a:lnTo>
                <a:lnTo>
                  <a:pt x="169015" y="399810"/>
                </a:lnTo>
                <a:lnTo>
                  <a:pt x="168198" y="398821"/>
                </a:lnTo>
                <a:lnTo>
                  <a:pt x="166658" y="397550"/>
                </a:lnTo>
                <a:lnTo>
                  <a:pt x="165841" y="396560"/>
                </a:lnTo>
                <a:lnTo>
                  <a:pt x="164301" y="395290"/>
                </a:lnTo>
                <a:lnTo>
                  <a:pt x="163483" y="394298"/>
                </a:lnTo>
                <a:lnTo>
                  <a:pt x="161944" y="393028"/>
                </a:lnTo>
                <a:lnTo>
                  <a:pt x="161128" y="392039"/>
                </a:lnTo>
                <a:lnTo>
                  <a:pt x="159587" y="390768"/>
                </a:lnTo>
                <a:lnTo>
                  <a:pt x="158771" y="389778"/>
                </a:lnTo>
                <a:lnTo>
                  <a:pt x="157231" y="388507"/>
                </a:lnTo>
                <a:lnTo>
                  <a:pt x="156416" y="387519"/>
                </a:lnTo>
                <a:lnTo>
                  <a:pt x="154873" y="386247"/>
                </a:lnTo>
                <a:lnTo>
                  <a:pt x="154055" y="385255"/>
                </a:lnTo>
                <a:lnTo>
                  <a:pt x="152516" y="383986"/>
                </a:lnTo>
                <a:lnTo>
                  <a:pt x="151700" y="382996"/>
                </a:lnTo>
                <a:lnTo>
                  <a:pt x="150159" y="381725"/>
                </a:lnTo>
                <a:lnTo>
                  <a:pt x="149343" y="380736"/>
                </a:lnTo>
                <a:lnTo>
                  <a:pt x="147803" y="379465"/>
                </a:lnTo>
                <a:lnTo>
                  <a:pt x="146986" y="378475"/>
                </a:lnTo>
                <a:lnTo>
                  <a:pt x="145446" y="377204"/>
                </a:lnTo>
                <a:lnTo>
                  <a:pt x="144630" y="376215"/>
                </a:lnTo>
                <a:lnTo>
                  <a:pt x="143089" y="374944"/>
                </a:lnTo>
                <a:lnTo>
                  <a:pt x="142271" y="373952"/>
                </a:lnTo>
                <a:lnTo>
                  <a:pt x="140732" y="372683"/>
                </a:lnTo>
                <a:lnTo>
                  <a:pt x="139916" y="371693"/>
                </a:lnTo>
                <a:lnTo>
                  <a:pt x="138375" y="370422"/>
                </a:lnTo>
                <a:lnTo>
                  <a:pt x="137559" y="369433"/>
                </a:lnTo>
                <a:lnTo>
                  <a:pt x="136019" y="368162"/>
                </a:lnTo>
                <a:lnTo>
                  <a:pt x="135202" y="367172"/>
                </a:lnTo>
                <a:lnTo>
                  <a:pt x="133662" y="365901"/>
                </a:lnTo>
                <a:lnTo>
                  <a:pt x="132843" y="364909"/>
                </a:lnTo>
                <a:lnTo>
                  <a:pt x="131305" y="363640"/>
                </a:lnTo>
                <a:lnTo>
                  <a:pt x="130489" y="362650"/>
                </a:lnTo>
                <a:lnTo>
                  <a:pt x="128948" y="361379"/>
                </a:lnTo>
                <a:lnTo>
                  <a:pt x="128132" y="360390"/>
                </a:lnTo>
                <a:lnTo>
                  <a:pt x="126591" y="359119"/>
                </a:lnTo>
                <a:lnTo>
                  <a:pt x="125775" y="358129"/>
                </a:lnTo>
                <a:lnTo>
                  <a:pt x="124235" y="356858"/>
                </a:lnTo>
                <a:lnTo>
                  <a:pt x="123416" y="355867"/>
                </a:lnTo>
                <a:lnTo>
                  <a:pt x="121878" y="354597"/>
                </a:lnTo>
                <a:lnTo>
                  <a:pt x="121061" y="353608"/>
                </a:lnTo>
                <a:lnTo>
                  <a:pt x="119521" y="352337"/>
                </a:lnTo>
                <a:lnTo>
                  <a:pt x="118705" y="351347"/>
                </a:lnTo>
                <a:lnTo>
                  <a:pt x="117164" y="350076"/>
                </a:lnTo>
                <a:lnTo>
                  <a:pt x="116348" y="349087"/>
                </a:lnTo>
                <a:lnTo>
                  <a:pt x="114807" y="347816"/>
                </a:lnTo>
                <a:lnTo>
                  <a:pt x="113992" y="346828"/>
                </a:lnTo>
                <a:lnTo>
                  <a:pt x="112450" y="345555"/>
                </a:lnTo>
                <a:lnTo>
                  <a:pt x="111631" y="344564"/>
                </a:lnTo>
                <a:lnTo>
                  <a:pt x="110093" y="343294"/>
                </a:lnTo>
                <a:lnTo>
                  <a:pt x="109277" y="342305"/>
                </a:lnTo>
                <a:lnTo>
                  <a:pt x="107736" y="341034"/>
                </a:lnTo>
                <a:lnTo>
                  <a:pt x="106920" y="340044"/>
                </a:lnTo>
                <a:lnTo>
                  <a:pt x="105379" y="338773"/>
                </a:lnTo>
                <a:lnTo>
                  <a:pt x="104563" y="337784"/>
                </a:lnTo>
                <a:lnTo>
                  <a:pt x="103023" y="336513"/>
                </a:lnTo>
                <a:lnTo>
                  <a:pt x="102204" y="335521"/>
                </a:lnTo>
                <a:lnTo>
                  <a:pt x="100666" y="334251"/>
                </a:lnTo>
                <a:lnTo>
                  <a:pt x="99849" y="333262"/>
                </a:lnTo>
                <a:lnTo>
                  <a:pt x="98309" y="331991"/>
                </a:lnTo>
                <a:lnTo>
                  <a:pt x="97493" y="331001"/>
                </a:lnTo>
                <a:lnTo>
                  <a:pt x="95952" y="329731"/>
                </a:lnTo>
                <a:lnTo>
                  <a:pt x="95136" y="328741"/>
                </a:lnTo>
                <a:lnTo>
                  <a:pt x="93595" y="327470"/>
                </a:lnTo>
                <a:lnTo>
                  <a:pt x="92777" y="326478"/>
                </a:lnTo>
                <a:lnTo>
                  <a:pt x="91239" y="325209"/>
                </a:lnTo>
                <a:lnTo>
                  <a:pt x="90422" y="324219"/>
                </a:lnTo>
                <a:lnTo>
                  <a:pt x="88882" y="322948"/>
                </a:lnTo>
                <a:lnTo>
                  <a:pt x="88065" y="321959"/>
                </a:lnTo>
                <a:lnTo>
                  <a:pt x="86525" y="320688"/>
                </a:lnTo>
                <a:lnTo>
                  <a:pt x="85709" y="319698"/>
                </a:lnTo>
                <a:lnTo>
                  <a:pt x="84168" y="318427"/>
                </a:lnTo>
                <a:lnTo>
                  <a:pt x="83352" y="317438"/>
                </a:lnTo>
                <a:lnTo>
                  <a:pt x="81811" y="316167"/>
                </a:lnTo>
                <a:lnTo>
                  <a:pt x="80993" y="315175"/>
                </a:lnTo>
                <a:lnTo>
                  <a:pt x="79454" y="313906"/>
                </a:lnTo>
                <a:lnTo>
                  <a:pt x="78638" y="312916"/>
                </a:lnTo>
                <a:lnTo>
                  <a:pt x="77098" y="311645"/>
                </a:lnTo>
                <a:lnTo>
                  <a:pt x="76281" y="310656"/>
                </a:lnTo>
                <a:lnTo>
                  <a:pt x="74741" y="309385"/>
                </a:lnTo>
                <a:lnTo>
                  <a:pt x="73925" y="308395"/>
                </a:lnTo>
                <a:lnTo>
                  <a:pt x="72384" y="307124"/>
                </a:lnTo>
                <a:lnTo>
                  <a:pt x="71566" y="306133"/>
                </a:lnTo>
                <a:lnTo>
                  <a:pt x="70027" y="304863"/>
                </a:lnTo>
                <a:lnTo>
                  <a:pt x="69212" y="303875"/>
                </a:lnTo>
                <a:lnTo>
                  <a:pt x="67670" y="302603"/>
                </a:lnTo>
                <a:lnTo>
                  <a:pt x="66853" y="301613"/>
                </a:lnTo>
                <a:lnTo>
                  <a:pt x="65313" y="300342"/>
                </a:lnTo>
                <a:lnTo>
                  <a:pt x="64497" y="299353"/>
                </a:lnTo>
                <a:lnTo>
                  <a:pt x="62956" y="298082"/>
                </a:lnTo>
                <a:lnTo>
                  <a:pt x="62138" y="297090"/>
                </a:lnTo>
                <a:lnTo>
                  <a:pt x="60599" y="295820"/>
                </a:lnTo>
                <a:lnTo>
                  <a:pt x="59783" y="294831"/>
                </a:lnTo>
                <a:lnTo>
                  <a:pt x="58243" y="293560"/>
                </a:lnTo>
                <a:lnTo>
                  <a:pt x="57426" y="292570"/>
                </a:lnTo>
                <a:lnTo>
                  <a:pt x="55886" y="291299"/>
                </a:lnTo>
                <a:lnTo>
                  <a:pt x="55069" y="290310"/>
                </a:lnTo>
                <a:lnTo>
                  <a:pt x="53529" y="289039"/>
                </a:lnTo>
                <a:lnTo>
                  <a:pt x="52710" y="288047"/>
                </a:lnTo>
                <a:lnTo>
                  <a:pt x="51172" y="286778"/>
                </a:lnTo>
                <a:lnTo>
                  <a:pt x="50356" y="285788"/>
                </a:lnTo>
                <a:lnTo>
                  <a:pt x="48815" y="284517"/>
                </a:lnTo>
                <a:cubicBezTo>
                  <a:pt x="18655" y="254356"/>
                  <a:pt x="0" y="212690"/>
                  <a:pt x="0" y="166666"/>
                </a:cubicBezTo>
                <a:cubicBezTo>
                  <a:pt x="0" y="74619"/>
                  <a:pt x="74619" y="0"/>
                  <a:pt x="166666"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sp>
        <p:nvSpPr>
          <p:cNvPr id="20" name="矩形: 圆角 19">
            <a:extLst>
              <a:ext uri="{FF2B5EF4-FFF2-40B4-BE49-F238E27FC236}">
                <a16:creationId xmlns:a16="http://schemas.microsoft.com/office/drawing/2014/main" id="{7EF1D30C-6515-418F-8BCA-E2D598E3C44D}"/>
              </a:ext>
            </a:extLst>
          </p:cNvPr>
          <p:cNvSpPr>
            <a:spLocks/>
          </p:cNvSpPr>
          <p:nvPr userDrawn="1"/>
        </p:nvSpPr>
        <p:spPr>
          <a:xfrm>
            <a:off x="613590" y="477063"/>
            <a:ext cx="333332" cy="33333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mn-ea"/>
              <a:cs typeface="阿里巴巴普惠体" panose="00020600040101010101" pitchFamily="18" charset="-122"/>
            </a:endParaRPr>
          </a:p>
        </p:txBody>
      </p:sp>
      <p:grpSp>
        <p:nvGrpSpPr>
          <p:cNvPr id="21" name="组合 20">
            <a:extLst>
              <a:ext uri="{FF2B5EF4-FFF2-40B4-BE49-F238E27FC236}">
                <a16:creationId xmlns:a16="http://schemas.microsoft.com/office/drawing/2014/main" id="{74763E7B-2C15-4D49-AC16-8A1759BEF625}"/>
              </a:ext>
            </a:extLst>
          </p:cNvPr>
          <p:cNvGrpSpPr/>
          <p:nvPr userDrawn="1"/>
        </p:nvGrpSpPr>
        <p:grpSpPr>
          <a:xfrm>
            <a:off x="11074399" y="306386"/>
            <a:ext cx="674689" cy="674689"/>
            <a:chOff x="11074399" y="306386"/>
            <a:chExt cx="674689" cy="674689"/>
          </a:xfrm>
        </p:grpSpPr>
        <p:sp>
          <p:nvSpPr>
            <p:cNvPr id="22" name="矩形: 圆角 21">
              <a:extLst>
                <a:ext uri="{FF2B5EF4-FFF2-40B4-BE49-F238E27FC236}">
                  <a16:creationId xmlns:a16="http://schemas.microsoft.com/office/drawing/2014/main" id="{360A761F-4B30-4B0C-8BD1-062C6A41F99E}"/>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23" name="任意多边形: 形状 22">
              <a:extLst>
                <a:ext uri="{FF2B5EF4-FFF2-40B4-BE49-F238E27FC236}">
                  <a16:creationId xmlns:a16="http://schemas.microsoft.com/office/drawing/2014/main" id="{7C9DA423-BD99-41BF-A5D9-F68B979C20D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24" name="Freeform 193">
              <a:extLst>
                <a:ext uri="{FF2B5EF4-FFF2-40B4-BE49-F238E27FC236}">
                  <a16:creationId xmlns:a16="http://schemas.microsoft.com/office/drawing/2014/main" id="{972DCB9C-BAC8-4816-9400-A252BDBF1539}"/>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25" name="文本占位符 3">
            <a:extLst>
              <a:ext uri="{FF2B5EF4-FFF2-40B4-BE49-F238E27FC236}">
                <a16:creationId xmlns:a16="http://schemas.microsoft.com/office/drawing/2014/main" id="{BBC157B0-33F3-49B2-A62C-013663EF99ED}"/>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1757341210"/>
      </p:ext>
    </p:extLst>
  </p:cSld>
  <p:clrMapOvr>
    <a:overrideClrMapping bg1="lt1" tx1="dk1" bg2="lt2" tx2="dk2" accent1="accent1" accent2="accent2" accent3="accent3" accent4="accent4" accent5="accent5" accent6="accent6" hlink="hlink" folHlink="folHlink"/>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空白页">
    <p:bg>
      <p:bgPr>
        <a:solidFill>
          <a:schemeClr val="bg1">
            <a:lumMod val="95000"/>
          </a:schemeClr>
        </a:solidFill>
        <a:effectLst/>
      </p:bgPr>
    </p:bg>
    <p:spTree>
      <p:nvGrpSpPr>
        <p:cNvPr id="1" name=""/>
        <p:cNvGrpSpPr/>
        <p:nvPr/>
      </p:nvGrpSpPr>
      <p:grpSpPr>
        <a:xfrm>
          <a:off x="0" y="0"/>
          <a:ext cx="0" cy="0"/>
          <a:chOff x="0" y="0"/>
          <a:chExt cx="0" cy="0"/>
        </a:xfrm>
      </p:grpSpPr>
      <p:cxnSp>
        <p:nvCxnSpPr>
          <p:cNvPr id="32" name="直接连接符 31">
            <a:extLst>
              <a:ext uri="{FF2B5EF4-FFF2-40B4-BE49-F238E27FC236}">
                <a16:creationId xmlns:a16="http://schemas.microsoft.com/office/drawing/2014/main" id="{84A7DEA3-38CA-4FCF-9BEE-7C1591B7774C}"/>
              </a:ext>
            </a:extLst>
          </p:cNvPr>
          <p:cNvCxnSpPr>
            <a:cxnSpLocks/>
          </p:cNvCxnSpPr>
          <p:nvPr userDrawn="1"/>
        </p:nvCxnSpPr>
        <p:spPr>
          <a:xfrm>
            <a:off x="1225244" y="75627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34" name="文本占位符 25">
            <a:extLst>
              <a:ext uri="{FF2B5EF4-FFF2-40B4-BE49-F238E27FC236}">
                <a16:creationId xmlns:a16="http://schemas.microsoft.com/office/drawing/2014/main" id="{02CE78A6-041F-4279-8AD0-B06F23355178}"/>
              </a:ext>
            </a:extLst>
          </p:cNvPr>
          <p:cNvSpPr>
            <a:spLocks noGrp="1"/>
          </p:cNvSpPr>
          <p:nvPr>
            <p:ph type="body" sz="quarter" idx="23" hasCustomPrompt="1"/>
          </p:nvPr>
        </p:nvSpPr>
        <p:spPr>
          <a:xfrm>
            <a:off x="1117600" y="726743"/>
            <a:ext cx="6322728"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j-lt"/>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Please enter your  title</a:t>
            </a:r>
            <a:endParaRPr lang="zh-CN" altLang="en-US" dirty="0"/>
          </a:p>
        </p:txBody>
      </p:sp>
      <p:cxnSp>
        <p:nvCxnSpPr>
          <p:cNvPr id="30" name="直接连接符 29">
            <a:extLst>
              <a:ext uri="{FF2B5EF4-FFF2-40B4-BE49-F238E27FC236}">
                <a16:creationId xmlns:a16="http://schemas.microsoft.com/office/drawing/2014/main" id="{792B5F94-3740-4230-9486-24B597A03463}"/>
              </a:ext>
            </a:extLst>
          </p:cNvPr>
          <p:cNvCxnSpPr>
            <a:cxnSpLocks/>
          </p:cNvCxnSpPr>
          <p:nvPr userDrawn="1"/>
        </p:nvCxnSpPr>
        <p:spPr>
          <a:xfrm>
            <a:off x="442913" y="6293065"/>
            <a:ext cx="11306175" cy="0"/>
          </a:xfrm>
          <a:prstGeom prst="line">
            <a:avLst/>
          </a:prstGeom>
          <a:ln w="12700" cap="rnd">
            <a:gradFill>
              <a:gsLst>
                <a:gs pos="0">
                  <a:schemeClr val="accent2"/>
                </a:gs>
                <a:gs pos="100000">
                  <a:schemeClr val="accent2"/>
                </a:gs>
                <a:gs pos="59621">
                  <a:schemeClr val="accent2">
                    <a:alpha val="0"/>
                  </a:schemeClr>
                </a:gs>
                <a:gs pos="4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grpSp>
        <p:nvGrpSpPr>
          <p:cNvPr id="31" name="图形 13">
            <a:extLst>
              <a:ext uri="{FF2B5EF4-FFF2-40B4-BE49-F238E27FC236}">
                <a16:creationId xmlns:a16="http://schemas.microsoft.com/office/drawing/2014/main" id="{BEB4A53E-ABF4-4BE4-8ACF-6F9BD2BB0050}"/>
              </a:ext>
            </a:extLst>
          </p:cNvPr>
          <p:cNvGrpSpPr/>
          <p:nvPr userDrawn="1"/>
        </p:nvGrpSpPr>
        <p:grpSpPr>
          <a:xfrm>
            <a:off x="442913" y="6380936"/>
            <a:ext cx="1050303" cy="210061"/>
            <a:chOff x="2428875" y="2695575"/>
            <a:chExt cx="7334250" cy="1466850"/>
          </a:xfrm>
          <a:solidFill>
            <a:schemeClr val="accent1">
              <a:lumMod val="75000"/>
            </a:schemeClr>
          </a:solidFill>
        </p:grpSpPr>
        <p:sp>
          <p:nvSpPr>
            <p:cNvPr id="35" name="任意多边形: 形状 34">
              <a:extLst>
                <a:ext uri="{FF2B5EF4-FFF2-40B4-BE49-F238E27FC236}">
                  <a16:creationId xmlns:a16="http://schemas.microsoft.com/office/drawing/2014/main" id="{88B12583-E40E-4987-9B3B-A4A13447FB4B}"/>
                </a:ext>
              </a:extLst>
            </p:cNvPr>
            <p:cNvSpPr/>
            <p:nvPr/>
          </p:nvSpPr>
          <p:spPr>
            <a:xfrm>
              <a:off x="2421731" y="2721769"/>
              <a:ext cx="1114425" cy="1438275"/>
            </a:xfrm>
            <a:custGeom>
              <a:avLst/>
              <a:gdLst>
                <a:gd name="connsiteX0" fmla="*/ 1107472 w 1114425"/>
                <a:gd name="connsiteY0" fmla="*/ 601313 h 1438275"/>
                <a:gd name="connsiteX1" fmla="*/ 1096232 w 1114425"/>
                <a:gd name="connsiteY1" fmla="*/ 574548 h 1438275"/>
                <a:gd name="connsiteX2" fmla="*/ 1067467 w 1114425"/>
                <a:gd name="connsiteY2" fmla="*/ 544449 h 1438275"/>
                <a:gd name="connsiteX3" fmla="*/ 1041749 w 1114425"/>
                <a:gd name="connsiteY3" fmla="*/ 527876 h 1438275"/>
                <a:gd name="connsiteX4" fmla="*/ 1020318 w 1114425"/>
                <a:gd name="connsiteY4" fmla="*/ 523875 h 1438275"/>
                <a:gd name="connsiteX5" fmla="*/ 991648 w 1114425"/>
                <a:gd name="connsiteY5" fmla="*/ 528352 h 1438275"/>
                <a:gd name="connsiteX6" fmla="*/ 949738 w 1114425"/>
                <a:gd name="connsiteY6" fmla="*/ 549783 h 1438275"/>
                <a:gd name="connsiteX7" fmla="*/ 883730 w 1114425"/>
                <a:gd name="connsiteY7" fmla="*/ 586359 h 1438275"/>
                <a:gd name="connsiteX8" fmla="*/ 847535 w 1114425"/>
                <a:gd name="connsiteY8" fmla="*/ 602456 h 1438275"/>
                <a:gd name="connsiteX9" fmla="*/ 837724 w 1114425"/>
                <a:gd name="connsiteY9" fmla="*/ 605219 h 1438275"/>
                <a:gd name="connsiteX10" fmla="*/ 831723 w 1114425"/>
                <a:gd name="connsiteY10" fmla="*/ 595789 h 1438275"/>
                <a:gd name="connsiteX11" fmla="*/ 835914 w 1114425"/>
                <a:gd name="connsiteY11" fmla="*/ 585216 h 1438275"/>
                <a:gd name="connsiteX12" fmla="*/ 895731 w 1114425"/>
                <a:gd name="connsiteY12" fmla="*/ 508730 h 1438275"/>
                <a:gd name="connsiteX13" fmla="*/ 912305 w 1114425"/>
                <a:gd name="connsiteY13" fmla="*/ 496443 h 1438275"/>
                <a:gd name="connsiteX14" fmla="*/ 938022 w 1114425"/>
                <a:gd name="connsiteY14" fmla="*/ 486918 h 1438275"/>
                <a:gd name="connsiteX15" fmla="*/ 958691 w 1114425"/>
                <a:gd name="connsiteY15" fmla="*/ 473774 h 1438275"/>
                <a:gd name="connsiteX16" fmla="*/ 990410 w 1114425"/>
                <a:gd name="connsiteY16" fmla="*/ 452152 h 1438275"/>
                <a:gd name="connsiteX17" fmla="*/ 1006793 w 1114425"/>
                <a:gd name="connsiteY17" fmla="*/ 427958 h 1438275"/>
                <a:gd name="connsiteX18" fmla="*/ 1006793 w 1114425"/>
                <a:gd name="connsiteY18" fmla="*/ 415100 h 1438275"/>
                <a:gd name="connsiteX19" fmla="*/ 992886 w 1114425"/>
                <a:gd name="connsiteY19" fmla="*/ 399479 h 1438275"/>
                <a:gd name="connsiteX20" fmla="*/ 973169 w 1114425"/>
                <a:gd name="connsiteY20" fmla="*/ 387953 h 1438275"/>
                <a:gd name="connsiteX21" fmla="*/ 953738 w 1114425"/>
                <a:gd name="connsiteY21" fmla="*/ 383000 h 1438275"/>
                <a:gd name="connsiteX22" fmla="*/ 944309 w 1114425"/>
                <a:gd name="connsiteY22" fmla="*/ 374809 h 1438275"/>
                <a:gd name="connsiteX23" fmla="*/ 915829 w 1114425"/>
                <a:gd name="connsiteY23" fmla="*/ 348329 h 1438275"/>
                <a:gd name="connsiteX24" fmla="*/ 885730 w 1114425"/>
                <a:gd name="connsiteY24" fmla="*/ 324517 h 1438275"/>
                <a:gd name="connsiteX25" fmla="*/ 865346 w 1114425"/>
                <a:gd name="connsiteY25" fmla="*/ 323183 h 1438275"/>
                <a:gd name="connsiteX26" fmla="*/ 854488 w 1114425"/>
                <a:gd name="connsiteY26" fmla="*/ 331946 h 1438275"/>
                <a:gd name="connsiteX27" fmla="*/ 843629 w 1114425"/>
                <a:gd name="connsiteY27" fmla="*/ 346139 h 1438275"/>
                <a:gd name="connsiteX28" fmla="*/ 841820 w 1114425"/>
                <a:gd name="connsiteY28" fmla="*/ 381191 h 1438275"/>
                <a:gd name="connsiteX29" fmla="*/ 837248 w 1114425"/>
                <a:gd name="connsiteY29" fmla="*/ 406241 h 1438275"/>
                <a:gd name="connsiteX30" fmla="*/ 820769 w 1114425"/>
                <a:gd name="connsiteY30" fmla="*/ 442341 h 1438275"/>
                <a:gd name="connsiteX31" fmla="*/ 798862 w 1114425"/>
                <a:gd name="connsiteY31" fmla="*/ 465773 h 1438275"/>
                <a:gd name="connsiteX32" fmla="*/ 767239 w 1114425"/>
                <a:gd name="connsiteY32" fmla="*/ 480727 h 1438275"/>
                <a:gd name="connsiteX33" fmla="*/ 742950 w 1114425"/>
                <a:gd name="connsiteY33" fmla="*/ 489775 h 1438275"/>
                <a:gd name="connsiteX34" fmla="*/ 732377 w 1114425"/>
                <a:gd name="connsiteY34" fmla="*/ 490252 h 1438275"/>
                <a:gd name="connsiteX35" fmla="*/ 716947 w 1114425"/>
                <a:gd name="connsiteY35" fmla="*/ 476917 h 1438275"/>
                <a:gd name="connsiteX36" fmla="*/ 693896 w 1114425"/>
                <a:gd name="connsiteY36" fmla="*/ 447770 h 1438275"/>
                <a:gd name="connsiteX37" fmla="*/ 674561 w 1114425"/>
                <a:gd name="connsiteY37" fmla="*/ 431292 h 1438275"/>
                <a:gd name="connsiteX38" fmla="*/ 674656 w 1114425"/>
                <a:gd name="connsiteY38" fmla="*/ 424434 h 1438275"/>
                <a:gd name="connsiteX39" fmla="*/ 717613 w 1114425"/>
                <a:gd name="connsiteY39" fmla="*/ 380048 h 1438275"/>
                <a:gd name="connsiteX40" fmla="*/ 764858 w 1114425"/>
                <a:gd name="connsiteY40" fmla="*/ 326993 h 1438275"/>
                <a:gd name="connsiteX41" fmla="*/ 776764 w 1114425"/>
                <a:gd name="connsiteY41" fmla="*/ 323469 h 1438275"/>
                <a:gd name="connsiteX42" fmla="*/ 840867 w 1114425"/>
                <a:gd name="connsiteY42" fmla="*/ 311182 h 1438275"/>
                <a:gd name="connsiteX43" fmla="*/ 890302 w 1114425"/>
                <a:gd name="connsiteY43" fmla="*/ 290989 h 1438275"/>
                <a:gd name="connsiteX44" fmla="*/ 960692 w 1114425"/>
                <a:gd name="connsiteY44" fmla="*/ 246507 h 1438275"/>
                <a:gd name="connsiteX45" fmla="*/ 989552 w 1114425"/>
                <a:gd name="connsiteY45" fmla="*/ 208407 h 1438275"/>
                <a:gd name="connsiteX46" fmla="*/ 993743 w 1114425"/>
                <a:gd name="connsiteY46" fmla="*/ 179165 h 1438275"/>
                <a:gd name="connsiteX47" fmla="*/ 989171 w 1114425"/>
                <a:gd name="connsiteY47" fmla="*/ 153353 h 1438275"/>
                <a:gd name="connsiteX48" fmla="*/ 916877 w 1114425"/>
                <a:gd name="connsiteY48" fmla="*/ 70771 h 1438275"/>
                <a:gd name="connsiteX49" fmla="*/ 877348 w 1114425"/>
                <a:gd name="connsiteY49" fmla="*/ 39053 h 1438275"/>
                <a:gd name="connsiteX50" fmla="*/ 858774 w 1114425"/>
                <a:gd name="connsiteY50" fmla="*/ 34766 h 1438275"/>
                <a:gd name="connsiteX51" fmla="*/ 839629 w 1114425"/>
                <a:gd name="connsiteY51" fmla="*/ 45911 h 1438275"/>
                <a:gd name="connsiteX52" fmla="*/ 804005 w 1114425"/>
                <a:gd name="connsiteY52" fmla="*/ 86011 h 1438275"/>
                <a:gd name="connsiteX53" fmla="*/ 780193 w 1114425"/>
                <a:gd name="connsiteY53" fmla="*/ 121349 h 1438275"/>
                <a:gd name="connsiteX54" fmla="*/ 757809 w 1114425"/>
                <a:gd name="connsiteY54" fmla="*/ 177737 h 1438275"/>
                <a:gd name="connsiteX55" fmla="*/ 736283 w 1114425"/>
                <a:gd name="connsiteY55" fmla="*/ 230505 h 1438275"/>
                <a:gd name="connsiteX56" fmla="*/ 717518 w 1114425"/>
                <a:gd name="connsiteY56" fmla="*/ 255746 h 1438275"/>
                <a:gd name="connsiteX57" fmla="*/ 685133 w 1114425"/>
                <a:gd name="connsiteY57" fmla="*/ 268129 h 1438275"/>
                <a:gd name="connsiteX58" fmla="*/ 656273 w 1114425"/>
                <a:gd name="connsiteY58" fmla="*/ 268796 h 1438275"/>
                <a:gd name="connsiteX59" fmla="*/ 649605 w 1114425"/>
                <a:gd name="connsiteY59" fmla="*/ 266510 h 1438275"/>
                <a:gd name="connsiteX60" fmla="*/ 651415 w 1114425"/>
                <a:gd name="connsiteY60" fmla="*/ 249650 h 1438275"/>
                <a:gd name="connsiteX61" fmla="*/ 664274 w 1114425"/>
                <a:gd name="connsiteY61" fmla="*/ 216503 h 1438275"/>
                <a:gd name="connsiteX62" fmla="*/ 667988 w 1114425"/>
                <a:gd name="connsiteY62" fmla="*/ 168497 h 1438275"/>
                <a:gd name="connsiteX63" fmla="*/ 671703 w 1114425"/>
                <a:gd name="connsiteY63" fmla="*/ 157448 h 1438275"/>
                <a:gd name="connsiteX64" fmla="*/ 673703 w 1114425"/>
                <a:gd name="connsiteY64" fmla="*/ 111538 h 1438275"/>
                <a:gd name="connsiteX65" fmla="*/ 669893 w 1114425"/>
                <a:gd name="connsiteY65" fmla="*/ 93631 h 1438275"/>
                <a:gd name="connsiteX66" fmla="*/ 604647 w 1114425"/>
                <a:gd name="connsiteY66" fmla="*/ 43720 h 1438275"/>
                <a:gd name="connsiteX67" fmla="*/ 542544 w 1114425"/>
                <a:gd name="connsiteY67" fmla="*/ 11144 h 1438275"/>
                <a:gd name="connsiteX68" fmla="*/ 509016 w 1114425"/>
                <a:gd name="connsiteY68" fmla="*/ 7144 h 1438275"/>
                <a:gd name="connsiteX69" fmla="*/ 491681 w 1114425"/>
                <a:gd name="connsiteY69" fmla="*/ 14764 h 1438275"/>
                <a:gd name="connsiteX70" fmla="*/ 486156 w 1114425"/>
                <a:gd name="connsiteY70" fmla="*/ 46863 h 1438275"/>
                <a:gd name="connsiteX71" fmla="*/ 495300 w 1114425"/>
                <a:gd name="connsiteY71" fmla="*/ 65913 h 1438275"/>
                <a:gd name="connsiteX72" fmla="*/ 571310 w 1114425"/>
                <a:gd name="connsiteY72" fmla="*/ 169450 h 1438275"/>
                <a:gd name="connsiteX73" fmla="*/ 595694 w 1114425"/>
                <a:gd name="connsiteY73" fmla="*/ 225647 h 1438275"/>
                <a:gd name="connsiteX74" fmla="*/ 627126 w 1114425"/>
                <a:gd name="connsiteY74" fmla="*/ 258509 h 1438275"/>
                <a:gd name="connsiteX75" fmla="*/ 626840 w 1114425"/>
                <a:gd name="connsiteY75" fmla="*/ 268415 h 1438275"/>
                <a:gd name="connsiteX76" fmla="*/ 620459 w 1114425"/>
                <a:gd name="connsiteY76" fmla="*/ 272129 h 1438275"/>
                <a:gd name="connsiteX77" fmla="*/ 610267 w 1114425"/>
                <a:gd name="connsiteY77" fmla="*/ 277368 h 1438275"/>
                <a:gd name="connsiteX78" fmla="*/ 543782 w 1114425"/>
                <a:gd name="connsiteY78" fmla="*/ 278035 h 1438275"/>
                <a:gd name="connsiteX79" fmla="*/ 501587 w 1114425"/>
                <a:gd name="connsiteY79" fmla="*/ 278987 h 1438275"/>
                <a:gd name="connsiteX80" fmla="*/ 481679 w 1114425"/>
                <a:gd name="connsiteY80" fmla="*/ 277178 h 1438275"/>
                <a:gd name="connsiteX81" fmla="*/ 451390 w 1114425"/>
                <a:gd name="connsiteY81" fmla="*/ 280130 h 1438275"/>
                <a:gd name="connsiteX82" fmla="*/ 425387 w 1114425"/>
                <a:gd name="connsiteY82" fmla="*/ 278130 h 1438275"/>
                <a:gd name="connsiteX83" fmla="*/ 409766 w 1114425"/>
                <a:gd name="connsiteY83" fmla="*/ 279559 h 1438275"/>
                <a:gd name="connsiteX84" fmla="*/ 387572 w 1114425"/>
                <a:gd name="connsiteY84" fmla="*/ 275654 h 1438275"/>
                <a:gd name="connsiteX85" fmla="*/ 360902 w 1114425"/>
                <a:gd name="connsiteY85" fmla="*/ 278416 h 1438275"/>
                <a:gd name="connsiteX86" fmla="*/ 301371 w 1114425"/>
                <a:gd name="connsiteY86" fmla="*/ 277559 h 1438275"/>
                <a:gd name="connsiteX87" fmla="*/ 286036 w 1114425"/>
                <a:gd name="connsiteY87" fmla="*/ 287084 h 1438275"/>
                <a:gd name="connsiteX88" fmla="*/ 276511 w 1114425"/>
                <a:gd name="connsiteY88" fmla="*/ 306800 h 1438275"/>
                <a:gd name="connsiteX89" fmla="*/ 284798 w 1114425"/>
                <a:gd name="connsiteY89" fmla="*/ 327946 h 1438275"/>
                <a:gd name="connsiteX90" fmla="*/ 318707 w 1114425"/>
                <a:gd name="connsiteY90" fmla="*/ 367379 h 1438275"/>
                <a:gd name="connsiteX91" fmla="*/ 354521 w 1114425"/>
                <a:gd name="connsiteY91" fmla="*/ 400717 h 1438275"/>
                <a:gd name="connsiteX92" fmla="*/ 373285 w 1114425"/>
                <a:gd name="connsiteY92" fmla="*/ 413290 h 1438275"/>
                <a:gd name="connsiteX93" fmla="*/ 396907 w 1114425"/>
                <a:gd name="connsiteY93" fmla="*/ 413575 h 1438275"/>
                <a:gd name="connsiteX94" fmla="*/ 425672 w 1114425"/>
                <a:gd name="connsiteY94" fmla="*/ 399955 h 1438275"/>
                <a:gd name="connsiteX95" fmla="*/ 501682 w 1114425"/>
                <a:gd name="connsiteY95" fmla="*/ 374142 h 1438275"/>
                <a:gd name="connsiteX96" fmla="*/ 601694 w 1114425"/>
                <a:gd name="connsiteY96" fmla="*/ 349187 h 1438275"/>
                <a:gd name="connsiteX97" fmla="*/ 651510 w 1114425"/>
                <a:gd name="connsiteY97" fmla="*/ 341662 h 1438275"/>
                <a:gd name="connsiteX98" fmla="*/ 669893 w 1114425"/>
                <a:gd name="connsiteY98" fmla="*/ 341567 h 1438275"/>
                <a:gd name="connsiteX99" fmla="*/ 680180 w 1114425"/>
                <a:gd name="connsiteY99" fmla="*/ 353092 h 1438275"/>
                <a:gd name="connsiteX100" fmla="*/ 676942 w 1114425"/>
                <a:gd name="connsiteY100" fmla="*/ 362236 h 1438275"/>
                <a:gd name="connsiteX101" fmla="*/ 644366 w 1114425"/>
                <a:gd name="connsiteY101" fmla="*/ 413004 h 1438275"/>
                <a:gd name="connsiteX102" fmla="*/ 635603 w 1114425"/>
                <a:gd name="connsiteY102" fmla="*/ 415766 h 1438275"/>
                <a:gd name="connsiteX103" fmla="*/ 625126 w 1114425"/>
                <a:gd name="connsiteY103" fmla="*/ 411956 h 1438275"/>
                <a:gd name="connsiteX104" fmla="*/ 608171 w 1114425"/>
                <a:gd name="connsiteY104" fmla="*/ 402812 h 1438275"/>
                <a:gd name="connsiteX105" fmla="*/ 594646 w 1114425"/>
                <a:gd name="connsiteY105" fmla="*/ 398336 h 1438275"/>
                <a:gd name="connsiteX106" fmla="*/ 585121 w 1114425"/>
                <a:gd name="connsiteY106" fmla="*/ 396145 h 1438275"/>
                <a:gd name="connsiteX107" fmla="*/ 577406 w 1114425"/>
                <a:gd name="connsiteY107" fmla="*/ 401479 h 1438275"/>
                <a:gd name="connsiteX108" fmla="*/ 555784 w 1114425"/>
                <a:gd name="connsiteY108" fmla="*/ 420529 h 1438275"/>
                <a:gd name="connsiteX109" fmla="*/ 552831 w 1114425"/>
                <a:gd name="connsiteY109" fmla="*/ 438722 h 1438275"/>
                <a:gd name="connsiteX110" fmla="*/ 563213 w 1114425"/>
                <a:gd name="connsiteY110" fmla="*/ 478155 h 1438275"/>
                <a:gd name="connsiteX111" fmla="*/ 571976 w 1114425"/>
                <a:gd name="connsiteY111" fmla="*/ 504444 h 1438275"/>
                <a:gd name="connsiteX112" fmla="*/ 569690 w 1114425"/>
                <a:gd name="connsiteY112" fmla="*/ 540925 h 1438275"/>
                <a:gd name="connsiteX113" fmla="*/ 560642 w 1114425"/>
                <a:gd name="connsiteY113" fmla="*/ 545973 h 1438275"/>
                <a:gd name="connsiteX114" fmla="*/ 551498 w 1114425"/>
                <a:gd name="connsiteY114" fmla="*/ 540163 h 1438275"/>
                <a:gd name="connsiteX115" fmla="*/ 535400 w 1114425"/>
                <a:gd name="connsiteY115" fmla="*/ 526828 h 1438275"/>
                <a:gd name="connsiteX116" fmla="*/ 519494 w 1114425"/>
                <a:gd name="connsiteY116" fmla="*/ 514160 h 1438275"/>
                <a:gd name="connsiteX117" fmla="*/ 504063 w 1114425"/>
                <a:gd name="connsiteY117" fmla="*/ 506063 h 1438275"/>
                <a:gd name="connsiteX118" fmla="*/ 494633 w 1114425"/>
                <a:gd name="connsiteY118" fmla="*/ 512350 h 1438275"/>
                <a:gd name="connsiteX119" fmla="*/ 480632 w 1114425"/>
                <a:gd name="connsiteY119" fmla="*/ 538163 h 1438275"/>
                <a:gd name="connsiteX120" fmla="*/ 469011 w 1114425"/>
                <a:gd name="connsiteY120" fmla="*/ 545783 h 1438275"/>
                <a:gd name="connsiteX121" fmla="*/ 462153 w 1114425"/>
                <a:gd name="connsiteY121" fmla="*/ 541782 h 1438275"/>
                <a:gd name="connsiteX122" fmla="*/ 452533 w 1114425"/>
                <a:gd name="connsiteY122" fmla="*/ 534924 h 1438275"/>
                <a:gd name="connsiteX123" fmla="*/ 430911 w 1114425"/>
                <a:gd name="connsiteY123" fmla="*/ 512445 h 1438275"/>
                <a:gd name="connsiteX124" fmla="*/ 399098 w 1114425"/>
                <a:gd name="connsiteY124" fmla="*/ 484918 h 1438275"/>
                <a:gd name="connsiteX125" fmla="*/ 359664 w 1114425"/>
                <a:gd name="connsiteY125" fmla="*/ 455105 h 1438275"/>
                <a:gd name="connsiteX126" fmla="*/ 341281 w 1114425"/>
                <a:gd name="connsiteY126" fmla="*/ 439484 h 1438275"/>
                <a:gd name="connsiteX127" fmla="*/ 325088 w 1114425"/>
                <a:gd name="connsiteY127" fmla="*/ 430530 h 1438275"/>
                <a:gd name="connsiteX128" fmla="*/ 315087 w 1114425"/>
                <a:gd name="connsiteY128" fmla="*/ 432816 h 1438275"/>
                <a:gd name="connsiteX129" fmla="*/ 304895 w 1114425"/>
                <a:gd name="connsiteY129" fmla="*/ 445199 h 1438275"/>
                <a:gd name="connsiteX130" fmla="*/ 303467 w 1114425"/>
                <a:gd name="connsiteY130" fmla="*/ 463582 h 1438275"/>
                <a:gd name="connsiteX131" fmla="*/ 310706 w 1114425"/>
                <a:gd name="connsiteY131" fmla="*/ 490061 h 1438275"/>
                <a:gd name="connsiteX132" fmla="*/ 329756 w 1114425"/>
                <a:gd name="connsiteY132" fmla="*/ 544830 h 1438275"/>
                <a:gd name="connsiteX133" fmla="*/ 339662 w 1114425"/>
                <a:gd name="connsiteY133" fmla="*/ 581406 h 1438275"/>
                <a:gd name="connsiteX134" fmla="*/ 337375 w 1114425"/>
                <a:gd name="connsiteY134" fmla="*/ 588740 h 1438275"/>
                <a:gd name="connsiteX135" fmla="*/ 318992 w 1114425"/>
                <a:gd name="connsiteY135" fmla="*/ 603409 h 1438275"/>
                <a:gd name="connsiteX136" fmla="*/ 286703 w 1114425"/>
                <a:gd name="connsiteY136" fmla="*/ 615791 h 1438275"/>
                <a:gd name="connsiteX137" fmla="*/ 284893 w 1114425"/>
                <a:gd name="connsiteY137" fmla="*/ 628650 h 1438275"/>
                <a:gd name="connsiteX138" fmla="*/ 302324 w 1114425"/>
                <a:gd name="connsiteY138" fmla="*/ 641985 h 1438275"/>
                <a:gd name="connsiteX139" fmla="*/ 344615 w 1114425"/>
                <a:gd name="connsiteY139" fmla="*/ 678561 h 1438275"/>
                <a:gd name="connsiteX140" fmla="*/ 395764 w 1114425"/>
                <a:gd name="connsiteY140" fmla="*/ 729901 h 1438275"/>
                <a:gd name="connsiteX141" fmla="*/ 415385 w 1114425"/>
                <a:gd name="connsiteY141" fmla="*/ 731139 h 1438275"/>
                <a:gd name="connsiteX142" fmla="*/ 465392 w 1114425"/>
                <a:gd name="connsiteY142" fmla="*/ 693039 h 1438275"/>
                <a:gd name="connsiteX143" fmla="*/ 504349 w 1114425"/>
                <a:gd name="connsiteY143" fmla="*/ 648653 h 1438275"/>
                <a:gd name="connsiteX144" fmla="*/ 546545 w 1114425"/>
                <a:gd name="connsiteY144" fmla="*/ 616077 h 1438275"/>
                <a:gd name="connsiteX145" fmla="*/ 562261 w 1114425"/>
                <a:gd name="connsiteY145" fmla="*/ 610553 h 1438275"/>
                <a:gd name="connsiteX146" fmla="*/ 572643 w 1114425"/>
                <a:gd name="connsiteY146" fmla="*/ 620649 h 1438275"/>
                <a:gd name="connsiteX147" fmla="*/ 576358 w 1114425"/>
                <a:gd name="connsiteY147" fmla="*/ 645700 h 1438275"/>
                <a:gd name="connsiteX148" fmla="*/ 572072 w 1114425"/>
                <a:gd name="connsiteY148" fmla="*/ 700564 h 1438275"/>
                <a:gd name="connsiteX149" fmla="*/ 561975 w 1114425"/>
                <a:gd name="connsiteY149" fmla="*/ 708851 h 1438275"/>
                <a:gd name="connsiteX150" fmla="*/ 540830 w 1114425"/>
                <a:gd name="connsiteY150" fmla="*/ 714185 h 1438275"/>
                <a:gd name="connsiteX151" fmla="*/ 517208 w 1114425"/>
                <a:gd name="connsiteY151" fmla="*/ 722376 h 1438275"/>
                <a:gd name="connsiteX152" fmla="*/ 466154 w 1114425"/>
                <a:gd name="connsiteY152" fmla="*/ 737521 h 1438275"/>
                <a:gd name="connsiteX153" fmla="*/ 400812 w 1114425"/>
                <a:gd name="connsiteY153" fmla="*/ 757523 h 1438275"/>
                <a:gd name="connsiteX154" fmla="*/ 345758 w 1114425"/>
                <a:gd name="connsiteY154" fmla="*/ 772668 h 1438275"/>
                <a:gd name="connsiteX155" fmla="*/ 302133 w 1114425"/>
                <a:gd name="connsiteY155" fmla="*/ 781336 h 1438275"/>
                <a:gd name="connsiteX156" fmla="*/ 251174 w 1114425"/>
                <a:gd name="connsiteY156" fmla="*/ 793242 h 1438275"/>
                <a:gd name="connsiteX157" fmla="*/ 197168 w 1114425"/>
                <a:gd name="connsiteY157" fmla="*/ 804291 h 1438275"/>
                <a:gd name="connsiteX158" fmla="*/ 144399 w 1114425"/>
                <a:gd name="connsiteY158" fmla="*/ 816959 h 1438275"/>
                <a:gd name="connsiteX159" fmla="*/ 93250 w 1114425"/>
                <a:gd name="connsiteY159" fmla="*/ 826103 h 1438275"/>
                <a:gd name="connsiteX160" fmla="*/ 35147 w 1114425"/>
                <a:gd name="connsiteY160" fmla="*/ 835057 h 1438275"/>
                <a:gd name="connsiteX161" fmla="*/ 13145 w 1114425"/>
                <a:gd name="connsiteY161" fmla="*/ 839724 h 1438275"/>
                <a:gd name="connsiteX162" fmla="*/ 9430 w 1114425"/>
                <a:gd name="connsiteY162" fmla="*/ 853916 h 1438275"/>
                <a:gd name="connsiteX163" fmla="*/ 7144 w 1114425"/>
                <a:gd name="connsiteY163" fmla="*/ 875824 h 1438275"/>
                <a:gd name="connsiteX164" fmla="*/ 20765 w 1114425"/>
                <a:gd name="connsiteY164" fmla="*/ 889159 h 1438275"/>
                <a:gd name="connsiteX165" fmla="*/ 104394 w 1114425"/>
                <a:gd name="connsiteY165" fmla="*/ 936308 h 1438275"/>
                <a:gd name="connsiteX166" fmla="*/ 147352 w 1114425"/>
                <a:gd name="connsiteY166" fmla="*/ 948119 h 1438275"/>
                <a:gd name="connsiteX167" fmla="*/ 171450 w 1114425"/>
                <a:gd name="connsiteY167" fmla="*/ 950309 h 1438275"/>
                <a:gd name="connsiteX168" fmla="*/ 195358 w 1114425"/>
                <a:gd name="connsiteY168" fmla="*/ 948023 h 1438275"/>
                <a:gd name="connsiteX169" fmla="*/ 235172 w 1114425"/>
                <a:gd name="connsiteY169" fmla="*/ 927354 h 1438275"/>
                <a:gd name="connsiteX170" fmla="*/ 289179 w 1114425"/>
                <a:gd name="connsiteY170" fmla="*/ 896779 h 1438275"/>
                <a:gd name="connsiteX171" fmla="*/ 331089 w 1114425"/>
                <a:gd name="connsiteY171" fmla="*/ 874395 h 1438275"/>
                <a:gd name="connsiteX172" fmla="*/ 375571 w 1114425"/>
                <a:gd name="connsiteY172" fmla="*/ 855440 h 1438275"/>
                <a:gd name="connsiteX173" fmla="*/ 466725 w 1114425"/>
                <a:gd name="connsiteY173" fmla="*/ 812483 h 1438275"/>
                <a:gd name="connsiteX174" fmla="*/ 529114 w 1114425"/>
                <a:gd name="connsiteY174" fmla="*/ 788099 h 1438275"/>
                <a:gd name="connsiteX175" fmla="*/ 553307 w 1114425"/>
                <a:gd name="connsiteY175" fmla="*/ 774478 h 1438275"/>
                <a:gd name="connsiteX176" fmla="*/ 571691 w 1114425"/>
                <a:gd name="connsiteY176" fmla="*/ 772192 h 1438275"/>
                <a:gd name="connsiteX177" fmla="*/ 579501 w 1114425"/>
                <a:gd name="connsiteY177" fmla="*/ 779526 h 1438275"/>
                <a:gd name="connsiteX178" fmla="*/ 581501 w 1114425"/>
                <a:gd name="connsiteY178" fmla="*/ 811435 h 1438275"/>
                <a:gd name="connsiteX179" fmla="*/ 575501 w 1114425"/>
                <a:gd name="connsiteY179" fmla="*/ 824865 h 1438275"/>
                <a:gd name="connsiteX180" fmla="*/ 553498 w 1114425"/>
                <a:gd name="connsiteY180" fmla="*/ 848678 h 1438275"/>
                <a:gd name="connsiteX181" fmla="*/ 521970 w 1114425"/>
                <a:gd name="connsiteY181" fmla="*/ 863822 h 1438275"/>
                <a:gd name="connsiteX182" fmla="*/ 487394 w 1114425"/>
                <a:gd name="connsiteY182" fmla="*/ 881634 h 1438275"/>
                <a:gd name="connsiteX183" fmla="*/ 435578 w 1114425"/>
                <a:gd name="connsiteY183" fmla="*/ 911066 h 1438275"/>
                <a:gd name="connsiteX184" fmla="*/ 359855 w 1114425"/>
                <a:gd name="connsiteY184" fmla="*/ 956882 h 1438275"/>
                <a:gd name="connsiteX185" fmla="*/ 281369 w 1114425"/>
                <a:gd name="connsiteY185" fmla="*/ 1020223 h 1438275"/>
                <a:gd name="connsiteX186" fmla="*/ 234696 w 1114425"/>
                <a:gd name="connsiteY186" fmla="*/ 1061847 h 1438275"/>
                <a:gd name="connsiteX187" fmla="*/ 205454 w 1114425"/>
                <a:gd name="connsiteY187" fmla="*/ 1090327 h 1438275"/>
                <a:gd name="connsiteX188" fmla="*/ 205454 w 1114425"/>
                <a:gd name="connsiteY188" fmla="*/ 1103948 h 1438275"/>
                <a:gd name="connsiteX189" fmla="*/ 222790 w 1114425"/>
                <a:gd name="connsiteY189" fmla="*/ 1119569 h 1438275"/>
                <a:gd name="connsiteX190" fmla="*/ 248222 w 1114425"/>
                <a:gd name="connsiteY190" fmla="*/ 1132713 h 1438275"/>
                <a:gd name="connsiteX191" fmla="*/ 269367 w 1114425"/>
                <a:gd name="connsiteY191" fmla="*/ 1137190 h 1438275"/>
                <a:gd name="connsiteX192" fmla="*/ 302705 w 1114425"/>
                <a:gd name="connsiteY192" fmla="*/ 1132237 h 1438275"/>
                <a:gd name="connsiteX193" fmla="*/ 381953 w 1114425"/>
                <a:gd name="connsiteY193" fmla="*/ 1108043 h 1438275"/>
                <a:gd name="connsiteX194" fmla="*/ 469011 w 1114425"/>
                <a:gd name="connsiteY194" fmla="*/ 1072706 h 1438275"/>
                <a:gd name="connsiteX195" fmla="*/ 568452 w 1114425"/>
                <a:gd name="connsiteY195" fmla="*/ 1037368 h 1438275"/>
                <a:gd name="connsiteX196" fmla="*/ 579501 w 1114425"/>
                <a:gd name="connsiteY196" fmla="*/ 1039654 h 1438275"/>
                <a:gd name="connsiteX197" fmla="*/ 581216 w 1114425"/>
                <a:gd name="connsiteY197" fmla="*/ 1051941 h 1438275"/>
                <a:gd name="connsiteX198" fmla="*/ 573119 w 1114425"/>
                <a:gd name="connsiteY198" fmla="*/ 1062228 h 1438275"/>
                <a:gd name="connsiteX199" fmla="*/ 568071 w 1114425"/>
                <a:gd name="connsiteY199" fmla="*/ 1076897 h 1438275"/>
                <a:gd name="connsiteX200" fmla="*/ 577787 w 1114425"/>
                <a:gd name="connsiteY200" fmla="*/ 1085564 h 1438275"/>
                <a:gd name="connsiteX201" fmla="*/ 577787 w 1114425"/>
                <a:gd name="connsiteY201" fmla="*/ 1096899 h 1438275"/>
                <a:gd name="connsiteX202" fmla="*/ 575215 w 1114425"/>
                <a:gd name="connsiteY202" fmla="*/ 1126617 h 1438275"/>
                <a:gd name="connsiteX203" fmla="*/ 577120 w 1114425"/>
                <a:gd name="connsiteY203" fmla="*/ 1148715 h 1438275"/>
                <a:gd name="connsiteX204" fmla="*/ 575501 w 1114425"/>
                <a:gd name="connsiteY204" fmla="*/ 1167098 h 1438275"/>
                <a:gd name="connsiteX205" fmla="*/ 576644 w 1114425"/>
                <a:gd name="connsiteY205" fmla="*/ 1192530 h 1438275"/>
                <a:gd name="connsiteX206" fmla="*/ 575691 w 1114425"/>
                <a:gd name="connsiteY206" fmla="*/ 1217105 h 1438275"/>
                <a:gd name="connsiteX207" fmla="*/ 574167 w 1114425"/>
                <a:gd name="connsiteY207" fmla="*/ 1257586 h 1438275"/>
                <a:gd name="connsiteX208" fmla="*/ 579692 w 1114425"/>
                <a:gd name="connsiteY208" fmla="*/ 1280351 h 1438275"/>
                <a:gd name="connsiteX209" fmla="*/ 579025 w 1114425"/>
                <a:gd name="connsiteY209" fmla="*/ 1291114 h 1438275"/>
                <a:gd name="connsiteX210" fmla="*/ 575596 w 1114425"/>
                <a:gd name="connsiteY210" fmla="*/ 1314069 h 1438275"/>
                <a:gd name="connsiteX211" fmla="*/ 573881 w 1114425"/>
                <a:gd name="connsiteY211" fmla="*/ 1356360 h 1438275"/>
                <a:gd name="connsiteX212" fmla="*/ 581216 w 1114425"/>
                <a:gd name="connsiteY212" fmla="*/ 1379696 h 1438275"/>
                <a:gd name="connsiteX213" fmla="*/ 583978 w 1114425"/>
                <a:gd name="connsiteY213" fmla="*/ 1400937 h 1438275"/>
                <a:gd name="connsiteX214" fmla="*/ 607505 w 1114425"/>
                <a:gd name="connsiteY214" fmla="*/ 1425131 h 1438275"/>
                <a:gd name="connsiteX215" fmla="*/ 623697 w 1114425"/>
                <a:gd name="connsiteY215" fmla="*/ 1436751 h 1438275"/>
                <a:gd name="connsiteX216" fmla="*/ 635318 w 1114425"/>
                <a:gd name="connsiteY216" fmla="*/ 1434275 h 1438275"/>
                <a:gd name="connsiteX217" fmla="*/ 676275 w 1114425"/>
                <a:gd name="connsiteY217" fmla="*/ 1393317 h 1438275"/>
                <a:gd name="connsiteX218" fmla="*/ 692658 w 1114425"/>
                <a:gd name="connsiteY218" fmla="*/ 1366933 h 1438275"/>
                <a:gd name="connsiteX219" fmla="*/ 699992 w 1114425"/>
                <a:gd name="connsiteY219" fmla="*/ 1344263 h 1438275"/>
                <a:gd name="connsiteX220" fmla="*/ 704564 w 1114425"/>
                <a:gd name="connsiteY220" fmla="*/ 1325499 h 1438275"/>
                <a:gd name="connsiteX221" fmla="*/ 710946 w 1114425"/>
                <a:gd name="connsiteY221" fmla="*/ 1309973 h 1438275"/>
                <a:gd name="connsiteX222" fmla="*/ 712184 w 1114425"/>
                <a:gd name="connsiteY222" fmla="*/ 1275398 h 1438275"/>
                <a:gd name="connsiteX223" fmla="*/ 715899 w 1114425"/>
                <a:gd name="connsiteY223" fmla="*/ 1262539 h 1438275"/>
                <a:gd name="connsiteX224" fmla="*/ 719328 w 1114425"/>
                <a:gd name="connsiteY224" fmla="*/ 1240536 h 1438275"/>
                <a:gd name="connsiteX225" fmla="*/ 717423 w 1114425"/>
                <a:gd name="connsiteY225" fmla="*/ 1143572 h 1438275"/>
                <a:gd name="connsiteX226" fmla="*/ 714661 w 1114425"/>
                <a:gd name="connsiteY226" fmla="*/ 1127379 h 1438275"/>
                <a:gd name="connsiteX227" fmla="*/ 716471 w 1114425"/>
                <a:gd name="connsiteY227" fmla="*/ 1106805 h 1438275"/>
                <a:gd name="connsiteX228" fmla="*/ 719233 w 1114425"/>
                <a:gd name="connsiteY228" fmla="*/ 1018223 h 1438275"/>
                <a:gd name="connsiteX229" fmla="*/ 720757 w 1114425"/>
                <a:gd name="connsiteY229" fmla="*/ 992315 h 1438275"/>
                <a:gd name="connsiteX230" fmla="*/ 735711 w 1114425"/>
                <a:gd name="connsiteY230" fmla="*/ 981742 h 1438275"/>
                <a:gd name="connsiteX231" fmla="*/ 761429 w 1114425"/>
                <a:gd name="connsiteY231" fmla="*/ 970121 h 1438275"/>
                <a:gd name="connsiteX232" fmla="*/ 791718 w 1114425"/>
                <a:gd name="connsiteY232" fmla="*/ 961835 h 1438275"/>
                <a:gd name="connsiteX233" fmla="*/ 869442 w 1114425"/>
                <a:gd name="connsiteY233" fmla="*/ 935546 h 1438275"/>
                <a:gd name="connsiteX234" fmla="*/ 904589 w 1114425"/>
                <a:gd name="connsiteY234" fmla="*/ 920877 h 1438275"/>
                <a:gd name="connsiteX235" fmla="*/ 924687 w 1114425"/>
                <a:gd name="connsiteY235" fmla="*/ 903732 h 1438275"/>
                <a:gd name="connsiteX236" fmla="*/ 930497 w 1114425"/>
                <a:gd name="connsiteY236" fmla="*/ 885635 h 1438275"/>
                <a:gd name="connsiteX237" fmla="*/ 925640 w 1114425"/>
                <a:gd name="connsiteY237" fmla="*/ 870204 h 1438275"/>
                <a:gd name="connsiteX238" fmla="*/ 873919 w 1114425"/>
                <a:gd name="connsiteY238" fmla="*/ 838486 h 1438275"/>
                <a:gd name="connsiteX239" fmla="*/ 818579 w 1114425"/>
                <a:gd name="connsiteY239" fmla="*/ 803053 h 1438275"/>
                <a:gd name="connsiteX240" fmla="*/ 799719 w 1114425"/>
                <a:gd name="connsiteY240" fmla="*/ 791623 h 1438275"/>
                <a:gd name="connsiteX241" fmla="*/ 790956 w 1114425"/>
                <a:gd name="connsiteY241" fmla="*/ 782574 h 1438275"/>
                <a:gd name="connsiteX242" fmla="*/ 792956 w 1114425"/>
                <a:gd name="connsiteY242" fmla="*/ 771811 h 1438275"/>
                <a:gd name="connsiteX243" fmla="*/ 824579 w 1114425"/>
                <a:gd name="connsiteY243" fmla="*/ 754952 h 1438275"/>
                <a:gd name="connsiteX244" fmla="*/ 861441 w 1114425"/>
                <a:gd name="connsiteY244" fmla="*/ 738283 h 1438275"/>
                <a:gd name="connsiteX245" fmla="*/ 936403 w 1114425"/>
                <a:gd name="connsiteY245" fmla="*/ 705898 h 1438275"/>
                <a:gd name="connsiteX246" fmla="*/ 1006126 w 1114425"/>
                <a:gd name="connsiteY246" fmla="*/ 673894 h 1438275"/>
                <a:gd name="connsiteX247" fmla="*/ 1071182 w 1114425"/>
                <a:gd name="connsiteY247" fmla="*/ 644652 h 1438275"/>
                <a:gd name="connsiteX248" fmla="*/ 1094899 w 1114425"/>
                <a:gd name="connsiteY248" fmla="*/ 634270 h 1438275"/>
                <a:gd name="connsiteX249" fmla="*/ 1109091 w 1114425"/>
                <a:gd name="connsiteY249" fmla="*/ 618173 h 1438275"/>
                <a:gd name="connsiteX250" fmla="*/ 1107472 w 1114425"/>
                <a:gd name="connsiteY250" fmla="*/ 601313 h 1438275"/>
                <a:gd name="connsiteX251" fmla="*/ 824198 w 1114425"/>
                <a:gd name="connsiteY251" fmla="*/ 212979 h 1438275"/>
                <a:gd name="connsiteX252" fmla="*/ 848582 w 1114425"/>
                <a:gd name="connsiteY252" fmla="*/ 173165 h 1438275"/>
                <a:gd name="connsiteX253" fmla="*/ 856869 w 1114425"/>
                <a:gd name="connsiteY253" fmla="*/ 159830 h 1438275"/>
                <a:gd name="connsiteX254" fmla="*/ 868394 w 1114425"/>
                <a:gd name="connsiteY254" fmla="*/ 152972 h 1438275"/>
                <a:gd name="connsiteX255" fmla="*/ 877157 w 1114425"/>
                <a:gd name="connsiteY255" fmla="*/ 156591 h 1438275"/>
                <a:gd name="connsiteX256" fmla="*/ 888778 w 1114425"/>
                <a:gd name="connsiteY256" fmla="*/ 167831 h 1438275"/>
                <a:gd name="connsiteX257" fmla="*/ 894302 w 1114425"/>
                <a:gd name="connsiteY257" fmla="*/ 184404 h 1438275"/>
                <a:gd name="connsiteX258" fmla="*/ 892016 w 1114425"/>
                <a:gd name="connsiteY258" fmla="*/ 199644 h 1438275"/>
                <a:gd name="connsiteX259" fmla="*/ 874109 w 1114425"/>
                <a:gd name="connsiteY259" fmla="*/ 220885 h 1438275"/>
                <a:gd name="connsiteX260" fmla="*/ 851535 w 1114425"/>
                <a:gd name="connsiteY260" fmla="*/ 231743 h 1438275"/>
                <a:gd name="connsiteX261" fmla="*/ 838390 w 1114425"/>
                <a:gd name="connsiteY261" fmla="*/ 235839 h 1438275"/>
                <a:gd name="connsiteX262" fmla="*/ 824865 w 1114425"/>
                <a:gd name="connsiteY262" fmla="*/ 231267 h 1438275"/>
                <a:gd name="connsiteX263" fmla="*/ 821912 w 1114425"/>
                <a:gd name="connsiteY263" fmla="*/ 224409 h 1438275"/>
                <a:gd name="connsiteX264" fmla="*/ 824198 w 1114425"/>
                <a:gd name="connsiteY264" fmla="*/ 212979 h 1438275"/>
                <a:gd name="connsiteX265" fmla="*/ 582073 w 1114425"/>
                <a:gd name="connsiteY265" fmla="*/ 925640 h 1438275"/>
                <a:gd name="connsiteX266" fmla="*/ 577501 w 1114425"/>
                <a:gd name="connsiteY266" fmla="*/ 940784 h 1438275"/>
                <a:gd name="connsiteX267" fmla="*/ 557784 w 1114425"/>
                <a:gd name="connsiteY267" fmla="*/ 953357 h 1438275"/>
                <a:gd name="connsiteX268" fmla="*/ 502444 w 1114425"/>
                <a:gd name="connsiteY268" fmla="*/ 974979 h 1438275"/>
                <a:gd name="connsiteX269" fmla="*/ 436436 w 1114425"/>
                <a:gd name="connsiteY269" fmla="*/ 996506 h 1438275"/>
                <a:gd name="connsiteX270" fmla="*/ 387953 w 1114425"/>
                <a:gd name="connsiteY270" fmla="*/ 1013174 h 1438275"/>
                <a:gd name="connsiteX271" fmla="*/ 370523 w 1114425"/>
                <a:gd name="connsiteY271" fmla="*/ 1012222 h 1438275"/>
                <a:gd name="connsiteX272" fmla="*/ 370618 w 1114425"/>
                <a:gd name="connsiteY272" fmla="*/ 1006983 h 1438275"/>
                <a:gd name="connsiteX273" fmla="*/ 397478 w 1114425"/>
                <a:gd name="connsiteY273" fmla="*/ 985552 h 1438275"/>
                <a:gd name="connsiteX274" fmla="*/ 455295 w 1114425"/>
                <a:gd name="connsiteY274" fmla="*/ 955262 h 1438275"/>
                <a:gd name="connsiteX275" fmla="*/ 491966 w 1114425"/>
                <a:gd name="connsiteY275" fmla="*/ 933260 h 1438275"/>
                <a:gd name="connsiteX276" fmla="*/ 535877 w 1114425"/>
                <a:gd name="connsiteY276" fmla="*/ 909066 h 1438275"/>
                <a:gd name="connsiteX277" fmla="*/ 560642 w 1114425"/>
                <a:gd name="connsiteY277" fmla="*/ 892588 h 1438275"/>
                <a:gd name="connsiteX278" fmla="*/ 570357 w 1114425"/>
                <a:gd name="connsiteY278" fmla="*/ 887063 h 1438275"/>
                <a:gd name="connsiteX279" fmla="*/ 577120 w 1114425"/>
                <a:gd name="connsiteY279" fmla="*/ 890016 h 1438275"/>
                <a:gd name="connsiteX280" fmla="*/ 583502 w 1114425"/>
                <a:gd name="connsiteY280" fmla="*/ 899541 h 1438275"/>
                <a:gd name="connsiteX281" fmla="*/ 582073 w 1114425"/>
                <a:gd name="connsiteY281" fmla="*/ 925640 h 1438275"/>
                <a:gd name="connsiteX282" fmla="*/ 709803 w 1114425"/>
                <a:gd name="connsiteY282" fmla="*/ 633889 h 1438275"/>
                <a:gd name="connsiteX283" fmla="*/ 713137 w 1114425"/>
                <a:gd name="connsiteY283" fmla="*/ 587121 h 1438275"/>
                <a:gd name="connsiteX284" fmla="*/ 715423 w 1114425"/>
                <a:gd name="connsiteY284" fmla="*/ 557308 h 1438275"/>
                <a:gd name="connsiteX285" fmla="*/ 715137 w 1114425"/>
                <a:gd name="connsiteY285" fmla="*/ 532638 h 1438275"/>
                <a:gd name="connsiteX286" fmla="*/ 719233 w 1114425"/>
                <a:gd name="connsiteY286" fmla="*/ 519303 h 1438275"/>
                <a:gd name="connsiteX287" fmla="*/ 729520 w 1114425"/>
                <a:gd name="connsiteY287" fmla="*/ 508540 h 1438275"/>
                <a:gd name="connsiteX288" fmla="*/ 741331 w 1114425"/>
                <a:gd name="connsiteY288" fmla="*/ 508540 h 1438275"/>
                <a:gd name="connsiteX289" fmla="*/ 750856 w 1114425"/>
                <a:gd name="connsiteY289" fmla="*/ 513398 h 1438275"/>
                <a:gd name="connsiteX290" fmla="*/ 763905 w 1114425"/>
                <a:gd name="connsiteY290" fmla="*/ 514922 h 1438275"/>
                <a:gd name="connsiteX291" fmla="*/ 787908 w 1114425"/>
                <a:gd name="connsiteY291" fmla="*/ 517970 h 1438275"/>
                <a:gd name="connsiteX292" fmla="*/ 794766 w 1114425"/>
                <a:gd name="connsiteY292" fmla="*/ 521684 h 1438275"/>
                <a:gd name="connsiteX293" fmla="*/ 801148 w 1114425"/>
                <a:gd name="connsiteY293" fmla="*/ 531686 h 1438275"/>
                <a:gd name="connsiteX294" fmla="*/ 797909 w 1114425"/>
                <a:gd name="connsiteY294" fmla="*/ 548164 h 1438275"/>
                <a:gd name="connsiteX295" fmla="*/ 795623 w 1114425"/>
                <a:gd name="connsiteY295" fmla="*/ 572453 h 1438275"/>
                <a:gd name="connsiteX296" fmla="*/ 789051 w 1114425"/>
                <a:gd name="connsiteY296" fmla="*/ 600075 h 1438275"/>
                <a:gd name="connsiteX297" fmla="*/ 777145 w 1114425"/>
                <a:gd name="connsiteY297" fmla="*/ 623888 h 1438275"/>
                <a:gd name="connsiteX298" fmla="*/ 762000 w 1114425"/>
                <a:gd name="connsiteY298" fmla="*/ 642080 h 1438275"/>
                <a:gd name="connsiteX299" fmla="*/ 737235 w 1114425"/>
                <a:gd name="connsiteY299" fmla="*/ 651701 h 1438275"/>
                <a:gd name="connsiteX300" fmla="*/ 722281 w 1114425"/>
                <a:gd name="connsiteY300" fmla="*/ 654939 h 1438275"/>
                <a:gd name="connsiteX301" fmla="*/ 714470 w 1114425"/>
                <a:gd name="connsiteY301" fmla="*/ 648653 h 1438275"/>
                <a:gd name="connsiteX302" fmla="*/ 709803 w 1114425"/>
                <a:gd name="connsiteY302" fmla="*/ 633889 h 1438275"/>
                <a:gd name="connsiteX303" fmla="*/ 767715 w 1114425"/>
                <a:gd name="connsiteY303" fmla="*/ 875824 h 1438275"/>
                <a:gd name="connsiteX304" fmla="*/ 745808 w 1114425"/>
                <a:gd name="connsiteY304" fmla="*/ 894017 h 1438275"/>
                <a:gd name="connsiteX305" fmla="*/ 723424 w 1114425"/>
                <a:gd name="connsiteY305" fmla="*/ 894017 h 1438275"/>
                <a:gd name="connsiteX306" fmla="*/ 723138 w 1114425"/>
                <a:gd name="connsiteY306" fmla="*/ 890873 h 1438275"/>
                <a:gd name="connsiteX307" fmla="*/ 716280 w 1114425"/>
                <a:gd name="connsiteY307" fmla="*/ 876586 h 1438275"/>
                <a:gd name="connsiteX308" fmla="*/ 714470 w 1114425"/>
                <a:gd name="connsiteY308" fmla="*/ 858203 h 1438275"/>
                <a:gd name="connsiteX309" fmla="*/ 720281 w 1114425"/>
                <a:gd name="connsiteY309" fmla="*/ 847725 h 1438275"/>
                <a:gd name="connsiteX310" fmla="*/ 713994 w 1114425"/>
                <a:gd name="connsiteY310" fmla="*/ 833723 h 1438275"/>
                <a:gd name="connsiteX311" fmla="*/ 714756 w 1114425"/>
                <a:gd name="connsiteY311" fmla="*/ 823627 h 1438275"/>
                <a:gd name="connsiteX312" fmla="*/ 724567 w 1114425"/>
                <a:gd name="connsiteY312" fmla="*/ 813245 h 1438275"/>
                <a:gd name="connsiteX313" fmla="*/ 729044 w 1114425"/>
                <a:gd name="connsiteY313" fmla="*/ 810197 h 1438275"/>
                <a:gd name="connsiteX314" fmla="*/ 740093 w 1114425"/>
                <a:gd name="connsiteY314" fmla="*/ 822960 h 1438275"/>
                <a:gd name="connsiteX315" fmla="*/ 753713 w 1114425"/>
                <a:gd name="connsiteY315" fmla="*/ 842963 h 1438275"/>
                <a:gd name="connsiteX316" fmla="*/ 767906 w 1114425"/>
                <a:gd name="connsiteY316" fmla="*/ 864870 h 1438275"/>
                <a:gd name="connsiteX317" fmla="*/ 767715 w 1114425"/>
                <a:gd name="connsiteY317" fmla="*/ 875824 h 1438275"/>
                <a:gd name="connsiteX318" fmla="*/ 898588 w 1114425"/>
                <a:gd name="connsiteY318" fmla="*/ 665893 h 1438275"/>
                <a:gd name="connsiteX319" fmla="*/ 877062 w 1114425"/>
                <a:gd name="connsiteY319" fmla="*/ 681514 h 1438275"/>
                <a:gd name="connsiteX320" fmla="*/ 853250 w 1114425"/>
                <a:gd name="connsiteY320" fmla="*/ 689324 h 1438275"/>
                <a:gd name="connsiteX321" fmla="*/ 827532 w 1114425"/>
                <a:gd name="connsiteY321" fmla="*/ 708279 h 1438275"/>
                <a:gd name="connsiteX322" fmla="*/ 795814 w 1114425"/>
                <a:gd name="connsiteY322" fmla="*/ 723424 h 1438275"/>
                <a:gd name="connsiteX323" fmla="*/ 760762 w 1114425"/>
                <a:gd name="connsiteY323" fmla="*/ 747903 h 1438275"/>
                <a:gd name="connsiteX324" fmla="*/ 746093 w 1114425"/>
                <a:gd name="connsiteY324" fmla="*/ 749713 h 1438275"/>
                <a:gd name="connsiteX325" fmla="*/ 728377 w 1114425"/>
                <a:gd name="connsiteY325" fmla="*/ 742664 h 1438275"/>
                <a:gd name="connsiteX326" fmla="*/ 717804 w 1114425"/>
                <a:gd name="connsiteY326" fmla="*/ 733901 h 1438275"/>
                <a:gd name="connsiteX327" fmla="*/ 713232 w 1114425"/>
                <a:gd name="connsiteY327" fmla="*/ 726281 h 1438275"/>
                <a:gd name="connsiteX328" fmla="*/ 722471 w 1114425"/>
                <a:gd name="connsiteY328" fmla="*/ 716661 h 1438275"/>
                <a:gd name="connsiteX329" fmla="*/ 747141 w 1114425"/>
                <a:gd name="connsiteY329" fmla="*/ 703040 h 1438275"/>
                <a:gd name="connsiteX330" fmla="*/ 791147 w 1114425"/>
                <a:gd name="connsiteY330" fmla="*/ 689705 h 1438275"/>
                <a:gd name="connsiteX331" fmla="*/ 829056 w 1114425"/>
                <a:gd name="connsiteY331" fmla="*/ 674846 h 1438275"/>
                <a:gd name="connsiteX332" fmla="*/ 864203 w 1114425"/>
                <a:gd name="connsiteY332" fmla="*/ 656463 h 1438275"/>
                <a:gd name="connsiteX333" fmla="*/ 892683 w 1114425"/>
                <a:gd name="connsiteY333" fmla="*/ 651415 h 1438275"/>
                <a:gd name="connsiteX334" fmla="*/ 902780 w 1114425"/>
                <a:gd name="connsiteY334" fmla="*/ 655796 h 1438275"/>
                <a:gd name="connsiteX335" fmla="*/ 898588 w 1114425"/>
                <a:gd name="connsiteY335" fmla="*/ 665893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114425" h="1438275">
                  <a:moveTo>
                    <a:pt x="1107472" y="601313"/>
                  </a:moveTo>
                  <a:lnTo>
                    <a:pt x="1096232" y="574548"/>
                  </a:lnTo>
                  <a:lnTo>
                    <a:pt x="1067467" y="544449"/>
                  </a:lnTo>
                  <a:lnTo>
                    <a:pt x="1041749" y="527876"/>
                  </a:lnTo>
                  <a:lnTo>
                    <a:pt x="1020318" y="523875"/>
                  </a:lnTo>
                  <a:lnTo>
                    <a:pt x="991648" y="528352"/>
                  </a:lnTo>
                  <a:lnTo>
                    <a:pt x="949738" y="549783"/>
                  </a:lnTo>
                  <a:lnTo>
                    <a:pt x="883730" y="586359"/>
                  </a:lnTo>
                  <a:lnTo>
                    <a:pt x="847535" y="602456"/>
                  </a:lnTo>
                  <a:lnTo>
                    <a:pt x="837724" y="605219"/>
                  </a:lnTo>
                  <a:lnTo>
                    <a:pt x="831723" y="595789"/>
                  </a:lnTo>
                  <a:lnTo>
                    <a:pt x="835914" y="585216"/>
                  </a:lnTo>
                  <a:lnTo>
                    <a:pt x="895731" y="508730"/>
                  </a:lnTo>
                  <a:lnTo>
                    <a:pt x="912305" y="496443"/>
                  </a:lnTo>
                  <a:lnTo>
                    <a:pt x="938022" y="486918"/>
                  </a:lnTo>
                  <a:lnTo>
                    <a:pt x="958691" y="473774"/>
                  </a:lnTo>
                  <a:lnTo>
                    <a:pt x="990410" y="452152"/>
                  </a:lnTo>
                  <a:lnTo>
                    <a:pt x="1006793" y="427958"/>
                  </a:lnTo>
                  <a:lnTo>
                    <a:pt x="1006793" y="415100"/>
                  </a:lnTo>
                  <a:lnTo>
                    <a:pt x="992886" y="399479"/>
                  </a:lnTo>
                  <a:lnTo>
                    <a:pt x="973169" y="387953"/>
                  </a:lnTo>
                  <a:lnTo>
                    <a:pt x="953738" y="383000"/>
                  </a:lnTo>
                  <a:lnTo>
                    <a:pt x="944309" y="374809"/>
                  </a:lnTo>
                  <a:lnTo>
                    <a:pt x="915829" y="348329"/>
                  </a:lnTo>
                  <a:lnTo>
                    <a:pt x="885730" y="324517"/>
                  </a:lnTo>
                  <a:lnTo>
                    <a:pt x="865346" y="323183"/>
                  </a:lnTo>
                  <a:lnTo>
                    <a:pt x="854488" y="331946"/>
                  </a:lnTo>
                  <a:lnTo>
                    <a:pt x="843629" y="346139"/>
                  </a:lnTo>
                  <a:lnTo>
                    <a:pt x="841820" y="381191"/>
                  </a:lnTo>
                  <a:lnTo>
                    <a:pt x="837248" y="406241"/>
                  </a:lnTo>
                  <a:lnTo>
                    <a:pt x="820769" y="442341"/>
                  </a:lnTo>
                  <a:lnTo>
                    <a:pt x="798862" y="465773"/>
                  </a:lnTo>
                  <a:lnTo>
                    <a:pt x="767239" y="480727"/>
                  </a:lnTo>
                  <a:lnTo>
                    <a:pt x="742950" y="489775"/>
                  </a:lnTo>
                  <a:lnTo>
                    <a:pt x="732377" y="490252"/>
                  </a:lnTo>
                  <a:lnTo>
                    <a:pt x="716947" y="476917"/>
                  </a:lnTo>
                  <a:lnTo>
                    <a:pt x="693896" y="447770"/>
                  </a:lnTo>
                  <a:lnTo>
                    <a:pt x="674561" y="431292"/>
                  </a:lnTo>
                  <a:lnTo>
                    <a:pt x="674656" y="424434"/>
                  </a:lnTo>
                  <a:lnTo>
                    <a:pt x="717613" y="380048"/>
                  </a:lnTo>
                  <a:lnTo>
                    <a:pt x="764858" y="326993"/>
                  </a:lnTo>
                  <a:lnTo>
                    <a:pt x="776764" y="323469"/>
                  </a:lnTo>
                  <a:lnTo>
                    <a:pt x="840867" y="311182"/>
                  </a:lnTo>
                  <a:lnTo>
                    <a:pt x="890302" y="290989"/>
                  </a:lnTo>
                  <a:lnTo>
                    <a:pt x="960692" y="246507"/>
                  </a:lnTo>
                  <a:lnTo>
                    <a:pt x="989552" y="208407"/>
                  </a:lnTo>
                  <a:lnTo>
                    <a:pt x="993743" y="179165"/>
                  </a:lnTo>
                  <a:lnTo>
                    <a:pt x="989171" y="153353"/>
                  </a:lnTo>
                  <a:lnTo>
                    <a:pt x="916877" y="70771"/>
                  </a:lnTo>
                  <a:lnTo>
                    <a:pt x="877348" y="39053"/>
                  </a:lnTo>
                  <a:lnTo>
                    <a:pt x="858774" y="34766"/>
                  </a:lnTo>
                  <a:lnTo>
                    <a:pt x="839629" y="45911"/>
                  </a:lnTo>
                  <a:lnTo>
                    <a:pt x="804005" y="86011"/>
                  </a:lnTo>
                  <a:lnTo>
                    <a:pt x="780193" y="121349"/>
                  </a:lnTo>
                  <a:lnTo>
                    <a:pt x="757809" y="177737"/>
                  </a:lnTo>
                  <a:lnTo>
                    <a:pt x="736283" y="230505"/>
                  </a:lnTo>
                  <a:lnTo>
                    <a:pt x="717518" y="255746"/>
                  </a:lnTo>
                  <a:lnTo>
                    <a:pt x="685133" y="268129"/>
                  </a:lnTo>
                  <a:lnTo>
                    <a:pt x="656273" y="268796"/>
                  </a:lnTo>
                  <a:lnTo>
                    <a:pt x="649605" y="266510"/>
                  </a:lnTo>
                  <a:lnTo>
                    <a:pt x="651415" y="249650"/>
                  </a:lnTo>
                  <a:lnTo>
                    <a:pt x="664274" y="216503"/>
                  </a:lnTo>
                  <a:lnTo>
                    <a:pt x="667988" y="168497"/>
                  </a:lnTo>
                  <a:lnTo>
                    <a:pt x="671703" y="157448"/>
                  </a:lnTo>
                  <a:cubicBezTo>
                    <a:pt x="671703" y="157448"/>
                    <a:pt x="673227" y="117062"/>
                    <a:pt x="673703" y="111538"/>
                  </a:cubicBezTo>
                  <a:cubicBezTo>
                    <a:pt x="674180" y="106013"/>
                    <a:pt x="669893" y="93631"/>
                    <a:pt x="669893" y="93631"/>
                  </a:cubicBezTo>
                  <a:cubicBezTo>
                    <a:pt x="669893" y="93631"/>
                    <a:pt x="627983" y="59341"/>
                    <a:pt x="604647" y="43720"/>
                  </a:cubicBezTo>
                  <a:cubicBezTo>
                    <a:pt x="581311" y="28099"/>
                    <a:pt x="542544" y="11144"/>
                    <a:pt x="542544" y="11144"/>
                  </a:cubicBezTo>
                  <a:cubicBezTo>
                    <a:pt x="542544" y="11144"/>
                    <a:pt x="515874" y="7144"/>
                    <a:pt x="509016" y="7144"/>
                  </a:cubicBezTo>
                  <a:cubicBezTo>
                    <a:pt x="502158" y="7144"/>
                    <a:pt x="491681" y="14764"/>
                    <a:pt x="491681" y="14764"/>
                  </a:cubicBezTo>
                  <a:lnTo>
                    <a:pt x="486156" y="46863"/>
                  </a:lnTo>
                  <a:lnTo>
                    <a:pt x="495300" y="65913"/>
                  </a:lnTo>
                  <a:cubicBezTo>
                    <a:pt x="495300" y="65913"/>
                    <a:pt x="564452" y="155353"/>
                    <a:pt x="571310" y="169450"/>
                  </a:cubicBezTo>
                  <a:cubicBezTo>
                    <a:pt x="578168" y="183547"/>
                    <a:pt x="586645" y="210503"/>
                    <a:pt x="595694" y="225647"/>
                  </a:cubicBezTo>
                  <a:cubicBezTo>
                    <a:pt x="604742" y="240792"/>
                    <a:pt x="627126" y="258509"/>
                    <a:pt x="627126" y="258509"/>
                  </a:cubicBezTo>
                  <a:lnTo>
                    <a:pt x="626840" y="268415"/>
                  </a:lnTo>
                  <a:lnTo>
                    <a:pt x="620459" y="272129"/>
                  </a:lnTo>
                  <a:lnTo>
                    <a:pt x="610267" y="277368"/>
                  </a:lnTo>
                  <a:lnTo>
                    <a:pt x="543782" y="278035"/>
                  </a:lnTo>
                  <a:lnTo>
                    <a:pt x="501587" y="278987"/>
                  </a:lnTo>
                  <a:lnTo>
                    <a:pt x="481679" y="277178"/>
                  </a:lnTo>
                  <a:lnTo>
                    <a:pt x="451390" y="280130"/>
                  </a:lnTo>
                  <a:lnTo>
                    <a:pt x="425387" y="278130"/>
                  </a:lnTo>
                  <a:lnTo>
                    <a:pt x="409766" y="279559"/>
                  </a:lnTo>
                  <a:lnTo>
                    <a:pt x="387572" y="275654"/>
                  </a:lnTo>
                  <a:lnTo>
                    <a:pt x="360902" y="278416"/>
                  </a:lnTo>
                  <a:lnTo>
                    <a:pt x="301371" y="277559"/>
                  </a:lnTo>
                  <a:lnTo>
                    <a:pt x="286036" y="287084"/>
                  </a:lnTo>
                  <a:lnTo>
                    <a:pt x="276511" y="306800"/>
                  </a:lnTo>
                  <a:lnTo>
                    <a:pt x="284798" y="327946"/>
                  </a:lnTo>
                  <a:lnTo>
                    <a:pt x="318707" y="367379"/>
                  </a:lnTo>
                  <a:lnTo>
                    <a:pt x="354521" y="400717"/>
                  </a:lnTo>
                  <a:lnTo>
                    <a:pt x="373285" y="413290"/>
                  </a:lnTo>
                  <a:lnTo>
                    <a:pt x="396907" y="413575"/>
                  </a:lnTo>
                  <a:lnTo>
                    <a:pt x="425672" y="399955"/>
                  </a:lnTo>
                  <a:lnTo>
                    <a:pt x="501682" y="374142"/>
                  </a:lnTo>
                  <a:lnTo>
                    <a:pt x="601694" y="349187"/>
                  </a:lnTo>
                  <a:lnTo>
                    <a:pt x="651510" y="341662"/>
                  </a:lnTo>
                  <a:lnTo>
                    <a:pt x="669893" y="341567"/>
                  </a:lnTo>
                  <a:lnTo>
                    <a:pt x="680180" y="353092"/>
                  </a:lnTo>
                  <a:lnTo>
                    <a:pt x="676942" y="362236"/>
                  </a:lnTo>
                  <a:lnTo>
                    <a:pt x="644366" y="413004"/>
                  </a:lnTo>
                  <a:lnTo>
                    <a:pt x="635603" y="415766"/>
                  </a:lnTo>
                  <a:lnTo>
                    <a:pt x="625126" y="411956"/>
                  </a:lnTo>
                  <a:lnTo>
                    <a:pt x="608171" y="402812"/>
                  </a:lnTo>
                  <a:lnTo>
                    <a:pt x="594646" y="398336"/>
                  </a:lnTo>
                  <a:lnTo>
                    <a:pt x="585121" y="396145"/>
                  </a:lnTo>
                  <a:lnTo>
                    <a:pt x="577406" y="401479"/>
                  </a:lnTo>
                  <a:lnTo>
                    <a:pt x="555784" y="420529"/>
                  </a:lnTo>
                  <a:lnTo>
                    <a:pt x="552831" y="438722"/>
                  </a:lnTo>
                  <a:lnTo>
                    <a:pt x="563213" y="478155"/>
                  </a:lnTo>
                  <a:lnTo>
                    <a:pt x="571976" y="504444"/>
                  </a:lnTo>
                  <a:lnTo>
                    <a:pt x="569690" y="540925"/>
                  </a:lnTo>
                  <a:lnTo>
                    <a:pt x="560642" y="545973"/>
                  </a:lnTo>
                  <a:lnTo>
                    <a:pt x="551498" y="540163"/>
                  </a:lnTo>
                  <a:lnTo>
                    <a:pt x="535400" y="526828"/>
                  </a:lnTo>
                  <a:lnTo>
                    <a:pt x="519494" y="514160"/>
                  </a:lnTo>
                  <a:lnTo>
                    <a:pt x="504063" y="506063"/>
                  </a:lnTo>
                  <a:lnTo>
                    <a:pt x="494633" y="512350"/>
                  </a:lnTo>
                  <a:lnTo>
                    <a:pt x="480632" y="538163"/>
                  </a:lnTo>
                  <a:lnTo>
                    <a:pt x="469011" y="545783"/>
                  </a:lnTo>
                  <a:lnTo>
                    <a:pt x="462153" y="541782"/>
                  </a:lnTo>
                  <a:lnTo>
                    <a:pt x="452533" y="534924"/>
                  </a:lnTo>
                  <a:lnTo>
                    <a:pt x="430911" y="512445"/>
                  </a:lnTo>
                  <a:lnTo>
                    <a:pt x="399098" y="484918"/>
                  </a:lnTo>
                  <a:lnTo>
                    <a:pt x="359664" y="455105"/>
                  </a:lnTo>
                  <a:lnTo>
                    <a:pt x="341281" y="439484"/>
                  </a:lnTo>
                  <a:lnTo>
                    <a:pt x="325088" y="430530"/>
                  </a:lnTo>
                  <a:lnTo>
                    <a:pt x="315087" y="432816"/>
                  </a:lnTo>
                  <a:lnTo>
                    <a:pt x="304895" y="445199"/>
                  </a:lnTo>
                  <a:lnTo>
                    <a:pt x="303467" y="463582"/>
                  </a:lnTo>
                  <a:lnTo>
                    <a:pt x="310706" y="490061"/>
                  </a:lnTo>
                  <a:lnTo>
                    <a:pt x="329756" y="544830"/>
                  </a:lnTo>
                  <a:lnTo>
                    <a:pt x="339662" y="581406"/>
                  </a:lnTo>
                  <a:lnTo>
                    <a:pt x="337375" y="588740"/>
                  </a:lnTo>
                  <a:lnTo>
                    <a:pt x="318992" y="603409"/>
                  </a:lnTo>
                  <a:lnTo>
                    <a:pt x="286703" y="615791"/>
                  </a:lnTo>
                  <a:lnTo>
                    <a:pt x="284893" y="628650"/>
                  </a:lnTo>
                  <a:lnTo>
                    <a:pt x="302324" y="641985"/>
                  </a:lnTo>
                  <a:lnTo>
                    <a:pt x="344615" y="678561"/>
                  </a:lnTo>
                  <a:lnTo>
                    <a:pt x="395764" y="729901"/>
                  </a:lnTo>
                  <a:lnTo>
                    <a:pt x="415385" y="731139"/>
                  </a:lnTo>
                  <a:lnTo>
                    <a:pt x="465392" y="693039"/>
                  </a:lnTo>
                  <a:lnTo>
                    <a:pt x="504349" y="648653"/>
                  </a:lnTo>
                  <a:lnTo>
                    <a:pt x="546545" y="616077"/>
                  </a:lnTo>
                  <a:lnTo>
                    <a:pt x="562261" y="610553"/>
                  </a:lnTo>
                  <a:lnTo>
                    <a:pt x="572643" y="620649"/>
                  </a:lnTo>
                  <a:lnTo>
                    <a:pt x="576358" y="645700"/>
                  </a:lnTo>
                  <a:lnTo>
                    <a:pt x="572072" y="700564"/>
                  </a:lnTo>
                  <a:lnTo>
                    <a:pt x="561975" y="708851"/>
                  </a:lnTo>
                  <a:lnTo>
                    <a:pt x="540830" y="714185"/>
                  </a:lnTo>
                  <a:lnTo>
                    <a:pt x="517208" y="722376"/>
                  </a:lnTo>
                  <a:lnTo>
                    <a:pt x="466154" y="737521"/>
                  </a:lnTo>
                  <a:lnTo>
                    <a:pt x="400812" y="757523"/>
                  </a:lnTo>
                  <a:lnTo>
                    <a:pt x="345758" y="772668"/>
                  </a:lnTo>
                  <a:lnTo>
                    <a:pt x="302133" y="781336"/>
                  </a:lnTo>
                  <a:lnTo>
                    <a:pt x="251174" y="793242"/>
                  </a:lnTo>
                  <a:lnTo>
                    <a:pt x="197168" y="804291"/>
                  </a:lnTo>
                  <a:lnTo>
                    <a:pt x="144399" y="816959"/>
                  </a:lnTo>
                  <a:lnTo>
                    <a:pt x="93250" y="826103"/>
                  </a:lnTo>
                  <a:lnTo>
                    <a:pt x="35147" y="835057"/>
                  </a:lnTo>
                  <a:lnTo>
                    <a:pt x="13145" y="839724"/>
                  </a:lnTo>
                  <a:lnTo>
                    <a:pt x="9430" y="853916"/>
                  </a:lnTo>
                  <a:lnTo>
                    <a:pt x="7144" y="875824"/>
                  </a:lnTo>
                  <a:lnTo>
                    <a:pt x="20765" y="889159"/>
                  </a:lnTo>
                  <a:lnTo>
                    <a:pt x="104394" y="936308"/>
                  </a:lnTo>
                  <a:lnTo>
                    <a:pt x="147352" y="948119"/>
                  </a:lnTo>
                  <a:lnTo>
                    <a:pt x="171450" y="950309"/>
                  </a:lnTo>
                  <a:lnTo>
                    <a:pt x="195358" y="948023"/>
                  </a:lnTo>
                  <a:lnTo>
                    <a:pt x="235172" y="927354"/>
                  </a:lnTo>
                  <a:lnTo>
                    <a:pt x="289179" y="896779"/>
                  </a:lnTo>
                  <a:lnTo>
                    <a:pt x="331089" y="874395"/>
                  </a:lnTo>
                  <a:lnTo>
                    <a:pt x="375571" y="855440"/>
                  </a:lnTo>
                  <a:lnTo>
                    <a:pt x="466725" y="812483"/>
                  </a:lnTo>
                  <a:lnTo>
                    <a:pt x="529114" y="788099"/>
                  </a:lnTo>
                  <a:lnTo>
                    <a:pt x="553307" y="774478"/>
                  </a:lnTo>
                  <a:lnTo>
                    <a:pt x="571691" y="772192"/>
                  </a:lnTo>
                  <a:lnTo>
                    <a:pt x="579501" y="779526"/>
                  </a:lnTo>
                  <a:lnTo>
                    <a:pt x="581501" y="811435"/>
                  </a:lnTo>
                  <a:lnTo>
                    <a:pt x="575501" y="824865"/>
                  </a:lnTo>
                  <a:lnTo>
                    <a:pt x="553498" y="848678"/>
                  </a:lnTo>
                  <a:lnTo>
                    <a:pt x="521970" y="863822"/>
                  </a:lnTo>
                  <a:lnTo>
                    <a:pt x="487394" y="881634"/>
                  </a:lnTo>
                  <a:lnTo>
                    <a:pt x="435578" y="911066"/>
                  </a:lnTo>
                  <a:lnTo>
                    <a:pt x="359855" y="956882"/>
                  </a:lnTo>
                  <a:lnTo>
                    <a:pt x="281369" y="1020223"/>
                  </a:lnTo>
                  <a:lnTo>
                    <a:pt x="234696" y="1061847"/>
                  </a:lnTo>
                  <a:lnTo>
                    <a:pt x="205454" y="1090327"/>
                  </a:lnTo>
                  <a:lnTo>
                    <a:pt x="205454" y="1103948"/>
                  </a:lnTo>
                  <a:lnTo>
                    <a:pt x="222790" y="1119569"/>
                  </a:lnTo>
                  <a:lnTo>
                    <a:pt x="248222" y="1132713"/>
                  </a:lnTo>
                  <a:lnTo>
                    <a:pt x="269367" y="1137190"/>
                  </a:lnTo>
                  <a:lnTo>
                    <a:pt x="302705" y="1132237"/>
                  </a:lnTo>
                  <a:lnTo>
                    <a:pt x="381953" y="1108043"/>
                  </a:lnTo>
                  <a:lnTo>
                    <a:pt x="469011" y="1072706"/>
                  </a:lnTo>
                  <a:lnTo>
                    <a:pt x="568452" y="1037368"/>
                  </a:lnTo>
                  <a:lnTo>
                    <a:pt x="579501" y="1039654"/>
                  </a:lnTo>
                  <a:lnTo>
                    <a:pt x="581216" y="1051941"/>
                  </a:lnTo>
                  <a:lnTo>
                    <a:pt x="573119" y="1062228"/>
                  </a:lnTo>
                  <a:lnTo>
                    <a:pt x="568071" y="1076897"/>
                  </a:lnTo>
                  <a:lnTo>
                    <a:pt x="577787" y="1085564"/>
                  </a:lnTo>
                  <a:lnTo>
                    <a:pt x="577787" y="1096899"/>
                  </a:lnTo>
                  <a:lnTo>
                    <a:pt x="575215" y="1126617"/>
                  </a:lnTo>
                  <a:lnTo>
                    <a:pt x="577120" y="1148715"/>
                  </a:lnTo>
                  <a:cubicBezTo>
                    <a:pt x="577120" y="1148715"/>
                    <a:pt x="575501" y="1163384"/>
                    <a:pt x="575501" y="1167098"/>
                  </a:cubicBezTo>
                  <a:cubicBezTo>
                    <a:pt x="575501" y="1170813"/>
                    <a:pt x="576644" y="1192530"/>
                    <a:pt x="576644" y="1192530"/>
                  </a:cubicBezTo>
                  <a:lnTo>
                    <a:pt x="575691" y="1217105"/>
                  </a:lnTo>
                  <a:lnTo>
                    <a:pt x="574167" y="1257586"/>
                  </a:lnTo>
                  <a:lnTo>
                    <a:pt x="579692" y="1280351"/>
                  </a:lnTo>
                  <a:lnTo>
                    <a:pt x="579025" y="1291114"/>
                  </a:lnTo>
                  <a:lnTo>
                    <a:pt x="575596" y="1314069"/>
                  </a:lnTo>
                  <a:lnTo>
                    <a:pt x="573881" y="1356360"/>
                  </a:lnTo>
                  <a:lnTo>
                    <a:pt x="581216" y="1379696"/>
                  </a:lnTo>
                  <a:lnTo>
                    <a:pt x="583978" y="1400937"/>
                  </a:lnTo>
                  <a:lnTo>
                    <a:pt x="607505" y="1425131"/>
                  </a:lnTo>
                  <a:lnTo>
                    <a:pt x="623697" y="1436751"/>
                  </a:lnTo>
                  <a:lnTo>
                    <a:pt x="635318" y="1434275"/>
                  </a:lnTo>
                  <a:lnTo>
                    <a:pt x="676275" y="1393317"/>
                  </a:lnTo>
                  <a:lnTo>
                    <a:pt x="692658" y="1366933"/>
                  </a:lnTo>
                  <a:lnTo>
                    <a:pt x="699992" y="1344263"/>
                  </a:lnTo>
                  <a:lnTo>
                    <a:pt x="704564" y="1325499"/>
                  </a:lnTo>
                  <a:lnTo>
                    <a:pt x="710946" y="1309973"/>
                  </a:lnTo>
                  <a:lnTo>
                    <a:pt x="712184" y="1275398"/>
                  </a:lnTo>
                  <a:lnTo>
                    <a:pt x="715899" y="1262539"/>
                  </a:lnTo>
                  <a:lnTo>
                    <a:pt x="719328" y="1240536"/>
                  </a:lnTo>
                  <a:lnTo>
                    <a:pt x="717423" y="1143572"/>
                  </a:lnTo>
                  <a:lnTo>
                    <a:pt x="714661" y="1127379"/>
                  </a:lnTo>
                  <a:lnTo>
                    <a:pt x="716471" y="1106805"/>
                  </a:lnTo>
                  <a:lnTo>
                    <a:pt x="719233" y="1018223"/>
                  </a:lnTo>
                  <a:lnTo>
                    <a:pt x="720757" y="992315"/>
                  </a:lnTo>
                  <a:lnTo>
                    <a:pt x="735711" y="981742"/>
                  </a:lnTo>
                  <a:lnTo>
                    <a:pt x="761429" y="970121"/>
                  </a:lnTo>
                  <a:lnTo>
                    <a:pt x="791718" y="961835"/>
                  </a:lnTo>
                  <a:lnTo>
                    <a:pt x="869442" y="935546"/>
                  </a:lnTo>
                  <a:lnTo>
                    <a:pt x="904589" y="920877"/>
                  </a:lnTo>
                  <a:lnTo>
                    <a:pt x="924687" y="903732"/>
                  </a:lnTo>
                  <a:lnTo>
                    <a:pt x="930497" y="885635"/>
                  </a:lnTo>
                  <a:lnTo>
                    <a:pt x="925640" y="870204"/>
                  </a:lnTo>
                  <a:lnTo>
                    <a:pt x="873919" y="838486"/>
                  </a:lnTo>
                  <a:lnTo>
                    <a:pt x="818579" y="803053"/>
                  </a:lnTo>
                  <a:lnTo>
                    <a:pt x="799719" y="791623"/>
                  </a:lnTo>
                  <a:lnTo>
                    <a:pt x="790956" y="782574"/>
                  </a:lnTo>
                  <a:lnTo>
                    <a:pt x="792956" y="771811"/>
                  </a:lnTo>
                  <a:cubicBezTo>
                    <a:pt x="792956" y="771811"/>
                    <a:pt x="808387" y="762857"/>
                    <a:pt x="824579" y="754952"/>
                  </a:cubicBezTo>
                  <a:cubicBezTo>
                    <a:pt x="842582" y="746188"/>
                    <a:pt x="861441" y="738283"/>
                    <a:pt x="861441" y="738283"/>
                  </a:cubicBezTo>
                  <a:lnTo>
                    <a:pt x="936403" y="705898"/>
                  </a:lnTo>
                  <a:lnTo>
                    <a:pt x="1006126" y="673894"/>
                  </a:lnTo>
                  <a:lnTo>
                    <a:pt x="1071182" y="644652"/>
                  </a:lnTo>
                  <a:lnTo>
                    <a:pt x="1094899" y="634270"/>
                  </a:lnTo>
                  <a:lnTo>
                    <a:pt x="1109091" y="618173"/>
                  </a:lnTo>
                  <a:lnTo>
                    <a:pt x="1107472" y="601313"/>
                  </a:lnTo>
                  <a:close/>
                  <a:moveTo>
                    <a:pt x="824198" y="212979"/>
                  </a:moveTo>
                  <a:lnTo>
                    <a:pt x="848582" y="173165"/>
                  </a:lnTo>
                  <a:lnTo>
                    <a:pt x="856869" y="159830"/>
                  </a:lnTo>
                  <a:lnTo>
                    <a:pt x="868394" y="152972"/>
                  </a:lnTo>
                  <a:lnTo>
                    <a:pt x="877157" y="156591"/>
                  </a:lnTo>
                  <a:lnTo>
                    <a:pt x="888778" y="167831"/>
                  </a:lnTo>
                  <a:lnTo>
                    <a:pt x="894302" y="184404"/>
                  </a:lnTo>
                  <a:lnTo>
                    <a:pt x="892016" y="199644"/>
                  </a:lnTo>
                  <a:lnTo>
                    <a:pt x="874109" y="220885"/>
                  </a:lnTo>
                  <a:lnTo>
                    <a:pt x="851535" y="231743"/>
                  </a:lnTo>
                  <a:lnTo>
                    <a:pt x="838390" y="235839"/>
                  </a:lnTo>
                  <a:lnTo>
                    <a:pt x="824865" y="231267"/>
                  </a:lnTo>
                  <a:lnTo>
                    <a:pt x="821912" y="224409"/>
                  </a:lnTo>
                  <a:lnTo>
                    <a:pt x="824198" y="212979"/>
                  </a:lnTo>
                  <a:close/>
                  <a:moveTo>
                    <a:pt x="582073" y="925640"/>
                  </a:moveTo>
                  <a:lnTo>
                    <a:pt x="577501" y="940784"/>
                  </a:lnTo>
                  <a:lnTo>
                    <a:pt x="557784" y="953357"/>
                  </a:lnTo>
                  <a:lnTo>
                    <a:pt x="502444" y="974979"/>
                  </a:lnTo>
                  <a:lnTo>
                    <a:pt x="436436" y="996506"/>
                  </a:lnTo>
                  <a:lnTo>
                    <a:pt x="387953" y="1013174"/>
                  </a:lnTo>
                  <a:lnTo>
                    <a:pt x="370523" y="1012222"/>
                  </a:lnTo>
                  <a:lnTo>
                    <a:pt x="370618" y="1006983"/>
                  </a:lnTo>
                  <a:lnTo>
                    <a:pt x="397478" y="985552"/>
                  </a:lnTo>
                  <a:lnTo>
                    <a:pt x="455295" y="955262"/>
                  </a:lnTo>
                  <a:lnTo>
                    <a:pt x="491966" y="933260"/>
                  </a:lnTo>
                  <a:lnTo>
                    <a:pt x="535877" y="909066"/>
                  </a:lnTo>
                  <a:lnTo>
                    <a:pt x="560642" y="892588"/>
                  </a:lnTo>
                  <a:lnTo>
                    <a:pt x="570357" y="887063"/>
                  </a:lnTo>
                  <a:lnTo>
                    <a:pt x="577120" y="890016"/>
                  </a:lnTo>
                  <a:lnTo>
                    <a:pt x="583502" y="899541"/>
                  </a:lnTo>
                  <a:lnTo>
                    <a:pt x="582073" y="925640"/>
                  </a:lnTo>
                  <a:close/>
                  <a:moveTo>
                    <a:pt x="709803" y="633889"/>
                  </a:moveTo>
                  <a:lnTo>
                    <a:pt x="713137" y="587121"/>
                  </a:lnTo>
                  <a:lnTo>
                    <a:pt x="715423" y="557308"/>
                  </a:lnTo>
                  <a:lnTo>
                    <a:pt x="715137" y="532638"/>
                  </a:lnTo>
                  <a:lnTo>
                    <a:pt x="719233" y="519303"/>
                  </a:lnTo>
                  <a:lnTo>
                    <a:pt x="729520" y="508540"/>
                  </a:lnTo>
                  <a:lnTo>
                    <a:pt x="741331" y="508540"/>
                  </a:lnTo>
                  <a:lnTo>
                    <a:pt x="750856" y="513398"/>
                  </a:lnTo>
                  <a:lnTo>
                    <a:pt x="763905" y="514922"/>
                  </a:lnTo>
                  <a:lnTo>
                    <a:pt x="787908" y="517970"/>
                  </a:lnTo>
                  <a:lnTo>
                    <a:pt x="794766" y="521684"/>
                  </a:lnTo>
                  <a:lnTo>
                    <a:pt x="801148" y="531686"/>
                  </a:lnTo>
                  <a:lnTo>
                    <a:pt x="797909" y="548164"/>
                  </a:lnTo>
                  <a:lnTo>
                    <a:pt x="795623" y="572453"/>
                  </a:lnTo>
                  <a:lnTo>
                    <a:pt x="789051" y="600075"/>
                  </a:lnTo>
                  <a:lnTo>
                    <a:pt x="777145" y="623888"/>
                  </a:lnTo>
                  <a:lnTo>
                    <a:pt x="762000" y="642080"/>
                  </a:lnTo>
                  <a:lnTo>
                    <a:pt x="737235" y="651701"/>
                  </a:lnTo>
                  <a:lnTo>
                    <a:pt x="722281" y="654939"/>
                  </a:lnTo>
                  <a:lnTo>
                    <a:pt x="714470" y="648653"/>
                  </a:lnTo>
                  <a:lnTo>
                    <a:pt x="709803" y="633889"/>
                  </a:lnTo>
                  <a:close/>
                  <a:moveTo>
                    <a:pt x="767715" y="875824"/>
                  </a:moveTo>
                  <a:lnTo>
                    <a:pt x="745808" y="894017"/>
                  </a:lnTo>
                  <a:lnTo>
                    <a:pt x="723424" y="894017"/>
                  </a:lnTo>
                  <a:lnTo>
                    <a:pt x="723138" y="890873"/>
                  </a:lnTo>
                  <a:lnTo>
                    <a:pt x="716280" y="876586"/>
                  </a:lnTo>
                  <a:lnTo>
                    <a:pt x="714470" y="858203"/>
                  </a:lnTo>
                  <a:lnTo>
                    <a:pt x="720281" y="847725"/>
                  </a:lnTo>
                  <a:lnTo>
                    <a:pt x="713994" y="833723"/>
                  </a:lnTo>
                  <a:lnTo>
                    <a:pt x="714756" y="823627"/>
                  </a:lnTo>
                  <a:lnTo>
                    <a:pt x="724567" y="813245"/>
                  </a:lnTo>
                  <a:lnTo>
                    <a:pt x="729044" y="810197"/>
                  </a:lnTo>
                  <a:lnTo>
                    <a:pt x="740093" y="822960"/>
                  </a:lnTo>
                  <a:lnTo>
                    <a:pt x="753713" y="842963"/>
                  </a:lnTo>
                  <a:lnTo>
                    <a:pt x="767906" y="864870"/>
                  </a:lnTo>
                  <a:lnTo>
                    <a:pt x="767715" y="875824"/>
                  </a:lnTo>
                  <a:close/>
                  <a:moveTo>
                    <a:pt x="898588" y="665893"/>
                  </a:moveTo>
                  <a:lnTo>
                    <a:pt x="877062" y="681514"/>
                  </a:lnTo>
                  <a:lnTo>
                    <a:pt x="853250" y="689324"/>
                  </a:lnTo>
                  <a:lnTo>
                    <a:pt x="827532" y="708279"/>
                  </a:lnTo>
                  <a:lnTo>
                    <a:pt x="795814" y="723424"/>
                  </a:lnTo>
                  <a:lnTo>
                    <a:pt x="760762" y="747903"/>
                  </a:lnTo>
                  <a:lnTo>
                    <a:pt x="746093" y="749713"/>
                  </a:lnTo>
                  <a:lnTo>
                    <a:pt x="728377" y="742664"/>
                  </a:lnTo>
                  <a:lnTo>
                    <a:pt x="717804" y="733901"/>
                  </a:lnTo>
                  <a:lnTo>
                    <a:pt x="713232" y="726281"/>
                  </a:lnTo>
                  <a:lnTo>
                    <a:pt x="722471" y="716661"/>
                  </a:lnTo>
                  <a:lnTo>
                    <a:pt x="747141" y="703040"/>
                  </a:lnTo>
                  <a:lnTo>
                    <a:pt x="791147" y="689705"/>
                  </a:lnTo>
                  <a:lnTo>
                    <a:pt x="829056" y="674846"/>
                  </a:lnTo>
                  <a:lnTo>
                    <a:pt x="864203" y="656463"/>
                  </a:lnTo>
                  <a:lnTo>
                    <a:pt x="892683" y="651415"/>
                  </a:lnTo>
                  <a:lnTo>
                    <a:pt x="902780" y="655796"/>
                  </a:lnTo>
                  <a:lnTo>
                    <a:pt x="898588" y="665893"/>
                  </a:lnTo>
                  <a:close/>
                </a:path>
              </a:pathLst>
            </a:custGeom>
            <a:grpFill/>
            <a:ln w="9525" cap="flat">
              <a:noFill/>
              <a:prstDash val="solid"/>
              <a:miter/>
            </a:ln>
          </p:spPr>
          <p:txBody>
            <a:bodyPr rtlCol="0" anchor="ctr"/>
            <a:lstStyle/>
            <a:p>
              <a:endParaRPr lang="zh-CN" altLang="en-US">
                <a:latin typeface="+mj-lt"/>
                <a:ea typeface="+mn-ea"/>
              </a:endParaRPr>
            </a:p>
          </p:txBody>
        </p:sp>
        <p:sp>
          <p:nvSpPr>
            <p:cNvPr id="36" name="任意多边形: 形状 35">
              <a:extLst>
                <a:ext uri="{FF2B5EF4-FFF2-40B4-BE49-F238E27FC236}">
                  <a16:creationId xmlns:a16="http://schemas.microsoft.com/office/drawing/2014/main" id="{EB51E2D8-5F34-4AEA-A7DE-83B47387511D}"/>
                </a:ext>
              </a:extLst>
            </p:cNvPr>
            <p:cNvSpPr/>
            <p:nvPr/>
          </p:nvSpPr>
          <p:spPr>
            <a:xfrm>
              <a:off x="3725894" y="2822829"/>
              <a:ext cx="857250" cy="1276350"/>
            </a:xfrm>
            <a:custGeom>
              <a:avLst/>
              <a:gdLst>
                <a:gd name="connsiteX0" fmla="*/ 844487 w 857250"/>
                <a:gd name="connsiteY0" fmla="*/ 199454 h 1276350"/>
                <a:gd name="connsiteX1" fmla="*/ 823627 w 857250"/>
                <a:gd name="connsiteY1" fmla="*/ 178975 h 1276350"/>
                <a:gd name="connsiteX2" fmla="*/ 792099 w 857250"/>
                <a:gd name="connsiteY2" fmla="*/ 167926 h 1276350"/>
                <a:gd name="connsiteX3" fmla="*/ 766477 w 857250"/>
                <a:gd name="connsiteY3" fmla="*/ 167926 h 1276350"/>
                <a:gd name="connsiteX4" fmla="*/ 710470 w 857250"/>
                <a:gd name="connsiteY4" fmla="*/ 170212 h 1276350"/>
                <a:gd name="connsiteX5" fmla="*/ 671417 w 857250"/>
                <a:gd name="connsiteY5" fmla="*/ 185547 h 1276350"/>
                <a:gd name="connsiteX6" fmla="*/ 616649 w 857250"/>
                <a:gd name="connsiteY6" fmla="*/ 219456 h 1276350"/>
                <a:gd name="connsiteX7" fmla="*/ 567880 w 857250"/>
                <a:gd name="connsiteY7" fmla="*/ 250984 h 1276350"/>
                <a:gd name="connsiteX8" fmla="*/ 517112 w 857250"/>
                <a:gd name="connsiteY8" fmla="*/ 286798 h 1276350"/>
                <a:gd name="connsiteX9" fmla="*/ 489490 w 857250"/>
                <a:gd name="connsiteY9" fmla="*/ 307086 h 1276350"/>
                <a:gd name="connsiteX10" fmla="*/ 480727 w 857250"/>
                <a:gd name="connsiteY10" fmla="*/ 307086 h 1276350"/>
                <a:gd name="connsiteX11" fmla="*/ 473488 w 857250"/>
                <a:gd name="connsiteY11" fmla="*/ 297275 h 1276350"/>
                <a:gd name="connsiteX12" fmla="*/ 475202 w 857250"/>
                <a:gd name="connsiteY12" fmla="*/ 259461 h 1276350"/>
                <a:gd name="connsiteX13" fmla="*/ 481965 w 857250"/>
                <a:gd name="connsiteY13" fmla="*/ 235268 h 1276350"/>
                <a:gd name="connsiteX14" fmla="*/ 482727 w 857250"/>
                <a:gd name="connsiteY14" fmla="*/ 210598 h 1276350"/>
                <a:gd name="connsiteX15" fmla="*/ 479965 w 857250"/>
                <a:gd name="connsiteY15" fmla="*/ 190405 h 1276350"/>
                <a:gd name="connsiteX16" fmla="*/ 487775 w 857250"/>
                <a:gd name="connsiteY16" fmla="*/ 158306 h 1276350"/>
                <a:gd name="connsiteX17" fmla="*/ 499872 w 857250"/>
                <a:gd name="connsiteY17" fmla="*/ 118777 h 1276350"/>
                <a:gd name="connsiteX18" fmla="*/ 499396 w 857250"/>
                <a:gd name="connsiteY18" fmla="*/ 87344 h 1276350"/>
                <a:gd name="connsiteX19" fmla="*/ 477488 w 857250"/>
                <a:gd name="connsiteY19" fmla="*/ 65151 h 1276350"/>
                <a:gd name="connsiteX20" fmla="*/ 440341 w 857250"/>
                <a:gd name="connsiteY20" fmla="*/ 40386 h 1276350"/>
                <a:gd name="connsiteX21" fmla="*/ 406813 w 857250"/>
                <a:gd name="connsiteY21" fmla="*/ 23336 h 1276350"/>
                <a:gd name="connsiteX22" fmla="*/ 377285 w 857250"/>
                <a:gd name="connsiteY22" fmla="*/ 7144 h 1276350"/>
                <a:gd name="connsiteX23" fmla="*/ 360140 w 857250"/>
                <a:gd name="connsiteY23" fmla="*/ 10192 h 1276350"/>
                <a:gd name="connsiteX24" fmla="*/ 330137 w 857250"/>
                <a:gd name="connsiteY24" fmla="*/ 36671 h 1276350"/>
                <a:gd name="connsiteX25" fmla="*/ 286988 w 857250"/>
                <a:gd name="connsiteY25" fmla="*/ 83820 h 1276350"/>
                <a:gd name="connsiteX26" fmla="*/ 286321 w 857250"/>
                <a:gd name="connsiteY26" fmla="*/ 93345 h 1276350"/>
                <a:gd name="connsiteX27" fmla="*/ 292417 w 857250"/>
                <a:gd name="connsiteY27" fmla="*/ 118872 h 1276350"/>
                <a:gd name="connsiteX28" fmla="*/ 306991 w 857250"/>
                <a:gd name="connsiteY28" fmla="*/ 149638 h 1276350"/>
                <a:gd name="connsiteX29" fmla="*/ 326708 w 857250"/>
                <a:gd name="connsiteY29" fmla="*/ 193072 h 1276350"/>
                <a:gd name="connsiteX30" fmla="*/ 335661 w 857250"/>
                <a:gd name="connsiteY30" fmla="*/ 218504 h 1276350"/>
                <a:gd name="connsiteX31" fmla="*/ 342043 w 857250"/>
                <a:gd name="connsiteY31" fmla="*/ 290798 h 1276350"/>
                <a:gd name="connsiteX32" fmla="*/ 349853 w 857250"/>
                <a:gd name="connsiteY32" fmla="*/ 372428 h 1276350"/>
                <a:gd name="connsiteX33" fmla="*/ 352520 w 857250"/>
                <a:gd name="connsiteY33" fmla="*/ 393859 h 1276350"/>
                <a:gd name="connsiteX34" fmla="*/ 350806 w 857250"/>
                <a:gd name="connsiteY34" fmla="*/ 415481 h 1276350"/>
                <a:gd name="connsiteX35" fmla="*/ 217456 w 857250"/>
                <a:gd name="connsiteY35" fmla="*/ 539877 h 1276350"/>
                <a:gd name="connsiteX36" fmla="*/ 205454 w 857250"/>
                <a:gd name="connsiteY36" fmla="*/ 541115 h 1276350"/>
                <a:gd name="connsiteX37" fmla="*/ 195644 w 857250"/>
                <a:gd name="connsiteY37" fmla="*/ 529114 h 1276350"/>
                <a:gd name="connsiteX38" fmla="*/ 177927 w 857250"/>
                <a:gd name="connsiteY38" fmla="*/ 488347 h 1276350"/>
                <a:gd name="connsiteX39" fmla="*/ 160496 w 857250"/>
                <a:gd name="connsiteY39" fmla="*/ 440627 h 1276350"/>
                <a:gd name="connsiteX40" fmla="*/ 152209 w 857250"/>
                <a:gd name="connsiteY40" fmla="*/ 408527 h 1276350"/>
                <a:gd name="connsiteX41" fmla="*/ 133826 w 857250"/>
                <a:gd name="connsiteY41" fmla="*/ 381000 h 1276350"/>
                <a:gd name="connsiteX42" fmla="*/ 127445 w 857250"/>
                <a:gd name="connsiteY42" fmla="*/ 357664 h 1276350"/>
                <a:gd name="connsiteX43" fmla="*/ 103823 w 857250"/>
                <a:gd name="connsiteY43" fmla="*/ 350901 h 1276350"/>
                <a:gd name="connsiteX44" fmla="*/ 87344 w 857250"/>
                <a:gd name="connsiteY44" fmla="*/ 361950 h 1276350"/>
                <a:gd name="connsiteX45" fmla="*/ 68961 w 857250"/>
                <a:gd name="connsiteY45" fmla="*/ 402717 h 1276350"/>
                <a:gd name="connsiteX46" fmla="*/ 51149 w 857250"/>
                <a:gd name="connsiteY46" fmla="*/ 450152 h 1276350"/>
                <a:gd name="connsiteX47" fmla="*/ 40100 w 857250"/>
                <a:gd name="connsiteY47" fmla="*/ 495490 h 1276350"/>
                <a:gd name="connsiteX48" fmla="*/ 21717 w 857250"/>
                <a:gd name="connsiteY48" fmla="*/ 552450 h 1276350"/>
                <a:gd name="connsiteX49" fmla="*/ 10668 w 857250"/>
                <a:gd name="connsiteY49" fmla="*/ 590741 h 1276350"/>
                <a:gd name="connsiteX50" fmla="*/ 7144 w 857250"/>
                <a:gd name="connsiteY50" fmla="*/ 622840 h 1276350"/>
                <a:gd name="connsiteX51" fmla="*/ 15430 w 857250"/>
                <a:gd name="connsiteY51" fmla="*/ 655987 h 1276350"/>
                <a:gd name="connsiteX52" fmla="*/ 43910 w 857250"/>
                <a:gd name="connsiteY52" fmla="*/ 684467 h 1276350"/>
                <a:gd name="connsiteX53" fmla="*/ 79438 w 857250"/>
                <a:gd name="connsiteY53" fmla="*/ 711422 h 1276350"/>
                <a:gd name="connsiteX54" fmla="*/ 117062 w 857250"/>
                <a:gd name="connsiteY54" fmla="*/ 733139 h 1276350"/>
                <a:gd name="connsiteX55" fmla="*/ 139065 w 857250"/>
                <a:gd name="connsiteY55" fmla="*/ 739521 h 1276350"/>
                <a:gd name="connsiteX56" fmla="*/ 165354 w 857250"/>
                <a:gd name="connsiteY56" fmla="*/ 732187 h 1276350"/>
                <a:gd name="connsiteX57" fmla="*/ 192024 w 857250"/>
                <a:gd name="connsiteY57" fmla="*/ 695516 h 1276350"/>
                <a:gd name="connsiteX58" fmla="*/ 229648 w 857250"/>
                <a:gd name="connsiteY58" fmla="*/ 646652 h 1276350"/>
                <a:gd name="connsiteX59" fmla="*/ 267271 w 857250"/>
                <a:gd name="connsiteY59" fmla="*/ 598265 h 1276350"/>
                <a:gd name="connsiteX60" fmla="*/ 320230 w 857250"/>
                <a:gd name="connsiteY60" fmla="*/ 544068 h 1276350"/>
                <a:gd name="connsiteX61" fmla="*/ 329375 w 857250"/>
                <a:gd name="connsiteY61" fmla="*/ 533972 h 1276350"/>
                <a:gd name="connsiteX62" fmla="*/ 338233 w 857250"/>
                <a:gd name="connsiteY62" fmla="*/ 532543 h 1276350"/>
                <a:gd name="connsiteX63" fmla="*/ 346996 w 857250"/>
                <a:gd name="connsiteY63" fmla="*/ 539687 h 1276350"/>
                <a:gd name="connsiteX64" fmla="*/ 348901 w 857250"/>
                <a:gd name="connsiteY64" fmla="*/ 634079 h 1276350"/>
                <a:gd name="connsiteX65" fmla="*/ 338804 w 857250"/>
                <a:gd name="connsiteY65" fmla="*/ 911352 h 1276350"/>
                <a:gd name="connsiteX66" fmla="*/ 331375 w 857250"/>
                <a:gd name="connsiteY66" fmla="*/ 954215 h 1276350"/>
                <a:gd name="connsiteX67" fmla="*/ 322802 w 857250"/>
                <a:gd name="connsiteY67" fmla="*/ 1015365 h 1276350"/>
                <a:gd name="connsiteX68" fmla="*/ 315468 w 857250"/>
                <a:gd name="connsiteY68" fmla="*/ 1086041 h 1276350"/>
                <a:gd name="connsiteX69" fmla="*/ 317849 w 857250"/>
                <a:gd name="connsiteY69" fmla="*/ 1125093 h 1276350"/>
                <a:gd name="connsiteX70" fmla="*/ 327279 w 857250"/>
                <a:gd name="connsiteY70" fmla="*/ 1162241 h 1276350"/>
                <a:gd name="connsiteX71" fmla="*/ 329755 w 857250"/>
                <a:gd name="connsiteY71" fmla="*/ 1180624 h 1276350"/>
                <a:gd name="connsiteX72" fmla="*/ 343281 w 857250"/>
                <a:gd name="connsiteY72" fmla="*/ 1202627 h 1276350"/>
                <a:gd name="connsiteX73" fmla="*/ 354711 w 857250"/>
                <a:gd name="connsiteY73" fmla="*/ 1226249 h 1276350"/>
                <a:gd name="connsiteX74" fmla="*/ 389858 w 857250"/>
                <a:gd name="connsiteY74" fmla="*/ 1265396 h 1276350"/>
                <a:gd name="connsiteX75" fmla="*/ 405479 w 857250"/>
                <a:gd name="connsiteY75" fmla="*/ 1272731 h 1276350"/>
                <a:gd name="connsiteX76" fmla="*/ 421100 w 857250"/>
                <a:gd name="connsiteY76" fmla="*/ 1271492 h 1276350"/>
                <a:gd name="connsiteX77" fmla="*/ 447580 w 857250"/>
                <a:gd name="connsiteY77" fmla="*/ 1254347 h 1276350"/>
                <a:gd name="connsiteX78" fmla="*/ 462439 w 857250"/>
                <a:gd name="connsiteY78" fmla="*/ 1219200 h 1276350"/>
                <a:gd name="connsiteX79" fmla="*/ 470154 w 857250"/>
                <a:gd name="connsiteY79" fmla="*/ 1176052 h 1276350"/>
                <a:gd name="connsiteX80" fmla="*/ 468916 w 857250"/>
                <a:gd name="connsiteY80" fmla="*/ 1066800 h 1276350"/>
                <a:gd name="connsiteX81" fmla="*/ 464058 w 857250"/>
                <a:gd name="connsiteY81" fmla="*/ 1045940 h 1276350"/>
                <a:gd name="connsiteX82" fmla="*/ 464058 w 857250"/>
                <a:gd name="connsiteY82" fmla="*/ 938213 h 1276350"/>
                <a:gd name="connsiteX83" fmla="*/ 461582 w 857250"/>
                <a:gd name="connsiteY83" fmla="*/ 928021 h 1276350"/>
                <a:gd name="connsiteX84" fmla="*/ 459772 w 857250"/>
                <a:gd name="connsiteY84" fmla="*/ 851630 h 1276350"/>
                <a:gd name="connsiteX85" fmla="*/ 457486 w 857250"/>
                <a:gd name="connsiteY85" fmla="*/ 839248 h 1276350"/>
                <a:gd name="connsiteX86" fmla="*/ 454057 w 857250"/>
                <a:gd name="connsiteY86" fmla="*/ 835724 h 1276350"/>
                <a:gd name="connsiteX87" fmla="*/ 453485 w 857250"/>
                <a:gd name="connsiteY87" fmla="*/ 828866 h 1276350"/>
                <a:gd name="connsiteX88" fmla="*/ 457867 w 857250"/>
                <a:gd name="connsiteY88" fmla="*/ 812673 h 1276350"/>
                <a:gd name="connsiteX89" fmla="*/ 455771 w 857250"/>
                <a:gd name="connsiteY89" fmla="*/ 656082 h 1276350"/>
                <a:gd name="connsiteX90" fmla="*/ 461010 w 857250"/>
                <a:gd name="connsiteY90" fmla="*/ 645795 h 1276350"/>
                <a:gd name="connsiteX91" fmla="*/ 472345 w 857250"/>
                <a:gd name="connsiteY91" fmla="*/ 636842 h 1276350"/>
                <a:gd name="connsiteX92" fmla="*/ 483775 w 857250"/>
                <a:gd name="connsiteY92" fmla="*/ 640080 h 1276350"/>
                <a:gd name="connsiteX93" fmla="*/ 495395 w 857250"/>
                <a:gd name="connsiteY93" fmla="*/ 641033 h 1276350"/>
                <a:gd name="connsiteX94" fmla="*/ 520637 w 857250"/>
                <a:gd name="connsiteY94" fmla="*/ 639604 h 1276350"/>
                <a:gd name="connsiteX95" fmla="*/ 545687 w 857250"/>
                <a:gd name="connsiteY95" fmla="*/ 628364 h 1276350"/>
                <a:gd name="connsiteX96" fmla="*/ 598837 w 857250"/>
                <a:gd name="connsiteY96" fmla="*/ 603314 h 1276350"/>
                <a:gd name="connsiteX97" fmla="*/ 642271 w 857250"/>
                <a:gd name="connsiteY97" fmla="*/ 587121 h 1276350"/>
                <a:gd name="connsiteX98" fmla="*/ 659416 w 857250"/>
                <a:gd name="connsiteY98" fmla="*/ 579311 h 1276350"/>
                <a:gd name="connsiteX99" fmla="*/ 695611 w 857250"/>
                <a:gd name="connsiteY99" fmla="*/ 539020 h 1276350"/>
                <a:gd name="connsiteX100" fmla="*/ 697421 w 857250"/>
                <a:gd name="connsiteY100" fmla="*/ 521113 h 1276350"/>
                <a:gd name="connsiteX101" fmla="*/ 683800 w 857250"/>
                <a:gd name="connsiteY101" fmla="*/ 506063 h 1276350"/>
                <a:gd name="connsiteX102" fmla="*/ 640651 w 857250"/>
                <a:gd name="connsiteY102" fmla="*/ 474536 h 1276350"/>
                <a:gd name="connsiteX103" fmla="*/ 634270 w 857250"/>
                <a:gd name="connsiteY103" fmla="*/ 465868 h 1276350"/>
                <a:gd name="connsiteX104" fmla="*/ 635508 w 857250"/>
                <a:gd name="connsiteY104" fmla="*/ 443103 h 1276350"/>
                <a:gd name="connsiteX105" fmla="*/ 651129 w 857250"/>
                <a:gd name="connsiteY105" fmla="*/ 411194 h 1276350"/>
                <a:gd name="connsiteX106" fmla="*/ 691515 w 857250"/>
                <a:gd name="connsiteY106" fmla="*/ 366713 h 1276350"/>
                <a:gd name="connsiteX107" fmla="*/ 733997 w 857250"/>
                <a:gd name="connsiteY107" fmla="*/ 330899 h 1276350"/>
                <a:gd name="connsiteX108" fmla="*/ 778002 w 857250"/>
                <a:gd name="connsiteY108" fmla="*/ 308801 h 1276350"/>
                <a:gd name="connsiteX109" fmla="*/ 801910 w 857250"/>
                <a:gd name="connsiteY109" fmla="*/ 296799 h 1276350"/>
                <a:gd name="connsiteX110" fmla="*/ 833057 w 857250"/>
                <a:gd name="connsiteY110" fmla="*/ 272891 h 1276350"/>
                <a:gd name="connsiteX111" fmla="*/ 849440 w 857250"/>
                <a:gd name="connsiteY111" fmla="*/ 246697 h 1276350"/>
                <a:gd name="connsiteX112" fmla="*/ 852678 w 857250"/>
                <a:gd name="connsiteY112" fmla="*/ 226695 h 1276350"/>
                <a:gd name="connsiteX113" fmla="*/ 844487 w 857250"/>
                <a:gd name="connsiteY113" fmla="*/ 199454 h 1276350"/>
                <a:gd name="connsiteX114" fmla="*/ 583501 w 857250"/>
                <a:gd name="connsiteY114" fmla="*/ 382619 h 1276350"/>
                <a:gd name="connsiteX115" fmla="*/ 569214 w 857250"/>
                <a:gd name="connsiteY115" fmla="*/ 432626 h 1276350"/>
                <a:gd name="connsiteX116" fmla="*/ 561023 w 857250"/>
                <a:gd name="connsiteY116" fmla="*/ 469678 h 1276350"/>
                <a:gd name="connsiteX117" fmla="*/ 550164 w 857250"/>
                <a:gd name="connsiteY117" fmla="*/ 500825 h 1276350"/>
                <a:gd name="connsiteX118" fmla="*/ 526733 w 857250"/>
                <a:gd name="connsiteY118" fmla="*/ 522256 h 1276350"/>
                <a:gd name="connsiteX119" fmla="*/ 497872 w 857250"/>
                <a:gd name="connsiteY119" fmla="*/ 539210 h 1276350"/>
                <a:gd name="connsiteX120" fmla="*/ 478631 w 857250"/>
                <a:gd name="connsiteY120" fmla="*/ 549307 h 1276350"/>
                <a:gd name="connsiteX121" fmla="*/ 472345 w 857250"/>
                <a:gd name="connsiteY121" fmla="*/ 549783 h 1276350"/>
                <a:gd name="connsiteX122" fmla="*/ 459867 w 857250"/>
                <a:gd name="connsiteY122" fmla="*/ 538353 h 1276350"/>
                <a:gd name="connsiteX123" fmla="*/ 458534 w 857250"/>
                <a:gd name="connsiteY123" fmla="*/ 525018 h 1276350"/>
                <a:gd name="connsiteX124" fmla="*/ 462629 w 857250"/>
                <a:gd name="connsiteY124" fmla="*/ 489299 h 1276350"/>
                <a:gd name="connsiteX125" fmla="*/ 459962 w 857250"/>
                <a:gd name="connsiteY125" fmla="*/ 454724 h 1276350"/>
                <a:gd name="connsiteX126" fmla="*/ 459581 w 857250"/>
                <a:gd name="connsiteY126" fmla="*/ 432245 h 1276350"/>
                <a:gd name="connsiteX127" fmla="*/ 466344 w 857250"/>
                <a:gd name="connsiteY127" fmla="*/ 414814 h 1276350"/>
                <a:gd name="connsiteX128" fmla="*/ 502634 w 857250"/>
                <a:gd name="connsiteY128" fmla="*/ 380429 h 1276350"/>
                <a:gd name="connsiteX129" fmla="*/ 549402 w 857250"/>
                <a:gd name="connsiteY129" fmla="*/ 348425 h 1276350"/>
                <a:gd name="connsiteX130" fmla="*/ 574929 w 857250"/>
                <a:gd name="connsiteY130" fmla="*/ 331565 h 1276350"/>
                <a:gd name="connsiteX131" fmla="*/ 588074 w 857250"/>
                <a:gd name="connsiteY131" fmla="*/ 330613 h 1276350"/>
                <a:gd name="connsiteX132" fmla="*/ 592074 w 857250"/>
                <a:gd name="connsiteY132" fmla="*/ 343757 h 1276350"/>
                <a:gd name="connsiteX133" fmla="*/ 583501 w 857250"/>
                <a:gd name="connsiteY133" fmla="*/ 382619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857250" h="1276350">
                  <a:moveTo>
                    <a:pt x="844487" y="199454"/>
                  </a:moveTo>
                  <a:lnTo>
                    <a:pt x="823627" y="178975"/>
                  </a:lnTo>
                  <a:lnTo>
                    <a:pt x="792099" y="167926"/>
                  </a:lnTo>
                  <a:lnTo>
                    <a:pt x="766477" y="167926"/>
                  </a:lnTo>
                  <a:lnTo>
                    <a:pt x="710470" y="170212"/>
                  </a:lnTo>
                  <a:lnTo>
                    <a:pt x="671417" y="185547"/>
                  </a:lnTo>
                  <a:lnTo>
                    <a:pt x="616649" y="219456"/>
                  </a:lnTo>
                  <a:lnTo>
                    <a:pt x="567880" y="250984"/>
                  </a:lnTo>
                  <a:lnTo>
                    <a:pt x="517112" y="286798"/>
                  </a:lnTo>
                  <a:lnTo>
                    <a:pt x="489490" y="307086"/>
                  </a:lnTo>
                  <a:lnTo>
                    <a:pt x="480727" y="307086"/>
                  </a:lnTo>
                  <a:lnTo>
                    <a:pt x="473488" y="297275"/>
                  </a:lnTo>
                  <a:lnTo>
                    <a:pt x="475202" y="259461"/>
                  </a:lnTo>
                  <a:lnTo>
                    <a:pt x="481965" y="235268"/>
                  </a:lnTo>
                  <a:lnTo>
                    <a:pt x="482727" y="210598"/>
                  </a:lnTo>
                  <a:lnTo>
                    <a:pt x="479965" y="190405"/>
                  </a:lnTo>
                  <a:lnTo>
                    <a:pt x="487775" y="158306"/>
                  </a:lnTo>
                  <a:lnTo>
                    <a:pt x="499872" y="118777"/>
                  </a:lnTo>
                  <a:lnTo>
                    <a:pt x="499396" y="87344"/>
                  </a:lnTo>
                  <a:lnTo>
                    <a:pt x="477488" y="65151"/>
                  </a:lnTo>
                  <a:lnTo>
                    <a:pt x="440341" y="40386"/>
                  </a:lnTo>
                  <a:lnTo>
                    <a:pt x="406813" y="23336"/>
                  </a:lnTo>
                  <a:lnTo>
                    <a:pt x="377285" y="7144"/>
                  </a:lnTo>
                  <a:lnTo>
                    <a:pt x="360140" y="10192"/>
                  </a:lnTo>
                  <a:lnTo>
                    <a:pt x="330137" y="36671"/>
                  </a:lnTo>
                  <a:lnTo>
                    <a:pt x="286988" y="83820"/>
                  </a:lnTo>
                  <a:lnTo>
                    <a:pt x="286321" y="93345"/>
                  </a:lnTo>
                  <a:lnTo>
                    <a:pt x="292417" y="118872"/>
                  </a:lnTo>
                  <a:lnTo>
                    <a:pt x="306991" y="149638"/>
                  </a:lnTo>
                  <a:lnTo>
                    <a:pt x="326708" y="193072"/>
                  </a:lnTo>
                  <a:lnTo>
                    <a:pt x="335661" y="218504"/>
                  </a:lnTo>
                  <a:lnTo>
                    <a:pt x="342043" y="290798"/>
                  </a:lnTo>
                  <a:lnTo>
                    <a:pt x="349853" y="372428"/>
                  </a:lnTo>
                  <a:lnTo>
                    <a:pt x="352520" y="393859"/>
                  </a:lnTo>
                  <a:lnTo>
                    <a:pt x="350806" y="415481"/>
                  </a:lnTo>
                  <a:lnTo>
                    <a:pt x="217456" y="539877"/>
                  </a:lnTo>
                  <a:lnTo>
                    <a:pt x="205454" y="541115"/>
                  </a:lnTo>
                  <a:lnTo>
                    <a:pt x="195644" y="529114"/>
                  </a:lnTo>
                  <a:lnTo>
                    <a:pt x="177927" y="488347"/>
                  </a:lnTo>
                  <a:lnTo>
                    <a:pt x="160496" y="440627"/>
                  </a:lnTo>
                  <a:lnTo>
                    <a:pt x="152209" y="408527"/>
                  </a:lnTo>
                  <a:lnTo>
                    <a:pt x="133826" y="381000"/>
                  </a:lnTo>
                  <a:lnTo>
                    <a:pt x="127445" y="357664"/>
                  </a:lnTo>
                  <a:lnTo>
                    <a:pt x="103823" y="350901"/>
                  </a:lnTo>
                  <a:lnTo>
                    <a:pt x="87344" y="361950"/>
                  </a:lnTo>
                  <a:lnTo>
                    <a:pt x="68961" y="402717"/>
                  </a:lnTo>
                  <a:lnTo>
                    <a:pt x="51149" y="450152"/>
                  </a:lnTo>
                  <a:lnTo>
                    <a:pt x="40100" y="495490"/>
                  </a:lnTo>
                  <a:lnTo>
                    <a:pt x="21717" y="552450"/>
                  </a:lnTo>
                  <a:lnTo>
                    <a:pt x="10668" y="590741"/>
                  </a:lnTo>
                  <a:lnTo>
                    <a:pt x="7144" y="622840"/>
                  </a:lnTo>
                  <a:lnTo>
                    <a:pt x="15430" y="655987"/>
                  </a:lnTo>
                  <a:lnTo>
                    <a:pt x="43910" y="684467"/>
                  </a:lnTo>
                  <a:lnTo>
                    <a:pt x="79438" y="711422"/>
                  </a:lnTo>
                  <a:lnTo>
                    <a:pt x="117062" y="733139"/>
                  </a:lnTo>
                  <a:lnTo>
                    <a:pt x="139065" y="739521"/>
                  </a:lnTo>
                  <a:lnTo>
                    <a:pt x="165354" y="732187"/>
                  </a:lnTo>
                  <a:lnTo>
                    <a:pt x="192024" y="695516"/>
                  </a:lnTo>
                  <a:lnTo>
                    <a:pt x="229648" y="646652"/>
                  </a:lnTo>
                  <a:lnTo>
                    <a:pt x="267271" y="598265"/>
                  </a:lnTo>
                  <a:lnTo>
                    <a:pt x="320230" y="544068"/>
                  </a:lnTo>
                  <a:lnTo>
                    <a:pt x="329375" y="533972"/>
                  </a:lnTo>
                  <a:lnTo>
                    <a:pt x="338233" y="532543"/>
                  </a:lnTo>
                  <a:lnTo>
                    <a:pt x="346996" y="539687"/>
                  </a:lnTo>
                  <a:lnTo>
                    <a:pt x="348901" y="634079"/>
                  </a:lnTo>
                  <a:lnTo>
                    <a:pt x="338804" y="911352"/>
                  </a:lnTo>
                  <a:lnTo>
                    <a:pt x="331375" y="954215"/>
                  </a:lnTo>
                  <a:lnTo>
                    <a:pt x="322802" y="1015365"/>
                  </a:lnTo>
                  <a:lnTo>
                    <a:pt x="315468" y="1086041"/>
                  </a:lnTo>
                  <a:lnTo>
                    <a:pt x="317849" y="1125093"/>
                  </a:lnTo>
                  <a:lnTo>
                    <a:pt x="327279" y="1162241"/>
                  </a:lnTo>
                  <a:lnTo>
                    <a:pt x="329755" y="1180624"/>
                  </a:lnTo>
                  <a:lnTo>
                    <a:pt x="343281" y="1202627"/>
                  </a:lnTo>
                  <a:lnTo>
                    <a:pt x="354711" y="1226249"/>
                  </a:lnTo>
                  <a:lnTo>
                    <a:pt x="389858" y="1265396"/>
                  </a:lnTo>
                  <a:lnTo>
                    <a:pt x="405479" y="1272731"/>
                  </a:lnTo>
                  <a:lnTo>
                    <a:pt x="421100" y="1271492"/>
                  </a:lnTo>
                  <a:lnTo>
                    <a:pt x="447580" y="1254347"/>
                  </a:lnTo>
                  <a:lnTo>
                    <a:pt x="462439" y="1219200"/>
                  </a:lnTo>
                  <a:lnTo>
                    <a:pt x="470154" y="1176052"/>
                  </a:lnTo>
                  <a:lnTo>
                    <a:pt x="468916" y="1066800"/>
                  </a:lnTo>
                  <a:lnTo>
                    <a:pt x="464058" y="1045940"/>
                  </a:lnTo>
                  <a:lnTo>
                    <a:pt x="464058" y="938213"/>
                  </a:lnTo>
                  <a:lnTo>
                    <a:pt x="461582" y="928021"/>
                  </a:lnTo>
                  <a:lnTo>
                    <a:pt x="459772" y="851630"/>
                  </a:lnTo>
                  <a:lnTo>
                    <a:pt x="457486" y="839248"/>
                  </a:lnTo>
                  <a:lnTo>
                    <a:pt x="454057" y="835724"/>
                  </a:lnTo>
                  <a:lnTo>
                    <a:pt x="453485" y="828866"/>
                  </a:lnTo>
                  <a:lnTo>
                    <a:pt x="457867" y="812673"/>
                  </a:lnTo>
                  <a:lnTo>
                    <a:pt x="455771" y="656082"/>
                  </a:lnTo>
                  <a:lnTo>
                    <a:pt x="461010" y="645795"/>
                  </a:lnTo>
                  <a:lnTo>
                    <a:pt x="472345" y="636842"/>
                  </a:lnTo>
                  <a:lnTo>
                    <a:pt x="483775" y="640080"/>
                  </a:lnTo>
                  <a:lnTo>
                    <a:pt x="495395" y="641033"/>
                  </a:lnTo>
                  <a:lnTo>
                    <a:pt x="520637" y="639604"/>
                  </a:lnTo>
                  <a:lnTo>
                    <a:pt x="545687" y="628364"/>
                  </a:lnTo>
                  <a:lnTo>
                    <a:pt x="598837" y="603314"/>
                  </a:lnTo>
                  <a:lnTo>
                    <a:pt x="642271" y="587121"/>
                  </a:lnTo>
                  <a:lnTo>
                    <a:pt x="659416" y="579311"/>
                  </a:lnTo>
                  <a:lnTo>
                    <a:pt x="695611" y="539020"/>
                  </a:lnTo>
                  <a:lnTo>
                    <a:pt x="697421" y="521113"/>
                  </a:lnTo>
                  <a:lnTo>
                    <a:pt x="683800" y="506063"/>
                  </a:lnTo>
                  <a:lnTo>
                    <a:pt x="640651" y="474536"/>
                  </a:lnTo>
                  <a:lnTo>
                    <a:pt x="634270" y="465868"/>
                  </a:lnTo>
                  <a:lnTo>
                    <a:pt x="635508" y="443103"/>
                  </a:lnTo>
                  <a:lnTo>
                    <a:pt x="651129" y="411194"/>
                  </a:lnTo>
                  <a:lnTo>
                    <a:pt x="691515" y="366713"/>
                  </a:lnTo>
                  <a:lnTo>
                    <a:pt x="733997" y="330899"/>
                  </a:lnTo>
                  <a:lnTo>
                    <a:pt x="778002" y="308801"/>
                  </a:lnTo>
                  <a:lnTo>
                    <a:pt x="801910" y="296799"/>
                  </a:lnTo>
                  <a:lnTo>
                    <a:pt x="833057" y="272891"/>
                  </a:lnTo>
                  <a:lnTo>
                    <a:pt x="849440" y="246697"/>
                  </a:lnTo>
                  <a:lnTo>
                    <a:pt x="852678" y="226695"/>
                  </a:lnTo>
                  <a:lnTo>
                    <a:pt x="844487" y="199454"/>
                  </a:lnTo>
                  <a:close/>
                  <a:moveTo>
                    <a:pt x="583501" y="382619"/>
                  </a:moveTo>
                  <a:lnTo>
                    <a:pt x="569214" y="432626"/>
                  </a:lnTo>
                  <a:lnTo>
                    <a:pt x="561023" y="469678"/>
                  </a:lnTo>
                  <a:lnTo>
                    <a:pt x="550164" y="500825"/>
                  </a:lnTo>
                  <a:lnTo>
                    <a:pt x="526733" y="522256"/>
                  </a:lnTo>
                  <a:lnTo>
                    <a:pt x="497872" y="539210"/>
                  </a:lnTo>
                  <a:lnTo>
                    <a:pt x="478631" y="549307"/>
                  </a:lnTo>
                  <a:lnTo>
                    <a:pt x="472345" y="549783"/>
                  </a:lnTo>
                  <a:lnTo>
                    <a:pt x="459867" y="538353"/>
                  </a:lnTo>
                  <a:lnTo>
                    <a:pt x="458534" y="525018"/>
                  </a:lnTo>
                  <a:lnTo>
                    <a:pt x="462629" y="489299"/>
                  </a:lnTo>
                  <a:lnTo>
                    <a:pt x="459962" y="454724"/>
                  </a:lnTo>
                  <a:lnTo>
                    <a:pt x="459581" y="432245"/>
                  </a:lnTo>
                  <a:lnTo>
                    <a:pt x="466344" y="414814"/>
                  </a:lnTo>
                  <a:lnTo>
                    <a:pt x="502634" y="380429"/>
                  </a:lnTo>
                  <a:lnTo>
                    <a:pt x="549402" y="348425"/>
                  </a:lnTo>
                  <a:lnTo>
                    <a:pt x="574929" y="331565"/>
                  </a:lnTo>
                  <a:lnTo>
                    <a:pt x="588074" y="330613"/>
                  </a:lnTo>
                  <a:lnTo>
                    <a:pt x="592074" y="343757"/>
                  </a:lnTo>
                  <a:lnTo>
                    <a:pt x="583501" y="382619"/>
                  </a:lnTo>
                  <a:close/>
                </a:path>
              </a:pathLst>
            </a:custGeom>
            <a:grpFill/>
            <a:ln w="9525" cap="flat">
              <a:noFill/>
              <a:prstDash val="solid"/>
              <a:miter/>
            </a:ln>
          </p:spPr>
          <p:txBody>
            <a:bodyPr rtlCol="0" anchor="ctr"/>
            <a:lstStyle/>
            <a:p>
              <a:endParaRPr lang="zh-CN" altLang="en-US">
                <a:latin typeface="+mj-lt"/>
                <a:ea typeface="+mn-ea"/>
              </a:endParaRPr>
            </a:p>
          </p:txBody>
        </p:sp>
        <p:sp>
          <p:nvSpPr>
            <p:cNvPr id="37" name="任意多边形: 形状 36">
              <a:extLst>
                <a:ext uri="{FF2B5EF4-FFF2-40B4-BE49-F238E27FC236}">
                  <a16:creationId xmlns:a16="http://schemas.microsoft.com/office/drawing/2014/main" id="{646CB2FA-9F84-45BA-84D7-40A735824FE4}"/>
                </a:ext>
              </a:extLst>
            </p:cNvPr>
            <p:cNvSpPr/>
            <p:nvPr/>
          </p:nvSpPr>
          <p:spPr>
            <a:xfrm>
              <a:off x="4767643" y="2769679"/>
              <a:ext cx="1076325" cy="1304925"/>
            </a:xfrm>
            <a:custGeom>
              <a:avLst/>
              <a:gdLst>
                <a:gd name="connsiteX0" fmla="*/ 175165 w 1076325"/>
                <a:gd name="connsiteY0" fmla="*/ 328517 h 1304925"/>
                <a:gd name="connsiteX1" fmla="*/ 193453 w 1076325"/>
                <a:gd name="connsiteY1" fmla="*/ 321564 h 1304925"/>
                <a:gd name="connsiteX2" fmla="*/ 225647 w 1076325"/>
                <a:gd name="connsiteY2" fmla="*/ 317849 h 1304925"/>
                <a:gd name="connsiteX3" fmla="*/ 262318 w 1076325"/>
                <a:gd name="connsiteY3" fmla="*/ 297085 h 1304925"/>
                <a:gd name="connsiteX4" fmla="*/ 325946 w 1076325"/>
                <a:gd name="connsiteY4" fmla="*/ 264795 h 1304925"/>
                <a:gd name="connsiteX5" fmla="*/ 411575 w 1076325"/>
                <a:gd name="connsiteY5" fmla="*/ 222314 h 1304925"/>
                <a:gd name="connsiteX6" fmla="*/ 443389 w 1076325"/>
                <a:gd name="connsiteY6" fmla="*/ 214979 h 1304925"/>
                <a:gd name="connsiteX7" fmla="*/ 489775 w 1076325"/>
                <a:gd name="connsiteY7" fmla="*/ 206407 h 1304925"/>
                <a:gd name="connsiteX8" fmla="*/ 514255 w 1076325"/>
                <a:gd name="connsiteY8" fmla="*/ 201454 h 1304925"/>
                <a:gd name="connsiteX9" fmla="*/ 538639 w 1076325"/>
                <a:gd name="connsiteY9" fmla="*/ 195263 h 1304925"/>
                <a:gd name="connsiteX10" fmla="*/ 555784 w 1076325"/>
                <a:gd name="connsiteY10" fmla="*/ 178499 h 1304925"/>
                <a:gd name="connsiteX11" fmla="*/ 574548 w 1076325"/>
                <a:gd name="connsiteY11" fmla="*/ 147828 h 1304925"/>
                <a:gd name="connsiteX12" fmla="*/ 578930 w 1076325"/>
                <a:gd name="connsiteY12" fmla="*/ 103442 h 1304925"/>
                <a:gd name="connsiteX13" fmla="*/ 571214 w 1076325"/>
                <a:gd name="connsiteY13" fmla="*/ 73533 h 1304925"/>
                <a:gd name="connsiteX14" fmla="*/ 555403 w 1076325"/>
                <a:gd name="connsiteY14" fmla="*/ 44196 h 1304925"/>
                <a:gd name="connsiteX15" fmla="*/ 527685 w 1076325"/>
                <a:gd name="connsiteY15" fmla="*/ 13240 h 1304925"/>
                <a:gd name="connsiteX16" fmla="*/ 510921 w 1076325"/>
                <a:gd name="connsiteY16" fmla="*/ 7144 h 1304925"/>
                <a:gd name="connsiteX17" fmla="*/ 488442 w 1076325"/>
                <a:gd name="connsiteY17" fmla="*/ 22670 h 1304925"/>
                <a:gd name="connsiteX18" fmla="*/ 485489 w 1076325"/>
                <a:gd name="connsiteY18" fmla="*/ 47625 h 1304925"/>
                <a:gd name="connsiteX19" fmla="*/ 374809 w 1076325"/>
                <a:gd name="connsiteY19" fmla="*/ 126302 h 1304925"/>
                <a:gd name="connsiteX20" fmla="*/ 305943 w 1076325"/>
                <a:gd name="connsiteY20" fmla="*/ 177641 h 1304925"/>
                <a:gd name="connsiteX21" fmla="*/ 242697 w 1076325"/>
                <a:gd name="connsiteY21" fmla="*/ 238411 h 1304925"/>
                <a:gd name="connsiteX22" fmla="*/ 185166 w 1076325"/>
                <a:gd name="connsiteY22" fmla="*/ 298323 h 1304925"/>
                <a:gd name="connsiteX23" fmla="*/ 156686 w 1076325"/>
                <a:gd name="connsiteY23" fmla="*/ 320802 h 1304925"/>
                <a:gd name="connsiteX24" fmla="*/ 156686 w 1076325"/>
                <a:gd name="connsiteY24" fmla="*/ 328136 h 1304925"/>
                <a:gd name="connsiteX25" fmla="*/ 163640 w 1076325"/>
                <a:gd name="connsiteY25" fmla="*/ 330613 h 1304925"/>
                <a:gd name="connsiteX26" fmla="*/ 175165 w 1076325"/>
                <a:gd name="connsiteY26" fmla="*/ 328517 h 1304925"/>
                <a:gd name="connsiteX27" fmla="*/ 582454 w 1076325"/>
                <a:gd name="connsiteY27" fmla="*/ 534924 h 1304925"/>
                <a:gd name="connsiteX28" fmla="*/ 551307 w 1076325"/>
                <a:gd name="connsiteY28" fmla="*/ 571310 h 1304925"/>
                <a:gd name="connsiteX29" fmla="*/ 520541 w 1076325"/>
                <a:gd name="connsiteY29" fmla="*/ 608838 h 1304925"/>
                <a:gd name="connsiteX30" fmla="*/ 473297 w 1076325"/>
                <a:gd name="connsiteY30" fmla="*/ 651701 h 1304925"/>
                <a:gd name="connsiteX31" fmla="*/ 461200 w 1076325"/>
                <a:gd name="connsiteY31" fmla="*/ 665512 h 1304925"/>
                <a:gd name="connsiteX32" fmla="*/ 450914 w 1076325"/>
                <a:gd name="connsiteY32" fmla="*/ 662464 h 1304925"/>
                <a:gd name="connsiteX33" fmla="*/ 446342 w 1076325"/>
                <a:gd name="connsiteY33" fmla="*/ 653129 h 1304925"/>
                <a:gd name="connsiteX34" fmla="*/ 454724 w 1076325"/>
                <a:gd name="connsiteY34" fmla="*/ 620459 h 1304925"/>
                <a:gd name="connsiteX35" fmla="*/ 469106 w 1076325"/>
                <a:gd name="connsiteY35" fmla="*/ 557403 h 1304925"/>
                <a:gd name="connsiteX36" fmla="*/ 489109 w 1076325"/>
                <a:gd name="connsiteY36" fmla="*/ 501968 h 1304925"/>
                <a:gd name="connsiteX37" fmla="*/ 520446 w 1076325"/>
                <a:gd name="connsiteY37" fmla="*/ 451485 h 1304925"/>
                <a:gd name="connsiteX38" fmla="*/ 533781 w 1076325"/>
                <a:gd name="connsiteY38" fmla="*/ 428530 h 1304925"/>
                <a:gd name="connsiteX39" fmla="*/ 532257 w 1076325"/>
                <a:gd name="connsiteY39" fmla="*/ 408813 h 1304925"/>
                <a:gd name="connsiteX40" fmla="*/ 513112 w 1076325"/>
                <a:gd name="connsiteY40" fmla="*/ 380524 h 1304925"/>
                <a:gd name="connsiteX41" fmla="*/ 498920 w 1076325"/>
                <a:gd name="connsiteY41" fmla="*/ 365474 h 1304925"/>
                <a:gd name="connsiteX42" fmla="*/ 489395 w 1076325"/>
                <a:gd name="connsiteY42" fmla="*/ 347853 h 1304925"/>
                <a:gd name="connsiteX43" fmla="*/ 459676 w 1076325"/>
                <a:gd name="connsiteY43" fmla="*/ 327089 h 1304925"/>
                <a:gd name="connsiteX44" fmla="*/ 433959 w 1076325"/>
                <a:gd name="connsiteY44" fmla="*/ 313277 h 1304925"/>
                <a:gd name="connsiteX45" fmla="*/ 419195 w 1076325"/>
                <a:gd name="connsiteY45" fmla="*/ 311087 h 1304925"/>
                <a:gd name="connsiteX46" fmla="*/ 393859 w 1076325"/>
                <a:gd name="connsiteY46" fmla="*/ 326136 h 1304925"/>
                <a:gd name="connsiteX47" fmla="*/ 380143 w 1076325"/>
                <a:gd name="connsiteY47" fmla="*/ 359283 h 1304925"/>
                <a:gd name="connsiteX48" fmla="*/ 369856 w 1076325"/>
                <a:gd name="connsiteY48" fmla="*/ 392811 h 1304925"/>
                <a:gd name="connsiteX49" fmla="*/ 355187 w 1076325"/>
                <a:gd name="connsiteY49" fmla="*/ 414814 h 1304925"/>
                <a:gd name="connsiteX50" fmla="*/ 313563 w 1076325"/>
                <a:gd name="connsiteY50" fmla="*/ 455200 h 1304925"/>
                <a:gd name="connsiteX51" fmla="*/ 234410 w 1076325"/>
                <a:gd name="connsiteY51" fmla="*/ 512731 h 1304925"/>
                <a:gd name="connsiteX52" fmla="*/ 153257 w 1076325"/>
                <a:gd name="connsiteY52" fmla="*/ 565309 h 1304925"/>
                <a:gd name="connsiteX53" fmla="*/ 74962 w 1076325"/>
                <a:gd name="connsiteY53" fmla="*/ 609791 h 1304925"/>
                <a:gd name="connsiteX54" fmla="*/ 18193 w 1076325"/>
                <a:gd name="connsiteY54" fmla="*/ 644843 h 1304925"/>
                <a:gd name="connsiteX55" fmla="*/ 7144 w 1076325"/>
                <a:gd name="connsiteY55" fmla="*/ 655511 h 1304925"/>
                <a:gd name="connsiteX56" fmla="*/ 12002 w 1076325"/>
                <a:gd name="connsiteY56" fmla="*/ 663797 h 1304925"/>
                <a:gd name="connsiteX57" fmla="*/ 26765 w 1076325"/>
                <a:gd name="connsiteY57" fmla="*/ 676085 h 1304925"/>
                <a:gd name="connsiteX58" fmla="*/ 47054 w 1076325"/>
                <a:gd name="connsiteY58" fmla="*/ 690753 h 1304925"/>
                <a:gd name="connsiteX59" fmla="*/ 63818 w 1076325"/>
                <a:gd name="connsiteY59" fmla="*/ 698087 h 1304925"/>
                <a:gd name="connsiteX60" fmla="*/ 82296 w 1076325"/>
                <a:gd name="connsiteY60" fmla="*/ 705421 h 1304925"/>
                <a:gd name="connsiteX61" fmla="*/ 101537 w 1076325"/>
                <a:gd name="connsiteY61" fmla="*/ 702945 h 1304925"/>
                <a:gd name="connsiteX62" fmla="*/ 114967 w 1076325"/>
                <a:gd name="connsiteY62" fmla="*/ 702945 h 1304925"/>
                <a:gd name="connsiteX63" fmla="*/ 128492 w 1076325"/>
                <a:gd name="connsiteY63" fmla="*/ 710756 h 1304925"/>
                <a:gd name="connsiteX64" fmla="*/ 146495 w 1076325"/>
                <a:gd name="connsiteY64" fmla="*/ 707041 h 1304925"/>
                <a:gd name="connsiteX65" fmla="*/ 175832 w 1076325"/>
                <a:gd name="connsiteY65" fmla="*/ 692372 h 1304925"/>
                <a:gd name="connsiteX66" fmla="*/ 239459 w 1076325"/>
                <a:gd name="connsiteY66" fmla="*/ 635222 h 1304925"/>
                <a:gd name="connsiteX67" fmla="*/ 281083 w 1076325"/>
                <a:gd name="connsiteY67" fmla="*/ 590264 h 1304925"/>
                <a:gd name="connsiteX68" fmla="*/ 336042 w 1076325"/>
                <a:gd name="connsiteY68" fmla="*/ 539306 h 1304925"/>
                <a:gd name="connsiteX69" fmla="*/ 347948 w 1076325"/>
                <a:gd name="connsiteY69" fmla="*/ 534829 h 1304925"/>
                <a:gd name="connsiteX70" fmla="*/ 354521 w 1076325"/>
                <a:gd name="connsiteY70" fmla="*/ 542735 h 1304925"/>
                <a:gd name="connsiteX71" fmla="*/ 350425 w 1076325"/>
                <a:gd name="connsiteY71" fmla="*/ 617887 h 1304925"/>
                <a:gd name="connsiteX72" fmla="*/ 343091 w 1076325"/>
                <a:gd name="connsiteY72" fmla="*/ 639985 h 1304925"/>
                <a:gd name="connsiteX73" fmla="*/ 344329 w 1076325"/>
                <a:gd name="connsiteY73" fmla="*/ 676370 h 1304925"/>
                <a:gd name="connsiteX74" fmla="*/ 341948 w 1076325"/>
                <a:gd name="connsiteY74" fmla="*/ 775430 h 1304925"/>
                <a:gd name="connsiteX75" fmla="*/ 317468 w 1076325"/>
                <a:gd name="connsiteY75" fmla="*/ 804767 h 1304925"/>
                <a:gd name="connsiteX76" fmla="*/ 301847 w 1076325"/>
                <a:gd name="connsiteY76" fmla="*/ 802291 h 1304925"/>
                <a:gd name="connsiteX77" fmla="*/ 303848 w 1076325"/>
                <a:gd name="connsiteY77" fmla="*/ 791813 h 1304925"/>
                <a:gd name="connsiteX78" fmla="*/ 311182 w 1076325"/>
                <a:gd name="connsiteY78" fmla="*/ 784289 h 1304925"/>
                <a:gd name="connsiteX79" fmla="*/ 308039 w 1076325"/>
                <a:gd name="connsiteY79" fmla="*/ 759143 h 1304925"/>
                <a:gd name="connsiteX80" fmla="*/ 296990 w 1076325"/>
                <a:gd name="connsiteY80" fmla="*/ 730853 h 1304925"/>
                <a:gd name="connsiteX81" fmla="*/ 286417 w 1076325"/>
                <a:gd name="connsiteY81" fmla="*/ 727139 h 1304925"/>
                <a:gd name="connsiteX82" fmla="*/ 273558 w 1076325"/>
                <a:gd name="connsiteY82" fmla="*/ 731711 h 1304925"/>
                <a:gd name="connsiteX83" fmla="*/ 245364 w 1076325"/>
                <a:gd name="connsiteY83" fmla="*/ 771144 h 1304925"/>
                <a:gd name="connsiteX84" fmla="*/ 209741 w 1076325"/>
                <a:gd name="connsiteY84" fmla="*/ 815054 h 1304925"/>
                <a:gd name="connsiteX85" fmla="*/ 184214 w 1076325"/>
                <a:gd name="connsiteY85" fmla="*/ 846677 h 1304925"/>
                <a:gd name="connsiteX86" fmla="*/ 176403 w 1076325"/>
                <a:gd name="connsiteY86" fmla="*/ 871157 h 1304925"/>
                <a:gd name="connsiteX87" fmla="*/ 173926 w 1076325"/>
                <a:gd name="connsiteY87" fmla="*/ 897731 h 1304925"/>
                <a:gd name="connsiteX88" fmla="*/ 182690 w 1076325"/>
                <a:gd name="connsiteY88" fmla="*/ 929259 h 1304925"/>
                <a:gd name="connsiteX89" fmla="*/ 185928 w 1076325"/>
                <a:gd name="connsiteY89" fmla="*/ 949166 h 1304925"/>
                <a:gd name="connsiteX90" fmla="*/ 187738 w 1076325"/>
                <a:gd name="connsiteY90" fmla="*/ 964311 h 1304925"/>
                <a:gd name="connsiteX91" fmla="*/ 197644 w 1076325"/>
                <a:gd name="connsiteY91" fmla="*/ 982504 h 1304925"/>
                <a:gd name="connsiteX92" fmla="*/ 206407 w 1076325"/>
                <a:gd name="connsiteY92" fmla="*/ 989838 h 1304925"/>
                <a:gd name="connsiteX93" fmla="*/ 220980 w 1076325"/>
                <a:gd name="connsiteY93" fmla="*/ 988124 h 1304925"/>
                <a:gd name="connsiteX94" fmla="*/ 235934 w 1076325"/>
                <a:gd name="connsiteY94" fmla="*/ 977265 h 1304925"/>
                <a:gd name="connsiteX95" fmla="*/ 278035 w 1076325"/>
                <a:gd name="connsiteY95" fmla="*/ 937355 h 1304925"/>
                <a:gd name="connsiteX96" fmla="*/ 320612 w 1076325"/>
                <a:gd name="connsiteY96" fmla="*/ 895064 h 1304925"/>
                <a:gd name="connsiteX97" fmla="*/ 331946 w 1076325"/>
                <a:gd name="connsiteY97" fmla="*/ 892016 h 1304925"/>
                <a:gd name="connsiteX98" fmla="*/ 336995 w 1076325"/>
                <a:gd name="connsiteY98" fmla="*/ 898779 h 1304925"/>
                <a:gd name="connsiteX99" fmla="*/ 338614 w 1076325"/>
                <a:gd name="connsiteY99" fmla="*/ 928973 h 1304925"/>
                <a:gd name="connsiteX100" fmla="*/ 339090 w 1076325"/>
                <a:gd name="connsiteY100" fmla="*/ 961263 h 1304925"/>
                <a:gd name="connsiteX101" fmla="*/ 346329 w 1076325"/>
                <a:gd name="connsiteY101" fmla="*/ 971360 h 1304925"/>
                <a:gd name="connsiteX102" fmla="*/ 372047 w 1076325"/>
                <a:gd name="connsiteY102" fmla="*/ 984980 h 1304925"/>
                <a:gd name="connsiteX103" fmla="*/ 386239 w 1076325"/>
                <a:gd name="connsiteY103" fmla="*/ 993743 h 1304925"/>
                <a:gd name="connsiteX104" fmla="*/ 408432 w 1076325"/>
                <a:gd name="connsiteY104" fmla="*/ 993172 h 1304925"/>
                <a:gd name="connsiteX105" fmla="*/ 427006 w 1076325"/>
                <a:gd name="connsiteY105" fmla="*/ 987171 h 1304925"/>
                <a:gd name="connsiteX106" fmla="*/ 443103 w 1076325"/>
                <a:gd name="connsiteY106" fmla="*/ 974312 h 1304925"/>
                <a:gd name="connsiteX107" fmla="*/ 449866 w 1076325"/>
                <a:gd name="connsiteY107" fmla="*/ 962501 h 1304925"/>
                <a:gd name="connsiteX108" fmla="*/ 444341 w 1076325"/>
                <a:gd name="connsiteY108" fmla="*/ 943070 h 1304925"/>
                <a:gd name="connsiteX109" fmla="*/ 441103 w 1076325"/>
                <a:gd name="connsiteY109" fmla="*/ 925640 h 1304925"/>
                <a:gd name="connsiteX110" fmla="*/ 442436 w 1076325"/>
                <a:gd name="connsiteY110" fmla="*/ 907733 h 1304925"/>
                <a:gd name="connsiteX111" fmla="*/ 444817 w 1076325"/>
                <a:gd name="connsiteY111" fmla="*/ 889635 h 1304925"/>
                <a:gd name="connsiteX112" fmla="*/ 441579 w 1076325"/>
                <a:gd name="connsiteY112" fmla="*/ 861632 h 1304925"/>
                <a:gd name="connsiteX113" fmla="*/ 440246 w 1076325"/>
                <a:gd name="connsiteY113" fmla="*/ 825818 h 1304925"/>
                <a:gd name="connsiteX114" fmla="*/ 443293 w 1076325"/>
                <a:gd name="connsiteY114" fmla="*/ 801053 h 1304925"/>
                <a:gd name="connsiteX115" fmla="*/ 451199 w 1076325"/>
                <a:gd name="connsiteY115" fmla="*/ 779621 h 1304925"/>
                <a:gd name="connsiteX116" fmla="*/ 472631 w 1076325"/>
                <a:gd name="connsiteY116" fmla="*/ 751618 h 1304925"/>
                <a:gd name="connsiteX117" fmla="*/ 522923 w 1076325"/>
                <a:gd name="connsiteY117" fmla="*/ 685991 h 1304925"/>
                <a:gd name="connsiteX118" fmla="*/ 565595 w 1076325"/>
                <a:gd name="connsiteY118" fmla="*/ 622554 h 1304925"/>
                <a:gd name="connsiteX119" fmla="*/ 593598 w 1076325"/>
                <a:gd name="connsiteY119" fmla="*/ 573024 h 1304925"/>
                <a:gd name="connsiteX120" fmla="*/ 598170 w 1076325"/>
                <a:gd name="connsiteY120" fmla="*/ 554831 h 1304925"/>
                <a:gd name="connsiteX121" fmla="*/ 590836 w 1076325"/>
                <a:gd name="connsiteY121" fmla="*/ 533400 h 1304925"/>
                <a:gd name="connsiteX122" fmla="*/ 582454 w 1076325"/>
                <a:gd name="connsiteY122" fmla="*/ 534924 h 1304925"/>
                <a:gd name="connsiteX123" fmla="*/ 1065085 w 1076325"/>
                <a:gd name="connsiteY123" fmla="*/ 491490 h 1304925"/>
                <a:gd name="connsiteX124" fmla="*/ 1041940 w 1076325"/>
                <a:gd name="connsiteY124" fmla="*/ 452057 h 1304925"/>
                <a:gd name="connsiteX125" fmla="*/ 1022223 w 1076325"/>
                <a:gd name="connsiteY125" fmla="*/ 425006 h 1304925"/>
                <a:gd name="connsiteX126" fmla="*/ 1020890 w 1076325"/>
                <a:gd name="connsiteY126" fmla="*/ 376428 h 1304925"/>
                <a:gd name="connsiteX127" fmla="*/ 1007745 w 1076325"/>
                <a:gd name="connsiteY127" fmla="*/ 366713 h 1304925"/>
                <a:gd name="connsiteX128" fmla="*/ 998792 w 1076325"/>
                <a:gd name="connsiteY128" fmla="*/ 374428 h 1304925"/>
                <a:gd name="connsiteX129" fmla="*/ 996029 w 1076325"/>
                <a:gd name="connsiteY129" fmla="*/ 421386 h 1304925"/>
                <a:gd name="connsiteX130" fmla="*/ 982123 w 1076325"/>
                <a:gd name="connsiteY130" fmla="*/ 458534 h 1304925"/>
                <a:gd name="connsiteX131" fmla="*/ 964216 w 1076325"/>
                <a:gd name="connsiteY131" fmla="*/ 496157 h 1304925"/>
                <a:gd name="connsiteX132" fmla="*/ 939546 w 1076325"/>
                <a:gd name="connsiteY132" fmla="*/ 523113 h 1304925"/>
                <a:gd name="connsiteX133" fmla="*/ 929831 w 1076325"/>
                <a:gd name="connsiteY133" fmla="*/ 529971 h 1304925"/>
                <a:gd name="connsiteX134" fmla="*/ 923354 w 1076325"/>
                <a:gd name="connsiteY134" fmla="*/ 523970 h 1304925"/>
                <a:gd name="connsiteX135" fmla="*/ 921639 w 1076325"/>
                <a:gd name="connsiteY135" fmla="*/ 506825 h 1304925"/>
                <a:gd name="connsiteX136" fmla="*/ 924116 w 1076325"/>
                <a:gd name="connsiteY136" fmla="*/ 457962 h 1304925"/>
                <a:gd name="connsiteX137" fmla="*/ 934593 w 1076325"/>
                <a:gd name="connsiteY137" fmla="*/ 387096 h 1304925"/>
                <a:gd name="connsiteX138" fmla="*/ 940975 w 1076325"/>
                <a:gd name="connsiteY138" fmla="*/ 329089 h 1304925"/>
                <a:gd name="connsiteX139" fmla="*/ 956120 w 1076325"/>
                <a:gd name="connsiteY139" fmla="*/ 270796 h 1304925"/>
                <a:gd name="connsiteX140" fmla="*/ 966788 w 1076325"/>
                <a:gd name="connsiteY140" fmla="*/ 190119 h 1304925"/>
                <a:gd name="connsiteX141" fmla="*/ 958596 w 1076325"/>
                <a:gd name="connsiteY141" fmla="*/ 151257 h 1304925"/>
                <a:gd name="connsiteX142" fmla="*/ 937355 w 1076325"/>
                <a:gd name="connsiteY142" fmla="*/ 115062 h 1304925"/>
                <a:gd name="connsiteX143" fmla="*/ 905066 w 1076325"/>
                <a:gd name="connsiteY143" fmla="*/ 85058 h 1304925"/>
                <a:gd name="connsiteX144" fmla="*/ 873252 w 1076325"/>
                <a:gd name="connsiteY144" fmla="*/ 73628 h 1304925"/>
                <a:gd name="connsiteX145" fmla="*/ 842867 w 1076325"/>
                <a:gd name="connsiteY145" fmla="*/ 62008 h 1304925"/>
                <a:gd name="connsiteX146" fmla="*/ 814864 w 1076325"/>
                <a:gd name="connsiteY146" fmla="*/ 55626 h 1304925"/>
                <a:gd name="connsiteX147" fmla="*/ 797433 w 1076325"/>
                <a:gd name="connsiteY147" fmla="*/ 71533 h 1304925"/>
                <a:gd name="connsiteX148" fmla="*/ 786860 w 1076325"/>
                <a:gd name="connsiteY148" fmla="*/ 95060 h 1304925"/>
                <a:gd name="connsiteX149" fmla="*/ 784670 w 1076325"/>
                <a:gd name="connsiteY149" fmla="*/ 132112 h 1304925"/>
                <a:gd name="connsiteX150" fmla="*/ 790670 w 1076325"/>
                <a:gd name="connsiteY150" fmla="*/ 166497 h 1304925"/>
                <a:gd name="connsiteX151" fmla="*/ 798481 w 1076325"/>
                <a:gd name="connsiteY151" fmla="*/ 201740 h 1304925"/>
                <a:gd name="connsiteX152" fmla="*/ 806291 w 1076325"/>
                <a:gd name="connsiteY152" fmla="*/ 245364 h 1304925"/>
                <a:gd name="connsiteX153" fmla="*/ 807815 w 1076325"/>
                <a:gd name="connsiteY153" fmla="*/ 312611 h 1304925"/>
                <a:gd name="connsiteX154" fmla="*/ 812006 w 1076325"/>
                <a:gd name="connsiteY154" fmla="*/ 389858 h 1304925"/>
                <a:gd name="connsiteX155" fmla="*/ 807434 w 1076325"/>
                <a:gd name="connsiteY155" fmla="*/ 425196 h 1304925"/>
                <a:gd name="connsiteX156" fmla="*/ 806196 w 1076325"/>
                <a:gd name="connsiteY156" fmla="*/ 552260 h 1304925"/>
                <a:gd name="connsiteX157" fmla="*/ 807149 w 1076325"/>
                <a:gd name="connsiteY157" fmla="*/ 615601 h 1304925"/>
                <a:gd name="connsiteX158" fmla="*/ 803339 w 1076325"/>
                <a:gd name="connsiteY158" fmla="*/ 647414 h 1304925"/>
                <a:gd name="connsiteX159" fmla="*/ 795433 w 1076325"/>
                <a:gd name="connsiteY159" fmla="*/ 657225 h 1304925"/>
                <a:gd name="connsiteX160" fmla="*/ 735044 w 1076325"/>
                <a:gd name="connsiteY160" fmla="*/ 698183 h 1304925"/>
                <a:gd name="connsiteX161" fmla="*/ 717328 w 1076325"/>
                <a:gd name="connsiteY161" fmla="*/ 707993 h 1304925"/>
                <a:gd name="connsiteX162" fmla="*/ 711613 w 1076325"/>
                <a:gd name="connsiteY162" fmla="*/ 704755 h 1304925"/>
                <a:gd name="connsiteX163" fmla="*/ 711137 w 1076325"/>
                <a:gd name="connsiteY163" fmla="*/ 695992 h 1304925"/>
                <a:gd name="connsiteX164" fmla="*/ 723233 w 1076325"/>
                <a:gd name="connsiteY164" fmla="*/ 676085 h 1304925"/>
                <a:gd name="connsiteX165" fmla="*/ 734282 w 1076325"/>
                <a:gd name="connsiteY165" fmla="*/ 656082 h 1304925"/>
                <a:gd name="connsiteX166" fmla="*/ 736092 w 1076325"/>
                <a:gd name="connsiteY166" fmla="*/ 619792 h 1304925"/>
                <a:gd name="connsiteX167" fmla="*/ 731520 w 1076325"/>
                <a:gd name="connsiteY167" fmla="*/ 591026 h 1304925"/>
                <a:gd name="connsiteX168" fmla="*/ 709232 w 1076325"/>
                <a:gd name="connsiteY168" fmla="*/ 554450 h 1304925"/>
                <a:gd name="connsiteX169" fmla="*/ 692468 w 1076325"/>
                <a:gd name="connsiteY169" fmla="*/ 527209 h 1304925"/>
                <a:gd name="connsiteX170" fmla="*/ 680657 w 1076325"/>
                <a:gd name="connsiteY170" fmla="*/ 503015 h 1304925"/>
                <a:gd name="connsiteX171" fmla="*/ 682276 w 1076325"/>
                <a:gd name="connsiteY171" fmla="*/ 480632 h 1304925"/>
                <a:gd name="connsiteX172" fmla="*/ 695134 w 1076325"/>
                <a:gd name="connsiteY172" fmla="*/ 449771 h 1304925"/>
                <a:gd name="connsiteX173" fmla="*/ 712184 w 1076325"/>
                <a:gd name="connsiteY173" fmla="*/ 403574 h 1304925"/>
                <a:gd name="connsiteX174" fmla="*/ 720566 w 1076325"/>
                <a:gd name="connsiteY174" fmla="*/ 362903 h 1304925"/>
                <a:gd name="connsiteX175" fmla="*/ 716471 w 1076325"/>
                <a:gd name="connsiteY175" fmla="*/ 324993 h 1304925"/>
                <a:gd name="connsiteX176" fmla="*/ 697421 w 1076325"/>
                <a:gd name="connsiteY176" fmla="*/ 292989 h 1304925"/>
                <a:gd name="connsiteX177" fmla="*/ 657416 w 1076325"/>
                <a:gd name="connsiteY177" fmla="*/ 250793 h 1304925"/>
                <a:gd name="connsiteX178" fmla="*/ 622554 w 1076325"/>
                <a:gd name="connsiteY178" fmla="*/ 225076 h 1304925"/>
                <a:gd name="connsiteX179" fmla="*/ 594265 w 1076325"/>
                <a:gd name="connsiteY179" fmla="*/ 211550 h 1304925"/>
                <a:gd name="connsiteX180" fmla="*/ 570833 w 1076325"/>
                <a:gd name="connsiteY180" fmla="*/ 213836 h 1304925"/>
                <a:gd name="connsiteX181" fmla="*/ 556927 w 1076325"/>
                <a:gd name="connsiteY181" fmla="*/ 226124 h 1304925"/>
                <a:gd name="connsiteX182" fmla="*/ 556355 w 1076325"/>
                <a:gd name="connsiteY182" fmla="*/ 249555 h 1304925"/>
                <a:gd name="connsiteX183" fmla="*/ 557593 w 1076325"/>
                <a:gd name="connsiteY183" fmla="*/ 261557 h 1304925"/>
                <a:gd name="connsiteX184" fmla="*/ 563690 w 1076325"/>
                <a:gd name="connsiteY184" fmla="*/ 280511 h 1304925"/>
                <a:gd name="connsiteX185" fmla="*/ 586645 w 1076325"/>
                <a:gd name="connsiteY185" fmla="*/ 329565 h 1304925"/>
                <a:gd name="connsiteX186" fmla="*/ 624268 w 1076325"/>
                <a:gd name="connsiteY186" fmla="*/ 383286 h 1304925"/>
                <a:gd name="connsiteX187" fmla="*/ 647414 w 1076325"/>
                <a:gd name="connsiteY187" fmla="*/ 413480 h 1304925"/>
                <a:gd name="connsiteX188" fmla="*/ 651605 w 1076325"/>
                <a:gd name="connsiteY188" fmla="*/ 431387 h 1304925"/>
                <a:gd name="connsiteX189" fmla="*/ 642938 w 1076325"/>
                <a:gd name="connsiteY189" fmla="*/ 477298 h 1304925"/>
                <a:gd name="connsiteX190" fmla="*/ 632365 w 1076325"/>
                <a:gd name="connsiteY190" fmla="*/ 500729 h 1304925"/>
                <a:gd name="connsiteX191" fmla="*/ 627793 w 1076325"/>
                <a:gd name="connsiteY191" fmla="*/ 526352 h 1304925"/>
                <a:gd name="connsiteX192" fmla="*/ 637508 w 1076325"/>
                <a:gd name="connsiteY192" fmla="*/ 561308 h 1304925"/>
                <a:gd name="connsiteX193" fmla="*/ 644843 w 1076325"/>
                <a:gd name="connsiteY193" fmla="*/ 598456 h 1304925"/>
                <a:gd name="connsiteX194" fmla="*/ 653225 w 1076325"/>
                <a:gd name="connsiteY194" fmla="*/ 633317 h 1304925"/>
                <a:gd name="connsiteX195" fmla="*/ 662273 w 1076325"/>
                <a:gd name="connsiteY195" fmla="*/ 667798 h 1304925"/>
                <a:gd name="connsiteX196" fmla="*/ 659321 w 1076325"/>
                <a:gd name="connsiteY196" fmla="*/ 701707 h 1304925"/>
                <a:gd name="connsiteX197" fmla="*/ 652082 w 1076325"/>
                <a:gd name="connsiteY197" fmla="*/ 729710 h 1304925"/>
                <a:gd name="connsiteX198" fmla="*/ 623507 w 1076325"/>
                <a:gd name="connsiteY198" fmla="*/ 782098 h 1304925"/>
                <a:gd name="connsiteX199" fmla="*/ 610457 w 1076325"/>
                <a:gd name="connsiteY199" fmla="*/ 809339 h 1304925"/>
                <a:gd name="connsiteX200" fmla="*/ 609886 w 1076325"/>
                <a:gd name="connsiteY200" fmla="*/ 826199 h 1304925"/>
                <a:gd name="connsiteX201" fmla="*/ 624268 w 1076325"/>
                <a:gd name="connsiteY201" fmla="*/ 844582 h 1304925"/>
                <a:gd name="connsiteX202" fmla="*/ 642461 w 1076325"/>
                <a:gd name="connsiteY202" fmla="*/ 852583 h 1304925"/>
                <a:gd name="connsiteX203" fmla="*/ 670179 w 1076325"/>
                <a:gd name="connsiteY203" fmla="*/ 853154 h 1304925"/>
                <a:gd name="connsiteX204" fmla="*/ 705041 w 1076325"/>
                <a:gd name="connsiteY204" fmla="*/ 842010 h 1304925"/>
                <a:gd name="connsiteX205" fmla="*/ 759047 w 1076325"/>
                <a:gd name="connsiteY205" fmla="*/ 800576 h 1304925"/>
                <a:gd name="connsiteX206" fmla="*/ 791909 w 1076325"/>
                <a:gd name="connsiteY206" fmla="*/ 767715 h 1304925"/>
                <a:gd name="connsiteX207" fmla="*/ 801053 w 1076325"/>
                <a:gd name="connsiteY207" fmla="*/ 766382 h 1304925"/>
                <a:gd name="connsiteX208" fmla="*/ 802291 w 1076325"/>
                <a:gd name="connsiteY208" fmla="*/ 776478 h 1304925"/>
                <a:gd name="connsiteX209" fmla="*/ 800481 w 1076325"/>
                <a:gd name="connsiteY209" fmla="*/ 902303 h 1304925"/>
                <a:gd name="connsiteX210" fmla="*/ 799529 w 1076325"/>
                <a:gd name="connsiteY210" fmla="*/ 1050608 h 1304925"/>
                <a:gd name="connsiteX211" fmla="*/ 798481 w 1076325"/>
                <a:gd name="connsiteY211" fmla="*/ 1238822 h 1304925"/>
                <a:gd name="connsiteX212" fmla="*/ 798957 w 1076325"/>
                <a:gd name="connsiteY212" fmla="*/ 1288352 h 1304925"/>
                <a:gd name="connsiteX213" fmla="*/ 808958 w 1076325"/>
                <a:gd name="connsiteY213" fmla="*/ 1301687 h 1304925"/>
                <a:gd name="connsiteX214" fmla="*/ 836485 w 1076325"/>
                <a:gd name="connsiteY214" fmla="*/ 1306068 h 1304925"/>
                <a:gd name="connsiteX215" fmla="*/ 845534 w 1076325"/>
                <a:gd name="connsiteY215" fmla="*/ 1303211 h 1304925"/>
                <a:gd name="connsiteX216" fmla="*/ 867537 w 1076325"/>
                <a:gd name="connsiteY216" fmla="*/ 1281017 h 1304925"/>
                <a:gd name="connsiteX217" fmla="*/ 889730 w 1076325"/>
                <a:gd name="connsiteY217" fmla="*/ 1246632 h 1304925"/>
                <a:gd name="connsiteX218" fmla="*/ 894017 w 1076325"/>
                <a:gd name="connsiteY218" fmla="*/ 1222153 h 1304925"/>
                <a:gd name="connsiteX219" fmla="*/ 900398 w 1076325"/>
                <a:gd name="connsiteY219" fmla="*/ 1199388 h 1304925"/>
                <a:gd name="connsiteX220" fmla="*/ 908209 w 1076325"/>
                <a:gd name="connsiteY220" fmla="*/ 1161002 h 1304925"/>
                <a:gd name="connsiteX221" fmla="*/ 912114 w 1076325"/>
                <a:gd name="connsiteY221" fmla="*/ 1127284 h 1304925"/>
                <a:gd name="connsiteX222" fmla="*/ 915829 w 1076325"/>
                <a:gd name="connsiteY222" fmla="*/ 1098233 h 1304925"/>
                <a:gd name="connsiteX223" fmla="*/ 919067 w 1076325"/>
                <a:gd name="connsiteY223" fmla="*/ 1072991 h 1304925"/>
                <a:gd name="connsiteX224" fmla="*/ 914019 w 1076325"/>
                <a:gd name="connsiteY224" fmla="*/ 1063847 h 1304925"/>
                <a:gd name="connsiteX225" fmla="*/ 914305 w 1076325"/>
                <a:gd name="connsiteY225" fmla="*/ 1023271 h 1304925"/>
                <a:gd name="connsiteX226" fmla="*/ 917258 w 1076325"/>
                <a:gd name="connsiteY226" fmla="*/ 992696 h 1304925"/>
                <a:gd name="connsiteX227" fmla="*/ 916972 w 1076325"/>
                <a:gd name="connsiteY227" fmla="*/ 964692 h 1304925"/>
                <a:gd name="connsiteX228" fmla="*/ 913733 w 1076325"/>
                <a:gd name="connsiteY228" fmla="*/ 934307 h 1304925"/>
                <a:gd name="connsiteX229" fmla="*/ 915067 w 1076325"/>
                <a:gd name="connsiteY229" fmla="*/ 908114 h 1304925"/>
                <a:gd name="connsiteX230" fmla="*/ 915067 w 1076325"/>
                <a:gd name="connsiteY230" fmla="*/ 892302 h 1304925"/>
                <a:gd name="connsiteX231" fmla="*/ 915353 w 1076325"/>
                <a:gd name="connsiteY231" fmla="*/ 830104 h 1304925"/>
                <a:gd name="connsiteX232" fmla="*/ 918115 w 1076325"/>
                <a:gd name="connsiteY232" fmla="*/ 808196 h 1304925"/>
                <a:gd name="connsiteX233" fmla="*/ 918401 w 1076325"/>
                <a:gd name="connsiteY233" fmla="*/ 713518 h 1304925"/>
                <a:gd name="connsiteX234" fmla="*/ 922687 w 1076325"/>
                <a:gd name="connsiteY234" fmla="*/ 677323 h 1304925"/>
                <a:gd name="connsiteX235" fmla="*/ 929735 w 1076325"/>
                <a:gd name="connsiteY235" fmla="*/ 659892 h 1304925"/>
                <a:gd name="connsiteX236" fmla="*/ 966597 w 1076325"/>
                <a:gd name="connsiteY236" fmla="*/ 630650 h 1304925"/>
                <a:gd name="connsiteX237" fmla="*/ 1057180 w 1076325"/>
                <a:gd name="connsiteY237" fmla="*/ 547783 h 1304925"/>
                <a:gd name="connsiteX238" fmla="*/ 1071277 w 1076325"/>
                <a:gd name="connsiteY238" fmla="*/ 527114 h 1304925"/>
                <a:gd name="connsiteX239" fmla="*/ 1073277 w 1076325"/>
                <a:gd name="connsiteY239" fmla="*/ 511493 h 1304925"/>
                <a:gd name="connsiteX240" fmla="*/ 1065085 w 1076325"/>
                <a:gd name="connsiteY240" fmla="*/ 491490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1076325" h="1304925">
                  <a:moveTo>
                    <a:pt x="175165" y="328517"/>
                  </a:moveTo>
                  <a:lnTo>
                    <a:pt x="193453" y="321564"/>
                  </a:lnTo>
                  <a:lnTo>
                    <a:pt x="225647" y="317849"/>
                  </a:lnTo>
                  <a:lnTo>
                    <a:pt x="262318" y="297085"/>
                  </a:lnTo>
                  <a:lnTo>
                    <a:pt x="325946" y="264795"/>
                  </a:lnTo>
                  <a:lnTo>
                    <a:pt x="411575" y="222314"/>
                  </a:lnTo>
                  <a:lnTo>
                    <a:pt x="443389" y="214979"/>
                  </a:lnTo>
                  <a:lnTo>
                    <a:pt x="489775" y="206407"/>
                  </a:lnTo>
                  <a:lnTo>
                    <a:pt x="514255" y="201454"/>
                  </a:lnTo>
                  <a:lnTo>
                    <a:pt x="538639" y="195263"/>
                  </a:lnTo>
                  <a:lnTo>
                    <a:pt x="555784" y="178499"/>
                  </a:lnTo>
                  <a:lnTo>
                    <a:pt x="574548" y="147828"/>
                  </a:lnTo>
                  <a:lnTo>
                    <a:pt x="578930" y="103442"/>
                  </a:lnTo>
                  <a:lnTo>
                    <a:pt x="571214" y="73533"/>
                  </a:lnTo>
                  <a:lnTo>
                    <a:pt x="555403" y="44196"/>
                  </a:lnTo>
                  <a:lnTo>
                    <a:pt x="527685" y="13240"/>
                  </a:lnTo>
                  <a:lnTo>
                    <a:pt x="510921" y="7144"/>
                  </a:lnTo>
                  <a:lnTo>
                    <a:pt x="488442" y="22670"/>
                  </a:lnTo>
                  <a:lnTo>
                    <a:pt x="485489" y="47625"/>
                  </a:lnTo>
                  <a:lnTo>
                    <a:pt x="374809" y="126302"/>
                  </a:lnTo>
                  <a:lnTo>
                    <a:pt x="305943" y="177641"/>
                  </a:lnTo>
                  <a:lnTo>
                    <a:pt x="242697" y="238411"/>
                  </a:lnTo>
                  <a:lnTo>
                    <a:pt x="185166" y="298323"/>
                  </a:lnTo>
                  <a:lnTo>
                    <a:pt x="156686" y="320802"/>
                  </a:lnTo>
                  <a:lnTo>
                    <a:pt x="156686" y="328136"/>
                  </a:lnTo>
                  <a:lnTo>
                    <a:pt x="163640" y="330613"/>
                  </a:lnTo>
                  <a:lnTo>
                    <a:pt x="175165" y="328517"/>
                  </a:lnTo>
                  <a:close/>
                  <a:moveTo>
                    <a:pt x="582454" y="534924"/>
                  </a:moveTo>
                  <a:lnTo>
                    <a:pt x="551307" y="571310"/>
                  </a:lnTo>
                  <a:lnTo>
                    <a:pt x="520541" y="608838"/>
                  </a:lnTo>
                  <a:lnTo>
                    <a:pt x="473297" y="651701"/>
                  </a:lnTo>
                  <a:lnTo>
                    <a:pt x="461200" y="665512"/>
                  </a:lnTo>
                  <a:lnTo>
                    <a:pt x="450914" y="662464"/>
                  </a:lnTo>
                  <a:lnTo>
                    <a:pt x="446342" y="653129"/>
                  </a:lnTo>
                  <a:lnTo>
                    <a:pt x="454724" y="620459"/>
                  </a:lnTo>
                  <a:lnTo>
                    <a:pt x="469106" y="557403"/>
                  </a:lnTo>
                  <a:lnTo>
                    <a:pt x="489109" y="501968"/>
                  </a:lnTo>
                  <a:lnTo>
                    <a:pt x="520446" y="451485"/>
                  </a:lnTo>
                  <a:lnTo>
                    <a:pt x="533781" y="428530"/>
                  </a:lnTo>
                  <a:lnTo>
                    <a:pt x="532257" y="408813"/>
                  </a:lnTo>
                  <a:lnTo>
                    <a:pt x="513112" y="380524"/>
                  </a:lnTo>
                  <a:lnTo>
                    <a:pt x="498920" y="365474"/>
                  </a:lnTo>
                  <a:lnTo>
                    <a:pt x="489395" y="347853"/>
                  </a:lnTo>
                  <a:lnTo>
                    <a:pt x="459676" y="327089"/>
                  </a:lnTo>
                  <a:lnTo>
                    <a:pt x="433959" y="313277"/>
                  </a:lnTo>
                  <a:lnTo>
                    <a:pt x="419195" y="311087"/>
                  </a:lnTo>
                  <a:lnTo>
                    <a:pt x="393859" y="326136"/>
                  </a:lnTo>
                  <a:lnTo>
                    <a:pt x="380143" y="359283"/>
                  </a:lnTo>
                  <a:lnTo>
                    <a:pt x="369856" y="392811"/>
                  </a:lnTo>
                  <a:lnTo>
                    <a:pt x="355187" y="414814"/>
                  </a:lnTo>
                  <a:lnTo>
                    <a:pt x="313563" y="455200"/>
                  </a:lnTo>
                  <a:lnTo>
                    <a:pt x="234410" y="512731"/>
                  </a:lnTo>
                  <a:lnTo>
                    <a:pt x="153257" y="565309"/>
                  </a:lnTo>
                  <a:lnTo>
                    <a:pt x="74962" y="609791"/>
                  </a:lnTo>
                  <a:lnTo>
                    <a:pt x="18193" y="644843"/>
                  </a:lnTo>
                  <a:lnTo>
                    <a:pt x="7144" y="655511"/>
                  </a:lnTo>
                  <a:lnTo>
                    <a:pt x="12002" y="663797"/>
                  </a:lnTo>
                  <a:lnTo>
                    <a:pt x="26765" y="676085"/>
                  </a:lnTo>
                  <a:lnTo>
                    <a:pt x="47054" y="690753"/>
                  </a:lnTo>
                  <a:lnTo>
                    <a:pt x="63818" y="698087"/>
                  </a:lnTo>
                  <a:lnTo>
                    <a:pt x="82296" y="705421"/>
                  </a:lnTo>
                  <a:lnTo>
                    <a:pt x="101537" y="702945"/>
                  </a:lnTo>
                  <a:lnTo>
                    <a:pt x="114967" y="702945"/>
                  </a:lnTo>
                  <a:lnTo>
                    <a:pt x="128492" y="710756"/>
                  </a:lnTo>
                  <a:lnTo>
                    <a:pt x="146495" y="707041"/>
                  </a:lnTo>
                  <a:lnTo>
                    <a:pt x="175832" y="692372"/>
                  </a:lnTo>
                  <a:lnTo>
                    <a:pt x="239459" y="635222"/>
                  </a:lnTo>
                  <a:lnTo>
                    <a:pt x="281083" y="590264"/>
                  </a:lnTo>
                  <a:lnTo>
                    <a:pt x="336042" y="539306"/>
                  </a:lnTo>
                  <a:lnTo>
                    <a:pt x="347948" y="534829"/>
                  </a:lnTo>
                  <a:lnTo>
                    <a:pt x="354521" y="542735"/>
                  </a:lnTo>
                  <a:lnTo>
                    <a:pt x="350425" y="617887"/>
                  </a:lnTo>
                  <a:lnTo>
                    <a:pt x="343091" y="639985"/>
                  </a:lnTo>
                  <a:lnTo>
                    <a:pt x="344329" y="676370"/>
                  </a:lnTo>
                  <a:lnTo>
                    <a:pt x="341948" y="775430"/>
                  </a:lnTo>
                  <a:lnTo>
                    <a:pt x="317468" y="804767"/>
                  </a:lnTo>
                  <a:lnTo>
                    <a:pt x="301847" y="802291"/>
                  </a:lnTo>
                  <a:lnTo>
                    <a:pt x="303848" y="791813"/>
                  </a:lnTo>
                  <a:lnTo>
                    <a:pt x="311182" y="784289"/>
                  </a:lnTo>
                  <a:lnTo>
                    <a:pt x="308039" y="759143"/>
                  </a:lnTo>
                  <a:lnTo>
                    <a:pt x="296990" y="730853"/>
                  </a:lnTo>
                  <a:lnTo>
                    <a:pt x="286417" y="727139"/>
                  </a:lnTo>
                  <a:lnTo>
                    <a:pt x="273558" y="731711"/>
                  </a:lnTo>
                  <a:lnTo>
                    <a:pt x="245364" y="771144"/>
                  </a:lnTo>
                  <a:lnTo>
                    <a:pt x="209741" y="815054"/>
                  </a:lnTo>
                  <a:lnTo>
                    <a:pt x="184214" y="846677"/>
                  </a:lnTo>
                  <a:lnTo>
                    <a:pt x="176403" y="871157"/>
                  </a:lnTo>
                  <a:lnTo>
                    <a:pt x="173926" y="897731"/>
                  </a:lnTo>
                  <a:lnTo>
                    <a:pt x="182690" y="929259"/>
                  </a:lnTo>
                  <a:lnTo>
                    <a:pt x="185928" y="949166"/>
                  </a:lnTo>
                  <a:lnTo>
                    <a:pt x="187738" y="964311"/>
                  </a:lnTo>
                  <a:lnTo>
                    <a:pt x="197644" y="982504"/>
                  </a:lnTo>
                  <a:lnTo>
                    <a:pt x="206407" y="989838"/>
                  </a:lnTo>
                  <a:lnTo>
                    <a:pt x="220980" y="988124"/>
                  </a:lnTo>
                  <a:lnTo>
                    <a:pt x="235934" y="977265"/>
                  </a:lnTo>
                  <a:lnTo>
                    <a:pt x="278035" y="937355"/>
                  </a:lnTo>
                  <a:lnTo>
                    <a:pt x="320612" y="895064"/>
                  </a:lnTo>
                  <a:lnTo>
                    <a:pt x="331946" y="892016"/>
                  </a:lnTo>
                  <a:lnTo>
                    <a:pt x="336995" y="898779"/>
                  </a:lnTo>
                  <a:lnTo>
                    <a:pt x="338614" y="928973"/>
                  </a:lnTo>
                  <a:lnTo>
                    <a:pt x="339090" y="961263"/>
                  </a:lnTo>
                  <a:lnTo>
                    <a:pt x="346329" y="971360"/>
                  </a:lnTo>
                  <a:lnTo>
                    <a:pt x="372047" y="984980"/>
                  </a:lnTo>
                  <a:lnTo>
                    <a:pt x="386239" y="993743"/>
                  </a:lnTo>
                  <a:lnTo>
                    <a:pt x="408432" y="993172"/>
                  </a:lnTo>
                  <a:lnTo>
                    <a:pt x="427006" y="987171"/>
                  </a:lnTo>
                  <a:lnTo>
                    <a:pt x="443103" y="974312"/>
                  </a:lnTo>
                  <a:lnTo>
                    <a:pt x="449866" y="962501"/>
                  </a:lnTo>
                  <a:lnTo>
                    <a:pt x="444341" y="943070"/>
                  </a:lnTo>
                  <a:lnTo>
                    <a:pt x="441103" y="925640"/>
                  </a:lnTo>
                  <a:lnTo>
                    <a:pt x="442436" y="907733"/>
                  </a:lnTo>
                  <a:lnTo>
                    <a:pt x="444817" y="889635"/>
                  </a:lnTo>
                  <a:lnTo>
                    <a:pt x="441579" y="861632"/>
                  </a:lnTo>
                  <a:lnTo>
                    <a:pt x="440246" y="825818"/>
                  </a:lnTo>
                  <a:lnTo>
                    <a:pt x="443293" y="801053"/>
                  </a:lnTo>
                  <a:lnTo>
                    <a:pt x="451199" y="779621"/>
                  </a:lnTo>
                  <a:lnTo>
                    <a:pt x="472631" y="751618"/>
                  </a:lnTo>
                  <a:lnTo>
                    <a:pt x="522923" y="685991"/>
                  </a:lnTo>
                  <a:lnTo>
                    <a:pt x="565595" y="622554"/>
                  </a:lnTo>
                  <a:lnTo>
                    <a:pt x="593598" y="573024"/>
                  </a:lnTo>
                  <a:lnTo>
                    <a:pt x="598170" y="554831"/>
                  </a:lnTo>
                  <a:lnTo>
                    <a:pt x="590836" y="533400"/>
                  </a:lnTo>
                  <a:lnTo>
                    <a:pt x="582454" y="534924"/>
                  </a:lnTo>
                  <a:close/>
                  <a:moveTo>
                    <a:pt x="1065085" y="491490"/>
                  </a:moveTo>
                  <a:lnTo>
                    <a:pt x="1041940" y="452057"/>
                  </a:lnTo>
                  <a:lnTo>
                    <a:pt x="1022223" y="425006"/>
                  </a:lnTo>
                  <a:lnTo>
                    <a:pt x="1020890" y="376428"/>
                  </a:lnTo>
                  <a:lnTo>
                    <a:pt x="1007745" y="366713"/>
                  </a:lnTo>
                  <a:lnTo>
                    <a:pt x="998792" y="374428"/>
                  </a:lnTo>
                  <a:lnTo>
                    <a:pt x="996029" y="421386"/>
                  </a:lnTo>
                  <a:lnTo>
                    <a:pt x="982123" y="458534"/>
                  </a:lnTo>
                  <a:lnTo>
                    <a:pt x="964216" y="496157"/>
                  </a:lnTo>
                  <a:lnTo>
                    <a:pt x="939546" y="523113"/>
                  </a:lnTo>
                  <a:lnTo>
                    <a:pt x="929831" y="529971"/>
                  </a:lnTo>
                  <a:lnTo>
                    <a:pt x="923354" y="523970"/>
                  </a:lnTo>
                  <a:lnTo>
                    <a:pt x="921639" y="506825"/>
                  </a:lnTo>
                  <a:lnTo>
                    <a:pt x="924116" y="457962"/>
                  </a:lnTo>
                  <a:lnTo>
                    <a:pt x="934593" y="387096"/>
                  </a:lnTo>
                  <a:lnTo>
                    <a:pt x="940975" y="329089"/>
                  </a:lnTo>
                  <a:lnTo>
                    <a:pt x="956120" y="270796"/>
                  </a:lnTo>
                  <a:lnTo>
                    <a:pt x="966788" y="190119"/>
                  </a:lnTo>
                  <a:lnTo>
                    <a:pt x="958596" y="151257"/>
                  </a:lnTo>
                  <a:lnTo>
                    <a:pt x="937355" y="115062"/>
                  </a:lnTo>
                  <a:lnTo>
                    <a:pt x="905066" y="85058"/>
                  </a:lnTo>
                  <a:lnTo>
                    <a:pt x="873252" y="73628"/>
                  </a:lnTo>
                  <a:lnTo>
                    <a:pt x="842867" y="62008"/>
                  </a:lnTo>
                  <a:lnTo>
                    <a:pt x="814864" y="55626"/>
                  </a:lnTo>
                  <a:lnTo>
                    <a:pt x="797433" y="71533"/>
                  </a:lnTo>
                  <a:lnTo>
                    <a:pt x="786860" y="95060"/>
                  </a:lnTo>
                  <a:lnTo>
                    <a:pt x="784670" y="132112"/>
                  </a:lnTo>
                  <a:lnTo>
                    <a:pt x="790670" y="166497"/>
                  </a:lnTo>
                  <a:lnTo>
                    <a:pt x="798481" y="201740"/>
                  </a:lnTo>
                  <a:lnTo>
                    <a:pt x="806291" y="245364"/>
                  </a:lnTo>
                  <a:lnTo>
                    <a:pt x="807815" y="312611"/>
                  </a:lnTo>
                  <a:lnTo>
                    <a:pt x="812006" y="389858"/>
                  </a:lnTo>
                  <a:lnTo>
                    <a:pt x="807434" y="425196"/>
                  </a:lnTo>
                  <a:lnTo>
                    <a:pt x="806196" y="552260"/>
                  </a:lnTo>
                  <a:lnTo>
                    <a:pt x="807149" y="615601"/>
                  </a:lnTo>
                  <a:lnTo>
                    <a:pt x="803339" y="647414"/>
                  </a:lnTo>
                  <a:lnTo>
                    <a:pt x="795433" y="657225"/>
                  </a:lnTo>
                  <a:lnTo>
                    <a:pt x="735044" y="698183"/>
                  </a:lnTo>
                  <a:lnTo>
                    <a:pt x="717328" y="707993"/>
                  </a:lnTo>
                  <a:lnTo>
                    <a:pt x="711613" y="704755"/>
                  </a:lnTo>
                  <a:lnTo>
                    <a:pt x="711137" y="695992"/>
                  </a:lnTo>
                  <a:lnTo>
                    <a:pt x="723233" y="676085"/>
                  </a:lnTo>
                  <a:lnTo>
                    <a:pt x="734282" y="656082"/>
                  </a:lnTo>
                  <a:lnTo>
                    <a:pt x="736092" y="619792"/>
                  </a:lnTo>
                  <a:lnTo>
                    <a:pt x="731520" y="591026"/>
                  </a:lnTo>
                  <a:lnTo>
                    <a:pt x="709232" y="554450"/>
                  </a:lnTo>
                  <a:lnTo>
                    <a:pt x="692468" y="527209"/>
                  </a:lnTo>
                  <a:lnTo>
                    <a:pt x="680657" y="503015"/>
                  </a:lnTo>
                  <a:lnTo>
                    <a:pt x="682276" y="480632"/>
                  </a:lnTo>
                  <a:lnTo>
                    <a:pt x="695134" y="449771"/>
                  </a:lnTo>
                  <a:lnTo>
                    <a:pt x="712184" y="403574"/>
                  </a:lnTo>
                  <a:lnTo>
                    <a:pt x="720566" y="362903"/>
                  </a:lnTo>
                  <a:lnTo>
                    <a:pt x="716471" y="324993"/>
                  </a:lnTo>
                  <a:lnTo>
                    <a:pt x="697421" y="292989"/>
                  </a:lnTo>
                  <a:lnTo>
                    <a:pt x="657416" y="250793"/>
                  </a:lnTo>
                  <a:lnTo>
                    <a:pt x="622554" y="225076"/>
                  </a:lnTo>
                  <a:lnTo>
                    <a:pt x="594265" y="211550"/>
                  </a:lnTo>
                  <a:lnTo>
                    <a:pt x="570833" y="213836"/>
                  </a:lnTo>
                  <a:lnTo>
                    <a:pt x="556927" y="226124"/>
                  </a:lnTo>
                  <a:lnTo>
                    <a:pt x="556355" y="249555"/>
                  </a:lnTo>
                  <a:lnTo>
                    <a:pt x="557593" y="261557"/>
                  </a:lnTo>
                  <a:lnTo>
                    <a:pt x="563690" y="280511"/>
                  </a:lnTo>
                  <a:lnTo>
                    <a:pt x="586645" y="329565"/>
                  </a:lnTo>
                  <a:lnTo>
                    <a:pt x="624268" y="383286"/>
                  </a:lnTo>
                  <a:lnTo>
                    <a:pt x="647414" y="413480"/>
                  </a:lnTo>
                  <a:lnTo>
                    <a:pt x="651605" y="431387"/>
                  </a:lnTo>
                  <a:lnTo>
                    <a:pt x="642938" y="477298"/>
                  </a:lnTo>
                  <a:lnTo>
                    <a:pt x="632365" y="500729"/>
                  </a:lnTo>
                  <a:lnTo>
                    <a:pt x="627793" y="526352"/>
                  </a:lnTo>
                  <a:lnTo>
                    <a:pt x="637508" y="561308"/>
                  </a:lnTo>
                  <a:lnTo>
                    <a:pt x="644843" y="598456"/>
                  </a:lnTo>
                  <a:lnTo>
                    <a:pt x="653225" y="633317"/>
                  </a:lnTo>
                  <a:lnTo>
                    <a:pt x="662273" y="667798"/>
                  </a:lnTo>
                  <a:lnTo>
                    <a:pt x="659321" y="701707"/>
                  </a:lnTo>
                  <a:lnTo>
                    <a:pt x="652082" y="729710"/>
                  </a:lnTo>
                  <a:lnTo>
                    <a:pt x="623507" y="782098"/>
                  </a:lnTo>
                  <a:lnTo>
                    <a:pt x="610457" y="809339"/>
                  </a:lnTo>
                  <a:lnTo>
                    <a:pt x="609886" y="826199"/>
                  </a:lnTo>
                  <a:lnTo>
                    <a:pt x="624268" y="844582"/>
                  </a:lnTo>
                  <a:lnTo>
                    <a:pt x="642461" y="852583"/>
                  </a:lnTo>
                  <a:lnTo>
                    <a:pt x="670179" y="853154"/>
                  </a:lnTo>
                  <a:lnTo>
                    <a:pt x="705041" y="842010"/>
                  </a:lnTo>
                  <a:lnTo>
                    <a:pt x="759047" y="800576"/>
                  </a:lnTo>
                  <a:lnTo>
                    <a:pt x="791909" y="767715"/>
                  </a:lnTo>
                  <a:lnTo>
                    <a:pt x="801053" y="766382"/>
                  </a:lnTo>
                  <a:lnTo>
                    <a:pt x="802291" y="776478"/>
                  </a:lnTo>
                  <a:lnTo>
                    <a:pt x="800481" y="902303"/>
                  </a:lnTo>
                  <a:lnTo>
                    <a:pt x="799529" y="1050608"/>
                  </a:lnTo>
                  <a:lnTo>
                    <a:pt x="798481" y="1238822"/>
                  </a:lnTo>
                  <a:lnTo>
                    <a:pt x="798957" y="1288352"/>
                  </a:lnTo>
                  <a:lnTo>
                    <a:pt x="808958" y="1301687"/>
                  </a:lnTo>
                  <a:lnTo>
                    <a:pt x="836485" y="1306068"/>
                  </a:lnTo>
                  <a:lnTo>
                    <a:pt x="845534" y="1303211"/>
                  </a:lnTo>
                  <a:lnTo>
                    <a:pt x="867537" y="1281017"/>
                  </a:lnTo>
                  <a:lnTo>
                    <a:pt x="889730" y="1246632"/>
                  </a:lnTo>
                  <a:lnTo>
                    <a:pt x="894017" y="1222153"/>
                  </a:lnTo>
                  <a:lnTo>
                    <a:pt x="900398" y="1199388"/>
                  </a:lnTo>
                  <a:lnTo>
                    <a:pt x="908209" y="1161002"/>
                  </a:lnTo>
                  <a:lnTo>
                    <a:pt x="912114" y="1127284"/>
                  </a:lnTo>
                  <a:lnTo>
                    <a:pt x="915829" y="1098233"/>
                  </a:lnTo>
                  <a:lnTo>
                    <a:pt x="919067" y="1072991"/>
                  </a:lnTo>
                  <a:lnTo>
                    <a:pt x="914019" y="1063847"/>
                  </a:lnTo>
                  <a:lnTo>
                    <a:pt x="914305" y="1023271"/>
                  </a:lnTo>
                  <a:lnTo>
                    <a:pt x="917258" y="992696"/>
                  </a:lnTo>
                  <a:lnTo>
                    <a:pt x="916972" y="964692"/>
                  </a:lnTo>
                  <a:lnTo>
                    <a:pt x="913733" y="934307"/>
                  </a:lnTo>
                  <a:lnTo>
                    <a:pt x="915067" y="908114"/>
                  </a:lnTo>
                  <a:lnTo>
                    <a:pt x="915067" y="892302"/>
                  </a:lnTo>
                  <a:lnTo>
                    <a:pt x="915353" y="830104"/>
                  </a:lnTo>
                  <a:lnTo>
                    <a:pt x="918115" y="808196"/>
                  </a:lnTo>
                  <a:lnTo>
                    <a:pt x="918401" y="713518"/>
                  </a:lnTo>
                  <a:lnTo>
                    <a:pt x="922687" y="677323"/>
                  </a:lnTo>
                  <a:lnTo>
                    <a:pt x="929735" y="659892"/>
                  </a:lnTo>
                  <a:lnTo>
                    <a:pt x="966597" y="630650"/>
                  </a:lnTo>
                  <a:lnTo>
                    <a:pt x="1057180" y="547783"/>
                  </a:lnTo>
                  <a:lnTo>
                    <a:pt x="1071277" y="527114"/>
                  </a:lnTo>
                  <a:lnTo>
                    <a:pt x="1073277" y="511493"/>
                  </a:lnTo>
                  <a:lnTo>
                    <a:pt x="1065085" y="491490"/>
                  </a:lnTo>
                  <a:close/>
                </a:path>
              </a:pathLst>
            </a:custGeom>
            <a:grpFill/>
            <a:ln w="9525" cap="flat">
              <a:noFill/>
              <a:prstDash val="solid"/>
              <a:miter/>
            </a:ln>
          </p:spPr>
          <p:txBody>
            <a:bodyPr rtlCol="0" anchor="ctr"/>
            <a:lstStyle/>
            <a:p>
              <a:endParaRPr lang="zh-CN" altLang="en-US">
                <a:latin typeface="+mj-lt"/>
                <a:ea typeface="+mn-ea"/>
              </a:endParaRPr>
            </a:p>
          </p:txBody>
        </p:sp>
        <p:sp>
          <p:nvSpPr>
            <p:cNvPr id="38" name="任意多边形: 形状 37">
              <a:extLst>
                <a:ext uri="{FF2B5EF4-FFF2-40B4-BE49-F238E27FC236}">
                  <a16:creationId xmlns:a16="http://schemas.microsoft.com/office/drawing/2014/main" id="{133A24FC-E419-4EC4-9D3D-1F12F2EDB744}"/>
                </a:ext>
              </a:extLst>
            </p:cNvPr>
            <p:cNvSpPr/>
            <p:nvPr/>
          </p:nvSpPr>
          <p:spPr>
            <a:xfrm>
              <a:off x="6085999" y="2786348"/>
              <a:ext cx="1209675" cy="1123950"/>
            </a:xfrm>
            <a:custGeom>
              <a:avLst/>
              <a:gdLst>
                <a:gd name="connsiteX0" fmla="*/ 1191958 w 1209675"/>
                <a:gd name="connsiteY0" fmla="*/ 861917 h 1123950"/>
                <a:gd name="connsiteX1" fmla="*/ 1167384 w 1209675"/>
                <a:gd name="connsiteY1" fmla="*/ 865251 h 1123950"/>
                <a:gd name="connsiteX2" fmla="*/ 1105376 w 1209675"/>
                <a:gd name="connsiteY2" fmla="*/ 872585 h 1123950"/>
                <a:gd name="connsiteX3" fmla="*/ 1033081 w 1209675"/>
                <a:gd name="connsiteY3" fmla="*/ 866394 h 1123950"/>
                <a:gd name="connsiteX4" fmla="*/ 1000506 w 1209675"/>
                <a:gd name="connsiteY4" fmla="*/ 860203 h 1123950"/>
                <a:gd name="connsiteX5" fmla="*/ 967835 w 1209675"/>
                <a:gd name="connsiteY5" fmla="*/ 846773 h 1123950"/>
                <a:gd name="connsiteX6" fmla="*/ 919163 w 1209675"/>
                <a:gd name="connsiteY6" fmla="*/ 817436 h 1123950"/>
                <a:gd name="connsiteX7" fmla="*/ 823341 w 1209675"/>
                <a:gd name="connsiteY7" fmla="*/ 741426 h 1123950"/>
                <a:gd name="connsiteX8" fmla="*/ 821626 w 1209675"/>
                <a:gd name="connsiteY8" fmla="*/ 734092 h 1123950"/>
                <a:gd name="connsiteX9" fmla="*/ 858869 w 1209675"/>
                <a:gd name="connsiteY9" fmla="*/ 664940 h 1123950"/>
                <a:gd name="connsiteX10" fmla="*/ 891921 w 1209675"/>
                <a:gd name="connsiteY10" fmla="*/ 609886 h 1123950"/>
                <a:gd name="connsiteX11" fmla="*/ 914019 w 1209675"/>
                <a:gd name="connsiteY11" fmla="*/ 586550 h 1123950"/>
                <a:gd name="connsiteX12" fmla="*/ 920591 w 1209675"/>
                <a:gd name="connsiteY12" fmla="*/ 557022 h 1123950"/>
                <a:gd name="connsiteX13" fmla="*/ 925449 w 1209675"/>
                <a:gd name="connsiteY13" fmla="*/ 550069 h 1123950"/>
                <a:gd name="connsiteX14" fmla="*/ 917257 w 1209675"/>
                <a:gd name="connsiteY14" fmla="*/ 532448 h 1123950"/>
                <a:gd name="connsiteX15" fmla="*/ 886682 w 1209675"/>
                <a:gd name="connsiteY15" fmla="*/ 505587 h 1123950"/>
                <a:gd name="connsiteX16" fmla="*/ 857345 w 1209675"/>
                <a:gd name="connsiteY16" fmla="*/ 493300 h 1123950"/>
                <a:gd name="connsiteX17" fmla="*/ 837343 w 1209675"/>
                <a:gd name="connsiteY17" fmla="*/ 485870 h 1123950"/>
                <a:gd name="connsiteX18" fmla="*/ 818579 w 1209675"/>
                <a:gd name="connsiteY18" fmla="*/ 486728 h 1123950"/>
                <a:gd name="connsiteX19" fmla="*/ 807530 w 1209675"/>
                <a:gd name="connsiteY19" fmla="*/ 491585 h 1123950"/>
                <a:gd name="connsiteX20" fmla="*/ 797719 w 1209675"/>
                <a:gd name="connsiteY20" fmla="*/ 491585 h 1123950"/>
                <a:gd name="connsiteX21" fmla="*/ 798957 w 1209675"/>
                <a:gd name="connsiteY21" fmla="*/ 463772 h 1123950"/>
                <a:gd name="connsiteX22" fmla="*/ 802576 w 1209675"/>
                <a:gd name="connsiteY22" fmla="*/ 432530 h 1123950"/>
                <a:gd name="connsiteX23" fmla="*/ 836485 w 1209675"/>
                <a:gd name="connsiteY23" fmla="*/ 359950 h 1123950"/>
                <a:gd name="connsiteX24" fmla="*/ 868204 w 1209675"/>
                <a:gd name="connsiteY24" fmla="*/ 293561 h 1123950"/>
                <a:gd name="connsiteX25" fmla="*/ 886587 w 1209675"/>
                <a:gd name="connsiteY25" fmla="*/ 256794 h 1123950"/>
                <a:gd name="connsiteX26" fmla="*/ 914305 w 1209675"/>
                <a:gd name="connsiteY26" fmla="*/ 234410 h 1123950"/>
                <a:gd name="connsiteX27" fmla="*/ 935069 w 1209675"/>
                <a:gd name="connsiteY27" fmla="*/ 223742 h 1123950"/>
                <a:gd name="connsiteX28" fmla="*/ 951833 w 1209675"/>
                <a:gd name="connsiteY28" fmla="*/ 211836 h 1123950"/>
                <a:gd name="connsiteX29" fmla="*/ 990600 w 1209675"/>
                <a:gd name="connsiteY29" fmla="*/ 184118 h 1123950"/>
                <a:gd name="connsiteX30" fmla="*/ 1000697 w 1209675"/>
                <a:gd name="connsiteY30" fmla="*/ 170688 h 1123950"/>
                <a:gd name="connsiteX31" fmla="*/ 998696 w 1209675"/>
                <a:gd name="connsiteY31" fmla="*/ 153448 h 1123950"/>
                <a:gd name="connsiteX32" fmla="*/ 968788 w 1209675"/>
                <a:gd name="connsiteY32" fmla="*/ 115919 h 1123950"/>
                <a:gd name="connsiteX33" fmla="*/ 952119 w 1209675"/>
                <a:gd name="connsiteY33" fmla="*/ 111347 h 1123950"/>
                <a:gd name="connsiteX34" fmla="*/ 943547 w 1209675"/>
                <a:gd name="connsiteY34" fmla="*/ 106871 h 1123950"/>
                <a:gd name="connsiteX35" fmla="*/ 938593 w 1209675"/>
                <a:gd name="connsiteY35" fmla="*/ 87630 h 1123950"/>
                <a:gd name="connsiteX36" fmla="*/ 919448 w 1209675"/>
                <a:gd name="connsiteY36" fmla="*/ 63151 h 1123950"/>
                <a:gd name="connsiteX37" fmla="*/ 888301 w 1209675"/>
                <a:gd name="connsiteY37" fmla="*/ 39053 h 1123950"/>
                <a:gd name="connsiteX38" fmla="*/ 836866 w 1209675"/>
                <a:gd name="connsiteY38" fmla="*/ 11716 h 1123950"/>
                <a:gd name="connsiteX39" fmla="*/ 815245 w 1209675"/>
                <a:gd name="connsiteY39" fmla="*/ 7144 h 1123950"/>
                <a:gd name="connsiteX40" fmla="*/ 795242 w 1209675"/>
                <a:gd name="connsiteY40" fmla="*/ 18288 h 1123950"/>
                <a:gd name="connsiteX41" fmla="*/ 791432 w 1209675"/>
                <a:gd name="connsiteY41" fmla="*/ 45720 h 1123950"/>
                <a:gd name="connsiteX42" fmla="*/ 793909 w 1209675"/>
                <a:gd name="connsiteY42" fmla="*/ 90583 h 1123950"/>
                <a:gd name="connsiteX43" fmla="*/ 781622 w 1209675"/>
                <a:gd name="connsiteY43" fmla="*/ 142018 h 1123950"/>
                <a:gd name="connsiteX44" fmla="*/ 767048 w 1209675"/>
                <a:gd name="connsiteY44" fmla="*/ 198406 h 1123950"/>
                <a:gd name="connsiteX45" fmla="*/ 736854 w 1209675"/>
                <a:gd name="connsiteY45" fmla="*/ 227743 h 1123950"/>
                <a:gd name="connsiteX46" fmla="*/ 720947 w 1209675"/>
                <a:gd name="connsiteY46" fmla="*/ 234791 h 1123950"/>
                <a:gd name="connsiteX47" fmla="*/ 664655 w 1209675"/>
                <a:gd name="connsiteY47" fmla="*/ 273939 h 1123950"/>
                <a:gd name="connsiteX48" fmla="*/ 604742 w 1209675"/>
                <a:gd name="connsiteY48" fmla="*/ 318230 h 1123950"/>
                <a:gd name="connsiteX49" fmla="*/ 545973 w 1209675"/>
                <a:gd name="connsiteY49" fmla="*/ 353663 h 1123950"/>
                <a:gd name="connsiteX50" fmla="*/ 496157 w 1209675"/>
                <a:gd name="connsiteY50" fmla="*/ 382334 h 1123950"/>
                <a:gd name="connsiteX51" fmla="*/ 498634 w 1209675"/>
                <a:gd name="connsiteY51" fmla="*/ 399098 h 1123950"/>
                <a:gd name="connsiteX52" fmla="*/ 520255 w 1209675"/>
                <a:gd name="connsiteY52" fmla="*/ 411385 h 1123950"/>
                <a:gd name="connsiteX53" fmla="*/ 535400 w 1209675"/>
                <a:gd name="connsiteY53" fmla="*/ 417481 h 1123950"/>
                <a:gd name="connsiteX54" fmla="*/ 561118 w 1209675"/>
                <a:gd name="connsiteY54" fmla="*/ 424434 h 1123950"/>
                <a:gd name="connsiteX55" fmla="*/ 580644 w 1209675"/>
                <a:gd name="connsiteY55" fmla="*/ 427006 h 1123950"/>
                <a:gd name="connsiteX56" fmla="*/ 597789 w 1209675"/>
                <a:gd name="connsiteY56" fmla="*/ 428244 h 1123950"/>
                <a:gd name="connsiteX57" fmla="*/ 619411 w 1209675"/>
                <a:gd name="connsiteY57" fmla="*/ 417576 h 1123950"/>
                <a:gd name="connsiteX58" fmla="*/ 638175 w 1209675"/>
                <a:gd name="connsiteY58" fmla="*/ 407765 h 1123950"/>
                <a:gd name="connsiteX59" fmla="*/ 703040 w 1209675"/>
                <a:gd name="connsiteY59" fmla="*/ 349853 h 1123950"/>
                <a:gd name="connsiteX60" fmla="*/ 717423 w 1209675"/>
                <a:gd name="connsiteY60" fmla="*/ 342519 h 1123950"/>
                <a:gd name="connsiteX61" fmla="*/ 720185 w 1209675"/>
                <a:gd name="connsiteY61" fmla="*/ 347663 h 1123950"/>
                <a:gd name="connsiteX62" fmla="*/ 716471 w 1209675"/>
                <a:gd name="connsiteY62" fmla="*/ 363569 h 1123950"/>
                <a:gd name="connsiteX63" fmla="*/ 701802 w 1209675"/>
                <a:gd name="connsiteY63" fmla="*/ 414147 h 1123950"/>
                <a:gd name="connsiteX64" fmla="*/ 681038 w 1209675"/>
                <a:gd name="connsiteY64" fmla="*/ 483870 h 1123950"/>
                <a:gd name="connsiteX65" fmla="*/ 663035 w 1209675"/>
                <a:gd name="connsiteY65" fmla="*/ 521875 h 1123950"/>
                <a:gd name="connsiteX66" fmla="*/ 663035 w 1209675"/>
                <a:gd name="connsiteY66" fmla="*/ 537782 h 1123950"/>
                <a:gd name="connsiteX67" fmla="*/ 668083 w 1209675"/>
                <a:gd name="connsiteY67" fmla="*/ 557117 h 1123950"/>
                <a:gd name="connsiteX68" fmla="*/ 677894 w 1209675"/>
                <a:gd name="connsiteY68" fmla="*/ 570167 h 1123950"/>
                <a:gd name="connsiteX69" fmla="*/ 692182 w 1209675"/>
                <a:gd name="connsiteY69" fmla="*/ 588455 h 1123950"/>
                <a:gd name="connsiteX70" fmla="*/ 708184 w 1209675"/>
                <a:gd name="connsiteY70" fmla="*/ 593408 h 1123950"/>
                <a:gd name="connsiteX71" fmla="*/ 718947 w 1209675"/>
                <a:gd name="connsiteY71" fmla="*/ 588836 h 1123950"/>
                <a:gd name="connsiteX72" fmla="*/ 742283 w 1209675"/>
                <a:gd name="connsiteY72" fmla="*/ 570833 h 1123950"/>
                <a:gd name="connsiteX73" fmla="*/ 758571 w 1209675"/>
                <a:gd name="connsiteY73" fmla="*/ 559784 h 1123950"/>
                <a:gd name="connsiteX74" fmla="*/ 772001 w 1209675"/>
                <a:gd name="connsiteY74" fmla="*/ 564833 h 1123950"/>
                <a:gd name="connsiteX75" fmla="*/ 774478 w 1209675"/>
                <a:gd name="connsiteY75" fmla="*/ 575786 h 1123950"/>
                <a:gd name="connsiteX76" fmla="*/ 766191 w 1209675"/>
                <a:gd name="connsiteY76" fmla="*/ 603885 h 1123950"/>
                <a:gd name="connsiteX77" fmla="*/ 727138 w 1209675"/>
                <a:gd name="connsiteY77" fmla="*/ 675323 h 1123950"/>
                <a:gd name="connsiteX78" fmla="*/ 720947 w 1209675"/>
                <a:gd name="connsiteY78" fmla="*/ 674084 h 1123950"/>
                <a:gd name="connsiteX79" fmla="*/ 688943 w 1209675"/>
                <a:gd name="connsiteY79" fmla="*/ 645509 h 1123950"/>
                <a:gd name="connsiteX80" fmla="*/ 668179 w 1209675"/>
                <a:gd name="connsiteY80" fmla="*/ 635699 h 1123950"/>
                <a:gd name="connsiteX81" fmla="*/ 628174 w 1209675"/>
                <a:gd name="connsiteY81" fmla="*/ 616839 h 1123950"/>
                <a:gd name="connsiteX82" fmla="*/ 611029 w 1209675"/>
                <a:gd name="connsiteY82" fmla="*/ 611124 h 1123950"/>
                <a:gd name="connsiteX83" fmla="*/ 591026 w 1209675"/>
                <a:gd name="connsiteY83" fmla="*/ 618458 h 1123950"/>
                <a:gd name="connsiteX84" fmla="*/ 591026 w 1209675"/>
                <a:gd name="connsiteY84" fmla="*/ 638080 h 1123950"/>
                <a:gd name="connsiteX85" fmla="*/ 600456 w 1209675"/>
                <a:gd name="connsiteY85" fmla="*/ 656558 h 1123950"/>
                <a:gd name="connsiteX86" fmla="*/ 633698 w 1209675"/>
                <a:gd name="connsiteY86" fmla="*/ 703517 h 1123950"/>
                <a:gd name="connsiteX87" fmla="*/ 652081 w 1209675"/>
                <a:gd name="connsiteY87" fmla="*/ 733616 h 1123950"/>
                <a:gd name="connsiteX88" fmla="*/ 669512 w 1209675"/>
                <a:gd name="connsiteY88" fmla="*/ 759333 h 1123950"/>
                <a:gd name="connsiteX89" fmla="*/ 675513 w 1209675"/>
                <a:gd name="connsiteY89" fmla="*/ 771144 h 1123950"/>
                <a:gd name="connsiteX90" fmla="*/ 671893 w 1209675"/>
                <a:gd name="connsiteY90" fmla="*/ 779717 h 1123950"/>
                <a:gd name="connsiteX91" fmla="*/ 654272 w 1209675"/>
                <a:gd name="connsiteY91" fmla="*/ 817340 h 1123950"/>
                <a:gd name="connsiteX92" fmla="*/ 582549 w 1209675"/>
                <a:gd name="connsiteY92" fmla="*/ 909733 h 1123950"/>
                <a:gd name="connsiteX93" fmla="*/ 542544 w 1209675"/>
                <a:gd name="connsiteY93" fmla="*/ 944213 h 1123950"/>
                <a:gd name="connsiteX94" fmla="*/ 496348 w 1209675"/>
                <a:gd name="connsiteY94" fmla="*/ 974122 h 1123950"/>
                <a:gd name="connsiteX95" fmla="*/ 455962 w 1209675"/>
                <a:gd name="connsiteY95" fmla="*/ 985457 h 1123950"/>
                <a:gd name="connsiteX96" fmla="*/ 435673 w 1209675"/>
                <a:gd name="connsiteY96" fmla="*/ 979551 h 1123950"/>
                <a:gd name="connsiteX97" fmla="*/ 425386 w 1209675"/>
                <a:gd name="connsiteY97" fmla="*/ 965454 h 1123950"/>
                <a:gd name="connsiteX98" fmla="*/ 428149 w 1209675"/>
                <a:gd name="connsiteY98" fmla="*/ 769715 h 1123950"/>
                <a:gd name="connsiteX99" fmla="*/ 433006 w 1209675"/>
                <a:gd name="connsiteY99" fmla="*/ 640080 h 1123950"/>
                <a:gd name="connsiteX100" fmla="*/ 445294 w 1209675"/>
                <a:gd name="connsiteY100" fmla="*/ 531495 h 1123950"/>
                <a:gd name="connsiteX101" fmla="*/ 467296 w 1209675"/>
                <a:gd name="connsiteY101" fmla="*/ 421767 h 1123950"/>
                <a:gd name="connsiteX102" fmla="*/ 475012 w 1209675"/>
                <a:gd name="connsiteY102" fmla="*/ 357569 h 1123950"/>
                <a:gd name="connsiteX103" fmla="*/ 487204 w 1209675"/>
                <a:gd name="connsiteY103" fmla="*/ 323660 h 1123950"/>
                <a:gd name="connsiteX104" fmla="*/ 524447 w 1209675"/>
                <a:gd name="connsiteY104" fmla="*/ 288512 h 1123950"/>
                <a:gd name="connsiteX105" fmla="*/ 569690 w 1209675"/>
                <a:gd name="connsiteY105" fmla="*/ 250889 h 1123950"/>
                <a:gd name="connsiteX106" fmla="*/ 599027 w 1209675"/>
                <a:gd name="connsiteY106" fmla="*/ 226314 h 1123950"/>
                <a:gd name="connsiteX107" fmla="*/ 600170 w 1209675"/>
                <a:gd name="connsiteY107" fmla="*/ 204692 h 1123950"/>
                <a:gd name="connsiteX108" fmla="*/ 569976 w 1209675"/>
                <a:gd name="connsiteY108" fmla="*/ 165545 h 1123950"/>
                <a:gd name="connsiteX109" fmla="*/ 560641 w 1209675"/>
                <a:gd name="connsiteY109" fmla="*/ 164306 h 1123950"/>
                <a:gd name="connsiteX110" fmla="*/ 548735 w 1209675"/>
                <a:gd name="connsiteY110" fmla="*/ 175260 h 1123950"/>
                <a:gd name="connsiteX111" fmla="*/ 540448 w 1209675"/>
                <a:gd name="connsiteY111" fmla="*/ 170402 h 1123950"/>
                <a:gd name="connsiteX112" fmla="*/ 547878 w 1209675"/>
                <a:gd name="connsiteY112" fmla="*/ 157258 h 1123950"/>
                <a:gd name="connsiteX113" fmla="*/ 539210 w 1209675"/>
                <a:gd name="connsiteY113" fmla="*/ 137255 h 1123950"/>
                <a:gd name="connsiteX114" fmla="*/ 489109 w 1209675"/>
                <a:gd name="connsiteY114" fmla="*/ 84582 h 1123950"/>
                <a:gd name="connsiteX115" fmla="*/ 435292 w 1209675"/>
                <a:gd name="connsiteY115" fmla="*/ 51626 h 1123950"/>
                <a:gd name="connsiteX116" fmla="*/ 420529 w 1209675"/>
                <a:gd name="connsiteY116" fmla="*/ 55340 h 1123950"/>
                <a:gd name="connsiteX117" fmla="*/ 396145 w 1209675"/>
                <a:gd name="connsiteY117" fmla="*/ 76105 h 1123950"/>
                <a:gd name="connsiteX118" fmla="*/ 392430 w 1209675"/>
                <a:gd name="connsiteY118" fmla="*/ 115729 h 1123950"/>
                <a:gd name="connsiteX119" fmla="*/ 384619 w 1209675"/>
                <a:gd name="connsiteY119" fmla="*/ 187928 h 1123950"/>
                <a:gd name="connsiteX120" fmla="*/ 373189 w 1209675"/>
                <a:gd name="connsiteY120" fmla="*/ 242507 h 1123950"/>
                <a:gd name="connsiteX121" fmla="*/ 270986 w 1209675"/>
                <a:gd name="connsiteY121" fmla="*/ 311658 h 1123950"/>
                <a:gd name="connsiteX122" fmla="*/ 241554 w 1209675"/>
                <a:gd name="connsiteY122" fmla="*/ 315278 h 1123950"/>
                <a:gd name="connsiteX123" fmla="*/ 219456 w 1209675"/>
                <a:gd name="connsiteY123" fmla="*/ 329946 h 1123950"/>
                <a:gd name="connsiteX124" fmla="*/ 221266 w 1209675"/>
                <a:gd name="connsiteY124" fmla="*/ 340900 h 1123950"/>
                <a:gd name="connsiteX125" fmla="*/ 247555 w 1209675"/>
                <a:gd name="connsiteY125" fmla="*/ 379571 h 1123950"/>
                <a:gd name="connsiteX126" fmla="*/ 284226 w 1209675"/>
                <a:gd name="connsiteY126" fmla="*/ 416433 h 1123950"/>
                <a:gd name="connsiteX127" fmla="*/ 305752 w 1209675"/>
                <a:gd name="connsiteY127" fmla="*/ 421386 h 1123950"/>
                <a:gd name="connsiteX128" fmla="*/ 321088 w 1209675"/>
                <a:gd name="connsiteY128" fmla="*/ 417576 h 1123950"/>
                <a:gd name="connsiteX129" fmla="*/ 335756 w 1209675"/>
                <a:gd name="connsiteY129" fmla="*/ 397955 h 1123950"/>
                <a:gd name="connsiteX130" fmla="*/ 348615 w 1209675"/>
                <a:gd name="connsiteY130" fmla="*/ 397955 h 1123950"/>
                <a:gd name="connsiteX131" fmla="*/ 345567 w 1209675"/>
                <a:gd name="connsiteY131" fmla="*/ 412718 h 1123950"/>
                <a:gd name="connsiteX132" fmla="*/ 340138 w 1209675"/>
                <a:gd name="connsiteY132" fmla="*/ 431197 h 1123950"/>
                <a:gd name="connsiteX133" fmla="*/ 334137 w 1209675"/>
                <a:gd name="connsiteY133" fmla="*/ 495586 h 1123950"/>
                <a:gd name="connsiteX134" fmla="*/ 321278 w 1209675"/>
                <a:gd name="connsiteY134" fmla="*/ 532257 h 1123950"/>
                <a:gd name="connsiteX135" fmla="*/ 275368 w 1209675"/>
                <a:gd name="connsiteY135" fmla="*/ 581787 h 1123950"/>
                <a:gd name="connsiteX136" fmla="*/ 224504 w 1209675"/>
                <a:gd name="connsiteY136" fmla="*/ 636746 h 1123950"/>
                <a:gd name="connsiteX137" fmla="*/ 165735 w 1209675"/>
                <a:gd name="connsiteY137" fmla="*/ 706660 h 1123950"/>
                <a:gd name="connsiteX138" fmla="*/ 101441 w 1209675"/>
                <a:gd name="connsiteY138" fmla="*/ 780193 h 1123950"/>
                <a:gd name="connsiteX139" fmla="*/ 78867 w 1209675"/>
                <a:gd name="connsiteY139" fmla="*/ 802196 h 1123950"/>
                <a:gd name="connsiteX140" fmla="*/ 56102 w 1209675"/>
                <a:gd name="connsiteY140" fmla="*/ 810101 h 1123950"/>
                <a:gd name="connsiteX141" fmla="*/ 11335 w 1209675"/>
                <a:gd name="connsiteY141" fmla="*/ 843248 h 1123950"/>
                <a:gd name="connsiteX142" fmla="*/ 7144 w 1209675"/>
                <a:gd name="connsiteY142" fmla="*/ 857345 h 1123950"/>
                <a:gd name="connsiteX143" fmla="*/ 10763 w 1209675"/>
                <a:gd name="connsiteY143" fmla="*/ 866585 h 1123950"/>
                <a:gd name="connsiteX144" fmla="*/ 52959 w 1209675"/>
                <a:gd name="connsiteY144" fmla="*/ 908971 h 1123950"/>
                <a:gd name="connsiteX145" fmla="*/ 77533 w 1209675"/>
                <a:gd name="connsiteY145" fmla="*/ 918210 h 1123950"/>
                <a:gd name="connsiteX146" fmla="*/ 106394 w 1209675"/>
                <a:gd name="connsiteY146" fmla="*/ 923735 h 1123950"/>
                <a:gd name="connsiteX147" fmla="*/ 121634 w 1209675"/>
                <a:gd name="connsiteY147" fmla="*/ 915067 h 1123950"/>
                <a:gd name="connsiteX148" fmla="*/ 179641 w 1209675"/>
                <a:gd name="connsiteY148" fmla="*/ 864299 h 1123950"/>
                <a:gd name="connsiteX149" fmla="*/ 215741 w 1209675"/>
                <a:gd name="connsiteY149" fmla="*/ 822008 h 1123950"/>
                <a:gd name="connsiteX150" fmla="*/ 230410 w 1209675"/>
                <a:gd name="connsiteY150" fmla="*/ 782955 h 1123950"/>
                <a:gd name="connsiteX151" fmla="*/ 254317 w 1209675"/>
                <a:gd name="connsiteY151" fmla="*/ 745617 h 1123950"/>
                <a:gd name="connsiteX152" fmla="*/ 283655 w 1209675"/>
                <a:gd name="connsiteY152" fmla="*/ 694658 h 1123950"/>
                <a:gd name="connsiteX153" fmla="*/ 311277 w 1209675"/>
                <a:gd name="connsiteY153" fmla="*/ 646176 h 1123950"/>
                <a:gd name="connsiteX154" fmla="*/ 319183 w 1209675"/>
                <a:gd name="connsiteY154" fmla="*/ 637032 h 1123950"/>
                <a:gd name="connsiteX155" fmla="*/ 327755 w 1209675"/>
                <a:gd name="connsiteY155" fmla="*/ 639509 h 1123950"/>
                <a:gd name="connsiteX156" fmla="*/ 323659 w 1209675"/>
                <a:gd name="connsiteY156" fmla="*/ 669322 h 1123950"/>
                <a:gd name="connsiteX157" fmla="*/ 312991 w 1209675"/>
                <a:gd name="connsiteY157" fmla="*/ 755904 h 1123950"/>
                <a:gd name="connsiteX158" fmla="*/ 309372 w 1209675"/>
                <a:gd name="connsiteY158" fmla="*/ 954977 h 1123950"/>
                <a:gd name="connsiteX159" fmla="*/ 302133 w 1209675"/>
                <a:gd name="connsiteY159" fmla="*/ 975360 h 1123950"/>
                <a:gd name="connsiteX160" fmla="*/ 288131 w 1209675"/>
                <a:gd name="connsiteY160" fmla="*/ 988124 h 1123950"/>
                <a:gd name="connsiteX161" fmla="*/ 262699 w 1209675"/>
                <a:gd name="connsiteY161" fmla="*/ 989362 h 1123950"/>
                <a:gd name="connsiteX162" fmla="*/ 232124 w 1209675"/>
                <a:gd name="connsiteY162" fmla="*/ 989362 h 1123950"/>
                <a:gd name="connsiteX163" fmla="*/ 187642 w 1209675"/>
                <a:gd name="connsiteY163" fmla="*/ 979361 h 1123950"/>
                <a:gd name="connsiteX164" fmla="*/ 174688 w 1209675"/>
                <a:gd name="connsiteY164" fmla="*/ 981456 h 1123950"/>
                <a:gd name="connsiteX165" fmla="*/ 152590 w 1209675"/>
                <a:gd name="connsiteY165" fmla="*/ 996220 h 1123950"/>
                <a:gd name="connsiteX166" fmla="*/ 153829 w 1209675"/>
                <a:gd name="connsiteY166" fmla="*/ 1008126 h 1123950"/>
                <a:gd name="connsiteX167" fmla="*/ 170974 w 1209675"/>
                <a:gd name="connsiteY167" fmla="*/ 1017842 h 1123950"/>
                <a:gd name="connsiteX168" fmla="*/ 195548 w 1209675"/>
                <a:gd name="connsiteY168" fmla="*/ 1028605 h 1123950"/>
                <a:gd name="connsiteX169" fmla="*/ 213836 w 1209675"/>
                <a:gd name="connsiteY169" fmla="*/ 1037082 h 1123950"/>
                <a:gd name="connsiteX170" fmla="*/ 234315 w 1209675"/>
                <a:gd name="connsiteY170" fmla="*/ 1045274 h 1123950"/>
                <a:gd name="connsiteX171" fmla="*/ 273177 w 1209675"/>
                <a:gd name="connsiteY171" fmla="*/ 1067372 h 1123950"/>
                <a:gd name="connsiteX172" fmla="*/ 297275 w 1209675"/>
                <a:gd name="connsiteY172" fmla="*/ 1080802 h 1123950"/>
                <a:gd name="connsiteX173" fmla="*/ 315563 w 1209675"/>
                <a:gd name="connsiteY173" fmla="*/ 1092994 h 1123950"/>
                <a:gd name="connsiteX174" fmla="*/ 336042 w 1209675"/>
                <a:gd name="connsiteY174" fmla="*/ 1108520 h 1123950"/>
                <a:gd name="connsiteX175" fmla="*/ 344233 w 1209675"/>
                <a:gd name="connsiteY175" fmla="*/ 1122807 h 1123950"/>
                <a:gd name="connsiteX176" fmla="*/ 359759 w 1209675"/>
                <a:gd name="connsiteY176" fmla="*/ 1125284 h 1123950"/>
                <a:gd name="connsiteX177" fmla="*/ 385477 w 1209675"/>
                <a:gd name="connsiteY177" fmla="*/ 1111663 h 1123950"/>
                <a:gd name="connsiteX178" fmla="*/ 418147 w 1209675"/>
                <a:gd name="connsiteY178" fmla="*/ 1073753 h 1123950"/>
                <a:gd name="connsiteX179" fmla="*/ 425482 w 1209675"/>
                <a:gd name="connsiteY179" fmla="*/ 1034510 h 1123950"/>
                <a:gd name="connsiteX180" fmla="*/ 432816 w 1209675"/>
                <a:gd name="connsiteY180" fmla="*/ 1032034 h 1123950"/>
                <a:gd name="connsiteX181" fmla="*/ 450913 w 1209675"/>
                <a:gd name="connsiteY181" fmla="*/ 1052894 h 1123950"/>
                <a:gd name="connsiteX182" fmla="*/ 470535 w 1209675"/>
                <a:gd name="connsiteY182" fmla="*/ 1070896 h 1123950"/>
                <a:gd name="connsiteX183" fmla="*/ 480250 w 1209675"/>
                <a:gd name="connsiteY183" fmla="*/ 1074515 h 1123950"/>
                <a:gd name="connsiteX184" fmla="*/ 495776 w 1209675"/>
                <a:gd name="connsiteY184" fmla="*/ 1072039 h 1123950"/>
                <a:gd name="connsiteX185" fmla="*/ 543211 w 1209675"/>
                <a:gd name="connsiteY185" fmla="*/ 1046417 h 1123950"/>
                <a:gd name="connsiteX186" fmla="*/ 615410 w 1209675"/>
                <a:gd name="connsiteY186" fmla="*/ 988886 h 1123950"/>
                <a:gd name="connsiteX187" fmla="*/ 700468 w 1209675"/>
                <a:gd name="connsiteY187" fmla="*/ 909447 h 1123950"/>
                <a:gd name="connsiteX188" fmla="*/ 736854 w 1209675"/>
                <a:gd name="connsiteY188" fmla="*/ 859536 h 1123950"/>
                <a:gd name="connsiteX189" fmla="*/ 745046 w 1209675"/>
                <a:gd name="connsiteY189" fmla="*/ 852964 h 1123950"/>
                <a:gd name="connsiteX190" fmla="*/ 757238 w 1209675"/>
                <a:gd name="connsiteY190" fmla="*/ 860393 h 1123950"/>
                <a:gd name="connsiteX191" fmla="*/ 798862 w 1209675"/>
                <a:gd name="connsiteY191" fmla="*/ 906399 h 1123950"/>
                <a:gd name="connsiteX192" fmla="*/ 836771 w 1209675"/>
                <a:gd name="connsiteY192" fmla="*/ 953738 h 1123950"/>
                <a:gd name="connsiteX193" fmla="*/ 859250 w 1209675"/>
                <a:gd name="connsiteY193" fmla="*/ 986409 h 1123950"/>
                <a:gd name="connsiteX194" fmla="*/ 876300 w 1209675"/>
                <a:gd name="connsiteY194" fmla="*/ 999839 h 1123950"/>
                <a:gd name="connsiteX195" fmla="*/ 890683 w 1209675"/>
                <a:gd name="connsiteY195" fmla="*/ 1002316 h 1123950"/>
                <a:gd name="connsiteX196" fmla="*/ 921734 w 1209675"/>
                <a:gd name="connsiteY196" fmla="*/ 1002697 h 1123950"/>
                <a:gd name="connsiteX197" fmla="*/ 963263 w 1209675"/>
                <a:gd name="connsiteY197" fmla="*/ 992410 h 1123950"/>
                <a:gd name="connsiteX198" fmla="*/ 1017937 w 1209675"/>
                <a:gd name="connsiteY198" fmla="*/ 974027 h 1123950"/>
                <a:gd name="connsiteX199" fmla="*/ 1079754 w 1209675"/>
                <a:gd name="connsiteY199" fmla="*/ 946214 h 1123950"/>
                <a:gd name="connsiteX200" fmla="*/ 1155573 w 1209675"/>
                <a:gd name="connsiteY200" fmla="*/ 910685 h 1123950"/>
                <a:gd name="connsiteX201" fmla="*/ 1196531 w 1209675"/>
                <a:gd name="connsiteY201" fmla="*/ 889064 h 1123950"/>
                <a:gd name="connsiteX202" fmla="*/ 1203865 w 1209675"/>
                <a:gd name="connsiteY202" fmla="*/ 873443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209675" h="1123950">
                  <a:moveTo>
                    <a:pt x="1191958" y="861917"/>
                  </a:moveTo>
                  <a:lnTo>
                    <a:pt x="1167384" y="865251"/>
                  </a:lnTo>
                  <a:lnTo>
                    <a:pt x="1105376" y="872585"/>
                  </a:lnTo>
                  <a:lnTo>
                    <a:pt x="1033081" y="866394"/>
                  </a:lnTo>
                  <a:lnTo>
                    <a:pt x="1000506" y="860203"/>
                  </a:lnTo>
                  <a:lnTo>
                    <a:pt x="967835" y="846773"/>
                  </a:lnTo>
                  <a:lnTo>
                    <a:pt x="919163" y="817436"/>
                  </a:lnTo>
                  <a:lnTo>
                    <a:pt x="823341" y="741426"/>
                  </a:lnTo>
                  <a:lnTo>
                    <a:pt x="821626" y="734092"/>
                  </a:lnTo>
                  <a:lnTo>
                    <a:pt x="858869" y="664940"/>
                  </a:lnTo>
                  <a:lnTo>
                    <a:pt x="891921" y="609886"/>
                  </a:lnTo>
                  <a:lnTo>
                    <a:pt x="914019" y="586550"/>
                  </a:lnTo>
                  <a:lnTo>
                    <a:pt x="920591" y="557022"/>
                  </a:lnTo>
                  <a:lnTo>
                    <a:pt x="925449" y="550069"/>
                  </a:lnTo>
                  <a:lnTo>
                    <a:pt x="917257" y="532448"/>
                  </a:lnTo>
                  <a:lnTo>
                    <a:pt x="886682" y="505587"/>
                  </a:lnTo>
                  <a:lnTo>
                    <a:pt x="857345" y="493300"/>
                  </a:lnTo>
                  <a:lnTo>
                    <a:pt x="837343" y="485870"/>
                  </a:lnTo>
                  <a:lnTo>
                    <a:pt x="818579" y="486728"/>
                  </a:lnTo>
                  <a:lnTo>
                    <a:pt x="807530" y="491585"/>
                  </a:lnTo>
                  <a:lnTo>
                    <a:pt x="797719" y="491585"/>
                  </a:lnTo>
                  <a:lnTo>
                    <a:pt x="798957" y="463772"/>
                  </a:lnTo>
                  <a:lnTo>
                    <a:pt x="802576" y="432530"/>
                  </a:lnTo>
                  <a:lnTo>
                    <a:pt x="836485" y="359950"/>
                  </a:lnTo>
                  <a:lnTo>
                    <a:pt x="868204" y="293561"/>
                  </a:lnTo>
                  <a:lnTo>
                    <a:pt x="886587" y="256794"/>
                  </a:lnTo>
                  <a:lnTo>
                    <a:pt x="914305" y="234410"/>
                  </a:lnTo>
                  <a:lnTo>
                    <a:pt x="935069" y="223742"/>
                  </a:lnTo>
                  <a:lnTo>
                    <a:pt x="951833" y="211836"/>
                  </a:lnTo>
                  <a:lnTo>
                    <a:pt x="990600" y="184118"/>
                  </a:lnTo>
                  <a:lnTo>
                    <a:pt x="1000697" y="170688"/>
                  </a:lnTo>
                  <a:lnTo>
                    <a:pt x="998696" y="153448"/>
                  </a:lnTo>
                  <a:lnTo>
                    <a:pt x="968788" y="115919"/>
                  </a:lnTo>
                  <a:lnTo>
                    <a:pt x="952119" y="111347"/>
                  </a:lnTo>
                  <a:lnTo>
                    <a:pt x="943547" y="106871"/>
                  </a:lnTo>
                  <a:lnTo>
                    <a:pt x="938593" y="87630"/>
                  </a:lnTo>
                  <a:lnTo>
                    <a:pt x="919448" y="63151"/>
                  </a:lnTo>
                  <a:lnTo>
                    <a:pt x="888301" y="39053"/>
                  </a:lnTo>
                  <a:lnTo>
                    <a:pt x="836866" y="11716"/>
                  </a:lnTo>
                  <a:lnTo>
                    <a:pt x="815245" y="7144"/>
                  </a:lnTo>
                  <a:lnTo>
                    <a:pt x="795242" y="18288"/>
                  </a:lnTo>
                  <a:lnTo>
                    <a:pt x="791432" y="45720"/>
                  </a:lnTo>
                  <a:lnTo>
                    <a:pt x="793909" y="90583"/>
                  </a:lnTo>
                  <a:lnTo>
                    <a:pt x="781622" y="142018"/>
                  </a:lnTo>
                  <a:lnTo>
                    <a:pt x="767048" y="198406"/>
                  </a:lnTo>
                  <a:lnTo>
                    <a:pt x="736854" y="227743"/>
                  </a:lnTo>
                  <a:lnTo>
                    <a:pt x="720947" y="234791"/>
                  </a:lnTo>
                  <a:lnTo>
                    <a:pt x="664655" y="273939"/>
                  </a:lnTo>
                  <a:lnTo>
                    <a:pt x="604742" y="318230"/>
                  </a:lnTo>
                  <a:lnTo>
                    <a:pt x="545973" y="353663"/>
                  </a:lnTo>
                  <a:lnTo>
                    <a:pt x="496157" y="382334"/>
                  </a:lnTo>
                  <a:lnTo>
                    <a:pt x="498634" y="399098"/>
                  </a:lnTo>
                  <a:lnTo>
                    <a:pt x="520255" y="411385"/>
                  </a:lnTo>
                  <a:lnTo>
                    <a:pt x="535400" y="417481"/>
                  </a:lnTo>
                  <a:lnTo>
                    <a:pt x="561118" y="424434"/>
                  </a:lnTo>
                  <a:lnTo>
                    <a:pt x="580644" y="427006"/>
                  </a:lnTo>
                  <a:lnTo>
                    <a:pt x="597789" y="428244"/>
                  </a:lnTo>
                  <a:lnTo>
                    <a:pt x="619411" y="417576"/>
                  </a:lnTo>
                  <a:lnTo>
                    <a:pt x="638175" y="407765"/>
                  </a:lnTo>
                  <a:lnTo>
                    <a:pt x="703040" y="349853"/>
                  </a:lnTo>
                  <a:lnTo>
                    <a:pt x="717423" y="342519"/>
                  </a:lnTo>
                  <a:lnTo>
                    <a:pt x="720185" y="347663"/>
                  </a:lnTo>
                  <a:lnTo>
                    <a:pt x="716471" y="363569"/>
                  </a:lnTo>
                  <a:lnTo>
                    <a:pt x="701802" y="414147"/>
                  </a:lnTo>
                  <a:lnTo>
                    <a:pt x="681038" y="483870"/>
                  </a:lnTo>
                  <a:lnTo>
                    <a:pt x="663035" y="521875"/>
                  </a:lnTo>
                  <a:lnTo>
                    <a:pt x="663035" y="537782"/>
                  </a:lnTo>
                  <a:lnTo>
                    <a:pt x="668083" y="557117"/>
                  </a:lnTo>
                  <a:lnTo>
                    <a:pt x="677894" y="570167"/>
                  </a:lnTo>
                  <a:lnTo>
                    <a:pt x="692182" y="588455"/>
                  </a:lnTo>
                  <a:lnTo>
                    <a:pt x="708184" y="593408"/>
                  </a:lnTo>
                  <a:lnTo>
                    <a:pt x="718947" y="588836"/>
                  </a:lnTo>
                  <a:lnTo>
                    <a:pt x="742283" y="570833"/>
                  </a:lnTo>
                  <a:lnTo>
                    <a:pt x="758571" y="559784"/>
                  </a:lnTo>
                  <a:lnTo>
                    <a:pt x="772001" y="564833"/>
                  </a:lnTo>
                  <a:lnTo>
                    <a:pt x="774478" y="575786"/>
                  </a:lnTo>
                  <a:lnTo>
                    <a:pt x="766191" y="603885"/>
                  </a:lnTo>
                  <a:lnTo>
                    <a:pt x="727138" y="675323"/>
                  </a:lnTo>
                  <a:lnTo>
                    <a:pt x="720947" y="674084"/>
                  </a:lnTo>
                  <a:lnTo>
                    <a:pt x="688943" y="645509"/>
                  </a:lnTo>
                  <a:lnTo>
                    <a:pt x="668179" y="635699"/>
                  </a:lnTo>
                  <a:lnTo>
                    <a:pt x="628174" y="616839"/>
                  </a:lnTo>
                  <a:lnTo>
                    <a:pt x="611029" y="611124"/>
                  </a:lnTo>
                  <a:lnTo>
                    <a:pt x="591026" y="618458"/>
                  </a:lnTo>
                  <a:lnTo>
                    <a:pt x="591026" y="638080"/>
                  </a:lnTo>
                  <a:lnTo>
                    <a:pt x="600456" y="656558"/>
                  </a:lnTo>
                  <a:lnTo>
                    <a:pt x="633698" y="703517"/>
                  </a:lnTo>
                  <a:lnTo>
                    <a:pt x="652081" y="733616"/>
                  </a:lnTo>
                  <a:lnTo>
                    <a:pt x="669512" y="759333"/>
                  </a:lnTo>
                  <a:lnTo>
                    <a:pt x="675513" y="771144"/>
                  </a:lnTo>
                  <a:lnTo>
                    <a:pt x="671893" y="779717"/>
                  </a:lnTo>
                  <a:lnTo>
                    <a:pt x="654272" y="817340"/>
                  </a:lnTo>
                  <a:lnTo>
                    <a:pt x="582549" y="909733"/>
                  </a:lnTo>
                  <a:lnTo>
                    <a:pt x="542544" y="944213"/>
                  </a:lnTo>
                  <a:lnTo>
                    <a:pt x="496348" y="974122"/>
                  </a:lnTo>
                  <a:lnTo>
                    <a:pt x="455962" y="985457"/>
                  </a:lnTo>
                  <a:lnTo>
                    <a:pt x="435673" y="979551"/>
                  </a:lnTo>
                  <a:lnTo>
                    <a:pt x="425386" y="965454"/>
                  </a:lnTo>
                  <a:lnTo>
                    <a:pt x="428149" y="769715"/>
                  </a:lnTo>
                  <a:lnTo>
                    <a:pt x="433006" y="640080"/>
                  </a:lnTo>
                  <a:lnTo>
                    <a:pt x="445294" y="531495"/>
                  </a:lnTo>
                  <a:lnTo>
                    <a:pt x="467296" y="421767"/>
                  </a:lnTo>
                  <a:lnTo>
                    <a:pt x="475012" y="357569"/>
                  </a:lnTo>
                  <a:lnTo>
                    <a:pt x="487204" y="323660"/>
                  </a:lnTo>
                  <a:lnTo>
                    <a:pt x="524447" y="288512"/>
                  </a:lnTo>
                  <a:lnTo>
                    <a:pt x="569690" y="250889"/>
                  </a:lnTo>
                  <a:lnTo>
                    <a:pt x="599027" y="226314"/>
                  </a:lnTo>
                  <a:lnTo>
                    <a:pt x="600170" y="204692"/>
                  </a:lnTo>
                  <a:lnTo>
                    <a:pt x="569976" y="165545"/>
                  </a:lnTo>
                  <a:lnTo>
                    <a:pt x="560641" y="164306"/>
                  </a:lnTo>
                  <a:lnTo>
                    <a:pt x="548735" y="175260"/>
                  </a:lnTo>
                  <a:lnTo>
                    <a:pt x="540448" y="170402"/>
                  </a:lnTo>
                  <a:lnTo>
                    <a:pt x="547878" y="157258"/>
                  </a:lnTo>
                  <a:lnTo>
                    <a:pt x="539210" y="137255"/>
                  </a:lnTo>
                  <a:lnTo>
                    <a:pt x="489109" y="84582"/>
                  </a:lnTo>
                  <a:lnTo>
                    <a:pt x="435292" y="51626"/>
                  </a:lnTo>
                  <a:lnTo>
                    <a:pt x="420529" y="55340"/>
                  </a:lnTo>
                  <a:lnTo>
                    <a:pt x="396145" y="76105"/>
                  </a:lnTo>
                  <a:lnTo>
                    <a:pt x="392430" y="115729"/>
                  </a:lnTo>
                  <a:lnTo>
                    <a:pt x="384619" y="187928"/>
                  </a:lnTo>
                  <a:lnTo>
                    <a:pt x="373189" y="242507"/>
                  </a:lnTo>
                  <a:lnTo>
                    <a:pt x="270986" y="311658"/>
                  </a:lnTo>
                  <a:lnTo>
                    <a:pt x="241554" y="315278"/>
                  </a:lnTo>
                  <a:lnTo>
                    <a:pt x="219456" y="329946"/>
                  </a:lnTo>
                  <a:lnTo>
                    <a:pt x="221266" y="340900"/>
                  </a:lnTo>
                  <a:lnTo>
                    <a:pt x="247555" y="379571"/>
                  </a:lnTo>
                  <a:lnTo>
                    <a:pt x="284226" y="416433"/>
                  </a:lnTo>
                  <a:lnTo>
                    <a:pt x="305752" y="421386"/>
                  </a:lnTo>
                  <a:lnTo>
                    <a:pt x="321088" y="417576"/>
                  </a:lnTo>
                  <a:lnTo>
                    <a:pt x="335756" y="397955"/>
                  </a:lnTo>
                  <a:lnTo>
                    <a:pt x="348615" y="397955"/>
                  </a:lnTo>
                  <a:lnTo>
                    <a:pt x="345567" y="412718"/>
                  </a:lnTo>
                  <a:lnTo>
                    <a:pt x="340138" y="431197"/>
                  </a:lnTo>
                  <a:lnTo>
                    <a:pt x="334137" y="495586"/>
                  </a:lnTo>
                  <a:lnTo>
                    <a:pt x="321278" y="532257"/>
                  </a:lnTo>
                  <a:lnTo>
                    <a:pt x="275368" y="581787"/>
                  </a:lnTo>
                  <a:lnTo>
                    <a:pt x="224504" y="636746"/>
                  </a:lnTo>
                  <a:lnTo>
                    <a:pt x="165735" y="706660"/>
                  </a:lnTo>
                  <a:lnTo>
                    <a:pt x="101441" y="780193"/>
                  </a:lnTo>
                  <a:lnTo>
                    <a:pt x="78867" y="802196"/>
                  </a:lnTo>
                  <a:lnTo>
                    <a:pt x="56102" y="810101"/>
                  </a:lnTo>
                  <a:lnTo>
                    <a:pt x="11335" y="843248"/>
                  </a:lnTo>
                  <a:lnTo>
                    <a:pt x="7144" y="857345"/>
                  </a:lnTo>
                  <a:lnTo>
                    <a:pt x="10763" y="866585"/>
                  </a:lnTo>
                  <a:lnTo>
                    <a:pt x="52959" y="908971"/>
                  </a:lnTo>
                  <a:lnTo>
                    <a:pt x="77533" y="918210"/>
                  </a:lnTo>
                  <a:lnTo>
                    <a:pt x="106394" y="923735"/>
                  </a:lnTo>
                  <a:lnTo>
                    <a:pt x="121634" y="915067"/>
                  </a:lnTo>
                  <a:lnTo>
                    <a:pt x="179641" y="864299"/>
                  </a:lnTo>
                  <a:lnTo>
                    <a:pt x="215741" y="822008"/>
                  </a:lnTo>
                  <a:lnTo>
                    <a:pt x="230410" y="782955"/>
                  </a:lnTo>
                  <a:lnTo>
                    <a:pt x="254317" y="745617"/>
                  </a:lnTo>
                  <a:lnTo>
                    <a:pt x="283655" y="694658"/>
                  </a:lnTo>
                  <a:lnTo>
                    <a:pt x="311277" y="646176"/>
                  </a:lnTo>
                  <a:lnTo>
                    <a:pt x="319183" y="637032"/>
                  </a:lnTo>
                  <a:lnTo>
                    <a:pt x="327755" y="639509"/>
                  </a:lnTo>
                  <a:lnTo>
                    <a:pt x="323659" y="669322"/>
                  </a:lnTo>
                  <a:lnTo>
                    <a:pt x="312991" y="755904"/>
                  </a:lnTo>
                  <a:lnTo>
                    <a:pt x="309372" y="954977"/>
                  </a:lnTo>
                  <a:lnTo>
                    <a:pt x="302133" y="975360"/>
                  </a:lnTo>
                  <a:lnTo>
                    <a:pt x="288131" y="988124"/>
                  </a:lnTo>
                  <a:lnTo>
                    <a:pt x="262699" y="989362"/>
                  </a:lnTo>
                  <a:lnTo>
                    <a:pt x="232124" y="989362"/>
                  </a:lnTo>
                  <a:lnTo>
                    <a:pt x="187642" y="979361"/>
                  </a:lnTo>
                  <a:lnTo>
                    <a:pt x="174688" y="981456"/>
                  </a:lnTo>
                  <a:lnTo>
                    <a:pt x="152590" y="996220"/>
                  </a:lnTo>
                  <a:lnTo>
                    <a:pt x="153829" y="1008126"/>
                  </a:lnTo>
                  <a:lnTo>
                    <a:pt x="170974" y="1017842"/>
                  </a:lnTo>
                  <a:lnTo>
                    <a:pt x="195548" y="1028605"/>
                  </a:lnTo>
                  <a:lnTo>
                    <a:pt x="213836" y="1037082"/>
                  </a:lnTo>
                  <a:lnTo>
                    <a:pt x="234315" y="1045274"/>
                  </a:lnTo>
                  <a:lnTo>
                    <a:pt x="273177" y="1067372"/>
                  </a:lnTo>
                  <a:lnTo>
                    <a:pt x="297275" y="1080802"/>
                  </a:lnTo>
                  <a:lnTo>
                    <a:pt x="315563" y="1092994"/>
                  </a:lnTo>
                  <a:lnTo>
                    <a:pt x="336042" y="1108520"/>
                  </a:lnTo>
                  <a:lnTo>
                    <a:pt x="344233" y="1122807"/>
                  </a:lnTo>
                  <a:lnTo>
                    <a:pt x="359759" y="1125284"/>
                  </a:lnTo>
                  <a:lnTo>
                    <a:pt x="385477" y="1111663"/>
                  </a:lnTo>
                  <a:lnTo>
                    <a:pt x="418147" y="1073753"/>
                  </a:lnTo>
                  <a:lnTo>
                    <a:pt x="425482" y="1034510"/>
                  </a:lnTo>
                  <a:lnTo>
                    <a:pt x="432816" y="1032034"/>
                  </a:lnTo>
                  <a:lnTo>
                    <a:pt x="450913" y="1052894"/>
                  </a:lnTo>
                  <a:lnTo>
                    <a:pt x="470535" y="1070896"/>
                  </a:lnTo>
                  <a:lnTo>
                    <a:pt x="480250" y="1074515"/>
                  </a:lnTo>
                  <a:lnTo>
                    <a:pt x="495776" y="1072039"/>
                  </a:lnTo>
                  <a:lnTo>
                    <a:pt x="543211" y="1046417"/>
                  </a:lnTo>
                  <a:lnTo>
                    <a:pt x="615410" y="988886"/>
                  </a:lnTo>
                  <a:lnTo>
                    <a:pt x="700468" y="909447"/>
                  </a:lnTo>
                  <a:lnTo>
                    <a:pt x="736854" y="859536"/>
                  </a:lnTo>
                  <a:lnTo>
                    <a:pt x="745046" y="852964"/>
                  </a:lnTo>
                  <a:lnTo>
                    <a:pt x="757238" y="860393"/>
                  </a:lnTo>
                  <a:lnTo>
                    <a:pt x="798862" y="906399"/>
                  </a:lnTo>
                  <a:lnTo>
                    <a:pt x="836771" y="953738"/>
                  </a:lnTo>
                  <a:lnTo>
                    <a:pt x="859250" y="986409"/>
                  </a:lnTo>
                  <a:lnTo>
                    <a:pt x="876300" y="999839"/>
                  </a:lnTo>
                  <a:lnTo>
                    <a:pt x="890683" y="1002316"/>
                  </a:lnTo>
                  <a:lnTo>
                    <a:pt x="921734" y="1002697"/>
                  </a:lnTo>
                  <a:lnTo>
                    <a:pt x="963263" y="992410"/>
                  </a:lnTo>
                  <a:lnTo>
                    <a:pt x="1017937" y="974027"/>
                  </a:lnTo>
                  <a:lnTo>
                    <a:pt x="1079754" y="946214"/>
                  </a:lnTo>
                  <a:lnTo>
                    <a:pt x="1155573" y="910685"/>
                  </a:lnTo>
                  <a:lnTo>
                    <a:pt x="1196531" y="889064"/>
                  </a:lnTo>
                  <a:lnTo>
                    <a:pt x="1203865" y="873443"/>
                  </a:lnTo>
                  <a:close/>
                </a:path>
              </a:pathLst>
            </a:custGeom>
            <a:grpFill/>
            <a:ln w="9525" cap="flat">
              <a:noFill/>
              <a:prstDash val="solid"/>
              <a:miter/>
            </a:ln>
          </p:spPr>
          <p:txBody>
            <a:bodyPr rtlCol="0" anchor="ctr"/>
            <a:lstStyle/>
            <a:p>
              <a:endParaRPr lang="zh-CN" altLang="en-US">
                <a:latin typeface="+mj-lt"/>
                <a:ea typeface="+mn-ea"/>
              </a:endParaRPr>
            </a:p>
          </p:txBody>
        </p:sp>
        <p:sp>
          <p:nvSpPr>
            <p:cNvPr id="39" name="任意多边形: 形状 38">
              <a:extLst>
                <a:ext uri="{FF2B5EF4-FFF2-40B4-BE49-F238E27FC236}">
                  <a16:creationId xmlns:a16="http://schemas.microsoft.com/office/drawing/2014/main" id="{5FBD1E38-D7A3-479B-85C8-20A4FB663E92}"/>
                </a:ext>
              </a:extLst>
            </p:cNvPr>
            <p:cNvSpPr/>
            <p:nvPr/>
          </p:nvSpPr>
          <p:spPr>
            <a:xfrm>
              <a:off x="7508653" y="2859310"/>
              <a:ext cx="1028700" cy="1076325"/>
            </a:xfrm>
            <a:custGeom>
              <a:avLst/>
              <a:gdLst>
                <a:gd name="connsiteX0" fmla="*/ 610648 w 1028700"/>
                <a:gd name="connsiteY0" fmla="*/ 545783 h 1076325"/>
                <a:gd name="connsiteX1" fmla="*/ 737330 w 1028700"/>
                <a:gd name="connsiteY1" fmla="*/ 469106 h 1076325"/>
                <a:gd name="connsiteX2" fmla="*/ 789241 w 1028700"/>
                <a:gd name="connsiteY2" fmla="*/ 447484 h 1076325"/>
                <a:gd name="connsiteX3" fmla="*/ 827818 w 1028700"/>
                <a:gd name="connsiteY3" fmla="*/ 432816 h 1076325"/>
                <a:gd name="connsiteX4" fmla="*/ 842486 w 1028700"/>
                <a:gd name="connsiteY4" fmla="*/ 409004 h 1076325"/>
                <a:gd name="connsiteX5" fmla="*/ 838676 w 1028700"/>
                <a:gd name="connsiteY5" fmla="*/ 385667 h 1076325"/>
                <a:gd name="connsiteX6" fmla="*/ 808768 w 1028700"/>
                <a:gd name="connsiteY6" fmla="*/ 358616 h 1076325"/>
                <a:gd name="connsiteX7" fmla="*/ 768382 w 1028700"/>
                <a:gd name="connsiteY7" fmla="*/ 343853 h 1076325"/>
                <a:gd name="connsiteX8" fmla="*/ 734092 w 1028700"/>
                <a:gd name="connsiteY8" fmla="*/ 347567 h 1076325"/>
                <a:gd name="connsiteX9" fmla="*/ 702755 w 1028700"/>
                <a:gd name="connsiteY9" fmla="*/ 362998 h 1076325"/>
                <a:gd name="connsiteX10" fmla="*/ 678942 w 1028700"/>
                <a:gd name="connsiteY10" fmla="*/ 394145 h 1076325"/>
                <a:gd name="connsiteX11" fmla="*/ 604457 w 1028700"/>
                <a:gd name="connsiteY11" fmla="*/ 445865 h 1076325"/>
                <a:gd name="connsiteX12" fmla="*/ 588836 w 1028700"/>
                <a:gd name="connsiteY12" fmla="*/ 452247 h 1076325"/>
                <a:gd name="connsiteX13" fmla="*/ 578930 w 1028700"/>
                <a:gd name="connsiteY13" fmla="*/ 439293 h 1076325"/>
                <a:gd name="connsiteX14" fmla="*/ 586359 w 1028700"/>
                <a:gd name="connsiteY14" fmla="*/ 344424 h 1076325"/>
                <a:gd name="connsiteX15" fmla="*/ 604742 w 1028700"/>
                <a:gd name="connsiteY15" fmla="*/ 258699 h 1076325"/>
                <a:gd name="connsiteX16" fmla="*/ 612743 w 1028700"/>
                <a:gd name="connsiteY16" fmla="*/ 213836 h 1076325"/>
                <a:gd name="connsiteX17" fmla="*/ 623792 w 1028700"/>
                <a:gd name="connsiteY17" fmla="*/ 191834 h 1076325"/>
                <a:gd name="connsiteX18" fmla="*/ 623792 w 1028700"/>
                <a:gd name="connsiteY18" fmla="*/ 163639 h 1076325"/>
                <a:gd name="connsiteX19" fmla="*/ 614553 w 1028700"/>
                <a:gd name="connsiteY19" fmla="*/ 136684 h 1076325"/>
                <a:gd name="connsiteX20" fmla="*/ 585788 w 1028700"/>
                <a:gd name="connsiteY20" fmla="*/ 107061 h 1076325"/>
                <a:gd name="connsiteX21" fmla="*/ 516541 w 1028700"/>
                <a:gd name="connsiteY21" fmla="*/ 52959 h 1076325"/>
                <a:gd name="connsiteX22" fmla="*/ 464344 w 1028700"/>
                <a:gd name="connsiteY22" fmla="*/ 11240 h 1076325"/>
                <a:gd name="connsiteX23" fmla="*/ 444532 w 1028700"/>
                <a:gd name="connsiteY23" fmla="*/ 7144 h 1076325"/>
                <a:gd name="connsiteX24" fmla="*/ 423100 w 1028700"/>
                <a:gd name="connsiteY24" fmla="*/ 29242 h 1076325"/>
                <a:gd name="connsiteX25" fmla="*/ 421291 w 1028700"/>
                <a:gd name="connsiteY25" fmla="*/ 57721 h 1076325"/>
                <a:gd name="connsiteX26" fmla="*/ 424625 w 1028700"/>
                <a:gd name="connsiteY26" fmla="*/ 79534 h 1076325"/>
                <a:gd name="connsiteX27" fmla="*/ 424910 w 1028700"/>
                <a:gd name="connsiteY27" fmla="*/ 95821 h 1076325"/>
                <a:gd name="connsiteX28" fmla="*/ 434816 w 1028700"/>
                <a:gd name="connsiteY28" fmla="*/ 132302 h 1076325"/>
                <a:gd name="connsiteX29" fmla="*/ 438626 w 1028700"/>
                <a:gd name="connsiteY29" fmla="*/ 265557 h 1076325"/>
                <a:gd name="connsiteX30" fmla="*/ 439484 w 1028700"/>
                <a:gd name="connsiteY30" fmla="*/ 350806 h 1076325"/>
                <a:gd name="connsiteX31" fmla="*/ 423863 w 1028700"/>
                <a:gd name="connsiteY31" fmla="*/ 482060 h 1076325"/>
                <a:gd name="connsiteX32" fmla="*/ 415100 w 1028700"/>
                <a:gd name="connsiteY32" fmla="*/ 539877 h 1076325"/>
                <a:gd name="connsiteX33" fmla="*/ 311563 w 1028700"/>
                <a:gd name="connsiteY33" fmla="*/ 601313 h 1076325"/>
                <a:gd name="connsiteX34" fmla="*/ 206216 w 1028700"/>
                <a:gd name="connsiteY34" fmla="*/ 662654 h 1076325"/>
                <a:gd name="connsiteX35" fmla="*/ 137065 w 1028700"/>
                <a:gd name="connsiteY35" fmla="*/ 691420 h 1076325"/>
                <a:gd name="connsiteX36" fmla="*/ 71533 w 1028700"/>
                <a:gd name="connsiteY36" fmla="*/ 702469 h 1076325"/>
                <a:gd name="connsiteX37" fmla="*/ 23146 w 1028700"/>
                <a:gd name="connsiteY37" fmla="*/ 715518 h 1076325"/>
                <a:gd name="connsiteX38" fmla="*/ 10287 w 1028700"/>
                <a:gd name="connsiteY38" fmla="*/ 732092 h 1076325"/>
                <a:gd name="connsiteX39" fmla="*/ 18859 w 1028700"/>
                <a:gd name="connsiteY39" fmla="*/ 754190 h 1076325"/>
                <a:gd name="connsiteX40" fmla="*/ 66104 w 1028700"/>
                <a:gd name="connsiteY40" fmla="*/ 785336 h 1076325"/>
                <a:gd name="connsiteX41" fmla="*/ 111443 w 1028700"/>
                <a:gd name="connsiteY41" fmla="*/ 819626 h 1076325"/>
                <a:gd name="connsiteX42" fmla="*/ 148114 w 1028700"/>
                <a:gd name="connsiteY42" fmla="*/ 841629 h 1076325"/>
                <a:gd name="connsiteX43" fmla="*/ 181833 w 1028700"/>
                <a:gd name="connsiteY43" fmla="*/ 852678 h 1076325"/>
                <a:gd name="connsiteX44" fmla="*/ 205645 w 1028700"/>
                <a:gd name="connsiteY44" fmla="*/ 847154 h 1076325"/>
                <a:gd name="connsiteX45" fmla="*/ 253175 w 1028700"/>
                <a:gd name="connsiteY45" fmla="*/ 805529 h 1076325"/>
                <a:gd name="connsiteX46" fmla="*/ 309182 w 1028700"/>
                <a:gd name="connsiteY46" fmla="*/ 756952 h 1076325"/>
                <a:gd name="connsiteX47" fmla="*/ 355187 w 1028700"/>
                <a:gd name="connsiteY47" fmla="*/ 721138 h 1076325"/>
                <a:gd name="connsiteX48" fmla="*/ 368046 w 1028700"/>
                <a:gd name="connsiteY48" fmla="*/ 717423 h 1076325"/>
                <a:gd name="connsiteX49" fmla="*/ 373666 w 1028700"/>
                <a:gd name="connsiteY49" fmla="*/ 729139 h 1076325"/>
                <a:gd name="connsiteX50" fmla="*/ 372904 w 1028700"/>
                <a:gd name="connsiteY50" fmla="*/ 749332 h 1076325"/>
                <a:gd name="connsiteX51" fmla="*/ 347758 w 1028700"/>
                <a:gd name="connsiteY51" fmla="*/ 796004 h 1076325"/>
                <a:gd name="connsiteX52" fmla="*/ 323850 w 1028700"/>
                <a:gd name="connsiteY52" fmla="*/ 838962 h 1076325"/>
                <a:gd name="connsiteX53" fmla="*/ 221552 w 1028700"/>
                <a:gd name="connsiteY53" fmla="*/ 943547 h 1076325"/>
                <a:gd name="connsiteX54" fmla="*/ 161544 w 1028700"/>
                <a:gd name="connsiteY54" fmla="*/ 982790 h 1076325"/>
                <a:gd name="connsiteX55" fmla="*/ 138113 w 1028700"/>
                <a:gd name="connsiteY55" fmla="*/ 991743 h 1076325"/>
                <a:gd name="connsiteX56" fmla="*/ 63722 w 1028700"/>
                <a:gd name="connsiteY56" fmla="*/ 1028414 h 1076325"/>
                <a:gd name="connsiteX57" fmla="*/ 23908 w 1028700"/>
                <a:gd name="connsiteY57" fmla="*/ 1044321 h 1076325"/>
                <a:gd name="connsiteX58" fmla="*/ 9620 w 1028700"/>
                <a:gd name="connsiteY58" fmla="*/ 1052894 h 1076325"/>
                <a:gd name="connsiteX59" fmla="*/ 7144 w 1028700"/>
                <a:gd name="connsiteY59" fmla="*/ 1063371 h 1076325"/>
                <a:gd name="connsiteX60" fmla="*/ 16288 w 1028700"/>
                <a:gd name="connsiteY60" fmla="*/ 1072325 h 1076325"/>
                <a:gd name="connsiteX61" fmla="*/ 102013 w 1028700"/>
                <a:gd name="connsiteY61" fmla="*/ 1075468 h 1076325"/>
                <a:gd name="connsiteX62" fmla="*/ 171165 w 1028700"/>
                <a:gd name="connsiteY62" fmla="*/ 1070515 h 1076325"/>
                <a:gd name="connsiteX63" fmla="*/ 224409 w 1028700"/>
                <a:gd name="connsiteY63" fmla="*/ 1055942 h 1076325"/>
                <a:gd name="connsiteX64" fmla="*/ 266033 w 1028700"/>
                <a:gd name="connsiteY64" fmla="*/ 1038130 h 1076325"/>
                <a:gd name="connsiteX65" fmla="*/ 307086 w 1028700"/>
                <a:gd name="connsiteY65" fmla="*/ 1014222 h 1076325"/>
                <a:gd name="connsiteX66" fmla="*/ 371666 w 1028700"/>
                <a:gd name="connsiteY66" fmla="*/ 955739 h 1076325"/>
                <a:gd name="connsiteX67" fmla="*/ 431292 w 1028700"/>
                <a:gd name="connsiteY67" fmla="*/ 872109 h 1076325"/>
                <a:gd name="connsiteX68" fmla="*/ 489966 w 1028700"/>
                <a:gd name="connsiteY68" fmla="*/ 747236 h 1076325"/>
                <a:gd name="connsiteX69" fmla="*/ 537115 w 1028700"/>
                <a:gd name="connsiteY69" fmla="*/ 601028 h 1076325"/>
                <a:gd name="connsiteX70" fmla="*/ 548164 w 1028700"/>
                <a:gd name="connsiteY70" fmla="*/ 587026 h 1076325"/>
                <a:gd name="connsiteX71" fmla="*/ 577501 w 1028700"/>
                <a:gd name="connsiteY71" fmla="*/ 569595 h 1076325"/>
                <a:gd name="connsiteX72" fmla="*/ 610648 w 1028700"/>
                <a:gd name="connsiteY72" fmla="*/ 545783 h 1076325"/>
                <a:gd name="connsiteX73" fmla="*/ 1021175 w 1028700"/>
                <a:gd name="connsiteY73" fmla="*/ 918401 h 1076325"/>
                <a:gd name="connsiteX74" fmla="*/ 1001839 w 1028700"/>
                <a:gd name="connsiteY74" fmla="*/ 907066 h 1076325"/>
                <a:gd name="connsiteX75" fmla="*/ 958977 w 1028700"/>
                <a:gd name="connsiteY75" fmla="*/ 904018 h 1076325"/>
                <a:gd name="connsiteX76" fmla="*/ 918877 w 1028700"/>
                <a:gd name="connsiteY76" fmla="*/ 901256 h 1076325"/>
                <a:gd name="connsiteX77" fmla="*/ 874490 w 1028700"/>
                <a:gd name="connsiteY77" fmla="*/ 888397 h 1076325"/>
                <a:gd name="connsiteX78" fmla="*/ 830675 w 1028700"/>
                <a:gd name="connsiteY78" fmla="*/ 872490 h 1076325"/>
                <a:gd name="connsiteX79" fmla="*/ 793814 w 1028700"/>
                <a:gd name="connsiteY79" fmla="*/ 853059 h 1076325"/>
                <a:gd name="connsiteX80" fmla="*/ 742665 w 1028700"/>
                <a:gd name="connsiteY80" fmla="*/ 813245 h 1076325"/>
                <a:gd name="connsiteX81" fmla="*/ 681514 w 1028700"/>
                <a:gd name="connsiteY81" fmla="*/ 751904 h 1076325"/>
                <a:gd name="connsiteX82" fmla="*/ 642175 w 1028700"/>
                <a:gd name="connsiteY82" fmla="*/ 696278 h 1076325"/>
                <a:gd name="connsiteX83" fmla="*/ 621887 w 1028700"/>
                <a:gd name="connsiteY83" fmla="*/ 665321 h 1076325"/>
                <a:gd name="connsiteX84" fmla="*/ 607505 w 1028700"/>
                <a:gd name="connsiteY84" fmla="*/ 649129 h 1076325"/>
                <a:gd name="connsiteX85" fmla="*/ 597408 w 1028700"/>
                <a:gd name="connsiteY85" fmla="*/ 640271 h 1076325"/>
                <a:gd name="connsiteX86" fmla="*/ 585025 w 1028700"/>
                <a:gd name="connsiteY86" fmla="*/ 638366 h 1076325"/>
                <a:gd name="connsiteX87" fmla="*/ 572643 w 1028700"/>
                <a:gd name="connsiteY87" fmla="*/ 640271 h 1076325"/>
                <a:gd name="connsiteX88" fmla="*/ 556927 w 1028700"/>
                <a:gd name="connsiteY88" fmla="*/ 656463 h 1076325"/>
                <a:gd name="connsiteX89" fmla="*/ 557593 w 1028700"/>
                <a:gd name="connsiteY89" fmla="*/ 671798 h 1076325"/>
                <a:gd name="connsiteX90" fmla="*/ 565975 w 1028700"/>
                <a:gd name="connsiteY90" fmla="*/ 688943 h 1076325"/>
                <a:gd name="connsiteX91" fmla="*/ 579215 w 1028700"/>
                <a:gd name="connsiteY91" fmla="*/ 725043 h 1076325"/>
                <a:gd name="connsiteX92" fmla="*/ 593693 w 1028700"/>
                <a:gd name="connsiteY92" fmla="*/ 760381 h 1076325"/>
                <a:gd name="connsiteX93" fmla="*/ 617220 w 1028700"/>
                <a:gd name="connsiteY93" fmla="*/ 813054 h 1076325"/>
                <a:gd name="connsiteX94" fmla="*/ 644557 w 1028700"/>
                <a:gd name="connsiteY94" fmla="*/ 867537 h 1076325"/>
                <a:gd name="connsiteX95" fmla="*/ 662178 w 1028700"/>
                <a:gd name="connsiteY95" fmla="*/ 908495 h 1076325"/>
                <a:gd name="connsiteX96" fmla="*/ 688753 w 1028700"/>
                <a:gd name="connsiteY96" fmla="*/ 962406 h 1076325"/>
                <a:gd name="connsiteX97" fmla="*/ 698849 w 1028700"/>
                <a:gd name="connsiteY97" fmla="*/ 988981 h 1076325"/>
                <a:gd name="connsiteX98" fmla="*/ 708660 w 1028700"/>
                <a:gd name="connsiteY98" fmla="*/ 1006316 h 1076325"/>
                <a:gd name="connsiteX99" fmla="*/ 725805 w 1028700"/>
                <a:gd name="connsiteY99" fmla="*/ 1020985 h 1076325"/>
                <a:gd name="connsiteX100" fmla="*/ 741140 w 1028700"/>
                <a:gd name="connsiteY100" fmla="*/ 1028986 h 1076325"/>
                <a:gd name="connsiteX101" fmla="*/ 757904 w 1028700"/>
                <a:gd name="connsiteY101" fmla="*/ 1040606 h 1076325"/>
                <a:gd name="connsiteX102" fmla="*/ 776574 w 1028700"/>
                <a:gd name="connsiteY102" fmla="*/ 1039940 h 1076325"/>
                <a:gd name="connsiteX103" fmla="*/ 797147 w 1028700"/>
                <a:gd name="connsiteY103" fmla="*/ 1032034 h 1076325"/>
                <a:gd name="connsiteX104" fmla="*/ 828104 w 1028700"/>
                <a:gd name="connsiteY104" fmla="*/ 1015556 h 1076325"/>
                <a:gd name="connsiteX105" fmla="*/ 864489 w 1028700"/>
                <a:gd name="connsiteY105" fmla="*/ 1004792 h 1076325"/>
                <a:gd name="connsiteX106" fmla="*/ 889730 w 1028700"/>
                <a:gd name="connsiteY106" fmla="*/ 993076 h 1076325"/>
                <a:gd name="connsiteX107" fmla="*/ 926306 w 1028700"/>
                <a:gd name="connsiteY107" fmla="*/ 975932 h 1076325"/>
                <a:gd name="connsiteX108" fmla="*/ 962692 w 1028700"/>
                <a:gd name="connsiteY108" fmla="*/ 965454 h 1076325"/>
                <a:gd name="connsiteX109" fmla="*/ 992981 w 1028700"/>
                <a:gd name="connsiteY109" fmla="*/ 954024 h 1076325"/>
                <a:gd name="connsiteX110" fmla="*/ 1011936 w 1028700"/>
                <a:gd name="connsiteY110" fmla="*/ 942975 h 1076325"/>
                <a:gd name="connsiteX111" fmla="*/ 1025557 w 1028700"/>
                <a:gd name="connsiteY111" fmla="*/ 931831 h 1076325"/>
                <a:gd name="connsiteX112" fmla="*/ 1021175 w 1028700"/>
                <a:gd name="connsiteY112" fmla="*/ 918401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028700" h="1076325">
                  <a:moveTo>
                    <a:pt x="610648" y="545783"/>
                  </a:moveTo>
                  <a:lnTo>
                    <a:pt x="737330" y="469106"/>
                  </a:lnTo>
                  <a:lnTo>
                    <a:pt x="789241" y="447484"/>
                  </a:lnTo>
                  <a:lnTo>
                    <a:pt x="827818" y="432816"/>
                  </a:lnTo>
                  <a:lnTo>
                    <a:pt x="842486" y="409004"/>
                  </a:lnTo>
                  <a:lnTo>
                    <a:pt x="838676" y="385667"/>
                  </a:lnTo>
                  <a:lnTo>
                    <a:pt x="808768" y="358616"/>
                  </a:lnTo>
                  <a:lnTo>
                    <a:pt x="768382" y="343853"/>
                  </a:lnTo>
                  <a:lnTo>
                    <a:pt x="734092" y="347567"/>
                  </a:lnTo>
                  <a:lnTo>
                    <a:pt x="702755" y="362998"/>
                  </a:lnTo>
                  <a:lnTo>
                    <a:pt x="678942" y="394145"/>
                  </a:lnTo>
                  <a:lnTo>
                    <a:pt x="604457" y="445865"/>
                  </a:lnTo>
                  <a:lnTo>
                    <a:pt x="588836" y="452247"/>
                  </a:lnTo>
                  <a:lnTo>
                    <a:pt x="578930" y="439293"/>
                  </a:lnTo>
                  <a:lnTo>
                    <a:pt x="586359" y="344424"/>
                  </a:lnTo>
                  <a:lnTo>
                    <a:pt x="604742" y="258699"/>
                  </a:lnTo>
                  <a:lnTo>
                    <a:pt x="612743" y="213836"/>
                  </a:lnTo>
                  <a:lnTo>
                    <a:pt x="623792" y="191834"/>
                  </a:lnTo>
                  <a:lnTo>
                    <a:pt x="623792" y="163639"/>
                  </a:lnTo>
                  <a:lnTo>
                    <a:pt x="614553" y="136684"/>
                  </a:lnTo>
                  <a:lnTo>
                    <a:pt x="585788" y="107061"/>
                  </a:lnTo>
                  <a:lnTo>
                    <a:pt x="516541" y="52959"/>
                  </a:lnTo>
                  <a:lnTo>
                    <a:pt x="464344" y="11240"/>
                  </a:lnTo>
                  <a:lnTo>
                    <a:pt x="444532" y="7144"/>
                  </a:lnTo>
                  <a:lnTo>
                    <a:pt x="423100" y="29242"/>
                  </a:lnTo>
                  <a:lnTo>
                    <a:pt x="421291" y="57721"/>
                  </a:lnTo>
                  <a:lnTo>
                    <a:pt x="424625" y="79534"/>
                  </a:lnTo>
                  <a:lnTo>
                    <a:pt x="424910" y="95821"/>
                  </a:lnTo>
                  <a:lnTo>
                    <a:pt x="434816" y="132302"/>
                  </a:lnTo>
                  <a:lnTo>
                    <a:pt x="438626" y="265557"/>
                  </a:lnTo>
                  <a:lnTo>
                    <a:pt x="439484" y="350806"/>
                  </a:lnTo>
                  <a:lnTo>
                    <a:pt x="423863" y="482060"/>
                  </a:lnTo>
                  <a:lnTo>
                    <a:pt x="415100" y="539877"/>
                  </a:lnTo>
                  <a:lnTo>
                    <a:pt x="311563" y="601313"/>
                  </a:lnTo>
                  <a:lnTo>
                    <a:pt x="206216" y="662654"/>
                  </a:lnTo>
                  <a:lnTo>
                    <a:pt x="137065" y="691420"/>
                  </a:lnTo>
                  <a:lnTo>
                    <a:pt x="71533" y="702469"/>
                  </a:lnTo>
                  <a:lnTo>
                    <a:pt x="23146" y="715518"/>
                  </a:lnTo>
                  <a:lnTo>
                    <a:pt x="10287" y="732092"/>
                  </a:lnTo>
                  <a:lnTo>
                    <a:pt x="18859" y="754190"/>
                  </a:lnTo>
                  <a:lnTo>
                    <a:pt x="66104" y="785336"/>
                  </a:lnTo>
                  <a:lnTo>
                    <a:pt x="111443" y="819626"/>
                  </a:lnTo>
                  <a:lnTo>
                    <a:pt x="148114" y="841629"/>
                  </a:lnTo>
                  <a:lnTo>
                    <a:pt x="181833" y="852678"/>
                  </a:lnTo>
                  <a:lnTo>
                    <a:pt x="205645" y="847154"/>
                  </a:lnTo>
                  <a:lnTo>
                    <a:pt x="253175" y="805529"/>
                  </a:lnTo>
                  <a:lnTo>
                    <a:pt x="309182" y="756952"/>
                  </a:lnTo>
                  <a:lnTo>
                    <a:pt x="355187" y="721138"/>
                  </a:lnTo>
                  <a:lnTo>
                    <a:pt x="368046" y="717423"/>
                  </a:lnTo>
                  <a:lnTo>
                    <a:pt x="373666" y="729139"/>
                  </a:lnTo>
                  <a:lnTo>
                    <a:pt x="372904" y="749332"/>
                  </a:lnTo>
                  <a:lnTo>
                    <a:pt x="347758" y="796004"/>
                  </a:lnTo>
                  <a:lnTo>
                    <a:pt x="323850" y="838962"/>
                  </a:lnTo>
                  <a:lnTo>
                    <a:pt x="221552" y="943547"/>
                  </a:lnTo>
                  <a:lnTo>
                    <a:pt x="161544" y="982790"/>
                  </a:lnTo>
                  <a:lnTo>
                    <a:pt x="138113" y="991743"/>
                  </a:lnTo>
                  <a:lnTo>
                    <a:pt x="63722" y="1028414"/>
                  </a:lnTo>
                  <a:lnTo>
                    <a:pt x="23908" y="1044321"/>
                  </a:lnTo>
                  <a:lnTo>
                    <a:pt x="9620" y="1052894"/>
                  </a:lnTo>
                  <a:lnTo>
                    <a:pt x="7144" y="1063371"/>
                  </a:lnTo>
                  <a:lnTo>
                    <a:pt x="16288" y="1072325"/>
                  </a:lnTo>
                  <a:lnTo>
                    <a:pt x="102013" y="1075468"/>
                  </a:lnTo>
                  <a:lnTo>
                    <a:pt x="171165" y="1070515"/>
                  </a:lnTo>
                  <a:lnTo>
                    <a:pt x="224409" y="1055942"/>
                  </a:lnTo>
                  <a:lnTo>
                    <a:pt x="266033" y="1038130"/>
                  </a:lnTo>
                  <a:lnTo>
                    <a:pt x="307086" y="1014222"/>
                  </a:lnTo>
                  <a:lnTo>
                    <a:pt x="371666" y="955739"/>
                  </a:lnTo>
                  <a:lnTo>
                    <a:pt x="431292" y="872109"/>
                  </a:lnTo>
                  <a:lnTo>
                    <a:pt x="489966" y="747236"/>
                  </a:lnTo>
                  <a:lnTo>
                    <a:pt x="537115" y="601028"/>
                  </a:lnTo>
                  <a:lnTo>
                    <a:pt x="548164" y="587026"/>
                  </a:lnTo>
                  <a:lnTo>
                    <a:pt x="577501" y="569595"/>
                  </a:lnTo>
                  <a:lnTo>
                    <a:pt x="610648" y="545783"/>
                  </a:lnTo>
                  <a:close/>
                  <a:moveTo>
                    <a:pt x="1021175" y="918401"/>
                  </a:moveTo>
                  <a:lnTo>
                    <a:pt x="1001839" y="907066"/>
                  </a:lnTo>
                  <a:lnTo>
                    <a:pt x="958977" y="904018"/>
                  </a:lnTo>
                  <a:lnTo>
                    <a:pt x="918877" y="901256"/>
                  </a:lnTo>
                  <a:lnTo>
                    <a:pt x="874490" y="888397"/>
                  </a:lnTo>
                  <a:lnTo>
                    <a:pt x="830675" y="872490"/>
                  </a:lnTo>
                  <a:lnTo>
                    <a:pt x="793814" y="853059"/>
                  </a:lnTo>
                  <a:lnTo>
                    <a:pt x="742665" y="813245"/>
                  </a:lnTo>
                  <a:lnTo>
                    <a:pt x="681514" y="751904"/>
                  </a:lnTo>
                  <a:lnTo>
                    <a:pt x="642175" y="696278"/>
                  </a:lnTo>
                  <a:lnTo>
                    <a:pt x="621887" y="665321"/>
                  </a:lnTo>
                  <a:lnTo>
                    <a:pt x="607505" y="649129"/>
                  </a:lnTo>
                  <a:lnTo>
                    <a:pt x="597408" y="640271"/>
                  </a:lnTo>
                  <a:lnTo>
                    <a:pt x="585025" y="638366"/>
                  </a:lnTo>
                  <a:lnTo>
                    <a:pt x="572643" y="640271"/>
                  </a:lnTo>
                  <a:lnTo>
                    <a:pt x="556927" y="656463"/>
                  </a:lnTo>
                  <a:lnTo>
                    <a:pt x="557593" y="671798"/>
                  </a:lnTo>
                  <a:lnTo>
                    <a:pt x="565975" y="688943"/>
                  </a:lnTo>
                  <a:lnTo>
                    <a:pt x="579215" y="725043"/>
                  </a:lnTo>
                  <a:lnTo>
                    <a:pt x="593693" y="760381"/>
                  </a:lnTo>
                  <a:lnTo>
                    <a:pt x="617220" y="813054"/>
                  </a:lnTo>
                  <a:lnTo>
                    <a:pt x="644557" y="867537"/>
                  </a:lnTo>
                  <a:lnTo>
                    <a:pt x="662178" y="908495"/>
                  </a:lnTo>
                  <a:lnTo>
                    <a:pt x="688753" y="962406"/>
                  </a:lnTo>
                  <a:lnTo>
                    <a:pt x="698849" y="988981"/>
                  </a:lnTo>
                  <a:lnTo>
                    <a:pt x="708660" y="1006316"/>
                  </a:lnTo>
                  <a:lnTo>
                    <a:pt x="725805" y="1020985"/>
                  </a:lnTo>
                  <a:lnTo>
                    <a:pt x="741140" y="1028986"/>
                  </a:lnTo>
                  <a:lnTo>
                    <a:pt x="757904" y="1040606"/>
                  </a:lnTo>
                  <a:lnTo>
                    <a:pt x="776574" y="1039940"/>
                  </a:lnTo>
                  <a:lnTo>
                    <a:pt x="797147" y="1032034"/>
                  </a:lnTo>
                  <a:lnTo>
                    <a:pt x="828104" y="1015556"/>
                  </a:lnTo>
                  <a:lnTo>
                    <a:pt x="864489" y="1004792"/>
                  </a:lnTo>
                  <a:lnTo>
                    <a:pt x="889730" y="993076"/>
                  </a:lnTo>
                  <a:lnTo>
                    <a:pt x="926306" y="975932"/>
                  </a:lnTo>
                  <a:lnTo>
                    <a:pt x="962692" y="965454"/>
                  </a:lnTo>
                  <a:lnTo>
                    <a:pt x="992981" y="954024"/>
                  </a:lnTo>
                  <a:lnTo>
                    <a:pt x="1011936" y="942975"/>
                  </a:lnTo>
                  <a:lnTo>
                    <a:pt x="1025557" y="931831"/>
                  </a:lnTo>
                  <a:lnTo>
                    <a:pt x="1021175" y="918401"/>
                  </a:lnTo>
                  <a:close/>
                </a:path>
              </a:pathLst>
            </a:custGeom>
            <a:grpFill/>
            <a:ln w="9525" cap="flat">
              <a:noFill/>
              <a:prstDash val="solid"/>
              <a:miter/>
            </a:ln>
          </p:spPr>
          <p:txBody>
            <a:bodyPr rtlCol="0" anchor="ctr"/>
            <a:lstStyle/>
            <a:p>
              <a:endParaRPr lang="zh-CN" altLang="en-US">
                <a:latin typeface="+mj-lt"/>
                <a:ea typeface="+mn-ea"/>
              </a:endParaRPr>
            </a:p>
          </p:txBody>
        </p:sp>
        <p:sp>
          <p:nvSpPr>
            <p:cNvPr id="40" name="任意多边形: 形状 39">
              <a:extLst>
                <a:ext uri="{FF2B5EF4-FFF2-40B4-BE49-F238E27FC236}">
                  <a16:creationId xmlns:a16="http://schemas.microsoft.com/office/drawing/2014/main" id="{E9261B85-D0C9-4D0C-945E-5F56C88C286D}"/>
                </a:ext>
              </a:extLst>
            </p:cNvPr>
            <p:cNvSpPr/>
            <p:nvPr/>
          </p:nvSpPr>
          <p:spPr>
            <a:xfrm>
              <a:off x="8690515" y="2688431"/>
              <a:ext cx="1076325" cy="1457325"/>
            </a:xfrm>
            <a:custGeom>
              <a:avLst/>
              <a:gdLst>
                <a:gd name="connsiteX0" fmla="*/ 1071086 w 1076325"/>
                <a:gd name="connsiteY0" fmla="*/ 190691 h 1457325"/>
                <a:gd name="connsiteX1" fmla="*/ 1056513 w 1076325"/>
                <a:gd name="connsiteY1" fmla="*/ 157163 h 1457325"/>
                <a:gd name="connsiteX2" fmla="*/ 1038606 w 1076325"/>
                <a:gd name="connsiteY2" fmla="*/ 130016 h 1457325"/>
                <a:gd name="connsiteX3" fmla="*/ 1011460 w 1076325"/>
                <a:gd name="connsiteY3" fmla="*/ 104489 h 1457325"/>
                <a:gd name="connsiteX4" fmla="*/ 979361 w 1076325"/>
                <a:gd name="connsiteY4" fmla="*/ 87630 h 1457325"/>
                <a:gd name="connsiteX5" fmla="*/ 944213 w 1076325"/>
                <a:gd name="connsiteY5" fmla="*/ 70676 h 1457325"/>
                <a:gd name="connsiteX6" fmla="*/ 911637 w 1076325"/>
                <a:gd name="connsiteY6" fmla="*/ 63341 h 1457325"/>
                <a:gd name="connsiteX7" fmla="*/ 888682 w 1076325"/>
                <a:gd name="connsiteY7" fmla="*/ 69723 h 1457325"/>
                <a:gd name="connsiteX8" fmla="*/ 839152 w 1076325"/>
                <a:gd name="connsiteY8" fmla="*/ 100013 h 1457325"/>
                <a:gd name="connsiteX9" fmla="*/ 775525 w 1076325"/>
                <a:gd name="connsiteY9" fmla="*/ 130302 h 1457325"/>
                <a:gd name="connsiteX10" fmla="*/ 732187 w 1076325"/>
                <a:gd name="connsiteY10" fmla="*/ 155258 h 1457325"/>
                <a:gd name="connsiteX11" fmla="*/ 685514 w 1076325"/>
                <a:gd name="connsiteY11" fmla="*/ 178499 h 1457325"/>
                <a:gd name="connsiteX12" fmla="*/ 655415 w 1076325"/>
                <a:gd name="connsiteY12" fmla="*/ 209264 h 1457325"/>
                <a:gd name="connsiteX13" fmla="*/ 639509 w 1076325"/>
                <a:gd name="connsiteY13" fmla="*/ 215932 h 1457325"/>
                <a:gd name="connsiteX14" fmla="*/ 625793 w 1076325"/>
                <a:gd name="connsiteY14" fmla="*/ 215265 h 1457325"/>
                <a:gd name="connsiteX15" fmla="*/ 618554 w 1076325"/>
                <a:gd name="connsiteY15" fmla="*/ 205931 h 1457325"/>
                <a:gd name="connsiteX16" fmla="*/ 621792 w 1076325"/>
                <a:gd name="connsiteY16" fmla="*/ 198311 h 1457325"/>
                <a:gd name="connsiteX17" fmla="*/ 635603 w 1076325"/>
                <a:gd name="connsiteY17" fmla="*/ 189167 h 1457325"/>
                <a:gd name="connsiteX18" fmla="*/ 665416 w 1076325"/>
                <a:gd name="connsiteY18" fmla="*/ 155829 h 1457325"/>
                <a:gd name="connsiteX19" fmla="*/ 685419 w 1076325"/>
                <a:gd name="connsiteY19" fmla="*/ 134588 h 1457325"/>
                <a:gd name="connsiteX20" fmla="*/ 696849 w 1076325"/>
                <a:gd name="connsiteY20" fmla="*/ 117920 h 1457325"/>
                <a:gd name="connsiteX21" fmla="*/ 698087 w 1076325"/>
                <a:gd name="connsiteY21" fmla="*/ 104584 h 1457325"/>
                <a:gd name="connsiteX22" fmla="*/ 690848 w 1076325"/>
                <a:gd name="connsiteY22" fmla="*/ 86773 h 1457325"/>
                <a:gd name="connsiteX23" fmla="*/ 666179 w 1076325"/>
                <a:gd name="connsiteY23" fmla="*/ 59627 h 1457325"/>
                <a:gd name="connsiteX24" fmla="*/ 629698 w 1076325"/>
                <a:gd name="connsiteY24" fmla="*/ 30004 h 1457325"/>
                <a:gd name="connsiteX25" fmla="*/ 600837 w 1076325"/>
                <a:gd name="connsiteY25" fmla="*/ 11335 h 1457325"/>
                <a:gd name="connsiteX26" fmla="*/ 579787 w 1076325"/>
                <a:gd name="connsiteY26" fmla="*/ 7144 h 1457325"/>
                <a:gd name="connsiteX27" fmla="*/ 563213 w 1076325"/>
                <a:gd name="connsiteY27" fmla="*/ 10859 h 1457325"/>
                <a:gd name="connsiteX28" fmla="*/ 549021 w 1076325"/>
                <a:gd name="connsiteY28" fmla="*/ 28766 h 1457325"/>
                <a:gd name="connsiteX29" fmla="*/ 545973 w 1076325"/>
                <a:gd name="connsiteY29" fmla="*/ 44196 h 1457325"/>
                <a:gd name="connsiteX30" fmla="*/ 545020 w 1076325"/>
                <a:gd name="connsiteY30" fmla="*/ 72676 h 1457325"/>
                <a:gd name="connsiteX31" fmla="*/ 515207 w 1076325"/>
                <a:gd name="connsiteY31" fmla="*/ 127540 h 1457325"/>
                <a:gd name="connsiteX32" fmla="*/ 497586 w 1076325"/>
                <a:gd name="connsiteY32" fmla="*/ 143161 h 1457325"/>
                <a:gd name="connsiteX33" fmla="*/ 483012 w 1076325"/>
                <a:gd name="connsiteY33" fmla="*/ 144399 h 1457325"/>
                <a:gd name="connsiteX34" fmla="*/ 454533 w 1076325"/>
                <a:gd name="connsiteY34" fmla="*/ 138589 h 1457325"/>
                <a:gd name="connsiteX35" fmla="*/ 402241 w 1076325"/>
                <a:gd name="connsiteY35" fmla="*/ 128492 h 1457325"/>
                <a:gd name="connsiteX36" fmla="*/ 381000 w 1076325"/>
                <a:gd name="connsiteY36" fmla="*/ 126206 h 1457325"/>
                <a:gd name="connsiteX37" fmla="*/ 365855 w 1076325"/>
                <a:gd name="connsiteY37" fmla="*/ 132493 h 1457325"/>
                <a:gd name="connsiteX38" fmla="*/ 357568 w 1076325"/>
                <a:gd name="connsiteY38" fmla="*/ 151733 h 1457325"/>
                <a:gd name="connsiteX39" fmla="*/ 360616 w 1076325"/>
                <a:gd name="connsiteY39" fmla="*/ 169355 h 1457325"/>
                <a:gd name="connsiteX40" fmla="*/ 378523 w 1076325"/>
                <a:gd name="connsiteY40" fmla="*/ 181737 h 1457325"/>
                <a:gd name="connsiteX41" fmla="*/ 413766 w 1076325"/>
                <a:gd name="connsiteY41" fmla="*/ 205550 h 1457325"/>
                <a:gd name="connsiteX42" fmla="*/ 436721 w 1076325"/>
                <a:gd name="connsiteY42" fmla="*/ 225266 h 1457325"/>
                <a:gd name="connsiteX43" fmla="*/ 443484 w 1076325"/>
                <a:gd name="connsiteY43" fmla="*/ 240411 h 1457325"/>
                <a:gd name="connsiteX44" fmla="*/ 436150 w 1076325"/>
                <a:gd name="connsiteY44" fmla="*/ 253270 h 1457325"/>
                <a:gd name="connsiteX45" fmla="*/ 382238 w 1076325"/>
                <a:gd name="connsiteY45" fmla="*/ 301181 h 1457325"/>
                <a:gd name="connsiteX46" fmla="*/ 363950 w 1076325"/>
                <a:gd name="connsiteY46" fmla="*/ 307848 h 1457325"/>
                <a:gd name="connsiteX47" fmla="*/ 354616 w 1076325"/>
                <a:gd name="connsiteY47" fmla="*/ 311563 h 1457325"/>
                <a:gd name="connsiteX48" fmla="*/ 345377 w 1076325"/>
                <a:gd name="connsiteY48" fmla="*/ 308801 h 1457325"/>
                <a:gd name="connsiteX49" fmla="*/ 336899 w 1076325"/>
                <a:gd name="connsiteY49" fmla="*/ 296132 h 1457325"/>
                <a:gd name="connsiteX50" fmla="*/ 326041 w 1076325"/>
                <a:gd name="connsiteY50" fmla="*/ 276987 h 1457325"/>
                <a:gd name="connsiteX51" fmla="*/ 297561 w 1076325"/>
                <a:gd name="connsiteY51" fmla="*/ 236030 h 1457325"/>
                <a:gd name="connsiteX52" fmla="*/ 267748 w 1076325"/>
                <a:gd name="connsiteY52" fmla="*/ 196406 h 1457325"/>
                <a:gd name="connsiteX53" fmla="*/ 235744 w 1076325"/>
                <a:gd name="connsiteY53" fmla="*/ 168878 h 1457325"/>
                <a:gd name="connsiteX54" fmla="*/ 204216 w 1076325"/>
                <a:gd name="connsiteY54" fmla="*/ 141351 h 1457325"/>
                <a:gd name="connsiteX55" fmla="*/ 171164 w 1076325"/>
                <a:gd name="connsiteY55" fmla="*/ 125254 h 1457325"/>
                <a:gd name="connsiteX56" fmla="*/ 142684 w 1076325"/>
                <a:gd name="connsiteY56" fmla="*/ 113348 h 1457325"/>
                <a:gd name="connsiteX57" fmla="*/ 121253 w 1076325"/>
                <a:gd name="connsiteY57" fmla="*/ 113919 h 1457325"/>
                <a:gd name="connsiteX58" fmla="*/ 108871 w 1076325"/>
                <a:gd name="connsiteY58" fmla="*/ 122682 h 1457325"/>
                <a:gd name="connsiteX59" fmla="*/ 105156 w 1076325"/>
                <a:gd name="connsiteY59" fmla="*/ 136779 h 1457325"/>
                <a:gd name="connsiteX60" fmla="*/ 113919 w 1076325"/>
                <a:gd name="connsiteY60" fmla="*/ 151638 h 1457325"/>
                <a:gd name="connsiteX61" fmla="*/ 154305 w 1076325"/>
                <a:gd name="connsiteY61" fmla="*/ 192500 h 1457325"/>
                <a:gd name="connsiteX62" fmla="*/ 201835 w 1076325"/>
                <a:gd name="connsiteY62" fmla="*/ 244697 h 1457325"/>
                <a:gd name="connsiteX63" fmla="*/ 237458 w 1076325"/>
                <a:gd name="connsiteY63" fmla="*/ 310325 h 1457325"/>
                <a:gd name="connsiteX64" fmla="*/ 255841 w 1076325"/>
                <a:gd name="connsiteY64" fmla="*/ 356235 h 1457325"/>
                <a:gd name="connsiteX65" fmla="*/ 263843 w 1076325"/>
                <a:gd name="connsiteY65" fmla="*/ 376809 h 1457325"/>
                <a:gd name="connsiteX66" fmla="*/ 260128 w 1076325"/>
                <a:gd name="connsiteY66" fmla="*/ 384334 h 1457325"/>
                <a:gd name="connsiteX67" fmla="*/ 249460 w 1076325"/>
                <a:gd name="connsiteY67" fmla="*/ 386048 h 1457325"/>
                <a:gd name="connsiteX68" fmla="*/ 241173 w 1076325"/>
                <a:gd name="connsiteY68" fmla="*/ 376428 h 1457325"/>
                <a:gd name="connsiteX69" fmla="*/ 223551 w 1076325"/>
                <a:gd name="connsiteY69" fmla="*/ 353473 h 1457325"/>
                <a:gd name="connsiteX70" fmla="*/ 198025 w 1076325"/>
                <a:gd name="connsiteY70" fmla="*/ 329756 h 1457325"/>
                <a:gd name="connsiteX71" fmla="*/ 167259 w 1076325"/>
                <a:gd name="connsiteY71" fmla="*/ 305562 h 1457325"/>
                <a:gd name="connsiteX72" fmla="*/ 143351 w 1076325"/>
                <a:gd name="connsiteY72" fmla="*/ 290132 h 1457325"/>
                <a:gd name="connsiteX73" fmla="*/ 115157 w 1076325"/>
                <a:gd name="connsiteY73" fmla="*/ 285655 h 1457325"/>
                <a:gd name="connsiteX74" fmla="*/ 99250 w 1076325"/>
                <a:gd name="connsiteY74" fmla="*/ 290608 h 1457325"/>
                <a:gd name="connsiteX75" fmla="*/ 95535 w 1076325"/>
                <a:gd name="connsiteY75" fmla="*/ 306229 h 1457325"/>
                <a:gd name="connsiteX76" fmla="*/ 102298 w 1076325"/>
                <a:gd name="connsiteY76" fmla="*/ 324993 h 1457325"/>
                <a:gd name="connsiteX77" fmla="*/ 148209 w 1076325"/>
                <a:gd name="connsiteY77" fmla="*/ 383286 h 1457325"/>
                <a:gd name="connsiteX78" fmla="*/ 164592 w 1076325"/>
                <a:gd name="connsiteY78" fmla="*/ 421291 h 1457325"/>
                <a:gd name="connsiteX79" fmla="*/ 229457 w 1076325"/>
                <a:gd name="connsiteY79" fmla="*/ 566928 h 1457325"/>
                <a:gd name="connsiteX80" fmla="*/ 232029 w 1076325"/>
                <a:gd name="connsiteY80" fmla="*/ 573405 h 1457325"/>
                <a:gd name="connsiteX81" fmla="*/ 255079 w 1076325"/>
                <a:gd name="connsiteY81" fmla="*/ 606266 h 1457325"/>
                <a:gd name="connsiteX82" fmla="*/ 271939 w 1076325"/>
                <a:gd name="connsiteY82" fmla="*/ 617792 h 1457325"/>
                <a:gd name="connsiteX83" fmla="*/ 284036 w 1076325"/>
                <a:gd name="connsiteY83" fmla="*/ 613505 h 1457325"/>
                <a:gd name="connsiteX84" fmla="*/ 294608 w 1076325"/>
                <a:gd name="connsiteY84" fmla="*/ 602075 h 1457325"/>
                <a:gd name="connsiteX85" fmla="*/ 299751 w 1076325"/>
                <a:gd name="connsiteY85" fmla="*/ 576834 h 1457325"/>
                <a:gd name="connsiteX86" fmla="*/ 296703 w 1076325"/>
                <a:gd name="connsiteY86" fmla="*/ 529114 h 1457325"/>
                <a:gd name="connsiteX87" fmla="*/ 291655 w 1076325"/>
                <a:gd name="connsiteY87" fmla="*/ 516731 h 1457325"/>
                <a:gd name="connsiteX88" fmla="*/ 297656 w 1076325"/>
                <a:gd name="connsiteY88" fmla="*/ 507492 h 1457325"/>
                <a:gd name="connsiteX89" fmla="*/ 308610 w 1076325"/>
                <a:gd name="connsiteY89" fmla="*/ 502634 h 1457325"/>
                <a:gd name="connsiteX90" fmla="*/ 317754 w 1076325"/>
                <a:gd name="connsiteY90" fmla="*/ 506921 h 1457325"/>
                <a:gd name="connsiteX91" fmla="*/ 342043 w 1076325"/>
                <a:gd name="connsiteY91" fmla="*/ 531590 h 1457325"/>
                <a:gd name="connsiteX92" fmla="*/ 373761 w 1076325"/>
                <a:gd name="connsiteY92" fmla="*/ 558641 h 1457325"/>
                <a:gd name="connsiteX93" fmla="*/ 401669 w 1076325"/>
                <a:gd name="connsiteY93" fmla="*/ 568262 h 1457325"/>
                <a:gd name="connsiteX94" fmla="*/ 421386 w 1076325"/>
                <a:gd name="connsiteY94" fmla="*/ 559213 h 1457325"/>
                <a:gd name="connsiteX95" fmla="*/ 437293 w 1076325"/>
                <a:gd name="connsiteY95" fmla="*/ 537496 h 1457325"/>
                <a:gd name="connsiteX96" fmla="*/ 443293 w 1076325"/>
                <a:gd name="connsiteY96" fmla="*/ 503587 h 1457325"/>
                <a:gd name="connsiteX97" fmla="*/ 438340 w 1076325"/>
                <a:gd name="connsiteY97" fmla="*/ 479012 h 1457325"/>
                <a:gd name="connsiteX98" fmla="*/ 424148 w 1076325"/>
                <a:gd name="connsiteY98" fmla="*/ 457391 h 1457325"/>
                <a:gd name="connsiteX99" fmla="*/ 415480 w 1076325"/>
                <a:gd name="connsiteY99" fmla="*/ 437864 h 1457325"/>
                <a:gd name="connsiteX100" fmla="*/ 396240 w 1076325"/>
                <a:gd name="connsiteY100" fmla="*/ 389192 h 1457325"/>
                <a:gd name="connsiteX101" fmla="*/ 385096 w 1076325"/>
                <a:gd name="connsiteY101" fmla="*/ 368522 h 1457325"/>
                <a:gd name="connsiteX102" fmla="*/ 384620 w 1076325"/>
                <a:gd name="connsiteY102" fmla="*/ 359569 h 1457325"/>
                <a:gd name="connsiteX103" fmla="*/ 415576 w 1076325"/>
                <a:gd name="connsiteY103" fmla="*/ 330327 h 1457325"/>
                <a:gd name="connsiteX104" fmla="*/ 473869 w 1076325"/>
                <a:gd name="connsiteY104" fmla="*/ 294037 h 1457325"/>
                <a:gd name="connsiteX105" fmla="*/ 497014 w 1076325"/>
                <a:gd name="connsiteY105" fmla="*/ 285464 h 1457325"/>
                <a:gd name="connsiteX106" fmla="*/ 510349 w 1076325"/>
                <a:gd name="connsiteY106" fmla="*/ 290989 h 1457325"/>
                <a:gd name="connsiteX107" fmla="*/ 510635 w 1076325"/>
                <a:gd name="connsiteY107" fmla="*/ 304895 h 1457325"/>
                <a:gd name="connsiteX108" fmla="*/ 487870 w 1076325"/>
                <a:gd name="connsiteY108" fmla="*/ 335756 h 1457325"/>
                <a:gd name="connsiteX109" fmla="*/ 465487 w 1076325"/>
                <a:gd name="connsiteY109" fmla="*/ 386334 h 1457325"/>
                <a:gd name="connsiteX110" fmla="*/ 463201 w 1076325"/>
                <a:gd name="connsiteY110" fmla="*/ 427768 h 1457325"/>
                <a:gd name="connsiteX111" fmla="*/ 467868 w 1076325"/>
                <a:gd name="connsiteY111" fmla="*/ 449199 h 1457325"/>
                <a:gd name="connsiteX112" fmla="*/ 476155 w 1076325"/>
                <a:gd name="connsiteY112" fmla="*/ 484061 h 1457325"/>
                <a:gd name="connsiteX113" fmla="*/ 513302 w 1076325"/>
                <a:gd name="connsiteY113" fmla="*/ 504444 h 1457325"/>
                <a:gd name="connsiteX114" fmla="*/ 551879 w 1076325"/>
                <a:gd name="connsiteY114" fmla="*/ 513969 h 1457325"/>
                <a:gd name="connsiteX115" fmla="*/ 600075 w 1076325"/>
                <a:gd name="connsiteY115" fmla="*/ 518160 h 1457325"/>
                <a:gd name="connsiteX116" fmla="*/ 629031 w 1076325"/>
                <a:gd name="connsiteY116" fmla="*/ 504254 h 1457325"/>
                <a:gd name="connsiteX117" fmla="*/ 665797 w 1076325"/>
                <a:gd name="connsiteY117" fmla="*/ 473774 h 1457325"/>
                <a:gd name="connsiteX118" fmla="*/ 696563 w 1076325"/>
                <a:gd name="connsiteY118" fmla="*/ 434435 h 1457325"/>
                <a:gd name="connsiteX119" fmla="*/ 706660 w 1076325"/>
                <a:gd name="connsiteY119" fmla="*/ 391097 h 1457325"/>
                <a:gd name="connsiteX120" fmla="*/ 705326 w 1076325"/>
                <a:gd name="connsiteY120" fmla="*/ 364903 h 1457325"/>
                <a:gd name="connsiteX121" fmla="*/ 696182 w 1076325"/>
                <a:gd name="connsiteY121" fmla="*/ 331851 h 1457325"/>
                <a:gd name="connsiteX122" fmla="*/ 682561 w 1076325"/>
                <a:gd name="connsiteY122" fmla="*/ 300704 h 1457325"/>
                <a:gd name="connsiteX123" fmla="*/ 670655 w 1076325"/>
                <a:gd name="connsiteY123" fmla="*/ 280035 h 1457325"/>
                <a:gd name="connsiteX124" fmla="*/ 663511 w 1076325"/>
                <a:gd name="connsiteY124" fmla="*/ 270034 h 1457325"/>
                <a:gd name="connsiteX125" fmla="*/ 666750 w 1076325"/>
                <a:gd name="connsiteY125" fmla="*/ 262509 h 1457325"/>
                <a:gd name="connsiteX126" fmla="*/ 683419 w 1076325"/>
                <a:gd name="connsiteY126" fmla="*/ 252413 h 1457325"/>
                <a:gd name="connsiteX127" fmla="*/ 710184 w 1076325"/>
                <a:gd name="connsiteY127" fmla="*/ 238601 h 1457325"/>
                <a:gd name="connsiteX128" fmla="*/ 734473 w 1076325"/>
                <a:gd name="connsiteY128" fmla="*/ 231267 h 1457325"/>
                <a:gd name="connsiteX129" fmla="*/ 776097 w 1076325"/>
                <a:gd name="connsiteY129" fmla="*/ 211265 h 1457325"/>
                <a:gd name="connsiteX130" fmla="*/ 820388 w 1076325"/>
                <a:gd name="connsiteY130" fmla="*/ 197263 h 1457325"/>
                <a:gd name="connsiteX131" fmla="*/ 841915 w 1076325"/>
                <a:gd name="connsiteY131" fmla="*/ 200978 h 1457325"/>
                <a:gd name="connsiteX132" fmla="*/ 856107 w 1076325"/>
                <a:gd name="connsiteY132" fmla="*/ 213836 h 1457325"/>
                <a:gd name="connsiteX133" fmla="*/ 858393 w 1076325"/>
                <a:gd name="connsiteY133" fmla="*/ 229934 h 1457325"/>
                <a:gd name="connsiteX134" fmla="*/ 848487 w 1076325"/>
                <a:gd name="connsiteY134" fmla="*/ 261176 h 1457325"/>
                <a:gd name="connsiteX135" fmla="*/ 817340 w 1076325"/>
                <a:gd name="connsiteY135" fmla="*/ 315468 h 1457325"/>
                <a:gd name="connsiteX136" fmla="*/ 779430 w 1076325"/>
                <a:gd name="connsiteY136" fmla="*/ 381286 h 1457325"/>
                <a:gd name="connsiteX137" fmla="*/ 743807 w 1076325"/>
                <a:gd name="connsiteY137" fmla="*/ 438626 h 1457325"/>
                <a:gd name="connsiteX138" fmla="*/ 714470 w 1076325"/>
                <a:gd name="connsiteY138" fmla="*/ 485299 h 1457325"/>
                <a:gd name="connsiteX139" fmla="*/ 679609 w 1076325"/>
                <a:gd name="connsiteY139" fmla="*/ 514350 h 1457325"/>
                <a:gd name="connsiteX140" fmla="*/ 633603 w 1076325"/>
                <a:gd name="connsiteY140" fmla="*/ 535115 h 1457325"/>
                <a:gd name="connsiteX141" fmla="*/ 575786 w 1076325"/>
                <a:gd name="connsiteY141" fmla="*/ 565880 h 1457325"/>
                <a:gd name="connsiteX142" fmla="*/ 513397 w 1076325"/>
                <a:gd name="connsiteY142" fmla="*/ 595884 h 1457325"/>
                <a:gd name="connsiteX143" fmla="*/ 450723 w 1076325"/>
                <a:gd name="connsiteY143" fmla="*/ 624364 h 1457325"/>
                <a:gd name="connsiteX144" fmla="*/ 389096 w 1076325"/>
                <a:gd name="connsiteY144" fmla="*/ 653987 h 1457325"/>
                <a:gd name="connsiteX145" fmla="*/ 331279 w 1076325"/>
                <a:gd name="connsiteY145" fmla="*/ 681038 h 1457325"/>
                <a:gd name="connsiteX146" fmla="*/ 300799 w 1076325"/>
                <a:gd name="connsiteY146" fmla="*/ 694658 h 1457325"/>
                <a:gd name="connsiteX147" fmla="*/ 297370 w 1076325"/>
                <a:gd name="connsiteY147" fmla="*/ 707993 h 1457325"/>
                <a:gd name="connsiteX148" fmla="*/ 302895 w 1076325"/>
                <a:gd name="connsiteY148" fmla="*/ 718090 h 1457325"/>
                <a:gd name="connsiteX149" fmla="*/ 336709 w 1076325"/>
                <a:gd name="connsiteY149" fmla="*/ 732187 h 1457325"/>
                <a:gd name="connsiteX150" fmla="*/ 376047 w 1076325"/>
                <a:gd name="connsiteY150" fmla="*/ 741045 h 1457325"/>
                <a:gd name="connsiteX151" fmla="*/ 398526 w 1076325"/>
                <a:gd name="connsiteY151" fmla="*/ 741521 h 1457325"/>
                <a:gd name="connsiteX152" fmla="*/ 411099 w 1076325"/>
                <a:gd name="connsiteY152" fmla="*/ 732663 h 1457325"/>
                <a:gd name="connsiteX153" fmla="*/ 429101 w 1076325"/>
                <a:gd name="connsiteY153" fmla="*/ 726091 h 1457325"/>
                <a:gd name="connsiteX154" fmla="*/ 472821 w 1076325"/>
                <a:gd name="connsiteY154" fmla="*/ 699611 h 1457325"/>
                <a:gd name="connsiteX155" fmla="*/ 514921 w 1076325"/>
                <a:gd name="connsiteY155" fmla="*/ 667512 h 1457325"/>
                <a:gd name="connsiteX156" fmla="*/ 546163 w 1076325"/>
                <a:gd name="connsiteY156" fmla="*/ 652082 h 1457325"/>
                <a:gd name="connsiteX157" fmla="*/ 580644 w 1076325"/>
                <a:gd name="connsiteY157" fmla="*/ 630841 h 1457325"/>
                <a:gd name="connsiteX158" fmla="*/ 612267 w 1076325"/>
                <a:gd name="connsiteY158" fmla="*/ 612458 h 1457325"/>
                <a:gd name="connsiteX159" fmla="*/ 632936 w 1076325"/>
                <a:gd name="connsiteY159" fmla="*/ 601885 h 1457325"/>
                <a:gd name="connsiteX160" fmla="*/ 649510 w 1076325"/>
                <a:gd name="connsiteY160" fmla="*/ 602361 h 1457325"/>
                <a:gd name="connsiteX161" fmla="*/ 658653 w 1076325"/>
                <a:gd name="connsiteY161" fmla="*/ 613982 h 1457325"/>
                <a:gd name="connsiteX162" fmla="*/ 656368 w 1076325"/>
                <a:gd name="connsiteY162" fmla="*/ 627793 h 1457325"/>
                <a:gd name="connsiteX163" fmla="*/ 641699 w 1076325"/>
                <a:gd name="connsiteY163" fmla="*/ 667226 h 1457325"/>
                <a:gd name="connsiteX164" fmla="*/ 627507 w 1076325"/>
                <a:gd name="connsiteY164" fmla="*/ 699802 h 1457325"/>
                <a:gd name="connsiteX165" fmla="*/ 605123 w 1076325"/>
                <a:gd name="connsiteY165" fmla="*/ 736187 h 1457325"/>
                <a:gd name="connsiteX166" fmla="*/ 590455 w 1076325"/>
                <a:gd name="connsiteY166" fmla="*/ 762095 h 1457325"/>
                <a:gd name="connsiteX167" fmla="*/ 572548 w 1076325"/>
                <a:gd name="connsiteY167" fmla="*/ 779812 h 1457325"/>
                <a:gd name="connsiteX168" fmla="*/ 551021 w 1076325"/>
                <a:gd name="connsiteY168" fmla="*/ 794099 h 1457325"/>
                <a:gd name="connsiteX169" fmla="*/ 515207 w 1076325"/>
                <a:gd name="connsiteY169" fmla="*/ 812292 h 1457325"/>
                <a:gd name="connsiteX170" fmla="*/ 469487 w 1076325"/>
                <a:gd name="connsiteY170" fmla="*/ 844296 h 1457325"/>
                <a:gd name="connsiteX171" fmla="*/ 448246 w 1076325"/>
                <a:gd name="connsiteY171" fmla="*/ 851821 h 1457325"/>
                <a:gd name="connsiteX172" fmla="*/ 378143 w 1076325"/>
                <a:gd name="connsiteY172" fmla="*/ 889921 h 1457325"/>
                <a:gd name="connsiteX173" fmla="*/ 264128 w 1076325"/>
                <a:gd name="connsiteY173" fmla="*/ 955738 h 1457325"/>
                <a:gd name="connsiteX174" fmla="*/ 202692 w 1076325"/>
                <a:gd name="connsiteY174" fmla="*/ 989267 h 1457325"/>
                <a:gd name="connsiteX175" fmla="*/ 142494 w 1076325"/>
                <a:gd name="connsiteY175" fmla="*/ 1019080 h 1457325"/>
                <a:gd name="connsiteX176" fmla="*/ 108966 w 1076325"/>
                <a:gd name="connsiteY176" fmla="*/ 1036034 h 1457325"/>
                <a:gd name="connsiteX177" fmla="*/ 85534 w 1076325"/>
                <a:gd name="connsiteY177" fmla="*/ 1042892 h 1457325"/>
                <a:gd name="connsiteX178" fmla="*/ 48292 w 1076325"/>
                <a:gd name="connsiteY178" fmla="*/ 1057180 h 1457325"/>
                <a:gd name="connsiteX179" fmla="*/ 20478 w 1076325"/>
                <a:gd name="connsiteY179" fmla="*/ 1067276 h 1457325"/>
                <a:gd name="connsiteX180" fmla="*/ 7144 w 1076325"/>
                <a:gd name="connsiteY180" fmla="*/ 1077373 h 1457325"/>
                <a:gd name="connsiteX181" fmla="*/ 9906 w 1076325"/>
                <a:gd name="connsiteY181" fmla="*/ 1090517 h 1457325"/>
                <a:gd name="connsiteX182" fmla="*/ 28289 w 1076325"/>
                <a:gd name="connsiteY182" fmla="*/ 1107472 h 1457325"/>
                <a:gd name="connsiteX183" fmla="*/ 90297 w 1076325"/>
                <a:gd name="connsiteY183" fmla="*/ 1148715 h 1457325"/>
                <a:gd name="connsiteX184" fmla="*/ 153638 w 1076325"/>
                <a:gd name="connsiteY184" fmla="*/ 1182053 h 1457325"/>
                <a:gd name="connsiteX185" fmla="*/ 184404 w 1076325"/>
                <a:gd name="connsiteY185" fmla="*/ 1194911 h 1457325"/>
                <a:gd name="connsiteX186" fmla="*/ 213360 w 1076325"/>
                <a:gd name="connsiteY186" fmla="*/ 1193483 h 1457325"/>
                <a:gd name="connsiteX187" fmla="*/ 235172 w 1076325"/>
                <a:gd name="connsiteY187" fmla="*/ 1177290 h 1457325"/>
                <a:gd name="connsiteX188" fmla="*/ 259937 w 1076325"/>
                <a:gd name="connsiteY188" fmla="*/ 1151858 h 1457325"/>
                <a:gd name="connsiteX189" fmla="*/ 310134 w 1076325"/>
                <a:gd name="connsiteY189" fmla="*/ 1100614 h 1457325"/>
                <a:gd name="connsiteX190" fmla="*/ 371760 w 1076325"/>
                <a:gd name="connsiteY190" fmla="*/ 1034987 h 1457325"/>
                <a:gd name="connsiteX191" fmla="*/ 422243 w 1076325"/>
                <a:gd name="connsiteY191" fmla="*/ 987362 h 1457325"/>
                <a:gd name="connsiteX192" fmla="*/ 503301 w 1076325"/>
                <a:gd name="connsiteY192" fmla="*/ 919925 h 1457325"/>
                <a:gd name="connsiteX193" fmla="*/ 529971 w 1076325"/>
                <a:gd name="connsiteY193" fmla="*/ 904304 h 1457325"/>
                <a:gd name="connsiteX194" fmla="*/ 546830 w 1076325"/>
                <a:gd name="connsiteY194" fmla="*/ 901827 h 1457325"/>
                <a:gd name="connsiteX195" fmla="*/ 555403 w 1076325"/>
                <a:gd name="connsiteY195" fmla="*/ 911924 h 1457325"/>
                <a:gd name="connsiteX196" fmla="*/ 555879 w 1076325"/>
                <a:gd name="connsiteY196" fmla="*/ 927545 h 1457325"/>
                <a:gd name="connsiteX197" fmla="*/ 557879 w 1076325"/>
                <a:gd name="connsiteY197" fmla="*/ 954786 h 1457325"/>
                <a:gd name="connsiteX198" fmla="*/ 557879 w 1076325"/>
                <a:gd name="connsiteY198" fmla="*/ 993077 h 1457325"/>
                <a:gd name="connsiteX199" fmla="*/ 561880 w 1076325"/>
                <a:gd name="connsiteY199" fmla="*/ 1075849 h 1457325"/>
                <a:gd name="connsiteX200" fmla="*/ 558260 w 1076325"/>
                <a:gd name="connsiteY200" fmla="*/ 1205579 h 1457325"/>
                <a:gd name="connsiteX201" fmla="*/ 550450 w 1076325"/>
                <a:gd name="connsiteY201" fmla="*/ 1293971 h 1457325"/>
                <a:gd name="connsiteX202" fmla="*/ 534352 w 1076325"/>
                <a:gd name="connsiteY202" fmla="*/ 1314641 h 1457325"/>
                <a:gd name="connsiteX203" fmla="*/ 501777 w 1076325"/>
                <a:gd name="connsiteY203" fmla="*/ 1329595 h 1457325"/>
                <a:gd name="connsiteX204" fmla="*/ 445484 w 1076325"/>
                <a:gd name="connsiteY204" fmla="*/ 1337977 h 1457325"/>
                <a:gd name="connsiteX205" fmla="*/ 351377 w 1076325"/>
                <a:gd name="connsiteY205" fmla="*/ 1338453 h 1457325"/>
                <a:gd name="connsiteX206" fmla="*/ 344043 w 1076325"/>
                <a:gd name="connsiteY206" fmla="*/ 1340644 h 1457325"/>
                <a:gd name="connsiteX207" fmla="*/ 338709 w 1076325"/>
                <a:gd name="connsiteY207" fmla="*/ 1353788 h 1457325"/>
                <a:gd name="connsiteX208" fmla="*/ 352234 w 1076325"/>
                <a:gd name="connsiteY208" fmla="*/ 1365695 h 1457325"/>
                <a:gd name="connsiteX209" fmla="*/ 393573 w 1076325"/>
                <a:gd name="connsiteY209" fmla="*/ 1378553 h 1457325"/>
                <a:gd name="connsiteX210" fmla="*/ 453676 w 1076325"/>
                <a:gd name="connsiteY210" fmla="*/ 1398937 h 1457325"/>
                <a:gd name="connsiteX211" fmla="*/ 514255 w 1076325"/>
                <a:gd name="connsiteY211" fmla="*/ 1426750 h 1457325"/>
                <a:gd name="connsiteX212" fmla="*/ 581120 w 1076325"/>
                <a:gd name="connsiteY212" fmla="*/ 1447419 h 1457325"/>
                <a:gd name="connsiteX213" fmla="*/ 618649 w 1076325"/>
                <a:gd name="connsiteY213" fmla="*/ 1454753 h 1457325"/>
                <a:gd name="connsiteX214" fmla="*/ 651510 w 1076325"/>
                <a:gd name="connsiteY214" fmla="*/ 1438180 h 1457325"/>
                <a:gd name="connsiteX215" fmla="*/ 675513 w 1076325"/>
                <a:gd name="connsiteY215" fmla="*/ 1411700 h 1457325"/>
                <a:gd name="connsiteX216" fmla="*/ 683323 w 1076325"/>
                <a:gd name="connsiteY216" fmla="*/ 1375982 h 1457325"/>
                <a:gd name="connsiteX217" fmla="*/ 688371 w 1076325"/>
                <a:gd name="connsiteY217" fmla="*/ 1337691 h 1457325"/>
                <a:gd name="connsiteX218" fmla="*/ 686562 w 1076325"/>
                <a:gd name="connsiteY218" fmla="*/ 1298353 h 1457325"/>
                <a:gd name="connsiteX219" fmla="*/ 681990 w 1076325"/>
                <a:gd name="connsiteY219" fmla="*/ 1274636 h 1457325"/>
                <a:gd name="connsiteX220" fmla="*/ 675704 w 1076325"/>
                <a:gd name="connsiteY220" fmla="*/ 1248347 h 1457325"/>
                <a:gd name="connsiteX221" fmla="*/ 676275 w 1076325"/>
                <a:gd name="connsiteY221" fmla="*/ 1223105 h 1457325"/>
                <a:gd name="connsiteX222" fmla="*/ 669607 w 1076325"/>
                <a:gd name="connsiteY222" fmla="*/ 1200912 h 1457325"/>
                <a:gd name="connsiteX223" fmla="*/ 673512 w 1076325"/>
                <a:gd name="connsiteY223" fmla="*/ 1183196 h 1457325"/>
                <a:gd name="connsiteX224" fmla="*/ 669227 w 1076325"/>
                <a:gd name="connsiteY224" fmla="*/ 1162336 h 1457325"/>
                <a:gd name="connsiteX225" fmla="*/ 664654 w 1076325"/>
                <a:gd name="connsiteY225" fmla="*/ 1143953 h 1457325"/>
                <a:gd name="connsiteX226" fmla="*/ 668178 w 1076325"/>
                <a:gd name="connsiteY226" fmla="*/ 1108615 h 1457325"/>
                <a:gd name="connsiteX227" fmla="*/ 662559 w 1076325"/>
                <a:gd name="connsiteY227" fmla="*/ 1044035 h 1457325"/>
                <a:gd name="connsiteX228" fmla="*/ 660368 w 1076325"/>
                <a:gd name="connsiteY228" fmla="*/ 901541 h 1457325"/>
                <a:gd name="connsiteX229" fmla="*/ 664845 w 1076325"/>
                <a:gd name="connsiteY229" fmla="*/ 836676 h 1457325"/>
                <a:gd name="connsiteX230" fmla="*/ 682847 w 1076325"/>
                <a:gd name="connsiteY230" fmla="*/ 822484 h 1457325"/>
                <a:gd name="connsiteX231" fmla="*/ 700278 w 1076325"/>
                <a:gd name="connsiteY231" fmla="*/ 814007 h 1457325"/>
                <a:gd name="connsiteX232" fmla="*/ 721233 w 1076325"/>
                <a:gd name="connsiteY232" fmla="*/ 812673 h 1457325"/>
                <a:gd name="connsiteX233" fmla="*/ 733520 w 1076325"/>
                <a:gd name="connsiteY233" fmla="*/ 819531 h 1457325"/>
                <a:gd name="connsiteX234" fmla="*/ 742759 w 1076325"/>
                <a:gd name="connsiteY234" fmla="*/ 836200 h 1457325"/>
                <a:gd name="connsiteX235" fmla="*/ 741045 w 1076325"/>
                <a:gd name="connsiteY235" fmla="*/ 862775 h 1457325"/>
                <a:gd name="connsiteX236" fmla="*/ 739997 w 1076325"/>
                <a:gd name="connsiteY236" fmla="*/ 909066 h 1457325"/>
                <a:gd name="connsiteX237" fmla="*/ 748665 w 1076325"/>
                <a:gd name="connsiteY237" fmla="*/ 916877 h 1457325"/>
                <a:gd name="connsiteX238" fmla="*/ 760762 w 1076325"/>
                <a:gd name="connsiteY238" fmla="*/ 915067 h 1457325"/>
                <a:gd name="connsiteX239" fmla="*/ 769048 w 1076325"/>
                <a:gd name="connsiteY239" fmla="*/ 906780 h 1457325"/>
                <a:gd name="connsiteX240" fmla="*/ 796861 w 1076325"/>
                <a:gd name="connsiteY240" fmla="*/ 889635 h 1457325"/>
                <a:gd name="connsiteX241" fmla="*/ 846772 w 1076325"/>
                <a:gd name="connsiteY241" fmla="*/ 863918 h 1457325"/>
                <a:gd name="connsiteX242" fmla="*/ 878110 w 1076325"/>
                <a:gd name="connsiteY242" fmla="*/ 854774 h 1457325"/>
                <a:gd name="connsiteX243" fmla="*/ 888968 w 1076325"/>
                <a:gd name="connsiteY243" fmla="*/ 846106 h 1457325"/>
                <a:gd name="connsiteX244" fmla="*/ 906875 w 1076325"/>
                <a:gd name="connsiteY244" fmla="*/ 833247 h 1457325"/>
                <a:gd name="connsiteX245" fmla="*/ 925353 w 1076325"/>
                <a:gd name="connsiteY245" fmla="*/ 811054 h 1457325"/>
                <a:gd name="connsiteX246" fmla="*/ 929164 w 1076325"/>
                <a:gd name="connsiteY246" fmla="*/ 793909 h 1457325"/>
                <a:gd name="connsiteX247" fmla="*/ 921544 w 1076325"/>
                <a:gd name="connsiteY247" fmla="*/ 781050 h 1457325"/>
                <a:gd name="connsiteX248" fmla="*/ 889159 w 1076325"/>
                <a:gd name="connsiteY248" fmla="*/ 755809 h 1457325"/>
                <a:gd name="connsiteX249" fmla="*/ 848297 w 1076325"/>
                <a:gd name="connsiteY249" fmla="*/ 729806 h 1457325"/>
                <a:gd name="connsiteX250" fmla="*/ 810197 w 1076325"/>
                <a:gd name="connsiteY250" fmla="*/ 719233 h 1457325"/>
                <a:gd name="connsiteX251" fmla="*/ 775430 w 1076325"/>
                <a:gd name="connsiteY251" fmla="*/ 712851 h 1457325"/>
                <a:gd name="connsiteX252" fmla="*/ 762667 w 1076325"/>
                <a:gd name="connsiteY252" fmla="*/ 716090 h 1457325"/>
                <a:gd name="connsiteX253" fmla="*/ 736473 w 1076325"/>
                <a:gd name="connsiteY253" fmla="*/ 722376 h 1457325"/>
                <a:gd name="connsiteX254" fmla="*/ 725424 w 1076325"/>
                <a:gd name="connsiteY254" fmla="*/ 720566 h 1457325"/>
                <a:gd name="connsiteX255" fmla="*/ 719423 w 1076325"/>
                <a:gd name="connsiteY255" fmla="*/ 711803 h 1457325"/>
                <a:gd name="connsiteX256" fmla="*/ 723995 w 1076325"/>
                <a:gd name="connsiteY256" fmla="*/ 703802 h 1457325"/>
                <a:gd name="connsiteX257" fmla="*/ 756190 w 1076325"/>
                <a:gd name="connsiteY257" fmla="*/ 672560 h 1457325"/>
                <a:gd name="connsiteX258" fmla="*/ 810768 w 1076325"/>
                <a:gd name="connsiteY258" fmla="*/ 630365 h 1457325"/>
                <a:gd name="connsiteX259" fmla="*/ 860488 w 1076325"/>
                <a:gd name="connsiteY259" fmla="*/ 592074 h 1457325"/>
                <a:gd name="connsiteX260" fmla="*/ 878395 w 1076325"/>
                <a:gd name="connsiteY260" fmla="*/ 573977 h 1457325"/>
                <a:gd name="connsiteX261" fmla="*/ 880967 w 1076325"/>
                <a:gd name="connsiteY261" fmla="*/ 557403 h 1457325"/>
                <a:gd name="connsiteX262" fmla="*/ 877824 w 1076325"/>
                <a:gd name="connsiteY262" fmla="*/ 540925 h 1457325"/>
                <a:gd name="connsiteX263" fmla="*/ 848487 w 1076325"/>
                <a:gd name="connsiteY263" fmla="*/ 511588 h 1457325"/>
                <a:gd name="connsiteX264" fmla="*/ 817340 w 1076325"/>
                <a:gd name="connsiteY264" fmla="*/ 486442 h 1457325"/>
                <a:gd name="connsiteX265" fmla="*/ 794956 w 1076325"/>
                <a:gd name="connsiteY265" fmla="*/ 474440 h 1457325"/>
                <a:gd name="connsiteX266" fmla="*/ 789051 w 1076325"/>
                <a:gd name="connsiteY266" fmla="*/ 466916 h 1457325"/>
                <a:gd name="connsiteX267" fmla="*/ 794671 w 1076325"/>
                <a:gd name="connsiteY267" fmla="*/ 456438 h 1457325"/>
                <a:gd name="connsiteX268" fmla="*/ 811244 w 1076325"/>
                <a:gd name="connsiteY268" fmla="*/ 439579 h 1457325"/>
                <a:gd name="connsiteX269" fmla="*/ 860679 w 1076325"/>
                <a:gd name="connsiteY269" fmla="*/ 392621 h 1457325"/>
                <a:gd name="connsiteX270" fmla="*/ 887349 w 1076325"/>
                <a:gd name="connsiteY270" fmla="*/ 371475 h 1457325"/>
                <a:gd name="connsiteX271" fmla="*/ 917067 w 1076325"/>
                <a:gd name="connsiteY271" fmla="*/ 351758 h 1457325"/>
                <a:gd name="connsiteX272" fmla="*/ 953928 w 1076325"/>
                <a:gd name="connsiteY272" fmla="*/ 330613 h 1457325"/>
                <a:gd name="connsiteX273" fmla="*/ 991743 w 1076325"/>
                <a:gd name="connsiteY273" fmla="*/ 311849 h 1457325"/>
                <a:gd name="connsiteX274" fmla="*/ 1024794 w 1076325"/>
                <a:gd name="connsiteY274" fmla="*/ 295942 h 1457325"/>
                <a:gd name="connsiteX275" fmla="*/ 1050036 w 1076325"/>
                <a:gd name="connsiteY275" fmla="*/ 279749 h 1457325"/>
                <a:gd name="connsiteX276" fmla="*/ 1067752 w 1076325"/>
                <a:gd name="connsiteY276" fmla="*/ 251460 h 1457325"/>
                <a:gd name="connsiteX277" fmla="*/ 1071467 w 1076325"/>
                <a:gd name="connsiteY277" fmla="*/ 217932 h 1457325"/>
                <a:gd name="connsiteX278" fmla="*/ 1071086 w 1076325"/>
                <a:gd name="connsiteY278" fmla="*/ 190691 h 1457325"/>
                <a:gd name="connsiteX279" fmla="*/ 625030 w 1076325"/>
                <a:gd name="connsiteY279" fmla="*/ 418624 h 1457325"/>
                <a:gd name="connsiteX280" fmla="*/ 614458 w 1076325"/>
                <a:gd name="connsiteY280" fmla="*/ 428244 h 1457325"/>
                <a:gd name="connsiteX281" fmla="*/ 589312 w 1076325"/>
                <a:gd name="connsiteY281" fmla="*/ 424720 h 1457325"/>
                <a:gd name="connsiteX282" fmla="*/ 567785 w 1076325"/>
                <a:gd name="connsiteY282" fmla="*/ 417767 h 1457325"/>
                <a:gd name="connsiteX283" fmla="*/ 556260 w 1076325"/>
                <a:gd name="connsiteY283" fmla="*/ 400907 h 1457325"/>
                <a:gd name="connsiteX284" fmla="*/ 551688 w 1076325"/>
                <a:gd name="connsiteY284" fmla="*/ 387191 h 1457325"/>
                <a:gd name="connsiteX285" fmla="*/ 557593 w 1076325"/>
                <a:gd name="connsiteY285" fmla="*/ 367379 h 1457325"/>
                <a:gd name="connsiteX286" fmla="*/ 580072 w 1076325"/>
                <a:gd name="connsiteY286" fmla="*/ 337947 h 1457325"/>
                <a:gd name="connsiteX287" fmla="*/ 593407 w 1076325"/>
                <a:gd name="connsiteY287" fmla="*/ 334423 h 1457325"/>
                <a:gd name="connsiteX288" fmla="*/ 604647 w 1076325"/>
                <a:gd name="connsiteY288" fmla="*/ 332137 h 1457325"/>
                <a:gd name="connsiteX289" fmla="*/ 615696 w 1076325"/>
                <a:gd name="connsiteY289" fmla="*/ 341281 h 1457325"/>
                <a:gd name="connsiteX290" fmla="*/ 626745 w 1076325"/>
                <a:gd name="connsiteY290" fmla="*/ 361474 h 1457325"/>
                <a:gd name="connsiteX291" fmla="*/ 629984 w 1076325"/>
                <a:gd name="connsiteY291" fmla="*/ 385191 h 1457325"/>
                <a:gd name="connsiteX292" fmla="*/ 631984 w 1076325"/>
                <a:gd name="connsiteY292" fmla="*/ 404717 h 1457325"/>
                <a:gd name="connsiteX293" fmla="*/ 625030 w 1076325"/>
                <a:gd name="connsiteY293" fmla="*/ 418624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076325" h="1457325">
                  <a:moveTo>
                    <a:pt x="1071086" y="190691"/>
                  </a:moveTo>
                  <a:lnTo>
                    <a:pt x="1056513" y="157163"/>
                  </a:lnTo>
                  <a:lnTo>
                    <a:pt x="1038606" y="130016"/>
                  </a:lnTo>
                  <a:lnTo>
                    <a:pt x="1011460" y="104489"/>
                  </a:lnTo>
                  <a:lnTo>
                    <a:pt x="979361" y="87630"/>
                  </a:lnTo>
                  <a:lnTo>
                    <a:pt x="944213" y="70676"/>
                  </a:lnTo>
                  <a:lnTo>
                    <a:pt x="911637" y="63341"/>
                  </a:lnTo>
                  <a:lnTo>
                    <a:pt x="888682" y="69723"/>
                  </a:lnTo>
                  <a:lnTo>
                    <a:pt x="839152" y="100013"/>
                  </a:lnTo>
                  <a:lnTo>
                    <a:pt x="775525" y="130302"/>
                  </a:lnTo>
                  <a:lnTo>
                    <a:pt x="732187" y="155258"/>
                  </a:lnTo>
                  <a:lnTo>
                    <a:pt x="685514" y="178499"/>
                  </a:lnTo>
                  <a:lnTo>
                    <a:pt x="655415" y="209264"/>
                  </a:lnTo>
                  <a:lnTo>
                    <a:pt x="639509" y="215932"/>
                  </a:lnTo>
                  <a:lnTo>
                    <a:pt x="625793" y="215265"/>
                  </a:lnTo>
                  <a:lnTo>
                    <a:pt x="618554" y="205931"/>
                  </a:lnTo>
                  <a:lnTo>
                    <a:pt x="621792" y="198311"/>
                  </a:lnTo>
                  <a:lnTo>
                    <a:pt x="635603" y="189167"/>
                  </a:lnTo>
                  <a:lnTo>
                    <a:pt x="665416" y="155829"/>
                  </a:lnTo>
                  <a:lnTo>
                    <a:pt x="685419" y="134588"/>
                  </a:lnTo>
                  <a:lnTo>
                    <a:pt x="696849" y="117920"/>
                  </a:lnTo>
                  <a:lnTo>
                    <a:pt x="698087" y="104584"/>
                  </a:lnTo>
                  <a:lnTo>
                    <a:pt x="690848" y="86773"/>
                  </a:lnTo>
                  <a:lnTo>
                    <a:pt x="666179" y="59627"/>
                  </a:lnTo>
                  <a:lnTo>
                    <a:pt x="629698" y="30004"/>
                  </a:lnTo>
                  <a:lnTo>
                    <a:pt x="600837" y="11335"/>
                  </a:lnTo>
                  <a:lnTo>
                    <a:pt x="579787" y="7144"/>
                  </a:lnTo>
                  <a:lnTo>
                    <a:pt x="563213" y="10859"/>
                  </a:lnTo>
                  <a:lnTo>
                    <a:pt x="549021" y="28766"/>
                  </a:lnTo>
                  <a:lnTo>
                    <a:pt x="545973" y="44196"/>
                  </a:lnTo>
                  <a:lnTo>
                    <a:pt x="545020" y="72676"/>
                  </a:lnTo>
                  <a:lnTo>
                    <a:pt x="515207" y="127540"/>
                  </a:lnTo>
                  <a:lnTo>
                    <a:pt x="497586" y="143161"/>
                  </a:lnTo>
                  <a:lnTo>
                    <a:pt x="483012" y="144399"/>
                  </a:lnTo>
                  <a:lnTo>
                    <a:pt x="454533" y="138589"/>
                  </a:lnTo>
                  <a:lnTo>
                    <a:pt x="402241" y="128492"/>
                  </a:lnTo>
                  <a:lnTo>
                    <a:pt x="381000" y="126206"/>
                  </a:lnTo>
                  <a:lnTo>
                    <a:pt x="365855" y="132493"/>
                  </a:lnTo>
                  <a:lnTo>
                    <a:pt x="357568" y="151733"/>
                  </a:lnTo>
                  <a:lnTo>
                    <a:pt x="360616" y="169355"/>
                  </a:lnTo>
                  <a:lnTo>
                    <a:pt x="378523" y="181737"/>
                  </a:lnTo>
                  <a:lnTo>
                    <a:pt x="413766" y="205550"/>
                  </a:lnTo>
                  <a:lnTo>
                    <a:pt x="436721" y="225266"/>
                  </a:lnTo>
                  <a:lnTo>
                    <a:pt x="443484" y="240411"/>
                  </a:lnTo>
                  <a:lnTo>
                    <a:pt x="436150" y="253270"/>
                  </a:lnTo>
                  <a:lnTo>
                    <a:pt x="382238" y="301181"/>
                  </a:lnTo>
                  <a:lnTo>
                    <a:pt x="363950" y="307848"/>
                  </a:lnTo>
                  <a:lnTo>
                    <a:pt x="354616" y="311563"/>
                  </a:lnTo>
                  <a:lnTo>
                    <a:pt x="345377" y="308801"/>
                  </a:lnTo>
                  <a:lnTo>
                    <a:pt x="336899" y="296132"/>
                  </a:lnTo>
                  <a:lnTo>
                    <a:pt x="326041" y="276987"/>
                  </a:lnTo>
                  <a:lnTo>
                    <a:pt x="297561" y="236030"/>
                  </a:lnTo>
                  <a:lnTo>
                    <a:pt x="267748" y="196406"/>
                  </a:lnTo>
                  <a:lnTo>
                    <a:pt x="235744" y="168878"/>
                  </a:lnTo>
                  <a:lnTo>
                    <a:pt x="204216" y="141351"/>
                  </a:lnTo>
                  <a:lnTo>
                    <a:pt x="171164" y="125254"/>
                  </a:lnTo>
                  <a:lnTo>
                    <a:pt x="142684" y="113348"/>
                  </a:lnTo>
                  <a:lnTo>
                    <a:pt x="121253" y="113919"/>
                  </a:lnTo>
                  <a:lnTo>
                    <a:pt x="108871" y="122682"/>
                  </a:lnTo>
                  <a:lnTo>
                    <a:pt x="105156" y="136779"/>
                  </a:lnTo>
                  <a:lnTo>
                    <a:pt x="113919" y="151638"/>
                  </a:lnTo>
                  <a:lnTo>
                    <a:pt x="154305" y="192500"/>
                  </a:lnTo>
                  <a:lnTo>
                    <a:pt x="201835" y="244697"/>
                  </a:lnTo>
                  <a:lnTo>
                    <a:pt x="237458" y="310325"/>
                  </a:lnTo>
                  <a:lnTo>
                    <a:pt x="255841" y="356235"/>
                  </a:lnTo>
                  <a:lnTo>
                    <a:pt x="263843" y="376809"/>
                  </a:lnTo>
                  <a:lnTo>
                    <a:pt x="260128" y="384334"/>
                  </a:lnTo>
                  <a:lnTo>
                    <a:pt x="249460" y="386048"/>
                  </a:lnTo>
                  <a:lnTo>
                    <a:pt x="241173" y="376428"/>
                  </a:lnTo>
                  <a:lnTo>
                    <a:pt x="223551" y="353473"/>
                  </a:lnTo>
                  <a:lnTo>
                    <a:pt x="198025" y="329756"/>
                  </a:lnTo>
                  <a:lnTo>
                    <a:pt x="167259" y="305562"/>
                  </a:lnTo>
                  <a:lnTo>
                    <a:pt x="143351" y="290132"/>
                  </a:lnTo>
                  <a:lnTo>
                    <a:pt x="115157" y="285655"/>
                  </a:lnTo>
                  <a:lnTo>
                    <a:pt x="99250" y="290608"/>
                  </a:lnTo>
                  <a:lnTo>
                    <a:pt x="95535" y="306229"/>
                  </a:lnTo>
                  <a:lnTo>
                    <a:pt x="102298" y="324993"/>
                  </a:lnTo>
                  <a:lnTo>
                    <a:pt x="148209" y="383286"/>
                  </a:lnTo>
                  <a:lnTo>
                    <a:pt x="164592" y="421291"/>
                  </a:lnTo>
                  <a:lnTo>
                    <a:pt x="229457" y="566928"/>
                  </a:lnTo>
                  <a:lnTo>
                    <a:pt x="232029" y="573405"/>
                  </a:lnTo>
                  <a:lnTo>
                    <a:pt x="255079" y="606266"/>
                  </a:lnTo>
                  <a:lnTo>
                    <a:pt x="271939" y="617792"/>
                  </a:lnTo>
                  <a:lnTo>
                    <a:pt x="284036" y="613505"/>
                  </a:lnTo>
                  <a:lnTo>
                    <a:pt x="294608" y="602075"/>
                  </a:lnTo>
                  <a:lnTo>
                    <a:pt x="299751" y="576834"/>
                  </a:lnTo>
                  <a:lnTo>
                    <a:pt x="296703" y="529114"/>
                  </a:lnTo>
                  <a:lnTo>
                    <a:pt x="291655" y="516731"/>
                  </a:lnTo>
                  <a:lnTo>
                    <a:pt x="297656" y="507492"/>
                  </a:lnTo>
                  <a:lnTo>
                    <a:pt x="308610" y="502634"/>
                  </a:lnTo>
                  <a:lnTo>
                    <a:pt x="317754" y="506921"/>
                  </a:lnTo>
                  <a:lnTo>
                    <a:pt x="342043" y="531590"/>
                  </a:lnTo>
                  <a:lnTo>
                    <a:pt x="373761" y="558641"/>
                  </a:lnTo>
                  <a:lnTo>
                    <a:pt x="401669" y="568262"/>
                  </a:lnTo>
                  <a:lnTo>
                    <a:pt x="421386" y="559213"/>
                  </a:lnTo>
                  <a:lnTo>
                    <a:pt x="437293" y="537496"/>
                  </a:lnTo>
                  <a:lnTo>
                    <a:pt x="443293" y="503587"/>
                  </a:lnTo>
                  <a:lnTo>
                    <a:pt x="438340" y="479012"/>
                  </a:lnTo>
                  <a:lnTo>
                    <a:pt x="424148" y="457391"/>
                  </a:lnTo>
                  <a:lnTo>
                    <a:pt x="415480" y="437864"/>
                  </a:lnTo>
                  <a:lnTo>
                    <a:pt x="396240" y="389192"/>
                  </a:lnTo>
                  <a:lnTo>
                    <a:pt x="385096" y="368522"/>
                  </a:lnTo>
                  <a:lnTo>
                    <a:pt x="384620" y="359569"/>
                  </a:lnTo>
                  <a:lnTo>
                    <a:pt x="415576" y="330327"/>
                  </a:lnTo>
                  <a:lnTo>
                    <a:pt x="473869" y="294037"/>
                  </a:lnTo>
                  <a:lnTo>
                    <a:pt x="497014" y="285464"/>
                  </a:lnTo>
                  <a:lnTo>
                    <a:pt x="510349" y="290989"/>
                  </a:lnTo>
                  <a:lnTo>
                    <a:pt x="510635" y="304895"/>
                  </a:lnTo>
                  <a:lnTo>
                    <a:pt x="487870" y="335756"/>
                  </a:lnTo>
                  <a:lnTo>
                    <a:pt x="465487" y="386334"/>
                  </a:lnTo>
                  <a:lnTo>
                    <a:pt x="463201" y="427768"/>
                  </a:lnTo>
                  <a:lnTo>
                    <a:pt x="467868" y="449199"/>
                  </a:lnTo>
                  <a:lnTo>
                    <a:pt x="476155" y="484061"/>
                  </a:lnTo>
                  <a:lnTo>
                    <a:pt x="513302" y="504444"/>
                  </a:lnTo>
                  <a:lnTo>
                    <a:pt x="551879" y="513969"/>
                  </a:lnTo>
                  <a:lnTo>
                    <a:pt x="600075" y="518160"/>
                  </a:lnTo>
                  <a:lnTo>
                    <a:pt x="629031" y="504254"/>
                  </a:lnTo>
                  <a:lnTo>
                    <a:pt x="665797" y="473774"/>
                  </a:lnTo>
                  <a:lnTo>
                    <a:pt x="696563" y="434435"/>
                  </a:lnTo>
                  <a:lnTo>
                    <a:pt x="706660" y="391097"/>
                  </a:lnTo>
                  <a:lnTo>
                    <a:pt x="705326" y="364903"/>
                  </a:lnTo>
                  <a:lnTo>
                    <a:pt x="696182" y="331851"/>
                  </a:lnTo>
                  <a:lnTo>
                    <a:pt x="682561" y="300704"/>
                  </a:lnTo>
                  <a:lnTo>
                    <a:pt x="670655" y="280035"/>
                  </a:lnTo>
                  <a:lnTo>
                    <a:pt x="663511" y="270034"/>
                  </a:lnTo>
                  <a:lnTo>
                    <a:pt x="666750" y="262509"/>
                  </a:lnTo>
                  <a:lnTo>
                    <a:pt x="683419" y="252413"/>
                  </a:lnTo>
                  <a:lnTo>
                    <a:pt x="710184" y="238601"/>
                  </a:lnTo>
                  <a:lnTo>
                    <a:pt x="734473" y="231267"/>
                  </a:lnTo>
                  <a:lnTo>
                    <a:pt x="776097" y="211265"/>
                  </a:lnTo>
                  <a:lnTo>
                    <a:pt x="820388" y="197263"/>
                  </a:lnTo>
                  <a:lnTo>
                    <a:pt x="841915" y="200978"/>
                  </a:lnTo>
                  <a:lnTo>
                    <a:pt x="856107" y="213836"/>
                  </a:lnTo>
                  <a:lnTo>
                    <a:pt x="858393" y="229934"/>
                  </a:lnTo>
                  <a:lnTo>
                    <a:pt x="848487" y="261176"/>
                  </a:lnTo>
                  <a:lnTo>
                    <a:pt x="817340" y="315468"/>
                  </a:lnTo>
                  <a:lnTo>
                    <a:pt x="779430" y="381286"/>
                  </a:lnTo>
                  <a:lnTo>
                    <a:pt x="743807" y="438626"/>
                  </a:lnTo>
                  <a:lnTo>
                    <a:pt x="714470" y="485299"/>
                  </a:lnTo>
                  <a:lnTo>
                    <a:pt x="679609" y="514350"/>
                  </a:lnTo>
                  <a:lnTo>
                    <a:pt x="633603" y="535115"/>
                  </a:lnTo>
                  <a:lnTo>
                    <a:pt x="575786" y="565880"/>
                  </a:lnTo>
                  <a:lnTo>
                    <a:pt x="513397" y="595884"/>
                  </a:lnTo>
                  <a:lnTo>
                    <a:pt x="450723" y="624364"/>
                  </a:lnTo>
                  <a:lnTo>
                    <a:pt x="389096" y="653987"/>
                  </a:lnTo>
                  <a:lnTo>
                    <a:pt x="331279" y="681038"/>
                  </a:lnTo>
                  <a:lnTo>
                    <a:pt x="300799" y="694658"/>
                  </a:lnTo>
                  <a:lnTo>
                    <a:pt x="297370" y="707993"/>
                  </a:lnTo>
                  <a:lnTo>
                    <a:pt x="302895" y="718090"/>
                  </a:lnTo>
                  <a:lnTo>
                    <a:pt x="336709" y="732187"/>
                  </a:lnTo>
                  <a:lnTo>
                    <a:pt x="376047" y="741045"/>
                  </a:lnTo>
                  <a:lnTo>
                    <a:pt x="398526" y="741521"/>
                  </a:lnTo>
                  <a:lnTo>
                    <a:pt x="411099" y="732663"/>
                  </a:lnTo>
                  <a:lnTo>
                    <a:pt x="429101" y="726091"/>
                  </a:lnTo>
                  <a:lnTo>
                    <a:pt x="472821" y="699611"/>
                  </a:lnTo>
                  <a:lnTo>
                    <a:pt x="514921" y="667512"/>
                  </a:lnTo>
                  <a:lnTo>
                    <a:pt x="546163" y="652082"/>
                  </a:lnTo>
                  <a:lnTo>
                    <a:pt x="580644" y="630841"/>
                  </a:lnTo>
                  <a:lnTo>
                    <a:pt x="612267" y="612458"/>
                  </a:lnTo>
                  <a:lnTo>
                    <a:pt x="632936" y="601885"/>
                  </a:lnTo>
                  <a:lnTo>
                    <a:pt x="649510" y="602361"/>
                  </a:lnTo>
                  <a:lnTo>
                    <a:pt x="658653" y="613982"/>
                  </a:lnTo>
                  <a:lnTo>
                    <a:pt x="656368" y="627793"/>
                  </a:lnTo>
                  <a:lnTo>
                    <a:pt x="641699" y="667226"/>
                  </a:lnTo>
                  <a:lnTo>
                    <a:pt x="627507" y="699802"/>
                  </a:lnTo>
                  <a:lnTo>
                    <a:pt x="605123" y="736187"/>
                  </a:lnTo>
                  <a:lnTo>
                    <a:pt x="590455" y="762095"/>
                  </a:lnTo>
                  <a:lnTo>
                    <a:pt x="572548" y="779812"/>
                  </a:lnTo>
                  <a:lnTo>
                    <a:pt x="551021" y="794099"/>
                  </a:lnTo>
                  <a:lnTo>
                    <a:pt x="515207" y="812292"/>
                  </a:lnTo>
                  <a:lnTo>
                    <a:pt x="469487" y="844296"/>
                  </a:lnTo>
                  <a:lnTo>
                    <a:pt x="448246" y="851821"/>
                  </a:lnTo>
                  <a:lnTo>
                    <a:pt x="378143" y="889921"/>
                  </a:lnTo>
                  <a:lnTo>
                    <a:pt x="264128" y="955738"/>
                  </a:lnTo>
                  <a:lnTo>
                    <a:pt x="202692" y="989267"/>
                  </a:lnTo>
                  <a:lnTo>
                    <a:pt x="142494" y="1019080"/>
                  </a:lnTo>
                  <a:lnTo>
                    <a:pt x="108966" y="1036034"/>
                  </a:lnTo>
                  <a:lnTo>
                    <a:pt x="85534" y="1042892"/>
                  </a:lnTo>
                  <a:lnTo>
                    <a:pt x="48292" y="1057180"/>
                  </a:lnTo>
                  <a:lnTo>
                    <a:pt x="20478" y="1067276"/>
                  </a:lnTo>
                  <a:lnTo>
                    <a:pt x="7144" y="1077373"/>
                  </a:lnTo>
                  <a:lnTo>
                    <a:pt x="9906" y="1090517"/>
                  </a:lnTo>
                  <a:lnTo>
                    <a:pt x="28289" y="1107472"/>
                  </a:lnTo>
                  <a:lnTo>
                    <a:pt x="90297" y="1148715"/>
                  </a:lnTo>
                  <a:lnTo>
                    <a:pt x="153638" y="1182053"/>
                  </a:lnTo>
                  <a:lnTo>
                    <a:pt x="184404" y="1194911"/>
                  </a:lnTo>
                  <a:lnTo>
                    <a:pt x="213360" y="1193483"/>
                  </a:lnTo>
                  <a:lnTo>
                    <a:pt x="235172" y="1177290"/>
                  </a:lnTo>
                  <a:lnTo>
                    <a:pt x="259937" y="1151858"/>
                  </a:lnTo>
                  <a:lnTo>
                    <a:pt x="310134" y="1100614"/>
                  </a:lnTo>
                  <a:lnTo>
                    <a:pt x="371760" y="1034987"/>
                  </a:lnTo>
                  <a:lnTo>
                    <a:pt x="422243" y="987362"/>
                  </a:lnTo>
                  <a:lnTo>
                    <a:pt x="503301" y="919925"/>
                  </a:lnTo>
                  <a:lnTo>
                    <a:pt x="529971" y="904304"/>
                  </a:lnTo>
                  <a:lnTo>
                    <a:pt x="546830" y="901827"/>
                  </a:lnTo>
                  <a:lnTo>
                    <a:pt x="555403" y="911924"/>
                  </a:lnTo>
                  <a:lnTo>
                    <a:pt x="555879" y="927545"/>
                  </a:lnTo>
                  <a:lnTo>
                    <a:pt x="557879" y="954786"/>
                  </a:lnTo>
                  <a:lnTo>
                    <a:pt x="557879" y="993077"/>
                  </a:lnTo>
                  <a:lnTo>
                    <a:pt x="561880" y="1075849"/>
                  </a:lnTo>
                  <a:lnTo>
                    <a:pt x="558260" y="1205579"/>
                  </a:lnTo>
                  <a:lnTo>
                    <a:pt x="550450" y="1293971"/>
                  </a:lnTo>
                  <a:lnTo>
                    <a:pt x="534352" y="1314641"/>
                  </a:lnTo>
                  <a:lnTo>
                    <a:pt x="501777" y="1329595"/>
                  </a:lnTo>
                  <a:lnTo>
                    <a:pt x="445484" y="1337977"/>
                  </a:lnTo>
                  <a:lnTo>
                    <a:pt x="351377" y="1338453"/>
                  </a:lnTo>
                  <a:lnTo>
                    <a:pt x="344043" y="1340644"/>
                  </a:lnTo>
                  <a:lnTo>
                    <a:pt x="338709" y="1353788"/>
                  </a:lnTo>
                  <a:lnTo>
                    <a:pt x="352234" y="1365695"/>
                  </a:lnTo>
                  <a:lnTo>
                    <a:pt x="393573" y="1378553"/>
                  </a:lnTo>
                  <a:lnTo>
                    <a:pt x="453676" y="1398937"/>
                  </a:lnTo>
                  <a:lnTo>
                    <a:pt x="514255" y="1426750"/>
                  </a:lnTo>
                  <a:lnTo>
                    <a:pt x="581120" y="1447419"/>
                  </a:lnTo>
                  <a:lnTo>
                    <a:pt x="618649" y="1454753"/>
                  </a:lnTo>
                  <a:lnTo>
                    <a:pt x="651510" y="1438180"/>
                  </a:lnTo>
                  <a:lnTo>
                    <a:pt x="675513" y="1411700"/>
                  </a:lnTo>
                  <a:lnTo>
                    <a:pt x="683323" y="1375982"/>
                  </a:lnTo>
                  <a:lnTo>
                    <a:pt x="688371" y="1337691"/>
                  </a:lnTo>
                  <a:lnTo>
                    <a:pt x="686562" y="1298353"/>
                  </a:lnTo>
                  <a:lnTo>
                    <a:pt x="681990" y="1274636"/>
                  </a:lnTo>
                  <a:lnTo>
                    <a:pt x="675704" y="1248347"/>
                  </a:lnTo>
                  <a:lnTo>
                    <a:pt x="676275" y="1223105"/>
                  </a:lnTo>
                  <a:lnTo>
                    <a:pt x="669607" y="1200912"/>
                  </a:lnTo>
                  <a:lnTo>
                    <a:pt x="673512" y="1183196"/>
                  </a:lnTo>
                  <a:lnTo>
                    <a:pt x="669227" y="1162336"/>
                  </a:lnTo>
                  <a:lnTo>
                    <a:pt x="664654" y="1143953"/>
                  </a:lnTo>
                  <a:lnTo>
                    <a:pt x="668178" y="1108615"/>
                  </a:lnTo>
                  <a:lnTo>
                    <a:pt x="662559" y="1044035"/>
                  </a:lnTo>
                  <a:lnTo>
                    <a:pt x="660368" y="901541"/>
                  </a:lnTo>
                  <a:lnTo>
                    <a:pt x="664845" y="836676"/>
                  </a:lnTo>
                  <a:lnTo>
                    <a:pt x="682847" y="822484"/>
                  </a:lnTo>
                  <a:lnTo>
                    <a:pt x="700278" y="814007"/>
                  </a:lnTo>
                  <a:lnTo>
                    <a:pt x="721233" y="812673"/>
                  </a:lnTo>
                  <a:lnTo>
                    <a:pt x="733520" y="819531"/>
                  </a:lnTo>
                  <a:lnTo>
                    <a:pt x="742759" y="836200"/>
                  </a:lnTo>
                  <a:lnTo>
                    <a:pt x="741045" y="862775"/>
                  </a:lnTo>
                  <a:lnTo>
                    <a:pt x="739997" y="909066"/>
                  </a:lnTo>
                  <a:lnTo>
                    <a:pt x="748665" y="916877"/>
                  </a:lnTo>
                  <a:lnTo>
                    <a:pt x="760762" y="915067"/>
                  </a:lnTo>
                  <a:lnTo>
                    <a:pt x="769048" y="906780"/>
                  </a:lnTo>
                  <a:lnTo>
                    <a:pt x="796861" y="889635"/>
                  </a:lnTo>
                  <a:lnTo>
                    <a:pt x="846772" y="863918"/>
                  </a:lnTo>
                  <a:lnTo>
                    <a:pt x="878110" y="854774"/>
                  </a:lnTo>
                  <a:lnTo>
                    <a:pt x="888968" y="846106"/>
                  </a:lnTo>
                  <a:lnTo>
                    <a:pt x="906875" y="833247"/>
                  </a:lnTo>
                  <a:lnTo>
                    <a:pt x="925353" y="811054"/>
                  </a:lnTo>
                  <a:lnTo>
                    <a:pt x="929164" y="793909"/>
                  </a:lnTo>
                  <a:lnTo>
                    <a:pt x="921544" y="781050"/>
                  </a:lnTo>
                  <a:lnTo>
                    <a:pt x="889159" y="755809"/>
                  </a:lnTo>
                  <a:lnTo>
                    <a:pt x="848297" y="729806"/>
                  </a:lnTo>
                  <a:lnTo>
                    <a:pt x="810197" y="719233"/>
                  </a:lnTo>
                  <a:lnTo>
                    <a:pt x="775430" y="712851"/>
                  </a:lnTo>
                  <a:lnTo>
                    <a:pt x="762667" y="716090"/>
                  </a:lnTo>
                  <a:lnTo>
                    <a:pt x="736473" y="722376"/>
                  </a:lnTo>
                  <a:lnTo>
                    <a:pt x="725424" y="720566"/>
                  </a:lnTo>
                  <a:lnTo>
                    <a:pt x="719423" y="711803"/>
                  </a:lnTo>
                  <a:lnTo>
                    <a:pt x="723995" y="703802"/>
                  </a:lnTo>
                  <a:lnTo>
                    <a:pt x="756190" y="672560"/>
                  </a:lnTo>
                  <a:lnTo>
                    <a:pt x="810768" y="630365"/>
                  </a:lnTo>
                  <a:lnTo>
                    <a:pt x="860488" y="592074"/>
                  </a:lnTo>
                  <a:lnTo>
                    <a:pt x="878395" y="573977"/>
                  </a:lnTo>
                  <a:lnTo>
                    <a:pt x="880967" y="557403"/>
                  </a:lnTo>
                  <a:lnTo>
                    <a:pt x="877824" y="540925"/>
                  </a:lnTo>
                  <a:lnTo>
                    <a:pt x="848487" y="511588"/>
                  </a:lnTo>
                  <a:lnTo>
                    <a:pt x="817340" y="486442"/>
                  </a:lnTo>
                  <a:lnTo>
                    <a:pt x="794956" y="474440"/>
                  </a:lnTo>
                  <a:lnTo>
                    <a:pt x="789051" y="466916"/>
                  </a:lnTo>
                  <a:lnTo>
                    <a:pt x="794671" y="456438"/>
                  </a:lnTo>
                  <a:lnTo>
                    <a:pt x="811244" y="439579"/>
                  </a:lnTo>
                  <a:lnTo>
                    <a:pt x="860679" y="392621"/>
                  </a:lnTo>
                  <a:lnTo>
                    <a:pt x="887349" y="371475"/>
                  </a:lnTo>
                  <a:lnTo>
                    <a:pt x="917067" y="351758"/>
                  </a:lnTo>
                  <a:lnTo>
                    <a:pt x="953928" y="330613"/>
                  </a:lnTo>
                  <a:lnTo>
                    <a:pt x="991743" y="311849"/>
                  </a:lnTo>
                  <a:lnTo>
                    <a:pt x="1024794" y="295942"/>
                  </a:lnTo>
                  <a:lnTo>
                    <a:pt x="1050036" y="279749"/>
                  </a:lnTo>
                  <a:lnTo>
                    <a:pt x="1067752" y="251460"/>
                  </a:lnTo>
                  <a:lnTo>
                    <a:pt x="1071467" y="217932"/>
                  </a:lnTo>
                  <a:lnTo>
                    <a:pt x="1071086" y="190691"/>
                  </a:lnTo>
                  <a:close/>
                  <a:moveTo>
                    <a:pt x="625030" y="418624"/>
                  </a:moveTo>
                  <a:lnTo>
                    <a:pt x="614458" y="428244"/>
                  </a:lnTo>
                  <a:lnTo>
                    <a:pt x="589312" y="424720"/>
                  </a:lnTo>
                  <a:lnTo>
                    <a:pt x="567785" y="417767"/>
                  </a:lnTo>
                  <a:lnTo>
                    <a:pt x="556260" y="400907"/>
                  </a:lnTo>
                  <a:lnTo>
                    <a:pt x="551688" y="387191"/>
                  </a:lnTo>
                  <a:lnTo>
                    <a:pt x="557593" y="367379"/>
                  </a:lnTo>
                  <a:lnTo>
                    <a:pt x="580072" y="337947"/>
                  </a:lnTo>
                  <a:lnTo>
                    <a:pt x="593407" y="334423"/>
                  </a:lnTo>
                  <a:lnTo>
                    <a:pt x="604647" y="332137"/>
                  </a:lnTo>
                  <a:lnTo>
                    <a:pt x="615696" y="341281"/>
                  </a:lnTo>
                  <a:lnTo>
                    <a:pt x="626745" y="361474"/>
                  </a:lnTo>
                  <a:lnTo>
                    <a:pt x="629984" y="385191"/>
                  </a:lnTo>
                  <a:lnTo>
                    <a:pt x="631984" y="404717"/>
                  </a:lnTo>
                  <a:lnTo>
                    <a:pt x="625030" y="418624"/>
                  </a:lnTo>
                  <a:close/>
                </a:path>
              </a:pathLst>
            </a:custGeom>
            <a:grpFill/>
            <a:ln w="9525" cap="flat">
              <a:noFill/>
              <a:prstDash val="solid"/>
              <a:miter/>
            </a:ln>
          </p:spPr>
          <p:txBody>
            <a:bodyPr rtlCol="0" anchor="ctr"/>
            <a:lstStyle/>
            <a:p>
              <a:endParaRPr lang="zh-CN" altLang="en-US">
                <a:latin typeface="+mj-lt"/>
                <a:ea typeface="+mn-ea"/>
              </a:endParaRPr>
            </a:p>
          </p:txBody>
        </p:sp>
      </p:grpSp>
      <p:sp>
        <p:nvSpPr>
          <p:cNvPr id="41" name="矩形 40">
            <a:extLst>
              <a:ext uri="{FF2B5EF4-FFF2-40B4-BE49-F238E27FC236}">
                <a16:creationId xmlns:a16="http://schemas.microsoft.com/office/drawing/2014/main" id="{EF33E2D7-5A71-42C5-9986-5C656C70099E}"/>
              </a:ext>
            </a:extLst>
          </p:cNvPr>
          <p:cNvSpPr/>
          <p:nvPr userDrawn="1"/>
        </p:nvSpPr>
        <p:spPr>
          <a:xfrm>
            <a:off x="8168640" y="6305883"/>
            <a:ext cx="3580448"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明德厚学 求是创新</a:t>
            </a:r>
            <a:endParaRPr lang="en-US" altLang="zh-CN" sz="1400" dirty="0">
              <a:solidFill>
                <a:schemeClr val="tx1"/>
              </a:solidFill>
              <a:latin typeface="+mj-lt"/>
              <a:ea typeface="+mn-ea"/>
              <a:cs typeface="阿里巴巴普惠体" panose="00020600040101010101" pitchFamily="18" charset="-122"/>
            </a:endParaRPr>
          </a:p>
        </p:txBody>
      </p:sp>
      <p:grpSp>
        <p:nvGrpSpPr>
          <p:cNvPr id="18" name="组合 17">
            <a:extLst>
              <a:ext uri="{FF2B5EF4-FFF2-40B4-BE49-F238E27FC236}">
                <a16:creationId xmlns:a16="http://schemas.microsoft.com/office/drawing/2014/main" id="{4997E261-E769-470F-B8B2-6D2987339066}"/>
              </a:ext>
            </a:extLst>
          </p:cNvPr>
          <p:cNvGrpSpPr/>
          <p:nvPr userDrawn="1"/>
        </p:nvGrpSpPr>
        <p:grpSpPr>
          <a:xfrm>
            <a:off x="442913" y="306386"/>
            <a:ext cx="674689" cy="674689"/>
            <a:chOff x="7733351" y="-30959"/>
            <a:chExt cx="674689" cy="674689"/>
          </a:xfrm>
        </p:grpSpPr>
        <p:sp>
          <p:nvSpPr>
            <p:cNvPr id="19" name="矩形: 圆角 18">
              <a:extLst>
                <a:ext uri="{FF2B5EF4-FFF2-40B4-BE49-F238E27FC236}">
                  <a16:creationId xmlns:a16="http://schemas.microsoft.com/office/drawing/2014/main" id="{81014810-2F85-4F9F-8892-9CA04F4A9DE1}"/>
                </a:ext>
              </a:extLst>
            </p:cNvPr>
            <p:cNvSpPr/>
            <p:nvPr userDrawn="1"/>
          </p:nvSpPr>
          <p:spPr>
            <a:xfrm>
              <a:off x="7733351" y="-30959"/>
              <a:ext cx="674689" cy="67468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20" name="任意多边形: 形状 19">
              <a:extLst>
                <a:ext uri="{FF2B5EF4-FFF2-40B4-BE49-F238E27FC236}">
                  <a16:creationId xmlns:a16="http://schemas.microsoft.com/office/drawing/2014/main" id="{D4FA0477-0252-46A6-B566-2B17A8EE789F}"/>
                </a:ext>
              </a:extLst>
            </p:cNvPr>
            <p:cNvSpPr/>
            <p:nvPr/>
          </p:nvSpPr>
          <p:spPr>
            <a:xfrm>
              <a:off x="7920659" y="78478"/>
              <a:ext cx="487381" cy="565252"/>
            </a:xfrm>
            <a:custGeom>
              <a:avLst/>
              <a:gdLst>
                <a:gd name="connsiteX0" fmla="*/ 111385 w 487381"/>
                <a:gd name="connsiteY0" fmla="*/ 0 h 565252"/>
                <a:gd name="connsiteX1" fmla="*/ 176828 w 487381"/>
                <a:gd name="connsiteY1" fmla="*/ 0 h 565252"/>
                <a:gd name="connsiteX2" fmla="*/ 230738 w 487381"/>
                <a:gd name="connsiteY2" fmla="*/ 40414 h 565252"/>
                <a:gd name="connsiteX3" fmla="*/ 288213 w 487381"/>
                <a:gd name="connsiteY3" fmla="*/ 40414 h 565252"/>
                <a:gd name="connsiteX4" fmla="*/ 288213 w 487381"/>
                <a:gd name="connsiteY4" fmla="*/ 44251 h 565252"/>
                <a:gd name="connsiteX5" fmla="*/ 292846 w 487381"/>
                <a:gd name="connsiteY5" fmla="*/ 44251 h 565252"/>
                <a:gd name="connsiteX6" fmla="*/ 292846 w 487381"/>
                <a:gd name="connsiteY6" fmla="*/ 48090 h 565252"/>
                <a:gd name="connsiteX7" fmla="*/ 297479 w 487381"/>
                <a:gd name="connsiteY7" fmla="*/ 48090 h 565252"/>
                <a:gd name="connsiteX8" fmla="*/ 297479 w 487381"/>
                <a:gd name="connsiteY8" fmla="*/ 51928 h 565252"/>
                <a:gd name="connsiteX9" fmla="*/ 302112 w 487381"/>
                <a:gd name="connsiteY9" fmla="*/ 51928 h 565252"/>
                <a:gd name="connsiteX10" fmla="*/ 302112 w 487381"/>
                <a:gd name="connsiteY10" fmla="*/ 55768 h 565252"/>
                <a:gd name="connsiteX11" fmla="*/ 306746 w 487381"/>
                <a:gd name="connsiteY11" fmla="*/ 55768 h 565252"/>
                <a:gd name="connsiteX12" fmla="*/ 306746 w 487381"/>
                <a:gd name="connsiteY12" fmla="*/ 59606 h 565252"/>
                <a:gd name="connsiteX13" fmla="*/ 311378 w 487381"/>
                <a:gd name="connsiteY13" fmla="*/ 59606 h 565252"/>
                <a:gd name="connsiteX14" fmla="*/ 311378 w 487381"/>
                <a:gd name="connsiteY14" fmla="*/ 63445 h 565252"/>
                <a:gd name="connsiteX15" fmla="*/ 316011 w 487381"/>
                <a:gd name="connsiteY15" fmla="*/ 63445 h 565252"/>
                <a:gd name="connsiteX16" fmla="*/ 316011 w 487381"/>
                <a:gd name="connsiteY16" fmla="*/ 67284 h 565252"/>
                <a:gd name="connsiteX17" fmla="*/ 320644 w 487381"/>
                <a:gd name="connsiteY17" fmla="*/ 67284 h 565252"/>
                <a:gd name="connsiteX18" fmla="*/ 320644 w 487381"/>
                <a:gd name="connsiteY18" fmla="*/ 71123 h 565252"/>
                <a:gd name="connsiteX19" fmla="*/ 325277 w 487381"/>
                <a:gd name="connsiteY19" fmla="*/ 71123 h 565252"/>
                <a:gd name="connsiteX20" fmla="*/ 325277 w 487381"/>
                <a:gd name="connsiteY20" fmla="*/ 74962 h 565252"/>
                <a:gd name="connsiteX21" fmla="*/ 329911 w 487381"/>
                <a:gd name="connsiteY21" fmla="*/ 74962 h 565252"/>
                <a:gd name="connsiteX22" fmla="*/ 329911 w 487381"/>
                <a:gd name="connsiteY22" fmla="*/ 78801 h 565252"/>
                <a:gd name="connsiteX23" fmla="*/ 334544 w 487381"/>
                <a:gd name="connsiteY23" fmla="*/ 78801 h 565252"/>
                <a:gd name="connsiteX24" fmla="*/ 334544 w 487381"/>
                <a:gd name="connsiteY24" fmla="*/ 82640 h 565252"/>
                <a:gd name="connsiteX25" fmla="*/ 339177 w 487381"/>
                <a:gd name="connsiteY25" fmla="*/ 82640 h 565252"/>
                <a:gd name="connsiteX26" fmla="*/ 339177 w 487381"/>
                <a:gd name="connsiteY26" fmla="*/ 86479 h 565252"/>
                <a:gd name="connsiteX27" fmla="*/ 343810 w 487381"/>
                <a:gd name="connsiteY27" fmla="*/ 86479 h 565252"/>
                <a:gd name="connsiteX28" fmla="*/ 343810 w 487381"/>
                <a:gd name="connsiteY28" fmla="*/ 90318 h 565252"/>
                <a:gd name="connsiteX29" fmla="*/ 348443 w 487381"/>
                <a:gd name="connsiteY29" fmla="*/ 90318 h 565252"/>
                <a:gd name="connsiteX30" fmla="*/ 348443 w 487381"/>
                <a:gd name="connsiteY30" fmla="*/ 94156 h 565252"/>
                <a:gd name="connsiteX31" fmla="*/ 353076 w 487381"/>
                <a:gd name="connsiteY31" fmla="*/ 94156 h 565252"/>
                <a:gd name="connsiteX32" fmla="*/ 353076 w 487381"/>
                <a:gd name="connsiteY32" fmla="*/ 97996 h 565252"/>
                <a:gd name="connsiteX33" fmla="*/ 357710 w 487381"/>
                <a:gd name="connsiteY33" fmla="*/ 97996 h 565252"/>
                <a:gd name="connsiteX34" fmla="*/ 357710 w 487381"/>
                <a:gd name="connsiteY34" fmla="*/ 101834 h 565252"/>
                <a:gd name="connsiteX35" fmla="*/ 362342 w 487381"/>
                <a:gd name="connsiteY35" fmla="*/ 101834 h 565252"/>
                <a:gd name="connsiteX36" fmla="*/ 362342 w 487381"/>
                <a:gd name="connsiteY36" fmla="*/ 105673 h 565252"/>
                <a:gd name="connsiteX37" fmla="*/ 366975 w 487381"/>
                <a:gd name="connsiteY37" fmla="*/ 105673 h 565252"/>
                <a:gd name="connsiteX38" fmla="*/ 366975 w 487381"/>
                <a:gd name="connsiteY38" fmla="*/ 109512 h 565252"/>
                <a:gd name="connsiteX39" fmla="*/ 371608 w 487381"/>
                <a:gd name="connsiteY39" fmla="*/ 109512 h 565252"/>
                <a:gd name="connsiteX40" fmla="*/ 371608 w 487381"/>
                <a:gd name="connsiteY40" fmla="*/ 113351 h 565252"/>
                <a:gd name="connsiteX41" fmla="*/ 376241 w 487381"/>
                <a:gd name="connsiteY41" fmla="*/ 113351 h 565252"/>
                <a:gd name="connsiteX42" fmla="*/ 376241 w 487381"/>
                <a:gd name="connsiteY42" fmla="*/ 117190 h 565252"/>
                <a:gd name="connsiteX43" fmla="*/ 380875 w 487381"/>
                <a:gd name="connsiteY43" fmla="*/ 117190 h 565252"/>
                <a:gd name="connsiteX44" fmla="*/ 380875 w 487381"/>
                <a:gd name="connsiteY44" fmla="*/ 121029 h 565252"/>
                <a:gd name="connsiteX45" fmla="*/ 385508 w 487381"/>
                <a:gd name="connsiteY45" fmla="*/ 121029 h 565252"/>
                <a:gd name="connsiteX46" fmla="*/ 385508 w 487381"/>
                <a:gd name="connsiteY46" fmla="*/ 124868 h 565252"/>
                <a:gd name="connsiteX47" fmla="*/ 390141 w 487381"/>
                <a:gd name="connsiteY47" fmla="*/ 124868 h 565252"/>
                <a:gd name="connsiteX48" fmla="*/ 390141 w 487381"/>
                <a:gd name="connsiteY48" fmla="*/ 128706 h 565252"/>
                <a:gd name="connsiteX49" fmla="*/ 394774 w 487381"/>
                <a:gd name="connsiteY49" fmla="*/ 128706 h 565252"/>
                <a:gd name="connsiteX50" fmla="*/ 394774 w 487381"/>
                <a:gd name="connsiteY50" fmla="*/ 132546 h 565252"/>
                <a:gd name="connsiteX51" fmla="*/ 399407 w 487381"/>
                <a:gd name="connsiteY51" fmla="*/ 132546 h 565252"/>
                <a:gd name="connsiteX52" fmla="*/ 399407 w 487381"/>
                <a:gd name="connsiteY52" fmla="*/ 136384 h 565252"/>
                <a:gd name="connsiteX53" fmla="*/ 404041 w 487381"/>
                <a:gd name="connsiteY53" fmla="*/ 136384 h 565252"/>
                <a:gd name="connsiteX54" fmla="*/ 404041 w 487381"/>
                <a:gd name="connsiteY54" fmla="*/ 140223 h 565252"/>
                <a:gd name="connsiteX55" fmla="*/ 408674 w 487381"/>
                <a:gd name="connsiteY55" fmla="*/ 140223 h 565252"/>
                <a:gd name="connsiteX56" fmla="*/ 408674 w 487381"/>
                <a:gd name="connsiteY56" fmla="*/ 144063 h 565252"/>
                <a:gd name="connsiteX57" fmla="*/ 413307 w 487381"/>
                <a:gd name="connsiteY57" fmla="*/ 144063 h 565252"/>
                <a:gd name="connsiteX58" fmla="*/ 413307 w 487381"/>
                <a:gd name="connsiteY58" fmla="*/ 147902 h 565252"/>
                <a:gd name="connsiteX59" fmla="*/ 417939 w 487381"/>
                <a:gd name="connsiteY59" fmla="*/ 147902 h 565252"/>
                <a:gd name="connsiteX60" fmla="*/ 417939 w 487381"/>
                <a:gd name="connsiteY60" fmla="*/ 151740 h 565252"/>
                <a:gd name="connsiteX61" fmla="*/ 422572 w 487381"/>
                <a:gd name="connsiteY61" fmla="*/ 151740 h 565252"/>
                <a:gd name="connsiteX62" fmla="*/ 422572 w 487381"/>
                <a:gd name="connsiteY62" fmla="*/ 155580 h 565252"/>
                <a:gd name="connsiteX63" fmla="*/ 427206 w 487381"/>
                <a:gd name="connsiteY63" fmla="*/ 155580 h 565252"/>
                <a:gd name="connsiteX64" fmla="*/ 427206 w 487381"/>
                <a:gd name="connsiteY64" fmla="*/ 159418 h 565252"/>
                <a:gd name="connsiteX65" fmla="*/ 431839 w 487381"/>
                <a:gd name="connsiteY65" fmla="*/ 159418 h 565252"/>
                <a:gd name="connsiteX66" fmla="*/ 431839 w 487381"/>
                <a:gd name="connsiteY66" fmla="*/ 163257 h 565252"/>
                <a:gd name="connsiteX67" fmla="*/ 436472 w 487381"/>
                <a:gd name="connsiteY67" fmla="*/ 163257 h 565252"/>
                <a:gd name="connsiteX68" fmla="*/ 436472 w 487381"/>
                <a:gd name="connsiteY68" fmla="*/ 167097 h 565252"/>
                <a:gd name="connsiteX69" fmla="*/ 441105 w 487381"/>
                <a:gd name="connsiteY69" fmla="*/ 167097 h 565252"/>
                <a:gd name="connsiteX70" fmla="*/ 441105 w 487381"/>
                <a:gd name="connsiteY70" fmla="*/ 170935 h 565252"/>
                <a:gd name="connsiteX71" fmla="*/ 445738 w 487381"/>
                <a:gd name="connsiteY71" fmla="*/ 170935 h 565252"/>
                <a:gd name="connsiteX72" fmla="*/ 445738 w 487381"/>
                <a:gd name="connsiteY72" fmla="*/ 174774 h 565252"/>
                <a:gd name="connsiteX73" fmla="*/ 450371 w 487381"/>
                <a:gd name="connsiteY73" fmla="*/ 174774 h 565252"/>
                <a:gd name="connsiteX74" fmla="*/ 450371 w 487381"/>
                <a:gd name="connsiteY74" fmla="*/ 178613 h 565252"/>
                <a:gd name="connsiteX75" fmla="*/ 455005 w 487381"/>
                <a:gd name="connsiteY75" fmla="*/ 178613 h 565252"/>
                <a:gd name="connsiteX76" fmla="*/ 455005 w 487381"/>
                <a:gd name="connsiteY76" fmla="*/ 182452 h 565252"/>
                <a:gd name="connsiteX77" fmla="*/ 459638 w 487381"/>
                <a:gd name="connsiteY77" fmla="*/ 182452 h 565252"/>
                <a:gd name="connsiteX78" fmla="*/ 459638 w 487381"/>
                <a:gd name="connsiteY78" fmla="*/ 186291 h 565252"/>
                <a:gd name="connsiteX79" fmla="*/ 464271 w 487381"/>
                <a:gd name="connsiteY79" fmla="*/ 186291 h 565252"/>
                <a:gd name="connsiteX80" fmla="*/ 464271 w 487381"/>
                <a:gd name="connsiteY80" fmla="*/ 190130 h 565252"/>
                <a:gd name="connsiteX81" fmla="*/ 468903 w 487381"/>
                <a:gd name="connsiteY81" fmla="*/ 190130 h 565252"/>
                <a:gd name="connsiteX82" fmla="*/ 468903 w 487381"/>
                <a:gd name="connsiteY82" fmla="*/ 193968 h 565252"/>
                <a:gd name="connsiteX83" fmla="*/ 473536 w 487381"/>
                <a:gd name="connsiteY83" fmla="*/ 193968 h 565252"/>
                <a:gd name="connsiteX84" fmla="*/ 473536 w 487381"/>
                <a:gd name="connsiteY84" fmla="*/ 197808 h 565252"/>
                <a:gd name="connsiteX85" fmla="*/ 478170 w 487381"/>
                <a:gd name="connsiteY85" fmla="*/ 197808 h 565252"/>
                <a:gd name="connsiteX86" fmla="*/ 478170 w 487381"/>
                <a:gd name="connsiteY86" fmla="*/ 201646 h 565252"/>
                <a:gd name="connsiteX87" fmla="*/ 482803 w 487381"/>
                <a:gd name="connsiteY87" fmla="*/ 201646 h 565252"/>
                <a:gd name="connsiteX88" fmla="*/ 482803 w 487381"/>
                <a:gd name="connsiteY88" fmla="*/ 205485 h 565252"/>
                <a:gd name="connsiteX89" fmla="*/ 487381 w 487381"/>
                <a:gd name="connsiteY89" fmla="*/ 205485 h 565252"/>
                <a:gd name="connsiteX90" fmla="*/ 487381 w 487381"/>
                <a:gd name="connsiteY90" fmla="*/ 472853 h 565252"/>
                <a:gd name="connsiteX91" fmla="*/ 394982 w 487381"/>
                <a:gd name="connsiteY91" fmla="*/ 565252 h 565252"/>
                <a:gd name="connsiteX92" fmla="*/ 162159 w 487381"/>
                <a:gd name="connsiteY92" fmla="*/ 565252 h 565252"/>
                <a:gd name="connsiteX93" fmla="*/ 162159 w 487381"/>
                <a:gd name="connsiteY93" fmla="*/ 563504 h 565252"/>
                <a:gd name="connsiteX94" fmla="*/ 157526 w 487381"/>
                <a:gd name="connsiteY94" fmla="*/ 563504 h 565252"/>
                <a:gd name="connsiteX95" fmla="*/ 157526 w 487381"/>
                <a:gd name="connsiteY95" fmla="*/ 559665 h 565252"/>
                <a:gd name="connsiteX96" fmla="*/ 152893 w 487381"/>
                <a:gd name="connsiteY96" fmla="*/ 559665 h 565252"/>
                <a:gd name="connsiteX97" fmla="*/ 152893 w 487381"/>
                <a:gd name="connsiteY97" fmla="*/ 555826 h 565252"/>
                <a:gd name="connsiteX98" fmla="*/ 148259 w 487381"/>
                <a:gd name="connsiteY98" fmla="*/ 555826 h 565252"/>
                <a:gd name="connsiteX99" fmla="*/ 148259 w 487381"/>
                <a:gd name="connsiteY99" fmla="*/ 551987 h 565252"/>
                <a:gd name="connsiteX100" fmla="*/ 143627 w 487381"/>
                <a:gd name="connsiteY100" fmla="*/ 551987 h 565252"/>
                <a:gd name="connsiteX101" fmla="*/ 143627 w 487381"/>
                <a:gd name="connsiteY101" fmla="*/ 548148 h 565252"/>
                <a:gd name="connsiteX102" fmla="*/ 138994 w 487381"/>
                <a:gd name="connsiteY102" fmla="*/ 548148 h 565252"/>
                <a:gd name="connsiteX103" fmla="*/ 138994 w 487381"/>
                <a:gd name="connsiteY103" fmla="*/ 544309 h 565252"/>
                <a:gd name="connsiteX104" fmla="*/ 134360 w 487381"/>
                <a:gd name="connsiteY104" fmla="*/ 544309 h 565252"/>
                <a:gd name="connsiteX105" fmla="*/ 134360 w 487381"/>
                <a:gd name="connsiteY105" fmla="*/ 540471 h 565252"/>
                <a:gd name="connsiteX106" fmla="*/ 129727 w 487381"/>
                <a:gd name="connsiteY106" fmla="*/ 540471 h 565252"/>
                <a:gd name="connsiteX107" fmla="*/ 129727 w 487381"/>
                <a:gd name="connsiteY107" fmla="*/ 536631 h 565252"/>
                <a:gd name="connsiteX108" fmla="*/ 125094 w 487381"/>
                <a:gd name="connsiteY108" fmla="*/ 536631 h 565252"/>
                <a:gd name="connsiteX109" fmla="*/ 125094 w 487381"/>
                <a:gd name="connsiteY109" fmla="*/ 532793 h 565252"/>
                <a:gd name="connsiteX110" fmla="*/ 120461 w 487381"/>
                <a:gd name="connsiteY110" fmla="*/ 532793 h 565252"/>
                <a:gd name="connsiteX111" fmla="*/ 120461 w 487381"/>
                <a:gd name="connsiteY111" fmla="*/ 528954 h 565252"/>
                <a:gd name="connsiteX112" fmla="*/ 115829 w 487381"/>
                <a:gd name="connsiteY112" fmla="*/ 528954 h 565252"/>
                <a:gd name="connsiteX113" fmla="*/ 115829 w 487381"/>
                <a:gd name="connsiteY113" fmla="*/ 525115 h 565252"/>
                <a:gd name="connsiteX114" fmla="*/ 111195 w 487381"/>
                <a:gd name="connsiteY114" fmla="*/ 525115 h 565252"/>
                <a:gd name="connsiteX115" fmla="*/ 111195 w 487381"/>
                <a:gd name="connsiteY115" fmla="*/ 521276 h 565252"/>
                <a:gd name="connsiteX116" fmla="*/ 106562 w 487381"/>
                <a:gd name="connsiteY116" fmla="*/ 521276 h 565252"/>
                <a:gd name="connsiteX117" fmla="*/ 106562 w 487381"/>
                <a:gd name="connsiteY117" fmla="*/ 517438 h 565252"/>
                <a:gd name="connsiteX118" fmla="*/ 101928 w 487381"/>
                <a:gd name="connsiteY118" fmla="*/ 517438 h 565252"/>
                <a:gd name="connsiteX119" fmla="*/ 101928 w 487381"/>
                <a:gd name="connsiteY119" fmla="*/ 513598 h 565252"/>
                <a:gd name="connsiteX120" fmla="*/ 97295 w 487381"/>
                <a:gd name="connsiteY120" fmla="*/ 513598 h 565252"/>
                <a:gd name="connsiteX121" fmla="*/ 97295 w 487381"/>
                <a:gd name="connsiteY121" fmla="*/ 509759 h 565252"/>
                <a:gd name="connsiteX122" fmla="*/ 92663 w 487381"/>
                <a:gd name="connsiteY122" fmla="*/ 509759 h 565252"/>
                <a:gd name="connsiteX123" fmla="*/ 92663 w 487381"/>
                <a:gd name="connsiteY123" fmla="*/ 505921 h 565252"/>
                <a:gd name="connsiteX124" fmla="*/ 88029 w 487381"/>
                <a:gd name="connsiteY124" fmla="*/ 505921 h 565252"/>
                <a:gd name="connsiteX125" fmla="*/ 88029 w 487381"/>
                <a:gd name="connsiteY125" fmla="*/ 502081 h 565252"/>
                <a:gd name="connsiteX126" fmla="*/ 83396 w 487381"/>
                <a:gd name="connsiteY126" fmla="*/ 502081 h 565252"/>
                <a:gd name="connsiteX127" fmla="*/ 83396 w 487381"/>
                <a:gd name="connsiteY127" fmla="*/ 498243 h 565252"/>
                <a:gd name="connsiteX128" fmla="*/ 78763 w 487381"/>
                <a:gd name="connsiteY128" fmla="*/ 498243 h 565252"/>
                <a:gd name="connsiteX129" fmla="*/ 78763 w 487381"/>
                <a:gd name="connsiteY129" fmla="*/ 494404 h 565252"/>
                <a:gd name="connsiteX130" fmla="*/ 74129 w 487381"/>
                <a:gd name="connsiteY130" fmla="*/ 494404 h 565252"/>
                <a:gd name="connsiteX131" fmla="*/ 74129 w 487381"/>
                <a:gd name="connsiteY131" fmla="*/ 490565 h 565252"/>
                <a:gd name="connsiteX132" fmla="*/ 69497 w 487381"/>
                <a:gd name="connsiteY132" fmla="*/ 490565 h 565252"/>
                <a:gd name="connsiteX133" fmla="*/ 69497 w 487381"/>
                <a:gd name="connsiteY133" fmla="*/ 486726 h 565252"/>
                <a:gd name="connsiteX134" fmla="*/ 64864 w 487381"/>
                <a:gd name="connsiteY134" fmla="*/ 486726 h 565252"/>
                <a:gd name="connsiteX135" fmla="*/ 64864 w 487381"/>
                <a:gd name="connsiteY135" fmla="*/ 482887 h 565252"/>
                <a:gd name="connsiteX136" fmla="*/ 60231 w 487381"/>
                <a:gd name="connsiteY136" fmla="*/ 482887 h 565252"/>
                <a:gd name="connsiteX137" fmla="*/ 60231 w 487381"/>
                <a:gd name="connsiteY137" fmla="*/ 479048 h 565252"/>
                <a:gd name="connsiteX138" fmla="*/ 55598 w 487381"/>
                <a:gd name="connsiteY138" fmla="*/ 479048 h 565252"/>
                <a:gd name="connsiteX139" fmla="*/ 55598 w 487381"/>
                <a:gd name="connsiteY139" fmla="*/ 475210 h 565252"/>
                <a:gd name="connsiteX140" fmla="*/ 50964 w 487381"/>
                <a:gd name="connsiteY140" fmla="*/ 475210 h 565252"/>
                <a:gd name="connsiteX141" fmla="*/ 50964 w 487381"/>
                <a:gd name="connsiteY141" fmla="*/ 471370 h 565252"/>
                <a:gd name="connsiteX142" fmla="*/ 46331 w 487381"/>
                <a:gd name="connsiteY142" fmla="*/ 471370 h 565252"/>
                <a:gd name="connsiteX143" fmla="*/ 46331 w 487381"/>
                <a:gd name="connsiteY143" fmla="*/ 467531 h 565252"/>
                <a:gd name="connsiteX144" fmla="*/ 41699 w 487381"/>
                <a:gd name="connsiteY144" fmla="*/ 467531 h 565252"/>
                <a:gd name="connsiteX145" fmla="*/ 41699 w 487381"/>
                <a:gd name="connsiteY145" fmla="*/ 463693 h 565252"/>
                <a:gd name="connsiteX146" fmla="*/ 37065 w 487381"/>
                <a:gd name="connsiteY146" fmla="*/ 463693 h 565252"/>
                <a:gd name="connsiteX147" fmla="*/ 37065 w 487381"/>
                <a:gd name="connsiteY147" fmla="*/ 459853 h 565252"/>
                <a:gd name="connsiteX148" fmla="*/ 32432 w 487381"/>
                <a:gd name="connsiteY148" fmla="*/ 459853 h 565252"/>
                <a:gd name="connsiteX149" fmla="*/ 32432 w 487381"/>
                <a:gd name="connsiteY149" fmla="*/ 456015 h 565252"/>
                <a:gd name="connsiteX150" fmla="*/ 27799 w 487381"/>
                <a:gd name="connsiteY150" fmla="*/ 456015 h 565252"/>
                <a:gd name="connsiteX151" fmla="*/ 27799 w 487381"/>
                <a:gd name="connsiteY151" fmla="*/ 452176 h 565252"/>
                <a:gd name="connsiteX152" fmla="*/ 23165 w 487381"/>
                <a:gd name="connsiteY152" fmla="*/ 452176 h 565252"/>
                <a:gd name="connsiteX153" fmla="*/ 23165 w 487381"/>
                <a:gd name="connsiteY153" fmla="*/ 448337 h 565252"/>
                <a:gd name="connsiteX154" fmla="*/ 18533 w 487381"/>
                <a:gd name="connsiteY154" fmla="*/ 448337 h 565252"/>
                <a:gd name="connsiteX155" fmla="*/ 18533 w 487381"/>
                <a:gd name="connsiteY155" fmla="*/ 444498 h 565252"/>
                <a:gd name="connsiteX156" fmla="*/ 13900 w 487381"/>
                <a:gd name="connsiteY156" fmla="*/ 444498 h 565252"/>
                <a:gd name="connsiteX157" fmla="*/ 13900 w 487381"/>
                <a:gd name="connsiteY157" fmla="*/ 440660 h 565252"/>
                <a:gd name="connsiteX158" fmla="*/ 9267 w 487381"/>
                <a:gd name="connsiteY158" fmla="*/ 440660 h 565252"/>
                <a:gd name="connsiteX159" fmla="*/ 9267 w 487381"/>
                <a:gd name="connsiteY159" fmla="*/ 436820 h 565252"/>
                <a:gd name="connsiteX160" fmla="*/ 4634 w 487381"/>
                <a:gd name="connsiteY160" fmla="*/ 436820 h 565252"/>
                <a:gd name="connsiteX161" fmla="*/ 4634 w 487381"/>
                <a:gd name="connsiteY161" fmla="*/ 432982 h 565252"/>
                <a:gd name="connsiteX162" fmla="*/ 0 w 487381"/>
                <a:gd name="connsiteY162" fmla="*/ 432982 h 565252"/>
                <a:gd name="connsiteX163" fmla="*/ 0 w 487381"/>
                <a:gd name="connsiteY163" fmla="*/ 40414 h 565252"/>
                <a:gd name="connsiteX164" fmla="*/ 57475 w 487381"/>
                <a:gd name="connsiteY164" fmla="*/ 40414 h 56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87381" h="565252">
                  <a:moveTo>
                    <a:pt x="111385" y="0"/>
                  </a:moveTo>
                  <a:lnTo>
                    <a:pt x="176828" y="0"/>
                  </a:lnTo>
                  <a:lnTo>
                    <a:pt x="230738" y="40414"/>
                  </a:lnTo>
                  <a:lnTo>
                    <a:pt x="288213" y="40414"/>
                  </a:lnTo>
                  <a:lnTo>
                    <a:pt x="288213" y="44251"/>
                  </a:lnTo>
                  <a:lnTo>
                    <a:pt x="292846" y="44251"/>
                  </a:lnTo>
                  <a:lnTo>
                    <a:pt x="292846" y="48090"/>
                  </a:lnTo>
                  <a:lnTo>
                    <a:pt x="297479" y="48090"/>
                  </a:lnTo>
                  <a:lnTo>
                    <a:pt x="297479" y="51928"/>
                  </a:lnTo>
                  <a:lnTo>
                    <a:pt x="302112" y="51928"/>
                  </a:lnTo>
                  <a:lnTo>
                    <a:pt x="302112" y="55768"/>
                  </a:lnTo>
                  <a:lnTo>
                    <a:pt x="306746" y="55768"/>
                  </a:lnTo>
                  <a:lnTo>
                    <a:pt x="306746" y="59606"/>
                  </a:lnTo>
                  <a:lnTo>
                    <a:pt x="311378" y="59606"/>
                  </a:lnTo>
                  <a:lnTo>
                    <a:pt x="311378" y="63445"/>
                  </a:lnTo>
                  <a:lnTo>
                    <a:pt x="316011" y="63445"/>
                  </a:lnTo>
                  <a:lnTo>
                    <a:pt x="316011" y="67284"/>
                  </a:lnTo>
                  <a:lnTo>
                    <a:pt x="320644" y="67284"/>
                  </a:lnTo>
                  <a:lnTo>
                    <a:pt x="320644" y="71123"/>
                  </a:lnTo>
                  <a:lnTo>
                    <a:pt x="325277" y="71123"/>
                  </a:lnTo>
                  <a:lnTo>
                    <a:pt x="325277" y="74962"/>
                  </a:lnTo>
                  <a:lnTo>
                    <a:pt x="329911" y="74962"/>
                  </a:lnTo>
                  <a:lnTo>
                    <a:pt x="329911" y="78801"/>
                  </a:lnTo>
                  <a:lnTo>
                    <a:pt x="334544" y="78801"/>
                  </a:lnTo>
                  <a:lnTo>
                    <a:pt x="334544" y="82640"/>
                  </a:lnTo>
                  <a:lnTo>
                    <a:pt x="339177" y="82640"/>
                  </a:lnTo>
                  <a:lnTo>
                    <a:pt x="339177" y="86479"/>
                  </a:lnTo>
                  <a:lnTo>
                    <a:pt x="343810" y="86479"/>
                  </a:lnTo>
                  <a:lnTo>
                    <a:pt x="343810" y="90318"/>
                  </a:lnTo>
                  <a:lnTo>
                    <a:pt x="348443" y="90318"/>
                  </a:lnTo>
                  <a:lnTo>
                    <a:pt x="348443" y="94156"/>
                  </a:lnTo>
                  <a:lnTo>
                    <a:pt x="353076" y="94156"/>
                  </a:lnTo>
                  <a:lnTo>
                    <a:pt x="353076" y="97996"/>
                  </a:lnTo>
                  <a:lnTo>
                    <a:pt x="357710" y="97996"/>
                  </a:lnTo>
                  <a:lnTo>
                    <a:pt x="357710" y="101834"/>
                  </a:lnTo>
                  <a:lnTo>
                    <a:pt x="362342" y="101834"/>
                  </a:lnTo>
                  <a:lnTo>
                    <a:pt x="362342" y="105673"/>
                  </a:lnTo>
                  <a:lnTo>
                    <a:pt x="366975" y="105673"/>
                  </a:lnTo>
                  <a:lnTo>
                    <a:pt x="366975" y="109512"/>
                  </a:lnTo>
                  <a:lnTo>
                    <a:pt x="371608" y="109512"/>
                  </a:lnTo>
                  <a:lnTo>
                    <a:pt x="371608" y="113351"/>
                  </a:lnTo>
                  <a:lnTo>
                    <a:pt x="376241" y="113351"/>
                  </a:lnTo>
                  <a:lnTo>
                    <a:pt x="376241" y="117190"/>
                  </a:lnTo>
                  <a:lnTo>
                    <a:pt x="380875" y="117190"/>
                  </a:lnTo>
                  <a:lnTo>
                    <a:pt x="380875" y="121029"/>
                  </a:lnTo>
                  <a:lnTo>
                    <a:pt x="385508" y="121029"/>
                  </a:lnTo>
                  <a:lnTo>
                    <a:pt x="385508" y="124868"/>
                  </a:lnTo>
                  <a:lnTo>
                    <a:pt x="390141" y="124868"/>
                  </a:lnTo>
                  <a:lnTo>
                    <a:pt x="390141" y="128706"/>
                  </a:lnTo>
                  <a:lnTo>
                    <a:pt x="394774" y="128706"/>
                  </a:lnTo>
                  <a:lnTo>
                    <a:pt x="394774" y="132546"/>
                  </a:lnTo>
                  <a:lnTo>
                    <a:pt x="399407" y="132546"/>
                  </a:lnTo>
                  <a:lnTo>
                    <a:pt x="399407" y="136384"/>
                  </a:lnTo>
                  <a:lnTo>
                    <a:pt x="404041" y="136384"/>
                  </a:lnTo>
                  <a:lnTo>
                    <a:pt x="404041" y="140223"/>
                  </a:lnTo>
                  <a:lnTo>
                    <a:pt x="408674" y="140223"/>
                  </a:lnTo>
                  <a:lnTo>
                    <a:pt x="408674" y="144063"/>
                  </a:lnTo>
                  <a:lnTo>
                    <a:pt x="413307" y="144063"/>
                  </a:lnTo>
                  <a:lnTo>
                    <a:pt x="413307" y="147902"/>
                  </a:lnTo>
                  <a:lnTo>
                    <a:pt x="417939" y="147902"/>
                  </a:lnTo>
                  <a:lnTo>
                    <a:pt x="417939" y="151740"/>
                  </a:lnTo>
                  <a:lnTo>
                    <a:pt x="422572" y="151740"/>
                  </a:lnTo>
                  <a:lnTo>
                    <a:pt x="422572" y="155580"/>
                  </a:lnTo>
                  <a:lnTo>
                    <a:pt x="427206" y="155580"/>
                  </a:lnTo>
                  <a:lnTo>
                    <a:pt x="427206" y="159418"/>
                  </a:lnTo>
                  <a:lnTo>
                    <a:pt x="431839" y="159418"/>
                  </a:lnTo>
                  <a:lnTo>
                    <a:pt x="431839" y="163257"/>
                  </a:lnTo>
                  <a:lnTo>
                    <a:pt x="436472" y="163257"/>
                  </a:lnTo>
                  <a:lnTo>
                    <a:pt x="436472" y="167097"/>
                  </a:lnTo>
                  <a:lnTo>
                    <a:pt x="441105" y="167097"/>
                  </a:lnTo>
                  <a:lnTo>
                    <a:pt x="441105" y="170935"/>
                  </a:lnTo>
                  <a:lnTo>
                    <a:pt x="445738" y="170935"/>
                  </a:lnTo>
                  <a:lnTo>
                    <a:pt x="445738" y="174774"/>
                  </a:lnTo>
                  <a:lnTo>
                    <a:pt x="450371" y="174774"/>
                  </a:lnTo>
                  <a:lnTo>
                    <a:pt x="450371" y="178613"/>
                  </a:lnTo>
                  <a:lnTo>
                    <a:pt x="455005" y="178613"/>
                  </a:lnTo>
                  <a:lnTo>
                    <a:pt x="455005" y="182452"/>
                  </a:lnTo>
                  <a:lnTo>
                    <a:pt x="459638" y="182452"/>
                  </a:lnTo>
                  <a:lnTo>
                    <a:pt x="459638" y="186291"/>
                  </a:lnTo>
                  <a:lnTo>
                    <a:pt x="464271" y="186291"/>
                  </a:lnTo>
                  <a:lnTo>
                    <a:pt x="464271" y="190130"/>
                  </a:lnTo>
                  <a:lnTo>
                    <a:pt x="468903" y="190130"/>
                  </a:lnTo>
                  <a:lnTo>
                    <a:pt x="468903" y="193968"/>
                  </a:lnTo>
                  <a:lnTo>
                    <a:pt x="473536" y="193968"/>
                  </a:lnTo>
                  <a:lnTo>
                    <a:pt x="473536" y="197808"/>
                  </a:lnTo>
                  <a:lnTo>
                    <a:pt x="478170" y="197808"/>
                  </a:lnTo>
                  <a:lnTo>
                    <a:pt x="478170" y="201646"/>
                  </a:lnTo>
                  <a:lnTo>
                    <a:pt x="482803" y="201646"/>
                  </a:lnTo>
                  <a:lnTo>
                    <a:pt x="482803" y="205485"/>
                  </a:lnTo>
                  <a:lnTo>
                    <a:pt x="487381" y="205485"/>
                  </a:lnTo>
                  <a:lnTo>
                    <a:pt x="487381" y="472853"/>
                  </a:lnTo>
                  <a:cubicBezTo>
                    <a:pt x="487381" y="523884"/>
                    <a:pt x="446013" y="565252"/>
                    <a:pt x="394982" y="565252"/>
                  </a:cubicBezTo>
                  <a:lnTo>
                    <a:pt x="162159" y="565252"/>
                  </a:lnTo>
                  <a:lnTo>
                    <a:pt x="162159" y="563504"/>
                  </a:lnTo>
                  <a:lnTo>
                    <a:pt x="157526" y="563504"/>
                  </a:lnTo>
                  <a:lnTo>
                    <a:pt x="157526" y="559665"/>
                  </a:lnTo>
                  <a:lnTo>
                    <a:pt x="152893" y="559665"/>
                  </a:lnTo>
                  <a:lnTo>
                    <a:pt x="152893" y="555826"/>
                  </a:lnTo>
                  <a:lnTo>
                    <a:pt x="148259" y="555826"/>
                  </a:lnTo>
                  <a:lnTo>
                    <a:pt x="148259" y="551987"/>
                  </a:lnTo>
                  <a:lnTo>
                    <a:pt x="143627" y="551987"/>
                  </a:lnTo>
                  <a:lnTo>
                    <a:pt x="143627" y="548148"/>
                  </a:lnTo>
                  <a:lnTo>
                    <a:pt x="138994" y="548148"/>
                  </a:lnTo>
                  <a:lnTo>
                    <a:pt x="138994" y="544309"/>
                  </a:lnTo>
                  <a:lnTo>
                    <a:pt x="134360" y="544309"/>
                  </a:lnTo>
                  <a:lnTo>
                    <a:pt x="134360" y="540471"/>
                  </a:lnTo>
                  <a:lnTo>
                    <a:pt x="129727" y="540471"/>
                  </a:lnTo>
                  <a:lnTo>
                    <a:pt x="129727" y="536631"/>
                  </a:lnTo>
                  <a:lnTo>
                    <a:pt x="125094" y="536631"/>
                  </a:lnTo>
                  <a:lnTo>
                    <a:pt x="125094" y="532793"/>
                  </a:lnTo>
                  <a:lnTo>
                    <a:pt x="120461" y="532793"/>
                  </a:lnTo>
                  <a:lnTo>
                    <a:pt x="120461" y="528954"/>
                  </a:lnTo>
                  <a:lnTo>
                    <a:pt x="115829" y="528954"/>
                  </a:lnTo>
                  <a:lnTo>
                    <a:pt x="115829" y="525115"/>
                  </a:lnTo>
                  <a:lnTo>
                    <a:pt x="111195" y="525115"/>
                  </a:lnTo>
                  <a:lnTo>
                    <a:pt x="111195" y="521276"/>
                  </a:lnTo>
                  <a:lnTo>
                    <a:pt x="106562" y="521276"/>
                  </a:lnTo>
                  <a:lnTo>
                    <a:pt x="106562" y="517438"/>
                  </a:lnTo>
                  <a:lnTo>
                    <a:pt x="101928" y="517438"/>
                  </a:lnTo>
                  <a:lnTo>
                    <a:pt x="101928" y="513598"/>
                  </a:lnTo>
                  <a:lnTo>
                    <a:pt x="97295" y="513598"/>
                  </a:lnTo>
                  <a:lnTo>
                    <a:pt x="97295" y="509759"/>
                  </a:lnTo>
                  <a:lnTo>
                    <a:pt x="92663" y="509759"/>
                  </a:lnTo>
                  <a:lnTo>
                    <a:pt x="92663" y="505921"/>
                  </a:lnTo>
                  <a:lnTo>
                    <a:pt x="88029" y="505921"/>
                  </a:lnTo>
                  <a:lnTo>
                    <a:pt x="88029" y="502081"/>
                  </a:lnTo>
                  <a:lnTo>
                    <a:pt x="83396" y="502081"/>
                  </a:lnTo>
                  <a:lnTo>
                    <a:pt x="83396" y="498243"/>
                  </a:lnTo>
                  <a:lnTo>
                    <a:pt x="78763" y="498243"/>
                  </a:lnTo>
                  <a:lnTo>
                    <a:pt x="78763" y="494404"/>
                  </a:lnTo>
                  <a:lnTo>
                    <a:pt x="74129" y="494404"/>
                  </a:lnTo>
                  <a:lnTo>
                    <a:pt x="74129" y="490565"/>
                  </a:lnTo>
                  <a:lnTo>
                    <a:pt x="69497" y="490565"/>
                  </a:lnTo>
                  <a:lnTo>
                    <a:pt x="69497" y="486726"/>
                  </a:lnTo>
                  <a:lnTo>
                    <a:pt x="64864" y="486726"/>
                  </a:lnTo>
                  <a:lnTo>
                    <a:pt x="64864" y="482887"/>
                  </a:lnTo>
                  <a:lnTo>
                    <a:pt x="60231" y="482887"/>
                  </a:lnTo>
                  <a:lnTo>
                    <a:pt x="60231" y="479048"/>
                  </a:lnTo>
                  <a:lnTo>
                    <a:pt x="55598" y="479048"/>
                  </a:lnTo>
                  <a:lnTo>
                    <a:pt x="55598" y="475210"/>
                  </a:lnTo>
                  <a:lnTo>
                    <a:pt x="50964" y="475210"/>
                  </a:lnTo>
                  <a:lnTo>
                    <a:pt x="50964" y="471370"/>
                  </a:lnTo>
                  <a:lnTo>
                    <a:pt x="46331" y="471370"/>
                  </a:lnTo>
                  <a:lnTo>
                    <a:pt x="46331" y="467531"/>
                  </a:lnTo>
                  <a:lnTo>
                    <a:pt x="41699" y="467531"/>
                  </a:lnTo>
                  <a:lnTo>
                    <a:pt x="41699" y="463693"/>
                  </a:lnTo>
                  <a:lnTo>
                    <a:pt x="37065" y="463693"/>
                  </a:lnTo>
                  <a:lnTo>
                    <a:pt x="37065" y="459853"/>
                  </a:lnTo>
                  <a:lnTo>
                    <a:pt x="32432" y="459853"/>
                  </a:lnTo>
                  <a:lnTo>
                    <a:pt x="32432" y="456015"/>
                  </a:lnTo>
                  <a:lnTo>
                    <a:pt x="27799" y="456015"/>
                  </a:lnTo>
                  <a:lnTo>
                    <a:pt x="27799" y="452176"/>
                  </a:lnTo>
                  <a:lnTo>
                    <a:pt x="23165" y="452176"/>
                  </a:lnTo>
                  <a:lnTo>
                    <a:pt x="23165" y="448337"/>
                  </a:lnTo>
                  <a:lnTo>
                    <a:pt x="18533" y="448337"/>
                  </a:lnTo>
                  <a:lnTo>
                    <a:pt x="18533" y="444498"/>
                  </a:lnTo>
                  <a:lnTo>
                    <a:pt x="13900" y="444498"/>
                  </a:lnTo>
                  <a:lnTo>
                    <a:pt x="13900" y="440660"/>
                  </a:lnTo>
                  <a:lnTo>
                    <a:pt x="9267" y="440660"/>
                  </a:lnTo>
                  <a:lnTo>
                    <a:pt x="9267" y="436820"/>
                  </a:lnTo>
                  <a:lnTo>
                    <a:pt x="4634" y="436820"/>
                  </a:lnTo>
                  <a:lnTo>
                    <a:pt x="4634" y="432982"/>
                  </a:lnTo>
                  <a:lnTo>
                    <a:pt x="0" y="432982"/>
                  </a:lnTo>
                  <a:lnTo>
                    <a:pt x="0" y="40414"/>
                  </a:lnTo>
                  <a:lnTo>
                    <a:pt x="57475" y="40414"/>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latin typeface="+mj-lt"/>
              </a:endParaRPr>
            </a:p>
          </p:txBody>
        </p:sp>
        <p:sp>
          <p:nvSpPr>
            <p:cNvPr id="21" name="任意多边形: 形状 20">
              <a:extLst>
                <a:ext uri="{FF2B5EF4-FFF2-40B4-BE49-F238E27FC236}">
                  <a16:creationId xmlns:a16="http://schemas.microsoft.com/office/drawing/2014/main" id="{F9C42301-5ECE-4729-A274-A90C672C3DE9}"/>
                </a:ext>
              </a:extLst>
            </p:cNvPr>
            <p:cNvSpPr/>
            <p:nvPr/>
          </p:nvSpPr>
          <p:spPr>
            <a:xfrm>
              <a:off x="7916027" y="74637"/>
              <a:ext cx="288212" cy="432983"/>
            </a:xfrm>
            <a:custGeom>
              <a:avLst/>
              <a:gdLst>
                <a:gd name="connsiteX0" fmla="*/ 253275 w 966889"/>
                <a:gd name="connsiteY0" fmla="*/ 1056153 h 1452564"/>
                <a:gd name="connsiteX1" fmla="*/ 308116 w 966889"/>
                <a:gd name="connsiteY1" fmla="*/ 1110994 h 1452564"/>
                <a:gd name="connsiteX2" fmla="*/ 253275 w 966889"/>
                <a:gd name="connsiteY2" fmla="*/ 1165835 h 1452564"/>
                <a:gd name="connsiteX3" fmla="*/ 198434 w 966889"/>
                <a:gd name="connsiteY3" fmla="*/ 1110994 h 1452564"/>
                <a:gd name="connsiteX4" fmla="*/ 253275 w 966889"/>
                <a:gd name="connsiteY4" fmla="*/ 1056153 h 1452564"/>
                <a:gd name="connsiteX5" fmla="*/ 384033 w 966889"/>
                <a:gd name="connsiteY5" fmla="*/ 1052997 h 1452564"/>
                <a:gd name="connsiteX6" fmla="*/ 761466 w 966889"/>
                <a:gd name="connsiteY6" fmla="*/ 1052997 h 1452564"/>
                <a:gd name="connsiteX7" fmla="*/ 761466 w 966889"/>
                <a:gd name="connsiteY7" fmla="*/ 1162679 h 1452564"/>
                <a:gd name="connsiteX8" fmla="*/ 384033 w 966889"/>
                <a:gd name="connsiteY8" fmla="*/ 1162679 h 1452564"/>
                <a:gd name="connsiteX9" fmla="*/ 253275 w 966889"/>
                <a:gd name="connsiteY9" fmla="*/ 847395 h 1452564"/>
                <a:gd name="connsiteX10" fmla="*/ 308116 w 966889"/>
                <a:gd name="connsiteY10" fmla="*/ 902236 h 1452564"/>
                <a:gd name="connsiteX11" fmla="*/ 253275 w 966889"/>
                <a:gd name="connsiteY11" fmla="*/ 957077 h 1452564"/>
                <a:gd name="connsiteX12" fmla="*/ 198434 w 966889"/>
                <a:gd name="connsiteY12" fmla="*/ 902236 h 1452564"/>
                <a:gd name="connsiteX13" fmla="*/ 253275 w 966889"/>
                <a:gd name="connsiteY13" fmla="*/ 847395 h 1452564"/>
                <a:gd name="connsiteX14" fmla="*/ 384033 w 966889"/>
                <a:gd name="connsiteY14" fmla="*/ 844239 h 1452564"/>
                <a:gd name="connsiteX15" fmla="*/ 761466 w 966889"/>
                <a:gd name="connsiteY15" fmla="*/ 844239 h 1452564"/>
                <a:gd name="connsiteX16" fmla="*/ 761466 w 966889"/>
                <a:gd name="connsiteY16" fmla="*/ 953921 h 1452564"/>
                <a:gd name="connsiteX17" fmla="*/ 384033 w 966889"/>
                <a:gd name="connsiteY17" fmla="*/ 953921 h 1452564"/>
                <a:gd name="connsiteX18" fmla="*/ 253275 w 966889"/>
                <a:gd name="connsiteY18" fmla="*/ 623740 h 1452564"/>
                <a:gd name="connsiteX19" fmla="*/ 308116 w 966889"/>
                <a:gd name="connsiteY19" fmla="*/ 678581 h 1452564"/>
                <a:gd name="connsiteX20" fmla="*/ 253275 w 966889"/>
                <a:gd name="connsiteY20" fmla="*/ 733422 h 1452564"/>
                <a:gd name="connsiteX21" fmla="*/ 198434 w 966889"/>
                <a:gd name="connsiteY21" fmla="*/ 678581 h 1452564"/>
                <a:gd name="connsiteX22" fmla="*/ 253275 w 966889"/>
                <a:gd name="connsiteY22" fmla="*/ 623740 h 1452564"/>
                <a:gd name="connsiteX23" fmla="*/ 384033 w 966889"/>
                <a:gd name="connsiteY23" fmla="*/ 620584 h 1452564"/>
                <a:gd name="connsiteX24" fmla="*/ 761466 w 966889"/>
                <a:gd name="connsiteY24" fmla="*/ 620584 h 1452564"/>
                <a:gd name="connsiteX25" fmla="*/ 761466 w 966889"/>
                <a:gd name="connsiteY25" fmla="*/ 730266 h 1452564"/>
                <a:gd name="connsiteX26" fmla="*/ 384033 w 966889"/>
                <a:gd name="connsiteY26" fmla="*/ 730266 h 1452564"/>
                <a:gd name="connsiteX27" fmla="*/ 253275 w 966889"/>
                <a:gd name="connsiteY27" fmla="*/ 411490 h 1452564"/>
                <a:gd name="connsiteX28" fmla="*/ 308116 w 966889"/>
                <a:gd name="connsiteY28" fmla="*/ 466331 h 1452564"/>
                <a:gd name="connsiteX29" fmla="*/ 253275 w 966889"/>
                <a:gd name="connsiteY29" fmla="*/ 521172 h 1452564"/>
                <a:gd name="connsiteX30" fmla="*/ 198434 w 966889"/>
                <a:gd name="connsiteY30" fmla="*/ 466331 h 1452564"/>
                <a:gd name="connsiteX31" fmla="*/ 253275 w 966889"/>
                <a:gd name="connsiteY31" fmla="*/ 411490 h 1452564"/>
                <a:gd name="connsiteX32" fmla="*/ 384033 w 966889"/>
                <a:gd name="connsiteY32" fmla="*/ 408334 h 1452564"/>
                <a:gd name="connsiteX33" fmla="*/ 761466 w 966889"/>
                <a:gd name="connsiteY33" fmla="*/ 408334 h 1452564"/>
                <a:gd name="connsiteX34" fmla="*/ 761466 w 966889"/>
                <a:gd name="connsiteY34" fmla="*/ 518016 h 1452564"/>
                <a:gd name="connsiteX35" fmla="*/ 384033 w 966889"/>
                <a:gd name="connsiteY35" fmla="*/ 518016 h 1452564"/>
                <a:gd name="connsiteX36" fmla="*/ 105655 w 966889"/>
                <a:gd name="connsiteY36" fmla="*/ 279491 h 1452564"/>
                <a:gd name="connsiteX37" fmla="*/ 105655 w 966889"/>
                <a:gd name="connsiteY37" fmla="*/ 1308653 h 1452564"/>
                <a:gd name="connsiteX38" fmla="*/ 861234 w 966889"/>
                <a:gd name="connsiteY38" fmla="*/ 1308653 h 1452564"/>
                <a:gd name="connsiteX39" fmla="*/ 861234 w 966889"/>
                <a:gd name="connsiteY39" fmla="*/ 279491 h 1452564"/>
                <a:gd name="connsiteX40" fmla="*/ 373672 w 966889"/>
                <a:gd name="connsiteY40" fmla="*/ 0 h 1452564"/>
                <a:gd name="connsiteX41" fmla="*/ 593216 w 966889"/>
                <a:gd name="connsiteY41" fmla="*/ 0 h 1452564"/>
                <a:gd name="connsiteX42" fmla="*/ 774072 w 966889"/>
                <a:gd name="connsiteY42" fmla="*/ 135580 h 1452564"/>
                <a:gd name="connsiteX43" fmla="*/ 966889 w 966889"/>
                <a:gd name="connsiteY43" fmla="*/ 135580 h 1452564"/>
                <a:gd name="connsiteX44" fmla="*/ 966889 w 966889"/>
                <a:gd name="connsiteY44" fmla="*/ 1452564 h 1452564"/>
                <a:gd name="connsiteX45" fmla="*/ 0 w 966889"/>
                <a:gd name="connsiteY45" fmla="*/ 1452564 h 1452564"/>
                <a:gd name="connsiteX46" fmla="*/ 0 w 966889"/>
                <a:gd name="connsiteY46" fmla="*/ 135580 h 1452564"/>
                <a:gd name="connsiteX47" fmla="*/ 192816 w 966889"/>
                <a:gd name="connsiteY47" fmla="*/ 135580 h 145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66889" h="1452564">
                  <a:moveTo>
                    <a:pt x="253275" y="1056153"/>
                  </a:moveTo>
                  <a:cubicBezTo>
                    <a:pt x="283563" y="1056153"/>
                    <a:pt x="308116" y="1080706"/>
                    <a:pt x="308116" y="1110994"/>
                  </a:cubicBezTo>
                  <a:cubicBezTo>
                    <a:pt x="308116" y="1141282"/>
                    <a:pt x="283563" y="1165835"/>
                    <a:pt x="253275" y="1165835"/>
                  </a:cubicBezTo>
                  <a:cubicBezTo>
                    <a:pt x="222987" y="1165835"/>
                    <a:pt x="198434" y="1141282"/>
                    <a:pt x="198434" y="1110994"/>
                  </a:cubicBezTo>
                  <a:cubicBezTo>
                    <a:pt x="198434" y="1080706"/>
                    <a:pt x="222987" y="1056153"/>
                    <a:pt x="253275" y="1056153"/>
                  </a:cubicBezTo>
                  <a:close/>
                  <a:moveTo>
                    <a:pt x="384033" y="1052997"/>
                  </a:moveTo>
                  <a:lnTo>
                    <a:pt x="761466" y="1052997"/>
                  </a:lnTo>
                  <a:lnTo>
                    <a:pt x="761466" y="1162679"/>
                  </a:lnTo>
                  <a:lnTo>
                    <a:pt x="384033" y="1162679"/>
                  </a:lnTo>
                  <a:close/>
                  <a:moveTo>
                    <a:pt x="253275" y="847395"/>
                  </a:moveTo>
                  <a:cubicBezTo>
                    <a:pt x="283563" y="847395"/>
                    <a:pt x="308116" y="871948"/>
                    <a:pt x="308116" y="902236"/>
                  </a:cubicBezTo>
                  <a:cubicBezTo>
                    <a:pt x="308116" y="932524"/>
                    <a:pt x="283563" y="957077"/>
                    <a:pt x="253275" y="957077"/>
                  </a:cubicBezTo>
                  <a:cubicBezTo>
                    <a:pt x="222987" y="957077"/>
                    <a:pt x="198434" y="932524"/>
                    <a:pt x="198434" y="902236"/>
                  </a:cubicBezTo>
                  <a:cubicBezTo>
                    <a:pt x="198434" y="871948"/>
                    <a:pt x="222987" y="847395"/>
                    <a:pt x="253275" y="847395"/>
                  </a:cubicBezTo>
                  <a:close/>
                  <a:moveTo>
                    <a:pt x="384033" y="844239"/>
                  </a:moveTo>
                  <a:lnTo>
                    <a:pt x="761466" y="844239"/>
                  </a:lnTo>
                  <a:lnTo>
                    <a:pt x="761466" y="953921"/>
                  </a:lnTo>
                  <a:lnTo>
                    <a:pt x="384033" y="953921"/>
                  </a:lnTo>
                  <a:close/>
                  <a:moveTo>
                    <a:pt x="253275" y="623740"/>
                  </a:moveTo>
                  <a:cubicBezTo>
                    <a:pt x="283563" y="623740"/>
                    <a:pt x="308116" y="648293"/>
                    <a:pt x="308116" y="678581"/>
                  </a:cubicBezTo>
                  <a:cubicBezTo>
                    <a:pt x="308116" y="708869"/>
                    <a:pt x="283563" y="733422"/>
                    <a:pt x="253275" y="733422"/>
                  </a:cubicBezTo>
                  <a:cubicBezTo>
                    <a:pt x="222987" y="733422"/>
                    <a:pt x="198434" y="708869"/>
                    <a:pt x="198434" y="678581"/>
                  </a:cubicBezTo>
                  <a:cubicBezTo>
                    <a:pt x="198434" y="648293"/>
                    <a:pt x="222987" y="623740"/>
                    <a:pt x="253275" y="623740"/>
                  </a:cubicBezTo>
                  <a:close/>
                  <a:moveTo>
                    <a:pt x="384033" y="620584"/>
                  </a:moveTo>
                  <a:lnTo>
                    <a:pt x="761466" y="620584"/>
                  </a:lnTo>
                  <a:lnTo>
                    <a:pt x="761466" y="730266"/>
                  </a:lnTo>
                  <a:lnTo>
                    <a:pt x="384033" y="730266"/>
                  </a:lnTo>
                  <a:close/>
                  <a:moveTo>
                    <a:pt x="253275" y="411490"/>
                  </a:moveTo>
                  <a:cubicBezTo>
                    <a:pt x="283563" y="411490"/>
                    <a:pt x="308116" y="436043"/>
                    <a:pt x="308116" y="466331"/>
                  </a:cubicBezTo>
                  <a:cubicBezTo>
                    <a:pt x="308116" y="496619"/>
                    <a:pt x="283563" y="521172"/>
                    <a:pt x="253275" y="521172"/>
                  </a:cubicBezTo>
                  <a:cubicBezTo>
                    <a:pt x="222987" y="521172"/>
                    <a:pt x="198434" y="496619"/>
                    <a:pt x="198434" y="466331"/>
                  </a:cubicBezTo>
                  <a:cubicBezTo>
                    <a:pt x="198434" y="436043"/>
                    <a:pt x="222987" y="411490"/>
                    <a:pt x="253275" y="411490"/>
                  </a:cubicBezTo>
                  <a:close/>
                  <a:moveTo>
                    <a:pt x="384033" y="408334"/>
                  </a:moveTo>
                  <a:lnTo>
                    <a:pt x="761466" y="408334"/>
                  </a:lnTo>
                  <a:lnTo>
                    <a:pt x="761466" y="518016"/>
                  </a:lnTo>
                  <a:lnTo>
                    <a:pt x="384033" y="518016"/>
                  </a:lnTo>
                  <a:close/>
                  <a:moveTo>
                    <a:pt x="105655" y="279491"/>
                  </a:moveTo>
                  <a:lnTo>
                    <a:pt x="105655" y="1308653"/>
                  </a:lnTo>
                  <a:lnTo>
                    <a:pt x="861234" y="1308653"/>
                  </a:lnTo>
                  <a:lnTo>
                    <a:pt x="861234" y="279491"/>
                  </a:lnTo>
                  <a:close/>
                  <a:moveTo>
                    <a:pt x="373672" y="0"/>
                  </a:moveTo>
                  <a:lnTo>
                    <a:pt x="593216" y="0"/>
                  </a:lnTo>
                  <a:lnTo>
                    <a:pt x="774072" y="135580"/>
                  </a:lnTo>
                  <a:lnTo>
                    <a:pt x="966889" y="135580"/>
                  </a:lnTo>
                  <a:lnTo>
                    <a:pt x="966889" y="1452564"/>
                  </a:lnTo>
                  <a:lnTo>
                    <a:pt x="0" y="1452564"/>
                  </a:lnTo>
                  <a:lnTo>
                    <a:pt x="0" y="135580"/>
                  </a:lnTo>
                  <a:lnTo>
                    <a:pt x="192816" y="13558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lt"/>
              </a:endParaRPr>
            </a:p>
          </p:txBody>
        </p:sp>
      </p:grpSp>
      <p:grpSp>
        <p:nvGrpSpPr>
          <p:cNvPr id="22" name="组合 21">
            <a:extLst>
              <a:ext uri="{FF2B5EF4-FFF2-40B4-BE49-F238E27FC236}">
                <a16:creationId xmlns:a16="http://schemas.microsoft.com/office/drawing/2014/main" id="{A70E6FEF-4E5A-42CF-9E4A-AF64D285C693}"/>
              </a:ext>
            </a:extLst>
          </p:cNvPr>
          <p:cNvGrpSpPr/>
          <p:nvPr userDrawn="1"/>
        </p:nvGrpSpPr>
        <p:grpSpPr>
          <a:xfrm>
            <a:off x="11074399" y="306386"/>
            <a:ext cx="674689" cy="674689"/>
            <a:chOff x="11074399" y="306386"/>
            <a:chExt cx="674689" cy="674689"/>
          </a:xfrm>
        </p:grpSpPr>
        <p:sp>
          <p:nvSpPr>
            <p:cNvPr id="23" name="矩形: 圆角 22">
              <a:extLst>
                <a:ext uri="{FF2B5EF4-FFF2-40B4-BE49-F238E27FC236}">
                  <a16:creationId xmlns:a16="http://schemas.microsoft.com/office/drawing/2014/main" id="{EA1E3AD9-8042-4212-9F26-481A37C84C56}"/>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24" name="任意多边形: 形状 23">
              <a:extLst>
                <a:ext uri="{FF2B5EF4-FFF2-40B4-BE49-F238E27FC236}">
                  <a16:creationId xmlns:a16="http://schemas.microsoft.com/office/drawing/2014/main" id="{CA63BA3E-58AC-4556-805F-290944B01534}"/>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25" name="Freeform 193">
              <a:extLst>
                <a:ext uri="{FF2B5EF4-FFF2-40B4-BE49-F238E27FC236}">
                  <a16:creationId xmlns:a16="http://schemas.microsoft.com/office/drawing/2014/main" id="{0969A884-807C-45D5-AD6B-EE93C22E7510}"/>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
        <p:nvSpPr>
          <p:cNvPr id="26" name="文本占位符 3">
            <a:extLst>
              <a:ext uri="{FF2B5EF4-FFF2-40B4-BE49-F238E27FC236}">
                <a16:creationId xmlns:a16="http://schemas.microsoft.com/office/drawing/2014/main" id="{325D4379-CAF1-4D37-8F7C-331DEFFBAB39}"/>
              </a:ext>
            </a:extLst>
          </p:cNvPr>
          <p:cNvSpPr>
            <a:spLocks noGrp="1"/>
          </p:cNvSpPr>
          <p:nvPr>
            <p:ph type="body" sz="quarter" idx="28" hasCustomPrompt="1"/>
          </p:nvPr>
        </p:nvSpPr>
        <p:spPr>
          <a:xfrm>
            <a:off x="1117600" y="273498"/>
            <a:ext cx="6323015" cy="519111"/>
          </a:xfrm>
          <a:prstGeom prst="rect">
            <a:avLst/>
          </a:prstGeom>
        </p:spPr>
        <p:txBody>
          <a:bodyPr anchor="ctr"/>
          <a:lstStyle>
            <a:lvl1pPr marL="0" indent="0">
              <a:buNone/>
              <a:defRPr b="1"/>
            </a:lvl1pPr>
          </a:lstStyle>
          <a:p>
            <a:pPr lvl="0"/>
            <a:r>
              <a:rPr lang="zh-CN" altLang="en-US" dirty="0"/>
              <a:t>空白页</a:t>
            </a:r>
          </a:p>
        </p:txBody>
      </p:sp>
    </p:spTree>
    <p:extLst>
      <p:ext uri="{BB962C8B-B14F-4D97-AF65-F5344CB8AC3E}">
        <p14:creationId xmlns:p14="http://schemas.microsoft.com/office/powerpoint/2010/main" val="947856067"/>
      </p:ext>
    </p:extLst>
  </p:cSld>
  <p:clrMapOvr>
    <a:overrideClrMapping bg1="lt1" tx1="dk1" bg2="lt2" tx2="dk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目录页1">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5AA8A568-0FBB-4E26-8DC7-457D46A5CBE7}"/>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49F6CD91-9444-471A-AA7D-251CDBE8A7B9}"/>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4" name="矩形: 圆角 33">
            <a:extLst>
              <a:ext uri="{FF2B5EF4-FFF2-40B4-BE49-F238E27FC236}">
                <a16:creationId xmlns:a16="http://schemas.microsoft.com/office/drawing/2014/main" id="{549EFC0E-3A85-481A-8A43-9CDD4B993D2E}"/>
              </a:ext>
            </a:extLst>
          </p:cNvPr>
          <p:cNvSpPr/>
          <p:nvPr/>
        </p:nvSpPr>
        <p:spPr>
          <a:xfrm>
            <a:off x="4855767" y="1132155"/>
            <a:ext cx="2480466" cy="1157202"/>
          </a:xfrm>
          <a:prstGeom prst="roundRect">
            <a:avLst>
              <a:gd name="adj" fmla="val 14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5" name="文本框 34">
            <a:extLst>
              <a:ext uri="{FF2B5EF4-FFF2-40B4-BE49-F238E27FC236}">
                <a16:creationId xmlns:a16="http://schemas.microsoft.com/office/drawing/2014/main" id="{DE28F41D-ED9E-4288-853F-50067B2259A0}"/>
              </a:ext>
            </a:extLst>
          </p:cNvPr>
          <p:cNvSpPr txBox="1"/>
          <p:nvPr/>
        </p:nvSpPr>
        <p:spPr>
          <a:xfrm>
            <a:off x="5502489" y="1398777"/>
            <a:ext cx="1833744" cy="890580"/>
          </a:xfrm>
          <a:custGeom>
            <a:avLst/>
            <a:gdLst>
              <a:gd name="connsiteX0" fmla="*/ 727705 w 1833744"/>
              <a:gd name="connsiteY0" fmla="*/ 0 h 890580"/>
              <a:gd name="connsiteX1" fmla="*/ 1219454 w 1833744"/>
              <a:gd name="connsiteY1" fmla="*/ 0 h 890580"/>
              <a:gd name="connsiteX2" fmla="*/ 1219454 w 1833744"/>
              <a:gd name="connsiteY2" fmla="*/ 6107 h 890580"/>
              <a:gd name="connsiteX3" fmla="*/ 1226465 w 1833744"/>
              <a:gd name="connsiteY3" fmla="*/ 6107 h 890580"/>
              <a:gd name="connsiteX4" fmla="*/ 1226465 w 1833744"/>
              <a:gd name="connsiteY4" fmla="*/ 12215 h 890580"/>
              <a:gd name="connsiteX5" fmla="*/ 1233475 w 1833744"/>
              <a:gd name="connsiteY5" fmla="*/ 12215 h 890580"/>
              <a:gd name="connsiteX6" fmla="*/ 1233475 w 1833744"/>
              <a:gd name="connsiteY6" fmla="*/ 18322 h 890580"/>
              <a:gd name="connsiteX7" fmla="*/ 1240485 w 1833744"/>
              <a:gd name="connsiteY7" fmla="*/ 18322 h 890580"/>
              <a:gd name="connsiteX8" fmla="*/ 1240485 w 1833744"/>
              <a:gd name="connsiteY8" fmla="*/ 24430 h 890580"/>
              <a:gd name="connsiteX9" fmla="*/ 1247495 w 1833744"/>
              <a:gd name="connsiteY9" fmla="*/ 24430 h 890580"/>
              <a:gd name="connsiteX10" fmla="*/ 1247495 w 1833744"/>
              <a:gd name="connsiteY10" fmla="*/ 30537 h 890580"/>
              <a:gd name="connsiteX11" fmla="*/ 1254505 w 1833744"/>
              <a:gd name="connsiteY11" fmla="*/ 30537 h 890580"/>
              <a:gd name="connsiteX12" fmla="*/ 1254505 w 1833744"/>
              <a:gd name="connsiteY12" fmla="*/ 36645 h 890580"/>
              <a:gd name="connsiteX13" fmla="*/ 1261515 w 1833744"/>
              <a:gd name="connsiteY13" fmla="*/ 36645 h 890580"/>
              <a:gd name="connsiteX14" fmla="*/ 1261515 w 1833744"/>
              <a:gd name="connsiteY14" fmla="*/ 42752 h 890580"/>
              <a:gd name="connsiteX15" fmla="*/ 1268526 w 1833744"/>
              <a:gd name="connsiteY15" fmla="*/ 42752 h 890580"/>
              <a:gd name="connsiteX16" fmla="*/ 1268526 w 1833744"/>
              <a:gd name="connsiteY16" fmla="*/ 48860 h 890580"/>
              <a:gd name="connsiteX17" fmla="*/ 1275536 w 1833744"/>
              <a:gd name="connsiteY17" fmla="*/ 48860 h 890580"/>
              <a:gd name="connsiteX18" fmla="*/ 1275536 w 1833744"/>
              <a:gd name="connsiteY18" fmla="*/ 54967 h 890580"/>
              <a:gd name="connsiteX19" fmla="*/ 1282546 w 1833744"/>
              <a:gd name="connsiteY19" fmla="*/ 54967 h 890580"/>
              <a:gd name="connsiteX20" fmla="*/ 1282546 w 1833744"/>
              <a:gd name="connsiteY20" fmla="*/ 61075 h 890580"/>
              <a:gd name="connsiteX21" fmla="*/ 1289556 w 1833744"/>
              <a:gd name="connsiteY21" fmla="*/ 61075 h 890580"/>
              <a:gd name="connsiteX22" fmla="*/ 1289556 w 1833744"/>
              <a:gd name="connsiteY22" fmla="*/ 67182 h 890580"/>
              <a:gd name="connsiteX23" fmla="*/ 1296566 w 1833744"/>
              <a:gd name="connsiteY23" fmla="*/ 67182 h 890580"/>
              <a:gd name="connsiteX24" fmla="*/ 1296566 w 1833744"/>
              <a:gd name="connsiteY24" fmla="*/ 73290 h 890580"/>
              <a:gd name="connsiteX25" fmla="*/ 1303577 w 1833744"/>
              <a:gd name="connsiteY25" fmla="*/ 73290 h 890580"/>
              <a:gd name="connsiteX26" fmla="*/ 1303577 w 1833744"/>
              <a:gd name="connsiteY26" fmla="*/ 79398 h 890580"/>
              <a:gd name="connsiteX27" fmla="*/ 1310587 w 1833744"/>
              <a:gd name="connsiteY27" fmla="*/ 79398 h 890580"/>
              <a:gd name="connsiteX28" fmla="*/ 1310587 w 1833744"/>
              <a:gd name="connsiteY28" fmla="*/ 85505 h 890580"/>
              <a:gd name="connsiteX29" fmla="*/ 1317597 w 1833744"/>
              <a:gd name="connsiteY29" fmla="*/ 85505 h 890580"/>
              <a:gd name="connsiteX30" fmla="*/ 1317597 w 1833744"/>
              <a:gd name="connsiteY30" fmla="*/ 91613 h 890580"/>
              <a:gd name="connsiteX31" fmla="*/ 1324607 w 1833744"/>
              <a:gd name="connsiteY31" fmla="*/ 91613 h 890580"/>
              <a:gd name="connsiteX32" fmla="*/ 1324607 w 1833744"/>
              <a:gd name="connsiteY32" fmla="*/ 97720 h 890580"/>
              <a:gd name="connsiteX33" fmla="*/ 1331618 w 1833744"/>
              <a:gd name="connsiteY33" fmla="*/ 97720 h 890580"/>
              <a:gd name="connsiteX34" fmla="*/ 1331618 w 1833744"/>
              <a:gd name="connsiteY34" fmla="*/ 103828 h 890580"/>
              <a:gd name="connsiteX35" fmla="*/ 1338628 w 1833744"/>
              <a:gd name="connsiteY35" fmla="*/ 103828 h 890580"/>
              <a:gd name="connsiteX36" fmla="*/ 1338628 w 1833744"/>
              <a:gd name="connsiteY36" fmla="*/ 109935 h 890580"/>
              <a:gd name="connsiteX37" fmla="*/ 1345638 w 1833744"/>
              <a:gd name="connsiteY37" fmla="*/ 109935 h 890580"/>
              <a:gd name="connsiteX38" fmla="*/ 1345638 w 1833744"/>
              <a:gd name="connsiteY38" fmla="*/ 116043 h 890580"/>
              <a:gd name="connsiteX39" fmla="*/ 1352648 w 1833744"/>
              <a:gd name="connsiteY39" fmla="*/ 116043 h 890580"/>
              <a:gd name="connsiteX40" fmla="*/ 1352648 w 1833744"/>
              <a:gd name="connsiteY40" fmla="*/ 122150 h 890580"/>
              <a:gd name="connsiteX41" fmla="*/ 1359658 w 1833744"/>
              <a:gd name="connsiteY41" fmla="*/ 122150 h 890580"/>
              <a:gd name="connsiteX42" fmla="*/ 1359658 w 1833744"/>
              <a:gd name="connsiteY42" fmla="*/ 128258 h 890580"/>
              <a:gd name="connsiteX43" fmla="*/ 1366669 w 1833744"/>
              <a:gd name="connsiteY43" fmla="*/ 128258 h 890580"/>
              <a:gd name="connsiteX44" fmla="*/ 1366669 w 1833744"/>
              <a:gd name="connsiteY44" fmla="*/ 134365 h 890580"/>
              <a:gd name="connsiteX45" fmla="*/ 1373679 w 1833744"/>
              <a:gd name="connsiteY45" fmla="*/ 134365 h 890580"/>
              <a:gd name="connsiteX46" fmla="*/ 1373679 w 1833744"/>
              <a:gd name="connsiteY46" fmla="*/ 140473 h 890580"/>
              <a:gd name="connsiteX47" fmla="*/ 1380689 w 1833744"/>
              <a:gd name="connsiteY47" fmla="*/ 140473 h 890580"/>
              <a:gd name="connsiteX48" fmla="*/ 1380689 w 1833744"/>
              <a:gd name="connsiteY48" fmla="*/ 146581 h 890580"/>
              <a:gd name="connsiteX49" fmla="*/ 1387699 w 1833744"/>
              <a:gd name="connsiteY49" fmla="*/ 146581 h 890580"/>
              <a:gd name="connsiteX50" fmla="*/ 1387699 w 1833744"/>
              <a:gd name="connsiteY50" fmla="*/ 152688 h 890580"/>
              <a:gd name="connsiteX51" fmla="*/ 1394710 w 1833744"/>
              <a:gd name="connsiteY51" fmla="*/ 152688 h 890580"/>
              <a:gd name="connsiteX52" fmla="*/ 1394710 w 1833744"/>
              <a:gd name="connsiteY52" fmla="*/ 158796 h 890580"/>
              <a:gd name="connsiteX53" fmla="*/ 1401720 w 1833744"/>
              <a:gd name="connsiteY53" fmla="*/ 158796 h 890580"/>
              <a:gd name="connsiteX54" fmla="*/ 1401720 w 1833744"/>
              <a:gd name="connsiteY54" fmla="*/ 164903 h 890580"/>
              <a:gd name="connsiteX55" fmla="*/ 1408730 w 1833744"/>
              <a:gd name="connsiteY55" fmla="*/ 164903 h 890580"/>
              <a:gd name="connsiteX56" fmla="*/ 1408730 w 1833744"/>
              <a:gd name="connsiteY56" fmla="*/ 171011 h 890580"/>
              <a:gd name="connsiteX57" fmla="*/ 1415740 w 1833744"/>
              <a:gd name="connsiteY57" fmla="*/ 171011 h 890580"/>
              <a:gd name="connsiteX58" fmla="*/ 1415740 w 1833744"/>
              <a:gd name="connsiteY58" fmla="*/ 177118 h 890580"/>
              <a:gd name="connsiteX59" fmla="*/ 1422751 w 1833744"/>
              <a:gd name="connsiteY59" fmla="*/ 177118 h 890580"/>
              <a:gd name="connsiteX60" fmla="*/ 1422751 w 1833744"/>
              <a:gd name="connsiteY60" fmla="*/ 183226 h 890580"/>
              <a:gd name="connsiteX61" fmla="*/ 1429761 w 1833744"/>
              <a:gd name="connsiteY61" fmla="*/ 183226 h 890580"/>
              <a:gd name="connsiteX62" fmla="*/ 1429761 w 1833744"/>
              <a:gd name="connsiteY62" fmla="*/ 189333 h 890580"/>
              <a:gd name="connsiteX63" fmla="*/ 1436771 w 1833744"/>
              <a:gd name="connsiteY63" fmla="*/ 189333 h 890580"/>
              <a:gd name="connsiteX64" fmla="*/ 1436771 w 1833744"/>
              <a:gd name="connsiteY64" fmla="*/ 195441 h 890580"/>
              <a:gd name="connsiteX65" fmla="*/ 1443781 w 1833744"/>
              <a:gd name="connsiteY65" fmla="*/ 195441 h 890580"/>
              <a:gd name="connsiteX66" fmla="*/ 1443781 w 1833744"/>
              <a:gd name="connsiteY66" fmla="*/ 201548 h 890580"/>
              <a:gd name="connsiteX67" fmla="*/ 1450791 w 1833744"/>
              <a:gd name="connsiteY67" fmla="*/ 201548 h 890580"/>
              <a:gd name="connsiteX68" fmla="*/ 1450791 w 1833744"/>
              <a:gd name="connsiteY68" fmla="*/ 207656 h 890580"/>
              <a:gd name="connsiteX69" fmla="*/ 1457802 w 1833744"/>
              <a:gd name="connsiteY69" fmla="*/ 207656 h 890580"/>
              <a:gd name="connsiteX70" fmla="*/ 1457802 w 1833744"/>
              <a:gd name="connsiteY70" fmla="*/ 213764 h 890580"/>
              <a:gd name="connsiteX71" fmla="*/ 1464812 w 1833744"/>
              <a:gd name="connsiteY71" fmla="*/ 213764 h 890580"/>
              <a:gd name="connsiteX72" fmla="*/ 1464812 w 1833744"/>
              <a:gd name="connsiteY72" fmla="*/ 219871 h 890580"/>
              <a:gd name="connsiteX73" fmla="*/ 1471822 w 1833744"/>
              <a:gd name="connsiteY73" fmla="*/ 219871 h 890580"/>
              <a:gd name="connsiteX74" fmla="*/ 1471822 w 1833744"/>
              <a:gd name="connsiteY74" fmla="*/ 225979 h 890580"/>
              <a:gd name="connsiteX75" fmla="*/ 1478832 w 1833744"/>
              <a:gd name="connsiteY75" fmla="*/ 225979 h 890580"/>
              <a:gd name="connsiteX76" fmla="*/ 1478832 w 1833744"/>
              <a:gd name="connsiteY76" fmla="*/ 232086 h 890580"/>
              <a:gd name="connsiteX77" fmla="*/ 1485842 w 1833744"/>
              <a:gd name="connsiteY77" fmla="*/ 232086 h 890580"/>
              <a:gd name="connsiteX78" fmla="*/ 1485842 w 1833744"/>
              <a:gd name="connsiteY78" fmla="*/ 238194 h 890580"/>
              <a:gd name="connsiteX79" fmla="*/ 1492853 w 1833744"/>
              <a:gd name="connsiteY79" fmla="*/ 238194 h 890580"/>
              <a:gd name="connsiteX80" fmla="*/ 1492853 w 1833744"/>
              <a:gd name="connsiteY80" fmla="*/ 244301 h 890580"/>
              <a:gd name="connsiteX81" fmla="*/ 1499863 w 1833744"/>
              <a:gd name="connsiteY81" fmla="*/ 244301 h 890580"/>
              <a:gd name="connsiteX82" fmla="*/ 1499863 w 1833744"/>
              <a:gd name="connsiteY82" fmla="*/ 250409 h 890580"/>
              <a:gd name="connsiteX83" fmla="*/ 1506873 w 1833744"/>
              <a:gd name="connsiteY83" fmla="*/ 250409 h 890580"/>
              <a:gd name="connsiteX84" fmla="*/ 1506873 w 1833744"/>
              <a:gd name="connsiteY84" fmla="*/ 256516 h 890580"/>
              <a:gd name="connsiteX85" fmla="*/ 1513883 w 1833744"/>
              <a:gd name="connsiteY85" fmla="*/ 256516 h 890580"/>
              <a:gd name="connsiteX86" fmla="*/ 1513883 w 1833744"/>
              <a:gd name="connsiteY86" fmla="*/ 262624 h 890580"/>
              <a:gd name="connsiteX87" fmla="*/ 1520893 w 1833744"/>
              <a:gd name="connsiteY87" fmla="*/ 262624 h 890580"/>
              <a:gd name="connsiteX88" fmla="*/ 1520893 w 1833744"/>
              <a:gd name="connsiteY88" fmla="*/ 268731 h 890580"/>
              <a:gd name="connsiteX89" fmla="*/ 1527903 w 1833744"/>
              <a:gd name="connsiteY89" fmla="*/ 268731 h 890580"/>
              <a:gd name="connsiteX90" fmla="*/ 1527903 w 1833744"/>
              <a:gd name="connsiteY90" fmla="*/ 274839 h 890580"/>
              <a:gd name="connsiteX91" fmla="*/ 1534914 w 1833744"/>
              <a:gd name="connsiteY91" fmla="*/ 274839 h 890580"/>
              <a:gd name="connsiteX92" fmla="*/ 1534914 w 1833744"/>
              <a:gd name="connsiteY92" fmla="*/ 280946 h 890580"/>
              <a:gd name="connsiteX93" fmla="*/ 1541924 w 1833744"/>
              <a:gd name="connsiteY93" fmla="*/ 280946 h 890580"/>
              <a:gd name="connsiteX94" fmla="*/ 1541924 w 1833744"/>
              <a:gd name="connsiteY94" fmla="*/ 287054 h 890580"/>
              <a:gd name="connsiteX95" fmla="*/ 1548934 w 1833744"/>
              <a:gd name="connsiteY95" fmla="*/ 287054 h 890580"/>
              <a:gd name="connsiteX96" fmla="*/ 1548934 w 1833744"/>
              <a:gd name="connsiteY96" fmla="*/ 293162 h 890580"/>
              <a:gd name="connsiteX97" fmla="*/ 1555944 w 1833744"/>
              <a:gd name="connsiteY97" fmla="*/ 293162 h 890580"/>
              <a:gd name="connsiteX98" fmla="*/ 1555944 w 1833744"/>
              <a:gd name="connsiteY98" fmla="*/ 299269 h 890580"/>
              <a:gd name="connsiteX99" fmla="*/ 1562955 w 1833744"/>
              <a:gd name="connsiteY99" fmla="*/ 299269 h 890580"/>
              <a:gd name="connsiteX100" fmla="*/ 1562955 w 1833744"/>
              <a:gd name="connsiteY100" fmla="*/ 305377 h 890580"/>
              <a:gd name="connsiteX101" fmla="*/ 1569965 w 1833744"/>
              <a:gd name="connsiteY101" fmla="*/ 305377 h 890580"/>
              <a:gd name="connsiteX102" fmla="*/ 1569965 w 1833744"/>
              <a:gd name="connsiteY102" fmla="*/ 311484 h 890580"/>
              <a:gd name="connsiteX103" fmla="*/ 1576975 w 1833744"/>
              <a:gd name="connsiteY103" fmla="*/ 311484 h 890580"/>
              <a:gd name="connsiteX104" fmla="*/ 1576975 w 1833744"/>
              <a:gd name="connsiteY104" fmla="*/ 317592 h 890580"/>
              <a:gd name="connsiteX105" fmla="*/ 1583985 w 1833744"/>
              <a:gd name="connsiteY105" fmla="*/ 317592 h 890580"/>
              <a:gd name="connsiteX106" fmla="*/ 1583985 w 1833744"/>
              <a:gd name="connsiteY106" fmla="*/ 323699 h 890580"/>
              <a:gd name="connsiteX107" fmla="*/ 1590995 w 1833744"/>
              <a:gd name="connsiteY107" fmla="*/ 323699 h 890580"/>
              <a:gd name="connsiteX108" fmla="*/ 1590995 w 1833744"/>
              <a:gd name="connsiteY108" fmla="*/ 329807 h 890580"/>
              <a:gd name="connsiteX109" fmla="*/ 1598006 w 1833744"/>
              <a:gd name="connsiteY109" fmla="*/ 329807 h 890580"/>
              <a:gd name="connsiteX110" fmla="*/ 1598006 w 1833744"/>
              <a:gd name="connsiteY110" fmla="*/ 335914 h 890580"/>
              <a:gd name="connsiteX111" fmla="*/ 1605016 w 1833744"/>
              <a:gd name="connsiteY111" fmla="*/ 335914 h 890580"/>
              <a:gd name="connsiteX112" fmla="*/ 1605016 w 1833744"/>
              <a:gd name="connsiteY112" fmla="*/ 342022 h 890580"/>
              <a:gd name="connsiteX113" fmla="*/ 1612026 w 1833744"/>
              <a:gd name="connsiteY113" fmla="*/ 342022 h 890580"/>
              <a:gd name="connsiteX114" fmla="*/ 1612026 w 1833744"/>
              <a:gd name="connsiteY114" fmla="*/ 348130 h 890580"/>
              <a:gd name="connsiteX115" fmla="*/ 1619036 w 1833744"/>
              <a:gd name="connsiteY115" fmla="*/ 348130 h 890580"/>
              <a:gd name="connsiteX116" fmla="*/ 1619036 w 1833744"/>
              <a:gd name="connsiteY116" fmla="*/ 354237 h 890580"/>
              <a:gd name="connsiteX117" fmla="*/ 1626047 w 1833744"/>
              <a:gd name="connsiteY117" fmla="*/ 354237 h 890580"/>
              <a:gd name="connsiteX118" fmla="*/ 1626047 w 1833744"/>
              <a:gd name="connsiteY118" fmla="*/ 360345 h 890580"/>
              <a:gd name="connsiteX119" fmla="*/ 1633057 w 1833744"/>
              <a:gd name="connsiteY119" fmla="*/ 360345 h 890580"/>
              <a:gd name="connsiteX120" fmla="*/ 1633057 w 1833744"/>
              <a:gd name="connsiteY120" fmla="*/ 366452 h 890580"/>
              <a:gd name="connsiteX121" fmla="*/ 1640067 w 1833744"/>
              <a:gd name="connsiteY121" fmla="*/ 366452 h 890580"/>
              <a:gd name="connsiteX122" fmla="*/ 1640067 w 1833744"/>
              <a:gd name="connsiteY122" fmla="*/ 372561 h 890580"/>
              <a:gd name="connsiteX123" fmla="*/ 1647077 w 1833744"/>
              <a:gd name="connsiteY123" fmla="*/ 372561 h 890580"/>
              <a:gd name="connsiteX124" fmla="*/ 1647077 w 1833744"/>
              <a:gd name="connsiteY124" fmla="*/ 378667 h 890580"/>
              <a:gd name="connsiteX125" fmla="*/ 1654087 w 1833744"/>
              <a:gd name="connsiteY125" fmla="*/ 378667 h 890580"/>
              <a:gd name="connsiteX126" fmla="*/ 1654087 w 1833744"/>
              <a:gd name="connsiteY126" fmla="*/ 384776 h 890580"/>
              <a:gd name="connsiteX127" fmla="*/ 1661098 w 1833744"/>
              <a:gd name="connsiteY127" fmla="*/ 384776 h 890580"/>
              <a:gd name="connsiteX128" fmla="*/ 1661098 w 1833744"/>
              <a:gd name="connsiteY128" fmla="*/ 390883 h 890580"/>
              <a:gd name="connsiteX129" fmla="*/ 1668108 w 1833744"/>
              <a:gd name="connsiteY129" fmla="*/ 390883 h 890580"/>
              <a:gd name="connsiteX130" fmla="*/ 1668108 w 1833744"/>
              <a:gd name="connsiteY130" fmla="*/ 396990 h 890580"/>
              <a:gd name="connsiteX131" fmla="*/ 1675118 w 1833744"/>
              <a:gd name="connsiteY131" fmla="*/ 396990 h 890580"/>
              <a:gd name="connsiteX132" fmla="*/ 1675118 w 1833744"/>
              <a:gd name="connsiteY132" fmla="*/ 403098 h 890580"/>
              <a:gd name="connsiteX133" fmla="*/ 1682128 w 1833744"/>
              <a:gd name="connsiteY133" fmla="*/ 403098 h 890580"/>
              <a:gd name="connsiteX134" fmla="*/ 1682128 w 1833744"/>
              <a:gd name="connsiteY134" fmla="*/ 409205 h 890580"/>
              <a:gd name="connsiteX135" fmla="*/ 1689139 w 1833744"/>
              <a:gd name="connsiteY135" fmla="*/ 409205 h 890580"/>
              <a:gd name="connsiteX136" fmla="*/ 1689139 w 1833744"/>
              <a:gd name="connsiteY136" fmla="*/ 415312 h 890580"/>
              <a:gd name="connsiteX137" fmla="*/ 1696149 w 1833744"/>
              <a:gd name="connsiteY137" fmla="*/ 415312 h 890580"/>
              <a:gd name="connsiteX138" fmla="*/ 1696149 w 1833744"/>
              <a:gd name="connsiteY138" fmla="*/ 421420 h 890580"/>
              <a:gd name="connsiteX139" fmla="*/ 1703159 w 1833744"/>
              <a:gd name="connsiteY139" fmla="*/ 421420 h 890580"/>
              <a:gd name="connsiteX140" fmla="*/ 1703159 w 1833744"/>
              <a:gd name="connsiteY140" fmla="*/ 427528 h 890580"/>
              <a:gd name="connsiteX141" fmla="*/ 1710169 w 1833744"/>
              <a:gd name="connsiteY141" fmla="*/ 427528 h 890580"/>
              <a:gd name="connsiteX142" fmla="*/ 1710169 w 1833744"/>
              <a:gd name="connsiteY142" fmla="*/ 433635 h 890580"/>
              <a:gd name="connsiteX143" fmla="*/ 1717179 w 1833744"/>
              <a:gd name="connsiteY143" fmla="*/ 433635 h 890580"/>
              <a:gd name="connsiteX144" fmla="*/ 1717179 w 1833744"/>
              <a:gd name="connsiteY144" fmla="*/ 439744 h 890580"/>
              <a:gd name="connsiteX145" fmla="*/ 1724190 w 1833744"/>
              <a:gd name="connsiteY145" fmla="*/ 439744 h 890580"/>
              <a:gd name="connsiteX146" fmla="*/ 1724190 w 1833744"/>
              <a:gd name="connsiteY146" fmla="*/ 445850 h 890580"/>
              <a:gd name="connsiteX147" fmla="*/ 1731200 w 1833744"/>
              <a:gd name="connsiteY147" fmla="*/ 445850 h 890580"/>
              <a:gd name="connsiteX148" fmla="*/ 1731200 w 1833744"/>
              <a:gd name="connsiteY148" fmla="*/ 451959 h 890580"/>
              <a:gd name="connsiteX149" fmla="*/ 1738210 w 1833744"/>
              <a:gd name="connsiteY149" fmla="*/ 451959 h 890580"/>
              <a:gd name="connsiteX150" fmla="*/ 1738210 w 1833744"/>
              <a:gd name="connsiteY150" fmla="*/ 458066 h 890580"/>
              <a:gd name="connsiteX151" fmla="*/ 1745220 w 1833744"/>
              <a:gd name="connsiteY151" fmla="*/ 458066 h 890580"/>
              <a:gd name="connsiteX152" fmla="*/ 1745220 w 1833744"/>
              <a:gd name="connsiteY152" fmla="*/ 464173 h 890580"/>
              <a:gd name="connsiteX153" fmla="*/ 1752230 w 1833744"/>
              <a:gd name="connsiteY153" fmla="*/ 464173 h 890580"/>
              <a:gd name="connsiteX154" fmla="*/ 1752230 w 1833744"/>
              <a:gd name="connsiteY154" fmla="*/ 470281 h 890580"/>
              <a:gd name="connsiteX155" fmla="*/ 1759241 w 1833744"/>
              <a:gd name="connsiteY155" fmla="*/ 470281 h 890580"/>
              <a:gd name="connsiteX156" fmla="*/ 1759241 w 1833744"/>
              <a:gd name="connsiteY156" fmla="*/ 476388 h 890580"/>
              <a:gd name="connsiteX157" fmla="*/ 1766251 w 1833744"/>
              <a:gd name="connsiteY157" fmla="*/ 476388 h 890580"/>
              <a:gd name="connsiteX158" fmla="*/ 1766251 w 1833744"/>
              <a:gd name="connsiteY158" fmla="*/ 482495 h 890580"/>
              <a:gd name="connsiteX159" fmla="*/ 1773261 w 1833744"/>
              <a:gd name="connsiteY159" fmla="*/ 482495 h 890580"/>
              <a:gd name="connsiteX160" fmla="*/ 1773261 w 1833744"/>
              <a:gd name="connsiteY160" fmla="*/ 488603 h 890580"/>
              <a:gd name="connsiteX161" fmla="*/ 1780271 w 1833744"/>
              <a:gd name="connsiteY161" fmla="*/ 488603 h 890580"/>
              <a:gd name="connsiteX162" fmla="*/ 1780271 w 1833744"/>
              <a:gd name="connsiteY162" fmla="*/ 494712 h 890580"/>
              <a:gd name="connsiteX163" fmla="*/ 1787281 w 1833744"/>
              <a:gd name="connsiteY163" fmla="*/ 494712 h 890580"/>
              <a:gd name="connsiteX164" fmla="*/ 1787281 w 1833744"/>
              <a:gd name="connsiteY164" fmla="*/ 500818 h 890580"/>
              <a:gd name="connsiteX165" fmla="*/ 1794291 w 1833744"/>
              <a:gd name="connsiteY165" fmla="*/ 500818 h 890580"/>
              <a:gd name="connsiteX166" fmla="*/ 1794291 w 1833744"/>
              <a:gd name="connsiteY166" fmla="*/ 506927 h 890580"/>
              <a:gd name="connsiteX167" fmla="*/ 1801302 w 1833744"/>
              <a:gd name="connsiteY167" fmla="*/ 506927 h 890580"/>
              <a:gd name="connsiteX168" fmla="*/ 1801302 w 1833744"/>
              <a:gd name="connsiteY168" fmla="*/ 513034 h 890580"/>
              <a:gd name="connsiteX169" fmla="*/ 1808312 w 1833744"/>
              <a:gd name="connsiteY169" fmla="*/ 513034 h 890580"/>
              <a:gd name="connsiteX170" fmla="*/ 1808312 w 1833744"/>
              <a:gd name="connsiteY170" fmla="*/ 519141 h 890580"/>
              <a:gd name="connsiteX171" fmla="*/ 1815322 w 1833744"/>
              <a:gd name="connsiteY171" fmla="*/ 519141 h 890580"/>
              <a:gd name="connsiteX172" fmla="*/ 1815322 w 1833744"/>
              <a:gd name="connsiteY172" fmla="*/ 525249 h 890580"/>
              <a:gd name="connsiteX173" fmla="*/ 1822332 w 1833744"/>
              <a:gd name="connsiteY173" fmla="*/ 525249 h 890580"/>
              <a:gd name="connsiteX174" fmla="*/ 1822332 w 1833744"/>
              <a:gd name="connsiteY174" fmla="*/ 531356 h 890580"/>
              <a:gd name="connsiteX175" fmla="*/ 1829343 w 1833744"/>
              <a:gd name="connsiteY175" fmla="*/ 531356 h 890580"/>
              <a:gd name="connsiteX176" fmla="*/ 1829343 w 1833744"/>
              <a:gd name="connsiteY176" fmla="*/ 537463 h 890580"/>
              <a:gd name="connsiteX177" fmla="*/ 1833744 w 1833744"/>
              <a:gd name="connsiteY177" fmla="*/ 537463 h 890580"/>
              <a:gd name="connsiteX178" fmla="*/ 1833744 w 1833744"/>
              <a:gd name="connsiteY178" fmla="*/ 719812 h 890580"/>
              <a:gd name="connsiteX179" fmla="*/ 1662976 w 1833744"/>
              <a:gd name="connsiteY179" fmla="*/ 890580 h 890580"/>
              <a:gd name="connsiteX180" fmla="*/ 294429 w 1833744"/>
              <a:gd name="connsiteY180" fmla="*/ 890580 h 890580"/>
              <a:gd name="connsiteX181" fmla="*/ 294429 w 1833744"/>
              <a:gd name="connsiteY181" fmla="*/ 887229 h 890580"/>
              <a:gd name="connsiteX182" fmla="*/ 287419 w 1833744"/>
              <a:gd name="connsiteY182" fmla="*/ 887229 h 890580"/>
              <a:gd name="connsiteX183" fmla="*/ 287419 w 1833744"/>
              <a:gd name="connsiteY183" fmla="*/ 881121 h 890580"/>
              <a:gd name="connsiteX184" fmla="*/ 280409 w 1833744"/>
              <a:gd name="connsiteY184" fmla="*/ 881121 h 890580"/>
              <a:gd name="connsiteX185" fmla="*/ 280409 w 1833744"/>
              <a:gd name="connsiteY185" fmla="*/ 875014 h 890580"/>
              <a:gd name="connsiteX186" fmla="*/ 273399 w 1833744"/>
              <a:gd name="connsiteY186" fmla="*/ 875014 h 890580"/>
              <a:gd name="connsiteX187" fmla="*/ 273399 w 1833744"/>
              <a:gd name="connsiteY187" fmla="*/ 868906 h 890580"/>
              <a:gd name="connsiteX188" fmla="*/ 266388 w 1833744"/>
              <a:gd name="connsiteY188" fmla="*/ 868906 h 890580"/>
              <a:gd name="connsiteX189" fmla="*/ 266388 w 1833744"/>
              <a:gd name="connsiteY189" fmla="*/ 862799 h 890580"/>
              <a:gd name="connsiteX190" fmla="*/ 259378 w 1833744"/>
              <a:gd name="connsiteY190" fmla="*/ 862799 h 890580"/>
              <a:gd name="connsiteX191" fmla="*/ 259378 w 1833744"/>
              <a:gd name="connsiteY191" fmla="*/ 856691 h 890580"/>
              <a:gd name="connsiteX192" fmla="*/ 252368 w 1833744"/>
              <a:gd name="connsiteY192" fmla="*/ 856691 h 890580"/>
              <a:gd name="connsiteX193" fmla="*/ 252368 w 1833744"/>
              <a:gd name="connsiteY193" fmla="*/ 850584 h 890580"/>
              <a:gd name="connsiteX194" fmla="*/ 245358 w 1833744"/>
              <a:gd name="connsiteY194" fmla="*/ 850584 h 890580"/>
              <a:gd name="connsiteX195" fmla="*/ 245358 w 1833744"/>
              <a:gd name="connsiteY195" fmla="*/ 844476 h 890580"/>
              <a:gd name="connsiteX196" fmla="*/ 238348 w 1833744"/>
              <a:gd name="connsiteY196" fmla="*/ 844476 h 890580"/>
              <a:gd name="connsiteX197" fmla="*/ 238348 w 1833744"/>
              <a:gd name="connsiteY197" fmla="*/ 838368 h 890580"/>
              <a:gd name="connsiteX198" fmla="*/ 231337 w 1833744"/>
              <a:gd name="connsiteY198" fmla="*/ 838368 h 890580"/>
              <a:gd name="connsiteX199" fmla="*/ 231337 w 1833744"/>
              <a:gd name="connsiteY199" fmla="*/ 832261 h 890580"/>
              <a:gd name="connsiteX200" fmla="*/ 224327 w 1833744"/>
              <a:gd name="connsiteY200" fmla="*/ 832261 h 890580"/>
              <a:gd name="connsiteX201" fmla="*/ 224327 w 1833744"/>
              <a:gd name="connsiteY201" fmla="*/ 826153 h 890580"/>
              <a:gd name="connsiteX202" fmla="*/ 217317 w 1833744"/>
              <a:gd name="connsiteY202" fmla="*/ 826153 h 890580"/>
              <a:gd name="connsiteX203" fmla="*/ 217317 w 1833744"/>
              <a:gd name="connsiteY203" fmla="*/ 820046 h 890580"/>
              <a:gd name="connsiteX204" fmla="*/ 210307 w 1833744"/>
              <a:gd name="connsiteY204" fmla="*/ 820046 h 890580"/>
              <a:gd name="connsiteX205" fmla="*/ 210307 w 1833744"/>
              <a:gd name="connsiteY205" fmla="*/ 813938 h 890580"/>
              <a:gd name="connsiteX206" fmla="*/ 203297 w 1833744"/>
              <a:gd name="connsiteY206" fmla="*/ 813938 h 890580"/>
              <a:gd name="connsiteX207" fmla="*/ 203297 w 1833744"/>
              <a:gd name="connsiteY207" fmla="*/ 807831 h 890580"/>
              <a:gd name="connsiteX208" fmla="*/ 196286 w 1833744"/>
              <a:gd name="connsiteY208" fmla="*/ 807831 h 890580"/>
              <a:gd name="connsiteX209" fmla="*/ 196286 w 1833744"/>
              <a:gd name="connsiteY209" fmla="*/ 801723 h 890580"/>
              <a:gd name="connsiteX210" fmla="*/ 189276 w 1833744"/>
              <a:gd name="connsiteY210" fmla="*/ 801723 h 890580"/>
              <a:gd name="connsiteX211" fmla="*/ 189276 w 1833744"/>
              <a:gd name="connsiteY211" fmla="*/ 795616 h 890580"/>
              <a:gd name="connsiteX212" fmla="*/ 182266 w 1833744"/>
              <a:gd name="connsiteY212" fmla="*/ 795616 h 890580"/>
              <a:gd name="connsiteX213" fmla="*/ 182266 w 1833744"/>
              <a:gd name="connsiteY213" fmla="*/ 789508 h 890580"/>
              <a:gd name="connsiteX214" fmla="*/ 175256 w 1833744"/>
              <a:gd name="connsiteY214" fmla="*/ 789508 h 890580"/>
              <a:gd name="connsiteX215" fmla="*/ 175256 w 1833744"/>
              <a:gd name="connsiteY215" fmla="*/ 783402 h 890580"/>
              <a:gd name="connsiteX216" fmla="*/ 168245 w 1833744"/>
              <a:gd name="connsiteY216" fmla="*/ 783402 h 890580"/>
              <a:gd name="connsiteX217" fmla="*/ 168245 w 1833744"/>
              <a:gd name="connsiteY217" fmla="*/ 777294 h 890580"/>
              <a:gd name="connsiteX218" fmla="*/ 161235 w 1833744"/>
              <a:gd name="connsiteY218" fmla="*/ 777294 h 890580"/>
              <a:gd name="connsiteX219" fmla="*/ 161235 w 1833744"/>
              <a:gd name="connsiteY219" fmla="*/ 771186 h 890580"/>
              <a:gd name="connsiteX220" fmla="*/ 154225 w 1833744"/>
              <a:gd name="connsiteY220" fmla="*/ 771186 h 890580"/>
              <a:gd name="connsiteX221" fmla="*/ 154225 w 1833744"/>
              <a:gd name="connsiteY221" fmla="*/ 765079 h 890580"/>
              <a:gd name="connsiteX222" fmla="*/ 147215 w 1833744"/>
              <a:gd name="connsiteY222" fmla="*/ 765079 h 890580"/>
              <a:gd name="connsiteX223" fmla="*/ 147215 w 1833744"/>
              <a:gd name="connsiteY223" fmla="*/ 758971 h 890580"/>
              <a:gd name="connsiteX224" fmla="*/ 140204 w 1833744"/>
              <a:gd name="connsiteY224" fmla="*/ 758971 h 890580"/>
              <a:gd name="connsiteX225" fmla="*/ 140204 w 1833744"/>
              <a:gd name="connsiteY225" fmla="*/ 752864 h 890580"/>
              <a:gd name="connsiteX226" fmla="*/ 133194 w 1833744"/>
              <a:gd name="connsiteY226" fmla="*/ 752864 h 890580"/>
              <a:gd name="connsiteX227" fmla="*/ 133194 w 1833744"/>
              <a:gd name="connsiteY227" fmla="*/ 746755 h 890580"/>
              <a:gd name="connsiteX228" fmla="*/ 126184 w 1833744"/>
              <a:gd name="connsiteY228" fmla="*/ 746755 h 890580"/>
              <a:gd name="connsiteX229" fmla="*/ 126184 w 1833744"/>
              <a:gd name="connsiteY229" fmla="*/ 740648 h 890580"/>
              <a:gd name="connsiteX230" fmla="*/ 119174 w 1833744"/>
              <a:gd name="connsiteY230" fmla="*/ 740648 h 890580"/>
              <a:gd name="connsiteX231" fmla="*/ 119174 w 1833744"/>
              <a:gd name="connsiteY231" fmla="*/ 734540 h 890580"/>
              <a:gd name="connsiteX232" fmla="*/ 112164 w 1833744"/>
              <a:gd name="connsiteY232" fmla="*/ 734540 h 890580"/>
              <a:gd name="connsiteX233" fmla="*/ 112164 w 1833744"/>
              <a:gd name="connsiteY233" fmla="*/ 728433 h 890580"/>
              <a:gd name="connsiteX234" fmla="*/ 105153 w 1833744"/>
              <a:gd name="connsiteY234" fmla="*/ 728433 h 890580"/>
              <a:gd name="connsiteX235" fmla="*/ 105153 w 1833744"/>
              <a:gd name="connsiteY235" fmla="*/ 722325 h 890580"/>
              <a:gd name="connsiteX236" fmla="*/ 98143 w 1833744"/>
              <a:gd name="connsiteY236" fmla="*/ 722325 h 890580"/>
              <a:gd name="connsiteX237" fmla="*/ 98143 w 1833744"/>
              <a:gd name="connsiteY237" fmla="*/ 716218 h 890580"/>
              <a:gd name="connsiteX238" fmla="*/ 91133 w 1833744"/>
              <a:gd name="connsiteY238" fmla="*/ 716218 h 890580"/>
              <a:gd name="connsiteX239" fmla="*/ 91133 w 1833744"/>
              <a:gd name="connsiteY239" fmla="*/ 710110 h 890580"/>
              <a:gd name="connsiteX240" fmla="*/ 84123 w 1833744"/>
              <a:gd name="connsiteY240" fmla="*/ 710110 h 890580"/>
              <a:gd name="connsiteX241" fmla="*/ 84123 w 1833744"/>
              <a:gd name="connsiteY241" fmla="*/ 704002 h 890580"/>
              <a:gd name="connsiteX242" fmla="*/ 77112 w 1833744"/>
              <a:gd name="connsiteY242" fmla="*/ 704002 h 890580"/>
              <a:gd name="connsiteX243" fmla="*/ 77112 w 1833744"/>
              <a:gd name="connsiteY243" fmla="*/ 697895 h 890580"/>
              <a:gd name="connsiteX244" fmla="*/ 70102 w 1833744"/>
              <a:gd name="connsiteY244" fmla="*/ 697895 h 890580"/>
              <a:gd name="connsiteX245" fmla="*/ 70102 w 1833744"/>
              <a:gd name="connsiteY245" fmla="*/ 691787 h 890580"/>
              <a:gd name="connsiteX246" fmla="*/ 63092 w 1833744"/>
              <a:gd name="connsiteY246" fmla="*/ 691787 h 890580"/>
              <a:gd name="connsiteX247" fmla="*/ 63092 w 1833744"/>
              <a:gd name="connsiteY247" fmla="*/ 685680 h 890580"/>
              <a:gd name="connsiteX248" fmla="*/ 56082 w 1833744"/>
              <a:gd name="connsiteY248" fmla="*/ 685680 h 890580"/>
              <a:gd name="connsiteX249" fmla="*/ 56082 w 1833744"/>
              <a:gd name="connsiteY249" fmla="*/ 679572 h 890580"/>
              <a:gd name="connsiteX250" fmla="*/ 49072 w 1833744"/>
              <a:gd name="connsiteY250" fmla="*/ 679572 h 890580"/>
              <a:gd name="connsiteX251" fmla="*/ 49072 w 1833744"/>
              <a:gd name="connsiteY251" fmla="*/ 673465 h 890580"/>
              <a:gd name="connsiteX252" fmla="*/ 42061 w 1833744"/>
              <a:gd name="connsiteY252" fmla="*/ 673465 h 890580"/>
              <a:gd name="connsiteX253" fmla="*/ 42061 w 1833744"/>
              <a:gd name="connsiteY253" fmla="*/ 667357 h 890580"/>
              <a:gd name="connsiteX254" fmla="*/ 35051 w 1833744"/>
              <a:gd name="connsiteY254" fmla="*/ 667357 h 890580"/>
              <a:gd name="connsiteX255" fmla="*/ 35051 w 1833744"/>
              <a:gd name="connsiteY255" fmla="*/ 661250 h 890580"/>
              <a:gd name="connsiteX256" fmla="*/ 28041 w 1833744"/>
              <a:gd name="connsiteY256" fmla="*/ 661250 h 890580"/>
              <a:gd name="connsiteX257" fmla="*/ 28041 w 1833744"/>
              <a:gd name="connsiteY257" fmla="*/ 655142 h 890580"/>
              <a:gd name="connsiteX258" fmla="*/ 21031 w 1833744"/>
              <a:gd name="connsiteY258" fmla="*/ 655142 h 890580"/>
              <a:gd name="connsiteX259" fmla="*/ 21031 w 1833744"/>
              <a:gd name="connsiteY259" fmla="*/ 649035 h 890580"/>
              <a:gd name="connsiteX260" fmla="*/ 14021 w 1833744"/>
              <a:gd name="connsiteY260" fmla="*/ 649035 h 890580"/>
              <a:gd name="connsiteX261" fmla="*/ 14021 w 1833744"/>
              <a:gd name="connsiteY261" fmla="*/ 642927 h 890580"/>
              <a:gd name="connsiteX262" fmla="*/ 7011 w 1833744"/>
              <a:gd name="connsiteY262" fmla="*/ 642927 h 890580"/>
              <a:gd name="connsiteX263" fmla="*/ 7011 w 1833744"/>
              <a:gd name="connsiteY263" fmla="*/ 636824 h 890580"/>
              <a:gd name="connsiteX264" fmla="*/ 0 w 1833744"/>
              <a:gd name="connsiteY264" fmla="*/ 636824 h 890580"/>
              <a:gd name="connsiteX265" fmla="*/ 0 w 1833744"/>
              <a:gd name="connsiteY265" fmla="*/ 6696 h 890580"/>
              <a:gd name="connsiteX266" fmla="*/ 509604 w 1833744"/>
              <a:gd name="connsiteY266" fmla="*/ 6696 h 890580"/>
              <a:gd name="connsiteX267" fmla="*/ 509604 w 1833744"/>
              <a:gd name="connsiteY267" fmla="*/ 12803 h 890580"/>
              <a:gd name="connsiteX268" fmla="*/ 516615 w 1833744"/>
              <a:gd name="connsiteY268" fmla="*/ 12803 h 890580"/>
              <a:gd name="connsiteX269" fmla="*/ 516615 w 1833744"/>
              <a:gd name="connsiteY269" fmla="*/ 18911 h 890580"/>
              <a:gd name="connsiteX270" fmla="*/ 523625 w 1833744"/>
              <a:gd name="connsiteY270" fmla="*/ 18911 h 890580"/>
              <a:gd name="connsiteX271" fmla="*/ 523625 w 1833744"/>
              <a:gd name="connsiteY271" fmla="*/ 25018 h 890580"/>
              <a:gd name="connsiteX272" fmla="*/ 530635 w 1833744"/>
              <a:gd name="connsiteY272" fmla="*/ 25018 h 890580"/>
              <a:gd name="connsiteX273" fmla="*/ 530635 w 1833744"/>
              <a:gd name="connsiteY273" fmla="*/ 31126 h 890580"/>
              <a:gd name="connsiteX274" fmla="*/ 537645 w 1833744"/>
              <a:gd name="connsiteY274" fmla="*/ 31126 h 890580"/>
              <a:gd name="connsiteX275" fmla="*/ 537645 w 1833744"/>
              <a:gd name="connsiteY275" fmla="*/ 37233 h 890580"/>
              <a:gd name="connsiteX276" fmla="*/ 544655 w 1833744"/>
              <a:gd name="connsiteY276" fmla="*/ 37233 h 890580"/>
              <a:gd name="connsiteX277" fmla="*/ 544655 w 1833744"/>
              <a:gd name="connsiteY277" fmla="*/ 43341 h 890580"/>
              <a:gd name="connsiteX278" fmla="*/ 551665 w 1833744"/>
              <a:gd name="connsiteY278" fmla="*/ 43341 h 890580"/>
              <a:gd name="connsiteX279" fmla="*/ 551665 w 1833744"/>
              <a:gd name="connsiteY279" fmla="*/ 49448 h 890580"/>
              <a:gd name="connsiteX280" fmla="*/ 558676 w 1833744"/>
              <a:gd name="connsiteY280" fmla="*/ 49448 h 890580"/>
              <a:gd name="connsiteX281" fmla="*/ 558676 w 1833744"/>
              <a:gd name="connsiteY281" fmla="*/ 55556 h 890580"/>
              <a:gd name="connsiteX282" fmla="*/ 565686 w 1833744"/>
              <a:gd name="connsiteY282" fmla="*/ 55556 h 890580"/>
              <a:gd name="connsiteX283" fmla="*/ 565686 w 1833744"/>
              <a:gd name="connsiteY283" fmla="*/ 61663 h 890580"/>
              <a:gd name="connsiteX284" fmla="*/ 572696 w 1833744"/>
              <a:gd name="connsiteY284" fmla="*/ 61663 h 890580"/>
              <a:gd name="connsiteX285" fmla="*/ 572696 w 1833744"/>
              <a:gd name="connsiteY285" fmla="*/ 67771 h 890580"/>
              <a:gd name="connsiteX286" fmla="*/ 579706 w 1833744"/>
              <a:gd name="connsiteY286" fmla="*/ 67771 h 890580"/>
              <a:gd name="connsiteX287" fmla="*/ 579706 w 1833744"/>
              <a:gd name="connsiteY287" fmla="*/ 73878 h 890580"/>
              <a:gd name="connsiteX288" fmla="*/ 586716 w 1833744"/>
              <a:gd name="connsiteY288" fmla="*/ 73878 h 890580"/>
              <a:gd name="connsiteX289" fmla="*/ 586716 w 1833744"/>
              <a:gd name="connsiteY289" fmla="*/ 79986 h 890580"/>
              <a:gd name="connsiteX290" fmla="*/ 593727 w 1833744"/>
              <a:gd name="connsiteY290" fmla="*/ 79986 h 890580"/>
              <a:gd name="connsiteX291" fmla="*/ 593727 w 1833744"/>
              <a:gd name="connsiteY291" fmla="*/ 86094 h 890580"/>
              <a:gd name="connsiteX292" fmla="*/ 600737 w 1833744"/>
              <a:gd name="connsiteY292" fmla="*/ 86094 h 890580"/>
              <a:gd name="connsiteX293" fmla="*/ 600737 w 1833744"/>
              <a:gd name="connsiteY293" fmla="*/ 92201 h 890580"/>
              <a:gd name="connsiteX294" fmla="*/ 607747 w 1833744"/>
              <a:gd name="connsiteY294" fmla="*/ 92201 h 890580"/>
              <a:gd name="connsiteX295" fmla="*/ 607747 w 1833744"/>
              <a:gd name="connsiteY295" fmla="*/ 98309 h 890580"/>
              <a:gd name="connsiteX296" fmla="*/ 614757 w 1833744"/>
              <a:gd name="connsiteY296" fmla="*/ 98309 h 890580"/>
              <a:gd name="connsiteX297" fmla="*/ 614757 w 1833744"/>
              <a:gd name="connsiteY297" fmla="*/ 104416 h 890580"/>
              <a:gd name="connsiteX298" fmla="*/ 621768 w 1833744"/>
              <a:gd name="connsiteY298" fmla="*/ 104416 h 890580"/>
              <a:gd name="connsiteX299" fmla="*/ 621768 w 1833744"/>
              <a:gd name="connsiteY299" fmla="*/ 110524 h 890580"/>
              <a:gd name="connsiteX300" fmla="*/ 628778 w 1833744"/>
              <a:gd name="connsiteY300" fmla="*/ 110524 h 890580"/>
              <a:gd name="connsiteX301" fmla="*/ 628778 w 1833744"/>
              <a:gd name="connsiteY301" fmla="*/ 116631 h 890580"/>
              <a:gd name="connsiteX302" fmla="*/ 635788 w 1833744"/>
              <a:gd name="connsiteY302" fmla="*/ 116631 h 890580"/>
              <a:gd name="connsiteX303" fmla="*/ 635788 w 1833744"/>
              <a:gd name="connsiteY303" fmla="*/ 122739 h 890580"/>
              <a:gd name="connsiteX304" fmla="*/ 642798 w 1833744"/>
              <a:gd name="connsiteY304" fmla="*/ 122739 h 890580"/>
              <a:gd name="connsiteX305" fmla="*/ 642798 w 1833744"/>
              <a:gd name="connsiteY305" fmla="*/ 128846 h 890580"/>
              <a:gd name="connsiteX306" fmla="*/ 649808 w 1833744"/>
              <a:gd name="connsiteY306" fmla="*/ 128846 h 890580"/>
              <a:gd name="connsiteX307" fmla="*/ 649808 w 1833744"/>
              <a:gd name="connsiteY307" fmla="*/ 134954 h 890580"/>
              <a:gd name="connsiteX308" fmla="*/ 656819 w 1833744"/>
              <a:gd name="connsiteY308" fmla="*/ 134954 h 890580"/>
              <a:gd name="connsiteX309" fmla="*/ 656819 w 1833744"/>
              <a:gd name="connsiteY309" fmla="*/ 141061 h 890580"/>
              <a:gd name="connsiteX310" fmla="*/ 663829 w 1833744"/>
              <a:gd name="connsiteY310" fmla="*/ 141061 h 890580"/>
              <a:gd name="connsiteX311" fmla="*/ 663829 w 1833744"/>
              <a:gd name="connsiteY311" fmla="*/ 147169 h 890580"/>
              <a:gd name="connsiteX312" fmla="*/ 670839 w 1833744"/>
              <a:gd name="connsiteY312" fmla="*/ 147169 h 890580"/>
              <a:gd name="connsiteX313" fmla="*/ 670839 w 1833744"/>
              <a:gd name="connsiteY313" fmla="*/ 153277 h 890580"/>
              <a:gd name="connsiteX314" fmla="*/ 677849 w 1833744"/>
              <a:gd name="connsiteY314" fmla="*/ 153277 h 890580"/>
              <a:gd name="connsiteX315" fmla="*/ 677849 w 1833744"/>
              <a:gd name="connsiteY315" fmla="*/ 159384 h 890580"/>
              <a:gd name="connsiteX316" fmla="*/ 684860 w 1833744"/>
              <a:gd name="connsiteY316" fmla="*/ 159384 h 890580"/>
              <a:gd name="connsiteX317" fmla="*/ 684860 w 1833744"/>
              <a:gd name="connsiteY317" fmla="*/ 165492 h 890580"/>
              <a:gd name="connsiteX318" fmla="*/ 691870 w 1833744"/>
              <a:gd name="connsiteY318" fmla="*/ 165492 h 890580"/>
              <a:gd name="connsiteX319" fmla="*/ 691870 w 1833744"/>
              <a:gd name="connsiteY319" fmla="*/ 171599 h 890580"/>
              <a:gd name="connsiteX320" fmla="*/ 698880 w 1833744"/>
              <a:gd name="connsiteY320" fmla="*/ 171599 h 890580"/>
              <a:gd name="connsiteX321" fmla="*/ 698880 w 1833744"/>
              <a:gd name="connsiteY321" fmla="*/ 177707 h 890580"/>
              <a:gd name="connsiteX322" fmla="*/ 705890 w 1833744"/>
              <a:gd name="connsiteY322" fmla="*/ 177707 h 890580"/>
              <a:gd name="connsiteX323" fmla="*/ 705890 w 1833744"/>
              <a:gd name="connsiteY323" fmla="*/ 183814 h 890580"/>
              <a:gd name="connsiteX324" fmla="*/ 712901 w 1833744"/>
              <a:gd name="connsiteY324" fmla="*/ 183814 h 890580"/>
              <a:gd name="connsiteX325" fmla="*/ 712901 w 1833744"/>
              <a:gd name="connsiteY325" fmla="*/ 189922 h 890580"/>
              <a:gd name="connsiteX326" fmla="*/ 719911 w 1833744"/>
              <a:gd name="connsiteY326" fmla="*/ 189922 h 890580"/>
              <a:gd name="connsiteX327" fmla="*/ 719911 w 1833744"/>
              <a:gd name="connsiteY327" fmla="*/ 196029 h 890580"/>
              <a:gd name="connsiteX328" fmla="*/ 726921 w 1833744"/>
              <a:gd name="connsiteY328" fmla="*/ 196029 h 890580"/>
              <a:gd name="connsiteX329" fmla="*/ 726921 w 1833744"/>
              <a:gd name="connsiteY329" fmla="*/ 202137 h 890580"/>
              <a:gd name="connsiteX330" fmla="*/ 733931 w 1833744"/>
              <a:gd name="connsiteY330" fmla="*/ 202137 h 890580"/>
              <a:gd name="connsiteX331" fmla="*/ 733931 w 1833744"/>
              <a:gd name="connsiteY331" fmla="*/ 208244 h 890580"/>
              <a:gd name="connsiteX332" fmla="*/ 740941 w 1833744"/>
              <a:gd name="connsiteY332" fmla="*/ 208244 h 890580"/>
              <a:gd name="connsiteX333" fmla="*/ 740941 w 1833744"/>
              <a:gd name="connsiteY333" fmla="*/ 214352 h 890580"/>
              <a:gd name="connsiteX334" fmla="*/ 747952 w 1833744"/>
              <a:gd name="connsiteY334" fmla="*/ 214352 h 890580"/>
              <a:gd name="connsiteX335" fmla="*/ 747952 w 1833744"/>
              <a:gd name="connsiteY335" fmla="*/ 220460 h 890580"/>
              <a:gd name="connsiteX336" fmla="*/ 754962 w 1833744"/>
              <a:gd name="connsiteY336" fmla="*/ 220460 h 890580"/>
              <a:gd name="connsiteX337" fmla="*/ 754962 w 1833744"/>
              <a:gd name="connsiteY337" fmla="*/ 226567 h 890580"/>
              <a:gd name="connsiteX338" fmla="*/ 761972 w 1833744"/>
              <a:gd name="connsiteY338" fmla="*/ 226567 h 890580"/>
              <a:gd name="connsiteX339" fmla="*/ 761972 w 1833744"/>
              <a:gd name="connsiteY339" fmla="*/ 232675 h 890580"/>
              <a:gd name="connsiteX340" fmla="*/ 768982 w 1833744"/>
              <a:gd name="connsiteY340" fmla="*/ 232675 h 890580"/>
              <a:gd name="connsiteX341" fmla="*/ 768982 w 1833744"/>
              <a:gd name="connsiteY341" fmla="*/ 234343 h 890580"/>
              <a:gd name="connsiteX342" fmla="*/ 796863 w 1833744"/>
              <a:gd name="connsiteY342" fmla="*/ 234343 h 890580"/>
              <a:gd name="connsiteX343" fmla="*/ 796863 w 1833744"/>
              <a:gd name="connsiteY343" fmla="*/ 233791 h 890580"/>
              <a:gd name="connsiteX344" fmla="*/ 789852 w 1833744"/>
              <a:gd name="connsiteY344" fmla="*/ 233791 h 890580"/>
              <a:gd name="connsiteX345" fmla="*/ 789852 w 1833744"/>
              <a:gd name="connsiteY345" fmla="*/ 227683 h 890580"/>
              <a:gd name="connsiteX346" fmla="*/ 782842 w 1833744"/>
              <a:gd name="connsiteY346" fmla="*/ 227683 h 890580"/>
              <a:gd name="connsiteX347" fmla="*/ 782842 w 1833744"/>
              <a:gd name="connsiteY347" fmla="*/ 221576 h 890580"/>
              <a:gd name="connsiteX348" fmla="*/ 775832 w 1833744"/>
              <a:gd name="connsiteY348" fmla="*/ 221576 h 890580"/>
              <a:gd name="connsiteX349" fmla="*/ 775832 w 1833744"/>
              <a:gd name="connsiteY349" fmla="*/ 215468 h 890580"/>
              <a:gd name="connsiteX350" fmla="*/ 768822 w 1833744"/>
              <a:gd name="connsiteY350" fmla="*/ 215468 h 890580"/>
              <a:gd name="connsiteX351" fmla="*/ 768822 w 1833744"/>
              <a:gd name="connsiteY351" fmla="*/ 209361 h 890580"/>
              <a:gd name="connsiteX352" fmla="*/ 761812 w 1833744"/>
              <a:gd name="connsiteY352" fmla="*/ 209361 h 890580"/>
              <a:gd name="connsiteX353" fmla="*/ 761812 w 1833744"/>
              <a:gd name="connsiteY353" fmla="*/ 203253 h 890580"/>
              <a:gd name="connsiteX354" fmla="*/ 754802 w 1833744"/>
              <a:gd name="connsiteY354" fmla="*/ 203253 h 890580"/>
              <a:gd name="connsiteX355" fmla="*/ 754802 w 1833744"/>
              <a:gd name="connsiteY355" fmla="*/ 197146 h 890580"/>
              <a:gd name="connsiteX356" fmla="*/ 747791 w 1833744"/>
              <a:gd name="connsiteY356" fmla="*/ 197146 h 890580"/>
              <a:gd name="connsiteX357" fmla="*/ 747791 w 1833744"/>
              <a:gd name="connsiteY357" fmla="*/ 117544 h 890580"/>
              <a:gd name="connsiteX358" fmla="*/ 769766 w 1833744"/>
              <a:gd name="connsiteY358" fmla="*/ 117544 h 890580"/>
              <a:gd name="connsiteX359" fmla="*/ 769766 w 1833744"/>
              <a:gd name="connsiteY359" fmla="*/ 111628 h 890580"/>
              <a:gd name="connsiteX360" fmla="*/ 762756 w 1833744"/>
              <a:gd name="connsiteY360" fmla="*/ 111628 h 890580"/>
              <a:gd name="connsiteX361" fmla="*/ 762756 w 1833744"/>
              <a:gd name="connsiteY361" fmla="*/ 105521 h 890580"/>
              <a:gd name="connsiteX362" fmla="*/ 755746 w 1833744"/>
              <a:gd name="connsiteY362" fmla="*/ 105521 h 890580"/>
              <a:gd name="connsiteX363" fmla="*/ 755746 w 1833744"/>
              <a:gd name="connsiteY363" fmla="*/ 99413 h 890580"/>
              <a:gd name="connsiteX364" fmla="*/ 748736 w 1833744"/>
              <a:gd name="connsiteY364" fmla="*/ 99413 h 890580"/>
              <a:gd name="connsiteX365" fmla="*/ 748736 w 1833744"/>
              <a:gd name="connsiteY365" fmla="*/ 93306 h 890580"/>
              <a:gd name="connsiteX366" fmla="*/ 741726 w 1833744"/>
              <a:gd name="connsiteY366" fmla="*/ 93306 h 890580"/>
              <a:gd name="connsiteX367" fmla="*/ 741726 w 1833744"/>
              <a:gd name="connsiteY367" fmla="*/ 87198 h 890580"/>
              <a:gd name="connsiteX368" fmla="*/ 734716 w 1833744"/>
              <a:gd name="connsiteY368" fmla="*/ 87198 h 890580"/>
              <a:gd name="connsiteX369" fmla="*/ 734716 w 1833744"/>
              <a:gd name="connsiteY369" fmla="*/ 81091 h 890580"/>
              <a:gd name="connsiteX370" fmla="*/ 727705 w 1833744"/>
              <a:gd name="connsiteY370" fmla="*/ 81091 h 89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833744" h="890580">
                <a:moveTo>
                  <a:pt x="727705" y="0"/>
                </a:moveTo>
                <a:lnTo>
                  <a:pt x="1219454" y="0"/>
                </a:lnTo>
                <a:lnTo>
                  <a:pt x="1219454" y="6107"/>
                </a:lnTo>
                <a:lnTo>
                  <a:pt x="1226465" y="6107"/>
                </a:lnTo>
                <a:lnTo>
                  <a:pt x="1226465" y="12215"/>
                </a:lnTo>
                <a:lnTo>
                  <a:pt x="1233475" y="12215"/>
                </a:lnTo>
                <a:lnTo>
                  <a:pt x="1233475" y="18322"/>
                </a:lnTo>
                <a:lnTo>
                  <a:pt x="1240485" y="18322"/>
                </a:lnTo>
                <a:lnTo>
                  <a:pt x="1240485" y="24430"/>
                </a:lnTo>
                <a:lnTo>
                  <a:pt x="1247495" y="24430"/>
                </a:lnTo>
                <a:lnTo>
                  <a:pt x="1247495" y="30537"/>
                </a:lnTo>
                <a:lnTo>
                  <a:pt x="1254505" y="30537"/>
                </a:lnTo>
                <a:lnTo>
                  <a:pt x="1254505" y="36645"/>
                </a:lnTo>
                <a:lnTo>
                  <a:pt x="1261515" y="36645"/>
                </a:lnTo>
                <a:lnTo>
                  <a:pt x="1261515" y="42752"/>
                </a:lnTo>
                <a:lnTo>
                  <a:pt x="1268526" y="42752"/>
                </a:lnTo>
                <a:lnTo>
                  <a:pt x="1268526" y="48860"/>
                </a:lnTo>
                <a:lnTo>
                  <a:pt x="1275536" y="48860"/>
                </a:lnTo>
                <a:lnTo>
                  <a:pt x="1275536" y="54967"/>
                </a:lnTo>
                <a:lnTo>
                  <a:pt x="1282546" y="54967"/>
                </a:lnTo>
                <a:lnTo>
                  <a:pt x="1282546" y="61075"/>
                </a:lnTo>
                <a:lnTo>
                  <a:pt x="1289556" y="61075"/>
                </a:lnTo>
                <a:lnTo>
                  <a:pt x="1289556" y="67182"/>
                </a:lnTo>
                <a:lnTo>
                  <a:pt x="1296566" y="67182"/>
                </a:lnTo>
                <a:lnTo>
                  <a:pt x="1296566" y="73290"/>
                </a:lnTo>
                <a:lnTo>
                  <a:pt x="1303577" y="73290"/>
                </a:lnTo>
                <a:lnTo>
                  <a:pt x="1303577" y="79398"/>
                </a:lnTo>
                <a:lnTo>
                  <a:pt x="1310587" y="79398"/>
                </a:lnTo>
                <a:lnTo>
                  <a:pt x="1310587" y="85505"/>
                </a:lnTo>
                <a:lnTo>
                  <a:pt x="1317597" y="85505"/>
                </a:lnTo>
                <a:lnTo>
                  <a:pt x="1317597" y="91613"/>
                </a:lnTo>
                <a:lnTo>
                  <a:pt x="1324607" y="91613"/>
                </a:lnTo>
                <a:lnTo>
                  <a:pt x="1324607" y="97720"/>
                </a:lnTo>
                <a:lnTo>
                  <a:pt x="1331618" y="97720"/>
                </a:lnTo>
                <a:lnTo>
                  <a:pt x="1331618" y="103828"/>
                </a:lnTo>
                <a:lnTo>
                  <a:pt x="1338628" y="103828"/>
                </a:lnTo>
                <a:lnTo>
                  <a:pt x="1338628" y="109935"/>
                </a:lnTo>
                <a:lnTo>
                  <a:pt x="1345638" y="109935"/>
                </a:lnTo>
                <a:lnTo>
                  <a:pt x="1345638" y="116043"/>
                </a:lnTo>
                <a:lnTo>
                  <a:pt x="1352648" y="116043"/>
                </a:lnTo>
                <a:lnTo>
                  <a:pt x="1352648" y="122150"/>
                </a:lnTo>
                <a:lnTo>
                  <a:pt x="1359658" y="122150"/>
                </a:lnTo>
                <a:lnTo>
                  <a:pt x="1359658" y="128258"/>
                </a:lnTo>
                <a:lnTo>
                  <a:pt x="1366669" y="128258"/>
                </a:lnTo>
                <a:lnTo>
                  <a:pt x="1366669" y="134365"/>
                </a:lnTo>
                <a:lnTo>
                  <a:pt x="1373679" y="134365"/>
                </a:lnTo>
                <a:lnTo>
                  <a:pt x="1373679" y="140473"/>
                </a:lnTo>
                <a:lnTo>
                  <a:pt x="1380689" y="140473"/>
                </a:lnTo>
                <a:lnTo>
                  <a:pt x="1380689" y="146581"/>
                </a:lnTo>
                <a:lnTo>
                  <a:pt x="1387699" y="146581"/>
                </a:lnTo>
                <a:lnTo>
                  <a:pt x="1387699" y="152688"/>
                </a:lnTo>
                <a:lnTo>
                  <a:pt x="1394710" y="152688"/>
                </a:lnTo>
                <a:lnTo>
                  <a:pt x="1394710" y="158796"/>
                </a:lnTo>
                <a:lnTo>
                  <a:pt x="1401720" y="158796"/>
                </a:lnTo>
                <a:lnTo>
                  <a:pt x="1401720" y="164903"/>
                </a:lnTo>
                <a:lnTo>
                  <a:pt x="1408730" y="164903"/>
                </a:lnTo>
                <a:lnTo>
                  <a:pt x="1408730" y="171011"/>
                </a:lnTo>
                <a:lnTo>
                  <a:pt x="1415740" y="171011"/>
                </a:lnTo>
                <a:lnTo>
                  <a:pt x="1415740" y="177118"/>
                </a:lnTo>
                <a:lnTo>
                  <a:pt x="1422751" y="177118"/>
                </a:lnTo>
                <a:lnTo>
                  <a:pt x="1422751" y="183226"/>
                </a:lnTo>
                <a:lnTo>
                  <a:pt x="1429761" y="183226"/>
                </a:lnTo>
                <a:lnTo>
                  <a:pt x="1429761" y="189333"/>
                </a:lnTo>
                <a:lnTo>
                  <a:pt x="1436771" y="189333"/>
                </a:lnTo>
                <a:lnTo>
                  <a:pt x="1436771" y="195441"/>
                </a:lnTo>
                <a:lnTo>
                  <a:pt x="1443781" y="195441"/>
                </a:lnTo>
                <a:lnTo>
                  <a:pt x="1443781" y="201548"/>
                </a:lnTo>
                <a:lnTo>
                  <a:pt x="1450791" y="201548"/>
                </a:lnTo>
                <a:lnTo>
                  <a:pt x="1450791" y="207656"/>
                </a:lnTo>
                <a:lnTo>
                  <a:pt x="1457802" y="207656"/>
                </a:lnTo>
                <a:lnTo>
                  <a:pt x="1457802" y="213764"/>
                </a:lnTo>
                <a:lnTo>
                  <a:pt x="1464812" y="213764"/>
                </a:lnTo>
                <a:lnTo>
                  <a:pt x="1464812" y="219871"/>
                </a:lnTo>
                <a:lnTo>
                  <a:pt x="1471822" y="219871"/>
                </a:lnTo>
                <a:lnTo>
                  <a:pt x="1471822" y="225979"/>
                </a:lnTo>
                <a:lnTo>
                  <a:pt x="1478832" y="225979"/>
                </a:lnTo>
                <a:lnTo>
                  <a:pt x="1478832" y="232086"/>
                </a:lnTo>
                <a:lnTo>
                  <a:pt x="1485842" y="232086"/>
                </a:lnTo>
                <a:lnTo>
                  <a:pt x="1485842" y="238194"/>
                </a:lnTo>
                <a:lnTo>
                  <a:pt x="1492853" y="238194"/>
                </a:lnTo>
                <a:lnTo>
                  <a:pt x="1492853" y="244301"/>
                </a:lnTo>
                <a:lnTo>
                  <a:pt x="1499863" y="244301"/>
                </a:lnTo>
                <a:lnTo>
                  <a:pt x="1499863" y="250409"/>
                </a:lnTo>
                <a:lnTo>
                  <a:pt x="1506873" y="250409"/>
                </a:lnTo>
                <a:lnTo>
                  <a:pt x="1506873" y="256516"/>
                </a:lnTo>
                <a:lnTo>
                  <a:pt x="1513883" y="256516"/>
                </a:lnTo>
                <a:lnTo>
                  <a:pt x="1513883" y="262624"/>
                </a:lnTo>
                <a:lnTo>
                  <a:pt x="1520893" y="262624"/>
                </a:lnTo>
                <a:lnTo>
                  <a:pt x="1520893" y="268731"/>
                </a:lnTo>
                <a:lnTo>
                  <a:pt x="1527903" y="268731"/>
                </a:lnTo>
                <a:lnTo>
                  <a:pt x="1527903" y="274839"/>
                </a:lnTo>
                <a:lnTo>
                  <a:pt x="1534914" y="274839"/>
                </a:lnTo>
                <a:lnTo>
                  <a:pt x="1534914" y="280946"/>
                </a:lnTo>
                <a:lnTo>
                  <a:pt x="1541924" y="280946"/>
                </a:lnTo>
                <a:lnTo>
                  <a:pt x="1541924" y="287054"/>
                </a:lnTo>
                <a:lnTo>
                  <a:pt x="1548934" y="287054"/>
                </a:lnTo>
                <a:lnTo>
                  <a:pt x="1548934" y="293162"/>
                </a:lnTo>
                <a:lnTo>
                  <a:pt x="1555944" y="293162"/>
                </a:lnTo>
                <a:lnTo>
                  <a:pt x="1555944" y="299269"/>
                </a:lnTo>
                <a:lnTo>
                  <a:pt x="1562955" y="299269"/>
                </a:lnTo>
                <a:lnTo>
                  <a:pt x="1562955" y="305377"/>
                </a:lnTo>
                <a:lnTo>
                  <a:pt x="1569965" y="305377"/>
                </a:lnTo>
                <a:lnTo>
                  <a:pt x="1569965" y="311484"/>
                </a:lnTo>
                <a:lnTo>
                  <a:pt x="1576975" y="311484"/>
                </a:lnTo>
                <a:lnTo>
                  <a:pt x="1576975" y="317592"/>
                </a:lnTo>
                <a:lnTo>
                  <a:pt x="1583985" y="317592"/>
                </a:lnTo>
                <a:lnTo>
                  <a:pt x="1583985" y="323699"/>
                </a:lnTo>
                <a:lnTo>
                  <a:pt x="1590995" y="323699"/>
                </a:lnTo>
                <a:lnTo>
                  <a:pt x="1590995" y="329807"/>
                </a:lnTo>
                <a:lnTo>
                  <a:pt x="1598006" y="329807"/>
                </a:lnTo>
                <a:lnTo>
                  <a:pt x="1598006" y="335914"/>
                </a:lnTo>
                <a:lnTo>
                  <a:pt x="1605016" y="335914"/>
                </a:lnTo>
                <a:lnTo>
                  <a:pt x="1605016" y="342022"/>
                </a:lnTo>
                <a:lnTo>
                  <a:pt x="1612026" y="342022"/>
                </a:lnTo>
                <a:lnTo>
                  <a:pt x="1612026" y="348130"/>
                </a:lnTo>
                <a:lnTo>
                  <a:pt x="1619036" y="348130"/>
                </a:lnTo>
                <a:lnTo>
                  <a:pt x="1619036" y="354237"/>
                </a:lnTo>
                <a:lnTo>
                  <a:pt x="1626047" y="354237"/>
                </a:lnTo>
                <a:lnTo>
                  <a:pt x="1626047" y="360345"/>
                </a:lnTo>
                <a:lnTo>
                  <a:pt x="1633057" y="360345"/>
                </a:lnTo>
                <a:lnTo>
                  <a:pt x="1633057" y="366452"/>
                </a:lnTo>
                <a:lnTo>
                  <a:pt x="1640067" y="366452"/>
                </a:lnTo>
                <a:lnTo>
                  <a:pt x="1640067" y="372561"/>
                </a:lnTo>
                <a:lnTo>
                  <a:pt x="1647077" y="372561"/>
                </a:lnTo>
                <a:lnTo>
                  <a:pt x="1647077" y="378667"/>
                </a:lnTo>
                <a:lnTo>
                  <a:pt x="1654087" y="378667"/>
                </a:lnTo>
                <a:lnTo>
                  <a:pt x="1654087" y="384776"/>
                </a:lnTo>
                <a:lnTo>
                  <a:pt x="1661098" y="384776"/>
                </a:lnTo>
                <a:lnTo>
                  <a:pt x="1661098" y="390883"/>
                </a:lnTo>
                <a:lnTo>
                  <a:pt x="1668108" y="390883"/>
                </a:lnTo>
                <a:lnTo>
                  <a:pt x="1668108" y="396990"/>
                </a:lnTo>
                <a:lnTo>
                  <a:pt x="1675118" y="396990"/>
                </a:lnTo>
                <a:lnTo>
                  <a:pt x="1675118" y="403098"/>
                </a:lnTo>
                <a:lnTo>
                  <a:pt x="1682128" y="403098"/>
                </a:lnTo>
                <a:lnTo>
                  <a:pt x="1682128" y="409205"/>
                </a:lnTo>
                <a:lnTo>
                  <a:pt x="1689139" y="409205"/>
                </a:lnTo>
                <a:lnTo>
                  <a:pt x="1689139" y="415312"/>
                </a:lnTo>
                <a:lnTo>
                  <a:pt x="1696149" y="415312"/>
                </a:lnTo>
                <a:lnTo>
                  <a:pt x="1696149" y="421420"/>
                </a:lnTo>
                <a:lnTo>
                  <a:pt x="1703159" y="421420"/>
                </a:lnTo>
                <a:lnTo>
                  <a:pt x="1703159" y="427528"/>
                </a:lnTo>
                <a:lnTo>
                  <a:pt x="1710169" y="427528"/>
                </a:lnTo>
                <a:lnTo>
                  <a:pt x="1710169" y="433635"/>
                </a:lnTo>
                <a:lnTo>
                  <a:pt x="1717179" y="433635"/>
                </a:lnTo>
                <a:lnTo>
                  <a:pt x="1717179" y="439744"/>
                </a:lnTo>
                <a:lnTo>
                  <a:pt x="1724190" y="439744"/>
                </a:lnTo>
                <a:lnTo>
                  <a:pt x="1724190" y="445850"/>
                </a:lnTo>
                <a:lnTo>
                  <a:pt x="1731200" y="445850"/>
                </a:lnTo>
                <a:lnTo>
                  <a:pt x="1731200" y="451959"/>
                </a:lnTo>
                <a:lnTo>
                  <a:pt x="1738210" y="451959"/>
                </a:lnTo>
                <a:lnTo>
                  <a:pt x="1738210" y="458066"/>
                </a:lnTo>
                <a:lnTo>
                  <a:pt x="1745220" y="458066"/>
                </a:lnTo>
                <a:lnTo>
                  <a:pt x="1745220" y="464173"/>
                </a:lnTo>
                <a:lnTo>
                  <a:pt x="1752230" y="464173"/>
                </a:lnTo>
                <a:lnTo>
                  <a:pt x="1752230" y="470281"/>
                </a:lnTo>
                <a:lnTo>
                  <a:pt x="1759241" y="470281"/>
                </a:lnTo>
                <a:lnTo>
                  <a:pt x="1759241" y="476388"/>
                </a:lnTo>
                <a:lnTo>
                  <a:pt x="1766251" y="476388"/>
                </a:lnTo>
                <a:lnTo>
                  <a:pt x="1766251" y="482495"/>
                </a:lnTo>
                <a:lnTo>
                  <a:pt x="1773261" y="482495"/>
                </a:lnTo>
                <a:lnTo>
                  <a:pt x="1773261" y="488603"/>
                </a:lnTo>
                <a:lnTo>
                  <a:pt x="1780271" y="488603"/>
                </a:lnTo>
                <a:lnTo>
                  <a:pt x="1780271" y="494712"/>
                </a:lnTo>
                <a:lnTo>
                  <a:pt x="1787281" y="494712"/>
                </a:lnTo>
                <a:lnTo>
                  <a:pt x="1787281" y="500818"/>
                </a:lnTo>
                <a:lnTo>
                  <a:pt x="1794291" y="500818"/>
                </a:lnTo>
                <a:lnTo>
                  <a:pt x="1794291" y="506927"/>
                </a:lnTo>
                <a:lnTo>
                  <a:pt x="1801302" y="506927"/>
                </a:lnTo>
                <a:lnTo>
                  <a:pt x="1801302" y="513034"/>
                </a:lnTo>
                <a:lnTo>
                  <a:pt x="1808312" y="513034"/>
                </a:lnTo>
                <a:lnTo>
                  <a:pt x="1808312" y="519141"/>
                </a:lnTo>
                <a:lnTo>
                  <a:pt x="1815322" y="519141"/>
                </a:lnTo>
                <a:lnTo>
                  <a:pt x="1815322" y="525249"/>
                </a:lnTo>
                <a:lnTo>
                  <a:pt x="1822332" y="525249"/>
                </a:lnTo>
                <a:lnTo>
                  <a:pt x="1822332" y="531356"/>
                </a:lnTo>
                <a:lnTo>
                  <a:pt x="1829343" y="531356"/>
                </a:lnTo>
                <a:lnTo>
                  <a:pt x="1829343" y="537463"/>
                </a:lnTo>
                <a:lnTo>
                  <a:pt x="1833744" y="537463"/>
                </a:lnTo>
                <a:lnTo>
                  <a:pt x="1833744" y="719812"/>
                </a:lnTo>
                <a:cubicBezTo>
                  <a:pt x="1833744" y="814125"/>
                  <a:pt x="1757289" y="890580"/>
                  <a:pt x="1662976" y="890580"/>
                </a:cubicBezTo>
                <a:lnTo>
                  <a:pt x="294429" y="890580"/>
                </a:lnTo>
                <a:lnTo>
                  <a:pt x="294429" y="887229"/>
                </a:lnTo>
                <a:lnTo>
                  <a:pt x="287419" y="887229"/>
                </a:lnTo>
                <a:lnTo>
                  <a:pt x="287419" y="881121"/>
                </a:lnTo>
                <a:lnTo>
                  <a:pt x="280409" y="881121"/>
                </a:lnTo>
                <a:lnTo>
                  <a:pt x="280409" y="875014"/>
                </a:lnTo>
                <a:lnTo>
                  <a:pt x="273399" y="875014"/>
                </a:lnTo>
                <a:lnTo>
                  <a:pt x="273399" y="868906"/>
                </a:lnTo>
                <a:lnTo>
                  <a:pt x="266388" y="868906"/>
                </a:lnTo>
                <a:lnTo>
                  <a:pt x="266388" y="862799"/>
                </a:lnTo>
                <a:lnTo>
                  <a:pt x="259378" y="862799"/>
                </a:lnTo>
                <a:lnTo>
                  <a:pt x="259378" y="856691"/>
                </a:lnTo>
                <a:lnTo>
                  <a:pt x="252368" y="856691"/>
                </a:lnTo>
                <a:lnTo>
                  <a:pt x="252368" y="850584"/>
                </a:lnTo>
                <a:lnTo>
                  <a:pt x="245358" y="850584"/>
                </a:lnTo>
                <a:lnTo>
                  <a:pt x="245358" y="844476"/>
                </a:lnTo>
                <a:lnTo>
                  <a:pt x="238348" y="844476"/>
                </a:lnTo>
                <a:lnTo>
                  <a:pt x="238348" y="838368"/>
                </a:lnTo>
                <a:lnTo>
                  <a:pt x="231337" y="838368"/>
                </a:lnTo>
                <a:lnTo>
                  <a:pt x="231337" y="832261"/>
                </a:lnTo>
                <a:lnTo>
                  <a:pt x="224327" y="832261"/>
                </a:lnTo>
                <a:lnTo>
                  <a:pt x="224327" y="826153"/>
                </a:lnTo>
                <a:lnTo>
                  <a:pt x="217317" y="826153"/>
                </a:lnTo>
                <a:lnTo>
                  <a:pt x="217317" y="820046"/>
                </a:lnTo>
                <a:lnTo>
                  <a:pt x="210307" y="820046"/>
                </a:lnTo>
                <a:lnTo>
                  <a:pt x="210307" y="813938"/>
                </a:lnTo>
                <a:lnTo>
                  <a:pt x="203297" y="813938"/>
                </a:lnTo>
                <a:lnTo>
                  <a:pt x="203297" y="807831"/>
                </a:lnTo>
                <a:lnTo>
                  <a:pt x="196286" y="807831"/>
                </a:lnTo>
                <a:lnTo>
                  <a:pt x="196286" y="801723"/>
                </a:lnTo>
                <a:lnTo>
                  <a:pt x="189276" y="801723"/>
                </a:lnTo>
                <a:lnTo>
                  <a:pt x="189276" y="795616"/>
                </a:lnTo>
                <a:lnTo>
                  <a:pt x="182266" y="795616"/>
                </a:lnTo>
                <a:lnTo>
                  <a:pt x="182266" y="789508"/>
                </a:lnTo>
                <a:lnTo>
                  <a:pt x="175256" y="789508"/>
                </a:lnTo>
                <a:lnTo>
                  <a:pt x="175256" y="783402"/>
                </a:lnTo>
                <a:lnTo>
                  <a:pt x="168245" y="783402"/>
                </a:lnTo>
                <a:lnTo>
                  <a:pt x="168245" y="777294"/>
                </a:lnTo>
                <a:lnTo>
                  <a:pt x="161235" y="777294"/>
                </a:lnTo>
                <a:lnTo>
                  <a:pt x="161235" y="771186"/>
                </a:lnTo>
                <a:lnTo>
                  <a:pt x="154225" y="771186"/>
                </a:lnTo>
                <a:lnTo>
                  <a:pt x="154225" y="765079"/>
                </a:lnTo>
                <a:lnTo>
                  <a:pt x="147215" y="765079"/>
                </a:lnTo>
                <a:lnTo>
                  <a:pt x="147215" y="758971"/>
                </a:lnTo>
                <a:lnTo>
                  <a:pt x="140204" y="758971"/>
                </a:lnTo>
                <a:lnTo>
                  <a:pt x="140204" y="752864"/>
                </a:lnTo>
                <a:lnTo>
                  <a:pt x="133194" y="752864"/>
                </a:lnTo>
                <a:lnTo>
                  <a:pt x="133194" y="746755"/>
                </a:lnTo>
                <a:lnTo>
                  <a:pt x="126184" y="746755"/>
                </a:lnTo>
                <a:lnTo>
                  <a:pt x="126184" y="740648"/>
                </a:lnTo>
                <a:lnTo>
                  <a:pt x="119174" y="740648"/>
                </a:lnTo>
                <a:lnTo>
                  <a:pt x="119174" y="734540"/>
                </a:lnTo>
                <a:lnTo>
                  <a:pt x="112164" y="734540"/>
                </a:lnTo>
                <a:lnTo>
                  <a:pt x="112164" y="728433"/>
                </a:lnTo>
                <a:lnTo>
                  <a:pt x="105153" y="728433"/>
                </a:lnTo>
                <a:lnTo>
                  <a:pt x="105153" y="722325"/>
                </a:lnTo>
                <a:lnTo>
                  <a:pt x="98143" y="722325"/>
                </a:lnTo>
                <a:lnTo>
                  <a:pt x="98143" y="716218"/>
                </a:lnTo>
                <a:lnTo>
                  <a:pt x="91133" y="716218"/>
                </a:lnTo>
                <a:lnTo>
                  <a:pt x="91133" y="710110"/>
                </a:lnTo>
                <a:lnTo>
                  <a:pt x="84123" y="710110"/>
                </a:lnTo>
                <a:lnTo>
                  <a:pt x="84123" y="704002"/>
                </a:lnTo>
                <a:lnTo>
                  <a:pt x="77112" y="704002"/>
                </a:lnTo>
                <a:lnTo>
                  <a:pt x="77112" y="697895"/>
                </a:lnTo>
                <a:lnTo>
                  <a:pt x="70102" y="697895"/>
                </a:lnTo>
                <a:lnTo>
                  <a:pt x="70102" y="691787"/>
                </a:lnTo>
                <a:lnTo>
                  <a:pt x="63092" y="691787"/>
                </a:lnTo>
                <a:lnTo>
                  <a:pt x="63092" y="685680"/>
                </a:lnTo>
                <a:lnTo>
                  <a:pt x="56082" y="685680"/>
                </a:lnTo>
                <a:lnTo>
                  <a:pt x="56082" y="679572"/>
                </a:lnTo>
                <a:lnTo>
                  <a:pt x="49072" y="679572"/>
                </a:lnTo>
                <a:lnTo>
                  <a:pt x="49072" y="673465"/>
                </a:lnTo>
                <a:lnTo>
                  <a:pt x="42061" y="673465"/>
                </a:lnTo>
                <a:lnTo>
                  <a:pt x="42061" y="667357"/>
                </a:lnTo>
                <a:lnTo>
                  <a:pt x="35051" y="667357"/>
                </a:lnTo>
                <a:lnTo>
                  <a:pt x="35051" y="661250"/>
                </a:lnTo>
                <a:lnTo>
                  <a:pt x="28041" y="661250"/>
                </a:lnTo>
                <a:lnTo>
                  <a:pt x="28041" y="655142"/>
                </a:lnTo>
                <a:lnTo>
                  <a:pt x="21031" y="655142"/>
                </a:lnTo>
                <a:lnTo>
                  <a:pt x="21031" y="649035"/>
                </a:lnTo>
                <a:lnTo>
                  <a:pt x="14021" y="649035"/>
                </a:lnTo>
                <a:lnTo>
                  <a:pt x="14021" y="642927"/>
                </a:lnTo>
                <a:lnTo>
                  <a:pt x="7011" y="642927"/>
                </a:lnTo>
                <a:lnTo>
                  <a:pt x="7011" y="636824"/>
                </a:lnTo>
                <a:lnTo>
                  <a:pt x="0" y="636824"/>
                </a:lnTo>
                <a:lnTo>
                  <a:pt x="0" y="6696"/>
                </a:lnTo>
                <a:lnTo>
                  <a:pt x="509604" y="6696"/>
                </a:lnTo>
                <a:lnTo>
                  <a:pt x="509604" y="12803"/>
                </a:lnTo>
                <a:lnTo>
                  <a:pt x="516615" y="12803"/>
                </a:lnTo>
                <a:lnTo>
                  <a:pt x="516615" y="18911"/>
                </a:lnTo>
                <a:lnTo>
                  <a:pt x="523625" y="18911"/>
                </a:lnTo>
                <a:lnTo>
                  <a:pt x="523625" y="25018"/>
                </a:lnTo>
                <a:lnTo>
                  <a:pt x="530635" y="25018"/>
                </a:lnTo>
                <a:lnTo>
                  <a:pt x="530635" y="31126"/>
                </a:lnTo>
                <a:lnTo>
                  <a:pt x="537645" y="31126"/>
                </a:lnTo>
                <a:lnTo>
                  <a:pt x="537645" y="37233"/>
                </a:lnTo>
                <a:lnTo>
                  <a:pt x="544655" y="37233"/>
                </a:lnTo>
                <a:lnTo>
                  <a:pt x="544655" y="43341"/>
                </a:lnTo>
                <a:lnTo>
                  <a:pt x="551665" y="43341"/>
                </a:lnTo>
                <a:lnTo>
                  <a:pt x="551665" y="49448"/>
                </a:lnTo>
                <a:lnTo>
                  <a:pt x="558676" y="49448"/>
                </a:lnTo>
                <a:lnTo>
                  <a:pt x="558676" y="55556"/>
                </a:lnTo>
                <a:lnTo>
                  <a:pt x="565686" y="55556"/>
                </a:lnTo>
                <a:lnTo>
                  <a:pt x="565686" y="61663"/>
                </a:lnTo>
                <a:lnTo>
                  <a:pt x="572696" y="61663"/>
                </a:lnTo>
                <a:lnTo>
                  <a:pt x="572696" y="67771"/>
                </a:lnTo>
                <a:lnTo>
                  <a:pt x="579706" y="67771"/>
                </a:lnTo>
                <a:lnTo>
                  <a:pt x="579706" y="73878"/>
                </a:lnTo>
                <a:lnTo>
                  <a:pt x="586716" y="73878"/>
                </a:lnTo>
                <a:lnTo>
                  <a:pt x="586716" y="79986"/>
                </a:lnTo>
                <a:lnTo>
                  <a:pt x="593727" y="79986"/>
                </a:lnTo>
                <a:lnTo>
                  <a:pt x="593727" y="86094"/>
                </a:lnTo>
                <a:lnTo>
                  <a:pt x="600737" y="86094"/>
                </a:lnTo>
                <a:lnTo>
                  <a:pt x="600737" y="92201"/>
                </a:lnTo>
                <a:lnTo>
                  <a:pt x="607747" y="92201"/>
                </a:lnTo>
                <a:lnTo>
                  <a:pt x="607747" y="98309"/>
                </a:lnTo>
                <a:lnTo>
                  <a:pt x="614757" y="98309"/>
                </a:lnTo>
                <a:lnTo>
                  <a:pt x="614757" y="104416"/>
                </a:lnTo>
                <a:lnTo>
                  <a:pt x="621768" y="104416"/>
                </a:lnTo>
                <a:lnTo>
                  <a:pt x="621768" y="110524"/>
                </a:lnTo>
                <a:lnTo>
                  <a:pt x="628778" y="110524"/>
                </a:lnTo>
                <a:lnTo>
                  <a:pt x="628778" y="116631"/>
                </a:lnTo>
                <a:lnTo>
                  <a:pt x="635788" y="116631"/>
                </a:lnTo>
                <a:lnTo>
                  <a:pt x="635788" y="122739"/>
                </a:lnTo>
                <a:lnTo>
                  <a:pt x="642798" y="122739"/>
                </a:lnTo>
                <a:lnTo>
                  <a:pt x="642798" y="128846"/>
                </a:lnTo>
                <a:lnTo>
                  <a:pt x="649808" y="128846"/>
                </a:lnTo>
                <a:lnTo>
                  <a:pt x="649808" y="134954"/>
                </a:lnTo>
                <a:lnTo>
                  <a:pt x="656819" y="134954"/>
                </a:lnTo>
                <a:lnTo>
                  <a:pt x="656819" y="141061"/>
                </a:lnTo>
                <a:lnTo>
                  <a:pt x="663829" y="141061"/>
                </a:lnTo>
                <a:lnTo>
                  <a:pt x="663829" y="147169"/>
                </a:lnTo>
                <a:lnTo>
                  <a:pt x="670839" y="147169"/>
                </a:lnTo>
                <a:lnTo>
                  <a:pt x="670839" y="153277"/>
                </a:lnTo>
                <a:lnTo>
                  <a:pt x="677849" y="153277"/>
                </a:lnTo>
                <a:lnTo>
                  <a:pt x="677849" y="159384"/>
                </a:lnTo>
                <a:lnTo>
                  <a:pt x="684860" y="159384"/>
                </a:lnTo>
                <a:lnTo>
                  <a:pt x="684860" y="165492"/>
                </a:lnTo>
                <a:lnTo>
                  <a:pt x="691870" y="165492"/>
                </a:lnTo>
                <a:lnTo>
                  <a:pt x="691870" y="171599"/>
                </a:lnTo>
                <a:lnTo>
                  <a:pt x="698880" y="171599"/>
                </a:lnTo>
                <a:lnTo>
                  <a:pt x="698880" y="177707"/>
                </a:lnTo>
                <a:lnTo>
                  <a:pt x="705890" y="177707"/>
                </a:lnTo>
                <a:lnTo>
                  <a:pt x="705890" y="183814"/>
                </a:lnTo>
                <a:lnTo>
                  <a:pt x="712901" y="183814"/>
                </a:lnTo>
                <a:lnTo>
                  <a:pt x="712901" y="189922"/>
                </a:lnTo>
                <a:lnTo>
                  <a:pt x="719911" y="189922"/>
                </a:lnTo>
                <a:lnTo>
                  <a:pt x="719911" y="196029"/>
                </a:lnTo>
                <a:lnTo>
                  <a:pt x="726921" y="196029"/>
                </a:lnTo>
                <a:lnTo>
                  <a:pt x="726921" y="202137"/>
                </a:lnTo>
                <a:lnTo>
                  <a:pt x="733931" y="202137"/>
                </a:lnTo>
                <a:lnTo>
                  <a:pt x="733931" y="208244"/>
                </a:lnTo>
                <a:lnTo>
                  <a:pt x="740941" y="208244"/>
                </a:lnTo>
                <a:lnTo>
                  <a:pt x="740941" y="214352"/>
                </a:lnTo>
                <a:lnTo>
                  <a:pt x="747952" y="214352"/>
                </a:lnTo>
                <a:lnTo>
                  <a:pt x="747952" y="220460"/>
                </a:lnTo>
                <a:lnTo>
                  <a:pt x="754962" y="220460"/>
                </a:lnTo>
                <a:lnTo>
                  <a:pt x="754962" y="226567"/>
                </a:lnTo>
                <a:lnTo>
                  <a:pt x="761972" y="226567"/>
                </a:lnTo>
                <a:lnTo>
                  <a:pt x="761972" y="232675"/>
                </a:lnTo>
                <a:lnTo>
                  <a:pt x="768982" y="232675"/>
                </a:lnTo>
                <a:lnTo>
                  <a:pt x="768982" y="234343"/>
                </a:lnTo>
                <a:lnTo>
                  <a:pt x="796863" y="234343"/>
                </a:lnTo>
                <a:lnTo>
                  <a:pt x="796863" y="233791"/>
                </a:lnTo>
                <a:lnTo>
                  <a:pt x="789852" y="233791"/>
                </a:lnTo>
                <a:lnTo>
                  <a:pt x="789852" y="227683"/>
                </a:lnTo>
                <a:lnTo>
                  <a:pt x="782842" y="227683"/>
                </a:lnTo>
                <a:lnTo>
                  <a:pt x="782842" y="221576"/>
                </a:lnTo>
                <a:lnTo>
                  <a:pt x="775832" y="221576"/>
                </a:lnTo>
                <a:lnTo>
                  <a:pt x="775832" y="215468"/>
                </a:lnTo>
                <a:lnTo>
                  <a:pt x="768822" y="215468"/>
                </a:lnTo>
                <a:lnTo>
                  <a:pt x="768822" y="209361"/>
                </a:lnTo>
                <a:lnTo>
                  <a:pt x="761812" y="209361"/>
                </a:lnTo>
                <a:lnTo>
                  <a:pt x="761812" y="203253"/>
                </a:lnTo>
                <a:lnTo>
                  <a:pt x="754802" y="203253"/>
                </a:lnTo>
                <a:lnTo>
                  <a:pt x="754802" y="197146"/>
                </a:lnTo>
                <a:lnTo>
                  <a:pt x="747791" y="197146"/>
                </a:lnTo>
                <a:lnTo>
                  <a:pt x="747791" y="117544"/>
                </a:lnTo>
                <a:lnTo>
                  <a:pt x="769766" y="117544"/>
                </a:lnTo>
                <a:lnTo>
                  <a:pt x="769766" y="111628"/>
                </a:lnTo>
                <a:lnTo>
                  <a:pt x="762756" y="111628"/>
                </a:lnTo>
                <a:lnTo>
                  <a:pt x="762756" y="105521"/>
                </a:lnTo>
                <a:lnTo>
                  <a:pt x="755746" y="105521"/>
                </a:lnTo>
                <a:lnTo>
                  <a:pt x="755746" y="99413"/>
                </a:lnTo>
                <a:lnTo>
                  <a:pt x="748736" y="99413"/>
                </a:lnTo>
                <a:lnTo>
                  <a:pt x="748736" y="93306"/>
                </a:lnTo>
                <a:lnTo>
                  <a:pt x="741726" y="93306"/>
                </a:lnTo>
                <a:lnTo>
                  <a:pt x="741726" y="87198"/>
                </a:lnTo>
                <a:lnTo>
                  <a:pt x="734716" y="87198"/>
                </a:lnTo>
                <a:lnTo>
                  <a:pt x="734716" y="81091"/>
                </a:lnTo>
                <a:lnTo>
                  <a:pt x="727705" y="81091"/>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solidFill>
                <a:schemeClr val="tx1">
                  <a:lumMod val="100000"/>
                </a:schemeClr>
              </a:solidFill>
              <a:latin typeface="+mn-ea"/>
              <a:ea typeface="+mn-ea"/>
              <a:cs typeface="阿里巴巴普惠体 B" panose="00020600040101010101" pitchFamily="18" charset="-122"/>
            </a:endParaRPr>
          </a:p>
        </p:txBody>
      </p:sp>
      <p:sp>
        <p:nvSpPr>
          <p:cNvPr id="36" name="文本框 35">
            <a:extLst>
              <a:ext uri="{FF2B5EF4-FFF2-40B4-BE49-F238E27FC236}">
                <a16:creationId xmlns:a16="http://schemas.microsoft.com/office/drawing/2014/main" id="{73C0E420-8946-4549-8270-3B6025114539}"/>
              </a:ext>
            </a:extLst>
          </p:cNvPr>
          <p:cNvSpPr txBox="1"/>
          <p:nvPr/>
        </p:nvSpPr>
        <p:spPr>
          <a:xfrm>
            <a:off x="5495479" y="1392670"/>
            <a:ext cx="1316911" cy="651699"/>
          </a:xfrm>
          <a:custGeom>
            <a:avLst/>
            <a:gdLst/>
            <a:ahLst/>
            <a:cxnLst/>
            <a:rect l="l" t="t" r="r" b="b"/>
            <a:pathLst>
              <a:path w="809320" h="400508">
                <a:moveTo>
                  <a:pt x="59436" y="281178"/>
                </a:moveTo>
                <a:lnTo>
                  <a:pt x="59436" y="334671"/>
                </a:lnTo>
                <a:lnTo>
                  <a:pt x="253746" y="334671"/>
                </a:lnTo>
                <a:lnTo>
                  <a:pt x="253746" y="281178"/>
                </a:lnTo>
                <a:close/>
                <a:moveTo>
                  <a:pt x="631469" y="192939"/>
                </a:moveTo>
                <a:cubicBezTo>
                  <a:pt x="640080" y="209855"/>
                  <a:pt x="650291" y="224943"/>
                  <a:pt x="662102" y="238202"/>
                </a:cubicBezTo>
                <a:cubicBezTo>
                  <a:pt x="672541" y="231029"/>
                  <a:pt x="683095" y="223543"/>
                  <a:pt x="693763" y="215742"/>
                </a:cubicBezTo>
                <a:cubicBezTo>
                  <a:pt x="704431" y="207941"/>
                  <a:pt x="714299" y="200340"/>
                  <a:pt x="723367" y="192939"/>
                </a:cubicBezTo>
                <a:close/>
                <a:moveTo>
                  <a:pt x="489738" y="192939"/>
                </a:moveTo>
                <a:cubicBezTo>
                  <a:pt x="498415" y="199225"/>
                  <a:pt x="507235" y="205855"/>
                  <a:pt x="516198" y="212827"/>
                </a:cubicBezTo>
                <a:cubicBezTo>
                  <a:pt x="525161" y="219799"/>
                  <a:pt x="532952" y="226429"/>
                  <a:pt x="539572" y="232715"/>
                </a:cubicBezTo>
                <a:lnTo>
                  <a:pt x="513969" y="265634"/>
                </a:lnTo>
                <a:cubicBezTo>
                  <a:pt x="522446" y="260433"/>
                  <a:pt x="530752" y="255404"/>
                  <a:pt x="538887" y="250546"/>
                </a:cubicBezTo>
                <a:cubicBezTo>
                  <a:pt x="547021" y="245688"/>
                  <a:pt x="554870" y="240659"/>
                  <a:pt x="562432" y="235458"/>
                </a:cubicBezTo>
                <a:lnTo>
                  <a:pt x="577520" y="263348"/>
                </a:lnTo>
                <a:lnTo>
                  <a:pt x="577520" y="192939"/>
                </a:lnTo>
                <a:close/>
                <a:moveTo>
                  <a:pt x="59436" y="171908"/>
                </a:moveTo>
                <a:lnTo>
                  <a:pt x="59436" y="225857"/>
                </a:lnTo>
                <a:lnTo>
                  <a:pt x="253746" y="225857"/>
                </a:lnTo>
                <a:lnTo>
                  <a:pt x="253746" y="171908"/>
                </a:lnTo>
                <a:close/>
                <a:moveTo>
                  <a:pt x="59436" y="61265"/>
                </a:moveTo>
                <a:lnTo>
                  <a:pt x="59436" y="117501"/>
                </a:lnTo>
                <a:lnTo>
                  <a:pt x="253746" y="117501"/>
                </a:lnTo>
                <a:lnTo>
                  <a:pt x="253746" y="61265"/>
                </a:lnTo>
                <a:close/>
                <a:moveTo>
                  <a:pt x="0" y="4115"/>
                </a:moveTo>
                <a:lnTo>
                  <a:pt x="313182" y="4115"/>
                </a:lnTo>
                <a:lnTo>
                  <a:pt x="313182" y="391364"/>
                </a:lnTo>
                <a:lnTo>
                  <a:pt x="0" y="391364"/>
                </a:lnTo>
                <a:close/>
                <a:moveTo>
                  <a:pt x="447218" y="0"/>
                </a:moveTo>
                <a:lnTo>
                  <a:pt x="749427" y="0"/>
                </a:lnTo>
                <a:lnTo>
                  <a:pt x="749427" y="144018"/>
                </a:lnTo>
                <a:lnTo>
                  <a:pt x="798348" y="144018"/>
                </a:lnTo>
                <a:lnTo>
                  <a:pt x="798348" y="192939"/>
                </a:lnTo>
                <a:lnTo>
                  <a:pt x="750799" y="192939"/>
                </a:lnTo>
                <a:lnTo>
                  <a:pt x="774116" y="223571"/>
                </a:lnTo>
                <a:cubicBezTo>
                  <a:pt x="764134" y="230829"/>
                  <a:pt x="753009" y="239059"/>
                  <a:pt x="740740" y="248260"/>
                </a:cubicBezTo>
                <a:cubicBezTo>
                  <a:pt x="728472" y="257461"/>
                  <a:pt x="715975" y="266605"/>
                  <a:pt x="703250" y="275692"/>
                </a:cubicBezTo>
                <a:cubicBezTo>
                  <a:pt x="717128" y="285950"/>
                  <a:pt x="732806" y="295609"/>
                  <a:pt x="750284" y="304667"/>
                </a:cubicBezTo>
                <a:cubicBezTo>
                  <a:pt x="767763" y="313725"/>
                  <a:pt x="787441" y="322355"/>
                  <a:pt x="809320" y="330556"/>
                </a:cubicBezTo>
                <a:lnTo>
                  <a:pt x="782803" y="382220"/>
                </a:lnTo>
                <a:cubicBezTo>
                  <a:pt x="748322" y="367208"/>
                  <a:pt x="718757" y="351625"/>
                  <a:pt x="694106" y="335471"/>
                </a:cubicBezTo>
                <a:cubicBezTo>
                  <a:pt x="669455" y="319317"/>
                  <a:pt x="648119" y="300762"/>
                  <a:pt x="630098" y="279807"/>
                </a:cubicBezTo>
                <a:lnTo>
                  <a:pt x="630098" y="340614"/>
                </a:lnTo>
                <a:cubicBezTo>
                  <a:pt x="630403" y="361588"/>
                  <a:pt x="626136" y="376105"/>
                  <a:pt x="617296" y="384163"/>
                </a:cubicBezTo>
                <a:cubicBezTo>
                  <a:pt x="608457" y="392221"/>
                  <a:pt x="593217" y="396907"/>
                  <a:pt x="571576" y="398222"/>
                </a:cubicBezTo>
                <a:lnTo>
                  <a:pt x="539115" y="400508"/>
                </a:lnTo>
                <a:lnTo>
                  <a:pt x="522656" y="347015"/>
                </a:lnTo>
                <a:lnTo>
                  <a:pt x="552374" y="345186"/>
                </a:lnTo>
                <a:cubicBezTo>
                  <a:pt x="562423" y="344634"/>
                  <a:pt x="569186" y="342196"/>
                  <a:pt x="572662" y="337871"/>
                </a:cubicBezTo>
                <a:cubicBezTo>
                  <a:pt x="576139" y="333547"/>
                  <a:pt x="577758" y="326536"/>
                  <a:pt x="577520" y="316840"/>
                </a:cubicBezTo>
                <a:lnTo>
                  <a:pt x="577520" y="289865"/>
                </a:lnTo>
                <a:cubicBezTo>
                  <a:pt x="554365" y="304677"/>
                  <a:pt x="529695" y="319631"/>
                  <a:pt x="503511" y="334728"/>
                </a:cubicBezTo>
                <a:cubicBezTo>
                  <a:pt x="477327" y="349825"/>
                  <a:pt x="451399" y="363979"/>
                  <a:pt x="425730" y="377190"/>
                </a:cubicBezTo>
                <a:lnTo>
                  <a:pt x="398755" y="326898"/>
                </a:lnTo>
                <a:cubicBezTo>
                  <a:pt x="416157" y="318859"/>
                  <a:pt x="433588" y="310249"/>
                  <a:pt x="451047" y="301067"/>
                </a:cubicBezTo>
                <a:cubicBezTo>
                  <a:pt x="468506" y="291885"/>
                  <a:pt x="485823" y="282360"/>
                  <a:pt x="502996" y="272492"/>
                </a:cubicBezTo>
                <a:cubicBezTo>
                  <a:pt x="493671" y="263767"/>
                  <a:pt x="482603" y="254242"/>
                  <a:pt x="469792" y="243917"/>
                </a:cubicBezTo>
                <a:cubicBezTo>
                  <a:pt x="456981" y="233591"/>
                  <a:pt x="446256" y="225438"/>
                  <a:pt x="437617" y="219456"/>
                </a:cubicBezTo>
                <a:lnTo>
                  <a:pt x="457276" y="192939"/>
                </a:lnTo>
                <a:lnTo>
                  <a:pt x="414300" y="192939"/>
                </a:lnTo>
                <a:lnTo>
                  <a:pt x="414300" y="144018"/>
                </a:lnTo>
                <a:lnTo>
                  <a:pt x="695020" y="144018"/>
                </a:lnTo>
                <a:lnTo>
                  <a:pt x="695020" y="121158"/>
                </a:lnTo>
                <a:lnTo>
                  <a:pt x="459562" y="121158"/>
                </a:lnTo>
                <a:lnTo>
                  <a:pt x="459562" y="72238"/>
                </a:lnTo>
                <a:lnTo>
                  <a:pt x="695020" y="72238"/>
                </a:lnTo>
                <a:lnTo>
                  <a:pt x="695020" y="49835"/>
                </a:lnTo>
                <a:lnTo>
                  <a:pt x="447218" y="4983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latin typeface="+mn-ea"/>
              <a:ea typeface="+mn-ea"/>
              <a:cs typeface="阿里巴巴普惠体 B" panose="00020600040101010101" pitchFamily="18" charset="-122"/>
            </a:endParaRPr>
          </a:p>
        </p:txBody>
      </p:sp>
      <p:cxnSp>
        <p:nvCxnSpPr>
          <p:cNvPr id="37" name="直接连接符 36">
            <a:extLst>
              <a:ext uri="{FF2B5EF4-FFF2-40B4-BE49-F238E27FC236}">
                <a16:creationId xmlns:a16="http://schemas.microsoft.com/office/drawing/2014/main" id="{85170DBB-3B97-4F23-AD9F-DAE744E43C13}"/>
              </a:ext>
            </a:extLst>
          </p:cNvPr>
          <p:cNvCxnSpPr>
            <a:cxnSpLocks/>
          </p:cNvCxnSpPr>
          <p:nvPr userDrawn="1"/>
        </p:nvCxnSpPr>
        <p:spPr>
          <a:xfrm>
            <a:off x="2209829" y="373644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ED227D9B-137B-424E-9210-F0D9B58E08BE}"/>
              </a:ext>
            </a:extLst>
          </p:cNvPr>
          <p:cNvCxnSpPr>
            <a:cxnSpLocks/>
          </p:cNvCxnSpPr>
          <p:nvPr userDrawn="1"/>
        </p:nvCxnSpPr>
        <p:spPr>
          <a:xfrm>
            <a:off x="5745820" y="373644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0D5E85DD-771D-4BD2-9B98-69C9F45AE13C}"/>
              </a:ext>
            </a:extLst>
          </p:cNvPr>
          <p:cNvCxnSpPr>
            <a:cxnSpLocks/>
          </p:cNvCxnSpPr>
          <p:nvPr userDrawn="1"/>
        </p:nvCxnSpPr>
        <p:spPr>
          <a:xfrm>
            <a:off x="9349215" y="373644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D3FD4903-09B3-4707-ACC1-2D9EC066C3D5}"/>
              </a:ext>
            </a:extLst>
          </p:cNvPr>
          <p:cNvCxnSpPr>
            <a:cxnSpLocks/>
          </p:cNvCxnSpPr>
          <p:nvPr userDrawn="1"/>
        </p:nvCxnSpPr>
        <p:spPr>
          <a:xfrm>
            <a:off x="2209829" y="540417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1FD136EE-28E6-4F3B-8EF3-DD8E1C9FCED6}"/>
              </a:ext>
            </a:extLst>
          </p:cNvPr>
          <p:cNvCxnSpPr>
            <a:cxnSpLocks/>
          </p:cNvCxnSpPr>
          <p:nvPr userDrawn="1"/>
        </p:nvCxnSpPr>
        <p:spPr>
          <a:xfrm>
            <a:off x="5745820" y="540417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E81288BD-2FCA-4ADC-B1DC-9AD1DACC22CE}"/>
              </a:ext>
            </a:extLst>
          </p:cNvPr>
          <p:cNvCxnSpPr>
            <a:cxnSpLocks/>
          </p:cNvCxnSpPr>
          <p:nvPr userDrawn="1"/>
        </p:nvCxnSpPr>
        <p:spPr>
          <a:xfrm>
            <a:off x="9349215" y="540417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49" name="文本占位符 48">
            <a:extLst>
              <a:ext uri="{FF2B5EF4-FFF2-40B4-BE49-F238E27FC236}">
                <a16:creationId xmlns:a16="http://schemas.microsoft.com/office/drawing/2014/main" id="{4223AB43-D766-4373-9EF6-D5E5D604F76F}"/>
              </a:ext>
            </a:extLst>
          </p:cNvPr>
          <p:cNvSpPr>
            <a:spLocks noGrp="1"/>
          </p:cNvSpPr>
          <p:nvPr userDrawn="1">
            <p:ph type="body" sz="quarter" idx="10" hasCustomPrompt="1"/>
          </p:nvPr>
        </p:nvSpPr>
        <p:spPr>
          <a:xfrm>
            <a:off x="9241572" y="3224321"/>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研究目标</a:t>
            </a:r>
          </a:p>
        </p:txBody>
      </p:sp>
      <p:sp>
        <p:nvSpPr>
          <p:cNvPr id="50" name="文本占位符 49">
            <a:extLst>
              <a:ext uri="{FF2B5EF4-FFF2-40B4-BE49-F238E27FC236}">
                <a16:creationId xmlns:a16="http://schemas.microsoft.com/office/drawing/2014/main" id="{06277DBC-988D-4971-AF8B-D85FB0605EB8}"/>
              </a:ext>
            </a:extLst>
          </p:cNvPr>
          <p:cNvSpPr>
            <a:spLocks noGrp="1"/>
          </p:cNvSpPr>
          <p:nvPr userDrawn="1">
            <p:ph type="body" sz="quarter" idx="11" hasCustomPrompt="1"/>
          </p:nvPr>
        </p:nvSpPr>
        <p:spPr>
          <a:xfrm>
            <a:off x="9241572" y="4906346"/>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总结展望</a:t>
            </a:r>
          </a:p>
        </p:txBody>
      </p:sp>
      <p:sp>
        <p:nvSpPr>
          <p:cNvPr id="51" name="文本占位符 50">
            <a:extLst>
              <a:ext uri="{FF2B5EF4-FFF2-40B4-BE49-F238E27FC236}">
                <a16:creationId xmlns:a16="http://schemas.microsoft.com/office/drawing/2014/main" id="{A16200DB-68FF-4D68-8DC5-F9F29D1ED4B2}"/>
              </a:ext>
            </a:extLst>
          </p:cNvPr>
          <p:cNvSpPr>
            <a:spLocks noGrp="1"/>
          </p:cNvSpPr>
          <p:nvPr userDrawn="1">
            <p:ph type="body" sz="quarter" idx="12" hasCustomPrompt="1"/>
          </p:nvPr>
        </p:nvSpPr>
        <p:spPr>
          <a:xfrm>
            <a:off x="5638177" y="4906346"/>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研究结论</a:t>
            </a:r>
          </a:p>
        </p:txBody>
      </p:sp>
      <p:sp>
        <p:nvSpPr>
          <p:cNvPr id="52" name="文本占位符 51">
            <a:extLst>
              <a:ext uri="{FF2B5EF4-FFF2-40B4-BE49-F238E27FC236}">
                <a16:creationId xmlns:a16="http://schemas.microsoft.com/office/drawing/2014/main" id="{D6356B59-C462-4F49-B372-4F02DF7DC99E}"/>
              </a:ext>
            </a:extLst>
          </p:cNvPr>
          <p:cNvSpPr>
            <a:spLocks noGrp="1"/>
          </p:cNvSpPr>
          <p:nvPr userDrawn="1">
            <p:ph type="body" sz="quarter" idx="13" hasCustomPrompt="1"/>
          </p:nvPr>
        </p:nvSpPr>
        <p:spPr>
          <a:xfrm>
            <a:off x="5638177" y="3224321"/>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研究现状</a:t>
            </a:r>
          </a:p>
        </p:txBody>
      </p:sp>
      <p:sp>
        <p:nvSpPr>
          <p:cNvPr id="53" name="文本占位符 52">
            <a:extLst>
              <a:ext uri="{FF2B5EF4-FFF2-40B4-BE49-F238E27FC236}">
                <a16:creationId xmlns:a16="http://schemas.microsoft.com/office/drawing/2014/main" id="{BA361138-9496-47EB-94BE-06EA8C9908DA}"/>
              </a:ext>
            </a:extLst>
          </p:cNvPr>
          <p:cNvSpPr>
            <a:spLocks noGrp="1"/>
          </p:cNvSpPr>
          <p:nvPr userDrawn="1">
            <p:ph type="body" sz="quarter" idx="14" hasCustomPrompt="1"/>
          </p:nvPr>
        </p:nvSpPr>
        <p:spPr>
          <a:xfrm>
            <a:off x="2102186" y="3224321"/>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选题背景</a:t>
            </a:r>
          </a:p>
        </p:txBody>
      </p:sp>
      <p:sp>
        <p:nvSpPr>
          <p:cNvPr id="54" name="文本占位符 53">
            <a:extLst>
              <a:ext uri="{FF2B5EF4-FFF2-40B4-BE49-F238E27FC236}">
                <a16:creationId xmlns:a16="http://schemas.microsoft.com/office/drawing/2014/main" id="{2FEC693F-FC37-451A-BEDD-1FC2DE220D2C}"/>
              </a:ext>
            </a:extLst>
          </p:cNvPr>
          <p:cNvSpPr>
            <a:spLocks noGrp="1"/>
          </p:cNvSpPr>
          <p:nvPr userDrawn="1">
            <p:ph type="body" sz="quarter" idx="15" hasCustomPrompt="1"/>
          </p:nvPr>
        </p:nvSpPr>
        <p:spPr>
          <a:xfrm>
            <a:off x="2102186" y="4906346"/>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研究内容</a:t>
            </a:r>
          </a:p>
        </p:txBody>
      </p:sp>
      <p:sp>
        <p:nvSpPr>
          <p:cNvPr id="55" name="文本占位符 54">
            <a:extLst>
              <a:ext uri="{FF2B5EF4-FFF2-40B4-BE49-F238E27FC236}">
                <a16:creationId xmlns:a16="http://schemas.microsoft.com/office/drawing/2014/main" id="{E37D3CF6-611B-41AF-A2B4-3990F5558FE5}"/>
              </a:ext>
            </a:extLst>
          </p:cNvPr>
          <p:cNvSpPr>
            <a:spLocks noGrp="1"/>
          </p:cNvSpPr>
          <p:nvPr userDrawn="1">
            <p:ph type="body" sz="quarter" idx="16" hasCustomPrompt="1"/>
          </p:nvPr>
        </p:nvSpPr>
        <p:spPr>
          <a:xfrm>
            <a:off x="2102185" y="3722155"/>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a:t>
            </a:r>
            <a:r>
              <a:rPr lang="en-US" altLang="zh-CN" dirty="0" err="1"/>
              <a:t>Backgroud</a:t>
            </a:r>
            <a:endParaRPr lang="zh-CN" altLang="en-US" dirty="0"/>
          </a:p>
        </p:txBody>
      </p:sp>
      <p:sp>
        <p:nvSpPr>
          <p:cNvPr id="56" name="文本占位符 55">
            <a:extLst>
              <a:ext uri="{FF2B5EF4-FFF2-40B4-BE49-F238E27FC236}">
                <a16:creationId xmlns:a16="http://schemas.microsoft.com/office/drawing/2014/main" id="{37C9CD04-80A2-4C5F-A342-E2872810BADA}"/>
              </a:ext>
            </a:extLst>
          </p:cNvPr>
          <p:cNvSpPr>
            <a:spLocks noGrp="1"/>
          </p:cNvSpPr>
          <p:nvPr userDrawn="1">
            <p:ph type="body" sz="quarter" idx="17" hasCustomPrompt="1"/>
          </p:nvPr>
        </p:nvSpPr>
        <p:spPr>
          <a:xfrm>
            <a:off x="5638176" y="3722155"/>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Status</a:t>
            </a:r>
            <a:endParaRPr lang="zh-CN" altLang="en-US" dirty="0"/>
          </a:p>
        </p:txBody>
      </p:sp>
      <p:sp>
        <p:nvSpPr>
          <p:cNvPr id="57" name="文本占位符 56">
            <a:extLst>
              <a:ext uri="{FF2B5EF4-FFF2-40B4-BE49-F238E27FC236}">
                <a16:creationId xmlns:a16="http://schemas.microsoft.com/office/drawing/2014/main" id="{0F4665A1-E379-49F8-B956-B4403B35C4E5}"/>
              </a:ext>
            </a:extLst>
          </p:cNvPr>
          <p:cNvSpPr>
            <a:spLocks noGrp="1"/>
          </p:cNvSpPr>
          <p:nvPr userDrawn="1">
            <p:ph type="body" sz="quarter" idx="18" hasCustomPrompt="1"/>
          </p:nvPr>
        </p:nvSpPr>
        <p:spPr>
          <a:xfrm>
            <a:off x="9241574" y="3722155"/>
            <a:ext cx="2122829"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Goals</a:t>
            </a:r>
            <a:endParaRPr lang="zh-CN" altLang="en-US" dirty="0"/>
          </a:p>
        </p:txBody>
      </p:sp>
      <p:sp>
        <p:nvSpPr>
          <p:cNvPr id="58" name="文本占位符 57">
            <a:extLst>
              <a:ext uri="{FF2B5EF4-FFF2-40B4-BE49-F238E27FC236}">
                <a16:creationId xmlns:a16="http://schemas.microsoft.com/office/drawing/2014/main" id="{434C6A5A-679A-40C3-865D-DF98AFEF9AE5}"/>
              </a:ext>
            </a:extLst>
          </p:cNvPr>
          <p:cNvSpPr>
            <a:spLocks noGrp="1"/>
          </p:cNvSpPr>
          <p:nvPr userDrawn="1">
            <p:ph type="body" sz="quarter" idx="19" hasCustomPrompt="1"/>
          </p:nvPr>
        </p:nvSpPr>
        <p:spPr>
          <a:xfrm>
            <a:off x="2102184" y="5404180"/>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Content</a:t>
            </a:r>
            <a:endParaRPr lang="zh-CN" altLang="en-US" dirty="0"/>
          </a:p>
        </p:txBody>
      </p:sp>
      <p:sp>
        <p:nvSpPr>
          <p:cNvPr id="59" name="文本占位符 58">
            <a:extLst>
              <a:ext uri="{FF2B5EF4-FFF2-40B4-BE49-F238E27FC236}">
                <a16:creationId xmlns:a16="http://schemas.microsoft.com/office/drawing/2014/main" id="{DCAD36FF-7F2C-4D78-9818-ED1B10FF0BF9}"/>
              </a:ext>
            </a:extLst>
          </p:cNvPr>
          <p:cNvSpPr>
            <a:spLocks noGrp="1"/>
          </p:cNvSpPr>
          <p:nvPr userDrawn="1">
            <p:ph type="body" sz="quarter" idx="20" hasCustomPrompt="1"/>
          </p:nvPr>
        </p:nvSpPr>
        <p:spPr>
          <a:xfrm>
            <a:off x="5638176" y="5404180"/>
            <a:ext cx="2551520"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Conclusions</a:t>
            </a:r>
            <a:endParaRPr lang="zh-CN" altLang="en-US" dirty="0"/>
          </a:p>
        </p:txBody>
      </p:sp>
      <p:sp>
        <p:nvSpPr>
          <p:cNvPr id="60" name="文本占位符 59">
            <a:extLst>
              <a:ext uri="{FF2B5EF4-FFF2-40B4-BE49-F238E27FC236}">
                <a16:creationId xmlns:a16="http://schemas.microsoft.com/office/drawing/2014/main" id="{E6DAEDD2-FD24-4644-B15D-2B7A5BDFF8F6}"/>
              </a:ext>
            </a:extLst>
          </p:cNvPr>
          <p:cNvSpPr>
            <a:spLocks noGrp="1"/>
          </p:cNvSpPr>
          <p:nvPr userDrawn="1">
            <p:ph type="body" sz="quarter" idx="21" hasCustomPrompt="1"/>
          </p:nvPr>
        </p:nvSpPr>
        <p:spPr>
          <a:xfrm>
            <a:off x="9241573" y="5404180"/>
            <a:ext cx="2096137"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Summary</a:t>
            </a:r>
            <a:endParaRPr lang="zh-CN" altLang="en-US" dirty="0"/>
          </a:p>
        </p:txBody>
      </p:sp>
      <p:grpSp>
        <p:nvGrpSpPr>
          <p:cNvPr id="5" name="组合 4">
            <a:extLst>
              <a:ext uri="{FF2B5EF4-FFF2-40B4-BE49-F238E27FC236}">
                <a16:creationId xmlns:a16="http://schemas.microsoft.com/office/drawing/2014/main" id="{1B7D83BF-1ACF-487E-9CBF-EA7B0056CC56}"/>
              </a:ext>
            </a:extLst>
          </p:cNvPr>
          <p:cNvGrpSpPr>
            <a:grpSpLocks/>
          </p:cNvGrpSpPr>
          <p:nvPr userDrawn="1"/>
        </p:nvGrpSpPr>
        <p:grpSpPr>
          <a:xfrm>
            <a:off x="1319777" y="4914226"/>
            <a:ext cx="797729" cy="797729"/>
            <a:chOff x="1324816" y="-941590"/>
            <a:chExt cx="797730" cy="797729"/>
          </a:xfrm>
        </p:grpSpPr>
        <p:sp>
          <p:nvSpPr>
            <p:cNvPr id="686" name="矩形: 圆角 685">
              <a:extLst>
                <a:ext uri="{FF2B5EF4-FFF2-40B4-BE49-F238E27FC236}">
                  <a16:creationId xmlns:a16="http://schemas.microsoft.com/office/drawing/2014/main" id="{AFF3EB41-7091-4038-985B-BF2083D29A39}"/>
                </a:ext>
              </a:extLst>
            </p:cNvPr>
            <p:cNvSpPr/>
            <p:nvPr userDrawn="1"/>
          </p:nvSpPr>
          <p:spPr>
            <a:xfrm>
              <a:off x="1324816" y="-941590"/>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2" name="文本框 691">
              <a:extLst>
                <a:ext uri="{FF2B5EF4-FFF2-40B4-BE49-F238E27FC236}">
                  <a16:creationId xmlns:a16="http://schemas.microsoft.com/office/drawing/2014/main" id="{9790B071-53A6-49DA-A57C-51CA6F23341C}"/>
                </a:ext>
              </a:extLst>
            </p:cNvPr>
            <p:cNvSpPr txBox="1"/>
            <p:nvPr userDrawn="1"/>
          </p:nvSpPr>
          <p:spPr>
            <a:xfrm>
              <a:off x="1528943" y="-767569"/>
              <a:ext cx="593603" cy="623708"/>
            </a:xfrm>
            <a:custGeom>
              <a:avLst/>
              <a:gdLst>
                <a:gd name="connsiteX0" fmla="*/ 159742 w 593603"/>
                <a:gd name="connsiteY0" fmla="*/ 0 h 623708"/>
                <a:gd name="connsiteX1" fmla="*/ 291331 w 593603"/>
                <a:gd name="connsiteY1" fmla="*/ 0 h 623708"/>
                <a:gd name="connsiteX2" fmla="*/ 291331 w 593603"/>
                <a:gd name="connsiteY2" fmla="*/ 6606 h 623708"/>
                <a:gd name="connsiteX3" fmla="*/ 298961 w 593603"/>
                <a:gd name="connsiteY3" fmla="*/ 6606 h 623708"/>
                <a:gd name="connsiteX4" fmla="*/ 298961 w 593603"/>
                <a:gd name="connsiteY4" fmla="*/ 13213 h 623708"/>
                <a:gd name="connsiteX5" fmla="*/ 306590 w 593603"/>
                <a:gd name="connsiteY5" fmla="*/ 13213 h 623708"/>
                <a:gd name="connsiteX6" fmla="*/ 306590 w 593603"/>
                <a:gd name="connsiteY6" fmla="*/ 19819 h 623708"/>
                <a:gd name="connsiteX7" fmla="*/ 314219 w 593603"/>
                <a:gd name="connsiteY7" fmla="*/ 19819 h 623708"/>
                <a:gd name="connsiteX8" fmla="*/ 314219 w 593603"/>
                <a:gd name="connsiteY8" fmla="*/ 26426 h 623708"/>
                <a:gd name="connsiteX9" fmla="*/ 321849 w 593603"/>
                <a:gd name="connsiteY9" fmla="*/ 26426 h 623708"/>
                <a:gd name="connsiteX10" fmla="*/ 321849 w 593603"/>
                <a:gd name="connsiteY10" fmla="*/ 33032 h 623708"/>
                <a:gd name="connsiteX11" fmla="*/ 329478 w 593603"/>
                <a:gd name="connsiteY11" fmla="*/ 33032 h 623708"/>
                <a:gd name="connsiteX12" fmla="*/ 329478 w 593603"/>
                <a:gd name="connsiteY12" fmla="*/ 39639 h 623708"/>
                <a:gd name="connsiteX13" fmla="*/ 337107 w 593603"/>
                <a:gd name="connsiteY13" fmla="*/ 39639 h 623708"/>
                <a:gd name="connsiteX14" fmla="*/ 337107 w 593603"/>
                <a:gd name="connsiteY14" fmla="*/ 46246 h 623708"/>
                <a:gd name="connsiteX15" fmla="*/ 344737 w 593603"/>
                <a:gd name="connsiteY15" fmla="*/ 46246 h 623708"/>
                <a:gd name="connsiteX16" fmla="*/ 344737 w 593603"/>
                <a:gd name="connsiteY16" fmla="*/ 52852 h 623708"/>
                <a:gd name="connsiteX17" fmla="*/ 352366 w 593603"/>
                <a:gd name="connsiteY17" fmla="*/ 52852 h 623708"/>
                <a:gd name="connsiteX18" fmla="*/ 352366 w 593603"/>
                <a:gd name="connsiteY18" fmla="*/ 59459 h 623708"/>
                <a:gd name="connsiteX19" fmla="*/ 359995 w 593603"/>
                <a:gd name="connsiteY19" fmla="*/ 59459 h 623708"/>
                <a:gd name="connsiteX20" fmla="*/ 359995 w 593603"/>
                <a:gd name="connsiteY20" fmla="*/ 66065 h 623708"/>
                <a:gd name="connsiteX21" fmla="*/ 367625 w 593603"/>
                <a:gd name="connsiteY21" fmla="*/ 66065 h 623708"/>
                <a:gd name="connsiteX22" fmla="*/ 367625 w 593603"/>
                <a:gd name="connsiteY22" fmla="*/ 72672 h 623708"/>
                <a:gd name="connsiteX23" fmla="*/ 375254 w 593603"/>
                <a:gd name="connsiteY23" fmla="*/ 72672 h 623708"/>
                <a:gd name="connsiteX24" fmla="*/ 375254 w 593603"/>
                <a:gd name="connsiteY24" fmla="*/ 79279 h 623708"/>
                <a:gd name="connsiteX25" fmla="*/ 382883 w 593603"/>
                <a:gd name="connsiteY25" fmla="*/ 79279 h 623708"/>
                <a:gd name="connsiteX26" fmla="*/ 382883 w 593603"/>
                <a:gd name="connsiteY26" fmla="*/ 85885 h 623708"/>
                <a:gd name="connsiteX27" fmla="*/ 390513 w 593603"/>
                <a:gd name="connsiteY27" fmla="*/ 85885 h 623708"/>
                <a:gd name="connsiteX28" fmla="*/ 390513 w 593603"/>
                <a:gd name="connsiteY28" fmla="*/ 92492 h 623708"/>
                <a:gd name="connsiteX29" fmla="*/ 398142 w 593603"/>
                <a:gd name="connsiteY29" fmla="*/ 92492 h 623708"/>
                <a:gd name="connsiteX30" fmla="*/ 398142 w 593603"/>
                <a:gd name="connsiteY30" fmla="*/ 99098 h 623708"/>
                <a:gd name="connsiteX31" fmla="*/ 405771 w 593603"/>
                <a:gd name="connsiteY31" fmla="*/ 99098 h 623708"/>
                <a:gd name="connsiteX32" fmla="*/ 405771 w 593603"/>
                <a:gd name="connsiteY32" fmla="*/ 105705 h 623708"/>
                <a:gd name="connsiteX33" fmla="*/ 413401 w 593603"/>
                <a:gd name="connsiteY33" fmla="*/ 105705 h 623708"/>
                <a:gd name="connsiteX34" fmla="*/ 413401 w 593603"/>
                <a:gd name="connsiteY34" fmla="*/ 112312 h 623708"/>
                <a:gd name="connsiteX35" fmla="*/ 421030 w 593603"/>
                <a:gd name="connsiteY35" fmla="*/ 112312 h 623708"/>
                <a:gd name="connsiteX36" fmla="*/ 421030 w 593603"/>
                <a:gd name="connsiteY36" fmla="*/ 118918 h 623708"/>
                <a:gd name="connsiteX37" fmla="*/ 428659 w 593603"/>
                <a:gd name="connsiteY37" fmla="*/ 118918 h 623708"/>
                <a:gd name="connsiteX38" fmla="*/ 428659 w 593603"/>
                <a:gd name="connsiteY38" fmla="*/ 125525 h 623708"/>
                <a:gd name="connsiteX39" fmla="*/ 436289 w 593603"/>
                <a:gd name="connsiteY39" fmla="*/ 125525 h 623708"/>
                <a:gd name="connsiteX40" fmla="*/ 436289 w 593603"/>
                <a:gd name="connsiteY40" fmla="*/ 132131 h 623708"/>
                <a:gd name="connsiteX41" fmla="*/ 443918 w 593603"/>
                <a:gd name="connsiteY41" fmla="*/ 132131 h 623708"/>
                <a:gd name="connsiteX42" fmla="*/ 443918 w 593603"/>
                <a:gd name="connsiteY42" fmla="*/ 138738 h 623708"/>
                <a:gd name="connsiteX43" fmla="*/ 451547 w 593603"/>
                <a:gd name="connsiteY43" fmla="*/ 138738 h 623708"/>
                <a:gd name="connsiteX44" fmla="*/ 451547 w 593603"/>
                <a:gd name="connsiteY44" fmla="*/ 145344 h 623708"/>
                <a:gd name="connsiteX45" fmla="*/ 459176 w 593603"/>
                <a:gd name="connsiteY45" fmla="*/ 145344 h 623708"/>
                <a:gd name="connsiteX46" fmla="*/ 459176 w 593603"/>
                <a:gd name="connsiteY46" fmla="*/ 151951 h 623708"/>
                <a:gd name="connsiteX47" fmla="*/ 466806 w 593603"/>
                <a:gd name="connsiteY47" fmla="*/ 151951 h 623708"/>
                <a:gd name="connsiteX48" fmla="*/ 466806 w 593603"/>
                <a:gd name="connsiteY48" fmla="*/ 158558 h 623708"/>
                <a:gd name="connsiteX49" fmla="*/ 474435 w 593603"/>
                <a:gd name="connsiteY49" fmla="*/ 158558 h 623708"/>
                <a:gd name="connsiteX50" fmla="*/ 474435 w 593603"/>
                <a:gd name="connsiteY50" fmla="*/ 165164 h 623708"/>
                <a:gd name="connsiteX51" fmla="*/ 482064 w 593603"/>
                <a:gd name="connsiteY51" fmla="*/ 165164 h 623708"/>
                <a:gd name="connsiteX52" fmla="*/ 482064 w 593603"/>
                <a:gd name="connsiteY52" fmla="*/ 171771 h 623708"/>
                <a:gd name="connsiteX53" fmla="*/ 489694 w 593603"/>
                <a:gd name="connsiteY53" fmla="*/ 171771 h 623708"/>
                <a:gd name="connsiteX54" fmla="*/ 489694 w 593603"/>
                <a:gd name="connsiteY54" fmla="*/ 178377 h 623708"/>
                <a:gd name="connsiteX55" fmla="*/ 497323 w 593603"/>
                <a:gd name="connsiteY55" fmla="*/ 178377 h 623708"/>
                <a:gd name="connsiteX56" fmla="*/ 497323 w 593603"/>
                <a:gd name="connsiteY56" fmla="*/ 184984 h 623708"/>
                <a:gd name="connsiteX57" fmla="*/ 504953 w 593603"/>
                <a:gd name="connsiteY57" fmla="*/ 184984 h 623708"/>
                <a:gd name="connsiteX58" fmla="*/ 504953 w 593603"/>
                <a:gd name="connsiteY58" fmla="*/ 191591 h 623708"/>
                <a:gd name="connsiteX59" fmla="*/ 512582 w 593603"/>
                <a:gd name="connsiteY59" fmla="*/ 191591 h 623708"/>
                <a:gd name="connsiteX60" fmla="*/ 512582 w 593603"/>
                <a:gd name="connsiteY60" fmla="*/ 198197 h 623708"/>
                <a:gd name="connsiteX61" fmla="*/ 520211 w 593603"/>
                <a:gd name="connsiteY61" fmla="*/ 198197 h 623708"/>
                <a:gd name="connsiteX62" fmla="*/ 520211 w 593603"/>
                <a:gd name="connsiteY62" fmla="*/ 204804 h 623708"/>
                <a:gd name="connsiteX63" fmla="*/ 527841 w 593603"/>
                <a:gd name="connsiteY63" fmla="*/ 204804 h 623708"/>
                <a:gd name="connsiteX64" fmla="*/ 527841 w 593603"/>
                <a:gd name="connsiteY64" fmla="*/ 211410 h 623708"/>
                <a:gd name="connsiteX65" fmla="*/ 535470 w 593603"/>
                <a:gd name="connsiteY65" fmla="*/ 211410 h 623708"/>
                <a:gd name="connsiteX66" fmla="*/ 535470 w 593603"/>
                <a:gd name="connsiteY66" fmla="*/ 218017 h 623708"/>
                <a:gd name="connsiteX67" fmla="*/ 543099 w 593603"/>
                <a:gd name="connsiteY67" fmla="*/ 218017 h 623708"/>
                <a:gd name="connsiteX68" fmla="*/ 543099 w 593603"/>
                <a:gd name="connsiteY68" fmla="*/ 224623 h 623708"/>
                <a:gd name="connsiteX69" fmla="*/ 550728 w 593603"/>
                <a:gd name="connsiteY69" fmla="*/ 224623 h 623708"/>
                <a:gd name="connsiteX70" fmla="*/ 550728 w 593603"/>
                <a:gd name="connsiteY70" fmla="*/ 231230 h 623708"/>
                <a:gd name="connsiteX71" fmla="*/ 558358 w 593603"/>
                <a:gd name="connsiteY71" fmla="*/ 231230 h 623708"/>
                <a:gd name="connsiteX72" fmla="*/ 558358 w 593603"/>
                <a:gd name="connsiteY72" fmla="*/ 237837 h 623708"/>
                <a:gd name="connsiteX73" fmla="*/ 565987 w 593603"/>
                <a:gd name="connsiteY73" fmla="*/ 237837 h 623708"/>
                <a:gd name="connsiteX74" fmla="*/ 565987 w 593603"/>
                <a:gd name="connsiteY74" fmla="*/ 244443 h 623708"/>
                <a:gd name="connsiteX75" fmla="*/ 573616 w 593603"/>
                <a:gd name="connsiteY75" fmla="*/ 244443 h 623708"/>
                <a:gd name="connsiteX76" fmla="*/ 573616 w 593603"/>
                <a:gd name="connsiteY76" fmla="*/ 251050 h 623708"/>
                <a:gd name="connsiteX77" fmla="*/ 581246 w 593603"/>
                <a:gd name="connsiteY77" fmla="*/ 251050 h 623708"/>
                <a:gd name="connsiteX78" fmla="*/ 581246 w 593603"/>
                <a:gd name="connsiteY78" fmla="*/ 257656 h 623708"/>
                <a:gd name="connsiteX79" fmla="*/ 588875 w 593603"/>
                <a:gd name="connsiteY79" fmla="*/ 257656 h 623708"/>
                <a:gd name="connsiteX80" fmla="*/ 588875 w 593603"/>
                <a:gd name="connsiteY80" fmla="*/ 264263 h 623708"/>
                <a:gd name="connsiteX81" fmla="*/ 593603 w 593603"/>
                <a:gd name="connsiteY81" fmla="*/ 264263 h 623708"/>
                <a:gd name="connsiteX82" fmla="*/ 593603 w 593603"/>
                <a:gd name="connsiteY82" fmla="*/ 514459 h 623708"/>
                <a:gd name="connsiteX83" fmla="*/ 484354 w 593603"/>
                <a:gd name="connsiteY83" fmla="*/ 623708 h 623708"/>
                <a:gd name="connsiteX84" fmla="*/ 328061 w 593603"/>
                <a:gd name="connsiteY84" fmla="*/ 623708 h 623708"/>
                <a:gd name="connsiteX85" fmla="*/ 328061 w 593603"/>
                <a:gd name="connsiteY85" fmla="*/ 622663 h 623708"/>
                <a:gd name="connsiteX86" fmla="*/ 320432 w 593603"/>
                <a:gd name="connsiteY86" fmla="*/ 622663 h 623708"/>
                <a:gd name="connsiteX87" fmla="*/ 320432 w 593603"/>
                <a:gd name="connsiteY87" fmla="*/ 616057 h 623708"/>
                <a:gd name="connsiteX88" fmla="*/ 312803 w 593603"/>
                <a:gd name="connsiteY88" fmla="*/ 616057 h 623708"/>
                <a:gd name="connsiteX89" fmla="*/ 312803 w 593603"/>
                <a:gd name="connsiteY89" fmla="*/ 609450 h 623708"/>
                <a:gd name="connsiteX90" fmla="*/ 305173 w 593603"/>
                <a:gd name="connsiteY90" fmla="*/ 609450 h 623708"/>
                <a:gd name="connsiteX91" fmla="*/ 305173 w 593603"/>
                <a:gd name="connsiteY91" fmla="*/ 602843 h 623708"/>
                <a:gd name="connsiteX92" fmla="*/ 297544 w 593603"/>
                <a:gd name="connsiteY92" fmla="*/ 602843 h 623708"/>
                <a:gd name="connsiteX93" fmla="*/ 297544 w 593603"/>
                <a:gd name="connsiteY93" fmla="*/ 596237 h 623708"/>
                <a:gd name="connsiteX94" fmla="*/ 289915 w 593603"/>
                <a:gd name="connsiteY94" fmla="*/ 596237 h 623708"/>
                <a:gd name="connsiteX95" fmla="*/ 289915 w 593603"/>
                <a:gd name="connsiteY95" fmla="*/ 589630 h 623708"/>
                <a:gd name="connsiteX96" fmla="*/ 282285 w 593603"/>
                <a:gd name="connsiteY96" fmla="*/ 589630 h 623708"/>
                <a:gd name="connsiteX97" fmla="*/ 282285 w 593603"/>
                <a:gd name="connsiteY97" fmla="*/ 583024 h 623708"/>
                <a:gd name="connsiteX98" fmla="*/ 274656 w 593603"/>
                <a:gd name="connsiteY98" fmla="*/ 583024 h 623708"/>
                <a:gd name="connsiteX99" fmla="*/ 274656 w 593603"/>
                <a:gd name="connsiteY99" fmla="*/ 576417 h 623708"/>
                <a:gd name="connsiteX100" fmla="*/ 267027 w 593603"/>
                <a:gd name="connsiteY100" fmla="*/ 576417 h 623708"/>
                <a:gd name="connsiteX101" fmla="*/ 267027 w 593603"/>
                <a:gd name="connsiteY101" fmla="*/ 569810 h 623708"/>
                <a:gd name="connsiteX102" fmla="*/ 259397 w 593603"/>
                <a:gd name="connsiteY102" fmla="*/ 569810 h 623708"/>
                <a:gd name="connsiteX103" fmla="*/ 259397 w 593603"/>
                <a:gd name="connsiteY103" fmla="*/ 563204 h 623708"/>
                <a:gd name="connsiteX104" fmla="*/ 251768 w 593603"/>
                <a:gd name="connsiteY104" fmla="*/ 563204 h 623708"/>
                <a:gd name="connsiteX105" fmla="*/ 251768 w 593603"/>
                <a:gd name="connsiteY105" fmla="*/ 556597 h 623708"/>
                <a:gd name="connsiteX106" fmla="*/ 244139 w 593603"/>
                <a:gd name="connsiteY106" fmla="*/ 556597 h 623708"/>
                <a:gd name="connsiteX107" fmla="*/ 244139 w 593603"/>
                <a:gd name="connsiteY107" fmla="*/ 549991 h 623708"/>
                <a:gd name="connsiteX108" fmla="*/ 236510 w 593603"/>
                <a:gd name="connsiteY108" fmla="*/ 549991 h 623708"/>
                <a:gd name="connsiteX109" fmla="*/ 236510 w 593603"/>
                <a:gd name="connsiteY109" fmla="*/ 543384 h 623708"/>
                <a:gd name="connsiteX110" fmla="*/ 228880 w 593603"/>
                <a:gd name="connsiteY110" fmla="*/ 543384 h 623708"/>
                <a:gd name="connsiteX111" fmla="*/ 228880 w 593603"/>
                <a:gd name="connsiteY111" fmla="*/ 536778 h 623708"/>
                <a:gd name="connsiteX112" fmla="*/ 221251 w 593603"/>
                <a:gd name="connsiteY112" fmla="*/ 536778 h 623708"/>
                <a:gd name="connsiteX113" fmla="*/ 221251 w 593603"/>
                <a:gd name="connsiteY113" fmla="*/ 530171 h 623708"/>
                <a:gd name="connsiteX114" fmla="*/ 213622 w 593603"/>
                <a:gd name="connsiteY114" fmla="*/ 530171 h 623708"/>
                <a:gd name="connsiteX115" fmla="*/ 213622 w 593603"/>
                <a:gd name="connsiteY115" fmla="*/ 523564 h 623708"/>
                <a:gd name="connsiteX116" fmla="*/ 205992 w 593603"/>
                <a:gd name="connsiteY116" fmla="*/ 523564 h 623708"/>
                <a:gd name="connsiteX117" fmla="*/ 205992 w 593603"/>
                <a:gd name="connsiteY117" fmla="*/ 516958 h 623708"/>
                <a:gd name="connsiteX118" fmla="*/ 198363 w 593603"/>
                <a:gd name="connsiteY118" fmla="*/ 516958 h 623708"/>
                <a:gd name="connsiteX119" fmla="*/ 198363 w 593603"/>
                <a:gd name="connsiteY119" fmla="*/ 510351 h 623708"/>
                <a:gd name="connsiteX120" fmla="*/ 190733 w 593603"/>
                <a:gd name="connsiteY120" fmla="*/ 510351 h 623708"/>
                <a:gd name="connsiteX121" fmla="*/ 190733 w 593603"/>
                <a:gd name="connsiteY121" fmla="*/ 503745 h 623708"/>
                <a:gd name="connsiteX122" fmla="*/ 183104 w 593603"/>
                <a:gd name="connsiteY122" fmla="*/ 503745 h 623708"/>
                <a:gd name="connsiteX123" fmla="*/ 183104 w 593603"/>
                <a:gd name="connsiteY123" fmla="*/ 497138 h 623708"/>
                <a:gd name="connsiteX124" fmla="*/ 175475 w 593603"/>
                <a:gd name="connsiteY124" fmla="*/ 497138 h 623708"/>
                <a:gd name="connsiteX125" fmla="*/ 175475 w 593603"/>
                <a:gd name="connsiteY125" fmla="*/ 490531 h 623708"/>
                <a:gd name="connsiteX126" fmla="*/ 167845 w 593603"/>
                <a:gd name="connsiteY126" fmla="*/ 490531 h 623708"/>
                <a:gd name="connsiteX127" fmla="*/ 167845 w 593603"/>
                <a:gd name="connsiteY127" fmla="*/ 483925 h 623708"/>
                <a:gd name="connsiteX128" fmla="*/ 160216 w 593603"/>
                <a:gd name="connsiteY128" fmla="*/ 483925 h 623708"/>
                <a:gd name="connsiteX129" fmla="*/ 160216 w 593603"/>
                <a:gd name="connsiteY129" fmla="*/ 477318 h 623708"/>
                <a:gd name="connsiteX130" fmla="*/ 152587 w 593603"/>
                <a:gd name="connsiteY130" fmla="*/ 477318 h 623708"/>
                <a:gd name="connsiteX131" fmla="*/ 152587 w 593603"/>
                <a:gd name="connsiteY131" fmla="*/ 470712 h 623708"/>
                <a:gd name="connsiteX132" fmla="*/ 144958 w 593603"/>
                <a:gd name="connsiteY132" fmla="*/ 470712 h 623708"/>
                <a:gd name="connsiteX133" fmla="*/ 144958 w 593603"/>
                <a:gd name="connsiteY133" fmla="*/ 464105 h 623708"/>
                <a:gd name="connsiteX134" fmla="*/ 137328 w 593603"/>
                <a:gd name="connsiteY134" fmla="*/ 464105 h 623708"/>
                <a:gd name="connsiteX135" fmla="*/ 137328 w 593603"/>
                <a:gd name="connsiteY135" fmla="*/ 457499 h 623708"/>
                <a:gd name="connsiteX136" fmla="*/ 129699 w 593603"/>
                <a:gd name="connsiteY136" fmla="*/ 457499 h 623708"/>
                <a:gd name="connsiteX137" fmla="*/ 129699 w 593603"/>
                <a:gd name="connsiteY137" fmla="*/ 450892 h 623708"/>
                <a:gd name="connsiteX138" fmla="*/ 122070 w 593603"/>
                <a:gd name="connsiteY138" fmla="*/ 450892 h 623708"/>
                <a:gd name="connsiteX139" fmla="*/ 122070 w 593603"/>
                <a:gd name="connsiteY139" fmla="*/ 444285 h 623708"/>
                <a:gd name="connsiteX140" fmla="*/ 114440 w 593603"/>
                <a:gd name="connsiteY140" fmla="*/ 444285 h 623708"/>
                <a:gd name="connsiteX141" fmla="*/ 114440 w 593603"/>
                <a:gd name="connsiteY141" fmla="*/ 437679 h 623708"/>
                <a:gd name="connsiteX142" fmla="*/ 106811 w 593603"/>
                <a:gd name="connsiteY142" fmla="*/ 437679 h 623708"/>
                <a:gd name="connsiteX143" fmla="*/ 106811 w 593603"/>
                <a:gd name="connsiteY143" fmla="*/ 431072 h 623708"/>
                <a:gd name="connsiteX144" fmla="*/ 99182 w 593603"/>
                <a:gd name="connsiteY144" fmla="*/ 431072 h 623708"/>
                <a:gd name="connsiteX145" fmla="*/ 99182 w 593603"/>
                <a:gd name="connsiteY145" fmla="*/ 424466 h 623708"/>
                <a:gd name="connsiteX146" fmla="*/ 91552 w 593603"/>
                <a:gd name="connsiteY146" fmla="*/ 424466 h 623708"/>
                <a:gd name="connsiteX147" fmla="*/ 91552 w 593603"/>
                <a:gd name="connsiteY147" fmla="*/ 417859 h 623708"/>
                <a:gd name="connsiteX148" fmla="*/ 83923 w 593603"/>
                <a:gd name="connsiteY148" fmla="*/ 417859 h 623708"/>
                <a:gd name="connsiteX149" fmla="*/ 83923 w 593603"/>
                <a:gd name="connsiteY149" fmla="*/ 411252 h 623708"/>
                <a:gd name="connsiteX150" fmla="*/ 76294 w 593603"/>
                <a:gd name="connsiteY150" fmla="*/ 411252 h 623708"/>
                <a:gd name="connsiteX151" fmla="*/ 76294 w 593603"/>
                <a:gd name="connsiteY151" fmla="*/ 404646 h 623708"/>
                <a:gd name="connsiteX152" fmla="*/ 68664 w 593603"/>
                <a:gd name="connsiteY152" fmla="*/ 404646 h 623708"/>
                <a:gd name="connsiteX153" fmla="*/ 68664 w 593603"/>
                <a:gd name="connsiteY153" fmla="*/ 398039 h 623708"/>
                <a:gd name="connsiteX154" fmla="*/ 61035 w 593603"/>
                <a:gd name="connsiteY154" fmla="*/ 398039 h 623708"/>
                <a:gd name="connsiteX155" fmla="*/ 61035 w 593603"/>
                <a:gd name="connsiteY155" fmla="*/ 391433 h 623708"/>
                <a:gd name="connsiteX156" fmla="*/ 53406 w 593603"/>
                <a:gd name="connsiteY156" fmla="*/ 391433 h 623708"/>
                <a:gd name="connsiteX157" fmla="*/ 53406 w 593603"/>
                <a:gd name="connsiteY157" fmla="*/ 384826 h 623708"/>
                <a:gd name="connsiteX158" fmla="*/ 45776 w 593603"/>
                <a:gd name="connsiteY158" fmla="*/ 384826 h 623708"/>
                <a:gd name="connsiteX159" fmla="*/ 45776 w 593603"/>
                <a:gd name="connsiteY159" fmla="*/ 378219 h 623708"/>
                <a:gd name="connsiteX160" fmla="*/ 38147 w 593603"/>
                <a:gd name="connsiteY160" fmla="*/ 378219 h 623708"/>
                <a:gd name="connsiteX161" fmla="*/ 38147 w 593603"/>
                <a:gd name="connsiteY161" fmla="*/ 371613 h 623708"/>
                <a:gd name="connsiteX162" fmla="*/ 30518 w 593603"/>
                <a:gd name="connsiteY162" fmla="*/ 371613 h 623708"/>
                <a:gd name="connsiteX163" fmla="*/ 30518 w 593603"/>
                <a:gd name="connsiteY163" fmla="*/ 365006 h 623708"/>
                <a:gd name="connsiteX164" fmla="*/ 22888 w 593603"/>
                <a:gd name="connsiteY164" fmla="*/ 365006 h 623708"/>
                <a:gd name="connsiteX165" fmla="*/ 22888 w 593603"/>
                <a:gd name="connsiteY165" fmla="*/ 358400 h 623708"/>
                <a:gd name="connsiteX166" fmla="*/ 15259 w 593603"/>
                <a:gd name="connsiteY166" fmla="*/ 358400 h 623708"/>
                <a:gd name="connsiteX167" fmla="*/ 15259 w 593603"/>
                <a:gd name="connsiteY167" fmla="*/ 351793 h 623708"/>
                <a:gd name="connsiteX168" fmla="*/ 7630 w 593603"/>
                <a:gd name="connsiteY168" fmla="*/ 351793 h 623708"/>
                <a:gd name="connsiteX169" fmla="*/ 7630 w 593603"/>
                <a:gd name="connsiteY169" fmla="*/ 345187 h 623708"/>
                <a:gd name="connsiteX170" fmla="*/ 0 w 593603"/>
                <a:gd name="connsiteY170" fmla="*/ 345187 h 623708"/>
                <a:gd name="connsiteX171" fmla="*/ 0 w 593603"/>
                <a:gd name="connsiteY171" fmla="*/ 236856 h 62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93603" h="623708">
                  <a:moveTo>
                    <a:pt x="159742" y="0"/>
                  </a:moveTo>
                  <a:lnTo>
                    <a:pt x="291331" y="0"/>
                  </a:lnTo>
                  <a:lnTo>
                    <a:pt x="291331" y="6606"/>
                  </a:lnTo>
                  <a:lnTo>
                    <a:pt x="298961" y="6606"/>
                  </a:lnTo>
                  <a:lnTo>
                    <a:pt x="298961" y="13213"/>
                  </a:lnTo>
                  <a:lnTo>
                    <a:pt x="306590" y="13213"/>
                  </a:lnTo>
                  <a:lnTo>
                    <a:pt x="306590" y="19819"/>
                  </a:lnTo>
                  <a:lnTo>
                    <a:pt x="314219" y="19819"/>
                  </a:lnTo>
                  <a:lnTo>
                    <a:pt x="314219" y="26426"/>
                  </a:lnTo>
                  <a:lnTo>
                    <a:pt x="321849" y="26426"/>
                  </a:lnTo>
                  <a:lnTo>
                    <a:pt x="321849" y="33032"/>
                  </a:lnTo>
                  <a:lnTo>
                    <a:pt x="329478" y="33032"/>
                  </a:lnTo>
                  <a:lnTo>
                    <a:pt x="329478" y="39639"/>
                  </a:lnTo>
                  <a:lnTo>
                    <a:pt x="337107" y="39639"/>
                  </a:lnTo>
                  <a:lnTo>
                    <a:pt x="337107" y="46246"/>
                  </a:lnTo>
                  <a:lnTo>
                    <a:pt x="344737" y="46246"/>
                  </a:lnTo>
                  <a:lnTo>
                    <a:pt x="344737" y="52852"/>
                  </a:lnTo>
                  <a:lnTo>
                    <a:pt x="352366" y="52852"/>
                  </a:lnTo>
                  <a:lnTo>
                    <a:pt x="352366" y="59459"/>
                  </a:lnTo>
                  <a:lnTo>
                    <a:pt x="359995" y="59459"/>
                  </a:lnTo>
                  <a:lnTo>
                    <a:pt x="359995" y="66065"/>
                  </a:lnTo>
                  <a:lnTo>
                    <a:pt x="367625" y="66065"/>
                  </a:lnTo>
                  <a:lnTo>
                    <a:pt x="367625" y="72672"/>
                  </a:lnTo>
                  <a:lnTo>
                    <a:pt x="375254" y="72672"/>
                  </a:lnTo>
                  <a:lnTo>
                    <a:pt x="375254" y="79279"/>
                  </a:lnTo>
                  <a:lnTo>
                    <a:pt x="382883" y="79279"/>
                  </a:lnTo>
                  <a:lnTo>
                    <a:pt x="382883" y="85885"/>
                  </a:lnTo>
                  <a:lnTo>
                    <a:pt x="390513" y="85885"/>
                  </a:lnTo>
                  <a:lnTo>
                    <a:pt x="390513" y="92492"/>
                  </a:lnTo>
                  <a:lnTo>
                    <a:pt x="398142" y="92492"/>
                  </a:lnTo>
                  <a:lnTo>
                    <a:pt x="398142" y="99098"/>
                  </a:lnTo>
                  <a:lnTo>
                    <a:pt x="405771" y="99098"/>
                  </a:lnTo>
                  <a:lnTo>
                    <a:pt x="405771" y="105705"/>
                  </a:lnTo>
                  <a:lnTo>
                    <a:pt x="413401" y="105705"/>
                  </a:lnTo>
                  <a:lnTo>
                    <a:pt x="413401" y="112312"/>
                  </a:lnTo>
                  <a:lnTo>
                    <a:pt x="421030" y="112312"/>
                  </a:lnTo>
                  <a:lnTo>
                    <a:pt x="421030" y="118918"/>
                  </a:lnTo>
                  <a:lnTo>
                    <a:pt x="428659" y="118918"/>
                  </a:lnTo>
                  <a:lnTo>
                    <a:pt x="428659" y="125525"/>
                  </a:lnTo>
                  <a:lnTo>
                    <a:pt x="436289" y="125525"/>
                  </a:lnTo>
                  <a:lnTo>
                    <a:pt x="436289" y="132131"/>
                  </a:lnTo>
                  <a:lnTo>
                    <a:pt x="443918" y="132131"/>
                  </a:lnTo>
                  <a:lnTo>
                    <a:pt x="443918" y="138738"/>
                  </a:lnTo>
                  <a:lnTo>
                    <a:pt x="451547" y="138738"/>
                  </a:lnTo>
                  <a:lnTo>
                    <a:pt x="451547" y="145344"/>
                  </a:lnTo>
                  <a:lnTo>
                    <a:pt x="459176" y="145344"/>
                  </a:lnTo>
                  <a:lnTo>
                    <a:pt x="459176" y="151951"/>
                  </a:lnTo>
                  <a:lnTo>
                    <a:pt x="466806" y="151951"/>
                  </a:lnTo>
                  <a:lnTo>
                    <a:pt x="466806" y="158558"/>
                  </a:lnTo>
                  <a:lnTo>
                    <a:pt x="474435" y="158558"/>
                  </a:lnTo>
                  <a:lnTo>
                    <a:pt x="474435" y="165164"/>
                  </a:lnTo>
                  <a:lnTo>
                    <a:pt x="482064" y="165164"/>
                  </a:lnTo>
                  <a:lnTo>
                    <a:pt x="482064" y="171771"/>
                  </a:lnTo>
                  <a:lnTo>
                    <a:pt x="489694" y="171771"/>
                  </a:lnTo>
                  <a:lnTo>
                    <a:pt x="489694" y="178377"/>
                  </a:lnTo>
                  <a:lnTo>
                    <a:pt x="497323" y="178377"/>
                  </a:lnTo>
                  <a:lnTo>
                    <a:pt x="497323" y="184984"/>
                  </a:lnTo>
                  <a:lnTo>
                    <a:pt x="504953" y="184984"/>
                  </a:lnTo>
                  <a:lnTo>
                    <a:pt x="504953" y="191591"/>
                  </a:lnTo>
                  <a:lnTo>
                    <a:pt x="512582" y="191591"/>
                  </a:lnTo>
                  <a:lnTo>
                    <a:pt x="512582" y="198197"/>
                  </a:lnTo>
                  <a:lnTo>
                    <a:pt x="520211" y="198197"/>
                  </a:lnTo>
                  <a:lnTo>
                    <a:pt x="520211" y="204804"/>
                  </a:lnTo>
                  <a:lnTo>
                    <a:pt x="527841" y="204804"/>
                  </a:lnTo>
                  <a:lnTo>
                    <a:pt x="527841" y="211410"/>
                  </a:lnTo>
                  <a:lnTo>
                    <a:pt x="535470" y="211410"/>
                  </a:lnTo>
                  <a:lnTo>
                    <a:pt x="535470" y="218017"/>
                  </a:lnTo>
                  <a:lnTo>
                    <a:pt x="543099" y="218017"/>
                  </a:lnTo>
                  <a:lnTo>
                    <a:pt x="543099" y="224623"/>
                  </a:lnTo>
                  <a:lnTo>
                    <a:pt x="550728" y="224623"/>
                  </a:lnTo>
                  <a:lnTo>
                    <a:pt x="550728" y="231230"/>
                  </a:lnTo>
                  <a:lnTo>
                    <a:pt x="558358" y="231230"/>
                  </a:lnTo>
                  <a:lnTo>
                    <a:pt x="558358" y="237837"/>
                  </a:lnTo>
                  <a:lnTo>
                    <a:pt x="565987" y="237837"/>
                  </a:lnTo>
                  <a:lnTo>
                    <a:pt x="565987" y="244443"/>
                  </a:lnTo>
                  <a:lnTo>
                    <a:pt x="573616" y="244443"/>
                  </a:lnTo>
                  <a:lnTo>
                    <a:pt x="573616" y="251050"/>
                  </a:lnTo>
                  <a:lnTo>
                    <a:pt x="581246" y="251050"/>
                  </a:lnTo>
                  <a:lnTo>
                    <a:pt x="581246" y="257656"/>
                  </a:lnTo>
                  <a:lnTo>
                    <a:pt x="588875" y="257656"/>
                  </a:lnTo>
                  <a:lnTo>
                    <a:pt x="588875" y="264263"/>
                  </a:lnTo>
                  <a:lnTo>
                    <a:pt x="593603" y="264263"/>
                  </a:lnTo>
                  <a:lnTo>
                    <a:pt x="593603" y="514459"/>
                  </a:lnTo>
                  <a:cubicBezTo>
                    <a:pt x="593603" y="574796"/>
                    <a:pt x="544691" y="623708"/>
                    <a:pt x="484354" y="623708"/>
                  </a:cubicBezTo>
                  <a:lnTo>
                    <a:pt x="328061" y="623708"/>
                  </a:lnTo>
                  <a:lnTo>
                    <a:pt x="328061" y="622663"/>
                  </a:lnTo>
                  <a:lnTo>
                    <a:pt x="320432" y="622663"/>
                  </a:lnTo>
                  <a:lnTo>
                    <a:pt x="320432" y="616057"/>
                  </a:lnTo>
                  <a:lnTo>
                    <a:pt x="312803" y="616057"/>
                  </a:lnTo>
                  <a:lnTo>
                    <a:pt x="312803" y="609450"/>
                  </a:lnTo>
                  <a:lnTo>
                    <a:pt x="305173" y="609450"/>
                  </a:lnTo>
                  <a:lnTo>
                    <a:pt x="305173" y="602843"/>
                  </a:lnTo>
                  <a:lnTo>
                    <a:pt x="297544" y="602843"/>
                  </a:lnTo>
                  <a:lnTo>
                    <a:pt x="297544" y="596237"/>
                  </a:lnTo>
                  <a:lnTo>
                    <a:pt x="289915" y="596237"/>
                  </a:lnTo>
                  <a:lnTo>
                    <a:pt x="289915" y="589630"/>
                  </a:lnTo>
                  <a:lnTo>
                    <a:pt x="282285" y="589630"/>
                  </a:lnTo>
                  <a:lnTo>
                    <a:pt x="282285" y="583024"/>
                  </a:lnTo>
                  <a:lnTo>
                    <a:pt x="274656" y="583024"/>
                  </a:lnTo>
                  <a:lnTo>
                    <a:pt x="274656" y="576417"/>
                  </a:lnTo>
                  <a:lnTo>
                    <a:pt x="267027" y="576417"/>
                  </a:lnTo>
                  <a:lnTo>
                    <a:pt x="267027" y="569810"/>
                  </a:lnTo>
                  <a:lnTo>
                    <a:pt x="259397" y="569810"/>
                  </a:lnTo>
                  <a:lnTo>
                    <a:pt x="259397" y="563204"/>
                  </a:lnTo>
                  <a:lnTo>
                    <a:pt x="251768" y="563204"/>
                  </a:lnTo>
                  <a:lnTo>
                    <a:pt x="251768" y="556597"/>
                  </a:lnTo>
                  <a:lnTo>
                    <a:pt x="244139" y="556597"/>
                  </a:lnTo>
                  <a:lnTo>
                    <a:pt x="244139" y="549991"/>
                  </a:lnTo>
                  <a:lnTo>
                    <a:pt x="236510" y="549991"/>
                  </a:lnTo>
                  <a:lnTo>
                    <a:pt x="236510" y="543384"/>
                  </a:lnTo>
                  <a:lnTo>
                    <a:pt x="228880" y="543384"/>
                  </a:lnTo>
                  <a:lnTo>
                    <a:pt x="228880" y="536778"/>
                  </a:lnTo>
                  <a:lnTo>
                    <a:pt x="221251" y="536778"/>
                  </a:lnTo>
                  <a:lnTo>
                    <a:pt x="221251" y="530171"/>
                  </a:lnTo>
                  <a:lnTo>
                    <a:pt x="213622" y="530171"/>
                  </a:lnTo>
                  <a:lnTo>
                    <a:pt x="213622" y="523564"/>
                  </a:lnTo>
                  <a:lnTo>
                    <a:pt x="205992" y="523564"/>
                  </a:lnTo>
                  <a:lnTo>
                    <a:pt x="205992" y="516958"/>
                  </a:lnTo>
                  <a:lnTo>
                    <a:pt x="198363" y="516958"/>
                  </a:lnTo>
                  <a:lnTo>
                    <a:pt x="198363" y="510351"/>
                  </a:lnTo>
                  <a:lnTo>
                    <a:pt x="190733" y="510351"/>
                  </a:lnTo>
                  <a:lnTo>
                    <a:pt x="190733" y="503745"/>
                  </a:lnTo>
                  <a:lnTo>
                    <a:pt x="183104" y="503745"/>
                  </a:lnTo>
                  <a:lnTo>
                    <a:pt x="183104" y="497138"/>
                  </a:lnTo>
                  <a:lnTo>
                    <a:pt x="175475" y="497138"/>
                  </a:lnTo>
                  <a:lnTo>
                    <a:pt x="175475" y="490531"/>
                  </a:lnTo>
                  <a:lnTo>
                    <a:pt x="167845" y="490531"/>
                  </a:lnTo>
                  <a:lnTo>
                    <a:pt x="167845" y="483925"/>
                  </a:lnTo>
                  <a:lnTo>
                    <a:pt x="160216" y="483925"/>
                  </a:lnTo>
                  <a:lnTo>
                    <a:pt x="160216" y="477318"/>
                  </a:lnTo>
                  <a:lnTo>
                    <a:pt x="152587" y="477318"/>
                  </a:lnTo>
                  <a:lnTo>
                    <a:pt x="152587" y="470712"/>
                  </a:lnTo>
                  <a:lnTo>
                    <a:pt x="144958" y="470712"/>
                  </a:lnTo>
                  <a:lnTo>
                    <a:pt x="144958" y="464105"/>
                  </a:lnTo>
                  <a:lnTo>
                    <a:pt x="137328" y="464105"/>
                  </a:lnTo>
                  <a:lnTo>
                    <a:pt x="137328" y="457499"/>
                  </a:lnTo>
                  <a:lnTo>
                    <a:pt x="129699" y="457499"/>
                  </a:lnTo>
                  <a:lnTo>
                    <a:pt x="129699" y="450892"/>
                  </a:lnTo>
                  <a:lnTo>
                    <a:pt x="122070" y="450892"/>
                  </a:lnTo>
                  <a:lnTo>
                    <a:pt x="122070" y="444285"/>
                  </a:lnTo>
                  <a:lnTo>
                    <a:pt x="114440" y="444285"/>
                  </a:lnTo>
                  <a:lnTo>
                    <a:pt x="114440" y="437679"/>
                  </a:lnTo>
                  <a:lnTo>
                    <a:pt x="106811" y="437679"/>
                  </a:lnTo>
                  <a:lnTo>
                    <a:pt x="106811" y="431072"/>
                  </a:lnTo>
                  <a:lnTo>
                    <a:pt x="99182" y="431072"/>
                  </a:lnTo>
                  <a:lnTo>
                    <a:pt x="99182" y="424466"/>
                  </a:lnTo>
                  <a:lnTo>
                    <a:pt x="91552" y="424466"/>
                  </a:lnTo>
                  <a:lnTo>
                    <a:pt x="91552" y="417859"/>
                  </a:lnTo>
                  <a:lnTo>
                    <a:pt x="83923" y="417859"/>
                  </a:lnTo>
                  <a:lnTo>
                    <a:pt x="83923" y="411252"/>
                  </a:lnTo>
                  <a:lnTo>
                    <a:pt x="76294" y="411252"/>
                  </a:lnTo>
                  <a:lnTo>
                    <a:pt x="76294" y="404646"/>
                  </a:lnTo>
                  <a:lnTo>
                    <a:pt x="68664" y="404646"/>
                  </a:lnTo>
                  <a:lnTo>
                    <a:pt x="68664" y="398039"/>
                  </a:lnTo>
                  <a:lnTo>
                    <a:pt x="61035" y="398039"/>
                  </a:lnTo>
                  <a:lnTo>
                    <a:pt x="61035" y="391433"/>
                  </a:lnTo>
                  <a:lnTo>
                    <a:pt x="53406" y="391433"/>
                  </a:lnTo>
                  <a:lnTo>
                    <a:pt x="53406" y="384826"/>
                  </a:lnTo>
                  <a:lnTo>
                    <a:pt x="45776" y="384826"/>
                  </a:lnTo>
                  <a:lnTo>
                    <a:pt x="45776" y="378219"/>
                  </a:lnTo>
                  <a:lnTo>
                    <a:pt x="38147" y="378219"/>
                  </a:lnTo>
                  <a:lnTo>
                    <a:pt x="38147" y="371613"/>
                  </a:lnTo>
                  <a:lnTo>
                    <a:pt x="30518" y="371613"/>
                  </a:lnTo>
                  <a:lnTo>
                    <a:pt x="30518" y="365006"/>
                  </a:lnTo>
                  <a:lnTo>
                    <a:pt x="22888" y="365006"/>
                  </a:lnTo>
                  <a:lnTo>
                    <a:pt x="22888" y="358400"/>
                  </a:lnTo>
                  <a:lnTo>
                    <a:pt x="15259" y="358400"/>
                  </a:lnTo>
                  <a:lnTo>
                    <a:pt x="15259" y="351793"/>
                  </a:lnTo>
                  <a:lnTo>
                    <a:pt x="7630" y="351793"/>
                  </a:lnTo>
                  <a:lnTo>
                    <a:pt x="7630" y="345187"/>
                  </a:lnTo>
                  <a:lnTo>
                    <a:pt x="0" y="345187"/>
                  </a:lnTo>
                  <a:lnTo>
                    <a:pt x="0" y="23685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698" name="文本框 697">
              <a:extLst>
                <a:ext uri="{FF2B5EF4-FFF2-40B4-BE49-F238E27FC236}">
                  <a16:creationId xmlns:a16="http://schemas.microsoft.com/office/drawing/2014/main" id="{54030AFE-3A59-4646-B022-EDB222C830F7}"/>
                </a:ext>
              </a:extLst>
            </p:cNvPr>
            <p:cNvSpPr txBox="1"/>
            <p:nvPr userDrawn="1"/>
          </p:nvSpPr>
          <p:spPr>
            <a:xfrm>
              <a:off x="1521314" y="-774176"/>
              <a:ext cx="334173" cy="424752"/>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2" name="组合 1">
            <a:extLst>
              <a:ext uri="{FF2B5EF4-FFF2-40B4-BE49-F238E27FC236}">
                <a16:creationId xmlns:a16="http://schemas.microsoft.com/office/drawing/2014/main" id="{5A4D2B73-A77E-4E06-8E57-4D584811E6AF}"/>
              </a:ext>
            </a:extLst>
          </p:cNvPr>
          <p:cNvGrpSpPr>
            <a:grpSpLocks/>
          </p:cNvGrpSpPr>
          <p:nvPr userDrawn="1"/>
        </p:nvGrpSpPr>
        <p:grpSpPr>
          <a:xfrm>
            <a:off x="1319777" y="3232201"/>
            <a:ext cx="797729" cy="797729"/>
            <a:chOff x="1319776" y="-2623613"/>
            <a:chExt cx="797730" cy="797729"/>
          </a:xfrm>
        </p:grpSpPr>
        <p:sp>
          <p:nvSpPr>
            <p:cNvPr id="689" name="矩形: 圆角 688">
              <a:extLst>
                <a:ext uri="{FF2B5EF4-FFF2-40B4-BE49-F238E27FC236}">
                  <a16:creationId xmlns:a16="http://schemas.microsoft.com/office/drawing/2014/main" id="{74986B2E-C2EC-4FB7-9CE3-A242C26C7530}"/>
                </a:ext>
              </a:extLst>
            </p:cNvPr>
            <p:cNvSpPr/>
            <p:nvPr userDrawn="1"/>
          </p:nvSpPr>
          <p:spPr>
            <a:xfrm>
              <a:off x="1319776" y="-2623613"/>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3" name="文本框 692">
              <a:extLst>
                <a:ext uri="{FF2B5EF4-FFF2-40B4-BE49-F238E27FC236}">
                  <a16:creationId xmlns:a16="http://schemas.microsoft.com/office/drawing/2014/main" id="{1C5AC4D8-1D17-42E5-ADCE-0EF5E026F780}"/>
                </a:ext>
              </a:extLst>
            </p:cNvPr>
            <p:cNvSpPr txBox="1"/>
            <p:nvPr userDrawn="1"/>
          </p:nvSpPr>
          <p:spPr>
            <a:xfrm>
              <a:off x="1614051" y="-2449594"/>
              <a:ext cx="503455" cy="623710"/>
            </a:xfrm>
            <a:custGeom>
              <a:avLst/>
              <a:gdLst>
                <a:gd name="connsiteX0" fmla="*/ 129751 w 503455"/>
                <a:gd name="connsiteY0" fmla="*/ 0 h 623710"/>
                <a:gd name="connsiteX1" fmla="*/ 219721 w 503455"/>
                <a:gd name="connsiteY1" fmla="*/ 0 h 623710"/>
                <a:gd name="connsiteX2" fmla="*/ 219721 w 503455"/>
                <a:gd name="connsiteY2" fmla="*/ 6606 h 623710"/>
                <a:gd name="connsiteX3" fmla="*/ 227351 w 503455"/>
                <a:gd name="connsiteY3" fmla="*/ 6606 h 623710"/>
                <a:gd name="connsiteX4" fmla="*/ 227351 w 503455"/>
                <a:gd name="connsiteY4" fmla="*/ 13213 h 623710"/>
                <a:gd name="connsiteX5" fmla="*/ 234980 w 503455"/>
                <a:gd name="connsiteY5" fmla="*/ 13213 h 623710"/>
                <a:gd name="connsiteX6" fmla="*/ 234980 w 503455"/>
                <a:gd name="connsiteY6" fmla="*/ 19819 h 623710"/>
                <a:gd name="connsiteX7" fmla="*/ 242609 w 503455"/>
                <a:gd name="connsiteY7" fmla="*/ 19819 h 623710"/>
                <a:gd name="connsiteX8" fmla="*/ 242609 w 503455"/>
                <a:gd name="connsiteY8" fmla="*/ 26426 h 623710"/>
                <a:gd name="connsiteX9" fmla="*/ 250239 w 503455"/>
                <a:gd name="connsiteY9" fmla="*/ 26426 h 623710"/>
                <a:gd name="connsiteX10" fmla="*/ 250239 w 503455"/>
                <a:gd name="connsiteY10" fmla="*/ 33032 h 623710"/>
                <a:gd name="connsiteX11" fmla="*/ 257868 w 503455"/>
                <a:gd name="connsiteY11" fmla="*/ 33032 h 623710"/>
                <a:gd name="connsiteX12" fmla="*/ 257868 w 503455"/>
                <a:gd name="connsiteY12" fmla="*/ 39639 h 623710"/>
                <a:gd name="connsiteX13" fmla="*/ 265497 w 503455"/>
                <a:gd name="connsiteY13" fmla="*/ 39639 h 623710"/>
                <a:gd name="connsiteX14" fmla="*/ 265497 w 503455"/>
                <a:gd name="connsiteY14" fmla="*/ 46246 h 623710"/>
                <a:gd name="connsiteX15" fmla="*/ 273127 w 503455"/>
                <a:gd name="connsiteY15" fmla="*/ 46246 h 623710"/>
                <a:gd name="connsiteX16" fmla="*/ 273127 w 503455"/>
                <a:gd name="connsiteY16" fmla="*/ 52852 h 623710"/>
                <a:gd name="connsiteX17" fmla="*/ 280756 w 503455"/>
                <a:gd name="connsiteY17" fmla="*/ 52852 h 623710"/>
                <a:gd name="connsiteX18" fmla="*/ 280756 w 503455"/>
                <a:gd name="connsiteY18" fmla="*/ 59459 h 623710"/>
                <a:gd name="connsiteX19" fmla="*/ 288385 w 503455"/>
                <a:gd name="connsiteY19" fmla="*/ 59459 h 623710"/>
                <a:gd name="connsiteX20" fmla="*/ 288385 w 503455"/>
                <a:gd name="connsiteY20" fmla="*/ 66065 h 623710"/>
                <a:gd name="connsiteX21" fmla="*/ 296015 w 503455"/>
                <a:gd name="connsiteY21" fmla="*/ 66065 h 623710"/>
                <a:gd name="connsiteX22" fmla="*/ 296015 w 503455"/>
                <a:gd name="connsiteY22" fmla="*/ 72672 h 623710"/>
                <a:gd name="connsiteX23" fmla="*/ 303644 w 503455"/>
                <a:gd name="connsiteY23" fmla="*/ 72672 h 623710"/>
                <a:gd name="connsiteX24" fmla="*/ 303644 w 503455"/>
                <a:gd name="connsiteY24" fmla="*/ 79279 h 623710"/>
                <a:gd name="connsiteX25" fmla="*/ 311273 w 503455"/>
                <a:gd name="connsiteY25" fmla="*/ 79279 h 623710"/>
                <a:gd name="connsiteX26" fmla="*/ 311273 w 503455"/>
                <a:gd name="connsiteY26" fmla="*/ 85885 h 623710"/>
                <a:gd name="connsiteX27" fmla="*/ 318903 w 503455"/>
                <a:gd name="connsiteY27" fmla="*/ 85885 h 623710"/>
                <a:gd name="connsiteX28" fmla="*/ 318903 w 503455"/>
                <a:gd name="connsiteY28" fmla="*/ 92492 h 623710"/>
                <a:gd name="connsiteX29" fmla="*/ 326532 w 503455"/>
                <a:gd name="connsiteY29" fmla="*/ 92492 h 623710"/>
                <a:gd name="connsiteX30" fmla="*/ 326532 w 503455"/>
                <a:gd name="connsiteY30" fmla="*/ 99098 h 623710"/>
                <a:gd name="connsiteX31" fmla="*/ 334161 w 503455"/>
                <a:gd name="connsiteY31" fmla="*/ 99098 h 623710"/>
                <a:gd name="connsiteX32" fmla="*/ 334161 w 503455"/>
                <a:gd name="connsiteY32" fmla="*/ 105705 h 623710"/>
                <a:gd name="connsiteX33" fmla="*/ 341791 w 503455"/>
                <a:gd name="connsiteY33" fmla="*/ 105705 h 623710"/>
                <a:gd name="connsiteX34" fmla="*/ 341791 w 503455"/>
                <a:gd name="connsiteY34" fmla="*/ 112311 h 623710"/>
                <a:gd name="connsiteX35" fmla="*/ 349420 w 503455"/>
                <a:gd name="connsiteY35" fmla="*/ 112311 h 623710"/>
                <a:gd name="connsiteX36" fmla="*/ 349420 w 503455"/>
                <a:gd name="connsiteY36" fmla="*/ 118918 h 623710"/>
                <a:gd name="connsiteX37" fmla="*/ 357049 w 503455"/>
                <a:gd name="connsiteY37" fmla="*/ 118918 h 623710"/>
                <a:gd name="connsiteX38" fmla="*/ 357049 w 503455"/>
                <a:gd name="connsiteY38" fmla="*/ 125525 h 623710"/>
                <a:gd name="connsiteX39" fmla="*/ 364679 w 503455"/>
                <a:gd name="connsiteY39" fmla="*/ 125525 h 623710"/>
                <a:gd name="connsiteX40" fmla="*/ 364679 w 503455"/>
                <a:gd name="connsiteY40" fmla="*/ 132131 h 623710"/>
                <a:gd name="connsiteX41" fmla="*/ 372308 w 503455"/>
                <a:gd name="connsiteY41" fmla="*/ 132131 h 623710"/>
                <a:gd name="connsiteX42" fmla="*/ 372308 w 503455"/>
                <a:gd name="connsiteY42" fmla="*/ 138738 h 623710"/>
                <a:gd name="connsiteX43" fmla="*/ 379937 w 503455"/>
                <a:gd name="connsiteY43" fmla="*/ 138738 h 623710"/>
                <a:gd name="connsiteX44" fmla="*/ 379937 w 503455"/>
                <a:gd name="connsiteY44" fmla="*/ 145344 h 623710"/>
                <a:gd name="connsiteX45" fmla="*/ 387566 w 503455"/>
                <a:gd name="connsiteY45" fmla="*/ 145344 h 623710"/>
                <a:gd name="connsiteX46" fmla="*/ 387566 w 503455"/>
                <a:gd name="connsiteY46" fmla="*/ 151951 h 623710"/>
                <a:gd name="connsiteX47" fmla="*/ 395196 w 503455"/>
                <a:gd name="connsiteY47" fmla="*/ 151951 h 623710"/>
                <a:gd name="connsiteX48" fmla="*/ 395196 w 503455"/>
                <a:gd name="connsiteY48" fmla="*/ 158557 h 623710"/>
                <a:gd name="connsiteX49" fmla="*/ 402825 w 503455"/>
                <a:gd name="connsiteY49" fmla="*/ 158557 h 623710"/>
                <a:gd name="connsiteX50" fmla="*/ 402825 w 503455"/>
                <a:gd name="connsiteY50" fmla="*/ 165164 h 623710"/>
                <a:gd name="connsiteX51" fmla="*/ 410454 w 503455"/>
                <a:gd name="connsiteY51" fmla="*/ 165164 h 623710"/>
                <a:gd name="connsiteX52" fmla="*/ 410454 w 503455"/>
                <a:gd name="connsiteY52" fmla="*/ 171771 h 623710"/>
                <a:gd name="connsiteX53" fmla="*/ 418084 w 503455"/>
                <a:gd name="connsiteY53" fmla="*/ 171771 h 623710"/>
                <a:gd name="connsiteX54" fmla="*/ 418084 w 503455"/>
                <a:gd name="connsiteY54" fmla="*/ 178377 h 623710"/>
                <a:gd name="connsiteX55" fmla="*/ 425713 w 503455"/>
                <a:gd name="connsiteY55" fmla="*/ 178377 h 623710"/>
                <a:gd name="connsiteX56" fmla="*/ 425713 w 503455"/>
                <a:gd name="connsiteY56" fmla="*/ 184984 h 623710"/>
                <a:gd name="connsiteX57" fmla="*/ 433343 w 503455"/>
                <a:gd name="connsiteY57" fmla="*/ 184984 h 623710"/>
                <a:gd name="connsiteX58" fmla="*/ 433343 w 503455"/>
                <a:gd name="connsiteY58" fmla="*/ 191591 h 623710"/>
                <a:gd name="connsiteX59" fmla="*/ 440972 w 503455"/>
                <a:gd name="connsiteY59" fmla="*/ 191591 h 623710"/>
                <a:gd name="connsiteX60" fmla="*/ 440972 w 503455"/>
                <a:gd name="connsiteY60" fmla="*/ 198197 h 623710"/>
                <a:gd name="connsiteX61" fmla="*/ 448601 w 503455"/>
                <a:gd name="connsiteY61" fmla="*/ 198197 h 623710"/>
                <a:gd name="connsiteX62" fmla="*/ 448601 w 503455"/>
                <a:gd name="connsiteY62" fmla="*/ 204804 h 623710"/>
                <a:gd name="connsiteX63" fmla="*/ 456230 w 503455"/>
                <a:gd name="connsiteY63" fmla="*/ 204804 h 623710"/>
                <a:gd name="connsiteX64" fmla="*/ 456230 w 503455"/>
                <a:gd name="connsiteY64" fmla="*/ 211410 h 623710"/>
                <a:gd name="connsiteX65" fmla="*/ 463860 w 503455"/>
                <a:gd name="connsiteY65" fmla="*/ 211410 h 623710"/>
                <a:gd name="connsiteX66" fmla="*/ 463860 w 503455"/>
                <a:gd name="connsiteY66" fmla="*/ 218017 h 623710"/>
                <a:gd name="connsiteX67" fmla="*/ 471489 w 503455"/>
                <a:gd name="connsiteY67" fmla="*/ 218017 h 623710"/>
                <a:gd name="connsiteX68" fmla="*/ 471489 w 503455"/>
                <a:gd name="connsiteY68" fmla="*/ 224623 h 623710"/>
                <a:gd name="connsiteX69" fmla="*/ 479118 w 503455"/>
                <a:gd name="connsiteY69" fmla="*/ 224623 h 623710"/>
                <a:gd name="connsiteX70" fmla="*/ 479118 w 503455"/>
                <a:gd name="connsiteY70" fmla="*/ 231230 h 623710"/>
                <a:gd name="connsiteX71" fmla="*/ 486748 w 503455"/>
                <a:gd name="connsiteY71" fmla="*/ 231230 h 623710"/>
                <a:gd name="connsiteX72" fmla="*/ 486748 w 503455"/>
                <a:gd name="connsiteY72" fmla="*/ 237837 h 623710"/>
                <a:gd name="connsiteX73" fmla="*/ 494377 w 503455"/>
                <a:gd name="connsiteY73" fmla="*/ 237837 h 623710"/>
                <a:gd name="connsiteX74" fmla="*/ 494377 w 503455"/>
                <a:gd name="connsiteY74" fmla="*/ 244443 h 623710"/>
                <a:gd name="connsiteX75" fmla="*/ 502006 w 503455"/>
                <a:gd name="connsiteY75" fmla="*/ 244443 h 623710"/>
                <a:gd name="connsiteX76" fmla="*/ 502006 w 503455"/>
                <a:gd name="connsiteY76" fmla="*/ 251050 h 623710"/>
                <a:gd name="connsiteX77" fmla="*/ 503455 w 503455"/>
                <a:gd name="connsiteY77" fmla="*/ 251050 h 623710"/>
                <a:gd name="connsiteX78" fmla="*/ 503455 w 503455"/>
                <a:gd name="connsiteY78" fmla="*/ 514461 h 623710"/>
                <a:gd name="connsiteX79" fmla="*/ 394206 w 503455"/>
                <a:gd name="connsiteY79" fmla="*/ 623710 h 623710"/>
                <a:gd name="connsiteX80" fmla="*/ 339332 w 503455"/>
                <a:gd name="connsiteY80" fmla="*/ 623710 h 623710"/>
                <a:gd name="connsiteX81" fmla="*/ 339332 w 503455"/>
                <a:gd name="connsiteY81" fmla="*/ 622949 h 623710"/>
                <a:gd name="connsiteX82" fmla="*/ 331703 w 503455"/>
                <a:gd name="connsiteY82" fmla="*/ 622949 h 623710"/>
                <a:gd name="connsiteX83" fmla="*/ 331703 w 503455"/>
                <a:gd name="connsiteY83" fmla="*/ 616343 h 623710"/>
                <a:gd name="connsiteX84" fmla="*/ 324074 w 503455"/>
                <a:gd name="connsiteY84" fmla="*/ 616343 h 623710"/>
                <a:gd name="connsiteX85" fmla="*/ 324074 w 503455"/>
                <a:gd name="connsiteY85" fmla="*/ 609736 h 623710"/>
                <a:gd name="connsiteX86" fmla="*/ 316445 w 503455"/>
                <a:gd name="connsiteY86" fmla="*/ 609736 h 623710"/>
                <a:gd name="connsiteX87" fmla="*/ 316445 w 503455"/>
                <a:gd name="connsiteY87" fmla="*/ 603129 h 623710"/>
                <a:gd name="connsiteX88" fmla="*/ 308815 w 503455"/>
                <a:gd name="connsiteY88" fmla="*/ 603129 h 623710"/>
                <a:gd name="connsiteX89" fmla="*/ 308815 w 503455"/>
                <a:gd name="connsiteY89" fmla="*/ 596523 h 623710"/>
                <a:gd name="connsiteX90" fmla="*/ 301186 w 503455"/>
                <a:gd name="connsiteY90" fmla="*/ 596523 h 623710"/>
                <a:gd name="connsiteX91" fmla="*/ 301186 w 503455"/>
                <a:gd name="connsiteY91" fmla="*/ 589916 h 623710"/>
                <a:gd name="connsiteX92" fmla="*/ 293556 w 503455"/>
                <a:gd name="connsiteY92" fmla="*/ 589916 h 623710"/>
                <a:gd name="connsiteX93" fmla="*/ 293556 w 503455"/>
                <a:gd name="connsiteY93" fmla="*/ 583309 h 623710"/>
                <a:gd name="connsiteX94" fmla="*/ 285927 w 503455"/>
                <a:gd name="connsiteY94" fmla="*/ 583309 h 623710"/>
                <a:gd name="connsiteX95" fmla="*/ 285927 w 503455"/>
                <a:gd name="connsiteY95" fmla="*/ 576703 h 623710"/>
                <a:gd name="connsiteX96" fmla="*/ 278298 w 503455"/>
                <a:gd name="connsiteY96" fmla="*/ 576703 h 623710"/>
                <a:gd name="connsiteX97" fmla="*/ 278298 w 503455"/>
                <a:gd name="connsiteY97" fmla="*/ 570096 h 623710"/>
                <a:gd name="connsiteX98" fmla="*/ 270668 w 503455"/>
                <a:gd name="connsiteY98" fmla="*/ 570096 h 623710"/>
                <a:gd name="connsiteX99" fmla="*/ 270668 w 503455"/>
                <a:gd name="connsiteY99" fmla="*/ 563490 h 623710"/>
                <a:gd name="connsiteX100" fmla="*/ 263039 w 503455"/>
                <a:gd name="connsiteY100" fmla="*/ 563490 h 623710"/>
                <a:gd name="connsiteX101" fmla="*/ 263039 w 503455"/>
                <a:gd name="connsiteY101" fmla="*/ 556883 h 623710"/>
                <a:gd name="connsiteX102" fmla="*/ 255410 w 503455"/>
                <a:gd name="connsiteY102" fmla="*/ 556883 h 623710"/>
                <a:gd name="connsiteX103" fmla="*/ 255410 w 503455"/>
                <a:gd name="connsiteY103" fmla="*/ 550277 h 623710"/>
                <a:gd name="connsiteX104" fmla="*/ 247781 w 503455"/>
                <a:gd name="connsiteY104" fmla="*/ 550277 h 623710"/>
                <a:gd name="connsiteX105" fmla="*/ 247781 w 503455"/>
                <a:gd name="connsiteY105" fmla="*/ 543670 h 623710"/>
                <a:gd name="connsiteX106" fmla="*/ 240151 w 503455"/>
                <a:gd name="connsiteY106" fmla="*/ 543670 h 623710"/>
                <a:gd name="connsiteX107" fmla="*/ 240151 w 503455"/>
                <a:gd name="connsiteY107" fmla="*/ 537063 h 623710"/>
                <a:gd name="connsiteX108" fmla="*/ 232522 w 503455"/>
                <a:gd name="connsiteY108" fmla="*/ 537063 h 623710"/>
                <a:gd name="connsiteX109" fmla="*/ 232522 w 503455"/>
                <a:gd name="connsiteY109" fmla="*/ 530457 h 623710"/>
                <a:gd name="connsiteX110" fmla="*/ 224893 w 503455"/>
                <a:gd name="connsiteY110" fmla="*/ 530457 h 623710"/>
                <a:gd name="connsiteX111" fmla="*/ 224893 w 503455"/>
                <a:gd name="connsiteY111" fmla="*/ 523850 h 623710"/>
                <a:gd name="connsiteX112" fmla="*/ 217263 w 503455"/>
                <a:gd name="connsiteY112" fmla="*/ 523850 h 623710"/>
                <a:gd name="connsiteX113" fmla="*/ 217263 w 503455"/>
                <a:gd name="connsiteY113" fmla="*/ 517244 h 623710"/>
                <a:gd name="connsiteX114" fmla="*/ 209634 w 503455"/>
                <a:gd name="connsiteY114" fmla="*/ 517244 h 623710"/>
                <a:gd name="connsiteX115" fmla="*/ 209634 w 503455"/>
                <a:gd name="connsiteY115" fmla="*/ 510637 h 623710"/>
                <a:gd name="connsiteX116" fmla="*/ 202005 w 503455"/>
                <a:gd name="connsiteY116" fmla="*/ 510637 h 623710"/>
                <a:gd name="connsiteX117" fmla="*/ 202005 w 503455"/>
                <a:gd name="connsiteY117" fmla="*/ 504031 h 623710"/>
                <a:gd name="connsiteX118" fmla="*/ 194375 w 503455"/>
                <a:gd name="connsiteY118" fmla="*/ 504031 h 623710"/>
                <a:gd name="connsiteX119" fmla="*/ 194375 w 503455"/>
                <a:gd name="connsiteY119" fmla="*/ 497424 h 623710"/>
                <a:gd name="connsiteX120" fmla="*/ 186746 w 503455"/>
                <a:gd name="connsiteY120" fmla="*/ 497424 h 623710"/>
                <a:gd name="connsiteX121" fmla="*/ 186746 w 503455"/>
                <a:gd name="connsiteY121" fmla="*/ 490817 h 623710"/>
                <a:gd name="connsiteX122" fmla="*/ 179117 w 503455"/>
                <a:gd name="connsiteY122" fmla="*/ 490817 h 623710"/>
                <a:gd name="connsiteX123" fmla="*/ 179117 w 503455"/>
                <a:gd name="connsiteY123" fmla="*/ 484211 h 623710"/>
                <a:gd name="connsiteX124" fmla="*/ 171487 w 503455"/>
                <a:gd name="connsiteY124" fmla="*/ 484211 h 623710"/>
                <a:gd name="connsiteX125" fmla="*/ 171487 w 503455"/>
                <a:gd name="connsiteY125" fmla="*/ 477604 h 623710"/>
                <a:gd name="connsiteX126" fmla="*/ 163858 w 503455"/>
                <a:gd name="connsiteY126" fmla="*/ 477604 h 623710"/>
                <a:gd name="connsiteX127" fmla="*/ 163858 w 503455"/>
                <a:gd name="connsiteY127" fmla="*/ 470998 h 623710"/>
                <a:gd name="connsiteX128" fmla="*/ 156229 w 503455"/>
                <a:gd name="connsiteY128" fmla="*/ 470998 h 623710"/>
                <a:gd name="connsiteX129" fmla="*/ 156229 w 503455"/>
                <a:gd name="connsiteY129" fmla="*/ 464391 h 623710"/>
                <a:gd name="connsiteX130" fmla="*/ 148599 w 503455"/>
                <a:gd name="connsiteY130" fmla="*/ 464391 h 623710"/>
                <a:gd name="connsiteX131" fmla="*/ 148599 w 503455"/>
                <a:gd name="connsiteY131" fmla="*/ 457784 h 623710"/>
                <a:gd name="connsiteX132" fmla="*/ 140970 w 503455"/>
                <a:gd name="connsiteY132" fmla="*/ 457784 h 623710"/>
                <a:gd name="connsiteX133" fmla="*/ 140970 w 503455"/>
                <a:gd name="connsiteY133" fmla="*/ 451178 h 623710"/>
                <a:gd name="connsiteX134" fmla="*/ 133341 w 503455"/>
                <a:gd name="connsiteY134" fmla="*/ 451178 h 623710"/>
                <a:gd name="connsiteX135" fmla="*/ 133341 w 503455"/>
                <a:gd name="connsiteY135" fmla="*/ 444571 h 623710"/>
                <a:gd name="connsiteX136" fmla="*/ 125711 w 503455"/>
                <a:gd name="connsiteY136" fmla="*/ 444571 h 623710"/>
                <a:gd name="connsiteX137" fmla="*/ 125711 w 503455"/>
                <a:gd name="connsiteY137" fmla="*/ 437965 h 623710"/>
                <a:gd name="connsiteX138" fmla="*/ 118082 w 503455"/>
                <a:gd name="connsiteY138" fmla="*/ 437965 h 623710"/>
                <a:gd name="connsiteX139" fmla="*/ 118082 w 503455"/>
                <a:gd name="connsiteY139" fmla="*/ 431358 h 623710"/>
                <a:gd name="connsiteX140" fmla="*/ 110453 w 503455"/>
                <a:gd name="connsiteY140" fmla="*/ 431358 h 623710"/>
                <a:gd name="connsiteX141" fmla="*/ 110453 w 503455"/>
                <a:gd name="connsiteY141" fmla="*/ 424752 h 623710"/>
                <a:gd name="connsiteX142" fmla="*/ 102823 w 503455"/>
                <a:gd name="connsiteY142" fmla="*/ 424752 h 623710"/>
                <a:gd name="connsiteX143" fmla="*/ 102823 w 503455"/>
                <a:gd name="connsiteY143" fmla="*/ 208800 h 623710"/>
                <a:gd name="connsiteX144" fmla="*/ 99182 w 503455"/>
                <a:gd name="connsiteY144" fmla="*/ 209516 h 623710"/>
                <a:gd name="connsiteX145" fmla="*/ 99182 w 503455"/>
                <a:gd name="connsiteY145" fmla="*/ 201411 h 623710"/>
                <a:gd name="connsiteX146" fmla="*/ 91552 w 503455"/>
                <a:gd name="connsiteY146" fmla="*/ 202910 h 623710"/>
                <a:gd name="connsiteX147" fmla="*/ 91552 w 503455"/>
                <a:gd name="connsiteY147" fmla="*/ 194804 h 623710"/>
                <a:gd name="connsiteX148" fmla="*/ 83923 w 503455"/>
                <a:gd name="connsiteY148" fmla="*/ 196303 h 623710"/>
                <a:gd name="connsiteX149" fmla="*/ 83923 w 503455"/>
                <a:gd name="connsiteY149" fmla="*/ 188197 h 623710"/>
                <a:gd name="connsiteX150" fmla="*/ 76294 w 503455"/>
                <a:gd name="connsiteY150" fmla="*/ 189696 h 623710"/>
                <a:gd name="connsiteX151" fmla="*/ 76294 w 503455"/>
                <a:gd name="connsiteY151" fmla="*/ 181591 h 623710"/>
                <a:gd name="connsiteX152" fmla="*/ 68664 w 503455"/>
                <a:gd name="connsiteY152" fmla="*/ 183090 h 623710"/>
                <a:gd name="connsiteX153" fmla="*/ 68664 w 503455"/>
                <a:gd name="connsiteY153" fmla="*/ 174984 h 623710"/>
                <a:gd name="connsiteX154" fmla="*/ 61035 w 503455"/>
                <a:gd name="connsiteY154" fmla="*/ 176483 h 623710"/>
                <a:gd name="connsiteX155" fmla="*/ 61035 w 503455"/>
                <a:gd name="connsiteY155" fmla="*/ 168378 h 623710"/>
                <a:gd name="connsiteX156" fmla="*/ 53406 w 503455"/>
                <a:gd name="connsiteY156" fmla="*/ 169877 h 623710"/>
                <a:gd name="connsiteX157" fmla="*/ 53406 w 503455"/>
                <a:gd name="connsiteY157" fmla="*/ 161771 h 623710"/>
                <a:gd name="connsiteX158" fmla="*/ 45776 w 503455"/>
                <a:gd name="connsiteY158" fmla="*/ 163270 h 623710"/>
                <a:gd name="connsiteX159" fmla="*/ 45776 w 503455"/>
                <a:gd name="connsiteY159" fmla="*/ 155164 h 623710"/>
                <a:gd name="connsiteX160" fmla="*/ 38147 w 503455"/>
                <a:gd name="connsiteY160" fmla="*/ 156663 h 623710"/>
                <a:gd name="connsiteX161" fmla="*/ 38147 w 503455"/>
                <a:gd name="connsiteY161" fmla="*/ 148558 h 623710"/>
                <a:gd name="connsiteX162" fmla="*/ 30518 w 503455"/>
                <a:gd name="connsiteY162" fmla="*/ 150057 h 623710"/>
                <a:gd name="connsiteX163" fmla="*/ 30518 w 503455"/>
                <a:gd name="connsiteY163" fmla="*/ 141951 h 623710"/>
                <a:gd name="connsiteX164" fmla="*/ 22888 w 503455"/>
                <a:gd name="connsiteY164" fmla="*/ 143450 h 623710"/>
                <a:gd name="connsiteX165" fmla="*/ 22888 w 503455"/>
                <a:gd name="connsiteY165" fmla="*/ 135345 h 623710"/>
                <a:gd name="connsiteX166" fmla="*/ 15259 w 503455"/>
                <a:gd name="connsiteY166" fmla="*/ 136844 h 623710"/>
                <a:gd name="connsiteX167" fmla="*/ 15259 w 503455"/>
                <a:gd name="connsiteY167" fmla="*/ 128738 h 623710"/>
                <a:gd name="connsiteX168" fmla="*/ 7630 w 503455"/>
                <a:gd name="connsiteY168" fmla="*/ 130237 h 623710"/>
                <a:gd name="connsiteX169" fmla="*/ 7630 w 503455"/>
                <a:gd name="connsiteY169" fmla="*/ 122132 h 623710"/>
                <a:gd name="connsiteX170" fmla="*/ 0 w 503455"/>
                <a:gd name="connsiteY170" fmla="*/ 123631 h 623710"/>
                <a:gd name="connsiteX171" fmla="*/ 0 w 503455"/>
                <a:gd name="connsiteY171" fmla="*/ 25705 h 6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3455" h="6237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2" y="92492"/>
                  </a:lnTo>
                  <a:lnTo>
                    <a:pt x="326532" y="99098"/>
                  </a:lnTo>
                  <a:lnTo>
                    <a:pt x="334161" y="99098"/>
                  </a:lnTo>
                  <a:lnTo>
                    <a:pt x="334161" y="105705"/>
                  </a:lnTo>
                  <a:lnTo>
                    <a:pt x="341791" y="105705"/>
                  </a:lnTo>
                  <a:lnTo>
                    <a:pt x="341791" y="112311"/>
                  </a:lnTo>
                  <a:lnTo>
                    <a:pt x="349420" y="112311"/>
                  </a:lnTo>
                  <a:lnTo>
                    <a:pt x="349420" y="118918"/>
                  </a:lnTo>
                  <a:lnTo>
                    <a:pt x="357049" y="118918"/>
                  </a:lnTo>
                  <a:lnTo>
                    <a:pt x="357049" y="125525"/>
                  </a:lnTo>
                  <a:lnTo>
                    <a:pt x="364679" y="125525"/>
                  </a:lnTo>
                  <a:lnTo>
                    <a:pt x="364679" y="132131"/>
                  </a:lnTo>
                  <a:lnTo>
                    <a:pt x="372308" y="132131"/>
                  </a:lnTo>
                  <a:lnTo>
                    <a:pt x="372308" y="138738"/>
                  </a:lnTo>
                  <a:lnTo>
                    <a:pt x="379937" y="138738"/>
                  </a:lnTo>
                  <a:lnTo>
                    <a:pt x="379937" y="145344"/>
                  </a:lnTo>
                  <a:lnTo>
                    <a:pt x="387566" y="145344"/>
                  </a:lnTo>
                  <a:lnTo>
                    <a:pt x="387566" y="151951"/>
                  </a:lnTo>
                  <a:lnTo>
                    <a:pt x="395196" y="151951"/>
                  </a:lnTo>
                  <a:lnTo>
                    <a:pt x="395196" y="158557"/>
                  </a:lnTo>
                  <a:lnTo>
                    <a:pt x="402825" y="158557"/>
                  </a:lnTo>
                  <a:lnTo>
                    <a:pt x="402825" y="165164"/>
                  </a:lnTo>
                  <a:lnTo>
                    <a:pt x="410454" y="165164"/>
                  </a:lnTo>
                  <a:lnTo>
                    <a:pt x="410454" y="171771"/>
                  </a:lnTo>
                  <a:lnTo>
                    <a:pt x="418084" y="171771"/>
                  </a:lnTo>
                  <a:lnTo>
                    <a:pt x="418084" y="178377"/>
                  </a:lnTo>
                  <a:lnTo>
                    <a:pt x="425713" y="178377"/>
                  </a:lnTo>
                  <a:lnTo>
                    <a:pt x="425713" y="184984"/>
                  </a:lnTo>
                  <a:lnTo>
                    <a:pt x="433343" y="184984"/>
                  </a:lnTo>
                  <a:lnTo>
                    <a:pt x="433343" y="191591"/>
                  </a:lnTo>
                  <a:lnTo>
                    <a:pt x="440972" y="191591"/>
                  </a:lnTo>
                  <a:lnTo>
                    <a:pt x="440972" y="198197"/>
                  </a:lnTo>
                  <a:lnTo>
                    <a:pt x="448601" y="198197"/>
                  </a:lnTo>
                  <a:lnTo>
                    <a:pt x="448601" y="204804"/>
                  </a:lnTo>
                  <a:lnTo>
                    <a:pt x="456230" y="204804"/>
                  </a:lnTo>
                  <a:lnTo>
                    <a:pt x="456230" y="211410"/>
                  </a:lnTo>
                  <a:lnTo>
                    <a:pt x="463860" y="211410"/>
                  </a:lnTo>
                  <a:lnTo>
                    <a:pt x="463860" y="218017"/>
                  </a:lnTo>
                  <a:lnTo>
                    <a:pt x="471489" y="218017"/>
                  </a:lnTo>
                  <a:lnTo>
                    <a:pt x="471489" y="224623"/>
                  </a:lnTo>
                  <a:lnTo>
                    <a:pt x="479118" y="224623"/>
                  </a:lnTo>
                  <a:lnTo>
                    <a:pt x="479118" y="231230"/>
                  </a:lnTo>
                  <a:lnTo>
                    <a:pt x="486748" y="231230"/>
                  </a:lnTo>
                  <a:lnTo>
                    <a:pt x="486748" y="237837"/>
                  </a:lnTo>
                  <a:lnTo>
                    <a:pt x="494377" y="237837"/>
                  </a:lnTo>
                  <a:lnTo>
                    <a:pt x="494377" y="244443"/>
                  </a:lnTo>
                  <a:lnTo>
                    <a:pt x="502006" y="244443"/>
                  </a:lnTo>
                  <a:lnTo>
                    <a:pt x="502006" y="251050"/>
                  </a:lnTo>
                  <a:lnTo>
                    <a:pt x="503455" y="251050"/>
                  </a:lnTo>
                  <a:lnTo>
                    <a:pt x="503455" y="514461"/>
                  </a:lnTo>
                  <a:cubicBezTo>
                    <a:pt x="503455" y="574798"/>
                    <a:pt x="454543" y="623710"/>
                    <a:pt x="394206" y="623710"/>
                  </a:cubicBezTo>
                  <a:lnTo>
                    <a:pt x="339332" y="623710"/>
                  </a:lnTo>
                  <a:lnTo>
                    <a:pt x="339332" y="622949"/>
                  </a:lnTo>
                  <a:lnTo>
                    <a:pt x="331703" y="622949"/>
                  </a:lnTo>
                  <a:lnTo>
                    <a:pt x="331703" y="616343"/>
                  </a:lnTo>
                  <a:lnTo>
                    <a:pt x="324074" y="616343"/>
                  </a:lnTo>
                  <a:lnTo>
                    <a:pt x="324074" y="609736"/>
                  </a:lnTo>
                  <a:lnTo>
                    <a:pt x="316445" y="609736"/>
                  </a:lnTo>
                  <a:lnTo>
                    <a:pt x="316445" y="603129"/>
                  </a:lnTo>
                  <a:lnTo>
                    <a:pt x="308815" y="603129"/>
                  </a:lnTo>
                  <a:lnTo>
                    <a:pt x="308815" y="596523"/>
                  </a:lnTo>
                  <a:lnTo>
                    <a:pt x="301186" y="596523"/>
                  </a:lnTo>
                  <a:lnTo>
                    <a:pt x="301186" y="589916"/>
                  </a:lnTo>
                  <a:lnTo>
                    <a:pt x="293556" y="589916"/>
                  </a:lnTo>
                  <a:lnTo>
                    <a:pt x="293556" y="583309"/>
                  </a:lnTo>
                  <a:lnTo>
                    <a:pt x="285927" y="583309"/>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699" name="文本框 698">
              <a:extLst>
                <a:ext uri="{FF2B5EF4-FFF2-40B4-BE49-F238E27FC236}">
                  <a16:creationId xmlns:a16="http://schemas.microsoft.com/office/drawing/2014/main" id="{8397C71A-FEF8-45D7-9977-5E17CD415BD3}"/>
                </a:ext>
              </a:extLst>
            </p:cNvPr>
            <p:cNvSpPr txBox="1"/>
            <p:nvPr userDrawn="1"/>
          </p:nvSpPr>
          <p:spPr>
            <a:xfrm>
              <a:off x="1606422" y="-2456201"/>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6" name="组合 5">
            <a:extLst>
              <a:ext uri="{FF2B5EF4-FFF2-40B4-BE49-F238E27FC236}">
                <a16:creationId xmlns:a16="http://schemas.microsoft.com/office/drawing/2014/main" id="{C10E7D44-B32F-45BC-AB2F-B2A41F4E5BDC}"/>
              </a:ext>
            </a:extLst>
          </p:cNvPr>
          <p:cNvGrpSpPr>
            <a:grpSpLocks/>
          </p:cNvGrpSpPr>
          <p:nvPr userDrawn="1"/>
        </p:nvGrpSpPr>
        <p:grpSpPr>
          <a:xfrm>
            <a:off x="4855767" y="3232200"/>
            <a:ext cx="797729" cy="797730"/>
            <a:chOff x="4855767" y="-2629961"/>
            <a:chExt cx="797729" cy="797729"/>
          </a:xfrm>
        </p:grpSpPr>
        <p:sp>
          <p:nvSpPr>
            <p:cNvPr id="687" name="矩形: 圆角 686">
              <a:extLst>
                <a:ext uri="{FF2B5EF4-FFF2-40B4-BE49-F238E27FC236}">
                  <a16:creationId xmlns:a16="http://schemas.microsoft.com/office/drawing/2014/main" id="{40A4119F-0F4C-4BB9-B3C4-1CDDF5E81121}"/>
                </a:ext>
              </a:extLst>
            </p:cNvPr>
            <p:cNvSpPr/>
            <p:nvPr userDrawn="1"/>
          </p:nvSpPr>
          <p:spPr>
            <a:xfrm>
              <a:off x="4855767" y="-262996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4" name="文本框 693">
              <a:extLst>
                <a:ext uri="{FF2B5EF4-FFF2-40B4-BE49-F238E27FC236}">
                  <a16:creationId xmlns:a16="http://schemas.microsoft.com/office/drawing/2014/main" id="{C8F9A613-F4AE-4D0D-BDF3-3FA89A8D6112}"/>
                </a:ext>
              </a:extLst>
            </p:cNvPr>
            <p:cNvSpPr txBox="1"/>
            <p:nvPr userDrawn="1"/>
          </p:nvSpPr>
          <p:spPr>
            <a:xfrm>
              <a:off x="5107414" y="-2449594"/>
              <a:ext cx="546082" cy="617362"/>
            </a:xfrm>
            <a:custGeom>
              <a:avLst/>
              <a:gdLst>
                <a:gd name="connsiteX0" fmla="*/ 148112 w 546082"/>
                <a:gd name="connsiteY0" fmla="*/ 0 h 617362"/>
                <a:gd name="connsiteX1" fmla="*/ 264400 w 546082"/>
                <a:gd name="connsiteY1" fmla="*/ 30524 h 617362"/>
                <a:gd name="connsiteX2" fmla="*/ 268444 w 546082"/>
                <a:gd name="connsiteY2" fmla="*/ 35473 h 617362"/>
                <a:gd name="connsiteX3" fmla="*/ 272030 w 546082"/>
                <a:gd name="connsiteY3" fmla="*/ 37130 h 617362"/>
                <a:gd name="connsiteX4" fmla="*/ 276076 w 546082"/>
                <a:gd name="connsiteY4" fmla="*/ 42082 h 617362"/>
                <a:gd name="connsiteX5" fmla="*/ 279659 w 546082"/>
                <a:gd name="connsiteY5" fmla="*/ 43737 h 617362"/>
                <a:gd name="connsiteX6" fmla="*/ 283704 w 546082"/>
                <a:gd name="connsiteY6" fmla="*/ 48687 h 617362"/>
                <a:gd name="connsiteX7" fmla="*/ 287288 w 546082"/>
                <a:gd name="connsiteY7" fmla="*/ 50343 h 617362"/>
                <a:gd name="connsiteX8" fmla="*/ 291333 w 546082"/>
                <a:gd name="connsiteY8" fmla="*/ 55294 h 617362"/>
                <a:gd name="connsiteX9" fmla="*/ 294918 w 546082"/>
                <a:gd name="connsiteY9" fmla="*/ 56950 h 617362"/>
                <a:gd name="connsiteX10" fmla="*/ 298963 w 546082"/>
                <a:gd name="connsiteY10" fmla="*/ 61900 h 617362"/>
                <a:gd name="connsiteX11" fmla="*/ 302547 w 546082"/>
                <a:gd name="connsiteY11" fmla="*/ 63556 h 617362"/>
                <a:gd name="connsiteX12" fmla="*/ 306593 w 546082"/>
                <a:gd name="connsiteY12" fmla="*/ 68508 h 617362"/>
                <a:gd name="connsiteX13" fmla="*/ 310176 w 546082"/>
                <a:gd name="connsiteY13" fmla="*/ 70163 h 617362"/>
                <a:gd name="connsiteX14" fmla="*/ 314221 w 546082"/>
                <a:gd name="connsiteY14" fmla="*/ 75114 h 617362"/>
                <a:gd name="connsiteX15" fmla="*/ 317806 w 546082"/>
                <a:gd name="connsiteY15" fmla="*/ 76770 h 617362"/>
                <a:gd name="connsiteX16" fmla="*/ 321851 w 546082"/>
                <a:gd name="connsiteY16" fmla="*/ 81720 h 617362"/>
                <a:gd name="connsiteX17" fmla="*/ 325435 w 546082"/>
                <a:gd name="connsiteY17" fmla="*/ 83376 h 617362"/>
                <a:gd name="connsiteX18" fmla="*/ 329481 w 546082"/>
                <a:gd name="connsiteY18" fmla="*/ 88328 h 617362"/>
                <a:gd name="connsiteX19" fmla="*/ 333064 w 546082"/>
                <a:gd name="connsiteY19" fmla="*/ 89983 h 617362"/>
                <a:gd name="connsiteX20" fmla="*/ 337109 w 546082"/>
                <a:gd name="connsiteY20" fmla="*/ 94933 h 617362"/>
                <a:gd name="connsiteX21" fmla="*/ 340693 w 546082"/>
                <a:gd name="connsiteY21" fmla="*/ 96589 h 617362"/>
                <a:gd name="connsiteX22" fmla="*/ 344738 w 546082"/>
                <a:gd name="connsiteY22" fmla="*/ 101540 h 617362"/>
                <a:gd name="connsiteX23" fmla="*/ 348323 w 546082"/>
                <a:gd name="connsiteY23" fmla="*/ 103196 h 617362"/>
                <a:gd name="connsiteX24" fmla="*/ 352369 w 546082"/>
                <a:gd name="connsiteY24" fmla="*/ 108148 h 617362"/>
                <a:gd name="connsiteX25" fmla="*/ 355952 w 546082"/>
                <a:gd name="connsiteY25" fmla="*/ 109803 h 617362"/>
                <a:gd name="connsiteX26" fmla="*/ 359996 w 546082"/>
                <a:gd name="connsiteY26" fmla="*/ 114752 h 617362"/>
                <a:gd name="connsiteX27" fmla="*/ 363582 w 546082"/>
                <a:gd name="connsiteY27" fmla="*/ 116409 h 617362"/>
                <a:gd name="connsiteX28" fmla="*/ 367628 w 546082"/>
                <a:gd name="connsiteY28" fmla="*/ 121361 h 617362"/>
                <a:gd name="connsiteX29" fmla="*/ 371211 w 546082"/>
                <a:gd name="connsiteY29" fmla="*/ 123016 h 617362"/>
                <a:gd name="connsiteX30" fmla="*/ 375256 w 546082"/>
                <a:gd name="connsiteY30" fmla="*/ 127966 h 617362"/>
                <a:gd name="connsiteX31" fmla="*/ 378840 w 546082"/>
                <a:gd name="connsiteY31" fmla="*/ 129622 h 617362"/>
                <a:gd name="connsiteX32" fmla="*/ 382885 w 546082"/>
                <a:gd name="connsiteY32" fmla="*/ 134573 h 617362"/>
                <a:gd name="connsiteX33" fmla="*/ 386470 w 546082"/>
                <a:gd name="connsiteY33" fmla="*/ 136229 h 617362"/>
                <a:gd name="connsiteX34" fmla="*/ 390515 w 546082"/>
                <a:gd name="connsiteY34" fmla="*/ 141179 h 617362"/>
                <a:gd name="connsiteX35" fmla="*/ 394099 w 546082"/>
                <a:gd name="connsiteY35" fmla="*/ 142835 h 617362"/>
                <a:gd name="connsiteX36" fmla="*/ 398145 w 546082"/>
                <a:gd name="connsiteY36" fmla="*/ 147787 h 617362"/>
                <a:gd name="connsiteX37" fmla="*/ 401728 w 546082"/>
                <a:gd name="connsiteY37" fmla="*/ 149442 h 617362"/>
                <a:gd name="connsiteX38" fmla="*/ 405774 w 546082"/>
                <a:gd name="connsiteY38" fmla="*/ 154394 h 617362"/>
                <a:gd name="connsiteX39" fmla="*/ 409357 w 546082"/>
                <a:gd name="connsiteY39" fmla="*/ 156049 h 617362"/>
                <a:gd name="connsiteX40" fmla="*/ 413401 w 546082"/>
                <a:gd name="connsiteY40" fmla="*/ 160998 h 617362"/>
                <a:gd name="connsiteX41" fmla="*/ 416987 w 546082"/>
                <a:gd name="connsiteY41" fmla="*/ 162655 h 617362"/>
                <a:gd name="connsiteX42" fmla="*/ 421033 w 546082"/>
                <a:gd name="connsiteY42" fmla="*/ 167607 h 617362"/>
                <a:gd name="connsiteX43" fmla="*/ 424616 w 546082"/>
                <a:gd name="connsiteY43" fmla="*/ 169262 h 617362"/>
                <a:gd name="connsiteX44" fmla="*/ 428660 w 546082"/>
                <a:gd name="connsiteY44" fmla="*/ 174211 h 617362"/>
                <a:gd name="connsiteX45" fmla="*/ 432246 w 546082"/>
                <a:gd name="connsiteY45" fmla="*/ 175868 h 617362"/>
                <a:gd name="connsiteX46" fmla="*/ 436292 w 546082"/>
                <a:gd name="connsiteY46" fmla="*/ 180820 h 617362"/>
                <a:gd name="connsiteX47" fmla="*/ 439875 w 546082"/>
                <a:gd name="connsiteY47" fmla="*/ 182475 h 617362"/>
                <a:gd name="connsiteX48" fmla="*/ 443920 w 546082"/>
                <a:gd name="connsiteY48" fmla="*/ 187425 h 617362"/>
                <a:gd name="connsiteX49" fmla="*/ 447504 w 546082"/>
                <a:gd name="connsiteY49" fmla="*/ 189081 h 617362"/>
                <a:gd name="connsiteX50" fmla="*/ 451550 w 546082"/>
                <a:gd name="connsiteY50" fmla="*/ 194033 h 617362"/>
                <a:gd name="connsiteX51" fmla="*/ 455133 w 546082"/>
                <a:gd name="connsiteY51" fmla="*/ 195688 h 617362"/>
                <a:gd name="connsiteX52" fmla="*/ 459178 w 546082"/>
                <a:gd name="connsiteY52" fmla="*/ 200639 h 617362"/>
                <a:gd name="connsiteX53" fmla="*/ 462763 w 546082"/>
                <a:gd name="connsiteY53" fmla="*/ 202295 h 617362"/>
                <a:gd name="connsiteX54" fmla="*/ 466808 w 546082"/>
                <a:gd name="connsiteY54" fmla="*/ 207245 h 617362"/>
                <a:gd name="connsiteX55" fmla="*/ 470392 w 546082"/>
                <a:gd name="connsiteY55" fmla="*/ 208901 h 617362"/>
                <a:gd name="connsiteX56" fmla="*/ 474438 w 546082"/>
                <a:gd name="connsiteY56" fmla="*/ 213853 h 617362"/>
                <a:gd name="connsiteX57" fmla="*/ 478021 w 546082"/>
                <a:gd name="connsiteY57" fmla="*/ 215508 h 617362"/>
                <a:gd name="connsiteX58" fmla="*/ 482066 w 546082"/>
                <a:gd name="connsiteY58" fmla="*/ 220459 h 617362"/>
                <a:gd name="connsiteX59" fmla="*/ 485651 w 546082"/>
                <a:gd name="connsiteY59" fmla="*/ 222115 h 617362"/>
                <a:gd name="connsiteX60" fmla="*/ 489696 w 546082"/>
                <a:gd name="connsiteY60" fmla="*/ 227065 h 617362"/>
                <a:gd name="connsiteX61" fmla="*/ 493280 w 546082"/>
                <a:gd name="connsiteY61" fmla="*/ 228721 h 617362"/>
                <a:gd name="connsiteX62" fmla="*/ 497325 w 546082"/>
                <a:gd name="connsiteY62" fmla="*/ 233672 h 617362"/>
                <a:gd name="connsiteX63" fmla="*/ 500910 w 546082"/>
                <a:gd name="connsiteY63" fmla="*/ 235328 h 617362"/>
                <a:gd name="connsiteX64" fmla="*/ 504955 w 546082"/>
                <a:gd name="connsiteY64" fmla="*/ 240278 h 617362"/>
                <a:gd name="connsiteX65" fmla="*/ 508539 w 546082"/>
                <a:gd name="connsiteY65" fmla="*/ 241934 h 617362"/>
                <a:gd name="connsiteX66" fmla="*/ 512585 w 546082"/>
                <a:gd name="connsiteY66" fmla="*/ 246886 h 617362"/>
                <a:gd name="connsiteX67" fmla="*/ 516168 w 546082"/>
                <a:gd name="connsiteY67" fmla="*/ 248541 h 617362"/>
                <a:gd name="connsiteX68" fmla="*/ 520213 w 546082"/>
                <a:gd name="connsiteY68" fmla="*/ 253491 h 617362"/>
                <a:gd name="connsiteX69" fmla="*/ 523797 w 546082"/>
                <a:gd name="connsiteY69" fmla="*/ 255147 h 617362"/>
                <a:gd name="connsiteX70" fmla="*/ 527842 w 546082"/>
                <a:gd name="connsiteY70" fmla="*/ 260098 h 617362"/>
                <a:gd name="connsiteX71" fmla="*/ 531427 w 546082"/>
                <a:gd name="connsiteY71" fmla="*/ 261754 h 617362"/>
                <a:gd name="connsiteX72" fmla="*/ 535473 w 546082"/>
                <a:gd name="connsiteY72" fmla="*/ 266706 h 617362"/>
                <a:gd name="connsiteX73" fmla="*/ 539056 w 546082"/>
                <a:gd name="connsiteY73" fmla="*/ 268361 h 617362"/>
                <a:gd name="connsiteX74" fmla="*/ 543101 w 546082"/>
                <a:gd name="connsiteY74" fmla="*/ 273311 h 617362"/>
                <a:gd name="connsiteX75" fmla="*/ 546082 w 546082"/>
                <a:gd name="connsiteY75" fmla="*/ 274689 h 617362"/>
                <a:gd name="connsiteX76" fmla="*/ 546082 w 546082"/>
                <a:gd name="connsiteY76" fmla="*/ 508113 h 617362"/>
                <a:gd name="connsiteX77" fmla="*/ 436833 w 546082"/>
                <a:gd name="connsiteY77" fmla="*/ 617362 h 617362"/>
                <a:gd name="connsiteX78" fmla="*/ 221251 w 546082"/>
                <a:gd name="connsiteY78" fmla="*/ 617362 h 617362"/>
                <a:gd name="connsiteX79" fmla="*/ 221251 w 546082"/>
                <a:gd name="connsiteY79" fmla="*/ 615858 h 617362"/>
                <a:gd name="connsiteX80" fmla="*/ 213621 w 546082"/>
                <a:gd name="connsiteY80" fmla="*/ 615858 h 617362"/>
                <a:gd name="connsiteX81" fmla="*/ 213621 w 546082"/>
                <a:gd name="connsiteY81" fmla="*/ 609251 h 617362"/>
                <a:gd name="connsiteX82" fmla="*/ 205992 w 546082"/>
                <a:gd name="connsiteY82" fmla="*/ 609251 h 617362"/>
                <a:gd name="connsiteX83" fmla="*/ 205992 w 546082"/>
                <a:gd name="connsiteY83" fmla="*/ 602645 h 617362"/>
                <a:gd name="connsiteX84" fmla="*/ 198363 w 546082"/>
                <a:gd name="connsiteY84" fmla="*/ 602645 h 617362"/>
                <a:gd name="connsiteX85" fmla="*/ 198363 w 546082"/>
                <a:gd name="connsiteY85" fmla="*/ 596038 h 617362"/>
                <a:gd name="connsiteX86" fmla="*/ 190733 w 546082"/>
                <a:gd name="connsiteY86" fmla="*/ 596038 h 617362"/>
                <a:gd name="connsiteX87" fmla="*/ 190733 w 546082"/>
                <a:gd name="connsiteY87" fmla="*/ 589431 h 617362"/>
                <a:gd name="connsiteX88" fmla="*/ 183104 w 546082"/>
                <a:gd name="connsiteY88" fmla="*/ 589431 h 617362"/>
                <a:gd name="connsiteX89" fmla="*/ 183104 w 546082"/>
                <a:gd name="connsiteY89" fmla="*/ 582825 h 617362"/>
                <a:gd name="connsiteX90" fmla="*/ 175475 w 546082"/>
                <a:gd name="connsiteY90" fmla="*/ 582825 h 617362"/>
                <a:gd name="connsiteX91" fmla="*/ 175475 w 546082"/>
                <a:gd name="connsiteY91" fmla="*/ 576218 h 617362"/>
                <a:gd name="connsiteX92" fmla="*/ 167846 w 546082"/>
                <a:gd name="connsiteY92" fmla="*/ 576218 h 617362"/>
                <a:gd name="connsiteX93" fmla="*/ 167846 w 546082"/>
                <a:gd name="connsiteY93" fmla="*/ 569612 h 617362"/>
                <a:gd name="connsiteX94" fmla="*/ 160216 w 546082"/>
                <a:gd name="connsiteY94" fmla="*/ 569612 h 617362"/>
                <a:gd name="connsiteX95" fmla="*/ 160216 w 546082"/>
                <a:gd name="connsiteY95" fmla="*/ 563005 h 617362"/>
                <a:gd name="connsiteX96" fmla="*/ 152587 w 546082"/>
                <a:gd name="connsiteY96" fmla="*/ 563005 h 617362"/>
                <a:gd name="connsiteX97" fmla="*/ 152587 w 546082"/>
                <a:gd name="connsiteY97" fmla="*/ 556399 h 617362"/>
                <a:gd name="connsiteX98" fmla="*/ 144957 w 546082"/>
                <a:gd name="connsiteY98" fmla="*/ 556399 h 617362"/>
                <a:gd name="connsiteX99" fmla="*/ 144957 w 546082"/>
                <a:gd name="connsiteY99" fmla="*/ 549792 h 617362"/>
                <a:gd name="connsiteX100" fmla="*/ 137328 w 546082"/>
                <a:gd name="connsiteY100" fmla="*/ 549792 h 617362"/>
                <a:gd name="connsiteX101" fmla="*/ 137328 w 546082"/>
                <a:gd name="connsiteY101" fmla="*/ 543185 h 617362"/>
                <a:gd name="connsiteX102" fmla="*/ 129699 w 546082"/>
                <a:gd name="connsiteY102" fmla="*/ 543185 h 617362"/>
                <a:gd name="connsiteX103" fmla="*/ 129699 w 546082"/>
                <a:gd name="connsiteY103" fmla="*/ 536579 h 617362"/>
                <a:gd name="connsiteX104" fmla="*/ 122070 w 546082"/>
                <a:gd name="connsiteY104" fmla="*/ 536579 h 617362"/>
                <a:gd name="connsiteX105" fmla="*/ 122070 w 546082"/>
                <a:gd name="connsiteY105" fmla="*/ 529972 h 617362"/>
                <a:gd name="connsiteX106" fmla="*/ 114440 w 546082"/>
                <a:gd name="connsiteY106" fmla="*/ 529972 h 617362"/>
                <a:gd name="connsiteX107" fmla="*/ 114440 w 546082"/>
                <a:gd name="connsiteY107" fmla="*/ 523366 h 617362"/>
                <a:gd name="connsiteX108" fmla="*/ 106811 w 546082"/>
                <a:gd name="connsiteY108" fmla="*/ 523366 h 617362"/>
                <a:gd name="connsiteX109" fmla="*/ 106811 w 546082"/>
                <a:gd name="connsiteY109" fmla="*/ 516759 h 617362"/>
                <a:gd name="connsiteX110" fmla="*/ 99182 w 546082"/>
                <a:gd name="connsiteY110" fmla="*/ 516759 h 617362"/>
                <a:gd name="connsiteX111" fmla="*/ 99182 w 546082"/>
                <a:gd name="connsiteY111" fmla="*/ 510153 h 617362"/>
                <a:gd name="connsiteX112" fmla="*/ 91552 w 546082"/>
                <a:gd name="connsiteY112" fmla="*/ 510153 h 617362"/>
                <a:gd name="connsiteX113" fmla="*/ 91552 w 546082"/>
                <a:gd name="connsiteY113" fmla="*/ 503546 h 617362"/>
                <a:gd name="connsiteX114" fmla="*/ 83923 w 546082"/>
                <a:gd name="connsiteY114" fmla="*/ 503546 h 617362"/>
                <a:gd name="connsiteX115" fmla="*/ 83923 w 546082"/>
                <a:gd name="connsiteY115" fmla="*/ 496939 h 617362"/>
                <a:gd name="connsiteX116" fmla="*/ 76293 w 546082"/>
                <a:gd name="connsiteY116" fmla="*/ 496939 h 617362"/>
                <a:gd name="connsiteX117" fmla="*/ 76293 w 546082"/>
                <a:gd name="connsiteY117" fmla="*/ 490333 h 617362"/>
                <a:gd name="connsiteX118" fmla="*/ 68664 w 546082"/>
                <a:gd name="connsiteY118" fmla="*/ 490333 h 617362"/>
                <a:gd name="connsiteX119" fmla="*/ 68664 w 546082"/>
                <a:gd name="connsiteY119" fmla="*/ 483726 h 617362"/>
                <a:gd name="connsiteX120" fmla="*/ 61035 w 546082"/>
                <a:gd name="connsiteY120" fmla="*/ 483726 h 617362"/>
                <a:gd name="connsiteX121" fmla="*/ 61035 w 546082"/>
                <a:gd name="connsiteY121" fmla="*/ 477120 h 617362"/>
                <a:gd name="connsiteX122" fmla="*/ 53406 w 546082"/>
                <a:gd name="connsiteY122" fmla="*/ 477120 h 617362"/>
                <a:gd name="connsiteX123" fmla="*/ 53406 w 546082"/>
                <a:gd name="connsiteY123" fmla="*/ 470513 h 617362"/>
                <a:gd name="connsiteX124" fmla="*/ 45776 w 546082"/>
                <a:gd name="connsiteY124" fmla="*/ 470513 h 617362"/>
                <a:gd name="connsiteX125" fmla="*/ 45776 w 546082"/>
                <a:gd name="connsiteY125" fmla="*/ 463906 h 617362"/>
                <a:gd name="connsiteX126" fmla="*/ 38147 w 546082"/>
                <a:gd name="connsiteY126" fmla="*/ 463906 h 617362"/>
                <a:gd name="connsiteX127" fmla="*/ 38147 w 546082"/>
                <a:gd name="connsiteY127" fmla="*/ 457300 h 617362"/>
                <a:gd name="connsiteX128" fmla="*/ 30518 w 546082"/>
                <a:gd name="connsiteY128" fmla="*/ 457300 h 617362"/>
                <a:gd name="connsiteX129" fmla="*/ 30518 w 546082"/>
                <a:gd name="connsiteY129" fmla="*/ 450693 h 617362"/>
                <a:gd name="connsiteX130" fmla="*/ 22888 w 546082"/>
                <a:gd name="connsiteY130" fmla="*/ 450693 h 617362"/>
                <a:gd name="connsiteX131" fmla="*/ 22888 w 546082"/>
                <a:gd name="connsiteY131" fmla="*/ 444087 h 617362"/>
                <a:gd name="connsiteX132" fmla="*/ 15259 w 546082"/>
                <a:gd name="connsiteY132" fmla="*/ 444087 h 617362"/>
                <a:gd name="connsiteX133" fmla="*/ 15259 w 546082"/>
                <a:gd name="connsiteY133" fmla="*/ 437480 h 617362"/>
                <a:gd name="connsiteX134" fmla="*/ 7630 w 546082"/>
                <a:gd name="connsiteY134" fmla="*/ 437480 h 617362"/>
                <a:gd name="connsiteX135" fmla="*/ 7630 w 546082"/>
                <a:gd name="connsiteY135" fmla="*/ 430874 h 617362"/>
                <a:gd name="connsiteX136" fmla="*/ 0 w 546082"/>
                <a:gd name="connsiteY136" fmla="*/ 430874 h 617362"/>
                <a:gd name="connsiteX137" fmla="*/ 0 w 546082"/>
                <a:gd name="connsiteY137" fmla="*/ 334785 h 617362"/>
                <a:gd name="connsiteX138" fmla="*/ 139161 w 546082"/>
                <a:gd name="connsiteY138" fmla="*/ 215131 h 617362"/>
                <a:gd name="connsiteX139" fmla="*/ 141407 w 546082"/>
                <a:gd name="connsiteY139" fmla="*/ 212489 h 617362"/>
                <a:gd name="connsiteX140" fmla="*/ 137698 w 546082"/>
                <a:gd name="connsiteY140" fmla="*/ 213550 h 617362"/>
                <a:gd name="connsiteX141" fmla="*/ 137698 w 546082"/>
                <a:gd name="connsiteY141" fmla="*/ 204761 h 617362"/>
                <a:gd name="connsiteX142" fmla="*/ 130069 w 546082"/>
                <a:gd name="connsiteY142" fmla="*/ 206944 h 617362"/>
                <a:gd name="connsiteX143" fmla="*/ 130069 w 546082"/>
                <a:gd name="connsiteY143" fmla="*/ 198154 h 617362"/>
                <a:gd name="connsiteX144" fmla="*/ 122440 w 546082"/>
                <a:gd name="connsiteY144" fmla="*/ 200337 h 617362"/>
                <a:gd name="connsiteX145" fmla="*/ 122440 w 546082"/>
                <a:gd name="connsiteY145" fmla="*/ 191547 h 617362"/>
                <a:gd name="connsiteX146" fmla="*/ 114810 w 546082"/>
                <a:gd name="connsiteY146" fmla="*/ 193731 h 617362"/>
                <a:gd name="connsiteX147" fmla="*/ 114810 w 546082"/>
                <a:gd name="connsiteY147" fmla="*/ 184941 h 617362"/>
                <a:gd name="connsiteX148" fmla="*/ 107181 w 546082"/>
                <a:gd name="connsiteY148" fmla="*/ 187124 h 617362"/>
                <a:gd name="connsiteX149" fmla="*/ 107181 w 546082"/>
                <a:gd name="connsiteY149" fmla="*/ 178333 h 617362"/>
                <a:gd name="connsiteX150" fmla="*/ 99551 w 546082"/>
                <a:gd name="connsiteY150" fmla="*/ 180517 h 617362"/>
                <a:gd name="connsiteX151" fmla="*/ 99551 w 546082"/>
                <a:gd name="connsiteY151" fmla="*/ 171728 h 617362"/>
                <a:gd name="connsiteX152" fmla="*/ 91922 w 546082"/>
                <a:gd name="connsiteY152" fmla="*/ 173911 h 617362"/>
                <a:gd name="connsiteX153" fmla="*/ 91922 w 546082"/>
                <a:gd name="connsiteY153" fmla="*/ 165121 h 617362"/>
                <a:gd name="connsiteX154" fmla="*/ 84293 w 546082"/>
                <a:gd name="connsiteY154" fmla="*/ 167304 h 617362"/>
                <a:gd name="connsiteX155" fmla="*/ 84293 w 546082"/>
                <a:gd name="connsiteY155" fmla="*/ 158515 h 617362"/>
                <a:gd name="connsiteX156" fmla="*/ 76664 w 546082"/>
                <a:gd name="connsiteY156" fmla="*/ 160698 h 617362"/>
                <a:gd name="connsiteX157" fmla="*/ 76664 w 546082"/>
                <a:gd name="connsiteY157" fmla="*/ 151907 h 617362"/>
                <a:gd name="connsiteX158" fmla="*/ 69034 w 546082"/>
                <a:gd name="connsiteY158" fmla="*/ 154091 h 617362"/>
                <a:gd name="connsiteX159" fmla="*/ 69034 w 546082"/>
                <a:gd name="connsiteY159" fmla="*/ 145301 h 617362"/>
                <a:gd name="connsiteX160" fmla="*/ 61405 w 546082"/>
                <a:gd name="connsiteY160" fmla="*/ 147484 h 617362"/>
                <a:gd name="connsiteX161" fmla="*/ 61405 w 546082"/>
                <a:gd name="connsiteY161" fmla="*/ 138695 h 617362"/>
                <a:gd name="connsiteX162" fmla="*/ 53776 w 546082"/>
                <a:gd name="connsiteY162" fmla="*/ 140878 h 617362"/>
                <a:gd name="connsiteX163" fmla="*/ 53776 w 546082"/>
                <a:gd name="connsiteY163" fmla="*/ 132087 h 617362"/>
                <a:gd name="connsiteX164" fmla="*/ 46146 w 546082"/>
                <a:gd name="connsiteY164" fmla="*/ 134271 h 617362"/>
                <a:gd name="connsiteX165" fmla="*/ 46146 w 546082"/>
                <a:gd name="connsiteY165" fmla="*/ 125482 h 617362"/>
                <a:gd name="connsiteX166" fmla="*/ 38517 w 546082"/>
                <a:gd name="connsiteY166" fmla="*/ 127665 h 617362"/>
                <a:gd name="connsiteX167" fmla="*/ 38517 w 546082"/>
                <a:gd name="connsiteY167" fmla="*/ 118875 h 617362"/>
                <a:gd name="connsiteX168" fmla="*/ 30888 w 546082"/>
                <a:gd name="connsiteY168" fmla="*/ 121058 h 617362"/>
                <a:gd name="connsiteX169" fmla="*/ 30888 w 546082"/>
                <a:gd name="connsiteY169" fmla="*/ 112268 h 617362"/>
                <a:gd name="connsiteX170" fmla="*/ 23258 w 546082"/>
                <a:gd name="connsiteY170" fmla="*/ 114452 h 617362"/>
                <a:gd name="connsiteX171" fmla="*/ 23258 w 546082"/>
                <a:gd name="connsiteY171" fmla="*/ 19584 h 617362"/>
                <a:gd name="connsiteX172" fmla="*/ 82014 w 546082"/>
                <a:gd name="connsiteY172" fmla="*/ 4972 h 617362"/>
                <a:gd name="connsiteX173" fmla="*/ 148112 w 546082"/>
                <a:gd name="connsiteY173" fmla="*/ 0 h 6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46082" h="617362">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6"/>
                  </a:lnTo>
                  <a:lnTo>
                    <a:pt x="539056" y="268361"/>
                  </a:lnTo>
                  <a:lnTo>
                    <a:pt x="543101" y="273311"/>
                  </a:lnTo>
                  <a:lnTo>
                    <a:pt x="546082" y="274689"/>
                  </a:lnTo>
                  <a:lnTo>
                    <a:pt x="546082" y="508113"/>
                  </a:lnTo>
                  <a:cubicBezTo>
                    <a:pt x="546082" y="568450"/>
                    <a:pt x="497170" y="617362"/>
                    <a:pt x="436833" y="617362"/>
                  </a:cubicBezTo>
                  <a:lnTo>
                    <a:pt x="221251" y="617362"/>
                  </a:lnTo>
                  <a:lnTo>
                    <a:pt x="221251" y="615858"/>
                  </a:lnTo>
                  <a:lnTo>
                    <a:pt x="213621" y="615858"/>
                  </a:lnTo>
                  <a:lnTo>
                    <a:pt x="213621" y="609251"/>
                  </a:lnTo>
                  <a:lnTo>
                    <a:pt x="205992" y="609251"/>
                  </a:lnTo>
                  <a:lnTo>
                    <a:pt x="205992" y="602645"/>
                  </a:lnTo>
                  <a:lnTo>
                    <a:pt x="198363" y="602645"/>
                  </a:lnTo>
                  <a:lnTo>
                    <a:pt x="198363" y="596038"/>
                  </a:lnTo>
                  <a:lnTo>
                    <a:pt x="190733" y="596038"/>
                  </a:lnTo>
                  <a:lnTo>
                    <a:pt x="190733" y="589431"/>
                  </a:lnTo>
                  <a:lnTo>
                    <a:pt x="183104" y="589431"/>
                  </a:lnTo>
                  <a:lnTo>
                    <a:pt x="183104" y="582825"/>
                  </a:lnTo>
                  <a:lnTo>
                    <a:pt x="175475" y="582825"/>
                  </a:lnTo>
                  <a:lnTo>
                    <a:pt x="175475" y="576218"/>
                  </a:lnTo>
                  <a:lnTo>
                    <a:pt x="167846" y="576218"/>
                  </a:lnTo>
                  <a:lnTo>
                    <a:pt x="167846" y="569612"/>
                  </a:lnTo>
                  <a:lnTo>
                    <a:pt x="160216" y="569612"/>
                  </a:lnTo>
                  <a:lnTo>
                    <a:pt x="160216" y="563005"/>
                  </a:lnTo>
                  <a:lnTo>
                    <a:pt x="152587" y="563005"/>
                  </a:lnTo>
                  <a:lnTo>
                    <a:pt x="152587" y="556399"/>
                  </a:lnTo>
                  <a:lnTo>
                    <a:pt x="144957" y="556399"/>
                  </a:lnTo>
                  <a:lnTo>
                    <a:pt x="144957" y="549792"/>
                  </a:lnTo>
                  <a:lnTo>
                    <a:pt x="137328" y="549792"/>
                  </a:lnTo>
                  <a:lnTo>
                    <a:pt x="137328" y="543185"/>
                  </a:lnTo>
                  <a:lnTo>
                    <a:pt x="129699" y="543185"/>
                  </a:lnTo>
                  <a:lnTo>
                    <a:pt x="129699" y="536579"/>
                  </a:lnTo>
                  <a:lnTo>
                    <a:pt x="122070" y="536579"/>
                  </a:lnTo>
                  <a:lnTo>
                    <a:pt x="122070" y="529972"/>
                  </a:lnTo>
                  <a:lnTo>
                    <a:pt x="114440" y="529972"/>
                  </a:lnTo>
                  <a:lnTo>
                    <a:pt x="114440" y="523366"/>
                  </a:lnTo>
                  <a:lnTo>
                    <a:pt x="106811" y="523366"/>
                  </a:lnTo>
                  <a:lnTo>
                    <a:pt x="106811" y="516759"/>
                  </a:lnTo>
                  <a:lnTo>
                    <a:pt x="99182" y="516759"/>
                  </a:lnTo>
                  <a:lnTo>
                    <a:pt x="99182" y="510153"/>
                  </a:lnTo>
                  <a:lnTo>
                    <a:pt x="91552" y="510153"/>
                  </a:lnTo>
                  <a:lnTo>
                    <a:pt x="91552" y="503546"/>
                  </a:lnTo>
                  <a:lnTo>
                    <a:pt x="83923" y="503546"/>
                  </a:lnTo>
                  <a:lnTo>
                    <a:pt x="83923" y="496939"/>
                  </a:lnTo>
                  <a:lnTo>
                    <a:pt x="76293" y="496939"/>
                  </a:lnTo>
                  <a:lnTo>
                    <a:pt x="76293" y="490333"/>
                  </a:lnTo>
                  <a:lnTo>
                    <a:pt x="68664" y="490333"/>
                  </a:lnTo>
                  <a:lnTo>
                    <a:pt x="68664" y="483726"/>
                  </a:lnTo>
                  <a:lnTo>
                    <a:pt x="61035" y="483726"/>
                  </a:lnTo>
                  <a:lnTo>
                    <a:pt x="61035" y="477120"/>
                  </a:lnTo>
                  <a:lnTo>
                    <a:pt x="53406" y="477120"/>
                  </a:lnTo>
                  <a:lnTo>
                    <a:pt x="53406" y="470513"/>
                  </a:lnTo>
                  <a:lnTo>
                    <a:pt x="45776" y="470513"/>
                  </a:lnTo>
                  <a:lnTo>
                    <a:pt x="45776" y="463906"/>
                  </a:lnTo>
                  <a:lnTo>
                    <a:pt x="38147" y="463906"/>
                  </a:lnTo>
                  <a:lnTo>
                    <a:pt x="38147" y="457300"/>
                  </a:lnTo>
                  <a:lnTo>
                    <a:pt x="30518" y="457300"/>
                  </a:lnTo>
                  <a:lnTo>
                    <a:pt x="30518" y="450693"/>
                  </a:lnTo>
                  <a:lnTo>
                    <a:pt x="22888" y="450693"/>
                  </a:lnTo>
                  <a:lnTo>
                    <a:pt x="22888" y="444087"/>
                  </a:lnTo>
                  <a:lnTo>
                    <a:pt x="15259" y="444087"/>
                  </a:lnTo>
                  <a:lnTo>
                    <a:pt x="15259" y="437480"/>
                  </a:lnTo>
                  <a:lnTo>
                    <a:pt x="7630" y="437480"/>
                  </a:lnTo>
                  <a:lnTo>
                    <a:pt x="7630" y="430874"/>
                  </a:lnTo>
                  <a:lnTo>
                    <a:pt x="0" y="430874"/>
                  </a:lnTo>
                  <a:lnTo>
                    <a:pt x="0" y="334785"/>
                  </a:lnTo>
                  <a:cubicBezTo>
                    <a:pt x="62569" y="284266"/>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700" name="文本框 699">
              <a:extLst>
                <a:ext uri="{FF2B5EF4-FFF2-40B4-BE49-F238E27FC236}">
                  <a16:creationId xmlns:a16="http://schemas.microsoft.com/office/drawing/2014/main" id="{2A3E3213-0812-464F-9363-7BD7FBBE0AFE}"/>
                </a:ext>
              </a:extLst>
            </p:cNvPr>
            <p:cNvSpPr txBox="1"/>
            <p:nvPr userDrawn="1"/>
          </p:nvSpPr>
          <p:spPr>
            <a:xfrm>
              <a:off x="5099786" y="-2456201"/>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7" name="组合 6">
            <a:extLst>
              <a:ext uri="{FF2B5EF4-FFF2-40B4-BE49-F238E27FC236}">
                <a16:creationId xmlns:a16="http://schemas.microsoft.com/office/drawing/2014/main" id="{B241A118-8F7B-4CE3-8147-9070773F6887}"/>
              </a:ext>
            </a:extLst>
          </p:cNvPr>
          <p:cNvGrpSpPr>
            <a:grpSpLocks/>
          </p:cNvGrpSpPr>
          <p:nvPr userDrawn="1"/>
        </p:nvGrpSpPr>
        <p:grpSpPr>
          <a:xfrm>
            <a:off x="4855767" y="4914226"/>
            <a:ext cx="797729" cy="797730"/>
            <a:chOff x="4855766" y="-941591"/>
            <a:chExt cx="797729" cy="797730"/>
          </a:xfrm>
        </p:grpSpPr>
        <p:sp>
          <p:nvSpPr>
            <p:cNvPr id="688" name="矩形: 圆角 687">
              <a:extLst>
                <a:ext uri="{FF2B5EF4-FFF2-40B4-BE49-F238E27FC236}">
                  <a16:creationId xmlns:a16="http://schemas.microsoft.com/office/drawing/2014/main" id="{1F51B197-E444-4529-AD48-B7BBF4A7E67D}"/>
                </a:ext>
              </a:extLst>
            </p:cNvPr>
            <p:cNvSpPr/>
            <p:nvPr userDrawn="1"/>
          </p:nvSpPr>
          <p:spPr>
            <a:xfrm>
              <a:off x="4855766" y="-94159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5" name="文本框 694">
              <a:extLst>
                <a:ext uri="{FF2B5EF4-FFF2-40B4-BE49-F238E27FC236}">
                  <a16:creationId xmlns:a16="http://schemas.microsoft.com/office/drawing/2014/main" id="{D2979700-9D49-4ADA-88EC-DD493CB41E87}"/>
                </a:ext>
              </a:extLst>
            </p:cNvPr>
            <p:cNvSpPr txBox="1"/>
            <p:nvPr userDrawn="1"/>
          </p:nvSpPr>
          <p:spPr>
            <a:xfrm>
              <a:off x="5083785" y="-767568"/>
              <a:ext cx="569710" cy="623707"/>
            </a:xfrm>
            <a:custGeom>
              <a:avLst/>
              <a:gdLst>
                <a:gd name="connsiteX0" fmla="*/ 31214 w 569710"/>
                <a:gd name="connsiteY0" fmla="*/ 0 h 623707"/>
                <a:gd name="connsiteX1" fmla="*/ 266238 w 569710"/>
                <a:gd name="connsiteY1" fmla="*/ 0 h 623707"/>
                <a:gd name="connsiteX2" fmla="*/ 266238 w 569710"/>
                <a:gd name="connsiteY2" fmla="*/ 6606 h 623707"/>
                <a:gd name="connsiteX3" fmla="*/ 273868 w 569710"/>
                <a:gd name="connsiteY3" fmla="*/ 6606 h 623707"/>
                <a:gd name="connsiteX4" fmla="*/ 273868 w 569710"/>
                <a:gd name="connsiteY4" fmla="*/ 13213 h 623707"/>
                <a:gd name="connsiteX5" fmla="*/ 281497 w 569710"/>
                <a:gd name="connsiteY5" fmla="*/ 13213 h 623707"/>
                <a:gd name="connsiteX6" fmla="*/ 281497 w 569710"/>
                <a:gd name="connsiteY6" fmla="*/ 19819 h 623707"/>
                <a:gd name="connsiteX7" fmla="*/ 289126 w 569710"/>
                <a:gd name="connsiteY7" fmla="*/ 19819 h 623707"/>
                <a:gd name="connsiteX8" fmla="*/ 289126 w 569710"/>
                <a:gd name="connsiteY8" fmla="*/ 26426 h 623707"/>
                <a:gd name="connsiteX9" fmla="*/ 296756 w 569710"/>
                <a:gd name="connsiteY9" fmla="*/ 26426 h 623707"/>
                <a:gd name="connsiteX10" fmla="*/ 296756 w 569710"/>
                <a:gd name="connsiteY10" fmla="*/ 33032 h 623707"/>
                <a:gd name="connsiteX11" fmla="*/ 304385 w 569710"/>
                <a:gd name="connsiteY11" fmla="*/ 33032 h 623707"/>
                <a:gd name="connsiteX12" fmla="*/ 304385 w 569710"/>
                <a:gd name="connsiteY12" fmla="*/ 39639 h 623707"/>
                <a:gd name="connsiteX13" fmla="*/ 312014 w 569710"/>
                <a:gd name="connsiteY13" fmla="*/ 39639 h 623707"/>
                <a:gd name="connsiteX14" fmla="*/ 312014 w 569710"/>
                <a:gd name="connsiteY14" fmla="*/ 46246 h 623707"/>
                <a:gd name="connsiteX15" fmla="*/ 319644 w 569710"/>
                <a:gd name="connsiteY15" fmla="*/ 46246 h 623707"/>
                <a:gd name="connsiteX16" fmla="*/ 319644 w 569710"/>
                <a:gd name="connsiteY16" fmla="*/ 52852 h 623707"/>
                <a:gd name="connsiteX17" fmla="*/ 327273 w 569710"/>
                <a:gd name="connsiteY17" fmla="*/ 52852 h 623707"/>
                <a:gd name="connsiteX18" fmla="*/ 327273 w 569710"/>
                <a:gd name="connsiteY18" fmla="*/ 59459 h 623707"/>
                <a:gd name="connsiteX19" fmla="*/ 334902 w 569710"/>
                <a:gd name="connsiteY19" fmla="*/ 59459 h 623707"/>
                <a:gd name="connsiteX20" fmla="*/ 334902 w 569710"/>
                <a:gd name="connsiteY20" fmla="*/ 66065 h 623707"/>
                <a:gd name="connsiteX21" fmla="*/ 342531 w 569710"/>
                <a:gd name="connsiteY21" fmla="*/ 66065 h 623707"/>
                <a:gd name="connsiteX22" fmla="*/ 342531 w 569710"/>
                <a:gd name="connsiteY22" fmla="*/ 72672 h 623707"/>
                <a:gd name="connsiteX23" fmla="*/ 350161 w 569710"/>
                <a:gd name="connsiteY23" fmla="*/ 72672 h 623707"/>
                <a:gd name="connsiteX24" fmla="*/ 350161 w 569710"/>
                <a:gd name="connsiteY24" fmla="*/ 79279 h 623707"/>
                <a:gd name="connsiteX25" fmla="*/ 357790 w 569710"/>
                <a:gd name="connsiteY25" fmla="*/ 79279 h 623707"/>
                <a:gd name="connsiteX26" fmla="*/ 357790 w 569710"/>
                <a:gd name="connsiteY26" fmla="*/ 85885 h 623707"/>
                <a:gd name="connsiteX27" fmla="*/ 365420 w 569710"/>
                <a:gd name="connsiteY27" fmla="*/ 85885 h 623707"/>
                <a:gd name="connsiteX28" fmla="*/ 365420 w 569710"/>
                <a:gd name="connsiteY28" fmla="*/ 92492 h 623707"/>
                <a:gd name="connsiteX29" fmla="*/ 373049 w 569710"/>
                <a:gd name="connsiteY29" fmla="*/ 92492 h 623707"/>
                <a:gd name="connsiteX30" fmla="*/ 373049 w 569710"/>
                <a:gd name="connsiteY30" fmla="*/ 99098 h 623707"/>
                <a:gd name="connsiteX31" fmla="*/ 380678 w 569710"/>
                <a:gd name="connsiteY31" fmla="*/ 99098 h 623707"/>
                <a:gd name="connsiteX32" fmla="*/ 380678 w 569710"/>
                <a:gd name="connsiteY32" fmla="*/ 105705 h 623707"/>
                <a:gd name="connsiteX33" fmla="*/ 388308 w 569710"/>
                <a:gd name="connsiteY33" fmla="*/ 105705 h 623707"/>
                <a:gd name="connsiteX34" fmla="*/ 388308 w 569710"/>
                <a:gd name="connsiteY34" fmla="*/ 112312 h 623707"/>
                <a:gd name="connsiteX35" fmla="*/ 395937 w 569710"/>
                <a:gd name="connsiteY35" fmla="*/ 112312 h 623707"/>
                <a:gd name="connsiteX36" fmla="*/ 395937 w 569710"/>
                <a:gd name="connsiteY36" fmla="*/ 118918 h 623707"/>
                <a:gd name="connsiteX37" fmla="*/ 403566 w 569710"/>
                <a:gd name="connsiteY37" fmla="*/ 118918 h 623707"/>
                <a:gd name="connsiteX38" fmla="*/ 403566 w 569710"/>
                <a:gd name="connsiteY38" fmla="*/ 125525 h 623707"/>
                <a:gd name="connsiteX39" fmla="*/ 411195 w 569710"/>
                <a:gd name="connsiteY39" fmla="*/ 125525 h 623707"/>
                <a:gd name="connsiteX40" fmla="*/ 411195 w 569710"/>
                <a:gd name="connsiteY40" fmla="*/ 132131 h 623707"/>
                <a:gd name="connsiteX41" fmla="*/ 418825 w 569710"/>
                <a:gd name="connsiteY41" fmla="*/ 132131 h 623707"/>
                <a:gd name="connsiteX42" fmla="*/ 418825 w 569710"/>
                <a:gd name="connsiteY42" fmla="*/ 138738 h 623707"/>
                <a:gd name="connsiteX43" fmla="*/ 426454 w 569710"/>
                <a:gd name="connsiteY43" fmla="*/ 138738 h 623707"/>
                <a:gd name="connsiteX44" fmla="*/ 426454 w 569710"/>
                <a:gd name="connsiteY44" fmla="*/ 145344 h 623707"/>
                <a:gd name="connsiteX45" fmla="*/ 434084 w 569710"/>
                <a:gd name="connsiteY45" fmla="*/ 145344 h 623707"/>
                <a:gd name="connsiteX46" fmla="*/ 434084 w 569710"/>
                <a:gd name="connsiteY46" fmla="*/ 151951 h 623707"/>
                <a:gd name="connsiteX47" fmla="*/ 441713 w 569710"/>
                <a:gd name="connsiteY47" fmla="*/ 151951 h 623707"/>
                <a:gd name="connsiteX48" fmla="*/ 441713 w 569710"/>
                <a:gd name="connsiteY48" fmla="*/ 158558 h 623707"/>
                <a:gd name="connsiteX49" fmla="*/ 449342 w 569710"/>
                <a:gd name="connsiteY49" fmla="*/ 158558 h 623707"/>
                <a:gd name="connsiteX50" fmla="*/ 449342 w 569710"/>
                <a:gd name="connsiteY50" fmla="*/ 165164 h 623707"/>
                <a:gd name="connsiteX51" fmla="*/ 456971 w 569710"/>
                <a:gd name="connsiteY51" fmla="*/ 165164 h 623707"/>
                <a:gd name="connsiteX52" fmla="*/ 456971 w 569710"/>
                <a:gd name="connsiteY52" fmla="*/ 171771 h 623707"/>
                <a:gd name="connsiteX53" fmla="*/ 464601 w 569710"/>
                <a:gd name="connsiteY53" fmla="*/ 171771 h 623707"/>
                <a:gd name="connsiteX54" fmla="*/ 464601 w 569710"/>
                <a:gd name="connsiteY54" fmla="*/ 178377 h 623707"/>
                <a:gd name="connsiteX55" fmla="*/ 472230 w 569710"/>
                <a:gd name="connsiteY55" fmla="*/ 178377 h 623707"/>
                <a:gd name="connsiteX56" fmla="*/ 472230 w 569710"/>
                <a:gd name="connsiteY56" fmla="*/ 184984 h 623707"/>
                <a:gd name="connsiteX57" fmla="*/ 479859 w 569710"/>
                <a:gd name="connsiteY57" fmla="*/ 184984 h 623707"/>
                <a:gd name="connsiteX58" fmla="*/ 479859 w 569710"/>
                <a:gd name="connsiteY58" fmla="*/ 191591 h 623707"/>
                <a:gd name="connsiteX59" fmla="*/ 487489 w 569710"/>
                <a:gd name="connsiteY59" fmla="*/ 191591 h 623707"/>
                <a:gd name="connsiteX60" fmla="*/ 487489 w 569710"/>
                <a:gd name="connsiteY60" fmla="*/ 198197 h 623707"/>
                <a:gd name="connsiteX61" fmla="*/ 495118 w 569710"/>
                <a:gd name="connsiteY61" fmla="*/ 198197 h 623707"/>
                <a:gd name="connsiteX62" fmla="*/ 495118 w 569710"/>
                <a:gd name="connsiteY62" fmla="*/ 204804 h 623707"/>
                <a:gd name="connsiteX63" fmla="*/ 502748 w 569710"/>
                <a:gd name="connsiteY63" fmla="*/ 204804 h 623707"/>
                <a:gd name="connsiteX64" fmla="*/ 502748 w 569710"/>
                <a:gd name="connsiteY64" fmla="*/ 211410 h 623707"/>
                <a:gd name="connsiteX65" fmla="*/ 510377 w 569710"/>
                <a:gd name="connsiteY65" fmla="*/ 211410 h 623707"/>
                <a:gd name="connsiteX66" fmla="*/ 510377 w 569710"/>
                <a:gd name="connsiteY66" fmla="*/ 218017 h 623707"/>
                <a:gd name="connsiteX67" fmla="*/ 518006 w 569710"/>
                <a:gd name="connsiteY67" fmla="*/ 218017 h 623707"/>
                <a:gd name="connsiteX68" fmla="*/ 518006 w 569710"/>
                <a:gd name="connsiteY68" fmla="*/ 224623 h 623707"/>
                <a:gd name="connsiteX69" fmla="*/ 525635 w 569710"/>
                <a:gd name="connsiteY69" fmla="*/ 224623 h 623707"/>
                <a:gd name="connsiteX70" fmla="*/ 525635 w 569710"/>
                <a:gd name="connsiteY70" fmla="*/ 231230 h 623707"/>
                <a:gd name="connsiteX71" fmla="*/ 533265 w 569710"/>
                <a:gd name="connsiteY71" fmla="*/ 231230 h 623707"/>
                <a:gd name="connsiteX72" fmla="*/ 533265 w 569710"/>
                <a:gd name="connsiteY72" fmla="*/ 237837 h 623707"/>
                <a:gd name="connsiteX73" fmla="*/ 540894 w 569710"/>
                <a:gd name="connsiteY73" fmla="*/ 237837 h 623707"/>
                <a:gd name="connsiteX74" fmla="*/ 540894 w 569710"/>
                <a:gd name="connsiteY74" fmla="*/ 244443 h 623707"/>
                <a:gd name="connsiteX75" fmla="*/ 548524 w 569710"/>
                <a:gd name="connsiteY75" fmla="*/ 244443 h 623707"/>
                <a:gd name="connsiteX76" fmla="*/ 548524 w 569710"/>
                <a:gd name="connsiteY76" fmla="*/ 251050 h 623707"/>
                <a:gd name="connsiteX77" fmla="*/ 556153 w 569710"/>
                <a:gd name="connsiteY77" fmla="*/ 251050 h 623707"/>
                <a:gd name="connsiteX78" fmla="*/ 556153 w 569710"/>
                <a:gd name="connsiteY78" fmla="*/ 257656 h 623707"/>
                <a:gd name="connsiteX79" fmla="*/ 563782 w 569710"/>
                <a:gd name="connsiteY79" fmla="*/ 257656 h 623707"/>
                <a:gd name="connsiteX80" fmla="*/ 563782 w 569710"/>
                <a:gd name="connsiteY80" fmla="*/ 264263 h 623707"/>
                <a:gd name="connsiteX81" fmla="*/ 569710 w 569710"/>
                <a:gd name="connsiteY81" fmla="*/ 264263 h 623707"/>
                <a:gd name="connsiteX82" fmla="*/ 569710 w 569710"/>
                <a:gd name="connsiteY82" fmla="*/ 514458 h 623707"/>
                <a:gd name="connsiteX83" fmla="*/ 460461 w 569710"/>
                <a:gd name="connsiteY83" fmla="*/ 623707 h 623707"/>
                <a:gd name="connsiteX84" fmla="*/ 241408 w 569710"/>
                <a:gd name="connsiteY84" fmla="*/ 623707 h 623707"/>
                <a:gd name="connsiteX85" fmla="*/ 241408 w 569710"/>
                <a:gd name="connsiteY85" fmla="*/ 622138 h 623707"/>
                <a:gd name="connsiteX86" fmla="*/ 233778 w 569710"/>
                <a:gd name="connsiteY86" fmla="*/ 621115 h 623707"/>
                <a:gd name="connsiteX87" fmla="*/ 233778 w 569710"/>
                <a:gd name="connsiteY87" fmla="*/ 615532 h 623707"/>
                <a:gd name="connsiteX88" fmla="*/ 226149 w 569710"/>
                <a:gd name="connsiteY88" fmla="*/ 614509 h 623707"/>
                <a:gd name="connsiteX89" fmla="*/ 226149 w 569710"/>
                <a:gd name="connsiteY89" fmla="*/ 608925 h 623707"/>
                <a:gd name="connsiteX90" fmla="*/ 218519 w 569710"/>
                <a:gd name="connsiteY90" fmla="*/ 607902 h 623707"/>
                <a:gd name="connsiteX91" fmla="*/ 218519 w 569710"/>
                <a:gd name="connsiteY91" fmla="*/ 602318 h 623707"/>
                <a:gd name="connsiteX92" fmla="*/ 210890 w 569710"/>
                <a:gd name="connsiteY92" fmla="*/ 601295 h 623707"/>
                <a:gd name="connsiteX93" fmla="*/ 210890 w 569710"/>
                <a:gd name="connsiteY93" fmla="*/ 595712 h 623707"/>
                <a:gd name="connsiteX94" fmla="*/ 203261 w 569710"/>
                <a:gd name="connsiteY94" fmla="*/ 594689 h 623707"/>
                <a:gd name="connsiteX95" fmla="*/ 203261 w 569710"/>
                <a:gd name="connsiteY95" fmla="*/ 589105 h 623707"/>
                <a:gd name="connsiteX96" fmla="*/ 195631 w 569710"/>
                <a:gd name="connsiteY96" fmla="*/ 588082 h 623707"/>
                <a:gd name="connsiteX97" fmla="*/ 195631 w 569710"/>
                <a:gd name="connsiteY97" fmla="*/ 582499 h 623707"/>
                <a:gd name="connsiteX98" fmla="*/ 188002 w 569710"/>
                <a:gd name="connsiteY98" fmla="*/ 581476 h 623707"/>
                <a:gd name="connsiteX99" fmla="*/ 188002 w 569710"/>
                <a:gd name="connsiteY99" fmla="*/ 575892 h 623707"/>
                <a:gd name="connsiteX100" fmla="*/ 180373 w 569710"/>
                <a:gd name="connsiteY100" fmla="*/ 574869 h 623707"/>
                <a:gd name="connsiteX101" fmla="*/ 180373 w 569710"/>
                <a:gd name="connsiteY101" fmla="*/ 569285 h 623707"/>
                <a:gd name="connsiteX102" fmla="*/ 172744 w 569710"/>
                <a:gd name="connsiteY102" fmla="*/ 568262 h 623707"/>
                <a:gd name="connsiteX103" fmla="*/ 172744 w 569710"/>
                <a:gd name="connsiteY103" fmla="*/ 562679 h 623707"/>
                <a:gd name="connsiteX104" fmla="*/ 165114 w 569710"/>
                <a:gd name="connsiteY104" fmla="*/ 561656 h 623707"/>
                <a:gd name="connsiteX105" fmla="*/ 165114 w 569710"/>
                <a:gd name="connsiteY105" fmla="*/ 556072 h 623707"/>
                <a:gd name="connsiteX106" fmla="*/ 157485 w 569710"/>
                <a:gd name="connsiteY106" fmla="*/ 555049 h 623707"/>
                <a:gd name="connsiteX107" fmla="*/ 157485 w 569710"/>
                <a:gd name="connsiteY107" fmla="*/ 549466 h 623707"/>
                <a:gd name="connsiteX108" fmla="*/ 149855 w 569710"/>
                <a:gd name="connsiteY108" fmla="*/ 548443 h 623707"/>
                <a:gd name="connsiteX109" fmla="*/ 149855 w 569710"/>
                <a:gd name="connsiteY109" fmla="*/ 542859 h 623707"/>
                <a:gd name="connsiteX110" fmla="*/ 142226 w 569710"/>
                <a:gd name="connsiteY110" fmla="*/ 541836 h 623707"/>
                <a:gd name="connsiteX111" fmla="*/ 142226 w 569710"/>
                <a:gd name="connsiteY111" fmla="*/ 536253 h 623707"/>
                <a:gd name="connsiteX112" fmla="*/ 134597 w 569710"/>
                <a:gd name="connsiteY112" fmla="*/ 535230 h 623707"/>
                <a:gd name="connsiteX113" fmla="*/ 134597 w 569710"/>
                <a:gd name="connsiteY113" fmla="*/ 529646 h 623707"/>
                <a:gd name="connsiteX114" fmla="*/ 126968 w 569710"/>
                <a:gd name="connsiteY114" fmla="*/ 528623 h 623707"/>
                <a:gd name="connsiteX115" fmla="*/ 126968 w 569710"/>
                <a:gd name="connsiteY115" fmla="*/ 523040 h 623707"/>
                <a:gd name="connsiteX116" fmla="*/ 119338 w 569710"/>
                <a:gd name="connsiteY116" fmla="*/ 522016 h 623707"/>
                <a:gd name="connsiteX117" fmla="*/ 119338 w 569710"/>
                <a:gd name="connsiteY117" fmla="*/ 516433 h 623707"/>
                <a:gd name="connsiteX118" fmla="*/ 111709 w 569710"/>
                <a:gd name="connsiteY118" fmla="*/ 515410 h 623707"/>
                <a:gd name="connsiteX119" fmla="*/ 111709 w 569710"/>
                <a:gd name="connsiteY119" fmla="*/ 509826 h 623707"/>
                <a:gd name="connsiteX120" fmla="*/ 104080 w 569710"/>
                <a:gd name="connsiteY120" fmla="*/ 508803 h 623707"/>
                <a:gd name="connsiteX121" fmla="*/ 104080 w 569710"/>
                <a:gd name="connsiteY121" fmla="*/ 503220 h 623707"/>
                <a:gd name="connsiteX122" fmla="*/ 96450 w 569710"/>
                <a:gd name="connsiteY122" fmla="*/ 502197 h 623707"/>
                <a:gd name="connsiteX123" fmla="*/ 96450 w 569710"/>
                <a:gd name="connsiteY123" fmla="*/ 496613 h 623707"/>
                <a:gd name="connsiteX124" fmla="*/ 88821 w 569710"/>
                <a:gd name="connsiteY124" fmla="*/ 495590 h 623707"/>
                <a:gd name="connsiteX125" fmla="*/ 88821 w 569710"/>
                <a:gd name="connsiteY125" fmla="*/ 490006 h 623707"/>
                <a:gd name="connsiteX126" fmla="*/ 81191 w 569710"/>
                <a:gd name="connsiteY126" fmla="*/ 488983 h 623707"/>
                <a:gd name="connsiteX127" fmla="*/ 81191 w 569710"/>
                <a:gd name="connsiteY127" fmla="*/ 483400 h 623707"/>
                <a:gd name="connsiteX128" fmla="*/ 73562 w 569710"/>
                <a:gd name="connsiteY128" fmla="*/ 482377 h 623707"/>
                <a:gd name="connsiteX129" fmla="*/ 73562 w 569710"/>
                <a:gd name="connsiteY129" fmla="*/ 476793 h 623707"/>
                <a:gd name="connsiteX130" fmla="*/ 65933 w 569710"/>
                <a:gd name="connsiteY130" fmla="*/ 475770 h 623707"/>
                <a:gd name="connsiteX131" fmla="*/ 65933 w 569710"/>
                <a:gd name="connsiteY131" fmla="*/ 470187 h 623707"/>
                <a:gd name="connsiteX132" fmla="*/ 58304 w 569710"/>
                <a:gd name="connsiteY132" fmla="*/ 469164 h 623707"/>
                <a:gd name="connsiteX133" fmla="*/ 58304 w 569710"/>
                <a:gd name="connsiteY133" fmla="*/ 463580 h 623707"/>
                <a:gd name="connsiteX134" fmla="*/ 50674 w 569710"/>
                <a:gd name="connsiteY134" fmla="*/ 462557 h 623707"/>
                <a:gd name="connsiteX135" fmla="*/ 50674 w 569710"/>
                <a:gd name="connsiteY135" fmla="*/ 456973 h 623707"/>
                <a:gd name="connsiteX136" fmla="*/ 43045 w 569710"/>
                <a:gd name="connsiteY136" fmla="*/ 455950 h 623707"/>
                <a:gd name="connsiteX137" fmla="*/ 43045 w 569710"/>
                <a:gd name="connsiteY137" fmla="*/ 450367 h 623707"/>
                <a:gd name="connsiteX138" fmla="*/ 35416 w 569710"/>
                <a:gd name="connsiteY138" fmla="*/ 449344 h 623707"/>
                <a:gd name="connsiteX139" fmla="*/ 35416 w 569710"/>
                <a:gd name="connsiteY139" fmla="*/ 443760 h 623707"/>
                <a:gd name="connsiteX140" fmla="*/ 27786 w 569710"/>
                <a:gd name="connsiteY140" fmla="*/ 442737 h 623707"/>
                <a:gd name="connsiteX141" fmla="*/ 27786 w 569710"/>
                <a:gd name="connsiteY141" fmla="*/ 437154 h 623707"/>
                <a:gd name="connsiteX142" fmla="*/ 20157 w 569710"/>
                <a:gd name="connsiteY142" fmla="*/ 436131 h 623707"/>
                <a:gd name="connsiteX143" fmla="*/ 20157 w 569710"/>
                <a:gd name="connsiteY143" fmla="*/ 430547 h 623707"/>
                <a:gd name="connsiteX144" fmla="*/ 12528 w 569710"/>
                <a:gd name="connsiteY144" fmla="*/ 429524 h 623707"/>
                <a:gd name="connsiteX145" fmla="*/ 12528 w 569710"/>
                <a:gd name="connsiteY145" fmla="*/ 423941 h 623707"/>
                <a:gd name="connsiteX146" fmla="*/ 4898 w 569710"/>
                <a:gd name="connsiteY146" fmla="*/ 422918 h 623707"/>
                <a:gd name="connsiteX147" fmla="*/ 4898 w 569710"/>
                <a:gd name="connsiteY147" fmla="*/ 325604 h 623707"/>
                <a:gd name="connsiteX148" fmla="*/ 44296 w 569710"/>
                <a:gd name="connsiteY148" fmla="*/ 333331 h 623707"/>
                <a:gd name="connsiteX149" fmla="*/ 88747 w 569710"/>
                <a:gd name="connsiteY149" fmla="*/ 336009 h 623707"/>
                <a:gd name="connsiteX150" fmla="*/ 99645 w 569710"/>
                <a:gd name="connsiteY150" fmla="*/ 334310 h 623707"/>
                <a:gd name="connsiteX151" fmla="*/ 100145 w 569710"/>
                <a:gd name="connsiteY151" fmla="*/ 330268 h 623707"/>
                <a:gd name="connsiteX152" fmla="*/ 91552 w 569710"/>
                <a:gd name="connsiteY152" fmla="*/ 331438 h 623707"/>
                <a:gd name="connsiteX153" fmla="*/ 92515 w 569710"/>
                <a:gd name="connsiteY153" fmla="*/ 323661 h 623707"/>
                <a:gd name="connsiteX154" fmla="*/ 83923 w 569710"/>
                <a:gd name="connsiteY154" fmla="*/ 324831 h 623707"/>
                <a:gd name="connsiteX155" fmla="*/ 84886 w 569710"/>
                <a:gd name="connsiteY155" fmla="*/ 317054 h 623707"/>
                <a:gd name="connsiteX156" fmla="*/ 76293 w 569710"/>
                <a:gd name="connsiteY156" fmla="*/ 318224 h 623707"/>
                <a:gd name="connsiteX157" fmla="*/ 77256 w 569710"/>
                <a:gd name="connsiteY157" fmla="*/ 310448 h 623707"/>
                <a:gd name="connsiteX158" fmla="*/ 68664 w 569710"/>
                <a:gd name="connsiteY158" fmla="*/ 311618 h 623707"/>
                <a:gd name="connsiteX159" fmla="*/ 69627 w 569710"/>
                <a:gd name="connsiteY159" fmla="*/ 303841 h 623707"/>
                <a:gd name="connsiteX160" fmla="*/ 61035 w 569710"/>
                <a:gd name="connsiteY160" fmla="*/ 305011 h 623707"/>
                <a:gd name="connsiteX161" fmla="*/ 61998 w 569710"/>
                <a:gd name="connsiteY161" fmla="*/ 297235 h 623707"/>
                <a:gd name="connsiteX162" fmla="*/ 53406 w 569710"/>
                <a:gd name="connsiteY162" fmla="*/ 298405 h 623707"/>
                <a:gd name="connsiteX163" fmla="*/ 54369 w 569710"/>
                <a:gd name="connsiteY163" fmla="*/ 290628 h 623707"/>
                <a:gd name="connsiteX164" fmla="*/ 45776 w 569710"/>
                <a:gd name="connsiteY164" fmla="*/ 291798 h 623707"/>
                <a:gd name="connsiteX165" fmla="*/ 46739 w 569710"/>
                <a:gd name="connsiteY165" fmla="*/ 284021 h 623707"/>
                <a:gd name="connsiteX166" fmla="*/ 38147 w 569710"/>
                <a:gd name="connsiteY166" fmla="*/ 285191 h 623707"/>
                <a:gd name="connsiteX167" fmla="*/ 39110 w 569710"/>
                <a:gd name="connsiteY167" fmla="*/ 277415 h 623707"/>
                <a:gd name="connsiteX168" fmla="*/ 30518 w 569710"/>
                <a:gd name="connsiteY168" fmla="*/ 278585 h 623707"/>
                <a:gd name="connsiteX169" fmla="*/ 31481 w 569710"/>
                <a:gd name="connsiteY169" fmla="*/ 270808 h 623707"/>
                <a:gd name="connsiteX170" fmla="*/ 22888 w 569710"/>
                <a:gd name="connsiteY170" fmla="*/ 271978 h 623707"/>
                <a:gd name="connsiteX171" fmla="*/ 23851 w 569710"/>
                <a:gd name="connsiteY171" fmla="*/ 264202 h 623707"/>
                <a:gd name="connsiteX172" fmla="*/ 15259 w 569710"/>
                <a:gd name="connsiteY172" fmla="*/ 265372 h 623707"/>
                <a:gd name="connsiteX173" fmla="*/ 16222 w 569710"/>
                <a:gd name="connsiteY173" fmla="*/ 257595 h 623707"/>
                <a:gd name="connsiteX174" fmla="*/ 7630 w 569710"/>
                <a:gd name="connsiteY174" fmla="*/ 258765 h 623707"/>
                <a:gd name="connsiteX175" fmla="*/ 8593 w 569710"/>
                <a:gd name="connsiteY175" fmla="*/ 250989 h 623707"/>
                <a:gd name="connsiteX176" fmla="*/ 0 w 569710"/>
                <a:gd name="connsiteY176" fmla="*/ 252159 h 6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569710" h="623707">
                  <a:moveTo>
                    <a:pt x="31214" y="0"/>
                  </a:moveTo>
                  <a:lnTo>
                    <a:pt x="266238" y="0"/>
                  </a:lnTo>
                  <a:lnTo>
                    <a:pt x="266238" y="6606"/>
                  </a:lnTo>
                  <a:lnTo>
                    <a:pt x="273868" y="6606"/>
                  </a:lnTo>
                  <a:lnTo>
                    <a:pt x="273868" y="13213"/>
                  </a:lnTo>
                  <a:lnTo>
                    <a:pt x="281497" y="13213"/>
                  </a:lnTo>
                  <a:lnTo>
                    <a:pt x="281497" y="19819"/>
                  </a:lnTo>
                  <a:lnTo>
                    <a:pt x="289126" y="19819"/>
                  </a:lnTo>
                  <a:lnTo>
                    <a:pt x="289126" y="26426"/>
                  </a:lnTo>
                  <a:lnTo>
                    <a:pt x="296756" y="26426"/>
                  </a:lnTo>
                  <a:lnTo>
                    <a:pt x="296756" y="33032"/>
                  </a:lnTo>
                  <a:lnTo>
                    <a:pt x="304385" y="33032"/>
                  </a:lnTo>
                  <a:lnTo>
                    <a:pt x="304385" y="39639"/>
                  </a:lnTo>
                  <a:lnTo>
                    <a:pt x="312014" y="39639"/>
                  </a:lnTo>
                  <a:lnTo>
                    <a:pt x="312014" y="46246"/>
                  </a:lnTo>
                  <a:lnTo>
                    <a:pt x="319644" y="46246"/>
                  </a:lnTo>
                  <a:lnTo>
                    <a:pt x="319644" y="52852"/>
                  </a:lnTo>
                  <a:lnTo>
                    <a:pt x="327273" y="52852"/>
                  </a:lnTo>
                  <a:lnTo>
                    <a:pt x="327273" y="59459"/>
                  </a:lnTo>
                  <a:lnTo>
                    <a:pt x="334902" y="59459"/>
                  </a:lnTo>
                  <a:lnTo>
                    <a:pt x="334902" y="66065"/>
                  </a:lnTo>
                  <a:lnTo>
                    <a:pt x="342531" y="66065"/>
                  </a:lnTo>
                  <a:lnTo>
                    <a:pt x="342531" y="72672"/>
                  </a:lnTo>
                  <a:lnTo>
                    <a:pt x="350161" y="72672"/>
                  </a:lnTo>
                  <a:lnTo>
                    <a:pt x="350161" y="79279"/>
                  </a:lnTo>
                  <a:lnTo>
                    <a:pt x="357790" y="79279"/>
                  </a:lnTo>
                  <a:lnTo>
                    <a:pt x="357790" y="85885"/>
                  </a:lnTo>
                  <a:lnTo>
                    <a:pt x="365420" y="85885"/>
                  </a:lnTo>
                  <a:lnTo>
                    <a:pt x="365420" y="92492"/>
                  </a:lnTo>
                  <a:lnTo>
                    <a:pt x="373049" y="92492"/>
                  </a:lnTo>
                  <a:lnTo>
                    <a:pt x="373049" y="99098"/>
                  </a:lnTo>
                  <a:lnTo>
                    <a:pt x="380678" y="99098"/>
                  </a:lnTo>
                  <a:lnTo>
                    <a:pt x="380678" y="105705"/>
                  </a:lnTo>
                  <a:lnTo>
                    <a:pt x="388308" y="105705"/>
                  </a:lnTo>
                  <a:lnTo>
                    <a:pt x="388308" y="112312"/>
                  </a:lnTo>
                  <a:lnTo>
                    <a:pt x="395937" y="112312"/>
                  </a:lnTo>
                  <a:lnTo>
                    <a:pt x="395937" y="118918"/>
                  </a:lnTo>
                  <a:lnTo>
                    <a:pt x="403566" y="118918"/>
                  </a:lnTo>
                  <a:lnTo>
                    <a:pt x="403566" y="125525"/>
                  </a:lnTo>
                  <a:lnTo>
                    <a:pt x="411195" y="125525"/>
                  </a:lnTo>
                  <a:lnTo>
                    <a:pt x="411195" y="132131"/>
                  </a:lnTo>
                  <a:lnTo>
                    <a:pt x="418825" y="132131"/>
                  </a:lnTo>
                  <a:lnTo>
                    <a:pt x="418825" y="138738"/>
                  </a:lnTo>
                  <a:lnTo>
                    <a:pt x="426454" y="138738"/>
                  </a:lnTo>
                  <a:lnTo>
                    <a:pt x="426454" y="145344"/>
                  </a:lnTo>
                  <a:lnTo>
                    <a:pt x="434084" y="145344"/>
                  </a:lnTo>
                  <a:lnTo>
                    <a:pt x="434084" y="151951"/>
                  </a:lnTo>
                  <a:lnTo>
                    <a:pt x="441713" y="151951"/>
                  </a:lnTo>
                  <a:lnTo>
                    <a:pt x="441713" y="158558"/>
                  </a:lnTo>
                  <a:lnTo>
                    <a:pt x="449342" y="158558"/>
                  </a:lnTo>
                  <a:lnTo>
                    <a:pt x="449342" y="165164"/>
                  </a:lnTo>
                  <a:lnTo>
                    <a:pt x="456971" y="165164"/>
                  </a:lnTo>
                  <a:lnTo>
                    <a:pt x="456971" y="171771"/>
                  </a:lnTo>
                  <a:lnTo>
                    <a:pt x="464601" y="171771"/>
                  </a:lnTo>
                  <a:lnTo>
                    <a:pt x="464601" y="178377"/>
                  </a:lnTo>
                  <a:lnTo>
                    <a:pt x="472230" y="178377"/>
                  </a:lnTo>
                  <a:lnTo>
                    <a:pt x="472230" y="184984"/>
                  </a:lnTo>
                  <a:lnTo>
                    <a:pt x="479859" y="184984"/>
                  </a:lnTo>
                  <a:lnTo>
                    <a:pt x="479859" y="191591"/>
                  </a:lnTo>
                  <a:lnTo>
                    <a:pt x="487489" y="191591"/>
                  </a:lnTo>
                  <a:lnTo>
                    <a:pt x="487489" y="198197"/>
                  </a:lnTo>
                  <a:lnTo>
                    <a:pt x="495118" y="198197"/>
                  </a:lnTo>
                  <a:lnTo>
                    <a:pt x="495118" y="204804"/>
                  </a:lnTo>
                  <a:lnTo>
                    <a:pt x="502748" y="204804"/>
                  </a:lnTo>
                  <a:lnTo>
                    <a:pt x="502748" y="211410"/>
                  </a:lnTo>
                  <a:lnTo>
                    <a:pt x="510377" y="211410"/>
                  </a:lnTo>
                  <a:lnTo>
                    <a:pt x="510377" y="218017"/>
                  </a:lnTo>
                  <a:lnTo>
                    <a:pt x="518006" y="218017"/>
                  </a:lnTo>
                  <a:lnTo>
                    <a:pt x="518006" y="224623"/>
                  </a:lnTo>
                  <a:lnTo>
                    <a:pt x="525635" y="224623"/>
                  </a:lnTo>
                  <a:lnTo>
                    <a:pt x="525635" y="231230"/>
                  </a:lnTo>
                  <a:lnTo>
                    <a:pt x="533265" y="231230"/>
                  </a:lnTo>
                  <a:lnTo>
                    <a:pt x="533265" y="237837"/>
                  </a:lnTo>
                  <a:lnTo>
                    <a:pt x="540894" y="237837"/>
                  </a:lnTo>
                  <a:lnTo>
                    <a:pt x="540894" y="244443"/>
                  </a:lnTo>
                  <a:lnTo>
                    <a:pt x="548524" y="244443"/>
                  </a:lnTo>
                  <a:lnTo>
                    <a:pt x="548524" y="251050"/>
                  </a:lnTo>
                  <a:lnTo>
                    <a:pt x="556153" y="251050"/>
                  </a:lnTo>
                  <a:lnTo>
                    <a:pt x="556153" y="257656"/>
                  </a:lnTo>
                  <a:lnTo>
                    <a:pt x="563782" y="257656"/>
                  </a:lnTo>
                  <a:lnTo>
                    <a:pt x="563782" y="264263"/>
                  </a:lnTo>
                  <a:lnTo>
                    <a:pt x="569710" y="264263"/>
                  </a:lnTo>
                  <a:lnTo>
                    <a:pt x="569710" y="514458"/>
                  </a:lnTo>
                  <a:cubicBezTo>
                    <a:pt x="569710" y="574795"/>
                    <a:pt x="520798" y="623707"/>
                    <a:pt x="460461" y="623707"/>
                  </a:cubicBezTo>
                  <a:lnTo>
                    <a:pt x="241408" y="623707"/>
                  </a:lnTo>
                  <a:lnTo>
                    <a:pt x="241408" y="622138"/>
                  </a:lnTo>
                  <a:lnTo>
                    <a:pt x="233778" y="621115"/>
                  </a:lnTo>
                  <a:lnTo>
                    <a:pt x="233778" y="615532"/>
                  </a:lnTo>
                  <a:lnTo>
                    <a:pt x="226149" y="614509"/>
                  </a:lnTo>
                  <a:lnTo>
                    <a:pt x="226149" y="608925"/>
                  </a:lnTo>
                  <a:lnTo>
                    <a:pt x="218519" y="607902"/>
                  </a:lnTo>
                  <a:lnTo>
                    <a:pt x="218519" y="602318"/>
                  </a:lnTo>
                  <a:lnTo>
                    <a:pt x="210890" y="601295"/>
                  </a:lnTo>
                  <a:lnTo>
                    <a:pt x="210890" y="595712"/>
                  </a:lnTo>
                  <a:lnTo>
                    <a:pt x="203261" y="594689"/>
                  </a:lnTo>
                  <a:lnTo>
                    <a:pt x="203261" y="589105"/>
                  </a:lnTo>
                  <a:lnTo>
                    <a:pt x="195631" y="588082"/>
                  </a:lnTo>
                  <a:lnTo>
                    <a:pt x="195631" y="582499"/>
                  </a:lnTo>
                  <a:lnTo>
                    <a:pt x="188002" y="581476"/>
                  </a:lnTo>
                  <a:lnTo>
                    <a:pt x="188002" y="575892"/>
                  </a:lnTo>
                  <a:lnTo>
                    <a:pt x="180373" y="574869"/>
                  </a:lnTo>
                  <a:lnTo>
                    <a:pt x="180373" y="569285"/>
                  </a:lnTo>
                  <a:lnTo>
                    <a:pt x="172744" y="568262"/>
                  </a:lnTo>
                  <a:lnTo>
                    <a:pt x="172744" y="562679"/>
                  </a:lnTo>
                  <a:lnTo>
                    <a:pt x="165114" y="561656"/>
                  </a:lnTo>
                  <a:lnTo>
                    <a:pt x="165114" y="556072"/>
                  </a:lnTo>
                  <a:lnTo>
                    <a:pt x="157485" y="555049"/>
                  </a:lnTo>
                  <a:lnTo>
                    <a:pt x="157485" y="549466"/>
                  </a:lnTo>
                  <a:lnTo>
                    <a:pt x="149855" y="548443"/>
                  </a:lnTo>
                  <a:lnTo>
                    <a:pt x="149855" y="542859"/>
                  </a:lnTo>
                  <a:lnTo>
                    <a:pt x="142226" y="541836"/>
                  </a:lnTo>
                  <a:lnTo>
                    <a:pt x="142226" y="536253"/>
                  </a:lnTo>
                  <a:lnTo>
                    <a:pt x="134597" y="535230"/>
                  </a:lnTo>
                  <a:lnTo>
                    <a:pt x="134597" y="529646"/>
                  </a:lnTo>
                  <a:lnTo>
                    <a:pt x="126968" y="528623"/>
                  </a:lnTo>
                  <a:lnTo>
                    <a:pt x="126968" y="523040"/>
                  </a:lnTo>
                  <a:lnTo>
                    <a:pt x="119338" y="522016"/>
                  </a:lnTo>
                  <a:lnTo>
                    <a:pt x="119338" y="516433"/>
                  </a:lnTo>
                  <a:lnTo>
                    <a:pt x="111709" y="515410"/>
                  </a:lnTo>
                  <a:lnTo>
                    <a:pt x="111709" y="509826"/>
                  </a:lnTo>
                  <a:lnTo>
                    <a:pt x="104080" y="508803"/>
                  </a:lnTo>
                  <a:lnTo>
                    <a:pt x="104080" y="503220"/>
                  </a:lnTo>
                  <a:lnTo>
                    <a:pt x="96450" y="502197"/>
                  </a:lnTo>
                  <a:lnTo>
                    <a:pt x="96450" y="496613"/>
                  </a:lnTo>
                  <a:lnTo>
                    <a:pt x="88821" y="495590"/>
                  </a:lnTo>
                  <a:lnTo>
                    <a:pt x="88821" y="490006"/>
                  </a:lnTo>
                  <a:lnTo>
                    <a:pt x="81191" y="488983"/>
                  </a:lnTo>
                  <a:lnTo>
                    <a:pt x="81191" y="483400"/>
                  </a:lnTo>
                  <a:lnTo>
                    <a:pt x="73562" y="482377"/>
                  </a:lnTo>
                  <a:lnTo>
                    <a:pt x="73562" y="476793"/>
                  </a:lnTo>
                  <a:lnTo>
                    <a:pt x="65933" y="475770"/>
                  </a:lnTo>
                  <a:lnTo>
                    <a:pt x="65933" y="470187"/>
                  </a:lnTo>
                  <a:lnTo>
                    <a:pt x="58304" y="469164"/>
                  </a:lnTo>
                  <a:lnTo>
                    <a:pt x="58304" y="463580"/>
                  </a:lnTo>
                  <a:lnTo>
                    <a:pt x="50674" y="462557"/>
                  </a:lnTo>
                  <a:lnTo>
                    <a:pt x="50674" y="456973"/>
                  </a:lnTo>
                  <a:lnTo>
                    <a:pt x="43045" y="455950"/>
                  </a:lnTo>
                  <a:lnTo>
                    <a:pt x="43045" y="450367"/>
                  </a:lnTo>
                  <a:lnTo>
                    <a:pt x="35416" y="449344"/>
                  </a:lnTo>
                  <a:lnTo>
                    <a:pt x="35416" y="443760"/>
                  </a:lnTo>
                  <a:lnTo>
                    <a:pt x="27786" y="442737"/>
                  </a:lnTo>
                  <a:lnTo>
                    <a:pt x="27786" y="437154"/>
                  </a:lnTo>
                  <a:lnTo>
                    <a:pt x="20157" y="436131"/>
                  </a:lnTo>
                  <a:lnTo>
                    <a:pt x="20157" y="430547"/>
                  </a:lnTo>
                  <a:lnTo>
                    <a:pt x="12528" y="429524"/>
                  </a:lnTo>
                  <a:lnTo>
                    <a:pt x="12528" y="423941"/>
                  </a:lnTo>
                  <a:lnTo>
                    <a:pt x="4898" y="422918"/>
                  </a:lnTo>
                  <a:lnTo>
                    <a:pt x="4898" y="325604"/>
                  </a:lnTo>
                  <a:cubicBezTo>
                    <a:pt x="19217" y="328983"/>
                    <a:pt x="32349" y="331558"/>
                    <a:pt x="44296" y="333331"/>
                  </a:cubicBezTo>
                  <a:cubicBezTo>
                    <a:pt x="56245" y="335102"/>
                    <a:pt x="71062" y="335994"/>
                    <a:pt x="88747" y="336009"/>
                  </a:cubicBezTo>
                  <a:lnTo>
                    <a:pt x="99645" y="334310"/>
                  </a:lnTo>
                  <a:lnTo>
                    <a:pt x="100145" y="330268"/>
                  </a:lnTo>
                  <a:lnTo>
                    <a:pt x="91552" y="331438"/>
                  </a:lnTo>
                  <a:lnTo>
                    <a:pt x="92515" y="323661"/>
                  </a:lnTo>
                  <a:lnTo>
                    <a:pt x="83923" y="324831"/>
                  </a:lnTo>
                  <a:lnTo>
                    <a:pt x="84886" y="317054"/>
                  </a:lnTo>
                  <a:lnTo>
                    <a:pt x="76293" y="318224"/>
                  </a:lnTo>
                  <a:lnTo>
                    <a:pt x="77256" y="310448"/>
                  </a:lnTo>
                  <a:lnTo>
                    <a:pt x="68664" y="311618"/>
                  </a:lnTo>
                  <a:lnTo>
                    <a:pt x="69627" y="303841"/>
                  </a:lnTo>
                  <a:lnTo>
                    <a:pt x="61035" y="305011"/>
                  </a:lnTo>
                  <a:lnTo>
                    <a:pt x="61998" y="297235"/>
                  </a:lnTo>
                  <a:lnTo>
                    <a:pt x="53406" y="298405"/>
                  </a:lnTo>
                  <a:lnTo>
                    <a:pt x="54369" y="290628"/>
                  </a:lnTo>
                  <a:lnTo>
                    <a:pt x="45776" y="291798"/>
                  </a:lnTo>
                  <a:lnTo>
                    <a:pt x="46739" y="284021"/>
                  </a:lnTo>
                  <a:lnTo>
                    <a:pt x="38147" y="285191"/>
                  </a:lnTo>
                  <a:lnTo>
                    <a:pt x="39110" y="277415"/>
                  </a:lnTo>
                  <a:lnTo>
                    <a:pt x="30518" y="278585"/>
                  </a:lnTo>
                  <a:lnTo>
                    <a:pt x="31481" y="270808"/>
                  </a:lnTo>
                  <a:lnTo>
                    <a:pt x="22888" y="271978"/>
                  </a:lnTo>
                  <a:lnTo>
                    <a:pt x="23851" y="264202"/>
                  </a:lnTo>
                  <a:lnTo>
                    <a:pt x="15259" y="265372"/>
                  </a:lnTo>
                  <a:lnTo>
                    <a:pt x="16222" y="257595"/>
                  </a:lnTo>
                  <a:lnTo>
                    <a:pt x="7630" y="258765"/>
                  </a:lnTo>
                  <a:lnTo>
                    <a:pt x="8593" y="250989"/>
                  </a:lnTo>
                  <a:lnTo>
                    <a:pt x="0" y="252159"/>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701" name="文本框 700">
              <a:extLst>
                <a:ext uri="{FF2B5EF4-FFF2-40B4-BE49-F238E27FC236}">
                  <a16:creationId xmlns:a16="http://schemas.microsoft.com/office/drawing/2014/main" id="{3B012918-54DB-499E-BB1E-14CB063F4408}"/>
                </a:ext>
              </a:extLst>
            </p:cNvPr>
            <p:cNvSpPr txBox="1"/>
            <p:nvPr userDrawn="1"/>
          </p:nvSpPr>
          <p:spPr>
            <a:xfrm>
              <a:off x="5076156" y="-774176"/>
              <a:ext cx="292554" cy="430874"/>
            </a:xfrm>
            <a:custGeom>
              <a:avLst/>
              <a:gdLst/>
              <a:ahLst/>
              <a:cxnLst/>
              <a:rect l="l" t="t" r="r" b="b"/>
              <a:pathLst>
                <a:path w="122930" h="181051">
                  <a:moveTo>
                    <a:pt x="13116" y="0"/>
                  </a:moveTo>
                  <a:lnTo>
                    <a:pt x="111872" y="0"/>
                  </a:lnTo>
                  <a:lnTo>
                    <a:pt x="111872" y="40633"/>
                  </a:lnTo>
                  <a:lnTo>
                    <a:pt x="52464" y="40633"/>
                  </a:lnTo>
                  <a:lnTo>
                    <a:pt x="48092" y="67894"/>
                  </a:lnTo>
                  <a:cubicBezTo>
                    <a:pt x="51098" y="67256"/>
                    <a:pt x="53959" y="66796"/>
                    <a:pt x="56675" y="66512"/>
                  </a:cubicBezTo>
                  <a:cubicBezTo>
                    <a:pt x="59392" y="66228"/>
                    <a:pt x="62446" y="66088"/>
                    <a:pt x="65837" y="66094"/>
                  </a:cubicBezTo>
                  <a:cubicBezTo>
                    <a:pt x="85206" y="66094"/>
                    <a:pt x="99575" y="70723"/>
                    <a:pt x="108946" y="79981"/>
                  </a:cubicBezTo>
                  <a:cubicBezTo>
                    <a:pt x="118317" y="89239"/>
                    <a:pt x="122978" y="103127"/>
                    <a:pt x="122930" y="121643"/>
                  </a:cubicBezTo>
                  <a:cubicBezTo>
                    <a:pt x="122775" y="141671"/>
                    <a:pt x="115756" y="156587"/>
                    <a:pt x="101874" y="166392"/>
                  </a:cubicBezTo>
                  <a:cubicBezTo>
                    <a:pt x="87992" y="176197"/>
                    <a:pt x="68179" y="181083"/>
                    <a:pt x="42434" y="181051"/>
                  </a:cubicBezTo>
                  <a:cubicBezTo>
                    <a:pt x="34371" y="181056"/>
                    <a:pt x="27223" y="180788"/>
                    <a:pt x="20992" y="180247"/>
                  </a:cubicBezTo>
                  <a:cubicBezTo>
                    <a:pt x="14761" y="179706"/>
                    <a:pt x="8450" y="178860"/>
                    <a:pt x="2058" y="177708"/>
                  </a:cubicBezTo>
                  <a:lnTo>
                    <a:pt x="2058" y="136817"/>
                  </a:lnTo>
                  <a:cubicBezTo>
                    <a:pt x="8075" y="138237"/>
                    <a:pt x="13593" y="139319"/>
                    <a:pt x="18613" y="140064"/>
                  </a:cubicBezTo>
                  <a:cubicBezTo>
                    <a:pt x="23634" y="140808"/>
                    <a:pt x="29860" y="141183"/>
                    <a:pt x="37291" y="141189"/>
                  </a:cubicBezTo>
                  <a:cubicBezTo>
                    <a:pt x="46806" y="141392"/>
                    <a:pt x="54779" y="140149"/>
                    <a:pt x="61208" y="137460"/>
                  </a:cubicBezTo>
                  <a:cubicBezTo>
                    <a:pt x="67637" y="134770"/>
                    <a:pt x="70981" y="129412"/>
                    <a:pt x="71238" y="121386"/>
                  </a:cubicBezTo>
                  <a:cubicBezTo>
                    <a:pt x="71216" y="113719"/>
                    <a:pt x="68559" y="108544"/>
                    <a:pt x="63265" y="105859"/>
                  </a:cubicBezTo>
                  <a:cubicBezTo>
                    <a:pt x="57972" y="103175"/>
                    <a:pt x="50171" y="101921"/>
                    <a:pt x="39863" y="102098"/>
                  </a:cubicBezTo>
                  <a:cubicBezTo>
                    <a:pt x="33556" y="102130"/>
                    <a:pt x="26881" y="102516"/>
                    <a:pt x="19835" y="103255"/>
                  </a:cubicBezTo>
                  <a:cubicBezTo>
                    <a:pt x="12790" y="103995"/>
                    <a:pt x="6178" y="104895"/>
                    <a:pt x="0" y="10595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8" name="组合 7">
            <a:extLst>
              <a:ext uri="{FF2B5EF4-FFF2-40B4-BE49-F238E27FC236}">
                <a16:creationId xmlns:a16="http://schemas.microsoft.com/office/drawing/2014/main" id="{325AEA15-41F3-4BB4-9F76-998932AF789F}"/>
              </a:ext>
            </a:extLst>
          </p:cNvPr>
          <p:cNvGrpSpPr>
            <a:grpSpLocks/>
          </p:cNvGrpSpPr>
          <p:nvPr userDrawn="1"/>
        </p:nvGrpSpPr>
        <p:grpSpPr>
          <a:xfrm>
            <a:off x="8459162" y="3232200"/>
            <a:ext cx="797729" cy="797730"/>
            <a:chOff x="8459162" y="-2617486"/>
            <a:chExt cx="797729" cy="797729"/>
          </a:xfrm>
        </p:grpSpPr>
        <p:sp>
          <p:nvSpPr>
            <p:cNvPr id="690" name="矩形: 圆角 689">
              <a:extLst>
                <a:ext uri="{FF2B5EF4-FFF2-40B4-BE49-F238E27FC236}">
                  <a16:creationId xmlns:a16="http://schemas.microsoft.com/office/drawing/2014/main" id="{437FC160-EF16-43BF-8594-FC79FD6B5220}"/>
                </a:ext>
              </a:extLst>
            </p:cNvPr>
            <p:cNvSpPr/>
            <p:nvPr userDrawn="1"/>
          </p:nvSpPr>
          <p:spPr>
            <a:xfrm>
              <a:off x="8459162" y="-2617486"/>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6" name="文本框 695">
              <a:extLst>
                <a:ext uri="{FF2B5EF4-FFF2-40B4-BE49-F238E27FC236}">
                  <a16:creationId xmlns:a16="http://schemas.microsoft.com/office/drawing/2014/main" id="{200886EB-4B97-440C-A44D-079199A79600}"/>
                </a:ext>
              </a:extLst>
            </p:cNvPr>
            <p:cNvSpPr txBox="1"/>
            <p:nvPr userDrawn="1"/>
          </p:nvSpPr>
          <p:spPr>
            <a:xfrm>
              <a:off x="8710072" y="-2449592"/>
              <a:ext cx="546819" cy="629835"/>
            </a:xfrm>
            <a:custGeom>
              <a:avLst/>
              <a:gdLst>
                <a:gd name="connsiteX0" fmla="*/ 110777 w 546819"/>
                <a:gd name="connsiteY0" fmla="*/ 60 h 629835"/>
                <a:gd name="connsiteX1" fmla="*/ 230355 w 546819"/>
                <a:gd name="connsiteY1" fmla="*/ 24925 h 629835"/>
                <a:gd name="connsiteX2" fmla="*/ 235892 w 546819"/>
                <a:gd name="connsiteY2" fmla="*/ 30768 h 629835"/>
                <a:gd name="connsiteX3" fmla="*/ 237985 w 546819"/>
                <a:gd name="connsiteY3" fmla="*/ 31531 h 629835"/>
                <a:gd name="connsiteX4" fmla="*/ 243524 w 546819"/>
                <a:gd name="connsiteY4" fmla="*/ 37376 h 629835"/>
                <a:gd name="connsiteX5" fmla="*/ 245614 w 546819"/>
                <a:gd name="connsiteY5" fmla="*/ 38138 h 629835"/>
                <a:gd name="connsiteX6" fmla="*/ 251151 w 546819"/>
                <a:gd name="connsiteY6" fmla="*/ 43981 h 629835"/>
                <a:gd name="connsiteX7" fmla="*/ 253244 w 546819"/>
                <a:gd name="connsiteY7" fmla="*/ 44744 h 629835"/>
                <a:gd name="connsiteX8" fmla="*/ 258783 w 546819"/>
                <a:gd name="connsiteY8" fmla="*/ 50589 h 629835"/>
                <a:gd name="connsiteX9" fmla="*/ 260873 w 546819"/>
                <a:gd name="connsiteY9" fmla="*/ 51351 h 629835"/>
                <a:gd name="connsiteX10" fmla="*/ 266410 w 546819"/>
                <a:gd name="connsiteY10" fmla="*/ 57194 h 629835"/>
                <a:gd name="connsiteX11" fmla="*/ 268503 w 546819"/>
                <a:gd name="connsiteY11" fmla="*/ 57957 h 629835"/>
                <a:gd name="connsiteX12" fmla="*/ 274043 w 546819"/>
                <a:gd name="connsiteY12" fmla="*/ 63803 h 629835"/>
                <a:gd name="connsiteX13" fmla="*/ 276131 w 546819"/>
                <a:gd name="connsiteY13" fmla="*/ 64564 h 629835"/>
                <a:gd name="connsiteX14" fmla="*/ 281670 w 546819"/>
                <a:gd name="connsiteY14" fmla="*/ 70409 h 629835"/>
                <a:gd name="connsiteX15" fmla="*/ 283760 w 546819"/>
                <a:gd name="connsiteY15" fmla="*/ 71171 h 629835"/>
                <a:gd name="connsiteX16" fmla="*/ 289297 w 546819"/>
                <a:gd name="connsiteY16" fmla="*/ 77014 h 629835"/>
                <a:gd name="connsiteX17" fmla="*/ 291390 w 546819"/>
                <a:gd name="connsiteY17" fmla="*/ 77777 h 629835"/>
                <a:gd name="connsiteX18" fmla="*/ 296929 w 546819"/>
                <a:gd name="connsiteY18" fmla="*/ 83622 h 629835"/>
                <a:gd name="connsiteX19" fmla="*/ 299019 w 546819"/>
                <a:gd name="connsiteY19" fmla="*/ 84384 h 629835"/>
                <a:gd name="connsiteX20" fmla="*/ 304556 w 546819"/>
                <a:gd name="connsiteY20" fmla="*/ 90227 h 629835"/>
                <a:gd name="connsiteX21" fmla="*/ 306649 w 546819"/>
                <a:gd name="connsiteY21" fmla="*/ 90990 h 629835"/>
                <a:gd name="connsiteX22" fmla="*/ 312188 w 546819"/>
                <a:gd name="connsiteY22" fmla="*/ 96835 h 629835"/>
                <a:gd name="connsiteX23" fmla="*/ 314278 w 546819"/>
                <a:gd name="connsiteY23" fmla="*/ 97597 h 629835"/>
                <a:gd name="connsiteX24" fmla="*/ 319816 w 546819"/>
                <a:gd name="connsiteY24" fmla="*/ 103441 h 629835"/>
                <a:gd name="connsiteX25" fmla="*/ 321908 w 546819"/>
                <a:gd name="connsiteY25" fmla="*/ 104204 h 629835"/>
                <a:gd name="connsiteX26" fmla="*/ 327445 w 546819"/>
                <a:gd name="connsiteY26" fmla="*/ 110047 h 629835"/>
                <a:gd name="connsiteX27" fmla="*/ 329537 w 546819"/>
                <a:gd name="connsiteY27" fmla="*/ 110810 h 629835"/>
                <a:gd name="connsiteX28" fmla="*/ 335076 w 546819"/>
                <a:gd name="connsiteY28" fmla="*/ 116655 h 629835"/>
                <a:gd name="connsiteX29" fmla="*/ 337166 w 546819"/>
                <a:gd name="connsiteY29" fmla="*/ 117417 h 629835"/>
                <a:gd name="connsiteX30" fmla="*/ 342703 w 546819"/>
                <a:gd name="connsiteY30" fmla="*/ 123260 h 629835"/>
                <a:gd name="connsiteX31" fmla="*/ 344796 w 546819"/>
                <a:gd name="connsiteY31" fmla="*/ 124023 h 629835"/>
                <a:gd name="connsiteX32" fmla="*/ 350335 w 546819"/>
                <a:gd name="connsiteY32" fmla="*/ 129868 h 629835"/>
                <a:gd name="connsiteX33" fmla="*/ 352425 w 546819"/>
                <a:gd name="connsiteY33" fmla="*/ 130630 h 629835"/>
                <a:gd name="connsiteX34" fmla="*/ 357963 w 546819"/>
                <a:gd name="connsiteY34" fmla="*/ 136473 h 629835"/>
                <a:gd name="connsiteX35" fmla="*/ 360054 w 546819"/>
                <a:gd name="connsiteY35" fmla="*/ 137236 h 629835"/>
                <a:gd name="connsiteX36" fmla="*/ 365593 w 546819"/>
                <a:gd name="connsiteY36" fmla="*/ 143081 h 629835"/>
                <a:gd name="connsiteX37" fmla="*/ 367683 w 546819"/>
                <a:gd name="connsiteY37" fmla="*/ 143843 h 629835"/>
                <a:gd name="connsiteX38" fmla="*/ 373221 w 546819"/>
                <a:gd name="connsiteY38" fmla="*/ 149687 h 629835"/>
                <a:gd name="connsiteX39" fmla="*/ 375313 w 546819"/>
                <a:gd name="connsiteY39" fmla="*/ 150450 h 629835"/>
                <a:gd name="connsiteX40" fmla="*/ 380851 w 546819"/>
                <a:gd name="connsiteY40" fmla="*/ 156293 h 629835"/>
                <a:gd name="connsiteX41" fmla="*/ 382942 w 546819"/>
                <a:gd name="connsiteY41" fmla="*/ 157056 h 629835"/>
                <a:gd name="connsiteX42" fmla="*/ 388481 w 546819"/>
                <a:gd name="connsiteY42" fmla="*/ 162901 h 629835"/>
                <a:gd name="connsiteX43" fmla="*/ 390571 w 546819"/>
                <a:gd name="connsiteY43" fmla="*/ 163663 h 629835"/>
                <a:gd name="connsiteX44" fmla="*/ 396108 w 546819"/>
                <a:gd name="connsiteY44" fmla="*/ 169506 h 629835"/>
                <a:gd name="connsiteX45" fmla="*/ 398201 w 546819"/>
                <a:gd name="connsiteY45" fmla="*/ 170269 h 629835"/>
                <a:gd name="connsiteX46" fmla="*/ 403740 w 546819"/>
                <a:gd name="connsiteY46" fmla="*/ 176114 h 629835"/>
                <a:gd name="connsiteX47" fmla="*/ 405830 w 546819"/>
                <a:gd name="connsiteY47" fmla="*/ 176876 h 629835"/>
                <a:gd name="connsiteX48" fmla="*/ 411367 w 546819"/>
                <a:gd name="connsiteY48" fmla="*/ 182719 h 629835"/>
                <a:gd name="connsiteX49" fmla="*/ 413460 w 546819"/>
                <a:gd name="connsiteY49" fmla="*/ 183482 h 629835"/>
                <a:gd name="connsiteX50" fmla="*/ 418999 w 546819"/>
                <a:gd name="connsiteY50" fmla="*/ 189327 h 629835"/>
                <a:gd name="connsiteX51" fmla="*/ 421089 w 546819"/>
                <a:gd name="connsiteY51" fmla="*/ 190089 h 629835"/>
                <a:gd name="connsiteX52" fmla="*/ 426628 w 546819"/>
                <a:gd name="connsiteY52" fmla="*/ 195934 h 629835"/>
                <a:gd name="connsiteX53" fmla="*/ 428718 w 546819"/>
                <a:gd name="connsiteY53" fmla="*/ 196696 h 629835"/>
                <a:gd name="connsiteX54" fmla="*/ 434255 w 546819"/>
                <a:gd name="connsiteY54" fmla="*/ 202539 h 629835"/>
                <a:gd name="connsiteX55" fmla="*/ 436347 w 546819"/>
                <a:gd name="connsiteY55" fmla="*/ 203302 h 629835"/>
                <a:gd name="connsiteX56" fmla="*/ 441886 w 546819"/>
                <a:gd name="connsiteY56" fmla="*/ 209147 h 629835"/>
                <a:gd name="connsiteX57" fmla="*/ 443976 w 546819"/>
                <a:gd name="connsiteY57" fmla="*/ 209909 h 629835"/>
                <a:gd name="connsiteX58" fmla="*/ 449514 w 546819"/>
                <a:gd name="connsiteY58" fmla="*/ 215753 h 629835"/>
                <a:gd name="connsiteX59" fmla="*/ 451606 w 546819"/>
                <a:gd name="connsiteY59" fmla="*/ 216516 h 629835"/>
                <a:gd name="connsiteX60" fmla="*/ 457143 w 546819"/>
                <a:gd name="connsiteY60" fmla="*/ 222359 h 629835"/>
                <a:gd name="connsiteX61" fmla="*/ 459235 w 546819"/>
                <a:gd name="connsiteY61" fmla="*/ 223122 h 629835"/>
                <a:gd name="connsiteX62" fmla="*/ 464774 w 546819"/>
                <a:gd name="connsiteY62" fmla="*/ 228966 h 629835"/>
                <a:gd name="connsiteX63" fmla="*/ 466865 w 546819"/>
                <a:gd name="connsiteY63" fmla="*/ 229729 h 629835"/>
                <a:gd name="connsiteX64" fmla="*/ 472403 w 546819"/>
                <a:gd name="connsiteY64" fmla="*/ 235572 h 629835"/>
                <a:gd name="connsiteX65" fmla="*/ 474494 w 546819"/>
                <a:gd name="connsiteY65" fmla="*/ 236335 h 629835"/>
                <a:gd name="connsiteX66" fmla="*/ 480033 w 546819"/>
                <a:gd name="connsiteY66" fmla="*/ 242180 h 629835"/>
                <a:gd name="connsiteX67" fmla="*/ 482123 w 546819"/>
                <a:gd name="connsiteY67" fmla="*/ 242942 h 629835"/>
                <a:gd name="connsiteX68" fmla="*/ 487660 w 546819"/>
                <a:gd name="connsiteY68" fmla="*/ 248785 h 629835"/>
                <a:gd name="connsiteX69" fmla="*/ 489753 w 546819"/>
                <a:gd name="connsiteY69" fmla="*/ 249548 h 629835"/>
                <a:gd name="connsiteX70" fmla="*/ 495292 w 546819"/>
                <a:gd name="connsiteY70" fmla="*/ 255393 h 629835"/>
                <a:gd name="connsiteX71" fmla="*/ 497382 w 546819"/>
                <a:gd name="connsiteY71" fmla="*/ 256155 h 629835"/>
                <a:gd name="connsiteX72" fmla="*/ 502921 w 546819"/>
                <a:gd name="connsiteY72" fmla="*/ 262000 h 629835"/>
                <a:gd name="connsiteX73" fmla="*/ 505011 w 546819"/>
                <a:gd name="connsiteY73" fmla="*/ 262762 h 629835"/>
                <a:gd name="connsiteX74" fmla="*/ 510549 w 546819"/>
                <a:gd name="connsiteY74" fmla="*/ 268605 h 629835"/>
                <a:gd name="connsiteX75" fmla="*/ 512640 w 546819"/>
                <a:gd name="connsiteY75" fmla="*/ 269368 h 629835"/>
                <a:gd name="connsiteX76" fmla="*/ 518178 w 546819"/>
                <a:gd name="connsiteY76" fmla="*/ 275212 h 629835"/>
                <a:gd name="connsiteX77" fmla="*/ 520270 w 546819"/>
                <a:gd name="connsiteY77" fmla="*/ 275975 h 629835"/>
                <a:gd name="connsiteX78" fmla="*/ 525807 w 546819"/>
                <a:gd name="connsiteY78" fmla="*/ 281818 h 629835"/>
                <a:gd name="connsiteX79" fmla="*/ 527899 w 546819"/>
                <a:gd name="connsiteY79" fmla="*/ 282581 h 629835"/>
                <a:gd name="connsiteX80" fmla="*/ 533438 w 546819"/>
                <a:gd name="connsiteY80" fmla="*/ 288426 h 629835"/>
                <a:gd name="connsiteX81" fmla="*/ 535528 w 546819"/>
                <a:gd name="connsiteY81" fmla="*/ 289188 h 629835"/>
                <a:gd name="connsiteX82" fmla="*/ 541065 w 546819"/>
                <a:gd name="connsiteY82" fmla="*/ 295031 h 629835"/>
                <a:gd name="connsiteX83" fmla="*/ 543158 w 546819"/>
                <a:gd name="connsiteY83" fmla="*/ 295794 h 629835"/>
                <a:gd name="connsiteX84" fmla="*/ 546819 w 546819"/>
                <a:gd name="connsiteY84" fmla="*/ 299657 h 629835"/>
                <a:gd name="connsiteX85" fmla="*/ 546819 w 546819"/>
                <a:gd name="connsiteY85" fmla="*/ 520586 h 629835"/>
                <a:gd name="connsiteX86" fmla="*/ 437570 w 546819"/>
                <a:gd name="connsiteY86" fmla="*/ 629835 h 629835"/>
                <a:gd name="connsiteX87" fmla="*/ 236510 w 546819"/>
                <a:gd name="connsiteY87" fmla="*/ 629835 h 629835"/>
                <a:gd name="connsiteX88" fmla="*/ 236510 w 546819"/>
                <a:gd name="connsiteY88" fmla="*/ 628364 h 629835"/>
                <a:gd name="connsiteX89" fmla="*/ 228880 w 546819"/>
                <a:gd name="connsiteY89" fmla="*/ 627295 h 629835"/>
                <a:gd name="connsiteX90" fmla="*/ 228880 w 546819"/>
                <a:gd name="connsiteY90" fmla="*/ 621758 h 629835"/>
                <a:gd name="connsiteX91" fmla="*/ 221251 w 546819"/>
                <a:gd name="connsiteY91" fmla="*/ 620689 h 629835"/>
                <a:gd name="connsiteX92" fmla="*/ 221251 w 546819"/>
                <a:gd name="connsiteY92" fmla="*/ 615151 h 629835"/>
                <a:gd name="connsiteX93" fmla="*/ 213621 w 546819"/>
                <a:gd name="connsiteY93" fmla="*/ 614082 h 629835"/>
                <a:gd name="connsiteX94" fmla="*/ 213621 w 546819"/>
                <a:gd name="connsiteY94" fmla="*/ 608544 h 629835"/>
                <a:gd name="connsiteX95" fmla="*/ 205992 w 546819"/>
                <a:gd name="connsiteY95" fmla="*/ 607475 h 629835"/>
                <a:gd name="connsiteX96" fmla="*/ 205992 w 546819"/>
                <a:gd name="connsiteY96" fmla="*/ 601938 h 629835"/>
                <a:gd name="connsiteX97" fmla="*/ 198363 w 546819"/>
                <a:gd name="connsiteY97" fmla="*/ 600869 h 629835"/>
                <a:gd name="connsiteX98" fmla="*/ 198363 w 546819"/>
                <a:gd name="connsiteY98" fmla="*/ 595331 h 629835"/>
                <a:gd name="connsiteX99" fmla="*/ 190734 w 546819"/>
                <a:gd name="connsiteY99" fmla="*/ 594262 h 629835"/>
                <a:gd name="connsiteX100" fmla="*/ 190734 w 546819"/>
                <a:gd name="connsiteY100" fmla="*/ 588724 h 629835"/>
                <a:gd name="connsiteX101" fmla="*/ 183105 w 546819"/>
                <a:gd name="connsiteY101" fmla="*/ 587655 h 629835"/>
                <a:gd name="connsiteX102" fmla="*/ 183105 w 546819"/>
                <a:gd name="connsiteY102" fmla="*/ 582118 h 629835"/>
                <a:gd name="connsiteX103" fmla="*/ 175475 w 546819"/>
                <a:gd name="connsiteY103" fmla="*/ 581049 h 629835"/>
                <a:gd name="connsiteX104" fmla="*/ 175475 w 546819"/>
                <a:gd name="connsiteY104" fmla="*/ 575511 h 629835"/>
                <a:gd name="connsiteX105" fmla="*/ 167846 w 546819"/>
                <a:gd name="connsiteY105" fmla="*/ 574442 h 629835"/>
                <a:gd name="connsiteX106" fmla="*/ 167846 w 546819"/>
                <a:gd name="connsiteY106" fmla="*/ 568905 h 629835"/>
                <a:gd name="connsiteX107" fmla="*/ 160216 w 546819"/>
                <a:gd name="connsiteY107" fmla="*/ 567836 h 629835"/>
                <a:gd name="connsiteX108" fmla="*/ 160216 w 546819"/>
                <a:gd name="connsiteY108" fmla="*/ 562298 h 629835"/>
                <a:gd name="connsiteX109" fmla="*/ 152587 w 546819"/>
                <a:gd name="connsiteY109" fmla="*/ 561229 h 629835"/>
                <a:gd name="connsiteX110" fmla="*/ 152587 w 546819"/>
                <a:gd name="connsiteY110" fmla="*/ 555692 h 629835"/>
                <a:gd name="connsiteX111" fmla="*/ 144958 w 546819"/>
                <a:gd name="connsiteY111" fmla="*/ 554623 h 629835"/>
                <a:gd name="connsiteX112" fmla="*/ 144958 w 546819"/>
                <a:gd name="connsiteY112" fmla="*/ 549085 h 629835"/>
                <a:gd name="connsiteX113" fmla="*/ 137328 w 546819"/>
                <a:gd name="connsiteY113" fmla="*/ 548016 h 629835"/>
                <a:gd name="connsiteX114" fmla="*/ 137328 w 546819"/>
                <a:gd name="connsiteY114" fmla="*/ 542478 h 629835"/>
                <a:gd name="connsiteX115" fmla="*/ 129699 w 546819"/>
                <a:gd name="connsiteY115" fmla="*/ 541409 h 629835"/>
                <a:gd name="connsiteX116" fmla="*/ 129699 w 546819"/>
                <a:gd name="connsiteY116" fmla="*/ 535872 h 629835"/>
                <a:gd name="connsiteX117" fmla="*/ 122070 w 546819"/>
                <a:gd name="connsiteY117" fmla="*/ 534803 h 629835"/>
                <a:gd name="connsiteX118" fmla="*/ 122070 w 546819"/>
                <a:gd name="connsiteY118" fmla="*/ 529265 h 629835"/>
                <a:gd name="connsiteX119" fmla="*/ 114441 w 546819"/>
                <a:gd name="connsiteY119" fmla="*/ 528196 h 629835"/>
                <a:gd name="connsiteX120" fmla="*/ 114441 w 546819"/>
                <a:gd name="connsiteY120" fmla="*/ 522659 h 629835"/>
                <a:gd name="connsiteX121" fmla="*/ 106811 w 546819"/>
                <a:gd name="connsiteY121" fmla="*/ 521590 h 629835"/>
                <a:gd name="connsiteX122" fmla="*/ 106811 w 546819"/>
                <a:gd name="connsiteY122" fmla="*/ 516052 h 629835"/>
                <a:gd name="connsiteX123" fmla="*/ 99182 w 546819"/>
                <a:gd name="connsiteY123" fmla="*/ 514983 h 629835"/>
                <a:gd name="connsiteX124" fmla="*/ 99182 w 546819"/>
                <a:gd name="connsiteY124" fmla="*/ 509446 h 629835"/>
                <a:gd name="connsiteX125" fmla="*/ 91553 w 546819"/>
                <a:gd name="connsiteY125" fmla="*/ 508377 h 629835"/>
                <a:gd name="connsiteX126" fmla="*/ 91553 w 546819"/>
                <a:gd name="connsiteY126" fmla="*/ 502839 h 629835"/>
                <a:gd name="connsiteX127" fmla="*/ 83923 w 546819"/>
                <a:gd name="connsiteY127" fmla="*/ 501770 h 629835"/>
                <a:gd name="connsiteX128" fmla="*/ 83923 w 546819"/>
                <a:gd name="connsiteY128" fmla="*/ 496232 h 629835"/>
                <a:gd name="connsiteX129" fmla="*/ 76294 w 546819"/>
                <a:gd name="connsiteY129" fmla="*/ 495163 h 629835"/>
                <a:gd name="connsiteX130" fmla="*/ 76294 w 546819"/>
                <a:gd name="connsiteY130" fmla="*/ 489626 h 629835"/>
                <a:gd name="connsiteX131" fmla="*/ 68664 w 546819"/>
                <a:gd name="connsiteY131" fmla="*/ 488557 h 629835"/>
                <a:gd name="connsiteX132" fmla="*/ 68664 w 546819"/>
                <a:gd name="connsiteY132" fmla="*/ 483019 h 629835"/>
                <a:gd name="connsiteX133" fmla="*/ 61035 w 546819"/>
                <a:gd name="connsiteY133" fmla="*/ 481950 h 629835"/>
                <a:gd name="connsiteX134" fmla="*/ 61035 w 546819"/>
                <a:gd name="connsiteY134" fmla="*/ 476413 h 629835"/>
                <a:gd name="connsiteX135" fmla="*/ 53405 w 546819"/>
                <a:gd name="connsiteY135" fmla="*/ 475344 h 629835"/>
                <a:gd name="connsiteX136" fmla="*/ 53405 w 546819"/>
                <a:gd name="connsiteY136" fmla="*/ 469806 h 629835"/>
                <a:gd name="connsiteX137" fmla="*/ 45776 w 546819"/>
                <a:gd name="connsiteY137" fmla="*/ 468737 h 629835"/>
                <a:gd name="connsiteX138" fmla="*/ 45776 w 546819"/>
                <a:gd name="connsiteY138" fmla="*/ 463198 h 629835"/>
                <a:gd name="connsiteX139" fmla="*/ 38148 w 546819"/>
                <a:gd name="connsiteY139" fmla="*/ 462130 h 629835"/>
                <a:gd name="connsiteX140" fmla="*/ 38148 w 546819"/>
                <a:gd name="connsiteY140" fmla="*/ 456593 h 629835"/>
                <a:gd name="connsiteX141" fmla="*/ 30518 w 546819"/>
                <a:gd name="connsiteY141" fmla="*/ 455524 h 629835"/>
                <a:gd name="connsiteX142" fmla="*/ 30518 w 546819"/>
                <a:gd name="connsiteY142" fmla="*/ 449986 h 629835"/>
                <a:gd name="connsiteX143" fmla="*/ 22889 w 546819"/>
                <a:gd name="connsiteY143" fmla="*/ 448917 h 629835"/>
                <a:gd name="connsiteX144" fmla="*/ 22889 w 546819"/>
                <a:gd name="connsiteY144" fmla="*/ 443380 h 629835"/>
                <a:gd name="connsiteX145" fmla="*/ 15259 w 546819"/>
                <a:gd name="connsiteY145" fmla="*/ 442311 h 629835"/>
                <a:gd name="connsiteX146" fmla="*/ 15259 w 546819"/>
                <a:gd name="connsiteY146" fmla="*/ 436773 h 629835"/>
                <a:gd name="connsiteX147" fmla="*/ 7630 w 546819"/>
                <a:gd name="connsiteY147" fmla="*/ 435704 h 629835"/>
                <a:gd name="connsiteX148" fmla="*/ 7630 w 546819"/>
                <a:gd name="connsiteY148" fmla="*/ 430167 h 629835"/>
                <a:gd name="connsiteX149" fmla="*/ 0 w 546819"/>
                <a:gd name="connsiteY149" fmla="*/ 429098 h 629835"/>
                <a:gd name="connsiteX150" fmla="*/ 0 w 546819"/>
                <a:gd name="connsiteY150" fmla="*/ 331784 h 629835"/>
                <a:gd name="connsiteX151" fmla="*/ 43606 w 546819"/>
                <a:gd name="connsiteY151" fmla="*/ 339511 h 629835"/>
                <a:gd name="connsiteX152" fmla="*/ 88133 w 546819"/>
                <a:gd name="connsiteY152" fmla="*/ 342189 h 629835"/>
                <a:gd name="connsiteX153" fmla="*/ 134395 w 546819"/>
                <a:gd name="connsiteY153" fmla="*/ 335654 h 629835"/>
                <a:gd name="connsiteX154" fmla="*/ 134395 w 546819"/>
                <a:gd name="connsiteY154" fmla="*/ 329174 h 629835"/>
                <a:gd name="connsiteX155" fmla="*/ 126765 w 546819"/>
                <a:gd name="connsiteY155" fmla="*/ 329174 h 629835"/>
                <a:gd name="connsiteX156" fmla="*/ 126765 w 546819"/>
                <a:gd name="connsiteY156" fmla="*/ 322567 h 629835"/>
                <a:gd name="connsiteX157" fmla="*/ 119136 w 546819"/>
                <a:gd name="connsiteY157" fmla="*/ 322567 h 629835"/>
                <a:gd name="connsiteX158" fmla="*/ 119136 w 546819"/>
                <a:gd name="connsiteY158" fmla="*/ 315961 h 629835"/>
                <a:gd name="connsiteX159" fmla="*/ 111506 w 546819"/>
                <a:gd name="connsiteY159" fmla="*/ 315961 h 629835"/>
                <a:gd name="connsiteX160" fmla="*/ 111506 w 546819"/>
                <a:gd name="connsiteY160" fmla="*/ 309354 h 629835"/>
                <a:gd name="connsiteX161" fmla="*/ 103877 w 546819"/>
                <a:gd name="connsiteY161" fmla="*/ 309354 h 629835"/>
                <a:gd name="connsiteX162" fmla="*/ 103877 w 546819"/>
                <a:gd name="connsiteY162" fmla="*/ 302748 h 629835"/>
                <a:gd name="connsiteX163" fmla="*/ 96247 w 546819"/>
                <a:gd name="connsiteY163" fmla="*/ 302748 h 629835"/>
                <a:gd name="connsiteX164" fmla="*/ 96247 w 546819"/>
                <a:gd name="connsiteY164" fmla="*/ 296141 h 629835"/>
                <a:gd name="connsiteX165" fmla="*/ 88618 w 546819"/>
                <a:gd name="connsiteY165" fmla="*/ 296141 h 629835"/>
                <a:gd name="connsiteX166" fmla="*/ 88618 w 546819"/>
                <a:gd name="connsiteY166" fmla="*/ 289534 h 629835"/>
                <a:gd name="connsiteX167" fmla="*/ 80990 w 546819"/>
                <a:gd name="connsiteY167" fmla="*/ 289534 h 629835"/>
                <a:gd name="connsiteX168" fmla="*/ 80990 w 546819"/>
                <a:gd name="connsiteY168" fmla="*/ 282928 h 629835"/>
                <a:gd name="connsiteX169" fmla="*/ 73360 w 546819"/>
                <a:gd name="connsiteY169" fmla="*/ 282928 h 629835"/>
                <a:gd name="connsiteX170" fmla="*/ 73360 w 546819"/>
                <a:gd name="connsiteY170" fmla="*/ 276321 h 629835"/>
                <a:gd name="connsiteX171" fmla="*/ 65731 w 546819"/>
                <a:gd name="connsiteY171" fmla="*/ 276321 h 629835"/>
                <a:gd name="connsiteX172" fmla="*/ 65731 w 546819"/>
                <a:gd name="connsiteY172" fmla="*/ 269715 h 629835"/>
                <a:gd name="connsiteX173" fmla="*/ 58101 w 546819"/>
                <a:gd name="connsiteY173" fmla="*/ 269715 h 629835"/>
                <a:gd name="connsiteX174" fmla="*/ 58101 w 546819"/>
                <a:gd name="connsiteY174" fmla="*/ 263108 h 629835"/>
                <a:gd name="connsiteX175" fmla="*/ 50472 w 546819"/>
                <a:gd name="connsiteY175" fmla="*/ 263108 h 629835"/>
                <a:gd name="connsiteX176" fmla="*/ 50472 w 546819"/>
                <a:gd name="connsiteY176" fmla="*/ 256502 h 629835"/>
                <a:gd name="connsiteX177" fmla="*/ 42842 w 546819"/>
                <a:gd name="connsiteY177" fmla="*/ 256502 h 629835"/>
                <a:gd name="connsiteX178" fmla="*/ 42842 w 546819"/>
                <a:gd name="connsiteY178" fmla="*/ 168981 h 629835"/>
                <a:gd name="connsiteX179" fmla="*/ 74056 w 546819"/>
                <a:gd name="connsiteY179" fmla="*/ 168981 h 629835"/>
                <a:gd name="connsiteX180" fmla="*/ 89145 w 546819"/>
                <a:gd name="connsiteY180" fmla="*/ 167713 h 629835"/>
                <a:gd name="connsiteX181" fmla="*/ 89145 w 546819"/>
                <a:gd name="connsiteY181" fmla="*/ 162442 h 629835"/>
                <a:gd name="connsiteX182" fmla="*/ 81515 w 546819"/>
                <a:gd name="connsiteY182" fmla="*/ 164177 h 629835"/>
                <a:gd name="connsiteX183" fmla="*/ 81515 w 546819"/>
                <a:gd name="connsiteY183" fmla="*/ 155836 h 629835"/>
                <a:gd name="connsiteX184" fmla="*/ 73886 w 546819"/>
                <a:gd name="connsiteY184" fmla="*/ 157570 h 629835"/>
                <a:gd name="connsiteX185" fmla="*/ 73886 w 546819"/>
                <a:gd name="connsiteY185" fmla="*/ 149229 h 629835"/>
                <a:gd name="connsiteX186" fmla="*/ 66256 w 546819"/>
                <a:gd name="connsiteY186" fmla="*/ 150964 h 629835"/>
                <a:gd name="connsiteX187" fmla="*/ 66256 w 546819"/>
                <a:gd name="connsiteY187" fmla="*/ 142623 h 629835"/>
                <a:gd name="connsiteX188" fmla="*/ 58627 w 546819"/>
                <a:gd name="connsiteY188" fmla="*/ 144357 h 629835"/>
                <a:gd name="connsiteX189" fmla="*/ 58627 w 546819"/>
                <a:gd name="connsiteY189" fmla="*/ 136016 h 629835"/>
                <a:gd name="connsiteX190" fmla="*/ 50999 w 546819"/>
                <a:gd name="connsiteY190" fmla="*/ 137750 h 629835"/>
                <a:gd name="connsiteX191" fmla="*/ 50999 w 546819"/>
                <a:gd name="connsiteY191" fmla="*/ 129409 h 629835"/>
                <a:gd name="connsiteX192" fmla="*/ 43369 w 546819"/>
                <a:gd name="connsiteY192" fmla="*/ 131144 h 629835"/>
                <a:gd name="connsiteX193" fmla="*/ 43369 w 546819"/>
                <a:gd name="connsiteY193" fmla="*/ 122803 h 629835"/>
                <a:gd name="connsiteX194" fmla="*/ 35740 w 546819"/>
                <a:gd name="connsiteY194" fmla="*/ 124537 h 629835"/>
                <a:gd name="connsiteX195" fmla="*/ 35740 w 546819"/>
                <a:gd name="connsiteY195" fmla="*/ 116196 h 629835"/>
                <a:gd name="connsiteX196" fmla="*/ 28110 w 546819"/>
                <a:gd name="connsiteY196" fmla="*/ 117931 h 629835"/>
                <a:gd name="connsiteX197" fmla="*/ 28110 w 546819"/>
                <a:gd name="connsiteY197" fmla="*/ 109590 h 629835"/>
                <a:gd name="connsiteX198" fmla="*/ 20481 w 546819"/>
                <a:gd name="connsiteY198" fmla="*/ 111324 h 629835"/>
                <a:gd name="connsiteX199" fmla="*/ 20481 w 546819"/>
                <a:gd name="connsiteY199" fmla="*/ 102983 h 629835"/>
                <a:gd name="connsiteX200" fmla="*/ 12851 w 546819"/>
                <a:gd name="connsiteY200" fmla="*/ 104718 h 629835"/>
                <a:gd name="connsiteX201" fmla="*/ 12851 w 546819"/>
                <a:gd name="connsiteY201" fmla="*/ 12914 h 629835"/>
                <a:gd name="connsiteX202" fmla="*/ 54929 w 546819"/>
                <a:gd name="connsiteY202" fmla="*/ 4191 h 629835"/>
                <a:gd name="connsiteX203" fmla="*/ 110777 w 546819"/>
                <a:gd name="connsiteY203" fmla="*/ 60 h 6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46819" h="629835">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5"/>
                  </a:lnTo>
                  <a:lnTo>
                    <a:pt x="512640" y="269368"/>
                  </a:lnTo>
                  <a:lnTo>
                    <a:pt x="518178" y="275212"/>
                  </a:lnTo>
                  <a:lnTo>
                    <a:pt x="520270" y="275975"/>
                  </a:lnTo>
                  <a:lnTo>
                    <a:pt x="525807" y="281818"/>
                  </a:lnTo>
                  <a:lnTo>
                    <a:pt x="527899" y="282581"/>
                  </a:lnTo>
                  <a:lnTo>
                    <a:pt x="533438" y="288426"/>
                  </a:lnTo>
                  <a:lnTo>
                    <a:pt x="535528" y="289188"/>
                  </a:lnTo>
                  <a:lnTo>
                    <a:pt x="541065" y="295031"/>
                  </a:lnTo>
                  <a:lnTo>
                    <a:pt x="543158" y="295794"/>
                  </a:lnTo>
                  <a:lnTo>
                    <a:pt x="546819" y="299657"/>
                  </a:lnTo>
                  <a:lnTo>
                    <a:pt x="546819" y="520586"/>
                  </a:lnTo>
                  <a:cubicBezTo>
                    <a:pt x="546819" y="580923"/>
                    <a:pt x="497907" y="629835"/>
                    <a:pt x="437570" y="629835"/>
                  </a:cubicBezTo>
                  <a:lnTo>
                    <a:pt x="236510" y="629835"/>
                  </a:lnTo>
                  <a:lnTo>
                    <a:pt x="236510" y="628364"/>
                  </a:lnTo>
                  <a:lnTo>
                    <a:pt x="228880" y="627295"/>
                  </a:lnTo>
                  <a:lnTo>
                    <a:pt x="228880" y="621758"/>
                  </a:lnTo>
                  <a:lnTo>
                    <a:pt x="221251" y="620689"/>
                  </a:lnTo>
                  <a:lnTo>
                    <a:pt x="221251" y="615151"/>
                  </a:lnTo>
                  <a:lnTo>
                    <a:pt x="213621" y="614082"/>
                  </a:lnTo>
                  <a:lnTo>
                    <a:pt x="213621" y="608544"/>
                  </a:lnTo>
                  <a:lnTo>
                    <a:pt x="205992" y="607475"/>
                  </a:lnTo>
                  <a:lnTo>
                    <a:pt x="205992" y="601938"/>
                  </a:lnTo>
                  <a:lnTo>
                    <a:pt x="198363" y="600869"/>
                  </a:lnTo>
                  <a:lnTo>
                    <a:pt x="198363" y="595331"/>
                  </a:lnTo>
                  <a:lnTo>
                    <a:pt x="190734" y="594262"/>
                  </a:lnTo>
                  <a:lnTo>
                    <a:pt x="190734" y="588724"/>
                  </a:lnTo>
                  <a:lnTo>
                    <a:pt x="183105" y="587655"/>
                  </a:lnTo>
                  <a:lnTo>
                    <a:pt x="183105" y="582118"/>
                  </a:lnTo>
                  <a:lnTo>
                    <a:pt x="175475" y="581049"/>
                  </a:lnTo>
                  <a:lnTo>
                    <a:pt x="175475" y="575511"/>
                  </a:lnTo>
                  <a:lnTo>
                    <a:pt x="167846" y="574442"/>
                  </a:lnTo>
                  <a:lnTo>
                    <a:pt x="167846" y="568905"/>
                  </a:lnTo>
                  <a:lnTo>
                    <a:pt x="160216" y="567836"/>
                  </a:lnTo>
                  <a:lnTo>
                    <a:pt x="160216" y="562298"/>
                  </a:lnTo>
                  <a:lnTo>
                    <a:pt x="152587" y="561229"/>
                  </a:lnTo>
                  <a:lnTo>
                    <a:pt x="152587" y="555692"/>
                  </a:lnTo>
                  <a:lnTo>
                    <a:pt x="144958" y="554623"/>
                  </a:lnTo>
                  <a:lnTo>
                    <a:pt x="144958" y="549085"/>
                  </a:lnTo>
                  <a:lnTo>
                    <a:pt x="137328" y="548016"/>
                  </a:lnTo>
                  <a:lnTo>
                    <a:pt x="137328" y="542478"/>
                  </a:lnTo>
                  <a:lnTo>
                    <a:pt x="129699" y="541409"/>
                  </a:lnTo>
                  <a:lnTo>
                    <a:pt x="129699" y="535872"/>
                  </a:lnTo>
                  <a:lnTo>
                    <a:pt x="122070" y="534803"/>
                  </a:lnTo>
                  <a:lnTo>
                    <a:pt x="122070" y="529265"/>
                  </a:lnTo>
                  <a:lnTo>
                    <a:pt x="114441" y="528196"/>
                  </a:lnTo>
                  <a:lnTo>
                    <a:pt x="114441" y="522659"/>
                  </a:lnTo>
                  <a:lnTo>
                    <a:pt x="106811" y="521590"/>
                  </a:lnTo>
                  <a:lnTo>
                    <a:pt x="106811" y="516052"/>
                  </a:lnTo>
                  <a:lnTo>
                    <a:pt x="99182" y="514983"/>
                  </a:lnTo>
                  <a:lnTo>
                    <a:pt x="99182" y="509446"/>
                  </a:lnTo>
                  <a:lnTo>
                    <a:pt x="91553" y="508377"/>
                  </a:lnTo>
                  <a:lnTo>
                    <a:pt x="91553" y="502839"/>
                  </a:lnTo>
                  <a:lnTo>
                    <a:pt x="83923" y="501770"/>
                  </a:lnTo>
                  <a:lnTo>
                    <a:pt x="83923" y="496232"/>
                  </a:lnTo>
                  <a:lnTo>
                    <a:pt x="76294" y="495163"/>
                  </a:lnTo>
                  <a:lnTo>
                    <a:pt x="76294" y="489626"/>
                  </a:lnTo>
                  <a:lnTo>
                    <a:pt x="68664" y="488557"/>
                  </a:lnTo>
                  <a:lnTo>
                    <a:pt x="68664" y="483019"/>
                  </a:lnTo>
                  <a:lnTo>
                    <a:pt x="61035" y="481950"/>
                  </a:lnTo>
                  <a:lnTo>
                    <a:pt x="61035" y="476413"/>
                  </a:lnTo>
                  <a:lnTo>
                    <a:pt x="53405" y="475344"/>
                  </a:lnTo>
                  <a:lnTo>
                    <a:pt x="53405" y="469806"/>
                  </a:lnTo>
                  <a:lnTo>
                    <a:pt x="45776" y="468737"/>
                  </a:lnTo>
                  <a:lnTo>
                    <a:pt x="45776" y="463198"/>
                  </a:lnTo>
                  <a:lnTo>
                    <a:pt x="38148" y="462130"/>
                  </a:lnTo>
                  <a:lnTo>
                    <a:pt x="38148" y="456593"/>
                  </a:lnTo>
                  <a:lnTo>
                    <a:pt x="30518" y="455524"/>
                  </a:lnTo>
                  <a:lnTo>
                    <a:pt x="30518" y="449986"/>
                  </a:lnTo>
                  <a:lnTo>
                    <a:pt x="22889" y="448917"/>
                  </a:lnTo>
                  <a:lnTo>
                    <a:pt x="22889" y="443380"/>
                  </a:lnTo>
                  <a:lnTo>
                    <a:pt x="15259" y="442311"/>
                  </a:lnTo>
                  <a:lnTo>
                    <a:pt x="15259" y="436773"/>
                  </a:lnTo>
                  <a:lnTo>
                    <a:pt x="7630" y="435704"/>
                  </a:lnTo>
                  <a:lnTo>
                    <a:pt x="7630" y="430167"/>
                  </a:lnTo>
                  <a:lnTo>
                    <a:pt x="0" y="429098"/>
                  </a:lnTo>
                  <a:lnTo>
                    <a:pt x="0" y="331784"/>
                  </a:lnTo>
                  <a:cubicBezTo>
                    <a:pt x="15300" y="335163"/>
                    <a:pt x="29836" y="337738"/>
                    <a:pt x="43606" y="339511"/>
                  </a:cubicBezTo>
                  <a:cubicBezTo>
                    <a:pt x="57378" y="341282"/>
                    <a:pt x="72219" y="342174"/>
                    <a:pt x="88133" y="342189"/>
                  </a:cubicBezTo>
                  <a:lnTo>
                    <a:pt x="134395" y="335654"/>
                  </a:lnTo>
                  <a:lnTo>
                    <a:pt x="134395" y="329174"/>
                  </a:lnTo>
                  <a:lnTo>
                    <a:pt x="126765" y="329174"/>
                  </a:lnTo>
                  <a:lnTo>
                    <a:pt x="126765" y="322567"/>
                  </a:lnTo>
                  <a:lnTo>
                    <a:pt x="119136" y="322567"/>
                  </a:lnTo>
                  <a:lnTo>
                    <a:pt x="119136" y="315961"/>
                  </a:lnTo>
                  <a:lnTo>
                    <a:pt x="111506" y="315961"/>
                  </a:lnTo>
                  <a:lnTo>
                    <a:pt x="111506" y="309354"/>
                  </a:lnTo>
                  <a:lnTo>
                    <a:pt x="103877" y="309354"/>
                  </a:lnTo>
                  <a:lnTo>
                    <a:pt x="103877" y="302748"/>
                  </a:lnTo>
                  <a:lnTo>
                    <a:pt x="96247" y="302748"/>
                  </a:lnTo>
                  <a:lnTo>
                    <a:pt x="96247" y="296141"/>
                  </a:lnTo>
                  <a:lnTo>
                    <a:pt x="88618" y="296141"/>
                  </a:lnTo>
                  <a:lnTo>
                    <a:pt x="88618" y="289534"/>
                  </a:lnTo>
                  <a:lnTo>
                    <a:pt x="80990" y="289534"/>
                  </a:lnTo>
                  <a:lnTo>
                    <a:pt x="80990" y="282928"/>
                  </a:lnTo>
                  <a:lnTo>
                    <a:pt x="73360" y="282928"/>
                  </a:lnTo>
                  <a:lnTo>
                    <a:pt x="73360" y="276321"/>
                  </a:lnTo>
                  <a:lnTo>
                    <a:pt x="65731" y="276321"/>
                  </a:lnTo>
                  <a:lnTo>
                    <a:pt x="65731" y="269715"/>
                  </a:lnTo>
                  <a:lnTo>
                    <a:pt x="58101" y="269715"/>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702" name="文本框 701">
              <a:extLst>
                <a:ext uri="{FF2B5EF4-FFF2-40B4-BE49-F238E27FC236}">
                  <a16:creationId xmlns:a16="http://schemas.microsoft.com/office/drawing/2014/main" id="{853FD323-CA98-404D-ABE3-F4E279F68FB1}"/>
                </a:ext>
              </a:extLst>
            </p:cNvPr>
            <p:cNvSpPr txBox="1"/>
            <p:nvPr userDrawn="1"/>
          </p:nvSpPr>
          <p:spPr>
            <a:xfrm>
              <a:off x="8702443" y="-2456201"/>
              <a:ext cx="288880" cy="437075"/>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9" name="组合 8">
            <a:extLst>
              <a:ext uri="{FF2B5EF4-FFF2-40B4-BE49-F238E27FC236}">
                <a16:creationId xmlns:a16="http://schemas.microsoft.com/office/drawing/2014/main" id="{A4DC9FF7-76EF-471D-B23F-282B199A53EB}"/>
              </a:ext>
            </a:extLst>
          </p:cNvPr>
          <p:cNvGrpSpPr>
            <a:grpSpLocks/>
          </p:cNvGrpSpPr>
          <p:nvPr userDrawn="1"/>
        </p:nvGrpSpPr>
        <p:grpSpPr>
          <a:xfrm>
            <a:off x="8459163" y="4914226"/>
            <a:ext cx="797729" cy="797730"/>
            <a:chOff x="8459162" y="-941802"/>
            <a:chExt cx="797730" cy="797730"/>
          </a:xfrm>
        </p:grpSpPr>
        <p:sp>
          <p:nvSpPr>
            <p:cNvPr id="691" name="矩形: 圆角 690">
              <a:extLst>
                <a:ext uri="{FF2B5EF4-FFF2-40B4-BE49-F238E27FC236}">
                  <a16:creationId xmlns:a16="http://schemas.microsoft.com/office/drawing/2014/main" id="{D230C0AD-35A5-4567-8EBB-440516139C96}"/>
                </a:ext>
              </a:extLst>
            </p:cNvPr>
            <p:cNvSpPr/>
            <p:nvPr userDrawn="1"/>
          </p:nvSpPr>
          <p:spPr>
            <a:xfrm>
              <a:off x="8459162" y="-941802"/>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97" name="文本框 696">
              <a:extLst>
                <a:ext uri="{FF2B5EF4-FFF2-40B4-BE49-F238E27FC236}">
                  <a16:creationId xmlns:a16="http://schemas.microsoft.com/office/drawing/2014/main" id="{A3A022D8-50F1-48C7-BC27-BA5DA0023157}"/>
                </a:ext>
              </a:extLst>
            </p:cNvPr>
            <p:cNvSpPr txBox="1"/>
            <p:nvPr userDrawn="1"/>
          </p:nvSpPr>
          <p:spPr>
            <a:xfrm>
              <a:off x="8654005" y="-767569"/>
              <a:ext cx="602887" cy="623497"/>
            </a:xfrm>
            <a:custGeom>
              <a:avLst/>
              <a:gdLst>
                <a:gd name="connsiteX0" fmla="*/ 261345 w 602887"/>
                <a:gd name="connsiteY0" fmla="*/ 0 h 623497"/>
                <a:gd name="connsiteX1" fmla="*/ 261345 w 602887"/>
                <a:gd name="connsiteY1" fmla="*/ 7171 h 623497"/>
                <a:gd name="connsiteX2" fmla="*/ 268975 w 602887"/>
                <a:gd name="connsiteY2" fmla="*/ 6606 h 623497"/>
                <a:gd name="connsiteX3" fmla="*/ 268975 w 602887"/>
                <a:gd name="connsiteY3" fmla="*/ 13778 h 623497"/>
                <a:gd name="connsiteX4" fmla="*/ 276604 w 602887"/>
                <a:gd name="connsiteY4" fmla="*/ 13213 h 623497"/>
                <a:gd name="connsiteX5" fmla="*/ 276604 w 602887"/>
                <a:gd name="connsiteY5" fmla="*/ 20384 h 623497"/>
                <a:gd name="connsiteX6" fmla="*/ 284234 w 602887"/>
                <a:gd name="connsiteY6" fmla="*/ 19819 h 623497"/>
                <a:gd name="connsiteX7" fmla="*/ 284234 w 602887"/>
                <a:gd name="connsiteY7" fmla="*/ 26991 h 623497"/>
                <a:gd name="connsiteX8" fmla="*/ 291863 w 602887"/>
                <a:gd name="connsiteY8" fmla="*/ 26426 h 623497"/>
                <a:gd name="connsiteX9" fmla="*/ 291863 w 602887"/>
                <a:gd name="connsiteY9" fmla="*/ 33597 h 623497"/>
                <a:gd name="connsiteX10" fmla="*/ 299492 w 602887"/>
                <a:gd name="connsiteY10" fmla="*/ 33032 h 623497"/>
                <a:gd name="connsiteX11" fmla="*/ 299492 w 602887"/>
                <a:gd name="connsiteY11" fmla="*/ 40204 h 623497"/>
                <a:gd name="connsiteX12" fmla="*/ 307121 w 602887"/>
                <a:gd name="connsiteY12" fmla="*/ 39639 h 623497"/>
                <a:gd name="connsiteX13" fmla="*/ 307121 w 602887"/>
                <a:gd name="connsiteY13" fmla="*/ 46811 h 623497"/>
                <a:gd name="connsiteX14" fmla="*/ 314750 w 602887"/>
                <a:gd name="connsiteY14" fmla="*/ 46246 h 623497"/>
                <a:gd name="connsiteX15" fmla="*/ 314750 w 602887"/>
                <a:gd name="connsiteY15" fmla="*/ 53417 h 623497"/>
                <a:gd name="connsiteX16" fmla="*/ 322380 w 602887"/>
                <a:gd name="connsiteY16" fmla="*/ 52852 h 623497"/>
                <a:gd name="connsiteX17" fmla="*/ 322380 w 602887"/>
                <a:gd name="connsiteY17" fmla="*/ 60024 h 623497"/>
                <a:gd name="connsiteX18" fmla="*/ 330009 w 602887"/>
                <a:gd name="connsiteY18" fmla="*/ 59459 h 623497"/>
                <a:gd name="connsiteX19" fmla="*/ 330009 w 602887"/>
                <a:gd name="connsiteY19" fmla="*/ 66630 h 623497"/>
                <a:gd name="connsiteX20" fmla="*/ 337639 w 602887"/>
                <a:gd name="connsiteY20" fmla="*/ 66065 h 623497"/>
                <a:gd name="connsiteX21" fmla="*/ 337639 w 602887"/>
                <a:gd name="connsiteY21" fmla="*/ 73237 h 623497"/>
                <a:gd name="connsiteX22" fmla="*/ 345268 w 602887"/>
                <a:gd name="connsiteY22" fmla="*/ 72672 h 623497"/>
                <a:gd name="connsiteX23" fmla="*/ 345268 w 602887"/>
                <a:gd name="connsiteY23" fmla="*/ 79844 h 623497"/>
                <a:gd name="connsiteX24" fmla="*/ 352898 w 602887"/>
                <a:gd name="connsiteY24" fmla="*/ 79279 h 623497"/>
                <a:gd name="connsiteX25" fmla="*/ 352898 w 602887"/>
                <a:gd name="connsiteY25" fmla="*/ 86450 h 623497"/>
                <a:gd name="connsiteX26" fmla="*/ 360527 w 602887"/>
                <a:gd name="connsiteY26" fmla="*/ 85885 h 623497"/>
                <a:gd name="connsiteX27" fmla="*/ 360527 w 602887"/>
                <a:gd name="connsiteY27" fmla="*/ 93347 h 623497"/>
                <a:gd name="connsiteX28" fmla="*/ 368156 w 602887"/>
                <a:gd name="connsiteY28" fmla="*/ 92492 h 623497"/>
                <a:gd name="connsiteX29" fmla="*/ 368156 w 602887"/>
                <a:gd name="connsiteY29" fmla="*/ 99953 h 623497"/>
                <a:gd name="connsiteX30" fmla="*/ 375785 w 602887"/>
                <a:gd name="connsiteY30" fmla="*/ 99098 h 623497"/>
                <a:gd name="connsiteX31" fmla="*/ 375785 w 602887"/>
                <a:gd name="connsiteY31" fmla="*/ 106560 h 623497"/>
                <a:gd name="connsiteX32" fmla="*/ 383414 w 602887"/>
                <a:gd name="connsiteY32" fmla="*/ 105705 h 623497"/>
                <a:gd name="connsiteX33" fmla="*/ 383414 w 602887"/>
                <a:gd name="connsiteY33" fmla="*/ 113167 h 623497"/>
                <a:gd name="connsiteX34" fmla="*/ 391044 w 602887"/>
                <a:gd name="connsiteY34" fmla="*/ 112312 h 623497"/>
                <a:gd name="connsiteX35" fmla="*/ 391044 w 602887"/>
                <a:gd name="connsiteY35" fmla="*/ 119773 h 623497"/>
                <a:gd name="connsiteX36" fmla="*/ 398673 w 602887"/>
                <a:gd name="connsiteY36" fmla="*/ 118918 h 623497"/>
                <a:gd name="connsiteX37" fmla="*/ 398673 w 602887"/>
                <a:gd name="connsiteY37" fmla="*/ 126380 h 623497"/>
                <a:gd name="connsiteX38" fmla="*/ 406303 w 602887"/>
                <a:gd name="connsiteY38" fmla="*/ 125525 h 623497"/>
                <a:gd name="connsiteX39" fmla="*/ 406303 w 602887"/>
                <a:gd name="connsiteY39" fmla="*/ 132696 h 623497"/>
                <a:gd name="connsiteX40" fmla="*/ 413932 w 602887"/>
                <a:gd name="connsiteY40" fmla="*/ 132131 h 623497"/>
                <a:gd name="connsiteX41" fmla="*/ 413932 w 602887"/>
                <a:gd name="connsiteY41" fmla="*/ 139303 h 623497"/>
                <a:gd name="connsiteX42" fmla="*/ 421562 w 602887"/>
                <a:gd name="connsiteY42" fmla="*/ 138738 h 623497"/>
                <a:gd name="connsiteX43" fmla="*/ 421562 w 602887"/>
                <a:gd name="connsiteY43" fmla="*/ 145909 h 623497"/>
                <a:gd name="connsiteX44" fmla="*/ 429191 w 602887"/>
                <a:gd name="connsiteY44" fmla="*/ 145344 h 623497"/>
                <a:gd name="connsiteX45" fmla="*/ 429191 w 602887"/>
                <a:gd name="connsiteY45" fmla="*/ 152516 h 623497"/>
                <a:gd name="connsiteX46" fmla="*/ 436820 w 602887"/>
                <a:gd name="connsiteY46" fmla="*/ 151951 h 623497"/>
                <a:gd name="connsiteX47" fmla="*/ 436820 w 602887"/>
                <a:gd name="connsiteY47" fmla="*/ 159123 h 623497"/>
                <a:gd name="connsiteX48" fmla="*/ 444449 w 602887"/>
                <a:gd name="connsiteY48" fmla="*/ 158558 h 623497"/>
                <a:gd name="connsiteX49" fmla="*/ 444449 w 602887"/>
                <a:gd name="connsiteY49" fmla="*/ 165729 h 623497"/>
                <a:gd name="connsiteX50" fmla="*/ 452078 w 602887"/>
                <a:gd name="connsiteY50" fmla="*/ 165164 h 623497"/>
                <a:gd name="connsiteX51" fmla="*/ 452078 w 602887"/>
                <a:gd name="connsiteY51" fmla="*/ 172336 h 623497"/>
                <a:gd name="connsiteX52" fmla="*/ 459708 w 602887"/>
                <a:gd name="connsiteY52" fmla="*/ 171771 h 623497"/>
                <a:gd name="connsiteX53" fmla="*/ 459708 w 602887"/>
                <a:gd name="connsiteY53" fmla="*/ 178942 h 623497"/>
                <a:gd name="connsiteX54" fmla="*/ 467337 w 602887"/>
                <a:gd name="connsiteY54" fmla="*/ 178377 h 623497"/>
                <a:gd name="connsiteX55" fmla="*/ 467337 w 602887"/>
                <a:gd name="connsiteY55" fmla="*/ 185839 h 623497"/>
                <a:gd name="connsiteX56" fmla="*/ 474967 w 602887"/>
                <a:gd name="connsiteY56" fmla="*/ 184984 h 623497"/>
                <a:gd name="connsiteX57" fmla="*/ 474967 w 602887"/>
                <a:gd name="connsiteY57" fmla="*/ 192446 h 623497"/>
                <a:gd name="connsiteX58" fmla="*/ 482596 w 602887"/>
                <a:gd name="connsiteY58" fmla="*/ 191591 h 623497"/>
                <a:gd name="connsiteX59" fmla="*/ 482596 w 602887"/>
                <a:gd name="connsiteY59" fmla="*/ 199052 h 623497"/>
                <a:gd name="connsiteX60" fmla="*/ 490226 w 602887"/>
                <a:gd name="connsiteY60" fmla="*/ 198197 h 623497"/>
                <a:gd name="connsiteX61" fmla="*/ 490226 w 602887"/>
                <a:gd name="connsiteY61" fmla="*/ 205659 h 623497"/>
                <a:gd name="connsiteX62" fmla="*/ 497855 w 602887"/>
                <a:gd name="connsiteY62" fmla="*/ 204804 h 623497"/>
                <a:gd name="connsiteX63" fmla="*/ 497855 w 602887"/>
                <a:gd name="connsiteY63" fmla="*/ 212265 h 623497"/>
                <a:gd name="connsiteX64" fmla="*/ 505484 w 602887"/>
                <a:gd name="connsiteY64" fmla="*/ 211410 h 623497"/>
                <a:gd name="connsiteX65" fmla="*/ 505484 w 602887"/>
                <a:gd name="connsiteY65" fmla="*/ 218872 h 623497"/>
                <a:gd name="connsiteX66" fmla="*/ 513113 w 602887"/>
                <a:gd name="connsiteY66" fmla="*/ 218017 h 623497"/>
                <a:gd name="connsiteX67" fmla="*/ 513113 w 602887"/>
                <a:gd name="connsiteY67" fmla="*/ 225478 h 623497"/>
                <a:gd name="connsiteX68" fmla="*/ 520742 w 602887"/>
                <a:gd name="connsiteY68" fmla="*/ 224623 h 623497"/>
                <a:gd name="connsiteX69" fmla="*/ 520742 w 602887"/>
                <a:gd name="connsiteY69" fmla="*/ 231795 h 623497"/>
                <a:gd name="connsiteX70" fmla="*/ 528372 w 602887"/>
                <a:gd name="connsiteY70" fmla="*/ 231230 h 623497"/>
                <a:gd name="connsiteX71" fmla="*/ 528372 w 602887"/>
                <a:gd name="connsiteY71" fmla="*/ 238402 h 623497"/>
                <a:gd name="connsiteX72" fmla="*/ 536001 w 602887"/>
                <a:gd name="connsiteY72" fmla="*/ 237837 h 623497"/>
                <a:gd name="connsiteX73" fmla="*/ 536001 w 602887"/>
                <a:gd name="connsiteY73" fmla="*/ 245008 h 623497"/>
                <a:gd name="connsiteX74" fmla="*/ 543631 w 602887"/>
                <a:gd name="connsiteY74" fmla="*/ 244443 h 623497"/>
                <a:gd name="connsiteX75" fmla="*/ 543631 w 602887"/>
                <a:gd name="connsiteY75" fmla="*/ 251615 h 623497"/>
                <a:gd name="connsiteX76" fmla="*/ 551260 w 602887"/>
                <a:gd name="connsiteY76" fmla="*/ 251050 h 623497"/>
                <a:gd name="connsiteX77" fmla="*/ 551260 w 602887"/>
                <a:gd name="connsiteY77" fmla="*/ 258221 h 623497"/>
                <a:gd name="connsiteX78" fmla="*/ 558889 w 602887"/>
                <a:gd name="connsiteY78" fmla="*/ 257656 h 623497"/>
                <a:gd name="connsiteX79" fmla="*/ 558889 w 602887"/>
                <a:gd name="connsiteY79" fmla="*/ 264828 h 623497"/>
                <a:gd name="connsiteX80" fmla="*/ 566519 w 602887"/>
                <a:gd name="connsiteY80" fmla="*/ 264263 h 623497"/>
                <a:gd name="connsiteX81" fmla="*/ 566519 w 602887"/>
                <a:gd name="connsiteY81" fmla="*/ 271435 h 623497"/>
                <a:gd name="connsiteX82" fmla="*/ 574148 w 602887"/>
                <a:gd name="connsiteY82" fmla="*/ 270870 h 623497"/>
                <a:gd name="connsiteX83" fmla="*/ 574148 w 602887"/>
                <a:gd name="connsiteY83" fmla="*/ 278041 h 623497"/>
                <a:gd name="connsiteX84" fmla="*/ 581777 w 602887"/>
                <a:gd name="connsiteY84" fmla="*/ 277476 h 623497"/>
                <a:gd name="connsiteX85" fmla="*/ 581777 w 602887"/>
                <a:gd name="connsiteY85" fmla="*/ 284648 h 623497"/>
                <a:gd name="connsiteX86" fmla="*/ 589406 w 602887"/>
                <a:gd name="connsiteY86" fmla="*/ 284083 h 623497"/>
                <a:gd name="connsiteX87" fmla="*/ 589406 w 602887"/>
                <a:gd name="connsiteY87" fmla="*/ 291254 h 623497"/>
                <a:gd name="connsiteX88" fmla="*/ 597036 w 602887"/>
                <a:gd name="connsiteY88" fmla="*/ 290689 h 623497"/>
                <a:gd name="connsiteX89" fmla="*/ 597036 w 602887"/>
                <a:gd name="connsiteY89" fmla="*/ 297861 h 623497"/>
                <a:gd name="connsiteX90" fmla="*/ 602887 w 602887"/>
                <a:gd name="connsiteY90" fmla="*/ 297428 h 623497"/>
                <a:gd name="connsiteX91" fmla="*/ 602887 w 602887"/>
                <a:gd name="connsiteY91" fmla="*/ 514248 h 623497"/>
                <a:gd name="connsiteX92" fmla="*/ 493638 w 602887"/>
                <a:gd name="connsiteY92" fmla="*/ 623497 h 623497"/>
                <a:gd name="connsiteX93" fmla="*/ 304179 w 602887"/>
                <a:gd name="connsiteY93" fmla="*/ 623497 h 623497"/>
                <a:gd name="connsiteX94" fmla="*/ 303596 w 602887"/>
                <a:gd name="connsiteY94" fmla="*/ 622776 h 623497"/>
                <a:gd name="connsiteX95" fmla="*/ 298978 w 602887"/>
                <a:gd name="connsiteY95" fmla="*/ 619896 h 623497"/>
                <a:gd name="connsiteX96" fmla="*/ 295965 w 602887"/>
                <a:gd name="connsiteY96" fmla="*/ 616168 h 623497"/>
                <a:gd name="connsiteX97" fmla="*/ 291349 w 602887"/>
                <a:gd name="connsiteY97" fmla="*/ 613289 h 623497"/>
                <a:gd name="connsiteX98" fmla="*/ 288338 w 602887"/>
                <a:gd name="connsiteY98" fmla="*/ 609563 h 623497"/>
                <a:gd name="connsiteX99" fmla="*/ 283720 w 602887"/>
                <a:gd name="connsiteY99" fmla="*/ 606683 h 623497"/>
                <a:gd name="connsiteX100" fmla="*/ 280707 w 602887"/>
                <a:gd name="connsiteY100" fmla="*/ 602955 h 623497"/>
                <a:gd name="connsiteX101" fmla="*/ 276091 w 602887"/>
                <a:gd name="connsiteY101" fmla="*/ 600076 h 623497"/>
                <a:gd name="connsiteX102" fmla="*/ 273081 w 602887"/>
                <a:gd name="connsiteY102" fmla="*/ 596351 h 623497"/>
                <a:gd name="connsiteX103" fmla="*/ 268461 w 602887"/>
                <a:gd name="connsiteY103" fmla="*/ 593470 h 623497"/>
                <a:gd name="connsiteX104" fmla="*/ 265448 w 602887"/>
                <a:gd name="connsiteY104" fmla="*/ 589742 h 623497"/>
                <a:gd name="connsiteX105" fmla="*/ 260832 w 602887"/>
                <a:gd name="connsiteY105" fmla="*/ 586863 h 623497"/>
                <a:gd name="connsiteX106" fmla="*/ 257820 w 602887"/>
                <a:gd name="connsiteY106" fmla="*/ 583136 h 623497"/>
                <a:gd name="connsiteX107" fmla="*/ 253202 w 602887"/>
                <a:gd name="connsiteY107" fmla="*/ 580256 h 623497"/>
                <a:gd name="connsiteX108" fmla="*/ 250191 w 602887"/>
                <a:gd name="connsiteY108" fmla="*/ 576530 h 623497"/>
                <a:gd name="connsiteX109" fmla="*/ 245573 w 602887"/>
                <a:gd name="connsiteY109" fmla="*/ 573650 h 623497"/>
                <a:gd name="connsiteX110" fmla="*/ 242561 w 602887"/>
                <a:gd name="connsiteY110" fmla="*/ 569923 h 623497"/>
                <a:gd name="connsiteX111" fmla="*/ 237943 w 602887"/>
                <a:gd name="connsiteY111" fmla="*/ 567043 h 623497"/>
                <a:gd name="connsiteX112" fmla="*/ 234932 w 602887"/>
                <a:gd name="connsiteY112" fmla="*/ 563317 h 623497"/>
                <a:gd name="connsiteX113" fmla="*/ 230314 w 602887"/>
                <a:gd name="connsiteY113" fmla="*/ 560437 h 623497"/>
                <a:gd name="connsiteX114" fmla="*/ 227301 w 602887"/>
                <a:gd name="connsiteY114" fmla="*/ 556709 h 623497"/>
                <a:gd name="connsiteX115" fmla="*/ 222685 w 602887"/>
                <a:gd name="connsiteY115" fmla="*/ 553830 h 623497"/>
                <a:gd name="connsiteX116" fmla="*/ 219672 w 602887"/>
                <a:gd name="connsiteY116" fmla="*/ 550102 h 623497"/>
                <a:gd name="connsiteX117" fmla="*/ 215056 w 602887"/>
                <a:gd name="connsiteY117" fmla="*/ 547223 h 623497"/>
                <a:gd name="connsiteX118" fmla="*/ 212045 w 602887"/>
                <a:gd name="connsiteY118" fmla="*/ 543497 h 623497"/>
                <a:gd name="connsiteX119" fmla="*/ 207427 w 602887"/>
                <a:gd name="connsiteY119" fmla="*/ 540617 h 623497"/>
                <a:gd name="connsiteX120" fmla="*/ 204415 w 602887"/>
                <a:gd name="connsiteY120" fmla="*/ 536890 h 623497"/>
                <a:gd name="connsiteX121" fmla="*/ 199797 w 602887"/>
                <a:gd name="connsiteY121" fmla="*/ 534010 h 623497"/>
                <a:gd name="connsiteX122" fmla="*/ 196786 w 602887"/>
                <a:gd name="connsiteY122" fmla="*/ 530284 h 623497"/>
                <a:gd name="connsiteX123" fmla="*/ 192168 w 602887"/>
                <a:gd name="connsiteY123" fmla="*/ 527404 h 623497"/>
                <a:gd name="connsiteX124" fmla="*/ 189156 w 602887"/>
                <a:gd name="connsiteY124" fmla="*/ 523677 h 623497"/>
                <a:gd name="connsiteX125" fmla="*/ 184538 w 602887"/>
                <a:gd name="connsiteY125" fmla="*/ 520797 h 623497"/>
                <a:gd name="connsiteX126" fmla="*/ 181527 w 602887"/>
                <a:gd name="connsiteY126" fmla="*/ 517071 h 623497"/>
                <a:gd name="connsiteX127" fmla="*/ 176909 w 602887"/>
                <a:gd name="connsiteY127" fmla="*/ 514191 h 623497"/>
                <a:gd name="connsiteX128" fmla="*/ 173897 w 602887"/>
                <a:gd name="connsiteY128" fmla="*/ 510464 h 623497"/>
                <a:gd name="connsiteX129" fmla="*/ 169279 w 602887"/>
                <a:gd name="connsiteY129" fmla="*/ 507584 h 623497"/>
                <a:gd name="connsiteX130" fmla="*/ 166266 w 602887"/>
                <a:gd name="connsiteY130" fmla="*/ 503856 h 623497"/>
                <a:gd name="connsiteX131" fmla="*/ 161650 w 602887"/>
                <a:gd name="connsiteY131" fmla="*/ 500977 h 623497"/>
                <a:gd name="connsiteX132" fmla="*/ 158639 w 602887"/>
                <a:gd name="connsiteY132" fmla="*/ 497251 h 623497"/>
                <a:gd name="connsiteX133" fmla="*/ 154021 w 602887"/>
                <a:gd name="connsiteY133" fmla="*/ 494371 h 623497"/>
                <a:gd name="connsiteX134" fmla="*/ 151008 w 602887"/>
                <a:gd name="connsiteY134" fmla="*/ 490643 h 623497"/>
                <a:gd name="connsiteX135" fmla="*/ 146392 w 602887"/>
                <a:gd name="connsiteY135" fmla="*/ 487764 h 623497"/>
                <a:gd name="connsiteX136" fmla="*/ 143381 w 602887"/>
                <a:gd name="connsiteY136" fmla="*/ 484038 h 623497"/>
                <a:gd name="connsiteX137" fmla="*/ 138763 w 602887"/>
                <a:gd name="connsiteY137" fmla="*/ 481158 h 623497"/>
                <a:gd name="connsiteX138" fmla="*/ 135751 w 602887"/>
                <a:gd name="connsiteY138" fmla="*/ 477431 h 623497"/>
                <a:gd name="connsiteX139" fmla="*/ 131133 w 602887"/>
                <a:gd name="connsiteY139" fmla="*/ 474551 h 623497"/>
                <a:gd name="connsiteX140" fmla="*/ 128120 w 602887"/>
                <a:gd name="connsiteY140" fmla="*/ 470823 h 623497"/>
                <a:gd name="connsiteX141" fmla="*/ 123504 w 602887"/>
                <a:gd name="connsiteY141" fmla="*/ 467944 h 623497"/>
                <a:gd name="connsiteX142" fmla="*/ 120494 w 602887"/>
                <a:gd name="connsiteY142" fmla="*/ 464219 h 623497"/>
                <a:gd name="connsiteX143" fmla="*/ 115874 w 602887"/>
                <a:gd name="connsiteY143" fmla="*/ 461338 h 623497"/>
                <a:gd name="connsiteX144" fmla="*/ 112861 w 602887"/>
                <a:gd name="connsiteY144" fmla="*/ 457610 h 623497"/>
                <a:gd name="connsiteX145" fmla="*/ 108245 w 602887"/>
                <a:gd name="connsiteY145" fmla="*/ 454731 h 623497"/>
                <a:gd name="connsiteX146" fmla="*/ 105235 w 602887"/>
                <a:gd name="connsiteY146" fmla="*/ 451006 h 623497"/>
                <a:gd name="connsiteX147" fmla="*/ 100615 w 602887"/>
                <a:gd name="connsiteY147" fmla="*/ 448125 h 623497"/>
                <a:gd name="connsiteX148" fmla="*/ 97602 w 602887"/>
                <a:gd name="connsiteY148" fmla="*/ 444397 h 623497"/>
                <a:gd name="connsiteX149" fmla="*/ 92986 w 602887"/>
                <a:gd name="connsiteY149" fmla="*/ 441518 h 623497"/>
                <a:gd name="connsiteX150" fmla="*/ 89973 w 602887"/>
                <a:gd name="connsiteY150" fmla="*/ 437790 h 623497"/>
                <a:gd name="connsiteX151" fmla="*/ 85357 w 602887"/>
                <a:gd name="connsiteY151" fmla="*/ 434911 h 623497"/>
                <a:gd name="connsiteX152" fmla="*/ 82346 w 602887"/>
                <a:gd name="connsiteY152" fmla="*/ 431185 h 623497"/>
                <a:gd name="connsiteX153" fmla="*/ 77728 w 602887"/>
                <a:gd name="connsiteY153" fmla="*/ 428305 h 623497"/>
                <a:gd name="connsiteX154" fmla="*/ 74715 w 602887"/>
                <a:gd name="connsiteY154" fmla="*/ 424577 h 623497"/>
                <a:gd name="connsiteX155" fmla="*/ 70099 w 602887"/>
                <a:gd name="connsiteY155" fmla="*/ 421698 h 623497"/>
                <a:gd name="connsiteX156" fmla="*/ 67089 w 602887"/>
                <a:gd name="connsiteY156" fmla="*/ 417973 h 623497"/>
                <a:gd name="connsiteX157" fmla="*/ 62469 w 602887"/>
                <a:gd name="connsiteY157" fmla="*/ 415092 h 623497"/>
                <a:gd name="connsiteX158" fmla="*/ 59456 w 602887"/>
                <a:gd name="connsiteY158" fmla="*/ 411364 h 623497"/>
                <a:gd name="connsiteX159" fmla="*/ 54840 w 602887"/>
                <a:gd name="connsiteY159" fmla="*/ 408485 h 623497"/>
                <a:gd name="connsiteX160" fmla="*/ 51830 w 602887"/>
                <a:gd name="connsiteY160" fmla="*/ 404760 h 623497"/>
                <a:gd name="connsiteX161" fmla="*/ 47210 w 602887"/>
                <a:gd name="connsiteY161" fmla="*/ 401879 h 623497"/>
                <a:gd name="connsiteX162" fmla="*/ 21950 w 602887"/>
                <a:gd name="connsiteY162" fmla="*/ 370623 h 623497"/>
                <a:gd name="connsiteX163" fmla="*/ 8 w 602887"/>
                <a:gd name="connsiteY163" fmla="*/ 269908 h 623497"/>
                <a:gd name="connsiteX164" fmla="*/ 62512 w 602887"/>
                <a:gd name="connsiteY164" fmla="*/ 70460 h 623497"/>
                <a:gd name="connsiteX165" fmla="*/ 261345 w 602887"/>
                <a:gd name="connsiteY165" fmla="*/ 0 h 62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602887" h="623497">
                  <a:moveTo>
                    <a:pt x="261345" y="0"/>
                  </a:moveTo>
                  <a:lnTo>
                    <a:pt x="261345" y="7171"/>
                  </a:lnTo>
                  <a:lnTo>
                    <a:pt x="268975" y="6606"/>
                  </a:lnTo>
                  <a:lnTo>
                    <a:pt x="268975" y="13778"/>
                  </a:lnTo>
                  <a:lnTo>
                    <a:pt x="276604" y="13213"/>
                  </a:lnTo>
                  <a:lnTo>
                    <a:pt x="276604" y="20384"/>
                  </a:lnTo>
                  <a:lnTo>
                    <a:pt x="284234" y="19819"/>
                  </a:lnTo>
                  <a:lnTo>
                    <a:pt x="284234" y="26991"/>
                  </a:lnTo>
                  <a:lnTo>
                    <a:pt x="291863" y="26426"/>
                  </a:lnTo>
                  <a:lnTo>
                    <a:pt x="291863" y="33597"/>
                  </a:lnTo>
                  <a:lnTo>
                    <a:pt x="299492" y="33032"/>
                  </a:lnTo>
                  <a:lnTo>
                    <a:pt x="299492" y="40204"/>
                  </a:lnTo>
                  <a:lnTo>
                    <a:pt x="307121" y="39639"/>
                  </a:lnTo>
                  <a:lnTo>
                    <a:pt x="307121" y="46811"/>
                  </a:lnTo>
                  <a:lnTo>
                    <a:pt x="314750" y="46246"/>
                  </a:lnTo>
                  <a:lnTo>
                    <a:pt x="314750" y="53417"/>
                  </a:lnTo>
                  <a:lnTo>
                    <a:pt x="322380" y="52852"/>
                  </a:lnTo>
                  <a:lnTo>
                    <a:pt x="322380" y="60024"/>
                  </a:lnTo>
                  <a:lnTo>
                    <a:pt x="330009" y="59459"/>
                  </a:lnTo>
                  <a:lnTo>
                    <a:pt x="330009" y="66630"/>
                  </a:lnTo>
                  <a:lnTo>
                    <a:pt x="337639" y="66065"/>
                  </a:lnTo>
                  <a:lnTo>
                    <a:pt x="337639" y="73237"/>
                  </a:lnTo>
                  <a:lnTo>
                    <a:pt x="345268" y="72672"/>
                  </a:lnTo>
                  <a:lnTo>
                    <a:pt x="345268" y="79844"/>
                  </a:lnTo>
                  <a:lnTo>
                    <a:pt x="352898" y="79279"/>
                  </a:lnTo>
                  <a:lnTo>
                    <a:pt x="352898" y="86450"/>
                  </a:lnTo>
                  <a:lnTo>
                    <a:pt x="360527" y="85885"/>
                  </a:lnTo>
                  <a:lnTo>
                    <a:pt x="360527" y="93347"/>
                  </a:lnTo>
                  <a:lnTo>
                    <a:pt x="368156" y="92492"/>
                  </a:lnTo>
                  <a:lnTo>
                    <a:pt x="368156" y="99953"/>
                  </a:lnTo>
                  <a:lnTo>
                    <a:pt x="375785" y="99098"/>
                  </a:lnTo>
                  <a:lnTo>
                    <a:pt x="375785" y="106560"/>
                  </a:lnTo>
                  <a:lnTo>
                    <a:pt x="383414" y="105705"/>
                  </a:lnTo>
                  <a:lnTo>
                    <a:pt x="383414" y="113167"/>
                  </a:lnTo>
                  <a:lnTo>
                    <a:pt x="391044" y="112312"/>
                  </a:lnTo>
                  <a:lnTo>
                    <a:pt x="391044" y="119773"/>
                  </a:lnTo>
                  <a:lnTo>
                    <a:pt x="398673" y="118918"/>
                  </a:lnTo>
                  <a:lnTo>
                    <a:pt x="398673" y="126380"/>
                  </a:lnTo>
                  <a:lnTo>
                    <a:pt x="406303" y="125525"/>
                  </a:lnTo>
                  <a:lnTo>
                    <a:pt x="406303" y="132696"/>
                  </a:lnTo>
                  <a:lnTo>
                    <a:pt x="413932" y="132131"/>
                  </a:lnTo>
                  <a:lnTo>
                    <a:pt x="413932" y="139303"/>
                  </a:lnTo>
                  <a:lnTo>
                    <a:pt x="421562" y="138738"/>
                  </a:lnTo>
                  <a:lnTo>
                    <a:pt x="421562" y="145909"/>
                  </a:lnTo>
                  <a:lnTo>
                    <a:pt x="429191" y="145344"/>
                  </a:lnTo>
                  <a:lnTo>
                    <a:pt x="429191" y="152516"/>
                  </a:lnTo>
                  <a:lnTo>
                    <a:pt x="436820" y="151951"/>
                  </a:lnTo>
                  <a:lnTo>
                    <a:pt x="436820" y="159123"/>
                  </a:lnTo>
                  <a:lnTo>
                    <a:pt x="444449" y="158558"/>
                  </a:lnTo>
                  <a:lnTo>
                    <a:pt x="444449" y="165729"/>
                  </a:lnTo>
                  <a:lnTo>
                    <a:pt x="452078" y="165164"/>
                  </a:lnTo>
                  <a:lnTo>
                    <a:pt x="452078" y="172336"/>
                  </a:lnTo>
                  <a:lnTo>
                    <a:pt x="459708" y="171771"/>
                  </a:lnTo>
                  <a:lnTo>
                    <a:pt x="459708" y="178942"/>
                  </a:lnTo>
                  <a:lnTo>
                    <a:pt x="467337" y="178377"/>
                  </a:lnTo>
                  <a:lnTo>
                    <a:pt x="467337" y="185839"/>
                  </a:lnTo>
                  <a:lnTo>
                    <a:pt x="474967" y="184984"/>
                  </a:lnTo>
                  <a:lnTo>
                    <a:pt x="474967" y="192446"/>
                  </a:lnTo>
                  <a:lnTo>
                    <a:pt x="482596" y="191591"/>
                  </a:lnTo>
                  <a:lnTo>
                    <a:pt x="482596" y="199052"/>
                  </a:lnTo>
                  <a:lnTo>
                    <a:pt x="490226" y="198197"/>
                  </a:lnTo>
                  <a:lnTo>
                    <a:pt x="490226" y="205659"/>
                  </a:lnTo>
                  <a:lnTo>
                    <a:pt x="497855" y="204804"/>
                  </a:lnTo>
                  <a:lnTo>
                    <a:pt x="497855" y="212265"/>
                  </a:lnTo>
                  <a:lnTo>
                    <a:pt x="505484" y="211410"/>
                  </a:lnTo>
                  <a:lnTo>
                    <a:pt x="505484" y="218872"/>
                  </a:lnTo>
                  <a:lnTo>
                    <a:pt x="513113" y="218017"/>
                  </a:lnTo>
                  <a:lnTo>
                    <a:pt x="513113" y="225478"/>
                  </a:lnTo>
                  <a:lnTo>
                    <a:pt x="520742" y="224623"/>
                  </a:lnTo>
                  <a:lnTo>
                    <a:pt x="520742" y="231795"/>
                  </a:lnTo>
                  <a:lnTo>
                    <a:pt x="528372" y="231230"/>
                  </a:lnTo>
                  <a:lnTo>
                    <a:pt x="528372" y="238402"/>
                  </a:lnTo>
                  <a:lnTo>
                    <a:pt x="536001" y="237837"/>
                  </a:lnTo>
                  <a:lnTo>
                    <a:pt x="536001" y="245008"/>
                  </a:lnTo>
                  <a:lnTo>
                    <a:pt x="543631" y="244443"/>
                  </a:lnTo>
                  <a:lnTo>
                    <a:pt x="543631" y="251615"/>
                  </a:lnTo>
                  <a:lnTo>
                    <a:pt x="551260" y="251050"/>
                  </a:lnTo>
                  <a:lnTo>
                    <a:pt x="551260" y="258221"/>
                  </a:lnTo>
                  <a:lnTo>
                    <a:pt x="558889" y="257656"/>
                  </a:lnTo>
                  <a:lnTo>
                    <a:pt x="558889" y="264828"/>
                  </a:lnTo>
                  <a:lnTo>
                    <a:pt x="566519" y="264263"/>
                  </a:lnTo>
                  <a:lnTo>
                    <a:pt x="566519" y="271435"/>
                  </a:lnTo>
                  <a:lnTo>
                    <a:pt x="574148" y="270870"/>
                  </a:lnTo>
                  <a:lnTo>
                    <a:pt x="574148" y="278041"/>
                  </a:lnTo>
                  <a:lnTo>
                    <a:pt x="581777" y="277476"/>
                  </a:lnTo>
                  <a:lnTo>
                    <a:pt x="581777" y="284648"/>
                  </a:lnTo>
                  <a:lnTo>
                    <a:pt x="589406" y="284083"/>
                  </a:lnTo>
                  <a:lnTo>
                    <a:pt x="589406" y="291254"/>
                  </a:lnTo>
                  <a:lnTo>
                    <a:pt x="597036" y="290689"/>
                  </a:lnTo>
                  <a:lnTo>
                    <a:pt x="597036" y="297861"/>
                  </a:lnTo>
                  <a:lnTo>
                    <a:pt x="602887" y="297428"/>
                  </a:lnTo>
                  <a:lnTo>
                    <a:pt x="602887" y="514248"/>
                  </a:lnTo>
                  <a:cubicBezTo>
                    <a:pt x="602887" y="574585"/>
                    <a:pt x="553975" y="623497"/>
                    <a:pt x="493638" y="623497"/>
                  </a:cubicBezTo>
                  <a:lnTo>
                    <a:pt x="304179" y="623497"/>
                  </a:lnTo>
                  <a:lnTo>
                    <a:pt x="303596" y="622776"/>
                  </a:lnTo>
                  <a:lnTo>
                    <a:pt x="298978" y="619896"/>
                  </a:lnTo>
                  <a:lnTo>
                    <a:pt x="295965" y="616168"/>
                  </a:lnTo>
                  <a:lnTo>
                    <a:pt x="291349" y="613289"/>
                  </a:lnTo>
                  <a:lnTo>
                    <a:pt x="288338" y="609563"/>
                  </a:lnTo>
                  <a:lnTo>
                    <a:pt x="283720" y="606683"/>
                  </a:lnTo>
                  <a:lnTo>
                    <a:pt x="280707" y="602955"/>
                  </a:lnTo>
                  <a:lnTo>
                    <a:pt x="276091" y="600076"/>
                  </a:lnTo>
                  <a:lnTo>
                    <a:pt x="273081" y="596351"/>
                  </a:lnTo>
                  <a:lnTo>
                    <a:pt x="268461" y="593470"/>
                  </a:lnTo>
                  <a:lnTo>
                    <a:pt x="265448" y="589742"/>
                  </a:lnTo>
                  <a:lnTo>
                    <a:pt x="260832" y="586863"/>
                  </a:lnTo>
                  <a:lnTo>
                    <a:pt x="257820" y="583136"/>
                  </a:lnTo>
                  <a:lnTo>
                    <a:pt x="253202" y="580256"/>
                  </a:lnTo>
                  <a:lnTo>
                    <a:pt x="250191" y="576530"/>
                  </a:lnTo>
                  <a:lnTo>
                    <a:pt x="245573" y="573650"/>
                  </a:lnTo>
                  <a:lnTo>
                    <a:pt x="242561" y="569923"/>
                  </a:lnTo>
                  <a:lnTo>
                    <a:pt x="237943" y="567043"/>
                  </a:lnTo>
                  <a:lnTo>
                    <a:pt x="234932" y="563317"/>
                  </a:lnTo>
                  <a:lnTo>
                    <a:pt x="230314" y="560437"/>
                  </a:lnTo>
                  <a:lnTo>
                    <a:pt x="227301" y="556709"/>
                  </a:lnTo>
                  <a:lnTo>
                    <a:pt x="222685" y="553830"/>
                  </a:lnTo>
                  <a:lnTo>
                    <a:pt x="219672" y="550102"/>
                  </a:lnTo>
                  <a:lnTo>
                    <a:pt x="215056" y="547223"/>
                  </a:lnTo>
                  <a:lnTo>
                    <a:pt x="212045" y="543497"/>
                  </a:lnTo>
                  <a:lnTo>
                    <a:pt x="207427" y="540617"/>
                  </a:lnTo>
                  <a:lnTo>
                    <a:pt x="204415" y="536890"/>
                  </a:lnTo>
                  <a:lnTo>
                    <a:pt x="199797" y="534010"/>
                  </a:lnTo>
                  <a:lnTo>
                    <a:pt x="196786" y="530284"/>
                  </a:lnTo>
                  <a:lnTo>
                    <a:pt x="192168" y="527404"/>
                  </a:lnTo>
                  <a:lnTo>
                    <a:pt x="189156" y="523677"/>
                  </a:lnTo>
                  <a:lnTo>
                    <a:pt x="184538" y="520797"/>
                  </a:lnTo>
                  <a:lnTo>
                    <a:pt x="181527" y="517071"/>
                  </a:lnTo>
                  <a:lnTo>
                    <a:pt x="176909" y="514191"/>
                  </a:lnTo>
                  <a:lnTo>
                    <a:pt x="173897" y="510464"/>
                  </a:lnTo>
                  <a:lnTo>
                    <a:pt x="169279" y="507584"/>
                  </a:lnTo>
                  <a:lnTo>
                    <a:pt x="166266" y="503856"/>
                  </a:lnTo>
                  <a:lnTo>
                    <a:pt x="161650" y="500977"/>
                  </a:lnTo>
                  <a:lnTo>
                    <a:pt x="158639" y="497251"/>
                  </a:lnTo>
                  <a:lnTo>
                    <a:pt x="154021" y="494371"/>
                  </a:lnTo>
                  <a:lnTo>
                    <a:pt x="151008" y="490643"/>
                  </a:lnTo>
                  <a:lnTo>
                    <a:pt x="146392" y="487764"/>
                  </a:lnTo>
                  <a:lnTo>
                    <a:pt x="143381" y="484038"/>
                  </a:lnTo>
                  <a:lnTo>
                    <a:pt x="138763" y="481158"/>
                  </a:lnTo>
                  <a:lnTo>
                    <a:pt x="135751" y="477431"/>
                  </a:lnTo>
                  <a:lnTo>
                    <a:pt x="131133" y="474551"/>
                  </a:lnTo>
                  <a:lnTo>
                    <a:pt x="128120" y="470823"/>
                  </a:lnTo>
                  <a:lnTo>
                    <a:pt x="123504" y="467944"/>
                  </a:lnTo>
                  <a:lnTo>
                    <a:pt x="120494" y="464219"/>
                  </a:lnTo>
                  <a:lnTo>
                    <a:pt x="115874" y="461338"/>
                  </a:lnTo>
                  <a:lnTo>
                    <a:pt x="112861" y="457610"/>
                  </a:lnTo>
                  <a:lnTo>
                    <a:pt x="108245" y="454731"/>
                  </a:lnTo>
                  <a:lnTo>
                    <a:pt x="105235" y="451006"/>
                  </a:lnTo>
                  <a:lnTo>
                    <a:pt x="100615" y="448125"/>
                  </a:lnTo>
                  <a:lnTo>
                    <a:pt x="97602" y="444397"/>
                  </a:lnTo>
                  <a:lnTo>
                    <a:pt x="92986" y="441518"/>
                  </a:lnTo>
                  <a:lnTo>
                    <a:pt x="89973" y="437790"/>
                  </a:lnTo>
                  <a:lnTo>
                    <a:pt x="85357" y="434911"/>
                  </a:lnTo>
                  <a:lnTo>
                    <a:pt x="82346" y="431185"/>
                  </a:lnTo>
                  <a:lnTo>
                    <a:pt x="77728" y="428305"/>
                  </a:lnTo>
                  <a:lnTo>
                    <a:pt x="74715" y="424577"/>
                  </a:lnTo>
                  <a:lnTo>
                    <a:pt x="70099" y="421698"/>
                  </a:lnTo>
                  <a:lnTo>
                    <a:pt x="67089" y="417973"/>
                  </a:lnTo>
                  <a:lnTo>
                    <a:pt x="62469" y="415092"/>
                  </a:lnTo>
                  <a:lnTo>
                    <a:pt x="59456" y="411364"/>
                  </a:lnTo>
                  <a:lnTo>
                    <a:pt x="54840" y="408485"/>
                  </a:lnTo>
                  <a:lnTo>
                    <a:pt x="51830" y="404760"/>
                  </a:lnTo>
                  <a:lnTo>
                    <a:pt x="47210" y="401879"/>
                  </a:lnTo>
                  <a:cubicBezTo>
                    <a:pt x="37523" y="393254"/>
                    <a:pt x="29104" y="382836"/>
                    <a:pt x="21950" y="370623"/>
                  </a:cubicBezTo>
                  <a:cubicBezTo>
                    <a:pt x="7642" y="346199"/>
                    <a:pt x="329" y="312626"/>
                    <a:pt x="8" y="269908"/>
                  </a:cubicBezTo>
                  <a:cubicBezTo>
                    <a:pt x="-466" y="183420"/>
                    <a:pt x="20369" y="116936"/>
                    <a:pt x="62512" y="70460"/>
                  </a:cubicBezTo>
                  <a:cubicBezTo>
                    <a:pt x="104652" y="23984"/>
                    <a:pt x="170930" y="497"/>
                    <a:pt x="261345"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703" name="文本框 702">
              <a:extLst>
                <a:ext uri="{FF2B5EF4-FFF2-40B4-BE49-F238E27FC236}">
                  <a16:creationId xmlns:a16="http://schemas.microsoft.com/office/drawing/2014/main" id="{F3B38460-35D1-47C4-BF55-00CE28C2BE6B}"/>
                </a:ext>
              </a:extLst>
            </p:cNvPr>
            <p:cNvSpPr txBox="1"/>
            <p:nvPr userDrawn="1"/>
          </p:nvSpPr>
          <p:spPr>
            <a:xfrm>
              <a:off x="8646373" y="-774176"/>
              <a:ext cx="323780" cy="437009"/>
            </a:xfrm>
            <a:custGeom>
              <a:avLst/>
              <a:gdLst/>
              <a:ahLst/>
              <a:cxnLst/>
              <a:rect l="l" t="t" r="r" b="b"/>
              <a:pathLst>
                <a:path w="136051" h="183629">
                  <a:moveTo>
                    <a:pt x="68155" y="101841"/>
                  </a:moveTo>
                  <a:cubicBezTo>
                    <a:pt x="59449" y="101964"/>
                    <a:pt x="53459" y="104033"/>
                    <a:pt x="50185" y="108046"/>
                  </a:cubicBezTo>
                  <a:cubicBezTo>
                    <a:pt x="46911" y="112059"/>
                    <a:pt x="45358" y="117277"/>
                    <a:pt x="45524" y="123701"/>
                  </a:cubicBezTo>
                  <a:cubicBezTo>
                    <a:pt x="45486" y="130393"/>
                    <a:pt x="47168" y="135847"/>
                    <a:pt x="50571" y="140064"/>
                  </a:cubicBezTo>
                  <a:cubicBezTo>
                    <a:pt x="53973" y="144280"/>
                    <a:pt x="59320" y="146456"/>
                    <a:pt x="66612" y="146590"/>
                  </a:cubicBezTo>
                  <a:cubicBezTo>
                    <a:pt x="74392" y="146536"/>
                    <a:pt x="80435" y="144522"/>
                    <a:pt x="84743" y="140546"/>
                  </a:cubicBezTo>
                  <a:cubicBezTo>
                    <a:pt x="89051" y="136571"/>
                    <a:pt x="91236" y="130956"/>
                    <a:pt x="91301" y="123701"/>
                  </a:cubicBezTo>
                  <a:cubicBezTo>
                    <a:pt x="91301" y="109085"/>
                    <a:pt x="83586" y="101798"/>
                    <a:pt x="68155" y="101841"/>
                  </a:cubicBezTo>
                  <a:close/>
                  <a:moveTo>
                    <a:pt x="109817" y="0"/>
                  </a:moveTo>
                  <a:lnTo>
                    <a:pt x="109817" y="41405"/>
                  </a:lnTo>
                  <a:cubicBezTo>
                    <a:pt x="91231" y="41689"/>
                    <a:pt x="76969" y="44400"/>
                    <a:pt x="67030" y="49538"/>
                  </a:cubicBezTo>
                  <a:cubicBezTo>
                    <a:pt x="57091" y="54676"/>
                    <a:pt x="51123" y="62852"/>
                    <a:pt x="49124" y="74066"/>
                  </a:cubicBezTo>
                  <a:lnTo>
                    <a:pt x="50153" y="74066"/>
                  </a:lnTo>
                  <a:cubicBezTo>
                    <a:pt x="55253" y="70943"/>
                    <a:pt x="60547" y="68896"/>
                    <a:pt x="66033" y="67926"/>
                  </a:cubicBezTo>
                  <a:cubicBezTo>
                    <a:pt x="71520" y="66957"/>
                    <a:pt x="76685" y="66517"/>
                    <a:pt x="81528" y="66608"/>
                  </a:cubicBezTo>
                  <a:cubicBezTo>
                    <a:pt x="100114" y="66721"/>
                    <a:pt x="113863" y="71639"/>
                    <a:pt x="122773" y="81364"/>
                  </a:cubicBezTo>
                  <a:cubicBezTo>
                    <a:pt x="131683" y="91088"/>
                    <a:pt x="136108" y="104943"/>
                    <a:pt x="136049" y="122930"/>
                  </a:cubicBezTo>
                  <a:cubicBezTo>
                    <a:pt x="136172" y="142223"/>
                    <a:pt x="130782" y="157128"/>
                    <a:pt x="119879" y="167646"/>
                  </a:cubicBezTo>
                  <a:cubicBezTo>
                    <a:pt x="108976" y="178163"/>
                    <a:pt x="91820" y="183489"/>
                    <a:pt x="68412" y="183623"/>
                  </a:cubicBezTo>
                  <a:cubicBezTo>
                    <a:pt x="55504" y="183761"/>
                    <a:pt x="43915" y="181713"/>
                    <a:pt x="33646" y="177479"/>
                  </a:cubicBezTo>
                  <a:cubicBezTo>
                    <a:pt x="23376" y="173245"/>
                    <a:pt x="15236" y="165997"/>
                    <a:pt x="9224" y="155734"/>
                  </a:cubicBezTo>
                  <a:cubicBezTo>
                    <a:pt x="3212" y="145471"/>
                    <a:pt x="139" y="131364"/>
                    <a:pt x="4" y="113414"/>
                  </a:cubicBezTo>
                  <a:cubicBezTo>
                    <a:pt x="-195" y="77072"/>
                    <a:pt x="8560" y="49136"/>
                    <a:pt x="26268" y="29607"/>
                  </a:cubicBezTo>
                  <a:cubicBezTo>
                    <a:pt x="43975" y="10078"/>
                    <a:pt x="71825" y="209"/>
                    <a:pt x="10981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spTree>
    <p:extLst>
      <p:ext uri="{BB962C8B-B14F-4D97-AF65-F5344CB8AC3E}">
        <p14:creationId xmlns:p14="http://schemas.microsoft.com/office/powerpoint/2010/main" val="37728482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自由页面">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nvGrpSpPr>
          <p:cNvPr id="9" name="组合 8">
            <a:extLst>
              <a:ext uri="{FF2B5EF4-FFF2-40B4-BE49-F238E27FC236}">
                <a16:creationId xmlns:a16="http://schemas.microsoft.com/office/drawing/2014/main" id="{0B1270DD-CBE0-4B44-B614-9EDD08A5F6C8}"/>
              </a:ext>
            </a:extLst>
          </p:cNvPr>
          <p:cNvGrpSpPr/>
          <p:nvPr userDrawn="1"/>
        </p:nvGrpSpPr>
        <p:grpSpPr>
          <a:xfrm>
            <a:off x="11074399" y="306386"/>
            <a:ext cx="674689" cy="674689"/>
            <a:chOff x="11074399" y="306386"/>
            <a:chExt cx="674689" cy="674689"/>
          </a:xfrm>
        </p:grpSpPr>
        <p:sp>
          <p:nvSpPr>
            <p:cNvPr id="10" name="矩形: 圆角 9">
              <a:extLst>
                <a:ext uri="{FF2B5EF4-FFF2-40B4-BE49-F238E27FC236}">
                  <a16:creationId xmlns:a16="http://schemas.microsoft.com/office/drawing/2014/main" id="{AA6CA48D-E051-4E91-B8FC-C89C29C11953}"/>
                </a:ext>
              </a:extLst>
            </p:cNvPr>
            <p:cNvSpPr/>
            <p:nvPr/>
          </p:nvSpPr>
          <p:spPr>
            <a:xfrm>
              <a:off x="11074399" y="306386"/>
              <a:ext cx="674689" cy="674689"/>
            </a:xfrm>
            <a:prstGeom prst="roundRect">
              <a:avLst>
                <a:gd name="adj" fmla="val 146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1" name="任意多边形: 形状 10">
              <a:extLst>
                <a:ext uri="{FF2B5EF4-FFF2-40B4-BE49-F238E27FC236}">
                  <a16:creationId xmlns:a16="http://schemas.microsoft.com/office/drawing/2014/main" id="{9D60CEDC-D991-4A6E-B33C-BE97D8671600}"/>
                </a:ext>
              </a:extLst>
            </p:cNvPr>
            <p:cNvSpPr/>
            <p:nvPr userDrawn="1"/>
          </p:nvSpPr>
          <p:spPr>
            <a:xfrm>
              <a:off x="11119939" y="460218"/>
              <a:ext cx="629149" cy="520856"/>
            </a:xfrm>
            <a:custGeom>
              <a:avLst/>
              <a:gdLst>
                <a:gd name="connsiteX0" fmla="*/ 381665 w 629149"/>
                <a:gd name="connsiteY0" fmla="*/ 35 h 520856"/>
                <a:gd name="connsiteX1" fmla="*/ 417475 w 629149"/>
                <a:gd name="connsiteY1" fmla="*/ 1242 h 520856"/>
                <a:gd name="connsiteX2" fmla="*/ 546322 w 629149"/>
                <a:gd name="connsiteY2" fmla="*/ 34966 h 520856"/>
                <a:gd name="connsiteX3" fmla="*/ 558346 w 629149"/>
                <a:gd name="connsiteY3" fmla="*/ 45046 h 520856"/>
                <a:gd name="connsiteX4" fmla="*/ 558459 w 629149"/>
                <a:gd name="connsiteY4" fmla="*/ 45210 h 520856"/>
                <a:gd name="connsiteX5" fmla="*/ 559947 w 629149"/>
                <a:gd name="connsiteY5" fmla="*/ 46627 h 520856"/>
                <a:gd name="connsiteX6" fmla="*/ 560060 w 629149"/>
                <a:gd name="connsiteY6" fmla="*/ 46791 h 520856"/>
                <a:gd name="connsiteX7" fmla="*/ 561548 w 629149"/>
                <a:gd name="connsiteY7" fmla="*/ 48209 h 520856"/>
                <a:gd name="connsiteX8" fmla="*/ 561662 w 629149"/>
                <a:gd name="connsiteY8" fmla="*/ 48373 h 520856"/>
                <a:gd name="connsiteX9" fmla="*/ 563149 w 629149"/>
                <a:gd name="connsiteY9" fmla="*/ 49790 h 520856"/>
                <a:gd name="connsiteX10" fmla="*/ 563262 w 629149"/>
                <a:gd name="connsiteY10" fmla="*/ 49953 h 520856"/>
                <a:gd name="connsiteX11" fmla="*/ 564750 w 629149"/>
                <a:gd name="connsiteY11" fmla="*/ 51371 h 520856"/>
                <a:gd name="connsiteX12" fmla="*/ 564864 w 629149"/>
                <a:gd name="connsiteY12" fmla="*/ 51535 h 520856"/>
                <a:gd name="connsiteX13" fmla="*/ 566352 w 629149"/>
                <a:gd name="connsiteY13" fmla="*/ 52952 h 520856"/>
                <a:gd name="connsiteX14" fmla="*/ 566465 w 629149"/>
                <a:gd name="connsiteY14" fmla="*/ 53116 h 520856"/>
                <a:gd name="connsiteX15" fmla="*/ 567953 w 629149"/>
                <a:gd name="connsiteY15" fmla="*/ 54534 h 520856"/>
                <a:gd name="connsiteX16" fmla="*/ 568066 w 629149"/>
                <a:gd name="connsiteY16" fmla="*/ 54697 h 520856"/>
                <a:gd name="connsiteX17" fmla="*/ 569554 w 629149"/>
                <a:gd name="connsiteY17" fmla="*/ 56115 h 520856"/>
                <a:gd name="connsiteX18" fmla="*/ 569667 w 629149"/>
                <a:gd name="connsiteY18" fmla="*/ 56280 h 520856"/>
                <a:gd name="connsiteX19" fmla="*/ 571155 w 629149"/>
                <a:gd name="connsiteY19" fmla="*/ 57697 h 520856"/>
                <a:gd name="connsiteX20" fmla="*/ 571268 w 629149"/>
                <a:gd name="connsiteY20" fmla="*/ 57861 h 520856"/>
                <a:gd name="connsiteX21" fmla="*/ 572756 w 629149"/>
                <a:gd name="connsiteY21" fmla="*/ 59278 h 520856"/>
                <a:gd name="connsiteX22" fmla="*/ 572869 w 629149"/>
                <a:gd name="connsiteY22" fmla="*/ 59442 h 520856"/>
                <a:gd name="connsiteX23" fmla="*/ 574357 w 629149"/>
                <a:gd name="connsiteY23" fmla="*/ 60860 h 520856"/>
                <a:gd name="connsiteX24" fmla="*/ 574470 w 629149"/>
                <a:gd name="connsiteY24" fmla="*/ 61023 h 520856"/>
                <a:gd name="connsiteX25" fmla="*/ 575958 w 629149"/>
                <a:gd name="connsiteY25" fmla="*/ 62441 h 520856"/>
                <a:gd name="connsiteX26" fmla="*/ 576071 w 629149"/>
                <a:gd name="connsiteY26" fmla="*/ 62605 h 520856"/>
                <a:gd name="connsiteX27" fmla="*/ 577559 w 629149"/>
                <a:gd name="connsiteY27" fmla="*/ 64022 h 520856"/>
                <a:gd name="connsiteX28" fmla="*/ 577672 w 629149"/>
                <a:gd name="connsiteY28" fmla="*/ 64186 h 520856"/>
                <a:gd name="connsiteX29" fmla="*/ 579160 w 629149"/>
                <a:gd name="connsiteY29" fmla="*/ 65604 h 520856"/>
                <a:gd name="connsiteX30" fmla="*/ 579273 w 629149"/>
                <a:gd name="connsiteY30" fmla="*/ 65768 h 520856"/>
                <a:gd name="connsiteX31" fmla="*/ 580761 w 629149"/>
                <a:gd name="connsiteY31" fmla="*/ 67185 h 520856"/>
                <a:gd name="connsiteX32" fmla="*/ 580874 w 629149"/>
                <a:gd name="connsiteY32" fmla="*/ 67349 h 520856"/>
                <a:gd name="connsiteX33" fmla="*/ 582362 w 629149"/>
                <a:gd name="connsiteY33" fmla="*/ 68767 h 520856"/>
                <a:gd name="connsiteX34" fmla="*/ 582475 w 629149"/>
                <a:gd name="connsiteY34" fmla="*/ 68931 h 520856"/>
                <a:gd name="connsiteX35" fmla="*/ 583963 w 629149"/>
                <a:gd name="connsiteY35" fmla="*/ 70348 h 520856"/>
                <a:gd name="connsiteX36" fmla="*/ 584077 w 629149"/>
                <a:gd name="connsiteY36" fmla="*/ 70512 h 520856"/>
                <a:gd name="connsiteX37" fmla="*/ 585564 w 629149"/>
                <a:gd name="connsiteY37" fmla="*/ 71929 h 520856"/>
                <a:gd name="connsiteX38" fmla="*/ 585677 w 629149"/>
                <a:gd name="connsiteY38" fmla="*/ 72093 h 520856"/>
                <a:gd name="connsiteX39" fmla="*/ 587165 w 629149"/>
                <a:gd name="connsiteY39" fmla="*/ 73511 h 520856"/>
                <a:gd name="connsiteX40" fmla="*/ 587278 w 629149"/>
                <a:gd name="connsiteY40" fmla="*/ 73675 h 520856"/>
                <a:gd name="connsiteX41" fmla="*/ 588766 w 629149"/>
                <a:gd name="connsiteY41" fmla="*/ 75092 h 520856"/>
                <a:gd name="connsiteX42" fmla="*/ 588880 w 629149"/>
                <a:gd name="connsiteY42" fmla="*/ 75256 h 520856"/>
                <a:gd name="connsiteX43" fmla="*/ 590368 w 629149"/>
                <a:gd name="connsiteY43" fmla="*/ 76673 h 520856"/>
                <a:gd name="connsiteX44" fmla="*/ 590481 w 629149"/>
                <a:gd name="connsiteY44" fmla="*/ 76837 h 520856"/>
                <a:gd name="connsiteX45" fmla="*/ 591969 w 629149"/>
                <a:gd name="connsiteY45" fmla="*/ 78255 h 520856"/>
                <a:gd name="connsiteX46" fmla="*/ 592082 w 629149"/>
                <a:gd name="connsiteY46" fmla="*/ 78419 h 520856"/>
                <a:gd name="connsiteX47" fmla="*/ 593570 w 629149"/>
                <a:gd name="connsiteY47" fmla="*/ 79836 h 520856"/>
                <a:gd name="connsiteX48" fmla="*/ 593683 w 629149"/>
                <a:gd name="connsiteY48" fmla="*/ 80001 h 520856"/>
                <a:gd name="connsiteX49" fmla="*/ 595171 w 629149"/>
                <a:gd name="connsiteY49" fmla="*/ 81418 h 520856"/>
                <a:gd name="connsiteX50" fmla="*/ 595284 w 629149"/>
                <a:gd name="connsiteY50" fmla="*/ 81582 h 520856"/>
                <a:gd name="connsiteX51" fmla="*/ 596772 w 629149"/>
                <a:gd name="connsiteY51" fmla="*/ 82999 h 520856"/>
                <a:gd name="connsiteX52" fmla="*/ 596885 w 629149"/>
                <a:gd name="connsiteY52" fmla="*/ 83163 h 520856"/>
                <a:gd name="connsiteX53" fmla="*/ 598373 w 629149"/>
                <a:gd name="connsiteY53" fmla="*/ 84581 h 520856"/>
                <a:gd name="connsiteX54" fmla="*/ 598486 w 629149"/>
                <a:gd name="connsiteY54" fmla="*/ 84744 h 520856"/>
                <a:gd name="connsiteX55" fmla="*/ 599974 w 629149"/>
                <a:gd name="connsiteY55" fmla="*/ 86162 h 520856"/>
                <a:gd name="connsiteX56" fmla="*/ 600087 w 629149"/>
                <a:gd name="connsiteY56" fmla="*/ 86326 h 520856"/>
                <a:gd name="connsiteX57" fmla="*/ 601575 w 629149"/>
                <a:gd name="connsiteY57" fmla="*/ 87743 h 520856"/>
                <a:gd name="connsiteX58" fmla="*/ 601688 w 629149"/>
                <a:gd name="connsiteY58" fmla="*/ 87907 h 520856"/>
                <a:gd name="connsiteX59" fmla="*/ 603176 w 629149"/>
                <a:gd name="connsiteY59" fmla="*/ 89325 h 520856"/>
                <a:gd name="connsiteX60" fmla="*/ 603289 w 629149"/>
                <a:gd name="connsiteY60" fmla="*/ 89489 h 520856"/>
                <a:gd name="connsiteX61" fmla="*/ 604777 w 629149"/>
                <a:gd name="connsiteY61" fmla="*/ 90906 h 520856"/>
                <a:gd name="connsiteX62" fmla="*/ 604890 w 629149"/>
                <a:gd name="connsiteY62" fmla="*/ 91070 h 520856"/>
                <a:gd name="connsiteX63" fmla="*/ 606378 w 629149"/>
                <a:gd name="connsiteY63" fmla="*/ 92488 h 520856"/>
                <a:gd name="connsiteX64" fmla="*/ 606492 w 629149"/>
                <a:gd name="connsiteY64" fmla="*/ 92652 h 520856"/>
                <a:gd name="connsiteX65" fmla="*/ 607979 w 629149"/>
                <a:gd name="connsiteY65" fmla="*/ 94069 h 520856"/>
                <a:gd name="connsiteX66" fmla="*/ 608092 w 629149"/>
                <a:gd name="connsiteY66" fmla="*/ 94233 h 520856"/>
                <a:gd name="connsiteX67" fmla="*/ 609580 w 629149"/>
                <a:gd name="connsiteY67" fmla="*/ 95650 h 520856"/>
                <a:gd name="connsiteX68" fmla="*/ 609694 w 629149"/>
                <a:gd name="connsiteY68" fmla="*/ 95814 h 520856"/>
                <a:gd name="connsiteX69" fmla="*/ 611182 w 629149"/>
                <a:gd name="connsiteY69" fmla="*/ 97231 h 520856"/>
                <a:gd name="connsiteX70" fmla="*/ 611295 w 629149"/>
                <a:gd name="connsiteY70" fmla="*/ 97395 h 520856"/>
                <a:gd name="connsiteX71" fmla="*/ 612783 w 629149"/>
                <a:gd name="connsiteY71" fmla="*/ 98813 h 520856"/>
                <a:gd name="connsiteX72" fmla="*/ 612896 w 629149"/>
                <a:gd name="connsiteY72" fmla="*/ 98977 h 520856"/>
                <a:gd name="connsiteX73" fmla="*/ 614384 w 629149"/>
                <a:gd name="connsiteY73" fmla="*/ 100394 h 520856"/>
                <a:gd name="connsiteX74" fmla="*/ 614497 w 629149"/>
                <a:gd name="connsiteY74" fmla="*/ 100559 h 520856"/>
                <a:gd name="connsiteX75" fmla="*/ 615985 w 629149"/>
                <a:gd name="connsiteY75" fmla="*/ 101976 h 520856"/>
                <a:gd name="connsiteX76" fmla="*/ 616098 w 629149"/>
                <a:gd name="connsiteY76" fmla="*/ 102140 h 520856"/>
                <a:gd name="connsiteX77" fmla="*/ 617586 w 629149"/>
                <a:gd name="connsiteY77" fmla="*/ 103558 h 520856"/>
                <a:gd name="connsiteX78" fmla="*/ 617699 w 629149"/>
                <a:gd name="connsiteY78" fmla="*/ 103722 h 520856"/>
                <a:gd name="connsiteX79" fmla="*/ 619187 w 629149"/>
                <a:gd name="connsiteY79" fmla="*/ 105139 h 520856"/>
                <a:gd name="connsiteX80" fmla="*/ 619300 w 629149"/>
                <a:gd name="connsiteY80" fmla="*/ 105303 h 520856"/>
                <a:gd name="connsiteX81" fmla="*/ 620788 w 629149"/>
                <a:gd name="connsiteY81" fmla="*/ 106721 h 520856"/>
                <a:gd name="connsiteX82" fmla="*/ 620901 w 629149"/>
                <a:gd name="connsiteY82" fmla="*/ 106885 h 520856"/>
                <a:gd name="connsiteX83" fmla="*/ 622389 w 629149"/>
                <a:gd name="connsiteY83" fmla="*/ 108303 h 520856"/>
                <a:gd name="connsiteX84" fmla="*/ 622502 w 629149"/>
                <a:gd name="connsiteY84" fmla="*/ 108466 h 520856"/>
                <a:gd name="connsiteX85" fmla="*/ 623990 w 629149"/>
                <a:gd name="connsiteY85" fmla="*/ 109884 h 520856"/>
                <a:gd name="connsiteX86" fmla="*/ 624103 w 629149"/>
                <a:gd name="connsiteY86" fmla="*/ 110048 h 520856"/>
                <a:gd name="connsiteX87" fmla="*/ 625591 w 629149"/>
                <a:gd name="connsiteY87" fmla="*/ 111465 h 520856"/>
                <a:gd name="connsiteX88" fmla="*/ 625705 w 629149"/>
                <a:gd name="connsiteY88" fmla="*/ 111629 h 520856"/>
                <a:gd name="connsiteX89" fmla="*/ 627192 w 629149"/>
                <a:gd name="connsiteY89" fmla="*/ 113046 h 520856"/>
                <a:gd name="connsiteX90" fmla="*/ 627305 w 629149"/>
                <a:gd name="connsiteY90" fmla="*/ 113210 h 520856"/>
                <a:gd name="connsiteX91" fmla="*/ 628793 w 629149"/>
                <a:gd name="connsiteY91" fmla="*/ 114628 h 520856"/>
                <a:gd name="connsiteX92" fmla="*/ 628906 w 629149"/>
                <a:gd name="connsiteY92" fmla="*/ 114792 h 520856"/>
                <a:gd name="connsiteX93" fmla="*/ 629149 w 629149"/>
                <a:gd name="connsiteY93" fmla="*/ 115023 h 520856"/>
                <a:gd name="connsiteX94" fmla="*/ 629149 w 629149"/>
                <a:gd name="connsiteY94" fmla="*/ 422162 h 520856"/>
                <a:gd name="connsiteX95" fmla="*/ 530455 w 629149"/>
                <a:gd name="connsiteY95" fmla="*/ 520856 h 520856"/>
                <a:gd name="connsiteX96" fmla="*/ 236822 w 629149"/>
                <a:gd name="connsiteY96" fmla="*/ 520856 h 520856"/>
                <a:gd name="connsiteX97" fmla="*/ 237480 w 629149"/>
                <a:gd name="connsiteY97" fmla="*/ 520495 h 520856"/>
                <a:gd name="connsiteX98" fmla="*/ 238264 w 629149"/>
                <a:gd name="connsiteY98" fmla="*/ 520077 h 520856"/>
                <a:gd name="connsiteX99" fmla="*/ 233757 w 629149"/>
                <a:gd name="connsiteY99" fmla="*/ 520077 h 520856"/>
                <a:gd name="connsiteX100" fmla="*/ 235879 w 629149"/>
                <a:gd name="connsiteY100" fmla="*/ 518914 h 520856"/>
                <a:gd name="connsiteX101" fmla="*/ 236663 w 629149"/>
                <a:gd name="connsiteY101" fmla="*/ 518496 h 520856"/>
                <a:gd name="connsiteX102" fmla="*/ 232155 w 629149"/>
                <a:gd name="connsiteY102" fmla="*/ 518496 h 520856"/>
                <a:gd name="connsiteX103" fmla="*/ 234278 w 629149"/>
                <a:gd name="connsiteY103" fmla="*/ 517333 h 520856"/>
                <a:gd name="connsiteX104" fmla="*/ 235062 w 629149"/>
                <a:gd name="connsiteY104" fmla="*/ 516914 h 520856"/>
                <a:gd name="connsiteX105" fmla="*/ 230555 w 629149"/>
                <a:gd name="connsiteY105" fmla="*/ 516914 h 520856"/>
                <a:gd name="connsiteX106" fmla="*/ 232677 w 629149"/>
                <a:gd name="connsiteY106" fmla="*/ 515751 h 520856"/>
                <a:gd name="connsiteX107" fmla="*/ 233461 w 629149"/>
                <a:gd name="connsiteY107" fmla="*/ 515333 h 520856"/>
                <a:gd name="connsiteX108" fmla="*/ 228953 w 629149"/>
                <a:gd name="connsiteY108" fmla="*/ 515333 h 520856"/>
                <a:gd name="connsiteX109" fmla="*/ 231076 w 629149"/>
                <a:gd name="connsiteY109" fmla="*/ 514170 h 520856"/>
                <a:gd name="connsiteX110" fmla="*/ 231860 w 629149"/>
                <a:gd name="connsiteY110" fmla="*/ 513751 h 520856"/>
                <a:gd name="connsiteX111" fmla="*/ 227352 w 629149"/>
                <a:gd name="connsiteY111" fmla="*/ 513751 h 520856"/>
                <a:gd name="connsiteX112" fmla="*/ 229475 w 629149"/>
                <a:gd name="connsiteY112" fmla="*/ 512588 h 520856"/>
                <a:gd name="connsiteX113" fmla="*/ 230259 w 629149"/>
                <a:gd name="connsiteY113" fmla="*/ 512170 h 520856"/>
                <a:gd name="connsiteX114" fmla="*/ 225751 w 629149"/>
                <a:gd name="connsiteY114" fmla="*/ 512170 h 520856"/>
                <a:gd name="connsiteX115" fmla="*/ 227874 w 629149"/>
                <a:gd name="connsiteY115" fmla="*/ 511007 h 520856"/>
                <a:gd name="connsiteX116" fmla="*/ 228658 w 629149"/>
                <a:gd name="connsiteY116" fmla="*/ 510589 h 520856"/>
                <a:gd name="connsiteX117" fmla="*/ 224150 w 629149"/>
                <a:gd name="connsiteY117" fmla="*/ 510589 h 520856"/>
                <a:gd name="connsiteX118" fmla="*/ 226272 w 629149"/>
                <a:gd name="connsiteY118" fmla="*/ 509426 h 520856"/>
                <a:gd name="connsiteX119" fmla="*/ 227057 w 629149"/>
                <a:gd name="connsiteY119" fmla="*/ 509007 h 520856"/>
                <a:gd name="connsiteX120" fmla="*/ 222549 w 629149"/>
                <a:gd name="connsiteY120" fmla="*/ 509007 h 520856"/>
                <a:gd name="connsiteX121" fmla="*/ 224671 w 629149"/>
                <a:gd name="connsiteY121" fmla="*/ 507844 h 520856"/>
                <a:gd name="connsiteX122" fmla="*/ 225456 w 629149"/>
                <a:gd name="connsiteY122" fmla="*/ 507426 h 520856"/>
                <a:gd name="connsiteX123" fmla="*/ 220948 w 629149"/>
                <a:gd name="connsiteY123" fmla="*/ 507426 h 520856"/>
                <a:gd name="connsiteX124" fmla="*/ 223070 w 629149"/>
                <a:gd name="connsiteY124" fmla="*/ 506263 h 520856"/>
                <a:gd name="connsiteX125" fmla="*/ 223855 w 629149"/>
                <a:gd name="connsiteY125" fmla="*/ 505844 h 520856"/>
                <a:gd name="connsiteX126" fmla="*/ 219347 w 629149"/>
                <a:gd name="connsiteY126" fmla="*/ 505844 h 520856"/>
                <a:gd name="connsiteX127" fmla="*/ 221469 w 629149"/>
                <a:gd name="connsiteY127" fmla="*/ 504681 h 520856"/>
                <a:gd name="connsiteX128" fmla="*/ 222253 w 629149"/>
                <a:gd name="connsiteY128" fmla="*/ 504263 h 520856"/>
                <a:gd name="connsiteX129" fmla="*/ 217746 w 629149"/>
                <a:gd name="connsiteY129" fmla="*/ 504263 h 520856"/>
                <a:gd name="connsiteX130" fmla="*/ 219868 w 629149"/>
                <a:gd name="connsiteY130" fmla="*/ 503100 h 520856"/>
                <a:gd name="connsiteX131" fmla="*/ 220653 w 629149"/>
                <a:gd name="connsiteY131" fmla="*/ 502681 h 520856"/>
                <a:gd name="connsiteX132" fmla="*/ 216145 w 629149"/>
                <a:gd name="connsiteY132" fmla="*/ 502681 h 520856"/>
                <a:gd name="connsiteX133" fmla="*/ 218267 w 629149"/>
                <a:gd name="connsiteY133" fmla="*/ 501518 h 520856"/>
                <a:gd name="connsiteX134" fmla="*/ 219051 w 629149"/>
                <a:gd name="connsiteY134" fmla="*/ 501100 h 520856"/>
                <a:gd name="connsiteX135" fmla="*/ 214544 w 629149"/>
                <a:gd name="connsiteY135" fmla="*/ 501100 h 520856"/>
                <a:gd name="connsiteX136" fmla="*/ 216666 w 629149"/>
                <a:gd name="connsiteY136" fmla="*/ 499937 h 520856"/>
                <a:gd name="connsiteX137" fmla="*/ 217450 w 629149"/>
                <a:gd name="connsiteY137" fmla="*/ 499518 h 520856"/>
                <a:gd name="connsiteX138" fmla="*/ 212943 w 629149"/>
                <a:gd name="connsiteY138" fmla="*/ 499518 h 520856"/>
                <a:gd name="connsiteX139" fmla="*/ 215065 w 629149"/>
                <a:gd name="connsiteY139" fmla="*/ 498356 h 520856"/>
                <a:gd name="connsiteX140" fmla="*/ 215849 w 629149"/>
                <a:gd name="connsiteY140" fmla="*/ 497937 h 520856"/>
                <a:gd name="connsiteX141" fmla="*/ 211342 w 629149"/>
                <a:gd name="connsiteY141" fmla="*/ 497937 h 520856"/>
                <a:gd name="connsiteX142" fmla="*/ 213464 w 629149"/>
                <a:gd name="connsiteY142" fmla="*/ 496774 h 520856"/>
                <a:gd name="connsiteX143" fmla="*/ 214248 w 629149"/>
                <a:gd name="connsiteY143" fmla="*/ 496356 h 520856"/>
                <a:gd name="connsiteX144" fmla="*/ 209740 w 629149"/>
                <a:gd name="connsiteY144" fmla="*/ 496356 h 520856"/>
                <a:gd name="connsiteX145" fmla="*/ 211863 w 629149"/>
                <a:gd name="connsiteY145" fmla="*/ 495193 h 520856"/>
                <a:gd name="connsiteX146" fmla="*/ 212647 w 629149"/>
                <a:gd name="connsiteY146" fmla="*/ 494774 h 520856"/>
                <a:gd name="connsiteX147" fmla="*/ 208140 w 629149"/>
                <a:gd name="connsiteY147" fmla="*/ 494774 h 520856"/>
                <a:gd name="connsiteX148" fmla="*/ 210262 w 629149"/>
                <a:gd name="connsiteY148" fmla="*/ 493611 h 520856"/>
                <a:gd name="connsiteX149" fmla="*/ 211046 w 629149"/>
                <a:gd name="connsiteY149" fmla="*/ 493193 h 520856"/>
                <a:gd name="connsiteX150" fmla="*/ 206538 w 629149"/>
                <a:gd name="connsiteY150" fmla="*/ 493193 h 520856"/>
                <a:gd name="connsiteX151" fmla="*/ 208661 w 629149"/>
                <a:gd name="connsiteY151" fmla="*/ 492030 h 520856"/>
                <a:gd name="connsiteX152" fmla="*/ 209445 w 629149"/>
                <a:gd name="connsiteY152" fmla="*/ 491611 h 520856"/>
                <a:gd name="connsiteX153" fmla="*/ 204937 w 629149"/>
                <a:gd name="connsiteY153" fmla="*/ 491611 h 520856"/>
                <a:gd name="connsiteX154" fmla="*/ 207060 w 629149"/>
                <a:gd name="connsiteY154" fmla="*/ 490449 h 520856"/>
                <a:gd name="connsiteX155" fmla="*/ 207844 w 629149"/>
                <a:gd name="connsiteY155" fmla="*/ 490030 h 520856"/>
                <a:gd name="connsiteX156" fmla="*/ 203336 w 629149"/>
                <a:gd name="connsiteY156" fmla="*/ 490030 h 520856"/>
                <a:gd name="connsiteX157" fmla="*/ 205459 w 629149"/>
                <a:gd name="connsiteY157" fmla="*/ 488867 h 520856"/>
                <a:gd name="connsiteX158" fmla="*/ 206243 w 629149"/>
                <a:gd name="connsiteY158" fmla="*/ 488449 h 520856"/>
                <a:gd name="connsiteX159" fmla="*/ 201735 w 629149"/>
                <a:gd name="connsiteY159" fmla="*/ 488449 h 520856"/>
                <a:gd name="connsiteX160" fmla="*/ 203857 w 629149"/>
                <a:gd name="connsiteY160" fmla="*/ 487286 h 520856"/>
                <a:gd name="connsiteX161" fmla="*/ 204642 w 629149"/>
                <a:gd name="connsiteY161" fmla="*/ 486867 h 520856"/>
                <a:gd name="connsiteX162" fmla="*/ 200134 w 629149"/>
                <a:gd name="connsiteY162" fmla="*/ 486867 h 520856"/>
                <a:gd name="connsiteX163" fmla="*/ 202256 w 629149"/>
                <a:gd name="connsiteY163" fmla="*/ 485704 h 520856"/>
                <a:gd name="connsiteX164" fmla="*/ 203041 w 629149"/>
                <a:gd name="connsiteY164" fmla="*/ 485286 h 520856"/>
                <a:gd name="connsiteX165" fmla="*/ 198533 w 629149"/>
                <a:gd name="connsiteY165" fmla="*/ 485286 h 520856"/>
                <a:gd name="connsiteX166" fmla="*/ 200655 w 629149"/>
                <a:gd name="connsiteY166" fmla="*/ 484123 h 520856"/>
                <a:gd name="connsiteX167" fmla="*/ 201440 w 629149"/>
                <a:gd name="connsiteY167" fmla="*/ 483704 h 520856"/>
                <a:gd name="connsiteX168" fmla="*/ 196932 w 629149"/>
                <a:gd name="connsiteY168" fmla="*/ 483704 h 520856"/>
                <a:gd name="connsiteX169" fmla="*/ 199054 w 629149"/>
                <a:gd name="connsiteY169" fmla="*/ 482541 h 520856"/>
                <a:gd name="connsiteX170" fmla="*/ 199839 w 629149"/>
                <a:gd name="connsiteY170" fmla="*/ 482123 h 520856"/>
                <a:gd name="connsiteX171" fmla="*/ 195331 w 629149"/>
                <a:gd name="connsiteY171" fmla="*/ 482123 h 520856"/>
                <a:gd name="connsiteX172" fmla="*/ 197453 w 629149"/>
                <a:gd name="connsiteY172" fmla="*/ 480960 h 520856"/>
                <a:gd name="connsiteX173" fmla="*/ 198238 w 629149"/>
                <a:gd name="connsiteY173" fmla="*/ 480541 h 520856"/>
                <a:gd name="connsiteX174" fmla="*/ 193730 w 629149"/>
                <a:gd name="connsiteY174" fmla="*/ 480541 h 520856"/>
                <a:gd name="connsiteX175" fmla="*/ 195852 w 629149"/>
                <a:gd name="connsiteY175" fmla="*/ 479378 h 520856"/>
                <a:gd name="connsiteX176" fmla="*/ 196636 w 629149"/>
                <a:gd name="connsiteY176" fmla="*/ 478960 h 520856"/>
                <a:gd name="connsiteX177" fmla="*/ 192129 w 629149"/>
                <a:gd name="connsiteY177" fmla="*/ 478960 h 520856"/>
                <a:gd name="connsiteX178" fmla="*/ 194251 w 629149"/>
                <a:gd name="connsiteY178" fmla="*/ 477797 h 520856"/>
                <a:gd name="connsiteX179" fmla="*/ 195035 w 629149"/>
                <a:gd name="connsiteY179" fmla="*/ 477379 h 520856"/>
                <a:gd name="connsiteX180" fmla="*/ 190528 w 629149"/>
                <a:gd name="connsiteY180" fmla="*/ 477379 h 520856"/>
                <a:gd name="connsiteX181" fmla="*/ 192650 w 629149"/>
                <a:gd name="connsiteY181" fmla="*/ 476216 h 520856"/>
                <a:gd name="connsiteX182" fmla="*/ 193434 w 629149"/>
                <a:gd name="connsiteY182" fmla="*/ 475797 h 520856"/>
                <a:gd name="connsiteX183" fmla="*/ 188927 w 629149"/>
                <a:gd name="connsiteY183" fmla="*/ 475797 h 520856"/>
                <a:gd name="connsiteX184" fmla="*/ 191049 w 629149"/>
                <a:gd name="connsiteY184" fmla="*/ 474634 h 520856"/>
                <a:gd name="connsiteX185" fmla="*/ 191833 w 629149"/>
                <a:gd name="connsiteY185" fmla="*/ 474216 h 520856"/>
                <a:gd name="connsiteX186" fmla="*/ 187325 w 629149"/>
                <a:gd name="connsiteY186" fmla="*/ 474216 h 520856"/>
                <a:gd name="connsiteX187" fmla="*/ 189448 w 629149"/>
                <a:gd name="connsiteY187" fmla="*/ 473053 h 520856"/>
                <a:gd name="connsiteX188" fmla="*/ 190232 w 629149"/>
                <a:gd name="connsiteY188" fmla="*/ 472634 h 520856"/>
                <a:gd name="connsiteX189" fmla="*/ 185724 w 629149"/>
                <a:gd name="connsiteY189" fmla="*/ 472634 h 520856"/>
                <a:gd name="connsiteX190" fmla="*/ 187847 w 629149"/>
                <a:gd name="connsiteY190" fmla="*/ 471471 h 520856"/>
                <a:gd name="connsiteX191" fmla="*/ 188631 w 629149"/>
                <a:gd name="connsiteY191" fmla="*/ 471053 h 520856"/>
                <a:gd name="connsiteX192" fmla="*/ 184123 w 629149"/>
                <a:gd name="connsiteY192" fmla="*/ 471053 h 520856"/>
                <a:gd name="connsiteX193" fmla="*/ 186246 w 629149"/>
                <a:gd name="connsiteY193" fmla="*/ 469890 h 520856"/>
                <a:gd name="connsiteX194" fmla="*/ 187030 w 629149"/>
                <a:gd name="connsiteY194" fmla="*/ 469472 h 520856"/>
                <a:gd name="connsiteX195" fmla="*/ 182522 w 629149"/>
                <a:gd name="connsiteY195" fmla="*/ 469472 h 520856"/>
                <a:gd name="connsiteX196" fmla="*/ 184645 w 629149"/>
                <a:gd name="connsiteY196" fmla="*/ 468309 h 520856"/>
                <a:gd name="connsiteX197" fmla="*/ 185429 w 629149"/>
                <a:gd name="connsiteY197" fmla="*/ 467890 h 520856"/>
                <a:gd name="connsiteX198" fmla="*/ 180921 w 629149"/>
                <a:gd name="connsiteY198" fmla="*/ 467890 h 520856"/>
                <a:gd name="connsiteX199" fmla="*/ 183044 w 629149"/>
                <a:gd name="connsiteY199" fmla="*/ 466727 h 520856"/>
                <a:gd name="connsiteX200" fmla="*/ 183828 w 629149"/>
                <a:gd name="connsiteY200" fmla="*/ 466309 h 520856"/>
                <a:gd name="connsiteX201" fmla="*/ 179320 w 629149"/>
                <a:gd name="connsiteY201" fmla="*/ 466309 h 520856"/>
                <a:gd name="connsiteX202" fmla="*/ 181442 w 629149"/>
                <a:gd name="connsiteY202" fmla="*/ 465146 h 520856"/>
                <a:gd name="connsiteX203" fmla="*/ 182227 w 629149"/>
                <a:gd name="connsiteY203" fmla="*/ 464727 h 520856"/>
                <a:gd name="connsiteX204" fmla="*/ 177719 w 629149"/>
                <a:gd name="connsiteY204" fmla="*/ 464727 h 520856"/>
                <a:gd name="connsiteX205" fmla="*/ 179841 w 629149"/>
                <a:gd name="connsiteY205" fmla="*/ 463564 h 520856"/>
                <a:gd name="connsiteX206" fmla="*/ 180626 w 629149"/>
                <a:gd name="connsiteY206" fmla="*/ 463146 h 520856"/>
                <a:gd name="connsiteX207" fmla="*/ 176118 w 629149"/>
                <a:gd name="connsiteY207" fmla="*/ 463146 h 520856"/>
                <a:gd name="connsiteX208" fmla="*/ 178240 w 629149"/>
                <a:gd name="connsiteY208" fmla="*/ 461983 h 520856"/>
                <a:gd name="connsiteX209" fmla="*/ 179025 w 629149"/>
                <a:gd name="connsiteY209" fmla="*/ 461564 h 520856"/>
                <a:gd name="connsiteX210" fmla="*/ 174517 w 629149"/>
                <a:gd name="connsiteY210" fmla="*/ 461564 h 520856"/>
                <a:gd name="connsiteX211" fmla="*/ 176639 w 629149"/>
                <a:gd name="connsiteY211" fmla="*/ 460402 h 520856"/>
                <a:gd name="connsiteX212" fmla="*/ 177424 w 629149"/>
                <a:gd name="connsiteY212" fmla="*/ 459983 h 520856"/>
                <a:gd name="connsiteX213" fmla="*/ 172916 w 629149"/>
                <a:gd name="connsiteY213" fmla="*/ 459983 h 520856"/>
                <a:gd name="connsiteX214" fmla="*/ 175038 w 629149"/>
                <a:gd name="connsiteY214" fmla="*/ 458820 h 520856"/>
                <a:gd name="connsiteX215" fmla="*/ 175823 w 629149"/>
                <a:gd name="connsiteY215" fmla="*/ 458401 h 520856"/>
                <a:gd name="connsiteX216" fmla="*/ 171315 w 629149"/>
                <a:gd name="connsiteY216" fmla="*/ 458401 h 520856"/>
                <a:gd name="connsiteX217" fmla="*/ 173437 w 629149"/>
                <a:gd name="connsiteY217" fmla="*/ 457239 h 520856"/>
                <a:gd name="connsiteX218" fmla="*/ 174221 w 629149"/>
                <a:gd name="connsiteY218" fmla="*/ 456820 h 520856"/>
                <a:gd name="connsiteX219" fmla="*/ 169714 w 629149"/>
                <a:gd name="connsiteY219" fmla="*/ 456820 h 520856"/>
                <a:gd name="connsiteX220" fmla="*/ 171836 w 629149"/>
                <a:gd name="connsiteY220" fmla="*/ 455657 h 520856"/>
                <a:gd name="connsiteX221" fmla="*/ 172620 w 629149"/>
                <a:gd name="connsiteY221" fmla="*/ 455239 h 520856"/>
                <a:gd name="connsiteX222" fmla="*/ 168113 w 629149"/>
                <a:gd name="connsiteY222" fmla="*/ 455239 h 520856"/>
                <a:gd name="connsiteX223" fmla="*/ 170235 w 629149"/>
                <a:gd name="connsiteY223" fmla="*/ 454076 h 520856"/>
                <a:gd name="connsiteX224" fmla="*/ 171019 w 629149"/>
                <a:gd name="connsiteY224" fmla="*/ 453657 h 520856"/>
                <a:gd name="connsiteX225" fmla="*/ 166512 w 629149"/>
                <a:gd name="connsiteY225" fmla="*/ 453657 h 520856"/>
                <a:gd name="connsiteX226" fmla="*/ 168634 w 629149"/>
                <a:gd name="connsiteY226" fmla="*/ 452494 h 520856"/>
                <a:gd name="connsiteX227" fmla="*/ 169418 w 629149"/>
                <a:gd name="connsiteY227" fmla="*/ 452076 h 520856"/>
                <a:gd name="connsiteX228" fmla="*/ 164911 w 629149"/>
                <a:gd name="connsiteY228" fmla="*/ 452076 h 520856"/>
                <a:gd name="connsiteX229" fmla="*/ 167033 w 629149"/>
                <a:gd name="connsiteY229" fmla="*/ 450913 h 520856"/>
                <a:gd name="connsiteX230" fmla="*/ 167817 w 629149"/>
                <a:gd name="connsiteY230" fmla="*/ 450494 h 520856"/>
                <a:gd name="connsiteX231" fmla="*/ 163309 w 629149"/>
                <a:gd name="connsiteY231" fmla="*/ 450494 h 520856"/>
                <a:gd name="connsiteX232" fmla="*/ 165432 w 629149"/>
                <a:gd name="connsiteY232" fmla="*/ 449331 h 520856"/>
                <a:gd name="connsiteX233" fmla="*/ 166216 w 629149"/>
                <a:gd name="connsiteY233" fmla="*/ 448913 h 520856"/>
                <a:gd name="connsiteX234" fmla="*/ 161708 w 629149"/>
                <a:gd name="connsiteY234" fmla="*/ 448913 h 520856"/>
                <a:gd name="connsiteX235" fmla="*/ 163831 w 629149"/>
                <a:gd name="connsiteY235" fmla="*/ 447750 h 520856"/>
                <a:gd name="connsiteX236" fmla="*/ 164615 w 629149"/>
                <a:gd name="connsiteY236" fmla="*/ 447332 h 520856"/>
                <a:gd name="connsiteX237" fmla="*/ 160107 w 629149"/>
                <a:gd name="connsiteY237" fmla="*/ 447332 h 520856"/>
                <a:gd name="connsiteX238" fmla="*/ 162230 w 629149"/>
                <a:gd name="connsiteY238" fmla="*/ 446169 h 520856"/>
                <a:gd name="connsiteX239" fmla="*/ 163014 w 629149"/>
                <a:gd name="connsiteY239" fmla="*/ 445750 h 520856"/>
                <a:gd name="connsiteX240" fmla="*/ 158506 w 629149"/>
                <a:gd name="connsiteY240" fmla="*/ 445750 h 520856"/>
                <a:gd name="connsiteX241" fmla="*/ 160628 w 629149"/>
                <a:gd name="connsiteY241" fmla="*/ 444587 h 520856"/>
                <a:gd name="connsiteX242" fmla="*/ 161413 w 629149"/>
                <a:gd name="connsiteY242" fmla="*/ 444169 h 520856"/>
                <a:gd name="connsiteX243" fmla="*/ 156905 w 629149"/>
                <a:gd name="connsiteY243" fmla="*/ 444169 h 520856"/>
                <a:gd name="connsiteX244" fmla="*/ 159027 w 629149"/>
                <a:gd name="connsiteY244" fmla="*/ 443006 h 520856"/>
                <a:gd name="connsiteX245" fmla="*/ 159812 w 629149"/>
                <a:gd name="connsiteY245" fmla="*/ 442587 h 520856"/>
                <a:gd name="connsiteX246" fmla="*/ 155304 w 629149"/>
                <a:gd name="connsiteY246" fmla="*/ 442587 h 520856"/>
                <a:gd name="connsiteX247" fmla="*/ 157426 w 629149"/>
                <a:gd name="connsiteY247" fmla="*/ 441424 h 520856"/>
                <a:gd name="connsiteX248" fmla="*/ 158211 w 629149"/>
                <a:gd name="connsiteY248" fmla="*/ 441006 h 520856"/>
                <a:gd name="connsiteX249" fmla="*/ 153703 w 629149"/>
                <a:gd name="connsiteY249" fmla="*/ 441006 h 520856"/>
                <a:gd name="connsiteX250" fmla="*/ 155825 w 629149"/>
                <a:gd name="connsiteY250" fmla="*/ 439843 h 520856"/>
                <a:gd name="connsiteX251" fmla="*/ 156610 w 629149"/>
                <a:gd name="connsiteY251" fmla="*/ 439425 h 520856"/>
                <a:gd name="connsiteX252" fmla="*/ 152102 w 629149"/>
                <a:gd name="connsiteY252" fmla="*/ 439425 h 520856"/>
                <a:gd name="connsiteX253" fmla="*/ 154224 w 629149"/>
                <a:gd name="connsiteY253" fmla="*/ 438262 h 520856"/>
                <a:gd name="connsiteX254" fmla="*/ 155009 w 629149"/>
                <a:gd name="connsiteY254" fmla="*/ 437843 h 520856"/>
                <a:gd name="connsiteX255" fmla="*/ 150501 w 629149"/>
                <a:gd name="connsiteY255" fmla="*/ 437843 h 520856"/>
                <a:gd name="connsiteX256" fmla="*/ 152623 w 629149"/>
                <a:gd name="connsiteY256" fmla="*/ 436680 h 520856"/>
                <a:gd name="connsiteX257" fmla="*/ 153408 w 629149"/>
                <a:gd name="connsiteY257" fmla="*/ 436262 h 520856"/>
                <a:gd name="connsiteX258" fmla="*/ 148900 w 629149"/>
                <a:gd name="connsiteY258" fmla="*/ 436262 h 520856"/>
                <a:gd name="connsiteX259" fmla="*/ 151022 w 629149"/>
                <a:gd name="connsiteY259" fmla="*/ 435099 h 520856"/>
                <a:gd name="connsiteX260" fmla="*/ 151806 w 629149"/>
                <a:gd name="connsiteY260" fmla="*/ 434680 h 520856"/>
                <a:gd name="connsiteX261" fmla="*/ 147299 w 629149"/>
                <a:gd name="connsiteY261" fmla="*/ 434680 h 520856"/>
                <a:gd name="connsiteX262" fmla="*/ 149421 w 629149"/>
                <a:gd name="connsiteY262" fmla="*/ 433517 h 520856"/>
                <a:gd name="connsiteX263" fmla="*/ 150205 w 629149"/>
                <a:gd name="connsiteY263" fmla="*/ 433099 h 520856"/>
                <a:gd name="connsiteX264" fmla="*/ 145698 w 629149"/>
                <a:gd name="connsiteY264" fmla="*/ 433099 h 520856"/>
                <a:gd name="connsiteX265" fmla="*/ 147820 w 629149"/>
                <a:gd name="connsiteY265" fmla="*/ 431936 h 520856"/>
                <a:gd name="connsiteX266" fmla="*/ 148604 w 629149"/>
                <a:gd name="connsiteY266" fmla="*/ 431517 h 520856"/>
                <a:gd name="connsiteX267" fmla="*/ 144097 w 629149"/>
                <a:gd name="connsiteY267" fmla="*/ 431517 h 520856"/>
                <a:gd name="connsiteX268" fmla="*/ 146219 w 629149"/>
                <a:gd name="connsiteY268" fmla="*/ 430354 h 520856"/>
                <a:gd name="connsiteX269" fmla="*/ 147003 w 629149"/>
                <a:gd name="connsiteY269" fmla="*/ 429936 h 520856"/>
                <a:gd name="connsiteX270" fmla="*/ 142496 w 629149"/>
                <a:gd name="connsiteY270" fmla="*/ 429936 h 520856"/>
                <a:gd name="connsiteX271" fmla="*/ 144618 w 629149"/>
                <a:gd name="connsiteY271" fmla="*/ 428773 h 520856"/>
                <a:gd name="connsiteX272" fmla="*/ 145402 w 629149"/>
                <a:gd name="connsiteY272" fmla="*/ 428355 h 520856"/>
                <a:gd name="connsiteX273" fmla="*/ 140894 w 629149"/>
                <a:gd name="connsiteY273" fmla="*/ 428355 h 520856"/>
                <a:gd name="connsiteX274" fmla="*/ 143017 w 629149"/>
                <a:gd name="connsiteY274" fmla="*/ 427192 h 520856"/>
                <a:gd name="connsiteX275" fmla="*/ 143801 w 629149"/>
                <a:gd name="connsiteY275" fmla="*/ 426773 h 520856"/>
                <a:gd name="connsiteX276" fmla="*/ 139293 w 629149"/>
                <a:gd name="connsiteY276" fmla="*/ 426773 h 520856"/>
                <a:gd name="connsiteX277" fmla="*/ 141416 w 629149"/>
                <a:gd name="connsiteY277" fmla="*/ 425610 h 520856"/>
                <a:gd name="connsiteX278" fmla="*/ 142200 w 629149"/>
                <a:gd name="connsiteY278" fmla="*/ 425192 h 520856"/>
                <a:gd name="connsiteX279" fmla="*/ 137692 w 629149"/>
                <a:gd name="connsiteY279" fmla="*/ 425192 h 520856"/>
                <a:gd name="connsiteX280" fmla="*/ 139815 w 629149"/>
                <a:gd name="connsiteY280" fmla="*/ 424029 h 520856"/>
                <a:gd name="connsiteX281" fmla="*/ 140599 w 629149"/>
                <a:gd name="connsiteY281" fmla="*/ 423610 h 520856"/>
                <a:gd name="connsiteX282" fmla="*/ 136091 w 629149"/>
                <a:gd name="connsiteY282" fmla="*/ 423610 h 520856"/>
                <a:gd name="connsiteX283" fmla="*/ 138213 w 629149"/>
                <a:gd name="connsiteY283" fmla="*/ 422447 h 520856"/>
                <a:gd name="connsiteX284" fmla="*/ 138998 w 629149"/>
                <a:gd name="connsiteY284" fmla="*/ 422029 h 520856"/>
                <a:gd name="connsiteX285" fmla="*/ 134490 w 629149"/>
                <a:gd name="connsiteY285" fmla="*/ 422029 h 520856"/>
                <a:gd name="connsiteX286" fmla="*/ 136612 w 629149"/>
                <a:gd name="connsiteY286" fmla="*/ 420866 h 520856"/>
                <a:gd name="connsiteX287" fmla="*/ 137397 w 629149"/>
                <a:gd name="connsiteY287" fmla="*/ 420447 h 520856"/>
                <a:gd name="connsiteX288" fmla="*/ 132889 w 629149"/>
                <a:gd name="connsiteY288" fmla="*/ 420447 h 520856"/>
                <a:gd name="connsiteX289" fmla="*/ 135011 w 629149"/>
                <a:gd name="connsiteY289" fmla="*/ 419285 h 520856"/>
                <a:gd name="connsiteX290" fmla="*/ 135796 w 629149"/>
                <a:gd name="connsiteY290" fmla="*/ 418866 h 520856"/>
                <a:gd name="connsiteX291" fmla="*/ 131288 w 629149"/>
                <a:gd name="connsiteY291" fmla="*/ 418866 h 520856"/>
                <a:gd name="connsiteX292" fmla="*/ 133410 w 629149"/>
                <a:gd name="connsiteY292" fmla="*/ 417703 h 520856"/>
                <a:gd name="connsiteX293" fmla="*/ 134195 w 629149"/>
                <a:gd name="connsiteY293" fmla="*/ 417285 h 520856"/>
                <a:gd name="connsiteX294" fmla="*/ 129687 w 629149"/>
                <a:gd name="connsiteY294" fmla="*/ 417285 h 520856"/>
                <a:gd name="connsiteX295" fmla="*/ 131809 w 629149"/>
                <a:gd name="connsiteY295" fmla="*/ 416122 h 520856"/>
                <a:gd name="connsiteX296" fmla="*/ 132594 w 629149"/>
                <a:gd name="connsiteY296" fmla="*/ 415703 h 520856"/>
                <a:gd name="connsiteX297" fmla="*/ 128086 w 629149"/>
                <a:gd name="connsiteY297" fmla="*/ 415703 h 520856"/>
                <a:gd name="connsiteX298" fmla="*/ 130208 w 629149"/>
                <a:gd name="connsiteY298" fmla="*/ 414540 h 520856"/>
                <a:gd name="connsiteX299" fmla="*/ 130992 w 629149"/>
                <a:gd name="connsiteY299" fmla="*/ 414122 h 520856"/>
                <a:gd name="connsiteX300" fmla="*/ 126485 w 629149"/>
                <a:gd name="connsiteY300" fmla="*/ 414122 h 520856"/>
                <a:gd name="connsiteX301" fmla="*/ 128607 w 629149"/>
                <a:gd name="connsiteY301" fmla="*/ 412959 h 520856"/>
                <a:gd name="connsiteX302" fmla="*/ 129392 w 629149"/>
                <a:gd name="connsiteY302" fmla="*/ 412540 h 520856"/>
                <a:gd name="connsiteX303" fmla="*/ 124884 w 629149"/>
                <a:gd name="connsiteY303" fmla="*/ 412540 h 520856"/>
                <a:gd name="connsiteX304" fmla="*/ 127006 w 629149"/>
                <a:gd name="connsiteY304" fmla="*/ 411377 h 520856"/>
                <a:gd name="connsiteX305" fmla="*/ 127790 w 629149"/>
                <a:gd name="connsiteY305" fmla="*/ 410959 h 520856"/>
                <a:gd name="connsiteX306" fmla="*/ 123282 w 629149"/>
                <a:gd name="connsiteY306" fmla="*/ 410959 h 520856"/>
                <a:gd name="connsiteX307" fmla="*/ 125405 w 629149"/>
                <a:gd name="connsiteY307" fmla="*/ 409796 h 520856"/>
                <a:gd name="connsiteX308" fmla="*/ 126189 w 629149"/>
                <a:gd name="connsiteY308" fmla="*/ 409377 h 520856"/>
                <a:gd name="connsiteX309" fmla="*/ 121682 w 629149"/>
                <a:gd name="connsiteY309" fmla="*/ 409377 h 520856"/>
                <a:gd name="connsiteX310" fmla="*/ 123804 w 629149"/>
                <a:gd name="connsiteY310" fmla="*/ 408214 h 520856"/>
                <a:gd name="connsiteX311" fmla="*/ 124588 w 629149"/>
                <a:gd name="connsiteY311" fmla="*/ 407796 h 520856"/>
                <a:gd name="connsiteX312" fmla="*/ 120080 w 629149"/>
                <a:gd name="connsiteY312" fmla="*/ 407796 h 520856"/>
                <a:gd name="connsiteX313" fmla="*/ 122203 w 629149"/>
                <a:gd name="connsiteY313" fmla="*/ 406633 h 520856"/>
                <a:gd name="connsiteX314" fmla="*/ 122987 w 629149"/>
                <a:gd name="connsiteY314" fmla="*/ 406215 h 520856"/>
                <a:gd name="connsiteX315" fmla="*/ 118479 w 629149"/>
                <a:gd name="connsiteY315" fmla="*/ 406215 h 520856"/>
                <a:gd name="connsiteX316" fmla="*/ 120602 w 629149"/>
                <a:gd name="connsiteY316" fmla="*/ 405052 h 520856"/>
                <a:gd name="connsiteX317" fmla="*/ 121386 w 629149"/>
                <a:gd name="connsiteY317" fmla="*/ 404633 h 520856"/>
                <a:gd name="connsiteX318" fmla="*/ 116878 w 629149"/>
                <a:gd name="connsiteY318" fmla="*/ 404633 h 520856"/>
                <a:gd name="connsiteX319" fmla="*/ 119001 w 629149"/>
                <a:gd name="connsiteY319" fmla="*/ 403470 h 520856"/>
                <a:gd name="connsiteX320" fmla="*/ 119785 w 629149"/>
                <a:gd name="connsiteY320" fmla="*/ 403052 h 520856"/>
                <a:gd name="connsiteX321" fmla="*/ 115277 w 629149"/>
                <a:gd name="connsiteY321" fmla="*/ 403052 h 520856"/>
                <a:gd name="connsiteX322" fmla="*/ 117400 w 629149"/>
                <a:gd name="connsiteY322" fmla="*/ 401889 h 520856"/>
                <a:gd name="connsiteX323" fmla="*/ 118184 w 629149"/>
                <a:gd name="connsiteY323" fmla="*/ 401470 h 520856"/>
                <a:gd name="connsiteX324" fmla="*/ 113676 w 629149"/>
                <a:gd name="connsiteY324" fmla="*/ 401470 h 520856"/>
                <a:gd name="connsiteX325" fmla="*/ 115799 w 629149"/>
                <a:gd name="connsiteY325" fmla="*/ 400307 h 520856"/>
                <a:gd name="connsiteX326" fmla="*/ 116583 w 629149"/>
                <a:gd name="connsiteY326" fmla="*/ 399889 h 520856"/>
                <a:gd name="connsiteX327" fmla="*/ 112075 w 629149"/>
                <a:gd name="connsiteY327" fmla="*/ 399889 h 520856"/>
                <a:gd name="connsiteX328" fmla="*/ 114197 w 629149"/>
                <a:gd name="connsiteY328" fmla="*/ 398726 h 520856"/>
                <a:gd name="connsiteX329" fmla="*/ 114982 w 629149"/>
                <a:gd name="connsiteY329" fmla="*/ 398308 h 520856"/>
                <a:gd name="connsiteX330" fmla="*/ 110474 w 629149"/>
                <a:gd name="connsiteY330" fmla="*/ 398308 h 520856"/>
                <a:gd name="connsiteX331" fmla="*/ 112596 w 629149"/>
                <a:gd name="connsiteY331" fmla="*/ 397145 h 520856"/>
                <a:gd name="connsiteX332" fmla="*/ 113381 w 629149"/>
                <a:gd name="connsiteY332" fmla="*/ 396726 h 520856"/>
                <a:gd name="connsiteX333" fmla="*/ 108873 w 629149"/>
                <a:gd name="connsiteY333" fmla="*/ 396726 h 520856"/>
                <a:gd name="connsiteX334" fmla="*/ 110995 w 629149"/>
                <a:gd name="connsiteY334" fmla="*/ 395563 h 520856"/>
                <a:gd name="connsiteX335" fmla="*/ 111780 w 629149"/>
                <a:gd name="connsiteY335" fmla="*/ 395145 h 520856"/>
                <a:gd name="connsiteX336" fmla="*/ 107272 w 629149"/>
                <a:gd name="connsiteY336" fmla="*/ 395145 h 520856"/>
                <a:gd name="connsiteX337" fmla="*/ 109394 w 629149"/>
                <a:gd name="connsiteY337" fmla="*/ 393982 h 520856"/>
                <a:gd name="connsiteX338" fmla="*/ 110179 w 629149"/>
                <a:gd name="connsiteY338" fmla="*/ 393563 h 520856"/>
                <a:gd name="connsiteX339" fmla="*/ 105671 w 629149"/>
                <a:gd name="connsiteY339" fmla="*/ 393563 h 520856"/>
                <a:gd name="connsiteX340" fmla="*/ 107793 w 629149"/>
                <a:gd name="connsiteY340" fmla="*/ 392400 h 520856"/>
                <a:gd name="connsiteX341" fmla="*/ 108578 w 629149"/>
                <a:gd name="connsiteY341" fmla="*/ 391982 h 520856"/>
                <a:gd name="connsiteX342" fmla="*/ 104070 w 629149"/>
                <a:gd name="connsiteY342" fmla="*/ 391982 h 520856"/>
                <a:gd name="connsiteX343" fmla="*/ 106192 w 629149"/>
                <a:gd name="connsiteY343" fmla="*/ 390819 h 520856"/>
                <a:gd name="connsiteX344" fmla="*/ 106976 w 629149"/>
                <a:gd name="connsiteY344" fmla="*/ 390400 h 520856"/>
                <a:gd name="connsiteX345" fmla="*/ 102469 w 629149"/>
                <a:gd name="connsiteY345" fmla="*/ 390400 h 520856"/>
                <a:gd name="connsiteX346" fmla="*/ 104591 w 629149"/>
                <a:gd name="connsiteY346" fmla="*/ 389237 h 520856"/>
                <a:gd name="connsiteX347" fmla="*/ 105375 w 629149"/>
                <a:gd name="connsiteY347" fmla="*/ 388819 h 520856"/>
                <a:gd name="connsiteX348" fmla="*/ 100868 w 629149"/>
                <a:gd name="connsiteY348" fmla="*/ 388819 h 520856"/>
                <a:gd name="connsiteX349" fmla="*/ 102990 w 629149"/>
                <a:gd name="connsiteY349" fmla="*/ 387656 h 520856"/>
                <a:gd name="connsiteX350" fmla="*/ 103774 w 629149"/>
                <a:gd name="connsiteY350" fmla="*/ 387237 h 520856"/>
                <a:gd name="connsiteX351" fmla="*/ 99267 w 629149"/>
                <a:gd name="connsiteY351" fmla="*/ 387237 h 520856"/>
                <a:gd name="connsiteX352" fmla="*/ 101389 w 629149"/>
                <a:gd name="connsiteY352" fmla="*/ 386075 h 520856"/>
                <a:gd name="connsiteX353" fmla="*/ 102173 w 629149"/>
                <a:gd name="connsiteY353" fmla="*/ 385656 h 520856"/>
                <a:gd name="connsiteX354" fmla="*/ 97665 w 629149"/>
                <a:gd name="connsiteY354" fmla="*/ 385656 h 520856"/>
                <a:gd name="connsiteX355" fmla="*/ 99788 w 629149"/>
                <a:gd name="connsiteY355" fmla="*/ 384493 h 520856"/>
                <a:gd name="connsiteX356" fmla="*/ 100572 w 629149"/>
                <a:gd name="connsiteY356" fmla="*/ 384075 h 520856"/>
                <a:gd name="connsiteX357" fmla="*/ 96064 w 629149"/>
                <a:gd name="connsiteY357" fmla="*/ 384075 h 520856"/>
                <a:gd name="connsiteX358" fmla="*/ 98187 w 629149"/>
                <a:gd name="connsiteY358" fmla="*/ 382912 h 520856"/>
                <a:gd name="connsiteX359" fmla="*/ 98971 w 629149"/>
                <a:gd name="connsiteY359" fmla="*/ 382493 h 520856"/>
                <a:gd name="connsiteX360" fmla="*/ 94463 w 629149"/>
                <a:gd name="connsiteY360" fmla="*/ 382493 h 520856"/>
                <a:gd name="connsiteX361" fmla="*/ 96586 w 629149"/>
                <a:gd name="connsiteY361" fmla="*/ 381330 h 520856"/>
                <a:gd name="connsiteX362" fmla="*/ 97370 w 629149"/>
                <a:gd name="connsiteY362" fmla="*/ 380912 h 520856"/>
                <a:gd name="connsiteX363" fmla="*/ 92862 w 629149"/>
                <a:gd name="connsiteY363" fmla="*/ 380912 h 520856"/>
                <a:gd name="connsiteX364" fmla="*/ 94984 w 629149"/>
                <a:gd name="connsiteY364" fmla="*/ 379749 h 520856"/>
                <a:gd name="connsiteX365" fmla="*/ 95769 w 629149"/>
                <a:gd name="connsiteY365" fmla="*/ 379330 h 520856"/>
                <a:gd name="connsiteX366" fmla="*/ 91261 w 629149"/>
                <a:gd name="connsiteY366" fmla="*/ 379330 h 520856"/>
                <a:gd name="connsiteX367" fmla="*/ 93383 w 629149"/>
                <a:gd name="connsiteY367" fmla="*/ 378168 h 520856"/>
                <a:gd name="connsiteX368" fmla="*/ 94168 w 629149"/>
                <a:gd name="connsiteY368" fmla="*/ 377749 h 520856"/>
                <a:gd name="connsiteX369" fmla="*/ 89660 w 629149"/>
                <a:gd name="connsiteY369" fmla="*/ 377749 h 520856"/>
                <a:gd name="connsiteX370" fmla="*/ 91782 w 629149"/>
                <a:gd name="connsiteY370" fmla="*/ 376586 h 520856"/>
                <a:gd name="connsiteX371" fmla="*/ 92567 w 629149"/>
                <a:gd name="connsiteY371" fmla="*/ 376168 h 520856"/>
                <a:gd name="connsiteX372" fmla="*/ 88059 w 629149"/>
                <a:gd name="connsiteY372" fmla="*/ 376168 h 520856"/>
                <a:gd name="connsiteX373" fmla="*/ 90181 w 629149"/>
                <a:gd name="connsiteY373" fmla="*/ 375005 h 520856"/>
                <a:gd name="connsiteX374" fmla="*/ 90966 w 629149"/>
                <a:gd name="connsiteY374" fmla="*/ 374586 h 520856"/>
                <a:gd name="connsiteX375" fmla="*/ 86458 w 629149"/>
                <a:gd name="connsiteY375" fmla="*/ 374586 h 520856"/>
                <a:gd name="connsiteX376" fmla="*/ 88580 w 629149"/>
                <a:gd name="connsiteY376" fmla="*/ 373423 h 520856"/>
                <a:gd name="connsiteX377" fmla="*/ 89365 w 629149"/>
                <a:gd name="connsiteY377" fmla="*/ 373005 h 520856"/>
                <a:gd name="connsiteX378" fmla="*/ 84857 w 629149"/>
                <a:gd name="connsiteY378" fmla="*/ 373005 h 520856"/>
                <a:gd name="connsiteX379" fmla="*/ 86979 w 629149"/>
                <a:gd name="connsiteY379" fmla="*/ 371842 h 520856"/>
                <a:gd name="connsiteX380" fmla="*/ 87764 w 629149"/>
                <a:gd name="connsiteY380" fmla="*/ 371423 h 520856"/>
                <a:gd name="connsiteX381" fmla="*/ 83256 w 629149"/>
                <a:gd name="connsiteY381" fmla="*/ 371423 h 520856"/>
                <a:gd name="connsiteX382" fmla="*/ 85378 w 629149"/>
                <a:gd name="connsiteY382" fmla="*/ 370260 h 520856"/>
                <a:gd name="connsiteX383" fmla="*/ 86162 w 629149"/>
                <a:gd name="connsiteY383" fmla="*/ 369842 h 520856"/>
                <a:gd name="connsiteX384" fmla="*/ 81655 w 629149"/>
                <a:gd name="connsiteY384" fmla="*/ 369842 h 520856"/>
                <a:gd name="connsiteX385" fmla="*/ 83777 w 629149"/>
                <a:gd name="connsiteY385" fmla="*/ 368679 h 520856"/>
                <a:gd name="connsiteX386" fmla="*/ 84562 w 629149"/>
                <a:gd name="connsiteY386" fmla="*/ 368260 h 520856"/>
                <a:gd name="connsiteX387" fmla="*/ 80054 w 629149"/>
                <a:gd name="connsiteY387" fmla="*/ 368260 h 520856"/>
                <a:gd name="connsiteX388" fmla="*/ 82176 w 629149"/>
                <a:gd name="connsiteY388" fmla="*/ 367097 h 520856"/>
                <a:gd name="connsiteX389" fmla="*/ 82960 w 629149"/>
                <a:gd name="connsiteY389" fmla="*/ 366679 h 520856"/>
                <a:gd name="connsiteX390" fmla="*/ 78453 w 629149"/>
                <a:gd name="connsiteY390" fmla="*/ 366679 h 520856"/>
                <a:gd name="connsiteX391" fmla="*/ 80575 w 629149"/>
                <a:gd name="connsiteY391" fmla="*/ 365516 h 520856"/>
                <a:gd name="connsiteX392" fmla="*/ 81359 w 629149"/>
                <a:gd name="connsiteY392" fmla="*/ 365098 h 520856"/>
                <a:gd name="connsiteX393" fmla="*/ 76852 w 629149"/>
                <a:gd name="connsiteY393" fmla="*/ 365098 h 520856"/>
                <a:gd name="connsiteX394" fmla="*/ 78974 w 629149"/>
                <a:gd name="connsiteY394" fmla="*/ 363935 h 520856"/>
                <a:gd name="connsiteX395" fmla="*/ 79758 w 629149"/>
                <a:gd name="connsiteY395" fmla="*/ 363516 h 520856"/>
                <a:gd name="connsiteX396" fmla="*/ 75250 w 629149"/>
                <a:gd name="connsiteY396" fmla="*/ 363516 h 520856"/>
                <a:gd name="connsiteX397" fmla="*/ 77373 w 629149"/>
                <a:gd name="connsiteY397" fmla="*/ 362353 h 520856"/>
                <a:gd name="connsiteX398" fmla="*/ 78157 w 629149"/>
                <a:gd name="connsiteY398" fmla="*/ 361935 h 520856"/>
                <a:gd name="connsiteX399" fmla="*/ 73649 w 629149"/>
                <a:gd name="connsiteY399" fmla="*/ 361935 h 520856"/>
                <a:gd name="connsiteX400" fmla="*/ 75772 w 629149"/>
                <a:gd name="connsiteY400" fmla="*/ 360772 h 520856"/>
                <a:gd name="connsiteX401" fmla="*/ 76556 w 629149"/>
                <a:gd name="connsiteY401" fmla="*/ 360353 h 520856"/>
                <a:gd name="connsiteX402" fmla="*/ 72048 w 629149"/>
                <a:gd name="connsiteY402" fmla="*/ 360353 h 520856"/>
                <a:gd name="connsiteX403" fmla="*/ 74171 w 629149"/>
                <a:gd name="connsiteY403" fmla="*/ 359190 h 520856"/>
                <a:gd name="connsiteX404" fmla="*/ 74955 w 629149"/>
                <a:gd name="connsiteY404" fmla="*/ 358772 h 520856"/>
                <a:gd name="connsiteX405" fmla="*/ 70447 w 629149"/>
                <a:gd name="connsiteY405" fmla="*/ 358772 h 520856"/>
                <a:gd name="connsiteX406" fmla="*/ 72569 w 629149"/>
                <a:gd name="connsiteY406" fmla="*/ 357609 h 520856"/>
                <a:gd name="connsiteX407" fmla="*/ 73354 w 629149"/>
                <a:gd name="connsiteY407" fmla="*/ 357191 h 520856"/>
                <a:gd name="connsiteX408" fmla="*/ 68846 w 629149"/>
                <a:gd name="connsiteY408" fmla="*/ 357191 h 520856"/>
                <a:gd name="connsiteX409" fmla="*/ 70968 w 629149"/>
                <a:gd name="connsiteY409" fmla="*/ 356028 h 520856"/>
                <a:gd name="connsiteX410" fmla="*/ 71753 w 629149"/>
                <a:gd name="connsiteY410" fmla="*/ 355609 h 520856"/>
                <a:gd name="connsiteX411" fmla="*/ 67245 w 629149"/>
                <a:gd name="connsiteY411" fmla="*/ 355609 h 520856"/>
                <a:gd name="connsiteX412" fmla="*/ 69367 w 629149"/>
                <a:gd name="connsiteY412" fmla="*/ 354446 h 520856"/>
                <a:gd name="connsiteX413" fmla="*/ 70152 w 629149"/>
                <a:gd name="connsiteY413" fmla="*/ 354028 h 520856"/>
                <a:gd name="connsiteX414" fmla="*/ 65644 w 629149"/>
                <a:gd name="connsiteY414" fmla="*/ 354028 h 520856"/>
                <a:gd name="connsiteX415" fmla="*/ 67766 w 629149"/>
                <a:gd name="connsiteY415" fmla="*/ 352865 h 520856"/>
                <a:gd name="connsiteX416" fmla="*/ 68551 w 629149"/>
                <a:gd name="connsiteY416" fmla="*/ 352446 h 520856"/>
                <a:gd name="connsiteX417" fmla="*/ 64043 w 629149"/>
                <a:gd name="connsiteY417" fmla="*/ 352446 h 520856"/>
                <a:gd name="connsiteX418" fmla="*/ 66165 w 629149"/>
                <a:gd name="connsiteY418" fmla="*/ 351283 h 520856"/>
                <a:gd name="connsiteX419" fmla="*/ 66950 w 629149"/>
                <a:gd name="connsiteY419" fmla="*/ 350865 h 520856"/>
                <a:gd name="connsiteX420" fmla="*/ 62442 w 629149"/>
                <a:gd name="connsiteY420" fmla="*/ 350865 h 520856"/>
                <a:gd name="connsiteX421" fmla="*/ 64564 w 629149"/>
                <a:gd name="connsiteY421" fmla="*/ 349702 h 520856"/>
                <a:gd name="connsiteX422" fmla="*/ 65348 w 629149"/>
                <a:gd name="connsiteY422" fmla="*/ 349283 h 520856"/>
                <a:gd name="connsiteX423" fmla="*/ 60841 w 629149"/>
                <a:gd name="connsiteY423" fmla="*/ 349283 h 520856"/>
                <a:gd name="connsiteX424" fmla="*/ 62963 w 629149"/>
                <a:gd name="connsiteY424" fmla="*/ 348121 h 520856"/>
                <a:gd name="connsiteX425" fmla="*/ 63747 w 629149"/>
                <a:gd name="connsiteY425" fmla="*/ 347702 h 520856"/>
                <a:gd name="connsiteX426" fmla="*/ 59240 w 629149"/>
                <a:gd name="connsiteY426" fmla="*/ 347702 h 520856"/>
                <a:gd name="connsiteX427" fmla="*/ 61362 w 629149"/>
                <a:gd name="connsiteY427" fmla="*/ 346539 h 520856"/>
                <a:gd name="connsiteX428" fmla="*/ 62147 w 629149"/>
                <a:gd name="connsiteY428" fmla="*/ 346120 h 520856"/>
                <a:gd name="connsiteX429" fmla="*/ 57638 w 629149"/>
                <a:gd name="connsiteY429" fmla="*/ 346120 h 520856"/>
                <a:gd name="connsiteX430" fmla="*/ 59761 w 629149"/>
                <a:gd name="connsiteY430" fmla="*/ 344958 h 520856"/>
                <a:gd name="connsiteX431" fmla="*/ 60545 w 629149"/>
                <a:gd name="connsiteY431" fmla="*/ 344539 h 520856"/>
                <a:gd name="connsiteX432" fmla="*/ 56038 w 629149"/>
                <a:gd name="connsiteY432" fmla="*/ 344539 h 520856"/>
                <a:gd name="connsiteX433" fmla="*/ 58160 w 629149"/>
                <a:gd name="connsiteY433" fmla="*/ 343376 h 520856"/>
                <a:gd name="connsiteX434" fmla="*/ 58944 w 629149"/>
                <a:gd name="connsiteY434" fmla="*/ 342958 h 520856"/>
                <a:gd name="connsiteX435" fmla="*/ 54436 w 629149"/>
                <a:gd name="connsiteY435" fmla="*/ 342958 h 520856"/>
                <a:gd name="connsiteX436" fmla="*/ 56559 w 629149"/>
                <a:gd name="connsiteY436" fmla="*/ 341795 h 520856"/>
                <a:gd name="connsiteX437" fmla="*/ 57343 w 629149"/>
                <a:gd name="connsiteY437" fmla="*/ 341376 h 520856"/>
                <a:gd name="connsiteX438" fmla="*/ 52835 w 629149"/>
                <a:gd name="connsiteY438" fmla="*/ 341376 h 520856"/>
                <a:gd name="connsiteX439" fmla="*/ 54958 w 629149"/>
                <a:gd name="connsiteY439" fmla="*/ 340213 h 520856"/>
                <a:gd name="connsiteX440" fmla="*/ 55742 w 629149"/>
                <a:gd name="connsiteY440" fmla="*/ 339795 h 520856"/>
                <a:gd name="connsiteX441" fmla="*/ 51234 w 629149"/>
                <a:gd name="connsiteY441" fmla="*/ 339795 h 520856"/>
                <a:gd name="connsiteX442" fmla="*/ 53357 w 629149"/>
                <a:gd name="connsiteY442" fmla="*/ 338632 h 520856"/>
                <a:gd name="connsiteX443" fmla="*/ 54141 w 629149"/>
                <a:gd name="connsiteY443" fmla="*/ 338213 h 520856"/>
                <a:gd name="connsiteX444" fmla="*/ 49633 w 629149"/>
                <a:gd name="connsiteY444" fmla="*/ 338213 h 520856"/>
                <a:gd name="connsiteX445" fmla="*/ 51756 w 629149"/>
                <a:gd name="connsiteY445" fmla="*/ 337050 h 520856"/>
                <a:gd name="connsiteX446" fmla="*/ 52540 w 629149"/>
                <a:gd name="connsiteY446" fmla="*/ 336632 h 520856"/>
                <a:gd name="connsiteX447" fmla="*/ 48032 w 629149"/>
                <a:gd name="connsiteY447" fmla="*/ 336632 h 520856"/>
                <a:gd name="connsiteX448" fmla="*/ 50155 w 629149"/>
                <a:gd name="connsiteY448" fmla="*/ 335469 h 520856"/>
                <a:gd name="connsiteX449" fmla="*/ 50939 w 629149"/>
                <a:gd name="connsiteY449" fmla="*/ 335051 h 520856"/>
                <a:gd name="connsiteX450" fmla="*/ 46431 w 629149"/>
                <a:gd name="connsiteY450" fmla="*/ 335051 h 520856"/>
                <a:gd name="connsiteX451" fmla="*/ 48553 w 629149"/>
                <a:gd name="connsiteY451" fmla="*/ 333888 h 520856"/>
                <a:gd name="connsiteX452" fmla="*/ 49338 w 629149"/>
                <a:gd name="connsiteY452" fmla="*/ 333469 h 520856"/>
                <a:gd name="connsiteX453" fmla="*/ 44830 w 629149"/>
                <a:gd name="connsiteY453" fmla="*/ 333469 h 520856"/>
                <a:gd name="connsiteX454" fmla="*/ 46952 w 629149"/>
                <a:gd name="connsiteY454" fmla="*/ 332306 h 520856"/>
                <a:gd name="connsiteX455" fmla="*/ 47737 w 629149"/>
                <a:gd name="connsiteY455" fmla="*/ 331888 h 520856"/>
                <a:gd name="connsiteX456" fmla="*/ 43229 w 629149"/>
                <a:gd name="connsiteY456" fmla="*/ 331888 h 520856"/>
                <a:gd name="connsiteX457" fmla="*/ 45351 w 629149"/>
                <a:gd name="connsiteY457" fmla="*/ 330725 h 520856"/>
                <a:gd name="connsiteX458" fmla="*/ 46136 w 629149"/>
                <a:gd name="connsiteY458" fmla="*/ 330306 h 520856"/>
                <a:gd name="connsiteX459" fmla="*/ 41628 w 629149"/>
                <a:gd name="connsiteY459" fmla="*/ 330306 h 520856"/>
                <a:gd name="connsiteX460" fmla="*/ 43750 w 629149"/>
                <a:gd name="connsiteY460" fmla="*/ 329143 h 520856"/>
                <a:gd name="connsiteX461" fmla="*/ 44535 w 629149"/>
                <a:gd name="connsiteY461" fmla="*/ 328725 h 520856"/>
                <a:gd name="connsiteX462" fmla="*/ 40027 w 629149"/>
                <a:gd name="connsiteY462" fmla="*/ 328725 h 520856"/>
                <a:gd name="connsiteX463" fmla="*/ 42149 w 629149"/>
                <a:gd name="connsiteY463" fmla="*/ 327562 h 520856"/>
                <a:gd name="connsiteX464" fmla="*/ 42933 w 629149"/>
                <a:gd name="connsiteY464" fmla="*/ 327144 h 520856"/>
                <a:gd name="connsiteX465" fmla="*/ 38426 w 629149"/>
                <a:gd name="connsiteY465" fmla="*/ 327144 h 520856"/>
                <a:gd name="connsiteX466" fmla="*/ 40548 w 629149"/>
                <a:gd name="connsiteY466" fmla="*/ 325981 h 520856"/>
                <a:gd name="connsiteX467" fmla="*/ 41332 w 629149"/>
                <a:gd name="connsiteY467" fmla="*/ 325562 h 520856"/>
                <a:gd name="connsiteX468" fmla="*/ 36825 w 629149"/>
                <a:gd name="connsiteY468" fmla="*/ 325562 h 520856"/>
                <a:gd name="connsiteX469" fmla="*/ 38947 w 629149"/>
                <a:gd name="connsiteY469" fmla="*/ 324399 h 520856"/>
                <a:gd name="connsiteX470" fmla="*/ 39731 w 629149"/>
                <a:gd name="connsiteY470" fmla="*/ 323981 h 520856"/>
                <a:gd name="connsiteX471" fmla="*/ 35224 w 629149"/>
                <a:gd name="connsiteY471" fmla="*/ 323981 h 520856"/>
                <a:gd name="connsiteX472" fmla="*/ 37346 w 629149"/>
                <a:gd name="connsiteY472" fmla="*/ 322818 h 520856"/>
                <a:gd name="connsiteX473" fmla="*/ 38131 w 629149"/>
                <a:gd name="connsiteY473" fmla="*/ 322399 h 520856"/>
                <a:gd name="connsiteX474" fmla="*/ 33623 w 629149"/>
                <a:gd name="connsiteY474" fmla="*/ 322399 h 520856"/>
                <a:gd name="connsiteX475" fmla="*/ 35745 w 629149"/>
                <a:gd name="connsiteY475" fmla="*/ 321236 h 520856"/>
                <a:gd name="connsiteX476" fmla="*/ 36529 w 629149"/>
                <a:gd name="connsiteY476" fmla="*/ 320818 h 520856"/>
                <a:gd name="connsiteX477" fmla="*/ 32021 w 629149"/>
                <a:gd name="connsiteY477" fmla="*/ 320818 h 520856"/>
                <a:gd name="connsiteX478" fmla="*/ 34144 w 629149"/>
                <a:gd name="connsiteY478" fmla="*/ 319655 h 520856"/>
                <a:gd name="connsiteX479" fmla="*/ 34928 w 629149"/>
                <a:gd name="connsiteY479" fmla="*/ 319236 h 520856"/>
                <a:gd name="connsiteX480" fmla="*/ 30420 w 629149"/>
                <a:gd name="connsiteY480" fmla="*/ 319236 h 520856"/>
                <a:gd name="connsiteX481" fmla="*/ 32543 w 629149"/>
                <a:gd name="connsiteY481" fmla="*/ 318073 h 520856"/>
                <a:gd name="connsiteX482" fmla="*/ 33327 w 629149"/>
                <a:gd name="connsiteY482" fmla="*/ 317655 h 520856"/>
                <a:gd name="connsiteX483" fmla="*/ 28819 w 629149"/>
                <a:gd name="connsiteY483" fmla="*/ 317655 h 520856"/>
                <a:gd name="connsiteX484" fmla="*/ 30942 w 629149"/>
                <a:gd name="connsiteY484" fmla="*/ 316492 h 520856"/>
                <a:gd name="connsiteX485" fmla="*/ 31726 w 629149"/>
                <a:gd name="connsiteY485" fmla="*/ 316074 h 520856"/>
                <a:gd name="connsiteX486" fmla="*/ 27218 w 629149"/>
                <a:gd name="connsiteY486" fmla="*/ 316074 h 520856"/>
                <a:gd name="connsiteX487" fmla="*/ 29340 w 629149"/>
                <a:gd name="connsiteY487" fmla="*/ 314911 h 520856"/>
                <a:gd name="connsiteX488" fmla="*/ 30125 w 629149"/>
                <a:gd name="connsiteY488" fmla="*/ 314492 h 520856"/>
                <a:gd name="connsiteX489" fmla="*/ 25617 w 629149"/>
                <a:gd name="connsiteY489" fmla="*/ 314492 h 520856"/>
                <a:gd name="connsiteX490" fmla="*/ 27740 w 629149"/>
                <a:gd name="connsiteY490" fmla="*/ 313329 h 520856"/>
                <a:gd name="connsiteX491" fmla="*/ 28524 w 629149"/>
                <a:gd name="connsiteY491" fmla="*/ 312911 h 520856"/>
                <a:gd name="connsiteX492" fmla="*/ 24016 w 629149"/>
                <a:gd name="connsiteY492" fmla="*/ 312911 h 520856"/>
                <a:gd name="connsiteX493" fmla="*/ 26138 w 629149"/>
                <a:gd name="connsiteY493" fmla="*/ 311748 h 520856"/>
                <a:gd name="connsiteX494" fmla="*/ 26923 w 629149"/>
                <a:gd name="connsiteY494" fmla="*/ 311329 h 520856"/>
                <a:gd name="connsiteX495" fmla="*/ 22415 w 629149"/>
                <a:gd name="connsiteY495" fmla="*/ 311329 h 520856"/>
                <a:gd name="connsiteX496" fmla="*/ 24537 w 629149"/>
                <a:gd name="connsiteY496" fmla="*/ 310166 h 520856"/>
                <a:gd name="connsiteX497" fmla="*/ 25322 w 629149"/>
                <a:gd name="connsiteY497" fmla="*/ 309748 h 520856"/>
                <a:gd name="connsiteX498" fmla="*/ 20814 w 629149"/>
                <a:gd name="connsiteY498" fmla="*/ 309748 h 520856"/>
                <a:gd name="connsiteX499" fmla="*/ 22936 w 629149"/>
                <a:gd name="connsiteY499" fmla="*/ 308585 h 520856"/>
                <a:gd name="connsiteX500" fmla="*/ 23721 w 629149"/>
                <a:gd name="connsiteY500" fmla="*/ 308166 h 520856"/>
                <a:gd name="connsiteX501" fmla="*/ 19213 w 629149"/>
                <a:gd name="connsiteY501" fmla="*/ 308166 h 520856"/>
                <a:gd name="connsiteX502" fmla="*/ 21335 w 629149"/>
                <a:gd name="connsiteY502" fmla="*/ 307004 h 520856"/>
                <a:gd name="connsiteX503" fmla="*/ 22120 w 629149"/>
                <a:gd name="connsiteY503" fmla="*/ 306585 h 520856"/>
                <a:gd name="connsiteX504" fmla="*/ 17612 w 629149"/>
                <a:gd name="connsiteY504" fmla="*/ 306585 h 520856"/>
                <a:gd name="connsiteX505" fmla="*/ 19734 w 629149"/>
                <a:gd name="connsiteY505" fmla="*/ 305422 h 520856"/>
                <a:gd name="connsiteX506" fmla="*/ 20518 w 629149"/>
                <a:gd name="connsiteY506" fmla="*/ 305004 h 520856"/>
                <a:gd name="connsiteX507" fmla="*/ 16011 w 629149"/>
                <a:gd name="connsiteY507" fmla="*/ 305004 h 520856"/>
                <a:gd name="connsiteX508" fmla="*/ 18133 w 629149"/>
                <a:gd name="connsiteY508" fmla="*/ 303841 h 520856"/>
                <a:gd name="connsiteX509" fmla="*/ 18917 w 629149"/>
                <a:gd name="connsiteY509" fmla="*/ 303422 h 520856"/>
                <a:gd name="connsiteX510" fmla="*/ 14410 w 629149"/>
                <a:gd name="connsiteY510" fmla="*/ 303422 h 520856"/>
                <a:gd name="connsiteX511" fmla="*/ 16532 w 629149"/>
                <a:gd name="connsiteY511" fmla="*/ 302259 h 520856"/>
                <a:gd name="connsiteX512" fmla="*/ 17316 w 629149"/>
                <a:gd name="connsiteY512" fmla="*/ 301841 h 520856"/>
                <a:gd name="connsiteX513" fmla="*/ 12809 w 629149"/>
                <a:gd name="connsiteY513" fmla="*/ 301841 h 520856"/>
                <a:gd name="connsiteX514" fmla="*/ 14931 w 629149"/>
                <a:gd name="connsiteY514" fmla="*/ 300678 h 520856"/>
                <a:gd name="connsiteX515" fmla="*/ 15716 w 629149"/>
                <a:gd name="connsiteY515" fmla="*/ 300259 h 520856"/>
                <a:gd name="connsiteX516" fmla="*/ 11208 w 629149"/>
                <a:gd name="connsiteY516" fmla="*/ 300259 h 520856"/>
                <a:gd name="connsiteX517" fmla="*/ 13330 w 629149"/>
                <a:gd name="connsiteY517" fmla="*/ 299096 h 520856"/>
                <a:gd name="connsiteX518" fmla="*/ 14114 w 629149"/>
                <a:gd name="connsiteY518" fmla="*/ 298678 h 520856"/>
                <a:gd name="connsiteX519" fmla="*/ 9606 w 629149"/>
                <a:gd name="connsiteY519" fmla="*/ 298678 h 520856"/>
                <a:gd name="connsiteX520" fmla="*/ 11729 w 629149"/>
                <a:gd name="connsiteY520" fmla="*/ 297515 h 520856"/>
                <a:gd name="connsiteX521" fmla="*/ 12513 w 629149"/>
                <a:gd name="connsiteY521" fmla="*/ 297096 h 520856"/>
                <a:gd name="connsiteX522" fmla="*/ 8005 w 629149"/>
                <a:gd name="connsiteY522" fmla="*/ 297096 h 520856"/>
                <a:gd name="connsiteX523" fmla="*/ 10128 w 629149"/>
                <a:gd name="connsiteY523" fmla="*/ 295933 h 520856"/>
                <a:gd name="connsiteX524" fmla="*/ 10912 w 629149"/>
                <a:gd name="connsiteY524" fmla="*/ 295515 h 520856"/>
                <a:gd name="connsiteX525" fmla="*/ 6404 w 629149"/>
                <a:gd name="connsiteY525" fmla="*/ 295515 h 520856"/>
                <a:gd name="connsiteX526" fmla="*/ 8527 w 629149"/>
                <a:gd name="connsiteY526" fmla="*/ 294352 h 520856"/>
                <a:gd name="connsiteX527" fmla="*/ 9311 w 629149"/>
                <a:gd name="connsiteY527" fmla="*/ 293934 h 520856"/>
                <a:gd name="connsiteX528" fmla="*/ 4803 w 629149"/>
                <a:gd name="connsiteY528" fmla="*/ 293934 h 520856"/>
                <a:gd name="connsiteX529" fmla="*/ 6925 w 629149"/>
                <a:gd name="connsiteY529" fmla="*/ 292771 h 520856"/>
                <a:gd name="connsiteX530" fmla="*/ 7710 w 629149"/>
                <a:gd name="connsiteY530" fmla="*/ 292352 h 520856"/>
                <a:gd name="connsiteX531" fmla="*/ 3202 w 629149"/>
                <a:gd name="connsiteY531" fmla="*/ 292352 h 520856"/>
                <a:gd name="connsiteX532" fmla="*/ 5325 w 629149"/>
                <a:gd name="connsiteY532" fmla="*/ 291189 h 520856"/>
                <a:gd name="connsiteX533" fmla="*/ 6109 w 629149"/>
                <a:gd name="connsiteY533" fmla="*/ 290771 h 520856"/>
                <a:gd name="connsiteX534" fmla="*/ 1601 w 629149"/>
                <a:gd name="connsiteY534" fmla="*/ 290771 h 520856"/>
                <a:gd name="connsiteX535" fmla="*/ 3723 w 629149"/>
                <a:gd name="connsiteY535" fmla="*/ 289608 h 520856"/>
                <a:gd name="connsiteX536" fmla="*/ 4508 w 629149"/>
                <a:gd name="connsiteY536" fmla="*/ 289189 h 520856"/>
                <a:gd name="connsiteX537" fmla="*/ 0 w 629149"/>
                <a:gd name="connsiteY537" fmla="*/ 289189 h 520856"/>
                <a:gd name="connsiteX538" fmla="*/ 25076 w 629149"/>
                <a:gd name="connsiteY538" fmla="*/ 276419 h 520856"/>
                <a:gd name="connsiteX539" fmla="*/ 48122 w 629149"/>
                <a:gd name="connsiteY539" fmla="*/ 266524 h 520856"/>
                <a:gd name="connsiteX540" fmla="*/ 59934 w 629149"/>
                <a:gd name="connsiteY540" fmla="*/ 267585 h 520856"/>
                <a:gd name="connsiteX541" fmla="*/ 66572 w 629149"/>
                <a:gd name="connsiteY541" fmla="*/ 268131 h 520856"/>
                <a:gd name="connsiteX542" fmla="*/ 66649 w 629149"/>
                <a:gd name="connsiteY542" fmla="*/ 267864 h 520856"/>
                <a:gd name="connsiteX543" fmla="*/ 64589 w 629149"/>
                <a:gd name="connsiteY543" fmla="*/ 267864 h 520856"/>
                <a:gd name="connsiteX544" fmla="*/ 65048 w 629149"/>
                <a:gd name="connsiteY544" fmla="*/ 266282 h 520856"/>
                <a:gd name="connsiteX545" fmla="*/ 62988 w 629149"/>
                <a:gd name="connsiteY545" fmla="*/ 266282 h 520856"/>
                <a:gd name="connsiteX546" fmla="*/ 63447 w 629149"/>
                <a:gd name="connsiteY546" fmla="*/ 264701 h 520856"/>
                <a:gd name="connsiteX547" fmla="*/ 61386 w 629149"/>
                <a:gd name="connsiteY547" fmla="*/ 264701 h 520856"/>
                <a:gd name="connsiteX548" fmla="*/ 61846 w 629149"/>
                <a:gd name="connsiteY548" fmla="*/ 263119 h 520856"/>
                <a:gd name="connsiteX549" fmla="*/ 59785 w 629149"/>
                <a:gd name="connsiteY549" fmla="*/ 263119 h 520856"/>
                <a:gd name="connsiteX550" fmla="*/ 60245 w 629149"/>
                <a:gd name="connsiteY550" fmla="*/ 261538 h 520856"/>
                <a:gd name="connsiteX551" fmla="*/ 58184 w 629149"/>
                <a:gd name="connsiteY551" fmla="*/ 261538 h 520856"/>
                <a:gd name="connsiteX552" fmla="*/ 58644 w 629149"/>
                <a:gd name="connsiteY552" fmla="*/ 259957 h 520856"/>
                <a:gd name="connsiteX553" fmla="*/ 56583 w 629149"/>
                <a:gd name="connsiteY553" fmla="*/ 259957 h 520856"/>
                <a:gd name="connsiteX554" fmla="*/ 57043 w 629149"/>
                <a:gd name="connsiteY554" fmla="*/ 258375 h 520856"/>
                <a:gd name="connsiteX555" fmla="*/ 54982 w 629149"/>
                <a:gd name="connsiteY555" fmla="*/ 258375 h 520856"/>
                <a:gd name="connsiteX556" fmla="*/ 55442 w 629149"/>
                <a:gd name="connsiteY556" fmla="*/ 256794 h 520856"/>
                <a:gd name="connsiteX557" fmla="*/ 53381 w 629149"/>
                <a:gd name="connsiteY557" fmla="*/ 256794 h 520856"/>
                <a:gd name="connsiteX558" fmla="*/ 53841 w 629149"/>
                <a:gd name="connsiteY558" fmla="*/ 255212 h 520856"/>
                <a:gd name="connsiteX559" fmla="*/ 51780 w 629149"/>
                <a:gd name="connsiteY559" fmla="*/ 255212 h 520856"/>
                <a:gd name="connsiteX560" fmla="*/ 82840 w 629149"/>
                <a:gd name="connsiteY560" fmla="*/ 148379 h 520856"/>
                <a:gd name="connsiteX561" fmla="*/ 126141 w 629149"/>
                <a:gd name="connsiteY561" fmla="*/ 148379 h 520856"/>
                <a:gd name="connsiteX562" fmla="*/ 125688 w 629149"/>
                <a:gd name="connsiteY562" fmla="*/ 149960 h 520856"/>
                <a:gd name="connsiteX563" fmla="*/ 127742 w 629149"/>
                <a:gd name="connsiteY563" fmla="*/ 149960 h 520856"/>
                <a:gd name="connsiteX564" fmla="*/ 127289 w 629149"/>
                <a:gd name="connsiteY564" fmla="*/ 151541 h 520856"/>
                <a:gd name="connsiteX565" fmla="*/ 129343 w 629149"/>
                <a:gd name="connsiteY565" fmla="*/ 151541 h 520856"/>
                <a:gd name="connsiteX566" fmla="*/ 128890 w 629149"/>
                <a:gd name="connsiteY566" fmla="*/ 153123 h 520856"/>
                <a:gd name="connsiteX567" fmla="*/ 130944 w 629149"/>
                <a:gd name="connsiteY567" fmla="*/ 153123 h 520856"/>
                <a:gd name="connsiteX568" fmla="*/ 130491 w 629149"/>
                <a:gd name="connsiteY568" fmla="*/ 154704 h 520856"/>
                <a:gd name="connsiteX569" fmla="*/ 132545 w 629149"/>
                <a:gd name="connsiteY569" fmla="*/ 154704 h 520856"/>
                <a:gd name="connsiteX570" fmla="*/ 132092 w 629149"/>
                <a:gd name="connsiteY570" fmla="*/ 156286 h 520856"/>
                <a:gd name="connsiteX571" fmla="*/ 134146 w 629149"/>
                <a:gd name="connsiteY571" fmla="*/ 156286 h 520856"/>
                <a:gd name="connsiteX572" fmla="*/ 133693 w 629149"/>
                <a:gd name="connsiteY572" fmla="*/ 157868 h 520856"/>
                <a:gd name="connsiteX573" fmla="*/ 135747 w 629149"/>
                <a:gd name="connsiteY573" fmla="*/ 157868 h 520856"/>
                <a:gd name="connsiteX574" fmla="*/ 135294 w 629149"/>
                <a:gd name="connsiteY574" fmla="*/ 159449 h 520856"/>
                <a:gd name="connsiteX575" fmla="*/ 137349 w 629149"/>
                <a:gd name="connsiteY575" fmla="*/ 159449 h 520856"/>
                <a:gd name="connsiteX576" fmla="*/ 136895 w 629149"/>
                <a:gd name="connsiteY576" fmla="*/ 161030 h 520856"/>
                <a:gd name="connsiteX577" fmla="*/ 137243 w 629149"/>
                <a:gd name="connsiteY577" fmla="*/ 161030 h 520856"/>
                <a:gd name="connsiteX578" fmla="*/ 140941 w 629149"/>
                <a:gd name="connsiteY578" fmla="*/ 148379 h 520856"/>
                <a:gd name="connsiteX579" fmla="*/ 184074 w 629149"/>
                <a:gd name="connsiteY579" fmla="*/ 148379 h 520856"/>
                <a:gd name="connsiteX580" fmla="*/ 183612 w 629149"/>
                <a:gd name="connsiteY580" fmla="*/ 149960 h 520856"/>
                <a:gd name="connsiteX581" fmla="*/ 185675 w 629149"/>
                <a:gd name="connsiteY581" fmla="*/ 149960 h 520856"/>
                <a:gd name="connsiteX582" fmla="*/ 185213 w 629149"/>
                <a:gd name="connsiteY582" fmla="*/ 151541 h 520856"/>
                <a:gd name="connsiteX583" fmla="*/ 187276 w 629149"/>
                <a:gd name="connsiteY583" fmla="*/ 151541 h 520856"/>
                <a:gd name="connsiteX584" fmla="*/ 186815 w 629149"/>
                <a:gd name="connsiteY584" fmla="*/ 153123 h 520856"/>
                <a:gd name="connsiteX585" fmla="*/ 188877 w 629149"/>
                <a:gd name="connsiteY585" fmla="*/ 153123 h 520856"/>
                <a:gd name="connsiteX586" fmla="*/ 188415 w 629149"/>
                <a:gd name="connsiteY586" fmla="*/ 154704 h 520856"/>
                <a:gd name="connsiteX587" fmla="*/ 190478 w 629149"/>
                <a:gd name="connsiteY587" fmla="*/ 154704 h 520856"/>
                <a:gd name="connsiteX588" fmla="*/ 190017 w 629149"/>
                <a:gd name="connsiteY588" fmla="*/ 156286 h 520856"/>
                <a:gd name="connsiteX589" fmla="*/ 192079 w 629149"/>
                <a:gd name="connsiteY589" fmla="*/ 156286 h 520856"/>
                <a:gd name="connsiteX590" fmla="*/ 191618 w 629149"/>
                <a:gd name="connsiteY590" fmla="*/ 157868 h 520856"/>
                <a:gd name="connsiteX591" fmla="*/ 193680 w 629149"/>
                <a:gd name="connsiteY591" fmla="*/ 157868 h 520856"/>
                <a:gd name="connsiteX592" fmla="*/ 193219 w 629149"/>
                <a:gd name="connsiteY592" fmla="*/ 159449 h 520856"/>
                <a:gd name="connsiteX593" fmla="*/ 194324 w 629149"/>
                <a:gd name="connsiteY593" fmla="*/ 159449 h 520856"/>
                <a:gd name="connsiteX594" fmla="*/ 197542 w 629149"/>
                <a:gd name="connsiteY594" fmla="*/ 148379 h 520856"/>
                <a:gd name="connsiteX595" fmla="*/ 233963 w 629149"/>
                <a:gd name="connsiteY595" fmla="*/ 148379 h 520856"/>
                <a:gd name="connsiteX596" fmla="*/ 232440 w 629149"/>
                <a:gd name="connsiteY596" fmla="*/ 146922 h 520856"/>
                <a:gd name="connsiteX597" fmla="*/ 232378 w 629149"/>
                <a:gd name="connsiteY597" fmla="*/ 146813 h 520856"/>
                <a:gd name="connsiteX598" fmla="*/ 230839 w 629149"/>
                <a:gd name="connsiteY598" fmla="*/ 145340 h 520856"/>
                <a:gd name="connsiteX599" fmla="*/ 230777 w 629149"/>
                <a:gd name="connsiteY599" fmla="*/ 145232 h 520856"/>
                <a:gd name="connsiteX600" fmla="*/ 229238 w 629149"/>
                <a:gd name="connsiteY600" fmla="*/ 143759 h 520856"/>
                <a:gd name="connsiteX601" fmla="*/ 229176 w 629149"/>
                <a:gd name="connsiteY601" fmla="*/ 143650 h 520856"/>
                <a:gd name="connsiteX602" fmla="*/ 227637 w 629149"/>
                <a:gd name="connsiteY602" fmla="*/ 142178 h 520856"/>
                <a:gd name="connsiteX603" fmla="*/ 227575 w 629149"/>
                <a:gd name="connsiteY603" fmla="*/ 142069 h 520856"/>
                <a:gd name="connsiteX604" fmla="*/ 226036 w 629149"/>
                <a:gd name="connsiteY604" fmla="*/ 140596 h 520856"/>
                <a:gd name="connsiteX605" fmla="*/ 225974 w 629149"/>
                <a:gd name="connsiteY605" fmla="*/ 140488 h 520856"/>
                <a:gd name="connsiteX606" fmla="*/ 224435 w 629149"/>
                <a:gd name="connsiteY606" fmla="*/ 139015 h 520856"/>
                <a:gd name="connsiteX607" fmla="*/ 224373 w 629149"/>
                <a:gd name="connsiteY607" fmla="*/ 138906 h 520856"/>
                <a:gd name="connsiteX608" fmla="*/ 222834 w 629149"/>
                <a:gd name="connsiteY608" fmla="*/ 137433 h 520856"/>
                <a:gd name="connsiteX609" fmla="*/ 222772 w 629149"/>
                <a:gd name="connsiteY609" fmla="*/ 137325 h 520856"/>
                <a:gd name="connsiteX610" fmla="*/ 221233 w 629149"/>
                <a:gd name="connsiteY610" fmla="*/ 135852 h 520856"/>
                <a:gd name="connsiteX611" fmla="*/ 221170 w 629149"/>
                <a:gd name="connsiteY611" fmla="*/ 135743 h 520856"/>
                <a:gd name="connsiteX612" fmla="*/ 219632 w 629149"/>
                <a:gd name="connsiteY612" fmla="*/ 134270 h 520856"/>
                <a:gd name="connsiteX613" fmla="*/ 219570 w 629149"/>
                <a:gd name="connsiteY613" fmla="*/ 134162 h 520856"/>
                <a:gd name="connsiteX614" fmla="*/ 218031 w 629149"/>
                <a:gd name="connsiteY614" fmla="*/ 132689 h 520856"/>
                <a:gd name="connsiteX615" fmla="*/ 217968 w 629149"/>
                <a:gd name="connsiteY615" fmla="*/ 132580 h 520856"/>
                <a:gd name="connsiteX616" fmla="*/ 216651 w 629149"/>
                <a:gd name="connsiteY616" fmla="*/ 131319 h 520856"/>
                <a:gd name="connsiteX617" fmla="*/ 215540 w 629149"/>
                <a:gd name="connsiteY617" fmla="*/ 130520 h 520856"/>
                <a:gd name="connsiteX618" fmla="*/ 206823 w 629149"/>
                <a:gd name="connsiteY618" fmla="*/ 121619 h 520856"/>
                <a:gd name="connsiteX619" fmla="*/ 206761 w 629149"/>
                <a:gd name="connsiteY619" fmla="*/ 121511 h 520856"/>
                <a:gd name="connsiteX620" fmla="*/ 205443 w 629149"/>
                <a:gd name="connsiteY620" fmla="*/ 120250 h 520856"/>
                <a:gd name="connsiteX621" fmla="*/ 204332 w 629149"/>
                <a:gd name="connsiteY621" fmla="*/ 119450 h 520856"/>
                <a:gd name="connsiteX622" fmla="*/ 195616 w 629149"/>
                <a:gd name="connsiteY622" fmla="*/ 110550 h 520856"/>
                <a:gd name="connsiteX623" fmla="*/ 195553 w 629149"/>
                <a:gd name="connsiteY623" fmla="*/ 110441 h 520856"/>
                <a:gd name="connsiteX624" fmla="*/ 194236 w 629149"/>
                <a:gd name="connsiteY624" fmla="*/ 109180 h 520856"/>
                <a:gd name="connsiteX625" fmla="*/ 193125 w 629149"/>
                <a:gd name="connsiteY625" fmla="*/ 108381 h 520856"/>
                <a:gd name="connsiteX626" fmla="*/ 184408 w 629149"/>
                <a:gd name="connsiteY626" fmla="*/ 99479 h 520856"/>
                <a:gd name="connsiteX627" fmla="*/ 184346 w 629149"/>
                <a:gd name="connsiteY627" fmla="*/ 99370 h 520856"/>
                <a:gd name="connsiteX628" fmla="*/ 183028 w 629149"/>
                <a:gd name="connsiteY628" fmla="*/ 98109 h 520856"/>
                <a:gd name="connsiteX629" fmla="*/ 181917 w 629149"/>
                <a:gd name="connsiteY629" fmla="*/ 97309 h 520856"/>
                <a:gd name="connsiteX630" fmla="*/ 173201 w 629149"/>
                <a:gd name="connsiteY630" fmla="*/ 88409 h 520856"/>
                <a:gd name="connsiteX631" fmla="*/ 173138 w 629149"/>
                <a:gd name="connsiteY631" fmla="*/ 88300 h 520856"/>
                <a:gd name="connsiteX632" fmla="*/ 171821 w 629149"/>
                <a:gd name="connsiteY632" fmla="*/ 87040 h 520856"/>
                <a:gd name="connsiteX633" fmla="*/ 170710 w 629149"/>
                <a:gd name="connsiteY633" fmla="*/ 86240 h 520856"/>
                <a:gd name="connsiteX634" fmla="*/ 161993 w 629149"/>
                <a:gd name="connsiteY634" fmla="*/ 77339 h 520856"/>
                <a:gd name="connsiteX635" fmla="*/ 161931 w 629149"/>
                <a:gd name="connsiteY635" fmla="*/ 77231 h 520856"/>
                <a:gd name="connsiteX636" fmla="*/ 160392 w 629149"/>
                <a:gd name="connsiteY636" fmla="*/ 75758 h 520856"/>
                <a:gd name="connsiteX637" fmla="*/ 155234 w 629149"/>
                <a:gd name="connsiteY637" fmla="*/ 61839 h 520856"/>
                <a:gd name="connsiteX638" fmla="*/ 211476 w 629149"/>
                <a:gd name="connsiteY638" fmla="*/ 37080 h 520856"/>
                <a:gd name="connsiteX639" fmla="*/ 241605 w 629149"/>
                <a:gd name="connsiteY639" fmla="*/ 16656 h 520856"/>
                <a:gd name="connsiteX640" fmla="*/ 349799 w 629149"/>
                <a:gd name="connsiteY640" fmla="*/ 452 h 520856"/>
                <a:gd name="connsiteX641" fmla="*/ 381665 w 629149"/>
                <a:gd name="connsiteY641" fmla="*/ 35 h 5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629149" h="520856">
                  <a:moveTo>
                    <a:pt x="381665" y="35"/>
                  </a:moveTo>
                  <a:cubicBezTo>
                    <a:pt x="392945" y="146"/>
                    <a:pt x="404882" y="529"/>
                    <a:pt x="417475" y="1242"/>
                  </a:cubicBezTo>
                  <a:cubicBezTo>
                    <a:pt x="532051" y="16275"/>
                    <a:pt x="546322" y="34966"/>
                    <a:pt x="546322" y="34966"/>
                  </a:cubicBezTo>
                  <a:cubicBezTo>
                    <a:pt x="546322" y="34966"/>
                    <a:pt x="553339" y="39474"/>
                    <a:pt x="558346" y="45046"/>
                  </a:cubicBezTo>
                  <a:lnTo>
                    <a:pt x="558459" y="45210"/>
                  </a:lnTo>
                  <a:lnTo>
                    <a:pt x="559947" y="46627"/>
                  </a:lnTo>
                  <a:lnTo>
                    <a:pt x="560060" y="46791"/>
                  </a:lnTo>
                  <a:lnTo>
                    <a:pt x="561548" y="48209"/>
                  </a:lnTo>
                  <a:lnTo>
                    <a:pt x="561662" y="48373"/>
                  </a:lnTo>
                  <a:lnTo>
                    <a:pt x="563149" y="49790"/>
                  </a:lnTo>
                  <a:lnTo>
                    <a:pt x="563262" y="49953"/>
                  </a:lnTo>
                  <a:lnTo>
                    <a:pt x="564750" y="51371"/>
                  </a:lnTo>
                  <a:lnTo>
                    <a:pt x="564864" y="51535"/>
                  </a:lnTo>
                  <a:lnTo>
                    <a:pt x="566352" y="52952"/>
                  </a:lnTo>
                  <a:lnTo>
                    <a:pt x="566465" y="53116"/>
                  </a:lnTo>
                  <a:lnTo>
                    <a:pt x="567953" y="54534"/>
                  </a:lnTo>
                  <a:lnTo>
                    <a:pt x="568066" y="54697"/>
                  </a:lnTo>
                  <a:lnTo>
                    <a:pt x="569554" y="56115"/>
                  </a:lnTo>
                  <a:lnTo>
                    <a:pt x="569667" y="56280"/>
                  </a:lnTo>
                  <a:lnTo>
                    <a:pt x="571155" y="57697"/>
                  </a:lnTo>
                  <a:lnTo>
                    <a:pt x="571268" y="57861"/>
                  </a:lnTo>
                  <a:lnTo>
                    <a:pt x="572756" y="59278"/>
                  </a:lnTo>
                  <a:lnTo>
                    <a:pt x="572869" y="59442"/>
                  </a:lnTo>
                  <a:lnTo>
                    <a:pt x="574357" y="60860"/>
                  </a:lnTo>
                  <a:lnTo>
                    <a:pt x="574470" y="61023"/>
                  </a:lnTo>
                  <a:lnTo>
                    <a:pt x="575958" y="62441"/>
                  </a:lnTo>
                  <a:lnTo>
                    <a:pt x="576071" y="62605"/>
                  </a:lnTo>
                  <a:lnTo>
                    <a:pt x="577559" y="64022"/>
                  </a:lnTo>
                  <a:lnTo>
                    <a:pt x="577672" y="64186"/>
                  </a:lnTo>
                  <a:lnTo>
                    <a:pt x="579160" y="65604"/>
                  </a:lnTo>
                  <a:lnTo>
                    <a:pt x="579273" y="65768"/>
                  </a:lnTo>
                  <a:lnTo>
                    <a:pt x="580761" y="67185"/>
                  </a:lnTo>
                  <a:lnTo>
                    <a:pt x="580874" y="67349"/>
                  </a:lnTo>
                  <a:lnTo>
                    <a:pt x="582362" y="68767"/>
                  </a:lnTo>
                  <a:lnTo>
                    <a:pt x="582475" y="68931"/>
                  </a:lnTo>
                  <a:lnTo>
                    <a:pt x="583963" y="70348"/>
                  </a:lnTo>
                  <a:lnTo>
                    <a:pt x="584077" y="70512"/>
                  </a:lnTo>
                  <a:lnTo>
                    <a:pt x="585564" y="71929"/>
                  </a:lnTo>
                  <a:lnTo>
                    <a:pt x="585677" y="72093"/>
                  </a:lnTo>
                  <a:lnTo>
                    <a:pt x="587165" y="73511"/>
                  </a:lnTo>
                  <a:lnTo>
                    <a:pt x="587278" y="73675"/>
                  </a:lnTo>
                  <a:lnTo>
                    <a:pt x="588766" y="75092"/>
                  </a:lnTo>
                  <a:lnTo>
                    <a:pt x="588880" y="75256"/>
                  </a:lnTo>
                  <a:lnTo>
                    <a:pt x="590368" y="76673"/>
                  </a:lnTo>
                  <a:lnTo>
                    <a:pt x="590481" y="76837"/>
                  </a:lnTo>
                  <a:lnTo>
                    <a:pt x="591969" y="78255"/>
                  </a:lnTo>
                  <a:lnTo>
                    <a:pt x="592082" y="78419"/>
                  </a:lnTo>
                  <a:lnTo>
                    <a:pt x="593570" y="79836"/>
                  </a:lnTo>
                  <a:lnTo>
                    <a:pt x="593683" y="80001"/>
                  </a:lnTo>
                  <a:lnTo>
                    <a:pt x="595171" y="81418"/>
                  </a:lnTo>
                  <a:lnTo>
                    <a:pt x="595284" y="81582"/>
                  </a:lnTo>
                  <a:lnTo>
                    <a:pt x="596772" y="82999"/>
                  </a:lnTo>
                  <a:lnTo>
                    <a:pt x="596885" y="83163"/>
                  </a:lnTo>
                  <a:lnTo>
                    <a:pt x="598373" y="84581"/>
                  </a:lnTo>
                  <a:lnTo>
                    <a:pt x="598486" y="84744"/>
                  </a:lnTo>
                  <a:lnTo>
                    <a:pt x="599974" y="86162"/>
                  </a:lnTo>
                  <a:lnTo>
                    <a:pt x="600087" y="86326"/>
                  </a:lnTo>
                  <a:lnTo>
                    <a:pt x="601575" y="87743"/>
                  </a:lnTo>
                  <a:lnTo>
                    <a:pt x="601688" y="87907"/>
                  </a:lnTo>
                  <a:lnTo>
                    <a:pt x="603176" y="89325"/>
                  </a:lnTo>
                  <a:lnTo>
                    <a:pt x="603289" y="89489"/>
                  </a:lnTo>
                  <a:lnTo>
                    <a:pt x="604777" y="90906"/>
                  </a:lnTo>
                  <a:lnTo>
                    <a:pt x="604890" y="91070"/>
                  </a:lnTo>
                  <a:lnTo>
                    <a:pt x="606378" y="92488"/>
                  </a:lnTo>
                  <a:lnTo>
                    <a:pt x="606492" y="92652"/>
                  </a:lnTo>
                  <a:lnTo>
                    <a:pt x="607979" y="94069"/>
                  </a:lnTo>
                  <a:lnTo>
                    <a:pt x="608092" y="94233"/>
                  </a:lnTo>
                  <a:lnTo>
                    <a:pt x="609580" y="95650"/>
                  </a:lnTo>
                  <a:lnTo>
                    <a:pt x="609694" y="95814"/>
                  </a:lnTo>
                  <a:lnTo>
                    <a:pt x="611182" y="97231"/>
                  </a:lnTo>
                  <a:lnTo>
                    <a:pt x="611295" y="97395"/>
                  </a:lnTo>
                  <a:lnTo>
                    <a:pt x="612783" y="98813"/>
                  </a:lnTo>
                  <a:lnTo>
                    <a:pt x="612896" y="98977"/>
                  </a:lnTo>
                  <a:lnTo>
                    <a:pt x="614384" y="100394"/>
                  </a:lnTo>
                  <a:lnTo>
                    <a:pt x="614497" y="100559"/>
                  </a:lnTo>
                  <a:lnTo>
                    <a:pt x="615985" y="101976"/>
                  </a:lnTo>
                  <a:lnTo>
                    <a:pt x="616098" y="102140"/>
                  </a:lnTo>
                  <a:lnTo>
                    <a:pt x="617586" y="103558"/>
                  </a:lnTo>
                  <a:lnTo>
                    <a:pt x="617699" y="103722"/>
                  </a:lnTo>
                  <a:lnTo>
                    <a:pt x="619187" y="105139"/>
                  </a:lnTo>
                  <a:lnTo>
                    <a:pt x="619300" y="105303"/>
                  </a:lnTo>
                  <a:lnTo>
                    <a:pt x="620788" y="106721"/>
                  </a:lnTo>
                  <a:lnTo>
                    <a:pt x="620901" y="106885"/>
                  </a:lnTo>
                  <a:lnTo>
                    <a:pt x="622389" y="108303"/>
                  </a:lnTo>
                  <a:lnTo>
                    <a:pt x="622502" y="108466"/>
                  </a:lnTo>
                  <a:lnTo>
                    <a:pt x="623990" y="109884"/>
                  </a:lnTo>
                  <a:lnTo>
                    <a:pt x="624103" y="110048"/>
                  </a:lnTo>
                  <a:lnTo>
                    <a:pt x="625591" y="111465"/>
                  </a:lnTo>
                  <a:lnTo>
                    <a:pt x="625705" y="111629"/>
                  </a:lnTo>
                  <a:lnTo>
                    <a:pt x="627192" y="113046"/>
                  </a:lnTo>
                  <a:lnTo>
                    <a:pt x="627305" y="113210"/>
                  </a:lnTo>
                  <a:lnTo>
                    <a:pt x="628793" y="114628"/>
                  </a:lnTo>
                  <a:lnTo>
                    <a:pt x="628906" y="114792"/>
                  </a:lnTo>
                  <a:lnTo>
                    <a:pt x="629149" y="115023"/>
                  </a:lnTo>
                  <a:lnTo>
                    <a:pt x="629149" y="422162"/>
                  </a:lnTo>
                  <a:cubicBezTo>
                    <a:pt x="629149" y="476669"/>
                    <a:pt x="584962" y="520856"/>
                    <a:pt x="530455" y="520856"/>
                  </a:cubicBezTo>
                  <a:lnTo>
                    <a:pt x="236822" y="520856"/>
                  </a:lnTo>
                  <a:lnTo>
                    <a:pt x="237480" y="520495"/>
                  </a:lnTo>
                  <a:lnTo>
                    <a:pt x="238264" y="520077"/>
                  </a:lnTo>
                  <a:lnTo>
                    <a:pt x="233757" y="520077"/>
                  </a:lnTo>
                  <a:cubicBezTo>
                    <a:pt x="233757" y="520077"/>
                    <a:pt x="234526" y="519649"/>
                    <a:pt x="235879" y="518914"/>
                  </a:cubicBezTo>
                  <a:lnTo>
                    <a:pt x="236663" y="518496"/>
                  </a:lnTo>
                  <a:lnTo>
                    <a:pt x="232155" y="518496"/>
                  </a:lnTo>
                  <a:cubicBezTo>
                    <a:pt x="232155" y="518496"/>
                    <a:pt x="232925" y="518067"/>
                    <a:pt x="234278" y="517333"/>
                  </a:cubicBezTo>
                  <a:lnTo>
                    <a:pt x="235062" y="516914"/>
                  </a:lnTo>
                  <a:lnTo>
                    <a:pt x="230555" y="516914"/>
                  </a:lnTo>
                  <a:cubicBezTo>
                    <a:pt x="230555" y="516914"/>
                    <a:pt x="231324" y="516486"/>
                    <a:pt x="232677" y="515751"/>
                  </a:cubicBezTo>
                  <a:lnTo>
                    <a:pt x="233461" y="515333"/>
                  </a:lnTo>
                  <a:lnTo>
                    <a:pt x="228953" y="515333"/>
                  </a:lnTo>
                  <a:cubicBezTo>
                    <a:pt x="228953" y="515333"/>
                    <a:pt x="229723" y="514905"/>
                    <a:pt x="231076" y="514170"/>
                  </a:cubicBezTo>
                  <a:lnTo>
                    <a:pt x="231860" y="513751"/>
                  </a:lnTo>
                  <a:lnTo>
                    <a:pt x="227352" y="513751"/>
                  </a:lnTo>
                  <a:cubicBezTo>
                    <a:pt x="227352" y="513751"/>
                    <a:pt x="228121" y="513323"/>
                    <a:pt x="229475" y="512588"/>
                  </a:cubicBezTo>
                  <a:lnTo>
                    <a:pt x="230259" y="512170"/>
                  </a:lnTo>
                  <a:lnTo>
                    <a:pt x="225751" y="512170"/>
                  </a:lnTo>
                  <a:cubicBezTo>
                    <a:pt x="225751" y="512170"/>
                    <a:pt x="226520" y="511742"/>
                    <a:pt x="227874" y="511007"/>
                  </a:cubicBezTo>
                  <a:lnTo>
                    <a:pt x="228658" y="510589"/>
                  </a:lnTo>
                  <a:lnTo>
                    <a:pt x="224150" y="510589"/>
                  </a:lnTo>
                  <a:cubicBezTo>
                    <a:pt x="224150" y="510589"/>
                    <a:pt x="224919" y="510160"/>
                    <a:pt x="226272" y="509426"/>
                  </a:cubicBezTo>
                  <a:lnTo>
                    <a:pt x="227057" y="509007"/>
                  </a:lnTo>
                  <a:lnTo>
                    <a:pt x="222549" y="509007"/>
                  </a:lnTo>
                  <a:cubicBezTo>
                    <a:pt x="222549" y="509007"/>
                    <a:pt x="223318" y="508579"/>
                    <a:pt x="224671" y="507844"/>
                  </a:cubicBezTo>
                  <a:lnTo>
                    <a:pt x="225456" y="507426"/>
                  </a:lnTo>
                  <a:lnTo>
                    <a:pt x="220948" y="507426"/>
                  </a:lnTo>
                  <a:cubicBezTo>
                    <a:pt x="220948" y="507426"/>
                    <a:pt x="221717" y="506998"/>
                    <a:pt x="223070" y="506263"/>
                  </a:cubicBezTo>
                  <a:lnTo>
                    <a:pt x="223855" y="505844"/>
                  </a:lnTo>
                  <a:lnTo>
                    <a:pt x="219347" y="505844"/>
                  </a:lnTo>
                  <a:cubicBezTo>
                    <a:pt x="219347" y="505844"/>
                    <a:pt x="220116" y="505416"/>
                    <a:pt x="221469" y="504681"/>
                  </a:cubicBezTo>
                  <a:lnTo>
                    <a:pt x="222253" y="504263"/>
                  </a:lnTo>
                  <a:lnTo>
                    <a:pt x="217746" y="504263"/>
                  </a:lnTo>
                  <a:cubicBezTo>
                    <a:pt x="217746" y="504263"/>
                    <a:pt x="218515" y="503835"/>
                    <a:pt x="219868" y="503100"/>
                  </a:cubicBezTo>
                  <a:lnTo>
                    <a:pt x="220653" y="502681"/>
                  </a:lnTo>
                  <a:lnTo>
                    <a:pt x="216145" y="502681"/>
                  </a:lnTo>
                  <a:cubicBezTo>
                    <a:pt x="216145" y="502681"/>
                    <a:pt x="216914" y="502253"/>
                    <a:pt x="218267" y="501518"/>
                  </a:cubicBezTo>
                  <a:lnTo>
                    <a:pt x="219051" y="501100"/>
                  </a:lnTo>
                  <a:lnTo>
                    <a:pt x="214544" y="501100"/>
                  </a:lnTo>
                  <a:cubicBezTo>
                    <a:pt x="214544" y="501100"/>
                    <a:pt x="215313" y="500672"/>
                    <a:pt x="216666" y="499937"/>
                  </a:cubicBezTo>
                  <a:lnTo>
                    <a:pt x="217450" y="499518"/>
                  </a:lnTo>
                  <a:lnTo>
                    <a:pt x="212943" y="499518"/>
                  </a:lnTo>
                  <a:cubicBezTo>
                    <a:pt x="212943" y="499518"/>
                    <a:pt x="213712" y="499090"/>
                    <a:pt x="215065" y="498356"/>
                  </a:cubicBezTo>
                  <a:lnTo>
                    <a:pt x="215849" y="497937"/>
                  </a:lnTo>
                  <a:lnTo>
                    <a:pt x="211342" y="497937"/>
                  </a:lnTo>
                  <a:cubicBezTo>
                    <a:pt x="211342" y="497937"/>
                    <a:pt x="212111" y="497509"/>
                    <a:pt x="213464" y="496774"/>
                  </a:cubicBezTo>
                  <a:lnTo>
                    <a:pt x="214248" y="496356"/>
                  </a:lnTo>
                  <a:lnTo>
                    <a:pt x="209740" y="496356"/>
                  </a:lnTo>
                  <a:cubicBezTo>
                    <a:pt x="209740" y="496356"/>
                    <a:pt x="210510" y="495928"/>
                    <a:pt x="211863" y="495193"/>
                  </a:cubicBezTo>
                  <a:lnTo>
                    <a:pt x="212647" y="494774"/>
                  </a:lnTo>
                  <a:lnTo>
                    <a:pt x="208140" y="494774"/>
                  </a:lnTo>
                  <a:cubicBezTo>
                    <a:pt x="208140" y="494774"/>
                    <a:pt x="208909" y="494346"/>
                    <a:pt x="210262" y="493611"/>
                  </a:cubicBezTo>
                  <a:lnTo>
                    <a:pt x="211046" y="493193"/>
                  </a:lnTo>
                  <a:lnTo>
                    <a:pt x="206538" y="493193"/>
                  </a:lnTo>
                  <a:cubicBezTo>
                    <a:pt x="206538" y="493193"/>
                    <a:pt x="207308" y="492765"/>
                    <a:pt x="208661" y="492030"/>
                  </a:cubicBezTo>
                  <a:lnTo>
                    <a:pt x="209445" y="491611"/>
                  </a:lnTo>
                  <a:lnTo>
                    <a:pt x="204937" y="491611"/>
                  </a:lnTo>
                  <a:cubicBezTo>
                    <a:pt x="204937" y="491611"/>
                    <a:pt x="205706" y="491183"/>
                    <a:pt x="207060" y="490449"/>
                  </a:cubicBezTo>
                  <a:lnTo>
                    <a:pt x="207844" y="490030"/>
                  </a:lnTo>
                  <a:lnTo>
                    <a:pt x="203336" y="490030"/>
                  </a:lnTo>
                  <a:cubicBezTo>
                    <a:pt x="203336" y="490030"/>
                    <a:pt x="204105" y="489602"/>
                    <a:pt x="205459" y="488867"/>
                  </a:cubicBezTo>
                  <a:lnTo>
                    <a:pt x="206243" y="488449"/>
                  </a:lnTo>
                  <a:lnTo>
                    <a:pt x="201735" y="488449"/>
                  </a:lnTo>
                  <a:cubicBezTo>
                    <a:pt x="201735" y="488449"/>
                    <a:pt x="202504" y="488020"/>
                    <a:pt x="203857" y="487286"/>
                  </a:cubicBezTo>
                  <a:lnTo>
                    <a:pt x="204642" y="486867"/>
                  </a:lnTo>
                  <a:lnTo>
                    <a:pt x="200134" y="486867"/>
                  </a:lnTo>
                  <a:cubicBezTo>
                    <a:pt x="200134" y="486867"/>
                    <a:pt x="200903" y="486439"/>
                    <a:pt x="202256" y="485704"/>
                  </a:cubicBezTo>
                  <a:lnTo>
                    <a:pt x="203041" y="485286"/>
                  </a:lnTo>
                  <a:lnTo>
                    <a:pt x="198533" y="485286"/>
                  </a:lnTo>
                  <a:cubicBezTo>
                    <a:pt x="198533" y="485286"/>
                    <a:pt x="199302" y="484858"/>
                    <a:pt x="200655" y="484123"/>
                  </a:cubicBezTo>
                  <a:lnTo>
                    <a:pt x="201440" y="483704"/>
                  </a:lnTo>
                  <a:lnTo>
                    <a:pt x="196932" y="483704"/>
                  </a:lnTo>
                  <a:cubicBezTo>
                    <a:pt x="196932" y="483704"/>
                    <a:pt x="197701" y="483276"/>
                    <a:pt x="199054" y="482541"/>
                  </a:cubicBezTo>
                  <a:lnTo>
                    <a:pt x="199839" y="482123"/>
                  </a:lnTo>
                  <a:lnTo>
                    <a:pt x="195331" y="482123"/>
                  </a:lnTo>
                  <a:cubicBezTo>
                    <a:pt x="195331" y="482123"/>
                    <a:pt x="196100" y="481695"/>
                    <a:pt x="197453" y="480960"/>
                  </a:cubicBezTo>
                  <a:lnTo>
                    <a:pt x="198238" y="480541"/>
                  </a:lnTo>
                  <a:lnTo>
                    <a:pt x="193730" y="480541"/>
                  </a:lnTo>
                  <a:cubicBezTo>
                    <a:pt x="193730" y="480541"/>
                    <a:pt x="194499" y="480113"/>
                    <a:pt x="195852" y="479378"/>
                  </a:cubicBezTo>
                  <a:lnTo>
                    <a:pt x="196636" y="478960"/>
                  </a:lnTo>
                  <a:lnTo>
                    <a:pt x="192129" y="478960"/>
                  </a:lnTo>
                  <a:cubicBezTo>
                    <a:pt x="192129" y="478960"/>
                    <a:pt x="192898" y="478532"/>
                    <a:pt x="194251" y="477797"/>
                  </a:cubicBezTo>
                  <a:lnTo>
                    <a:pt x="195035" y="477379"/>
                  </a:lnTo>
                  <a:lnTo>
                    <a:pt x="190528" y="477379"/>
                  </a:lnTo>
                  <a:cubicBezTo>
                    <a:pt x="190528" y="477379"/>
                    <a:pt x="191297" y="476950"/>
                    <a:pt x="192650" y="476216"/>
                  </a:cubicBezTo>
                  <a:lnTo>
                    <a:pt x="193434" y="475797"/>
                  </a:lnTo>
                  <a:lnTo>
                    <a:pt x="188927" y="475797"/>
                  </a:lnTo>
                  <a:cubicBezTo>
                    <a:pt x="188927" y="475797"/>
                    <a:pt x="189696" y="475369"/>
                    <a:pt x="191049" y="474634"/>
                  </a:cubicBezTo>
                  <a:lnTo>
                    <a:pt x="191833" y="474216"/>
                  </a:lnTo>
                  <a:lnTo>
                    <a:pt x="187325" y="474216"/>
                  </a:lnTo>
                  <a:cubicBezTo>
                    <a:pt x="187325" y="474216"/>
                    <a:pt x="188095" y="473788"/>
                    <a:pt x="189448" y="473053"/>
                  </a:cubicBezTo>
                  <a:lnTo>
                    <a:pt x="190232" y="472634"/>
                  </a:lnTo>
                  <a:lnTo>
                    <a:pt x="185724" y="472634"/>
                  </a:lnTo>
                  <a:cubicBezTo>
                    <a:pt x="185724" y="472634"/>
                    <a:pt x="186494" y="472206"/>
                    <a:pt x="187847" y="471471"/>
                  </a:cubicBezTo>
                  <a:lnTo>
                    <a:pt x="188631" y="471053"/>
                  </a:lnTo>
                  <a:lnTo>
                    <a:pt x="184123" y="471053"/>
                  </a:lnTo>
                  <a:cubicBezTo>
                    <a:pt x="184123" y="471053"/>
                    <a:pt x="184892" y="470625"/>
                    <a:pt x="186246" y="469890"/>
                  </a:cubicBezTo>
                  <a:lnTo>
                    <a:pt x="187030" y="469472"/>
                  </a:lnTo>
                  <a:lnTo>
                    <a:pt x="182522" y="469472"/>
                  </a:lnTo>
                  <a:cubicBezTo>
                    <a:pt x="182522" y="469472"/>
                    <a:pt x="183291" y="469043"/>
                    <a:pt x="184645" y="468309"/>
                  </a:cubicBezTo>
                  <a:lnTo>
                    <a:pt x="185429" y="467890"/>
                  </a:lnTo>
                  <a:lnTo>
                    <a:pt x="180921" y="467890"/>
                  </a:lnTo>
                  <a:cubicBezTo>
                    <a:pt x="180921" y="467890"/>
                    <a:pt x="181690" y="467462"/>
                    <a:pt x="183044" y="466727"/>
                  </a:cubicBezTo>
                  <a:lnTo>
                    <a:pt x="183828" y="466309"/>
                  </a:lnTo>
                  <a:lnTo>
                    <a:pt x="179320" y="466309"/>
                  </a:lnTo>
                  <a:cubicBezTo>
                    <a:pt x="179320" y="466309"/>
                    <a:pt x="180089" y="465881"/>
                    <a:pt x="181442" y="465146"/>
                  </a:cubicBezTo>
                  <a:lnTo>
                    <a:pt x="182227" y="464727"/>
                  </a:lnTo>
                  <a:lnTo>
                    <a:pt x="177719" y="464727"/>
                  </a:lnTo>
                  <a:cubicBezTo>
                    <a:pt x="177719" y="464727"/>
                    <a:pt x="178488" y="464299"/>
                    <a:pt x="179841" y="463564"/>
                  </a:cubicBezTo>
                  <a:lnTo>
                    <a:pt x="180626" y="463146"/>
                  </a:lnTo>
                  <a:lnTo>
                    <a:pt x="176118" y="463146"/>
                  </a:lnTo>
                  <a:cubicBezTo>
                    <a:pt x="176118" y="463146"/>
                    <a:pt x="176887" y="462718"/>
                    <a:pt x="178240" y="461983"/>
                  </a:cubicBezTo>
                  <a:lnTo>
                    <a:pt x="179025" y="461564"/>
                  </a:lnTo>
                  <a:lnTo>
                    <a:pt x="174517" y="461564"/>
                  </a:lnTo>
                  <a:cubicBezTo>
                    <a:pt x="174517" y="461564"/>
                    <a:pt x="175286" y="461136"/>
                    <a:pt x="176639" y="460402"/>
                  </a:cubicBezTo>
                  <a:lnTo>
                    <a:pt x="177424" y="459983"/>
                  </a:lnTo>
                  <a:lnTo>
                    <a:pt x="172916" y="459983"/>
                  </a:lnTo>
                  <a:cubicBezTo>
                    <a:pt x="172916" y="459983"/>
                    <a:pt x="173685" y="459555"/>
                    <a:pt x="175038" y="458820"/>
                  </a:cubicBezTo>
                  <a:lnTo>
                    <a:pt x="175823" y="458401"/>
                  </a:lnTo>
                  <a:lnTo>
                    <a:pt x="171315" y="458401"/>
                  </a:lnTo>
                  <a:cubicBezTo>
                    <a:pt x="171315" y="458401"/>
                    <a:pt x="172084" y="457973"/>
                    <a:pt x="173437" y="457239"/>
                  </a:cubicBezTo>
                  <a:lnTo>
                    <a:pt x="174221" y="456820"/>
                  </a:lnTo>
                  <a:lnTo>
                    <a:pt x="169714" y="456820"/>
                  </a:lnTo>
                  <a:cubicBezTo>
                    <a:pt x="169714" y="456820"/>
                    <a:pt x="170483" y="456392"/>
                    <a:pt x="171836" y="455657"/>
                  </a:cubicBezTo>
                  <a:lnTo>
                    <a:pt x="172620" y="455239"/>
                  </a:lnTo>
                  <a:lnTo>
                    <a:pt x="168113" y="455239"/>
                  </a:lnTo>
                  <a:cubicBezTo>
                    <a:pt x="168113" y="455239"/>
                    <a:pt x="168882" y="454810"/>
                    <a:pt x="170235" y="454076"/>
                  </a:cubicBezTo>
                  <a:lnTo>
                    <a:pt x="171019" y="453657"/>
                  </a:lnTo>
                  <a:lnTo>
                    <a:pt x="166512" y="453657"/>
                  </a:lnTo>
                  <a:cubicBezTo>
                    <a:pt x="166512" y="453657"/>
                    <a:pt x="167281" y="453229"/>
                    <a:pt x="168634" y="452494"/>
                  </a:cubicBezTo>
                  <a:lnTo>
                    <a:pt x="169418" y="452076"/>
                  </a:lnTo>
                  <a:lnTo>
                    <a:pt x="164911" y="452076"/>
                  </a:lnTo>
                  <a:cubicBezTo>
                    <a:pt x="164911" y="452076"/>
                    <a:pt x="165680" y="451648"/>
                    <a:pt x="167033" y="450913"/>
                  </a:cubicBezTo>
                  <a:lnTo>
                    <a:pt x="167817" y="450494"/>
                  </a:lnTo>
                  <a:lnTo>
                    <a:pt x="163309" y="450494"/>
                  </a:lnTo>
                  <a:cubicBezTo>
                    <a:pt x="163309" y="450494"/>
                    <a:pt x="164079" y="450066"/>
                    <a:pt x="165432" y="449331"/>
                  </a:cubicBezTo>
                  <a:lnTo>
                    <a:pt x="166216" y="448913"/>
                  </a:lnTo>
                  <a:lnTo>
                    <a:pt x="161708" y="448913"/>
                  </a:lnTo>
                  <a:cubicBezTo>
                    <a:pt x="161708" y="448913"/>
                    <a:pt x="162477" y="448485"/>
                    <a:pt x="163831" y="447750"/>
                  </a:cubicBezTo>
                  <a:lnTo>
                    <a:pt x="164615" y="447332"/>
                  </a:lnTo>
                  <a:lnTo>
                    <a:pt x="160107" y="447332"/>
                  </a:lnTo>
                  <a:cubicBezTo>
                    <a:pt x="160107" y="447332"/>
                    <a:pt x="160876" y="446903"/>
                    <a:pt x="162230" y="446169"/>
                  </a:cubicBezTo>
                  <a:lnTo>
                    <a:pt x="163014" y="445750"/>
                  </a:lnTo>
                  <a:lnTo>
                    <a:pt x="158506" y="445750"/>
                  </a:lnTo>
                  <a:cubicBezTo>
                    <a:pt x="158506" y="445750"/>
                    <a:pt x="159275" y="445322"/>
                    <a:pt x="160628" y="444587"/>
                  </a:cubicBezTo>
                  <a:lnTo>
                    <a:pt x="161413" y="444169"/>
                  </a:lnTo>
                  <a:lnTo>
                    <a:pt x="156905" y="444169"/>
                  </a:lnTo>
                  <a:cubicBezTo>
                    <a:pt x="156905" y="444169"/>
                    <a:pt x="157674" y="443741"/>
                    <a:pt x="159027" y="443006"/>
                  </a:cubicBezTo>
                  <a:lnTo>
                    <a:pt x="159812" y="442587"/>
                  </a:lnTo>
                  <a:lnTo>
                    <a:pt x="155304" y="442587"/>
                  </a:lnTo>
                  <a:cubicBezTo>
                    <a:pt x="155304" y="442587"/>
                    <a:pt x="156073" y="442159"/>
                    <a:pt x="157426" y="441424"/>
                  </a:cubicBezTo>
                  <a:lnTo>
                    <a:pt x="158211" y="441006"/>
                  </a:lnTo>
                  <a:lnTo>
                    <a:pt x="153703" y="441006"/>
                  </a:lnTo>
                  <a:cubicBezTo>
                    <a:pt x="153703" y="441006"/>
                    <a:pt x="154472" y="440578"/>
                    <a:pt x="155825" y="439843"/>
                  </a:cubicBezTo>
                  <a:lnTo>
                    <a:pt x="156610" y="439425"/>
                  </a:lnTo>
                  <a:lnTo>
                    <a:pt x="152102" y="439425"/>
                  </a:lnTo>
                  <a:cubicBezTo>
                    <a:pt x="152102" y="439425"/>
                    <a:pt x="152871" y="438996"/>
                    <a:pt x="154224" y="438262"/>
                  </a:cubicBezTo>
                  <a:lnTo>
                    <a:pt x="155009" y="437843"/>
                  </a:lnTo>
                  <a:lnTo>
                    <a:pt x="150501" y="437843"/>
                  </a:lnTo>
                  <a:cubicBezTo>
                    <a:pt x="150501" y="437843"/>
                    <a:pt x="151270" y="437415"/>
                    <a:pt x="152623" y="436680"/>
                  </a:cubicBezTo>
                  <a:lnTo>
                    <a:pt x="153408" y="436262"/>
                  </a:lnTo>
                  <a:lnTo>
                    <a:pt x="148900" y="436262"/>
                  </a:lnTo>
                  <a:cubicBezTo>
                    <a:pt x="148900" y="436262"/>
                    <a:pt x="149669" y="435833"/>
                    <a:pt x="151022" y="435099"/>
                  </a:cubicBezTo>
                  <a:lnTo>
                    <a:pt x="151806" y="434680"/>
                  </a:lnTo>
                  <a:lnTo>
                    <a:pt x="147299" y="434680"/>
                  </a:lnTo>
                  <a:cubicBezTo>
                    <a:pt x="147299" y="434680"/>
                    <a:pt x="148068" y="434252"/>
                    <a:pt x="149421" y="433517"/>
                  </a:cubicBezTo>
                  <a:lnTo>
                    <a:pt x="150205" y="433099"/>
                  </a:lnTo>
                  <a:lnTo>
                    <a:pt x="145698" y="433099"/>
                  </a:lnTo>
                  <a:cubicBezTo>
                    <a:pt x="145698" y="433099"/>
                    <a:pt x="146467" y="432671"/>
                    <a:pt x="147820" y="431936"/>
                  </a:cubicBezTo>
                  <a:lnTo>
                    <a:pt x="148604" y="431517"/>
                  </a:lnTo>
                  <a:lnTo>
                    <a:pt x="144097" y="431517"/>
                  </a:lnTo>
                  <a:cubicBezTo>
                    <a:pt x="144097" y="431517"/>
                    <a:pt x="144866" y="431089"/>
                    <a:pt x="146219" y="430354"/>
                  </a:cubicBezTo>
                  <a:lnTo>
                    <a:pt x="147003" y="429936"/>
                  </a:lnTo>
                  <a:lnTo>
                    <a:pt x="142496" y="429936"/>
                  </a:lnTo>
                  <a:cubicBezTo>
                    <a:pt x="142496" y="429936"/>
                    <a:pt x="143265" y="429508"/>
                    <a:pt x="144618" y="428773"/>
                  </a:cubicBezTo>
                  <a:lnTo>
                    <a:pt x="145402" y="428355"/>
                  </a:lnTo>
                  <a:lnTo>
                    <a:pt x="140894" y="428355"/>
                  </a:lnTo>
                  <a:cubicBezTo>
                    <a:pt x="140894" y="428355"/>
                    <a:pt x="141664" y="427926"/>
                    <a:pt x="143017" y="427192"/>
                  </a:cubicBezTo>
                  <a:lnTo>
                    <a:pt x="143801" y="426773"/>
                  </a:lnTo>
                  <a:lnTo>
                    <a:pt x="139293" y="426773"/>
                  </a:lnTo>
                  <a:cubicBezTo>
                    <a:pt x="139293" y="426773"/>
                    <a:pt x="140062" y="426345"/>
                    <a:pt x="141416" y="425610"/>
                  </a:cubicBezTo>
                  <a:lnTo>
                    <a:pt x="142200" y="425192"/>
                  </a:lnTo>
                  <a:lnTo>
                    <a:pt x="137692" y="425192"/>
                  </a:lnTo>
                  <a:cubicBezTo>
                    <a:pt x="137692" y="425192"/>
                    <a:pt x="138461" y="424764"/>
                    <a:pt x="139815" y="424029"/>
                  </a:cubicBezTo>
                  <a:lnTo>
                    <a:pt x="140599" y="423610"/>
                  </a:lnTo>
                  <a:lnTo>
                    <a:pt x="136091" y="423610"/>
                  </a:lnTo>
                  <a:cubicBezTo>
                    <a:pt x="136091" y="423610"/>
                    <a:pt x="136860" y="423182"/>
                    <a:pt x="138213" y="422447"/>
                  </a:cubicBezTo>
                  <a:lnTo>
                    <a:pt x="138998" y="422029"/>
                  </a:lnTo>
                  <a:lnTo>
                    <a:pt x="134490" y="422029"/>
                  </a:lnTo>
                  <a:cubicBezTo>
                    <a:pt x="134490" y="422029"/>
                    <a:pt x="135259" y="421601"/>
                    <a:pt x="136612" y="420866"/>
                  </a:cubicBezTo>
                  <a:lnTo>
                    <a:pt x="137397" y="420447"/>
                  </a:lnTo>
                  <a:lnTo>
                    <a:pt x="132889" y="420447"/>
                  </a:lnTo>
                  <a:cubicBezTo>
                    <a:pt x="132889" y="420447"/>
                    <a:pt x="133658" y="420019"/>
                    <a:pt x="135011" y="419285"/>
                  </a:cubicBezTo>
                  <a:lnTo>
                    <a:pt x="135796" y="418866"/>
                  </a:lnTo>
                  <a:lnTo>
                    <a:pt x="131288" y="418866"/>
                  </a:lnTo>
                  <a:cubicBezTo>
                    <a:pt x="131288" y="418866"/>
                    <a:pt x="132057" y="418438"/>
                    <a:pt x="133410" y="417703"/>
                  </a:cubicBezTo>
                  <a:lnTo>
                    <a:pt x="134195" y="417285"/>
                  </a:lnTo>
                  <a:lnTo>
                    <a:pt x="129687" y="417285"/>
                  </a:lnTo>
                  <a:cubicBezTo>
                    <a:pt x="129687" y="417285"/>
                    <a:pt x="130456" y="416856"/>
                    <a:pt x="131809" y="416122"/>
                  </a:cubicBezTo>
                  <a:lnTo>
                    <a:pt x="132594" y="415703"/>
                  </a:lnTo>
                  <a:lnTo>
                    <a:pt x="128086" y="415703"/>
                  </a:lnTo>
                  <a:cubicBezTo>
                    <a:pt x="128086" y="415703"/>
                    <a:pt x="128855" y="415275"/>
                    <a:pt x="130208" y="414540"/>
                  </a:cubicBezTo>
                  <a:lnTo>
                    <a:pt x="130992" y="414122"/>
                  </a:lnTo>
                  <a:lnTo>
                    <a:pt x="126485" y="414122"/>
                  </a:lnTo>
                  <a:cubicBezTo>
                    <a:pt x="126485" y="414122"/>
                    <a:pt x="127254" y="413694"/>
                    <a:pt x="128607" y="412959"/>
                  </a:cubicBezTo>
                  <a:lnTo>
                    <a:pt x="129392" y="412540"/>
                  </a:lnTo>
                  <a:lnTo>
                    <a:pt x="124884" y="412540"/>
                  </a:lnTo>
                  <a:cubicBezTo>
                    <a:pt x="124884" y="412540"/>
                    <a:pt x="125653" y="412112"/>
                    <a:pt x="127006" y="411377"/>
                  </a:cubicBezTo>
                  <a:lnTo>
                    <a:pt x="127790" y="410959"/>
                  </a:lnTo>
                  <a:lnTo>
                    <a:pt x="123282" y="410959"/>
                  </a:lnTo>
                  <a:cubicBezTo>
                    <a:pt x="123282" y="410959"/>
                    <a:pt x="124052" y="410531"/>
                    <a:pt x="125405" y="409796"/>
                  </a:cubicBezTo>
                  <a:lnTo>
                    <a:pt x="126189" y="409377"/>
                  </a:lnTo>
                  <a:lnTo>
                    <a:pt x="121682" y="409377"/>
                  </a:lnTo>
                  <a:cubicBezTo>
                    <a:pt x="121682" y="409377"/>
                    <a:pt x="122451" y="408949"/>
                    <a:pt x="123804" y="408214"/>
                  </a:cubicBezTo>
                  <a:lnTo>
                    <a:pt x="124588" y="407796"/>
                  </a:lnTo>
                  <a:lnTo>
                    <a:pt x="120080" y="407796"/>
                  </a:lnTo>
                  <a:cubicBezTo>
                    <a:pt x="120080" y="407796"/>
                    <a:pt x="120850" y="407368"/>
                    <a:pt x="122203" y="406633"/>
                  </a:cubicBezTo>
                  <a:lnTo>
                    <a:pt x="122987" y="406215"/>
                  </a:lnTo>
                  <a:lnTo>
                    <a:pt x="118479" y="406215"/>
                  </a:lnTo>
                  <a:cubicBezTo>
                    <a:pt x="118479" y="406215"/>
                    <a:pt x="119249" y="405786"/>
                    <a:pt x="120602" y="405052"/>
                  </a:cubicBezTo>
                  <a:lnTo>
                    <a:pt x="121386" y="404633"/>
                  </a:lnTo>
                  <a:lnTo>
                    <a:pt x="116878" y="404633"/>
                  </a:lnTo>
                  <a:cubicBezTo>
                    <a:pt x="116878" y="404633"/>
                    <a:pt x="117647" y="404205"/>
                    <a:pt x="119001" y="403470"/>
                  </a:cubicBezTo>
                  <a:lnTo>
                    <a:pt x="119785" y="403052"/>
                  </a:lnTo>
                  <a:lnTo>
                    <a:pt x="115277" y="403052"/>
                  </a:lnTo>
                  <a:cubicBezTo>
                    <a:pt x="115277" y="403052"/>
                    <a:pt x="116046" y="402624"/>
                    <a:pt x="117400" y="401889"/>
                  </a:cubicBezTo>
                  <a:lnTo>
                    <a:pt x="118184" y="401470"/>
                  </a:lnTo>
                  <a:lnTo>
                    <a:pt x="113676" y="401470"/>
                  </a:lnTo>
                  <a:cubicBezTo>
                    <a:pt x="113676" y="401470"/>
                    <a:pt x="114445" y="401042"/>
                    <a:pt x="115799" y="400307"/>
                  </a:cubicBezTo>
                  <a:lnTo>
                    <a:pt x="116583" y="399889"/>
                  </a:lnTo>
                  <a:lnTo>
                    <a:pt x="112075" y="399889"/>
                  </a:lnTo>
                  <a:cubicBezTo>
                    <a:pt x="112075" y="399889"/>
                    <a:pt x="112844" y="399461"/>
                    <a:pt x="114197" y="398726"/>
                  </a:cubicBezTo>
                  <a:lnTo>
                    <a:pt x="114982" y="398308"/>
                  </a:lnTo>
                  <a:lnTo>
                    <a:pt x="110474" y="398308"/>
                  </a:lnTo>
                  <a:cubicBezTo>
                    <a:pt x="110474" y="398308"/>
                    <a:pt x="111243" y="397879"/>
                    <a:pt x="112596" y="397145"/>
                  </a:cubicBezTo>
                  <a:lnTo>
                    <a:pt x="113381" y="396726"/>
                  </a:lnTo>
                  <a:lnTo>
                    <a:pt x="108873" y="396726"/>
                  </a:lnTo>
                  <a:cubicBezTo>
                    <a:pt x="108873" y="396726"/>
                    <a:pt x="109642" y="396298"/>
                    <a:pt x="110995" y="395563"/>
                  </a:cubicBezTo>
                  <a:lnTo>
                    <a:pt x="111780" y="395145"/>
                  </a:lnTo>
                  <a:lnTo>
                    <a:pt x="107272" y="395145"/>
                  </a:lnTo>
                  <a:cubicBezTo>
                    <a:pt x="107272" y="395145"/>
                    <a:pt x="108041" y="394717"/>
                    <a:pt x="109394" y="393982"/>
                  </a:cubicBezTo>
                  <a:lnTo>
                    <a:pt x="110179" y="393563"/>
                  </a:lnTo>
                  <a:lnTo>
                    <a:pt x="105671" y="393563"/>
                  </a:lnTo>
                  <a:cubicBezTo>
                    <a:pt x="105671" y="393563"/>
                    <a:pt x="106440" y="393135"/>
                    <a:pt x="107793" y="392400"/>
                  </a:cubicBezTo>
                  <a:lnTo>
                    <a:pt x="108578" y="391982"/>
                  </a:lnTo>
                  <a:lnTo>
                    <a:pt x="104070" y="391982"/>
                  </a:lnTo>
                  <a:cubicBezTo>
                    <a:pt x="104070" y="391982"/>
                    <a:pt x="104839" y="391554"/>
                    <a:pt x="106192" y="390819"/>
                  </a:cubicBezTo>
                  <a:lnTo>
                    <a:pt x="106976" y="390400"/>
                  </a:lnTo>
                  <a:lnTo>
                    <a:pt x="102469" y="390400"/>
                  </a:lnTo>
                  <a:cubicBezTo>
                    <a:pt x="102469" y="390400"/>
                    <a:pt x="103238" y="389972"/>
                    <a:pt x="104591" y="389237"/>
                  </a:cubicBezTo>
                  <a:lnTo>
                    <a:pt x="105375" y="388819"/>
                  </a:lnTo>
                  <a:lnTo>
                    <a:pt x="100868" y="388819"/>
                  </a:lnTo>
                  <a:cubicBezTo>
                    <a:pt x="100868" y="388819"/>
                    <a:pt x="101637" y="388391"/>
                    <a:pt x="102990" y="387656"/>
                  </a:cubicBezTo>
                  <a:lnTo>
                    <a:pt x="103774" y="387237"/>
                  </a:lnTo>
                  <a:lnTo>
                    <a:pt x="99267" y="387237"/>
                  </a:lnTo>
                  <a:cubicBezTo>
                    <a:pt x="99267" y="387237"/>
                    <a:pt x="100036" y="386809"/>
                    <a:pt x="101389" y="386075"/>
                  </a:cubicBezTo>
                  <a:lnTo>
                    <a:pt x="102173" y="385656"/>
                  </a:lnTo>
                  <a:lnTo>
                    <a:pt x="97665" y="385656"/>
                  </a:lnTo>
                  <a:cubicBezTo>
                    <a:pt x="97665" y="385656"/>
                    <a:pt x="98435" y="385228"/>
                    <a:pt x="99788" y="384493"/>
                  </a:cubicBezTo>
                  <a:lnTo>
                    <a:pt x="100572" y="384075"/>
                  </a:lnTo>
                  <a:lnTo>
                    <a:pt x="96064" y="384075"/>
                  </a:lnTo>
                  <a:cubicBezTo>
                    <a:pt x="96064" y="384075"/>
                    <a:pt x="96833" y="383647"/>
                    <a:pt x="98187" y="382912"/>
                  </a:cubicBezTo>
                  <a:lnTo>
                    <a:pt x="98971" y="382493"/>
                  </a:lnTo>
                  <a:lnTo>
                    <a:pt x="94463" y="382493"/>
                  </a:lnTo>
                  <a:cubicBezTo>
                    <a:pt x="94463" y="382493"/>
                    <a:pt x="95232" y="382065"/>
                    <a:pt x="96586" y="381330"/>
                  </a:cubicBezTo>
                  <a:lnTo>
                    <a:pt x="97370" y="380912"/>
                  </a:lnTo>
                  <a:lnTo>
                    <a:pt x="92862" y="380912"/>
                  </a:lnTo>
                  <a:cubicBezTo>
                    <a:pt x="92862" y="380912"/>
                    <a:pt x="93631" y="380484"/>
                    <a:pt x="94984" y="379749"/>
                  </a:cubicBezTo>
                  <a:lnTo>
                    <a:pt x="95769" y="379330"/>
                  </a:lnTo>
                  <a:lnTo>
                    <a:pt x="91261" y="379330"/>
                  </a:lnTo>
                  <a:cubicBezTo>
                    <a:pt x="91261" y="379330"/>
                    <a:pt x="92030" y="378902"/>
                    <a:pt x="93383" y="378168"/>
                  </a:cubicBezTo>
                  <a:lnTo>
                    <a:pt x="94168" y="377749"/>
                  </a:lnTo>
                  <a:lnTo>
                    <a:pt x="89660" y="377749"/>
                  </a:lnTo>
                  <a:cubicBezTo>
                    <a:pt x="89660" y="377749"/>
                    <a:pt x="90429" y="377321"/>
                    <a:pt x="91782" y="376586"/>
                  </a:cubicBezTo>
                  <a:lnTo>
                    <a:pt x="92567" y="376168"/>
                  </a:lnTo>
                  <a:lnTo>
                    <a:pt x="88059" y="376168"/>
                  </a:lnTo>
                  <a:cubicBezTo>
                    <a:pt x="88059" y="376168"/>
                    <a:pt x="88828" y="375739"/>
                    <a:pt x="90181" y="375005"/>
                  </a:cubicBezTo>
                  <a:lnTo>
                    <a:pt x="90966" y="374586"/>
                  </a:lnTo>
                  <a:lnTo>
                    <a:pt x="86458" y="374586"/>
                  </a:lnTo>
                  <a:cubicBezTo>
                    <a:pt x="86458" y="374586"/>
                    <a:pt x="87227" y="374158"/>
                    <a:pt x="88580" y="373423"/>
                  </a:cubicBezTo>
                  <a:lnTo>
                    <a:pt x="89365" y="373005"/>
                  </a:lnTo>
                  <a:lnTo>
                    <a:pt x="84857" y="373005"/>
                  </a:lnTo>
                  <a:cubicBezTo>
                    <a:pt x="84857" y="373005"/>
                    <a:pt x="85626" y="372577"/>
                    <a:pt x="86979" y="371842"/>
                  </a:cubicBezTo>
                  <a:lnTo>
                    <a:pt x="87764" y="371423"/>
                  </a:lnTo>
                  <a:lnTo>
                    <a:pt x="83256" y="371423"/>
                  </a:lnTo>
                  <a:cubicBezTo>
                    <a:pt x="83256" y="371423"/>
                    <a:pt x="84025" y="370995"/>
                    <a:pt x="85378" y="370260"/>
                  </a:cubicBezTo>
                  <a:lnTo>
                    <a:pt x="86162" y="369842"/>
                  </a:lnTo>
                  <a:lnTo>
                    <a:pt x="81655" y="369842"/>
                  </a:lnTo>
                  <a:cubicBezTo>
                    <a:pt x="81655" y="369842"/>
                    <a:pt x="82424" y="369414"/>
                    <a:pt x="83777" y="368679"/>
                  </a:cubicBezTo>
                  <a:lnTo>
                    <a:pt x="84562" y="368260"/>
                  </a:lnTo>
                  <a:lnTo>
                    <a:pt x="80054" y="368260"/>
                  </a:lnTo>
                  <a:cubicBezTo>
                    <a:pt x="80054" y="368260"/>
                    <a:pt x="80823" y="367832"/>
                    <a:pt x="82176" y="367097"/>
                  </a:cubicBezTo>
                  <a:lnTo>
                    <a:pt x="82960" y="366679"/>
                  </a:lnTo>
                  <a:lnTo>
                    <a:pt x="78453" y="366679"/>
                  </a:lnTo>
                  <a:cubicBezTo>
                    <a:pt x="78453" y="366679"/>
                    <a:pt x="79222" y="366251"/>
                    <a:pt x="80575" y="365516"/>
                  </a:cubicBezTo>
                  <a:lnTo>
                    <a:pt x="81359" y="365098"/>
                  </a:lnTo>
                  <a:lnTo>
                    <a:pt x="76852" y="365098"/>
                  </a:lnTo>
                  <a:cubicBezTo>
                    <a:pt x="76852" y="365098"/>
                    <a:pt x="77621" y="364669"/>
                    <a:pt x="78974" y="363935"/>
                  </a:cubicBezTo>
                  <a:lnTo>
                    <a:pt x="79758" y="363516"/>
                  </a:lnTo>
                  <a:lnTo>
                    <a:pt x="75250" y="363516"/>
                  </a:lnTo>
                  <a:cubicBezTo>
                    <a:pt x="75250" y="363516"/>
                    <a:pt x="76020" y="363088"/>
                    <a:pt x="77373" y="362353"/>
                  </a:cubicBezTo>
                  <a:lnTo>
                    <a:pt x="78157" y="361935"/>
                  </a:lnTo>
                  <a:lnTo>
                    <a:pt x="73649" y="361935"/>
                  </a:lnTo>
                  <a:cubicBezTo>
                    <a:pt x="73649" y="361935"/>
                    <a:pt x="74418" y="361507"/>
                    <a:pt x="75772" y="360772"/>
                  </a:cubicBezTo>
                  <a:lnTo>
                    <a:pt x="76556" y="360353"/>
                  </a:lnTo>
                  <a:lnTo>
                    <a:pt x="72048" y="360353"/>
                  </a:lnTo>
                  <a:cubicBezTo>
                    <a:pt x="72048" y="360353"/>
                    <a:pt x="72817" y="359925"/>
                    <a:pt x="74171" y="359190"/>
                  </a:cubicBezTo>
                  <a:lnTo>
                    <a:pt x="74955" y="358772"/>
                  </a:lnTo>
                  <a:lnTo>
                    <a:pt x="70447" y="358772"/>
                  </a:lnTo>
                  <a:cubicBezTo>
                    <a:pt x="70447" y="358772"/>
                    <a:pt x="71216" y="358344"/>
                    <a:pt x="72569" y="357609"/>
                  </a:cubicBezTo>
                  <a:lnTo>
                    <a:pt x="73354" y="357191"/>
                  </a:lnTo>
                  <a:lnTo>
                    <a:pt x="68846" y="357191"/>
                  </a:lnTo>
                  <a:cubicBezTo>
                    <a:pt x="68846" y="357191"/>
                    <a:pt x="69615" y="356762"/>
                    <a:pt x="70968" y="356028"/>
                  </a:cubicBezTo>
                  <a:lnTo>
                    <a:pt x="71753" y="355609"/>
                  </a:lnTo>
                  <a:lnTo>
                    <a:pt x="67245" y="355609"/>
                  </a:lnTo>
                  <a:cubicBezTo>
                    <a:pt x="67245" y="355609"/>
                    <a:pt x="68014" y="355181"/>
                    <a:pt x="69367" y="354446"/>
                  </a:cubicBezTo>
                  <a:lnTo>
                    <a:pt x="70152" y="354028"/>
                  </a:lnTo>
                  <a:lnTo>
                    <a:pt x="65644" y="354028"/>
                  </a:lnTo>
                  <a:cubicBezTo>
                    <a:pt x="65644" y="354028"/>
                    <a:pt x="66413" y="353600"/>
                    <a:pt x="67766" y="352865"/>
                  </a:cubicBezTo>
                  <a:lnTo>
                    <a:pt x="68551" y="352446"/>
                  </a:lnTo>
                  <a:lnTo>
                    <a:pt x="64043" y="352446"/>
                  </a:lnTo>
                  <a:cubicBezTo>
                    <a:pt x="64043" y="352446"/>
                    <a:pt x="64812" y="352018"/>
                    <a:pt x="66165" y="351283"/>
                  </a:cubicBezTo>
                  <a:lnTo>
                    <a:pt x="66950" y="350865"/>
                  </a:lnTo>
                  <a:lnTo>
                    <a:pt x="62442" y="350865"/>
                  </a:lnTo>
                  <a:cubicBezTo>
                    <a:pt x="62442" y="350865"/>
                    <a:pt x="63211" y="350437"/>
                    <a:pt x="64564" y="349702"/>
                  </a:cubicBezTo>
                  <a:lnTo>
                    <a:pt x="65348" y="349283"/>
                  </a:lnTo>
                  <a:lnTo>
                    <a:pt x="60841" y="349283"/>
                  </a:lnTo>
                  <a:cubicBezTo>
                    <a:pt x="60841" y="349283"/>
                    <a:pt x="61610" y="348855"/>
                    <a:pt x="62963" y="348121"/>
                  </a:cubicBezTo>
                  <a:lnTo>
                    <a:pt x="63747" y="347702"/>
                  </a:lnTo>
                  <a:lnTo>
                    <a:pt x="59240" y="347702"/>
                  </a:lnTo>
                  <a:cubicBezTo>
                    <a:pt x="59240" y="347702"/>
                    <a:pt x="60009" y="347274"/>
                    <a:pt x="61362" y="346539"/>
                  </a:cubicBezTo>
                  <a:lnTo>
                    <a:pt x="62147" y="346120"/>
                  </a:lnTo>
                  <a:lnTo>
                    <a:pt x="57638" y="346120"/>
                  </a:lnTo>
                  <a:cubicBezTo>
                    <a:pt x="57638" y="346120"/>
                    <a:pt x="58408" y="345692"/>
                    <a:pt x="59761" y="344958"/>
                  </a:cubicBezTo>
                  <a:lnTo>
                    <a:pt x="60545" y="344539"/>
                  </a:lnTo>
                  <a:lnTo>
                    <a:pt x="56038" y="344539"/>
                  </a:lnTo>
                  <a:cubicBezTo>
                    <a:pt x="56038" y="344539"/>
                    <a:pt x="56807" y="344111"/>
                    <a:pt x="58160" y="343376"/>
                  </a:cubicBezTo>
                  <a:lnTo>
                    <a:pt x="58944" y="342958"/>
                  </a:lnTo>
                  <a:lnTo>
                    <a:pt x="54436" y="342958"/>
                  </a:lnTo>
                  <a:cubicBezTo>
                    <a:pt x="54436" y="342958"/>
                    <a:pt x="55206" y="342529"/>
                    <a:pt x="56559" y="341795"/>
                  </a:cubicBezTo>
                  <a:lnTo>
                    <a:pt x="57343" y="341376"/>
                  </a:lnTo>
                  <a:lnTo>
                    <a:pt x="52835" y="341376"/>
                  </a:lnTo>
                  <a:cubicBezTo>
                    <a:pt x="52835" y="341376"/>
                    <a:pt x="53605" y="340948"/>
                    <a:pt x="54958" y="340213"/>
                  </a:cubicBezTo>
                  <a:lnTo>
                    <a:pt x="55742" y="339795"/>
                  </a:lnTo>
                  <a:lnTo>
                    <a:pt x="51234" y="339795"/>
                  </a:lnTo>
                  <a:cubicBezTo>
                    <a:pt x="51234" y="339795"/>
                    <a:pt x="52003" y="339367"/>
                    <a:pt x="53357" y="338632"/>
                  </a:cubicBezTo>
                  <a:lnTo>
                    <a:pt x="54141" y="338213"/>
                  </a:lnTo>
                  <a:lnTo>
                    <a:pt x="49633" y="338213"/>
                  </a:lnTo>
                  <a:cubicBezTo>
                    <a:pt x="49633" y="338213"/>
                    <a:pt x="50402" y="337785"/>
                    <a:pt x="51756" y="337050"/>
                  </a:cubicBezTo>
                  <a:lnTo>
                    <a:pt x="52540" y="336632"/>
                  </a:lnTo>
                  <a:lnTo>
                    <a:pt x="48032" y="336632"/>
                  </a:lnTo>
                  <a:cubicBezTo>
                    <a:pt x="48032" y="336632"/>
                    <a:pt x="48801" y="336204"/>
                    <a:pt x="50155" y="335469"/>
                  </a:cubicBezTo>
                  <a:lnTo>
                    <a:pt x="50939" y="335051"/>
                  </a:lnTo>
                  <a:lnTo>
                    <a:pt x="46431" y="335051"/>
                  </a:lnTo>
                  <a:cubicBezTo>
                    <a:pt x="46431" y="335051"/>
                    <a:pt x="47200" y="334622"/>
                    <a:pt x="48553" y="333888"/>
                  </a:cubicBezTo>
                  <a:lnTo>
                    <a:pt x="49338" y="333469"/>
                  </a:lnTo>
                  <a:lnTo>
                    <a:pt x="44830" y="333469"/>
                  </a:lnTo>
                  <a:cubicBezTo>
                    <a:pt x="44830" y="333469"/>
                    <a:pt x="45599" y="333041"/>
                    <a:pt x="46952" y="332306"/>
                  </a:cubicBezTo>
                  <a:lnTo>
                    <a:pt x="47737" y="331888"/>
                  </a:lnTo>
                  <a:lnTo>
                    <a:pt x="43229" y="331888"/>
                  </a:lnTo>
                  <a:cubicBezTo>
                    <a:pt x="43229" y="331888"/>
                    <a:pt x="43998" y="331460"/>
                    <a:pt x="45351" y="330725"/>
                  </a:cubicBezTo>
                  <a:lnTo>
                    <a:pt x="46136" y="330306"/>
                  </a:lnTo>
                  <a:lnTo>
                    <a:pt x="41628" y="330306"/>
                  </a:lnTo>
                  <a:cubicBezTo>
                    <a:pt x="41628" y="330306"/>
                    <a:pt x="42397" y="329878"/>
                    <a:pt x="43750" y="329143"/>
                  </a:cubicBezTo>
                  <a:lnTo>
                    <a:pt x="44535" y="328725"/>
                  </a:lnTo>
                  <a:lnTo>
                    <a:pt x="40027" y="328725"/>
                  </a:lnTo>
                  <a:cubicBezTo>
                    <a:pt x="40027" y="328725"/>
                    <a:pt x="40796" y="328297"/>
                    <a:pt x="42149" y="327562"/>
                  </a:cubicBezTo>
                  <a:lnTo>
                    <a:pt x="42933" y="327144"/>
                  </a:lnTo>
                  <a:lnTo>
                    <a:pt x="38426" y="327144"/>
                  </a:lnTo>
                  <a:cubicBezTo>
                    <a:pt x="38426" y="327144"/>
                    <a:pt x="39195" y="326715"/>
                    <a:pt x="40548" y="325981"/>
                  </a:cubicBezTo>
                  <a:lnTo>
                    <a:pt x="41332" y="325562"/>
                  </a:lnTo>
                  <a:lnTo>
                    <a:pt x="36825" y="325562"/>
                  </a:lnTo>
                  <a:cubicBezTo>
                    <a:pt x="36825" y="325562"/>
                    <a:pt x="37594" y="325134"/>
                    <a:pt x="38947" y="324399"/>
                  </a:cubicBezTo>
                  <a:lnTo>
                    <a:pt x="39731" y="323981"/>
                  </a:lnTo>
                  <a:lnTo>
                    <a:pt x="35224" y="323981"/>
                  </a:lnTo>
                  <a:cubicBezTo>
                    <a:pt x="35224" y="323981"/>
                    <a:pt x="35993" y="323553"/>
                    <a:pt x="37346" y="322818"/>
                  </a:cubicBezTo>
                  <a:lnTo>
                    <a:pt x="38131" y="322399"/>
                  </a:lnTo>
                  <a:lnTo>
                    <a:pt x="33623" y="322399"/>
                  </a:lnTo>
                  <a:cubicBezTo>
                    <a:pt x="33623" y="322399"/>
                    <a:pt x="34392" y="321971"/>
                    <a:pt x="35745" y="321236"/>
                  </a:cubicBezTo>
                  <a:lnTo>
                    <a:pt x="36529" y="320818"/>
                  </a:lnTo>
                  <a:lnTo>
                    <a:pt x="32021" y="320818"/>
                  </a:lnTo>
                  <a:cubicBezTo>
                    <a:pt x="32021" y="320818"/>
                    <a:pt x="32791" y="320390"/>
                    <a:pt x="34144" y="319655"/>
                  </a:cubicBezTo>
                  <a:lnTo>
                    <a:pt x="34928" y="319236"/>
                  </a:lnTo>
                  <a:lnTo>
                    <a:pt x="30420" y="319236"/>
                  </a:lnTo>
                  <a:cubicBezTo>
                    <a:pt x="30420" y="319236"/>
                    <a:pt x="31189" y="318808"/>
                    <a:pt x="32543" y="318073"/>
                  </a:cubicBezTo>
                  <a:lnTo>
                    <a:pt x="33327" y="317655"/>
                  </a:lnTo>
                  <a:lnTo>
                    <a:pt x="28819" y="317655"/>
                  </a:lnTo>
                  <a:cubicBezTo>
                    <a:pt x="28819" y="317655"/>
                    <a:pt x="29588" y="317227"/>
                    <a:pt x="30942" y="316492"/>
                  </a:cubicBezTo>
                  <a:lnTo>
                    <a:pt x="31726" y="316074"/>
                  </a:lnTo>
                  <a:lnTo>
                    <a:pt x="27218" y="316074"/>
                  </a:lnTo>
                  <a:cubicBezTo>
                    <a:pt x="27218" y="316074"/>
                    <a:pt x="27987" y="315645"/>
                    <a:pt x="29340" y="314911"/>
                  </a:cubicBezTo>
                  <a:lnTo>
                    <a:pt x="30125" y="314492"/>
                  </a:lnTo>
                  <a:lnTo>
                    <a:pt x="25617" y="314492"/>
                  </a:lnTo>
                  <a:cubicBezTo>
                    <a:pt x="25617" y="314492"/>
                    <a:pt x="26386" y="314064"/>
                    <a:pt x="27740" y="313329"/>
                  </a:cubicBezTo>
                  <a:lnTo>
                    <a:pt x="28524" y="312911"/>
                  </a:lnTo>
                  <a:lnTo>
                    <a:pt x="24016" y="312911"/>
                  </a:lnTo>
                  <a:cubicBezTo>
                    <a:pt x="24016" y="312911"/>
                    <a:pt x="24785" y="312483"/>
                    <a:pt x="26138" y="311748"/>
                  </a:cubicBezTo>
                  <a:lnTo>
                    <a:pt x="26923" y="311329"/>
                  </a:lnTo>
                  <a:lnTo>
                    <a:pt x="22415" y="311329"/>
                  </a:lnTo>
                  <a:cubicBezTo>
                    <a:pt x="22415" y="311329"/>
                    <a:pt x="23184" y="310901"/>
                    <a:pt x="24537" y="310166"/>
                  </a:cubicBezTo>
                  <a:lnTo>
                    <a:pt x="25322" y="309748"/>
                  </a:lnTo>
                  <a:lnTo>
                    <a:pt x="20814" y="309748"/>
                  </a:lnTo>
                  <a:cubicBezTo>
                    <a:pt x="20814" y="309748"/>
                    <a:pt x="21583" y="309320"/>
                    <a:pt x="22936" y="308585"/>
                  </a:cubicBezTo>
                  <a:lnTo>
                    <a:pt x="23721" y="308166"/>
                  </a:lnTo>
                  <a:lnTo>
                    <a:pt x="19213" y="308166"/>
                  </a:lnTo>
                  <a:cubicBezTo>
                    <a:pt x="19213" y="308166"/>
                    <a:pt x="19982" y="307738"/>
                    <a:pt x="21335" y="307004"/>
                  </a:cubicBezTo>
                  <a:lnTo>
                    <a:pt x="22120" y="306585"/>
                  </a:lnTo>
                  <a:lnTo>
                    <a:pt x="17612" y="306585"/>
                  </a:lnTo>
                  <a:cubicBezTo>
                    <a:pt x="17612" y="306585"/>
                    <a:pt x="18381" y="306157"/>
                    <a:pt x="19734" y="305422"/>
                  </a:cubicBezTo>
                  <a:lnTo>
                    <a:pt x="20518" y="305004"/>
                  </a:lnTo>
                  <a:lnTo>
                    <a:pt x="16011" y="305004"/>
                  </a:lnTo>
                  <a:cubicBezTo>
                    <a:pt x="16011" y="305004"/>
                    <a:pt x="16780" y="304575"/>
                    <a:pt x="18133" y="303841"/>
                  </a:cubicBezTo>
                  <a:lnTo>
                    <a:pt x="18917" y="303422"/>
                  </a:lnTo>
                  <a:lnTo>
                    <a:pt x="14410" y="303422"/>
                  </a:lnTo>
                  <a:cubicBezTo>
                    <a:pt x="14410" y="303422"/>
                    <a:pt x="15179" y="302994"/>
                    <a:pt x="16532" y="302259"/>
                  </a:cubicBezTo>
                  <a:lnTo>
                    <a:pt x="17316" y="301841"/>
                  </a:lnTo>
                  <a:lnTo>
                    <a:pt x="12809" y="301841"/>
                  </a:lnTo>
                  <a:cubicBezTo>
                    <a:pt x="12809" y="301841"/>
                    <a:pt x="13578" y="301413"/>
                    <a:pt x="14931" y="300678"/>
                  </a:cubicBezTo>
                  <a:lnTo>
                    <a:pt x="15716" y="300259"/>
                  </a:lnTo>
                  <a:lnTo>
                    <a:pt x="11208" y="300259"/>
                  </a:lnTo>
                  <a:cubicBezTo>
                    <a:pt x="11208" y="300259"/>
                    <a:pt x="11977" y="299831"/>
                    <a:pt x="13330" y="299096"/>
                  </a:cubicBezTo>
                  <a:lnTo>
                    <a:pt x="14114" y="298678"/>
                  </a:lnTo>
                  <a:lnTo>
                    <a:pt x="9606" y="298678"/>
                  </a:lnTo>
                  <a:cubicBezTo>
                    <a:pt x="9606" y="298678"/>
                    <a:pt x="10376" y="298250"/>
                    <a:pt x="11729" y="297515"/>
                  </a:cubicBezTo>
                  <a:lnTo>
                    <a:pt x="12513" y="297096"/>
                  </a:lnTo>
                  <a:lnTo>
                    <a:pt x="8005" y="297096"/>
                  </a:lnTo>
                  <a:cubicBezTo>
                    <a:pt x="8005" y="297096"/>
                    <a:pt x="8774" y="296668"/>
                    <a:pt x="10128" y="295933"/>
                  </a:cubicBezTo>
                  <a:lnTo>
                    <a:pt x="10912" y="295515"/>
                  </a:lnTo>
                  <a:lnTo>
                    <a:pt x="6404" y="295515"/>
                  </a:lnTo>
                  <a:cubicBezTo>
                    <a:pt x="6404" y="295515"/>
                    <a:pt x="7173" y="295087"/>
                    <a:pt x="8527" y="294352"/>
                  </a:cubicBezTo>
                  <a:lnTo>
                    <a:pt x="9311" y="293934"/>
                  </a:lnTo>
                  <a:lnTo>
                    <a:pt x="4803" y="293934"/>
                  </a:lnTo>
                  <a:cubicBezTo>
                    <a:pt x="4803" y="293934"/>
                    <a:pt x="5572" y="293505"/>
                    <a:pt x="6925" y="292771"/>
                  </a:cubicBezTo>
                  <a:lnTo>
                    <a:pt x="7710" y="292352"/>
                  </a:lnTo>
                  <a:lnTo>
                    <a:pt x="3202" y="292352"/>
                  </a:lnTo>
                  <a:cubicBezTo>
                    <a:pt x="3202" y="292352"/>
                    <a:pt x="3971" y="291924"/>
                    <a:pt x="5325" y="291189"/>
                  </a:cubicBezTo>
                  <a:lnTo>
                    <a:pt x="6109" y="290771"/>
                  </a:lnTo>
                  <a:lnTo>
                    <a:pt x="1601" y="290771"/>
                  </a:lnTo>
                  <a:cubicBezTo>
                    <a:pt x="1601" y="290771"/>
                    <a:pt x="2370" y="290343"/>
                    <a:pt x="3723" y="289608"/>
                  </a:cubicBezTo>
                  <a:lnTo>
                    <a:pt x="4508" y="289189"/>
                  </a:lnTo>
                  <a:lnTo>
                    <a:pt x="0" y="289189"/>
                  </a:lnTo>
                  <a:cubicBezTo>
                    <a:pt x="0" y="289189"/>
                    <a:pt x="12306" y="282339"/>
                    <a:pt x="25076" y="276419"/>
                  </a:cubicBezTo>
                  <a:cubicBezTo>
                    <a:pt x="36261" y="271239"/>
                    <a:pt x="48122" y="266524"/>
                    <a:pt x="48122" y="266524"/>
                  </a:cubicBezTo>
                  <a:cubicBezTo>
                    <a:pt x="48122" y="266524"/>
                    <a:pt x="52630" y="266964"/>
                    <a:pt x="59934" y="267585"/>
                  </a:cubicBezTo>
                  <a:lnTo>
                    <a:pt x="66572" y="268131"/>
                  </a:lnTo>
                  <a:lnTo>
                    <a:pt x="66649" y="267864"/>
                  </a:lnTo>
                  <a:lnTo>
                    <a:pt x="64589" y="267864"/>
                  </a:lnTo>
                  <a:lnTo>
                    <a:pt x="65048" y="266282"/>
                  </a:lnTo>
                  <a:lnTo>
                    <a:pt x="62988" y="266282"/>
                  </a:lnTo>
                  <a:lnTo>
                    <a:pt x="63447" y="264701"/>
                  </a:lnTo>
                  <a:lnTo>
                    <a:pt x="61386" y="264701"/>
                  </a:lnTo>
                  <a:lnTo>
                    <a:pt x="61846" y="263119"/>
                  </a:lnTo>
                  <a:lnTo>
                    <a:pt x="59785" y="263119"/>
                  </a:lnTo>
                  <a:lnTo>
                    <a:pt x="60245" y="261538"/>
                  </a:lnTo>
                  <a:lnTo>
                    <a:pt x="58184" y="261538"/>
                  </a:lnTo>
                  <a:lnTo>
                    <a:pt x="58644" y="259957"/>
                  </a:lnTo>
                  <a:lnTo>
                    <a:pt x="56583" y="259957"/>
                  </a:lnTo>
                  <a:lnTo>
                    <a:pt x="57043" y="258375"/>
                  </a:lnTo>
                  <a:lnTo>
                    <a:pt x="54982" y="258375"/>
                  </a:lnTo>
                  <a:lnTo>
                    <a:pt x="55442" y="256794"/>
                  </a:lnTo>
                  <a:lnTo>
                    <a:pt x="53381" y="256794"/>
                  </a:lnTo>
                  <a:lnTo>
                    <a:pt x="53841" y="255212"/>
                  </a:lnTo>
                  <a:lnTo>
                    <a:pt x="51780" y="255212"/>
                  </a:lnTo>
                  <a:lnTo>
                    <a:pt x="82840" y="148379"/>
                  </a:lnTo>
                  <a:lnTo>
                    <a:pt x="126141" y="148379"/>
                  </a:lnTo>
                  <a:lnTo>
                    <a:pt x="125688" y="149960"/>
                  </a:lnTo>
                  <a:lnTo>
                    <a:pt x="127742" y="149960"/>
                  </a:lnTo>
                  <a:lnTo>
                    <a:pt x="127289" y="151541"/>
                  </a:lnTo>
                  <a:lnTo>
                    <a:pt x="129343" y="151541"/>
                  </a:lnTo>
                  <a:lnTo>
                    <a:pt x="128890" y="153123"/>
                  </a:lnTo>
                  <a:lnTo>
                    <a:pt x="130944" y="153123"/>
                  </a:lnTo>
                  <a:lnTo>
                    <a:pt x="130491" y="154704"/>
                  </a:lnTo>
                  <a:lnTo>
                    <a:pt x="132545" y="154704"/>
                  </a:lnTo>
                  <a:lnTo>
                    <a:pt x="132092" y="156286"/>
                  </a:lnTo>
                  <a:lnTo>
                    <a:pt x="134146" y="156286"/>
                  </a:lnTo>
                  <a:lnTo>
                    <a:pt x="133693" y="157868"/>
                  </a:lnTo>
                  <a:lnTo>
                    <a:pt x="135747" y="157868"/>
                  </a:lnTo>
                  <a:lnTo>
                    <a:pt x="135294" y="159449"/>
                  </a:lnTo>
                  <a:lnTo>
                    <a:pt x="137349" y="159449"/>
                  </a:lnTo>
                  <a:lnTo>
                    <a:pt x="136895" y="161030"/>
                  </a:lnTo>
                  <a:lnTo>
                    <a:pt x="137243" y="161030"/>
                  </a:lnTo>
                  <a:lnTo>
                    <a:pt x="140941" y="148379"/>
                  </a:lnTo>
                  <a:lnTo>
                    <a:pt x="184074" y="148379"/>
                  </a:lnTo>
                  <a:lnTo>
                    <a:pt x="183612" y="149960"/>
                  </a:lnTo>
                  <a:lnTo>
                    <a:pt x="185675" y="149960"/>
                  </a:lnTo>
                  <a:lnTo>
                    <a:pt x="185213" y="151541"/>
                  </a:lnTo>
                  <a:lnTo>
                    <a:pt x="187276" y="151541"/>
                  </a:lnTo>
                  <a:lnTo>
                    <a:pt x="186815" y="153123"/>
                  </a:lnTo>
                  <a:lnTo>
                    <a:pt x="188877" y="153123"/>
                  </a:lnTo>
                  <a:lnTo>
                    <a:pt x="188415" y="154704"/>
                  </a:lnTo>
                  <a:lnTo>
                    <a:pt x="190478" y="154704"/>
                  </a:lnTo>
                  <a:lnTo>
                    <a:pt x="190017" y="156286"/>
                  </a:lnTo>
                  <a:lnTo>
                    <a:pt x="192079" y="156286"/>
                  </a:lnTo>
                  <a:lnTo>
                    <a:pt x="191618" y="157868"/>
                  </a:lnTo>
                  <a:lnTo>
                    <a:pt x="193680" y="157868"/>
                  </a:lnTo>
                  <a:lnTo>
                    <a:pt x="193219" y="159449"/>
                  </a:lnTo>
                  <a:lnTo>
                    <a:pt x="194324" y="159449"/>
                  </a:lnTo>
                  <a:lnTo>
                    <a:pt x="197542" y="148379"/>
                  </a:lnTo>
                  <a:lnTo>
                    <a:pt x="233963" y="148379"/>
                  </a:lnTo>
                  <a:lnTo>
                    <a:pt x="232440" y="146922"/>
                  </a:lnTo>
                  <a:lnTo>
                    <a:pt x="232378" y="146813"/>
                  </a:lnTo>
                  <a:lnTo>
                    <a:pt x="230839" y="145340"/>
                  </a:lnTo>
                  <a:lnTo>
                    <a:pt x="230777" y="145232"/>
                  </a:lnTo>
                  <a:lnTo>
                    <a:pt x="229238" y="143759"/>
                  </a:lnTo>
                  <a:lnTo>
                    <a:pt x="229176" y="143650"/>
                  </a:lnTo>
                  <a:lnTo>
                    <a:pt x="227637" y="142178"/>
                  </a:lnTo>
                  <a:lnTo>
                    <a:pt x="227575" y="142069"/>
                  </a:lnTo>
                  <a:lnTo>
                    <a:pt x="226036" y="140596"/>
                  </a:lnTo>
                  <a:lnTo>
                    <a:pt x="225974" y="140488"/>
                  </a:lnTo>
                  <a:lnTo>
                    <a:pt x="224435" y="139015"/>
                  </a:lnTo>
                  <a:lnTo>
                    <a:pt x="224373" y="138906"/>
                  </a:lnTo>
                  <a:lnTo>
                    <a:pt x="222834" y="137433"/>
                  </a:lnTo>
                  <a:lnTo>
                    <a:pt x="222772" y="137325"/>
                  </a:lnTo>
                  <a:lnTo>
                    <a:pt x="221233" y="135852"/>
                  </a:lnTo>
                  <a:lnTo>
                    <a:pt x="221170" y="135743"/>
                  </a:lnTo>
                  <a:lnTo>
                    <a:pt x="219632" y="134270"/>
                  </a:lnTo>
                  <a:lnTo>
                    <a:pt x="219570" y="134162"/>
                  </a:lnTo>
                  <a:lnTo>
                    <a:pt x="218031" y="132689"/>
                  </a:lnTo>
                  <a:lnTo>
                    <a:pt x="217968" y="132580"/>
                  </a:lnTo>
                  <a:lnTo>
                    <a:pt x="216651" y="131319"/>
                  </a:lnTo>
                  <a:lnTo>
                    <a:pt x="215540" y="130520"/>
                  </a:lnTo>
                  <a:cubicBezTo>
                    <a:pt x="212308" y="127840"/>
                    <a:pt x="209246" y="124845"/>
                    <a:pt x="206823" y="121619"/>
                  </a:cubicBezTo>
                  <a:lnTo>
                    <a:pt x="206761" y="121511"/>
                  </a:lnTo>
                  <a:lnTo>
                    <a:pt x="205443" y="120250"/>
                  </a:lnTo>
                  <a:lnTo>
                    <a:pt x="204332" y="119450"/>
                  </a:lnTo>
                  <a:cubicBezTo>
                    <a:pt x="201101" y="116771"/>
                    <a:pt x="198038" y="113775"/>
                    <a:pt x="195616" y="110550"/>
                  </a:cubicBezTo>
                  <a:lnTo>
                    <a:pt x="195553" y="110441"/>
                  </a:lnTo>
                  <a:lnTo>
                    <a:pt x="194236" y="109180"/>
                  </a:lnTo>
                  <a:lnTo>
                    <a:pt x="193125" y="108381"/>
                  </a:lnTo>
                  <a:cubicBezTo>
                    <a:pt x="189893" y="105701"/>
                    <a:pt x="186831" y="102705"/>
                    <a:pt x="184408" y="99479"/>
                  </a:cubicBezTo>
                  <a:lnTo>
                    <a:pt x="184346" y="99370"/>
                  </a:lnTo>
                  <a:lnTo>
                    <a:pt x="183028" y="98109"/>
                  </a:lnTo>
                  <a:lnTo>
                    <a:pt x="181917" y="97309"/>
                  </a:lnTo>
                  <a:cubicBezTo>
                    <a:pt x="178686" y="94630"/>
                    <a:pt x="175623" y="91635"/>
                    <a:pt x="173201" y="88409"/>
                  </a:cubicBezTo>
                  <a:lnTo>
                    <a:pt x="173138" y="88300"/>
                  </a:lnTo>
                  <a:lnTo>
                    <a:pt x="171821" y="87040"/>
                  </a:lnTo>
                  <a:lnTo>
                    <a:pt x="170710" y="86240"/>
                  </a:lnTo>
                  <a:cubicBezTo>
                    <a:pt x="167478" y="83561"/>
                    <a:pt x="164416" y="80565"/>
                    <a:pt x="161993" y="77339"/>
                  </a:cubicBezTo>
                  <a:lnTo>
                    <a:pt x="161931" y="77231"/>
                  </a:lnTo>
                  <a:lnTo>
                    <a:pt x="160392" y="75758"/>
                  </a:lnTo>
                  <a:cubicBezTo>
                    <a:pt x="157162" y="71458"/>
                    <a:pt x="155070" y="66750"/>
                    <a:pt x="155234" y="61839"/>
                  </a:cubicBezTo>
                  <a:cubicBezTo>
                    <a:pt x="160288" y="32260"/>
                    <a:pt x="211476" y="37080"/>
                    <a:pt x="211476" y="37080"/>
                  </a:cubicBezTo>
                  <a:cubicBezTo>
                    <a:pt x="211476" y="37080"/>
                    <a:pt x="226445" y="21984"/>
                    <a:pt x="241605" y="16656"/>
                  </a:cubicBezTo>
                  <a:cubicBezTo>
                    <a:pt x="253910" y="12438"/>
                    <a:pt x="290014" y="2666"/>
                    <a:pt x="349799" y="452"/>
                  </a:cubicBezTo>
                  <a:cubicBezTo>
                    <a:pt x="359764" y="83"/>
                    <a:pt x="370386" y="-77"/>
                    <a:pt x="381665" y="35"/>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mj-lt"/>
                <a:ea typeface="+mn-ea"/>
                <a:cs typeface="+mn-cs"/>
              </a:endParaRPr>
            </a:p>
          </p:txBody>
        </p:sp>
        <p:sp>
          <p:nvSpPr>
            <p:cNvPr id="12" name="Freeform 193">
              <a:extLst>
                <a:ext uri="{FF2B5EF4-FFF2-40B4-BE49-F238E27FC236}">
                  <a16:creationId xmlns:a16="http://schemas.microsoft.com/office/drawing/2014/main" id="{E2FF9C8D-FBE0-4372-A0C2-D1AC0BD0E22A}"/>
                </a:ext>
              </a:extLst>
            </p:cNvPr>
            <p:cNvSpPr/>
            <p:nvPr/>
          </p:nvSpPr>
          <p:spPr>
            <a:xfrm>
              <a:off x="11119938" y="460218"/>
              <a:ext cx="564757" cy="289361"/>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mj-lt"/>
                <a:ea typeface="+mn-ea"/>
                <a:cs typeface="+mn-cs"/>
              </a:endParaRPr>
            </a:p>
          </p:txBody>
        </p:sp>
      </p:grpSp>
    </p:spTree>
    <p:extLst>
      <p:ext uri="{BB962C8B-B14F-4D97-AF65-F5344CB8AC3E}">
        <p14:creationId xmlns:p14="http://schemas.microsoft.com/office/powerpoint/2010/main" val="26296457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结束页">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16" name="PA-图片 3">
            <a:extLst>
              <a:ext uri="{FF2B5EF4-FFF2-40B4-BE49-F238E27FC236}">
                <a16:creationId xmlns:a16="http://schemas.microsoft.com/office/drawing/2014/main" id="{656CCA45-5594-43E4-A3D2-6E7DAEBF155D}"/>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4">
              <a:extLst>
                <a:ext uri="{BEBA8EAE-BF5A-486C-A8C5-ECC9F3942E4B}">
                  <a14:imgProps xmlns:a14="http://schemas.microsoft.com/office/drawing/2010/main">
                    <a14:imgLayer r:embed="rId5">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17" name="矩形 16">
            <a:extLst>
              <a:ext uri="{FF2B5EF4-FFF2-40B4-BE49-F238E27FC236}">
                <a16:creationId xmlns:a16="http://schemas.microsoft.com/office/drawing/2014/main" id="{022E06F4-3DB3-46C7-981F-0F13806A46DA}"/>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grpSp>
        <p:nvGrpSpPr>
          <p:cNvPr id="2" name="组合 1">
            <a:extLst>
              <a:ext uri="{FF2B5EF4-FFF2-40B4-BE49-F238E27FC236}">
                <a16:creationId xmlns:a16="http://schemas.microsoft.com/office/drawing/2014/main" id="{E82C3235-434C-4049-BFA6-3D9FD1950B15}"/>
              </a:ext>
            </a:extLst>
          </p:cNvPr>
          <p:cNvGrpSpPr/>
          <p:nvPr userDrawn="1"/>
        </p:nvGrpSpPr>
        <p:grpSpPr>
          <a:xfrm>
            <a:off x="-245677" y="1215349"/>
            <a:ext cx="12785271" cy="4680171"/>
            <a:chOff x="-245677" y="1120085"/>
            <a:chExt cx="12785271" cy="4680171"/>
          </a:xfrm>
        </p:grpSpPr>
        <p:grpSp>
          <p:nvGrpSpPr>
            <p:cNvPr id="13" name="组合 12">
              <a:extLst>
                <a:ext uri="{FF2B5EF4-FFF2-40B4-BE49-F238E27FC236}">
                  <a16:creationId xmlns:a16="http://schemas.microsoft.com/office/drawing/2014/main" id="{AA07D966-1D0D-41E7-825A-C147AB0890B5}"/>
                </a:ext>
              </a:extLst>
            </p:cNvPr>
            <p:cNvGrpSpPr/>
            <p:nvPr userDrawn="1"/>
          </p:nvGrpSpPr>
          <p:grpSpPr>
            <a:xfrm>
              <a:off x="442913" y="1269618"/>
              <a:ext cx="12096681" cy="4530638"/>
              <a:chOff x="442913" y="1743162"/>
              <a:chExt cx="12096681" cy="4530638"/>
            </a:xfrm>
          </p:grpSpPr>
          <p:sp>
            <p:nvSpPr>
              <p:cNvPr id="14" name="矩形 13">
                <a:extLst>
                  <a:ext uri="{FF2B5EF4-FFF2-40B4-BE49-F238E27FC236}">
                    <a16:creationId xmlns:a16="http://schemas.microsoft.com/office/drawing/2014/main" id="{6ECF7B23-3443-4424-A417-0E970462E894}"/>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pic>
            <p:nvPicPr>
              <p:cNvPr id="23" name="图片 22" descr="图片包含 室内, 餐桌, 就坐&#10;&#10;描述已自动生成">
                <a:extLst>
                  <a:ext uri="{FF2B5EF4-FFF2-40B4-BE49-F238E27FC236}">
                    <a16:creationId xmlns:a16="http://schemas.microsoft.com/office/drawing/2014/main" id="{48A89D2F-EACF-4881-BBD8-DB4705A2284B}"/>
                  </a:ext>
                </a:extLst>
              </p:cNvPr>
              <p:cNvPicPr>
                <a:picLocks noChangeAspect="1"/>
              </p:cNvPicPr>
              <p:nvPr/>
            </p:nvPicPr>
            <p:blipFill>
              <a:blip r:embed="rId6" cstate="screen">
                <a:duotone>
                  <a:schemeClr val="accent4">
                    <a:shade val="45000"/>
                    <a:satMod val="135000"/>
                  </a:schemeClr>
                  <a:prstClr val="white"/>
                </a:duotone>
                <a:extLst>
                  <a:ext uri="{BEBA8EAE-BF5A-486C-A8C5-ECC9F3942E4B}">
                    <a14:imgProps xmlns:a14="http://schemas.microsoft.com/office/drawing/2010/main">
                      <a14:imgLayer r:embed="rId7">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pic>
          <p:nvPicPr>
            <p:cNvPr id="24" name="图片 23" descr="图片包含 室内, 餐桌, 就坐&#10;&#10;描述已自动生成">
              <a:extLst>
                <a:ext uri="{FF2B5EF4-FFF2-40B4-BE49-F238E27FC236}">
                  <a16:creationId xmlns:a16="http://schemas.microsoft.com/office/drawing/2014/main" id="{C631EF09-1934-407E-8FC0-7B4840AADFE6}"/>
                </a:ext>
              </a:extLst>
            </p:cNvPr>
            <p:cNvPicPr>
              <a:picLocks noChangeAspect="1"/>
            </p:cNvPicPr>
            <p:nvPr userDrawn="1"/>
          </p:nvPicPr>
          <p:blipFill>
            <a:blip r:embed="rId6" cstate="screen">
              <a:duotone>
                <a:schemeClr val="accent4">
                  <a:shade val="45000"/>
                  <a:satMod val="135000"/>
                </a:schemeClr>
                <a:prstClr val="white"/>
              </a:duotone>
              <a:extLst>
                <a:ext uri="{BEBA8EAE-BF5A-486C-A8C5-ECC9F3942E4B}">
                  <a14:imgProps xmlns:a14="http://schemas.microsoft.com/office/drawing/2010/main">
                    <a14:imgLayer r:embed="rId7">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grpSp>
      <p:grpSp>
        <p:nvGrpSpPr>
          <p:cNvPr id="7" name="组合 6">
            <a:extLst>
              <a:ext uri="{FF2B5EF4-FFF2-40B4-BE49-F238E27FC236}">
                <a16:creationId xmlns:a16="http://schemas.microsoft.com/office/drawing/2014/main" id="{6AE731C9-A9DE-4F68-B7E8-DBF3C7104062}"/>
              </a:ext>
            </a:extLst>
          </p:cNvPr>
          <p:cNvGrpSpPr>
            <a:grpSpLocks/>
          </p:cNvGrpSpPr>
          <p:nvPr userDrawn="1"/>
        </p:nvGrpSpPr>
        <p:grpSpPr>
          <a:xfrm>
            <a:off x="4365656" y="2457262"/>
            <a:ext cx="3460688" cy="1614501"/>
            <a:chOff x="2313317" y="4308661"/>
            <a:chExt cx="3460688" cy="1614501"/>
          </a:xfrm>
        </p:grpSpPr>
        <p:sp>
          <p:nvSpPr>
            <p:cNvPr id="8" name="矩形: 圆角 7">
              <a:extLst>
                <a:ext uri="{FF2B5EF4-FFF2-40B4-BE49-F238E27FC236}">
                  <a16:creationId xmlns:a16="http://schemas.microsoft.com/office/drawing/2014/main" id="{19BD8C3B-549F-4C3F-96C8-0B411BDA596A}"/>
                </a:ext>
              </a:extLst>
            </p:cNvPr>
            <p:cNvSpPr/>
            <p:nvPr/>
          </p:nvSpPr>
          <p:spPr>
            <a:xfrm>
              <a:off x="2313317" y="4308661"/>
              <a:ext cx="3460688" cy="1614501"/>
            </a:xfrm>
            <a:prstGeom prst="roundRect">
              <a:avLst>
                <a:gd name="adj" fmla="val 14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9" name="文本框 8">
              <a:extLst>
                <a:ext uri="{FF2B5EF4-FFF2-40B4-BE49-F238E27FC236}">
                  <a16:creationId xmlns:a16="http://schemas.microsoft.com/office/drawing/2014/main" id="{F3B8C57A-19AF-4EBF-87BC-6F880C9B6744}"/>
                </a:ext>
              </a:extLst>
            </p:cNvPr>
            <p:cNvSpPr txBox="1"/>
            <p:nvPr/>
          </p:nvSpPr>
          <p:spPr>
            <a:xfrm>
              <a:off x="3114327" y="4719240"/>
              <a:ext cx="2659678" cy="1203922"/>
            </a:xfrm>
            <a:custGeom>
              <a:avLst/>
              <a:gdLst>
                <a:gd name="connsiteX0" fmla="*/ 107135 w 2659678"/>
                <a:gd name="connsiteY0" fmla="*/ 0 h 1203922"/>
                <a:gd name="connsiteX1" fmla="*/ 111665 w 2659678"/>
                <a:gd name="connsiteY1" fmla="*/ 6522 h 1203922"/>
                <a:gd name="connsiteX2" fmla="*/ 113387 w 2659678"/>
                <a:gd name="connsiteY2" fmla="*/ 5182 h 1203922"/>
                <a:gd name="connsiteX3" fmla="*/ 117917 w 2659678"/>
                <a:gd name="connsiteY3" fmla="*/ 11704 h 1203922"/>
                <a:gd name="connsiteX4" fmla="*/ 119640 w 2659678"/>
                <a:gd name="connsiteY4" fmla="*/ 10364 h 1203922"/>
                <a:gd name="connsiteX5" fmla="*/ 124169 w 2659678"/>
                <a:gd name="connsiteY5" fmla="*/ 16885 h 1203922"/>
                <a:gd name="connsiteX6" fmla="*/ 125892 w 2659678"/>
                <a:gd name="connsiteY6" fmla="*/ 15545 h 1203922"/>
                <a:gd name="connsiteX7" fmla="*/ 130422 w 2659678"/>
                <a:gd name="connsiteY7" fmla="*/ 22067 h 1203922"/>
                <a:gd name="connsiteX8" fmla="*/ 132144 w 2659678"/>
                <a:gd name="connsiteY8" fmla="*/ 20727 h 1203922"/>
                <a:gd name="connsiteX9" fmla="*/ 136674 w 2659678"/>
                <a:gd name="connsiteY9" fmla="*/ 27249 h 1203922"/>
                <a:gd name="connsiteX10" fmla="*/ 138396 w 2659678"/>
                <a:gd name="connsiteY10" fmla="*/ 25909 h 1203922"/>
                <a:gd name="connsiteX11" fmla="*/ 142926 w 2659678"/>
                <a:gd name="connsiteY11" fmla="*/ 32431 h 1203922"/>
                <a:gd name="connsiteX12" fmla="*/ 144649 w 2659678"/>
                <a:gd name="connsiteY12" fmla="*/ 31091 h 1203922"/>
                <a:gd name="connsiteX13" fmla="*/ 149179 w 2659678"/>
                <a:gd name="connsiteY13" fmla="*/ 37613 h 1203922"/>
                <a:gd name="connsiteX14" fmla="*/ 150901 w 2659678"/>
                <a:gd name="connsiteY14" fmla="*/ 36273 h 1203922"/>
                <a:gd name="connsiteX15" fmla="*/ 155431 w 2659678"/>
                <a:gd name="connsiteY15" fmla="*/ 42795 h 1203922"/>
                <a:gd name="connsiteX16" fmla="*/ 157153 w 2659678"/>
                <a:gd name="connsiteY16" fmla="*/ 41455 h 1203922"/>
                <a:gd name="connsiteX17" fmla="*/ 161683 w 2659678"/>
                <a:gd name="connsiteY17" fmla="*/ 47977 h 1203922"/>
                <a:gd name="connsiteX18" fmla="*/ 163405 w 2659678"/>
                <a:gd name="connsiteY18" fmla="*/ 46637 h 1203922"/>
                <a:gd name="connsiteX19" fmla="*/ 167934 w 2659678"/>
                <a:gd name="connsiteY19" fmla="*/ 53158 h 1203922"/>
                <a:gd name="connsiteX20" fmla="*/ 169657 w 2659678"/>
                <a:gd name="connsiteY20" fmla="*/ 51818 h 1203922"/>
                <a:gd name="connsiteX21" fmla="*/ 174187 w 2659678"/>
                <a:gd name="connsiteY21" fmla="*/ 58340 h 1203922"/>
                <a:gd name="connsiteX22" fmla="*/ 175910 w 2659678"/>
                <a:gd name="connsiteY22" fmla="*/ 57000 h 1203922"/>
                <a:gd name="connsiteX23" fmla="*/ 180440 w 2659678"/>
                <a:gd name="connsiteY23" fmla="*/ 63522 h 1203922"/>
                <a:gd name="connsiteX24" fmla="*/ 182162 w 2659678"/>
                <a:gd name="connsiteY24" fmla="*/ 62182 h 1203922"/>
                <a:gd name="connsiteX25" fmla="*/ 186692 w 2659678"/>
                <a:gd name="connsiteY25" fmla="*/ 68704 h 1203922"/>
                <a:gd name="connsiteX26" fmla="*/ 188414 w 2659678"/>
                <a:gd name="connsiteY26" fmla="*/ 67364 h 1203922"/>
                <a:gd name="connsiteX27" fmla="*/ 192944 w 2659678"/>
                <a:gd name="connsiteY27" fmla="*/ 73886 h 1203922"/>
                <a:gd name="connsiteX28" fmla="*/ 194666 w 2659678"/>
                <a:gd name="connsiteY28" fmla="*/ 72546 h 1203922"/>
                <a:gd name="connsiteX29" fmla="*/ 199196 w 2659678"/>
                <a:gd name="connsiteY29" fmla="*/ 79068 h 1203922"/>
                <a:gd name="connsiteX30" fmla="*/ 200919 w 2659678"/>
                <a:gd name="connsiteY30" fmla="*/ 77728 h 1203922"/>
                <a:gd name="connsiteX31" fmla="*/ 205449 w 2659678"/>
                <a:gd name="connsiteY31" fmla="*/ 84250 h 1203922"/>
                <a:gd name="connsiteX32" fmla="*/ 207171 w 2659678"/>
                <a:gd name="connsiteY32" fmla="*/ 82910 h 1203922"/>
                <a:gd name="connsiteX33" fmla="*/ 211701 w 2659678"/>
                <a:gd name="connsiteY33" fmla="*/ 89432 h 1203922"/>
                <a:gd name="connsiteX34" fmla="*/ 213423 w 2659678"/>
                <a:gd name="connsiteY34" fmla="*/ 88092 h 1203922"/>
                <a:gd name="connsiteX35" fmla="*/ 217953 w 2659678"/>
                <a:gd name="connsiteY35" fmla="*/ 94614 h 1203922"/>
                <a:gd name="connsiteX36" fmla="*/ 219675 w 2659678"/>
                <a:gd name="connsiteY36" fmla="*/ 93274 h 1203922"/>
                <a:gd name="connsiteX37" fmla="*/ 224204 w 2659678"/>
                <a:gd name="connsiteY37" fmla="*/ 99795 h 1203922"/>
                <a:gd name="connsiteX38" fmla="*/ 225927 w 2659678"/>
                <a:gd name="connsiteY38" fmla="*/ 98455 h 1203922"/>
                <a:gd name="connsiteX39" fmla="*/ 230457 w 2659678"/>
                <a:gd name="connsiteY39" fmla="*/ 104977 h 1203922"/>
                <a:gd name="connsiteX40" fmla="*/ 232180 w 2659678"/>
                <a:gd name="connsiteY40" fmla="*/ 103637 h 1203922"/>
                <a:gd name="connsiteX41" fmla="*/ 236710 w 2659678"/>
                <a:gd name="connsiteY41" fmla="*/ 110159 h 1203922"/>
                <a:gd name="connsiteX42" fmla="*/ 237972 w 2659678"/>
                <a:gd name="connsiteY42" fmla="*/ 109177 h 1203922"/>
                <a:gd name="connsiteX43" fmla="*/ 237972 w 2659678"/>
                <a:gd name="connsiteY43" fmla="*/ 79639 h 1203922"/>
                <a:gd name="connsiteX44" fmla="*/ 325196 w 2659678"/>
                <a:gd name="connsiteY44" fmla="*/ 79639 h 1203922"/>
                <a:gd name="connsiteX45" fmla="*/ 342262 w 2659678"/>
                <a:gd name="connsiteY45" fmla="*/ 12326 h 1203922"/>
                <a:gd name="connsiteX46" fmla="*/ 450344 w 2659678"/>
                <a:gd name="connsiteY46" fmla="*/ 16118 h 1203922"/>
                <a:gd name="connsiteX47" fmla="*/ 448806 w 2659678"/>
                <a:gd name="connsiteY47" fmla="*/ 21026 h 1203922"/>
                <a:gd name="connsiteX48" fmla="*/ 456596 w 2659678"/>
                <a:gd name="connsiteY48" fmla="*/ 21300 h 1203922"/>
                <a:gd name="connsiteX49" fmla="*/ 455058 w 2659678"/>
                <a:gd name="connsiteY49" fmla="*/ 26209 h 1203922"/>
                <a:gd name="connsiteX50" fmla="*/ 462849 w 2659678"/>
                <a:gd name="connsiteY50" fmla="*/ 26482 h 1203922"/>
                <a:gd name="connsiteX51" fmla="*/ 461311 w 2659678"/>
                <a:gd name="connsiteY51" fmla="*/ 31389 h 1203922"/>
                <a:gd name="connsiteX52" fmla="*/ 469101 w 2659678"/>
                <a:gd name="connsiteY52" fmla="*/ 31663 h 1203922"/>
                <a:gd name="connsiteX53" fmla="*/ 467563 w 2659678"/>
                <a:gd name="connsiteY53" fmla="*/ 36571 h 1203922"/>
                <a:gd name="connsiteX54" fmla="*/ 475353 w 2659678"/>
                <a:gd name="connsiteY54" fmla="*/ 36845 h 1203922"/>
                <a:gd name="connsiteX55" fmla="*/ 473815 w 2659678"/>
                <a:gd name="connsiteY55" fmla="*/ 41753 h 1203922"/>
                <a:gd name="connsiteX56" fmla="*/ 481605 w 2659678"/>
                <a:gd name="connsiteY56" fmla="*/ 42027 h 1203922"/>
                <a:gd name="connsiteX57" fmla="*/ 480067 w 2659678"/>
                <a:gd name="connsiteY57" fmla="*/ 46935 h 1203922"/>
                <a:gd name="connsiteX58" fmla="*/ 487858 w 2659678"/>
                <a:gd name="connsiteY58" fmla="*/ 47209 h 1203922"/>
                <a:gd name="connsiteX59" fmla="*/ 486320 w 2659678"/>
                <a:gd name="connsiteY59" fmla="*/ 52117 h 1203922"/>
                <a:gd name="connsiteX60" fmla="*/ 494110 w 2659678"/>
                <a:gd name="connsiteY60" fmla="*/ 52391 h 1203922"/>
                <a:gd name="connsiteX61" fmla="*/ 492572 w 2659678"/>
                <a:gd name="connsiteY61" fmla="*/ 57299 h 1203922"/>
                <a:gd name="connsiteX62" fmla="*/ 500362 w 2659678"/>
                <a:gd name="connsiteY62" fmla="*/ 57573 h 1203922"/>
                <a:gd name="connsiteX63" fmla="*/ 498824 w 2659678"/>
                <a:gd name="connsiteY63" fmla="*/ 62481 h 1203922"/>
                <a:gd name="connsiteX64" fmla="*/ 506614 w 2659678"/>
                <a:gd name="connsiteY64" fmla="*/ 62755 h 1203922"/>
                <a:gd name="connsiteX65" fmla="*/ 505076 w 2659678"/>
                <a:gd name="connsiteY65" fmla="*/ 67662 h 1203922"/>
                <a:gd name="connsiteX66" fmla="*/ 512866 w 2659678"/>
                <a:gd name="connsiteY66" fmla="*/ 67936 h 1203922"/>
                <a:gd name="connsiteX67" fmla="*/ 511328 w 2659678"/>
                <a:gd name="connsiteY67" fmla="*/ 72844 h 1203922"/>
                <a:gd name="connsiteX68" fmla="*/ 519119 w 2659678"/>
                <a:gd name="connsiteY68" fmla="*/ 73118 h 1203922"/>
                <a:gd name="connsiteX69" fmla="*/ 517581 w 2659678"/>
                <a:gd name="connsiteY69" fmla="*/ 78026 h 1203922"/>
                <a:gd name="connsiteX70" fmla="*/ 525371 w 2659678"/>
                <a:gd name="connsiteY70" fmla="*/ 78300 h 1203922"/>
                <a:gd name="connsiteX71" fmla="*/ 524952 w 2659678"/>
                <a:gd name="connsiteY71" fmla="*/ 79639 h 1203922"/>
                <a:gd name="connsiteX72" fmla="*/ 531881 w 2659678"/>
                <a:gd name="connsiteY72" fmla="*/ 79639 h 1203922"/>
                <a:gd name="connsiteX73" fmla="*/ 531881 w 2659678"/>
                <a:gd name="connsiteY73" fmla="*/ 84821 h 1203922"/>
                <a:gd name="connsiteX74" fmla="*/ 538133 w 2659678"/>
                <a:gd name="connsiteY74" fmla="*/ 84821 h 1203922"/>
                <a:gd name="connsiteX75" fmla="*/ 538133 w 2659678"/>
                <a:gd name="connsiteY75" fmla="*/ 90003 h 1203922"/>
                <a:gd name="connsiteX76" fmla="*/ 544386 w 2659678"/>
                <a:gd name="connsiteY76" fmla="*/ 90003 h 1203922"/>
                <a:gd name="connsiteX77" fmla="*/ 544386 w 2659678"/>
                <a:gd name="connsiteY77" fmla="*/ 95184 h 1203922"/>
                <a:gd name="connsiteX78" fmla="*/ 550638 w 2659678"/>
                <a:gd name="connsiteY78" fmla="*/ 95184 h 1203922"/>
                <a:gd name="connsiteX79" fmla="*/ 550638 w 2659678"/>
                <a:gd name="connsiteY79" fmla="*/ 100366 h 1203922"/>
                <a:gd name="connsiteX80" fmla="*/ 556890 w 2659678"/>
                <a:gd name="connsiteY80" fmla="*/ 100366 h 1203922"/>
                <a:gd name="connsiteX81" fmla="*/ 556890 w 2659678"/>
                <a:gd name="connsiteY81" fmla="*/ 105548 h 1203922"/>
                <a:gd name="connsiteX82" fmla="*/ 563142 w 2659678"/>
                <a:gd name="connsiteY82" fmla="*/ 105548 h 1203922"/>
                <a:gd name="connsiteX83" fmla="*/ 563142 w 2659678"/>
                <a:gd name="connsiteY83" fmla="*/ 110730 h 1203922"/>
                <a:gd name="connsiteX84" fmla="*/ 569395 w 2659678"/>
                <a:gd name="connsiteY84" fmla="*/ 110730 h 1203922"/>
                <a:gd name="connsiteX85" fmla="*/ 569395 w 2659678"/>
                <a:gd name="connsiteY85" fmla="*/ 115912 h 1203922"/>
                <a:gd name="connsiteX86" fmla="*/ 575647 w 2659678"/>
                <a:gd name="connsiteY86" fmla="*/ 115912 h 1203922"/>
                <a:gd name="connsiteX87" fmla="*/ 575647 w 2659678"/>
                <a:gd name="connsiteY87" fmla="*/ 121094 h 1203922"/>
                <a:gd name="connsiteX88" fmla="*/ 581899 w 2659678"/>
                <a:gd name="connsiteY88" fmla="*/ 121094 h 1203922"/>
                <a:gd name="connsiteX89" fmla="*/ 581899 w 2659678"/>
                <a:gd name="connsiteY89" fmla="*/ 126276 h 1203922"/>
                <a:gd name="connsiteX90" fmla="*/ 588151 w 2659678"/>
                <a:gd name="connsiteY90" fmla="*/ 126276 h 1203922"/>
                <a:gd name="connsiteX91" fmla="*/ 588151 w 2659678"/>
                <a:gd name="connsiteY91" fmla="*/ 131457 h 1203922"/>
                <a:gd name="connsiteX92" fmla="*/ 594403 w 2659678"/>
                <a:gd name="connsiteY92" fmla="*/ 131457 h 1203922"/>
                <a:gd name="connsiteX93" fmla="*/ 594403 w 2659678"/>
                <a:gd name="connsiteY93" fmla="*/ 136639 h 1203922"/>
                <a:gd name="connsiteX94" fmla="*/ 600656 w 2659678"/>
                <a:gd name="connsiteY94" fmla="*/ 136639 h 1203922"/>
                <a:gd name="connsiteX95" fmla="*/ 600656 w 2659678"/>
                <a:gd name="connsiteY95" fmla="*/ 141821 h 1203922"/>
                <a:gd name="connsiteX96" fmla="*/ 606908 w 2659678"/>
                <a:gd name="connsiteY96" fmla="*/ 141821 h 1203922"/>
                <a:gd name="connsiteX97" fmla="*/ 606908 w 2659678"/>
                <a:gd name="connsiteY97" fmla="*/ 147003 h 1203922"/>
                <a:gd name="connsiteX98" fmla="*/ 613160 w 2659678"/>
                <a:gd name="connsiteY98" fmla="*/ 147003 h 1203922"/>
                <a:gd name="connsiteX99" fmla="*/ 613160 w 2659678"/>
                <a:gd name="connsiteY99" fmla="*/ 152185 h 1203922"/>
                <a:gd name="connsiteX100" fmla="*/ 619412 w 2659678"/>
                <a:gd name="connsiteY100" fmla="*/ 152185 h 1203922"/>
                <a:gd name="connsiteX101" fmla="*/ 619412 w 2659678"/>
                <a:gd name="connsiteY101" fmla="*/ 157367 h 1203922"/>
                <a:gd name="connsiteX102" fmla="*/ 625665 w 2659678"/>
                <a:gd name="connsiteY102" fmla="*/ 157367 h 1203922"/>
                <a:gd name="connsiteX103" fmla="*/ 625665 w 2659678"/>
                <a:gd name="connsiteY103" fmla="*/ 162549 h 1203922"/>
                <a:gd name="connsiteX104" fmla="*/ 631917 w 2659678"/>
                <a:gd name="connsiteY104" fmla="*/ 162549 h 1203922"/>
                <a:gd name="connsiteX105" fmla="*/ 631917 w 2659678"/>
                <a:gd name="connsiteY105" fmla="*/ 167731 h 1203922"/>
                <a:gd name="connsiteX106" fmla="*/ 638169 w 2659678"/>
                <a:gd name="connsiteY106" fmla="*/ 167731 h 1203922"/>
                <a:gd name="connsiteX107" fmla="*/ 638169 w 2659678"/>
                <a:gd name="connsiteY107" fmla="*/ 172913 h 1203922"/>
                <a:gd name="connsiteX108" fmla="*/ 644421 w 2659678"/>
                <a:gd name="connsiteY108" fmla="*/ 172913 h 1203922"/>
                <a:gd name="connsiteX109" fmla="*/ 644421 w 2659678"/>
                <a:gd name="connsiteY109" fmla="*/ 178094 h 1203922"/>
                <a:gd name="connsiteX110" fmla="*/ 650673 w 2659678"/>
                <a:gd name="connsiteY110" fmla="*/ 178094 h 1203922"/>
                <a:gd name="connsiteX111" fmla="*/ 650673 w 2659678"/>
                <a:gd name="connsiteY111" fmla="*/ 183276 h 1203922"/>
                <a:gd name="connsiteX112" fmla="*/ 656926 w 2659678"/>
                <a:gd name="connsiteY112" fmla="*/ 183276 h 1203922"/>
                <a:gd name="connsiteX113" fmla="*/ 656926 w 2659678"/>
                <a:gd name="connsiteY113" fmla="*/ 185827 h 1203922"/>
                <a:gd name="connsiteX114" fmla="*/ 665563 w 2659678"/>
                <a:gd name="connsiteY114" fmla="*/ 185827 h 1203922"/>
                <a:gd name="connsiteX115" fmla="*/ 665563 w 2659678"/>
                <a:gd name="connsiteY115" fmla="*/ 11377 h 1203922"/>
                <a:gd name="connsiteX116" fmla="*/ 764164 w 2659678"/>
                <a:gd name="connsiteY116" fmla="*/ 15170 h 1203922"/>
                <a:gd name="connsiteX117" fmla="*/ 764164 w 2659678"/>
                <a:gd name="connsiteY117" fmla="*/ 20112 h 1203922"/>
                <a:gd name="connsiteX118" fmla="*/ 770416 w 2659678"/>
                <a:gd name="connsiteY118" fmla="*/ 20352 h 1203922"/>
                <a:gd name="connsiteX119" fmla="*/ 770416 w 2659678"/>
                <a:gd name="connsiteY119" fmla="*/ 25294 h 1203922"/>
                <a:gd name="connsiteX120" fmla="*/ 776669 w 2659678"/>
                <a:gd name="connsiteY120" fmla="*/ 25534 h 1203922"/>
                <a:gd name="connsiteX121" fmla="*/ 776669 w 2659678"/>
                <a:gd name="connsiteY121" fmla="*/ 30475 h 1203922"/>
                <a:gd name="connsiteX122" fmla="*/ 782921 w 2659678"/>
                <a:gd name="connsiteY122" fmla="*/ 30715 h 1203922"/>
                <a:gd name="connsiteX123" fmla="*/ 782921 w 2659678"/>
                <a:gd name="connsiteY123" fmla="*/ 35657 h 1203922"/>
                <a:gd name="connsiteX124" fmla="*/ 789173 w 2659678"/>
                <a:gd name="connsiteY124" fmla="*/ 35897 h 1203922"/>
                <a:gd name="connsiteX125" fmla="*/ 789173 w 2659678"/>
                <a:gd name="connsiteY125" fmla="*/ 40839 h 1203922"/>
                <a:gd name="connsiteX126" fmla="*/ 795425 w 2659678"/>
                <a:gd name="connsiteY126" fmla="*/ 41079 h 1203922"/>
                <a:gd name="connsiteX127" fmla="*/ 795425 w 2659678"/>
                <a:gd name="connsiteY127" fmla="*/ 46021 h 1203922"/>
                <a:gd name="connsiteX128" fmla="*/ 801678 w 2659678"/>
                <a:gd name="connsiteY128" fmla="*/ 46261 h 1203922"/>
                <a:gd name="connsiteX129" fmla="*/ 801678 w 2659678"/>
                <a:gd name="connsiteY129" fmla="*/ 51203 h 1203922"/>
                <a:gd name="connsiteX130" fmla="*/ 807930 w 2659678"/>
                <a:gd name="connsiteY130" fmla="*/ 51443 h 1203922"/>
                <a:gd name="connsiteX131" fmla="*/ 807930 w 2659678"/>
                <a:gd name="connsiteY131" fmla="*/ 56385 h 1203922"/>
                <a:gd name="connsiteX132" fmla="*/ 814182 w 2659678"/>
                <a:gd name="connsiteY132" fmla="*/ 56625 h 1203922"/>
                <a:gd name="connsiteX133" fmla="*/ 814182 w 2659678"/>
                <a:gd name="connsiteY133" fmla="*/ 61567 h 1203922"/>
                <a:gd name="connsiteX134" fmla="*/ 820434 w 2659678"/>
                <a:gd name="connsiteY134" fmla="*/ 61807 h 1203922"/>
                <a:gd name="connsiteX135" fmla="*/ 820434 w 2659678"/>
                <a:gd name="connsiteY135" fmla="*/ 66748 h 1203922"/>
                <a:gd name="connsiteX136" fmla="*/ 826686 w 2659678"/>
                <a:gd name="connsiteY136" fmla="*/ 66988 h 1203922"/>
                <a:gd name="connsiteX137" fmla="*/ 826686 w 2659678"/>
                <a:gd name="connsiteY137" fmla="*/ 71930 h 1203922"/>
                <a:gd name="connsiteX138" fmla="*/ 832939 w 2659678"/>
                <a:gd name="connsiteY138" fmla="*/ 72170 h 1203922"/>
                <a:gd name="connsiteX139" fmla="*/ 832939 w 2659678"/>
                <a:gd name="connsiteY139" fmla="*/ 77112 h 1203922"/>
                <a:gd name="connsiteX140" fmla="*/ 839191 w 2659678"/>
                <a:gd name="connsiteY140" fmla="*/ 77352 h 1203922"/>
                <a:gd name="connsiteX141" fmla="*/ 839191 w 2659678"/>
                <a:gd name="connsiteY141" fmla="*/ 82294 h 1203922"/>
                <a:gd name="connsiteX142" fmla="*/ 845443 w 2659678"/>
                <a:gd name="connsiteY142" fmla="*/ 82534 h 1203922"/>
                <a:gd name="connsiteX143" fmla="*/ 845443 w 2659678"/>
                <a:gd name="connsiteY143" fmla="*/ 87476 h 1203922"/>
                <a:gd name="connsiteX144" fmla="*/ 851695 w 2659678"/>
                <a:gd name="connsiteY144" fmla="*/ 87716 h 1203922"/>
                <a:gd name="connsiteX145" fmla="*/ 851695 w 2659678"/>
                <a:gd name="connsiteY145" fmla="*/ 92658 h 1203922"/>
                <a:gd name="connsiteX146" fmla="*/ 857948 w 2659678"/>
                <a:gd name="connsiteY146" fmla="*/ 92898 h 1203922"/>
                <a:gd name="connsiteX147" fmla="*/ 857948 w 2659678"/>
                <a:gd name="connsiteY147" fmla="*/ 97840 h 1203922"/>
                <a:gd name="connsiteX148" fmla="*/ 864200 w 2659678"/>
                <a:gd name="connsiteY148" fmla="*/ 98080 h 1203922"/>
                <a:gd name="connsiteX149" fmla="*/ 864200 w 2659678"/>
                <a:gd name="connsiteY149" fmla="*/ 103022 h 1203922"/>
                <a:gd name="connsiteX150" fmla="*/ 870452 w 2659678"/>
                <a:gd name="connsiteY150" fmla="*/ 103262 h 1203922"/>
                <a:gd name="connsiteX151" fmla="*/ 870452 w 2659678"/>
                <a:gd name="connsiteY151" fmla="*/ 108204 h 1203922"/>
                <a:gd name="connsiteX152" fmla="*/ 876704 w 2659678"/>
                <a:gd name="connsiteY152" fmla="*/ 108444 h 1203922"/>
                <a:gd name="connsiteX153" fmla="*/ 876704 w 2659678"/>
                <a:gd name="connsiteY153" fmla="*/ 113385 h 1203922"/>
                <a:gd name="connsiteX154" fmla="*/ 882956 w 2659678"/>
                <a:gd name="connsiteY154" fmla="*/ 113625 h 1203922"/>
                <a:gd name="connsiteX155" fmla="*/ 882956 w 2659678"/>
                <a:gd name="connsiteY155" fmla="*/ 118567 h 1203922"/>
                <a:gd name="connsiteX156" fmla="*/ 889209 w 2659678"/>
                <a:gd name="connsiteY156" fmla="*/ 118807 h 1203922"/>
                <a:gd name="connsiteX157" fmla="*/ 889209 w 2659678"/>
                <a:gd name="connsiteY157" fmla="*/ 123749 h 1203922"/>
                <a:gd name="connsiteX158" fmla="*/ 895461 w 2659678"/>
                <a:gd name="connsiteY158" fmla="*/ 123989 h 1203922"/>
                <a:gd name="connsiteX159" fmla="*/ 895461 w 2659678"/>
                <a:gd name="connsiteY159" fmla="*/ 128931 h 1203922"/>
                <a:gd name="connsiteX160" fmla="*/ 901713 w 2659678"/>
                <a:gd name="connsiteY160" fmla="*/ 129171 h 1203922"/>
                <a:gd name="connsiteX161" fmla="*/ 901713 w 2659678"/>
                <a:gd name="connsiteY161" fmla="*/ 134113 h 1203922"/>
                <a:gd name="connsiteX162" fmla="*/ 907965 w 2659678"/>
                <a:gd name="connsiteY162" fmla="*/ 134353 h 1203922"/>
                <a:gd name="connsiteX163" fmla="*/ 907965 w 2659678"/>
                <a:gd name="connsiteY163" fmla="*/ 139295 h 1203922"/>
                <a:gd name="connsiteX164" fmla="*/ 914218 w 2659678"/>
                <a:gd name="connsiteY164" fmla="*/ 139535 h 1203922"/>
                <a:gd name="connsiteX165" fmla="*/ 914218 w 2659678"/>
                <a:gd name="connsiteY165" fmla="*/ 144477 h 1203922"/>
                <a:gd name="connsiteX166" fmla="*/ 920470 w 2659678"/>
                <a:gd name="connsiteY166" fmla="*/ 144717 h 1203922"/>
                <a:gd name="connsiteX167" fmla="*/ 920470 w 2659678"/>
                <a:gd name="connsiteY167" fmla="*/ 149658 h 1203922"/>
                <a:gd name="connsiteX168" fmla="*/ 926722 w 2659678"/>
                <a:gd name="connsiteY168" fmla="*/ 149898 h 1203922"/>
                <a:gd name="connsiteX169" fmla="*/ 926722 w 2659678"/>
                <a:gd name="connsiteY169" fmla="*/ 154840 h 1203922"/>
                <a:gd name="connsiteX170" fmla="*/ 932974 w 2659678"/>
                <a:gd name="connsiteY170" fmla="*/ 155080 h 1203922"/>
                <a:gd name="connsiteX171" fmla="*/ 932974 w 2659678"/>
                <a:gd name="connsiteY171" fmla="*/ 160022 h 1203922"/>
                <a:gd name="connsiteX172" fmla="*/ 939227 w 2659678"/>
                <a:gd name="connsiteY172" fmla="*/ 160262 h 1203922"/>
                <a:gd name="connsiteX173" fmla="*/ 939227 w 2659678"/>
                <a:gd name="connsiteY173" fmla="*/ 165204 h 1203922"/>
                <a:gd name="connsiteX174" fmla="*/ 945478 w 2659678"/>
                <a:gd name="connsiteY174" fmla="*/ 165444 h 1203922"/>
                <a:gd name="connsiteX175" fmla="*/ 945478 w 2659678"/>
                <a:gd name="connsiteY175" fmla="*/ 170386 h 1203922"/>
                <a:gd name="connsiteX176" fmla="*/ 951731 w 2659678"/>
                <a:gd name="connsiteY176" fmla="*/ 170626 h 1203922"/>
                <a:gd name="connsiteX177" fmla="*/ 951731 w 2659678"/>
                <a:gd name="connsiteY177" fmla="*/ 175568 h 1203922"/>
                <a:gd name="connsiteX178" fmla="*/ 957983 w 2659678"/>
                <a:gd name="connsiteY178" fmla="*/ 175808 h 1203922"/>
                <a:gd name="connsiteX179" fmla="*/ 957983 w 2659678"/>
                <a:gd name="connsiteY179" fmla="*/ 180750 h 1203922"/>
                <a:gd name="connsiteX180" fmla="*/ 964235 w 2659678"/>
                <a:gd name="connsiteY180" fmla="*/ 180990 h 1203922"/>
                <a:gd name="connsiteX181" fmla="*/ 964235 w 2659678"/>
                <a:gd name="connsiteY181" fmla="*/ 185931 h 1203922"/>
                <a:gd name="connsiteX182" fmla="*/ 970487 w 2659678"/>
                <a:gd name="connsiteY182" fmla="*/ 186171 h 1203922"/>
                <a:gd name="connsiteX183" fmla="*/ 970487 w 2659678"/>
                <a:gd name="connsiteY183" fmla="*/ 191113 h 1203922"/>
                <a:gd name="connsiteX184" fmla="*/ 976740 w 2659678"/>
                <a:gd name="connsiteY184" fmla="*/ 191353 h 1203922"/>
                <a:gd name="connsiteX185" fmla="*/ 976740 w 2659678"/>
                <a:gd name="connsiteY185" fmla="*/ 196295 h 1203922"/>
                <a:gd name="connsiteX186" fmla="*/ 982992 w 2659678"/>
                <a:gd name="connsiteY186" fmla="*/ 196535 h 1203922"/>
                <a:gd name="connsiteX187" fmla="*/ 982992 w 2659678"/>
                <a:gd name="connsiteY187" fmla="*/ 201477 h 1203922"/>
                <a:gd name="connsiteX188" fmla="*/ 989244 w 2659678"/>
                <a:gd name="connsiteY188" fmla="*/ 201717 h 1203922"/>
                <a:gd name="connsiteX189" fmla="*/ 989244 w 2659678"/>
                <a:gd name="connsiteY189" fmla="*/ 206659 h 1203922"/>
                <a:gd name="connsiteX190" fmla="*/ 995496 w 2659678"/>
                <a:gd name="connsiteY190" fmla="*/ 206899 h 1203922"/>
                <a:gd name="connsiteX191" fmla="*/ 995496 w 2659678"/>
                <a:gd name="connsiteY191" fmla="*/ 211841 h 1203922"/>
                <a:gd name="connsiteX192" fmla="*/ 1001749 w 2659678"/>
                <a:gd name="connsiteY192" fmla="*/ 212081 h 1203922"/>
                <a:gd name="connsiteX193" fmla="*/ 1001749 w 2659678"/>
                <a:gd name="connsiteY193" fmla="*/ 217023 h 1203922"/>
                <a:gd name="connsiteX194" fmla="*/ 1008001 w 2659678"/>
                <a:gd name="connsiteY194" fmla="*/ 217263 h 1203922"/>
                <a:gd name="connsiteX195" fmla="*/ 1008001 w 2659678"/>
                <a:gd name="connsiteY195" fmla="*/ 222204 h 1203922"/>
                <a:gd name="connsiteX196" fmla="*/ 1014253 w 2659678"/>
                <a:gd name="connsiteY196" fmla="*/ 222444 h 1203922"/>
                <a:gd name="connsiteX197" fmla="*/ 1014253 w 2659678"/>
                <a:gd name="connsiteY197" fmla="*/ 227386 h 1203922"/>
                <a:gd name="connsiteX198" fmla="*/ 1020505 w 2659678"/>
                <a:gd name="connsiteY198" fmla="*/ 227626 h 1203922"/>
                <a:gd name="connsiteX199" fmla="*/ 1020505 w 2659678"/>
                <a:gd name="connsiteY199" fmla="*/ 232568 h 1203922"/>
                <a:gd name="connsiteX200" fmla="*/ 1026758 w 2659678"/>
                <a:gd name="connsiteY200" fmla="*/ 232808 h 1203922"/>
                <a:gd name="connsiteX201" fmla="*/ 1026758 w 2659678"/>
                <a:gd name="connsiteY201" fmla="*/ 237750 h 1203922"/>
                <a:gd name="connsiteX202" fmla="*/ 1033010 w 2659678"/>
                <a:gd name="connsiteY202" fmla="*/ 237990 h 1203922"/>
                <a:gd name="connsiteX203" fmla="*/ 1033010 w 2659678"/>
                <a:gd name="connsiteY203" fmla="*/ 242932 h 1203922"/>
                <a:gd name="connsiteX204" fmla="*/ 1039262 w 2659678"/>
                <a:gd name="connsiteY204" fmla="*/ 243172 h 1203922"/>
                <a:gd name="connsiteX205" fmla="*/ 1039262 w 2659678"/>
                <a:gd name="connsiteY205" fmla="*/ 244609 h 1203922"/>
                <a:gd name="connsiteX206" fmla="*/ 1078567 w 2659678"/>
                <a:gd name="connsiteY206" fmla="*/ 244609 h 1203922"/>
                <a:gd name="connsiteX207" fmla="*/ 1075687 w 2659678"/>
                <a:gd name="connsiteY207" fmla="*/ 240134 h 1203922"/>
                <a:gd name="connsiteX208" fmla="*/ 1073777 w 2659678"/>
                <a:gd name="connsiteY208" fmla="*/ 241698 h 1203922"/>
                <a:gd name="connsiteX209" fmla="*/ 1069434 w 2659678"/>
                <a:gd name="connsiteY209" fmla="*/ 234951 h 1203922"/>
                <a:gd name="connsiteX210" fmla="*/ 1067524 w 2659678"/>
                <a:gd name="connsiteY210" fmla="*/ 236516 h 1203922"/>
                <a:gd name="connsiteX211" fmla="*/ 1063181 w 2659678"/>
                <a:gd name="connsiteY211" fmla="*/ 229770 h 1203922"/>
                <a:gd name="connsiteX212" fmla="*/ 1061272 w 2659678"/>
                <a:gd name="connsiteY212" fmla="*/ 231334 h 1203922"/>
                <a:gd name="connsiteX213" fmla="*/ 955086 w 2659678"/>
                <a:gd name="connsiteY213" fmla="*/ 66367 h 1203922"/>
                <a:gd name="connsiteX214" fmla="*/ 1040414 w 2659678"/>
                <a:gd name="connsiteY214" fmla="*/ 0 h 1203922"/>
                <a:gd name="connsiteX215" fmla="*/ 1044944 w 2659678"/>
                <a:gd name="connsiteY215" fmla="*/ 6522 h 1203922"/>
                <a:gd name="connsiteX216" fmla="*/ 1046666 w 2659678"/>
                <a:gd name="connsiteY216" fmla="*/ 5182 h 1203922"/>
                <a:gd name="connsiteX217" fmla="*/ 1051196 w 2659678"/>
                <a:gd name="connsiteY217" fmla="*/ 11704 h 1203922"/>
                <a:gd name="connsiteX218" fmla="*/ 1052919 w 2659678"/>
                <a:gd name="connsiteY218" fmla="*/ 10364 h 1203922"/>
                <a:gd name="connsiteX219" fmla="*/ 1057449 w 2659678"/>
                <a:gd name="connsiteY219" fmla="*/ 16885 h 1203922"/>
                <a:gd name="connsiteX220" fmla="*/ 1059171 w 2659678"/>
                <a:gd name="connsiteY220" fmla="*/ 15545 h 1203922"/>
                <a:gd name="connsiteX221" fmla="*/ 1063701 w 2659678"/>
                <a:gd name="connsiteY221" fmla="*/ 22067 h 1203922"/>
                <a:gd name="connsiteX222" fmla="*/ 1065423 w 2659678"/>
                <a:gd name="connsiteY222" fmla="*/ 20727 h 1203922"/>
                <a:gd name="connsiteX223" fmla="*/ 1069953 w 2659678"/>
                <a:gd name="connsiteY223" fmla="*/ 27249 h 1203922"/>
                <a:gd name="connsiteX224" fmla="*/ 1071675 w 2659678"/>
                <a:gd name="connsiteY224" fmla="*/ 25909 h 1203922"/>
                <a:gd name="connsiteX225" fmla="*/ 1076205 w 2659678"/>
                <a:gd name="connsiteY225" fmla="*/ 32431 h 1203922"/>
                <a:gd name="connsiteX226" fmla="*/ 1077928 w 2659678"/>
                <a:gd name="connsiteY226" fmla="*/ 31091 h 1203922"/>
                <a:gd name="connsiteX227" fmla="*/ 1082458 w 2659678"/>
                <a:gd name="connsiteY227" fmla="*/ 37613 h 1203922"/>
                <a:gd name="connsiteX228" fmla="*/ 1084180 w 2659678"/>
                <a:gd name="connsiteY228" fmla="*/ 36273 h 1203922"/>
                <a:gd name="connsiteX229" fmla="*/ 1088710 w 2659678"/>
                <a:gd name="connsiteY229" fmla="*/ 42795 h 1203922"/>
                <a:gd name="connsiteX230" fmla="*/ 1090432 w 2659678"/>
                <a:gd name="connsiteY230" fmla="*/ 41455 h 1203922"/>
                <a:gd name="connsiteX231" fmla="*/ 1094962 w 2659678"/>
                <a:gd name="connsiteY231" fmla="*/ 47977 h 1203922"/>
                <a:gd name="connsiteX232" fmla="*/ 1096684 w 2659678"/>
                <a:gd name="connsiteY232" fmla="*/ 46637 h 1203922"/>
                <a:gd name="connsiteX233" fmla="*/ 1101214 w 2659678"/>
                <a:gd name="connsiteY233" fmla="*/ 53158 h 1203922"/>
                <a:gd name="connsiteX234" fmla="*/ 1102936 w 2659678"/>
                <a:gd name="connsiteY234" fmla="*/ 51818 h 1203922"/>
                <a:gd name="connsiteX235" fmla="*/ 1107467 w 2659678"/>
                <a:gd name="connsiteY235" fmla="*/ 58340 h 1203922"/>
                <a:gd name="connsiteX236" fmla="*/ 1109189 w 2659678"/>
                <a:gd name="connsiteY236" fmla="*/ 57000 h 1203922"/>
                <a:gd name="connsiteX237" fmla="*/ 1113719 w 2659678"/>
                <a:gd name="connsiteY237" fmla="*/ 63522 h 1203922"/>
                <a:gd name="connsiteX238" fmla="*/ 1115441 w 2659678"/>
                <a:gd name="connsiteY238" fmla="*/ 62182 h 1203922"/>
                <a:gd name="connsiteX239" fmla="*/ 1119971 w 2659678"/>
                <a:gd name="connsiteY239" fmla="*/ 68704 h 1203922"/>
                <a:gd name="connsiteX240" fmla="*/ 1121693 w 2659678"/>
                <a:gd name="connsiteY240" fmla="*/ 67364 h 1203922"/>
                <a:gd name="connsiteX241" fmla="*/ 1126223 w 2659678"/>
                <a:gd name="connsiteY241" fmla="*/ 73886 h 1203922"/>
                <a:gd name="connsiteX242" fmla="*/ 1127945 w 2659678"/>
                <a:gd name="connsiteY242" fmla="*/ 72546 h 1203922"/>
                <a:gd name="connsiteX243" fmla="*/ 1132476 w 2659678"/>
                <a:gd name="connsiteY243" fmla="*/ 79068 h 1203922"/>
                <a:gd name="connsiteX244" fmla="*/ 1134198 w 2659678"/>
                <a:gd name="connsiteY244" fmla="*/ 77728 h 1203922"/>
                <a:gd name="connsiteX245" fmla="*/ 1138728 w 2659678"/>
                <a:gd name="connsiteY245" fmla="*/ 84250 h 1203922"/>
                <a:gd name="connsiteX246" fmla="*/ 1140450 w 2659678"/>
                <a:gd name="connsiteY246" fmla="*/ 82910 h 1203922"/>
                <a:gd name="connsiteX247" fmla="*/ 1144980 w 2659678"/>
                <a:gd name="connsiteY247" fmla="*/ 89432 h 1203922"/>
                <a:gd name="connsiteX248" fmla="*/ 1146702 w 2659678"/>
                <a:gd name="connsiteY248" fmla="*/ 88092 h 1203922"/>
                <a:gd name="connsiteX249" fmla="*/ 1151232 w 2659678"/>
                <a:gd name="connsiteY249" fmla="*/ 94614 h 1203922"/>
                <a:gd name="connsiteX250" fmla="*/ 1152954 w 2659678"/>
                <a:gd name="connsiteY250" fmla="*/ 93274 h 1203922"/>
                <a:gd name="connsiteX251" fmla="*/ 1157484 w 2659678"/>
                <a:gd name="connsiteY251" fmla="*/ 99795 h 1203922"/>
                <a:gd name="connsiteX252" fmla="*/ 1159206 w 2659678"/>
                <a:gd name="connsiteY252" fmla="*/ 98455 h 1203922"/>
                <a:gd name="connsiteX253" fmla="*/ 1163737 w 2659678"/>
                <a:gd name="connsiteY253" fmla="*/ 104977 h 1203922"/>
                <a:gd name="connsiteX254" fmla="*/ 1165459 w 2659678"/>
                <a:gd name="connsiteY254" fmla="*/ 103637 h 1203922"/>
                <a:gd name="connsiteX255" fmla="*/ 1169989 w 2659678"/>
                <a:gd name="connsiteY255" fmla="*/ 110159 h 1203922"/>
                <a:gd name="connsiteX256" fmla="*/ 1171251 w 2659678"/>
                <a:gd name="connsiteY256" fmla="*/ 109177 h 1203922"/>
                <a:gd name="connsiteX257" fmla="*/ 1171251 w 2659678"/>
                <a:gd name="connsiteY257" fmla="*/ 79639 h 1203922"/>
                <a:gd name="connsiteX258" fmla="*/ 1258476 w 2659678"/>
                <a:gd name="connsiteY258" fmla="*/ 79639 h 1203922"/>
                <a:gd name="connsiteX259" fmla="*/ 1275542 w 2659678"/>
                <a:gd name="connsiteY259" fmla="*/ 12326 h 1203922"/>
                <a:gd name="connsiteX260" fmla="*/ 1383624 w 2659678"/>
                <a:gd name="connsiteY260" fmla="*/ 16118 h 1203922"/>
                <a:gd name="connsiteX261" fmla="*/ 1382085 w 2659678"/>
                <a:gd name="connsiteY261" fmla="*/ 21026 h 1203922"/>
                <a:gd name="connsiteX262" fmla="*/ 1389876 w 2659678"/>
                <a:gd name="connsiteY262" fmla="*/ 21300 h 1203922"/>
                <a:gd name="connsiteX263" fmla="*/ 1388337 w 2659678"/>
                <a:gd name="connsiteY263" fmla="*/ 26209 h 1203922"/>
                <a:gd name="connsiteX264" fmla="*/ 1396129 w 2659678"/>
                <a:gd name="connsiteY264" fmla="*/ 26482 h 1203922"/>
                <a:gd name="connsiteX265" fmla="*/ 1394591 w 2659678"/>
                <a:gd name="connsiteY265" fmla="*/ 31389 h 1203922"/>
                <a:gd name="connsiteX266" fmla="*/ 1402381 w 2659678"/>
                <a:gd name="connsiteY266" fmla="*/ 31663 h 1203922"/>
                <a:gd name="connsiteX267" fmla="*/ 1400842 w 2659678"/>
                <a:gd name="connsiteY267" fmla="*/ 36571 h 1203922"/>
                <a:gd name="connsiteX268" fmla="*/ 1408633 w 2659678"/>
                <a:gd name="connsiteY268" fmla="*/ 36845 h 1203922"/>
                <a:gd name="connsiteX269" fmla="*/ 1407094 w 2659678"/>
                <a:gd name="connsiteY269" fmla="*/ 41753 h 1203922"/>
                <a:gd name="connsiteX270" fmla="*/ 1414885 w 2659678"/>
                <a:gd name="connsiteY270" fmla="*/ 42027 h 1203922"/>
                <a:gd name="connsiteX271" fmla="*/ 1413346 w 2659678"/>
                <a:gd name="connsiteY271" fmla="*/ 46935 h 1203922"/>
                <a:gd name="connsiteX272" fmla="*/ 1421138 w 2659678"/>
                <a:gd name="connsiteY272" fmla="*/ 47209 h 1203922"/>
                <a:gd name="connsiteX273" fmla="*/ 1419599 w 2659678"/>
                <a:gd name="connsiteY273" fmla="*/ 52117 h 1203922"/>
                <a:gd name="connsiteX274" fmla="*/ 1427390 w 2659678"/>
                <a:gd name="connsiteY274" fmla="*/ 52391 h 1203922"/>
                <a:gd name="connsiteX275" fmla="*/ 1425851 w 2659678"/>
                <a:gd name="connsiteY275" fmla="*/ 57299 h 1203922"/>
                <a:gd name="connsiteX276" fmla="*/ 1433642 w 2659678"/>
                <a:gd name="connsiteY276" fmla="*/ 57573 h 1203922"/>
                <a:gd name="connsiteX277" fmla="*/ 1432103 w 2659678"/>
                <a:gd name="connsiteY277" fmla="*/ 62481 h 1203922"/>
                <a:gd name="connsiteX278" fmla="*/ 1439894 w 2659678"/>
                <a:gd name="connsiteY278" fmla="*/ 62755 h 1203922"/>
                <a:gd name="connsiteX279" fmla="*/ 1438356 w 2659678"/>
                <a:gd name="connsiteY279" fmla="*/ 67662 h 1203922"/>
                <a:gd name="connsiteX280" fmla="*/ 1446146 w 2659678"/>
                <a:gd name="connsiteY280" fmla="*/ 67936 h 1203922"/>
                <a:gd name="connsiteX281" fmla="*/ 1444607 w 2659678"/>
                <a:gd name="connsiteY281" fmla="*/ 72844 h 1203922"/>
                <a:gd name="connsiteX282" fmla="*/ 1452399 w 2659678"/>
                <a:gd name="connsiteY282" fmla="*/ 73118 h 1203922"/>
                <a:gd name="connsiteX283" fmla="*/ 1450860 w 2659678"/>
                <a:gd name="connsiteY283" fmla="*/ 78026 h 1203922"/>
                <a:gd name="connsiteX284" fmla="*/ 1458651 w 2659678"/>
                <a:gd name="connsiteY284" fmla="*/ 78300 h 1203922"/>
                <a:gd name="connsiteX285" fmla="*/ 1458231 w 2659678"/>
                <a:gd name="connsiteY285" fmla="*/ 79639 h 1203922"/>
                <a:gd name="connsiteX286" fmla="*/ 1465160 w 2659678"/>
                <a:gd name="connsiteY286" fmla="*/ 79639 h 1203922"/>
                <a:gd name="connsiteX287" fmla="*/ 1465160 w 2659678"/>
                <a:gd name="connsiteY287" fmla="*/ 84821 h 1203922"/>
                <a:gd name="connsiteX288" fmla="*/ 1471412 w 2659678"/>
                <a:gd name="connsiteY288" fmla="*/ 84821 h 1203922"/>
                <a:gd name="connsiteX289" fmla="*/ 1471412 w 2659678"/>
                <a:gd name="connsiteY289" fmla="*/ 90003 h 1203922"/>
                <a:gd name="connsiteX290" fmla="*/ 1477665 w 2659678"/>
                <a:gd name="connsiteY290" fmla="*/ 90003 h 1203922"/>
                <a:gd name="connsiteX291" fmla="*/ 1477665 w 2659678"/>
                <a:gd name="connsiteY291" fmla="*/ 95184 h 1203922"/>
                <a:gd name="connsiteX292" fmla="*/ 1483917 w 2659678"/>
                <a:gd name="connsiteY292" fmla="*/ 95184 h 1203922"/>
                <a:gd name="connsiteX293" fmla="*/ 1483917 w 2659678"/>
                <a:gd name="connsiteY293" fmla="*/ 100366 h 1203922"/>
                <a:gd name="connsiteX294" fmla="*/ 1490169 w 2659678"/>
                <a:gd name="connsiteY294" fmla="*/ 100366 h 1203922"/>
                <a:gd name="connsiteX295" fmla="*/ 1490169 w 2659678"/>
                <a:gd name="connsiteY295" fmla="*/ 105548 h 1203922"/>
                <a:gd name="connsiteX296" fmla="*/ 1496421 w 2659678"/>
                <a:gd name="connsiteY296" fmla="*/ 105548 h 1203922"/>
                <a:gd name="connsiteX297" fmla="*/ 1496421 w 2659678"/>
                <a:gd name="connsiteY297" fmla="*/ 110730 h 1203922"/>
                <a:gd name="connsiteX298" fmla="*/ 1502674 w 2659678"/>
                <a:gd name="connsiteY298" fmla="*/ 110730 h 1203922"/>
                <a:gd name="connsiteX299" fmla="*/ 1502674 w 2659678"/>
                <a:gd name="connsiteY299" fmla="*/ 115912 h 1203922"/>
                <a:gd name="connsiteX300" fmla="*/ 1508926 w 2659678"/>
                <a:gd name="connsiteY300" fmla="*/ 115912 h 1203922"/>
                <a:gd name="connsiteX301" fmla="*/ 1508926 w 2659678"/>
                <a:gd name="connsiteY301" fmla="*/ 121094 h 1203922"/>
                <a:gd name="connsiteX302" fmla="*/ 1515178 w 2659678"/>
                <a:gd name="connsiteY302" fmla="*/ 121094 h 1203922"/>
                <a:gd name="connsiteX303" fmla="*/ 1515178 w 2659678"/>
                <a:gd name="connsiteY303" fmla="*/ 126276 h 1203922"/>
                <a:gd name="connsiteX304" fmla="*/ 1521430 w 2659678"/>
                <a:gd name="connsiteY304" fmla="*/ 126276 h 1203922"/>
                <a:gd name="connsiteX305" fmla="*/ 1521430 w 2659678"/>
                <a:gd name="connsiteY305" fmla="*/ 131457 h 1203922"/>
                <a:gd name="connsiteX306" fmla="*/ 1527682 w 2659678"/>
                <a:gd name="connsiteY306" fmla="*/ 131457 h 1203922"/>
                <a:gd name="connsiteX307" fmla="*/ 1527682 w 2659678"/>
                <a:gd name="connsiteY307" fmla="*/ 136639 h 1203922"/>
                <a:gd name="connsiteX308" fmla="*/ 1533935 w 2659678"/>
                <a:gd name="connsiteY308" fmla="*/ 136639 h 1203922"/>
                <a:gd name="connsiteX309" fmla="*/ 1533935 w 2659678"/>
                <a:gd name="connsiteY309" fmla="*/ 141821 h 1203922"/>
                <a:gd name="connsiteX310" fmla="*/ 1540187 w 2659678"/>
                <a:gd name="connsiteY310" fmla="*/ 141821 h 1203922"/>
                <a:gd name="connsiteX311" fmla="*/ 1540187 w 2659678"/>
                <a:gd name="connsiteY311" fmla="*/ 147003 h 1203922"/>
                <a:gd name="connsiteX312" fmla="*/ 1546439 w 2659678"/>
                <a:gd name="connsiteY312" fmla="*/ 147003 h 1203922"/>
                <a:gd name="connsiteX313" fmla="*/ 1546439 w 2659678"/>
                <a:gd name="connsiteY313" fmla="*/ 152185 h 1203922"/>
                <a:gd name="connsiteX314" fmla="*/ 1552691 w 2659678"/>
                <a:gd name="connsiteY314" fmla="*/ 152185 h 1203922"/>
                <a:gd name="connsiteX315" fmla="*/ 1552691 w 2659678"/>
                <a:gd name="connsiteY315" fmla="*/ 157367 h 1203922"/>
                <a:gd name="connsiteX316" fmla="*/ 1558944 w 2659678"/>
                <a:gd name="connsiteY316" fmla="*/ 157367 h 1203922"/>
                <a:gd name="connsiteX317" fmla="*/ 1558944 w 2659678"/>
                <a:gd name="connsiteY317" fmla="*/ 162549 h 1203922"/>
                <a:gd name="connsiteX318" fmla="*/ 1565196 w 2659678"/>
                <a:gd name="connsiteY318" fmla="*/ 162549 h 1203922"/>
                <a:gd name="connsiteX319" fmla="*/ 1565196 w 2659678"/>
                <a:gd name="connsiteY319" fmla="*/ 167731 h 1203922"/>
                <a:gd name="connsiteX320" fmla="*/ 1571448 w 2659678"/>
                <a:gd name="connsiteY320" fmla="*/ 167731 h 1203922"/>
                <a:gd name="connsiteX321" fmla="*/ 1571448 w 2659678"/>
                <a:gd name="connsiteY321" fmla="*/ 172913 h 1203922"/>
                <a:gd name="connsiteX322" fmla="*/ 1577700 w 2659678"/>
                <a:gd name="connsiteY322" fmla="*/ 172913 h 1203922"/>
                <a:gd name="connsiteX323" fmla="*/ 1577700 w 2659678"/>
                <a:gd name="connsiteY323" fmla="*/ 178094 h 1203922"/>
                <a:gd name="connsiteX324" fmla="*/ 1583952 w 2659678"/>
                <a:gd name="connsiteY324" fmla="*/ 178094 h 1203922"/>
                <a:gd name="connsiteX325" fmla="*/ 1583952 w 2659678"/>
                <a:gd name="connsiteY325" fmla="*/ 183276 h 1203922"/>
                <a:gd name="connsiteX326" fmla="*/ 1590205 w 2659678"/>
                <a:gd name="connsiteY326" fmla="*/ 183276 h 1203922"/>
                <a:gd name="connsiteX327" fmla="*/ 1590205 w 2659678"/>
                <a:gd name="connsiteY327" fmla="*/ 185827 h 1203922"/>
                <a:gd name="connsiteX328" fmla="*/ 1598842 w 2659678"/>
                <a:gd name="connsiteY328" fmla="*/ 185827 h 1203922"/>
                <a:gd name="connsiteX329" fmla="*/ 1598842 w 2659678"/>
                <a:gd name="connsiteY329" fmla="*/ 11377 h 1203922"/>
                <a:gd name="connsiteX330" fmla="*/ 1697443 w 2659678"/>
                <a:gd name="connsiteY330" fmla="*/ 15170 h 1203922"/>
                <a:gd name="connsiteX331" fmla="*/ 1697443 w 2659678"/>
                <a:gd name="connsiteY331" fmla="*/ 20112 h 1203922"/>
                <a:gd name="connsiteX332" fmla="*/ 1703695 w 2659678"/>
                <a:gd name="connsiteY332" fmla="*/ 20352 h 1203922"/>
                <a:gd name="connsiteX333" fmla="*/ 1703695 w 2659678"/>
                <a:gd name="connsiteY333" fmla="*/ 25294 h 1203922"/>
                <a:gd name="connsiteX334" fmla="*/ 1709948 w 2659678"/>
                <a:gd name="connsiteY334" fmla="*/ 25534 h 1203922"/>
                <a:gd name="connsiteX335" fmla="*/ 1709948 w 2659678"/>
                <a:gd name="connsiteY335" fmla="*/ 30475 h 1203922"/>
                <a:gd name="connsiteX336" fmla="*/ 1716200 w 2659678"/>
                <a:gd name="connsiteY336" fmla="*/ 30715 h 1203922"/>
                <a:gd name="connsiteX337" fmla="*/ 1716200 w 2659678"/>
                <a:gd name="connsiteY337" fmla="*/ 35657 h 1203922"/>
                <a:gd name="connsiteX338" fmla="*/ 1722452 w 2659678"/>
                <a:gd name="connsiteY338" fmla="*/ 35897 h 1203922"/>
                <a:gd name="connsiteX339" fmla="*/ 1722452 w 2659678"/>
                <a:gd name="connsiteY339" fmla="*/ 40839 h 1203922"/>
                <a:gd name="connsiteX340" fmla="*/ 1728704 w 2659678"/>
                <a:gd name="connsiteY340" fmla="*/ 41079 h 1203922"/>
                <a:gd name="connsiteX341" fmla="*/ 1728704 w 2659678"/>
                <a:gd name="connsiteY341" fmla="*/ 46021 h 1203922"/>
                <a:gd name="connsiteX342" fmla="*/ 1734957 w 2659678"/>
                <a:gd name="connsiteY342" fmla="*/ 46261 h 1203922"/>
                <a:gd name="connsiteX343" fmla="*/ 1734957 w 2659678"/>
                <a:gd name="connsiteY343" fmla="*/ 51203 h 1203922"/>
                <a:gd name="connsiteX344" fmla="*/ 1741209 w 2659678"/>
                <a:gd name="connsiteY344" fmla="*/ 51443 h 1203922"/>
                <a:gd name="connsiteX345" fmla="*/ 1741209 w 2659678"/>
                <a:gd name="connsiteY345" fmla="*/ 56385 h 1203922"/>
                <a:gd name="connsiteX346" fmla="*/ 1747461 w 2659678"/>
                <a:gd name="connsiteY346" fmla="*/ 56625 h 1203922"/>
                <a:gd name="connsiteX347" fmla="*/ 1747461 w 2659678"/>
                <a:gd name="connsiteY347" fmla="*/ 61567 h 1203922"/>
                <a:gd name="connsiteX348" fmla="*/ 1753713 w 2659678"/>
                <a:gd name="connsiteY348" fmla="*/ 61807 h 1203922"/>
                <a:gd name="connsiteX349" fmla="*/ 1753713 w 2659678"/>
                <a:gd name="connsiteY349" fmla="*/ 66748 h 1203922"/>
                <a:gd name="connsiteX350" fmla="*/ 1759965 w 2659678"/>
                <a:gd name="connsiteY350" fmla="*/ 66988 h 1203922"/>
                <a:gd name="connsiteX351" fmla="*/ 1759965 w 2659678"/>
                <a:gd name="connsiteY351" fmla="*/ 71930 h 1203922"/>
                <a:gd name="connsiteX352" fmla="*/ 1766218 w 2659678"/>
                <a:gd name="connsiteY352" fmla="*/ 72170 h 1203922"/>
                <a:gd name="connsiteX353" fmla="*/ 1766218 w 2659678"/>
                <a:gd name="connsiteY353" fmla="*/ 77112 h 1203922"/>
                <a:gd name="connsiteX354" fmla="*/ 1772470 w 2659678"/>
                <a:gd name="connsiteY354" fmla="*/ 77352 h 1203922"/>
                <a:gd name="connsiteX355" fmla="*/ 1772470 w 2659678"/>
                <a:gd name="connsiteY355" fmla="*/ 82294 h 1203922"/>
                <a:gd name="connsiteX356" fmla="*/ 1778722 w 2659678"/>
                <a:gd name="connsiteY356" fmla="*/ 82534 h 1203922"/>
                <a:gd name="connsiteX357" fmla="*/ 1778722 w 2659678"/>
                <a:gd name="connsiteY357" fmla="*/ 87476 h 1203922"/>
                <a:gd name="connsiteX358" fmla="*/ 1784974 w 2659678"/>
                <a:gd name="connsiteY358" fmla="*/ 87716 h 1203922"/>
                <a:gd name="connsiteX359" fmla="*/ 1784974 w 2659678"/>
                <a:gd name="connsiteY359" fmla="*/ 92658 h 1203922"/>
                <a:gd name="connsiteX360" fmla="*/ 1791227 w 2659678"/>
                <a:gd name="connsiteY360" fmla="*/ 92898 h 1203922"/>
                <a:gd name="connsiteX361" fmla="*/ 1791227 w 2659678"/>
                <a:gd name="connsiteY361" fmla="*/ 97840 h 1203922"/>
                <a:gd name="connsiteX362" fmla="*/ 1797479 w 2659678"/>
                <a:gd name="connsiteY362" fmla="*/ 98080 h 1203922"/>
                <a:gd name="connsiteX363" fmla="*/ 1797479 w 2659678"/>
                <a:gd name="connsiteY363" fmla="*/ 103022 h 1203922"/>
                <a:gd name="connsiteX364" fmla="*/ 1803731 w 2659678"/>
                <a:gd name="connsiteY364" fmla="*/ 103262 h 1203922"/>
                <a:gd name="connsiteX365" fmla="*/ 1803731 w 2659678"/>
                <a:gd name="connsiteY365" fmla="*/ 108204 h 1203922"/>
                <a:gd name="connsiteX366" fmla="*/ 1809983 w 2659678"/>
                <a:gd name="connsiteY366" fmla="*/ 108444 h 1203922"/>
                <a:gd name="connsiteX367" fmla="*/ 1809983 w 2659678"/>
                <a:gd name="connsiteY367" fmla="*/ 113385 h 1203922"/>
                <a:gd name="connsiteX368" fmla="*/ 1816235 w 2659678"/>
                <a:gd name="connsiteY368" fmla="*/ 113625 h 1203922"/>
                <a:gd name="connsiteX369" fmla="*/ 1816235 w 2659678"/>
                <a:gd name="connsiteY369" fmla="*/ 118567 h 1203922"/>
                <a:gd name="connsiteX370" fmla="*/ 1822488 w 2659678"/>
                <a:gd name="connsiteY370" fmla="*/ 118807 h 1203922"/>
                <a:gd name="connsiteX371" fmla="*/ 1822488 w 2659678"/>
                <a:gd name="connsiteY371" fmla="*/ 123749 h 1203922"/>
                <a:gd name="connsiteX372" fmla="*/ 1828740 w 2659678"/>
                <a:gd name="connsiteY372" fmla="*/ 123989 h 1203922"/>
                <a:gd name="connsiteX373" fmla="*/ 1828740 w 2659678"/>
                <a:gd name="connsiteY373" fmla="*/ 128931 h 1203922"/>
                <a:gd name="connsiteX374" fmla="*/ 1834992 w 2659678"/>
                <a:gd name="connsiteY374" fmla="*/ 129171 h 1203922"/>
                <a:gd name="connsiteX375" fmla="*/ 1834992 w 2659678"/>
                <a:gd name="connsiteY375" fmla="*/ 134113 h 1203922"/>
                <a:gd name="connsiteX376" fmla="*/ 1841244 w 2659678"/>
                <a:gd name="connsiteY376" fmla="*/ 134353 h 1203922"/>
                <a:gd name="connsiteX377" fmla="*/ 1841244 w 2659678"/>
                <a:gd name="connsiteY377" fmla="*/ 139295 h 1203922"/>
                <a:gd name="connsiteX378" fmla="*/ 1847497 w 2659678"/>
                <a:gd name="connsiteY378" fmla="*/ 139535 h 1203922"/>
                <a:gd name="connsiteX379" fmla="*/ 1847497 w 2659678"/>
                <a:gd name="connsiteY379" fmla="*/ 144477 h 1203922"/>
                <a:gd name="connsiteX380" fmla="*/ 1853749 w 2659678"/>
                <a:gd name="connsiteY380" fmla="*/ 144717 h 1203922"/>
                <a:gd name="connsiteX381" fmla="*/ 1853749 w 2659678"/>
                <a:gd name="connsiteY381" fmla="*/ 149658 h 1203922"/>
                <a:gd name="connsiteX382" fmla="*/ 1860001 w 2659678"/>
                <a:gd name="connsiteY382" fmla="*/ 149898 h 1203922"/>
                <a:gd name="connsiteX383" fmla="*/ 1860001 w 2659678"/>
                <a:gd name="connsiteY383" fmla="*/ 154840 h 1203922"/>
                <a:gd name="connsiteX384" fmla="*/ 1866253 w 2659678"/>
                <a:gd name="connsiteY384" fmla="*/ 155080 h 1203922"/>
                <a:gd name="connsiteX385" fmla="*/ 1866253 w 2659678"/>
                <a:gd name="connsiteY385" fmla="*/ 160022 h 1203922"/>
                <a:gd name="connsiteX386" fmla="*/ 1872506 w 2659678"/>
                <a:gd name="connsiteY386" fmla="*/ 160262 h 1203922"/>
                <a:gd name="connsiteX387" fmla="*/ 1872506 w 2659678"/>
                <a:gd name="connsiteY387" fmla="*/ 165204 h 1203922"/>
                <a:gd name="connsiteX388" fmla="*/ 1878757 w 2659678"/>
                <a:gd name="connsiteY388" fmla="*/ 165444 h 1203922"/>
                <a:gd name="connsiteX389" fmla="*/ 1878757 w 2659678"/>
                <a:gd name="connsiteY389" fmla="*/ 170386 h 1203922"/>
                <a:gd name="connsiteX390" fmla="*/ 1885010 w 2659678"/>
                <a:gd name="connsiteY390" fmla="*/ 170626 h 1203922"/>
                <a:gd name="connsiteX391" fmla="*/ 1885010 w 2659678"/>
                <a:gd name="connsiteY391" fmla="*/ 175568 h 1203922"/>
                <a:gd name="connsiteX392" fmla="*/ 1891262 w 2659678"/>
                <a:gd name="connsiteY392" fmla="*/ 175808 h 1203922"/>
                <a:gd name="connsiteX393" fmla="*/ 1891262 w 2659678"/>
                <a:gd name="connsiteY393" fmla="*/ 180750 h 1203922"/>
                <a:gd name="connsiteX394" fmla="*/ 1897514 w 2659678"/>
                <a:gd name="connsiteY394" fmla="*/ 180990 h 1203922"/>
                <a:gd name="connsiteX395" fmla="*/ 1897514 w 2659678"/>
                <a:gd name="connsiteY395" fmla="*/ 185931 h 1203922"/>
                <a:gd name="connsiteX396" fmla="*/ 1903766 w 2659678"/>
                <a:gd name="connsiteY396" fmla="*/ 186171 h 1203922"/>
                <a:gd name="connsiteX397" fmla="*/ 1903766 w 2659678"/>
                <a:gd name="connsiteY397" fmla="*/ 191113 h 1203922"/>
                <a:gd name="connsiteX398" fmla="*/ 1910019 w 2659678"/>
                <a:gd name="connsiteY398" fmla="*/ 191353 h 1203922"/>
                <a:gd name="connsiteX399" fmla="*/ 1910019 w 2659678"/>
                <a:gd name="connsiteY399" fmla="*/ 196295 h 1203922"/>
                <a:gd name="connsiteX400" fmla="*/ 1916271 w 2659678"/>
                <a:gd name="connsiteY400" fmla="*/ 196535 h 1203922"/>
                <a:gd name="connsiteX401" fmla="*/ 1916271 w 2659678"/>
                <a:gd name="connsiteY401" fmla="*/ 201477 h 1203922"/>
                <a:gd name="connsiteX402" fmla="*/ 1922523 w 2659678"/>
                <a:gd name="connsiteY402" fmla="*/ 201717 h 1203922"/>
                <a:gd name="connsiteX403" fmla="*/ 1922523 w 2659678"/>
                <a:gd name="connsiteY403" fmla="*/ 206659 h 1203922"/>
                <a:gd name="connsiteX404" fmla="*/ 1928775 w 2659678"/>
                <a:gd name="connsiteY404" fmla="*/ 206899 h 1203922"/>
                <a:gd name="connsiteX405" fmla="*/ 1928775 w 2659678"/>
                <a:gd name="connsiteY405" fmla="*/ 211841 h 1203922"/>
                <a:gd name="connsiteX406" fmla="*/ 1935028 w 2659678"/>
                <a:gd name="connsiteY406" fmla="*/ 212081 h 1203922"/>
                <a:gd name="connsiteX407" fmla="*/ 1935028 w 2659678"/>
                <a:gd name="connsiteY407" fmla="*/ 217023 h 1203922"/>
                <a:gd name="connsiteX408" fmla="*/ 1941280 w 2659678"/>
                <a:gd name="connsiteY408" fmla="*/ 217263 h 1203922"/>
                <a:gd name="connsiteX409" fmla="*/ 1941280 w 2659678"/>
                <a:gd name="connsiteY409" fmla="*/ 222204 h 1203922"/>
                <a:gd name="connsiteX410" fmla="*/ 1947532 w 2659678"/>
                <a:gd name="connsiteY410" fmla="*/ 222444 h 1203922"/>
                <a:gd name="connsiteX411" fmla="*/ 1947532 w 2659678"/>
                <a:gd name="connsiteY411" fmla="*/ 227386 h 1203922"/>
                <a:gd name="connsiteX412" fmla="*/ 1953784 w 2659678"/>
                <a:gd name="connsiteY412" fmla="*/ 227626 h 1203922"/>
                <a:gd name="connsiteX413" fmla="*/ 1953784 w 2659678"/>
                <a:gd name="connsiteY413" fmla="*/ 232568 h 1203922"/>
                <a:gd name="connsiteX414" fmla="*/ 1960037 w 2659678"/>
                <a:gd name="connsiteY414" fmla="*/ 232808 h 1203922"/>
                <a:gd name="connsiteX415" fmla="*/ 1960037 w 2659678"/>
                <a:gd name="connsiteY415" fmla="*/ 237750 h 1203922"/>
                <a:gd name="connsiteX416" fmla="*/ 1966289 w 2659678"/>
                <a:gd name="connsiteY416" fmla="*/ 237990 h 1203922"/>
                <a:gd name="connsiteX417" fmla="*/ 1966289 w 2659678"/>
                <a:gd name="connsiteY417" fmla="*/ 242932 h 1203922"/>
                <a:gd name="connsiteX418" fmla="*/ 1972541 w 2659678"/>
                <a:gd name="connsiteY418" fmla="*/ 243172 h 1203922"/>
                <a:gd name="connsiteX419" fmla="*/ 1972541 w 2659678"/>
                <a:gd name="connsiteY419" fmla="*/ 248114 h 1203922"/>
                <a:gd name="connsiteX420" fmla="*/ 1978793 w 2659678"/>
                <a:gd name="connsiteY420" fmla="*/ 248354 h 1203922"/>
                <a:gd name="connsiteX421" fmla="*/ 1978793 w 2659678"/>
                <a:gd name="connsiteY421" fmla="*/ 253296 h 1203922"/>
                <a:gd name="connsiteX422" fmla="*/ 1985045 w 2659678"/>
                <a:gd name="connsiteY422" fmla="*/ 253536 h 1203922"/>
                <a:gd name="connsiteX423" fmla="*/ 1985045 w 2659678"/>
                <a:gd name="connsiteY423" fmla="*/ 258478 h 1203922"/>
                <a:gd name="connsiteX424" fmla="*/ 1991298 w 2659678"/>
                <a:gd name="connsiteY424" fmla="*/ 258718 h 1203922"/>
                <a:gd name="connsiteX425" fmla="*/ 1991298 w 2659678"/>
                <a:gd name="connsiteY425" fmla="*/ 263660 h 1203922"/>
                <a:gd name="connsiteX426" fmla="*/ 1997550 w 2659678"/>
                <a:gd name="connsiteY426" fmla="*/ 263900 h 1203922"/>
                <a:gd name="connsiteX427" fmla="*/ 1997550 w 2659678"/>
                <a:gd name="connsiteY427" fmla="*/ 268841 h 1203922"/>
                <a:gd name="connsiteX428" fmla="*/ 2003802 w 2659678"/>
                <a:gd name="connsiteY428" fmla="*/ 269081 h 1203922"/>
                <a:gd name="connsiteX429" fmla="*/ 2003802 w 2659678"/>
                <a:gd name="connsiteY429" fmla="*/ 274023 h 1203922"/>
                <a:gd name="connsiteX430" fmla="*/ 2010054 w 2659678"/>
                <a:gd name="connsiteY430" fmla="*/ 274263 h 1203922"/>
                <a:gd name="connsiteX431" fmla="*/ 2010054 w 2659678"/>
                <a:gd name="connsiteY431" fmla="*/ 279205 h 1203922"/>
                <a:gd name="connsiteX432" fmla="*/ 2016306 w 2659678"/>
                <a:gd name="connsiteY432" fmla="*/ 279445 h 1203922"/>
                <a:gd name="connsiteX433" fmla="*/ 2016306 w 2659678"/>
                <a:gd name="connsiteY433" fmla="*/ 284387 h 1203922"/>
                <a:gd name="connsiteX434" fmla="*/ 2022559 w 2659678"/>
                <a:gd name="connsiteY434" fmla="*/ 284627 h 1203922"/>
                <a:gd name="connsiteX435" fmla="*/ 2022559 w 2659678"/>
                <a:gd name="connsiteY435" fmla="*/ 289569 h 1203922"/>
                <a:gd name="connsiteX436" fmla="*/ 2028811 w 2659678"/>
                <a:gd name="connsiteY436" fmla="*/ 289809 h 1203922"/>
                <a:gd name="connsiteX437" fmla="*/ 2028811 w 2659678"/>
                <a:gd name="connsiteY437" fmla="*/ 294751 h 1203922"/>
                <a:gd name="connsiteX438" fmla="*/ 2035063 w 2659678"/>
                <a:gd name="connsiteY438" fmla="*/ 294991 h 1203922"/>
                <a:gd name="connsiteX439" fmla="*/ 2035063 w 2659678"/>
                <a:gd name="connsiteY439" fmla="*/ 299933 h 1203922"/>
                <a:gd name="connsiteX440" fmla="*/ 2041315 w 2659678"/>
                <a:gd name="connsiteY440" fmla="*/ 300173 h 1203922"/>
                <a:gd name="connsiteX441" fmla="*/ 2041315 w 2659678"/>
                <a:gd name="connsiteY441" fmla="*/ 305114 h 1203922"/>
                <a:gd name="connsiteX442" fmla="*/ 2047568 w 2659678"/>
                <a:gd name="connsiteY442" fmla="*/ 305354 h 1203922"/>
                <a:gd name="connsiteX443" fmla="*/ 2047568 w 2659678"/>
                <a:gd name="connsiteY443" fmla="*/ 310296 h 1203922"/>
                <a:gd name="connsiteX444" fmla="*/ 2053820 w 2659678"/>
                <a:gd name="connsiteY444" fmla="*/ 310536 h 1203922"/>
                <a:gd name="connsiteX445" fmla="*/ 2053820 w 2659678"/>
                <a:gd name="connsiteY445" fmla="*/ 315478 h 1203922"/>
                <a:gd name="connsiteX446" fmla="*/ 2060072 w 2659678"/>
                <a:gd name="connsiteY446" fmla="*/ 315718 h 1203922"/>
                <a:gd name="connsiteX447" fmla="*/ 2060072 w 2659678"/>
                <a:gd name="connsiteY447" fmla="*/ 320660 h 1203922"/>
                <a:gd name="connsiteX448" fmla="*/ 2066324 w 2659678"/>
                <a:gd name="connsiteY448" fmla="*/ 320900 h 1203922"/>
                <a:gd name="connsiteX449" fmla="*/ 2066324 w 2659678"/>
                <a:gd name="connsiteY449" fmla="*/ 325842 h 1203922"/>
                <a:gd name="connsiteX450" fmla="*/ 2072576 w 2659678"/>
                <a:gd name="connsiteY450" fmla="*/ 326082 h 1203922"/>
                <a:gd name="connsiteX451" fmla="*/ 2072576 w 2659678"/>
                <a:gd name="connsiteY451" fmla="*/ 331024 h 1203922"/>
                <a:gd name="connsiteX452" fmla="*/ 2078829 w 2659678"/>
                <a:gd name="connsiteY452" fmla="*/ 331264 h 1203922"/>
                <a:gd name="connsiteX453" fmla="*/ 2078829 w 2659678"/>
                <a:gd name="connsiteY453" fmla="*/ 336206 h 1203922"/>
                <a:gd name="connsiteX454" fmla="*/ 2085081 w 2659678"/>
                <a:gd name="connsiteY454" fmla="*/ 336446 h 1203922"/>
                <a:gd name="connsiteX455" fmla="*/ 2085081 w 2659678"/>
                <a:gd name="connsiteY455" fmla="*/ 341387 h 1203922"/>
                <a:gd name="connsiteX456" fmla="*/ 2091333 w 2659678"/>
                <a:gd name="connsiteY456" fmla="*/ 341627 h 1203922"/>
                <a:gd name="connsiteX457" fmla="*/ 2091333 w 2659678"/>
                <a:gd name="connsiteY457" fmla="*/ 346569 h 1203922"/>
                <a:gd name="connsiteX458" fmla="*/ 2097585 w 2659678"/>
                <a:gd name="connsiteY458" fmla="*/ 346809 h 1203922"/>
                <a:gd name="connsiteX459" fmla="*/ 2097585 w 2659678"/>
                <a:gd name="connsiteY459" fmla="*/ 351751 h 1203922"/>
                <a:gd name="connsiteX460" fmla="*/ 2103838 w 2659678"/>
                <a:gd name="connsiteY460" fmla="*/ 351991 h 1203922"/>
                <a:gd name="connsiteX461" fmla="*/ 2103838 w 2659678"/>
                <a:gd name="connsiteY461" fmla="*/ 356933 h 1203922"/>
                <a:gd name="connsiteX462" fmla="*/ 2110090 w 2659678"/>
                <a:gd name="connsiteY462" fmla="*/ 357173 h 1203922"/>
                <a:gd name="connsiteX463" fmla="*/ 2110090 w 2659678"/>
                <a:gd name="connsiteY463" fmla="*/ 362115 h 1203922"/>
                <a:gd name="connsiteX464" fmla="*/ 2116342 w 2659678"/>
                <a:gd name="connsiteY464" fmla="*/ 362355 h 1203922"/>
                <a:gd name="connsiteX465" fmla="*/ 2116342 w 2659678"/>
                <a:gd name="connsiteY465" fmla="*/ 367297 h 1203922"/>
                <a:gd name="connsiteX466" fmla="*/ 2122594 w 2659678"/>
                <a:gd name="connsiteY466" fmla="*/ 367537 h 1203922"/>
                <a:gd name="connsiteX467" fmla="*/ 2122594 w 2659678"/>
                <a:gd name="connsiteY467" fmla="*/ 372479 h 1203922"/>
                <a:gd name="connsiteX468" fmla="*/ 2128846 w 2659678"/>
                <a:gd name="connsiteY468" fmla="*/ 372719 h 1203922"/>
                <a:gd name="connsiteX469" fmla="*/ 2128846 w 2659678"/>
                <a:gd name="connsiteY469" fmla="*/ 377660 h 1203922"/>
                <a:gd name="connsiteX470" fmla="*/ 2135098 w 2659678"/>
                <a:gd name="connsiteY470" fmla="*/ 377900 h 1203922"/>
                <a:gd name="connsiteX471" fmla="*/ 2135098 w 2659678"/>
                <a:gd name="connsiteY471" fmla="*/ 382842 h 1203922"/>
                <a:gd name="connsiteX472" fmla="*/ 2141351 w 2659678"/>
                <a:gd name="connsiteY472" fmla="*/ 383082 h 1203922"/>
                <a:gd name="connsiteX473" fmla="*/ 2141351 w 2659678"/>
                <a:gd name="connsiteY473" fmla="*/ 388024 h 1203922"/>
                <a:gd name="connsiteX474" fmla="*/ 2147603 w 2659678"/>
                <a:gd name="connsiteY474" fmla="*/ 388264 h 1203922"/>
                <a:gd name="connsiteX475" fmla="*/ 2147603 w 2659678"/>
                <a:gd name="connsiteY475" fmla="*/ 393206 h 1203922"/>
                <a:gd name="connsiteX476" fmla="*/ 2153855 w 2659678"/>
                <a:gd name="connsiteY476" fmla="*/ 393446 h 1203922"/>
                <a:gd name="connsiteX477" fmla="*/ 2153855 w 2659678"/>
                <a:gd name="connsiteY477" fmla="*/ 398388 h 1203922"/>
                <a:gd name="connsiteX478" fmla="*/ 2160107 w 2659678"/>
                <a:gd name="connsiteY478" fmla="*/ 398628 h 1203922"/>
                <a:gd name="connsiteX479" fmla="*/ 2160107 w 2659678"/>
                <a:gd name="connsiteY479" fmla="*/ 403570 h 1203922"/>
                <a:gd name="connsiteX480" fmla="*/ 2166360 w 2659678"/>
                <a:gd name="connsiteY480" fmla="*/ 403810 h 1203922"/>
                <a:gd name="connsiteX481" fmla="*/ 2166360 w 2659678"/>
                <a:gd name="connsiteY481" fmla="*/ 408752 h 1203922"/>
                <a:gd name="connsiteX482" fmla="*/ 2172612 w 2659678"/>
                <a:gd name="connsiteY482" fmla="*/ 408992 h 1203922"/>
                <a:gd name="connsiteX483" fmla="*/ 2172612 w 2659678"/>
                <a:gd name="connsiteY483" fmla="*/ 413934 h 1203922"/>
                <a:gd name="connsiteX484" fmla="*/ 2178864 w 2659678"/>
                <a:gd name="connsiteY484" fmla="*/ 414174 h 1203922"/>
                <a:gd name="connsiteX485" fmla="*/ 2178864 w 2659678"/>
                <a:gd name="connsiteY485" fmla="*/ 419116 h 1203922"/>
                <a:gd name="connsiteX486" fmla="*/ 2185116 w 2659678"/>
                <a:gd name="connsiteY486" fmla="*/ 419356 h 1203922"/>
                <a:gd name="connsiteX487" fmla="*/ 2185116 w 2659678"/>
                <a:gd name="connsiteY487" fmla="*/ 424297 h 1203922"/>
                <a:gd name="connsiteX488" fmla="*/ 2191369 w 2659678"/>
                <a:gd name="connsiteY488" fmla="*/ 424537 h 1203922"/>
                <a:gd name="connsiteX489" fmla="*/ 2191369 w 2659678"/>
                <a:gd name="connsiteY489" fmla="*/ 429479 h 1203922"/>
                <a:gd name="connsiteX490" fmla="*/ 2197621 w 2659678"/>
                <a:gd name="connsiteY490" fmla="*/ 429719 h 1203922"/>
                <a:gd name="connsiteX491" fmla="*/ 2197621 w 2659678"/>
                <a:gd name="connsiteY491" fmla="*/ 434661 h 1203922"/>
                <a:gd name="connsiteX492" fmla="*/ 2203873 w 2659678"/>
                <a:gd name="connsiteY492" fmla="*/ 434901 h 1203922"/>
                <a:gd name="connsiteX493" fmla="*/ 2203873 w 2659678"/>
                <a:gd name="connsiteY493" fmla="*/ 439843 h 1203922"/>
                <a:gd name="connsiteX494" fmla="*/ 2210125 w 2659678"/>
                <a:gd name="connsiteY494" fmla="*/ 440083 h 1203922"/>
                <a:gd name="connsiteX495" fmla="*/ 2210125 w 2659678"/>
                <a:gd name="connsiteY495" fmla="*/ 445025 h 1203922"/>
                <a:gd name="connsiteX496" fmla="*/ 2216378 w 2659678"/>
                <a:gd name="connsiteY496" fmla="*/ 445265 h 1203922"/>
                <a:gd name="connsiteX497" fmla="*/ 2216378 w 2659678"/>
                <a:gd name="connsiteY497" fmla="*/ 450207 h 1203922"/>
                <a:gd name="connsiteX498" fmla="*/ 2222630 w 2659678"/>
                <a:gd name="connsiteY498" fmla="*/ 450447 h 1203922"/>
                <a:gd name="connsiteX499" fmla="*/ 2222630 w 2659678"/>
                <a:gd name="connsiteY499" fmla="*/ 455389 h 1203922"/>
                <a:gd name="connsiteX500" fmla="*/ 2228882 w 2659678"/>
                <a:gd name="connsiteY500" fmla="*/ 455629 h 1203922"/>
                <a:gd name="connsiteX501" fmla="*/ 2228882 w 2659678"/>
                <a:gd name="connsiteY501" fmla="*/ 460570 h 1203922"/>
                <a:gd name="connsiteX502" fmla="*/ 2235134 w 2659678"/>
                <a:gd name="connsiteY502" fmla="*/ 460810 h 1203922"/>
                <a:gd name="connsiteX503" fmla="*/ 2235134 w 2659678"/>
                <a:gd name="connsiteY503" fmla="*/ 465752 h 1203922"/>
                <a:gd name="connsiteX504" fmla="*/ 2241387 w 2659678"/>
                <a:gd name="connsiteY504" fmla="*/ 465992 h 1203922"/>
                <a:gd name="connsiteX505" fmla="*/ 2241387 w 2659678"/>
                <a:gd name="connsiteY505" fmla="*/ 470934 h 1203922"/>
                <a:gd name="connsiteX506" fmla="*/ 2247638 w 2659678"/>
                <a:gd name="connsiteY506" fmla="*/ 471174 h 1203922"/>
                <a:gd name="connsiteX507" fmla="*/ 2247638 w 2659678"/>
                <a:gd name="connsiteY507" fmla="*/ 476116 h 1203922"/>
                <a:gd name="connsiteX508" fmla="*/ 2253891 w 2659678"/>
                <a:gd name="connsiteY508" fmla="*/ 476356 h 1203922"/>
                <a:gd name="connsiteX509" fmla="*/ 2253891 w 2659678"/>
                <a:gd name="connsiteY509" fmla="*/ 481298 h 1203922"/>
                <a:gd name="connsiteX510" fmla="*/ 2260143 w 2659678"/>
                <a:gd name="connsiteY510" fmla="*/ 481538 h 1203922"/>
                <a:gd name="connsiteX511" fmla="*/ 2260143 w 2659678"/>
                <a:gd name="connsiteY511" fmla="*/ 486480 h 1203922"/>
                <a:gd name="connsiteX512" fmla="*/ 2266395 w 2659678"/>
                <a:gd name="connsiteY512" fmla="*/ 486720 h 1203922"/>
                <a:gd name="connsiteX513" fmla="*/ 2266395 w 2659678"/>
                <a:gd name="connsiteY513" fmla="*/ 491662 h 1203922"/>
                <a:gd name="connsiteX514" fmla="*/ 2272647 w 2659678"/>
                <a:gd name="connsiteY514" fmla="*/ 491902 h 1203922"/>
                <a:gd name="connsiteX515" fmla="*/ 2272647 w 2659678"/>
                <a:gd name="connsiteY515" fmla="*/ 496843 h 1203922"/>
                <a:gd name="connsiteX516" fmla="*/ 2278900 w 2659678"/>
                <a:gd name="connsiteY516" fmla="*/ 497083 h 1203922"/>
                <a:gd name="connsiteX517" fmla="*/ 2278900 w 2659678"/>
                <a:gd name="connsiteY517" fmla="*/ 502025 h 1203922"/>
                <a:gd name="connsiteX518" fmla="*/ 2285152 w 2659678"/>
                <a:gd name="connsiteY518" fmla="*/ 502265 h 1203922"/>
                <a:gd name="connsiteX519" fmla="*/ 2285152 w 2659678"/>
                <a:gd name="connsiteY519" fmla="*/ 507207 h 1203922"/>
                <a:gd name="connsiteX520" fmla="*/ 2291404 w 2659678"/>
                <a:gd name="connsiteY520" fmla="*/ 507447 h 1203922"/>
                <a:gd name="connsiteX521" fmla="*/ 2291404 w 2659678"/>
                <a:gd name="connsiteY521" fmla="*/ 512389 h 1203922"/>
                <a:gd name="connsiteX522" fmla="*/ 2297656 w 2659678"/>
                <a:gd name="connsiteY522" fmla="*/ 512629 h 1203922"/>
                <a:gd name="connsiteX523" fmla="*/ 2297656 w 2659678"/>
                <a:gd name="connsiteY523" fmla="*/ 517571 h 1203922"/>
                <a:gd name="connsiteX524" fmla="*/ 2303909 w 2659678"/>
                <a:gd name="connsiteY524" fmla="*/ 517811 h 1203922"/>
                <a:gd name="connsiteX525" fmla="*/ 2303909 w 2659678"/>
                <a:gd name="connsiteY525" fmla="*/ 522753 h 1203922"/>
                <a:gd name="connsiteX526" fmla="*/ 2310161 w 2659678"/>
                <a:gd name="connsiteY526" fmla="*/ 522993 h 1203922"/>
                <a:gd name="connsiteX527" fmla="*/ 2310161 w 2659678"/>
                <a:gd name="connsiteY527" fmla="*/ 527935 h 1203922"/>
                <a:gd name="connsiteX528" fmla="*/ 2316413 w 2659678"/>
                <a:gd name="connsiteY528" fmla="*/ 528175 h 1203922"/>
                <a:gd name="connsiteX529" fmla="*/ 2316413 w 2659678"/>
                <a:gd name="connsiteY529" fmla="*/ 533116 h 1203922"/>
                <a:gd name="connsiteX530" fmla="*/ 2322665 w 2659678"/>
                <a:gd name="connsiteY530" fmla="*/ 533356 h 1203922"/>
                <a:gd name="connsiteX531" fmla="*/ 2322665 w 2659678"/>
                <a:gd name="connsiteY531" fmla="*/ 538298 h 1203922"/>
                <a:gd name="connsiteX532" fmla="*/ 2328918 w 2659678"/>
                <a:gd name="connsiteY532" fmla="*/ 538538 h 1203922"/>
                <a:gd name="connsiteX533" fmla="*/ 2328918 w 2659678"/>
                <a:gd name="connsiteY533" fmla="*/ 543480 h 1203922"/>
                <a:gd name="connsiteX534" fmla="*/ 2335170 w 2659678"/>
                <a:gd name="connsiteY534" fmla="*/ 543720 h 1203922"/>
                <a:gd name="connsiteX535" fmla="*/ 2335170 w 2659678"/>
                <a:gd name="connsiteY535" fmla="*/ 548662 h 1203922"/>
                <a:gd name="connsiteX536" fmla="*/ 2341422 w 2659678"/>
                <a:gd name="connsiteY536" fmla="*/ 548902 h 1203922"/>
                <a:gd name="connsiteX537" fmla="*/ 2341422 w 2659678"/>
                <a:gd name="connsiteY537" fmla="*/ 553844 h 1203922"/>
                <a:gd name="connsiteX538" fmla="*/ 2347674 w 2659678"/>
                <a:gd name="connsiteY538" fmla="*/ 554084 h 1203922"/>
                <a:gd name="connsiteX539" fmla="*/ 2347674 w 2659678"/>
                <a:gd name="connsiteY539" fmla="*/ 559026 h 1203922"/>
                <a:gd name="connsiteX540" fmla="*/ 2353926 w 2659678"/>
                <a:gd name="connsiteY540" fmla="*/ 559266 h 1203922"/>
                <a:gd name="connsiteX541" fmla="*/ 2353926 w 2659678"/>
                <a:gd name="connsiteY541" fmla="*/ 564208 h 1203922"/>
                <a:gd name="connsiteX542" fmla="*/ 2360178 w 2659678"/>
                <a:gd name="connsiteY542" fmla="*/ 564448 h 1203922"/>
                <a:gd name="connsiteX543" fmla="*/ 2360178 w 2659678"/>
                <a:gd name="connsiteY543" fmla="*/ 569390 h 1203922"/>
                <a:gd name="connsiteX544" fmla="*/ 2366431 w 2659678"/>
                <a:gd name="connsiteY544" fmla="*/ 569630 h 1203922"/>
                <a:gd name="connsiteX545" fmla="*/ 2366431 w 2659678"/>
                <a:gd name="connsiteY545" fmla="*/ 574572 h 1203922"/>
                <a:gd name="connsiteX546" fmla="*/ 2372683 w 2659678"/>
                <a:gd name="connsiteY546" fmla="*/ 574812 h 1203922"/>
                <a:gd name="connsiteX547" fmla="*/ 2372683 w 2659678"/>
                <a:gd name="connsiteY547" fmla="*/ 579754 h 1203922"/>
                <a:gd name="connsiteX548" fmla="*/ 2378935 w 2659678"/>
                <a:gd name="connsiteY548" fmla="*/ 579994 h 1203922"/>
                <a:gd name="connsiteX549" fmla="*/ 2378935 w 2659678"/>
                <a:gd name="connsiteY549" fmla="*/ 584935 h 1203922"/>
                <a:gd name="connsiteX550" fmla="*/ 2385187 w 2659678"/>
                <a:gd name="connsiteY550" fmla="*/ 585175 h 1203922"/>
                <a:gd name="connsiteX551" fmla="*/ 2385187 w 2659678"/>
                <a:gd name="connsiteY551" fmla="*/ 590117 h 1203922"/>
                <a:gd name="connsiteX552" fmla="*/ 2391440 w 2659678"/>
                <a:gd name="connsiteY552" fmla="*/ 590357 h 1203922"/>
                <a:gd name="connsiteX553" fmla="*/ 2391440 w 2659678"/>
                <a:gd name="connsiteY553" fmla="*/ 595299 h 1203922"/>
                <a:gd name="connsiteX554" fmla="*/ 2397692 w 2659678"/>
                <a:gd name="connsiteY554" fmla="*/ 595539 h 1203922"/>
                <a:gd name="connsiteX555" fmla="*/ 2397692 w 2659678"/>
                <a:gd name="connsiteY555" fmla="*/ 600481 h 1203922"/>
                <a:gd name="connsiteX556" fmla="*/ 2403944 w 2659678"/>
                <a:gd name="connsiteY556" fmla="*/ 600721 h 1203922"/>
                <a:gd name="connsiteX557" fmla="*/ 2403944 w 2659678"/>
                <a:gd name="connsiteY557" fmla="*/ 605663 h 1203922"/>
                <a:gd name="connsiteX558" fmla="*/ 2410196 w 2659678"/>
                <a:gd name="connsiteY558" fmla="*/ 605903 h 1203922"/>
                <a:gd name="connsiteX559" fmla="*/ 2410196 w 2659678"/>
                <a:gd name="connsiteY559" fmla="*/ 610845 h 1203922"/>
                <a:gd name="connsiteX560" fmla="*/ 2416448 w 2659678"/>
                <a:gd name="connsiteY560" fmla="*/ 611085 h 1203922"/>
                <a:gd name="connsiteX561" fmla="*/ 2416448 w 2659678"/>
                <a:gd name="connsiteY561" fmla="*/ 616026 h 1203922"/>
                <a:gd name="connsiteX562" fmla="*/ 2422701 w 2659678"/>
                <a:gd name="connsiteY562" fmla="*/ 616266 h 1203922"/>
                <a:gd name="connsiteX563" fmla="*/ 2422701 w 2659678"/>
                <a:gd name="connsiteY563" fmla="*/ 621208 h 1203922"/>
                <a:gd name="connsiteX564" fmla="*/ 2428953 w 2659678"/>
                <a:gd name="connsiteY564" fmla="*/ 621448 h 1203922"/>
                <a:gd name="connsiteX565" fmla="*/ 2428953 w 2659678"/>
                <a:gd name="connsiteY565" fmla="*/ 626390 h 1203922"/>
                <a:gd name="connsiteX566" fmla="*/ 2435205 w 2659678"/>
                <a:gd name="connsiteY566" fmla="*/ 626630 h 1203922"/>
                <a:gd name="connsiteX567" fmla="*/ 2435205 w 2659678"/>
                <a:gd name="connsiteY567" fmla="*/ 631572 h 1203922"/>
                <a:gd name="connsiteX568" fmla="*/ 2441457 w 2659678"/>
                <a:gd name="connsiteY568" fmla="*/ 631812 h 1203922"/>
                <a:gd name="connsiteX569" fmla="*/ 2441457 w 2659678"/>
                <a:gd name="connsiteY569" fmla="*/ 636754 h 1203922"/>
                <a:gd name="connsiteX570" fmla="*/ 2447710 w 2659678"/>
                <a:gd name="connsiteY570" fmla="*/ 636994 h 1203922"/>
                <a:gd name="connsiteX571" fmla="*/ 2447710 w 2659678"/>
                <a:gd name="connsiteY571" fmla="*/ 641936 h 1203922"/>
                <a:gd name="connsiteX572" fmla="*/ 2453962 w 2659678"/>
                <a:gd name="connsiteY572" fmla="*/ 642176 h 1203922"/>
                <a:gd name="connsiteX573" fmla="*/ 2453962 w 2659678"/>
                <a:gd name="connsiteY573" fmla="*/ 647118 h 1203922"/>
                <a:gd name="connsiteX574" fmla="*/ 2460214 w 2659678"/>
                <a:gd name="connsiteY574" fmla="*/ 647358 h 1203922"/>
                <a:gd name="connsiteX575" fmla="*/ 2460214 w 2659678"/>
                <a:gd name="connsiteY575" fmla="*/ 652299 h 1203922"/>
                <a:gd name="connsiteX576" fmla="*/ 2466466 w 2659678"/>
                <a:gd name="connsiteY576" fmla="*/ 652539 h 1203922"/>
                <a:gd name="connsiteX577" fmla="*/ 2466466 w 2659678"/>
                <a:gd name="connsiteY577" fmla="*/ 657481 h 1203922"/>
                <a:gd name="connsiteX578" fmla="*/ 2472719 w 2659678"/>
                <a:gd name="connsiteY578" fmla="*/ 657721 h 1203922"/>
                <a:gd name="connsiteX579" fmla="*/ 2472719 w 2659678"/>
                <a:gd name="connsiteY579" fmla="*/ 662663 h 1203922"/>
                <a:gd name="connsiteX580" fmla="*/ 2478971 w 2659678"/>
                <a:gd name="connsiteY580" fmla="*/ 662903 h 1203922"/>
                <a:gd name="connsiteX581" fmla="*/ 2478971 w 2659678"/>
                <a:gd name="connsiteY581" fmla="*/ 667845 h 1203922"/>
                <a:gd name="connsiteX582" fmla="*/ 2485223 w 2659678"/>
                <a:gd name="connsiteY582" fmla="*/ 668085 h 1203922"/>
                <a:gd name="connsiteX583" fmla="*/ 2485223 w 2659678"/>
                <a:gd name="connsiteY583" fmla="*/ 673027 h 1203922"/>
                <a:gd name="connsiteX584" fmla="*/ 2491475 w 2659678"/>
                <a:gd name="connsiteY584" fmla="*/ 673267 h 1203922"/>
                <a:gd name="connsiteX585" fmla="*/ 2491475 w 2659678"/>
                <a:gd name="connsiteY585" fmla="*/ 678209 h 1203922"/>
                <a:gd name="connsiteX586" fmla="*/ 2497727 w 2659678"/>
                <a:gd name="connsiteY586" fmla="*/ 678449 h 1203922"/>
                <a:gd name="connsiteX587" fmla="*/ 2497727 w 2659678"/>
                <a:gd name="connsiteY587" fmla="*/ 683391 h 1203922"/>
                <a:gd name="connsiteX588" fmla="*/ 2503979 w 2659678"/>
                <a:gd name="connsiteY588" fmla="*/ 683631 h 1203922"/>
                <a:gd name="connsiteX589" fmla="*/ 2503979 w 2659678"/>
                <a:gd name="connsiteY589" fmla="*/ 688572 h 1203922"/>
                <a:gd name="connsiteX590" fmla="*/ 2510232 w 2659678"/>
                <a:gd name="connsiteY590" fmla="*/ 688812 h 1203922"/>
                <a:gd name="connsiteX591" fmla="*/ 2510232 w 2659678"/>
                <a:gd name="connsiteY591" fmla="*/ 693754 h 1203922"/>
                <a:gd name="connsiteX592" fmla="*/ 2516484 w 2659678"/>
                <a:gd name="connsiteY592" fmla="*/ 693994 h 1203922"/>
                <a:gd name="connsiteX593" fmla="*/ 2516484 w 2659678"/>
                <a:gd name="connsiteY593" fmla="*/ 698936 h 1203922"/>
                <a:gd name="connsiteX594" fmla="*/ 2522736 w 2659678"/>
                <a:gd name="connsiteY594" fmla="*/ 699176 h 1203922"/>
                <a:gd name="connsiteX595" fmla="*/ 2522736 w 2659678"/>
                <a:gd name="connsiteY595" fmla="*/ 704118 h 1203922"/>
                <a:gd name="connsiteX596" fmla="*/ 2528988 w 2659678"/>
                <a:gd name="connsiteY596" fmla="*/ 704358 h 1203922"/>
                <a:gd name="connsiteX597" fmla="*/ 2528988 w 2659678"/>
                <a:gd name="connsiteY597" fmla="*/ 709300 h 1203922"/>
                <a:gd name="connsiteX598" fmla="*/ 2535241 w 2659678"/>
                <a:gd name="connsiteY598" fmla="*/ 709540 h 1203922"/>
                <a:gd name="connsiteX599" fmla="*/ 2535241 w 2659678"/>
                <a:gd name="connsiteY599" fmla="*/ 714482 h 1203922"/>
                <a:gd name="connsiteX600" fmla="*/ 2541493 w 2659678"/>
                <a:gd name="connsiteY600" fmla="*/ 714722 h 1203922"/>
                <a:gd name="connsiteX601" fmla="*/ 2541493 w 2659678"/>
                <a:gd name="connsiteY601" fmla="*/ 719664 h 1203922"/>
                <a:gd name="connsiteX602" fmla="*/ 2547745 w 2659678"/>
                <a:gd name="connsiteY602" fmla="*/ 719904 h 1203922"/>
                <a:gd name="connsiteX603" fmla="*/ 2547745 w 2659678"/>
                <a:gd name="connsiteY603" fmla="*/ 724846 h 1203922"/>
                <a:gd name="connsiteX604" fmla="*/ 2553997 w 2659678"/>
                <a:gd name="connsiteY604" fmla="*/ 725086 h 1203922"/>
                <a:gd name="connsiteX605" fmla="*/ 2553997 w 2659678"/>
                <a:gd name="connsiteY605" fmla="*/ 730028 h 1203922"/>
                <a:gd name="connsiteX606" fmla="*/ 2560250 w 2659678"/>
                <a:gd name="connsiteY606" fmla="*/ 730268 h 1203922"/>
                <a:gd name="connsiteX607" fmla="*/ 2560250 w 2659678"/>
                <a:gd name="connsiteY607" fmla="*/ 735210 h 1203922"/>
                <a:gd name="connsiteX608" fmla="*/ 2566502 w 2659678"/>
                <a:gd name="connsiteY608" fmla="*/ 735450 h 1203922"/>
                <a:gd name="connsiteX609" fmla="*/ 2566502 w 2659678"/>
                <a:gd name="connsiteY609" fmla="*/ 740391 h 1203922"/>
                <a:gd name="connsiteX610" fmla="*/ 2572754 w 2659678"/>
                <a:gd name="connsiteY610" fmla="*/ 740631 h 1203922"/>
                <a:gd name="connsiteX611" fmla="*/ 2572754 w 2659678"/>
                <a:gd name="connsiteY611" fmla="*/ 745573 h 1203922"/>
                <a:gd name="connsiteX612" fmla="*/ 2579006 w 2659678"/>
                <a:gd name="connsiteY612" fmla="*/ 745813 h 1203922"/>
                <a:gd name="connsiteX613" fmla="*/ 2579006 w 2659678"/>
                <a:gd name="connsiteY613" fmla="*/ 750755 h 1203922"/>
                <a:gd name="connsiteX614" fmla="*/ 2585259 w 2659678"/>
                <a:gd name="connsiteY614" fmla="*/ 750995 h 1203922"/>
                <a:gd name="connsiteX615" fmla="*/ 2585259 w 2659678"/>
                <a:gd name="connsiteY615" fmla="*/ 755937 h 1203922"/>
                <a:gd name="connsiteX616" fmla="*/ 2591510 w 2659678"/>
                <a:gd name="connsiteY616" fmla="*/ 756177 h 1203922"/>
                <a:gd name="connsiteX617" fmla="*/ 2591510 w 2659678"/>
                <a:gd name="connsiteY617" fmla="*/ 761119 h 1203922"/>
                <a:gd name="connsiteX618" fmla="*/ 2597763 w 2659678"/>
                <a:gd name="connsiteY618" fmla="*/ 761359 h 1203922"/>
                <a:gd name="connsiteX619" fmla="*/ 2597763 w 2659678"/>
                <a:gd name="connsiteY619" fmla="*/ 766301 h 1203922"/>
                <a:gd name="connsiteX620" fmla="*/ 2604015 w 2659678"/>
                <a:gd name="connsiteY620" fmla="*/ 766541 h 1203922"/>
                <a:gd name="connsiteX621" fmla="*/ 2604015 w 2659678"/>
                <a:gd name="connsiteY621" fmla="*/ 771483 h 1203922"/>
                <a:gd name="connsiteX622" fmla="*/ 2610267 w 2659678"/>
                <a:gd name="connsiteY622" fmla="*/ 771723 h 1203922"/>
                <a:gd name="connsiteX623" fmla="*/ 2610267 w 2659678"/>
                <a:gd name="connsiteY623" fmla="*/ 776664 h 1203922"/>
                <a:gd name="connsiteX624" fmla="*/ 2616519 w 2659678"/>
                <a:gd name="connsiteY624" fmla="*/ 776904 h 1203922"/>
                <a:gd name="connsiteX625" fmla="*/ 2616519 w 2659678"/>
                <a:gd name="connsiteY625" fmla="*/ 781846 h 1203922"/>
                <a:gd name="connsiteX626" fmla="*/ 2622772 w 2659678"/>
                <a:gd name="connsiteY626" fmla="*/ 782086 h 1203922"/>
                <a:gd name="connsiteX627" fmla="*/ 2622772 w 2659678"/>
                <a:gd name="connsiteY627" fmla="*/ 787028 h 1203922"/>
                <a:gd name="connsiteX628" fmla="*/ 2629024 w 2659678"/>
                <a:gd name="connsiteY628" fmla="*/ 787268 h 1203922"/>
                <a:gd name="connsiteX629" fmla="*/ 2629024 w 2659678"/>
                <a:gd name="connsiteY629" fmla="*/ 792210 h 1203922"/>
                <a:gd name="connsiteX630" fmla="*/ 2635276 w 2659678"/>
                <a:gd name="connsiteY630" fmla="*/ 792450 h 1203922"/>
                <a:gd name="connsiteX631" fmla="*/ 2635276 w 2659678"/>
                <a:gd name="connsiteY631" fmla="*/ 797392 h 1203922"/>
                <a:gd name="connsiteX632" fmla="*/ 2641528 w 2659678"/>
                <a:gd name="connsiteY632" fmla="*/ 797632 h 1203922"/>
                <a:gd name="connsiteX633" fmla="*/ 2641528 w 2659678"/>
                <a:gd name="connsiteY633" fmla="*/ 802574 h 1203922"/>
                <a:gd name="connsiteX634" fmla="*/ 2647781 w 2659678"/>
                <a:gd name="connsiteY634" fmla="*/ 802814 h 1203922"/>
                <a:gd name="connsiteX635" fmla="*/ 2647781 w 2659678"/>
                <a:gd name="connsiteY635" fmla="*/ 807755 h 1203922"/>
                <a:gd name="connsiteX636" fmla="*/ 2654033 w 2659678"/>
                <a:gd name="connsiteY636" fmla="*/ 807995 h 1203922"/>
                <a:gd name="connsiteX637" fmla="*/ 2654033 w 2659678"/>
                <a:gd name="connsiteY637" fmla="*/ 812937 h 1203922"/>
                <a:gd name="connsiteX638" fmla="*/ 2659678 w 2659678"/>
                <a:gd name="connsiteY638" fmla="*/ 813154 h 1203922"/>
                <a:gd name="connsiteX639" fmla="*/ 2659678 w 2659678"/>
                <a:gd name="connsiteY639" fmla="*/ 965670 h 1203922"/>
                <a:gd name="connsiteX640" fmla="*/ 2421426 w 2659678"/>
                <a:gd name="connsiteY640" fmla="*/ 1203922 h 1203922"/>
                <a:gd name="connsiteX641" fmla="*/ 591673 w 2659678"/>
                <a:gd name="connsiteY641" fmla="*/ 1203922 h 1203922"/>
                <a:gd name="connsiteX642" fmla="*/ 591509 w 2659678"/>
                <a:gd name="connsiteY642" fmla="*/ 1203690 h 1203922"/>
                <a:gd name="connsiteX643" fmla="*/ 591305 w 2659678"/>
                <a:gd name="connsiteY643" fmla="*/ 1203922 h 1203922"/>
                <a:gd name="connsiteX644" fmla="*/ 589077 w 2659678"/>
                <a:gd name="connsiteY644" fmla="*/ 1203922 h 1203922"/>
                <a:gd name="connsiteX645" fmla="*/ 585256 w 2659678"/>
                <a:gd name="connsiteY645" fmla="*/ 1198509 h 1203922"/>
                <a:gd name="connsiteX646" fmla="*/ 583815 w 2659678"/>
                <a:gd name="connsiteY646" fmla="*/ 1200143 h 1203922"/>
                <a:gd name="connsiteX647" fmla="*/ 579004 w 2659678"/>
                <a:gd name="connsiteY647" fmla="*/ 1193327 h 1203922"/>
                <a:gd name="connsiteX648" fmla="*/ 577563 w 2659678"/>
                <a:gd name="connsiteY648" fmla="*/ 1194961 h 1203922"/>
                <a:gd name="connsiteX649" fmla="*/ 572752 w 2659678"/>
                <a:gd name="connsiteY649" fmla="*/ 1188145 h 1203922"/>
                <a:gd name="connsiteX650" fmla="*/ 571311 w 2659678"/>
                <a:gd name="connsiteY650" fmla="*/ 1189779 h 1203922"/>
                <a:gd name="connsiteX651" fmla="*/ 566500 w 2659678"/>
                <a:gd name="connsiteY651" fmla="*/ 1182963 h 1203922"/>
                <a:gd name="connsiteX652" fmla="*/ 565058 w 2659678"/>
                <a:gd name="connsiteY652" fmla="*/ 1184597 h 1203922"/>
                <a:gd name="connsiteX653" fmla="*/ 560247 w 2659678"/>
                <a:gd name="connsiteY653" fmla="*/ 1177781 h 1203922"/>
                <a:gd name="connsiteX654" fmla="*/ 558806 w 2659678"/>
                <a:gd name="connsiteY654" fmla="*/ 1179415 h 1203922"/>
                <a:gd name="connsiteX655" fmla="*/ 553995 w 2659678"/>
                <a:gd name="connsiteY655" fmla="*/ 1172599 h 1203922"/>
                <a:gd name="connsiteX656" fmla="*/ 552554 w 2659678"/>
                <a:gd name="connsiteY656" fmla="*/ 1174233 h 1203922"/>
                <a:gd name="connsiteX657" fmla="*/ 547743 w 2659678"/>
                <a:gd name="connsiteY657" fmla="*/ 1167417 h 1203922"/>
                <a:gd name="connsiteX658" fmla="*/ 546302 w 2659678"/>
                <a:gd name="connsiteY658" fmla="*/ 1169051 h 1203922"/>
                <a:gd name="connsiteX659" fmla="*/ 541491 w 2659678"/>
                <a:gd name="connsiteY659" fmla="*/ 1162235 h 1203922"/>
                <a:gd name="connsiteX660" fmla="*/ 540049 w 2659678"/>
                <a:gd name="connsiteY660" fmla="*/ 1163869 h 1203922"/>
                <a:gd name="connsiteX661" fmla="*/ 535238 w 2659678"/>
                <a:gd name="connsiteY661" fmla="*/ 1157054 h 1203922"/>
                <a:gd name="connsiteX662" fmla="*/ 533797 w 2659678"/>
                <a:gd name="connsiteY662" fmla="*/ 1158688 h 1203922"/>
                <a:gd name="connsiteX663" fmla="*/ 528986 w 2659678"/>
                <a:gd name="connsiteY663" fmla="*/ 1151872 h 1203922"/>
                <a:gd name="connsiteX664" fmla="*/ 527545 w 2659678"/>
                <a:gd name="connsiteY664" fmla="*/ 1153506 h 1203922"/>
                <a:gd name="connsiteX665" fmla="*/ 522734 w 2659678"/>
                <a:gd name="connsiteY665" fmla="*/ 1146690 h 1203922"/>
                <a:gd name="connsiteX666" fmla="*/ 521293 w 2659678"/>
                <a:gd name="connsiteY666" fmla="*/ 1148324 h 1203922"/>
                <a:gd name="connsiteX667" fmla="*/ 516482 w 2659678"/>
                <a:gd name="connsiteY667" fmla="*/ 1141508 h 1203922"/>
                <a:gd name="connsiteX668" fmla="*/ 515041 w 2659678"/>
                <a:gd name="connsiteY668" fmla="*/ 1143142 h 1203922"/>
                <a:gd name="connsiteX669" fmla="*/ 510230 w 2659678"/>
                <a:gd name="connsiteY669" fmla="*/ 1136326 h 1203922"/>
                <a:gd name="connsiteX670" fmla="*/ 508789 w 2659678"/>
                <a:gd name="connsiteY670" fmla="*/ 1137960 h 1203922"/>
                <a:gd name="connsiteX671" fmla="*/ 503978 w 2659678"/>
                <a:gd name="connsiteY671" fmla="*/ 1131144 h 1203922"/>
                <a:gd name="connsiteX672" fmla="*/ 502536 w 2659678"/>
                <a:gd name="connsiteY672" fmla="*/ 1132778 h 1203922"/>
                <a:gd name="connsiteX673" fmla="*/ 497725 w 2659678"/>
                <a:gd name="connsiteY673" fmla="*/ 1125962 h 1203922"/>
                <a:gd name="connsiteX674" fmla="*/ 496284 w 2659678"/>
                <a:gd name="connsiteY674" fmla="*/ 1127596 h 1203922"/>
                <a:gd name="connsiteX675" fmla="*/ 491473 w 2659678"/>
                <a:gd name="connsiteY675" fmla="*/ 1120781 h 1203922"/>
                <a:gd name="connsiteX676" fmla="*/ 490032 w 2659678"/>
                <a:gd name="connsiteY676" fmla="*/ 1122415 h 1203922"/>
                <a:gd name="connsiteX677" fmla="*/ 485221 w 2659678"/>
                <a:gd name="connsiteY677" fmla="*/ 1115599 h 1203922"/>
                <a:gd name="connsiteX678" fmla="*/ 483780 w 2659678"/>
                <a:gd name="connsiteY678" fmla="*/ 1117233 h 1203922"/>
                <a:gd name="connsiteX679" fmla="*/ 478969 w 2659678"/>
                <a:gd name="connsiteY679" fmla="*/ 1110417 h 1203922"/>
                <a:gd name="connsiteX680" fmla="*/ 477527 w 2659678"/>
                <a:gd name="connsiteY680" fmla="*/ 1112051 h 1203922"/>
                <a:gd name="connsiteX681" fmla="*/ 472716 w 2659678"/>
                <a:gd name="connsiteY681" fmla="*/ 1105235 h 1203922"/>
                <a:gd name="connsiteX682" fmla="*/ 471275 w 2659678"/>
                <a:gd name="connsiteY682" fmla="*/ 1106869 h 1203922"/>
                <a:gd name="connsiteX683" fmla="*/ 466464 w 2659678"/>
                <a:gd name="connsiteY683" fmla="*/ 1100053 h 1203922"/>
                <a:gd name="connsiteX684" fmla="*/ 465023 w 2659678"/>
                <a:gd name="connsiteY684" fmla="*/ 1101687 h 1203922"/>
                <a:gd name="connsiteX685" fmla="*/ 460212 w 2659678"/>
                <a:gd name="connsiteY685" fmla="*/ 1094871 h 1203922"/>
                <a:gd name="connsiteX686" fmla="*/ 458771 w 2659678"/>
                <a:gd name="connsiteY686" fmla="*/ 1096505 h 1203922"/>
                <a:gd name="connsiteX687" fmla="*/ 453960 w 2659678"/>
                <a:gd name="connsiteY687" fmla="*/ 1089689 h 1203922"/>
                <a:gd name="connsiteX688" fmla="*/ 452519 w 2659678"/>
                <a:gd name="connsiteY688" fmla="*/ 1091323 h 1203922"/>
                <a:gd name="connsiteX689" fmla="*/ 447708 w 2659678"/>
                <a:gd name="connsiteY689" fmla="*/ 1084507 h 1203922"/>
                <a:gd name="connsiteX690" fmla="*/ 446266 w 2659678"/>
                <a:gd name="connsiteY690" fmla="*/ 1086142 h 1203922"/>
                <a:gd name="connsiteX691" fmla="*/ 441455 w 2659678"/>
                <a:gd name="connsiteY691" fmla="*/ 1079326 h 1203922"/>
                <a:gd name="connsiteX692" fmla="*/ 440014 w 2659678"/>
                <a:gd name="connsiteY692" fmla="*/ 1080960 h 1203922"/>
                <a:gd name="connsiteX693" fmla="*/ 435203 w 2659678"/>
                <a:gd name="connsiteY693" fmla="*/ 1074144 h 1203922"/>
                <a:gd name="connsiteX694" fmla="*/ 433762 w 2659678"/>
                <a:gd name="connsiteY694" fmla="*/ 1075778 h 1203922"/>
                <a:gd name="connsiteX695" fmla="*/ 428951 w 2659678"/>
                <a:gd name="connsiteY695" fmla="*/ 1068962 h 1203922"/>
                <a:gd name="connsiteX696" fmla="*/ 427510 w 2659678"/>
                <a:gd name="connsiteY696" fmla="*/ 1070596 h 1203922"/>
                <a:gd name="connsiteX697" fmla="*/ 422699 w 2659678"/>
                <a:gd name="connsiteY697" fmla="*/ 1063780 h 1203922"/>
                <a:gd name="connsiteX698" fmla="*/ 421257 w 2659678"/>
                <a:gd name="connsiteY698" fmla="*/ 1065414 h 1203922"/>
                <a:gd name="connsiteX699" fmla="*/ 416446 w 2659678"/>
                <a:gd name="connsiteY699" fmla="*/ 1058598 h 1203922"/>
                <a:gd name="connsiteX700" fmla="*/ 415005 w 2659678"/>
                <a:gd name="connsiteY700" fmla="*/ 1060232 h 1203922"/>
                <a:gd name="connsiteX701" fmla="*/ 410194 w 2659678"/>
                <a:gd name="connsiteY701" fmla="*/ 1053416 h 1203922"/>
                <a:gd name="connsiteX702" fmla="*/ 408753 w 2659678"/>
                <a:gd name="connsiteY702" fmla="*/ 1055050 h 1203922"/>
                <a:gd name="connsiteX703" fmla="*/ 403942 w 2659678"/>
                <a:gd name="connsiteY703" fmla="*/ 1048235 h 1203922"/>
                <a:gd name="connsiteX704" fmla="*/ 402501 w 2659678"/>
                <a:gd name="connsiteY704" fmla="*/ 1049869 h 1203922"/>
                <a:gd name="connsiteX705" fmla="*/ 397690 w 2659678"/>
                <a:gd name="connsiteY705" fmla="*/ 1043053 h 1203922"/>
                <a:gd name="connsiteX706" fmla="*/ 396249 w 2659678"/>
                <a:gd name="connsiteY706" fmla="*/ 1044687 h 1203922"/>
                <a:gd name="connsiteX707" fmla="*/ 391438 w 2659678"/>
                <a:gd name="connsiteY707" fmla="*/ 1037871 h 1203922"/>
                <a:gd name="connsiteX708" fmla="*/ 389996 w 2659678"/>
                <a:gd name="connsiteY708" fmla="*/ 1039505 h 1203922"/>
                <a:gd name="connsiteX709" fmla="*/ 385185 w 2659678"/>
                <a:gd name="connsiteY709" fmla="*/ 1032689 h 1203922"/>
                <a:gd name="connsiteX710" fmla="*/ 383744 w 2659678"/>
                <a:gd name="connsiteY710" fmla="*/ 1034323 h 1203922"/>
                <a:gd name="connsiteX711" fmla="*/ 378933 w 2659678"/>
                <a:gd name="connsiteY711" fmla="*/ 1027507 h 1203922"/>
                <a:gd name="connsiteX712" fmla="*/ 377492 w 2659678"/>
                <a:gd name="connsiteY712" fmla="*/ 1029141 h 1203922"/>
                <a:gd name="connsiteX713" fmla="*/ 372681 w 2659678"/>
                <a:gd name="connsiteY713" fmla="*/ 1022325 h 1203922"/>
                <a:gd name="connsiteX714" fmla="*/ 371240 w 2659678"/>
                <a:gd name="connsiteY714" fmla="*/ 1023959 h 1203922"/>
                <a:gd name="connsiteX715" fmla="*/ 366429 w 2659678"/>
                <a:gd name="connsiteY715" fmla="*/ 1017143 h 1203922"/>
                <a:gd name="connsiteX716" fmla="*/ 364988 w 2659678"/>
                <a:gd name="connsiteY716" fmla="*/ 1018777 h 1203922"/>
                <a:gd name="connsiteX717" fmla="*/ 360177 w 2659678"/>
                <a:gd name="connsiteY717" fmla="*/ 1011961 h 1203922"/>
                <a:gd name="connsiteX718" fmla="*/ 358735 w 2659678"/>
                <a:gd name="connsiteY718" fmla="*/ 1013595 h 1203922"/>
                <a:gd name="connsiteX719" fmla="*/ 353924 w 2659678"/>
                <a:gd name="connsiteY719" fmla="*/ 1006779 h 1203922"/>
                <a:gd name="connsiteX720" fmla="*/ 352483 w 2659678"/>
                <a:gd name="connsiteY720" fmla="*/ 1008413 h 1203922"/>
                <a:gd name="connsiteX721" fmla="*/ 347672 w 2659678"/>
                <a:gd name="connsiteY721" fmla="*/ 1001598 h 1203922"/>
                <a:gd name="connsiteX722" fmla="*/ 346231 w 2659678"/>
                <a:gd name="connsiteY722" fmla="*/ 1003232 h 1203922"/>
                <a:gd name="connsiteX723" fmla="*/ 341420 w 2659678"/>
                <a:gd name="connsiteY723" fmla="*/ 996416 h 1203922"/>
                <a:gd name="connsiteX724" fmla="*/ 339979 w 2659678"/>
                <a:gd name="connsiteY724" fmla="*/ 998050 h 1203922"/>
                <a:gd name="connsiteX725" fmla="*/ 335168 w 2659678"/>
                <a:gd name="connsiteY725" fmla="*/ 991234 h 1203922"/>
                <a:gd name="connsiteX726" fmla="*/ 333726 w 2659678"/>
                <a:gd name="connsiteY726" fmla="*/ 992868 h 1203922"/>
                <a:gd name="connsiteX727" fmla="*/ 328915 w 2659678"/>
                <a:gd name="connsiteY727" fmla="*/ 986052 h 1203922"/>
                <a:gd name="connsiteX728" fmla="*/ 327474 w 2659678"/>
                <a:gd name="connsiteY728" fmla="*/ 987686 h 1203922"/>
                <a:gd name="connsiteX729" fmla="*/ 322663 w 2659678"/>
                <a:gd name="connsiteY729" fmla="*/ 980870 h 1203922"/>
                <a:gd name="connsiteX730" fmla="*/ 321222 w 2659678"/>
                <a:gd name="connsiteY730" fmla="*/ 982504 h 1203922"/>
                <a:gd name="connsiteX731" fmla="*/ 316411 w 2659678"/>
                <a:gd name="connsiteY731" fmla="*/ 975688 h 1203922"/>
                <a:gd name="connsiteX732" fmla="*/ 314970 w 2659678"/>
                <a:gd name="connsiteY732" fmla="*/ 977322 h 1203922"/>
                <a:gd name="connsiteX733" fmla="*/ 310159 w 2659678"/>
                <a:gd name="connsiteY733" fmla="*/ 970506 h 1203922"/>
                <a:gd name="connsiteX734" fmla="*/ 308717 w 2659678"/>
                <a:gd name="connsiteY734" fmla="*/ 972140 h 1203922"/>
                <a:gd name="connsiteX735" fmla="*/ 303906 w 2659678"/>
                <a:gd name="connsiteY735" fmla="*/ 965325 h 1203922"/>
                <a:gd name="connsiteX736" fmla="*/ 302465 w 2659678"/>
                <a:gd name="connsiteY736" fmla="*/ 966959 h 1203922"/>
                <a:gd name="connsiteX737" fmla="*/ 297654 w 2659678"/>
                <a:gd name="connsiteY737" fmla="*/ 960143 h 1203922"/>
                <a:gd name="connsiteX738" fmla="*/ 296213 w 2659678"/>
                <a:gd name="connsiteY738" fmla="*/ 961777 h 1203922"/>
                <a:gd name="connsiteX739" fmla="*/ 291402 w 2659678"/>
                <a:gd name="connsiteY739" fmla="*/ 954961 h 1203922"/>
                <a:gd name="connsiteX740" fmla="*/ 289961 w 2659678"/>
                <a:gd name="connsiteY740" fmla="*/ 956595 h 1203922"/>
                <a:gd name="connsiteX741" fmla="*/ 285150 w 2659678"/>
                <a:gd name="connsiteY741" fmla="*/ 949779 h 1203922"/>
                <a:gd name="connsiteX742" fmla="*/ 283708 w 2659678"/>
                <a:gd name="connsiteY742" fmla="*/ 951413 h 1203922"/>
                <a:gd name="connsiteX743" fmla="*/ 278898 w 2659678"/>
                <a:gd name="connsiteY743" fmla="*/ 944598 h 1203922"/>
                <a:gd name="connsiteX744" fmla="*/ 277457 w 2659678"/>
                <a:gd name="connsiteY744" fmla="*/ 946231 h 1203922"/>
                <a:gd name="connsiteX745" fmla="*/ 272646 w 2659678"/>
                <a:gd name="connsiteY745" fmla="*/ 939415 h 1203922"/>
                <a:gd name="connsiteX746" fmla="*/ 271204 w 2659678"/>
                <a:gd name="connsiteY746" fmla="*/ 941049 h 1203922"/>
                <a:gd name="connsiteX747" fmla="*/ 266393 w 2659678"/>
                <a:gd name="connsiteY747" fmla="*/ 934233 h 1203922"/>
                <a:gd name="connsiteX748" fmla="*/ 264952 w 2659678"/>
                <a:gd name="connsiteY748" fmla="*/ 935867 h 1203922"/>
                <a:gd name="connsiteX749" fmla="*/ 260141 w 2659678"/>
                <a:gd name="connsiteY749" fmla="*/ 929052 h 1203922"/>
                <a:gd name="connsiteX750" fmla="*/ 258700 w 2659678"/>
                <a:gd name="connsiteY750" fmla="*/ 930686 h 1203922"/>
                <a:gd name="connsiteX751" fmla="*/ 253889 w 2659678"/>
                <a:gd name="connsiteY751" fmla="*/ 923870 h 1203922"/>
                <a:gd name="connsiteX752" fmla="*/ 252448 w 2659678"/>
                <a:gd name="connsiteY752" fmla="*/ 925504 h 1203922"/>
                <a:gd name="connsiteX753" fmla="*/ 247637 w 2659678"/>
                <a:gd name="connsiteY753" fmla="*/ 918688 h 1203922"/>
                <a:gd name="connsiteX754" fmla="*/ 246195 w 2659678"/>
                <a:gd name="connsiteY754" fmla="*/ 920322 h 1203922"/>
                <a:gd name="connsiteX755" fmla="*/ 241384 w 2659678"/>
                <a:gd name="connsiteY755" fmla="*/ 913506 h 1203922"/>
                <a:gd name="connsiteX756" fmla="*/ 239943 w 2659678"/>
                <a:gd name="connsiteY756" fmla="*/ 915140 h 1203922"/>
                <a:gd name="connsiteX757" fmla="*/ 235132 w 2659678"/>
                <a:gd name="connsiteY757" fmla="*/ 908324 h 1203922"/>
                <a:gd name="connsiteX758" fmla="*/ 233691 w 2659678"/>
                <a:gd name="connsiteY758" fmla="*/ 909958 h 1203922"/>
                <a:gd name="connsiteX759" fmla="*/ 228880 w 2659678"/>
                <a:gd name="connsiteY759" fmla="*/ 903142 h 1203922"/>
                <a:gd name="connsiteX760" fmla="*/ 227439 w 2659678"/>
                <a:gd name="connsiteY760" fmla="*/ 904776 h 1203922"/>
                <a:gd name="connsiteX761" fmla="*/ 222628 w 2659678"/>
                <a:gd name="connsiteY761" fmla="*/ 897960 h 1203922"/>
                <a:gd name="connsiteX762" fmla="*/ 221186 w 2659678"/>
                <a:gd name="connsiteY762" fmla="*/ 899594 h 1203922"/>
                <a:gd name="connsiteX763" fmla="*/ 216375 w 2659678"/>
                <a:gd name="connsiteY763" fmla="*/ 892779 h 1203922"/>
                <a:gd name="connsiteX764" fmla="*/ 214934 w 2659678"/>
                <a:gd name="connsiteY764" fmla="*/ 894413 h 1203922"/>
                <a:gd name="connsiteX765" fmla="*/ 210123 w 2659678"/>
                <a:gd name="connsiteY765" fmla="*/ 887597 h 1203922"/>
                <a:gd name="connsiteX766" fmla="*/ 208682 w 2659678"/>
                <a:gd name="connsiteY766" fmla="*/ 889231 h 1203922"/>
                <a:gd name="connsiteX767" fmla="*/ 203871 w 2659678"/>
                <a:gd name="connsiteY767" fmla="*/ 882415 h 1203922"/>
                <a:gd name="connsiteX768" fmla="*/ 202430 w 2659678"/>
                <a:gd name="connsiteY768" fmla="*/ 884049 h 1203922"/>
                <a:gd name="connsiteX769" fmla="*/ 197619 w 2659678"/>
                <a:gd name="connsiteY769" fmla="*/ 877233 h 1203922"/>
                <a:gd name="connsiteX770" fmla="*/ 196178 w 2659678"/>
                <a:gd name="connsiteY770" fmla="*/ 878867 h 1203922"/>
                <a:gd name="connsiteX771" fmla="*/ 191367 w 2659678"/>
                <a:gd name="connsiteY771" fmla="*/ 872051 h 1203922"/>
                <a:gd name="connsiteX772" fmla="*/ 189925 w 2659678"/>
                <a:gd name="connsiteY772" fmla="*/ 873685 h 1203922"/>
                <a:gd name="connsiteX773" fmla="*/ 185114 w 2659678"/>
                <a:gd name="connsiteY773" fmla="*/ 866869 h 1203922"/>
                <a:gd name="connsiteX774" fmla="*/ 183673 w 2659678"/>
                <a:gd name="connsiteY774" fmla="*/ 868503 h 1203922"/>
                <a:gd name="connsiteX775" fmla="*/ 178862 w 2659678"/>
                <a:gd name="connsiteY775" fmla="*/ 861687 h 1203922"/>
                <a:gd name="connsiteX776" fmla="*/ 177421 w 2659678"/>
                <a:gd name="connsiteY776" fmla="*/ 863321 h 1203922"/>
                <a:gd name="connsiteX777" fmla="*/ 172610 w 2659678"/>
                <a:gd name="connsiteY777" fmla="*/ 856505 h 1203922"/>
                <a:gd name="connsiteX778" fmla="*/ 171169 w 2659678"/>
                <a:gd name="connsiteY778" fmla="*/ 858139 h 1203922"/>
                <a:gd name="connsiteX779" fmla="*/ 166358 w 2659678"/>
                <a:gd name="connsiteY779" fmla="*/ 851323 h 1203922"/>
                <a:gd name="connsiteX780" fmla="*/ 164916 w 2659678"/>
                <a:gd name="connsiteY780" fmla="*/ 852957 h 1203922"/>
                <a:gd name="connsiteX781" fmla="*/ 160105 w 2659678"/>
                <a:gd name="connsiteY781" fmla="*/ 846142 h 1203922"/>
                <a:gd name="connsiteX782" fmla="*/ 158664 w 2659678"/>
                <a:gd name="connsiteY782" fmla="*/ 847776 h 1203922"/>
                <a:gd name="connsiteX783" fmla="*/ 153853 w 2659678"/>
                <a:gd name="connsiteY783" fmla="*/ 840960 h 1203922"/>
                <a:gd name="connsiteX784" fmla="*/ 152412 w 2659678"/>
                <a:gd name="connsiteY784" fmla="*/ 842594 h 1203922"/>
                <a:gd name="connsiteX785" fmla="*/ 147601 w 2659678"/>
                <a:gd name="connsiteY785" fmla="*/ 835778 h 1203922"/>
                <a:gd name="connsiteX786" fmla="*/ 146160 w 2659678"/>
                <a:gd name="connsiteY786" fmla="*/ 837412 h 1203922"/>
                <a:gd name="connsiteX787" fmla="*/ 141349 w 2659678"/>
                <a:gd name="connsiteY787" fmla="*/ 830596 h 1203922"/>
                <a:gd name="connsiteX788" fmla="*/ 139908 w 2659678"/>
                <a:gd name="connsiteY788" fmla="*/ 832230 h 1203922"/>
                <a:gd name="connsiteX789" fmla="*/ 135097 w 2659678"/>
                <a:gd name="connsiteY789" fmla="*/ 825414 h 1203922"/>
                <a:gd name="connsiteX790" fmla="*/ 133655 w 2659678"/>
                <a:gd name="connsiteY790" fmla="*/ 827048 h 1203922"/>
                <a:gd name="connsiteX791" fmla="*/ 128844 w 2659678"/>
                <a:gd name="connsiteY791" fmla="*/ 820232 h 1203922"/>
                <a:gd name="connsiteX792" fmla="*/ 127403 w 2659678"/>
                <a:gd name="connsiteY792" fmla="*/ 821866 h 1203922"/>
                <a:gd name="connsiteX793" fmla="*/ 122592 w 2659678"/>
                <a:gd name="connsiteY793" fmla="*/ 815050 h 1203922"/>
                <a:gd name="connsiteX794" fmla="*/ 121151 w 2659678"/>
                <a:gd name="connsiteY794" fmla="*/ 816684 h 1203922"/>
                <a:gd name="connsiteX795" fmla="*/ 116341 w 2659678"/>
                <a:gd name="connsiteY795" fmla="*/ 809869 h 1203922"/>
                <a:gd name="connsiteX796" fmla="*/ 114899 w 2659678"/>
                <a:gd name="connsiteY796" fmla="*/ 811503 h 1203922"/>
                <a:gd name="connsiteX797" fmla="*/ 110088 w 2659678"/>
                <a:gd name="connsiteY797" fmla="*/ 804686 h 1203922"/>
                <a:gd name="connsiteX798" fmla="*/ 108646 w 2659678"/>
                <a:gd name="connsiteY798" fmla="*/ 806321 h 1203922"/>
                <a:gd name="connsiteX799" fmla="*/ 103835 w 2659678"/>
                <a:gd name="connsiteY799" fmla="*/ 799505 h 1203922"/>
                <a:gd name="connsiteX800" fmla="*/ 102394 w 2659678"/>
                <a:gd name="connsiteY800" fmla="*/ 801139 h 1203922"/>
                <a:gd name="connsiteX801" fmla="*/ 45509 w 2659678"/>
                <a:gd name="connsiteY801" fmla="*/ 720551 h 1203922"/>
                <a:gd name="connsiteX802" fmla="*/ 60561 w 2659678"/>
                <a:gd name="connsiteY802" fmla="*/ 693412 h 1203922"/>
                <a:gd name="connsiteX803" fmla="*/ 66367 w 2659678"/>
                <a:gd name="connsiteY803" fmla="*/ 659874 h 1203922"/>
                <a:gd name="connsiteX804" fmla="*/ 66367 w 2659678"/>
                <a:gd name="connsiteY804" fmla="*/ 416834 h 1203922"/>
                <a:gd name="connsiteX805" fmla="*/ 62522 w 2659678"/>
                <a:gd name="connsiteY805" fmla="*/ 416834 h 1203922"/>
                <a:gd name="connsiteX806" fmla="*/ 62522 w 2659678"/>
                <a:gd name="connsiteY806" fmla="*/ 411653 h 1203922"/>
                <a:gd name="connsiteX807" fmla="*/ 56270 w 2659678"/>
                <a:gd name="connsiteY807" fmla="*/ 411653 h 1203922"/>
                <a:gd name="connsiteX808" fmla="*/ 56270 w 2659678"/>
                <a:gd name="connsiteY808" fmla="*/ 406471 h 1203922"/>
                <a:gd name="connsiteX809" fmla="*/ 50018 w 2659678"/>
                <a:gd name="connsiteY809" fmla="*/ 406471 h 1203922"/>
                <a:gd name="connsiteX810" fmla="*/ 50018 w 2659678"/>
                <a:gd name="connsiteY810" fmla="*/ 401289 h 1203922"/>
                <a:gd name="connsiteX811" fmla="*/ 43766 w 2659678"/>
                <a:gd name="connsiteY811" fmla="*/ 401289 h 1203922"/>
                <a:gd name="connsiteX812" fmla="*/ 43766 w 2659678"/>
                <a:gd name="connsiteY812" fmla="*/ 396107 h 1203922"/>
                <a:gd name="connsiteX813" fmla="*/ 37514 w 2659678"/>
                <a:gd name="connsiteY813" fmla="*/ 396107 h 1203922"/>
                <a:gd name="connsiteX814" fmla="*/ 37514 w 2659678"/>
                <a:gd name="connsiteY814" fmla="*/ 390925 h 1203922"/>
                <a:gd name="connsiteX815" fmla="*/ 31261 w 2659678"/>
                <a:gd name="connsiteY815" fmla="*/ 390925 h 1203922"/>
                <a:gd name="connsiteX816" fmla="*/ 31261 w 2659678"/>
                <a:gd name="connsiteY816" fmla="*/ 385743 h 1203922"/>
                <a:gd name="connsiteX817" fmla="*/ 25009 w 2659678"/>
                <a:gd name="connsiteY817" fmla="*/ 385743 h 1203922"/>
                <a:gd name="connsiteX818" fmla="*/ 25009 w 2659678"/>
                <a:gd name="connsiteY818" fmla="*/ 380561 h 1203922"/>
                <a:gd name="connsiteX819" fmla="*/ 18757 w 2659678"/>
                <a:gd name="connsiteY819" fmla="*/ 380561 h 1203922"/>
                <a:gd name="connsiteX820" fmla="*/ 18757 w 2659678"/>
                <a:gd name="connsiteY820" fmla="*/ 375380 h 1203922"/>
                <a:gd name="connsiteX821" fmla="*/ 12505 w 2659678"/>
                <a:gd name="connsiteY821" fmla="*/ 375380 h 1203922"/>
                <a:gd name="connsiteX822" fmla="*/ 12505 w 2659678"/>
                <a:gd name="connsiteY822" fmla="*/ 370198 h 1203922"/>
                <a:gd name="connsiteX823" fmla="*/ 6252 w 2659678"/>
                <a:gd name="connsiteY823" fmla="*/ 370198 h 1203922"/>
                <a:gd name="connsiteX824" fmla="*/ 6252 w 2659678"/>
                <a:gd name="connsiteY824" fmla="*/ 365016 h 1203922"/>
                <a:gd name="connsiteX825" fmla="*/ 0 w 2659678"/>
                <a:gd name="connsiteY825" fmla="*/ 365016 h 1203922"/>
                <a:gd name="connsiteX826" fmla="*/ 0 w 2659678"/>
                <a:gd name="connsiteY826" fmla="*/ 244609 h 1203922"/>
                <a:gd name="connsiteX827" fmla="*/ 145288 w 2659678"/>
                <a:gd name="connsiteY827" fmla="*/ 244609 h 1203922"/>
                <a:gd name="connsiteX828" fmla="*/ 142408 w 2659678"/>
                <a:gd name="connsiteY828" fmla="*/ 240134 h 1203922"/>
                <a:gd name="connsiteX829" fmla="*/ 140498 w 2659678"/>
                <a:gd name="connsiteY829" fmla="*/ 241698 h 1203922"/>
                <a:gd name="connsiteX830" fmla="*/ 136155 w 2659678"/>
                <a:gd name="connsiteY830" fmla="*/ 234952 h 1203922"/>
                <a:gd name="connsiteX831" fmla="*/ 134245 w 2659678"/>
                <a:gd name="connsiteY831" fmla="*/ 236516 h 1203922"/>
                <a:gd name="connsiteX832" fmla="*/ 129902 w 2659678"/>
                <a:gd name="connsiteY832" fmla="*/ 229770 h 1203922"/>
                <a:gd name="connsiteX833" fmla="*/ 127993 w 2659678"/>
                <a:gd name="connsiteY833" fmla="*/ 231334 h 1203922"/>
                <a:gd name="connsiteX834" fmla="*/ 21807 w 2659678"/>
                <a:gd name="connsiteY834" fmla="*/ 66367 h 120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Lst>
              <a:rect l="l" t="t" r="r" b="b"/>
              <a:pathLst>
                <a:path w="2659678" h="1203922">
                  <a:moveTo>
                    <a:pt x="107135" y="0"/>
                  </a:moveTo>
                  <a:lnTo>
                    <a:pt x="111665" y="6522"/>
                  </a:lnTo>
                  <a:lnTo>
                    <a:pt x="113387" y="5182"/>
                  </a:lnTo>
                  <a:lnTo>
                    <a:pt x="117917" y="11704"/>
                  </a:lnTo>
                  <a:lnTo>
                    <a:pt x="119640" y="10364"/>
                  </a:lnTo>
                  <a:lnTo>
                    <a:pt x="124169" y="16885"/>
                  </a:lnTo>
                  <a:lnTo>
                    <a:pt x="125892" y="15545"/>
                  </a:lnTo>
                  <a:lnTo>
                    <a:pt x="130422" y="22067"/>
                  </a:lnTo>
                  <a:lnTo>
                    <a:pt x="132144" y="20727"/>
                  </a:lnTo>
                  <a:lnTo>
                    <a:pt x="136674" y="27249"/>
                  </a:lnTo>
                  <a:lnTo>
                    <a:pt x="138396" y="25909"/>
                  </a:lnTo>
                  <a:lnTo>
                    <a:pt x="142926" y="32431"/>
                  </a:lnTo>
                  <a:lnTo>
                    <a:pt x="144649" y="31091"/>
                  </a:lnTo>
                  <a:lnTo>
                    <a:pt x="149179" y="37613"/>
                  </a:lnTo>
                  <a:lnTo>
                    <a:pt x="150901" y="36273"/>
                  </a:lnTo>
                  <a:lnTo>
                    <a:pt x="155431" y="42795"/>
                  </a:lnTo>
                  <a:lnTo>
                    <a:pt x="157153" y="41455"/>
                  </a:lnTo>
                  <a:lnTo>
                    <a:pt x="161683" y="47977"/>
                  </a:lnTo>
                  <a:lnTo>
                    <a:pt x="163405" y="46637"/>
                  </a:lnTo>
                  <a:lnTo>
                    <a:pt x="167934" y="53158"/>
                  </a:lnTo>
                  <a:lnTo>
                    <a:pt x="169657" y="51818"/>
                  </a:lnTo>
                  <a:lnTo>
                    <a:pt x="174187" y="58340"/>
                  </a:lnTo>
                  <a:lnTo>
                    <a:pt x="175910" y="57000"/>
                  </a:lnTo>
                  <a:lnTo>
                    <a:pt x="180440" y="63522"/>
                  </a:lnTo>
                  <a:lnTo>
                    <a:pt x="182162" y="62182"/>
                  </a:lnTo>
                  <a:lnTo>
                    <a:pt x="186692" y="68704"/>
                  </a:lnTo>
                  <a:lnTo>
                    <a:pt x="188414" y="67364"/>
                  </a:lnTo>
                  <a:lnTo>
                    <a:pt x="192944" y="73886"/>
                  </a:lnTo>
                  <a:lnTo>
                    <a:pt x="194666" y="72546"/>
                  </a:lnTo>
                  <a:lnTo>
                    <a:pt x="199196" y="79068"/>
                  </a:lnTo>
                  <a:lnTo>
                    <a:pt x="200919" y="77728"/>
                  </a:lnTo>
                  <a:lnTo>
                    <a:pt x="205449" y="84250"/>
                  </a:lnTo>
                  <a:lnTo>
                    <a:pt x="207171" y="82910"/>
                  </a:lnTo>
                  <a:lnTo>
                    <a:pt x="211701" y="89432"/>
                  </a:lnTo>
                  <a:lnTo>
                    <a:pt x="213423" y="88092"/>
                  </a:lnTo>
                  <a:lnTo>
                    <a:pt x="217953" y="94614"/>
                  </a:lnTo>
                  <a:lnTo>
                    <a:pt x="219675" y="93274"/>
                  </a:lnTo>
                  <a:lnTo>
                    <a:pt x="224204" y="99795"/>
                  </a:lnTo>
                  <a:lnTo>
                    <a:pt x="225927" y="98455"/>
                  </a:lnTo>
                  <a:lnTo>
                    <a:pt x="230457" y="104977"/>
                  </a:lnTo>
                  <a:lnTo>
                    <a:pt x="232180" y="103637"/>
                  </a:lnTo>
                  <a:lnTo>
                    <a:pt x="236710" y="110159"/>
                  </a:lnTo>
                  <a:lnTo>
                    <a:pt x="237972" y="109177"/>
                  </a:lnTo>
                  <a:lnTo>
                    <a:pt x="237972" y="79639"/>
                  </a:lnTo>
                  <a:lnTo>
                    <a:pt x="325196" y="79639"/>
                  </a:lnTo>
                  <a:lnTo>
                    <a:pt x="342262" y="12326"/>
                  </a:lnTo>
                  <a:lnTo>
                    <a:pt x="450344" y="16118"/>
                  </a:lnTo>
                  <a:lnTo>
                    <a:pt x="448806" y="21026"/>
                  </a:lnTo>
                  <a:lnTo>
                    <a:pt x="456596" y="21300"/>
                  </a:lnTo>
                  <a:lnTo>
                    <a:pt x="455058" y="26209"/>
                  </a:lnTo>
                  <a:lnTo>
                    <a:pt x="462849" y="26482"/>
                  </a:lnTo>
                  <a:lnTo>
                    <a:pt x="461311" y="31389"/>
                  </a:lnTo>
                  <a:lnTo>
                    <a:pt x="469101" y="31663"/>
                  </a:lnTo>
                  <a:lnTo>
                    <a:pt x="467563" y="36571"/>
                  </a:lnTo>
                  <a:lnTo>
                    <a:pt x="475353" y="36845"/>
                  </a:lnTo>
                  <a:lnTo>
                    <a:pt x="473815" y="41753"/>
                  </a:lnTo>
                  <a:lnTo>
                    <a:pt x="481605" y="42027"/>
                  </a:lnTo>
                  <a:lnTo>
                    <a:pt x="480067" y="46935"/>
                  </a:lnTo>
                  <a:lnTo>
                    <a:pt x="487858" y="47209"/>
                  </a:lnTo>
                  <a:lnTo>
                    <a:pt x="486320" y="52117"/>
                  </a:lnTo>
                  <a:lnTo>
                    <a:pt x="494110" y="52391"/>
                  </a:lnTo>
                  <a:lnTo>
                    <a:pt x="492572" y="57299"/>
                  </a:lnTo>
                  <a:lnTo>
                    <a:pt x="500362" y="57573"/>
                  </a:lnTo>
                  <a:lnTo>
                    <a:pt x="498824" y="62481"/>
                  </a:lnTo>
                  <a:lnTo>
                    <a:pt x="506614" y="62755"/>
                  </a:lnTo>
                  <a:lnTo>
                    <a:pt x="505076" y="67662"/>
                  </a:lnTo>
                  <a:lnTo>
                    <a:pt x="512866" y="67936"/>
                  </a:lnTo>
                  <a:lnTo>
                    <a:pt x="511328" y="72844"/>
                  </a:lnTo>
                  <a:lnTo>
                    <a:pt x="519119" y="73118"/>
                  </a:lnTo>
                  <a:lnTo>
                    <a:pt x="517581" y="78026"/>
                  </a:lnTo>
                  <a:lnTo>
                    <a:pt x="525371" y="78300"/>
                  </a:lnTo>
                  <a:lnTo>
                    <a:pt x="524952" y="79639"/>
                  </a:lnTo>
                  <a:lnTo>
                    <a:pt x="531881" y="79639"/>
                  </a:lnTo>
                  <a:lnTo>
                    <a:pt x="531881" y="84821"/>
                  </a:lnTo>
                  <a:lnTo>
                    <a:pt x="538133" y="84821"/>
                  </a:lnTo>
                  <a:lnTo>
                    <a:pt x="538133" y="90003"/>
                  </a:lnTo>
                  <a:lnTo>
                    <a:pt x="544386" y="90003"/>
                  </a:lnTo>
                  <a:lnTo>
                    <a:pt x="544386" y="95184"/>
                  </a:lnTo>
                  <a:lnTo>
                    <a:pt x="550638" y="95184"/>
                  </a:lnTo>
                  <a:lnTo>
                    <a:pt x="550638" y="100366"/>
                  </a:lnTo>
                  <a:lnTo>
                    <a:pt x="556890" y="100366"/>
                  </a:lnTo>
                  <a:lnTo>
                    <a:pt x="556890" y="105548"/>
                  </a:lnTo>
                  <a:lnTo>
                    <a:pt x="563142" y="105548"/>
                  </a:lnTo>
                  <a:lnTo>
                    <a:pt x="563142" y="110730"/>
                  </a:lnTo>
                  <a:lnTo>
                    <a:pt x="569395" y="110730"/>
                  </a:lnTo>
                  <a:lnTo>
                    <a:pt x="569395" y="115912"/>
                  </a:lnTo>
                  <a:lnTo>
                    <a:pt x="575647" y="115912"/>
                  </a:lnTo>
                  <a:lnTo>
                    <a:pt x="575647" y="121094"/>
                  </a:lnTo>
                  <a:lnTo>
                    <a:pt x="581899" y="121094"/>
                  </a:lnTo>
                  <a:lnTo>
                    <a:pt x="581899" y="126276"/>
                  </a:lnTo>
                  <a:lnTo>
                    <a:pt x="588151" y="126276"/>
                  </a:lnTo>
                  <a:lnTo>
                    <a:pt x="588151" y="131457"/>
                  </a:lnTo>
                  <a:lnTo>
                    <a:pt x="594403" y="131457"/>
                  </a:lnTo>
                  <a:lnTo>
                    <a:pt x="594403" y="136639"/>
                  </a:lnTo>
                  <a:lnTo>
                    <a:pt x="600656" y="136639"/>
                  </a:lnTo>
                  <a:lnTo>
                    <a:pt x="600656" y="141821"/>
                  </a:lnTo>
                  <a:lnTo>
                    <a:pt x="606908" y="141821"/>
                  </a:lnTo>
                  <a:lnTo>
                    <a:pt x="606908" y="147003"/>
                  </a:lnTo>
                  <a:lnTo>
                    <a:pt x="613160" y="147003"/>
                  </a:lnTo>
                  <a:lnTo>
                    <a:pt x="613160" y="152185"/>
                  </a:lnTo>
                  <a:lnTo>
                    <a:pt x="619412" y="152185"/>
                  </a:lnTo>
                  <a:lnTo>
                    <a:pt x="619412" y="157367"/>
                  </a:lnTo>
                  <a:lnTo>
                    <a:pt x="625665" y="157367"/>
                  </a:lnTo>
                  <a:lnTo>
                    <a:pt x="625665" y="162549"/>
                  </a:lnTo>
                  <a:lnTo>
                    <a:pt x="631917" y="162549"/>
                  </a:lnTo>
                  <a:lnTo>
                    <a:pt x="631917" y="167731"/>
                  </a:lnTo>
                  <a:lnTo>
                    <a:pt x="638169" y="167731"/>
                  </a:lnTo>
                  <a:lnTo>
                    <a:pt x="638169" y="172913"/>
                  </a:lnTo>
                  <a:lnTo>
                    <a:pt x="644421" y="172913"/>
                  </a:lnTo>
                  <a:lnTo>
                    <a:pt x="644421" y="178094"/>
                  </a:lnTo>
                  <a:lnTo>
                    <a:pt x="650673" y="178094"/>
                  </a:lnTo>
                  <a:lnTo>
                    <a:pt x="650673" y="183276"/>
                  </a:lnTo>
                  <a:lnTo>
                    <a:pt x="656926" y="183276"/>
                  </a:lnTo>
                  <a:lnTo>
                    <a:pt x="656926" y="185827"/>
                  </a:lnTo>
                  <a:lnTo>
                    <a:pt x="665563" y="185827"/>
                  </a:lnTo>
                  <a:lnTo>
                    <a:pt x="665563" y="11377"/>
                  </a:lnTo>
                  <a:lnTo>
                    <a:pt x="764164" y="15170"/>
                  </a:lnTo>
                  <a:lnTo>
                    <a:pt x="764164" y="20112"/>
                  </a:lnTo>
                  <a:lnTo>
                    <a:pt x="770416" y="20352"/>
                  </a:lnTo>
                  <a:lnTo>
                    <a:pt x="770416" y="25294"/>
                  </a:lnTo>
                  <a:lnTo>
                    <a:pt x="776669" y="25534"/>
                  </a:lnTo>
                  <a:lnTo>
                    <a:pt x="776669" y="30475"/>
                  </a:lnTo>
                  <a:lnTo>
                    <a:pt x="782921" y="30715"/>
                  </a:lnTo>
                  <a:lnTo>
                    <a:pt x="782921" y="35657"/>
                  </a:lnTo>
                  <a:lnTo>
                    <a:pt x="789173" y="35897"/>
                  </a:lnTo>
                  <a:lnTo>
                    <a:pt x="789173" y="40839"/>
                  </a:lnTo>
                  <a:lnTo>
                    <a:pt x="795425" y="41079"/>
                  </a:lnTo>
                  <a:lnTo>
                    <a:pt x="795425" y="46021"/>
                  </a:lnTo>
                  <a:lnTo>
                    <a:pt x="801678" y="46261"/>
                  </a:lnTo>
                  <a:lnTo>
                    <a:pt x="801678" y="51203"/>
                  </a:lnTo>
                  <a:lnTo>
                    <a:pt x="807930" y="51443"/>
                  </a:lnTo>
                  <a:lnTo>
                    <a:pt x="807930" y="56385"/>
                  </a:lnTo>
                  <a:lnTo>
                    <a:pt x="814182" y="56625"/>
                  </a:lnTo>
                  <a:lnTo>
                    <a:pt x="814182" y="61567"/>
                  </a:lnTo>
                  <a:lnTo>
                    <a:pt x="820434" y="61807"/>
                  </a:lnTo>
                  <a:lnTo>
                    <a:pt x="820434" y="66748"/>
                  </a:lnTo>
                  <a:lnTo>
                    <a:pt x="826686" y="66988"/>
                  </a:lnTo>
                  <a:lnTo>
                    <a:pt x="826686" y="71930"/>
                  </a:lnTo>
                  <a:lnTo>
                    <a:pt x="832939" y="72170"/>
                  </a:lnTo>
                  <a:lnTo>
                    <a:pt x="832939" y="77112"/>
                  </a:lnTo>
                  <a:lnTo>
                    <a:pt x="839191" y="77352"/>
                  </a:lnTo>
                  <a:lnTo>
                    <a:pt x="839191" y="82294"/>
                  </a:lnTo>
                  <a:lnTo>
                    <a:pt x="845443" y="82534"/>
                  </a:lnTo>
                  <a:lnTo>
                    <a:pt x="845443" y="87476"/>
                  </a:lnTo>
                  <a:lnTo>
                    <a:pt x="851695" y="87716"/>
                  </a:lnTo>
                  <a:lnTo>
                    <a:pt x="851695" y="92658"/>
                  </a:lnTo>
                  <a:lnTo>
                    <a:pt x="857948" y="92898"/>
                  </a:lnTo>
                  <a:lnTo>
                    <a:pt x="857948" y="97840"/>
                  </a:lnTo>
                  <a:lnTo>
                    <a:pt x="864200" y="98080"/>
                  </a:lnTo>
                  <a:lnTo>
                    <a:pt x="864200" y="103022"/>
                  </a:lnTo>
                  <a:lnTo>
                    <a:pt x="870452" y="103262"/>
                  </a:lnTo>
                  <a:lnTo>
                    <a:pt x="870452" y="108204"/>
                  </a:lnTo>
                  <a:lnTo>
                    <a:pt x="876704" y="108444"/>
                  </a:lnTo>
                  <a:lnTo>
                    <a:pt x="876704" y="113385"/>
                  </a:lnTo>
                  <a:lnTo>
                    <a:pt x="882956" y="113625"/>
                  </a:lnTo>
                  <a:lnTo>
                    <a:pt x="882956" y="118567"/>
                  </a:lnTo>
                  <a:lnTo>
                    <a:pt x="889209" y="118807"/>
                  </a:lnTo>
                  <a:lnTo>
                    <a:pt x="889209" y="123749"/>
                  </a:lnTo>
                  <a:lnTo>
                    <a:pt x="895461" y="123989"/>
                  </a:lnTo>
                  <a:lnTo>
                    <a:pt x="895461" y="128931"/>
                  </a:lnTo>
                  <a:lnTo>
                    <a:pt x="901713" y="129171"/>
                  </a:lnTo>
                  <a:lnTo>
                    <a:pt x="901713" y="134113"/>
                  </a:lnTo>
                  <a:lnTo>
                    <a:pt x="907965" y="134353"/>
                  </a:lnTo>
                  <a:lnTo>
                    <a:pt x="907965" y="139295"/>
                  </a:lnTo>
                  <a:lnTo>
                    <a:pt x="914218" y="139535"/>
                  </a:lnTo>
                  <a:lnTo>
                    <a:pt x="914218" y="144477"/>
                  </a:lnTo>
                  <a:lnTo>
                    <a:pt x="920470" y="144717"/>
                  </a:lnTo>
                  <a:lnTo>
                    <a:pt x="920470" y="149658"/>
                  </a:lnTo>
                  <a:lnTo>
                    <a:pt x="926722" y="149898"/>
                  </a:lnTo>
                  <a:lnTo>
                    <a:pt x="926722" y="154840"/>
                  </a:lnTo>
                  <a:lnTo>
                    <a:pt x="932974" y="155080"/>
                  </a:lnTo>
                  <a:lnTo>
                    <a:pt x="932974" y="160022"/>
                  </a:lnTo>
                  <a:lnTo>
                    <a:pt x="939227" y="160262"/>
                  </a:lnTo>
                  <a:lnTo>
                    <a:pt x="939227" y="165204"/>
                  </a:lnTo>
                  <a:lnTo>
                    <a:pt x="945478" y="165444"/>
                  </a:lnTo>
                  <a:lnTo>
                    <a:pt x="945478" y="170386"/>
                  </a:lnTo>
                  <a:lnTo>
                    <a:pt x="951731" y="170626"/>
                  </a:lnTo>
                  <a:lnTo>
                    <a:pt x="951731" y="175568"/>
                  </a:lnTo>
                  <a:lnTo>
                    <a:pt x="957983" y="175808"/>
                  </a:lnTo>
                  <a:lnTo>
                    <a:pt x="957983" y="180750"/>
                  </a:lnTo>
                  <a:lnTo>
                    <a:pt x="964235" y="180990"/>
                  </a:lnTo>
                  <a:lnTo>
                    <a:pt x="964235" y="185931"/>
                  </a:lnTo>
                  <a:lnTo>
                    <a:pt x="970487" y="186171"/>
                  </a:lnTo>
                  <a:lnTo>
                    <a:pt x="970487" y="191113"/>
                  </a:lnTo>
                  <a:lnTo>
                    <a:pt x="976740" y="191353"/>
                  </a:lnTo>
                  <a:lnTo>
                    <a:pt x="976740" y="196295"/>
                  </a:lnTo>
                  <a:lnTo>
                    <a:pt x="982992" y="196535"/>
                  </a:lnTo>
                  <a:lnTo>
                    <a:pt x="982992" y="201477"/>
                  </a:lnTo>
                  <a:lnTo>
                    <a:pt x="989244" y="201717"/>
                  </a:lnTo>
                  <a:lnTo>
                    <a:pt x="989244" y="206659"/>
                  </a:lnTo>
                  <a:lnTo>
                    <a:pt x="995496" y="206899"/>
                  </a:lnTo>
                  <a:lnTo>
                    <a:pt x="995496" y="211841"/>
                  </a:lnTo>
                  <a:lnTo>
                    <a:pt x="1001749" y="212081"/>
                  </a:lnTo>
                  <a:lnTo>
                    <a:pt x="1001749" y="217023"/>
                  </a:lnTo>
                  <a:lnTo>
                    <a:pt x="1008001" y="217263"/>
                  </a:lnTo>
                  <a:lnTo>
                    <a:pt x="1008001" y="222204"/>
                  </a:lnTo>
                  <a:lnTo>
                    <a:pt x="1014253" y="222444"/>
                  </a:lnTo>
                  <a:lnTo>
                    <a:pt x="1014253" y="227386"/>
                  </a:lnTo>
                  <a:lnTo>
                    <a:pt x="1020505" y="227626"/>
                  </a:lnTo>
                  <a:lnTo>
                    <a:pt x="1020505" y="232568"/>
                  </a:lnTo>
                  <a:lnTo>
                    <a:pt x="1026758" y="232808"/>
                  </a:lnTo>
                  <a:lnTo>
                    <a:pt x="1026758" y="237750"/>
                  </a:lnTo>
                  <a:lnTo>
                    <a:pt x="1033010" y="237990"/>
                  </a:lnTo>
                  <a:lnTo>
                    <a:pt x="1033010" y="242932"/>
                  </a:lnTo>
                  <a:lnTo>
                    <a:pt x="1039262" y="243172"/>
                  </a:lnTo>
                  <a:lnTo>
                    <a:pt x="1039262" y="244609"/>
                  </a:lnTo>
                  <a:lnTo>
                    <a:pt x="1078567" y="244609"/>
                  </a:lnTo>
                  <a:lnTo>
                    <a:pt x="1075687" y="240134"/>
                  </a:lnTo>
                  <a:lnTo>
                    <a:pt x="1073777" y="241698"/>
                  </a:lnTo>
                  <a:lnTo>
                    <a:pt x="1069434" y="234951"/>
                  </a:lnTo>
                  <a:lnTo>
                    <a:pt x="1067524" y="236516"/>
                  </a:lnTo>
                  <a:lnTo>
                    <a:pt x="1063181" y="229770"/>
                  </a:lnTo>
                  <a:lnTo>
                    <a:pt x="1061272" y="231334"/>
                  </a:lnTo>
                  <a:lnTo>
                    <a:pt x="955086" y="66367"/>
                  </a:lnTo>
                  <a:lnTo>
                    <a:pt x="1040414" y="0"/>
                  </a:lnTo>
                  <a:lnTo>
                    <a:pt x="1044944" y="6522"/>
                  </a:lnTo>
                  <a:lnTo>
                    <a:pt x="1046666" y="5182"/>
                  </a:lnTo>
                  <a:lnTo>
                    <a:pt x="1051196" y="11704"/>
                  </a:lnTo>
                  <a:lnTo>
                    <a:pt x="1052919" y="10364"/>
                  </a:lnTo>
                  <a:lnTo>
                    <a:pt x="1057449" y="16885"/>
                  </a:lnTo>
                  <a:lnTo>
                    <a:pt x="1059171" y="15545"/>
                  </a:lnTo>
                  <a:lnTo>
                    <a:pt x="1063701" y="22067"/>
                  </a:lnTo>
                  <a:lnTo>
                    <a:pt x="1065423" y="20727"/>
                  </a:lnTo>
                  <a:lnTo>
                    <a:pt x="1069953" y="27249"/>
                  </a:lnTo>
                  <a:lnTo>
                    <a:pt x="1071675" y="25909"/>
                  </a:lnTo>
                  <a:lnTo>
                    <a:pt x="1076205" y="32431"/>
                  </a:lnTo>
                  <a:lnTo>
                    <a:pt x="1077928" y="31091"/>
                  </a:lnTo>
                  <a:lnTo>
                    <a:pt x="1082458" y="37613"/>
                  </a:lnTo>
                  <a:lnTo>
                    <a:pt x="1084180" y="36273"/>
                  </a:lnTo>
                  <a:lnTo>
                    <a:pt x="1088710" y="42795"/>
                  </a:lnTo>
                  <a:lnTo>
                    <a:pt x="1090432" y="41455"/>
                  </a:lnTo>
                  <a:lnTo>
                    <a:pt x="1094962" y="47977"/>
                  </a:lnTo>
                  <a:lnTo>
                    <a:pt x="1096684" y="46637"/>
                  </a:lnTo>
                  <a:lnTo>
                    <a:pt x="1101214" y="53158"/>
                  </a:lnTo>
                  <a:lnTo>
                    <a:pt x="1102936" y="51818"/>
                  </a:lnTo>
                  <a:lnTo>
                    <a:pt x="1107467" y="58340"/>
                  </a:lnTo>
                  <a:lnTo>
                    <a:pt x="1109189" y="57000"/>
                  </a:lnTo>
                  <a:lnTo>
                    <a:pt x="1113719" y="63522"/>
                  </a:lnTo>
                  <a:lnTo>
                    <a:pt x="1115441" y="62182"/>
                  </a:lnTo>
                  <a:lnTo>
                    <a:pt x="1119971" y="68704"/>
                  </a:lnTo>
                  <a:lnTo>
                    <a:pt x="1121693" y="67364"/>
                  </a:lnTo>
                  <a:lnTo>
                    <a:pt x="1126223" y="73886"/>
                  </a:lnTo>
                  <a:lnTo>
                    <a:pt x="1127945" y="72546"/>
                  </a:lnTo>
                  <a:lnTo>
                    <a:pt x="1132476" y="79068"/>
                  </a:lnTo>
                  <a:lnTo>
                    <a:pt x="1134198" y="77728"/>
                  </a:lnTo>
                  <a:lnTo>
                    <a:pt x="1138728" y="84250"/>
                  </a:lnTo>
                  <a:lnTo>
                    <a:pt x="1140450" y="82910"/>
                  </a:lnTo>
                  <a:lnTo>
                    <a:pt x="1144980" y="89432"/>
                  </a:lnTo>
                  <a:lnTo>
                    <a:pt x="1146702" y="88092"/>
                  </a:lnTo>
                  <a:lnTo>
                    <a:pt x="1151232" y="94614"/>
                  </a:lnTo>
                  <a:lnTo>
                    <a:pt x="1152954" y="93274"/>
                  </a:lnTo>
                  <a:lnTo>
                    <a:pt x="1157484" y="99795"/>
                  </a:lnTo>
                  <a:lnTo>
                    <a:pt x="1159206" y="98455"/>
                  </a:lnTo>
                  <a:lnTo>
                    <a:pt x="1163737" y="104977"/>
                  </a:lnTo>
                  <a:lnTo>
                    <a:pt x="1165459" y="103637"/>
                  </a:lnTo>
                  <a:lnTo>
                    <a:pt x="1169989" y="110159"/>
                  </a:lnTo>
                  <a:lnTo>
                    <a:pt x="1171251" y="109177"/>
                  </a:lnTo>
                  <a:lnTo>
                    <a:pt x="1171251" y="79639"/>
                  </a:lnTo>
                  <a:lnTo>
                    <a:pt x="1258476" y="79639"/>
                  </a:lnTo>
                  <a:lnTo>
                    <a:pt x="1275542" y="12326"/>
                  </a:lnTo>
                  <a:lnTo>
                    <a:pt x="1383624" y="16118"/>
                  </a:lnTo>
                  <a:lnTo>
                    <a:pt x="1382085" y="21026"/>
                  </a:lnTo>
                  <a:lnTo>
                    <a:pt x="1389876" y="21300"/>
                  </a:lnTo>
                  <a:lnTo>
                    <a:pt x="1388337" y="26209"/>
                  </a:lnTo>
                  <a:lnTo>
                    <a:pt x="1396129" y="26482"/>
                  </a:lnTo>
                  <a:lnTo>
                    <a:pt x="1394591" y="31389"/>
                  </a:lnTo>
                  <a:lnTo>
                    <a:pt x="1402381" y="31663"/>
                  </a:lnTo>
                  <a:lnTo>
                    <a:pt x="1400842" y="36571"/>
                  </a:lnTo>
                  <a:lnTo>
                    <a:pt x="1408633" y="36845"/>
                  </a:lnTo>
                  <a:lnTo>
                    <a:pt x="1407094" y="41753"/>
                  </a:lnTo>
                  <a:lnTo>
                    <a:pt x="1414885" y="42027"/>
                  </a:lnTo>
                  <a:lnTo>
                    <a:pt x="1413346" y="46935"/>
                  </a:lnTo>
                  <a:lnTo>
                    <a:pt x="1421138" y="47209"/>
                  </a:lnTo>
                  <a:lnTo>
                    <a:pt x="1419599" y="52117"/>
                  </a:lnTo>
                  <a:lnTo>
                    <a:pt x="1427390" y="52391"/>
                  </a:lnTo>
                  <a:lnTo>
                    <a:pt x="1425851" y="57299"/>
                  </a:lnTo>
                  <a:lnTo>
                    <a:pt x="1433642" y="57573"/>
                  </a:lnTo>
                  <a:lnTo>
                    <a:pt x="1432103" y="62481"/>
                  </a:lnTo>
                  <a:lnTo>
                    <a:pt x="1439894" y="62755"/>
                  </a:lnTo>
                  <a:lnTo>
                    <a:pt x="1438356" y="67662"/>
                  </a:lnTo>
                  <a:lnTo>
                    <a:pt x="1446146" y="67936"/>
                  </a:lnTo>
                  <a:lnTo>
                    <a:pt x="1444607" y="72844"/>
                  </a:lnTo>
                  <a:lnTo>
                    <a:pt x="1452399" y="73118"/>
                  </a:lnTo>
                  <a:lnTo>
                    <a:pt x="1450860" y="78026"/>
                  </a:lnTo>
                  <a:lnTo>
                    <a:pt x="1458651" y="78300"/>
                  </a:lnTo>
                  <a:lnTo>
                    <a:pt x="1458231" y="79639"/>
                  </a:lnTo>
                  <a:lnTo>
                    <a:pt x="1465160" y="79639"/>
                  </a:lnTo>
                  <a:lnTo>
                    <a:pt x="1465160" y="84821"/>
                  </a:lnTo>
                  <a:lnTo>
                    <a:pt x="1471412" y="84821"/>
                  </a:lnTo>
                  <a:lnTo>
                    <a:pt x="1471412" y="90003"/>
                  </a:lnTo>
                  <a:lnTo>
                    <a:pt x="1477665" y="90003"/>
                  </a:lnTo>
                  <a:lnTo>
                    <a:pt x="1477665" y="95184"/>
                  </a:lnTo>
                  <a:lnTo>
                    <a:pt x="1483917" y="95184"/>
                  </a:lnTo>
                  <a:lnTo>
                    <a:pt x="1483917" y="100366"/>
                  </a:lnTo>
                  <a:lnTo>
                    <a:pt x="1490169" y="100366"/>
                  </a:lnTo>
                  <a:lnTo>
                    <a:pt x="1490169" y="105548"/>
                  </a:lnTo>
                  <a:lnTo>
                    <a:pt x="1496421" y="105548"/>
                  </a:lnTo>
                  <a:lnTo>
                    <a:pt x="1496421" y="110730"/>
                  </a:lnTo>
                  <a:lnTo>
                    <a:pt x="1502674" y="110730"/>
                  </a:lnTo>
                  <a:lnTo>
                    <a:pt x="1502674" y="115912"/>
                  </a:lnTo>
                  <a:lnTo>
                    <a:pt x="1508926" y="115912"/>
                  </a:lnTo>
                  <a:lnTo>
                    <a:pt x="1508926" y="121094"/>
                  </a:lnTo>
                  <a:lnTo>
                    <a:pt x="1515178" y="121094"/>
                  </a:lnTo>
                  <a:lnTo>
                    <a:pt x="1515178" y="126276"/>
                  </a:lnTo>
                  <a:lnTo>
                    <a:pt x="1521430" y="126276"/>
                  </a:lnTo>
                  <a:lnTo>
                    <a:pt x="1521430" y="131457"/>
                  </a:lnTo>
                  <a:lnTo>
                    <a:pt x="1527682" y="131457"/>
                  </a:lnTo>
                  <a:lnTo>
                    <a:pt x="1527682" y="136639"/>
                  </a:lnTo>
                  <a:lnTo>
                    <a:pt x="1533935" y="136639"/>
                  </a:lnTo>
                  <a:lnTo>
                    <a:pt x="1533935" y="141821"/>
                  </a:lnTo>
                  <a:lnTo>
                    <a:pt x="1540187" y="141821"/>
                  </a:lnTo>
                  <a:lnTo>
                    <a:pt x="1540187" y="147003"/>
                  </a:lnTo>
                  <a:lnTo>
                    <a:pt x="1546439" y="147003"/>
                  </a:lnTo>
                  <a:lnTo>
                    <a:pt x="1546439" y="152185"/>
                  </a:lnTo>
                  <a:lnTo>
                    <a:pt x="1552691" y="152185"/>
                  </a:lnTo>
                  <a:lnTo>
                    <a:pt x="1552691" y="157367"/>
                  </a:lnTo>
                  <a:lnTo>
                    <a:pt x="1558944" y="157367"/>
                  </a:lnTo>
                  <a:lnTo>
                    <a:pt x="1558944" y="162549"/>
                  </a:lnTo>
                  <a:lnTo>
                    <a:pt x="1565196" y="162549"/>
                  </a:lnTo>
                  <a:lnTo>
                    <a:pt x="1565196" y="167731"/>
                  </a:lnTo>
                  <a:lnTo>
                    <a:pt x="1571448" y="167731"/>
                  </a:lnTo>
                  <a:lnTo>
                    <a:pt x="1571448" y="172913"/>
                  </a:lnTo>
                  <a:lnTo>
                    <a:pt x="1577700" y="172913"/>
                  </a:lnTo>
                  <a:lnTo>
                    <a:pt x="1577700" y="178094"/>
                  </a:lnTo>
                  <a:lnTo>
                    <a:pt x="1583952" y="178094"/>
                  </a:lnTo>
                  <a:lnTo>
                    <a:pt x="1583952" y="183276"/>
                  </a:lnTo>
                  <a:lnTo>
                    <a:pt x="1590205" y="183276"/>
                  </a:lnTo>
                  <a:lnTo>
                    <a:pt x="1590205" y="185827"/>
                  </a:lnTo>
                  <a:lnTo>
                    <a:pt x="1598842" y="185827"/>
                  </a:lnTo>
                  <a:lnTo>
                    <a:pt x="1598842" y="11377"/>
                  </a:lnTo>
                  <a:lnTo>
                    <a:pt x="1697443" y="15170"/>
                  </a:lnTo>
                  <a:lnTo>
                    <a:pt x="1697443" y="20112"/>
                  </a:lnTo>
                  <a:lnTo>
                    <a:pt x="1703695" y="20352"/>
                  </a:lnTo>
                  <a:lnTo>
                    <a:pt x="1703695" y="25294"/>
                  </a:lnTo>
                  <a:lnTo>
                    <a:pt x="1709948" y="25534"/>
                  </a:lnTo>
                  <a:lnTo>
                    <a:pt x="1709948" y="30475"/>
                  </a:lnTo>
                  <a:lnTo>
                    <a:pt x="1716200" y="30715"/>
                  </a:lnTo>
                  <a:lnTo>
                    <a:pt x="1716200" y="35657"/>
                  </a:lnTo>
                  <a:lnTo>
                    <a:pt x="1722452" y="35897"/>
                  </a:lnTo>
                  <a:lnTo>
                    <a:pt x="1722452" y="40839"/>
                  </a:lnTo>
                  <a:lnTo>
                    <a:pt x="1728704" y="41079"/>
                  </a:lnTo>
                  <a:lnTo>
                    <a:pt x="1728704" y="46021"/>
                  </a:lnTo>
                  <a:lnTo>
                    <a:pt x="1734957" y="46261"/>
                  </a:lnTo>
                  <a:lnTo>
                    <a:pt x="1734957" y="51203"/>
                  </a:lnTo>
                  <a:lnTo>
                    <a:pt x="1741209" y="51443"/>
                  </a:lnTo>
                  <a:lnTo>
                    <a:pt x="1741209" y="56385"/>
                  </a:lnTo>
                  <a:lnTo>
                    <a:pt x="1747461" y="56625"/>
                  </a:lnTo>
                  <a:lnTo>
                    <a:pt x="1747461" y="61567"/>
                  </a:lnTo>
                  <a:lnTo>
                    <a:pt x="1753713" y="61807"/>
                  </a:lnTo>
                  <a:lnTo>
                    <a:pt x="1753713" y="66748"/>
                  </a:lnTo>
                  <a:lnTo>
                    <a:pt x="1759965" y="66988"/>
                  </a:lnTo>
                  <a:lnTo>
                    <a:pt x="1759965" y="71930"/>
                  </a:lnTo>
                  <a:lnTo>
                    <a:pt x="1766218" y="72170"/>
                  </a:lnTo>
                  <a:lnTo>
                    <a:pt x="1766218" y="77112"/>
                  </a:lnTo>
                  <a:lnTo>
                    <a:pt x="1772470" y="77352"/>
                  </a:lnTo>
                  <a:lnTo>
                    <a:pt x="1772470" y="82294"/>
                  </a:lnTo>
                  <a:lnTo>
                    <a:pt x="1778722" y="82534"/>
                  </a:lnTo>
                  <a:lnTo>
                    <a:pt x="1778722" y="87476"/>
                  </a:lnTo>
                  <a:lnTo>
                    <a:pt x="1784974" y="87716"/>
                  </a:lnTo>
                  <a:lnTo>
                    <a:pt x="1784974" y="92658"/>
                  </a:lnTo>
                  <a:lnTo>
                    <a:pt x="1791227" y="92898"/>
                  </a:lnTo>
                  <a:lnTo>
                    <a:pt x="1791227" y="97840"/>
                  </a:lnTo>
                  <a:lnTo>
                    <a:pt x="1797479" y="98080"/>
                  </a:lnTo>
                  <a:lnTo>
                    <a:pt x="1797479" y="103022"/>
                  </a:lnTo>
                  <a:lnTo>
                    <a:pt x="1803731" y="103262"/>
                  </a:lnTo>
                  <a:lnTo>
                    <a:pt x="1803731" y="108204"/>
                  </a:lnTo>
                  <a:lnTo>
                    <a:pt x="1809983" y="108444"/>
                  </a:lnTo>
                  <a:lnTo>
                    <a:pt x="1809983" y="113385"/>
                  </a:lnTo>
                  <a:lnTo>
                    <a:pt x="1816235" y="113625"/>
                  </a:lnTo>
                  <a:lnTo>
                    <a:pt x="1816235" y="118567"/>
                  </a:lnTo>
                  <a:lnTo>
                    <a:pt x="1822488" y="118807"/>
                  </a:lnTo>
                  <a:lnTo>
                    <a:pt x="1822488" y="123749"/>
                  </a:lnTo>
                  <a:lnTo>
                    <a:pt x="1828740" y="123989"/>
                  </a:lnTo>
                  <a:lnTo>
                    <a:pt x="1828740" y="128931"/>
                  </a:lnTo>
                  <a:lnTo>
                    <a:pt x="1834992" y="129171"/>
                  </a:lnTo>
                  <a:lnTo>
                    <a:pt x="1834992" y="134113"/>
                  </a:lnTo>
                  <a:lnTo>
                    <a:pt x="1841244" y="134353"/>
                  </a:lnTo>
                  <a:lnTo>
                    <a:pt x="1841244" y="139295"/>
                  </a:lnTo>
                  <a:lnTo>
                    <a:pt x="1847497" y="139535"/>
                  </a:lnTo>
                  <a:lnTo>
                    <a:pt x="1847497" y="144477"/>
                  </a:lnTo>
                  <a:lnTo>
                    <a:pt x="1853749" y="144717"/>
                  </a:lnTo>
                  <a:lnTo>
                    <a:pt x="1853749" y="149658"/>
                  </a:lnTo>
                  <a:lnTo>
                    <a:pt x="1860001" y="149898"/>
                  </a:lnTo>
                  <a:lnTo>
                    <a:pt x="1860001" y="154840"/>
                  </a:lnTo>
                  <a:lnTo>
                    <a:pt x="1866253" y="155080"/>
                  </a:lnTo>
                  <a:lnTo>
                    <a:pt x="1866253" y="160022"/>
                  </a:lnTo>
                  <a:lnTo>
                    <a:pt x="1872506" y="160262"/>
                  </a:lnTo>
                  <a:lnTo>
                    <a:pt x="1872506" y="165204"/>
                  </a:lnTo>
                  <a:lnTo>
                    <a:pt x="1878757" y="165444"/>
                  </a:lnTo>
                  <a:lnTo>
                    <a:pt x="1878757" y="170386"/>
                  </a:lnTo>
                  <a:lnTo>
                    <a:pt x="1885010" y="170626"/>
                  </a:lnTo>
                  <a:lnTo>
                    <a:pt x="1885010" y="175568"/>
                  </a:lnTo>
                  <a:lnTo>
                    <a:pt x="1891262" y="175808"/>
                  </a:lnTo>
                  <a:lnTo>
                    <a:pt x="1891262" y="180750"/>
                  </a:lnTo>
                  <a:lnTo>
                    <a:pt x="1897514" y="180990"/>
                  </a:lnTo>
                  <a:lnTo>
                    <a:pt x="1897514" y="185931"/>
                  </a:lnTo>
                  <a:lnTo>
                    <a:pt x="1903766" y="186171"/>
                  </a:lnTo>
                  <a:lnTo>
                    <a:pt x="1903766" y="191113"/>
                  </a:lnTo>
                  <a:lnTo>
                    <a:pt x="1910019" y="191353"/>
                  </a:lnTo>
                  <a:lnTo>
                    <a:pt x="1910019" y="196295"/>
                  </a:lnTo>
                  <a:lnTo>
                    <a:pt x="1916271" y="196535"/>
                  </a:lnTo>
                  <a:lnTo>
                    <a:pt x="1916271" y="201477"/>
                  </a:lnTo>
                  <a:lnTo>
                    <a:pt x="1922523" y="201717"/>
                  </a:lnTo>
                  <a:lnTo>
                    <a:pt x="1922523" y="206659"/>
                  </a:lnTo>
                  <a:lnTo>
                    <a:pt x="1928775" y="206899"/>
                  </a:lnTo>
                  <a:lnTo>
                    <a:pt x="1928775" y="211841"/>
                  </a:lnTo>
                  <a:lnTo>
                    <a:pt x="1935028" y="212081"/>
                  </a:lnTo>
                  <a:lnTo>
                    <a:pt x="1935028" y="217023"/>
                  </a:lnTo>
                  <a:lnTo>
                    <a:pt x="1941280" y="217263"/>
                  </a:lnTo>
                  <a:lnTo>
                    <a:pt x="1941280" y="222204"/>
                  </a:lnTo>
                  <a:lnTo>
                    <a:pt x="1947532" y="222444"/>
                  </a:lnTo>
                  <a:lnTo>
                    <a:pt x="1947532" y="227386"/>
                  </a:lnTo>
                  <a:lnTo>
                    <a:pt x="1953784" y="227626"/>
                  </a:lnTo>
                  <a:lnTo>
                    <a:pt x="1953784" y="232568"/>
                  </a:lnTo>
                  <a:lnTo>
                    <a:pt x="1960037" y="232808"/>
                  </a:lnTo>
                  <a:lnTo>
                    <a:pt x="1960037" y="237750"/>
                  </a:lnTo>
                  <a:lnTo>
                    <a:pt x="1966289" y="237990"/>
                  </a:lnTo>
                  <a:lnTo>
                    <a:pt x="1966289" y="242932"/>
                  </a:lnTo>
                  <a:lnTo>
                    <a:pt x="1972541" y="243172"/>
                  </a:lnTo>
                  <a:lnTo>
                    <a:pt x="1972541" y="248114"/>
                  </a:lnTo>
                  <a:lnTo>
                    <a:pt x="1978793" y="248354"/>
                  </a:lnTo>
                  <a:lnTo>
                    <a:pt x="1978793" y="253296"/>
                  </a:lnTo>
                  <a:lnTo>
                    <a:pt x="1985045" y="253536"/>
                  </a:lnTo>
                  <a:lnTo>
                    <a:pt x="1985045" y="258478"/>
                  </a:lnTo>
                  <a:lnTo>
                    <a:pt x="1991298" y="258718"/>
                  </a:lnTo>
                  <a:lnTo>
                    <a:pt x="1991298" y="263660"/>
                  </a:lnTo>
                  <a:lnTo>
                    <a:pt x="1997550" y="263900"/>
                  </a:lnTo>
                  <a:lnTo>
                    <a:pt x="1997550" y="268841"/>
                  </a:lnTo>
                  <a:lnTo>
                    <a:pt x="2003802" y="269081"/>
                  </a:lnTo>
                  <a:lnTo>
                    <a:pt x="2003802" y="274023"/>
                  </a:lnTo>
                  <a:lnTo>
                    <a:pt x="2010054" y="274263"/>
                  </a:lnTo>
                  <a:lnTo>
                    <a:pt x="2010054" y="279205"/>
                  </a:lnTo>
                  <a:lnTo>
                    <a:pt x="2016306" y="279445"/>
                  </a:lnTo>
                  <a:lnTo>
                    <a:pt x="2016306" y="284387"/>
                  </a:lnTo>
                  <a:lnTo>
                    <a:pt x="2022559" y="284627"/>
                  </a:lnTo>
                  <a:lnTo>
                    <a:pt x="2022559" y="289569"/>
                  </a:lnTo>
                  <a:lnTo>
                    <a:pt x="2028811" y="289809"/>
                  </a:lnTo>
                  <a:lnTo>
                    <a:pt x="2028811" y="294751"/>
                  </a:lnTo>
                  <a:lnTo>
                    <a:pt x="2035063" y="294991"/>
                  </a:lnTo>
                  <a:lnTo>
                    <a:pt x="2035063" y="299933"/>
                  </a:lnTo>
                  <a:lnTo>
                    <a:pt x="2041315" y="300173"/>
                  </a:lnTo>
                  <a:lnTo>
                    <a:pt x="2041315" y="305114"/>
                  </a:lnTo>
                  <a:lnTo>
                    <a:pt x="2047568" y="305354"/>
                  </a:lnTo>
                  <a:lnTo>
                    <a:pt x="2047568" y="310296"/>
                  </a:lnTo>
                  <a:lnTo>
                    <a:pt x="2053820" y="310536"/>
                  </a:lnTo>
                  <a:lnTo>
                    <a:pt x="2053820" y="315478"/>
                  </a:lnTo>
                  <a:lnTo>
                    <a:pt x="2060072" y="315718"/>
                  </a:lnTo>
                  <a:lnTo>
                    <a:pt x="2060072" y="320660"/>
                  </a:lnTo>
                  <a:lnTo>
                    <a:pt x="2066324" y="320900"/>
                  </a:lnTo>
                  <a:lnTo>
                    <a:pt x="2066324" y="325842"/>
                  </a:lnTo>
                  <a:lnTo>
                    <a:pt x="2072576" y="326082"/>
                  </a:lnTo>
                  <a:lnTo>
                    <a:pt x="2072576" y="331024"/>
                  </a:lnTo>
                  <a:lnTo>
                    <a:pt x="2078829" y="331264"/>
                  </a:lnTo>
                  <a:lnTo>
                    <a:pt x="2078829" y="336206"/>
                  </a:lnTo>
                  <a:lnTo>
                    <a:pt x="2085081" y="336446"/>
                  </a:lnTo>
                  <a:lnTo>
                    <a:pt x="2085081" y="341387"/>
                  </a:lnTo>
                  <a:lnTo>
                    <a:pt x="2091333" y="341627"/>
                  </a:lnTo>
                  <a:lnTo>
                    <a:pt x="2091333" y="346569"/>
                  </a:lnTo>
                  <a:lnTo>
                    <a:pt x="2097585" y="346809"/>
                  </a:lnTo>
                  <a:lnTo>
                    <a:pt x="2097585" y="351751"/>
                  </a:lnTo>
                  <a:lnTo>
                    <a:pt x="2103838" y="351991"/>
                  </a:lnTo>
                  <a:lnTo>
                    <a:pt x="2103838" y="356933"/>
                  </a:lnTo>
                  <a:lnTo>
                    <a:pt x="2110090" y="357173"/>
                  </a:lnTo>
                  <a:lnTo>
                    <a:pt x="2110090" y="362115"/>
                  </a:lnTo>
                  <a:lnTo>
                    <a:pt x="2116342" y="362355"/>
                  </a:lnTo>
                  <a:lnTo>
                    <a:pt x="2116342" y="367297"/>
                  </a:lnTo>
                  <a:lnTo>
                    <a:pt x="2122594" y="367537"/>
                  </a:lnTo>
                  <a:lnTo>
                    <a:pt x="2122594" y="372479"/>
                  </a:lnTo>
                  <a:lnTo>
                    <a:pt x="2128846" y="372719"/>
                  </a:lnTo>
                  <a:lnTo>
                    <a:pt x="2128846" y="377660"/>
                  </a:lnTo>
                  <a:lnTo>
                    <a:pt x="2135098" y="377900"/>
                  </a:lnTo>
                  <a:lnTo>
                    <a:pt x="2135098" y="382842"/>
                  </a:lnTo>
                  <a:lnTo>
                    <a:pt x="2141351" y="383082"/>
                  </a:lnTo>
                  <a:lnTo>
                    <a:pt x="2141351" y="388024"/>
                  </a:lnTo>
                  <a:lnTo>
                    <a:pt x="2147603" y="388264"/>
                  </a:lnTo>
                  <a:lnTo>
                    <a:pt x="2147603" y="393206"/>
                  </a:lnTo>
                  <a:lnTo>
                    <a:pt x="2153855" y="393446"/>
                  </a:lnTo>
                  <a:lnTo>
                    <a:pt x="2153855" y="398388"/>
                  </a:lnTo>
                  <a:lnTo>
                    <a:pt x="2160107" y="398628"/>
                  </a:lnTo>
                  <a:lnTo>
                    <a:pt x="2160107" y="403570"/>
                  </a:lnTo>
                  <a:lnTo>
                    <a:pt x="2166360" y="403810"/>
                  </a:lnTo>
                  <a:lnTo>
                    <a:pt x="2166360" y="408752"/>
                  </a:lnTo>
                  <a:lnTo>
                    <a:pt x="2172612" y="408992"/>
                  </a:lnTo>
                  <a:lnTo>
                    <a:pt x="2172612" y="413934"/>
                  </a:lnTo>
                  <a:lnTo>
                    <a:pt x="2178864" y="414174"/>
                  </a:lnTo>
                  <a:lnTo>
                    <a:pt x="2178864" y="419116"/>
                  </a:lnTo>
                  <a:lnTo>
                    <a:pt x="2185116" y="419356"/>
                  </a:lnTo>
                  <a:lnTo>
                    <a:pt x="2185116" y="424297"/>
                  </a:lnTo>
                  <a:lnTo>
                    <a:pt x="2191369" y="424537"/>
                  </a:lnTo>
                  <a:lnTo>
                    <a:pt x="2191369" y="429479"/>
                  </a:lnTo>
                  <a:lnTo>
                    <a:pt x="2197621" y="429719"/>
                  </a:lnTo>
                  <a:lnTo>
                    <a:pt x="2197621" y="434661"/>
                  </a:lnTo>
                  <a:lnTo>
                    <a:pt x="2203873" y="434901"/>
                  </a:lnTo>
                  <a:lnTo>
                    <a:pt x="2203873" y="439843"/>
                  </a:lnTo>
                  <a:lnTo>
                    <a:pt x="2210125" y="440083"/>
                  </a:lnTo>
                  <a:lnTo>
                    <a:pt x="2210125" y="445025"/>
                  </a:lnTo>
                  <a:lnTo>
                    <a:pt x="2216378" y="445265"/>
                  </a:lnTo>
                  <a:lnTo>
                    <a:pt x="2216378" y="450207"/>
                  </a:lnTo>
                  <a:lnTo>
                    <a:pt x="2222630" y="450447"/>
                  </a:lnTo>
                  <a:lnTo>
                    <a:pt x="2222630" y="455389"/>
                  </a:lnTo>
                  <a:lnTo>
                    <a:pt x="2228882" y="455629"/>
                  </a:lnTo>
                  <a:lnTo>
                    <a:pt x="2228882" y="460570"/>
                  </a:lnTo>
                  <a:lnTo>
                    <a:pt x="2235134" y="460810"/>
                  </a:lnTo>
                  <a:lnTo>
                    <a:pt x="2235134" y="465752"/>
                  </a:lnTo>
                  <a:lnTo>
                    <a:pt x="2241387" y="465992"/>
                  </a:lnTo>
                  <a:lnTo>
                    <a:pt x="2241387" y="470934"/>
                  </a:lnTo>
                  <a:lnTo>
                    <a:pt x="2247638" y="471174"/>
                  </a:lnTo>
                  <a:lnTo>
                    <a:pt x="2247638" y="476116"/>
                  </a:lnTo>
                  <a:lnTo>
                    <a:pt x="2253891" y="476356"/>
                  </a:lnTo>
                  <a:lnTo>
                    <a:pt x="2253891" y="481298"/>
                  </a:lnTo>
                  <a:lnTo>
                    <a:pt x="2260143" y="481538"/>
                  </a:lnTo>
                  <a:lnTo>
                    <a:pt x="2260143" y="486480"/>
                  </a:lnTo>
                  <a:lnTo>
                    <a:pt x="2266395" y="486720"/>
                  </a:lnTo>
                  <a:lnTo>
                    <a:pt x="2266395" y="491662"/>
                  </a:lnTo>
                  <a:lnTo>
                    <a:pt x="2272647" y="491902"/>
                  </a:lnTo>
                  <a:lnTo>
                    <a:pt x="2272647" y="496843"/>
                  </a:lnTo>
                  <a:lnTo>
                    <a:pt x="2278900" y="497083"/>
                  </a:lnTo>
                  <a:lnTo>
                    <a:pt x="2278900" y="502025"/>
                  </a:lnTo>
                  <a:lnTo>
                    <a:pt x="2285152" y="502265"/>
                  </a:lnTo>
                  <a:lnTo>
                    <a:pt x="2285152" y="507207"/>
                  </a:lnTo>
                  <a:lnTo>
                    <a:pt x="2291404" y="507447"/>
                  </a:lnTo>
                  <a:lnTo>
                    <a:pt x="2291404" y="512389"/>
                  </a:lnTo>
                  <a:lnTo>
                    <a:pt x="2297656" y="512629"/>
                  </a:lnTo>
                  <a:lnTo>
                    <a:pt x="2297656" y="517571"/>
                  </a:lnTo>
                  <a:lnTo>
                    <a:pt x="2303909" y="517811"/>
                  </a:lnTo>
                  <a:lnTo>
                    <a:pt x="2303909" y="522753"/>
                  </a:lnTo>
                  <a:lnTo>
                    <a:pt x="2310161" y="522993"/>
                  </a:lnTo>
                  <a:lnTo>
                    <a:pt x="2310161" y="527935"/>
                  </a:lnTo>
                  <a:lnTo>
                    <a:pt x="2316413" y="528175"/>
                  </a:lnTo>
                  <a:lnTo>
                    <a:pt x="2316413" y="533116"/>
                  </a:lnTo>
                  <a:lnTo>
                    <a:pt x="2322665" y="533356"/>
                  </a:lnTo>
                  <a:lnTo>
                    <a:pt x="2322665" y="538298"/>
                  </a:lnTo>
                  <a:lnTo>
                    <a:pt x="2328918" y="538538"/>
                  </a:lnTo>
                  <a:lnTo>
                    <a:pt x="2328918" y="543480"/>
                  </a:lnTo>
                  <a:lnTo>
                    <a:pt x="2335170" y="543720"/>
                  </a:lnTo>
                  <a:lnTo>
                    <a:pt x="2335170" y="548662"/>
                  </a:lnTo>
                  <a:lnTo>
                    <a:pt x="2341422" y="548902"/>
                  </a:lnTo>
                  <a:lnTo>
                    <a:pt x="2341422" y="553844"/>
                  </a:lnTo>
                  <a:lnTo>
                    <a:pt x="2347674" y="554084"/>
                  </a:lnTo>
                  <a:lnTo>
                    <a:pt x="2347674" y="559026"/>
                  </a:lnTo>
                  <a:lnTo>
                    <a:pt x="2353926" y="559266"/>
                  </a:lnTo>
                  <a:lnTo>
                    <a:pt x="2353926" y="564208"/>
                  </a:lnTo>
                  <a:lnTo>
                    <a:pt x="2360178" y="564448"/>
                  </a:lnTo>
                  <a:lnTo>
                    <a:pt x="2360178" y="569390"/>
                  </a:lnTo>
                  <a:lnTo>
                    <a:pt x="2366431" y="569630"/>
                  </a:lnTo>
                  <a:lnTo>
                    <a:pt x="2366431" y="574572"/>
                  </a:lnTo>
                  <a:lnTo>
                    <a:pt x="2372683" y="574812"/>
                  </a:lnTo>
                  <a:lnTo>
                    <a:pt x="2372683" y="579754"/>
                  </a:lnTo>
                  <a:lnTo>
                    <a:pt x="2378935" y="579994"/>
                  </a:lnTo>
                  <a:lnTo>
                    <a:pt x="2378935" y="584935"/>
                  </a:lnTo>
                  <a:lnTo>
                    <a:pt x="2385187" y="585175"/>
                  </a:lnTo>
                  <a:lnTo>
                    <a:pt x="2385187" y="590117"/>
                  </a:lnTo>
                  <a:lnTo>
                    <a:pt x="2391440" y="590357"/>
                  </a:lnTo>
                  <a:lnTo>
                    <a:pt x="2391440" y="595299"/>
                  </a:lnTo>
                  <a:lnTo>
                    <a:pt x="2397692" y="595539"/>
                  </a:lnTo>
                  <a:lnTo>
                    <a:pt x="2397692" y="600481"/>
                  </a:lnTo>
                  <a:lnTo>
                    <a:pt x="2403944" y="600721"/>
                  </a:lnTo>
                  <a:lnTo>
                    <a:pt x="2403944" y="605663"/>
                  </a:lnTo>
                  <a:lnTo>
                    <a:pt x="2410196" y="605903"/>
                  </a:lnTo>
                  <a:lnTo>
                    <a:pt x="2410196" y="610845"/>
                  </a:lnTo>
                  <a:lnTo>
                    <a:pt x="2416448" y="611085"/>
                  </a:lnTo>
                  <a:lnTo>
                    <a:pt x="2416448" y="616026"/>
                  </a:lnTo>
                  <a:lnTo>
                    <a:pt x="2422701" y="616266"/>
                  </a:lnTo>
                  <a:lnTo>
                    <a:pt x="2422701" y="621208"/>
                  </a:lnTo>
                  <a:lnTo>
                    <a:pt x="2428953" y="621448"/>
                  </a:lnTo>
                  <a:lnTo>
                    <a:pt x="2428953" y="626390"/>
                  </a:lnTo>
                  <a:lnTo>
                    <a:pt x="2435205" y="626630"/>
                  </a:lnTo>
                  <a:lnTo>
                    <a:pt x="2435205" y="631572"/>
                  </a:lnTo>
                  <a:lnTo>
                    <a:pt x="2441457" y="631812"/>
                  </a:lnTo>
                  <a:lnTo>
                    <a:pt x="2441457" y="636754"/>
                  </a:lnTo>
                  <a:lnTo>
                    <a:pt x="2447710" y="636994"/>
                  </a:lnTo>
                  <a:lnTo>
                    <a:pt x="2447710" y="641936"/>
                  </a:lnTo>
                  <a:lnTo>
                    <a:pt x="2453962" y="642176"/>
                  </a:lnTo>
                  <a:lnTo>
                    <a:pt x="2453962" y="647118"/>
                  </a:lnTo>
                  <a:lnTo>
                    <a:pt x="2460214" y="647358"/>
                  </a:lnTo>
                  <a:lnTo>
                    <a:pt x="2460214" y="652299"/>
                  </a:lnTo>
                  <a:lnTo>
                    <a:pt x="2466466" y="652539"/>
                  </a:lnTo>
                  <a:lnTo>
                    <a:pt x="2466466" y="657481"/>
                  </a:lnTo>
                  <a:lnTo>
                    <a:pt x="2472719" y="657721"/>
                  </a:lnTo>
                  <a:lnTo>
                    <a:pt x="2472719" y="662663"/>
                  </a:lnTo>
                  <a:lnTo>
                    <a:pt x="2478971" y="662903"/>
                  </a:lnTo>
                  <a:lnTo>
                    <a:pt x="2478971" y="667845"/>
                  </a:lnTo>
                  <a:lnTo>
                    <a:pt x="2485223" y="668085"/>
                  </a:lnTo>
                  <a:lnTo>
                    <a:pt x="2485223" y="673027"/>
                  </a:lnTo>
                  <a:lnTo>
                    <a:pt x="2491475" y="673267"/>
                  </a:lnTo>
                  <a:lnTo>
                    <a:pt x="2491475" y="678209"/>
                  </a:lnTo>
                  <a:lnTo>
                    <a:pt x="2497727" y="678449"/>
                  </a:lnTo>
                  <a:lnTo>
                    <a:pt x="2497727" y="683391"/>
                  </a:lnTo>
                  <a:lnTo>
                    <a:pt x="2503979" y="683631"/>
                  </a:lnTo>
                  <a:lnTo>
                    <a:pt x="2503979" y="688572"/>
                  </a:lnTo>
                  <a:lnTo>
                    <a:pt x="2510232" y="688812"/>
                  </a:lnTo>
                  <a:lnTo>
                    <a:pt x="2510232" y="693754"/>
                  </a:lnTo>
                  <a:lnTo>
                    <a:pt x="2516484" y="693994"/>
                  </a:lnTo>
                  <a:lnTo>
                    <a:pt x="2516484" y="698936"/>
                  </a:lnTo>
                  <a:lnTo>
                    <a:pt x="2522736" y="699176"/>
                  </a:lnTo>
                  <a:lnTo>
                    <a:pt x="2522736" y="704118"/>
                  </a:lnTo>
                  <a:lnTo>
                    <a:pt x="2528988" y="704358"/>
                  </a:lnTo>
                  <a:lnTo>
                    <a:pt x="2528988" y="709300"/>
                  </a:lnTo>
                  <a:lnTo>
                    <a:pt x="2535241" y="709540"/>
                  </a:lnTo>
                  <a:lnTo>
                    <a:pt x="2535241" y="714482"/>
                  </a:lnTo>
                  <a:lnTo>
                    <a:pt x="2541493" y="714722"/>
                  </a:lnTo>
                  <a:lnTo>
                    <a:pt x="2541493" y="719664"/>
                  </a:lnTo>
                  <a:lnTo>
                    <a:pt x="2547745" y="719904"/>
                  </a:lnTo>
                  <a:lnTo>
                    <a:pt x="2547745" y="724846"/>
                  </a:lnTo>
                  <a:lnTo>
                    <a:pt x="2553997" y="725086"/>
                  </a:lnTo>
                  <a:lnTo>
                    <a:pt x="2553997" y="730028"/>
                  </a:lnTo>
                  <a:lnTo>
                    <a:pt x="2560250" y="730268"/>
                  </a:lnTo>
                  <a:lnTo>
                    <a:pt x="2560250" y="735210"/>
                  </a:lnTo>
                  <a:lnTo>
                    <a:pt x="2566502" y="735450"/>
                  </a:lnTo>
                  <a:lnTo>
                    <a:pt x="2566502" y="740391"/>
                  </a:lnTo>
                  <a:lnTo>
                    <a:pt x="2572754" y="740631"/>
                  </a:lnTo>
                  <a:lnTo>
                    <a:pt x="2572754" y="745573"/>
                  </a:lnTo>
                  <a:lnTo>
                    <a:pt x="2579006" y="745813"/>
                  </a:lnTo>
                  <a:lnTo>
                    <a:pt x="2579006" y="750755"/>
                  </a:lnTo>
                  <a:lnTo>
                    <a:pt x="2585259" y="750995"/>
                  </a:lnTo>
                  <a:lnTo>
                    <a:pt x="2585259" y="755937"/>
                  </a:lnTo>
                  <a:lnTo>
                    <a:pt x="2591510" y="756177"/>
                  </a:lnTo>
                  <a:lnTo>
                    <a:pt x="2591510" y="761119"/>
                  </a:lnTo>
                  <a:lnTo>
                    <a:pt x="2597763" y="761359"/>
                  </a:lnTo>
                  <a:lnTo>
                    <a:pt x="2597763" y="766301"/>
                  </a:lnTo>
                  <a:lnTo>
                    <a:pt x="2604015" y="766541"/>
                  </a:lnTo>
                  <a:lnTo>
                    <a:pt x="2604015" y="771483"/>
                  </a:lnTo>
                  <a:lnTo>
                    <a:pt x="2610267" y="771723"/>
                  </a:lnTo>
                  <a:lnTo>
                    <a:pt x="2610267" y="776664"/>
                  </a:lnTo>
                  <a:lnTo>
                    <a:pt x="2616519" y="776904"/>
                  </a:lnTo>
                  <a:lnTo>
                    <a:pt x="2616519" y="781846"/>
                  </a:lnTo>
                  <a:lnTo>
                    <a:pt x="2622772" y="782086"/>
                  </a:lnTo>
                  <a:lnTo>
                    <a:pt x="2622772" y="787028"/>
                  </a:lnTo>
                  <a:lnTo>
                    <a:pt x="2629024" y="787268"/>
                  </a:lnTo>
                  <a:lnTo>
                    <a:pt x="2629024" y="792210"/>
                  </a:lnTo>
                  <a:lnTo>
                    <a:pt x="2635276" y="792450"/>
                  </a:lnTo>
                  <a:lnTo>
                    <a:pt x="2635276" y="797392"/>
                  </a:lnTo>
                  <a:lnTo>
                    <a:pt x="2641528" y="797632"/>
                  </a:lnTo>
                  <a:lnTo>
                    <a:pt x="2641528" y="802574"/>
                  </a:lnTo>
                  <a:lnTo>
                    <a:pt x="2647781" y="802814"/>
                  </a:lnTo>
                  <a:lnTo>
                    <a:pt x="2647781" y="807755"/>
                  </a:lnTo>
                  <a:lnTo>
                    <a:pt x="2654033" y="807995"/>
                  </a:lnTo>
                  <a:lnTo>
                    <a:pt x="2654033" y="812937"/>
                  </a:lnTo>
                  <a:lnTo>
                    <a:pt x="2659678" y="813154"/>
                  </a:lnTo>
                  <a:lnTo>
                    <a:pt x="2659678" y="965670"/>
                  </a:lnTo>
                  <a:cubicBezTo>
                    <a:pt x="2659678" y="1097253"/>
                    <a:pt x="2553009" y="1203922"/>
                    <a:pt x="2421426" y="1203922"/>
                  </a:cubicBezTo>
                  <a:lnTo>
                    <a:pt x="591673" y="1203922"/>
                  </a:lnTo>
                  <a:lnTo>
                    <a:pt x="591509" y="1203690"/>
                  </a:lnTo>
                  <a:lnTo>
                    <a:pt x="591305" y="1203922"/>
                  </a:lnTo>
                  <a:lnTo>
                    <a:pt x="589077" y="1203922"/>
                  </a:lnTo>
                  <a:lnTo>
                    <a:pt x="585256" y="1198509"/>
                  </a:lnTo>
                  <a:lnTo>
                    <a:pt x="583815" y="1200143"/>
                  </a:lnTo>
                  <a:lnTo>
                    <a:pt x="579004" y="1193327"/>
                  </a:lnTo>
                  <a:lnTo>
                    <a:pt x="577563" y="1194961"/>
                  </a:lnTo>
                  <a:lnTo>
                    <a:pt x="572752" y="1188145"/>
                  </a:lnTo>
                  <a:lnTo>
                    <a:pt x="571311" y="1189779"/>
                  </a:lnTo>
                  <a:lnTo>
                    <a:pt x="566500" y="1182963"/>
                  </a:lnTo>
                  <a:lnTo>
                    <a:pt x="565058" y="1184597"/>
                  </a:lnTo>
                  <a:lnTo>
                    <a:pt x="560247" y="1177781"/>
                  </a:lnTo>
                  <a:lnTo>
                    <a:pt x="558806" y="1179415"/>
                  </a:lnTo>
                  <a:lnTo>
                    <a:pt x="553995" y="1172599"/>
                  </a:lnTo>
                  <a:lnTo>
                    <a:pt x="552554" y="1174233"/>
                  </a:lnTo>
                  <a:lnTo>
                    <a:pt x="547743" y="1167417"/>
                  </a:lnTo>
                  <a:lnTo>
                    <a:pt x="546302" y="1169051"/>
                  </a:lnTo>
                  <a:lnTo>
                    <a:pt x="541491" y="1162235"/>
                  </a:lnTo>
                  <a:lnTo>
                    <a:pt x="540049" y="1163869"/>
                  </a:lnTo>
                  <a:lnTo>
                    <a:pt x="535238" y="1157054"/>
                  </a:lnTo>
                  <a:lnTo>
                    <a:pt x="533797" y="1158688"/>
                  </a:lnTo>
                  <a:lnTo>
                    <a:pt x="528986" y="1151872"/>
                  </a:lnTo>
                  <a:lnTo>
                    <a:pt x="527545" y="1153506"/>
                  </a:lnTo>
                  <a:lnTo>
                    <a:pt x="522734" y="1146690"/>
                  </a:lnTo>
                  <a:lnTo>
                    <a:pt x="521293" y="1148324"/>
                  </a:lnTo>
                  <a:lnTo>
                    <a:pt x="516482" y="1141508"/>
                  </a:lnTo>
                  <a:lnTo>
                    <a:pt x="515041" y="1143142"/>
                  </a:lnTo>
                  <a:lnTo>
                    <a:pt x="510230" y="1136326"/>
                  </a:lnTo>
                  <a:lnTo>
                    <a:pt x="508789" y="1137960"/>
                  </a:lnTo>
                  <a:lnTo>
                    <a:pt x="503978" y="1131144"/>
                  </a:lnTo>
                  <a:lnTo>
                    <a:pt x="502536" y="1132778"/>
                  </a:lnTo>
                  <a:lnTo>
                    <a:pt x="497725" y="1125962"/>
                  </a:lnTo>
                  <a:lnTo>
                    <a:pt x="496284" y="1127596"/>
                  </a:lnTo>
                  <a:lnTo>
                    <a:pt x="491473" y="1120781"/>
                  </a:lnTo>
                  <a:lnTo>
                    <a:pt x="490032" y="1122415"/>
                  </a:lnTo>
                  <a:lnTo>
                    <a:pt x="485221" y="1115599"/>
                  </a:lnTo>
                  <a:lnTo>
                    <a:pt x="483780" y="1117233"/>
                  </a:lnTo>
                  <a:lnTo>
                    <a:pt x="478969" y="1110417"/>
                  </a:lnTo>
                  <a:lnTo>
                    <a:pt x="477527" y="1112051"/>
                  </a:lnTo>
                  <a:lnTo>
                    <a:pt x="472716" y="1105235"/>
                  </a:lnTo>
                  <a:lnTo>
                    <a:pt x="471275" y="1106869"/>
                  </a:lnTo>
                  <a:lnTo>
                    <a:pt x="466464" y="1100053"/>
                  </a:lnTo>
                  <a:lnTo>
                    <a:pt x="465023" y="1101687"/>
                  </a:lnTo>
                  <a:lnTo>
                    <a:pt x="460212" y="1094871"/>
                  </a:lnTo>
                  <a:lnTo>
                    <a:pt x="458771" y="1096505"/>
                  </a:lnTo>
                  <a:lnTo>
                    <a:pt x="453960" y="1089689"/>
                  </a:lnTo>
                  <a:lnTo>
                    <a:pt x="452519" y="1091323"/>
                  </a:lnTo>
                  <a:lnTo>
                    <a:pt x="447708" y="1084507"/>
                  </a:lnTo>
                  <a:lnTo>
                    <a:pt x="446266" y="1086142"/>
                  </a:lnTo>
                  <a:lnTo>
                    <a:pt x="441455" y="1079326"/>
                  </a:lnTo>
                  <a:lnTo>
                    <a:pt x="440014" y="1080960"/>
                  </a:lnTo>
                  <a:lnTo>
                    <a:pt x="435203" y="1074144"/>
                  </a:lnTo>
                  <a:lnTo>
                    <a:pt x="433762" y="1075778"/>
                  </a:lnTo>
                  <a:lnTo>
                    <a:pt x="428951" y="1068962"/>
                  </a:lnTo>
                  <a:lnTo>
                    <a:pt x="427510" y="1070596"/>
                  </a:lnTo>
                  <a:lnTo>
                    <a:pt x="422699" y="1063780"/>
                  </a:lnTo>
                  <a:lnTo>
                    <a:pt x="421257" y="1065414"/>
                  </a:lnTo>
                  <a:lnTo>
                    <a:pt x="416446" y="1058598"/>
                  </a:lnTo>
                  <a:lnTo>
                    <a:pt x="415005" y="1060232"/>
                  </a:lnTo>
                  <a:lnTo>
                    <a:pt x="410194" y="1053416"/>
                  </a:lnTo>
                  <a:lnTo>
                    <a:pt x="408753" y="1055050"/>
                  </a:lnTo>
                  <a:lnTo>
                    <a:pt x="403942" y="1048235"/>
                  </a:lnTo>
                  <a:lnTo>
                    <a:pt x="402501" y="1049869"/>
                  </a:lnTo>
                  <a:lnTo>
                    <a:pt x="397690" y="1043053"/>
                  </a:lnTo>
                  <a:lnTo>
                    <a:pt x="396249" y="1044687"/>
                  </a:lnTo>
                  <a:lnTo>
                    <a:pt x="391438" y="1037871"/>
                  </a:lnTo>
                  <a:lnTo>
                    <a:pt x="389996" y="1039505"/>
                  </a:lnTo>
                  <a:lnTo>
                    <a:pt x="385185" y="1032689"/>
                  </a:lnTo>
                  <a:lnTo>
                    <a:pt x="383744" y="1034323"/>
                  </a:lnTo>
                  <a:lnTo>
                    <a:pt x="378933" y="1027507"/>
                  </a:lnTo>
                  <a:lnTo>
                    <a:pt x="377492" y="1029141"/>
                  </a:lnTo>
                  <a:lnTo>
                    <a:pt x="372681" y="1022325"/>
                  </a:lnTo>
                  <a:lnTo>
                    <a:pt x="371240" y="1023959"/>
                  </a:lnTo>
                  <a:lnTo>
                    <a:pt x="366429" y="1017143"/>
                  </a:lnTo>
                  <a:lnTo>
                    <a:pt x="364988" y="1018777"/>
                  </a:lnTo>
                  <a:lnTo>
                    <a:pt x="360177" y="1011961"/>
                  </a:lnTo>
                  <a:lnTo>
                    <a:pt x="358735" y="1013595"/>
                  </a:lnTo>
                  <a:lnTo>
                    <a:pt x="353924" y="1006779"/>
                  </a:lnTo>
                  <a:lnTo>
                    <a:pt x="352483" y="1008413"/>
                  </a:lnTo>
                  <a:lnTo>
                    <a:pt x="347672" y="1001598"/>
                  </a:lnTo>
                  <a:lnTo>
                    <a:pt x="346231" y="1003232"/>
                  </a:lnTo>
                  <a:lnTo>
                    <a:pt x="341420" y="996416"/>
                  </a:lnTo>
                  <a:lnTo>
                    <a:pt x="339979" y="998050"/>
                  </a:lnTo>
                  <a:lnTo>
                    <a:pt x="335168" y="991234"/>
                  </a:lnTo>
                  <a:lnTo>
                    <a:pt x="333726" y="992868"/>
                  </a:lnTo>
                  <a:lnTo>
                    <a:pt x="328915" y="986052"/>
                  </a:lnTo>
                  <a:lnTo>
                    <a:pt x="327474" y="987686"/>
                  </a:lnTo>
                  <a:lnTo>
                    <a:pt x="322663" y="980870"/>
                  </a:lnTo>
                  <a:lnTo>
                    <a:pt x="321222" y="982504"/>
                  </a:lnTo>
                  <a:lnTo>
                    <a:pt x="316411" y="975688"/>
                  </a:lnTo>
                  <a:lnTo>
                    <a:pt x="314970" y="977322"/>
                  </a:lnTo>
                  <a:lnTo>
                    <a:pt x="310159" y="970506"/>
                  </a:lnTo>
                  <a:lnTo>
                    <a:pt x="308717" y="972140"/>
                  </a:lnTo>
                  <a:lnTo>
                    <a:pt x="303906" y="965325"/>
                  </a:lnTo>
                  <a:lnTo>
                    <a:pt x="302465" y="966959"/>
                  </a:lnTo>
                  <a:lnTo>
                    <a:pt x="297654" y="960143"/>
                  </a:lnTo>
                  <a:lnTo>
                    <a:pt x="296213" y="961777"/>
                  </a:lnTo>
                  <a:lnTo>
                    <a:pt x="291402" y="954961"/>
                  </a:lnTo>
                  <a:lnTo>
                    <a:pt x="289961" y="956595"/>
                  </a:lnTo>
                  <a:lnTo>
                    <a:pt x="285150" y="949779"/>
                  </a:lnTo>
                  <a:lnTo>
                    <a:pt x="283708" y="951413"/>
                  </a:lnTo>
                  <a:lnTo>
                    <a:pt x="278898" y="944598"/>
                  </a:lnTo>
                  <a:lnTo>
                    <a:pt x="277457" y="946231"/>
                  </a:lnTo>
                  <a:lnTo>
                    <a:pt x="272646" y="939415"/>
                  </a:lnTo>
                  <a:lnTo>
                    <a:pt x="271204" y="941049"/>
                  </a:lnTo>
                  <a:lnTo>
                    <a:pt x="266393" y="934233"/>
                  </a:lnTo>
                  <a:lnTo>
                    <a:pt x="264952" y="935867"/>
                  </a:lnTo>
                  <a:lnTo>
                    <a:pt x="260141" y="929052"/>
                  </a:lnTo>
                  <a:lnTo>
                    <a:pt x="258700" y="930686"/>
                  </a:lnTo>
                  <a:lnTo>
                    <a:pt x="253889" y="923870"/>
                  </a:lnTo>
                  <a:lnTo>
                    <a:pt x="252448" y="925504"/>
                  </a:lnTo>
                  <a:lnTo>
                    <a:pt x="247637" y="918688"/>
                  </a:lnTo>
                  <a:lnTo>
                    <a:pt x="246195" y="920322"/>
                  </a:lnTo>
                  <a:lnTo>
                    <a:pt x="241384" y="913506"/>
                  </a:lnTo>
                  <a:lnTo>
                    <a:pt x="239943" y="915140"/>
                  </a:lnTo>
                  <a:lnTo>
                    <a:pt x="235132" y="908324"/>
                  </a:lnTo>
                  <a:lnTo>
                    <a:pt x="233691" y="909958"/>
                  </a:lnTo>
                  <a:lnTo>
                    <a:pt x="228880" y="903142"/>
                  </a:lnTo>
                  <a:lnTo>
                    <a:pt x="227439" y="904776"/>
                  </a:lnTo>
                  <a:lnTo>
                    <a:pt x="222628" y="897960"/>
                  </a:lnTo>
                  <a:lnTo>
                    <a:pt x="221186" y="899594"/>
                  </a:lnTo>
                  <a:lnTo>
                    <a:pt x="216375" y="892779"/>
                  </a:lnTo>
                  <a:lnTo>
                    <a:pt x="214934" y="894413"/>
                  </a:lnTo>
                  <a:lnTo>
                    <a:pt x="210123" y="887597"/>
                  </a:lnTo>
                  <a:lnTo>
                    <a:pt x="208682" y="889231"/>
                  </a:lnTo>
                  <a:lnTo>
                    <a:pt x="203871" y="882415"/>
                  </a:lnTo>
                  <a:lnTo>
                    <a:pt x="202430" y="884049"/>
                  </a:lnTo>
                  <a:lnTo>
                    <a:pt x="197619" y="877233"/>
                  </a:lnTo>
                  <a:lnTo>
                    <a:pt x="196178" y="878867"/>
                  </a:lnTo>
                  <a:lnTo>
                    <a:pt x="191367" y="872051"/>
                  </a:lnTo>
                  <a:lnTo>
                    <a:pt x="189925" y="873685"/>
                  </a:lnTo>
                  <a:lnTo>
                    <a:pt x="185114" y="866869"/>
                  </a:lnTo>
                  <a:lnTo>
                    <a:pt x="183673" y="868503"/>
                  </a:lnTo>
                  <a:lnTo>
                    <a:pt x="178862" y="861687"/>
                  </a:lnTo>
                  <a:lnTo>
                    <a:pt x="177421" y="863321"/>
                  </a:lnTo>
                  <a:lnTo>
                    <a:pt x="172610" y="856505"/>
                  </a:lnTo>
                  <a:lnTo>
                    <a:pt x="171169" y="858139"/>
                  </a:lnTo>
                  <a:lnTo>
                    <a:pt x="166358" y="851323"/>
                  </a:lnTo>
                  <a:lnTo>
                    <a:pt x="164916" y="852957"/>
                  </a:lnTo>
                  <a:lnTo>
                    <a:pt x="160105" y="846142"/>
                  </a:lnTo>
                  <a:lnTo>
                    <a:pt x="158664" y="847776"/>
                  </a:lnTo>
                  <a:lnTo>
                    <a:pt x="153853" y="840960"/>
                  </a:lnTo>
                  <a:lnTo>
                    <a:pt x="152412" y="842594"/>
                  </a:lnTo>
                  <a:lnTo>
                    <a:pt x="147601" y="835778"/>
                  </a:lnTo>
                  <a:lnTo>
                    <a:pt x="146160" y="837412"/>
                  </a:lnTo>
                  <a:lnTo>
                    <a:pt x="141349" y="830596"/>
                  </a:lnTo>
                  <a:lnTo>
                    <a:pt x="139908" y="832230"/>
                  </a:lnTo>
                  <a:lnTo>
                    <a:pt x="135097" y="825414"/>
                  </a:lnTo>
                  <a:lnTo>
                    <a:pt x="133655" y="827048"/>
                  </a:lnTo>
                  <a:lnTo>
                    <a:pt x="128844" y="820232"/>
                  </a:lnTo>
                  <a:lnTo>
                    <a:pt x="127403" y="821866"/>
                  </a:lnTo>
                  <a:lnTo>
                    <a:pt x="122592" y="815050"/>
                  </a:lnTo>
                  <a:lnTo>
                    <a:pt x="121151" y="816684"/>
                  </a:lnTo>
                  <a:lnTo>
                    <a:pt x="116341" y="809869"/>
                  </a:lnTo>
                  <a:lnTo>
                    <a:pt x="114899" y="811503"/>
                  </a:lnTo>
                  <a:lnTo>
                    <a:pt x="110088" y="804686"/>
                  </a:lnTo>
                  <a:lnTo>
                    <a:pt x="108646" y="806321"/>
                  </a:lnTo>
                  <a:lnTo>
                    <a:pt x="103835" y="799505"/>
                  </a:lnTo>
                  <a:lnTo>
                    <a:pt x="102394" y="801139"/>
                  </a:lnTo>
                  <a:lnTo>
                    <a:pt x="45509" y="720551"/>
                  </a:lnTo>
                  <a:cubicBezTo>
                    <a:pt x="51770" y="711445"/>
                    <a:pt x="56788" y="702400"/>
                    <a:pt x="60561" y="693412"/>
                  </a:cubicBezTo>
                  <a:cubicBezTo>
                    <a:pt x="64332" y="684425"/>
                    <a:pt x="66269" y="673246"/>
                    <a:pt x="66367" y="659874"/>
                  </a:cubicBezTo>
                  <a:lnTo>
                    <a:pt x="66367" y="416834"/>
                  </a:lnTo>
                  <a:lnTo>
                    <a:pt x="62522" y="416834"/>
                  </a:lnTo>
                  <a:lnTo>
                    <a:pt x="62522" y="411653"/>
                  </a:lnTo>
                  <a:lnTo>
                    <a:pt x="56270" y="411653"/>
                  </a:lnTo>
                  <a:lnTo>
                    <a:pt x="56270" y="406471"/>
                  </a:lnTo>
                  <a:lnTo>
                    <a:pt x="50018" y="406471"/>
                  </a:lnTo>
                  <a:lnTo>
                    <a:pt x="50018" y="401289"/>
                  </a:lnTo>
                  <a:lnTo>
                    <a:pt x="43766" y="401289"/>
                  </a:lnTo>
                  <a:lnTo>
                    <a:pt x="43766" y="396107"/>
                  </a:lnTo>
                  <a:lnTo>
                    <a:pt x="37514" y="396107"/>
                  </a:lnTo>
                  <a:lnTo>
                    <a:pt x="37514" y="390925"/>
                  </a:lnTo>
                  <a:lnTo>
                    <a:pt x="31261" y="390925"/>
                  </a:lnTo>
                  <a:lnTo>
                    <a:pt x="31261" y="385743"/>
                  </a:lnTo>
                  <a:lnTo>
                    <a:pt x="25009" y="385743"/>
                  </a:lnTo>
                  <a:lnTo>
                    <a:pt x="25009" y="380561"/>
                  </a:lnTo>
                  <a:lnTo>
                    <a:pt x="18757" y="380561"/>
                  </a:lnTo>
                  <a:lnTo>
                    <a:pt x="18757" y="375380"/>
                  </a:lnTo>
                  <a:lnTo>
                    <a:pt x="12505" y="375380"/>
                  </a:lnTo>
                  <a:lnTo>
                    <a:pt x="12505" y="370198"/>
                  </a:lnTo>
                  <a:lnTo>
                    <a:pt x="6252" y="370198"/>
                  </a:lnTo>
                  <a:lnTo>
                    <a:pt x="6252" y="365016"/>
                  </a:lnTo>
                  <a:lnTo>
                    <a:pt x="0" y="365016"/>
                  </a:lnTo>
                  <a:lnTo>
                    <a:pt x="0" y="244609"/>
                  </a:lnTo>
                  <a:lnTo>
                    <a:pt x="145288" y="244609"/>
                  </a:lnTo>
                  <a:lnTo>
                    <a:pt x="142408" y="240134"/>
                  </a:lnTo>
                  <a:lnTo>
                    <a:pt x="140498" y="241698"/>
                  </a:lnTo>
                  <a:lnTo>
                    <a:pt x="136155" y="234952"/>
                  </a:lnTo>
                  <a:lnTo>
                    <a:pt x="134245" y="236516"/>
                  </a:lnTo>
                  <a:lnTo>
                    <a:pt x="129902" y="229770"/>
                  </a:lnTo>
                  <a:lnTo>
                    <a:pt x="127993" y="231334"/>
                  </a:lnTo>
                  <a:lnTo>
                    <a:pt x="21807" y="66367"/>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4800" dirty="0">
                <a:solidFill>
                  <a:schemeClr val="tx1">
                    <a:lumMod val="100000"/>
                  </a:schemeClr>
                </a:solidFill>
                <a:latin typeface="+mj-lt"/>
                <a:ea typeface="微软雅黑" panose="020B0503020204020204" pitchFamily="34" charset="-122"/>
                <a:cs typeface="阿里巴巴普惠体 B" panose="00020600040101010101" pitchFamily="18" charset="-122"/>
              </a:endParaRPr>
            </a:p>
          </p:txBody>
        </p:sp>
        <p:sp>
          <p:nvSpPr>
            <p:cNvPr id="10" name="文本框 9">
              <a:extLst>
                <a:ext uri="{FF2B5EF4-FFF2-40B4-BE49-F238E27FC236}">
                  <a16:creationId xmlns:a16="http://schemas.microsoft.com/office/drawing/2014/main" id="{579D6981-BEDA-429F-BCCD-651C80CD81AA}"/>
                </a:ext>
              </a:extLst>
            </p:cNvPr>
            <p:cNvSpPr txBox="1"/>
            <p:nvPr/>
          </p:nvSpPr>
          <p:spPr>
            <a:xfrm>
              <a:off x="3108075" y="4714058"/>
              <a:ext cx="1747692" cy="853284"/>
            </a:xfrm>
            <a:custGeom>
              <a:avLst/>
              <a:gdLst/>
              <a:ahLst/>
              <a:cxnLst/>
              <a:rect l="l" t="t" r="r" b="b"/>
              <a:pathLst>
                <a:path w="1123722" h="548640">
                  <a:moveTo>
                    <a:pt x="815874" y="287731"/>
                  </a:moveTo>
                  <a:lnTo>
                    <a:pt x="815874" y="315163"/>
                  </a:lnTo>
                  <a:lnTo>
                    <a:pt x="882320" y="315163"/>
                  </a:lnTo>
                  <a:lnTo>
                    <a:pt x="882320" y="287731"/>
                  </a:lnTo>
                  <a:close/>
                  <a:moveTo>
                    <a:pt x="215799" y="287731"/>
                  </a:moveTo>
                  <a:lnTo>
                    <a:pt x="215799" y="315163"/>
                  </a:lnTo>
                  <a:lnTo>
                    <a:pt x="282245" y="315163"/>
                  </a:lnTo>
                  <a:lnTo>
                    <a:pt x="282245" y="287731"/>
                  </a:lnTo>
                  <a:close/>
                  <a:moveTo>
                    <a:pt x="815874" y="202387"/>
                  </a:moveTo>
                  <a:lnTo>
                    <a:pt x="815874" y="224333"/>
                  </a:lnTo>
                  <a:lnTo>
                    <a:pt x="882320" y="224333"/>
                  </a:lnTo>
                  <a:lnTo>
                    <a:pt x="882320" y="202387"/>
                  </a:lnTo>
                  <a:close/>
                  <a:moveTo>
                    <a:pt x="215799" y="202387"/>
                  </a:moveTo>
                  <a:lnTo>
                    <a:pt x="215799" y="224333"/>
                  </a:lnTo>
                  <a:lnTo>
                    <a:pt x="282245" y="224333"/>
                  </a:lnTo>
                  <a:lnTo>
                    <a:pt x="282245" y="202387"/>
                  </a:lnTo>
                  <a:close/>
                  <a:moveTo>
                    <a:pt x="815874" y="112776"/>
                  </a:moveTo>
                  <a:lnTo>
                    <a:pt x="815874" y="139598"/>
                  </a:lnTo>
                  <a:lnTo>
                    <a:pt x="882320" y="139598"/>
                  </a:lnTo>
                  <a:lnTo>
                    <a:pt x="882320" y="112776"/>
                  </a:lnTo>
                  <a:close/>
                  <a:moveTo>
                    <a:pt x="215799" y="112776"/>
                  </a:moveTo>
                  <a:lnTo>
                    <a:pt x="215799" y="139598"/>
                  </a:lnTo>
                  <a:lnTo>
                    <a:pt x="282245" y="139598"/>
                  </a:lnTo>
                  <a:lnTo>
                    <a:pt x="282245" y="112776"/>
                  </a:lnTo>
                  <a:close/>
                  <a:moveTo>
                    <a:pt x="1028015" y="7315"/>
                  </a:moveTo>
                  <a:lnTo>
                    <a:pt x="1091413" y="9754"/>
                  </a:lnTo>
                  <a:lnTo>
                    <a:pt x="1091413" y="119482"/>
                  </a:lnTo>
                  <a:lnTo>
                    <a:pt x="1123722" y="119482"/>
                  </a:lnTo>
                  <a:lnTo>
                    <a:pt x="1123722" y="193853"/>
                  </a:lnTo>
                  <a:lnTo>
                    <a:pt x="1091413" y="193853"/>
                  </a:lnTo>
                  <a:lnTo>
                    <a:pt x="1091413" y="471830"/>
                  </a:lnTo>
                  <a:cubicBezTo>
                    <a:pt x="1091705" y="498069"/>
                    <a:pt x="1087006" y="516458"/>
                    <a:pt x="1077316" y="526999"/>
                  </a:cubicBezTo>
                  <a:cubicBezTo>
                    <a:pt x="1067626" y="537540"/>
                    <a:pt x="1051192" y="543738"/>
                    <a:pt x="1028015" y="545592"/>
                  </a:cubicBezTo>
                  <a:lnTo>
                    <a:pt x="995096" y="548640"/>
                  </a:lnTo>
                  <a:lnTo>
                    <a:pt x="971931" y="476707"/>
                  </a:lnTo>
                  <a:lnTo>
                    <a:pt x="1000583" y="473659"/>
                  </a:lnTo>
                  <a:cubicBezTo>
                    <a:pt x="1012127" y="472580"/>
                    <a:pt x="1019671" y="469710"/>
                    <a:pt x="1023214" y="465049"/>
                  </a:cubicBezTo>
                  <a:cubicBezTo>
                    <a:pt x="1026757" y="460388"/>
                    <a:pt x="1028357" y="453098"/>
                    <a:pt x="1028015" y="443179"/>
                  </a:cubicBezTo>
                  <a:lnTo>
                    <a:pt x="1028015" y="356616"/>
                  </a:lnTo>
                  <a:lnTo>
                    <a:pt x="987171" y="382219"/>
                  </a:lnTo>
                  <a:cubicBezTo>
                    <a:pt x="981139" y="366065"/>
                    <a:pt x="974001" y="346558"/>
                    <a:pt x="965759" y="323698"/>
                  </a:cubicBezTo>
                  <a:cubicBezTo>
                    <a:pt x="957517" y="300838"/>
                    <a:pt x="949617" y="280111"/>
                    <a:pt x="942061" y="261518"/>
                  </a:cubicBezTo>
                  <a:lnTo>
                    <a:pt x="942061" y="477317"/>
                  </a:lnTo>
                  <a:cubicBezTo>
                    <a:pt x="942125" y="503682"/>
                    <a:pt x="937425" y="521360"/>
                    <a:pt x="927964" y="530352"/>
                  </a:cubicBezTo>
                  <a:cubicBezTo>
                    <a:pt x="918503" y="539344"/>
                    <a:pt x="903897" y="544220"/>
                    <a:pt x="884149" y="544982"/>
                  </a:cubicBezTo>
                  <a:lnTo>
                    <a:pt x="851231" y="548030"/>
                  </a:lnTo>
                  <a:lnTo>
                    <a:pt x="829895" y="481584"/>
                  </a:lnTo>
                  <a:lnTo>
                    <a:pt x="853059" y="479146"/>
                  </a:lnTo>
                  <a:cubicBezTo>
                    <a:pt x="864147" y="477825"/>
                    <a:pt x="871843" y="475132"/>
                    <a:pt x="876148" y="471068"/>
                  </a:cubicBezTo>
                  <a:cubicBezTo>
                    <a:pt x="880453" y="467004"/>
                    <a:pt x="882511" y="460350"/>
                    <a:pt x="882320" y="451104"/>
                  </a:cubicBezTo>
                  <a:lnTo>
                    <a:pt x="882320" y="397459"/>
                  </a:lnTo>
                  <a:cubicBezTo>
                    <a:pt x="866699" y="423342"/>
                    <a:pt x="847802" y="449148"/>
                    <a:pt x="825627" y="474878"/>
                  </a:cubicBezTo>
                  <a:cubicBezTo>
                    <a:pt x="803453" y="500609"/>
                    <a:pt x="778460" y="524586"/>
                    <a:pt x="750647" y="546811"/>
                  </a:cubicBezTo>
                  <a:lnTo>
                    <a:pt x="709803" y="488899"/>
                  </a:lnTo>
                  <a:cubicBezTo>
                    <a:pt x="731863" y="474383"/>
                    <a:pt x="752056" y="458000"/>
                    <a:pt x="770382" y="439750"/>
                  </a:cubicBezTo>
                  <a:cubicBezTo>
                    <a:pt x="788709" y="421500"/>
                    <a:pt x="804482" y="402527"/>
                    <a:pt x="817703" y="382829"/>
                  </a:cubicBezTo>
                  <a:lnTo>
                    <a:pt x="742112" y="382829"/>
                  </a:lnTo>
                  <a:lnTo>
                    <a:pt x="756133" y="427939"/>
                  </a:lnTo>
                  <a:cubicBezTo>
                    <a:pt x="747929" y="435331"/>
                    <a:pt x="737210" y="445389"/>
                    <a:pt x="723977" y="458114"/>
                  </a:cubicBezTo>
                  <a:cubicBezTo>
                    <a:pt x="710743" y="470840"/>
                    <a:pt x="698500" y="482117"/>
                    <a:pt x="687248" y="491947"/>
                  </a:cubicBezTo>
                  <a:cubicBezTo>
                    <a:pt x="683311" y="495884"/>
                    <a:pt x="679603" y="499745"/>
                    <a:pt x="676123" y="503530"/>
                  </a:cubicBezTo>
                  <a:cubicBezTo>
                    <a:pt x="672643" y="507314"/>
                    <a:pt x="669240" y="511175"/>
                    <a:pt x="665912" y="515112"/>
                  </a:cubicBezTo>
                  <a:lnTo>
                    <a:pt x="629336" y="463296"/>
                  </a:lnTo>
                  <a:cubicBezTo>
                    <a:pt x="633362" y="457441"/>
                    <a:pt x="636588" y="451625"/>
                    <a:pt x="639014" y="445846"/>
                  </a:cubicBezTo>
                  <a:cubicBezTo>
                    <a:pt x="641439" y="440068"/>
                    <a:pt x="642684" y="432880"/>
                    <a:pt x="642747" y="424282"/>
                  </a:cubicBezTo>
                  <a:lnTo>
                    <a:pt x="642747" y="234696"/>
                  </a:lnTo>
                  <a:lnTo>
                    <a:pt x="600075" y="234696"/>
                  </a:lnTo>
                  <a:lnTo>
                    <a:pt x="600075" y="157277"/>
                  </a:lnTo>
                  <a:lnTo>
                    <a:pt x="706146" y="157277"/>
                  </a:lnTo>
                  <a:lnTo>
                    <a:pt x="706146" y="394411"/>
                  </a:lnTo>
                  <a:lnTo>
                    <a:pt x="730530" y="371246"/>
                  </a:lnTo>
                  <a:lnTo>
                    <a:pt x="730530" y="315163"/>
                  </a:lnTo>
                  <a:lnTo>
                    <a:pt x="753085" y="315163"/>
                  </a:lnTo>
                  <a:lnTo>
                    <a:pt x="753085" y="51206"/>
                  </a:lnTo>
                  <a:lnTo>
                    <a:pt x="809168" y="51206"/>
                  </a:lnTo>
                  <a:lnTo>
                    <a:pt x="820141" y="7925"/>
                  </a:lnTo>
                  <a:lnTo>
                    <a:pt x="889635" y="10363"/>
                  </a:lnTo>
                  <a:lnTo>
                    <a:pt x="876834" y="51206"/>
                  </a:lnTo>
                  <a:lnTo>
                    <a:pt x="942061" y="51206"/>
                  </a:lnTo>
                  <a:lnTo>
                    <a:pt x="942061" y="235915"/>
                  </a:lnTo>
                  <a:lnTo>
                    <a:pt x="987171" y="216408"/>
                  </a:lnTo>
                  <a:cubicBezTo>
                    <a:pt x="992340" y="225641"/>
                    <a:pt x="998766" y="239332"/>
                    <a:pt x="1006450" y="257480"/>
                  </a:cubicBezTo>
                  <a:cubicBezTo>
                    <a:pt x="1014134" y="275628"/>
                    <a:pt x="1021322" y="294043"/>
                    <a:pt x="1028015" y="312725"/>
                  </a:cubicBezTo>
                  <a:lnTo>
                    <a:pt x="1028015" y="193853"/>
                  </a:lnTo>
                  <a:lnTo>
                    <a:pt x="956082" y="193853"/>
                  </a:lnTo>
                  <a:lnTo>
                    <a:pt x="956082" y="119482"/>
                  </a:lnTo>
                  <a:lnTo>
                    <a:pt x="1028015" y="119482"/>
                  </a:lnTo>
                  <a:close/>
                  <a:moveTo>
                    <a:pt x="427940" y="7315"/>
                  </a:moveTo>
                  <a:lnTo>
                    <a:pt x="491338" y="9754"/>
                  </a:lnTo>
                  <a:lnTo>
                    <a:pt x="491338" y="119482"/>
                  </a:lnTo>
                  <a:lnTo>
                    <a:pt x="523647" y="119482"/>
                  </a:lnTo>
                  <a:lnTo>
                    <a:pt x="523647" y="193853"/>
                  </a:lnTo>
                  <a:lnTo>
                    <a:pt x="491338" y="193853"/>
                  </a:lnTo>
                  <a:lnTo>
                    <a:pt x="491338" y="471830"/>
                  </a:lnTo>
                  <a:cubicBezTo>
                    <a:pt x="491630" y="498069"/>
                    <a:pt x="486931" y="516458"/>
                    <a:pt x="477241" y="526999"/>
                  </a:cubicBezTo>
                  <a:cubicBezTo>
                    <a:pt x="467551" y="537540"/>
                    <a:pt x="451117" y="543738"/>
                    <a:pt x="427940" y="545592"/>
                  </a:cubicBezTo>
                  <a:lnTo>
                    <a:pt x="395021" y="548640"/>
                  </a:lnTo>
                  <a:lnTo>
                    <a:pt x="371856" y="476707"/>
                  </a:lnTo>
                  <a:lnTo>
                    <a:pt x="400508" y="473659"/>
                  </a:lnTo>
                  <a:cubicBezTo>
                    <a:pt x="412052" y="472580"/>
                    <a:pt x="419596" y="469710"/>
                    <a:pt x="423139" y="465049"/>
                  </a:cubicBezTo>
                  <a:cubicBezTo>
                    <a:pt x="426682" y="460388"/>
                    <a:pt x="428283" y="453098"/>
                    <a:pt x="427940" y="443179"/>
                  </a:cubicBezTo>
                  <a:lnTo>
                    <a:pt x="427940" y="356616"/>
                  </a:lnTo>
                  <a:lnTo>
                    <a:pt x="387096" y="382219"/>
                  </a:lnTo>
                  <a:cubicBezTo>
                    <a:pt x="381064" y="366065"/>
                    <a:pt x="373927" y="346558"/>
                    <a:pt x="365684" y="323698"/>
                  </a:cubicBezTo>
                  <a:cubicBezTo>
                    <a:pt x="357442" y="300838"/>
                    <a:pt x="349543" y="280111"/>
                    <a:pt x="341986" y="261518"/>
                  </a:cubicBezTo>
                  <a:lnTo>
                    <a:pt x="341986" y="477317"/>
                  </a:lnTo>
                  <a:cubicBezTo>
                    <a:pt x="342050" y="503682"/>
                    <a:pt x="337351" y="521360"/>
                    <a:pt x="327889" y="530352"/>
                  </a:cubicBezTo>
                  <a:cubicBezTo>
                    <a:pt x="318428" y="539344"/>
                    <a:pt x="303823" y="544220"/>
                    <a:pt x="284074" y="544982"/>
                  </a:cubicBezTo>
                  <a:lnTo>
                    <a:pt x="251156" y="548030"/>
                  </a:lnTo>
                  <a:lnTo>
                    <a:pt x="229820" y="481584"/>
                  </a:lnTo>
                  <a:lnTo>
                    <a:pt x="252984" y="479146"/>
                  </a:lnTo>
                  <a:cubicBezTo>
                    <a:pt x="264072" y="477825"/>
                    <a:pt x="271768" y="475132"/>
                    <a:pt x="276073" y="471068"/>
                  </a:cubicBezTo>
                  <a:cubicBezTo>
                    <a:pt x="280378" y="467004"/>
                    <a:pt x="282436" y="460350"/>
                    <a:pt x="282245" y="451104"/>
                  </a:cubicBezTo>
                  <a:lnTo>
                    <a:pt x="282245" y="397459"/>
                  </a:lnTo>
                  <a:cubicBezTo>
                    <a:pt x="266624" y="423342"/>
                    <a:pt x="247727" y="449148"/>
                    <a:pt x="225552" y="474878"/>
                  </a:cubicBezTo>
                  <a:cubicBezTo>
                    <a:pt x="203378" y="500609"/>
                    <a:pt x="178385" y="524586"/>
                    <a:pt x="150572" y="546811"/>
                  </a:cubicBezTo>
                  <a:lnTo>
                    <a:pt x="109728" y="488899"/>
                  </a:lnTo>
                  <a:cubicBezTo>
                    <a:pt x="131788" y="474383"/>
                    <a:pt x="151981" y="458000"/>
                    <a:pt x="170307" y="439750"/>
                  </a:cubicBezTo>
                  <a:cubicBezTo>
                    <a:pt x="188634" y="421500"/>
                    <a:pt x="204407" y="402527"/>
                    <a:pt x="217628" y="382829"/>
                  </a:cubicBezTo>
                  <a:lnTo>
                    <a:pt x="142037" y="382829"/>
                  </a:lnTo>
                  <a:lnTo>
                    <a:pt x="156058" y="427939"/>
                  </a:lnTo>
                  <a:cubicBezTo>
                    <a:pt x="147854" y="435331"/>
                    <a:pt x="137135" y="445389"/>
                    <a:pt x="123902" y="458114"/>
                  </a:cubicBezTo>
                  <a:cubicBezTo>
                    <a:pt x="110668" y="470840"/>
                    <a:pt x="98425" y="482117"/>
                    <a:pt x="87173" y="491947"/>
                  </a:cubicBezTo>
                  <a:cubicBezTo>
                    <a:pt x="83236" y="495884"/>
                    <a:pt x="79528" y="499745"/>
                    <a:pt x="76048" y="503530"/>
                  </a:cubicBezTo>
                  <a:cubicBezTo>
                    <a:pt x="72568" y="507314"/>
                    <a:pt x="69165" y="511175"/>
                    <a:pt x="65837" y="515112"/>
                  </a:cubicBezTo>
                  <a:lnTo>
                    <a:pt x="29261" y="463296"/>
                  </a:lnTo>
                  <a:cubicBezTo>
                    <a:pt x="33287" y="457441"/>
                    <a:pt x="36513" y="451625"/>
                    <a:pt x="38939" y="445846"/>
                  </a:cubicBezTo>
                  <a:cubicBezTo>
                    <a:pt x="41364" y="440068"/>
                    <a:pt x="42609" y="432880"/>
                    <a:pt x="42672" y="424282"/>
                  </a:cubicBezTo>
                  <a:lnTo>
                    <a:pt x="42672" y="234696"/>
                  </a:lnTo>
                  <a:lnTo>
                    <a:pt x="0" y="234696"/>
                  </a:lnTo>
                  <a:lnTo>
                    <a:pt x="0" y="157277"/>
                  </a:lnTo>
                  <a:lnTo>
                    <a:pt x="106071" y="157277"/>
                  </a:lnTo>
                  <a:lnTo>
                    <a:pt x="106071" y="394411"/>
                  </a:lnTo>
                  <a:lnTo>
                    <a:pt x="130455" y="371246"/>
                  </a:lnTo>
                  <a:lnTo>
                    <a:pt x="130455" y="315163"/>
                  </a:lnTo>
                  <a:lnTo>
                    <a:pt x="153010" y="315163"/>
                  </a:lnTo>
                  <a:lnTo>
                    <a:pt x="153010" y="51206"/>
                  </a:lnTo>
                  <a:lnTo>
                    <a:pt x="209093" y="51206"/>
                  </a:lnTo>
                  <a:lnTo>
                    <a:pt x="220066" y="7925"/>
                  </a:lnTo>
                  <a:lnTo>
                    <a:pt x="289560" y="10363"/>
                  </a:lnTo>
                  <a:lnTo>
                    <a:pt x="276759" y="51206"/>
                  </a:lnTo>
                  <a:lnTo>
                    <a:pt x="341986" y="51206"/>
                  </a:lnTo>
                  <a:lnTo>
                    <a:pt x="341986" y="235915"/>
                  </a:lnTo>
                  <a:lnTo>
                    <a:pt x="387096" y="216408"/>
                  </a:lnTo>
                  <a:cubicBezTo>
                    <a:pt x="392265" y="225641"/>
                    <a:pt x="398692" y="239332"/>
                    <a:pt x="406375" y="257480"/>
                  </a:cubicBezTo>
                  <a:cubicBezTo>
                    <a:pt x="414059" y="275628"/>
                    <a:pt x="421247" y="294043"/>
                    <a:pt x="427940" y="312725"/>
                  </a:cubicBezTo>
                  <a:lnTo>
                    <a:pt x="427940" y="193853"/>
                  </a:lnTo>
                  <a:lnTo>
                    <a:pt x="356007" y="193853"/>
                  </a:lnTo>
                  <a:lnTo>
                    <a:pt x="356007" y="119482"/>
                  </a:lnTo>
                  <a:lnTo>
                    <a:pt x="427940" y="119482"/>
                  </a:lnTo>
                  <a:close/>
                  <a:moveTo>
                    <a:pt x="668960" y="0"/>
                  </a:moveTo>
                  <a:lnTo>
                    <a:pt x="739674" y="101803"/>
                  </a:lnTo>
                  <a:lnTo>
                    <a:pt x="682371" y="148742"/>
                  </a:lnTo>
                  <a:lnTo>
                    <a:pt x="614096" y="42672"/>
                  </a:lnTo>
                  <a:close/>
                  <a:moveTo>
                    <a:pt x="68885" y="0"/>
                  </a:moveTo>
                  <a:lnTo>
                    <a:pt x="139599" y="101803"/>
                  </a:lnTo>
                  <a:lnTo>
                    <a:pt x="82296" y="148742"/>
                  </a:lnTo>
                  <a:lnTo>
                    <a:pt x="14021" y="42672"/>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4800" dirty="0">
                <a:latin typeface="+mj-lt"/>
                <a:ea typeface="微软雅黑" panose="020B0503020204020204" pitchFamily="34" charset="-122"/>
                <a:cs typeface="阿里巴巴普惠体 B" panose="00020600040101010101" pitchFamily="18" charset="-122"/>
              </a:endParaRPr>
            </a:p>
          </p:txBody>
        </p:sp>
      </p:grpSp>
      <p:sp>
        <p:nvSpPr>
          <p:cNvPr id="15" name="矩形: 圆角 14">
            <a:extLst>
              <a:ext uri="{FF2B5EF4-FFF2-40B4-BE49-F238E27FC236}">
                <a16:creationId xmlns:a16="http://schemas.microsoft.com/office/drawing/2014/main" id="{AE0CBBF9-47C7-43AC-9ED5-80FA36FB8097}"/>
              </a:ext>
            </a:extLst>
          </p:cNvPr>
          <p:cNvSpPr>
            <a:spLocks/>
          </p:cNvSpPr>
          <p:nvPr userDrawn="1"/>
        </p:nvSpPr>
        <p:spPr>
          <a:xfrm>
            <a:off x="4233333" y="2320479"/>
            <a:ext cx="3725334" cy="1888066"/>
          </a:xfrm>
          <a:prstGeom prst="roundRect">
            <a:avLst>
              <a:gd name="adj" fmla="val 16692"/>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j-lt"/>
              <a:ea typeface="微软雅黑" panose="020B0503020204020204" pitchFamily="34" charset="-122"/>
              <a:cs typeface="阿里巴巴普惠体" panose="00020600040101010101" pitchFamily="18" charset="-122"/>
            </a:endParaRPr>
          </a:p>
        </p:txBody>
      </p:sp>
      <p:sp>
        <p:nvSpPr>
          <p:cNvPr id="18" name="矩形 17">
            <a:extLst>
              <a:ext uri="{FF2B5EF4-FFF2-40B4-BE49-F238E27FC236}">
                <a16:creationId xmlns:a16="http://schemas.microsoft.com/office/drawing/2014/main" id="{F2558024-9CD3-4FD2-AC31-BF8F09199578}"/>
              </a:ext>
            </a:extLst>
          </p:cNvPr>
          <p:cNvSpPr/>
          <p:nvPr userDrawn="1"/>
        </p:nvSpPr>
        <p:spPr>
          <a:xfrm>
            <a:off x="4257979" y="5334874"/>
            <a:ext cx="3676043" cy="307777"/>
          </a:xfrm>
          <a:prstGeom prst="rect">
            <a:avLst/>
          </a:prstGeom>
        </p:spPr>
        <p:txBody>
          <a:bodyPr wrap="square">
            <a:spAutoFit/>
          </a:bodyPr>
          <a:lstStyle/>
          <a:p>
            <a:pPr lvl="0" algn="dist"/>
            <a:r>
              <a:rPr lang="zh-CN" altLang="en-US" sz="1400" dirty="0">
                <a:solidFill>
                  <a:schemeClr val="tx1"/>
                </a:solidFill>
                <a:latin typeface="+mj-lt"/>
                <a:ea typeface="+mn-ea"/>
                <a:cs typeface="阿里巴巴普惠体" panose="00020600040101010101" pitchFamily="18" charset="-122"/>
              </a:rPr>
              <a:t>明德</a:t>
            </a:r>
            <a:r>
              <a:rPr lang="en-US" altLang="zh-CN" sz="1400" dirty="0">
                <a:solidFill>
                  <a:schemeClr val="tx1"/>
                </a:solidFill>
                <a:latin typeface="+mj-lt"/>
                <a:ea typeface="+mn-ea"/>
                <a:cs typeface="阿里巴巴普惠体" panose="00020600040101010101" pitchFamily="18" charset="-122"/>
              </a:rPr>
              <a:t>|</a:t>
            </a:r>
            <a:r>
              <a:rPr lang="zh-CN" altLang="en-US" sz="1400" dirty="0">
                <a:solidFill>
                  <a:schemeClr val="tx1"/>
                </a:solidFill>
                <a:latin typeface="+mj-lt"/>
                <a:ea typeface="+mn-ea"/>
                <a:cs typeface="阿里巴巴普惠体" panose="00020600040101010101" pitchFamily="18" charset="-122"/>
              </a:rPr>
              <a:t>厚学</a:t>
            </a:r>
            <a:r>
              <a:rPr lang="en-US" altLang="zh-CN" sz="1400" dirty="0">
                <a:solidFill>
                  <a:schemeClr val="tx1"/>
                </a:solidFill>
                <a:latin typeface="+mj-lt"/>
                <a:ea typeface="+mn-ea"/>
                <a:cs typeface="阿里巴巴普惠体" panose="00020600040101010101" pitchFamily="18" charset="-122"/>
              </a:rPr>
              <a:t>|</a:t>
            </a:r>
            <a:r>
              <a:rPr lang="zh-CN" altLang="en-US" sz="1400" dirty="0">
                <a:solidFill>
                  <a:schemeClr val="tx1"/>
                </a:solidFill>
                <a:latin typeface="+mj-lt"/>
                <a:ea typeface="+mn-ea"/>
                <a:cs typeface="阿里巴巴普惠体" panose="00020600040101010101" pitchFamily="18" charset="-122"/>
              </a:rPr>
              <a:t>求是</a:t>
            </a:r>
            <a:r>
              <a:rPr lang="en-US" altLang="zh-CN" sz="1400" dirty="0">
                <a:solidFill>
                  <a:schemeClr val="tx1"/>
                </a:solidFill>
                <a:latin typeface="+mj-lt"/>
                <a:ea typeface="+mn-ea"/>
                <a:cs typeface="阿里巴巴普惠体" panose="00020600040101010101" pitchFamily="18" charset="-122"/>
              </a:rPr>
              <a:t>|</a:t>
            </a:r>
            <a:r>
              <a:rPr lang="zh-CN" altLang="en-US" sz="1400" dirty="0">
                <a:solidFill>
                  <a:schemeClr val="tx1"/>
                </a:solidFill>
                <a:latin typeface="+mj-lt"/>
                <a:ea typeface="+mn-ea"/>
                <a:cs typeface="阿里巴巴普惠体" panose="00020600040101010101" pitchFamily="18" charset="-122"/>
              </a:rPr>
              <a:t>创新</a:t>
            </a:r>
            <a:endParaRPr lang="en-US" altLang="zh-CN" sz="1400" dirty="0">
              <a:solidFill>
                <a:schemeClr val="tx1"/>
              </a:solidFill>
              <a:latin typeface="+mj-lt"/>
              <a:ea typeface="+mn-ea"/>
              <a:cs typeface="阿里巴巴普惠体" panose="00020600040101010101" pitchFamily="18" charset="-122"/>
            </a:endParaRPr>
          </a:p>
        </p:txBody>
      </p:sp>
    </p:spTree>
    <p:extLst>
      <p:ext uri="{BB962C8B-B14F-4D97-AF65-F5344CB8AC3E}">
        <p14:creationId xmlns:p14="http://schemas.microsoft.com/office/powerpoint/2010/main" val="1606544365"/>
      </p:ext>
    </p:extLst>
  </p:cSld>
  <p:clrMapOvr>
    <a:overrideClrMapping bg1="lt1" tx1="dk1" bg2="lt2" tx2="dk2" accent1="accent1" accent2="accent2" accent3="accent3" accent4="accent4" accent5="accent5" accent6="accent6" hlink="hlink" folHlink="folHlink"/>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白底">
    <p:spTree>
      <p:nvGrpSpPr>
        <p:cNvPr id="1" name=""/>
        <p:cNvGrpSpPr/>
        <p:nvPr/>
      </p:nvGrpSpPr>
      <p:grpSpPr>
        <a:xfrm>
          <a:off x="0" y="0"/>
          <a:ext cx="0" cy="0"/>
          <a:chOff x="0" y="0"/>
          <a:chExt cx="0" cy="0"/>
        </a:xfrm>
      </p:grpSpPr>
    </p:spTree>
    <p:extLst>
      <p:ext uri="{BB962C8B-B14F-4D97-AF65-F5344CB8AC3E}">
        <p14:creationId xmlns:p14="http://schemas.microsoft.com/office/powerpoint/2010/main" val="78762613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Content_3Column_Red">
    <p:bg>
      <p:bgPr>
        <a:solidFill>
          <a:schemeClr val="bg1"/>
        </a:solidFill>
        <a:effectLst/>
      </p:bgPr>
    </p:bg>
    <p:spTree>
      <p:nvGrpSpPr>
        <p:cNvPr id="1" name=""/>
        <p:cNvGrpSpPr/>
        <p:nvPr/>
      </p:nvGrpSpPr>
      <p:grpSpPr>
        <a:xfrm>
          <a:off x="0" y="0"/>
          <a:ext cx="0" cy="0"/>
          <a:chOff x="0" y="0"/>
          <a:chExt cx="0" cy="0"/>
        </a:xfrm>
      </p:grpSpPr>
      <p:pic>
        <p:nvPicPr>
          <p:cNvPr id="4" name="图片 3" descr="形状&#10;&#10;描述已自动生成">
            <a:extLst>
              <a:ext uri="{FF2B5EF4-FFF2-40B4-BE49-F238E27FC236}">
                <a16:creationId xmlns:a16="http://schemas.microsoft.com/office/drawing/2014/main" id="{2B6B1E38-92E7-264B-8E89-41E6E84A3B2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文本占位符 2">
            <a:extLst>
              <a:ext uri="{FF2B5EF4-FFF2-40B4-BE49-F238E27FC236}">
                <a16:creationId xmlns:a16="http://schemas.microsoft.com/office/drawing/2014/main" id="{8FD8A64B-6AD0-3A41-814C-1B63096892A1}"/>
              </a:ext>
            </a:extLst>
          </p:cNvPr>
          <p:cNvSpPr>
            <a:spLocks noGrp="1"/>
          </p:cNvSpPr>
          <p:nvPr>
            <p:ph type="body" sz="quarter" idx="11" hasCustomPrompt="1"/>
          </p:nvPr>
        </p:nvSpPr>
        <p:spPr>
          <a:xfrm>
            <a:off x="440603" y="182445"/>
            <a:ext cx="1657138"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9" name="文本占位符 2">
            <a:extLst>
              <a:ext uri="{FF2B5EF4-FFF2-40B4-BE49-F238E27FC236}">
                <a16:creationId xmlns:a16="http://schemas.microsoft.com/office/drawing/2014/main" id="{54EE1A10-8007-A34C-90EC-12BF9C0AED67}"/>
              </a:ext>
            </a:extLst>
          </p:cNvPr>
          <p:cNvSpPr>
            <a:spLocks noGrp="1"/>
          </p:cNvSpPr>
          <p:nvPr>
            <p:ph type="body" sz="quarter" idx="13" hasCustomPrompt="1"/>
          </p:nvPr>
        </p:nvSpPr>
        <p:spPr>
          <a:xfrm>
            <a:off x="4153012" y="759876"/>
            <a:ext cx="7074345" cy="5399189"/>
          </a:xfrm>
          <a:prstGeom prst="rect">
            <a:avLst/>
          </a:prstGeom>
        </p:spPr>
        <p:txBody>
          <a:bodyPr/>
          <a:lstStyle>
            <a:lvl1pPr marL="0" indent="0">
              <a:lnSpc>
                <a:spcPct val="150000"/>
              </a:lnSpc>
              <a:buNone/>
              <a:defRPr sz="1200" b="0" i="0" baseline="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lvl="0"/>
            <a:r>
              <a:rPr kumimoji="1" lang="en-US" altLang="zh-CN" dirty="0" err="1"/>
              <a:t>OfficePLUS</a:t>
            </a:r>
            <a:endParaRPr kumimoji="1" lang="zh-CN" altLang="en-US" dirty="0"/>
          </a:p>
        </p:txBody>
      </p:sp>
      <p:sp>
        <p:nvSpPr>
          <p:cNvPr id="10" name="文本占位符 2">
            <a:extLst>
              <a:ext uri="{FF2B5EF4-FFF2-40B4-BE49-F238E27FC236}">
                <a16:creationId xmlns:a16="http://schemas.microsoft.com/office/drawing/2014/main" id="{FCC17F7B-0108-144F-8488-1E2862B90648}"/>
              </a:ext>
            </a:extLst>
          </p:cNvPr>
          <p:cNvSpPr>
            <a:spLocks noGrp="1"/>
          </p:cNvSpPr>
          <p:nvPr>
            <p:ph type="body" sz="quarter" idx="14" hasCustomPrompt="1"/>
          </p:nvPr>
        </p:nvSpPr>
        <p:spPr>
          <a:xfrm>
            <a:off x="4153012" y="182445"/>
            <a:ext cx="2259871"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1" name="文本占位符 2">
            <a:extLst>
              <a:ext uri="{FF2B5EF4-FFF2-40B4-BE49-F238E27FC236}">
                <a16:creationId xmlns:a16="http://schemas.microsoft.com/office/drawing/2014/main" id="{30BB9E0B-0189-FE49-A78C-FE753F2AA793}"/>
              </a:ext>
            </a:extLst>
          </p:cNvPr>
          <p:cNvSpPr>
            <a:spLocks noGrp="1"/>
          </p:cNvSpPr>
          <p:nvPr>
            <p:ph type="body" sz="quarter" idx="10" hasCustomPrompt="1"/>
          </p:nvPr>
        </p:nvSpPr>
        <p:spPr>
          <a:xfrm>
            <a:off x="440603" y="759873"/>
            <a:ext cx="1657138" cy="440267"/>
          </a:xfrm>
          <a:prstGeom prst="rect">
            <a:avLst/>
          </a:prstGeo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1867" b="0" i="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zh-CN" dirty="0" err="1"/>
              <a:t>OfficePLUS</a:t>
            </a:r>
            <a:endParaRPr kumimoji="1" lang="zh-CN" altLang="en-US" dirty="0"/>
          </a:p>
        </p:txBody>
      </p:sp>
      <p:sp>
        <p:nvSpPr>
          <p:cNvPr id="6" name="文本占位符 2">
            <a:extLst>
              <a:ext uri="{FF2B5EF4-FFF2-40B4-BE49-F238E27FC236}">
                <a16:creationId xmlns:a16="http://schemas.microsoft.com/office/drawing/2014/main" id="{0794DEC1-0DDB-5444-9DA7-6EDC75F3C898}"/>
              </a:ext>
            </a:extLst>
          </p:cNvPr>
          <p:cNvSpPr>
            <a:spLocks noGrp="1"/>
          </p:cNvSpPr>
          <p:nvPr>
            <p:ph type="body" sz="quarter" idx="15" hasCustomPrompt="1"/>
          </p:nvPr>
        </p:nvSpPr>
        <p:spPr>
          <a:xfrm>
            <a:off x="440603" y="1490309"/>
            <a:ext cx="1657138" cy="4607818"/>
          </a:xfrm>
          <a:prstGeom prst="rect">
            <a:avLst/>
          </a:prstGeom>
        </p:spPr>
        <p:txBody>
          <a:bodyPr/>
          <a:lstStyle>
            <a:lvl1pPr marL="0" indent="0">
              <a:lnSpc>
                <a:spcPct val="15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8" name="文本占位符 2">
            <a:extLst>
              <a:ext uri="{FF2B5EF4-FFF2-40B4-BE49-F238E27FC236}">
                <a16:creationId xmlns:a16="http://schemas.microsoft.com/office/drawing/2014/main" id="{2E329B3E-8E5D-6C4F-8355-071113D7373A}"/>
              </a:ext>
            </a:extLst>
          </p:cNvPr>
          <p:cNvSpPr>
            <a:spLocks noGrp="1"/>
          </p:cNvSpPr>
          <p:nvPr>
            <p:ph type="body" sz="quarter" idx="16" hasCustomPrompt="1"/>
          </p:nvPr>
        </p:nvSpPr>
        <p:spPr>
          <a:xfrm>
            <a:off x="2377999" y="182445"/>
            <a:ext cx="1494754" cy="287259"/>
          </a:xfrm>
          <a:prstGeom prst="rect">
            <a:avLst/>
          </a:prstGeom>
        </p:spPr>
        <p:txBody>
          <a:bodyPr/>
          <a:lstStyle>
            <a:lvl1pPr marL="0" indent="0">
              <a:lnSpc>
                <a:spcPct val="100000"/>
              </a:lnSpc>
              <a:buNone/>
              <a:defRPr sz="1100" b="0" i="0" baseline="0">
                <a:solidFill>
                  <a:schemeClr val="bg1"/>
                </a:solidFill>
                <a:latin typeface="微软雅黑" panose="020B0503020204020204" pitchFamily="34" charset="-122"/>
                <a:ea typeface="微软雅黑"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4" name="文本占位符 2">
            <a:extLst>
              <a:ext uri="{FF2B5EF4-FFF2-40B4-BE49-F238E27FC236}">
                <a16:creationId xmlns:a16="http://schemas.microsoft.com/office/drawing/2014/main" id="{EE8BE598-6F23-D84B-ABD3-65A6F031CF37}"/>
              </a:ext>
            </a:extLst>
          </p:cNvPr>
          <p:cNvSpPr>
            <a:spLocks noGrp="1"/>
          </p:cNvSpPr>
          <p:nvPr>
            <p:ph type="body" sz="quarter" idx="17" hasCustomPrompt="1"/>
          </p:nvPr>
        </p:nvSpPr>
        <p:spPr>
          <a:xfrm>
            <a:off x="2378000" y="759876"/>
            <a:ext cx="1494754" cy="5399189"/>
          </a:xfrm>
          <a:prstGeom prst="rect">
            <a:avLst/>
          </a:prstGeom>
        </p:spPr>
        <p:txBody>
          <a:bodyPr/>
          <a:lstStyle>
            <a:lvl1pPr marL="0" indent="0">
              <a:lnSpc>
                <a:spcPct val="150000"/>
              </a:lnSpc>
              <a:buNone/>
              <a:defRPr sz="1200" b="0" i="0" baseline="0">
                <a:solidFill>
                  <a:schemeClr val="bg1"/>
                </a:solidFill>
                <a:latin typeface="微软雅黑" panose="020B0503020204020204" pitchFamily="34" charset="-122"/>
                <a:ea typeface="微软雅黑" panose="020B0503020204020204" pitchFamily="34" charset="-122"/>
                <a:cs typeface="微软雅黑" panose="020B0503020204020204" pitchFamily="34" charset="-122"/>
              </a:defRPr>
            </a:lvl1pPr>
          </a:lstStyle>
          <a:p>
            <a:pPr lvl="0"/>
            <a:r>
              <a:rPr kumimoji="1" lang="en-US" altLang="zh-CN" dirty="0" err="1"/>
              <a:t>OfficePLUS</a:t>
            </a:r>
            <a:endParaRPr kumimoji="1" lang="zh-CN" altLang="en-US" dirty="0"/>
          </a:p>
        </p:txBody>
      </p:sp>
    </p:spTree>
    <p:extLst>
      <p:ext uri="{BB962C8B-B14F-4D97-AF65-F5344CB8AC3E}">
        <p14:creationId xmlns:p14="http://schemas.microsoft.com/office/powerpoint/2010/main" val="30369417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3483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自定义版式">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012008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176150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自定义版式">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92009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89254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目录页2">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5AA8A568-0FBB-4E26-8DC7-457D46A5CBE7}"/>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49F6CD91-9444-471A-AA7D-251CDBE8A7B9}"/>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1" name="弧形 60">
            <a:extLst>
              <a:ext uri="{FF2B5EF4-FFF2-40B4-BE49-F238E27FC236}">
                <a16:creationId xmlns:a16="http://schemas.microsoft.com/office/drawing/2014/main" id="{6429DE50-A424-44C2-BCA2-7976723CECCF}"/>
              </a:ext>
            </a:extLst>
          </p:cNvPr>
          <p:cNvSpPr/>
          <p:nvPr userDrawn="1"/>
        </p:nvSpPr>
        <p:spPr>
          <a:xfrm rot="3564249">
            <a:off x="-5464128" y="-3656036"/>
            <a:ext cx="14229340" cy="14229340"/>
          </a:xfrm>
          <a:prstGeom prst="arc">
            <a:avLst>
              <a:gd name="adj1" fmla="val 16706191"/>
              <a:gd name="adj2" fmla="val 19421842"/>
            </a:avLst>
          </a:prstGeom>
          <a:gradFill flip="none" rotWithShape="1">
            <a:gsLst>
              <a:gs pos="100000">
                <a:schemeClr val="accent1">
                  <a:alpha val="38000"/>
                </a:schemeClr>
              </a:gs>
              <a:gs pos="70000">
                <a:schemeClr val="accent1">
                  <a:alpha val="0"/>
                </a:schemeClr>
              </a:gs>
            </a:gsLst>
            <a:lin ang="18000000" scaled="0"/>
            <a:tileRect/>
          </a:gradFill>
          <a:ln w="9525">
            <a:gradFill>
              <a:gsLst>
                <a:gs pos="0">
                  <a:schemeClr val="accent1">
                    <a:alpha val="0"/>
                  </a:schemeClr>
                </a:gs>
                <a:gs pos="5000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dirty="0">
              <a:latin typeface="+mn-ea"/>
              <a:ea typeface="+mn-ea"/>
            </a:endParaRPr>
          </a:p>
        </p:txBody>
      </p:sp>
      <p:sp>
        <p:nvSpPr>
          <p:cNvPr id="62" name="弧形 61">
            <a:extLst>
              <a:ext uri="{FF2B5EF4-FFF2-40B4-BE49-F238E27FC236}">
                <a16:creationId xmlns:a16="http://schemas.microsoft.com/office/drawing/2014/main" id="{114FB49F-F28C-49C3-B190-B7EF4A9E8988}"/>
              </a:ext>
            </a:extLst>
          </p:cNvPr>
          <p:cNvSpPr/>
          <p:nvPr userDrawn="1"/>
        </p:nvSpPr>
        <p:spPr>
          <a:xfrm rot="3564249">
            <a:off x="-2104712" y="-296620"/>
            <a:ext cx="7510508" cy="7510508"/>
          </a:xfrm>
          <a:prstGeom prst="arc">
            <a:avLst>
              <a:gd name="adj1" fmla="val 15900432"/>
              <a:gd name="adj2" fmla="val 20056928"/>
            </a:avLst>
          </a:prstGeom>
          <a:gradFill flip="none" rotWithShape="1">
            <a:gsLst>
              <a:gs pos="100000">
                <a:schemeClr val="accent1">
                  <a:alpha val="38000"/>
                </a:schemeClr>
              </a:gs>
              <a:gs pos="63000">
                <a:schemeClr val="accent1">
                  <a:alpha val="0"/>
                </a:schemeClr>
              </a:gs>
            </a:gsLst>
            <a:lin ang="18000000" scaled="0"/>
            <a:tileRect/>
          </a:gradFill>
          <a:ln w="9525">
            <a:gradFill>
              <a:gsLst>
                <a:gs pos="0">
                  <a:schemeClr val="accent1">
                    <a:alpha val="0"/>
                  </a:schemeClr>
                </a:gs>
                <a:gs pos="5000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mn-ea"/>
              <a:ea typeface="+mn-ea"/>
            </a:endParaRPr>
          </a:p>
        </p:txBody>
      </p:sp>
      <p:grpSp>
        <p:nvGrpSpPr>
          <p:cNvPr id="63" name="组合 62">
            <a:extLst>
              <a:ext uri="{FF2B5EF4-FFF2-40B4-BE49-F238E27FC236}">
                <a16:creationId xmlns:a16="http://schemas.microsoft.com/office/drawing/2014/main" id="{475E5333-5B2A-44D1-9634-E337E3BF3F5F}"/>
              </a:ext>
            </a:extLst>
          </p:cNvPr>
          <p:cNvGrpSpPr/>
          <p:nvPr userDrawn="1"/>
        </p:nvGrpSpPr>
        <p:grpSpPr>
          <a:xfrm>
            <a:off x="987905" y="2159949"/>
            <a:ext cx="2597370" cy="2597370"/>
            <a:chOff x="1301993" y="2045575"/>
            <a:chExt cx="2597370" cy="2597370"/>
          </a:xfrm>
        </p:grpSpPr>
        <p:sp>
          <p:nvSpPr>
            <p:cNvPr id="64" name="椭圆 63">
              <a:extLst>
                <a:ext uri="{FF2B5EF4-FFF2-40B4-BE49-F238E27FC236}">
                  <a16:creationId xmlns:a16="http://schemas.microsoft.com/office/drawing/2014/main" id="{6FD56CA4-26A5-4F83-B51D-F73AF9A2100C}"/>
                </a:ext>
              </a:extLst>
            </p:cNvPr>
            <p:cNvSpPr/>
            <p:nvPr/>
          </p:nvSpPr>
          <p:spPr>
            <a:xfrm>
              <a:off x="1301993" y="2045575"/>
              <a:ext cx="2597370" cy="25973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sp>
          <p:nvSpPr>
            <p:cNvPr id="65" name="文本框 64">
              <a:extLst>
                <a:ext uri="{FF2B5EF4-FFF2-40B4-BE49-F238E27FC236}">
                  <a16:creationId xmlns:a16="http://schemas.microsoft.com/office/drawing/2014/main" id="{EBA04A07-ACC7-462D-8573-A081FE813953}"/>
                </a:ext>
              </a:extLst>
            </p:cNvPr>
            <p:cNvSpPr txBox="1"/>
            <p:nvPr/>
          </p:nvSpPr>
          <p:spPr>
            <a:xfrm>
              <a:off x="1865044" y="2943207"/>
              <a:ext cx="2025078" cy="1685782"/>
            </a:xfrm>
            <a:custGeom>
              <a:avLst/>
              <a:gdLst>
                <a:gd name="connsiteX0" fmla="*/ 882458 w 2025078"/>
                <a:gd name="connsiteY0" fmla="*/ 0 h 1685782"/>
                <a:gd name="connsiteX1" fmla="*/ 1478782 w 2025078"/>
                <a:gd name="connsiteY1" fmla="*/ 0 h 1685782"/>
                <a:gd name="connsiteX2" fmla="*/ 1478782 w 2025078"/>
                <a:gd name="connsiteY2" fmla="*/ 8341 h 1685782"/>
                <a:gd name="connsiteX3" fmla="*/ 1487110 w 2025078"/>
                <a:gd name="connsiteY3" fmla="*/ 8341 h 1685782"/>
                <a:gd name="connsiteX4" fmla="*/ 1487110 w 2025078"/>
                <a:gd name="connsiteY4" fmla="*/ 16681 h 1685782"/>
                <a:gd name="connsiteX5" fmla="*/ 1495436 w 2025078"/>
                <a:gd name="connsiteY5" fmla="*/ 16681 h 1685782"/>
                <a:gd name="connsiteX6" fmla="*/ 1495436 w 2025078"/>
                <a:gd name="connsiteY6" fmla="*/ 25021 h 1685782"/>
                <a:gd name="connsiteX7" fmla="*/ 1503763 w 2025078"/>
                <a:gd name="connsiteY7" fmla="*/ 25021 h 1685782"/>
                <a:gd name="connsiteX8" fmla="*/ 1503763 w 2025078"/>
                <a:gd name="connsiteY8" fmla="*/ 33362 h 1685782"/>
                <a:gd name="connsiteX9" fmla="*/ 1512089 w 2025078"/>
                <a:gd name="connsiteY9" fmla="*/ 33362 h 1685782"/>
                <a:gd name="connsiteX10" fmla="*/ 1512089 w 2025078"/>
                <a:gd name="connsiteY10" fmla="*/ 41701 h 1685782"/>
                <a:gd name="connsiteX11" fmla="*/ 1520415 w 2025078"/>
                <a:gd name="connsiteY11" fmla="*/ 41701 h 1685782"/>
                <a:gd name="connsiteX12" fmla="*/ 1520415 w 2025078"/>
                <a:gd name="connsiteY12" fmla="*/ 50042 h 1685782"/>
                <a:gd name="connsiteX13" fmla="*/ 1528743 w 2025078"/>
                <a:gd name="connsiteY13" fmla="*/ 50042 h 1685782"/>
                <a:gd name="connsiteX14" fmla="*/ 1528743 w 2025078"/>
                <a:gd name="connsiteY14" fmla="*/ 58381 h 1685782"/>
                <a:gd name="connsiteX15" fmla="*/ 1537069 w 2025078"/>
                <a:gd name="connsiteY15" fmla="*/ 58381 h 1685782"/>
                <a:gd name="connsiteX16" fmla="*/ 1537069 w 2025078"/>
                <a:gd name="connsiteY16" fmla="*/ 66722 h 1685782"/>
                <a:gd name="connsiteX17" fmla="*/ 1545396 w 2025078"/>
                <a:gd name="connsiteY17" fmla="*/ 66722 h 1685782"/>
                <a:gd name="connsiteX18" fmla="*/ 1545396 w 2025078"/>
                <a:gd name="connsiteY18" fmla="*/ 75063 h 1685782"/>
                <a:gd name="connsiteX19" fmla="*/ 1553722 w 2025078"/>
                <a:gd name="connsiteY19" fmla="*/ 75063 h 1685782"/>
                <a:gd name="connsiteX20" fmla="*/ 1553722 w 2025078"/>
                <a:gd name="connsiteY20" fmla="*/ 83402 h 1685782"/>
                <a:gd name="connsiteX21" fmla="*/ 1562048 w 2025078"/>
                <a:gd name="connsiteY21" fmla="*/ 83402 h 1685782"/>
                <a:gd name="connsiteX22" fmla="*/ 1562048 w 2025078"/>
                <a:gd name="connsiteY22" fmla="*/ 91743 h 1685782"/>
                <a:gd name="connsiteX23" fmla="*/ 1570376 w 2025078"/>
                <a:gd name="connsiteY23" fmla="*/ 91743 h 1685782"/>
                <a:gd name="connsiteX24" fmla="*/ 1570376 w 2025078"/>
                <a:gd name="connsiteY24" fmla="*/ 100082 h 1685782"/>
                <a:gd name="connsiteX25" fmla="*/ 1578702 w 2025078"/>
                <a:gd name="connsiteY25" fmla="*/ 100082 h 1685782"/>
                <a:gd name="connsiteX26" fmla="*/ 1578702 w 2025078"/>
                <a:gd name="connsiteY26" fmla="*/ 108423 h 1685782"/>
                <a:gd name="connsiteX27" fmla="*/ 1587029 w 2025078"/>
                <a:gd name="connsiteY27" fmla="*/ 108423 h 1685782"/>
                <a:gd name="connsiteX28" fmla="*/ 1587029 w 2025078"/>
                <a:gd name="connsiteY28" fmla="*/ 116762 h 1685782"/>
                <a:gd name="connsiteX29" fmla="*/ 1595355 w 2025078"/>
                <a:gd name="connsiteY29" fmla="*/ 116762 h 1685782"/>
                <a:gd name="connsiteX30" fmla="*/ 1595355 w 2025078"/>
                <a:gd name="connsiteY30" fmla="*/ 125103 h 1685782"/>
                <a:gd name="connsiteX31" fmla="*/ 1603681 w 2025078"/>
                <a:gd name="connsiteY31" fmla="*/ 125103 h 1685782"/>
                <a:gd name="connsiteX32" fmla="*/ 1603681 w 2025078"/>
                <a:gd name="connsiteY32" fmla="*/ 133444 h 1685782"/>
                <a:gd name="connsiteX33" fmla="*/ 1612009 w 2025078"/>
                <a:gd name="connsiteY33" fmla="*/ 133444 h 1685782"/>
                <a:gd name="connsiteX34" fmla="*/ 1612009 w 2025078"/>
                <a:gd name="connsiteY34" fmla="*/ 141783 h 1685782"/>
                <a:gd name="connsiteX35" fmla="*/ 1620335 w 2025078"/>
                <a:gd name="connsiteY35" fmla="*/ 141783 h 1685782"/>
                <a:gd name="connsiteX36" fmla="*/ 1620335 w 2025078"/>
                <a:gd name="connsiteY36" fmla="*/ 150124 h 1685782"/>
                <a:gd name="connsiteX37" fmla="*/ 1628662 w 2025078"/>
                <a:gd name="connsiteY37" fmla="*/ 150124 h 1685782"/>
                <a:gd name="connsiteX38" fmla="*/ 1628662 w 2025078"/>
                <a:gd name="connsiteY38" fmla="*/ 158463 h 1685782"/>
                <a:gd name="connsiteX39" fmla="*/ 1636988 w 2025078"/>
                <a:gd name="connsiteY39" fmla="*/ 158463 h 1685782"/>
                <a:gd name="connsiteX40" fmla="*/ 1636988 w 2025078"/>
                <a:gd name="connsiteY40" fmla="*/ 166804 h 1685782"/>
                <a:gd name="connsiteX41" fmla="*/ 1645314 w 2025078"/>
                <a:gd name="connsiteY41" fmla="*/ 166804 h 1685782"/>
                <a:gd name="connsiteX42" fmla="*/ 1645314 w 2025078"/>
                <a:gd name="connsiteY42" fmla="*/ 175143 h 1685782"/>
                <a:gd name="connsiteX43" fmla="*/ 1653642 w 2025078"/>
                <a:gd name="connsiteY43" fmla="*/ 175143 h 1685782"/>
                <a:gd name="connsiteX44" fmla="*/ 1653642 w 2025078"/>
                <a:gd name="connsiteY44" fmla="*/ 183484 h 1685782"/>
                <a:gd name="connsiteX45" fmla="*/ 1661968 w 2025078"/>
                <a:gd name="connsiteY45" fmla="*/ 183484 h 1685782"/>
                <a:gd name="connsiteX46" fmla="*/ 1661968 w 2025078"/>
                <a:gd name="connsiteY46" fmla="*/ 191825 h 1685782"/>
                <a:gd name="connsiteX47" fmla="*/ 1670295 w 2025078"/>
                <a:gd name="connsiteY47" fmla="*/ 191825 h 1685782"/>
                <a:gd name="connsiteX48" fmla="*/ 1670295 w 2025078"/>
                <a:gd name="connsiteY48" fmla="*/ 200164 h 1685782"/>
                <a:gd name="connsiteX49" fmla="*/ 1678621 w 2025078"/>
                <a:gd name="connsiteY49" fmla="*/ 200164 h 1685782"/>
                <a:gd name="connsiteX50" fmla="*/ 1678621 w 2025078"/>
                <a:gd name="connsiteY50" fmla="*/ 208505 h 1685782"/>
                <a:gd name="connsiteX51" fmla="*/ 1686947 w 2025078"/>
                <a:gd name="connsiteY51" fmla="*/ 208505 h 1685782"/>
                <a:gd name="connsiteX52" fmla="*/ 1686947 w 2025078"/>
                <a:gd name="connsiteY52" fmla="*/ 216844 h 1685782"/>
                <a:gd name="connsiteX53" fmla="*/ 1695275 w 2025078"/>
                <a:gd name="connsiteY53" fmla="*/ 216844 h 1685782"/>
                <a:gd name="connsiteX54" fmla="*/ 1695275 w 2025078"/>
                <a:gd name="connsiteY54" fmla="*/ 225185 h 1685782"/>
                <a:gd name="connsiteX55" fmla="*/ 1703601 w 2025078"/>
                <a:gd name="connsiteY55" fmla="*/ 225185 h 1685782"/>
                <a:gd name="connsiteX56" fmla="*/ 1703601 w 2025078"/>
                <a:gd name="connsiteY56" fmla="*/ 233524 h 1685782"/>
                <a:gd name="connsiteX57" fmla="*/ 1711928 w 2025078"/>
                <a:gd name="connsiteY57" fmla="*/ 233524 h 1685782"/>
                <a:gd name="connsiteX58" fmla="*/ 1711928 w 2025078"/>
                <a:gd name="connsiteY58" fmla="*/ 241865 h 1685782"/>
                <a:gd name="connsiteX59" fmla="*/ 1720254 w 2025078"/>
                <a:gd name="connsiteY59" fmla="*/ 241865 h 1685782"/>
                <a:gd name="connsiteX60" fmla="*/ 1720254 w 2025078"/>
                <a:gd name="connsiteY60" fmla="*/ 250206 h 1685782"/>
                <a:gd name="connsiteX61" fmla="*/ 1728580 w 2025078"/>
                <a:gd name="connsiteY61" fmla="*/ 250206 h 1685782"/>
                <a:gd name="connsiteX62" fmla="*/ 1728580 w 2025078"/>
                <a:gd name="connsiteY62" fmla="*/ 258545 h 1685782"/>
                <a:gd name="connsiteX63" fmla="*/ 1736908 w 2025078"/>
                <a:gd name="connsiteY63" fmla="*/ 258545 h 1685782"/>
                <a:gd name="connsiteX64" fmla="*/ 1736908 w 2025078"/>
                <a:gd name="connsiteY64" fmla="*/ 266886 h 1685782"/>
                <a:gd name="connsiteX65" fmla="*/ 1745234 w 2025078"/>
                <a:gd name="connsiteY65" fmla="*/ 266886 h 1685782"/>
                <a:gd name="connsiteX66" fmla="*/ 1745234 w 2025078"/>
                <a:gd name="connsiteY66" fmla="*/ 275225 h 1685782"/>
                <a:gd name="connsiteX67" fmla="*/ 1753561 w 2025078"/>
                <a:gd name="connsiteY67" fmla="*/ 275225 h 1685782"/>
                <a:gd name="connsiteX68" fmla="*/ 1753561 w 2025078"/>
                <a:gd name="connsiteY68" fmla="*/ 283566 h 1685782"/>
                <a:gd name="connsiteX69" fmla="*/ 1761887 w 2025078"/>
                <a:gd name="connsiteY69" fmla="*/ 283566 h 1685782"/>
                <a:gd name="connsiteX70" fmla="*/ 1761887 w 2025078"/>
                <a:gd name="connsiteY70" fmla="*/ 291907 h 1685782"/>
                <a:gd name="connsiteX71" fmla="*/ 1770213 w 2025078"/>
                <a:gd name="connsiteY71" fmla="*/ 291907 h 1685782"/>
                <a:gd name="connsiteX72" fmla="*/ 1770213 w 2025078"/>
                <a:gd name="connsiteY72" fmla="*/ 300246 h 1685782"/>
                <a:gd name="connsiteX73" fmla="*/ 1778541 w 2025078"/>
                <a:gd name="connsiteY73" fmla="*/ 300246 h 1685782"/>
                <a:gd name="connsiteX74" fmla="*/ 1778541 w 2025078"/>
                <a:gd name="connsiteY74" fmla="*/ 308587 h 1685782"/>
                <a:gd name="connsiteX75" fmla="*/ 1786867 w 2025078"/>
                <a:gd name="connsiteY75" fmla="*/ 308587 h 1685782"/>
                <a:gd name="connsiteX76" fmla="*/ 1786867 w 2025078"/>
                <a:gd name="connsiteY76" fmla="*/ 316926 h 1685782"/>
                <a:gd name="connsiteX77" fmla="*/ 1795194 w 2025078"/>
                <a:gd name="connsiteY77" fmla="*/ 316926 h 1685782"/>
                <a:gd name="connsiteX78" fmla="*/ 1795194 w 2025078"/>
                <a:gd name="connsiteY78" fmla="*/ 325267 h 1685782"/>
                <a:gd name="connsiteX79" fmla="*/ 1803520 w 2025078"/>
                <a:gd name="connsiteY79" fmla="*/ 325267 h 1685782"/>
                <a:gd name="connsiteX80" fmla="*/ 1803520 w 2025078"/>
                <a:gd name="connsiteY80" fmla="*/ 333606 h 1685782"/>
                <a:gd name="connsiteX81" fmla="*/ 1811846 w 2025078"/>
                <a:gd name="connsiteY81" fmla="*/ 333606 h 1685782"/>
                <a:gd name="connsiteX82" fmla="*/ 1811846 w 2025078"/>
                <a:gd name="connsiteY82" fmla="*/ 341947 h 1685782"/>
                <a:gd name="connsiteX83" fmla="*/ 1820174 w 2025078"/>
                <a:gd name="connsiteY83" fmla="*/ 341947 h 1685782"/>
                <a:gd name="connsiteX84" fmla="*/ 1820174 w 2025078"/>
                <a:gd name="connsiteY84" fmla="*/ 350287 h 1685782"/>
                <a:gd name="connsiteX85" fmla="*/ 1828500 w 2025078"/>
                <a:gd name="connsiteY85" fmla="*/ 350287 h 1685782"/>
                <a:gd name="connsiteX86" fmla="*/ 1828500 w 2025078"/>
                <a:gd name="connsiteY86" fmla="*/ 358627 h 1685782"/>
                <a:gd name="connsiteX87" fmla="*/ 1836827 w 2025078"/>
                <a:gd name="connsiteY87" fmla="*/ 358627 h 1685782"/>
                <a:gd name="connsiteX88" fmla="*/ 1836827 w 2025078"/>
                <a:gd name="connsiteY88" fmla="*/ 366968 h 1685782"/>
                <a:gd name="connsiteX89" fmla="*/ 1845153 w 2025078"/>
                <a:gd name="connsiteY89" fmla="*/ 366968 h 1685782"/>
                <a:gd name="connsiteX90" fmla="*/ 1845153 w 2025078"/>
                <a:gd name="connsiteY90" fmla="*/ 375307 h 1685782"/>
                <a:gd name="connsiteX91" fmla="*/ 1853481 w 2025078"/>
                <a:gd name="connsiteY91" fmla="*/ 375307 h 1685782"/>
                <a:gd name="connsiteX92" fmla="*/ 1853481 w 2025078"/>
                <a:gd name="connsiteY92" fmla="*/ 383648 h 1685782"/>
                <a:gd name="connsiteX93" fmla="*/ 1861807 w 2025078"/>
                <a:gd name="connsiteY93" fmla="*/ 383648 h 1685782"/>
                <a:gd name="connsiteX94" fmla="*/ 1861807 w 2025078"/>
                <a:gd name="connsiteY94" fmla="*/ 391987 h 1685782"/>
                <a:gd name="connsiteX95" fmla="*/ 1870133 w 2025078"/>
                <a:gd name="connsiteY95" fmla="*/ 391987 h 1685782"/>
                <a:gd name="connsiteX96" fmla="*/ 1870133 w 2025078"/>
                <a:gd name="connsiteY96" fmla="*/ 400328 h 1685782"/>
                <a:gd name="connsiteX97" fmla="*/ 1878460 w 2025078"/>
                <a:gd name="connsiteY97" fmla="*/ 400328 h 1685782"/>
                <a:gd name="connsiteX98" fmla="*/ 1878460 w 2025078"/>
                <a:gd name="connsiteY98" fmla="*/ 408669 h 1685782"/>
                <a:gd name="connsiteX99" fmla="*/ 1886786 w 2025078"/>
                <a:gd name="connsiteY99" fmla="*/ 408669 h 1685782"/>
                <a:gd name="connsiteX100" fmla="*/ 1886786 w 2025078"/>
                <a:gd name="connsiteY100" fmla="*/ 417008 h 1685782"/>
                <a:gd name="connsiteX101" fmla="*/ 1895114 w 2025078"/>
                <a:gd name="connsiteY101" fmla="*/ 417008 h 1685782"/>
                <a:gd name="connsiteX102" fmla="*/ 1895114 w 2025078"/>
                <a:gd name="connsiteY102" fmla="*/ 425349 h 1685782"/>
                <a:gd name="connsiteX103" fmla="*/ 1903440 w 2025078"/>
                <a:gd name="connsiteY103" fmla="*/ 425349 h 1685782"/>
                <a:gd name="connsiteX104" fmla="*/ 1903440 w 2025078"/>
                <a:gd name="connsiteY104" fmla="*/ 433688 h 1685782"/>
                <a:gd name="connsiteX105" fmla="*/ 1911766 w 2025078"/>
                <a:gd name="connsiteY105" fmla="*/ 433688 h 1685782"/>
                <a:gd name="connsiteX106" fmla="*/ 1911766 w 2025078"/>
                <a:gd name="connsiteY106" fmla="*/ 442029 h 1685782"/>
                <a:gd name="connsiteX107" fmla="*/ 1920093 w 2025078"/>
                <a:gd name="connsiteY107" fmla="*/ 442029 h 1685782"/>
                <a:gd name="connsiteX108" fmla="*/ 1920093 w 2025078"/>
                <a:gd name="connsiteY108" fmla="*/ 450369 h 1685782"/>
                <a:gd name="connsiteX109" fmla="*/ 1928419 w 2025078"/>
                <a:gd name="connsiteY109" fmla="*/ 450369 h 1685782"/>
                <a:gd name="connsiteX110" fmla="*/ 1928419 w 2025078"/>
                <a:gd name="connsiteY110" fmla="*/ 458709 h 1685782"/>
                <a:gd name="connsiteX111" fmla="*/ 1936747 w 2025078"/>
                <a:gd name="connsiteY111" fmla="*/ 458709 h 1685782"/>
                <a:gd name="connsiteX112" fmla="*/ 1936747 w 2025078"/>
                <a:gd name="connsiteY112" fmla="*/ 467049 h 1685782"/>
                <a:gd name="connsiteX113" fmla="*/ 1945073 w 2025078"/>
                <a:gd name="connsiteY113" fmla="*/ 467049 h 1685782"/>
                <a:gd name="connsiteX114" fmla="*/ 1945073 w 2025078"/>
                <a:gd name="connsiteY114" fmla="*/ 475389 h 1685782"/>
                <a:gd name="connsiteX115" fmla="*/ 1953399 w 2025078"/>
                <a:gd name="connsiteY115" fmla="*/ 475389 h 1685782"/>
                <a:gd name="connsiteX116" fmla="*/ 1953399 w 2025078"/>
                <a:gd name="connsiteY116" fmla="*/ 483730 h 1685782"/>
                <a:gd name="connsiteX117" fmla="*/ 1961726 w 2025078"/>
                <a:gd name="connsiteY117" fmla="*/ 483730 h 1685782"/>
                <a:gd name="connsiteX118" fmla="*/ 1961726 w 2025078"/>
                <a:gd name="connsiteY118" fmla="*/ 492069 h 1685782"/>
                <a:gd name="connsiteX119" fmla="*/ 1970052 w 2025078"/>
                <a:gd name="connsiteY119" fmla="*/ 492069 h 1685782"/>
                <a:gd name="connsiteX120" fmla="*/ 1970052 w 2025078"/>
                <a:gd name="connsiteY120" fmla="*/ 500410 h 1685782"/>
                <a:gd name="connsiteX121" fmla="*/ 1978380 w 2025078"/>
                <a:gd name="connsiteY121" fmla="*/ 500410 h 1685782"/>
                <a:gd name="connsiteX122" fmla="*/ 1978380 w 2025078"/>
                <a:gd name="connsiteY122" fmla="*/ 508750 h 1685782"/>
                <a:gd name="connsiteX123" fmla="*/ 1986706 w 2025078"/>
                <a:gd name="connsiteY123" fmla="*/ 508750 h 1685782"/>
                <a:gd name="connsiteX124" fmla="*/ 1986706 w 2025078"/>
                <a:gd name="connsiteY124" fmla="*/ 517090 h 1685782"/>
                <a:gd name="connsiteX125" fmla="*/ 1995032 w 2025078"/>
                <a:gd name="connsiteY125" fmla="*/ 517090 h 1685782"/>
                <a:gd name="connsiteX126" fmla="*/ 1995032 w 2025078"/>
                <a:gd name="connsiteY126" fmla="*/ 525431 h 1685782"/>
                <a:gd name="connsiteX127" fmla="*/ 2003359 w 2025078"/>
                <a:gd name="connsiteY127" fmla="*/ 525431 h 1685782"/>
                <a:gd name="connsiteX128" fmla="*/ 2003359 w 2025078"/>
                <a:gd name="connsiteY128" fmla="*/ 533770 h 1685782"/>
                <a:gd name="connsiteX129" fmla="*/ 2011685 w 2025078"/>
                <a:gd name="connsiteY129" fmla="*/ 533770 h 1685782"/>
                <a:gd name="connsiteX130" fmla="*/ 2011685 w 2025078"/>
                <a:gd name="connsiteY130" fmla="*/ 542111 h 1685782"/>
                <a:gd name="connsiteX131" fmla="*/ 2020013 w 2025078"/>
                <a:gd name="connsiteY131" fmla="*/ 542111 h 1685782"/>
                <a:gd name="connsiteX132" fmla="*/ 2020013 w 2025078"/>
                <a:gd name="connsiteY132" fmla="*/ 550451 h 1685782"/>
                <a:gd name="connsiteX133" fmla="*/ 2025078 w 2025078"/>
                <a:gd name="connsiteY133" fmla="*/ 550451 h 1685782"/>
                <a:gd name="connsiteX134" fmla="*/ 2007934 w 2025078"/>
                <a:gd name="connsiteY134" fmla="*/ 662784 h 1685782"/>
                <a:gd name="connsiteX135" fmla="*/ 997364 w 2025078"/>
                <a:gd name="connsiteY135" fmla="*/ 1673354 h 1685782"/>
                <a:gd name="connsiteX136" fmla="*/ 915928 w 2025078"/>
                <a:gd name="connsiteY136" fmla="*/ 1685782 h 1685782"/>
                <a:gd name="connsiteX137" fmla="*/ 915928 w 2025078"/>
                <a:gd name="connsiteY137" fmla="*/ 1681322 h 1685782"/>
                <a:gd name="connsiteX138" fmla="*/ 907600 w 2025078"/>
                <a:gd name="connsiteY138" fmla="*/ 1681322 h 1685782"/>
                <a:gd name="connsiteX139" fmla="*/ 907600 w 2025078"/>
                <a:gd name="connsiteY139" fmla="*/ 1672983 h 1685782"/>
                <a:gd name="connsiteX140" fmla="*/ 899274 w 2025078"/>
                <a:gd name="connsiteY140" fmla="*/ 1672983 h 1685782"/>
                <a:gd name="connsiteX141" fmla="*/ 899274 w 2025078"/>
                <a:gd name="connsiteY141" fmla="*/ 1664642 h 1685782"/>
                <a:gd name="connsiteX142" fmla="*/ 890948 w 2025078"/>
                <a:gd name="connsiteY142" fmla="*/ 1664642 h 1685782"/>
                <a:gd name="connsiteX143" fmla="*/ 890948 w 2025078"/>
                <a:gd name="connsiteY143" fmla="*/ 1656303 h 1685782"/>
                <a:gd name="connsiteX144" fmla="*/ 882621 w 2025078"/>
                <a:gd name="connsiteY144" fmla="*/ 1656303 h 1685782"/>
                <a:gd name="connsiteX145" fmla="*/ 882621 w 2025078"/>
                <a:gd name="connsiteY145" fmla="*/ 1647962 h 1685782"/>
                <a:gd name="connsiteX146" fmla="*/ 874295 w 2025078"/>
                <a:gd name="connsiteY146" fmla="*/ 1647962 h 1685782"/>
                <a:gd name="connsiteX147" fmla="*/ 874295 w 2025078"/>
                <a:gd name="connsiteY147" fmla="*/ 1639622 h 1685782"/>
                <a:gd name="connsiteX148" fmla="*/ 865967 w 2025078"/>
                <a:gd name="connsiteY148" fmla="*/ 1639622 h 1685782"/>
                <a:gd name="connsiteX149" fmla="*/ 865967 w 2025078"/>
                <a:gd name="connsiteY149" fmla="*/ 1631282 h 1685782"/>
                <a:gd name="connsiteX150" fmla="*/ 857641 w 2025078"/>
                <a:gd name="connsiteY150" fmla="*/ 1631282 h 1685782"/>
                <a:gd name="connsiteX151" fmla="*/ 857641 w 2025078"/>
                <a:gd name="connsiteY151" fmla="*/ 1622942 h 1685782"/>
                <a:gd name="connsiteX152" fmla="*/ 849315 w 2025078"/>
                <a:gd name="connsiteY152" fmla="*/ 1622942 h 1685782"/>
                <a:gd name="connsiteX153" fmla="*/ 849315 w 2025078"/>
                <a:gd name="connsiteY153" fmla="*/ 1614602 h 1685782"/>
                <a:gd name="connsiteX154" fmla="*/ 840988 w 2025078"/>
                <a:gd name="connsiteY154" fmla="*/ 1614602 h 1685782"/>
                <a:gd name="connsiteX155" fmla="*/ 840988 w 2025078"/>
                <a:gd name="connsiteY155" fmla="*/ 1606261 h 1685782"/>
                <a:gd name="connsiteX156" fmla="*/ 832662 w 2025078"/>
                <a:gd name="connsiteY156" fmla="*/ 1606261 h 1685782"/>
                <a:gd name="connsiteX157" fmla="*/ 832662 w 2025078"/>
                <a:gd name="connsiteY157" fmla="*/ 1597921 h 1685782"/>
                <a:gd name="connsiteX158" fmla="*/ 824334 w 2025078"/>
                <a:gd name="connsiteY158" fmla="*/ 1597921 h 1685782"/>
                <a:gd name="connsiteX159" fmla="*/ 824334 w 2025078"/>
                <a:gd name="connsiteY159" fmla="*/ 1589581 h 1685782"/>
                <a:gd name="connsiteX160" fmla="*/ 816008 w 2025078"/>
                <a:gd name="connsiteY160" fmla="*/ 1589581 h 1685782"/>
                <a:gd name="connsiteX161" fmla="*/ 816008 w 2025078"/>
                <a:gd name="connsiteY161" fmla="*/ 1581241 h 1685782"/>
                <a:gd name="connsiteX162" fmla="*/ 807682 w 2025078"/>
                <a:gd name="connsiteY162" fmla="*/ 1581241 h 1685782"/>
                <a:gd name="connsiteX163" fmla="*/ 807682 w 2025078"/>
                <a:gd name="connsiteY163" fmla="*/ 1572901 h 1685782"/>
                <a:gd name="connsiteX164" fmla="*/ 799355 w 2025078"/>
                <a:gd name="connsiteY164" fmla="*/ 1572901 h 1685782"/>
                <a:gd name="connsiteX165" fmla="*/ 799355 w 2025078"/>
                <a:gd name="connsiteY165" fmla="*/ 1564560 h 1685782"/>
                <a:gd name="connsiteX166" fmla="*/ 791029 w 2025078"/>
                <a:gd name="connsiteY166" fmla="*/ 1564560 h 1685782"/>
                <a:gd name="connsiteX167" fmla="*/ 791029 w 2025078"/>
                <a:gd name="connsiteY167" fmla="*/ 1556221 h 1685782"/>
                <a:gd name="connsiteX168" fmla="*/ 782701 w 2025078"/>
                <a:gd name="connsiteY168" fmla="*/ 1556221 h 1685782"/>
                <a:gd name="connsiteX169" fmla="*/ 782701 w 2025078"/>
                <a:gd name="connsiteY169" fmla="*/ 1547880 h 1685782"/>
                <a:gd name="connsiteX170" fmla="*/ 774375 w 2025078"/>
                <a:gd name="connsiteY170" fmla="*/ 1547880 h 1685782"/>
                <a:gd name="connsiteX171" fmla="*/ 774375 w 2025078"/>
                <a:gd name="connsiteY171" fmla="*/ 1539540 h 1685782"/>
                <a:gd name="connsiteX172" fmla="*/ 766049 w 2025078"/>
                <a:gd name="connsiteY172" fmla="*/ 1539540 h 1685782"/>
                <a:gd name="connsiteX173" fmla="*/ 766049 w 2025078"/>
                <a:gd name="connsiteY173" fmla="*/ 1531200 h 1685782"/>
                <a:gd name="connsiteX174" fmla="*/ 757722 w 2025078"/>
                <a:gd name="connsiteY174" fmla="*/ 1531200 h 1685782"/>
                <a:gd name="connsiteX175" fmla="*/ 757722 w 2025078"/>
                <a:gd name="connsiteY175" fmla="*/ 1522860 h 1685782"/>
                <a:gd name="connsiteX176" fmla="*/ 749396 w 2025078"/>
                <a:gd name="connsiteY176" fmla="*/ 1522860 h 1685782"/>
                <a:gd name="connsiteX177" fmla="*/ 749396 w 2025078"/>
                <a:gd name="connsiteY177" fmla="*/ 1514520 h 1685782"/>
                <a:gd name="connsiteX178" fmla="*/ 741068 w 2025078"/>
                <a:gd name="connsiteY178" fmla="*/ 1514520 h 1685782"/>
                <a:gd name="connsiteX179" fmla="*/ 741068 w 2025078"/>
                <a:gd name="connsiteY179" fmla="*/ 1506180 h 1685782"/>
                <a:gd name="connsiteX180" fmla="*/ 732742 w 2025078"/>
                <a:gd name="connsiteY180" fmla="*/ 1506180 h 1685782"/>
                <a:gd name="connsiteX181" fmla="*/ 732742 w 2025078"/>
                <a:gd name="connsiteY181" fmla="*/ 1497839 h 1685782"/>
                <a:gd name="connsiteX182" fmla="*/ 724415 w 2025078"/>
                <a:gd name="connsiteY182" fmla="*/ 1497839 h 1685782"/>
                <a:gd name="connsiteX183" fmla="*/ 724415 w 2025078"/>
                <a:gd name="connsiteY183" fmla="*/ 1489499 h 1685782"/>
                <a:gd name="connsiteX184" fmla="*/ 716089 w 2025078"/>
                <a:gd name="connsiteY184" fmla="*/ 1489499 h 1685782"/>
                <a:gd name="connsiteX185" fmla="*/ 716089 w 2025078"/>
                <a:gd name="connsiteY185" fmla="*/ 1481159 h 1685782"/>
                <a:gd name="connsiteX186" fmla="*/ 707763 w 2025078"/>
                <a:gd name="connsiteY186" fmla="*/ 1481159 h 1685782"/>
                <a:gd name="connsiteX187" fmla="*/ 707763 w 2025078"/>
                <a:gd name="connsiteY187" fmla="*/ 1472819 h 1685782"/>
                <a:gd name="connsiteX188" fmla="*/ 699435 w 2025078"/>
                <a:gd name="connsiteY188" fmla="*/ 1472819 h 1685782"/>
                <a:gd name="connsiteX189" fmla="*/ 699435 w 2025078"/>
                <a:gd name="connsiteY189" fmla="*/ 1464479 h 1685782"/>
                <a:gd name="connsiteX190" fmla="*/ 691109 w 2025078"/>
                <a:gd name="connsiteY190" fmla="*/ 1464479 h 1685782"/>
                <a:gd name="connsiteX191" fmla="*/ 691109 w 2025078"/>
                <a:gd name="connsiteY191" fmla="*/ 1456139 h 1685782"/>
                <a:gd name="connsiteX192" fmla="*/ 682782 w 2025078"/>
                <a:gd name="connsiteY192" fmla="*/ 1456139 h 1685782"/>
                <a:gd name="connsiteX193" fmla="*/ 682782 w 2025078"/>
                <a:gd name="connsiteY193" fmla="*/ 1447798 h 1685782"/>
                <a:gd name="connsiteX194" fmla="*/ 674456 w 2025078"/>
                <a:gd name="connsiteY194" fmla="*/ 1447798 h 1685782"/>
                <a:gd name="connsiteX195" fmla="*/ 674456 w 2025078"/>
                <a:gd name="connsiteY195" fmla="*/ 1439458 h 1685782"/>
                <a:gd name="connsiteX196" fmla="*/ 666130 w 2025078"/>
                <a:gd name="connsiteY196" fmla="*/ 1439458 h 1685782"/>
                <a:gd name="connsiteX197" fmla="*/ 666130 w 2025078"/>
                <a:gd name="connsiteY197" fmla="*/ 1431119 h 1685782"/>
                <a:gd name="connsiteX198" fmla="*/ 657802 w 2025078"/>
                <a:gd name="connsiteY198" fmla="*/ 1431119 h 1685782"/>
                <a:gd name="connsiteX199" fmla="*/ 657802 w 2025078"/>
                <a:gd name="connsiteY199" fmla="*/ 1422778 h 1685782"/>
                <a:gd name="connsiteX200" fmla="*/ 649476 w 2025078"/>
                <a:gd name="connsiteY200" fmla="*/ 1422778 h 1685782"/>
                <a:gd name="connsiteX201" fmla="*/ 649476 w 2025078"/>
                <a:gd name="connsiteY201" fmla="*/ 1414439 h 1685782"/>
                <a:gd name="connsiteX202" fmla="*/ 641149 w 2025078"/>
                <a:gd name="connsiteY202" fmla="*/ 1414439 h 1685782"/>
                <a:gd name="connsiteX203" fmla="*/ 641149 w 2025078"/>
                <a:gd name="connsiteY203" fmla="*/ 1406098 h 1685782"/>
                <a:gd name="connsiteX204" fmla="*/ 632823 w 2025078"/>
                <a:gd name="connsiteY204" fmla="*/ 1406098 h 1685782"/>
                <a:gd name="connsiteX205" fmla="*/ 632823 w 2025078"/>
                <a:gd name="connsiteY205" fmla="*/ 1397757 h 1685782"/>
                <a:gd name="connsiteX206" fmla="*/ 624497 w 2025078"/>
                <a:gd name="connsiteY206" fmla="*/ 1397757 h 1685782"/>
                <a:gd name="connsiteX207" fmla="*/ 624497 w 2025078"/>
                <a:gd name="connsiteY207" fmla="*/ 1389418 h 1685782"/>
                <a:gd name="connsiteX208" fmla="*/ 616169 w 2025078"/>
                <a:gd name="connsiteY208" fmla="*/ 1389418 h 1685782"/>
                <a:gd name="connsiteX209" fmla="*/ 616169 w 2025078"/>
                <a:gd name="connsiteY209" fmla="*/ 1381077 h 1685782"/>
                <a:gd name="connsiteX210" fmla="*/ 607843 w 2025078"/>
                <a:gd name="connsiteY210" fmla="*/ 1381077 h 1685782"/>
                <a:gd name="connsiteX211" fmla="*/ 607843 w 2025078"/>
                <a:gd name="connsiteY211" fmla="*/ 1372737 h 1685782"/>
                <a:gd name="connsiteX212" fmla="*/ 599516 w 2025078"/>
                <a:gd name="connsiteY212" fmla="*/ 1372737 h 1685782"/>
                <a:gd name="connsiteX213" fmla="*/ 599516 w 2025078"/>
                <a:gd name="connsiteY213" fmla="*/ 1364397 h 1685782"/>
                <a:gd name="connsiteX214" fmla="*/ 591190 w 2025078"/>
                <a:gd name="connsiteY214" fmla="*/ 1364397 h 1685782"/>
                <a:gd name="connsiteX215" fmla="*/ 591190 w 2025078"/>
                <a:gd name="connsiteY215" fmla="*/ 1356057 h 1685782"/>
                <a:gd name="connsiteX216" fmla="*/ 582864 w 2025078"/>
                <a:gd name="connsiteY216" fmla="*/ 1356057 h 1685782"/>
                <a:gd name="connsiteX217" fmla="*/ 582864 w 2025078"/>
                <a:gd name="connsiteY217" fmla="*/ 1347717 h 1685782"/>
                <a:gd name="connsiteX218" fmla="*/ 574536 w 2025078"/>
                <a:gd name="connsiteY218" fmla="*/ 1347717 h 1685782"/>
                <a:gd name="connsiteX219" fmla="*/ 574536 w 2025078"/>
                <a:gd name="connsiteY219" fmla="*/ 1339376 h 1685782"/>
                <a:gd name="connsiteX220" fmla="*/ 566210 w 2025078"/>
                <a:gd name="connsiteY220" fmla="*/ 1339376 h 1685782"/>
                <a:gd name="connsiteX221" fmla="*/ 566210 w 2025078"/>
                <a:gd name="connsiteY221" fmla="*/ 1331037 h 1685782"/>
                <a:gd name="connsiteX222" fmla="*/ 557883 w 2025078"/>
                <a:gd name="connsiteY222" fmla="*/ 1331037 h 1685782"/>
                <a:gd name="connsiteX223" fmla="*/ 557883 w 2025078"/>
                <a:gd name="connsiteY223" fmla="*/ 1322696 h 1685782"/>
                <a:gd name="connsiteX224" fmla="*/ 549557 w 2025078"/>
                <a:gd name="connsiteY224" fmla="*/ 1322696 h 1685782"/>
                <a:gd name="connsiteX225" fmla="*/ 549557 w 2025078"/>
                <a:gd name="connsiteY225" fmla="*/ 1314357 h 1685782"/>
                <a:gd name="connsiteX226" fmla="*/ 541231 w 2025078"/>
                <a:gd name="connsiteY226" fmla="*/ 1314357 h 1685782"/>
                <a:gd name="connsiteX227" fmla="*/ 541231 w 2025078"/>
                <a:gd name="connsiteY227" fmla="*/ 1306016 h 1685782"/>
                <a:gd name="connsiteX228" fmla="*/ 532903 w 2025078"/>
                <a:gd name="connsiteY228" fmla="*/ 1306016 h 1685782"/>
                <a:gd name="connsiteX229" fmla="*/ 532903 w 2025078"/>
                <a:gd name="connsiteY229" fmla="*/ 1297677 h 1685782"/>
                <a:gd name="connsiteX230" fmla="*/ 524577 w 2025078"/>
                <a:gd name="connsiteY230" fmla="*/ 1297677 h 1685782"/>
                <a:gd name="connsiteX231" fmla="*/ 524577 w 2025078"/>
                <a:gd name="connsiteY231" fmla="*/ 1289336 h 1685782"/>
                <a:gd name="connsiteX232" fmla="*/ 516250 w 2025078"/>
                <a:gd name="connsiteY232" fmla="*/ 1289336 h 1685782"/>
                <a:gd name="connsiteX233" fmla="*/ 516250 w 2025078"/>
                <a:gd name="connsiteY233" fmla="*/ 1280995 h 1685782"/>
                <a:gd name="connsiteX234" fmla="*/ 507924 w 2025078"/>
                <a:gd name="connsiteY234" fmla="*/ 1280995 h 1685782"/>
                <a:gd name="connsiteX235" fmla="*/ 507924 w 2025078"/>
                <a:gd name="connsiteY235" fmla="*/ 1272656 h 1685782"/>
                <a:gd name="connsiteX236" fmla="*/ 499598 w 2025078"/>
                <a:gd name="connsiteY236" fmla="*/ 1272656 h 1685782"/>
                <a:gd name="connsiteX237" fmla="*/ 499598 w 2025078"/>
                <a:gd name="connsiteY237" fmla="*/ 1264315 h 1685782"/>
                <a:gd name="connsiteX238" fmla="*/ 491270 w 2025078"/>
                <a:gd name="connsiteY238" fmla="*/ 1264315 h 1685782"/>
                <a:gd name="connsiteX239" fmla="*/ 491270 w 2025078"/>
                <a:gd name="connsiteY239" fmla="*/ 1255976 h 1685782"/>
                <a:gd name="connsiteX240" fmla="*/ 482944 w 2025078"/>
                <a:gd name="connsiteY240" fmla="*/ 1255976 h 1685782"/>
                <a:gd name="connsiteX241" fmla="*/ 482944 w 2025078"/>
                <a:gd name="connsiteY241" fmla="*/ 1247635 h 1685782"/>
                <a:gd name="connsiteX242" fmla="*/ 474617 w 2025078"/>
                <a:gd name="connsiteY242" fmla="*/ 1247635 h 1685782"/>
                <a:gd name="connsiteX243" fmla="*/ 474617 w 2025078"/>
                <a:gd name="connsiteY243" fmla="*/ 1239294 h 1685782"/>
                <a:gd name="connsiteX244" fmla="*/ 466291 w 2025078"/>
                <a:gd name="connsiteY244" fmla="*/ 1239294 h 1685782"/>
                <a:gd name="connsiteX245" fmla="*/ 466291 w 2025078"/>
                <a:gd name="connsiteY245" fmla="*/ 1230955 h 1685782"/>
                <a:gd name="connsiteX246" fmla="*/ 457965 w 2025078"/>
                <a:gd name="connsiteY246" fmla="*/ 1230955 h 1685782"/>
                <a:gd name="connsiteX247" fmla="*/ 457965 w 2025078"/>
                <a:gd name="connsiteY247" fmla="*/ 1222614 h 1685782"/>
                <a:gd name="connsiteX248" fmla="*/ 449637 w 2025078"/>
                <a:gd name="connsiteY248" fmla="*/ 1222614 h 1685782"/>
                <a:gd name="connsiteX249" fmla="*/ 449637 w 2025078"/>
                <a:gd name="connsiteY249" fmla="*/ 1214275 h 1685782"/>
                <a:gd name="connsiteX250" fmla="*/ 441311 w 2025078"/>
                <a:gd name="connsiteY250" fmla="*/ 1214275 h 1685782"/>
                <a:gd name="connsiteX251" fmla="*/ 441311 w 2025078"/>
                <a:gd name="connsiteY251" fmla="*/ 1205934 h 1685782"/>
                <a:gd name="connsiteX252" fmla="*/ 432984 w 2025078"/>
                <a:gd name="connsiteY252" fmla="*/ 1205934 h 1685782"/>
                <a:gd name="connsiteX253" fmla="*/ 432984 w 2025078"/>
                <a:gd name="connsiteY253" fmla="*/ 1197595 h 1685782"/>
                <a:gd name="connsiteX254" fmla="*/ 424658 w 2025078"/>
                <a:gd name="connsiteY254" fmla="*/ 1197595 h 1685782"/>
                <a:gd name="connsiteX255" fmla="*/ 424658 w 2025078"/>
                <a:gd name="connsiteY255" fmla="*/ 1189254 h 1685782"/>
                <a:gd name="connsiteX256" fmla="*/ 416332 w 2025078"/>
                <a:gd name="connsiteY256" fmla="*/ 1189254 h 1685782"/>
                <a:gd name="connsiteX257" fmla="*/ 416332 w 2025078"/>
                <a:gd name="connsiteY257" fmla="*/ 1180915 h 1685782"/>
                <a:gd name="connsiteX258" fmla="*/ 408004 w 2025078"/>
                <a:gd name="connsiteY258" fmla="*/ 1180915 h 1685782"/>
                <a:gd name="connsiteX259" fmla="*/ 408004 w 2025078"/>
                <a:gd name="connsiteY259" fmla="*/ 1172574 h 1685782"/>
                <a:gd name="connsiteX260" fmla="*/ 399678 w 2025078"/>
                <a:gd name="connsiteY260" fmla="*/ 1172574 h 1685782"/>
                <a:gd name="connsiteX261" fmla="*/ 399678 w 2025078"/>
                <a:gd name="connsiteY261" fmla="*/ 1164233 h 1685782"/>
                <a:gd name="connsiteX262" fmla="*/ 391351 w 2025078"/>
                <a:gd name="connsiteY262" fmla="*/ 1164233 h 1685782"/>
                <a:gd name="connsiteX263" fmla="*/ 391351 w 2025078"/>
                <a:gd name="connsiteY263" fmla="*/ 1155894 h 1685782"/>
                <a:gd name="connsiteX264" fmla="*/ 383025 w 2025078"/>
                <a:gd name="connsiteY264" fmla="*/ 1155894 h 1685782"/>
                <a:gd name="connsiteX265" fmla="*/ 383025 w 2025078"/>
                <a:gd name="connsiteY265" fmla="*/ 1147553 h 1685782"/>
                <a:gd name="connsiteX266" fmla="*/ 374699 w 2025078"/>
                <a:gd name="connsiteY266" fmla="*/ 1147553 h 1685782"/>
                <a:gd name="connsiteX267" fmla="*/ 374699 w 2025078"/>
                <a:gd name="connsiteY267" fmla="*/ 1139214 h 1685782"/>
                <a:gd name="connsiteX268" fmla="*/ 366371 w 2025078"/>
                <a:gd name="connsiteY268" fmla="*/ 1139214 h 1685782"/>
                <a:gd name="connsiteX269" fmla="*/ 366371 w 2025078"/>
                <a:gd name="connsiteY269" fmla="*/ 1130873 h 1685782"/>
                <a:gd name="connsiteX270" fmla="*/ 358045 w 2025078"/>
                <a:gd name="connsiteY270" fmla="*/ 1130873 h 1685782"/>
                <a:gd name="connsiteX271" fmla="*/ 358045 w 2025078"/>
                <a:gd name="connsiteY271" fmla="*/ 1122532 h 1685782"/>
                <a:gd name="connsiteX272" fmla="*/ 349718 w 2025078"/>
                <a:gd name="connsiteY272" fmla="*/ 1122532 h 1685782"/>
                <a:gd name="connsiteX273" fmla="*/ 349718 w 2025078"/>
                <a:gd name="connsiteY273" fmla="*/ 1114193 h 1685782"/>
                <a:gd name="connsiteX274" fmla="*/ 341392 w 2025078"/>
                <a:gd name="connsiteY274" fmla="*/ 1114193 h 1685782"/>
                <a:gd name="connsiteX275" fmla="*/ 341392 w 2025078"/>
                <a:gd name="connsiteY275" fmla="*/ 1105852 h 1685782"/>
                <a:gd name="connsiteX276" fmla="*/ 333064 w 2025078"/>
                <a:gd name="connsiteY276" fmla="*/ 1105852 h 1685782"/>
                <a:gd name="connsiteX277" fmla="*/ 333064 w 2025078"/>
                <a:gd name="connsiteY277" fmla="*/ 1097513 h 1685782"/>
                <a:gd name="connsiteX278" fmla="*/ 324738 w 2025078"/>
                <a:gd name="connsiteY278" fmla="*/ 1097513 h 1685782"/>
                <a:gd name="connsiteX279" fmla="*/ 324738 w 2025078"/>
                <a:gd name="connsiteY279" fmla="*/ 1089172 h 1685782"/>
                <a:gd name="connsiteX280" fmla="*/ 316412 w 2025078"/>
                <a:gd name="connsiteY280" fmla="*/ 1089172 h 1685782"/>
                <a:gd name="connsiteX281" fmla="*/ 316412 w 2025078"/>
                <a:gd name="connsiteY281" fmla="*/ 1080833 h 1685782"/>
                <a:gd name="connsiteX282" fmla="*/ 308085 w 2025078"/>
                <a:gd name="connsiteY282" fmla="*/ 1080833 h 1685782"/>
                <a:gd name="connsiteX283" fmla="*/ 308085 w 2025078"/>
                <a:gd name="connsiteY283" fmla="*/ 1072492 h 1685782"/>
                <a:gd name="connsiteX284" fmla="*/ 299759 w 2025078"/>
                <a:gd name="connsiteY284" fmla="*/ 1072492 h 1685782"/>
                <a:gd name="connsiteX285" fmla="*/ 299759 w 2025078"/>
                <a:gd name="connsiteY285" fmla="*/ 1064152 h 1685782"/>
                <a:gd name="connsiteX286" fmla="*/ 291431 w 2025078"/>
                <a:gd name="connsiteY286" fmla="*/ 1064152 h 1685782"/>
                <a:gd name="connsiteX287" fmla="*/ 291431 w 2025078"/>
                <a:gd name="connsiteY287" fmla="*/ 1055812 h 1685782"/>
                <a:gd name="connsiteX288" fmla="*/ 283105 w 2025078"/>
                <a:gd name="connsiteY288" fmla="*/ 1055812 h 1685782"/>
                <a:gd name="connsiteX289" fmla="*/ 283105 w 2025078"/>
                <a:gd name="connsiteY289" fmla="*/ 1047471 h 1685782"/>
                <a:gd name="connsiteX290" fmla="*/ 274779 w 2025078"/>
                <a:gd name="connsiteY290" fmla="*/ 1047471 h 1685782"/>
                <a:gd name="connsiteX291" fmla="*/ 274779 w 2025078"/>
                <a:gd name="connsiteY291" fmla="*/ 1039132 h 1685782"/>
                <a:gd name="connsiteX292" fmla="*/ 266452 w 2025078"/>
                <a:gd name="connsiteY292" fmla="*/ 1039132 h 1685782"/>
                <a:gd name="connsiteX293" fmla="*/ 266452 w 2025078"/>
                <a:gd name="connsiteY293" fmla="*/ 1030791 h 1685782"/>
                <a:gd name="connsiteX294" fmla="*/ 258126 w 2025078"/>
                <a:gd name="connsiteY294" fmla="*/ 1030791 h 1685782"/>
                <a:gd name="connsiteX295" fmla="*/ 258126 w 2025078"/>
                <a:gd name="connsiteY295" fmla="*/ 1022451 h 1685782"/>
                <a:gd name="connsiteX296" fmla="*/ 249798 w 2025078"/>
                <a:gd name="connsiteY296" fmla="*/ 1022451 h 1685782"/>
                <a:gd name="connsiteX297" fmla="*/ 249798 w 2025078"/>
                <a:gd name="connsiteY297" fmla="*/ 1014111 h 1685782"/>
                <a:gd name="connsiteX298" fmla="*/ 241472 w 2025078"/>
                <a:gd name="connsiteY298" fmla="*/ 1014111 h 1685782"/>
                <a:gd name="connsiteX299" fmla="*/ 241472 w 2025078"/>
                <a:gd name="connsiteY299" fmla="*/ 1005770 h 1685782"/>
                <a:gd name="connsiteX300" fmla="*/ 233146 w 2025078"/>
                <a:gd name="connsiteY300" fmla="*/ 1005770 h 1685782"/>
                <a:gd name="connsiteX301" fmla="*/ 233146 w 2025078"/>
                <a:gd name="connsiteY301" fmla="*/ 997431 h 1685782"/>
                <a:gd name="connsiteX302" fmla="*/ 224819 w 2025078"/>
                <a:gd name="connsiteY302" fmla="*/ 997431 h 1685782"/>
                <a:gd name="connsiteX303" fmla="*/ 224819 w 2025078"/>
                <a:gd name="connsiteY303" fmla="*/ 989090 h 1685782"/>
                <a:gd name="connsiteX304" fmla="*/ 216492 w 2025078"/>
                <a:gd name="connsiteY304" fmla="*/ 989090 h 1685782"/>
                <a:gd name="connsiteX305" fmla="*/ 216492 w 2025078"/>
                <a:gd name="connsiteY305" fmla="*/ 980751 h 1685782"/>
                <a:gd name="connsiteX306" fmla="*/ 208165 w 2025078"/>
                <a:gd name="connsiteY306" fmla="*/ 980751 h 1685782"/>
                <a:gd name="connsiteX307" fmla="*/ 208165 w 2025078"/>
                <a:gd name="connsiteY307" fmla="*/ 972410 h 1685782"/>
                <a:gd name="connsiteX308" fmla="*/ 199839 w 2025078"/>
                <a:gd name="connsiteY308" fmla="*/ 972410 h 1685782"/>
                <a:gd name="connsiteX309" fmla="*/ 199839 w 2025078"/>
                <a:gd name="connsiteY309" fmla="*/ 964070 h 1685782"/>
                <a:gd name="connsiteX310" fmla="*/ 191513 w 2025078"/>
                <a:gd name="connsiteY310" fmla="*/ 964070 h 1685782"/>
                <a:gd name="connsiteX311" fmla="*/ 191513 w 2025078"/>
                <a:gd name="connsiteY311" fmla="*/ 955730 h 1685782"/>
                <a:gd name="connsiteX312" fmla="*/ 183186 w 2025078"/>
                <a:gd name="connsiteY312" fmla="*/ 955730 h 1685782"/>
                <a:gd name="connsiteX313" fmla="*/ 183186 w 2025078"/>
                <a:gd name="connsiteY313" fmla="*/ 947389 h 1685782"/>
                <a:gd name="connsiteX314" fmla="*/ 174860 w 2025078"/>
                <a:gd name="connsiteY314" fmla="*/ 947389 h 1685782"/>
                <a:gd name="connsiteX315" fmla="*/ 174860 w 2025078"/>
                <a:gd name="connsiteY315" fmla="*/ 939050 h 1685782"/>
                <a:gd name="connsiteX316" fmla="*/ 166532 w 2025078"/>
                <a:gd name="connsiteY316" fmla="*/ 939050 h 1685782"/>
                <a:gd name="connsiteX317" fmla="*/ 166532 w 2025078"/>
                <a:gd name="connsiteY317" fmla="*/ 930709 h 1685782"/>
                <a:gd name="connsiteX318" fmla="*/ 158206 w 2025078"/>
                <a:gd name="connsiteY318" fmla="*/ 930709 h 1685782"/>
                <a:gd name="connsiteX319" fmla="*/ 158206 w 2025078"/>
                <a:gd name="connsiteY319" fmla="*/ 922370 h 1685782"/>
                <a:gd name="connsiteX320" fmla="*/ 149880 w 2025078"/>
                <a:gd name="connsiteY320" fmla="*/ 922370 h 1685782"/>
                <a:gd name="connsiteX321" fmla="*/ 149880 w 2025078"/>
                <a:gd name="connsiteY321" fmla="*/ 914029 h 1685782"/>
                <a:gd name="connsiteX322" fmla="*/ 141553 w 2025078"/>
                <a:gd name="connsiteY322" fmla="*/ 914029 h 1685782"/>
                <a:gd name="connsiteX323" fmla="*/ 141553 w 2025078"/>
                <a:gd name="connsiteY323" fmla="*/ 905689 h 1685782"/>
                <a:gd name="connsiteX324" fmla="*/ 133227 w 2025078"/>
                <a:gd name="connsiteY324" fmla="*/ 905689 h 1685782"/>
                <a:gd name="connsiteX325" fmla="*/ 133227 w 2025078"/>
                <a:gd name="connsiteY325" fmla="*/ 897349 h 1685782"/>
                <a:gd name="connsiteX326" fmla="*/ 124899 w 2025078"/>
                <a:gd name="connsiteY326" fmla="*/ 897349 h 1685782"/>
                <a:gd name="connsiteX327" fmla="*/ 124899 w 2025078"/>
                <a:gd name="connsiteY327" fmla="*/ 889008 h 1685782"/>
                <a:gd name="connsiteX328" fmla="*/ 116573 w 2025078"/>
                <a:gd name="connsiteY328" fmla="*/ 889008 h 1685782"/>
                <a:gd name="connsiteX329" fmla="*/ 116573 w 2025078"/>
                <a:gd name="connsiteY329" fmla="*/ 880669 h 1685782"/>
                <a:gd name="connsiteX330" fmla="*/ 108247 w 2025078"/>
                <a:gd name="connsiteY330" fmla="*/ 880669 h 1685782"/>
                <a:gd name="connsiteX331" fmla="*/ 108247 w 2025078"/>
                <a:gd name="connsiteY331" fmla="*/ 872328 h 1685782"/>
                <a:gd name="connsiteX332" fmla="*/ 99920 w 2025078"/>
                <a:gd name="connsiteY332" fmla="*/ 872328 h 1685782"/>
                <a:gd name="connsiteX333" fmla="*/ 99920 w 2025078"/>
                <a:gd name="connsiteY333" fmla="*/ 863988 h 1685782"/>
                <a:gd name="connsiteX334" fmla="*/ 91594 w 2025078"/>
                <a:gd name="connsiteY334" fmla="*/ 863988 h 1685782"/>
                <a:gd name="connsiteX335" fmla="*/ 91594 w 2025078"/>
                <a:gd name="connsiteY335" fmla="*/ 855648 h 1685782"/>
                <a:gd name="connsiteX336" fmla="*/ 83266 w 2025078"/>
                <a:gd name="connsiteY336" fmla="*/ 855648 h 1685782"/>
                <a:gd name="connsiteX337" fmla="*/ 83266 w 2025078"/>
                <a:gd name="connsiteY337" fmla="*/ 847308 h 1685782"/>
                <a:gd name="connsiteX338" fmla="*/ 74940 w 2025078"/>
                <a:gd name="connsiteY338" fmla="*/ 847308 h 1685782"/>
                <a:gd name="connsiteX339" fmla="*/ 74940 w 2025078"/>
                <a:gd name="connsiteY339" fmla="*/ 838968 h 1685782"/>
                <a:gd name="connsiteX340" fmla="*/ 66614 w 2025078"/>
                <a:gd name="connsiteY340" fmla="*/ 838968 h 1685782"/>
                <a:gd name="connsiteX341" fmla="*/ 66614 w 2025078"/>
                <a:gd name="connsiteY341" fmla="*/ 830627 h 1685782"/>
                <a:gd name="connsiteX342" fmla="*/ 58287 w 2025078"/>
                <a:gd name="connsiteY342" fmla="*/ 830627 h 1685782"/>
                <a:gd name="connsiteX343" fmla="*/ 58287 w 2025078"/>
                <a:gd name="connsiteY343" fmla="*/ 822288 h 1685782"/>
                <a:gd name="connsiteX344" fmla="*/ 49960 w 2025078"/>
                <a:gd name="connsiteY344" fmla="*/ 822288 h 1685782"/>
                <a:gd name="connsiteX345" fmla="*/ 49960 w 2025078"/>
                <a:gd name="connsiteY345" fmla="*/ 813947 h 1685782"/>
                <a:gd name="connsiteX346" fmla="*/ 41633 w 2025078"/>
                <a:gd name="connsiteY346" fmla="*/ 813947 h 1685782"/>
                <a:gd name="connsiteX347" fmla="*/ 41633 w 2025078"/>
                <a:gd name="connsiteY347" fmla="*/ 805607 h 1685782"/>
                <a:gd name="connsiteX348" fmla="*/ 33307 w 2025078"/>
                <a:gd name="connsiteY348" fmla="*/ 805607 h 1685782"/>
                <a:gd name="connsiteX349" fmla="*/ 33307 w 2025078"/>
                <a:gd name="connsiteY349" fmla="*/ 797267 h 1685782"/>
                <a:gd name="connsiteX350" fmla="*/ 24981 w 2025078"/>
                <a:gd name="connsiteY350" fmla="*/ 797267 h 1685782"/>
                <a:gd name="connsiteX351" fmla="*/ 24981 w 2025078"/>
                <a:gd name="connsiteY351" fmla="*/ 788927 h 1685782"/>
                <a:gd name="connsiteX352" fmla="*/ 16654 w 2025078"/>
                <a:gd name="connsiteY352" fmla="*/ 788927 h 1685782"/>
                <a:gd name="connsiteX353" fmla="*/ 16654 w 2025078"/>
                <a:gd name="connsiteY353" fmla="*/ 780587 h 1685782"/>
                <a:gd name="connsiteX354" fmla="*/ 8327 w 2025078"/>
                <a:gd name="connsiteY354" fmla="*/ 780587 h 1685782"/>
                <a:gd name="connsiteX355" fmla="*/ 8327 w 2025078"/>
                <a:gd name="connsiteY355" fmla="*/ 772246 h 1685782"/>
                <a:gd name="connsiteX356" fmla="*/ 0 w 2025078"/>
                <a:gd name="connsiteY356" fmla="*/ 772246 h 1685782"/>
                <a:gd name="connsiteX357" fmla="*/ 0 w 2025078"/>
                <a:gd name="connsiteY357" fmla="*/ 8120 h 1685782"/>
                <a:gd name="connsiteX358" fmla="*/ 617976 w 2025078"/>
                <a:gd name="connsiteY358" fmla="*/ 8120 h 1685782"/>
                <a:gd name="connsiteX359" fmla="*/ 617976 w 2025078"/>
                <a:gd name="connsiteY359" fmla="*/ 16461 h 1685782"/>
                <a:gd name="connsiteX360" fmla="*/ 626303 w 2025078"/>
                <a:gd name="connsiteY360" fmla="*/ 16461 h 1685782"/>
                <a:gd name="connsiteX361" fmla="*/ 626303 w 2025078"/>
                <a:gd name="connsiteY361" fmla="*/ 24801 h 1685782"/>
                <a:gd name="connsiteX362" fmla="*/ 634630 w 2025078"/>
                <a:gd name="connsiteY362" fmla="*/ 24801 h 1685782"/>
                <a:gd name="connsiteX363" fmla="*/ 634630 w 2025078"/>
                <a:gd name="connsiteY363" fmla="*/ 33141 h 1685782"/>
                <a:gd name="connsiteX364" fmla="*/ 642957 w 2025078"/>
                <a:gd name="connsiteY364" fmla="*/ 33141 h 1685782"/>
                <a:gd name="connsiteX365" fmla="*/ 642957 w 2025078"/>
                <a:gd name="connsiteY365" fmla="*/ 41482 h 1685782"/>
                <a:gd name="connsiteX366" fmla="*/ 651283 w 2025078"/>
                <a:gd name="connsiteY366" fmla="*/ 41482 h 1685782"/>
                <a:gd name="connsiteX367" fmla="*/ 651283 w 2025078"/>
                <a:gd name="connsiteY367" fmla="*/ 49821 h 1685782"/>
                <a:gd name="connsiteX368" fmla="*/ 659609 w 2025078"/>
                <a:gd name="connsiteY368" fmla="*/ 49821 h 1685782"/>
                <a:gd name="connsiteX369" fmla="*/ 659609 w 2025078"/>
                <a:gd name="connsiteY369" fmla="*/ 58162 h 1685782"/>
                <a:gd name="connsiteX370" fmla="*/ 667936 w 2025078"/>
                <a:gd name="connsiteY370" fmla="*/ 58162 h 1685782"/>
                <a:gd name="connsiteX371" fmla="*/ 667936 w 2025078"/>
                <a:gd name="connsiteY371" fmla="*/ 66501 h 1685782"/>
                <a:gd name="connsiteX372" fmla="*/ 676263 w 2025078"/>
                <a:gd name="connsiteY372" fmla="*/ 66501 h 1685782"/>
                <a:gd name="connsiteX373" fmla="*/ 676263 w 2025078"/>
                <a:gd name="connsiteY373" fmla="*/ 74842 h 1685782"/>
                <a:gd name="connsiteX374" fmla="*/ 684590 w 2025078"/>
                <a:gd name="connsiteY374" fmla="*/ 74842 h 1685782"/>
                <a:gd name="connsiteX375" fmla="*/ 684590 w 2025078"/>
                <a:gd name="connsiteY375" fmla="*/ 83182 h 1685782"/>
                <a:gd name="connsiteX376" fmla="*/ 692916 w 2025078"/>
                <a:gd name="connsiteY376" fmla="*/ 83182 h 1685782"/>
                <a:gd name="connsiteX377" fmla="*/ 692916 w 2025078"/>
                <a:gd name="connsiteY377" fmla="*/ 91522 h 1685782"/>
                <a:gd name="connsiteX378" fmla="*/ 701242 w 2025078"/>
                <a:gd name="connsiteY378" fmla="*/ 91522 h 1685782"/>
                <a:gd name="connsiteX379" fmla="*/ 701242 w 2025078"/>
                <a:gd name="connsiteY379" fmla="*/ 99863 h 1685782"/>
                <a:gd name="connsiteX380" fmla="*/ 709570 w 2025078"/>
                <a:gd name="connsiteY380" fmla="*/ 99863 h 1685782"/>
                <a:gd name="connsiteX381" fmla="*/ 709570 w 2025078"/>
                <a:gd name="connsiteY381" fmla="*/ 108202 h 1685782"/>
                <a:gd name="connsiteX382" fmla="*/ 717896 w 2025078"/>
                <a:gd name="connsiteY382" fmla="*/ 108202 h 1685782"/>
                <a:gd name="connsiteX383" fmla="*/ 717896 w 2025078"/>
                <a:gd name="connsiteY383" fmla="*/ 116543 h 1685782"/>
                <a:gd name="connsiteX384" fmla="*/ 726223 w 2025078"/>
                <a:gd name="connsiteY384" fmla="*/ 116543 h 1685782"/>
                <a:gd name="connsiteX385" fmla="*/ 726223 w 2025078"/>
                <a:gd name="connsiteY385" fmla="*/ 124882 h 1685782"/>
                <a:gd name="connsiteX386" fmla="*/ 734549 w 2025078"/>
                <a:gd name="connsiteY386" fmla="*/ 124882 h 1685782"/>
                <a:gd name="connsiteX387" fmla="*/ 734549 w 2025078"/>
                <a:gd name="connsiteY387" fmla="*/ 133223 h 1685782"/>
                <a:gd name="connsiteX388" fmla="*/ 742875 w 2025078"/>
                <a:gd name="connsiteY388" fmla="*/ 133223 h 1685782"/>
                <a:gd name="connsiteX389" fmla="*/ 742875 w 2025078"/>
                <a:gd name="connsiteY389" fmla="*/ 141564 h 1685782"/>
                <a:gd name="connsiteX390" fmla="*/ 751203 w 2025078"/>
                <a:gd name="connsiteY390" fmla="*/ 141564 h 1685782"/>
                <a:gd name="connsiteX391" fmla="*/ 751203 w 2025078"/>
                <a:gd name="connsiteY391" fmla="*/ 149903 h 1685782"/>
                <a:gd name="connsiteX392" fmla="*/ 759529 w 2025078"/>
                <a:gd name="connsiteY392" fmla="*/ 149903 h 1685782"/>
                <a:gd name="connsiteX393" fmla="*/ 759529 w 2025078"/>
                <a:gd name="connsiteY393" fmla="*/ 158244 h 1685782"/>
                <a:gd name="connsiteX394" fmla="*/ 767856 w 2025078"/>
                <a:gd name="connsiteY394" fmla="*/ 158244 h 1685782"/>
                <a:gd name="connsiteX395" fmla="*/ 767856 w 2025078"/>
                <a:gd name="connsiteY395" fmla="*/ 166583 h 1685782"/>
                <a:gd name="connsiteX396" fmla="*/ 776182 w 2025078"/>
                <a:gd name="connsiteY396" fmla="*/ 166583 h 1685782"/>
                <a:gd name="connsiteX397" fmla="*/ 776182 w 2025078"/>
                <a:gd name="connsiteY397" fmla="*/ 174924 h 1685782"/>
                <a:gd name="connsiteX398" fmla="*/ 784508 w 2025078"/>
                <a:gd name="connsiteY398" fmla="*/ 174924 h 1685782"/>
                <a:gd name="connsiteX399" fmla="*/ 784508 w 2025078"/>
                <a:gd name="connsiteY399" fmla="*/ 183263 h 1685782"/>
                <a:gd name="connsiteX400" fmla="*/ 792836 w 2025078"/>
                <a:gd name="connsiteY400" fmla="*/ 183263 h 1685782"/>
                <a:gd name="connsiteX401" fmla="*/ 792836 w 2025078"/>
                <a:gd name="connsiteY401" fmla="*/ 191604 h 1685782"/>
                <a:gd name="connsiteX402" fmla="*/ 801162 w 2025078"/>
                <a:gd name="connsiteY402" fmla="*/ 191604 h 1685782"/>
                <a:gd name="connsiteX403" fmla="*/ 801162 w 2025078"/>
                <a:gd name="connsiteY403" fmla="*/ 199945 h 1685782"/>
                <a:gd name="connsiteX404" fmla="*/ 809489 w 2025078"/>
                <a:gd name="connsiteY404" fmla="*/ 199945 h 1685782"/>
                <a:gd name="connsiteX405" fmla="*/ 809489 w 2025078"/>
                <a:gd name="connsiteY405" fmla="*/ 208284 h 1685782"/>
                <a:gd name="connsiteX406" fmla="*/ 817815 w 2025078"/>
                <a:gd name="connsiteY406" fmla="*/ 208284 h 1685782"/>
                <a:gd name="connsiteX407" fmla="*/ 817815 w 2025078"/>
                <a:gd name="connsiteY407" fmla="*/ 216625 h 1685782"/>
                <a:gd name="connsiteX408" fmla="*/ 826141 w 2025078"/>
                <a:gd name="connsiteY408" fmla="*/ 216625 h 1685782"/>
                <a:gd name="connsiteX409" fmla="*/ 826141 w 2025078"/>
                <a:gd name="connsiteY409" fmla="*/ 224964 h 1685782"/>
                <a:gd name="connsiteX410" fmla="*/ 834469 w 2025078"/>
                <a:gd name="connsiteY410" fmla="*/ 224964 h 1685782"/>
                <a:gd name="connsiteX411" fmla="*/ 834469 w 2025078"/>
                <a:gd name="connsiteY411" fmla="*/ 233305 h 1685782"/>
                <a:gd name="connsiteX412" fmla="*/ 842795 w 2025078"/>
                <a:gd name="connsiteY412" fmla="*/ 233305 h 1685782"/>
                <a:gd name="connsiteX413" fmla="*/ 842795 w 2025078"/>
                <a:gd name="connsiteY413" fmla="*/ 241644 h 1685782"/>
                <a:gd name="connsiteX414" fmla="*/ 851122 w 2025078"/>
                <a:gd name="connsiteY414" fmla="*/ 241644 h 1685782"/>
                <a:gd name="connsiteX415" fmla="*/ 851122 w 2025078"/>
                <a:gd name="connsiteY415" fmla="*/ 249985 h 1685782"/>
                <a:gd name="connsiteX416" fmla="*/ 859448 w 2025078"/>
                <a:gd name="connsiteY416" fmla="*/ 249985 h 1685782"/>
                <a:gd name="connsiteX417" fmla="*/ 859448 w 2025078"/>
                <a:gd name="connsiteY417" fmla="*/ 258326 h 1685782"/>
                <a:gd name="connsiteX418" fmla="*/ 867774 w 2025078"/>
                <a:gd name="connsiteY418" fmla="*/ 258326 h 1685782"/>
                <a:gd name="connsiteX419" fmla="*/ 867774 w 2025078"/>
                <a:gd name="connsiteY419" fmla="*/ 266665 h 1685782"/>
                <a:gd name="connsiteX420" fmla="*/ 876102 w 2025078"/>
                <a:gd name="connsiteY420" fmla="*/ 266665 h 1685782"/>
                <a:gd name="connsiteX421" fmla="*/ 876102 w 2025078"/>
                <a:gd name="connsiteY421" fmla="*/ 275006 h 1685782"/>
                <a:gd name="connsiteX422" fmla="*/ 884428 w 2025078"/>
                <a:gd name="connsiteY422" fmla="*/ 275006 h 1685782"/>
                <a:gd name="connsiteX423" fmla="*/ 884428 w 2025078"/>
                <a:gd name="connsiteY423" fmla="*/ 283345 h 1685782"/>
                <a:gd name="connsiteX424" fmla="*/ 892755 w 2025078"/>
                <a:gd name="connsiteY424" fmla="*/ 283345 h 1685782"/>
                <a:gd name="connsiteX425" fmla="*/ 892755 w 2025078"/>
                <a:gd name="connsiteY425" fmla="*/ 284178 h 1685782"/>
                <a:gd name="connsiteX426" fmla="*/ 956776 w 2025078"/>
                <a:gd name="connsiteY426" fmla="*/ 284178 h 1685782"/>
                <a:gd name="connsiteX427" fmla="*/ 956776 w 2025078"/>
                <a:gd name="connsiteY427" fmla="*/ 280772 h 1685782"/>
                <a:gd name="connsiteX428" fmla="*/ 948449 w 2025078"/>
                <a:gd name="connsiteY428" fmla="*/ 280772 h 1685782"/>
                <a:gd name="connsiteX429" fmla="*/ 948449 w 2025078"/>
                <a:gd name="connsiteY429" fmla="*/ 272433 h 1685782"/>
                <a:gd name="connsiteX430" fmla="*/ 940123 w 2025078"/>
                <a:gd name="connsiteY430" fmla="*/ 272433 h 1685782"/>
                <a:gd name="connsiteX431" fmla="*/ 940123 w 2025078"/>
                <a:gd name="connsiteY431" fmla="*/ 264092 h 1685782"/>
                <a:gd name="connsiteX432" fmla="*/ 931797 w 2025078"/>
                <a:gd name="connsiteY432" fmla="*/ 264092 h 1685782"/>
                <a:gd name="connsiteX433" fmla="*/ 931797 w 2025078"/>
                <a:gd name="connsiteY433" fmla="*/ 255752 h 1685782"/>
                <a:gd name="connsiteX434" fmla="*/ 923469 w 2025078"/>
                <a:gd name="connsiteY434" fmla="*/ 255752 h 1685782"/>
                <a:gd name="connsiteX435" fmla="*/ 923469 w 2025078"/>
                <a:gd name="connsiteY435" fmla="*/ 247412 h 1685782"/>
                <a:gd name="connsiteX436" fmla="*/ 915143 w 2025078"/>
                <a:gd name="connsiteY436" fmla="*/ 247412 h 1685782"/>
                <a:gd name="connsiteX437" fmla="*/ 915143 w 2025078"/>
                <a:gd name="connsiteY437" fmla="*/ 239071 h 1685782"/>
                <a:gd name="connsiteX438" fmla="*/ 906816 w 2025078"/>
                <a:gd name="connsiteY438" fmla="*/ 239071 h 1685782"/>
                <a:gd name="connsiteX439" fmla="*/ 906816 w 2025078"/>
                <a:gd name="connsiteY439" fmla="*/ 142541 h 1685782"/>
                <a:gd name="connsiteX440" fmla="*/ 932419 w 2025078"/>
                <a:gd name="connsiteY440" fmla="*/ 142541 h 1685782"/>
                <a:gd name="connsiteX441" fmla="*/ 932419 w 2025078"/>
                <a:gd name="connsiteY441" fmla="*/ 140037 h 1685782"/>
                <a:gd name="connsiteX442" fmla="*/ 924091 w 2025078"/>
                <a:gd name="connsiteY442" fmla="*/ 140037 h 1685782"/>
                <a:gd name="connsiteX443" fmla="*/ 924091 w 2025078"/>
                <a:gd name="connsiteY443" fmla="*/ 131697 h 1685782"/>
                <a:gd name="connsiteX444" fmla="*/ 915765 w 2025078"/>
                <a:gd name="connsiteY444" fmla="*/ 131697 h 1685782"/>
                <a:gd name="connsiteX445" fmla="*/ 915765 w 2025078"/>
                <a:gd name="connsiteY445" fmla="*/ 123357 h 1685782"/>
                <a:gd name="connsiteX446" fmla="*/ 907439 w 2025078"/>
                <a:gd name="connsiteY446" fmla="*/ 123357 h 1685782"/>
                <a:gd name="connsiteX447" fmla="*/ 907439 w 2025078"/>
                <a:gd name="connsiteY447" fmla="*/ 115017 h 1685782"/>
                <a:gd name="connsiteX448" fmla="*/ 899112 w 2025078"/>
                <a:gd name="connsiteY448" fmla="*/ 115017 h 1685782"/>
                <a:gd name="connsiteX449" fmla="*/ 899112 w 2025078"/>
                <a:gd name="connsiteY449" fmla="*/ 106677 h 1685782"/>
                <a:gd name="connsiteX450" fmla="*/ 890786 w 2025078"/>
                <a:gd name="connsiteY450" fmla="*/ 106677 h 1685782"/>
                <a:gd name="connsiteX451" fmla="*/ 890786 w 2025078"/>
                <a:gd name="connsiteY451" fmla="*/ 98336 h 1685782"/>
                <a:gd name="connsiteX452" fmla="*/ 882458 w 2025078"/>
                <a:gd name="connsiteY452" fmla="*/ 98336 h 16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Lst>
              <a:rect l="l" t="t" r="r" b="b"/>
              <a:pathLst>
                <a:path w="2025078" h="1685782">
                  <a:moveTo>
                    <a:pt x="882458" y="0"/>
                  </a:moveTo>
                  <a:lnTo>
                    <a:pt x="1478782" y="0"/>
                  </a:lnTo>
                  <a:lnTo>
                    <a:pt x="1478782" y="8341"/>
                  </a:lnTo>
                  <a:lnTo>
                    <a:pt x="1487110" y="8341"/>
                  </a:lnTo>
                  <a:lnTo>
                    <a:pt x="1487110" y="16681"/>
                  </a:lnTo>
                  <a:lnTo>
                    <a:pt x="1495436" y="16681"/>
                  </a:lnTo>
                  <a:lnTo>
                    <a:pt x="1495436" y="25021"/>
                  </a:lnTo>
                  <a:lnTo>
                    <a:pt x="1503763" y="25021"/>
                  </a:lnTo>
                  <a:lnTo>
                    <a:pt x="1503763" y="33362"/>
                  </a:lnTo>
                  <a:lnTo>
                    <a:pt x="1512089" y="33362"/>
                  </a:lnTo>
                  <a:lnTo>
                    <a:pt x="1512089" y="41701"/>
                  </a:lnTo>
                  <a:lnTo>
                    <a:pt x="1520415" y="41701"/>
                  </a:lnTo>
                  <a:lnTo>
                    <a:pt x="1520415" y="50042"/>
                  </a:lnTo>
                  <a:lnTo>
                    <a:pt x="1528743" y="50042"/>
                  </a:lnTo>
                  <a:lnTo>
                    <a:pt x="1528743" y="58381"/>
                  </a:lnTo>
                  <a:lnTo>
                    <a:pt x="1537069" y="58381"/>
                  </a:lnTo>
                  <a:lnTo>
                    <a:pt x="1537069" y="66722"/>
                  </a:lnTo>
                  <a:lnTo>
                    <a:pt x="1545396" y="66722"/>
                  </a:lnTo>
                  <a:lnTo>
                    <a:pt x="1545396" y="75063"/>
                  </a:lnTo>
                  <a:lnTo>
                    <a:pt x="1553722" y="75063"/>
                  </a:lnTo>
                  <a:lnTo>
                    <a:pt x="1553722" y="83402"/>
                  </a:lnTo>
                  <a:lnTo>
                    <a:pt x="1562048" y="83402"/>
                  </a:lnTo>
                  <a:lnTo>
                    <a:pt x="1562048" y="91743"/>
                  </a:lnTo>
                  <a:lnTo>
                    <a:pt x="1570376" y="91743"/>
                  </a:lnTo>
                  <a:lnTo>
                    <a:pt x="1570376" y="100082"/>
                  </a:lnTo>
                  <a:lnTo>
                    <a:pt x="1578702" y="100082"/>
                  </a:lnTo>
                  <a:lnTo>
                    <a:pt x="1578702" y="108423"/>
                  </a:lnTo>
                  <a:lnTo>
                    <a:pt x="1587029" y="108423"/>
                  </a:lnTo>
                  <a:lnTo>
                    <a:pt x="1587029" y="116762"/>
                  </a:lnTo>
                  <a:lnTo>
                    <a:pt x="1595355" y="116762"/>
                  </a:lnTo>
                  <a:lnTo>
                    <a:pt x="1595355" y="125103"/>
                  </a:lnTo>
                  <a:lnTo>
                    <a:pt x="1603681" y="125103"/>
                  </a:lnTo>
                  <a:lnTo>
                    <a:pt x="1603681" y="133444"/>
                  </a:lnTo>
                  <a:lnTo>
                    <a:pt x="1612009" y="133444"/>
                  </a:lnTo>
                  <a:lnTo>
                    <a:pt x="1612009" y="141783"/>
                  </a:lnTo>
                  <a:lnTo>
                    <a:pt x="1620335" y="141783"/>
                  </a:lnTo>
                  <a:lnTo>
                    <a:pt x="1620335" y="150124"/>
                  </a:lnTo>
                  <a:lnTo>
                    <a:pt x="1628662" y="150124"/>
                  </a:lnTo>
                  <a:lnTo>
                    <a:pt x="1628662" y="158463"/>
                  </a:lnTo>
                  <a:lnTo>
                    <a:pt x="1636988" y="158463"/>
                  </a:lnTo>
                  <a:lnTo>
                    <a:pt x="1636988" y="166804"/>
                  </a:lnTo>
                  <a:lnTo>
                    <a:pt x="1645314" y="166804"/>
                  </a:lnTo>
                  <a:lnTo>
                    <a:pt x="1645314" y="175143"/>
                  </a:lnTo>
                  <a:lnTo>
                    <a:pt x="1653642" y="175143"/>
                  </a:lnTo>
                  <a:lnTo>
                    <a:pt x="1653642" y="183484"/>
                  </a:lnTo>
                  <a:lnTo>
                    <a:pt x="1661968" y="183484"/>
                  </a:lnTo>
                  <a:lnTo>
                    <a:pt x="1661968" y="191825"/>
                  </a:lnTo>
                  <a:lnTo>
                    <a:pt x="1670295" y="191825"/>
                  </a:lnTo>
                  <a:lnTo>
                    <a:pt x="1670295" y="200164"/>
                  </a:lnTo>
                  <a:lnTo>
                    <a:pt x="1678621" y="200164"/>
                  </a:lnTo>
                  <a:lnTo>
                    <a:pt x="1678621" y="208505"/>
                  </a:lnTo>
                  <a:lnTo>
                    <a:pt x="1686947" y="208505"/>
                  </a:lnTo>
                  <a:lnTo>
                    <a:pt x="1686947" y="216844"/>
                  </a:lnTo>
                  <a:lnTo>
                    <a:pt x="1695275" y="216844"/>
                  </a:lnTo>
                  <a:lnTo>
                    <a:pt x="1695275" y="225185"/>
                  </a:lnTo>
                  <a:lnTo>
                    <a:pt x="1703601" y="225185"/>
                  </a:lnTo>
                  <a:lnTo>
                    <a:pt x="1703601" y="233524"/>
                  </a:lnTo>
                  <a:lnTo>
                    <a:pt x="1711928" y="233524"/>
                  </a:lnTo>
                  <a:lnTo>
                    <a:pt x="1711928" y="241865"/>
                  </a:lnTo>
                  <a:lnTo>
                    <a:pt x="1720254" y="241865"/>
                  </a:lnTo>
                  <a:lnTo>
                    <a:pt x="1720254" y="250206"/>
                  </a:lnTo>
                  <a:lnTo>
                    <a:pt x="1728580" y="250206"/>
                  </a:lnTo>
                  <a:lnTo>
                    <a:pt x="1728580" y="258545"/>
                  </a:lnTo>
                  <a:lnTo>
                    <a:pt x="1736908" y="258545"/>
                  </a:lnTo>
                  <a:lnTo>
                    <a:pt x="1736908" y="266886"/>
                  </a:lnTo>
                  <a:lnTo>
                    <a:pt x="1745234" y="266886"/>
                  </a:lnTo>
                  <a:lnTo>
                    <a:pt x="1745234" y="275225"/>
                  </a:lnTo>
                  <a:lnTo>
                    <a:pt x="1753561" y="275225"/>
                  </a:lnTo>
                  <a:lnTo>
                    <a:pt x="1753561" y="283566"/>
                  </a:lnTo>
                  <a:lnTo>
                    <a:pt x="1761887" y="283566"/>
                  </a:lnTo>
                  <a:lnTo>
                    <a:pt x="1761887" y="291907"/>
                  </a:lnTo>
                  <a:lnTo>
                    <a:pt x="1770213" y="291907"/>
                  </a:lnTo>
                  <a:lnTo>
                    <a:pt x="1770213" y="300246"/>
                  </a:lnTo>
                  <a:lnTo>
                    <a:pt x="1778541" y="300246"/>
                  </a:lnTo>
                  <a:lnTo>
                    <a:pt x="1778541" y="308587"/>
                  </a:lnTo>
                  <a:lnTo>
                    <a:pt x="1786867" y="308587"/>
                  </a:lnTo>
                  <a:lnTo>
                    <a:pt x="1786867" y="316926"/>
                  </a:lnTo>
                  <a:lnTo>
                    <a:pt x="1795194" y="316926"/>
                  </a:lnTo>
                  <a:lnTo>
                    <a:pt x="1795194" y="325267"/>
                  </a:lnTo>
                  <a:lnTo>
                    <a:pt x="1803520" y="325267"/>
                  </a:lnTo>
                  <a:lnTo>
                    <a:pt x="1803520" y="333606"/>
                  </a:lnTo>
                  <a:lnTo>
                    <a:pt x="1811846" y="333606"/>
                  </a:lnTo>
                  <a:lnTo>
                    <a:pt x="1811846" y="341947"/>
                  </a:lnTo>
                  <a:lnTo>
                    <a:pt x="1820174" y="341947"/>
                  </a:lnTo>
                  <a:lnTo>
                    <a:pt x="1820174" y="350287"/>
                  </a:lnTo>
                  <a:lnTo>
                    <a:pt x="1828500" y="350287"/>
                  </a:lnTo>
                  <a:lnTo>
                    <a:pt x="1828500" y="358627"/>
                  </a:lnTo>
                  <a:lnTo>
                    <a:pt x="1836827" y="358627"/>
                  </a:lnTo>
                  <a:lnTo>
                    <a:pt x="1836827" y="366968"/>
                  </a:lnTo>
                  <a:lnTo>
                    <a:pt x="1845153" y="366968"/>
                  </a:lnTo>
                  <a:lnTo>
                    <a:pt x="1845153" y="375307"/>
                  </a:lnTo>
                  <a:lnTo>
                    <a:pt x="1853481" y="375307"/>
                  </a:lnTo>
                  <a:lnTo>
                    <a:pt x="1853481" y="383648"/>
                  </a:lnTo>
                  <a:lnTo>
                    <a:pt x="1861807" y="383648"/>
                  </a:lnTo>
                  <a:lnTo>
                    <a:pt x="1861807" y="391987"/>
                  </a:lnTo>
                  <a:lnTo>
                    <a:pt x="1870133" y="391987"/>
                  </a:lnTo>
                  <a:lnTo>
                    <a:pt x="1870133" y="400328"/>
                  </a:lnTo>
                  <a:lnTo>
                    <a:pt x="1878460" y="400328"/>
                  </a:lnTo>
                  <a:lnTo>
                    <a:pt x="1878460" y="408669"/>
                  </a:lnTo>
                  <a:lnTo>
                    <a:pt x="1886786" y="408669"/>
                  </a:lnTo>
                  <a:lnTo>
                    <a:pt x="1886786" y="417008"/>
                  </a:lnTo>
                  <a:lnTo>
                    <a:pt x="1895114" y="417008"/>
                  </a:lnTo>
                  <a:lnTo>
                    <a:pt x="1895114" y="425349"/>
                  </a:lnTo>
                  <a:lnTo>
                    <a:pt x="1903440" y="425349"/>
                  </a:lnTo>
                  <a:lnTo>
                    <a:pt x="1903440" y="433688"/>
                  </a:lnTo>
                  <a:lnTo>
                    <a:pt x="1911766" y="433688"/>
                  </a:lnTo>
                  <a:lnTo>
                    <a:pt x="1911766" y="442029"/>
                  </a:lnTo>
                  <a:lnTo>
                    <a:pt x="1920093" y="442029"/>
                  </a:lnTo>
                  <a:lnTo>
                    <a:pt x="1920093" y="450369"/>
                  </a:lnTo>
                  <a:lnTo>
                    <a:pt x="1928419" y="450369"/>
                  </a:lnTo>
                  <a:lnTo>
                    <a:pt x="1928419" y="458709"/>
                  </a:lnTo>
                  <a:lnTo>
                    <a:pt x="1936747" y="458709"/>
                  </a:lnTo>
                  <a:lnTo>
                    <a:pt x="1936747" y="467049"/>
                  </a:lnTo>
                  <a:lnTo>
                    <a:pt x="1945073" y="467049"/>
                  </a:lnTo>
                  <a:lnTo>
                    <a:pt x="1945073" y="475389"/>
                  </a:lnTo>
                  <a:lnTo>
                    <a:pt x="1953399" y="475389"/>
                  </a:lnTo>
                  <a:lnTo>
                    <a:pt x="1953399" y="483730"/>
                  </a:lnTo>
                  <a:lnTo>
                    <a:pt x="1961726" y="483730"/>
                  </a:lnTo>
                  <a:lnTo>
                    <a:pt x="1961726" y="492069"/>
                  </a:lnTo>
                  <a:lnTo>
                    <a:pt x="1970052" y="492069"/>
                  </a:lnTo>
                  <a:lnTo>
                    <a:pt x="1970052" y="500410"/>
                  </a:lnTo>
                  <a:lnTo>
                    <a:pt x="1978380" y="500410"/>
                  </a:lnTo>
                  <a:lnTo>
                    <a:pt x="1978380" y="508750"/>
                  </a:lnTo>
                  <a:lnTo>
                    <a:pt x="1986706" y="508750"/>
                  </a:lnTo>
                  <a:lnTo>
                    <a:pt x="1986706" y="517090"/>
                  </a:lnTo>
                  <a:lnTo>
                    <a:pt x="1995032" y="517090"/>
                  </a:lnTo>
                  <a:lnTo>
                    <a:pt x="1995032" y="525431"/>
                  </a:lnTo>
                  <a:lnTo>
                    <a:pt x="2003359" y="525431"/>
                  </a:lnTo>
                  <a:lnTo>
                    <a:pt x="2003359" y="533770"/>
                  </a:lnTo>
                  <a:lnTo>
                    <a:pt x="2011685" y="533770"/>
                  </a:lnTo>
                  <a:lnTo>
                    <a:pt x="2011685" y="542111"/>
                  </a:lnTo>
                  <a:lnTo>
                    <a:pt x="2020013" y="542111"/>
                  </a:lnTo>
                  <a:lnTo>
                    <a:pt x="2020013" y="550451"/>
                  </a:lnTo>
                  <a:lnTo>
                    <a:pt x="2025078" y="550451"/>
                  </a:lnTo>
                  <a:lnTo>
                    <a:pt x="2007934" y="662784"/>
                  </a:lnTo>
                  <a:cubicBezTo>
                    <a:pt x="1904137" y="1170031"/>
                    <a:pt x="1504612" y="1569556"/>
                    <a:pt x="997364" y="1673354"/>
                  </a:cubicBezTo>
                  <a:lnTo>
                    <a:pt x="915928" y="1685782"/>
                  </a:lnTo>
                  <a:lnTo>
                    <a:pt x="915928" y="1681322"/>
                  </a:lnTo>
                  <a:lnTo>
                    <a:pt x="907600" y="1681322"/>
                  </a:lnTo>
                  <a:lnTo>
                    <a:pt x="907600" y="1672983"/>
                  </a:lnTo>
                  <a:lnTo>
                    <a:pt x="899274" y="1672983"/>
                  </a:lnTo>
                  <a:lnTo>
                    <a:pt x="899274" y="1664642"/>
                  </a:lnTo>
                  <a:lnTo>
                    <a:pt x="890948" y="1664642"/>
                  </a:lnTo>
                  <a:lnTo>
                    <a:pt x="890948" y="1656303"/>
                  </a:lnTo>
                  <a:lnTo>
                    <a:pt x="882621" y="1656303"/>
                  </a:lnTo>
                  <a:lnTo>
                    <a:pt x="882621" y="1647962"/>
                  </a:lnTo>
                  <a:lnTo>
                    <a:pt x="874295" y="1647962"/>
                  </a:lnTo>
                  <a:lnTo>
                    <a:pt x="874295" y="1639622"/>
                  </a:lnTo>
                  <a:lnTo>
                    <a:pt x="865967" y="1639622"/>
                  </a:lnTo>
                  <a:lnTo>
                    <a:pt x="865967" y="1631282"/>
                  </a:lnTo>
                  <a:lnTo>
                    <a:pt x="857641" y="1631282"/>
                  </a:lnTo>
                  <a:lnTo>
                    <a:pt x="857641" y="1622942"/>
                  </a:lnTo>
                  <a:lnTo>
                    <a:pt x="849315" y="1622942"/>
                  </a:lnTo>
                  <a:lnTo>
                    <a:pt x="849315" y="1614602"/>
                  </a:lnTo>
                  <a:lnTo>
                    <a:pt x="840988" y="1614602"/>
                  </a:lnTo>
                  <a:lnTo>
                    <a:pt x="840988" y="1606261"/>
                  </a:lnTo>
                  <a:lnTo>
                    <a:pt x="832662" y="1606261"/>
                  </a:lnTo>
                  <a:lnTo>
                    <a:pt x="832662" y="1597921"/>
                  </a:lnTo>
                  <a:lnTo>
                    <a:pt x="824334" y="1597921"/>
                  </a:lnTo>
                  <a:lnTo>
                    <a:pt x="824334" y="1589581"/>
                  </a:lnTo>
                  <a:lnTo>
                    <a:pt x="816008" y="1589581"/>
                  </a:lnTo>
                  <a:lnTo>
                    <a:pt x="816008" y="1581241"/>
                  </a:lnTo>
                  <a:lnTo>
                    <a:pt x="807682" y="1581241"/>
                  </a:lnTo>
                  <a:lnTo>
                    <a:pt x="807682" y="1572901"/>
                  </a:lnTo>
                  <a:lnTo>
                    <a:pt x="799355" y="1572901"/>
                  </a:lnTo>
                  <a:lnTo>
                    <a:pt x="799355" y="1564560"/>
                  </a:lnTo>
                  <a:lnTo>
                    <a:pt x="791029" y="1564560"/>
                  </a:lnTo>
                  <a:lnTo>
                    <a:pt x="791029" y="1556221"/>
                  </a:lnTo>
                  <a:lnTo>
                    <a:pt x="782701" y="1556221"/>
                  </a:lnTo>
                  <a:lnTo>
                    <a:pt x="782701" y="1547880"/>
                  </a:lnTo>
                  <a:lnTo>
                    <a:pt x="774375" y="1547880"/>
                  </a:lnTo>
                  <a:lnTo>
                    <a:pt x="774375" y="1539540"/>
                  </a:lnTo>
                  <a:lnTo>
                    <a:pt x="766049" y="1539540"/>
                  </a:lnTo>
                  <a:lnTo>
                    <a:pt x="766049" y="1531200"/>
                  </a:lnTo>
                  <a:lnTo>
                    <a:pt x="757722" y="1531200"/>
                  </a:lnTo>
                  <a:lnTo>
                    <a:pt x="757722" y="1522860"/>
                  </a:lnTo>
                  <a:lnTo>
                    <a:pt x="749396" y="1522860"/>
                  </a:lnTo>
                  <a:lnTo>
                    <a:pt x="749396" y="1514520"/>
                  </a:lnTo>
                  <a:lnTo>
                    <a:pt x="741068" y="1514520"/>
                  </a:lnTo>
                  <a:lnTo>
                    <a:pt x="741068" y="1506180"/>
                  </a:lnTo>
                  <a:lnTo>
                    <a:pt x="732742" y="1506180"/>
                  </a:lnTo>
                  <a:lnTo>
                    <a:pt x="732742" y="1497839"/>
                  </a:lnTo>
                  <a:lnTo>
                    <a:pt x="724415" y="1497839"/>
                  </a:lnTo>
                  <a:lnTo>
                    <a:pt x="724415" y="1489499"/>
                  </a:lnTo>
                  <a:lnTo>
                    <a:pt x="716089" y="1489499"/>
                  </a:lnTo>
                  <a:lnTo>
                    <a:pt x="716089" y="1481159"/>
                  </a:lnTo>
                  <a:lnTo>
                    <a:pt x="707763" y="1481159"/>
                  </a:lnTo>
                  <a:lnTo>
                    <a:pt x="707763" y="1472819"/>
                  </a:lnTo>
                  <a:lnTo>
                    <a:pt x="699435" y="1472819"/>
                  </a:lnTo>
                  <a:lnTo>
                    <a:pt x="699435" y="1464479"/>
                  </a:lnTo>
                  <a:lnTo>
                    <a:pt x="691109" y="1464479"/>
                  </a:lnTo>
                  <a:lnTo>
                    <a:pt x="691109" y="1456139"/>
                  </a:lnTo>
                  <a:lnTo>
                    <a:pt x="682782" y="1456139"/>
                  </a:lnTo>
                  <a:lnTo>
                    <a:pt x="682782" y="1447798"/>
                  </a:lnTo>
                  <a:lnTo>
                    <a:pt x="674456" y="1447798"/>
                  </a:lnTo>
                  <a:lnTo>
                    <a:pt x="674456" y="1439458"/>
                  </a:lnTo>
                  <a:lnTo>
                    <a:pt x="666130" y="1439458"/>
                  </a:lnTo>
                  <a:lnTo>
                    <a:pt x="666130" y="1431119"/>
                  </a:lnTo>
                  <a:lnTo>
                    <a:pt x="657802" y="1431119"/>
                  </a:lnTo>
                  <a:lnTo>
                    <a:pt x="657802" y="1422778"/>
                  </a:lnTo>
                  <a:lnTo>
                    <a:pt x="649476" y="1422778"/>
                  </a:lnTo>
                  <a:lnTo>
                    <a:pt x="649476" y="1414439"/>
                  </a:lnTo>
                  <a:lnTo>
                    <a:pt x="641149" y="1414439"/>
                  </a:lnTo>
                  <a:lnTo>
                    <a:pt x="641149" y="1406098"/>
                  </a:lnTo>
                  <a:lnTo>
                    <a:pt x="632823" y="1406098"/>
                  </a:lnTo>
                  <a:lnTo>
                    <a:pt x="632823" y="1397757"/>
                  </a:lnTo>
                  <a:lnTo>
                    <a:pt x="624497" y="1397757"/>
                  </a:lnTo>
                  <a:lnTo>
                    <a:pt x="624497" y="1389418"/>
                  </a:lnTo>
                  <a:lnTo>
                    <a:pt x="616169" y="1389418"/>
                  </a:lnTo>
                  <a:lnTo>
                    <a:pt x="616169" y="1381077"/>
                  </a:lnTo>
                  <a:lnTo>
                    <a:pt x="607843" y="1381077"/>
                  </a:lnTo>
                  <a:lnTo>
                    <a:pt x="607843" y="1372737"/>
                  </a:lnTo>
                  <a:lnTo>
                    <a:pt x="599516" y="1372737"/>
                  </a:lnTo>
                  <a:lnTo>
                    <a:pt x="599516" y="1364397"/>
                  </a:lnTo>
                  <a:lnTo>
                    <a:pt x="591190" y="1364397"/>
                  </a:lnTo>
                  <a:lnTo>
                    <a:pt x="591190" y="1356057"/>
                  </a:lnTo>
                  <a:lnTo>
                    <a:pt x="582864" y="1356057"/>
                  </a:lnTo>
                  <a:lnTo>
                    <a:pt x="582864" y="1347717"/>
                  </a:lnTo>
                  <a:lnTo>
                    <a:pt x="574536" y="1347717"/>
                  </a:lnTo>
                  <a:lnTo>
                    <a:pt x="574536" y="1339376"/>
                  </a:lnTo>
                  <a:lnTo>
                    <a:pt x="566210" y="1339376"/>
                  </a:lnTo>
                  <a:lnTo>
                    <a:pt x="566210" y="1331037"/>
                  </a:lnTo>
                  <a:lnTo>
                    <a:pt x="557883" y="1331037"/>
                  </a:lnTo>
                  <a:lnTo>
                    <a:pt x="557883" y="1322696"/>
                  </a:lnTo>
                  <a:lnTo>
                    <a:pt x="549557" y="1322696"/>
                  </a:lnTo>
                  <a:lnTo>
                    <a:pt x="549557" y="1314357"/>
                  </a:lnTo>
                  <a:lnTo>
                    <a:pt x="541231" y="1314357"/>
                  </a:lnTo>
                  <a:lnTo>
                    <a:pt x="541231" y="1306016"/>
                  </a:lnTo>
                  <a:lnTo>
                    <a:pt x="532903" y="1306016"/>
                  </a:lnTo>
                  <a:lnTo>
                    <a:pt x="532903" y="1297677"/>
                  </a:lnTo>
                  <a:lnTo>
                    <a:pt x="524577" y="1297677"/>
                  </a:lnTo>
                  <a:lnTo>
                    <a:pt x="524577" y="1289336"/>
                  </a:lnTo>
                  <a:lnTo>
                    <a:pt x="516250" y="1289336"/>
                  </a:lnTo>
                  <a:lnTo>
                    <a:pt x="516250" y="1280995"/>
                  </a:lnTo>
                  <a:lnTo>
                    <a:pt x="507924" y="1280995"/>
                  </a:lnTo>
                  <a:lnTo>
                    <a:pt x="507924" y="1272656"/>
                  </a:lnTo>
                  <a:lnTo>
                    <a:pt x="499598" y="1272656"/>
                  </a:lnTo>
                  <a:lnTo>
                    <a:pt x="499598" y="1264315"/>
                  </a:lnTo>
                  <a:lnTo>
                    <a:pt x="491270" y="1264315"/>
                  </a:lnTo>
                  <a:lnTo>
                    <a:pt x="491270" y="1255976"/>
                  </a:lnTo>
                  <a:lnTo>
                    <a:pt x="482944" y="1255976"/>
                  </a:lnTo>
                  <a:lnTo>
                    <a:pt x="482944" y="1247635"/>
                  </a:lnTo>
                  <a:lnTo>
                    <a:pt x="474617" y="1247635"/>
                  </a:lnTo>
                  <a:lnTo>
                    <a:pt x="474617" y="1239294"/>
                  </a:lnTo>
                  <a:lnTo>
                    <a:pt x="466291" y="1239294"/>
                  </a:lnTo>
                  <a:lnTo>
                    <a:pt x="466291" y="1230955"/>
                  </a:lnTo>
                  <a:lnTo>
                    <a:pt x="457965" y="1230955"/>
                  </a:lnTo>
                  <a:lnTo>
                    <a:pt x="457965" y="1222614"/>
                  </a:lnTo>
                  <a:lnTo>
                    <a:pt x="449637" y="1222614"/>
                  </a:lnTo>
                  <a:lnTo>
                    <a:pt x="449637" y="1214275"/>
                  </a:lnTo>
                  <a:lnTo>
                    <a:pt x="441311" y="1214275"/>
                  </a:lnTo>
                  <a:lnTo>
                    <a:pt x="441311" y="1205934"/>
                  </a:lnTo>
                  <a:lnTo>
                    <a:pt x="432984" y="1205934"/>
                  </a:lnTo>
                  <a:lnTo>
                    <a:pt x="432984" y="1197595"/>
                  </a:lnTo>
                  <a:lnTo>
                    <a:pt x="424658" y="1197595"/>
                  </a:lnTo>
                  <a:lnTo>
                    <a:pt x="424658" y="1189254"/>
                  </a:lnTo>
                  <a:lnTo>
                    <a:pt x="416332" y="1189254"/>
                  </a:lnTo>
                  <a:lnTo>
                    <a:pt x="416332" y="1180915"/>
                  </a:lnTo>
                  <a:lnTo>
                    <a:pt x="408004" y="1180915"/>
                  </a:lnTo>
                  <a:lnTo>
                    <a:pt x="408004" y="1172574"/>
                  </a:lnTo>
                  <a:lnTo>
                    <a:pt x="399678" y="1172574"/>
                  </a:lnTo>
                  <a:lnTo>
                    <a:pt x="399678" y="1164233"/>
                  </a:lnTo>
                  <a:lnTo>
                    <a:pt x="391351" y="1164233"/>
                  </a:lnTo>
                  <a:lnTo>
                    <a:pt x="391351" y="1155894"/>
                  </a:lnTo>
                  <a:lnTo>
                    <a:pt x="383025" y="1155894"/>
                  </a:lnTo>
                  <a:lnTo>
                    <a:pt x="383025" y="1147553"/>
                  </a:lnTo>
                  <a:lnTo>
                    <a:pt x="374699" y="1147553"/>
                  </a:lnTo>
                  <a:lnTo>
                    <a:pt x="374699" y="1139214"/>
                  </a:lnTo>
                  <a:lnTo>
                    <a:pt x="366371" y="1139214"/>
                  </a:lnTo>
                  <a:lnTo>
                    <a:pt x="366371" y="1130873"/>
                  </a:lnTo>
                  <a:lnTo>
                    <a:pt x="358045" y="1130873"/>
                  </a:lnTo>
                  <a:lnTo>
                    <a:pt x="358045" y="1122532"/>
                  </a:lnTo>
                  <a:lnTo>
                    <a:pt x="349718" y="1122532"/>
                  </a:lnTo>
                  <a:lnTo>
                    <a:pt x="349718" y="1114193"/>
                  </a:lnTo>
                  <a:lnTo>
                    <a:pt x="341392" y="1114193"/>
                  </a:lnTo>
                  <a:lnTo>
                    <a:pt x="341392" y="1105852"/>
                  </a:lnTo>
                  <a:lnTo>
                    <a:pt x="333064" y="1105852"/>
                  </a:lnTo>
                  <a:lnTo>
                    <a:pt x="333064" y="1097513"/>
                  </a:lnTo>
                  <a:lnTo>
                    <a:pt x="324738" y="1097513"/>
                  </a:lnTo>
                  <a:lnTo>
                    <a:pt x="324738" y="1089172"/>
                  </a:lnTo>
                  <a:lnTo>
                    <a:pt x="316412" y="1089172"/>
                  </a:lnTo>
                  <a:lnTo>
                    <a:pt x="316412" y="1080833"/>
                  </a:lnTo>
                  <a:lnTo>
                    <a:pt x="308085" y="1080833"/>
                  </a:lnTo>
                  <a:lnTo>
                    <a:pt x="308085" y="1072492"/>
                  </a:lnTo>
                  <a:lnTo>
                    <a:pt x="299759" y="1072492"/>
                  </a:lnTo>
                  <a:lnTo>
                    <a:pt x="299759" y="1064152"/>
                  </a:lnTo>
                  <a:lnTo>
                    <a:pt x="291431" y="1064152"/>
                  </a:lnTo>
                  <a:lnTo>
                    <a:pt x="291431" y="1055812"/>
                  </a:lnTo>
                  <a:lnTo>
                    <a:pt x="283105" y="1055812"/>
                  </a:lnTo>
                  <a:lnTo>
                    <a:pt x="283105" y="1047471"/>
                  </a:lnTo>
                  <a:lnTo>
                    <a:pt x="274779" y="1047471"/>
                  </a:lnTo>
                  <a:lnTo>
                    <a:pt x="274779" y="1039132"/>
                  </a:lnTo>
                  <a:lnTo>
                    <a:pt x="266452" y="1039132"/>
                  </a:lnTo>
                  <a:lnTo>
                    <a:pt x="266452" y="1030791"/>
                  </a:lnTo>
                  <a:lnTo>
                    <a:pt x="258126" y="1030791"/>
                  </a:lnTo>
                  <a:lnTo>
                    <a:pt x="258126" y="1022451"/>
                  </a:lnTo>
                  <a:lnTo>
                    <a:pt x="249798" y="1022451"/>
                  </a:lnTo>
                  <a:lnTo>
                    <a:pt x="249798" y="1014111"/>
                  </a:lnTo>
                  <a:lnTo>
                    <a:pt x="241472" y="1014111"/>
                  </a:lnTo>
                  <a:lnTo>
                    <a:pt x="241472" y="1005770"/>
                  </a:lnTo>
                  <a:lnTo>
                    <a:pt x="233146" y="1005770"/>
                  </a:lnTo>
                  <a:lnTo>
                    <a:pt x="233146" y="997431"/>
                  </a:lnTo>
                  <a:lnTo>
                    <a:pt x="224819" y="997431"/>
                  </a:lnTo>
                  <a:lnTo>
                    <a:pt x="224819" y="989090"/>
                  </a:lnTo>
                  <a:lnTo>
                    <a:pt x="216492" y="989090"/>
                  </a:lnTo>
                  <a:lnTo>
                    <a:pt x="216492" y="980751"/>
                  </a:lnTo>
                  <a:lnTo>
                    <a:pt x="208165" y="980751"/>
                  </a:lnTo>
                  <a:lnTo>
                    <a:pt x="208165" y="972410"/>
                  </a:lnTo>
                  <a:lnTo>
                    <a:pt x="199839" y="972410"/>
                  </a:lnTo>
                  <a:lnTo>
                    <a:pt x="199839" y="964070"/>
                  </a:lnTo>
                  <a:lnTo>
                    <a:pt x="191513" y="964070"/>
                  </a:lnTo>
                  <a:lnTo>
                    <a:pt x="191513" y="955730"/>
                  </a:lnTo>
                  <a:lnTo>
                    <a:pt x="183186" y="955730"/>
                  </a:lnTo>
                  <a:lnTo>
                    <a:pt x="183186" y="947389"/>
                  </a:lnTo>
                  <a:lnTo>
                    <a:pt x="174860" y="947389"/>
                  </a:lnTo>
                  <a:lnTo>
                    <a:pt x="174860" y="939050"/>
                  </a:lnTo>
                  <a:lnTo>
                    <a:pt x="166532" y="939050"/>
                  </a:lnTo>
                  <a:lnTo>
                    <a:pt x="166532" y="930709"/>
                  </a:lnTo>
                  <a:lnTo>
                    <a:pt x="158206" y="930709"/>
                  </a:lnTo>
                  <a:lnTo>
                    <a:pt x="158206" y="922370"/>
                  </a:lnTo>
                  <a:lnTo>
                    <a:pt x="149880" y="922370"/>
                  </a:lnTo>
                  <a:lnTo>
                    <a:pt x="149880" y="914029"/>
                  </a:lnTo>
                  <a:lnTo>
                    <a:pt x="141553" y="914029"/>
                  </a:lnTo>
                  <a:lnTo>
                    <a:pt x="141553" y="905689"/>
                  </a:lnTo>
                  <a:lnTo>
                    <a:pt x="133227" y="905689"/>
                  </a:lnTo>
                  <a:lnTo>
                    <a:pt x="133227" y="897349"/>
                  </a:lnTo>
                  <a:lnTo>
                    <a:pt x="124899" y="897349"/>
                  </a:lnTo>
                  <a:lnTo>
                    <a:pt x="124899" y="889008"/>
                  </a:lnTo>
                  <a:lnTo>
                    <a:pt x="116573" y="889008"/>
                  </a:lnTo>
                  <a:lnTo>
                    <a:pt x="116573" y="880669"/>
                  </a:lnTo>
                  <a:lnTo>
                    <a:pt x="108247" y="880669"/>
                  </a:lnTo>
                  <a:lnTo>
                    <a:pt x="108247" y="872328"/>
                  </a:lnTo>
                  <a:lnTo>
                    <a:pt x="99920" y="872328"/>
                  </a:lnTo>
                  <a:lnTo>
                    <a:pt x="99920" y="863988"/>
                  </a:lnTo>
                  <a:lnTo>
                    <a:pt x="91594" y="863988"/>
                  </a:lnTo>
                  <a:lnTo>
                    <a:pt x="91594" y="855648"/>
                  </a:lnTo>
                  <a:lnTo>
                    <a:pt x="83266" y="855648"/>
                  </a:lnTo>
                  <a:lnTo>
                    <a:pt x="83266" y="847308"/>
                  </a:lnTo>
                  <a:lnTo>
                    <a:pt x="74940" y="847308"/>
                  </a:lnTo>
                  <a:lnTo>
                    <a:pt x="74940" y="838968"/>
                  </a:lnTo>
                  <a:lnTo>
                    <a:pt x="66614" y="838968"/>
                  </a:lnTo>
                  <a:lnTo>
                    <a:pt x="66614" y="830627"/>
                  </a:lnTo>
                  <a:lnTo>
                    <a:pt x="58287" y="830627"/>
                  </a:lnTo>
                  <a:lnTo>
                    <a:pt x="58287" y="822288"/>
                  </a:lnTo>
                  <a:lnTo>
                    <a:pt x="49960" y="822288"/>
                  </a:lnTo>
                  <a:lnTo>
                    <a:pt x="49960" y="813947"/>
                  </a:lnTo>
                  <a:lnTo>
                    <a:pt x="41633" y="813947"/>
                  </a:lnTo>
                  <a:lnTo>
                    <a:pt x="41633" y="805607"/>
                  </a:lnTo>
                  <a:lnTo>
                    <a:pt x="33307" y="805607"/>
                  </a:lnTo>
                  <a:lnTo>
                    <a:pt x="33307" y="797267"/>
                  </a:lnTo>
                  <a:lnTo>
                    <a:pt x="24981" y="797267"/>
                  </a:lnTo>
                  <a:lnTo>
                    <a:pt x="24981" y="788927"/>
                  </a:lnTo>
                  <a:lnTo>
                    <a:pt x="16654" y="788927"/>
                  </a:lnTo>
                  <a:lnTo>
                    <a:pt x="16654" y="780587"/>
                  </a:lnTo>
                  <a:lnTo>
                    <a:pt x="8327" y="780587"/>
                  </a:lnTo>
                  <a:lnTo>
                    <a:pt x="8327" y="772246"/>
                  </a:lnTo>
                  <a:lnTo>
                    <a:pt x="0" y="772246"/>
                  </a:lnTo>
                  <a:lnTo>
                    <a:pt x="0" y="8120"/>
                  </a:lnTo>
                  <a:lnTo>
                    <a:pt x="617976" y="8120"/>
                  </a:lnTo>
                  <a:lnTo>
                    <a:pt x="617976" y="16461"/>
                  </a:lnTo>
                  <a:lnTo>
                    <a:pt x="626303" y="16461"/>
                  </a:lnTo>
                  <a:lnTo>
                    <a:pt x="626303" y="24801"/>
                  </a:lnTo>
                  <a:lnTo>
                    <a:pt x="634630" y="24801"/>
                  </a:lnTo>
                  <a:lnTo>
                    <a:pt x="634630" y="33141"/>
                  </a:lnTo>
                  <a:lnTo>
                    <a:pt x="642957" y="33141"/>
                  </a:lnTo>
                  <a:lnTo>
                    <a:pt x="642957" y="41482"/>
                  </a:lnTo>
                  <a:lnTo>
                    <a:pt x="651283" y="41482"/>
                  </a:lnTo>
                  <a:lnTo>
                    <a:pt x="651283" y="49821"/>
                  </a:lnTo>
                  <a:lnTo>
                    <a:pt x="659609" y="49821"/>
                  </a:lnTo>
                  <a:lnTo>
                    <a:pt x="659609" y="58162"/>
                  </a:lnTo>
                  <a:lnTo>
                    <a:pt x="667936" y="58162"/>
                  </a:lnTo>
                  <a:lnTo>
                    <a:pt x="667936" y="66501"/>
                  </a:lnTo>
                  <a:lnTo>
                    <a:pt x="676263" y="66501"/>
                  </a:lnTo>
                  <a:lnTo>
                    <a:pt x="676263" y="74842"/>
                  </a:lnTo>
                  <a:lnTo>
                    <a:pt x="684590" y="74842"/>
                  </a:lnTo>
                  <a:lnTo>
                    <a:pt x="684590" y="83182"/>
                  </a:lnTo>
                  <a:lnTo>
                    <a:pt x="692916" y="83182"/>
                  </a:lnTo>
                  <a:lnTo>
                    <a:pt x="692916" y="91522"/>
                  </a:lnTo>
                  <a:lnTo>
                    <a:pt x="701242" y="91522"/>
                  </a:lnTo>
                  <a:lnTo>
                    <a:pt x="701242" y="99863"/>
                  </a:lnTo>
                  <a:lnTo>
                    <a:pt x="709570" y="99863"/>
                  </a:lnTo>
                  <a:lnTo>
                    <a:pt x="709570" y="108202"/>
                  </a:lnTo>
                  <a:lnTo>
                    <a:pt x="717896" y="108202"/>
                  </a:lnTo>
                  <a:lnTo>
                    <a:pt x="717896" y="116543"/>
                  </a:lnTo>
                  <a:lnTo>
                    <a:pt x="726223" y="116543"/>
                  </a:lnTo>
                  <a:lnTo>
                    <a:pt x="726223" y="124882"/>
                  </a:lnTo>
                  <a:lnTo>
                    <a:pt x="734549" y="124882"/>
                  </a:lnTo>
                  <a:lnTo>
                    <a:pt x="734549" y="133223"/>
                  </a:lnTo>
                  <a:lnTo>
                    <a:pt x="742875" y="133223"/>
                  </a:lnTo>
                  <a:lnTo>
                    <a:pt x="742875" y="141564"/>
                  </a:lnTo>
                  <a:lnTo>
                    <a:pt x="751203" y="141564"/>
                  </a:lnTo>
                  <a:lnTo>
                    <a:pt x="751203" y="149903"/>
                  </a:lnTo>
                  <a:lnTo>
                    <a:pt x="759529" y="149903"/>
                  </a:lnTo>
                  <a:lnTo>
                    <a:pt x="759529" y="158244"/>
                  </a:lnTo>
                  <a:lnTo>
                    <a:pt x="767856" y="158244"/>
                  </a:lnTo>
                  <a:lnTo>
                    <a:pt x="767856" y="166583"/>
                  </a:lnTo>
                  <a:lnTo>
                    <a:pt x="776182" y="166583"/>
                  </a:lnTo>
                  <a:lnTo>
                    <a:pt x="776182" y="174924"/>
                  </a:lnTo>
                  <a:lnTo>
                    <a:pt x="784508" y="174924"/>
                  </a:lnTo>
                  <a:lnTo>
                    <a:pt x="784508" y="183263"/>
                  </a:lnTo>
                  <a:lnTo>
                    <a:pt x="792836" y="183263"/>
                  </a:lnTo>
                  <a:lnTo>
                    <a:pt x="792836" y="191604"/>
                  </a:lnTo>
                  <a:lnTo>
                    <a:pt x="801162" y="191604"/>
                  </a:lnTo>
                  <a:lnTo>
                    <a:pt x="801162" y="199945"/>
                  </a:lnTo>
                  <a:lnTo>
                    <a:pt x="809489" y="199945"/>
                  </a:lnTo>
                  <a:lnTo>
                    <a:pt x="809489" y="208284"/>
                  </a:lnTo>
                  <a:lnTo>
                    <a:pt x="817815" y="208284"/>
                  </a:lnTo>
                  <a:lnTo>
                    <a:pt x="817815" y="216625"/>
                  </a:lnTo>
                  <a:lnTo>
                    <a:pt x="826141" y="216625"/>
                  </a:lnTo>
                  <a:lnTo>
                    <a:pt x="826141" y="224964"/>
                  </a:lnTo>
                  <a:lnTo>
                    <a:pt x="834469" y="224964"/>
                  </a:lnTo>
                  <a:lnTo>
                    <a:pt x="834469" y="233305"/>
                  </a:lnTo>
                  <a:lnTo>
                    <a:pt x="842795" y="233305"/>
                  </a:lnTo>
                  <a:lnTo>
                    <a:pt x="842795" y="241644"/>
                  </a:lnTo>
                  <a:lnTo>
                    <a:pt x="851122" y="241644"/>
                  </a:lnTo>
                  <a:lnTo>
                    <a:pt x="851122" y="249985"/>
                  </a:lnTo>
                  <a:lnTo>
                    <a:pt x="859448" y="249985"/>
                  </a:lnTo>
                  <a:lnTo>
                    <a:pt x="859448" y="258326"/>
                  </a:lnTo>
                  <a:lnTo>
                    <a:pt x="867774" y="258326"/>
                  </a:lnTo>
                  <a:lnTo>
                    <a:pt x="867774" y="266665"/>
                  </a:lnTo>
                  <a:lnTo>
                    <a:pt x="876102" y="266665"/>
                  </a:lnTo>
                  <a:lnTo>
                    <a:pt x="876102" y="275006"/>
                  </a:lnTo>
                  <a:lnTo>
                    <a:pt x="884428" y="275006"/>
                  </a:lnTo>
                  <a:lnTo>
                    <a:pt x="884428" y="283345"/>
                  </a:lnTo>
                  <a:lnTo>
                    <a:pt x="892755" y="283345"/>
                  </a:lnTo>
                  <a:lnTo>
                    <a:pt x="892755" y="284178"/>
                  </a:lnTo>
                  <a:lnTo>
                    <a:pt x="956776" y="284178"/>
                  </a:lnTo>
                  <a:lnTo>
                    <a:pt x="956776" y="280772"/>
                  </a:lnTo>
                  <a:lnTo>
                    <a:pt x="948449" y="280772"/>
                  </a:lnTo>
                  <a:lnTo>
                    <a:pt x="948449" y="272433"/>
                  </a:lnTo>
                  <a:lnTo>
                    <a:pt x="940123" y="272433"/>
                  </a:lnTo>
                  <a:lnTo>
                    <a:pt x="940123" y="264092"/>
                  </a:lnTo>
                  <a:lnTo>
                    <a:pt x="931797" y="264092"/>
                  </a:lnTo>
                  <a:lnTo>
                    <a:pt x="931797" y="255752"/>
                  </a:lnTo>
                  <a:lnTo>
                    <a:pt x="923469" y="255752"/>
                  </a:lnTo>
                  <a:lnTo>
                    <a:pt x="923469" y="247412"/>
                  </a:lnTo>
                  <a:lnTo>
                    <a:pt x="915143" y="247412"/>
                  </a:lnTo>
                  <a:lnTo>
                    <a:pt x="915143" y="239071"/>
                  </a:lnTo>
                  <a:lnTo>
                    <a:pt x="906816" y="239071"/>
                  </a:lnTo>
                  <a:lnTo>
                    <a:pt x="906816" y="142541"/>
                  </a:lnTo>
                  <a:lnTo>
                    <a:pt x="932419" y="142541"/>
                  </a:lnTo>
                  <a:lnTo>
                    <a:pt x="932419" y="140037"/>
                  </a:lnTo>
                  <a:lnTo>
                    <a:pt x="924091" y="140037"/>
                  </a:lnTo>
                  <a:lnTo>
                    <a:pt x="924091" y="131697"/>
                  </a:lnTo>
                  <a:lnTo>
                    <a:pt x="915765" y="131697"/>
                  </a:lnTo>
                  <a:lnTo>
                    <a:pt x="915765" y="123357"/>
                  </a:lnTo>
                  <a:lnTo>
                    <a:pt x="907439" y="123357"/>
                  </a:lnTo>
                  <a:lnTo>
                    <a:pt x="907439" y="115017"/>
                  </a:lnTo>
                  <a:lnTo>
                    <a:pt x="899112" y="115017"/>
                  </a:lnTo>
                  <a:lnTo>
                    <a:pt x="899112" y="106677"/>
                  </a:lnTo>
                  <a:lnTo>
                    <a:pt x="890786" y="106677"/>
                  </a:lnTo>
                  <a:lnTo>
                    <a:pt x="890786" y="98336"/>
                  </a:lnTo>
                  <a:lnTo>
                    <a:pt x="882458" y="9833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solidFill>
                  <a:schemeClr val="tx1">
                    <a:lumMod val="100000"/>
                  </a:schemeClr>
                </a:solidFill>
                <a:latin typeface="+mn-ea"/>
                <a:ea typeface="+mn-ea"/>
                <a:cs typeface="阿里巴巴普惠体 B" panose="00020600040101010101" pitchFamily="18" charset="-122"/>
              </a:endParaRPr>
            </a:p>
          </p:txBody>
        </p:sp>
        <p:sp>
          <p:nvSpPr>
            <p:cNvPr id="66" name="文本框 65">
              <a:extLst>
                <a:ext uri="{FF2B5EF4-FFF2-40B4-BE49-F238E27FC236}">
                  <a16:creationId xmlns:a16="http://schemas.microsoft.com/office/drawing/2014/main" id="{481283B4-F357-412E-A8B3-35BEFD6D2FE6}"/>
                </a:ext>
              </a:extLst>
            </p:cNvPr>
            <p:cNvSpPr txBox="1"/>
            <p:nvPr/>
          </p:nvSpPr>
          <p:spPr>
            <a:xfrm>
              <a:off x="1856719" y="2934868"/>
              <a:ext cx="1596964" cy="790289"/>
            </a:xfrm>
            <a:custGeom>
              <a:avLst/>
              <a:gdLst/>
              <a:ahLst/>
              <a:cxnLst/>
              <a:rect l="l" t="t" r="r" b="b"/>
              <a:pathLst>
                <a:path w="809320" h="400508">
                  <a:moveTo>
                    <a:pt x="59436" y="281178"/>
                  </a:moveTo>
                  <a:lnTo>
                    <a:pt x="59436" y="334671"/>
                  </a:lnTo>
                  <a:lnTo>
                    <a:pt x="253746" y="334671"/>
                  </a:lnTo>
                  <a:lnTo>
                    <a:pt x="253746" y="281178"/>
                  </a:lnTo>
                  <a:close/>
                  <a:moveTo>
                    <a:pt x="631469" y="192939"/>
                  </a:moveTo>
                  <a:cubicBezTo>
                    <a:pt x="640080" y="209855"/>
                    <a:pt x="650291" y="224943"/>
                    <a:pt x="662102" y="238202"/>
                  </a:cubicBezTo>
                  <a:cubicBezTo>
                    <a:pt x="672541" y="231029"/>
                    <a:pt x="683095" y="223543"/>
                    <a:pt x="693763" y="215742"/>
                  </a:cubicBezTo>
                  <a:cubicBezTo>
                    <a:pt x="704431" y="207941"/>
                    <a:pt x="714299" y="200340"/>
                    <a:pt x="723367" y="192939"/>
                  </a:cubicBezTo>
                  <a:close/>
                  <a:moveTo>
                    <a:pt x="489738" y="192939"/>
                  </a:moveTo>
                  <a:cubicBezTo>
                    <a:pt x="498415" y="199225"/>
                    <a:pt x="507235" y="205855"/>
                    <a:pt x="516198" y="212827"/>
                  </a:cubicBezTo>
                  <a:cubicBezTo>
                    <a:pt x="525161" y="219799"/>
                    <a:pt x="532952" y="226429"/>
                    <a:pt x="539572" y="232715"/>
                  </a:cubicBezTo>
                  <a:lnTo>
                    <a:pt x="513969" y="265634"/>
                  </a:lnTo>
                  <a:cubicBezTo>
                    <a:pt x="522446" y="260433"/>
                    <a:pt x="530752" y="255404"/>
                    <a:pt x="538887" y="250546"/>
                  </a:cubicBezTo>
                  <a:cubicBezTo>
                    <a:pt x="547021" y="245688"/>
                    <a:pt x="554870" y="240659"/>
                    <a:pt x="562432" y="235458"/>
                  </a:cubicBezTo>
                  <a:lnTo>
                    <a:pt x="577520" y="263348"/>
                  </a:lnTo>
                  <a:lnTo>
                    <a:pt x="577520" y="192939"/>
                  </a:lnTo>
                  <a:close/>
                  <a:moveTo>
                    <a:pt x="59436" y="171908"/>
                  </a:moveTo>
                  <a:lnTo>
                    <a:pt x="59436" y="225857"/>
                  </a:lnTo>
                  <a:lnTo>
                    <a:pt x="253746" y="225857"/>
                  </a:lnTo>
                  <a:lnTo>
                    <a:pt x="253746" y="171908"/>
                  </a:lnTo>
                  <a:close/>
                  <a:moveTo>
                    <a:pt x="59436" y="61265"/>
                  </a:moveTo>
                  <a:lnTo>
                    <a:pt x="59436" y="117501"/>
                  </a:lnTo>
                  <a:lnTo>
                    <a:pt x="253746" y="117501"/>
                  </a:lnTo>
                  <a:lnTo>
                    <a:pt x="253746" y="61265"/>
                  </a:lnTo>
                  <a:close/>
                  <a:moveTo>
                    <a:pt x="0" y="4115"/>
                  </a:moveTo>
                  <a:lnTo>
                    <a:pt x="313182" y="4115"/>
                  </a:lnTo>
                  <a:lnTo>
                    <a:pt x="313182" y="391364"/>
                  </a:lnTo>
                  <a:lnTo>
                    <a:pt x="0" y="391364"/>
                  </a:lnTo>
                  <a:close/>
                  <a:moveTo>
                    <a:pt x="447218" y="0"/>
                  </a:moveTo>
                  <a:lnTo>
                    <a:pt x="749427" y="0"/>
                  </a:lnTo>
                  <a:lnTo>
                    <a:pt x="749427" y="144018"/>
                  </a:lnTo>
                  <a:lnTo>
                    <a:pt x="798348" y="144018"/>
                  </a:lnTo>
                  <a:lnTo>
                    <a:pt x="798348" y="192939"/>
                  </a:lnTo>
                  <a:lnTo>
                    <a:pt x="750799" y="192939"/>
                  </a:lnTo>
                  <a:lnTo>
                    <a:pt x="774116" y="223571"/>
                  </a:lnTo>
                  <a:cubicBezTo>
                    <a:pt x="764134" y="230829"/>
                    <a:pt x="753009" y="239059"/>
                    <a:pt x="740740" y="248260"/>
                  </a:cubicBezTo>
                  <a:cubicBezTo>
                    <a:pt x="728472" y="257461"/>
                    <a:pt x="715975" y="266605"/>
                    <a:pt x="703250" y="275692"/>
                  </a:cubicBezTo>
                  <a:cubicBezTo>
                    <a:pt x="717128" y="285950"/>
                    <a:pt x="732806" y="295609"/>
                    <a:pt x="750284" y="304667"/>
                  </a:cubicBezTo>
                  <a:cubicBezTo>
                    <a:pt x="767763" y="313725"/>
                    <a:pt x="787441" y="322355"/>
                    <a:pt x="809320" y="330556"/>
                  </a:cubicBezTo>
                  <a:lnTo>
                    <a:pt x="782803" y="382220"/>
                  </a:lnTo>
                  <a:cubicBezTo>
                    <a:pt x="748322" y="367208"/>
                    <a:pt x="718757" y="351625"/>
                    <a:pt x="694106" y="335471"/>
                  </a:cubicBezTo>
                  <a:cubicBezTo>
                    <a:pt x="669455" y="319317"/>
                    <a:pt x="648119" y="300762"/>
                    <a:pt x="630098" y="279807"/>
                  </a:cubicBezTo>
                  <a:lnTo>
                    <a:pt x="630098" y="340614"/>
                  </a:lnTo>
                  <a:cubicBezTo>
                    <a:pt x="630403" y="361588"/>
                    <a:pt x="626136" y="376105"/>
                    <a:pt x="617296" y="384163"/>
                  </a:cubicBezTo>
                  <a:cubicBezTo>
                    <a:pt x="608457" y="392221"/>
                    <a:pt x="593217" y="396907"/>
                    <a:pt x="571576" y="398222"/>
                  </a:cubicBezTo>
                  <a:lnTo>
                    <a:pt x="539115" y="400508"/>
                  </a:lnTo>
                  <a:lnTo>
                    <a:pt x="522656" y="347015"/>
                  </a:lnTo>
                  <a:lnTo>
                    <a:pt x="552374" y="345186"/>
                  </a:lnTo>
                  <a:cubicBezTo>
                    <a:pt x="562423" y="344634"/>
                    <a:pt x="569186" y="342196"/>
                    <a:pt x="572662" y="337871"/>
                  </a:cubicBezTo>
                  <a:cubicBezTo>
                    <a:pt x="576139" y="333547"/>
                    <a:pt x="577758" y="326536"/>
                    <a:pt x="577520" y="316840"/>
                  </a:cubicBezTo>
                  <a:lnTo>
                    <a:pt x="577520" y="289865"/>
                  </a:lnTo>
                  <a:cubicBezTo>
                    <a:pt x="554365" y="304677"/>
                    <a:pt x="529695" y="319631"/>
                    <a:pt x="503511" y="334728"/>
                  </a:cubicBezTo>
                  <a:cubicBezTo>
                    <a:pt x="477327" y="349825"/>
                    <a:pt x="451399" y="363979"/>
                    <a:pt x="425730" y="377190"/>
                  </a:cubicBezTo>
                  <a:lnTo>
                    <a:pt x="398755" y="326898"/>
                  </a:lnTo>
                  <a:cubicBezTo>
                    <a:pt x="416157" y="318859"/>
                    <a:pt x="433588" y="310249"/>
                    <a:pt x="451047" y="301067"/>
                  </a:cubicBezTo>
                  <a:cubicBezTo>
                    <a:pt x="468506" y="291885"/>
                    <a:pt x="485823" y="282360"/>
                    <a:pt x="502996" y="272492"/>
                  </a:cubicBezTo>
                  <a:cubicBezTo>
                    <a:pt x="493671" y="263767"/>
                    <a:pt x="482603" y="254242"/>
                    <a:pt x="469792" y="243917"/>
                  </a:cubicBezTo>
                  <a:cubicBezTo>
                    <a:pt x="456981" y="233591"/>
                    <a:pt x="446256" y="225438"/>
                    <a:pt x="437617" y="219456"/>
                  </a:cubicBezTo>
                  <a:lnTo>
                    <a:pt x="457276" y="192939"/>
                  </a:lnTo>
                  <a:lnTo>
                    <a:pt x="414300" y="192939"/>
                  </a:lnTo>
                  <a:lnTo>
                    <a:pt x="414300" y="144018"/>
                  </a:lnTo>
                  <a:lnTo>
                    <a:pt x="695020" y="144018"/>
                  </a:lnTo>
                  <a:lnTo>
                    <a:pt x="695020" y="121158"/>
                  </a:lnTo>
                  <a:lnTo>
                    <a:pt x="459562" y="121158"/>
                  </a:lnTo>
                  <a:lnTo>
                    <a:pt x="459562" y="72238"/>
                  </a:lnTo>
                  <a:lnTo>
                    <a:pt x="695020" y="72238"/>
                  </a:lnTo>
                  <a:lnTo>
                    <a:pt x="695020" y="49835"/>
                  </a:lnTo>
                  <a:lnTo>
                    <a:pt x="447218" y="4983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latin typeface="+mn-ea"/>
                <a:ea typeface="+mn-ea"/>
                <a:cs typeface="阿里巴巴普惠体 B" panose="00020600040101010101" pitchFamily="18" charset="-122"/>
              </a:endParaRPr>
            </a:p>
          </p:txBody>
        </p:sp>
      </p:grpSp>
      <p:cxnSp>
        <p:nvCxnSpPr>
          <p:cNvPr id="80" name="直接连接符 79">
            <a:extLst>
              <a:ext uri="{FF2B5EF4-FFF2-40B4-BE49-F238E27FC236}">
                <a16:creationId xmlns:a16="http://schemas.microsoft.com/office/drawing/2014/main" id="{E42B514E-BD25-45E4-88B0-2321C26D5FD9}"/>
              </a:ext>
            </a:extLst>
          </p:cNvPr>
          <p:cNvCxnSpPr>
            <a:cxnSpLocks/>
          </p:cNvCxnSpPr>
          <p:nvPr/>
        </p:nvCxnSpPr>
        <p:spPr>
          <a:xfrm>
            <a:off x="5622268" y="217462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C4CE48F5-E079-439A-B1B5-83E06DDE50D6}"/>
              </a:ext>
            </a:extLst>
          </p:cNvPr>
          <p:cNvCxnSpPr>
            <a:cxnSpLocks/>
          </p:cNvCxnSpPr>
          <p:nvPr/>
        </p:nvCxnSpPr>
        <p:spPr>
          <a:xfrm>
            <a:off x="9154862" y="2160332"/>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a16="http://schemas.microsoft.com/office/drawing/2014/main" id="{4BB5FAA4-1296-4FC2-8C71-FA4B2129E61C}"/>
              </a:ext>
            </a:extLst>
          </p:cNvPr>
          <p:cNvCxnSpPr>
            <a:cxnSpLocks/>
          </p:cNvCxnSpPr>
          <p:nvPr/>
        </p:nvCxnSpPr>
        <p:spPr>
          <a:xfrm>
            <a:off x="5891987" y="356182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3F02E8D6-3EB5-4E79-87F6-6C9E61699EF2}"/>
              </a:ext>
            </a:extLst>
          </p:cNvPr>
          <p:cNvCxnSpPr>
            <a:cxnSpLocks/>
          </p:cNvCxnSpPr>
          <p:nvPr/>
        </p:nvCxnSpPr>
        <p:spPr>
          <a:xfrm>
            <a:off x="9305212" y="3547534"/>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id="{F703E37D-33CC-497B-B207-550DDC4F5765}"/>
              </a:ext>
            </a:extLst>
          </p:cNvPr>
          <p:cNvCxnSpPr>
            <a:cxnSpLocks/>
          </p:cNvCxnSpPr>
          <p:nvPr/>
        </p:nvCxnSpPr>
        <p:spPr>
          <a:xfrm>
            <a:off x="5622268" y="4949028"/>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a16="http://schemas.microsoft.com/office/drawing/2014/main" id="{40DFF3B8-9168-4F24-8C58-4CF061C82853}"/>
              </a:ext>
            </a:extLst>
          </p:cNvPr>
          <p:cNvCxnSpPr>
            <a:cxnSpLocks/>
          </p:cNvCxnSpPr>
          <p:nvPr/>
        </p:nvCxnSpPr>
        <p:spPr>
          <a:xfrm>
            <a:off x="9154862" y="493473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146" name="文本占位符 48">
            <a:extLst>
              <a:ext uri="{FF2B5EF4-FFF2-40B4-BE49-F238E27FC236}">
                <a16:creationId xmlns:a16="http://schemas.microsoft.com/office/drawing/2014/main" id="{372AC82D-7B47-41AA-8E00-BFE306BA96D3}"/>
              </a:ext>
            </a:extLst>
          </p:cNvPr>
          <p:cNvSpPr>
            <a:spLocks noGrp="1"/>
          </p:cNvSpPr>
          <p:nvPr userDrawn="1">
            <p:ph type="body" sz="quarter" idx="10" hasCustomPrompt="1"/>
          </p:nvPr>
        </p:nvSpPr>
        <p:spPr>
          <a:xfrm>
            <a:off x="5514624" y="4444782"/>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研究目标</a:t>
            </a:r>
          </a:p>
        </p:txBody>
      </p:sp>
      <p:sp>
        <p:nvSpPr>
          <p:cNvPr id="147" name="文本占位符 49">
            <a:extLst>
              <a:ext uri="{FF2B5EF4-FFF2-40B4-BE49-F238E27FC236}">
                <a16:creationId xmlns:a16="http://schemas.microsoft.com/office/drawing/2014/main" id="{C891DF5B-61F5-4EBD-8FBB-A1489C8F505D}"/>
              </a:ext>
            </a:extLst>
          </p:cNvPr>
          <p:cNvSpPr>
            <a:spLocks noGrp="1"/>
          </p:cNvSpPr>
          <p:nvPr userDrawn="1">
            <p:ph type="body" sz="quarter" idx="11" hasCustomPrompt="1"/>
          </p:nvPr>
        </p:nvSpPr>
        <p:spPr>
          <a:xfrm>
            <a:off x="9047218" y="4444782"/>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总结展望</a:t>
            </a:r>
          </a:p>
        </p:txBody>
      </p:sp>
      <p:sp>
        <p:nvSpPr>
          <p:cNvPr id="148" name="文本占位符 50">
            <a:extLst>
              <a:ext uri="{FF2B5EF4-FFF2-40B4-BE49-F238E27FC236}">
                <a16:creationId xmlns:a16="http://schemas.microsoft.com/office/drawing/2014/main" id="{0FA84C85-4FA9-4E43-BFDA-4FF0DE81081E}"/>
              </a:ext>
            </a:extLst>
          </p:cNvPr>
          <p:cNvSpPr>
            <a:spLocks noGrp="1"/>
          </p:cNvSpPr>
          <p:nvPr userDrawn="1">
            <p:ph type="body" sz="quarter" idx="12" hasCustomPrompt="1"/>
          </p:nvPr>
        </p:nvSpPr>
        <p:spPr>
          <a:xfrm>
            <a:off x="9197568" y="3057580"/>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研究结论</a:t>
            </a:r>
          </a:p>
        </p:txBody>
      </p:sp>
      <p:sp>
        <p:nvSpPr>
          <p:cNvPr id="149" name="文本占位符 51">
            <a:extLst>
              <a:ext uri="{FF2B5EF4-FFF2-40B4-BE49-F238E27FC236}">
                <a16:creationId xmlns:a16="http://schemas.microsoft.com/office/drawing/2014/main" id="{EDD59448-6DCB-4EE9-81A0-E1A1C4B5F845}"/>
              </a:ext>
            </a:extLst>
          </p:cNvPr>
          <p:cNvSpPr>
            <a:spLocks noGrp="1"/>
          </p:cNvSpPr>
          <p:nvPr userDrawn="1">
            <p:ph type="body" sz="quarter" idx="13" hasCustomPrompt="1"/>
          </p:nvPr>
        </p:nvSpPr>
        <p:spPr>
          <a:xfrm>
            <a:off x="5784343" y="3057580"/>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研究现状</a:t>
            </a:r>
          </a:p>
        </p:txBody>
      </p:sp>
      <p:sp>
        <p:nvSpPr>
          <p:cNvPr id="150" name="文本占位符 52">
            <a:extLst>
              <a:ext uri="{FF2B5EF4-FFF2-40B4-BE49-F238E27FC236}">
                <a16:creationId xmlns:a16="http://schemas.microsoft.com/office/drawing/2014/main" id="{52914D2D-0641-4CDC-82E6-1C4F74BD2921}"/>
              </a:ext>
            </a:extLst>
          </p:cNvPr>
          <p:cNvSpPr>
            <a:spLocks noGrp="1"/>
          </p:cNvSpPr>
          <p:nvPr userDrawn="1">
            <p:ph type="body" sz="quarter" idx="14" hasCustomPrompt="1"/>
          </p:nvPr>
        </p:nvSpPr>
        <p:spPr>
          <a:xfrm>
            <a:off x="5514624" y="1670378"/>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选题背景</a:t>
            </a:r>
          </a:p>
        </p:txBody>
      </p:sp>
      <p:sp>
        <p:nvSpPr>
          <p:cNvPr id="151" name="文本占位符 53">
            <a:extLst>
              <a:ext uri="{FF2B5EF4-FFF2-40B4-BE49-F238E27FC236}">
                <a16:creationId xmlns:a16="http://schemas.microsoft.com/office/drawing/2014/main" id="{43F5235A-C14C-42D2-BE6A-936FE343B861}"/>
              </a:ext>
            </a:extLst>
          </p:cNvPr>
          <p:cNvSpPr>
            <a:spLocks noGrp="1"/>
          </p:cNvSpPr>
          <p:nvPr userDrawn="1">
            <p:ph type="body" sz="quarter" idx="15" hasCustomPrompt="1"/>
          </p:nvPr>
        </p:nvSpPr>
        <p:spPr>
          <a:xfrm>
            <a:off x="9047218" y="1670378"/>
            <a:ext cx="2096137"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研究内容</a:t>
            </a:r>
          </a:p>
        </p:txBody>
      </p:sp>
      <p:sp>
        <p:nvSpPr>
          <p:cNvPr id="152" name="文本占位符 54">
            <a:extLst>
              <a:ext uri="{FF2B5EF4-FFF2-40B4-BE49-F238E27FC236}">
                <a16:creationId xmlns:a16="http://schemas.microsoft.com/office/drawing/2014/main" id="{CF9E3793-3A79-46DD-8376-85E13EA171D0}"/>
              </a:ext>
            </a:extLst>
          </p:cNvPr>
          <p:cNvSpPr>
            <a:spLocks noGrp="1"/>
          </p:cNvSpPr>
          <p:nvPr userDrawn="1">
            <p:ph type="body" sz="quarter" idx="16" hasCustomPrompt="1"/>
          </p:nvPr>
        </p:nvSpPr>
        <p:spPr>
          <a:xfrm>
            <a:off x="5514624" y="2160332"/>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a:t>
            </a:r>
            <a:r>
              <a:rPr lang="en-US" altLang="zh-CN" dirty="0" err="1"/>
              <a:t>Backgroud</a:t>
            </a:r>
            <a:endParaRPr lang="zh-CN" altLang="en-US" dirty="0"/>
          </a:p>
        </p:txBody>
      </p:sp>
      <p:sp>
        <p:nvSpPr>
          <p:cNvPr id="153" name="文本占位符 55">
            <a:extLst>
              <a:ext uri="{FF2B5EF4-FFF2-40B4-BE49-F238E27FC236}">
                <a16:creationId xmlns:a16="http://schemas.microsoft.com/office/drawing/2014/main" id="{1CEDEAB3-C464-4673-BB4D-6AE2A5BD58C9}"/>
              </a:ext>
            </a:extLst>
          </p:cNvPr>
          <p:cNvSpPr>
            <a:spLocks noGrp="1"/>
          </p:cNvSpPr>
          <p:nvPr userDrawn="1">
            <p:ph type="body" sz="quarter" idx="17" hasCustomPrompt="1"/>
          </p:nvPr>
        </p:nvSpPr>
        <p:spPr>
          <a:xfrm>
            <a:off x="5784343" y="3547534"/>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Status</a:t>
            </a:r>
            <a:endParaRPr lang="zh-CN" altLang="en-US" dirty="0"/>
          </a:p>
        </p:txBody>
      </p:sp>
      <p:sp>
        <p:nvSpPr>
          <p:cNvPr id="154" name="文本占位符 56">
            <a:extLst>
              <a:ext uri="{FF2B5EF4-FFF2-40B4-BE49-F238E27FC236}">
                <a16:creationId xmlns:a16="http://schemas.microsoft.com/office/drawing/2014/main" id="{F3CE41C2-C849-4F12-8E2A-A3658213CD91}"/>
              </a:ext>
            </a:extLst>
          </p:cNvPr>
          <p:cNvSpPr>
            <a:spLocks noGrp="1"/>
          </p:cNvSpPr>
          <p:nvPr userDrawn="1">
            <p:ph type="body" sz="quarter" idx="18" hasCustomPrompt="1"/>
          </p:nvPr>
        </p:nvSpPr>
        <p:spPr>
          <a:xfrm>
            <a:off x="5514624" y="4934736"/>
            <a:ext cx="2122829"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Goals</a:t>
            </a:r>
            <a:endParaRPr lang="zh-CN" altLang="en-US" dirty="0"/>
          </a:p>
        </p:txBody>
      </p:sp>
      <p:sp>
        <p:nvSpPr>
          <p:cNvPr id="155" name="文本占位符 57">
            <a:extLst>
              <a:ext uri="{FF2B5EF4-FFF2-40B4-BE49-F238E27FC236}">
                <a16:creationId xmlns:a16="http://schemas.microsoft.com/office/drawing/2014/main" id="{BAA12435-A7D8-46AE-9406-5CACD2251F23}"/>
              </a:ext>
            </a:extLst>
          </p:cNvPr>
          <p:cNvSpPr>
            <a:spLocks noGrp="1"/>
          </p:cNvSpPr>
          <p:nvPr userDrawn="1">
            <p:ph type="body" sz="quarter" idx="19" hasCustomPrompt="1"/>
          </p:nvPr>
        </p:nvSpPr>
        <p:spPr>
          <a:xfrm>
            <a:off x="9047218" y="2160332"/>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Content</a:t>
            </a:r>
            <a:endParaRPr lang="zh-CN" altLang="en-US" dirty="0"/>
          </a:p>
        </p:txBody>
      </p:sp>
      <p:sp>
        <p:nvSpPr>
          <p:cNvPr id="156" name="文本占位符 58">
            <a:extLst>
              <a:ext uri="{FF2B5EF4-FFF2-40B4-BE49-F238E27FC236}">
                <a16:creationId xmlns:a16="http://schemas.microsoft.com/office/drawing/2014/main" id="{69E0BE9A-7C5E-449E-8C1B-C699A83F6604}"/>
              </a:ext>
            </a:extLst>
          </p:cNvPr>
          <p:cNvSpPr>
            <a:spLocks noGrp="1"/>
          </p:cNvSpPr>
          <p:nvPr userDrawn="1">
            <p:ph type="body" sz="quarter" idx="20" hasCustomPrompt="1"/>
          </p:nvPr>
        </p:nvSpPr>
        <p:spPr>
          <a:xfrm>
            <a:off x="9197568" y="3547534"/>
            <a:ext cx="2551520"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Conclusions</a:t>
            </a:r>
            <a:endParaRPr lang="zh-CN" altLang="en-US" dirty="0"/>
          </a:p>
        </p:txBody>
      </p:sp>
      <p:sp>
        <p:nvSpPr>
          <p:cNvPr id="157" name="文本占位符 59">
            <a:extLst>
              <a:ext uri="{FF2B5EF4-FFF2-40B4-BE49-F238E27FC236}">
                <a16:creationId xmlns:a16="http://schemas.microsoft.com/office/drawing/2014/main" id="{412D2817-3CF8-4C4F-ABA2-C9372098A006}"/>
              </a:ext>
            </a:extLst>
          </p:cNvPr>
          <p:cNvSpPr>
            <a:spLocks noGrp="1"/>
          </p:cNvSpPr>
          <p:nvPr userDrawn="1">
            <p:ph type="body" sz="quarter" idx="21" hasCustomPrompt="1"/>
          </p:nvPr>
        </p:nvSpPr>
        <p:spPr>
          <a:xfrm>
            <a:off x="9047218" y="4934736"/>
            <a:ext cx="2096137"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Summary</a:t>
            </a:r>
            <a:endParaRPr lang="zh-CN" altLang="en-US" dirty="0"/>
          </a:p>
        </p:txBody>
      </p:sp>
      <p:grpSp>
        <p:nvGrpSpPr>
          <p:cNvPr id="9" name="组合 8">
            <a:extLst>
              <a:ext uri="{FF2B5EF4-FFF2-40B4-BE49-F238E27FC236}">
                <a16:creationId xmlns:a16="http://schemas.microsoft.com/office/drawing/2014/main" id="{9ED5CF72-80E8-4223-A621-695A63889560}"/>
              </a:ext>
            </a:extLst>
          </p:cNvPr>
          <p:cNvGrpSpPr>
            <a:grpSpLocks/>
          </p:cNvGrpSpPr>
          <p:nvPr userDrawn="1"/>
        </p:nvGrpSpPr>
        <p:grpSpPr>
          <a:xfrm>
            <a:off x="8264809" y="1670379"/>
            <a:ext cx="797729" cy="797729"/>
            <a:chOff x="1907185" y="-147779"/>
            <a:chExt cx="797728" cy="797729"/>
          </a:xfrm>
        </p:grpSpPr>
        <p:sp>
          <p:nvSpPr>
            <p:cNvPr id="79" name="椭圆 78">
              <a:extLst>
                <a:ext uri="{FF2B5EF4-FFF2-40B4-BE49-F238E27FC236}">
                  <a16:creationId xmlns:a16="http://schemas.microsoft.com/office/drawing/2014/main" id="{5FA63B23-290E-44EF-83EF-3C9535D8D9C7}"/>
                </a:ext>
              </a:extLst>
            </p:cNvPr>
            <p:cNvSpPr/>
            <p:nvPr userDrawn="1"/>
          </p:nvSpPr>
          <p:spPr>
            <a:xfrm>
              <a:off x="1907185" y="-147779"/>
              <a:ext cx="797728" cy="797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81" name="文本框 80">
              <a:extLst>
                <a:ext uri="{FF2B5EF4-FFF2-40B4-BE49-F238E27FC236}">
                  <a16:creationId xmlns:a16="http://schemas.microsoft.com/office/drawing/2014/main" id="{B7A41347-0DF4-412C-B20E-2BD4D14B737B}"/>
                </a:ext>
              </a:extLst>
            </p:cNvPr>
            <p:cNvSpPr txBox="1"/>
            <p:nvPr userDrawn="1"/>
          </p:nvSpPr>
          <p:spPr>
            <a:xfrm>
              <a:off x="2111313" y="26243"/>
              <a:ext cx="589627" cy="606277"/>
            </a:xfrm>
            <a:custGeom>
              <a:avLst/>
              <a:gdLst>
                <a:gd name="connsiteX0" fmla="*/ 159742 w 589627"/>
                <a:gd name="connsiteY0" fmla="*/ 0 h 606277"/>
                <a:gd name="connsiteX1" fmla="*/ 291331 w 589627"/>
                <a:gd name="connsiteY1" fmla="*/ 0 h 606277"/>
                <a:gd name="connsiteX2" fmla="*/ 291331 w 589627"/>
                <a:gd name="connsiteY2" fmla="*/ 6606 h 606277"/>
                <a:gd name="connsiteX3" fmla="*/ 298961 w 589627"/>
                <a:gd name="connsiteY3" fmla="*/ 6606 h 606277"/>
                <a:gd name="connsiteX4" fmla="*/ 298961 w 589627"/>
                <a:gd name="connsiteY4" fmla="*/ 13213 h 606277"/>
                <a:gd name="connsiteX5" fmla="*/ 306590 w 589627"/>
                <a:gd name="connsiteY5" fmla="*/ 13213 h 606277"/>
                <a:gd name="connsiteX6" fmla="*/ 306590 w 589627"/>
                <a:gd name="connsiteY6" fmla="*/ 19819 h 606277"/>
                <a:gd name="connsiteX7" fmla="*/ 314219 w 589627"/>
                <a:gd name="connsiteY7" fmla="*/ 19819 h 606277"/>
                <a:gd name="connsiteX8" fmla="*/ 314219 w 589627"/>
                <a:gd name="connsiteY8" fmla="*/ 26426 h 606277"/>
                <a:gd name="connsiteX9" fmla="*/ 321849 w 589627"/>
                <a:gd name="connsiteY9" fmla="*/ 26426 h 606277"/>
                <a:gd name="connsiteX10" fmla="*/ 321849 w 589627"/>
                <a:gd name="connsiteY10" fmla="*/ 33032 h 606277"/>
                <a:gd name="connsiteX11" fmla="*/ 329478 w 589627"/>
                <a:gd name="connsiteY11" fmla="*/ 33032 h 606277"/>
                <a:gd name="connsiteX12" fmla="*/ 329478 w 589627"/>
                <a:gd name="connsiteY12" fmla="*/ 39639 h 606277"/>
                <a:gd name="connsiteX13" fmla="*/ 337107 w 589627"/>
                <a:gd name="connsiteY13" fmla="*/ 39639 h 606277"/>
                <a:gd name="connsiteX14" fmla="*/ 337107 w 589627"/>
                <a:gd name="connsiteY14" fmla="*/ 46246 h 606277"/>
                <a:gd name="connsiteX15" fmla="*/ 344737 w 589627"/>
                <a:gd name="connsiteY15" fmla="*/ 46246 h 606277"/>
                <a:gd name="connsiteX16" fmla="*/ 344737 w 589627"/>
                <a:gd name="connsiteY16" fmla="*/ 52852 h 606277"/>
                <a:gd name="connsiteX17" fmla="*/ 352366 w 589627"/>
                <a:gd name="connsiteY17" fmla="*/ 52852 h 606277"/>
                <a:gd name="connsiteX18" fmla="*/ 352366 w 589627"/>
                <a:gd name="connsiteY18" fmla="*/ 59459 h 606277"/>
                <a:gd name="connsiteX19" fmla="*/ 359995 w 589627"/>
                <a:gd name="connsiteY19" fmla="*/ 59459 h 606277"/>
                <a:gd name="connsiteX20" fmla="*/ 359995 w 589627"/>
                <a:gd name="connsiteY20" fmla="*/ 66065 h 606277"/>
                <a:gd name="connsiteX21" fmla="*/ 367625 w 589627"/>
                <a:gd name="connsiteY21" fmla="*/ 66065 h 606277"/>
                <a:gd name="connsiteX22" fmla="*/ 367625 w 589627"/>
                <a:gd name="connsiteY22" fmla="*/ 72672 h 606277"/>
                <a:gd name="connsiteX23" fmla="*/ 375254 w 589627"/>
                <a:gd name="connsiteY23" fmla="*/ 72672 h 606277"/>
                <a:gd name="connsiteX24" fmla="*/ 375254 w 589627"/>
                <a:gd name="connsiteY24" fmla="*/ 79279 h 606277"/>
                <a:gd name="connsiteX25" fmla="*/ 382882 w 589627"/>
                <a:gd name="connsiteY25" fmla="*/ 79279 h 606277"/>
                <a:gd name="connsiteX26" fmla="*/ 382882 w 589627"/>
                <a:gd name="connsiteY26" fmla="*/ 85885 h 606277"/>
                <a:gd name="connsiteX27" fmla="*/ 390512 w 589627"/>
                <a:gd name="connsiteY27" fmla="*/ 85885 h 606277"/>
                <a:gd name="connsiteX28" fmla="*/ 390512 w 589627"/>
                <a:gd name="connsiteY28" fmla="*/ 92492 h 606277"/>
                <a:gd name="connsiteX29" fmla="*/ 398141 w 589627"/>
                <a:gd name="connsiteY29" fmla="*/ 92492 h 606277"/>
                <a:gd name="connsiteX30" fmla="*/ 398141 w 589627"/>
                <a:gd name="connsiteY30" fmla="*/ 99098 h 606277"/>
                <a:gd name="connsiteX31" fmla="*/ 405770 w 589627"/>
                <a:gd name="connsiteY31" fmla="*/ 99098 h 606277"/>
                <a:gd name="connsiteX32" fmla="*/ 405770 w 589627"/>
                <a:gd name="connsiteY32" fmla="*/ 105705 h 606277"/>
                <a:gd name="connsiteX33" fmla="*/ 413400 w 589627"/>
                <a:gd name="connsiteY33" fmla="*/ 105705 h 606277"/>
                <a:gd name="connsiteX34" fmla="*/ 413400 w 589627"/>
                <a:gd name="connsiteY34" fmla="*/ 112312 h 606277"/>
                <a:gd name="connsiteX35" fmla="*/ 421029 w 589627"/>
                <a:gd name="connsiteY35" fmla="*/ 112312 h 606277"/>
                <a:gd name="connsiteX36" fmla="*/ 421029 w 589627"/>
                <a:gd name="connsiteY36" fmla="*/ 118918 h 606277"/>
                <a:gd name="connsiteX37" fmla="*/ 428658 w 589627"/>
                <a:gd name="connsiteY37" fmla="*/ 118918 h 606277"/>
                <a:gd name="connsiteX38" fmla="*/ 428658 w 589627"/>
                <a:gd name="connsiteY38" fmla="*/ 125525 h 606277"/>
                <a:gd name="connsiteX39" fmla="*/ 436288 w 589627"/>
                <a:gd name="connsiteY39" fmla="*/ 125525 h 606277"/>
                <a:gd name="connsiteX40" fmla="*/ 436288 w 589627"/>
                <a:gd name="connsiteY40" fmla="*/ 132131 h 606277"/>
                <a:gd name="connsiteX41" fmla="*/ 443917 w 589627"/>
                <a:gd name="connsiteY41" fmla="*/ 132131 h 606277"/>
                <a:gd name="connsiteX42" fmla="*/ 443917 w 589627"/>
                <a:gd name="connsiteY42" fmla="*/ 138738 h 606277"/>
                <a:gd name="connsiteX43" fmla="*/ 451546 w 589627"/>
                <a:gd name="connsiteY43" fmla="*/ 138738 h 606277"/>
                <a:gd name="connsiteX44" fmla="*/ 451546 w 589627"/>
                <a:gd name="connsiteY44" fmla="*/ 145344 h 606277"/>
                <a:gd name="connsiteX45" fmla="*/ 459175 w 589627"/>
                <a:gd name="connsiteY45" fmla="*/ 145344 h 606277"/>
                <a:gd name="connsiteX46" fmla="*/ 459175 w 589627"/>
                <a:gd name="connsiteY46" fmla="*/ 151951 h 606277"/>
                <a:gd name="connsiteX47" fmla="*/ 466805 w 589627"/>
                <a:gd name="connsiteY47" fmla="*/ 151951 h 606277"/>
                <a:gd name="connsiteX48" fmla="*/ 466805 w 589627"/>
                <a:gd name="connsiteY48" fmla="*/ 158558 h 606277"/>
                <a:gd name="connsiteX49" fmla="*/ 474434 w 589627"/>
                <a:gd name="connsiteY49" fmla="*/ 158558 h 606277"/>
                <a:gd name="connsiteX50" fmla="*/ 474434 w 589627"/>
                <a:gd name="connsiteY50" fmla="*/ 165164 h 606277"/>
                <a:gd name="connsiteX51" fmla="*/ 482063 w 589627"/>
                <a:gd name="connsiteY51" fmla="*/ 165164 h 606277"/>
                <a:gd name="connsiteX52" fmla="*/ 482063 w 589627"/>
                <a:gd name="connsiteY52" fmla="*/ 171771 h 606277"/>
                <a:gd name="connsiteX53" fmla="*/ 489693 w 589627"/>
                <a:gd name="connsiteY53" fmla="*/ 171771 h 606277"/>
                <a:gd name="connsiteX54" fmla="*/ 489693 w 589627"/>
                <a:gd name="connsiteY54" fmla="*/ 178377 h 606277"/>
                <a:gd name="connsiteX55" fmla="*/ 497322 w 589627"/>
                <a:gd name="connsiteY55" fmla="*/ 178377 h 606277"/>
                <a:gd name="connsiteX56" fmla="*/ 497322 w 589627"/>
                <a:gd name="connsiteY56" fmla="*/ 184984 h 606277"/>
                <a:gd name="connsiteX57" fmla="*/ 504952 w 589627"/>
                <a:gd name="connsiteY57" fmla="*/ 184984 h 606277"/>
                <a:gd name="connsiteX58" fmla="*/ 504952 w 589627"/>
                <a:gd name="connsiteY58" fmla="*/ 191591 h 606277"/>
                <a:gd name="connsiteX59" fmla="*/ 512581 w 589627"/>
                <a:gd name="connsiteY59" fmla="*/ 191591 h 606277"/>
                <a:gd name="connsiteX60" fmla="*/ 512581 w 589627"/>
                <a:gd name="connsiteY60" fmla="*/ 198197 h 606277"/>
                <a:gd name="connsiteX61" fmla="*/ 520210 w 589627"/>
                <a:gd name="connsiteY61" fmla="*/ 198197 h 606277"/>
                <a:gd name="connsiteX62" fmla="*/ 520210 w 589627"/>
                <a:gd name="connsiteY62" fmla="*/ 204804 h 606277"/>
                <a:gd name="connsiteX63" fmla="*/ 527840 w 589627"/>
                <a:gd name="connsiteY63" fmla="*/ 204804 h 606277"/>
                <a:gd name="connsiteX64" fmla="*/ 527840 w 589627"/>
                <a:gd name="connsiteY64" fmla="*/ 211410 h 606277"/>
                <a:gd name="connsiteX65" fmla="*/ 535469 w 589627"/>
                <a:gd name="connsiteY65" fmla="*/ 211410 h 606277"/>
                <a:gd name="connsiteX66" fmla="*/ 535469 w 589627"/>
                <a:gd name="connsiteY66" fmla="*/ 218017 h 606277"/>
                <a:gd name="connsiteX67" fmla="*/ 543098 w 589627"/>
                <a:gd name="connsiteY67" fmla="*/ 218017 h 606277"/>
                <a:gd name="connsiteX68" fmla="*/ 543098 w 589627"/>
                <a:gd name="connsiteY68" fmla="*/ 224623 h 606277"/>
                <a:gd name="connsiteX69" fmla="*/ 550727 w 589627"/>
                <a:gd name="connsiteY69" fmla="*/ 224623 h 606277"/>
                <a:gd name="connsiteX70" fmla="*/ 550727 w 589627"/>
                <a:gd name="connsiteY70" fmla="*/ 231230 h 606277"/>
                <a:gd name="connsiteX71" fmla="*/ 558357 w 589627"/>
                <a:gd name="connsiteY71" fmla="*/ 231230 h 606277"/>
                <a:gd name="connsiteX72" fmla="*/ 558357 w 589627"/>
                <a:gd name="connsiteY72" fmla="*/ 237837 h 606277"/>
                <a:gd name="connsiteX73" fmla="*/ 565986 w 589627"/>
                <a:gd name="connsiteY73" fmla="*/ 237837 h 606277"/>
                <a:gd name="connsiteX74" fmla="*/ 565986 w 589627"/>
                <a:gd name="connsiteY74" fmla="*/ 244443 h 606277"/>
                <a:gd name="connsiteX75" fmla="*/ 573615 w 589627"/>
                <a:gd name="connsiteY75" fmla="*/ 244443 h 606277"/>
                <a:gd name="connsiteX76" fmla="*/ 573615 w 589627"/>
                <a:gd name="connsiteY76" fmla="*/ 251050 h 606277"/>
                <a:gd name="connsiteX77" fmla="*/ 581245 w 589627"/>
                <a:gd name="connsiteY77" fmla="*/ 251050 h 606277"/>
                <a:gd name="connsiteX78" fmla="*/ 581245 w 589627"/>
                <a:gd name="connsiteY78" fmla="*/ 257656 h 606277"/>
                <a:gd name="connsiteX79" fmla="*/ 588874 w 589627"/>
                <a:gd name="connsiteY79" fmla="*/ 257656 h 606277"/>
                <a:gd name="connsiteX80" fmla="*/ 588874 w 589627"/>
                <a:gd name="connsiteY80" fmla="*/ 264263 h 606277"/>
                <a:gd name="connsiteX81" fmla="*/ 589627 w 589627"/>
                <a:gd name="connsiteY81" fmla="*/ 264263 h 606277"/>
                <a:gd name="connsiteX82" fmla="*/ 585498 w 589627"/>
                <a:gd name="connsiteY82" fmla="*/ 305229 h 606277"/>
                <a:gd name="connsiteX83" fmla="*/ 349993 w 589627"/>
                <a:gd name="connsiteY83" fmla="*/ 592364 h 606277"/>
                <a:gd name="connsiteX84" fmla="*/ 305173 w 589627"/>
                <a:gd name="connsiteY84" fmla="*/ 606277 h 606277"/>
                <a:gd name="connsiteX85" fmla="*/ 305173 w 589627"/>
                <a:gd name="connsiteY85" fmla="*/ 602843 h 606277"/>
                <a:gd name="connsiteX86" fmla="*/ 297544 w 589627"/>
                <a:gd name="connsiteY86" fmla="*/ 602843 h 606277"/>
                <a:gd name="connsiteX87" fmla="*/ 297544 w 589627"/>
                <a:gd name="connsiteY87" fmla="*/ 596237 h 606277"/>
                <a:gd name="connsiteX88" fmla="*/ 289915 w 589627"/>
                <a:gd name="connsiteY88" fmla="*/ 596237 h 606277"/>
                <a:gd name="connsiteX89" fmla="*/ 289915 w 589627"/>
                <a:gd name="connsiteY89" fmla="*/ 589630 h 606277"/>
                <a:gd name="connsiteX90" fmla="*/ 282285 w 589627"/>
                <a:gd name="connsiteY90" fmla="*/ 589630 h 606277"/>
                <a:gd name="connsiteX91" fmla="*/ 282285 w 589627"/>
                <a:gd name="connsiteY91" fmla="*/ 583024 h 606277"/>
                <a:gd name="connsiteX92" fmla="*/ 274656 w 589627"/>
                <a:gd name="connsiteY92" fmla="*/ 583024 h 606277"/>
                <a:gd name="connsiteX93" fmla="*/ 274656 w 589627"/>
                <a:gd name="connsiteY93" fmla="*/ 576417 h 606277"/>
                <a:gd name="connsiteX94" fmla="*/ 267027 w 589627"/>
                <a:gd name="connsiteY94" fmla="*/ 576417 h 606277"/>
                <a:gd name="connsiteX95" fmla="*/ 267027 w 589627"/>
                <a:gd name="connsiteY95" fmla="*/ 569810 h 606277"/>
                <a:gd name="connsiteX96" fmla="*/ 259397 w 589627"/>
                <a:gd name="connsiteY96" fmla="*/ 569810 h 606277"/>
                <a:gd name="connsiteX97" fmla="*/ 259397 w 589627"/>
                <a:gd name="connsiteY97" fmla="*/ 563204 h 606277"/>
                <a:gd name="connsiteX98" fmla="*/ 251768 w 589627"/>
                <a:gd name="connsiteY98" fmla="*/ 563204 h 606277"/>
                <a:gd name="connsiteX99" fmla="*/ 251768 w 589627"/>
                <a:gd name="connsiteY99" fmla="*/ 556597 h 606277"/>
                <a:gd name="connsiteX100" fmla="*/ 244139 w 589627"/>
                <a:gd name="connsiteY100" fmla="*/ 556597 h 606277"/>
                <a:gd name="connsiteX101" fmla="*/ 244139 w 589627"/>
                <a:gd name="connsiteY101" fmla="*/ 549991 h 606277"/>
                <a:gd name="connsiteX102" fmla="*/ 236510 w 589627"/>
                <a:gd name="connsiteY102" fmla="*/ 549991 h 606277"/>
                <a:gd name="connsiteX103" fmla="*/ 236510 w 589627"/>
                <a:gd name="connsiteY103" fmla="*/ 543384 h 606277"/>
                <a:gd name="connsiteX104" fmla="*/ 228880 w 589627"/>
                <a:gd name="connsiteY104" fmla="*/ 543384 h 606277"/>
                <a:gd name="connsiteX105" fmla="*/ 228880 w 589627"/>
                <a:gd name="connsiteY105" fmla="*/ 536778 h 606277"/>
                <a:gd name="connsiteX106" fmla="*/ 221251 w 589627"/>
                <a:gd name="connsiteY106" fmla="*/ 536778 h 606277"/>
                <a:gd name="connsiteX107" fmla="*/ 221251 w 589627"/>
                <a:gd name="connsiteY107" fmla="*/ 530171 h 606277"/>
                <a:gd name="connsiteX108" fmla="*/ 213622 w 589627"/>
                <a:gd name="connsiteY108" fmla="*/ 530171 h 606277"/>
                <a:gd name="connsiteX109" fmla="*/ 213622 w 589627"/>
                <a:gd name="connsiteY109" fmla="*/ 523564 h 606277"/>
                <a:gd name="connsiteX110" fmla="*/ 205992 w 589627"/>
                <a:gd name="connsiteY110" fmla="*/ 523564 h 606277"/>
                <a:gd name="connsiteX111" fmla="*/ 205992 w 589627"/>
                <a:gd name="connsiteY111" fmla="*/ 516958 h 606277"/>
                <a:gd name="connsiteX112" fmla="*/ 198363 w 589627"/>
                <a:gd name="connsiteY112" fmla="*/ 516958 h 606277"/>
                <a:gd name="connsiteX113" fmla="*/ 198363 w 589627"/>
                <a:gd name="connsiteY113" fmla="*/ 510351 h 606277"/>
                <a:gd name="connsiteX114" fmla="*/ 190733 w 589627"/>
                <a:gd name="connsiteY114" fmla="*/ 510351 h 606277"/>
                <a:gd name="connsiteX115" fmla="*/ 190733 w 589627"/>
                <a:gd name="connsiteY115" fmla="*/ 503745 h 606277"/>
                <a:gd name="connsiteX116" fmla="*/ 183104 w 589627"/>
                <a:gd name="connsiteY116" fmla="*/ 503745 h 606277"/>
                <a:gd name="connsiteX117" fmla="*/ 183104 w 589627"/>
                <a:gd name="connsiteY117" fmla="*/ 497138 h 606277"/>
                <a:gd name="connsiteX118" fmla="*/ 175475 w 589627"/>
                <a:gd name="connsiteY118" fmla="*/ 497138 h 606277"/>
                <a:gd name="connsiteX119" fmla="*/ 175475 w 589627"/>
                <a:gd name="connsiteY119" fmla="*/ 490531 h 606277"/>
                <a:gd name="connsiteX120" fmla="*/ 167845 w 589627"/>
                <a:gd name="connsiteY120" fmla="*/ 490531 h 606277"/>
                <a:gd name="connsiteX121" fmla="*/ 167845 w 589627"/>
                <a:gd name="connsiteY121" fmla="*/ 483925 h 606277"/>
                <a:gd name="connsiteX122" fmla="*/ 160216 w 589627"/>
                <a:gd name="connsiteY122" fmla="*/ 483925 h 606277"/>
                <a:gd name="connsiteX123" fmla="*/ 160216 w 589627"/>
                <a:gd name="connsiteY123" fmla="*/ 477318 h 606277"/>
                <a:gd name="connsiteX124" fmla="*/ 152587 w 589627"/>
                <a:gd name="connsiteY124" fmla="*/ 477318 h 606277"/>
                <a:gd name="connsiteX125" fmla="*/ 152587 w 589627"/>
                <a:gd name="connsiteY125" fmla="*/ 470712 h 606277"/>
                <a:gd name="connsiteX126" fmla="*/ 144958 w 589627"/>
                <a:gd name="connsiteY126" fmla="*/ 470712 h 606277"/>
                <a:gd name="connsiteX127" fmla="*/ 144958 w 589627"/>
                <a:gd name="connsiteY127" fmla="*/ 464105 h 606277"/>
                <a:gd name="connsiteX128" fmla="*/ 137328 w 589627"/>
                <a:gd name="connsiteY128" fmla="*/ 464105 h 606277"/>
                <a:gd name="connsiteX129" fmla="*/ 137328 w 589627"/>
                <a:gd name="connsiteY129" fmla="*/ 457499 h 606277"/>
                <a:gd name="connsiteX130" fmla="*/ 129699 w 589627"/>
                <a:gd name="connsiteY130" fmla="*/ 457499 h 606277"/>
                <a:gd name="connsiteX131" fmla="*/ 129699 w 589627"/>
                <a:gd name="connsiteY131" fmla="*/ 450892 h 606277"/>
                <a:gd name="connsiteX132" fmla="*/ 122070 w 589627"/>
                <a:gd name="connsiteY132" fmla="*/ 450892 h 606277"/>
                <a:gd name="connsiteX133" fmla="*/ 122070 w 589627"/>
                <a:gd name="connsiteY133" fmla="*/ 444285 h 606277"/>
                <a:gd name="connsiteX134" fmla="*/ 114440 w 589627"/>
                <a:gd name="connsiteY134" fmla="*/ 444285 h 606277"/>
                <a:gd name="connsiteX135" fmla="*/ 114440 w 589627"/>
                <a:gd name="connsiteY135" fmla="*/ 437679 h 606277"/>
                <a:gd name="connsiteX136" fmla="*/ 106811 w 589627"/>
                <a:gd name="connsiteY136" fmla="*/ 437679 h 606277"/>
                <a:gd name="connsiteX137" fmla="*/ 106811 w 589627"/>
                <a:gd name="connsiteY137" fmla="*/ 431072 h 606277"/>
                <a:gd name="connsiteX138" fmla="*/ 99182 w 589627"/>
                <a:gd name="connsiteY138" fmla="*/ 431072 h 606277"/>
                <a:gd name="connsiteX139" fmla="*/ 99182 w 589627"/>
                <a:gd name="connsiteY139" fmla="*/ 424466 h 606277"/>
                <a:gd name="connsiteX140" fmla="*/ 91552 w 589627"/>
                <a:gd name="connsiteY140" fmla="*/ 424466 h 606277"/>
                <a:gd name="connsiteX141" fmla="*/ 91552 w 589627"/>
                <a:gd name="connsiteY141" fmla="*/ 417859 h 606277"/>
                <a:gd name="connsiteX142" fmla="*/ 83923 w 589627"/>
                <a:gd name="connsiteY142" fmla="*/ 417859 h 606277"/>
                <a:gd name="connsiteX143" fmla="*/ 83923 w 589627"/>
                <a:gd name="connsiteY143" fmla="*/ 411252 h 606277"/>
                <a:gd name="connsiteX144" fmla="*/ 76294 w 589627"/>
                <a:gd name="connsiteY144" fmla="*/ 411252 h 606277"/>
                <a:gd name="connsiteX145" fmla="*/ 76294 w 589627"/>
                <a:gd name="connsiteY145" fmla="*/ 404646 h 606277"/>
                <a:gd name="connsiteX146" fmla="*/ 68664 w 589627"/>
                <a:gd name="connsiteY146" fmla="*/ 404646 h 606277"/>
                <a:gd name="connsiteX147" fmla="*/ 68664 w 589627"/>
                <a:gd name="connsiteY147" fmla="*/ 398039 h 606277"/>
                <a:gd name="connsiteX148" fmla="*/ 61035 w 589627"/>
                <a:gd name="connsiteY148" fmla="*/ 398039 h 606277"/>
                <a:gd name="connsiteX149" fmla="*/ 61035 w 589627"/>
                <a:gd name="connsiteY149" fmla="*/ 391433 h 606277"/>
                <a:gd name="connsiteX150" fmla="*/ 53406 w 589627"/>
                <a:gd name="connsiteY150" fmla="*/ 391433 h 606277"/>
                <a:gd name="connsiteX151" fmla="*/ 53406 w 589627"/>
                <a:gd name="connsiteY151" fmla="*/ 384826 h 606277"/>
                <a:gd name="connsiteX152" fmla="*/ 45776 w 589627"/>
                <a:gd name="connsiteY152" fmla="*/ 384826 h 606277"/>
                <a:gd name="connsiteX153" fmla="*/ 45776 w 589627"/>
                <a:gd name="connsiteY153" fmla="*/ 378219 h 606277"/>
                <a:gd name="connsiteX154" fmla="*/ 38147 w 589627"/>
                <a:gd name="connsiteY154" fmla="*/ 378219 h 606277"/>
                <a:gd name="connsiteX155" fmla="*/ 38147 w 589627"/>
                <a:gd name="connsiteY155" fmla="*/ 371613 h 606277"/>
                <a:gd name="connsiteX156" fmla="*/ 30518 w 589627"/>
                <a:gd name="connsiteY156" fmla="*/ 371613 h 606277"/>
                <a:gd name="connsiteX157" fmla="*/ 30518 w 589627"/>
                <a:gd name="connsiteY157" fmla="*/ 365006 h 606277"/>
                <a:gd name="connsiteX158" fmla="*/ 22888 w 589627"/>
                <a:gd name="connsiteY158" fmla="*/ 365006 h 606277"/>
                <a:gd name="connsiteX159" fmla="*/ 22888 w 589627"/>
                <a:gd name="connsiteY159" fmla="*/ 358400 h 606277"/>
                <a:gd name="connsiteX160" fmla="*/ 15259 w 589627"/>
                <a:gd name="connsiteY160" fmla="*/ 358400 h 606277"/>
                <a:gd name="connsiteX161" fmla="*/ 15259 w 589627"/>
                <a:gd name="connsiteY161" fmla="*/ 351793 h 606277"/>
                <a:gd name="connsiteX162" fmla="*/ 7630 w 589627"/>
                <a:gd name="connsiteY162" fmla="*/ 351793 h 606277"/>
                <a:gd name="connsiteX163" fmla="*/ 7630 w 589627"/>
                <a:gd name="connsiteY163" fmla="*/ 345187 h 606277"/>
                <a:gd name="connsiteX164" fmla="*/ 0 w 589627"/>
                <a:gd name="connsiteY164" fmla="*/ 345187 h 606277"/>
                <a:gd name="connsiteX165" fmla="*/ 0 w 589627"/>
                <a:gd name="connsiteY165" fmla="*/ 236856 h 6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89627" h="606277">
                  <a:moveTo>
                    <a:pt x="159742" y="0"/>
                  </a:moveTo>
                  <a:lnTo>
                    <a:pt x="291331" y="0"/>
                  </a:lnTo>
                  <a:lnTo>
                    <a:pt x="291331" y="6606"/>
                  </a:lnTo>
                  <a:lnTo>
                    <a:pt x="298961" y="6606"/>
                  </a:lnTo>
                  <a:lnTo>
                    <a:pt x="298961" y="13213"/>
                  </a:lnTo>
                  <a:lnTo>
                    <a:pt x="306590" y="13213"/>
                  </a:lnTo>
                  <a:lnTo>
                    <a:pt x="306590" y="19819"/>
                  </a:lnTo>
                  <a:lnTo>
                    <a:pt x="314219" y="19819"/>
                  </a:lnTo>
                  <a:lnTo>
                    <a:pt x="314219" y="26426"/>
                  </a:lnTo>
                  <a:lnTo>
                    <a:pt x="321849" y="26426"/>
                  </a:lnTo>
                  <a:lnTo>
                    <a:pt x="321849" y="33032"/>
                  </a:lnTo>
                  <a:lnTo>
                    <a:pt x="329478" y="33032"/>
                  </a:lnTo>
                  <a:lnTo>
                    <a:pt x="329478" y="39639"/>
                  </a:lnTo>
                  <a:lnTo>
                    <a:pt x="337107" y="39639"/>
                  </a:lnTo>
                  <a:lnTo>
                    <a:pt x="337107" y="46246"/>
                  </a:lnTo>
                  <a:lnTo>
                    <a:pt x="344737" y="46246"/>
                  </a:lnTo>
                  <a:lnTo>
                    <a:pt x="344737" y="52852"/>
                  </a:lnTo>
                  <a:lnTo>
                    <a:pt x="352366" y="52852"/>
                  </a:lnTo>
                  <a:lnTo>
                    <a:pt x="352366" y="59459"/>
                  </a:lnTo>
                  <a:lnTo>
                    <a:pt x="359995" y="59459"/>
                  </a:lnTo>
                  <a:lnTo>
                    <a:pt x="359995" y="66065"/>
                  </a:lnTo>
                  <a:lnTo>
                    <a:pt x="367625" y="66065"/>
                  </a:lnTo>
                  <a:lnTo>
                    <a:pt x="367625" y="72672"/>
                  </a:lnTo>
                  <a:lnTo>
                    <a:pt x="375254" y="72672"/>
                  </a:lnTo>
                  <a:lnTo>
                    <a:pt x="375254" y="79279"/>
                  </a:lnTo>
                  <a:lnTo>
                    <a:pt x="382882" y="79279"/>
                  </a:lnTo>
                  <a:lnTo>
                    <a:pt x="382882" y="85885"/>
                  </a:lnTo>
                  <a:lnTo>
                    <a:pt x="390512" y="85885"/>
                  </a:lnTo>
                  <a:lnTo>
                    <a:pt x="390512" y="92492"/>
                  </a:lnTo>
                  <a:lnTo>
                    <a:pt x="398141" y="92492"/>
                  </a:lnTo>
                  <a:lnTo>
                    <a:pt x="398141" y="99098"/>
                  </a:lnTo>
                  <a:lnTo>
                    <a:pt x="405770" y="99098"/>
                  </a:lnTo>
                  <a:lnTo>
                    <a:pt x="405770" y="105705"/>
                  </a:lnTo>
                  <a:lnTo>
                    <a:pt x="413400" y="105705"/>
                  </a:lnTo>
                  <a:lnTo>
                    <a:pt x="413400" y="112312"/>
                  </a:lnTo>
                  <a:lnTo>
                    <a:pt x="421029" y="112312"/>
                  </a:lnTo>
                  <a:lnTo>
                    <a:pt x="421029" y="118918"/>
                  </a:lnTo>
                  <a:lnTo>
                    <a:pt x="428658" y="118918"/>
                  </a:lnTo>
                  <a:lnTo>
                    <a:pt x="428658" y="125525"/>
                  </a:lnTo>
                  <a:lnTo>
                    <a:pt x="436288" y="125525"/>
                  </a:lnTo>
                  <a:lnTo>
                    <a:pt x="436288" y="132131"/>
                  </a:lnTo>
                  <a:lnTo>
                    <a:pt x="443917" y="132131"/>
                  </a:lnTo>
                  <a:lnTo>
                    <a:pt x="443917" y="138738"/>
                  </a:lnTo>
                  <a:lnTo>
                    <a:pt x="451546" y="138738"/>
                  </a:lnTo>
                  <a:lnTo>
                    <a:pt x="451546" y="145344"/>
                  </a:lnTo>
                  <a:lnTo>
                    <a:pt x="459175" y="145344"/>
                  </a:lnTo>
                  <a:lnTo>
                    <a:pt x="459175" y="151951"/>
                  </a:lnTo>
                  <a:lnTo>
                    <a:pt x="466805" y="151951"/>
                  </a:lnTo>
                  <a:lnTo>
                    <a:pt x="466805" y="158558"/>
                  </a:lnTo>
                  <a:lnTo>
                    <a:pt x="474434" y="158558"/>
                  </a:lnTo>
                  <a:lnTo>
                    <a:pt x="474434" y="165164"/>
                  </a:lnTo>
                  <a:lnTo>
                    <a:pt x="482063" y="165164"/>
                  </a:lnTo>
                  <a:lnTo>
                    <a:pt x="482063" y="171771"/>
                  </a:lnTo>
                  <a:lnTo>
                    <a:pt x="489693" y="171771"/>
                  </a:lnTo>
                  <a:lnTo>
                    <a:pt x="489693" y="178377"/>
                  </a:lnTo>
                  <a:lnTo>
                    <a:pt x="497322" y="178377"/>
                  </a:lnTo>
                  <a:lnTo>
                    <a:pt x="497322" y="184984"/>
                  </a:lnTo>
                  <a:lnTo>
                    <a:pt x="504952" y="184984"/>
                  </a:lnTo>
                  <a:lnTo>
                    <a:pt x="504952" y="191591"/>
                  </a:lnTo>
                  <a:lnTo>
                    <a:pt x="512581" y="191591"/>
                  </a:lnTo>
                  <a:lnTo>
                    <a:pt x="512581" y="198197"/>
                  </a:lnTo>
                  <a:lnTo>
                    <a:pt x="520210" y="198197"/>
                  </a:lnTo>
                  <a:lnTo>
                    <a:pt x="520210" y="204804"/>
                  </a:lnTo>
                  <a:lnTo>
                    <a:pt x="527840" y="204804"/>
                  </a:lnTo>
                  <a:lnTo>
                    <a:pt x="527840" y="211410"/>
                  </a:lnTo>
                  <a:lnTo>
                    <a:pt x="535469" y="211410"/>
                  </a:lnTo>
                  <a:lnTo>
                    <a:pt x="535469" y="218017"/>
                  </a:lnTo>
                  <a:lnTo>
                    <a:pt x="543098" y="218017"/>
                  </a:lnTo>
                  <a:lnTo>
                    <a:pt x="543098" y="224623"/>
                  </a:lnTo>
                  <a:lnTo>
                    <a:pt x="550727" y="224623"/>
                  </a:lnTo>
                  <a:lnTo>
                    <a:pt x="550727" y="231230"/>
                  </a:lnTo>
                  <a:lnTo>
                    <a:pt x="558357" y="231230"/>
                  </a:lnTo>
                  <a:lnTo>
                    <a:pt x="558357" y="237837"/>
                  </a:lnTo>
                  <a:lnTo>
                    <a:pt x="565986" y="237837"/>
                  </a:lnTo>
                  <a:lnTo>
                    <a:pt x="565986" y="244443"/>
                  </a:lnTo>
                  <a:lnTo>
                    <a:pt x="573615" y="244443"/>
                  </a:lnTo>
                  <a:lnTo>
                    <a:pt x="573615" y="251050"/>
                  </a:lnTo>
                  <a:lnTo>
                    <a:pt x="581245" y="251050"/>
                  </a:lnTo>
                  <a:lnTo>
                    <a:pt x="581245" y="257656"/>
                  </a:lnTo>
                  <a:lnTo>
                    <a:pt x="588874" y="257656"/>
                  </a:lnTo>
                  <a:lnTo>
                    <a:pt x="588874" y="264263"/>
                  </a:lnTo>
                  <a:lnTo>
                    <a:pt x="589627" y="264263"/>
                  </a:lnTo>
                  <a:lnTo>
                    <a:pt x="585498" y="305229"/>
                  </a:lnTo>
                  <a:cubicBezTo>
                    <a:pt x="558932" y="435055"/>
                    <a:pt x="469292" y="541905"/>
                    <a:pt x="349993" y="592364"/>
                  </a:cubicBezTo>
                  <a:lnTo>
                    <a:pt x="305173" y="606277"/>
                  </a:lnTo>
                  <a:lnTo>
                    <a:pt x="305173" y="602843"/>
                  </a:lnTo>
                  <a:lnTo>
                    <a:pt x="297544" y="602843"/>
                  </a:lnTo>
                  <a:lnTo>
                    <a:pt x="297544" y="596237"/>
                  </a:lnTo>
                  <a:lnTo>
                    <a:pt x="289915" y="596237"/>
                  </a:lnTo>
                  <a:lnTo>
                    <a:pt x="289915" y="589630"/>
                  </a:lnTo>
                  <a:lnTo>
                    <a:pt x="282285" y="589630"/>
                  </a:lnTo>
                  <a:lnTo>
                    <a:pt x="282285" y="583024"/>
                  </a:lnTo>
                  <a:lnTo>
                    <a:pt x="274656" y="583024"/>
                  </a:lnTo>
                  <a:lnTo>
                    <a:pt x="274656" y="576417"/>
                  </a:lnTo>
                  <a:lnTo>
                    <a:pt x="267027" y="576417"/>
                  </a:lnTo>
                  <a:lnTo>
                    <a:pt x="267027" y="569810"/>
                  </a:lnTo>
                  <a:lnTo>
                    <a:pt x="259397" y="569810"/>
                  </a:lnTo>
                  <a:lnTo>
                    <a:pt x="259397" y="563204"/>
                  </a:lnTo>
                  <a:lnTo>
                    <a:pt x="251768" y="563204"/>
                  </a:lnTo>
                  <a:lnTo>
                    <a:pt x="251768" y="556597"/>
                  </a:lnTo>
                  <a:lnTo>
                    <a:pt x="244139" y="556597"/>
                  </a:lnTo>
                  <a:lnTo>
                    <a:pt x="244139" y="549991"/>
                  </a:lnTo>
                  <a:lnTo>
                    <a:pt x="236510" y="549991"/>
                  </a:lnTo>
                  <a:lnTo>
                    <a:pt x="236510" y="543384"/>
                  </a:lnTo>
                  <a:lnTo>
                    <a:pt x="228880" y="543384"/>
                  </a:lnTo>
                  <a:lnTo>
                    <a:pt x="228880" y="536778"/>
                  </a:lnTo>
                  <a:lnTo>
                    <a:pt x="221251" y="536778"/>
                  </a:lnTo>
                  <a:lnTo>
                    <a:pt x="221251" y="530171"/>
                  </a:lnTo>
                  <a:lnTo>
                    <a:pt x="213622" y="530171"/>
                  </a:lnTo>
                  <a:lnTo>
                    <a:pt x="213622" y="523564"/>
                  </a:lnTo>
                  <a:lnTo>
                    <a:pt x="205992" y="523564"/>
                  </a:lnTo>
                  <a:lnTo>
                    <a:pt x="205992" y="516958"/>
                  </a:lnTo>
                  <a:lnTo>
                    <a:pt x="198363" y="516958"/>
                  </a:lnTo>
                  <a:lnTo>
                    <a:pt x="198363" y="510351"/>
                  </a:lnTo>
                  <a:lnTo>
                    <a:pt x="190733" y="510351"/>
                  </a:lnTo>
                  <a:lnTo>
                    <a:pt x="190733" y="503745"/>
                  </a:lnTo>
                  <a:lnTo>
                    <a:pt x="183104" y="503745"/>
                  </a:lnTo>
                  <a:lnTo>
                    <a:pt x="183104" y="497138"/>
                  </a:lnTo>
                  <a:lnTo>
                    <a:pt x="175475" y="497138"/>
                  </a:lnTo>
                  <a:lnTo>
                    <a:pt x="175475" y="490531"/>
                  </a:lnTo>
                  <a:lnTo>
                    <a:pt x="167845" y="490531"/>
                  </a:lnTo>
                  <a:lnTo>
                    <a:pt x="167845" y="483925"/>
                  </a:lnTo>
                  <a:lnTo>
                    <a:pt x="160216" y="483925"/>
                  </a:lnTo>
                  <a:lnTo>
                    <a:pt x="160216" y="477318"/>
                  </a:lnTo>
                  <a:lnTo>
                    <a:pt x="152587" y="477318"/>
                  </a:lnTo>
                  <a:lnTo>
                    <a:pt x="152587" y="470712"/>
                  </a:lnTo>
                  <a:lnTo>
                    <a:pt x="144958" y="470712"/>
                  </a:lnTo>
                  <a:lnTo>
                    <a:pt x="144958" y="464105"/>
                  </a:lnTo>
                  <a:lnTo>
                    <a:pt x="137328" y="464105"/>
                  </a:lnTo>
                  <a:lnTo>
                    <a:pt x="137328" y="457499"/>
                  </a:lnTo>
                  <a:lnTo>
                    <a:pt x="129699" y="457499"/>
                  </a:lnTo>
                  <a:lnTo>
                    <a:pt x="129699" y="450892"/>
                  </a:lnTo>
                  <a:lnTo>
                    <a:pt x="122070" y="450892"/>
                  </a:lnTo>
                  <a:lnTo>
                    <a:pt x="122070" y="444285"/>
                  </a:lnTo>
                  <a:lnTo>
                    <a:pt x="114440" y="444285"/>
                  </a:lnTo>
                  <a:lnTo>
                    <a:pt x="114440" y="437679"/>
                  </a:lnTo>
                  <a:lnTo>
                    <a:pt x="106811" y="437679"/>
                  </a:lnTo>
                  <a:lnTo>
                    <a:pt x="106811" y="431072"/>
                  </a:lnTo>
                  <a:lnTo>
                    <a:pt x="99182" y="431072"/>
                  </a:lnTo>
                  <a:lnTo>
                    <a:pt x="99182" y="424466"/>
                  </a:lnTo>
                  <a:lnTo>
                    <a:pt x="91552" y="424466"/>
                  </a:lnTo>
                  <a:lnTo>
                    <a:pt x="91552" y="417859"/>
                  </a:lnTo>
                  <a:lnTo>
                    <a:pt x="83923" y="417859"/>
                  </a:lnTo>
                  <a:lnTo>
                    <a:pt x="83923" y="411252"/>
                  </a:lnTo>
                  <a:lnTo>
                    <a:pt x="76294" y="411252"/>
                  </a:lnTo>
                  <a:lnTo>
                    <a:pt x="76294" y="404646"/>
                  </a:lnTo>
                  <a:lnTo>
                    <a:pt x="68664" y="404646"/>
                  </a:lnTo>
                  <a:lnTo>
                    <a:pt x="68664" y="398039"/>
                  </a:lnTo>
                  <a:lnTo>
                    <a:pt x="61035" y="398039"/>
                  </a:lnTo>
                  <a:lnTo>
                    <a:pt x="61035" y="391433"/>
                  </a:lnTo>
                  <a:lnTo>
                    <a:pt x="53406" y="391433"/>
                  </a:lnTo>
                  <a:lnTo>
                    <a:pt x="53406" y="384826"/>
                  </a:lnTo>
                  <a:lnTo>
                    <a:pt x="45776" y="384826"/>
                  </a:lnTo>
                  <a:lnTo>
                    <a:pt x="45776" y="378219"/>
                  </a:lnTo>
                  <a:lnTo>
                    <a:pt x="38147" y="378219"/>
                  </a:lnTo>
                  <a:lnTo>
                    <a:pt x="38147" y="371613"/>
                  </a:lnTo>
                  <a:lnTo>
                    <a:pt x="30518" y="371613"/>
                  </a:lnTo>
                  <a:lnTo>
                    <a:pt x="30518" y="365006"/>
                  </a:lnTo>
                  <a:lnTo>
                    <a:pt x="22888" y="365006"/>
                  </a:lnTo>
                  <a:lnTo>
                    <a:pt x="22888" y="358400"/>
                  </a:lnTo>
                  <a:lnTo>
                    <a:pt x="15259" y="358400"/>
                  </a:lnTo>
                  <a:lnTo>
                    <a:pt x="15259" y="351793"/>
                  </a:lnTo>
                  <a:lnTo>
                    <a:pt x="7630" y="351793"/>
                  </a:lnTo>
                  <a:lnTo>
                    <a:pt x="7630" y="345187"/>
                  </a:lnTo>
                  <a:lnTo>
                    <a:pt x="0" y="345187"/>
                  </a:lnTo>
                  <a:lnTo>
                    <a:pt x="0" y="23685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85" name="文本框 84">
              <a:extLst>
                <a:ext uri="{FF2B5EF4-FFF2-40B4-BE49-F238E27FC236}">
                  <a16:creationId xmlns:a16="http://schemas.microsoft.com/office/drawing/2014/main" id="{BF708492-08DC-4402-BA57-61A148689A98}"/>
                </a:ext>
              </a:extLst>
            </p:cNvPr>
            <p:cNvSpPr txBox="1"/>
            <p:nvPr userDrawn="1"/>
          </p:nvSpPr>
          <p:spPr>
            <a:xfrm>
              <a:off x="2103683" y="19635"/>
              <a:ext cx="334173" cy="424752"/>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2" name="组合 1">
            <a:extLst>
              <a:ext uri="{FF2B5EF4-FFF2-40B4-BE49-F238E27FC236}">
                <a16:creationId xmlns:a16="http://schemas.microsoft.com/office/drawing/2014/main" id="{165DE0AC-1AE2-4A88-AEC5-96E937925E56}"/>
              </a:ext>
            </a:extLst>
          </p:cNvPr>
          <p:cNvGrpSpPr>
            <a:grpSpLocks/>
          </p:cNvGrpSpPr>
          <p:nvPr userDrawn="1"/>
        </p:nvGrpSpPr>
        <p:grpSpPr>
          <a:xfrm>
            <a:off x="4732215" y="1670379"/>
            <a:ext cx="797729" cy="797729"/>
            <a:chOff x="1907185" y="-1829804"/>
            <a:chExt cx="797728" cy="797729"/>
          </a:xfrm>
        </p:grpSpPr>
        <p:sp>
          <p:nvSpPr>
            <p:cNvPr id="86" name="椭圆 85">
              <a:extLst>
                <a:ext uri="{FF2B5EF4-FFF2-40B4-BE49-F238E27FC236}">
                  <a16:creationId xmlns:a16="http://schemas.microsoft.com/office/drawing/2014/main" id="{2EF56E78-4923-44F5-9DF2-40B630E8D269}"/>
                </a:ext>
              </a:extLst>
            </p:cNvPr>
            <p:cNvSpPr/>
            <p:nvPr userDrawn="1"/>
          </p:nvSpPr>
          <p:spPr>
            <a:xfrm>
              <a:off x="1907185" y="-1829804"/>
              <a:ext cx="797728" cy="797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88" name="文本框 87">
              <a:extLst>
                <a:ext uri="{FF2B5EF4-FFF2-40B4-BE49-F238E27FC236}">
                  <a16:creationId xmlns:a16="http://schemas.microsoft.com/office/drawing/2014/main" id="{409674FA-3265-4D24-B94E-CB5C3592CED6}"/>
                </a:ext>
              </a:extLst>
            </p:cNvPr>
            <p:cNvSpPr txBox="1"/>
            <p:nvPr userDrawn="1"/>
          </p:nvSpPr>
          <p:spPr>
            <a:xfrm>
              <a:off x="2201460" y="-1655785"/>
              <a:ext cx="501478" cy="578210"/>
            </a:xfrm>
            <a:custGeom>
              <a:avLst/>
              <a:gdLst>
                <a:gd name="connsiteX0" fmla="*/ 129751 w 501478"/>
                <a:gd name="connsiteY0" fmla="*/ 0 h 578210"/>
                <a:gd name="connsiteX1" fmla="*/ 219721 w 501478"/>
                <a:gd name="connsiteY1" fmla="*/ 0 h 578210"/>
                <a:gd name="connsiteX2" fmla="*/ 219721 w 501478"/>
                <a:gd name="connsiteY2" fmla="*/ 6606 h 578210"/>
                <a:gd name="connsiteX3" fmla="*/ 227351 w 501478"/>
                <a:gd name="connsiteY3" fmla="*/ 6606 h 578210"/>
                <a:gd name="connsiteX4" fmla="*/ 227351 w 501478"/>
                <a:gd name="connsiteY4" fmla="*/ 13213 h 578210"/>
                <a:gd name="connsiteX5" fmla="*/ 234980 w 501478"/>
                <a:gd name="connsiteY5" fmla="*/ 13213 h 578210"/>
                <a:gd name="connsiteX6" fmla="*/ 234980 w 501478"/>
                <a:gd name="connsiteY6" fmla="*/ 19819 h 578210"/>
                <a:gd name="connsiteX7" fmla="*/ 242609 w 501478"/>
                <a:gd name="connsiteY7" fmla="*/ 19819 h 578210"/>
                <a:gd name="connsiteX8" fmla="*/ 242609 w 501478"/>
                <a:gd name="connsiteY8" fmla="*/ 26426 h 578210"/>
                <a:gd name="connsiteX9" fmla="*/ 250239 w 501478"/>
                <a:gd name="connsiteY9" fmla="*/ 26426 h 578210"/>
                <a:gd name="connsiteX10" fmla="*/ 250239 w 501478"/>
                <a:gd name="connsiteY10" fmla="*/ 33032 h 578210"/>
                <a:gd name="connsiteX11" fmla="*/ 257868 w 501478"/>
                <a:gd name="connsiteY11" fmla="*/ 33032 h 578210"/>
                <a:gd name="connsiteX12" fmla="*/ 257868 w 501478"/>
                <a:gd name="connsiteY12" fmla="*/ 39639 h 578210"/>
                <a:gd name="connsiteX13" fmla="*/ 265497 w 501478"/>
                <a:gd name="connsiteY13" fmla="*/ 39639 h 578210"/>
                <a:gd name="connsiteX14" fmla="*/ 265497 w 501478"/>
                <a:gd name="connsiteY14" fmla="*/ 46246 h 578210"/>
                <a:gd name="connsiteX15" fmla="*/ 273127 w 501478"/>
                <a:gd name="connsiteY15" fmla="*/ 46246 h 578210"/>
                <a:gd name="connsiteX16" fmla="*/ 273127 w 501478"/>
                <a:gd name="connsiteY16" fmla="*/ 52852 h 578210"/>
                <a:gd name="connsiteX17" fmla="*/ 280756 w 501478"/>
                <a:gd name="connsiteY17" fmla="*/ 52852 h 578210"/>
                <a:gd name="connsiteX18" fmla="*/ 280756 w 501478"/>
                <a:gd name="connsiteY18" fmla="*/ 59459 h 578210"/>
                <a:gd name="connsiteX19" fmla="*/ 288385 w 501478"/>
                <a:gd name="connsiteY19" fmla="*/ 59459 h 578210"/>
                <a:gd name="connsiteX20" fmla="*/ 288385 w 501478"/>
                <a:gd name="connsiteY20" fmla="*/ 66065 h 578210"/>
                <a:gd name="connsiteX21" fmla="*/ 296015 w 501478"/>
                <a:gd name="connsiteY21" fmla="*/ 66065 h 578210"/>
                <a:gd name="connsiteX22" fmla="*/ 296015 w 501478"/>
                <a:gd name="connsiteY22" fmla="*/ 72672 h 578210"/>
                <a:gd name="connsiteX23" fmla="*/ 303644 w 501478"/>
                <a:gd name="connsiteY23" fmla="*/ 72672 h 578210"/>
                <a:gd name="connsiteX24" fmla="*/ 303644 w 501478"/>
                <a:gd name="connsiteY24" fmla="*/ 79279 h 578210"/>
                <a:gd name="connsiteX25" fmla="*/ 311273 w 501478"/>
                <a:gd name="connsiteY25" fmla="*/ 79279 h 578210"/>
                <a:gd name="connsiteX26" fmla="*/ 311273 w 501478"/>
                <a:gd name="connsiteY26" fmla="*/ 85885 h 578210"/>
                <a:gd name="connsiteX27" fmla="*/ 318903 w 501478"/>
                <a:gd name="connsiteY27" fmla="*/ 85885 h 578210"/>
                <a:gd name="connsiteX28" fmla="*/ 318903 w 501478"/>
                <a:gd name="connsiteY28" fmla="*/ 92492 h 578210"/>
                <a:gd name="connsiteX29" fmla="*/ 326531 w 501478"/>
                <a:gd name="connsiteY29" fmla="*/ 92492 h 578210"/>
                <a:gd name="connsiteX30" fmla="*/ 326531 w 501478"/>
                <a:gd name="connsiteY30" fmla="*/ 99098 h 578210"/>
                <a:gd name="connsiteX31" fmla="*/ 334160 w 501478"/>
                <a:gd name="connsiteY31" fmla="*/ 99098 h 578210"/>
                <a:gd name="connsiteX32" fmla="*/ 334160 w 501478"/>
                <a:gd name="connsiteY32" fmla="*/ 105705 h 578210"/>
                <a:gd name="connsiteX33" fmla="*/ 341790 w 501478"/>
                <a:gd name="connsiteY33" fmla="*/ 105705 h 578210"/>
                <a:gd name="connsiteX34" fmla="*/ 341790 w 501478"/>
                <a:gd name="connsiteY34" fmla="*/ 112311 h 578210"/>
                <a:gd name="connsiteX35" fmla="*/ 349419 w 501478"/>
                <a:gd name="connsiteY35" fmla="*/ 112311 h 578210"/>
                <a:gd name="connsiteX36" fmla="*/ 349419 w 501478"/>
                <a:gd name="connsiteY36" fmla="*/ 118918 h 578210"/>
                <a:gd name="connsiteX37" fmla="*/ 357048 w 501478"/>
                <a:gd name="connsiteY37" fmla="*/ 118918 h 578210"/>
                <a:gd name="connsiteX38" fmla="*/ 357048 w 501478"/>
                <a:gd name="connsiteY38" fmla="*/ 125525 h 578210"/>
                <a:gd name="connsiteX39" fmla="*/ 364678 w 501478"/>
                <a:gd name="connsiteY39" fmla="*/ 125525 h 578210"/>
                <a:gd name="connsiteX40" fmla="*/ 364678 w 501478"/>
                <a:gd name="connsiteY40" fmla="*/ 132131 h 578210"/>
                <a:gd name="connsiteX41" fmla="*/ 372307 w 501478"/>
                <a:gd name="connsiteY41" fmla="*/ 132131 h 578210"/>
                <a:gd name="connsiteX42" fmla="*/ 372307 w 501478"/>
                <a:gd name="connsiteY42" fmla="*/ 138738 h 578210"/>
                <a:gd name="connsiteX43" fmla="*/ 379936 w 501478"/>
                <a:gd name="connsiteY43" fmla="*/ 138738 h 578210"/>
                <a:gd name="connsiteX44" fmla="*/ 379936 w 501478"/>
                <a:gd name="connsiteY44" fmla="*/ 145344 h 578210"/>
                <a:gd name="connsiteX45" fmla="*/ 387565 w 501478"/>
                <a:gd name="connsiteY45" fmla="*/ 145344 h 578210"/>
                <a:gd name="connsiteX46" fmla="*/ 387565 w 501478"/>
                <a:gd name="connsiteY46" fmla="*/ 151951 h 578210"/>
                <a:gd name="connsiteX47" fmla="*/ 395195 w 501478"/>
                <a:gd name="connsiteY47" fmla="*/ 151951 h 578210"/>
                <a:gd name="connsiteX48" fmla="*/ 395195 w 501478"/>
                <a:gd name="connsiteY48" fmla="*/ 158557 h 578210"/>
                <a:gd name="connsiteX49" fmla="*/ 402824 w 501478"/>
                <a:gd name="connsiteY49" fmla="*/ 158557 h 578210"/>
                <a:gd name="connsiteX50" fmla="*/ 402824 w 501478"/>
                <a:gd name="connsiteY50" fmla="*/ 165164 h 578210"/>
                <a:gd name="connsiteX51" fmla="*/ 410453 w 501478"/>
                <a:gd name="connsiteY51" fmla="*/ 165164 h 578210"/>
                <a:gd name="connsiteX52" fmla="*/ 410453 w 501478"/>
                <a:gd name="connsiteY52" fmla="*/ 171771 h 578210"/>
                <a:gd name="connsiteX53" fmla="*/ 418083 w 501478"/>
                <a:gd name="connsiteY53" fmla="*/ 171771 h 578210"/>
                <a:gd name="connsiteX54" fmla="*/ 418083 w 501478"/>
                <a:gd name="connsiteY54" fmla="*/ 178377 h 578210"/>
                <a:gd name="connsiteX55" fmla="*/ 425712 w 501478"/>
                <a:gd name="connsiteY55" fmla="*/ 178377 h 578210"/>
                <a:gd name="connsiteX56" fmla="*/ 425712 w 501478"/>
                <a:gd name="connsiteY56" fmla="*/ 184984 h 578210"/>
                <a:gd name="connsiteX57" fmla="*/ 433342 w 501478"/>
                <a:gd name="connsiteY57" fmla="*/ 184984 h 578210"/>
                <a:gd name="connsiteX58" fmla="*/ 433342 w 501478"/>
                <a:gd name="connsiteY58" fmla="*/ 191591 h 578210"/>
                <a:gd name="connsiteX59" fmla="*/ 440971 w 501478"/>
                <a:gd name="connsiteY59" fmla="*/ 191591 h 578210"/>
                <a:gd name="connsiteX60" fmla="*/ 440971 w 501478"/>
                <a:gd name="connsiteY60" fmla="*/ 198197 h 578210"/>
                <a:gd name="connsiteX61" fmla="*/ 448600 w 501478"/>
                <a:gd name="connsiteY61" fmla="*/ 198197 h 578210"/>
                <a:gd name="connsiteX62" fmla="*/ 448600 w 501478"/>
                <a:gd name="connsiteY62" fmla="*/ 204804 h 578210"/>
                <a:gd name="connsiteX63" fmla="*/ 456229 w 501478"/>
                <a:gd name="connsiteY63" fmla="*/ 204804 h 578210"/>
                <a:gd name="connsiteX64" fmla="*/ 456229 w 501478"/>
                <a:gd name="connsiteY64" fmla="*/ 211410 h 578210"/>
                <a:gd name="connsiteX65" fmla="*/ 463859 w 501478"/>
                <a:gd name="connsiteY65" fmla="*/ 211410 h 578210"/>
                <a:gd name="connsiteX66" fmla="*/ 463859 w 501478"/>
                <a:gd name="connsiteY66" fmla="*/ 218017 h 578210"/>
                <a:gd name="connsiteX67" fmla="*/ 471488 w 501478"/>
                <a:gd name="connsiteY67" fmla="*/ 218017 h 578210"/>
                <a:gd name="connsiteX68" fmla="*/ 471488 w 501478"/>
                <a:gd name="connsiteY68" fmla="*/ 224623 h 578210"/>
                <a:gd name="connsiteX69" fmla="*/ 479117 w 501478"/>
                <a:gd name="connsiteY69" fmla="*/ 224623 h 578210"/>
                <a:gd name="connsiteX70" fmla="*/ 479117 w 501478"/>
                <a:gd name="connsiteY70" fmla="*/ 231230 h 578210"/>
                <a:gd name="connsiteX71" fmla="*/ 486747 w 501478"/>
                <a:gd name="connsiteY71" fmla="*/ 231230 h 578210"/>
                <a:gd name="connsiteX72" fmla="*/ 486747 w 501478"/>
                <a:gd name="connsiteY72" fmla="*/ 237837 h 578210"/>
                <a:gd name="connsiteX73" fmla="*/ 494376 w 501478"/>
                <a:gd name="connsiteY73" fmla="*/ 237837 h 578210"/>
                <a:gd name="connsiteX74" fmla="*/ 494376 w 501478"/>
                <a:gd name="connsiteY74" fmla="*/ 244443 h 578210"/>
                <a:gd name="connsiteX75" fmla="*/ 501478 w 501478"/>
                <a:gd name="connsiteY75" fmla="*/ 244443 h 578210"/>
                <a:gd name="connsiteX76" fmla="*/ 495350 w 501478"/>
                <a:gd name="connsiteY76" fmla="*/ 305231 h 578210"/>
                <a:gd name="connsiteX77" fmla="*/ 327598 w 501478"/>
                <a:gd name="connsiteY77" fmla="*/ 555591 h 578210"/>
                <a:gd name="connsiteX78" fmla="*/ 285927 w 501478"/>
                <a:gd name="connsiteY78" fmla="*/ 578210 h 578210"/>
                <a:gd name="connsiteX79" fmla="*/ 285927 w 501478"/>
                <a:gd name="connsiteY79" fmla="*/ 576703 h 578210"/>
                <a:gd name="connsiteX80" fmla="*/ 278298 w 501478"/>
                <a:gd name="connsiteY80" fmla="*/ 576703 h 578210"/>
                <a:gd name="connsiteX81" fmla="*/ 278298 w 501478"/>
                <a:gd name="connsiteY81" fmla="*/ 570096 h 578210"/>
                <a:gd name="connsiteX82" fmla="*/ 270668 w 501478"/>
                <a:gd name="connsiteY82" fmla="*/ 570096 h 578210"/>
                <a:gd name="connsiteX83" fmla="*/ 270668 w 501478"/>
                <a:gd name="connsiteY83" fmla="*/ 563490 h 578210"/>
                <a:gd name="connsiteX84" fmla="*/ 263039 w 501478"/>
                <a:gd name="connsiteY84" fmla="*/ 563490 h 578210"/>
                <a:gd name="connsiteX85" fmla="*/ 263039 w 501478"/>
                <a:gd name="connsiteY85" fmla="*/ 556883 h 578210"/>
                <a:gd name="connsiteX86" fmla="*/ 255410 w 501478"/>
                <a:gd name="connsiteY86" fmla="*/ 556883 h 578210"/>
                <a:gd name="connsiteX87" fmla="*/ 255410 w 501478"/>
                <a:gd name="connsiteY87" fmla="*/ 550277 h 578210"/>
                <a:gd name="connsiteX88" fmla="*/ 247781 w 501478"/>
                <a:gd name="connsiteY88" fmla="*/ 550277 h 578210"/>
                <a:gd name="connsiteX89" fmla="*/ 247781 w 501478"/>
                <a:gd name="connsiteY89" fmla="*/ 543670 h 578210"/>
                <a:gd name="connsiteX90" fmla="*/ 240151 w 501478"/>
                <a:gd name="connsiteY90" fmla="*/ 543670 h 578210"/>
                <a:gd name="connsiteX91" fmla="*/ 240151 w 501478"/>
                <a:gd name="connsiteY91" fmla="*/ 537063 h 578210"/>
                <a:gd name="connsiteX92" fmla="*/ 232522 w 501478"/>
                <a:gd name="connsiteY92" fmla="*/ 537063 h 578210"/>
                <a:gd name="connsiteX93" fmla="*/ 232522 w 501478"/>
                <a:gd name="connsiteY93" fmla="*/ 530457 h 578210"/>
                <a:gd name="connsiteX94" fmla="*/ 224893 w 501478"/>
                <a:gd name="connsiteY94" fmla="*/ 530457 h 578210"/>
                <a:gd name="connsiteX95" fmla="*/ 224893 w 501478"/>
                <a:gd name="connsiteY95" fmla="*/ 523850 h 578210"/>
                <a:gd name="connsiteX96" fmla="*/ 217263 w 501478"/>
                <a:gd name="connsiteY96" fmla="*/ 523850 h 578210"/>
                <a:gd name="connsiteX97" fmla="*/ 217263 w 501478"/>
                <a:gd name="connsiteY97" fmla="*/ 517244 h 578210"/>
                <a:gd name="connsiteX98" fmla="*/ 209634 w 501478"/>
                <a:gd name="connsiteY98" fmla="*/ 517244 h 578210"/>
                <a:gd name="connsiteX99" fmla="*/ 209634 w 501478"/>
                <a:gd name="connsiteY99" fmla="*/ 510637 h 578210"/>
                <a:gd name="connsiteX100" fmla="*/ 202005 w 501478"/>
                <a:gd name="connsiteY100" fmla="*/ 510637 h 578210"/>
                <a:gd name="connsiteX101" fmla="*/ 202005 w 501478"/>
                <a:gd name="connsiteY101" fmla="*/ 504031 h 578210"/>
                <a:gd name="connsiteX102" fmla="*/ 194375 w 501478"/>
                <a:gd name="connsiteY102" fmla="*/ 504031 h 578210"/>
                <a:gd name="connsiteX103" fmla="*/ 194375 w 501478"/>
                <a:gd name="connsiteY103" fmla="*/ 497424 h 578210"/>
                <a:gd name="connsiteX104" fmla="*/ 186746 w 501478"/>
                <a:gd name="connsiteY104" fmla="*/ 497424 h 578210"/>
                <a:gd name="connsiteX105" fmla="*/ 186746 w 501478"/>
                <a:gd name="connsiteY105" fmla="*/ 490817 h 578210"/>
                <a:gd name="connsiteX106" fmla="*/ 179117 w 501478"/>
                <a:gd name="connsiteY106" fmla="*/ 490817 h 578210"/>
                <a:gd name="connsiteX107" fmla="*/ 179117 w 501478"/>
                <a:gd name="connsiteY107" fmla="*/ 484211 h 578210"/>
                <a:gd name="connsiteX108" fmla="*/ 171487 w 501478"/>
                <a:gd name="connsiteY108" fmla="*/ 484211 h 578210"/>
                <a:gd name="connsiteX109" fmla="*/ 171487 w 501478"/>
                <a:gd name="connsiteY109" fmla="*/ 477604 h 578210"/>
                <a:gd name="connsiteX110" fmla="*/ 163858 w 501478"/>
                <a:gd name="connsiteY110" fmla="*/ 477604 h 578210"/>
                <a:gd name="connsiteX111" fmla="*/ 163858 w 501478"/>
                <a:gd name="connsiteY111" fmla="*/ 470998 h 578210"/>
                <a:gd name="connsiteX112" fmla="*/ 156229 w 501478"/>
                <a:gd name="connsiteY112" fmla="*/ 470998 h 578210"/>
                <a:gd name="connsiteX113" fmla="*/ 156229 w 501478"/>
                <a:gd name="connsiteY113" fmla="*/ 464391 h 578210"/>
                <a:gd name="connsiteX114" fmla="*/ 148599 w 501478"/>
                <a:gd name="connsiteY114" fmla="*/ 464391 h 578210"/>
                <a:gd name="connsiteX115" fmla="*/ 148599 w 501478"/>
                <a:gd name="connsiteY115" fmla="*/ 457784 h 578210"/>
                <a:gd name="connsiteX116" fmla="*/ 140970 w 501478"/>
                <a:gd name="connsiteY116" fmla="*/ 457784 h 578210"/>
                <a:gd name="connsiteX117" fmla="*/ 140970 w 501478"/>
                <a:gd name="connsiteY117" fmla="*/ 451178 h 578210"/>
                <a:gd name="connsiteX118" fmla="*/ 133341 w 501478"/>
                <a:gd name="connsiteY118" fmla="*/ 451178 h 578210"/>
                <a:gd name="connsiteX119" fmla="*/ 133341 w 501478"/>
                <a:gd name="connsiteY119" fmla="*/ 444571 h 578210"/>
                <a:gd name="connsiteX120" fmla="*/ 125711 w 501478"/>
                <a:gd name="connsiteY120" fmla="*/ 444571 h 578210"/>
                <a:gd name="connsiteX121" fmla="*/ 125711 w 501478"/>
                <a:gd name="connsiteY121" fmla="*/ 437965 h 578210"/>
                <a:gd name="connsiteX122" fmla="*/ 118082 w 501478"/>
                <a:gd name="connsiteY122" fmla="*/ 437965 h 578210"/>
                <a:gd name="connsiteX123" fmla="*/ 118082 w 501478"/>
                <a:gd name="connsiteY123" fmla="*/ 431358 h 578210"/>
                <a:gd name="connsiteX124" fmla="*/ 110453 w 501478"/>
                <a:gd name="connsiteY124" fmla="*/ 431358 h 578210"/>
                <a:gd name="connsiteX125" fmla="*/ 110453 w 501478"/>
                <a:gd name="connsiteY125" fmla="*/ 424752 h 578210"/>
                <a:gd name="connsiteX126" fmla="*/ 102823 w 501478"/>
                <a:gd name="connsiteY126" fmla="*/ 424752 h 578210"/>
                <a:gd name="connsiteX127" fmla="*/ 102823 w 501478"/>
                <a:gd name="connsiteY127" fmla="*/ 208800 h 578210"/>
                <a:gd name="connsiteX128" fmla="*/ 99182 w 501478"/>
                <a:gd name="connsiteY128" fmla="*/ 209516 h 578210"/>
                <a:gd name="connsiteX129" fmla="*/ 99182 w 501478"/>
                <a:gd name="connsiteY129" fmla="*/ 201411 h 578210"/>
                <a:gd name="connsiteX130" fmla="*/ 91552 w 501478"/>
                <a:gd name="connsiteY130" fmla="*/ 202910 h 578210"/>
                <a:gd name="connsiteX131" fmla="*/ 91552 w 501478"/>
                <a:gd name="connsiteY131" fmla="*/ 194804 h 578210"/>
                <a:gd name="connsiteX132" fmla="*/ 83923 w 501478"/>
                <a:gd name="connsiteY132" fmla="*/ 196303 h 578210"/>
                <a:gd name="connsiteX133" fmla="*/ 83923 w 501478"/>
                <a:gd name="connsiteY133" fmla="*/ 188197 h 578210"/>
                <a:gd name="connsiteX134" fmla="*/ 76294 w 501478"/>
                <a:gd name="connsiteY134" fmla="*/ 189696 h 578210"/>
                <a:gd name="connsiteX135" fmla="*/ 76294 w 501478"/>
                <a:gd name="connsiteY135" fmla="*/ 181591 h 578210"/>
                <a:gd name="connsiteX136" fmla="*/ 68664 w 501478"/>
                <a:gd name="connsiteY136" fmla="*/ 183090 h 578210"/>
                <a:gd name="connsiteX137" fmla="*/ 68664 w 501478"/>
                <a:gd name="connsiteY137" fmla="*/ 174984 h 578210"/>
                <a:gd name="connsiteX138" fmla="*/ 61035 w 501478"/>
                <a:gd name="connsiteY138" fmla="*/ 176483 h 578210"/>
                <a:gd name="connsiteX139" fmla="*/ 61035 w 501478"/>
                <a:gd name="connsiteY139" fmla="*/ 168378 h 578210"/>
                <a:gd name="connsiteX140" fmla="*/ 53406 w 501478"/>
                <a:gd name="connsiteY140" fmla="*/ 169877 h 578210"/>
                <a:gd name="connsiteX141" fmla="*/ 53406 w 501478"/>
                <a:gd name="connsiteY141" fmla="*/ 161771 h 578210"/>
                <a:gd name="connsiteX142" fmla="*/ 45776 w 501478"/>
                <a:gd name="connsiteY142" fmla="*/ 163270 h 578210"/>
                <a:gd name="connsiteX143" fmla="*/ 45776 w 501478"/>
                <a:gd name="connsiteY143" fmla="*/ 155164 h 578210"/>
                <a:gd name="connsiteX144" fmla="*/ 38147 w 501478"/>
                <a:gd name="connsiteY144" fmla="*/ 156663 h 578210"/>
                <a:gd name="connsiteX145" fmla="*/ 38147 w 501478"/>
                <a:gd name="connsiteY145" fmla="*/ 148558 h 578210"/>
                <a:gd name="connsiteX146" fmla="*/ 30518 w 501478"/>
                <a:gd name="connsiteY146" fmla="*/ 150057 h 578210"/>
                <a:gd name="connsiteX147" fmla="*/ 30518 w 501478"/>
                <a:gd name="connsiteY147" fmla="*/ 141951 h 578210"/>
                <a:gd name="connsiteX148" fmla="*/ 22888 w 501478"/>
                <a:gd name="connsiteY148" fmla="*/ 143450 h 578210"/>
                <a:gd name="connsiteX149" fmla="*/ 22888 w 501478"/>
                <a:gd name="connsiteY149" fmla="*/ 135345 h 578210"/>
                <a:gd name="connsiteX150" fmla="*/ 15259 w 501478"/>
                <a:gd name="connsiteY150" fmla="*/ 136844 h 578210"/>
                <a:gd name="connsiteX151" fmla="*/ 15259 w 501478"/>
                <a:gd name="connsiteY151" fmla="*/ 128738 h 578210"/>
                <a:gd name="connsiteX152" fmla="*/ 7630 w 501478"/>
                <a:gd name="connsiteY152" fmla="*/ 130237 h 578210"/>
                <a:gd name="connsiteX153" fmla="*/ 7630 w 501478"/>
                <a:gd name="connsiteY153" fmla="*/ 122132 h 578210"/>
                <a:gd name="connsiteX154" fmla="*/ 0 w 501478"/>
                <a:gd name="connsiteY154" fmla="*/ 123631 h 578210"/>
                <a:gd name="connsiteX155" fmla="*/ 0 w 501478"/>
                <a:gd name="connsiteY155" fmla="*/ 25705 h 57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501478" h="5782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1" y="92492"/>
                  </a:lnTo>
                  <a:lnTo>
                    <a:pt x="326531" y="99098"/>
                  </a:lnTo>
                  <a:lnTo>
                    <a:pt x="334160" y="99098"/>
                  </a:lnTo>
                  <a:lnTo>
                    <a:pt x="334160" y="105705"/>
                  </a:lnTo>
                  <a:lnTo>
                    <a:pt x="341790" y="105705"/>
                  </a:lnTo>
                  <a:lnTo>
                    <a:pt x="341790" y="112311"/>
                  </a:lnTo>
                  <a:lnTo>
                    <a:pt x="349419" y="112311"/>
                  </a:lnTo>
                  <a:lnTo>
                    <a:pt x="349419" y="118918"/>
                  </a:lnTo>
                  <a:lnTo>
                    <a:pt x="357048" y="118918"/>
                  </a:lnTo>
                  <a:lnTo>
                    <a:pt x="357048" y="125525"/>
                  </a:lnTo>
                  <a:lnTo>
                    <a:pt x="364678" y="125525"/>
                  </a:lnTo>
                  <a:lnTo>
                    <a:pt x="364678" y="132131"/>
                  </a:lnTo>
                  <a:lnTo>
                    <a:pt x="372307" y="132131"/>
                  </a:lnTo>
                  <a:lnTo>
                    <a:pt x="372307" y="138738"/>
                  </a:lnTo>
                  <a:lnTo>
                    <a:pt x="379936" y="138738"/>
                  </a:lnTo>
                  <a:lnTo>
                    <a:pt x="379936" y="145344"/>
                  </a:lnTo>
                  <a:lnTo>
                    <a:pt x="387565" y="145344"/>
                  </a:lnTo>
                  <a:lnTo>
                    <a:pt x="387565" y="151951"/>
                  </a:lnTo>
                  <a:lnTo>
                    <a:pt x="395195" y="151951"/>
                  </a:lnTo>
                  <a:lnTo>
                    <a:pt x="395195" y="158557"/>
                  </a:lnTo>
                  <a:lnTo>
                    <a:pt x="402824" y="158557"/>
                  </a:lnTo>
                  <a:lnTo>
                    <a:pt x="402824" y="165164"/>
                  </a:lnTo>
                  <a:lnTo>
                    <a:pt x="410453" y="165164"/>
                  </a:lnTo>
                  <a:lnTo>
                    <a:pt x="410453" y="171771"/>
                  </a:lnTo>
                  <a:lnTo>
                    <a:pt x="418083" y="171771"/>
                  </a:lnTo>
                  <a:lnTo>
                    <a:pt x="418083" y="178377"/>
                  </a:lnTo>
                  <a:lnTo>
                    <a:pt x="425712" y="178377"/>
                  </a:lnTo>
                  <a:lnTo>
                    <a:pt x="425712" y="184984"/>
                  </a:lnTo>
                  <a:lnTo>
                    <a:pt x="433342" y="184984"/>
                  </a:lnTo>
                  <a:lnTo>
                    <a:pt x="433342" y="191591"/>
                  </a:lnTo>
                  <a:lnTo>
                    <a:pt x="440971" y="191591"/>
                  </a:lnTo>
                  <a:lnTo>
                    <a:pt x="440971" y="198197"/>
                  </a:lnTo>
                  <a:lnTo>
                    <a:pt x="448600" y="198197"/>
                  </a:lnTo>
                  <a:lnTo>
                    <a:pt x="448600" y="204804"/>
                  </a:lnTo>
                  <a:lnTo>
                    <a:pt x="456229" y="204804"/>
                  </a:lnTo>
                  <a:lnTo>
                    <a:pt x="456229" y="211410"/>
                  </a:lnTo>
                  <a:lnTo>
                    <a:pt x="463859" y="211410"/>
                  </a:lnTo>
                  <a:lnTo>
                    <a:pt x="463859" y="218017"/>
                  </a:lnTo>
                  <a:lnTo>
                    <a:pt x="471488" y="218017"/>
                  </a:lnTo>
                  <a:lnTo>
                    <a:pt x="471488" y="224623"/>
                  </a:lnTo>
                  <a:lnTo>
                    <a:pt x="479117" y="224623"/>
                  </a:lnTo>
                  <a:lnTo>
                    <a:pt x="479117" y="231230"/>
                  </a:lnTo>
                  <a:lnTo>
                    <a:pt x="486747" y="231230"/>
                  </a:lnTo>
                  <a:lnTo>
                    <a:pt x="486747" y="237837"/>
                  </a:lnTo>
                  <a:lnTo>
                    <a:pt x="494376" y="237837"/>
                  </a:lnTo>
                  <a:lnTo>
                    <a:pt x="494376" y="244443"/>
                  </a:lnTo>
                  <a:lnTo>
                    <a:pt x="501478" y="244443"/>
                  </a:lnTo>
                  <a:lnTo>
                    <a:pt x="495350" y="305231"/>
                  </a:lnTo>
                  <a:cubicBezTo>
                    <a:pt x="474097" y="409092"/>
                    <a:pt x="412477" y="498248"/>
                    <a:pt x="327598" y="555591"/>
                  </a:cubicBezTo>
                  <a:lnTo>
                    <a:pt x="285927" y="578210"/>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92" name="文本框 91">
              <a:extLst>
                <a:ext uri="{FF2B5EF4-FFF2-40B4-BE49-F238E27FC236}">
                  <a16:creationId xmlns:a16="http://schemas.microsoft.com/office/drawing/2014/main" id="{5306BCC4-19A7-4AD8-8CE9-9F9C994357BC}"/>
                </a:ext>
              </a:extLst>
            </p:cNvPr>
            <p:cNvSpPr txBox="1"/>
            <p:nvPr userDrawn="1"/>
          </p:nvSpPr>
          <p:spPr>
            <a:xfrm>
              <a:off x="2193831" y="-1662392"/>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5" name="组合 4">
            <a:extLst>
              <a:ext uri="{FF2B5EF4-FFF2-40B4-BE49-F238E27FC236}">
                <a16:creationId xmlns:a16="http://schemas.microsoft.com/office/drawing/2014/main" id="{218B2308-4E93-4FB3-8457-810979AACD20}"/>
              </a:ext>
            </a:extLst>
          </p:cNvPr>
          <p:cNvGrpSpPr>
            <a:grpSpLocks/>
          </p:cNvGrpSpPr>
          <p:nvPr userDrawn="1"/>
        </p:nvGrpSpPr>
        <p:grpSpPr>
          <a:xfrm>
            <a:off x="5001934" y="3057581"/>
            <a:ext cx="797729" cy="797730"/>
            <a:chOff x="5443175" y="-1829805"/>
            <a:chExt cx="797729" cy="797730"/>
          </a:xfrm>
        </p:grpSpPr>
        <p:sp>
          <p:nvSpPr>
            <p:cNvPr id="93" name="椭圆 92">
              <a:extLst>
                <a:ext uri="{FF2B5EF4-FFF2-40B4-BE49-F238E27FC236}">
                  <a16:creationId xmlns:a16="http://schemas.microsoft.com/office/drawing/2014/main" id="{754E9959-1409-4F6A-93C1-9495FED3715B}"/>
                </a:ext>
              </a:extLst>
            </p:cNvPr>
            <p:cNvSpPr/>
            <p:nvPr userDrawn="1"/>
          </p:nvSpPr>
          <p:spPr>
            <a:xfrm>
              <a:off x="5443175" y="-1829805"/>
              <a:ext cx="797729" cy="7977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95" name="文本框 94">
              <a:extLst>
                <a:ext uri="{FF2B5EF4-FFF2-40B4-BE49-F238E27FC236}">
                  <a16:creationId xmlns:a16="http://schemas.microsoft.com/office/drawing/2014/main" id="{ECA809C3-833E-4275-B1D9-DCA97E15B5EF}"/>
                </a:ext>
              </a:extLst>
            </p:cNvPr>
            <p:cNvSpPr txBox="1"/>
            <p:nvPr userDrawn="1"/>
          </p:nvSpPr>
          <p:spPr>
            <a:xfrm>
              <a:off x="5694823" y="-1649438"/>
              <a:ext cx="540837" cy="610669"/>
            </a:xfrm>
            <a:custGeom>
              <a:avLst/>
              <a:gdLst>
                <a:gd name="connsiteX0" fmla="*/ 148112 w 540837"/>
                <a:gd name="connsiteY0" fmla="*/ 0 h 610669"/>
                <a:gd name="connsiteX1" fmla="*/ 264400 w 540837"/>
                <a:gd name="connsiteY1" fmla="*/ 30524 h 610669"/>
                <a:gd name="connsiteX2" fmla="*/ 268444 w 540837"/>
                <a:gd name="connsiteY2" fmla="*/ 35473 h 610669"/>
                <a:gd name="connsiteX3" fmla="*/ 272030 w 540837"/>
                <a:gd name="connsiteY3" fmla="*/ 37130 h 610669"/>
                <a:gd name="connsiteX4" fmla="*/ 276076 w 540837"/>
                <a:gd name="connsiteY4" fmla="*/ 42082 h 610669"/>
                <a:gd name="connsiteX5" fmla="*/ 279659 w 540837"/>
                <a:gd name="connsiteY5" fmla="*/ 43737 h 610669"/>
                <a:gd name="connsiteX6" fmla="*/ 283704 w 540837"/>
                <a:gd name="connsiteY6" fmla="*/ 48687 h 610669"/>
                <a:gd name="connsiteX7" fmla="*/ 287288 w 540837"/>
                <a:gd name="connsiteY7" fmla="*/ 50343 h 610669"/>
                <a:gd name="connsiteX8" fmla="*/ 291333 w 540837"/>
                <a:gd name="connsiteY8" fmla="*/ 55294 h 610669"/>
                <a:gd name="connsiteX9" fmla="*/ 294918 w 540837"/>
                <a:gd name="connsiteY9" fmla="*/ 56950 h 610669"/>
                <a:gd name="connsiteX10" fmla="*/ 298963 w 540837"/>
                <a:gd name="connsiteY10" fmla="*/ 61900 h 610669"/>
                <a:gd name="connsiteX11" fmla="*/ 302547 w 540837"/>
                <a:gd name="connsiteY11" fmla="*/ 63556 h 610669"/>
                <a:gd name="connsiteX12" fmla="*/ 306593 w 540837"/>
                <a:gd name="connsiteY12" fmla="*/ 68508 h 610669"/>
                <a:gd name="connsiteX13" fmla="*/ 310176 w 540837"/>
                <a:gd name="connsiteY13" fmla="*/ 70163 h 610669"/>
                <a:gd name="connsiteX14" fmla="*/ 314221 w 540837"/>
                <a:gd name="connsiteY14" fmla="*/ 75114 h 610669"/>
                <a:gd name="connsiteX15" fmla="*/ 317806 w 540837"/>
                <a:gd name="connsiteY15" fmla="*/ 76770 h 610669"/>
                <a:gd name="connsiteX16" fmla="*/ 321851 w 540837"/>
                <a:gd name="connsiteY16" fmla="*/ 81720 h 610669"/>
                <a:gd name="connsiteX17" fmla="*/ 325435 w 540837"/>
                <a:gd name="connsiteY17" fmla="*/ 83376 h 610669"/>
                <a:gd name="connsiteX18" fmla="*/ 329481 w 540837"/>
                <a:gd name="connsiteY18" fmla="*/ 88328 h 610669"/>
                <a:gd name="connsiteX19" fmla="*/ 333064 w 540837"/>
                <a:gd name="connsiteY19" fmla="*/ 89983 h 610669"/>
                <a:gd name="connsiteX20" fmla="*/ 337109 w 540837"/>
                <a:gd name="connsiteY20" fmla="*/ 94933 h 610669"/>
                <a:gd name="connsiteX21" fmla="*/ 340693 w 540837"/>
                <a:gd name="connsiteY21" fmla="*/ 96589 h 610669"/>
                <a:gd name="connsiteX22" fmla="*/ 344738 w 540837"/>
                <a:gd name="connsiteY22" fmla="*/ 101540 h 610669"/>
                <a:gd name="connsiteX23" fmla="*/ 348323 w 540837"/>
                <a:gd name="connsiteY23" fmla="*/ 103196 h 610669"/>
                <a:gd name="connsiteX24" fmla="*/ 352369 w 540837"/>
                <a:gd name="connsiteY24" fmla="*/ 108148 h 610669"/>
                <a:gd name="connsiteX25" fmla="*/ 355952 w 540837"/>
                <a:gd name="connsiteY25" fmla="*/ 109803 h 610669"/>
                <a:gd name="connsiteX26" fmla="*/ 359996 w 540837"/>
                <a:gd name="connsiteY26" fmla="*/ 114752 h 610669"/>
                <a:gd name="connsiteX27" fmla="*/ 363582 w 540837"/>
                <a:gd name="connsiteY27" fmla="*/ 116409 h 610669"/>
                <a:gd name="connsiteX28" fmla="*/ 367628 w 540837"/>
                <a:gd name="connsiteY28" fmla="*/ 121361 h 610669"/>
                <a:gd name="connsiteX29" fmla="*/ 371211 w 540837"/>
                <a:gd name="connsiteY29" fmla="*/ 123016 h 610669"/>
                <a:gd name="connsiteX30" fmla="*/ 375256 w 540837"/>
                <a:gd name="connsiteY30" fmla="*/ 127966 h 610669"/>
                <a:gd name="connsiteX31" fmla="*/ 378840 w 540837"/>
                <a:gd name="connsiteY31" fmla="*/ 129622 h 610669"/>
                <a:gd name="connsiteX32" fmla="*/ 382885 w 540837"/>
                <a:gd name="connsiteY32" fmla="*/ 134573 h 610669"/>
                <a:gd name="connsiteX33" fmla="*/ 386470 w 540837"/>
                <a:gd name="connsiteY33" fmla="*/ 136229 h 610669"/>
                <a:gd name="connsiteX34" fmla="*/ 390515 w 540837"/>
                <a:gd name="connsiteY34" fmla="*/ 141179 h 610669"/>
                <a:gd name="connsiteX35" fmla="*/ 394099 w 540837"/>
                <a:gd name="connsiteY35" fmla="*/ 142835 h 610669"/>
                <a:gd name="connsiteX36" fmla="*/ 398145 w 540837"/>
                <a:gd name="connsiteY36" fmla="*/ 147787 h 610669"/>
                <a:gd name="connsiteX37" fmla="*/ 401728 w 540837"/>
                <a:gd name="connsiteY37" fmla="*/ 149442 h 610669"/>
                <a:gd name="connsiteX38" fmla="*/ 405774 w 540837"/>
                <a:gd name="connsiteY38" fmla="*/ 154394 h 610669"/>
                <a:gd name="connsiteX39" fmla="*/ 409357 w 540837"/>
                <a:gd name="connsiteY39" fmla="*/ 156049 h 610669"/>
                <a:gd name="connsiteX40" fmla="*/ 413401 w 540837"/>
                <a:gd name="connsiteY40" fmla="*/ 160998 h 610669"/>
                <a:gd name="connsiteX41" fmla="*/ 416987 w 540837"/>
                <a:gd name="connsiteY41" fmla="*/ 162655 h 610669"/>
                <a:gd name="connsiteX42" fmla="*/ 421033 w 540837"/>
                <a:gd name="connsiteY42" fmla="*/ 167607 h 610669"/>
                <a:gd name="connsiteX43" fmla="*/ 424616 w 540837"/>
                <a:gd name="connsiteY43" fmla="*/ 169262 h 610669"/>
                <a:gd name="connsiteX44" fmla="*/ 428660 w 540837"/>
                <a:gd name="connsiteY44" fmla="*/ 174211 h 610669"/>
                <a:gd name="connsiteX45" fmla="*/ 432246 w 540837"/>
                <a:gd name="connsiteY45" fmla="*/ 175868 h 610669"/>
                <a:gd name="connsiteX46" fmla="*/ 436292 w 540837"/>
                <a:gd name="connsiteY46" fmla="*/ 180820 h 610669"/>
                <a:gd name="connsiteX47" fmla="*/ 439875 w 540837"/>
                <a:gd name="connsiteY47" fmla="*/ 182475 h 610669"/>
                <a:gd name="connsiteX48" fmla="*/ 443920 w 540837"/>
                <a:gd name="connsiteY48" fmla="*/ 187425 h 610669"/>
                <a:gd name="connsiteX49" fmla="*/ 447504 w 540837"/>
                <a:gd name="connsiteY49" fmla="*/ 189081 h 610669"/>
                <a:gd name="connsiteX50" fmla="*/ 451550 w 540837"/>
                <a:gd name="connsiteY50" fmla="*/ 194033 h 610669"/>
                <a:gd name="connsiteX51" fmla="*/ 455133 w 540837"/>
                <a:gd name="connsiteY51" fmla="*/ 195688 h 610669"/>
                <a:gd name="connsiteX52" fmla="*/ 459178 w 540837"/>
                <a:gd name="connsiteY52" fmla="*/ 200639 h 610669"/>
                <a:gd name="connsiteX53" fmla="*/ 462763 w 540837"/>
                <a:gd name="connsiteY53" fmla="*/ 202295 h 610669"/>
                <a:gd name="connsiteX54" fmla="*/ 466808 w 540837"/>
                <a:gd name="connsiteY54" fmla="*/ 207245 h 610669"/>
                <a:gd name="connsiteX55" fmla="*/ 470392 w 540837"/>
                <a:gd name="connsiteY55" fmla="*/ 208901 h 610669"/>
                <a:gd name="connsiteX56" fmla="*/ 474438 w 540837"/>
                <a:gd name="connsiteY56" fmla="*/ 213853 h 610669"/>
                <a:gd name="connsiteX57" fmla="*/ 478021 w 540837"/>
                <a:gd name="connsiteY57" fmla="*/ 215508 h 610669"/>
                <a:gd name="connsiteX58" fmla="*/ 482066 w 540837"/>
                <a:gd name="connsiteY58" fmla="*/ 220459 h 610669"/>
                <a:gd name="connsiteX59" fmla="*/ 485651 w 540837"/>
                <a:gd name="connsiteY59" fmla="*/ 222115 h 610669"/>
                <a:gd name="connsiteX60" fmla="*/ 489696 w 540837"/>
                <a:gd name="connsiteY60" fmla="*/ 227065 h 610669"/>
                <a:gd name="connsiteX61" fmla="*/ 493280 w 540837"/>
                <a:gd name="connsiteY61" fmla="*/ 228721 h 610669"/>
                <a:gd name="connsiteX62" fmla="*/ 497325 w 540837"/>
                <a:gd name="connsiteY62" fmla="*/ 233672 h 610669"/>
                <a:gd name="connsiteX63" fmla="*/ 500910 w 540837"/>
                <a:gd name="connsiteY63" fmla="*/ 235328 h 610669"/>
                <a:gd name="connsiteX64" fmla="*/ 504955 w 540837"/>
                <a:gd name="connsiteY64" fmla="*/ 240278 h 610669"/>
                <a:gd name="connsiteX65" fmla="*/ 508539 w 540837"/>
                <a:gd name="connsiteY65" fmla="*/ 241934 h 610669"/>
                <a:gd name="connsiteX66" fmla="*/ 512585 w 540837"/>
                <a:gd name="connsiteY66" fmla="*/ 246886 h 610669"/>
                <a:gd name="connsiteX67" fmla="*/ 516168 w 540837"/>
                <a:gd name="connsiteY67" fmla="*/ 248541 h 610669"/>
                <a:gd name="connsiteX68" fmla="*/ 520213 w 540837"/>
                <a:gd name="connsiteY68" fmla="*/ 253491 h 610669"/>
                <a:gd name="connsiteX69" fmla="*/ 523797 w 540837"/>
                <a:gd name="connsiteY69" fmla="*/ 255147 h 610669"/>
                <a:gd name="connsiteX70" fmla="*/ 527842 w 540837"/>
                <a:gd name="connsiteY70" fmla="*/ 260098 h 610669"/>
                <a:gd name="connsiteX71" fmla="*/ 531427 w 540837"/>
                <a:gd name="connsiteY71" fmla="*/ 261754 h 610669"/>
                <a:gd name="connsiteX72" fmla="*/ 535473 w 540837"/>
                <a:gd name="connsiteY72" fmla="*/ 266707 h 610669"/>
                <a:gd name="connsiteX73" fmla="*/ 539056 w 540837"/>
                <a:gd name="connsiteY73" fmla="*/ 268362 h 610669"/>
                <a:gd name="connsiteX74" fmla="*/ 540837 w 540837"/>
                <a:gd name="connsiteY74" fmla="*/ 270541 h 610669"/>
                <a:gd name="connsiteX75" fmla="*/ 537980 w 540837"/>
                <a:gd name="connsiteY75" fmla="*/ 298883 h 610669"/>
                <a:gd name="connsiteX76" fmla="*/ 227603 w 540837"/>
                <a:gd name="connsiteY76" fmla="*/ 609260 h 610669"/>
                <a:gd name="connsiteX77" fmla="*/ 213621 w 540837"/>
                <a:gd name="connsiteY77" fmla="*/ 610669 h 610669"/>
                <a:gd name="connsiteX78" fmla="*/ 213621 w 540837"/>
                <a:gd name="connsiteY78" fmla="*/ 609252 h 610669"/>
                <a:gd name="connsiteX79" fmla="*/ 205992 w 540837"/>
                <a:gd name="connsiteY79" fmla="*/ 609252 h 610669"/>
                <a:gd name="connsiteX80" fmla="*/ 205992 w 540837"/>
                <a:gd name="connsiteY80" fmla="*/ 602646 h 610669"/>
                <a:gd name="connsiteX81" fmla="*/ 198363 w 540837"/>
                <a:gd name="connsiteY81" fmla="*/ 602646 h 610669"/>
                <a:gd name="connsiteX82" fmla="*/ 198363 w 540837"/>
                <a:gd name="connsiteY82" fmla="*/ 596039 h 610669"/>
                <a:gd name="connsiteX83" fmla="*/ 190733 w 540837"/>
                <a:gd name="connsiteY83" fmla="*/ 596039 h 610669"/>
                <a:gd name="connsiteX84" fmla="*/ 190733 w 540837"/>
                <a:gd name="connsiteY84" fmla="*/ 589432 h 610669"/>
                <a:gd name="connsiteX85" fmla="*/ 183104 w 540837"/>
                <a:gd name="connsiteY85" fmla="*/ 589432 h 610669"/>
                <a:gd name="connsiteX86" fmla="*/ 183104 w 540837"/>
                <a:gd name="connsiteY86" fmla="*/ 582826 h 610669"/>
                <a:gd name="connsiteX87" fmla="*/ 175475 w 540837"/>
                <a:gd name="connsiteY87" fmla="*/ 582826 h 610669"/>
                <a:gd name="connsiteX88" fmla="*/ 175475 w 540837"/>
                <a:gd name="connsiteY88" fmla="*/ 576219 h 610669"/>
                <a:gd name="connsiteX89" fmla="*/ 167846 w 540837"/>
                <a:gd name="connsiteY89" fmla="*/ 576219 h 610669"/>
                <a:gd name="connsiteX90" fmla="*/ 167846 w 540837"/>
                <a:gd name="connsiteY90" fmla="*/ 569613 h 610669"/>
                <a:gd name="connsiteX91" fmla="*/ 160216 w 540837"/>
                <a:gd name="connsiteY91" fmla="*/ 569613 h 610669"/>
                <a:gd name="connsiteX92" fmla="*/ 160216 w 540837"/>
                <a:gd name="connsiteY92" fmla="*/ 563006 h 610669"/>
                <a:gd name="connsiteX93" fmla="*/ 152587 w 540837"/>
                <a:gd name="connsiteY93" fmla="*/ 563006 h 610669"/>
                <a:gd name="connsiteX94" fmla="*/ 152587 w 540837"/>
                <a:gd name="connsiteY94" fmla="*/ 556400 h 610669"/>
                <a:gd name="connsiteX95" fmla="*/ 144957 w 540837"/>
                <a:gd name="connsiteY95" fmla="*/ 556400 h 610669"/>
                <a:gd name="connsiteX96" fmla="*/ 144957 w 540837"/>
                <a:gd name="connsiteY96" fmla="*/ 549793 h 610669"/>
                <a:gd name="connsiteX97" fmla="*/ 137328 w 540837"/>
                <a:gd name="connsiteY97" fmla="*/ 549793 h 610669"/>
                <a:gd name="connsiteX98" fmla="*/ 137328 w 540837"/>
                <a:gd name="connsiteY98" fmla="*/ 543186 h 610669"/>
                <a:gd name="connsiteX99" fmla="*/ 129699 w 540837"/>
                <a:gd name="connsiteY99" fmla="*/ 543186 h 610669"/>
                <a:gd name="connsiteX100" fmla="*/ 129699 w 540837"/>
                <a:gd name="connsiteY100" fmla="*/ 536580 h 610669"/>
                <a:gd name="connsiteX101" fmla="*/ 122070 w 540837"/>
                <a:gd name="connsiteY101" fmla="*/ 536580 h 610669"/>
                <a:gd name="connsiteX102" fmla="*/ 122070 w 540837"/>
                <a:gd name="connsiteY102" fmla="*/ 529973 h 610669"/>
                <a:gd name="connsiteX103" fmla="*/ 114440 w 540837"/>
                <a:gd name="connsiteY103" fmla="*/ 529973 h 610669"/>
                <a:gd name="connsiteX104" fmla="*/ 114440 w 540837"/>
                <a:gd name="connsiteY104" fmla="*/ 523367 h 610669"/>
                <a:gd name="connsiteX105" fmla="*/ 106811 w 540837"/>
                <a:gd name="connsiteY105" fmla="*/ 523367 h 610669"/>
                <a:gd name="connsiteX106" fmla="*/ 106811 w 540837"/>
                <a:gd name="connsiteY106" fmla="*/ 516760 h 610669"/>
                <a:gd name="connsiteX107" fmla="*/ 99182 w 540837"/>
                <a:gd name="connsiteY107" fmla="*/ 516760 h 610669"/>
                <a:gd name="connsiteX108" fmla="*/ 99182 w 540837"/>
                <a:gd name="connsiteY108" fmla="*/ 510154 h 610669"/>
                <a:gd name="connsiteX109" fmla="*/ 91552 w 540837"/>
                <a:gd name="connsiteY109" fmla="*/ 510154 h 610669"/>
                <a:gd name="connsiteX110" fmla="*/ 91552 w 540837"/>
                <a:gd name="connsiteY110" fmla="*/ 503547 h 610669"/>
                <a:gd name="connsiteX111" fmla="*/ 83923 w 540837"/>
                <a:gd name="connsiteY111" fmla="*/ 503547 h 610669"/>
                <a:gd name="connsiteX112" fmla="*/ 83923 w 540837"/>
                <a:gd name="connsiteY112" fmla="*/ 496940 h 610669"/>
                <a:gd name="connsiteX113" fmla="*/ 76293 w 540837"/>
                <a:gd name="connsiteY113" fmla="*/ 496940 h 610669"/>
                <a:gd name="connsiteX114" fmla="*/ 76293 w 540837"/>
                <a:gd name="connsiteY114" fmla="*/ 490334 h 610669"/>
                <a:gd name="connsiteX115" fmla="*/ 68664 w 540837"/>
                <a:gd name="connsiteY115" fmla="*/ 490334 h 610669"/>
                <a:gd name="connsiteX116" fmla="*/ 68664 w 540837"/>
                <a:gd name="connsiteY116" fmla="*/ 483727 h 610669"/>
                <a:gd name="connsiteX117" fmla="*/ 61035 w 540837"/>
                <a:gd name="connsiteY117" fmla="*/ 483727 h 610669"/>
                <a:gd name="connsiteX118" fmla="*/ 61035 w 540837"/>
                <a:gd name="connsiteY118" fmla="*/ 477121 h 610669"/>
                <a:gd name="connsiteX119" fmla="*/ 53406 w 540837"/>
                <a:gd name="connsiteY119" fmla="*/ 477121 h 610669"/>
                <a:gd name="connsiteX120" fmla="*/ 53406 w 540837"/>
                <a:gd name="connsiteY120" fmla="*/ 470514 h 610669"/>
                <a:gd name="connsiteX121" fmla="*/ 45776 w 540837"/>
                <a:gd name="connsiteY121" fmla="*/ 470514 h 610669"/>
                <a:gd name="connsiteX122" fmla="*/ 45776 w 540837"/>
                <a:gd name="connsiteY122" fmla="*/ 463907 h 610669"/>
                <a:gd name="connsiteX123" fmla="*/ 38147 w 540837"/>
                <a:gd name="connsiteY123" fmla="*/ 463907 h 610669"/>
                <a:gd name="connsiteX124" fmla="*/ 38147 w 540837"/>
                <a:gd name="connsiteY124" fmla="*/ 457301 h 610669"/>
                <a:gd name="connsiteX125" fmla="*/ 30518 w 540837"/>
                <a:gd name="connsiteY125" fmla="*/ 457301 h 610669"/>
                <a:gd name="connsiteX126" fmla="*/ 30518 w 540837"/>
                <a:gd name="connsiteY126" fmla="*/ 450694 h 610669"/>
                <a:gd name="connsiteX127" fmla="*/ 22888 w 540837"/>
                <a:gd name="connsiteY127" fmla="*/ 450694 h 610669"/>
                <a:gd name="connsiteX128" fmla="*/ 22888 w 540837"/>
                <a:gd name="connsiteY128" fmla="*/ 444088 h 610669"/>
                <a:gd name="connsiteX129" fmla="*/ 15259 w 540837"/>
                <a:gd name="connsiteY129" fmla="*/ 444088 h 610669"/>
                <a:gd name="connsiteX130" fmla="*/ 15259 w 540837"/>
                <a:gd name="connsiteY130" fmla="*/ 437481 h 610669"/>
                <a:gd name="connsiteX131" fmla="*/ 7630 w 540837"/>
                <a:gd name="connsiteY131" fmla="*/ 437481 h 610669"/>
                <a:gd name="connsiteX132" fmla="*/ 7630 w 540837"/>
                <a:gd name="connsiteY132" fmla="*/ 430875 h 610669"/>
                <a:gd name="connsiteX133" fmla="*/ 0 w 540837"/>
                <a:gd name="connsiteY133" fmla="*/ 430875 h 610669"/>
                <a:gd name="connsiteX134" fmla="*/ 0 w 540837"/>
                <a:gd name="connsiteY134" fmla="*/ 334786 h 610669"/>
                <a:gd name="connsiteX135" fmla="*/ 139161 w 540837"/>
                <a:gd name="connsiteY135" fmla="*/ 215131 h 610669"/>
                <a:gd name="connsiteX136" fmla="*/ 141407 w 540837"/>
                <a:gd name="connsiteY136" fmla="*/ 212489 h 610669"/>
                <a:gd name="connsiteX137" fmla="*/ 137698 w 540837"/>
                <a:gd name="connsiteY137" fmla="*/ 213550 h 610669"/>
                <a:gd name="connsiteX138" fmla="*/ 137698 w 540837"/>
                <a:gd name="connsiteY138" fmla="*/ 204761 h 610669"/>
                <a:gd name="connsiteX139" fmla="*/ 130069 w 540837"/>
                <a:gd name="connsiteY139" fmla="*/ 206944 h 610669"/>
                <a:gd name="connsiteX140" fmla="*/ 130069 w 540837"/>
                <a:gd name="connsiteY140" fmla="*/ 198154 h 610669"/>
                <a:gd name="connsiteX141" fmla="*/ 122440 w 540837"/>
                <a:gd name="connsiteY141" fmla="*/ 200337 h 610669"/>
                <a:gd name="connsiteX142" fmla="*/ 122440 w 540837"/>
                <a:gd name="connsiteY142" fmla="*/ 191547 h 610669"/>
                <a:gd name="connsiteX143" fmla="*/ 114810 w 540837"/>
                <a:gd name="connsiteY143" fmla="*/ 193731 h 610669"/>
                <a:gd name="connsiteX144" fmla="*/ 114810 w 540837"/>
                <a:gd name="connsiteY144" fmla="*/ 184941 h 610669"/>
                <a:gd name="connsiteX145" fmla="*/ 107181 w 540837"/>
                <a:gd name="connsiteY145" fmla="*/ 187124 h 610669"/>
                <a:gd name="connsiteX146" fmla="*/ 107181 w 540837"/>
                <a:gd name="connsiteY146" fmla="*/ 178333 h 610669"/>
                <a:gd name="connsiteX147" fmla="*/ 99551 w 540837"/>
                <a:gd name="connsiteY147" fmla="*/ 180517 h 610669"/>
                <a:gd name="connsiteX148" fmla="*/ 99551 w 540837"/>
                <a:gd name="connsiteY148" fmla="*/ 171728 h 610669"/>
                <a:gd name="connsiteX149" fmla="*/ 91922 w 540837"/>
                <a:gd name="connsiteY149" fmla="*/ 173911 h 610669"/>
                <a:gd name="connsiteX150" fmla="*/ 91922 w 540837"/>
                <a:gd name="connsiteY150" fmla="*/ 165121 h 610669"/>
                <a:gd name="connsiteX151" fmla="*/ 84293 w 540837"/>
                <a:gd name="connsiteY151" fmla="*/ 167304 h 610669"/>
                <a:gd name="connsiteX152" fmla="*/ 84293 w 540837"/>
                <a:gd name="connsiteY152" fmla="*/ 158515 h 610669"/>
                <a:gd name="connsiteX153" fmla="*/ 76664 w 540837"/>
                <a:gd name="connsiteY153" fmla="*/ 160698 h 610669"/>
                <a:gd name="connsiteX154" fmla="*/ 76664 w 540837"/>
                <a:gd name="connsiteY154" fmla="*/ 151907 h 610669"/>
                <a:gd name="connsiteX155" fmla="*/ 69034 w 540837"/>
                <a:gd name="connsiteY155" fmla="*/ 154091 h 610669"/>
                <a:gd name="connsiteX156" fmla="*/ 69034 w 540837"/>
                <a:gd name="connsiteY156" fmla="*/ 145301 h 610669"/>
                <a:gd name="connsiteX157" fmla="*/ 61405 w 540837"/>
                <a:gd name="connsiteY157" fmla="*/ 147484 h 610669"/>
                <a:gd name="connsiteX158" fmla="*/ 61405 w 540837"/>
                <a:gd name="connsiteY158" fmla="*/ 138695 h 610669"/>
                <a:gd name="connsiteX159" fmla="*/ 53776 w 540837"/>
                <a:gd name="connsiteY159" fmla="*/ 140878 h 610669"/>
                <a:gd name="connsiteX160" fmla="*/ 53776 w 540837"/>
                <a:gd name="connsiteY160" fmla="*/ 132087 h 610669"/>
                <a:gd name="connsiteX161" fmla="*/ 46146 w 540837"/>
                <a:gd name="connsiteY161" fmla="*/ 134271 h 610669"/>
                <a:gd name="connsiteX162" fmla="*/ 46146 w 540837"/>
                <a:gd name="connsiteY162" fmla="*/ 125482 h 610669"/>
                <a:gd name="connsiteX163" fmla="*/ 38517 w 540837"/>
                <a:gd name="connsiteY163" fmla="*/ 127665 h 610669"/>
                <a:gd name="connsiteX164" fmla="*/ 38517 w 540837"/>
                <a:gd name="connsiteY164" fmla="*/ 118875 h 610669"/>
                <a:gd name="connsiteX165" fmla="*/ 30888 w 540837"/>
                <a:gd name="connsiteY165" fmla="*/ 121058 h 610669"/>
                <a:gd name="connsiteX166" fmla="*/ 30888 w 540837"/>
                <a:gd name="connsiteY166" fmla="*/ 112268 h 610669"/>
                <a:gd name="connsiteX167" fmla="*/ 23258 w 540837"/>
                <a:gd name="connsiteY167" fmla="*/ 114452 h 610669"/>
                <a:gd name="connsiteX168" fmla="*/ 23258 w 540837"/>
                <a:gd name="connsiteY168" fmla="*/ 19584 h 610669"/>
                <a:gd name="connsiteX169" fmla="*/ 82014 w 540837"/>
                <a:gd name="connsiteY169" fmla="*/ 4972 h 610669"/>
                <a:gd name="connsiteX170" fmla="*/ 148112 w 540837"/>
                <a:gd name="connsiteY170" fmla="*/ 0 h 61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540837" h="610669">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7"/>
                  </a:lnTo>
                  <a:lnTo>
                    <a:pt x="539056" y="268362"/>
                  </a:lnTo>
                  <a:lnTo>
                    <a:pt x="540837" y="270541"/>
                  </a:lnTo>
                  <a:lnTo>
                    <a:pt x="537980" y="298883"/>
                  </a:lnTo>
                  <a:cubicBezTo>
                    <a:pt x="506100" y="454674"/>
                    <a:pt x="383394" y="577380"/>
                    <a:pt x="227603" y="609260"/>
                  </a:cubicBezTo>
                  <a:lnTo>
                    <a:pt x="213621" y="610669"/>
                  </a:lnTo>
                  <a:lnTo>
                    <a:pt x="213621" y="609252"/>
                  </a:lnTo>
                  <a:lnTo>
                    <a:pt x="205992" y="609252"/>
                  </a:lnTo>
                  <a:lnTo>
                    <a:pt x="205992" y="602646"/>
                  </a:lnTo>
                  <a:lnTo>
                    <a:pt x="198363" y="602646"/>
                  </a:lnTo>
                  <a:lnTo>
                    <a:pt x="198363" y="596039"/>
                  </a:lnTo>
                  <a:lnTo>
                    <a:pt x="190733" y="596039"/>
                  </a:lnTo>
                  <a:lnTo>
                    <a:pt x="190733" y="589432"/>
                  </a:lnTo>
                  <a:lnTo>
                    <a:pt x="183104" y="589432"/>
                  </a:lnTo>
                  <a:lnTo>
                    <a:pt x="183104" y="582826"/>
                  </a:lnTo>
                  <a:lnTo>
                    <a:pt x="175475" y="582826"/>
                  </a:lnTo>
                  <a:lnTo>
                    <a:pt x="175475" y="576219"/>
                  </a:lnTo>
                  <a:lnTo>
                    <a:pt x="167846" y="576219"/>
                  </a:lnTo>
                  <a:lnTo>
                    <a:pt x="167846" y="569613"/>
                  </a:lnTo>
                  <a:lnTo>
                    <a:pt x="160216" y="569613"/>
                  </a:lnTo>
                  <a:lnTo>
                    <a:pt x="160216" y="563006"/>
                  </a:lnTo>
                  <a:lnTo>
                    <a:pt x="152587" y="563006"/>
                  </a:lnTo>
                  <a:lnTo>
                    <a:pt x="152587" y="556400"/>
                  </a:lnTo>
                  <a:lnTo>
                    <a:pt x="144957" y="556400"/>
                  </a:lnTo>
                  <a:lnTo>
                    <a:pt x="144957" y="549793"/>
                  </a:lnTo>
                  <a:lnTo>
                    <a:pt x="137328" y="549793"/>
                  </a:lnTo>
                  <a:lnTo>
                    <a:pt x="137328" y="543186"/>
                  </a:lnTo>
                  <a:lnTo>
                    <a:pt x="129699" y="543186"/>
                  </a:lnTo>
                  <a:lnTo>
                    <a:pt x="129699" y="536580"/>
                  </a:lnTo>
                  <a:lnTo>
                    <a:pt x="122070" y="536580"/>
                  </a:lnTo>
                  <a:lnTo>
                    <a:pt x="122070" y="529973"/>
                  </a:lnTo>
                  <a:lnTo>
                    <a:pt x="114440" y="529973"/>
                  </a:lnTo>
                  <a:lnTo>
                    <a:pt x="114440" y="523367"/>
                  </a:lnTo>
                  <a:lnTo>
                    <a:pt x="106811" y="523367"/>
                  </a:lnTo>
                  <a:lnTo>
                    <a:pt x="106811" y="516760"/>
                  </a:lnTo>
                  <a:lnTo>
                    <a:pt x="99182" y="516760"/>
                  </a:lnTo>
                  <a:lnTo>
                    <a:pt x="99182" y="510154"/>
                  </a:lnTo>
                  <a:lnTo>
                    <a:pt x="91552" y="510154"/>
                  </a:lnTo>
                  <a:lnTo>
                    <a:pt x="91552" y="503547"/>
                  </a:lnTo>
                  <a:lnTo>
                    <a:pt x="83923" y="503547"/>
                  </a:lnTo>
                  <a:lnTo>
                    <a:pt x="83923" y="496940"/>
                  </a:lnTo>
                  <a:lnTo>
                    <a:pt x="76293" y="496940"/>
                  </a:lnTo>
                  <a:lnTo>
                    <a:pt x="76293" y="490334"/>
                  </a:lnTo>
                  <a:lnTo>
                    <a:pt x="68664" y="490334"/>
                  </a:lnTo>
                  <a:lnTo>
                    <a:pt x="68664" y="483727"/>
                  </a:lnTo>
                  <a:lnTo>
                    <a:pt x="61035" y="483727"/>
                  </a:lnTo>
                  <a:lnTo>
                    <a:pt x="61035" y="477121"/>
                  </a:lnTo>
                  <a:lnTo>
                    <a:pt x="53406" y="477121"/>
                  </a:lnTo>
                  <a:lnTo>
                    <a:pt x="53406" y="470514"/>
                  </a:lnTo>
                  <a:lnTo>
                    <a:pt x="45776" y="470514"/>
                  </a:lnTo>
                  <a:lnTo>
                    <a:pt x="45776" y="463907"/>
                  </a:lnTo>
                  <a:lnTo>
                    <a:pt x="38147" y="463907"/>
                  </a:lnTo>
                  <a:lnTo>
                    <a:pt x="38147" y="457301"/>
                  </a:lnTo>
                  <a:lnTo>
                    <a:pt x="30518" y="457301"/>
                  </a:lnTo>
                  <a:lnTo>
                    <a:pt x="30518" y="450694"/>
                  </a:lnTo>
                  <a:lnTo>
                    <a:pt x="22888" y="450694"/>
                  </a:lnTo>
                  <a:lnTo>
                    <a:pt x="22888" y="444088"/>
                  </a:lnTo>
                  <a:lnTo>
                    <a:pt x="15259" y="444088"/>
                  </a:lnTo>
                  <a:lnTo>
                    <a:pt x="15259" y="437481"/>
                  </a:lnTo>
                  <a:lnTo>
                    <a:pt x="7630" y="437481"/>
                  </a:lnTo>
                  <a:lnTo>
                    <a:pt x="7630" y="430875"/>
                  </a:lnTo>
                  <a:lnTo>
                    <a:pt x="0" y="430875"/>
                  </a:lnTo>
                  <a:lnTo>
                    <a:pt x="0" y="334786"/>
                  </a:lnTo>
                  <a:cubicBezTo>
                    <a:pt x="62569" y="284267"/>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99" name="文本框 98">
              <a:extLst>
                <a:ext uri="{FF2B5EF4-FFF2-40B4-BE49-F238E27FC236}">
                  <a16:creationId xmlns:a16="http://schemas.microsoft.com/office/drawing/2014/main" id="{9A974435-7028-4549-855D-D545A7D4A4B5}"/>
                </a:ext>
              </a:extLst>
            </p:cNvPr>
            <p:cNvSpPr txBox="1"/>
            <p:nvPr userDrawn="1"/>
          </p:nvSpPr>
          <p:spPr>
            <a:xfrm>
              <a:off x="5687194" y="-1656045"/>
              <a:ext cx="309691" cy="430875"/>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8" name="组合 7">
            <a:extLst>
              <a:ext uri="{FF2B5EF4-FFF2-40B4-BE49-F238E27FC236}">
                <a16:creationId xmlns:a16="http://schemas.microsoft.com/office/drawing/2014/main" id="{B38243D9-4F1D-4109-85D2-BDBE9E135298}"/>
              </a:ext>
            </a:extLst>
          </p:cNvPr>
          <p:cNvGrpSpPr>
            <a:grpSpLocks/>
          </p:cNvGrpSpPr>
          <p:nvPr userDrawn="1"/>
        </p:nvGrpSpPr>
        <p:grpSpPr>
          <a:xfrm>
            <a:off x="8415159" y="3057580"/>
            <a:ext cx="797729" cy="797730"/>
            <a:chOff x="5443175" y="-147779"/>
            <a:chExt cx="797729" cy="797729"/>
          </a:xfrm>
        </p:grpSpPr>
        <p:sp>
          <p:nvSpPr>
            <p:cNvPr id="100" name="椭圆 99">
              <a:extLst>
                <a:ext uri="{FF2B5EF4-FFF2-40B4-BE49-F238E27FC236}">
                  <a16:creationId xmlns:a16="http://schemas.microsoft.com/office/drawing/2014/main" id="{9BFB6F5F-9950-4D3E-BF77-599C8E0B6682}"/>
                </a:ext>
              </a:extLst>
            </p:cNvPr>
            <p:cNvSpPr/>
            <p:nvPr userDrawn="1"/>
          </p:nvSpPr>
          <p:spPr>
            <a:xfrm>
              <a:off x="5443175" y="-147779"/>
              <a:ext cx="797729" cy="797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02" name="文本框 101">
              <a:extLst>
                <a:ext uri="{FF2B5EF4-FFF2-40B4-BE49-F238E27FC236}">
                  <a16:creationId xmlns:a16="http://schemas.microsoft.com/office/drawing/2014/main" id="{F5598B52-7097-4181-9309-0DF8D2B863C6}"/>
                </a:ext>
              </a:extLst>
            </p:cNvPr>
            <p:cNvSpPr txBox="1"/>
            <p:nvPr userDrawn="1"/>
          </p:nvSpPr>
          <p:spPr>
            <a:xfrm>
              <a:off x="5671195" y="26244"/>
              <a:ext cx="565737" cy="617363"/>
            </a:xfrm>
            <a:custGeom>
              <a:avLst/>
              <a:gdLst>
                <a:gd name="connsiteX0" fmla="*/ 31214 w 565737"/>
                <a:gd name="connsiteY0" fmla="*/ 0 h 617363"/>
                <a:gd name="connsiteX1" fmla="*/ 266238 w 565737"/>
                <a:gd name="connsiteY1" fmla="*/ 0 h 617363"/>
                <a:gd name="connsiteX2" fmla="*/ 266238 w 565737"/>
                <a:gd name="connsiteY2" fmla="*/ 6606 h 617363"/>
                <a:gd name="connsiteX3" fmla="*/ 273868 w 565737"/>
                <a:gd name="connsiteY3" fmla="*/ 6606 h 617363"/>
                <a:gd name="connsiteX4" fmla="*/ 273868 w 565737"/>
                <a:gd name="connsiteY4" fmla="*/ 13213 h 617363"/>
                <a:gd name="connsiteX5" fmla="*/ 281497 w 565737"/>
                <a:gd name="connsiteY5" fmla="*/ 13213 h 617363"/>
                <a:gd name="connsiteX6" fmla="*/ 281497 w 565737"/>
                <a:gd name="connsiteY6" fmla="*/ 19819 h 617363"/>
                <a:gd name="connsiteX7" fmla="*/ 289126 w 565737"/>
                <a:gd name="connsiteY7" fmla="*/ 19819 h 617363"/>
                <a:gd name="connsiteX8" fmla="*/ 289126 w 565737"/>
                <a:gd name="connsiteY8" fmla="*/ 26426 h 617363"/>
                <a:gd name="connsiteX9" fmla="*/ 296756 w 565737"/>
                <a:gd name="connsiteY9" fmla="*/ 26426 h 617363"/>
                <a:gd name="connsiteX10" fmla="*/ 296756 w 565737"/>
                <a:gd name="connsiteY10" fmla="*/ 33032 h 617363"/>
                <a:gd name="connsiteX11" fmla="*/ 304385 w 565737"/>
                <a:gd name="connsiteY11" fmla="*/ 33032 h 617363"/>
                <a:gd name="connsiteX12" fmla="*/ 304385 w 565737"/>
                <a:gd name="connsiteY12" fmla="*/ 39639 h 617363"/>
                <a:gd name="connsiteX13" fmla="*/ 312014 w 565737"/>
                <a:gd name="connsiteY13" fmla="*/ 39639 h 617363"/>
                <a:gd name="connsiteX14" fmla="*/ 312014 w 565737"/>
                <a:gd name="connsiteY14" fmla="*/ 46246 h 617363"/>
                <a:gd name="connsiteX15" fmla="*/ 319644 w 565737"/>
                <a:gd name="connsiteY15" fmla="*/ 46246 h 617363"/>
                <a:gd name="connsiteX16" fmla="*/ 319644 w 565737"/>
                <a:gd name="connsiteY16" fmla="*/ 52852 h 617363"/>
                <a:gd name="connsiteX17" fmla="*/ 327273 w 565737"/>
                <a:gd name="connsiteY17" fmla="*/ 52852 h 617363"/>
                <a:gd name="connsiteX18" fmla="*/ 327273 w 565737"/>
                <a:gd name="connsiteY18" fmla="*/ 59459 h 617363"/>
                <a:gd name="connsiteX19" fmla="*/ 334902 w 565737"/>
                <a:gd name="connsiteY19" fmla="*/ 59459 h 617363"/>
                <a:gd name="connsiteX20" fmla="*/ 334902 w 565737"/>
                <a:gd name="connsiteY20" fmla="*/ 66065 h 617363"/>
                <a:gd name="connsiteX21" fmla="*/ 342531 w 565737"/>
                <a:gd name="connsiteY21" fmla="*/ 66065 h 617363"/>
                <a:gd name="connsiteX22" fmla="*/ 342531 w 565737"/>
                <a:gd name="connsiteY22" fmla="*/ 72672 h 617363"/>
                <a:gd name="connsiteX23" fmla="*/ 350161 w 565737"/>
                <a:gd name="connsiteY23" fmla="*/ 72672 h 617363"/>
                <a:gd name="connsiteX24" fmla="*/ 350161 w 565737"/>
                <a:gd name="connsiteY24" fmla="*/ 79279 h 617363"/>
                <a:gd name="connsiteX25" fmla="*/ 357790 w 565737"/>
                <a:gd name="connsiteY25" fmla="*/ 79279 h 617363"/>
                <a:gd name="connsiteX26" fmla="*/ 357790 w 565737"/>
                <a:gd name="connsiteY26" fmla="*/ 85885 h 617363"/>
                <a:gd name="connsiteX27" fmla="*/ 365420 w 565737"/>
                <a:gd name="connsiteY27" fmla="*/ 85885 h 617363"/>
                <a:gd name="connsiteX28" fmla="*/ 365420 w 565737"/>
                <a:gd name="connsiteY28" fmla="*/ 92492 h 617363"/>
                <a:gd name="connsiteX29" fmla="*/ 373049 w 565737"/>
                <a:gd name="connsiteY29" fmla="*/ 92492 h 617363"/>
                <a:gd name="connsiteX30" fmla="*/ 373049 w 565737"/>
                <a:gd name="connsiteY30" fmla="*/ 99098 h 617363"/>
                <a:gd name="connsiteX31" fmla="*/ 380678 w 565737"/>
                <a:gd name="connsiteY31" fmla="*/ 99098 h 617363"/>
                <a:gd name="connsiteX32" fmla="*/ 380678 w 565737"/>
                <a:gd name="connsiteY32" fmla="*/ 105705 h 617363"/>
                <a:gd name="connsiteX33" fmla="*/ 388308 w 565737"/>
                <a:gd name="connsiteY33" fmla="*/ 105705 h 617363"/>
                <a:gd name="connsiteX34" fmla="*/ 388308 w 565737"/>
                <a:gd name="connsiteY34" fmla="*/ 112312 h 617363"/>
                <a:gd name="connsiteX35" fmla="*/ 395937 w 565737"/>
                <a:gd name="connsiteY35" fmla="*/ 112312 h 617363"/>
                <a:gd name="connsiteX36" fmla="*/ 395937 w 565737"/>
                <a:gd name="connsiteY36" fmla="*/ 118918 h 617363"/>
                <a:gd name="connsiteX37" fmla="*/ 403566 w 565737"/>
                <a:gd name="connsiteY37" fmla="*/ 118918 h 617363"/>
                <a:gd name="connsiteX38" fmla="*/ 403566 w 565737"/>
                <a:gd name="connsiteY38" fmla="*/ 125525 h 617363"/>
                <a:gd name="connsiteX39" fmla="*/ 411195 w 565737"/>
                <a:gd name="connsiteY39" fmla="*/ 125525 h 617363"/>
                <a:gd name="connsiteX40" fmla="*/ 411195 w 565737"/>
                <a:gd name="connsiteY40" fmla="*/ 132131 h 617363"/>
                <a:gd name="connsiteX41" fmla="*/ 418825 w 565737"/>
                <a:gd name="connsiteY41" fmla="*/ 132131 h 617363"/>
                <a:gd name="connsiteX42" fmla="*/ 418825 w 565737"/>
                <a:gd name="connsiteY42" fmla="*/ 138738 h 617363"/>
                <a:gd name="connsiteX43" fmla="*/ 426454 w 565737"/>
                <a:gd name="connsiteY43" fmla="*/ 138738 h 617363"/>
                <a:gd name="connsiteX44" fmla="*/ 426454 w 565737"/>
                <a:gd name="connsiteY44" fmla="*/ 145344 h 617363"/>
                <a:gd name="connsiteX45" fmla="*/ 434084 w 565737"/>
                <a:gd name="connsiteY45" fmla="*/ 145344 h 617363"/>
                <a:gd name="connsiteX46" fmla="*/ 434084 w 565737"/>
                <a:gd name="connsiteY46" fmla="*/ 151951 h 617363"/>
                <a:gd name="connsiteX47" fmla="*/ 441713 w 565737"/>
                <a:gd name="connsiteY47" fmla="*/ 151951 h 617363"/>
                <a:gd name="connsiteX48" fmla="*/ 441713 w 565737"/>
                <a:gd name="connsiteY48" fmla="*/ 158558 h 617363"/>
                <a:gd name="connsiteX49" fmla="*/ 449342 w 565737"/>
                <a:gd name="connsiteY49" fmla="*/ 158558 h 617363"/>
                <a:gd name="connsiteX50" fmla="*/ 449342 w 565737"/>
                <a:gd name="connsiteY50" fmla="*/ 165164 h 617363"/>
                <a:gd name="connsiteX51" fmla="*/ 456971 w 565737"/>
                <a:gd name="connsiteY51" fmla="*/ 165164 h 617363"/>
                <a:gd name="connsiteX52" fmla="*/ 456971 w 565737"/>
                <a:gd name="connsiteY52" fmla="*/ 171771 h 617363"/>
                <a:gd name="connsiteX53" fmla="*/ 464601 w 565737"/>
                <a:gd name="connsiteY53" fmla="*/ 171771 h 617363"/>
                <a:gd name="connsiteX54" fmla="*/ 464601 w 565737"/>
                <a:gd name="connsiteY54" fmla="*/ 178377 h 617363"/>
                <a:gd name="connsiteX55" fmla="*/ 472230 w 565737"/>
                <a:gd name="connsiteY55" fmla="*/ 178377 h 617363"/>
                <a:gd name="connsiteX56" fmla="*/ 472230 w 565737"/>
                <a:gd name="connsiteY56" fmla="*/ 184984 h 617363"/>
                <a:gd name="connsiteX57" fmla="*/ 479859 w 565737"/>
                <a:gd name="connsiteY57" fmla="*/ 184984 h 617363"/>
                <a:gd name="connsiteX58" fmla="*/ 479859 w 565737"/>
                <a:gd name="connsiteY58" fmla="*/ 191591 h 617363"/>
                <a:gd name="connsiteX59" fmla="*/ 487489 w 565737"/>
                <a:gd name="connsiteY59" fmla="*/ 191591 h 617363"/>
                <a:gd name="connsiteX60" fmla="*/ 487489 w 565737"/>
                <a:gd name="connsiteY60" fmla="*/ 198197 h 617363"/>
                <a:gd name="connsiteX61" fmla="*/ 495118 w 565737"/>
                <a:gd name="connsiteY61" fmla="*/ 198197 h 617363"/>
                <a:gd name="connsiteX62" fmla="*/ 495118 w 565737"/>
                <a:gd name="connsiteY62" fmla="*/ 204804 h 617363"/>
                <a:gd name="connsiteX63" fmla="*/ 502748 w 565737"/>
                <a:gd name="connsiteY63" fmla="*/ 204804 h 617363"/>
                <a:gd name="connsiteX64" fmla="*/ 502748 w 565737"/>
                <a:gd name="connsiteY64" fmla="*/ 211410 h 617363"/>
                <a:gd name="connsiteX65" fmla="*/ 510377 w 565737"/>
                <a:gd name="connsiteY65" fmla="*/ 211410 h 617363"/>
                <a:gd name="connsiteX66" fmla="*/ 510377 w 565737"/>
                <a:gd name="connsiteY66" fmla="*/ 218017 h 617363"/>
                <a:gd name="connsiteX67" fmla="*/ 518006 w 565737"/>
                <a:gd name="connsiteY67" fmla="*/ 218017 h 617363"/>
                <a:gd name="connsiteX68" fmla="*/ 518006 w 565737"/>
                <a:gd name="connsiteY68" fmla="*/ 224623 h 617363"/>
                <a:gd name="connsiteX69" fmla="*/ 525635 w 565737"/>
                <a:gd name="connsiteY69" fmla="*/ 224623 h 617363"/>
                <a:gd name="connsiteX70" fmla="*/ 525635 w 565737"/>
                <a:gd name="connsiteY70" fmla="*/ 231230 h 617363"/>
                <a:gd name="connsiteX71" fmla="*/ 533265 w 565737"/>
                <a:gd name="connsiteY71" fmla="*/ 231230 h 617363"/>
                <a:gd name="connsiteX72" fmla="*/ 533265 w 565737"/>
                <a:gd name="connsiteY72" fmla="*/ 237837 h 617363"/>
                <a:gd name="connsiteX73" fmla="*/ 540894 w 565737"/>
                <a:gd name="connsiteY73" fmla="*/ 237837 h 617363"/>
                <a:gd name="connsiteX74" fmla="*/ 540894 w 565737"/>
                <a:gd name="connsiteY74" fmla="*/ 244443 h 617363"/>
                <a:gd name="connsiteX75" fmla="*/ 548524 w 565737"/>
                <a:gd name="connsiteY75" fmla="*/ 244443 h 617363"/>
                <a:gd name="connsiteX76" fmla="*/ 548524 w 565737"/>
                <a:gd name="connsiteY76" fmla="*/ 251050 h 617363"/>
                <a:gd name="connsiteX77" fmla="*/ 556153 w 565737"/>
                <a:gd name="connsiteY77" fmla="*/ 251050 h 617363"/>
                <a:gd name="connsiteX78" fmla="*/ 556153 w 565737"/>
                <a:gd name="connsiteY78" fmla="*/ 257656 h 617363"/>
                <a:gd name="connsiteX79" fmla="*/ 563782 w 565737"/>
                <a:gd name="connsiteY79" fmla="*/ 257656 h 617363"/>
                <a:gd name="connsiteX80" fmla="*/ 563782 w 565737"/>
                <a:gd name="connsiteY80" fmla="*/ 264263 h 617363"/>
                <a:gd name="connsiteX81" fmla="*/ 565737 w 565737"/>
                <a:gd name="connsiteY81" fmla="*/ 264263 h 617363"/>
                <a:gd name="connsiteX82" fmla="*/ 561608 w 565737"/>
                <a:gd name="connsiteY82" fmla="*/ 305227 h 617363"/>
                <a:gd name="connsiteX83" fmla="*/ 251231 w 565737"/>
                <a:gd name="connsiteY83" fmla="*/ 615604 h 617363"/>
                <a:gd name="connsiteX84" fmla="*/ 233778 w 565737"/>
                <a:gd name="connsiteY84" fmla="*/ 617363 h 617363"/>
                <a:gd name="connsiteX85" fmla="*/ 233778 w 565737"/>
                <a:gd name="connsiteY85" fmla="*/ 615532 h 617363"/>
                <a:gd name="connsiteX86" fmla="*/ 226149 w 565737"/>
                <a:gd name="connsiteY86" fmla="*/ 614509 h 617363"/>
                <a:gd name="connsiteX87" fmla="*/ 226149 w 565737"/>
                <a:gd name="connsiteY87" fmla="*/ 608925 h 617363"/>
                <a:gd name="connsiteX88" fmla="*/ 218519 w 565737"/>
                <a:gd name="connsiteY88" fmla="*/ 607902 h 617363"/>
                <a:gd name="connsiteX89" fmla="*/ 218519 w 565737"/>
                <a:gd name="connsiteY89" fmla="*/ 602318 h 617363"/>
                <a:gd name="connsiteX90" fmla="*/ 210890 w 565737"/>
                <a:gd name="connsiteY90" fmla="*/ 601295 h 617363"/>
                <a:gd name="connsiteX91" fmla="*/ 210890 w 565737"/>
                <a:gd name="connsiteY91" fmla="*/ 595712 h 617363"/>
                <a:gd name="connsiteX92" fmla="*/ 203261 w 565737"/>
                <a:gd name="connsiteY92" fmla="*/ 594689 h 617363"/>
                <a:gd name="connsiteX93" fmla="*/ 203261 w 565737"/>
                <a:gd name="connsiteY93" fmla="*/ 589105 h 617363"/>
                <a:gd name="connsiteX94" fmla="*/ 195631 w 565737"/>
                <a:gd name="connsiteY94" fmla="*/ 588082 h 617363"/>
                <a:gd name="connsiteX95" fmla="*/ 195631 w 565737"/>
                <a:gd name="connsiteY95" fmla="*/ 582499 h 617363"/>
                <a:gd name="connsiteX96" fmla="*/ 188002 w 565737"/>
                <a:gd name="connsiteY96" fmla="*/ 581476 h 617363"/>
                <a:gd name="connsiteX97" fmla="*/ 188002 w 565737"/>
                <a:gd name="connsiteY97" fmla="*/ 575892 h 617363"/>
                <a:gd name="connsiteX98" fmla="*/ 180373 w 565737"/>
                <a:gd name="connsiteY98" fmla="*/ 574869 h 617363"/>
                <a:gd name="connsiteX99" fmla="*/ 180373 w 565737"/>
                <a:gd name="connsiteY99" fmla="*/ 569285 h 617363"/>
                <a:gd name="connsiteX100" fmla="*/ 172744 w 565737"/>
                <a:gd name="connsiteY100" fmla="*/ 568262 h 617363"/>
                <a:gd name="connsiteX101" fmla="*/ 172744 w 565737"/>
                <a:gd name="connsiteY101" fmla="*/ 562679 h 617363"/>
                <a:gd name="connsiteX102" fmla="*/ 165114 w 565737"/>
                <a:gd name="connsiteY102" fmla="*/ 561656 h 617363"/>
                <a:gd name="connsiteX103" fmla="*/ 165114 w 565737"/>
                <a:gd name="connsiteY103" fmla="*/ 556072 h 617363"/>
                <a:gd name="connsiteX104" fmla="*/ 157485 w 565737"/>
                <a:gd name="connsiteY104" fmla="*/ 555049 h 617363"/>
                <a:gd name="connsiteX105" fmla="*/ 157485 w 565737"/>
                <a:gd name="connsiteY105" fmla="*/ 549466 h 617363"/>
                <a:gd name="connsiteX106" fmla="*/ 149855 w 565737"/>
                <a:gd name="connsiteY106" fmla="*/ 548443 h 617363"/>
                <a:gd name="connsiteX107" fmla="*/ 149855 w 565737"/>
                <a:gd name="connsiteY107" fmla="*/ 542859 h 617363"/>
                <a:gd name="connsiteX108" fmla="*/ 142226 w 565737"/>
                <a:gd name="connsiteY108" fmla="*/ 541836 h 617363"/>
                <a:gd name="connsiteX109" fmla="*/ 142226 w 565737"/>
                <a:gd name="connsiteY109" fmla="*/ 536253 h 617363"/>
                <a:gd name="connsiteX110" fmla="*/ 134597 w 565737"/>
                <a:gd name="connsiteY110" fmla="*/ 535230 h 617363"/>
                <a:gd name="connsiteX111" fmla="*/ 134597 w 565737"/>
                <a:gd name="connsiteY111" fmla="*/ 529646 h 617363"/>
                <a:gd name="connsiteX112" fmla="*/ 126968 w 565737"/>
                <a:gd name="connsiteY112" fmla="*/ 528623 h 617363"/>
                <a:gd name="connsiteX113" fmla="*/ 126968 w 565737"/>
                <a:gd name="connsiteY113" fmla="*/ 523040 h 617363"/>
                <a:gd name="connsiteX114" fmla="*/ 119338 w 565737"/>
                <a:gd name="connsiteY114" fmla="*/ 522016 h 617363"/>
                <a:gd name="connsiteX115" fmla="*/ 119338 w 565737"/>
                <a:gd name="connsiteY115" fmla="*/ 516433 h 617363"/>
                <a:gd name="connsiteX116" fmla="*/ 111709 w 565737"/>
                <a:gd name="connsiteY116" fmla="*/ 515410 h 617363"/>
                <a:gd name="connsiteX117" fmla="*/ 111709 w 565737"/>
                <a:gd name="connsiteY117" fmla="*/ 509826 h 617363"/>
                <a:gd name="connsiteX118" fmla="*/ 104080 w 565737"/>
                <a:gd name="connsiteY118" fmla="*/ 508803 h 617363"/>
                <a:gd name="connsiteX119" fmla="*/ 104080 w 565737"/>
                <a:gd name="connsiteY119" fmla="*/ 503220 h 617363"/>
                <a:gd name="connsiteX120" fmla="*/ 96450 w 565737"/>
                <a:gd name="connsiteY120" fmla="*/ 502197 h 617363"/>
                <a:gd name="connsiteX121" fmla="*/ 96450 w 565737"/>
                <a:gd name="connsiteY121" fmla="*/ 496613 h 617363"/>
                <a:gd name="connsiteX122" fmla="*/ 88821 w 565737"/>
                <a:gd name="connsiteY122" fmla="*/ 495590 h 617363"/>
                <a:gd name="connsiteX123" fmla="*/ 88821 w 565737"/>
                <a:gd name="connsiteY123" fmla="*/ 490006 h 617363"/>
                <a:gd name="connsiteX124" fmla="*/ 81191 w 565737"/>
                <a:gd name="connsiteY124" fmla="*/ 488983 h 617363"/>
                <a:gd name="connsiteX125" fmla="*/ 81191 w 565737"/>
                <a:gd name="connsiteY125" fmla="*/ 483400 h 617363"/>
                <a:gd name="connsiteX126" fmla="*/ 73562 w 565737"/>
                <a:gd name="connsiteY126" fmla="*/ 482377 h 617363"/>
                <a:gd name="connsiteX127" fmla="*/ 73562 w 565737"/>
                <a:gd name="connsiteY127" fmla="*/ 476793 h 617363"/>
                <a:gd name="connsiteX128" fmla="*/ 65933 w 565737"/>
                <a:gd name="connsiteY128" fmla="*/ 475770 h 617363"/>
                <a:gd name="connsiteX129" fmla="*/ 65933 w 565737"/>
                <a:gd name="connsiteY129" fmla="*/ 470187 h 617363"/>
                <a:gd name="connsiteX130" fmla="*/ 58304 w 565737"/>
                <a:gd name="connsiteY130" fmla="*/ 469164 h 617363"/>
                <a:gd name="connsiteX131" fmla="*/ 58304 w 565737"/>
                <a:gd name="connsiteY131" fmla="*/ 463580 h 617363"/>
                <a:gd name="connsiteX132" fmla="*/ 50674 w 565737"/>
                <a:gd name="connsiteY132" fmla="*/ 462557 h 617363"/>
                <a:gd name="connsiteX133" fmla="*/ 50674 w 565737"/>
                <a:gd name="connsiteY133" fmla="*/ 456973 h 617363"/>
                <a:gd name="connsiteX134" fmla="*/ 43045 w 565737"/>
                <a:gd name="connsiteY134" fmla="*/ 455950 h 617363"/>
                <a:gd name="connsiteX135" fmla="*/ 43045 w 565737"/>
                <a:gd name="connsiteY135" fmla="*/ 450367 h 617363"/>
                <a:gd name="connsiteX136" fmla="*/ 35416 w 565737"/>
                <a:gd name="connsiteY136" fmla="*/ 449344 h 617363"/>
                <a:gd name="connsiteX137" fmla="*/ 35416 w 565737"/>
                <a:gd name="connsiteY137" fmla="*/ 443760 h 617363"/>
                <a:gd name="connsiteX138" fmla="*/ 27786 w 565737"/>
                <a:gd name="connsiteY138" fmla="*/ 442737 h 617363"/>
                <a:gd name="connsiteX139" fmla="*/ 27786 w 565737"/>
                <a:gd name="connsiteY139" fmla="*/ 437154 h 617363"/>
                <a:gd name="connsiteX140" fmla="*/ 20157 w 565737"/>
                <a:gd name="connsiteY140" fmla="*/ 436131 h 617363"/>
                <a:gd name="connsiteX141" fmla="*/ 20157 w 565737"/>
                <a:gd name="connsiteY141" fmla="*/ 430547 h 617363"/>
                <a:gd name="connsiteX142" fmla="*/ 12528 w 565737"/>
                <a:gd name="connsiteY142" fmla="*/ 429524 h 617363"/>
                <a:gd name="connsiteX143" fmla="*/ 12528 w 565737"/>
                <a:gd name="connsiteY143" fmla="*/ 423941 h 617363"/>
                <a:gd name="connsiteX144" fmla="*/ 4898 w 565737"/>
                <a:gd name="connsiteY144" fmla="*/ 422918 h 617363"/>
                <a:gd name="connsiteX145" fmla="*/ 4898 w 565737"/>
                <a:gd name="connsiteY145" fmla="*/ 325604 h 617363"/>
                <a:gd name="connsiteX146" fmla="*/ 44296 w 565737"/>
                <a:gd name="connsiteY146" fmla="*/ 333331 h 617363"/>
                <a:gd name="connsiteX147" fmla="*/ 88747 w 565737"/>
                <a:gd name="connsiteY147" fmla="*/ 336009 h 617363"/>
                <a:gd name="connsiteX148" fmla="*/ 99645 w 565737"/>
                <a:gd name="connsiteY148" fmla="*/ 334310 h 617363"/>
                <a:gd name="connsiteX149" fmla="*/ 100145 w 565737"/>
                <a:gd name="connsiteY149" fmla="*/ 330268 h 617363"/>
                <a:gd name="connsiteX150" fmla="*/ 91552 w 565737"/>
                <a:gd name="connsiteY150" fmla="*/ 331438 h 617363"/>
                <a:gd name="connsiteX151" fmla="*/ 92515 w 565737"/>
                <a:gd name="connsiteY151" fmla="*/ 323661 h 617363"/>
                <a:gd name="connsiteX152" fmla="*/ 83923 w 565737"/>
                <a:gd name="connsiteY152" fmla="*/ 324831 h 617363"/>
                <a:gd name="connsiteX153" fmla="*/ 84886 w 565737"/>
                <a:gd name="connsiteY153" fmla="*/ 317054 h 617363"/>
                <a:gd name="connsiteX154" fmla="*/ 76293 w 565737"/>
                <a:gd name="connsiteY154" fmla="*/ 318224 h 617363"/>
                <a:gd name="connsiteX155" fmla="*/ 77256 w 565737"/>
                <a:gd name="connsiteY155" fmla="*/ 310448 h 617363"/>
                <a:gd name="connsiteX156" fmla="*/ 68664 w 565737"/>
                <a:gd name="connsiteY156" fmla="*/ 311618 h 617363"/>
                <a:gd name="connsiteX157" fmla="*/ 69627 w 565737"/>
                <a:gd name="connsiteY157" fmla="*/ 303841 h 617363"/>
                <a:gd name="connsiteX158" fmla="*/ 61035 w 565737"/>
                <a:gd name="connsiteY158" fmla="*/ 305011 h 617363"/>
                <a:gd name="connsiteX159" fmla="*/ 61998 w 565737"/>
                <a:gd name="connsiteY159" fmla="*/ 297235 h 617363"/>
                <a:gd name="connsiteX160" fmla="*/ 53406 w 565737"/>
                <a:gd name="connsiteY160" fmla="*/ 298405 h 617363"/>
                <a:gd name="connsiteX161" fmla="*/ 54369 w 565737"/>
                <a:gd name="connsiteY161" fmla="*/ 290628 h 617363"/>
                <a:gd name="connsiteX162" fmla="*/ 45776 w 565737"/>
                <a:gd name="connsiteY162" fmla="*/ 291798 h 617363"/>
                <a:gd name="connsiteX163" fmla="*/ 46739 w 565737"/>
                <a:gd name="connsiteY163" fmla="*/ 284021 h 617363"/>
                <a:gd name="connsiteX164" fmla="*/ 38147 w 565737"/>
                <a:gd name="connsiteY164" fmla="*/ 285191 h 617363"/>
                <a:gd name="connsiteX165" fmla="*/ 39110 w 565737"/>
                <a:gd name="connsiteY165" fmla="*/ 277415 h 617363"/>
                <a:gd name="connsiteX166" fmla="*/ 30518 w 565737"/>
                <a:gd name="connsiteY166" fmla="*/ 278585 h 617363"/>
                <a:gd name="connsiteX167" fmla="*/ 31481 w 565737"/>
                <a:gd name="connsiteY167" fmla="*/ 270808 h 617363"/>
                <a:gd name="connsiteX168" fmla="*/ 22888 w 565737"/>
                <a:gd name="connsiteY168" fmla="*/ 271978 h 617363"/>
                <a:gd name="connsiteX169" fmla="*/ 23851 w 565737"/>
                <a:gd name="connsiteY169" fmla="*/ 264202 h 617363"/>
                <a:gd name="connsiteX170" fmla="*/ 15259 w 565737"/>
                <a:gd name="connsiteY170" fmla="*/ 265372 h 617363"/>
                <a:gd name="connsiteX171" fmla="*/ 16222 w 565737"/>
                <a:gd name="connsiteY171" fmla="*/ 257595 h 617363"/>
                <a:gd name="connsiteX172" fmla="*/ 7630 w 565737"/>
                <a:gd name="connsiteY172" fmla="*/ 258765 h 617363"/>
                <a:gd name="connsiteX173" fmla="*/ 8593 w 565737"/>
                <a:gd name="connsiteY173" fmla="*/ 250989 h 617363"/>
                <a:gd name="connsiteX174" fmla="*/ 0 w 565737"/>
                <a:gd name="connsiteY174" fmla="*/ 252159 h 61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65737" h="617363">
                  <a:moveTo>
                    <a:pt x="31214" y="0"/>
                  </a:moveTo>
                  <a:lnTo>
                    <a:pt x="266238" y="0"/>
                  </a:lnTo>
                  <a:lnTo>
                    <a:pt x="266238" y="6606"/>
                  </a:lnTo>
                  <a:lnTo>
                    <a:pt x="273868" y="6606"/>
                  </a:lnTo>
                  <a:lnTo>
                    <a:pt x="273868" y="13213"/>
                  </a:lnTo>
                  <a:lnTo>
                    <a:pt x="281497" y="13213"/>
                  </a:lnTo>
                  <a:lnTo>
                    <a:pt x="281497" y="19819"/>
                  </a:lnTo>
                  <a:lnTo>
                    <a:pt x="289126" y="19819"/>
                  </a:lnTo>
                  <a:lnTo>
                    <a:pt x="289126" y="26426"/>
                  </a:lnTo>
                  <a:lnTo>
                    <a:pt x="296756" y="26426"/>
                  </a:lnTo>
                  <a:lnTo>
                    <a:pt x="296756" y="33032"/>
                  </a:lnTo>
                  <a:lnTo>
                    <a:pt x="304385" y="33032"/>
                  </a:lnTo>
                  <a:lnTo>
                    <a:pt x="304385" y="39639"/>
                  </a:lnTo>
                  <a:lnTo>
                    <a:pt x="312014" y="39639"/>
                  </a:lnTo>
                  <a:lnTo>
                    <a:pt x="312014" y="46246"/>
                  </a:lnTo>
                  <a:lnTo>
                    <a:pt x="319644" y="46246"/>
                  </a:lnTo>
                  <a:lnTo>
                    <a:pt x="319644" y="52852"/>
                  </a:lnTo>
                  <a:lnTo>
                    <a:pt x="327273" y="52852"/>
                  </a:lnTo>
                  <a:lnTo>
                    <a:pt x="327273" y="59459"/>
                  </a:lnTo>
                  <a:lnTo>
                    <a:pt x="334902" y="59459"/>
                  </a:lnTo>
                  <a:lnTo>
                    <a:pt x="334902" y="66065"/>
                  </a:lnTo>
                  <a:lnTo>
                    <a:pt x="342531" y="66065"/>
                  </a:lnTo>
                  <a:lnTo>
                    <a:pt x="342531" y="72672"/>
                  </a:lnTo>
                  <a:lnTo>
                    <a:pt x="350161" y="72672"/>
                  </a:lnTo>
                  <a:lnTo>
                    <a:pt x="350161" y="79279"/>
                  </a:lnTo>
                  <a:lnTo>
                    <a:pt x="357790" y="79279"/>
                  </a:lnTo>
                  <a:lnTo>
                    <a:pt x="357790" y="85885"/>
                  </a:lnTo>
                  <a:lnTo>
                    <a:pt x="365420" y="85885"/>
                  </a:lnTo>
                  <a:lnTo>
                    <a:pt x="365420" y="92492"/>
                  </a:lnTo>
                  <a:lnTo>
                    <a:pt x="373049" y="92492"/>
                  </a:lnTo>
                  <a:lnTo>
                    <a:pt x="373049" y="99098"/>
                  </a:lnTo>
                  <a:lnTo>
                    <a:pt x="380678" y="99098"/>
                  </a:lnTo>
                  <a:lnTo>
                    <a:pt x="380678" y="105705"/>
                  </a:lnTo>
                  <a:lnTo>
                    <a:pt x="388308" y="105705"/>
                  </a:lnTo>
                  <a:lnTo>
                    <a:pt x="388308" y="112312"/>
                  </a:lnTo>
                  <a:lnTo>
                    <a:pt x="395937" y="112312"/>
                  </a:lnTo>
                  <a:lnTo>
                    <a:pt x="395937" y="118918"/>
                  </a:lnTo>
                  <a:lnTo>
                    <a:pt x="403566" y="118918"/>
                  </a:lnTo>
                  <a:lnTo>
                    <a:pt x="403566" y="125525"/>
                  </a:lnTo>
                  <a:lnTo>
                    <a:pt x="411195" y="125525"/>
                  </a:lnTo>
                  <a:lnTo>
                    <a:pt x="411195" y="132131"/>
                  </a:lnTo>
                  <a:lnTo>
                    <a:pt x="418825" y="132131"/>
                  </a:lnTo>
                  <a:lnTo>
                    <a:pt x="418825" y="138738"/>
                  </a:lnTo>
                  <a:lnTo>
                    <a:pt x="426454" y="138738"/>
                  </a:lnTo>
                  <a:lnTo>
                    <a:pt x="426454" y="145344"/>
                  </a:lnTo>
                  <a:lnTo>
                    <a:pt x="434084" y="145344"/>
                  </a:lnTo>
                  <a:lnTo>
                    <a:pt x="434084" y="151951"/>
                  </a:lnTo>
                  <a:lnTo>
                    <a:pt x="441713" y="151951"/>
                  </a:lnTo>
                  <a:lnTo>
                    <a:pt x="441713" y="158558"/>
                  </a:lnTo>
                  <a:lnTo>
                    <a:pt x="449342" y="158558"/>
                  </a:lnTo>
                  <a:lnTo>
                    <a:pt x="449342" y="165164"/>
                  </a:lnTo>
                  <a:lnTo>
                    <a:pt x="456971" y="165164"/>
                  </a:lnTo>
                  <a:lnTo>
                    <a:pt x="456971" y="171771"/>
                  </a:lnTo>
                  <a:lnTo>
                    <a:pt x="464601" y="171771"/>
                  </a:lnTo>
                  <a:lnTo>
                    <a:pt x="464601" y="178377"/>
                  </a:lnTo>
                  <a:lnTo>
                    <a:pt x="472230" y="178377"/>
                  </a:lnTo>
                  <a:lnTo>
                    <a:pt x="472230" y="184984"/>
                  </a:lnTo>
                  <a:lnTo>
                    <a:pt x="479859" y="184984"/>
                  </a:lnTo>
                  <a:lnTo>
                    <a:pt x="479859" y="191591"/>
                  </a:lnTo>
                  <a:lnTo>
                    <a:pt x="487489" y="191591"/>
                  </a:lnTo>
                  <a:lnTo>
                    <a:pt x="487489" y="198197"/>
                  </a:lnTo>
                  <a:lnTo>
                    <a:pt x="495118" y="198197"/>
                  </a:lnTo>
                  <a:lnTo>
                    <a:pt x="495118" y="204804"/>
                  </a:lnTo>
                  <a:lnTo>
                    <a:pt x="502748" y="204804"/>
                  </a:lnTo>
                  <a:lnTo>
                    <a:pt x="502748" y="211410"/>
                  </a:lnTo>
                  <a:lnTo>
                    <a:pt x="510377" y="211410"/>
                  </a:lnTo>
                  <a:lnTo>
                    <a:pt x="510377" y="218017"/>
                  </a:lnTo>
                  <a:lnTo>
                    <a:pt x="518006" y="218017"/>
                  </a:lnTo>
                  <a:lnTo>
                    <a:pt x="518006" y="224623"/>
                  </a:lnTo>
                  <a:lnTo>
                    <a:pt x="525635" y="224623"/>
                  </a:lnTo>
                  <a:lnTo>
                    <a:pt x="525635" y="231230"/>
                  </a:lnTo>
                  <a:lnTo>
                    <a:pt x="533265" y="231230"/>
                  </a:lnTo>
                  <a:lnTo>
                    <a:pt x="533265" y="237837"/>
                  </a:lnTo>
                  <a:lnTo>
                    <a:pt x="540894" y="237837"/>
                  </a:lnTo>
                  <a:lnTo>
                    <a:pt x="540894" y="244443"/>
                  </a:lnTo>
                  <a:lnTo>
                    <a:pt x="548524" y="244443"/>
                  </a:lnTo>
                  <a:lnTo>
                    <a:pt x="548524" y="251050"/>
                  </a:lnTo>
                  <a:lnTo>
                    <a:pt x="556153" y="251050"/>
                  </a:lnTo>
                  <a:lnTo>
                    <a:pt x="556153" y="257656"/>
                  </a:lnTo>
                  <a:lnTo>
                    <a:pt x="563782" y="257656"/>
                  </a:lnTo>
                  <a:lnTo>
                    <a:pt x="563782" y="264263"/>
                  </a:lnTo>
                  <a:lnTo>
                    <a:pt x="565737" y="264263"/>
                  </a:lnTo>
                  <a:lnTo>
                    <a:pt x="561608" y="305227"/>
                  </a:lnTo>
                  <a:cubicBezTo>
                    <a:pt x="529728" y="461018"/>
                    <a:pt x="407022" y="583724"/>
                    <a:pt x="251231" y="615604"/>
                  </a:cubicBezTo>
                  <a:lnTo>
                    <a:pt x="233778" y="617363"/>
                  </a:lnTo>
                  <a:lnTo>
                    <a:pt x="233778" y="615532"/>
                  </a:lnTo>
                  <a:lnTo>
                    <a:pt x="226149" y="614509"/>
                  </a:lnTo>
                  <a:lnTo>
                    <a:pt x="226149" y="608925"/>
                  </a:lnTo>
                  <a:lnTo>
                    <a:pt x="218519" y="607902"/>
                  </a:lnTo>
                  <a:lnTo>
                    <a:pt x="218519" y="602318"/>
                  </a:lnTo>
                  <a:lnTo>
                    <a:pt x="210890" y="601295"/>
                  </a:lnTo>
                  <a:lnTo>
                    <a:pt x="210890" y="595712"/>
                  </a:lnTo>
                  <a:lnTo>
                    <a:pt x="203261" y="594689"/>
                  </a:lnTo>
                  <a:lnTo>
                    <a:pt x="203261" y="589105"/>
                  </a:lnTo>
                  <a:lnTo>
                    <a:pt x="195631" y="588082"/>
                  </a:lnTo>
                  <a:lnTo>
                    <a:pt x="195631" y="582499"/>
                  </a:lnTo>
                  <a:lnTo>
                    <a:pt x="188002" y="581476"/>
                  </a:lnTo>
                  <a:lnTo>
                    <a:pt x="188002" y="575892"/>
                  </a:lnTo>
                  <a:lnTo>
                    <a:pt x="180373" y="574869"/>
                  </a:lnTo>
                  <a:lnTo>
                    <a:pt x="180373" y="569285"/>
                  </a:lnTo>
                  <a:lnTo>
                    <a:pt x="172744" y="568262"/>
                  </a:lnTo>
                  <a:lnTo>
                    <a:pt x="172744" y="562679"/>
                  </a:lnTo>
                  <a:lnTo>
                    <a:pt x="165114" y="561656"/>
                  </a:lnTo>
                  <a:lnTo>
                    <a:pt x="165114" y="556072"/>
                  </a:lnTo>
                  <a:lnTo>
                    <a:pt x="157485" y="555049"/>
                  </a:lnTo>
                  <a:lnTo>
                    <a:pt x="157485" y="549466"/>
                  </a:lnTo>
                  <a:lnTo>
                    <a:pt x="149855" y="548443"/>
                  </a:lnTo>
                  <a:lnTo>
                    <a:pt x="149855" y="542859"/>
                  </a:lnTo>
                  <a:lnTo>
                    <a:pt x="142226" y="541836"/>
                  </a:lnTo>
                  <a:lnTo>
                    <a:pt x="142226" y="536253"/>
                  </a:lnTo>
                  <a:lnTo>
                    <a:pt x="134597" y="535230"/>
                  </a:lnTo>
                  <a:lnTo>
                    <a:pt x="134597" y="529646"/>
                  </a:lnTo>
                  <a:lnTo>
                    <a:pt x="126968" y="528623"/>
                  </a:lnTo>
                  <a:lnTo>
                    <a:pt x="126968" y="523040"/>
                  </a:lnTo>
                  <a:lnTo>
                    <a:pt x="119338" y="522016"/>
                  </a:lnTo>
                  <a:lnTo>
                    <a:pt x="119338" y="516433"/>
                  </a:lnTo>
                  <a:lnTo>
                    <a:pt x="111709" y="515410"/>
                  </a:lnTo>
                  <a:lnTo>
                    <a:pt x="111709" y="509826"/>
                  </a:lnTo>
                  <a:lnTo>
                    <a:pt x="104080" y="508803"/>
                  </a:lnTo>
                  <a:lnTo>
                    <a:pt x="104080" y="503220"/>
                  </a:lnTo>
                  <a:lnTo>
                    <a:pt x="96450" y="502197"/>
                  </a:lnTo>
                  <a:lnTo>
                    <a:pt x="96450" y="496613"/>
                  </a:lnTo>
                  <a:lnTo>
                    <a:pt x="88821" y="495590"/>
                  </a:lnTo>
                  <a:lnTo>
                    <a:pt x="88821" y="490006"/>
                  </a:lnTo>
                  <a:lnTo>
                    <a:pt x="81191" y="488983"/>
                  </a:lnTo>
                  <a:lnTo>
                    <a:pt x="81191" y="483400"/>
                  </a:lnTo>
                  <a:lnTo>
                    <a:pt x="73562" y="482377"/>
                  </a:lnTo>
                  <a:lnTo>
                    <a:pt x="73562" y="476793"/>
                  </a:lnTo>
                  <a:lnTo>
                    <a:pt x="65933" y="475770"/>
                  </a:lnTo>
                  <a:lnTo>
                    <a:pt x="65933" y="470187"/>
                  </a:lnTo>
                  <a:lnTo>
                    <a:pt x="58304" y="469164"/>
                  </a:lnTo>
                  <a:lnTo>
                    <a:pt x="58304" y="463580"/>
                  </a:lnTo>
                  <a:lnTo>
                    <a:pt x="50674" y="462557"/>
                  </a:lnTo>
                  <a:lnTo>
                    <a:pt x="50674" y="456973"/>
                  </a:lnTo>
                  <a:lnTo>
                    <a:pt x="43045" y="455950"/>
                  </a:lnTo>
                  <a:lnTo>
                    <a:pt x="43045" y="450367"/>
                  </a:lnTo>
                  <a:lnTo>
                    <a:pt x="35416" y="449344"/>
                  </a:lnTo>
                  <a:lnTo>
                    <a:pt x="35416" y="443760"/>
                  </a:lnTo>
                  <a:lnTo>
                    <a:pt x="27786" y="442737"/>
                  </a:lnTo>
                  <a:lnTo>
                    <a:pt x="27786" y="437154"/>
                  </a:lnTo>
                  <a:lnTo>
                    <a:pt x="20157" y="436131"/>
                  </a:lnTo>
                  <a:lnTo>
                    <a:pt x="20157" y="430547"/>
                  </a:lnTo>
                  <a:lnTo>
                    <a:pt x="12528" y="429524"/>
                  </a:lnTo>
                  <a:lnTo>
                    <a:pt x="12528" y="423941"/>
                  </a:lnTo>
                  <a:lnTo>
                    <a:pt x="4898" y="422918"/>
                  </a:lnTo>
                  <a:lnTo>
                    <a:pt x="4898" y="325604"/>
                  </a:lnTo>
                  <a:cubicBezTo>
                    <a:pt x="19217" y="328983"/>
                    <a:pt x="32349" y="331558"/>
                    <a:pt x="44296" y="333331"/>
                  </a:cubicBezTo>
                  <a:cubicBezTo>
                    <a:pt x="56245" y="335102"/>
                    <a:pt x="71062" y="335994"/>
                    <a:pt x="88747" y="336009"/>
                  </a:cubicBezTo>
                  <a:lnTo>
                    <a:pt x="99645" y="334310"/>
                  </a:lnTo>
                  <a:lnTo>
                    <a:pt x="100145" y="330268"/>
                  </a:lnTo>
                  <a:lnTo>
                    <a:pt x="91552" y="331438"/>
                  </a:lnTo>
                  <a:lnTo>
                    <a:pt x="92515" y="323661"/>
                  </a:lnTo>
                  <a:lnTo>
                    <a:pt x="83923" y="324831"/>
                  </a:lnTo>
                  <a:lnTo>
                    <a:pt x="84886" y="317054"/>
                  </a:lnTo>
                  <a:lnTo>
                    <a:pt x="76293" y="318224"/>
                  </a:lnTo>
                  <a:lnTo>
                    <a:pt x="77256" y="310448"/>
                  </a:lnTo>
                  <a:lnTo>
                    <a:pt x="68664" y="311618"/>
                  </a:lnTo>
                  <a:lnTo>
                    <a:pt x="69627" y="303841"/>
                  </a:lnTo>
                  <a:lnTo>
                    <a:pt x="61035" y="305011"/>
                  </a:lnTo>
                  <a:lnTo>
                    <a:pt x="61998" y="297235"/>
                  </a:lnTo>
                  <a:lnTo>
                    <a:pt x="53406" y="298405"/>
                  </a:lnTo>
                  <a:lnTo>
                    <a:pt x="54369" y="290628"/>
                  </a:lnTo>
                  <a:lnTo>
                    <a:pt x="45776" y="291798"/>
                  </a:lnTo>
                  <a:lnTo>
                    <a:pt x="46739" y="284021"/>
                  </a:lnTo>
                  <a:lnTo>
                    <a:pt x="38147" y="285191"/>
                  </a:lnTo>
                  <a:lnTo>
                    <a:pt x="39110" y="277415"/>
                  </a:lnTo>
                  <a:lnTo>
                    <a:pt x="30518" y="278585"/>
                  </a:lnTo>
                  <a:lnTo>
                    <a:pt x="31481" y="270808"/>
                  </a:lnTo>
                  <a:lnTo>
                    <a:pt x="22888" y="271978"/>
                  </a:lnTo>
                  <a:lnTo>
                    <a:pt x="23851" y="264202"/>
                  </a:lnTo>
                  <a:lnTo>
                    <a:pt x="15259" y="265372"/>
                  </a:lnTo>
                  <a:lnTo>
                    <a:pt x="16222" y="257595"/>
                  </a:lnTo>
                  <a:lnTo>
                    <a:pt x="7630" y="258765"/>
                  </a:lnTo>
                  <a:lnTo>
                    <a:pt x="8593" y="250989"/>
                  </a:lnTo>
                  <a:lnTo>
                    <a:pt x="0" y="252159"/>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106" name="文本框 105">
              <a:extLst>
                <a:ext uri="{FF2B5EF4-FFF2-40B4-BE49-F238E27FC236}">
                  <a16:creationId xmlns:a16="http://schemas.microsoft.com/office/drawing/2014/main" id="{9C1E3AEE-5786-40AB-9306-1DBA46ED15C2}"/>
                </a:ext>
              </a:extLst>
            </p:cNvPr>
            <p:cNvSpPr txBox="1"/>
            <p:nvPr userDrawn="1"/>
          </p:nvSpPr>
          <p:spPr>
            <a:xfrm>
              <a:off x="5663565" y="19636"/>
              <a:ext cx="292554" cy="430874"/>
            </a:xfrm>
            <a:custGeom>
              <a:avLst/>
              <a:gdLst/>
              <a:ahLst/>
              <a:cxnLst/>
              <a:rect l="l" t="t" r="r" b="b"/>
              <a:pathLst>
                <a:path w="122930" h="181051">
                  <a:moveTo>
                    <a:pt x="13116" y="0"/>
                  </a:moveTo>
                  <a:lnTo>
                    <a:pt x="111872" y="0"/>
                  </a:lnTo>
                  <a:lnTo>
                    <a:pt x="111872" y="40633"/>
                  </a:lnTo>
                  <a:lnTo>
                    <a:pt x="52464" y="40633"/>
                  </a:lnTo>
                  <a:lnTo>
                    <a:pt x="48092" y="67894"/>
                  </a:lnTo>
                  <a:cubicBezTo>
                    <a:pt x="51098" y="67256"/>
                    <a:pt x="53959" y="66796"/>
                    <a:pt x="56675" y="66512"/>
                  </a:cubicBezTo>
                  <a:cubicBezTo>
                    <a:pt x="59392" y="66228"/>
                    <a:pt x="62446" y="66088"/>
                    <a:pt x="65837" y="66094"/>
                  </a:cubicBezTo>
                  <a:cubicBezTo>
                    <a:pt x="85206" y="66094"/>
                    <a:pt x="99575" y="70723"/>
                    <a:pt x="108946" y="79981"/>
                  </a:cubicBezTo>
                  <a:cubicBezTo>
                    <a:pt x="118317" y="89239"/>
                    <a:pt x="122978" y="103127"/>
                    <a:pt x="122930" y="121643"/>
                  </a:cubicBezTo>
                  <a:cubicBezTo>
                    <a:pt x="122775" y="141671"/>
                    <a:pt x="115756" y="156587"/>
                    <a:pt x="101874" y="166392"/>
                  </a:cubicBezTo>
                  <a:cubicBezTo>
                    <a:pt x="87992" y="176197"/>
                    <a:pt x="68179" y="181083"/>
                    <a:pt x="42434" y="181051"/>
                  </a:cubicBezTo>
                  <a:cubicBezTo>
                    <a:pt x="34371" y="181056"/>
                    <a:pt x="27223" y="180788"/>
                    <a:pt x="20992" y="180247"/>
                  </a:cubicBezTo>
                  <a:cubicBezTo>
                    <a:pt x="14761" y="179706"/>
                    <a:pt x="8450" y="178860"/>
                    <a:pt x="2058" y="177708"/>
                  </a:cubicBezTo>
                  <a:lnTo>
                    <a:pt x="2058" y="136817"/>
                  </a:lnTo>
                  <a:cubicBezTo>
                    <a:pt x="8075" y="138237"/>
                    <a:pt x="13593" y="139319"/>
                    <a:pt x="18613" y="140064"/>
                  </a:cubicBezTo>
                  <a:cubicBezTo>
                    <a:pt x="23634" y="140808"/>
                    <a:pt x="29860" y="141183"/>
                    <a:pt x="37291" y="141189"/>
                  </a:cubicBezTo>
                  <a:cubicBezTo>
                    <a:pt x="46806" y="141392"/>
                    <a:pt x="54779" y="140149"/>
                    <a:pt x="61208" y="137460"/>
                  </a:cubicBezTo>
                  <a:cubicBezTo>
                    <a:pt x="67637" y="134770"/>
                    <a:pt x="70981" y="129412"/>
                    <a:pt x="71238" y="121386"/>
                  </a:cubicBezTo>
                  <a:cubicBezTo>
                    <a:pt x="71216" y="113719"/>
                    <a:pt x="68559" y="108544"/>
                    <a:pt x="63265" y="105859"/>
                  </a:cubicBezTo>
                  <a:cubicBezTo>
                    <a:pt x="57972" y="103175"/>
                    <a:pt x="50171" y="101921"/>
                    <a:pt x="39863" y="102098"/>
                  </a:cubicBezTo>
                  <a:cubicBezTo>
                    <a:pt x="33556" y="102130"/>
                    <a:pt x="26881" y="102516"/>
                    <a:pt x="19835" y="103255"/>
                  </a:cubicBezTo>
                  <a:cubicBezTo>
                    <a:pt x="12790" y="103995"/>
                    <a:pt x="6178" y="104895"/>
                    <a:pt x="0" y="10595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6" name="组合 5">
            <a:extLst>
              <a:ext uri="{FF2B5EF4-FFF2-40B4-BE49-F238E27FC236}">
                <a16:creationId xmlns:a16="http://schemas.microsoft.com/office/drawing/2014/main" id="{C8BE35D0-EE27-4551-8D5C-22B56A7A74A7}"/>
              </a:ext>
            </a:extLst>
          </p:cNvPr>
          <p:cNvGrpSpPr>
            <a:grpSpLocks/>
          </p:cNvGrpSpPr>
          <p:nvPr userDrawn="1"/>
        </p:nvGrpSpPr>
        <p:grpSpPr>
          <a:xfrm>
            <a:off x="4732215" y="4444783"/>
            <a:ext cx="797729" cy="797730"/>
            <a:chOff x="9046570" y="-1829805"/>
            <a:chExt cx="797729" cy="797730"/>
          </a:xfrm>
        </p:grpSpPr>
        <p:sp>
          <p:nvSpPr>
            <p:cNvPr id="107" name="椭圆 106">
              <a:extLst>
                <a:ext uri="{FF2B5EF4-FFF2-40B4-BE49-F238E27FC236}">
                  <a16:creationId xmlns:a16="http://schemas.microsoft.com/office/drawing/2014/main" id="{02C0FB43-29E1-4558-9ACA-DD0F5C28C6C4}"/>
                </a:ext>
              </a:extLst>
            </p:cNvPr>
            <p:cNvSpPr/>
            <p:nvPr userDrawn="1"/>
          </p:nvSpPr>
          <p:spPr>
            <a:xfrm>
              <a:off x="9046570" y="-1829805"/>
              <a:ext cx="797729" cy="7977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09" name="文本框 108">
              <a:extLst>
                <a:ext uri="{FF2B5EF4-FFF2-40B4-BE49-F238E27FC236}">
                  <a16:creationId xmlns:a16="http://schemas.microsoft.com/office/drawing/2014/main" id="{15CA7FCC-409F-4A85-9594-CD543B5E27E8}"/>
                </a:ext>
              </a:extLst>
            </p:cNvPr>
            <p:cNvSpPr txBox="1"/>
            <p:nvPr userDrawn="1"/>
          </p:nvSpPr>
          <p:spPr>
            <a:xfrm>
              <a:off x="9297480" y="-1661910"/>
              <a:ext cx="540430" cy="621699"/>
            </a:xfrm>
            <a:custGeom>
              <a:avLst/>
              <a:gdLst>
                <a:gd name="connsiteX0" fmla="*/ 110777 w 540430"/>
                <a:gd name="connsiteY0" fmla="*/ 60 h 621699"/>
                <a:gd name="connsiteX1" fmla="*/ 230355 w 540430"/>
                <a:gd name="connsiteY1" fmla="*/ 24925 h 621699"/>
                <a:gd name="connsiteX2" fmla="*/ 235892 w 540430"/>
                <a:gd name="connsiteY2" fmla="*/ 30768 h 621699"/>
                <a:gd name="connsiteX3" fmla="*/ 237985 w 540430"/>
                <a:gd name="connsiteY3" fmla="*/ 31531 h 621699"/>
                <a:gd name="connsiteX4" fmla="*/ 243524 w 540430"/>
                <a:gd name="connsiteY4" fmla="*/ 37376 h 621699"/>
                <a:gd name="connsiteX5" fmla="*/ 245614 w 540430"/>
                <a:gd name="connsiteY5" fmla="*/ 38138 h 621699"/>
                <a:gd name="connsiteX6" fmla="*/ 251151 w 540430"/>
                <a:gd name="connsiteY6" fmla="*/ 43981 h 621699"/>
                <a:gd name="connsiteX7" fmla="*/ 253244 w 540430"/>
                <a:gd name="connsiteY7" fmla="*/ 44744 h 621699"/>
                <a:gd name="connsiteX8" fmla="*/ 258783 w 540430"/>
                <a:gd name="connsiteY8" fmla="*/ 50589 h 621699"/>
                <a:gd name="connsiteX9" fmla="*/ 260873 w 540430"/>
                <a:gd name="connsiteY9" fmla="*/ 51351 h 621699"/>
                <a:gd name="connsiteX10" fmla="*/ 266410 w 540430"/>
                <a:gd name="connsiteY10" fmla="*/ 57194 h 621699"/>
                <a:gd name="connsiteX11" fmla="*/ 268503 w 540430"/>
                <a:gd name="connsiteY11" fmla="*/ 57957 h 621699"/>
                <a:gd name="connsiteX12" fmla="*/ 274043 w 540430"/>
                <a:gd name="connsiteY12" fmla="*/ 63803 h 621699"/>
                <a:gd name="connsiteX13" fmla="*/ 276131 w 540430"/>
                <a:gd name="connsiteY13" fmla="*/ 64564 h 621699"/>
                <a:gd name="connsiteX14" fmla="*/ 281670 w 540430"/>
                <a:gd name="connsiteY14" fmla="*/ 70409 h 621699"/>
                <a:gd name="connsiteX15" fmla="*/ 283760 w 540430"/>
                <a:gd name="connsiteY15" fmla="*/ 71171 h 621699"/>
                <a:gd name="connsiteX16" fmla="*/ 289297 w 540430"/>
                <a:gd name="connsiteY16" fmla="*/ 77014 h 621699"/>
                <a:gd name="connsiteX17" fmla="*/ 291390 w 540430"/>
                <a:gd name="connsiteY17" fmla="*/ 77777 h 621699"/>
                <a:gd name="connsiteX18" fmla="*/ 296929 w 540430"/>
                <a:gd name="connsiteY18" fmla="*/ 83622 h 621699"/>
                <a:gd name="connsiteX19" fmla="*/ 299019 w 540430"/>
                <a:gd name="connsiteY19" fmla="*/ 84384 h 621699"/>
                <a:gd name="connsiteX20" fmla="*/ 304556 w 540430"/>
                <a:gd name="connsiteY20" fmla="*/ 90227 h 621699"/>
                <a:gd name="connsiteX21" fmla="*/ 306649 w 540430"/>
                <a:gd name="connsiteY21" fmla="*/ 90990 h 621699"/>
                <a:gd name="connsiteX22" fmla="*/ 312188 w 540430"/>
                <a:gd name="connsiteY22" fmla="*/ 96835 h 621699"/>
                <a:gd name="connsiteX23" fmla="*/ 314278 w 540430"/>
                <a:gd name="connsiteY23" fmla="*/ 97597 h 621699"/>
                <a:gd name="connsiteX24" fmla="*/ 319816 w 540430"/>
                <a:gd name="connsiteY24" fmla="*/ 103441 h 621699"/>
                <a:gd name="connsiteX25" fmla="*/ 321908 w 540430"/>
                <a:gd name="connsiteY25" fmla="*/ 104204 h 621699"/>
                <a:gd name="connsiteX26" fmla="*/ 327445 w 540430"/>
                <a:gd name="connsiteY26" fmla="*/ 110047 h 621699"/>
                <a:gd name="connsiteX27" fmla="*/ 329537 w 540430"/>
                <a:gd name="connsiteY27" fmla="*/ 110810 h 621699"/>
                <a:gd name="connsiteX28" fmla="*/ 335076 w 540430"/>
                <a:gd name="connsiteY28" fmla="*/ 116655 h 621699"/>
                <a:gd name="connsiteX29" fmla="*/ 337166 w 540430"/>
                <a:gd name="connsiteY29" fmla="*/ 117417 h 621699"/>
                <a:gd name="connsiteX30" fmla="*/ 342703 w 540430"/>
                <a:gd name="connsiteY30" fmla="*/ 123260 h 621699"/>
                <a:gd name="connsiteX31" fmla="*/ 344796 w 540430"/>
                <a:gd name="connsiteY31" fmla="*/ 124023 h 621699"/>
                <a:gd name="connsiteX32" fmla="*/ 350335 w 540430"/>
                <a:gd name="connsiteY32" fmla="*/ 129868 h 621699"/>
                <a:gd name="connsiteX33" fmla="*/ 352425 w 540430"/>
                <a:gd name="connsiteY33" fmla="*/ 130630 h 621699"/>
                <a:gd name="connsiteX34" fmla="*/ 357963 w 540430"/>
                <a:gd name="connsiteY34" fmla="*/ 136473 h 621699"/>
                <a:gd name="connsiteX35" fmla="*/ 360054 w 540430"/>
                <a:gd name="connsiteY35" fmla="*/ 137236 h 621699"/>
                <a:gd name="connsiteX36" fmla="*/ 365593 w 540430"/>
                <a:gd name="connsiteY36" fmla="*/ 143081 h 621699"/>
                <a:gd name="connsiteX37" fmla="*/ 367683 w 540430"/>
                <a:gd name="connsiteY37" fmla="*/ 143843 h 621699"/>
                <a:gd name="connsiteX38" fmla="*/ 373221 w 540430"/>
                <a:gd name="connsiteY38" fmla="*/ 149687 h 621699"/>
                <a:gd name="connsiteX39" fmla="*/ 375313 w 540430"/>
                <a:gd name="connsiteY39" fmla="*/ 150450 h 621699"/>
                <a:gd name="connsiteX40" fmla="*/ 380851 w 540430"/>
                <a:gd name="connsiteY40" fmla="*/ 156293 h 621699"/>
                <a:gd name="connsiteX41" fmla="*/ 382942 w 540430"/>
                <a:gd name="connsiteY41" fmla="*/ 157056 h 621699"/>
                <a:gd name="connsiteX42" fmla="*/ 388481 w 540430"/>
                <a:gd name="connsiteY42" fmla="*/ 162901 h 621699"/>
                <a:gd name="connsiteX43" fmla="*/ 390571 w 540430"/>
                <a:gd name="connsiteY43" fmla="*/ 163663 h 621699"/>
                <a:gd name="connsiteX44" fmla="*/ 396108 w 540430"/>
                <a:gd name="connsiteY44" fmla="*/ 169506 h 621699"/>
                <a:gd name="connsiteX45" fmla="*/ 398201 w 540430"/>
                <a:gd name="connsiteY45" fmla="*/ 170269 h 621699"/>
                <a:gd name="connsiteX46" fmla="*/ 403740 w 540430"/>
                <a:gd name="connsiteY46" fmla="*/ 176114 h 621699"/>
                <a:gd name="connsiteX47" fmla="*/ 405830 w 540430"/>
                <a:gd name="connsiteY47" fmla="*/ 176876 h 621699"/>
                <a:gd name="connsiteX48" fmla="*/ 411367 w 540430"/>
                <a:gd name="connsiteY48" fmla="*/ 182719 h 621699"/>
                <a:gd name="connsiteX49" fmla="*/ 413460 w 540430"/>
                <a:gd name="connsiteY49" fmla="*/ 183482 h 621699"/>
                <a:gd name="connsiteX50" fmla="*/ 418999 w 540430"/>
                <a:gd name="connsiteY50" fmla="*/ 189327 h 621699"/>
                <a:gd name="connsiteX51" fmla="*/ 421089 w 540430"/>
                <a:gd name="connsiteY51" fmla="*/ 190089 h 621699"/>
                <a:gd name="connsiteX52" fmla="*/ 426628 w 540430"/>
                <a:gd name="connsiteY52" fmla="*/ 195934 h 621699"/>
                <a:gd name="connsiteX53" fmla="*/ 428718 w 540430"/>
                <a:gd name="connsiteY53" fmla="*/ 196696 h 621699"/>
                <a:gd name="connsiteX54" fmla="*/ 434255 w 540430"/>
                <a:gd name="connsiteY54" fmla="*/ 202539 h 621699"/>
                <a:gd name="connsiteX55" fmla="*/ 436347 w 540430"/>
                <a:gd name="connsiteY55" fmla="*/ 203302 h 621699"/>
                <a:gd name="connsiteX56" fmla="*/ 441886 w 540430"/>
                <a:gd name="connsiteY56" fmla="*/ 209147 h 621699"/>
                <a:gd name="connsiteX57" fmla="*/ 443976 w 540430"/>
                <a:gd name="connsiteY57" fmla="*/ 209909 h 621699"/>
                <a:gd name="connsiteX58" fmla="*/ 449514 w 540430"/>
                <a:gd name="connsiteY58" fmla="*/ 215753 h 621699"/>
                <a:gd name="connsiteX59" fmla="*/ 451606 w 540430"/>
                <a:gd name="connsiteY59" fmla="*/ 216516 h 621699"/>
                <a:gd name="connsiteX60" fmla="*/ 457143 w 540430"/>
                <a:gd name="connsiteY60" fmla="*/ 222359 h 621699"/>
                <a:gd name="connsiteX61" fmla="*/ 459235 w 540430"/>
                <a:gd name="connsiteY61" fmla="*/ 223122 h 621699"/>
                <a:gd name="connsiteX62" fmla="*/ 464774 w 540430"/>
                <a:gd name="connsiteY62" fmla="*/ 228966 h 621699"/>
                <a:gd name="connsiteX63" fmla="*/ 466865 w 540430"/>
                <a:gd name="connsiteY63" fmla="*/ 229729 h 621699"/>
                <a:gd name="connsiteX64" fmla="*/ 472403 w 540430"/>
                <a:gd name="connsiteY64" fmla="*/ 235572 h 621699"/>
                <a:gd name="connsiteX65" fmla="*/ 474494 w 540430"/>
                <a:gd name="connsiteY65" fmla="*/ 236335 h 621699"/>
                <a:gd name="connsiteX66" fmla="*/ 480033 w 540430"/>
                <a:gd name="connsiteY66" fmla="*/ 242180 h 621699"/>
                <a:gd name="connsiteX67" fmla="*/ 482123 w 540430"/>
                <a:gd name="connsiteY67" fmla="*/ 242942 h 621699"/>
                <a:gd name="connsiteX68" fmla="*/ 487660 w 540430"/>
                <a:gd name="connsiteY68" fmla="*/ 248785 h 621699"/>
                <a:gd name="connsiteX69" fmla="*/ 489753 w 540430"/>
                <a:gd name="connsiteY69" fmla="*/ 249548 h 621699"/>
                <a:gd name="connsiteX70" fmla="*/ 495292 w 540430"/>
                <a:gd name="connsiteY70" fmla="*/ 255393 h 621699"/>
                <a:gd name="connsiteX71" fmla="*/ 497382 w 540430"/>
                <a:gd name="connsiteY71" fmla="*/ 256155 h 621699"/>
                <a:gd name="connsiteX72" fmla="*/ 502921 w 540430"/>
                <a:gd name="connsiteY72" fmla="*/ 262000 h 621699"/>
                <a:gd name="connsiteX73" fmla="*/ 505011 w 540430"/>
                <a:gd name="connsiteY73" fmla="*/ 262762 h 621699"/>
                <a:gd name="connsiteX74" fmla="*/ 510549 w 540430"/>
                <a:gd name="connsiteY74" fmla="*/ 268606 h 621699"/>
                <a:gd name="connsiteX75" fmla="*/ 512640 w 540430"/>
                <a:gd name="connsiteY75" fmla="*/ 269369 h 621699"/>
                <a:gd name="connsiteX76" fmla="*/ 518178 w 540430"/>
                <a:gd name="connsiteY76" fmla="*/ 275213 h 621699"/>
                <a:gd name="connsiteX77" fmla="*/ 520270 w 540430"/>
                <a:gd name="connsiteY77" fmla="*/ 275976 h 621699"/>
                <a:gd name="connsiteX78" fmla="*/ 525807 w 540430"/>
                <a:gd name="connsiteY78" fmla="*/ 281819 h 621699"/>
                <a:gd name="connsiteX79" fmla="*/ 527899 w 540430"/>
                <a:gd name="connsiteY79" fmla="*/ 282582 h 621699"/>
                <a:gd name="connsiteX80" fmla="*/ 533438 w 540430"/>
                <a:gd name="connsiteY80" fmla="*/ 288427 h 621699"/>
                <a:gd name="connsiteX81" fmla="*/ 535528 w 540430"/>
                <a:gd name="connsiteY81" fmla="*/ 289189 h 621699"/>
                <a:gd name="connsiteX82" fmla="*/ 540430 w 540430"/>
                <a:gd name="connsiteY82" fmla="*/ 294361 h 621699"/>
                <a:gd name="connsiteX83" fmla="*/ 538716 w 540430"/>
                <a:gd name="connsiteY83" fmla="*/ 311356 h 621699"/>
                <a:gd name="connsiteX84" fmla="*/ 303211 w 540430"/>
                <a:gd name="connsiteY84" fmla="*/ 598491 h 621699"/>
                <a:gd name="connsiteX85" fmla="*/ 228449 w 540430"/>
                <a:gd name="connsiteY85" fmla="*/ 621699 h 621699"/>
                <a:gd name="connsiteX86" fmla="*/ 221251 w 540430"/>
                <a:gd name="connsiteY86" fmla="*/ 620690 h 621699"/>
                <a:gd name="connsiteX87" fmla="*/ 221251 w 540430"/>
                <a:gd name="connsiteY87" fmla="*/ 615152 h 621699"/>
                <a:gd name="connsiteX88" fmla="*/ 213621 w 540430"/>
                <a:gd name="connsiteY88" fmla="*/ 614083 h 621699"/>
                <a:gd name="connsiteX89" fmla="*/ 213621 w 540430"/>
                <a:gd name="connsiteY89" fmla="*/ 608545 h 621699"/>
                <a:gd name="connsiteX90" fmla="*/ 205992 w 540430"/>
                <a:gd name="connsiteY90" fmla="*/ 607476 h 621699"/>
                <a:gd name="connsiteX91" fmla="*/ 205992 w 540430"/>
                <a:gd name="connsiteY91" fmla="*/ 601939 h 621699"/>
                <a:gd name="connsiteX92" fmla="*/ 198363 w 540430"/>
                <a:gd name="connsiteY92" fmla="*/ 600870 h 621699"/>
                <a:gd name="connsiteX93" fmla="*/ 198363 w 540430"/>
                <a:gd name="connsiteY93" fmla="*/ 595332 h 621699"/>
                <a:gd name="connsiteX94" fmla="*/ 190734 w 540430"/>
                <a:gd name="connsiteY94" fmla="*/ 594263 h 621699"/>
                <a:gd name="connsiteX95" fmla="*/ 190734 w 540430"/>
                <a:gd name="connsiteY95" fmla="*/ 588725 h 621699"/>
                <a:gd name="connsiteX96" fmla="*/ 183105 w 540430"/>
                <a:gd name="connsiteY96" fmla="*/ 587656 h 621699"/>
                <a:gd name="connsiteX97" fmla="*/ 183105 w 540430"/>
                <a:gd name="connsiteY97" fmla="*/ 582119 h 621699"/>
                <a:gd name="connsiteX98" fmla="*/ 175475 w 540430"/>
                <a:gd name="connsiteY98" fmla="*/ 581050 h 621699"/>
                <a:gd name="connsiteX99" fmla="*/ 175475 w 540430"/>
                <a:gd name="connsiteY99" fmla="*/ 575512 h 621699"/>
                <a:gd name="connsiteX100" fmla="*/ 167846 w 540430"/>
                <a:gd name="connsiteY100" fmla="*/ 574443 h 621699"/>
                <a:gd name="connsiteX101" fmla="*/ 167846 w 540430"/>
                <a:gd name="connsiteY101" fmla="*/ 568906 h 621699"/>
                <a:gd name="connsiteX102" fmla="*/ 160216 w 540430"/>
                <a:gd name="connsiteY102" fmla="*/ 567837 h 621699"/>
                <a:gd name="connsiteX103" fmla="*/ 160216 w 540430"/>
                <a:gd name="connsiteY103" fmla="*/ 562299 h 621699"/>
                <a:gd name="connsiteX104" fmla="*/ 152587 w 540430"/>
                <a:gd name="connsiteY104" fmla="*/ 561230 h 621699"/>
                <a:gd name="connsiteX105" fmla="*/ 152587 w 540430"/>
                <a:gd name="connsiteY105" fmla="*/ 555693 h 621699"/>
                <a:gd name="connsiteX106" fmla="*/ 144958 w 540430"/>
                <a:gd name="connsiteY106" fmla="*/ 554624 h 621699"/>
                <a:gd name="connsiteX107" fmla="*/ 144958 w 540430"/>
                <a:gd name="connsiteY107" fmla="*/ 549086 h 621699"/>
                <a:gd name="connsiteX108" fmla="*/ 137328 w 540430"/>
                <a:gd name="connsiteY108" fmla="*/ 548017 h 621699"/>
                <a:gd name="connsiteX109" fmla="*/ 137328 w 540430"/>
                <a:gd name="connsiteY109" fmla="*/ 542479 h 621699"/>
                <a:gd name="connsiteX110" fmla="*/ 129699 w 540430"/>
                <a:gd name="connsiteY110" fmla="*/ 541410 h 621699"/>
                <a:gd name="connsiteX111" fmla="*/ 129699 w 540430"/>
                <a:gd name="connsiteY111" fmla="*/ 535873 h 621699"/>
                <a:gd name="connsiteX112" fmla="*/ 122070 w 540430"/>
                <a:gd name="connsiteY112" fmla="*/ 534804 h 621699"/>
                <a:gd name="connsiteX113" fmla="*/ 122070 w 540430"/>
                <a:gd name="connsiteY113" fmla="*/ 529266 h 621699"/>
                <a:gd name="connsiteX114" fmla="*/ 114441 w 540430"/>
                <a:gd name="connsiteY114" fmla="*/ 528197 h 621699"/>
                <a:gd name="connsiteX115" fmla="*/ 114441 w 540430"/>
                <a:gd name="connsiteY115" fmla="*/ 522660 h 621699"/>
                <a:gd name="connsiteX116" fmla="*/ 106811 w 540430"/>
                <a:gd name="connsiteY116" fmla="*/ 521591 h 621699"/>
                <a:gd name="connsiteX117" fmla="*/ 106811 w 540430"/>
                <a:gd name="connsiteY117" fmla="*/ 516053 h 621699"/>
                <a:gd name="connsiteX118" fmla="*/ 99182 w 540430"/>
                <a:gd name="connsiteY118" fmla="*/ 514984 h 621699"/>
                <a:gd name="connsiteX119" fmla="*/ 99182 w 540430"/>
                <a:gd name="connsiteY119" fmla="*/ 509447 h 621699"/>
                <a:gd name="connsiteX120" fmla="*/ 91553 w 540430"/>
                <a:gd name="connsiteY120" fmla="*/ 508378 h 621699"/>
                <a:gd name="connsiteX121" fmla="*/ 91553 w 540430"/>
                <a:gd name="connsiteY121" fmla="*/ 502840 h 621699"/>
                <a:gd name="connsiteX122" fmla="*/ 83923 w 540430"/>
                <a:gd name="connsiteY122" fmla="*/ 501771 h 621699"/>
                <a:gd name="connsiteX123" fmla="*/ 83923 w 540430"/>
                <a:gd name="connsiteY123" fmla="*/ 496233 h 621699"/>
                <a:gd name="connsiteX124" fmla="*/ 76294 w 540430"/>
                <a:gd name="connsiteY124" fmla="*/ 495164 h 621699"/>
                <a:gd name="connsiteX125" fmla="*/ 76294 w 540430"/>
                <a:gd name="connsiteY125" fmla="*/ 489627 h 621699"/>
                <a:gd name="connsiteX126" fmla="*/ 68664 w 540430"/>
                <a:gd name="connsiteY126" fmla="*/ 488558 h 621699"/>
                <a:gd name="connsiteX127" fmla="*/ 68664 w 540430"/>
                <a:gd name="connsiteY127" fmla="*/ 483020 h 621699"/>
                <a:gd name="connsiteX128" fmla="*/ 61035 w 540430"/>
                <a:gd name="connsiteY128" fmla="*/ 481951 h 621699"/>
                <a:gd name="connsiteX129" fmla="*/ 61035 w 540430"/>
                <a:gd name="connsiteY129" fmla="*/ 476414 h 621699"/>
                <a:gd name="connsiteX130" fmla="*/ 53405 w 540430"/>
                <a:gd name="connsiteY130" fmla="*/ 475345 h 621699"/>
                <a:gd name="connsiteX131" fmla="*/ 53405 w 540430"/>
                <a:gd name="connsiteY131" fmla="*/ 469807 h 621699"/>
                <a:gd name="connsiteX132" fmla="*/ 45776 w 540430"/>
                <a:gd name="connsiteY132" fmla="*/ 468738 h 621699"/>
                <a:gd name="connsiteX133" fmla="*/ 45776 w 540430"/>
                <a:gd name="connsiteY133" fmla="*/ 463199 h 621699"/>
                <a:gd name="connsiteX134" fmla="*/ 38148 w 540430"/>
                <a:gd name="connsiteY134" fmla="*/ 462131 h 621699"/>
                <a:gd name="connsiteX135" fmla="*/ 38148 w 540430"/>
                <a:gd name="connsiteY135" fmla="*/ 456594 h 621699"/>
                <a:gd name="connsiteX136" fmla="*/ 30518 w 540430"/>
                <a:gd name="connsiteY136" fmla="*/ 455525 h 621699"/>
                <a:gd name="connsiteX137" fmla="*/ 30518 w 540430"/>
                <a:gd name="connsiteY137" fmla="*/ 449987 h 621699"/>
                <a:gd name="connsiteX138" fmla="*/ 22889 w 540430"/>
                <a:gd name="connsiteY138" fmla="*/ 448918 h 621699"/>
                <a:gd name="connsiteX139" fmla="*/ 22889 w 540430"/>
                <a:gd name="connsiteY139" fmla="*/ 443381 h 621699"/>
                <a:gd name="connsiteX140" fmla="*/ 15259 w 540430"/>
                <a:gd name="connsiteY140" fmla="*/ 442312 h 621699"/>
                <a:gd name="connsiteX141" fmla="*/ 15259 w 540430"/>
                <a:gd name="connsiteY141" fmla="*/ 436774 h 621699"/>
                <a:gd name="connsiteX142" fmla="*/ 7630 w 540430"/>
                <a:gd name="connsiteY142" fmla="*/ 435705 h 621699"/>
                <a:gd name="connsiteX143" fmla="*/ 7630 w 540430"/>
                <a:gd name="connsiteY143" fmla="*/ 430168 h 621699"/>
                <a:gd name="connsiteX144" fmla="*/ 0 w 540430"/>
                <a:gd name="connsiteY144" fmla="*/ 429099 h 621699"/>
                <a:gd name="connsiteX145" fmla="*/ 0 w 540430"/>
                <a:gd name="connsiteY145" fmla="*/ 331785 h 621699"/>
                <a:gd name="connsiteX146" fmla="*/ 43606 w 540430"/>
                <a:gd name="connsiteY146" fmla="*/ 339512 h 621699"/>
                <a:gd name="connsiteX147" fmla="*/ 88133 w 540430"/>
                <a:gd name="connsiteY147" fmla="*/ 342190 h 621699"/>
                <a:gd name="connsiteX148" fmla="*/ 134395 w 540430"/>
                <a:gd name="connsiteY148" fmla="*/ 335655 h 621699"/>
                <a:gd name="connsiteX149" fmla="*/ 134395 w 540430"/>
                <a:gd name="connsiteY149" fmla="*/ 329175 h 621699"/>
                <a:gd name="connsiteX150" fmla="*/ 126765 w 540430"/>
                <a:gd name="connsiteY150" fmla="*/ 329175 h 621699"/>
                <a:gd name="connsiteX151" fmla="*/ 126765 w 540430"/>
                <a:gd name="connsiteY151" fmla="*/ 322568 h 621699"/>
                <a:gd name="connsiteX152" fmla="*/ 119136 w 540430"/>
                <a:gd name="connsiteY152" fmla="*/ 322568 h 621699"/>
                <a:gd name="connsiteX153" fmla="*/ 119136 w 540430"/>
                <a:gd name="connsiteY153" fmla="*/ 315962 h 621699"/>
                <a:gd name="connsiteX154" fmla="*/ 111506 w 540430"/>
                <a:gd name="connsiteY154" fmla="*/ 315962 h 621699"/>
                <a:gd name="connsiteX155" fmla="*/ 111506 w 540430"/>
                <a:gd name="connsiteY155" fmla="*/ 309355 h 621699"/>
                <a:gd name="connsiteX156" fmla="*/ 103877 w 540430"/>
                <a:gd name="connsiteY156" fmla="*/ 309355 h 621699"/>
                <a:gd name="connsiteX157" fmla="*/ 103877 w 540430"/>
                <a:gd name="connsiteY157" fmla="*/ 302749 h 621699"/>
                <a:gd name="connsiteX158" fmla="*/ 96247 w 540430"/>
                <a:gd name="connsiteY158" fmla="*/ 302749 h 621699"/>
                <a:gd name="connsiteX159" fmla="*/ 96247 w 540430"/>
                <a:gd name="connsiteY159" fmla="*/ 296142 h 621699"/>
                <a:gd name="connsiteX160" fmla="*/ 88618 w 540430"/>
                <a:gd name="connsiteY160" fmla="*/ 296142 h 621699"/>
                <a:gd name="connsiteX161" fmla="*/ 88618 w 540430"/>
                <a:gd name="connsiteY161" fmla="*/ 289535 h 621699"/>
                <a:gd name="connsiteX162" fmla="*/ 80990 w 540430"/>
                <a:gd name="connsiteY162" fmla="*/ 289535 h 621699"/>
                <a:gd name="connsiteX163" fmla="*/ 80990 w 540430"/>
                <a:gd name="connsiteY163" fmla="*/ 282929 h 621699"/>
                <a:gd name="connsiteX164" fmla="*/ 73360 w 540430"/>
                <a:gd name="connsiteY164" fmla="*/ 282929 h 621699"/>
                <a:gd name="connsiteX165" fmla="*/ 73360 w 540430"/>
                <a:gd name="connsiteY165" fmla="*/ 276322 h 621699"/>
                <a:gd name="connsiteX166" fmla="*/ 65731 w 540430"/>
                <a:gd name="connsiteY166" fmla="*/ 276322 h 621699"/>
                <a:gd name="connsiteX167" fmla="*/ 65731 w 540430"/>
                <a:gd name="connsiteY167" fmla="*/ 269716 h 621699"/>
                <a:gd name="connsiteX168" fmla="*/ 58101 w 540430"/>
                <a:gd name="connsiteY168" fmla="*/ 269716 h 621699"/>
                <a:gd name="connsiteX169" fmla="*/ 58101 w 540430"/>
                <a:gd name="connsiteY169" fmla="*/ 263108 h 621699"/>
                <a:gd name="connsiteX170" fmla="*/ 50472 w 540430"/>
                <a:gd name="connsiteY170" fmla="*/ 263108 h 621699"/>
                <a:gd name="connsiteX171" fmla="*/ 50472 w 540430"/>
                <a:gd name="connsiteY171" fmla="*/ 256502 h 621699"/>
                <a:gd name="connsiteX172" fmla="*/ 42842 w 540430"/>
                <a:gd name="connsiteY172" fmla="*/ 256502 h 621699"/>
                <a:gd name="connsiteX173" fmla="*/ 42842 w 540430"/>
                <a:gd name="connsiteY173" fmla="*/ 168981 h 621699"/>
                <a:gd name="connsiteX174" fmla="*/ 74056 w 540430"/>
                <a:gd name="connsiteY174" fmla="*/ 168981 h 621699"/>
                <a:gd name="connsiteX175" fmla="*/ 89145 w 540430"/>
                <a:gd name="connsiteY175" fmla="*/ 167713 h 621699"/>
                <a:gd name="connsiteX176" fmla="*/ 89145 w 540430"/>
                <a:gd name="connsiteY176" fmla="*/ 162442 h 621699"/>
                <a:gd name="connsiteX177" fmla="*/ 81515 w 540430"/>
                <a:gd name="connsiteY177" fmla="*/ 164177 h 621699"/>
                <a:gd name="connsiteX178" fmla="*/ 81515 w 540430"/>
                <a:gd name="connsiteY178" fmla="*/ 155836 h 621699"/>
                <a:gd name="connsiteX179" fmla="*/ 73886 w 540430"/>
                <a:gd name="connsiteY179" fmla="*/ 157570 h 621699"/>
                <a:gd name="connsiteX180" fmla="*/ 73886 w 540430"/>
                <a:gd name="connsiteY180" fmla="*/ 149229 h 621699"/>
                <a:gd name="connsiteX181" fmla="*/ 66256 w 540430"/>
                <a:gd name="connsiteY181" fmla="*/ 150964 h 621699"/>
                <a:gd name="connsiteX182" fmla="*/ 66256 w 540430"/>
                <a:gd name="connsiteY182" fmla="*/ 142623 h 621699"/>
                <a:gd name="connsiteX183" fmla="*/ 58627 w 540430"/>
                <a:gd name="connsiteY183" fmla="*/ 144357 h 621699"/>
                <a:gd name="connsiteX184" fmla="*/ 58627 w 540430"/>
                <a:gd name="connsiteY184" fmla="*/ 136016 h 621699"/>
                <a:gd name="connsiteX185" fmla="*/ 50999 w 540430"/>
                <a:gd name="connsiteY185" fmla="*/ 137750 h 621699"/>
                <a:gd name="connsiteX186" fmla="*/ 50999 w 540430"/>
                <a:gd name="connsiteY186" fmla="*/ 129409 h 621699"/>
                <a:gd name="connsiteX187" fmla="*/ 43369 w 540430"/>
                <a:gd name="connsiteY187" fmla="*/ 131144 h 621699"/>
                <a:gd name="connsiteX188" fmla="*/ 43369 w 540430"/>
                <a:gd name="connsiteY188" fmla="*/ 122803 h 621699"/>
                <a:gd name="connsiteX189" fmla="*/ 35740 w 540430"/>
                <a:gd name="connsiteY189" fmla="*/ 124537 h 621699"/>
                <a:gd name="connsiteX190" fmla="*/ 35740 w 540430"/>
                <a:gd name="connsiteY190" fmla="*/ 116196 h 621699"/>
                <a:gd name="connsiteX191" fmla="*/ 28110 w 540430"/>
                <a:gd name="connsiteY191" fmla="*/ 117931 h 621699"/>
                <a:gd name="connsiteX192" fmla="*/ 28110 w 540430"/>
                <a:gd name="connsiteY192" fmla="*/ 109590 h 621699"/>
                <a:gd name="connsiteX193" fmla="*/ 20481 w 540430"/>
                <a:gd name="connsiteY193" fmla="*/ 111324 h 621699"/>
                <a:gd name="connsiteX194" fmla="*/ 20481 w 540430"/>
                <a:gd name="connsiteY194" fmla="*/ 102983 h 621699"/>
                <a:gd name="connsiteX195" fmla="*/ 12851 w 540430"/>
                <a:gd name="connsiteY195" fmla="*/ 104718 h 621699"/>
                <a:gd name="connsiteX196" fmla="*/ 12851 w 540430"/>
                <a:gd name="connsiteY196" fmla="*/ 12914 h 621699"/>
                <a:gd name="connsiteX197" fmla="*/ 54929 w 540430"/>
                <a:gd name="connsiteY197" fmla="*/ 4191 h 621699"/>
                <a:gd name="connsiteX198" fmla="*/ 110777 w 540430"/>
                <a:gd name="connsiteY198" fmla="*/ 60 h 62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540430" h="621699">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6"/>
                  </a:lnTo>
                  <a:lnTo>
                    <a:pt x="512640" y="269369"/>
                  </a:lnTo>
                  <a:lnTo>
                    <a:pt x="518178" y="275213"/>
                  </a:lnTo>
                  <a:lnTo>
                    <a:pt x="520270" y="275976"/>
                  </a:lnTo>
                  <a:lnTo>
                    <a:pt x="525807" y="281819"/>
                  </a:lnTo>
                  <a:lnTo>
                    <a:pt x="527899" y="282582"/>
                  </a:lnTo>
                  <a:lnTo>
                    <a:pt x="533438" y="288427"/>
                  </a:lnTo>
                  <a:lnTo>
                    <a:pt x="535528" y="289189"/>
                  </a:lnTo>
                  <a:lnTo>
                    <a:pt x="540430" y="294361"/>
                  </a:lnTo>
                  <a:lnTo>
                    <a:pt x="538716" y="311356"/>
                  </a:lnTo>
                  <a:cubicBezTo>
                    <a:pt x="512150" y="441182"/>
                    <a:pt x="422510" y="548032"/>
                    <a:pt x="303211" y="598491"/>
                  </a:cubicBezTo>
                  <a:lnTo>
                    <a:pt x="228449" y="621699"/>
                  </a:lnTo>
                  <a:lnTo>
                    <a:pt x="221251" y="620690"/>
                  </a:lnTo>
                  <a:lnTo>
                    <a:pt x="221251" y="615152"/>
                  </a:lnTo>
                  <a:lnTo>
                    <a:pt x="213621" y="614083"/>
                  </a:lnTo>
                  <a:lnTo>
                    <a:pt x="213621" y="608545"/>
                  </a:lnTo>
                  <a:lnTo>
                    <a:pt x="205992" y="607476"/>
                  </a:lnTo>
                  <a:lnTo>
                    <a:pt x="205992" y="601939"/>
                  </a:lnTo>
                  <a:lnTo>
                    <a:pt x="198363" y="600870"/>
                  </a:lnTo>
                  <a:lnTo>
                    <a:pt x="198363" y="595332"/>
                  </a:lnTo>
                  <a:lnTo>
                    <a:pt x="190734" y="594263"/>
                  </a:lnTo>
                  <a:lnTo>
                    <a:pt x="190734" y="588725"/>
                  </a:lnTo>
                  <a:lnTo>
                    <a:pt x="183105" y="587656"/>
                  </a:lnTo>
                  <a:lnTo>
                    <a:pt x="183105" y="582119"/>
                  </a:lnTo>
                  <a:lnTo>
                    <a:pt x="175475" y="581050"/>
                  </a:lnTo>
                  <a:lnTo>
                    <a:pt x="175475" y="575512"/>
                  </a:lnTo>
                  <a:lnTo>
                    <a:pt x="167846" y="574443"/>
                  </a:lnTo>
                  <a:lnTo>
                    <a:pt x="167846" y="568906"/>
                  </a:lnTo>
                  <a:lnTo>
                    <a:pt x="160216" y="567837"/>
                  </a:lnTo>
                  <a:lnTo>
                    <a:pt x="160216" y="562299"/>
                  </a:lnTo>
                  <a:lnTo>
                    <a:pt x="152587" y="561230"/>
                  </a:lnTo>
                  <a:lnTo>
                    <a:pt x="152587" y="555693"/>
                  </a:lnTo>
                  <a:lnTo>
                    <a:pt x="144958" y="554624"/>
                  </a:lnTo>
                  <a:lnTo>
                    <a:pt x="144958" y="549086"/>
                  </a:lnTo>
                  <a:lnTo>
                    <a:pt x="137328" y="548017"/>
                  </a:lnTo>
                  <a:lnTo>
                    <a:pt x="137328" y="542479"/>
                  </a:lnTo>
                  <a:lnTo>
                    <a:pt x="129699" y="541410"/>
                  </a:lnTo>
                  <a:lnTo>
                    <a:pt x="129699" y="535873"/>
                  </a:lnTo>
                  <a:lnTo>
                    <a:pt x="122070" y="534804"/>
                  </a:lnTo>
                  <a:lnTo>
                    <a:pt x="122070" y="529266"/>
                  </a:lnTo>
                  <a:lnTo>
                    <a:pt x="114441" y="528197"/>
                  </a:lnTo>
                  <a:lnTo>
                    <a:pt x="114441" y="522660"/>
                  </a:lnTo>
                  <a:lnTo>
                    <a:pt x="106811" y="521591"/>
                  </a:lnTo>
                  <a:lnTo>
                    <a:pt x="106811" y="516053"/>
                  </a:lnTo>
                  <a:lnTo>
                    <a:pt x="99182" y="514984"/>
                  </a:lnTo>
                  <a:lnTo>
                    <a:pt x="99182" y="509447"/>
                  </a:lnTo>
                  <a:lnTo>
                    <a:pt x="91553" y="508378"/>
                  </a:lnTo>
                  <a:lnTo>
                    <a:pt x="91553" y="502840"/>
                  </a:lnTo>
                  <a:lnTo>
                    <a:pt x="83923" y="501771"/>
                  </a:lnTo>
                  <a:lnTo>
                    <a:pt x="83923" y="496233"/>
                  </a:lnTo>
                  <a:lnTo>
                    <a:pt x="76294" y="495164"/>
                  </a:lnTo>
                  <a:lnTo>
                    <a:pt x="76294" y="489627"/>
                  </a:lnTo>
                  <a:lnTo>
                    <a:pt x="68664" y="488558"/>
                  </a:lnTo>
                  <a:lnTo>
                    <a:pt x="68664" y="483020"/>
                  </a:lnTo>
                  <a:lnTo>
                    <a:pt x="61035" y="481951"/>
                  </a:lnTo>
                  <a:lnTo>
                    <a:pt x="61035" y="476414"/>
                  </a:lnTo>
                  <a:lnTo>
                    <a:pt x="53405" y="475345"/>
                  </a:lnTo>
                  <a:lnTo>
                    <a:pt x="53405" y="469807"/>
                  </a:lnTo>
                  <a:lnTo>
                    <a:pt x="45776" y="468738"/>
                  </a:lnTo>
                  <a:lnTo>
                    <a:pt x="45776" y="463199"/>
                  </a:lnTo>
                  <a:lnTo>
                    <a:pt x="38148" y="462131"/>
                  </a:lnTo>
                  <a:lnTo>
                    <a:pt x="38148" y="456594"/>
                  </a:lnTo>
                  <a:lnTo>
                    <a:pt x="30518" y="455525"/>
                  </a:lnTo>
                  <a:lnTo>
                    <a:pt x="30518" y="449987"/>
                  </a:lnTo>
                  <a:lnTo>
                    <a:pt x="22889" y="448918"/>
                  </a:lnTo>
                  <a:lnTo>
                    <a:pt x="22889" y="443381"/>
                  </a:lnTo>
                  <a:lnTo>
                    <a:pt x="15259" y="442312"/>
                  </a:lnTo>
                  <a:lnTo>
                    <a:pt x="15259" y="436774"/>
                  </a:lnTo>
                  <a:lnTo>
                    <a:pt x="7630" y="435705"/>
                  </a:lnTo>
                  <a:lnTo>
                    <a:pt x="7630" y="430168"/>
                  </a:lnTo>
                  <a:lnTo>
                    <a:pt x="0" y="429099"/>
                  </a:lnTo>
                  <a:lnTo>
                    <a:pt x="0" y="331785"/>
                  </a:lnTo>
                  <a:cubicBezTo>
                    <a:pt x="15300" y="335164"/>
                    <a:pt x="29836" y="337739"/>
                    <a:pt x="43606" y="339512"/>
                  </a:cubicBezTo>
                  <a:cubicBezTo>
                    <a:pt x="57378" y="341283"/>
                    <a:pt x="72219" y="342175"/>
                    <a:pt x="88133" y="342190"/>
                  </a:cubicBezTo>
                  <a:lnTo>
                    <a:pt x="134395" y="335655"/>
                  </a:lnTo>
                  <a:lnTo>
                    <a:pt x="134395" y="329175"/>
                  </a:lnTo>
                  <a:lnTo>
                    <a:pt x="126765" y="329175"/>
                  </a:lnTo>
                  <a:lnTo>
                    <a:pt x="126765" y="322568"/>
                  </a:lnTo>
                  <a:lnTo>
                    <a:pt x="119136" y="322568"/>
                  </a:lnTo>
                  <a:lnTo>
                    <a:pt x="119136" y="315962"/>
                  </a:lnTo>
                  <a:lnTo>
                    <a:pt x="111506" y="315962"/>
                  </a:lnTo>
                  <a:lnTo>
                    <a:pt x="111506" y="309355"/>
                  </a:lnTo>
                  <a:lnTo>
                    <a:pt x="103877" y="309355"/>
                  </a:lnTo>
                  <a:lnTo>
                    <a:pt x="103877" y="302749"/>
                  </a:lnTo>
                  <a:lnTo>
                    <a:pt x="96247" y="302749"/>
                  </a:lnTo>
                  <a:lnTo>
                    <a:pt x="96247" y="296142"/>
                  </a:lnTo>
                  <a:lnTo>
                    <a:pt x="88618" y="296142"/>
                  </a:lnTo>
                  <a:lnTo>
                    <a:pt x="88618" y="289535"/>
                  </a:lnTo>
                  <a:lnTo>
                    <a:pt x="80990" y="289535"/>
                  </a:lnTo>
                  <a:lnTo>
                    <a:pt x="80990" y="282929"/>
                  </a:lnTo>
                  <a:lnTo>
                    <a:pt x="73360" y="282929"/>
                  </a:lnTo>
                  <a:lnTo>
                    <a:pt x="73360" y="276322"/>
                  </a:lnTo>
                  <a:lnTo>
                    <a:pt x="65731" y="276322"/>
                  </a:lnTo>
                  <a:lnTo>
                    <a:pt x="65731" y="269716"/>
                  </a:lnTo>
                  <a:lnTo>
                    <a:pt x="58101" y="269716"/>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113" name="文本框 112">
              <a:extLst>
                <a:ext uri="{FF2B5EF4-FFF2-40B4-BE49-F238E27FC236}">
                  <a16:creationId xmlns:a16="http://schemas.microsoft.com/office/drawing/2014/main" id="{6DFE5FAB-8026-43E5-A7EC-87BE07AA758E}"/>
                </a:ext>
              </a:extLst>
            </p:cNvPr>
            <p:cNvSpPr txBox="1"/>
            <p:nvPr userDrawn="1"/>
          </p:nvSpPr>
          <p:spPr>
            <a:xfrm>
              <a:off x="9289851" y="-1668520"/>
              <a:ext cx="288880" cy="437076"/>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7" name="组合 6">
            <a:extLst>
              <a:ext uri="{FF2B5EF4-FFF2-40B4-BE49-F238E27FC236}">
                <a16:creationId xmlns:a16="http://schemas.microsoft.com/office/drawing/2014/main" id="{163DB1B6-2CC8-4E33-A7A5-3ECA6A8986A3}"/>
              </a:ext>
            </a:extLst>
          </p:cNvPr>
          <p:cNvGrpSpPr>
            <a:grpSpLocks/>
          </p:cNvGrpSpPr>
          <p:nvPr userDrawn="1"/>
        </p:nvGrpSpPr>
        <p:grpSpPr>
          <a:xfrm>
            <a:off x="8264809" y="4444782"/>
            <a:ext cx="797729" cy="797730"/>
            <a:chOff x="9046571" y="-147779"/>
            <a:chExt cx="797728" cy="797729"/>
          </a:xfrm>
        </p:grpSpPr>
        <p:sp>
          <p:nvSpPr>
            <p:cNvPr id="114" name="椭圆 113">
              <a:extLst>
                <a:ext uri="{FF2B5EF4-FFF2-40B4-BE49-F238E27FC236}">
                  <a16:creationId xmlns:a16="http://schemas.microsoft.com/office/drawing/2014/main" id="{310D8179-C2CA-4F59-B6FD-0303C80278B9}"/>
                </a:ext>
              </a:extLst>
            </p:cNvPr>
            <p:cNvSpPr/>
            <p:nvPr userDrawn="1"/>
          </p:nvSpPr>
          <p:spPr>
            <a:xfrm>
              <a:off x="9046571" y="-147779"/>
              <a:ext cx="797728" cy="797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116" name="文本框 115">
              <a:extLst>
                <a:ext uri="{FF2B5EF4-FFF2-40B4-BE49-F238E27FC236}">
                  <a16:creationId xmlns:a16="http://schemas.microsoft.com/office/drawing/2014/main" id="{D2C3EB6E-B488-46CC-BA75-1C9C64645F82}"/>
                </a:ext>
              </a:extLst>
            </p:cNvPr>
            <p:cNvSpPr txBox="1"/>
            <p:nvPr userDrawn="1"/>
          </p:nvSpPr>
          <p:spPr>
            <a:xfrm>
              <a:off x="9241414" y="26454"/>
              <a:ext cx="596220" cy="613249"/>
            </a:xfrm>
            <a:custGeom>
              <a:avLst/>
              <a:gdLst>
                <a:gd name="connsiteX0" fmla="*/ 261345 w 596220"/>
                <a:gd name="connsiteY0" fmla="*/ 0 h 613249"/>
                <a:gd name="connsiteX1" fmla="*/ 261345 w 596220"/>
                <a:gd name="connsiteY1" fmla="*/ 7171 h 613249"/>
                <a:gd name="connsiteX2" fmla="*/ 268975 w 596220"/>
                <a:gd name="connsiteY2" fmla="*/ 6606 h 613249"/>
                <a:gd name="connsiteX3" fmla="*/ 268975 w 596220"/>
                <a:gd name="connsiteY3" fmla="*/ 13778 h 613249"/>
                <a:gd name="connsiteX4" fmla="*/ 276604 w 596220"/>
                <a:gd name="connsiteY4" fmla="*/ 13213 h 613249"/>
                <a:gd name="connsiteX5" fmla="*/ 276604 w 596220"/>
                <a:gd name="connsiteY5" fmla="*/ 20384 h 613249"/>
                <a:gd name="connsiteX6" fmla="*/ 284234 w 596220"/>
                <a:gd name="connsiteY6" fmla="*/ 19819 h 613249"/>
                <a:gd name="connsiteX7" fmla="*/ 284234 w 596220"/>
                <a:gd name="connsiteY7" fmla="*/ 26991 h 613249"/>
                <a:gd name="connsiteX8" fmla="*/ 291863 w 596220"/>
                <a:gd name="connsiteY8" fmla="*/ 26426 h 613249"/>
                <a:gd name="connsiteX9" fmla="*/ 291863 w 596220"/>
                <a:gd name="connsiteY9" fmla="*/ 33597 h 613249"/>
                <a:gd name="connsiteX10" fmla="*/ 299492 w 596220"/>
                <a:gd name="connsiteY10" fmla="*/ 33032 h 613249"/>
                <a:gd name="connsiteX11" fmla="*/ 299492 w 596220"/>
                <a:gd name="connsiteY11" fmla="*/ 40204 h 613249"/>
                <a:gd name="connsiteX12" fmla="*/ 307120 w 596220"/>
                <a:gd name="connsiteY12" fmla="*/ 39639 h 613249"/>
                <a:gd name="connsiteX13" fmla="*/ 307120 w 596220"/>
                <a:gd name="connsiteY13" fmla="*/ 46811 h 613249"/>
                <a:gd name="connsiteX14" fmla="*/ 314749 w 596220"/>
                <a:gd name="connsiteY14" fmla="*/ 46246 h 613249"/>
                <a:gd name="connsiteX15" fmla="*/ 314749 w 596220"/>
                <a:gd name="connsiteY15" fmla="*/ 53417 h 613249"/>
                <a:gd name="connsiteX16" fmla="*/ 322379 w 596220"/>
                <a:gd name="connsiteY16" fmla="*/ 52852 h 613249"/>
                <a:gd name="connsiteX17" fmla="*/ 322379 w 596220"/>
                <a:gd name="connsiteY17" fmla="*/ 60024 h 613249"/>
                <a:gd name="connsiteX18" fmla="*/ 330008 w 596220"/>
                <a:gd name="connsiteY18" fmla="*/ 59459 h 613249"/>
                <a:gd name="connsiteX19" fmla="*/ 330008 w 596220"/>
                <a:gd name="connsiteY19" fmla="*/ 66630 h 613249"/>
                <a:gd name="connsiteX20" fmla="*/ 337638 w 596220"/>
                <a:gd name="connsiteY20" fmla="*/ 66065 h 613249"/>
                <a:gd name="connsiteX21" fmla="*/ 337638 w 596220"/>
                <a:gd name="connsiteY21" fmla="*/ 73237 h 613249"/>
                <a:gd name="connsiteX22" fmla="*/ 345267 w 596220"/>
                <a:gd name="connsiteY22" fmla="*/ 72672 h 613249"/>
                <a:gd name="connsiteX23" fmla="*/ 345267 w 596220"/>
                <a:gd name="connsiteY23" fmla="*/ 79844 h 613249"/>
                <a:gd name="connsiteX24" fmla="*/ 352897 w 596220"/>
                <a:gd name="connsiteY24" fmla="*/ 79279 h 613249"/>
                <a:gd name="connsiteX25" fmla="*/ 352897 w 596220"/>
                <a:gd name="connsiteY25" fmla="*/ 86450 h 613249"/>
                <a:gd name="connsiteX26" fmla="*/ 360526 w 596220"/>
                <a:gd name="connsiteY26" fmla="*/ 85885 h 613249"/>
                <a:gd name="connsiteX27" fmla="*/ 360526 w 596220"/>
                <a:gd name="connsiteY27" fmla="*/ 93347 h 613249"/>
                <a:gd name="connsiteX28" fmla="*/ 368155 w 596220"/>
                <a:gd name="connsiteY28" fmla="*/ 92492 h 613249"/>
                <a:gd name="connsiteX29" fmla="*/ 368155 w 596220"/>
                <a:gd name="connsiteY29" fmla="*/ 99953 h 613249"/>
                <a:gd name="connsiteX30" fmla="*/ 375784 w 596220"/>
                <a:gd name="connsiteY30" fmla="*/ 99098 h 613249"/>
                <a:gd name="connsiteX31" fmla="*/ 375784 w 596220"/>
                <a:gd name="connsiteY31" fmla="*/ 106560 h 613249"/>
                <a:gd name="connsiteX32" fmla="*/ 383413 w 596220"/>
                <a:gd name="connsiteY32" fmla="*/ 105705 h 613249"/>
                <a:gd name="connsiteX33" fmla="*/ 383413 w 596220"/>
                <a:gd name="connsiteY33" fmla="*/ 113167 h 613249"/>
                <a:gd name="connsiteX34" fmla="*/ 391043 w 596220"/>
                <a:gd name="connsiteY34" fmla="*/ 112312 h 613249"/>
                <a:gd name="connsiteX35" fmla="*/ 391043 w 596220"/>
                <a:gd name="connsiteY35" fmla="*/ 119773 h 613249"/>
                <a:gd name="connsiteX36" fmla="*/ 398672 w 596220"/>
                <a:gd name="connsiteY36" fmla="*/ 118918 h 613249"/>
                <a:gd name="connsiteX37" fmla="*/ 398672 w 596220"/>
                <a:gd name="connsiteY37" fmla="*/ 126380 h 613249"/>
                <a:gd name="connsiteX38" fmla="*/ 406302 w 596220"/>
                <a:gd name="connsiteY38" fmla="*/ 125525 h 613249"/>
                <a:gd name="connsiteX39" fmla="*/ 406302 w 596220"/>
                <a:gd name="connsiteY39" fmla="*/ 132696 h 613249"/>
                <a:gd name="connsiteX40" fmla="*/ 413931 w 596220"/>
                <a:gd name="connsiteY40" fmla="*/ 132131 h 613249"/>
                <a:gd name="connsiteX41" fmla="*/ 413931 w 596220"/>
                <a:gd name="connsiteY41" fmla="*/ 139303 h 613249"/>
                <a:gd name="connsiteX42" fmla="*/ 421561 w 596220"/>
                <a:gd name="connsiteY42" fmla="*/ 138738 h 613249"/>
                <a:gd name="connsiteX43" fmla="*/ 421561 w 596220"/>
                <a:gd name="connsiteY43" fmla="*/ 145909 h 613249"/>
                <a:gd name="connsiteX44" fmla="*/ 429190 w 596220"/>
                <a:gd name="connsiteY44" fmla="*/ 145344 h 613249"/>
                <a:gd name="connsiteX45" fmla="*/ 429190 w 596220"/>
                <a:gd name="connsiteY45" fmla="*/ 152516 h 613249"/>
                <a:gd name="connsiteX46" fmla="*/ 436819 w 596220"/>
                <a:gd name="connsiteY46" fmla="*/ 151951 h 613249"/>
                <a:gd name="connsiteX47" fmla="*/ 436819 w 596220"/>
                <a:gd name="connsiteY47" fmla="*/ 159123 h 613249"/>
                <a:gd name="connsiteX48" fmla="*/ 444448 w 596220"/>
                <a:gd name="connsiteY48" fmla="*/ 158558 h 613249"/>
                <a:gd name="connsiteX49" fmla="*/ 444448 w 596220"/>
                <a:gd name="connsiteY49" fmla="*/ 165729 h 613249"/>
                <a:gd name="connsiteX50" fmla="*/ 452077 w 596220"/>
                <a:gd name="connsiteY50" fmla="*/ 165164 h 613249"/>
                <a:gd name="connsiteX51" fmla="*/ 452077 w 596220"/>
                <a:gd name="connsiteY51" fmla="*/ 172336 h 613249"/>
                <a:gd name="connsiteX52" fmla="*/ 459707 w 596220"/>
                <a:gd name="connsiteY52" fmla="*/ 171771 h 613249"/>
                <a:gd name="connsiteX53" fmla="*/ 459707 w 596220"/>
                <a:gd name="connsiteY53" fmla="*/ 178942 h 613249"/>
                <a:gd name="connsiteX54" fmla="*/ 467336 w 596220"/>
                <a:gd name="connsiteY54" fmla="*/ 178377 h 613249"/>
                <a:gd name="connsiteX55" fmla="*/ 467336 w 596220"/>
                <a:gd name="connsiteY55" fmla="*/ 185839 h 613249"/>
                <a:gd name="connsiteX56" fmla="*/ 474966 w 596220"/>
                <a:gd name="connsiteY56" fmla="*/ 184984 h 613249"/>
                <a:gd name="connsiteX57" fmla="*/ 474966 w 596220"/>
                <a:gd name="connsiteY57" fmla="*/ 192446 h 613249"/>
                <a:gd name="connsiteX58" fmla="*/ 482595 w 596220"/>
                <a:gd name="connsiteY58" fmla="*/ 191591 h 613249"/>
                <a:gd name="connsiteX59" fmla="*/ 482595 w 596220"/>
                <a:gd name="connsiteY59" fmla="*/ 199052 h 613249"/>
                <a:gd name="connsiteX60" fmla="*/ 490225 w 596220"/>
                <a:gd name="connsiteY60" fmla="*/ 198197 h 613249"/>
                <a:gd name="connsiteX61" fmla="*/ 490225 w 596220"/>
                <a:gd name="connsiteY61" fmla="*/ 205659 h 613249"/>
                <a:gd name="connsiteX62" fmla="*/ 497854 w 596220"/>
                <a:gd name="connsiteY62" fmla="*/ 204804 h 613249"/>
                <a:gd name="connsiteX63" fmla="*/ 497854 w 596220"/>
                <a:gd name="connsiteY63" fmla="*/ 212265 h 613249"/>
                <a:gd name="connsiteX64" fmla="*/ 505483 w 596220"/>
                <a:gd name="connsiteY64" fmla="*/ 211410 h 613249"/>
                <a:gd name="connsiteX65" fmla="*/ 505483 w 596220"/>
                <a:gd name="connsiteY65" fmla="*/ 218872 h 613249"/>
                <a:gd name="connsiteX66" fmla="*/ 513112 w 596220"/>
                <a:gd name="connsiteY66" fmla="*/ 218017 h 613249"/>
                <a:gd name="connsiteX67" fmla="*/ 513112 w 596220"/>
                <a:gd name="connsiteY67" fmla="*/ 225478 h 613249"/>
                <a:gd name="connsiteX68" fmla="*/ 520741 w 596220"/>
                <a:gd name="connsiteY68" fmla="*/ 224623 h 613249"/>
                <a:gd name="connsiteX69" fmla="*/ 520741 w 596220"/>
                <a:gd name="connsiteY69" fmla="*/ 231795 h 613249"/>
                <a:gd name="connsiteX70" fmla="*/ 528371 w 596220"/>
                <a:gd name="connsiteY70" fmla="*/ 231230 h 613249"/>
                <a:gd name="connsiteX71" fmla="*/ 528371 w 596220"/>
                <a:gd name="connsiteY71" fmla="*/ 238402 h 613249"/>
                <a:gd name="connsiteX72" fmla="*/ 536000 w 596220"/>
                <a:gd name="connsiteY72" fmla="*/ 237837 h 613249"/>
                <a:gd name="connsiteX73" fmla="*/ 536000 w 596220"/>
                <a:gd name="connsiteY73" fmla="*/ 245008 h 613249"/>
                <a:gd name="connsiteX74" fmla="*/ 543630 w 596220"/>
                <a:gd name="connsiteY74" fmla="*/ 244443 h 613249"/>
                <a:gd name="connsiteX75" fmla="*/ 543630 w 596220"/>
                <a:gd name="connsiteY75" fmla="*/ 251615 h 613249"/>
                <a:gd name="connsiteX76" fmla="*/ 551259 w 596220"/>
                <a:gd name="connsiteY76" fmla="*/ 251050 h 613249"/>
                <a:gd name="connsiteX77" fmla="*/ 551259 w 596220"/>
                <a:gd name="connsiteY77" fmla="*/ 258221 h 613249"/>
                <a:gd name="connsiteX78" fmla="*/ 558888 w 596220"/>
                <a:gd name="connsiteY78" fmla="*/ 257656 h 613249"/>
                <a:gd name="connsiteX79" fmla="*/ 558888 w 596220"/>
                <a:gd name="connsiteY79" fmla="*/ 264828 h 613249"/>
                <a:gd name="connsiteX80" fmla="*/ 566518 w 596220"/>
                <a:gd name="connsiteY80" fmla="*/ 264263 h 613249"/>
                <a:gd name="connsiteX81" fmla="*/ 566518 w 596220"/>
                <a:gd name="connsiteY81" fmla="*/ 271435 h 613249"/>
                <a:gd name="connsiteX82" fmla="*/ 574147 w 596220"/>
                <a:gd name="connsiteY82" fmla="*/ 270870 h 613249"/>
                <a:gd name="connsiteX83" fmla="*/ 574147 w 596220"/>
                <a:gd name="connsiteY83" fmla="*/ 278041 h 613249"/>
                <a:gd name="connsiteX84" fmla="*/ 581776 w 596220"/>
                <a:gd name="connsiteY84" fmla="*/ 277476 h 613249"/>
                <a:gd name="connsiteX85" fmla="*/ 581776 w 596220"/>
                <a:gd name="connsiteY85" fmla="*/ 284648 h 613249"/>
                <a:gd name="connsiteX86" fmla="*/ 589405 w 596220"/>
                <a:gd name="connsiteY86" fmla="*/ 284083 h 613249"/>
                <a:gd name="connsiteX87" fmla="*/ 589405 w 596220"/>
                <a:gd name="connsiteY87" fmla="*/ 291254 h 613249"/>
                <a:gd name="connsiteX88" fmla="*/ 596220 w 596220"/>
                <a:gd name="connsiteY88" fmla="*/ 290749 h 613249"/>
                <a:gd name="connsiteX89" fmla="*/ 594782 w 596220"/>
                <a:gd name="connsiteY89" fmla="*/ 305017 h 613249"/>
                <a:gd name="connsiteX90" fmla="*/ 359277 w 596220"/>
                <a:gd name="connsiteY90" fmla="*/ 592152 h 613249"/>
                <a:gd name="connsiteX91" fmla="*/ 291316 w 596220"/>
                <a:gd name="connsiteY91" fmla="*/ 613249 h 613249"/>
                <a:gd name="connsiteX92" fmla="*/ 288338 w 596220"/>
                <a:gd name="connsiteY92" fmla="*/ 609563 h 613249"/>
                <a:gd name="connsiteX93" fmla="*/ 283720 w 596220"/>
                <a:gd name="connsiteY93" fmla="*/ 606683 h 613249"/>
                <a:gd name="connsiteX94" fmla="*/ 280707 w 596220"/>
                <a:gd name="connsiteY94" fmla="*/ 602955 h 613249"/>
                <a:gd name="connsiteX95" fmla="*/ 276091 w 596220"/>
                <a:gd name="connsiteY95" fmla="*/ 600076 h 613249"/>
                <a:gd name="connsiteX96" fmla="*/ 273081 w 596220"/>
                <a:gd name="connsiteY96" fmla="*/ 596351 h 613249"/>
                <a:gd name="connsiteX97" fmla="*/ 268461 w 596220"/>
                <a:gd name="connsiteY97" fmla="*/ 593470 h 613249"/>
                <a:gd name="connsiteX98" fmla="*/ 265448 w 596220"/>
                <a:gd name="connsiteY98" fmla="*/ 589742 h 613249"/>
                <a:gd name="connsiteX99" fmla="*/ 260832 w 596220"/>
                <a:gd name="connsiteY99" fmla="*/ 586863 h 613249"/>
                <a:gd name="connsiteX100" fmla="*/ 257820 w 596220"/>
                <a:gd name="connsiteY100" fmla="*/ 583136 h 613249"/>
                <a:gd name="connsiteX101" fmla="*/ 253202 w 596220"/>
                <a:gd name="connsiteY101" fmla="*/ 580256 h 613249"/>
                <a:gd name="connsiteX102" fmla="*/ 250191 w 596220"/>
                <a:gd name="connsiteY102" fmla="*/ 576530 h 613249"/>
                <a:gd name="connsiteX103" fmla="*/ 245573 w 596220"/>
                <a:gd name="connsiteY103" fmla="*/ 573650 h 613249"/>
                <a:gd name="connsiteX104" fmla="*/ 242561 w 596220"/>
                <a:gd name="connsiteY104" fmla="*/ 569923 h 613249"/>
                <a:gd name="connsiteX105" fmla="*/ 237943 w 596220"/>
                <a:gd name="connsiteY105" fmla="*/ 567043 h 613249"/>
                <a:gd name="connsiteX106" fmla="*/ 234932 w 596220"/>
                <a:gd name="connsiteY106" fmla="*/ 563317 h 613249"/>
                <a:gd name="connsiteX107" fmla="*/ 230314 w 596220"/>
                <a:gd name="connsiteY107" fmla="*/ 560437 h 613249"/>
                <a:gd name="connsiteX108" fmla="*/ 227301 w 596220"/>
                <a:gd name="connsiteY108" fmla="*/ 556709 h 613249"/>
                <a:gd name="connsiteX109" fmla="*/ 222685 w 596220"/>
                <a:gd name="connsiteY109" fmla="*/ 553830 h 613249"/>
                <a:gd name="connsiteX110" fmla="*/ 219672 w 596220"/>
                <a:gd name="connsiteY110" fmla="*/ 550102 h 613249"/>
                <a:gd name="connsiteX111" fmla="*/ 215056 w 596220"/>
                <a:gd name="connsiteY111" fmla="*/ 547223 h 613249"/>
                <a:gd name="connsiteX112" fmla="*/ 212045 w 596220"/>
                <a:gd name="connsiteY112" fmla="*/ 543497 h 613249"/>
                <a:gd name="connsiteX113" fmla="*/ 207427 w 596220"/>
                <a:gd name="connsiteY113" fmla="*/ 540617 h 613249"/>
                <a:gd name="connsiteX114" fmla="*/ 204415 w 596220"/>
                <a:gd name="connsiteY114" fmla="*/ 536890 h 613249"/>
                <a:gd name="connsiteX115" fmla="*/ 199797 w 596220"/>
                <a:gd name="connsiteY115" fmla="*/ 534010 h 613249"/>
                <a:gd name="connsiteX116" fmla="*/ 196786 w 596220"/>
                <a:gd name="connsiteY116" fmla="*/ 530284 h 613249"/>
                <a:gd name="connsiteX117" fmla="*/ 192168 w 596220"/>
                <a:gd name="connsiteY117" fmla="*/ 527404 h 613249"/>
                <a:gd name="connsiteX118" fmla="*/ 189156 w 596220"/>
                <a:gd name="connsiteY118" fmla="*/ 523677 h 613249"/>
                <a:gd name="connsiteX119" fmla="*/ 184538 w 596220"/>
                <a:gd name="connsiteY119" fmla="*/ 520797 h 613249"/>
                <a:gd name="connsiteX120" fmla="*/ 181527 w 596220"/>
                <a:gd name="connsiteY120" fmla="*/ 517071 h 613249"/>
                <a:gd name="connsiteX121" fmla="*/ 176909 w 596220"/>
                <a:gd name="connsiteY121" fmla="*/ 514191 h 613249"/>
                <a:gd name="connsiteX122" fmla="*/ 173897 w 596220"/>
                <a:gd name="connsiteY122" fmla="*/ 510464 h 613249"/>
                <a:gd name="connsiteX123" fmla="*/ 169279 w 596220"/>
                <a:gd name="connsiteY123" fmla="*/ 507584 h 613249"/>
                <a:gd name="connsiteX124" fmla="*/ 166266 w 596220"/>
                <a:gd name="connsiteY124" fmla="*/ 503856 h 613249"/>
                <a:gd name="connsiteX125" fmla="*/ 161650 w 596220"/>
                <a:gd name="connsiteY125" fmla="*/ 500977 h 613249"/>
                <a:gd name="connsiteX126" fmla="*/ 158639 w 596220"/>
                <a:gd name="connsiteY126" fmla="*/ 497251 h 613249"/>
                <a:gd name="connsiteX127" fmla="*/ 154021 w 596220"/>
                <a:gd name="connsiteY127" fmla="*/ 494371 h 613249"/>
                <a:gd name="connsiteX128" fmla="*/ 151008 w 596220"/>
                <a:gd name="connsiteY128" fmla="*/ 490643 h 613249"/>
                <a:gd name="connsiteX129" fmla="*/ 146392 w 596220"/>
                <a:gd name="connsiteY129" fmla="*/ 487764 h 613249"/>
                <a:gd name="connsiteX130" fmla="*/ 143381 w 596220"/>
                <a:gd name="connsiteY130" fmla="*/ 484038 h 613249"/>
                <a:gd name="connsiteX131" fmla="*/ 138763 w 596220"/>
                <a:gd name="connsiteY131" fmla="*/ 481158 h 613249"/>
                <a:gd name="connsiteX132" fmla="*/ 135751 w 596220"/>
                <a:gd name="connsiteY132" fmla="*/ 477431 h 613249"/>
                <a:gd name="connsiteX133" fmla="*/ 131133 w 596220"/>
                <a:gd name="connsiteY133" fmla="*/ 474551 h 613249"/>
                <a:gd name="connsiteX134" fmla="*/ 128120 w 596220"/>
                <a:gd name="connsiteY134" fmla="*/ 470823 h 613249"/>
                <a:gd name="connsiteX135" fmla="*/ 123504 w 596220"/>
                <a:gd name="connsiteY135" fmla="*/ 467944 h 613249"/>
                <a:gd name="connsiteX136" fmla="*/ 120494 w 596220"/>
                <a:gd name="connsiteY136" fmla="*/ 464219 h 613249"/>
                <a:gd name="connsiteX137" fmla="*/ 115874 w 596220"/>
                <a:gd name="connsiteY137" fmla="*/ 461338 h 613249"/>
                <a:gd name="connsiteX138" fmla="*/ 112861 w 596220"/>
                <a:gd name="connsiteY138" fmla="*/ 457610 h 613249"/>
                <a:gd name="connsiteX139" fmla="*/ 108245 w 596220"/>
                <a:gd name="connsiteY139" fmla="*/ 454731 h 613249"/>
                <a:gd name="connsiteX140" fmla="*/ 105235 w 596220"/>
                <a:gd name="connsiteY140" fmla="*/ 451006 h 613249"/>
                <a:gd name="connsiteX141" fmla="*/ 100615 w 596220"/>
                <a:gd name="connsiteY141" fmla="*/ 448125 h 613249"/>
                <a:gd name="connsiteX142" fmla="*/ 97602 w 596220"/>
                <a:gd name="connsiteY142" fmla="*/ 444397 h 613249"/>
                <a:gd name="connsiteX143" fmla="*/ 92986 w 596220"/>
                <a:gd name="connsiteY143" fmla="*/ 441518 h 613249"/>
                <a:gd name="connsiteX144" fmla="*/ 89973 w 596220"/>
                <a:gd name="connsiteY144" fmla="*/ 437790 h 613249"/>
                <a:gd name="connsiteX145" fmla="*/ 85357 w 596220"/>
                <a:gd name="connsiteY145" fmla="*/ 434911 h 613249"/>
                <a:gd name="connsiteX146" fmla="*/ 82346 w 596220"/>
                <a:gd name="connsiteY146" fmla="*/ 431185 h 613249"/>
                <a:gd name="connsiteX147" fmla="*/ 77728 w 596220"/>
                <a:gd name="connsiteY147" fmla="*/ 428305 h 613249"/>
                <a:gd name="connsiteX148" fmla="*/ 74715 w 596220"/>
                <a:gd name="connsiteY148" fmla="*/ 424577 h 613249"/>
                <a:gd name="connsiteX149" fmla="*/ 70099 w 596220"/>
                <a:gd name="connsiteY149" fmla="*/ 421698 h 613249"/>
                <a:gd name="connsiteX150" fmla="*/ 67089 w 596220"/>
                <a:gd name="connsiteY150" fmla="*/ 417973 h 613249"/>
                <a:gd name="connsiteX151" fmla="*/ 62469 w 596220"/>
                <a:gd name="connsiteY151" fmla="*/ 415092 h 613249"/>
                <a:gd name="connsiteX152" fmla="*/ 59456 w 596220"/>
                <a:gd name="connsiteY152" fmla="*/ 411364 h 613249"/>
                <a:gd name="connsiteX153" fmla="*/ 54840 w 596220"/>
                <a:gd name="connsiteY153" fmla="*/ 408485 h 613249"/>
                <a:gd name="connsiteX154" fmla="*/ 51830 w 596220"/>
                <a:gd name="connsiteY154" fmla="*/ 404760 h 613249"/>
                <a:gd name="connsiteX155" fmla="*/ 47210 w 596220"/>
                <a:gd name="connsiteY155" fmla="*/ 401879 h 613249"/>
                <a:gd name="connsiteX156" fmla="*/ 21950 w 596220"/>
                <a:gd name="connsiteY156" fmla="*/ 370623 h 613249"/>
                <a:gd name="connsiteX157" fmla="*/ 8 w 596220"/>
                <a:gd name="connsiteY157" fmla="*/ 269908 h 613249"/>
                <a:gd name="connsiteX158" fmla="*/ 62512 w 596220"/>
                <a:gd name="connsiteY158" fmla="*/ 70460 h 613249"/>
                <a:gd name="connsiteX159" fmla="*/ 261345 w 596220"/>
                <a:gd name="connsiteY159" fmla="*/ 0 h 6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596220" h="613249">
                  <a:moveTo>
                    <a:pt x="261345" y="0"/>
                  </a:moveTo>
                  <a:lnTo>
                    <a:pt x="261345" y="7171"/>
                  </a:lnTo>
                  <a:lnTo>
                    <a:pt x="268975" y="6606"/>
                  </a:lnTo>
                  <a:lnTo>
                    <a:pt x="268975" y="13778"/>
                  </a:lnTo>
                  <a:lnTo>
                    <a:pt x="276604" y="13213"/>
                  </a:lnTo>
                  <a:lnTo>
                    <a:pt x="276604" y="20384"/>
                  </a:lnTo>
                  <a:lnTo>
                    <a:pt x="284234" y="19819"/>
                  </a:lnTo>
                  <a:lnTo>
                    <a:pt x="284234" y="26991"/>
                  </a:lnTo>
                  <a:lnTo>
                    <a:pt x="291863" y="26426"/>
                  </a:lnTo>
                  <a:lnTo>
                    <a:pt x="291863" y="33597"/>
                  </a:lnTo>
                  <a:lnTo>
                    <a:pt x="299492" y="33032"/>
                  </a:lnTo>
                  <a:lnTo>
                    <a:pt x="299492" y="40204"/>
                  </a:lnTo>
                  <a:lnTo>
                    <a:pt x="307120" y="39639"/>
                  </a:lnTo>
                  <a:lnTo>
                    <a:pt x="307120" y="46811"/>
                  </a:lnTo>
                  <a:lnTo>
                    <a:pt x="314749" y="46246"/>
                  </a:lnTo>
                  <a:lnTo>
                    <a:pt x="314749" y="53417"/>
                  </a:lnTo>
                  <a:lnTo>
                    <a:pt x="322379" y="52852"/>
                  </a:lnTo>
                  <a:lnTo>
                    <a:pt x="322379" y="60024"/>
                  </a:lnTo>
                  <a:lnTo>
                    <a:pt x="330008" y="59459"/>
                  </a:lnTo>
                  <a:lnTo>
                    <a:pt x="330008" y="66630"/>
                  </a:lnTo>
                  <a:lnTo>
                    <a:pt x="337638" y="66065"/>
                  </a:lnTo>
                  <a:lnTo>
                    <a:pt x="337638" y="73237"/>
                  </a:lnTo>
                  <a:lnTo>
                    <a:pt x="345267" y="72672"/>
                  </a:lnTo>
                  <a:lnTo>
                    <a:pt x="345267" y="79844"/>
                  </a:lnTo>
                  <a:lnTo>
                    <a:pt x="352897" y="79279"/>
                  </a:lnTo>
                  <a:lnTo>
                    <a:pt x="352897" y="86450"/>
                  </a:lnTo>
                  <a:lnTo>
                    <a:pt x="360526" y="85885"/>
                  </a:lnTo>
                  <a:lnTo>
                    <a:pt x="360526" y="93347"/>
                  </a:lnTo>
                  <a:lnTo>
                    <a:pt x="368155" y="92492"/>
                  </a:lnTo>
                  <a:lnTo>
                    <a:pt x="368155" y="99953"/>
                  </a:lnTo>
                  <a:lnTo>
                    <a:pt x="375784" y="99098"/>
                  </a:lnTo>
                  <a:lnTo>
                    <a:pt x="375784" y="106560"/>
                  </a:lnTo>
                  <a:lnTo>
                    <a:pt x="383413" y="105705"/>
                  </a:lnTo>
                  <a:lnTo>
                    <a:pt x="383413" y="113167"/>
                  </a:lnTo>
                  <a:lnTo>
                    <a:pt x="391043" y="112312"/>
                  </a:lnTo>
                  <a:lnTo>
                    <a:pt x="391043" y="119773"/>
                  </a:lnTo>
                  <a:lnTo>
                    <a:pt x="398672" y="118918"/>
                  </a:lnTo>
                  <a:lnTo>
                    <a:pt x="398672" y="126380"/>
                  </a:lnTo>
                  <a:lnTo>
                    <a:pt x="406302" y="125525"/>
                  </a:lnTo>
                  <a:lnTo>
                    <a:pt x="406302" y="132696"/>
                  </a:lnTo>
                  <a:lnTo>
                    <a:pt x="413931" y="132131"/>
                  </a:lnTo>
                  <a:lnTo>
                    <a:pt x="413931" y="139303"/>
                  </a:lnTo>
                  <a:lnTo>
                    <a:pt x="421561" y="138738"/>
                  </a:lnTo>
                  <a:lnTo>
                    <a:pt x="421561" y="145909"/>
                  </a:lnTo>
                  <a:lnTo>
                    <a:pt x="429190" y="145344"/>
                  </a:lnTo>
                  <a:lnTo>
                    <a:pt x="429190" y="152516"/>
                  </a:lnTo>
                  <a:lnTo>
                    <a:pt x="436819" y="151951"/>
                  </a:lnTo>
                  <a:lnTo>
                    <a:pt x="436819" y="159123"/>
                  </a:lnTo>
                  <a:lnTo>
                    <a:pt x="444448" y="158558"/>
                  </a:lnTo>
                  <a:lnTo>
                    <a:pt x="444448" y="165729"/>
                  </a:lnTo>
                  <a:lnTo>
                    <a:pt x="452077" y="165164"/>
                  </a:lnTo>
                  <a:lnTo>
                    <a:pt x="452077" y="172336"/>
                  </a:lnTo>
                  <a:lnTo>
                    <a:pt x="459707" y="171771"/>
                  </a:lnTo>
                  <a:lnTo>
                    <a:pt x="459707" y="178942"/>
                  </a:lnTo>
                  <a:lnTo>
                    <a:pt x="467336" y="178377"/>
                  </a:lnTo>
                  <a:lnTo>
                    <a:pt x="467336" y="185839"/>
                  </a:lnTo>
                  <a:lnTo>
                    <a:pt x="474966" y="184984"/>
                  </a:lnTo>
                  <a:lnTo>
                    <a:pt x="474966" y="192446"/>
                  </a:lnTo>
                  <a:lnTo>
                    <a:pt x="482595" y="191591"/>
                  </a:lnTo>
                  <a:lnTo>
                    <a:pt x="482595" y="199052"/>
                  </a:lnTo>
                  <a:lnTo>
                    <a:pt x="490225" y="198197"/>
                  </a:lnTo>
                  <a:lnTo>
                    <a:pt x="490225" y="205659"/>
                  </a:lnTo>
                  <a:lnTo>
                    <a:pt x="497854" y="204804"/>
                  </a:lnTo>
                  <a:lnTo>
                    <a:pt x="497854" y="212265"/>
                  </a:lnTo>
                  <a:lnTo>
                    <a:pt x="505483" y="211410"/>
                  </a:lnTo>
                  <a:lnTo>
                    <a:pt x="505483" y="218872"/>
                  </a:lnTo>
                  <a:lnTo>
                    <a:pt x="513112" y="218017"/>
                  </a:lnTo>
                  <a:lnTo>
                    <a:pt x="513112" y="225478"/>
                  </a:lnTo>
                  <a:lnTo>
                    <a:pt x="520741" y="224623"/>
                  </a:lnTo>
                  <a:lnTo>
                    <a:pt x="520741" y="231795"/>
                  </a:lnTo>
                  <a:lnTo>
                    <a:pt x="528371" y="231230"/>
                  </a:lnTo>
                  <a:lnTo>
                    <a:pt x="528371" y="238402"/>
                  </a:lnTo>
                  <a:lnTo>
                    <a:pt x="536000" y="237837"/>
                  </a:lnTo>
                  <a:lnTo>
                    <a:pt x="536000" y="245008"/>
                  </a:lnTo>
                  <a:lnTo>
                    <a:pt x="543630" y="244443"/>
                  </a:lnTo>
                  <a:lnTo>
                    <a:pt x="543630" y="251615"/>
                  </a:lnTo>
                  <a:lnTo>
                    <a:pt x="551259" y="251050"/>
                  </a:lnTo>
                  <a:lnTo>
                    <a:pt x="551259" y="258221"/>
                  </a:lnTo>
                  <a:lnTo>
                    <a:pt x="558888" y="257656"/>
                  </a:lnTo>
                  <a:lnTo>
                    <a:pt x="558888" y="264828"/>
                  </a:lnTo>
                  <a:lnTo>
                    <a:pt x="566518" y="264263"/>
                  </a:lnTo>
                  <a:lnTo>
                    <a:pt x="566518" y="271435"/>
                  </a:lnTo>
                  <a:lnTo>
                    <a:pt x="574147" y="270870"/>
                  </a:lnTo>
                  <a:lnTo>
                    <a:pt x="574147" y="278041"/>
                  </a:lnTo>
                  <a:lnTo>
                    <a:pt x="581776" y="277476"/>
                  </a:lnTo>
                  <a:lnTo>
                    <a:pt x="581776" y="284648"/>
                  </a:lnTo>
                  <a:lnTo>
                    <a:pt x="589405" y="284083"/>
                  </a:lnTo>
                  <a:lnTo>
                    <a:pt x="589405" y="291254"/>
                  </a:lnTo>
                  <a:lnTo>
                    <a:pt x="596220" y="290749"/>
                  </a:lnTo>
                  <a:lnTo>
                    <a:pt x="594782" y="305017"/>
                  </a:lnTo>
                  <a:cubicBezTo>
                    <a:pt x="568215" y="434843"/>
                    <a:pt x="478576" y="541693"/>
                    <a:pt x="359277" y="592152"/>
                  </a:cubicBezTo>
                  <a:lnTo>
                    <a:pt x="291316" y="613249"/>
                  </a:lnTo>
                  <a:lnTo>
                    <a:pt x="288338" y="609563"/>
                  </a:lnTo>
                  <a:lnTo>
                    <a:pt x="283720" y="606683"/>
                  </a:lnTo>
                  <a:lnTo>
                    <a:pt x="280707" y="602955"/>
                  </a:lnTo>
                  <a:lnTo>
                    <a:pt x="276091" y="600076"/>
                  </a:lnTo>
                  <a:lnTo>
                    <a:pt x="273081" y="596351"/>
                  </a:lnTo>
                  <a:lnTo>
                    <a:pt x="268461" y="593470"/>
                  </a:lnTo>
                  <a:lnTo>
                    <a:pt x="265448" y="589742"/>
                  </a:lnTo>
                  <a:lnTo>
                    <a:pt x="260832" y="586863"/>
                  </a:lnTo>
                  <a:lnTo>
                    <a:pt x="257820" y="583136"/>
                  </a:lnTo>
                  <a:lnTo>
                    <a:pt x="253202" y="580256"/>
                  </a:lnTo>
                  <a:lnTo>
                    <a:pt x="250191" y="576530"/>
                  </a:lnTo>
                  <a:lnTo>
                    <a:pt x="245573" y="573650"/>
                  </a:lnTo>
                  <a:lnTo>
                    <a:pt x="242561" y="569923"/>
                  </a:lnTo>
                  <a:lnTo>
                    <a:pt x="237943" y="567043"/>
                  </a:lnTo>
                  <a:lnTo>
                    <a:pt x="234932" y="563317"/>
                  </a:lnTo>
                  <a:lnTo>
                    <a:pt x="230314" y="560437"/>
                  </a:lnTo>
                  <a:lnTo>
                    <a:pt x="227301" y="556709"/>
                  </a:lnTo>
                  <a:lnTo>
                    <a:pt x="222685" y="553830"/>
                  </a:lnTo>
                  <a:lnTo>
                    <a:pt x="219672" y="550102"/>
                  </a:lnTo>
                  <a:lnTo>
                    <a:pt x="215056" y="547223"/>
                  </a:lnTo>
                  <a:lnTo>
                    <a:pt x="212045" y="543497"/>
                  </a:lnTo>
                  <a:lnTo>
                    <a:pt x="207427" y="540617"/>
                  </a:lnTo>
                  <a:lnTo>
                    <a:pt x="204415" y="536890"/>
                  </a:lnTo>
                  <a:lnTo>
                    <a:pt x="199797" y="534010"/>
                  </a:lnTo>
                  <a:lnTo>
                    <a:pt x="196786" y="530284"/>
                  </a:lnTo>
                  <a:lnTo>
                    <a:pt x="192168" y="527404"/>
                  </a:lnTo>
                  <a:lnTo>
                    <a:pt x="189156" y="523677"/>
                  </a:lnTo>
                  <a:lnTo>
                    <a:pt x="184538" y="520797"/>
                  </a:lnTo>
                  <a:lnTo>
                    <a:pt x="181527" y="517071"/>
                  </a:lnTo>
                  <a:lnTo>
                    <a:pt x="176909" y="514191"/>
                  </a:lnTo>
                  <a:lnTo>
                    <a:pt x="173897" y="510464"/>
                  </a:lnTo>
                  <a:lnTo>
                    <a:pt x="169279" y="507584"/>
                  </a:lnTo>
                  <a:lnTo>
                    <a:pt x="166266" y="503856"/>
                  </a:lnTo>
                  <a:lnTo>
                    <a:pt x="161650" y="500977"/>
                  </a:lnTo>
                  <a:lnTo>
                    <a:pt x="158639" y="497251"/>
                  </a:lnTo>
                  <a:lnTo>
                    <a:pt x="154021" y="494371"/>
                  </a:lnTo>
                  <a:lnTo>
                    <a:pt x="151008" y="490643"/>
                  </a:lnTo>
                  <a:lnTo>
                    <a:pt x="146392" y="487764"/>
                  </a:lnTo>
                  <a:lnTo>
                    <a:pt x="143381" y="484038"/>
                  </a:lnTo>
                  <a:lnTo>
                    <a:pt x="138763" y="481158"/>
                  </a:lnTo>
                  <a:lnTo>
                    <a:pt x="135751" y="477431"/>
                  </a:lnTo>
                  <a:lnTo>
                    <a:pt x="131133" y="474551"/>
                  </a:lnTo>
                  <a:lnTo>
                    <a:pt x="128120" y="470823"/>
                  </a:lnTo>
                  <a:lnTo>
                    <a:pt x="123504" y="467944"/>
                  </a:lnTo>
                  <a:lnTo>
                    <a:pt x="120494" y="464219"/>
                  </a:lnTo>
                  <a:lnTo>
                    <a:pt x="115874" y="461338"/>
                  </a:lnTo>
                  <a:lnTo>
                    <a:pt x="112861" y="457610"/>
                  </a:lnTo>
                  <a:lnTo>
                    <a:pt x="108245" y="454731"/>
                  </a:lnTo>
                  <a:lnTo>
                    <a:pt x="105235" y="451006"/>
                  </a:lnTo>
                  <a:lnTo>
                    <a:pt x="100615" y="448125"/>
                  </a:lnTo>
                  <a:lnTo>
                    <a:pt x="97602" y="444397"/>
                  </a:lnTo>
                  <a:lnTo>
                    <a:pt x="92986" y="441518"/>
                  </a:lnTo>
                  <a:lnTo>
                    <a:pt x="89973" y="437790"/>
                  </a:lnTo>
                  <a:lnTo>
                    <a:pt x="85357" y="434911"/>
                  </a:lnTo>
                  <a:lnTo>
                    <a:pt x="82346" y="431185"/>
                  </a:lnTo>
                  <a:lnTo>
                    <a:pt x="77728" y="428305"/>
                  </a:lnTo>
                  <a:lnTo>
                    <a:pt x="74715" y="424577"/>
                  </a:lnTo>
                  <a:lnTo>
                    <a:pt x="70099" y="421698"/>
                  </a:lnTo>
                  <a:lnTo>
                    <a:pt x="67089" y="417973"/>
                  </a:lnTo>
                  <a:lnTo>
                    <a:pt x="62469" y="415092"/>
                  </a:lnTo>
                  <a:lnTo>
                    <a:pt x="59456" y="411364"/>
                  </a:lnTo>
                  <a:lnTo>
                    <a:pt x="54840" y="408485"/>
                  </a:lnTo>
                  <a:lnTo>
                    <a:pt x="51830" y="404760"/>
                  </a:lnTo>
                  <a:lnTo>
                    <a:pt x="47210" y="401879"/>
                  </a:lnTo>
                  <a:cubicBezTo>
                    <a:pt x="37523" y="393254"/>
                    <a:pt x="29104" y="382836"/>
                    <a:pt x="21950" y="370623"/>
                  </a:cubicBezTo>
                  <a:cubicBezTo>
                    <a:pt x="7642" y="346199"/>
                    <a:pt x="329" y="312626"/>
                    <a:pt x="8" y="269908"/>
                  </a:cubicBezTo>
                  <a:cubicBezTo>
                    <a:pt x="-466" y="183420"/>
                    <a:pt x="20369" y="116936"/>
                    <a:pt x="62512" y="70460"/>
                  </a:cubicBezTo>
                  <a:cubicBezTo>
                    <a:pt x="104652" y="23984"/>
                    <a:pt x="170930" y="497"/>
                    <a:pt x="261345"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117" name="文本框 116">
              <a:extLst>
                <a:ext uri="{FF2B5EF4-FFF2-40B4-BE49-F238E27FC236}">
                  <a16:creationId xmlns:a16="http://schemas.microsoft.com/office/drawing/2014/main" id="{9CA26F6F-CD81-4E07-8C2C-07E10B069F3A}"/>
                </a:ext>
              </a:extLst>
            </p:cNvPr>
            <p:cNvSpPr txBox="1"/>
            <p:nvPr userDrawn="1"/>
          </p:nvSpPr>
          <p:spPr>
            <a:xfrm>
              <a:off x="9233782" y="19847"/>
              <a:ext cx="323780" cy="437009"/>
            </a:xfrm>
            <a:custGeom>
              <a:avLst/>
              <a:gdLst/>
              <a:ahLst/>
              <a:cxnLst/>
              <a:rect l="l" t="t" r="r" b="b"/>
              <a:pathLst>
                <a:path w="136051" h="183629">
                  <a:moveTo>
                    <a:pt x="68155" y="101841"/>
                  </a:moveTo>
                  <a:cubicBezTo>
                    <a:pt x="59449" y="101964"/>
                    <a:pt x="53459" y="104033"/>
                    <a:pt x="50185" y="108046"/>
                  </a:cubicBezTo>
                  <a:cubicBezTo>
                    <a:pt x="46911" y="112059"/>
                    <a:pt x="45358" y="117277"/>
                    <a:pt x="45524" y="123701"/>
                  </a:cubicBezTo>
                  <a:cubicBezTo>
                    <a:pt x="45486" y="130393"/>
                    <a:pt x="47168" y="135847"/>
                    <a:pt x="50571" y="140064"/>
                  </a:cubicBezTo>
                  <a:cubicBezTo>
                    <a:pt x="53973" y="144280"/>
                    <a:pt x="59320" y="146456"/>
                    <a:pt x="66612" y="146590"/>
                  </a:cubicBezTo>
                  <a:cubicBezTo>
                    <a:pt x="74392" y="146536"/>
                    <a:pt x="80435" y="144522"/>
                    <a:pt x="84743" y="140546"/>
                  </a:cubicBezTo>
                  <a:cubicBezTo>
                    <a:pt x="89051" y="136571"/>
                    <a:pt x="91236" y="130956"/>
                    <a:pt x="91301" y="123701"/>
                  </a:cubicBezTo>
                  <a:cubicBezTo>
                    <a:pt x="91301" y="109085"/>
                    <a:pt x="83586" y="101798"/>
                    <a:pt x="68155" y="101841"/>
                  </a:cubicBezTo>
                  <a:close/>
                  <a:moveTo>
                    <a:pt x="109817" y="0"/>
                  </a:moveTo>
                  <a:lnTo>
                    <a:pt x="109817" y="41405"/>
                  </a:lnTo>
                  <a:cubicBezTo>
                    <a:pt x="91231" y="41689"/>
                    <a:pt x="76969" y="44400"/>
                    <a:pt x="67030" y="49538"/>
                  </a:cubicBezTo>
                  <a:cubicBezTo>
                    <a:pt x="57091" y="54676"/>
                    <a:pt x="51123" y="62852"/>
                    <a:pt x="49124" y="74066"/>
                  </a:cubicBezTo>
                  <a:lnTo>
                    <a:pt x="50153" y="74066"/>
                  </a:lnTo>
                  <a:cubicBezTo>
                    <a:pt x="55253" y="70943"/>
                    <a:pt x="60547" y="68896"/>
                    <a:pt x="66033" y="67926"/>
                  </a:cubicBezTo>
                  <a:cubicBezTo>
                    <a:pt x="71520" y="66957"/>
                    <a:pt x="76685" y="66517"/>
                    <a:pt x="81528" y="66608"/>
                  </a:cubicBezTo>
                  <a:cubicBezTo>
                    <a:pt x="100114" y="66721"/>
                    <a:pt x="113863" y="71639"/>
                    <a:pt x="122773" y="81364"/>
                  </a:cubicBezTo>
                  <a:cubicBezTo>
                    <a:pt x="131683" y="91088"/>
                    <a:pt x="136108" y="104943"/>
                    <a:pt x="136049" y="122930"/>
                  </a:cubicBezTo>
                  <a:cubicBezTo>
                    <a:pt x="136172" y="142223"/>
                    <a:pt x="130782" y="157128"/>
                    <a:pt x="119879" y="167646"/>
                  </a:cubicBezTo>
                  <a:cubicBezTo>
                    <a:pt x="108976" y="178163"/>
                    <a:pt x="91820" y="183489"/>
                    <a:pt x="68412" y="183623"/>
                  </a:cubicBezTo>
                  <a:cubicBezTo>
                    <a:pt x="55504" y="183761"/>
                    <a:pt x="43915" y="181713"/>
                    <a:pt x="33646" y="177479"/>
                  </a:cubicBezTo>
                  <a:cubicBezTo>
                    <a:pt x="23376" y="173245"/>
                    <a:pt x="15236" y="165997"/>
                    <a:pt x="9224" y="155734"/>
                  </a:cubicBezTo>
                  <a:cubicBezTo>
                    <a:pt x="3212" y="145471"/>
                    <a:pt x="139" y="131364"/>
                    <a:pt x="4" y="113414"/>
                  </a:cubicBezTo>
                  <a:cubicBezTo>
                    <a:pt x="-195" y="77072"/>
                    <a:pt x="8560" y="49136"/>
                    <a:pt x="26268" y="29607"/>
                  </a:cubicBezTo>
                  <a:cubicBezTo>
                    <a:pt x="43975" y="10078"/>
                    <a:pt x="71825" y="209"/>
                    <a:pt x="10981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spTree>
    <p:extLst>
      <p:ext uri="{BB962C8B-B14F-4D97-AF65-F5344CB8AC3E}">
        <p14:creationId xmlns:p14="http://schemas.microsoft.com/office/powerpoint/2010/main" val="2815056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目录页-自由板式">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5AA8A568-0FBB-4E26-8DC7-457D46A5CBE7}"/>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49F6CD91-9444-471A-AA7D-251CDBE8A7B9}"/>
              </a:ext>
            </a:extLst>
          </p:cNvPr>
          <p:cNvSpPr/>
          <p:nvPr userDrawn="1"/>
        </p:nvSpPr>
        <p:spPr>
          <a:xfrm>
            <a:off x="-1"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4" name="矩形: 圆角 33">
            <a:extLst>
              <a:ext uri="{FF2B5EF4-FFF2-40B4-BE49-F238E27FC236}">
                <a16:creationId xmlns:a16="http://schemas.microsoft.com/office/drawing/2014/main" id="{549EFC0E-3A85-481A-8A43-9CDD4B993D2E}"/>
              </a:ext>
            </a:extLst>
          </p:cNvPr>
          <p:cNvSpPr/>
          <p:nvPr/>
        </p:nvSpPr>
        <p:spPr>
          <a:xfrm>
            <a:off x="4855767" y="1132155"/>
            <a:ext cx="2480466" cy="1157202"/>
          </a:xfrm>
          <a:prstGeom prst="roundRect">
            <a:avLst>
              <a:gd name="adj" fmla="val 147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5" name="文本框 34">
            <a:extLst>
              <a:ext uri="{FF2B5EF4-FFF2-40B4-BE49-F238E27FC236}">
                <a16:creationId xmlns:a16="http://schemas.microsoft.com/office/drawing/2014/main" id="{DE28F41D-ED9E-4288-853F-50067B2259A0}"/>
              </a:ext>
            </a:extLst>
          </p:cNvPr>
          <p:cNvSpPr txBox="1"/>
          <p:nvPr/>
        </p:nvSpPr>
        <p:spPr>
          <a:xfrm>
            <a:off x="5502489" y="1398777"/>
            <a:ext cx="1833744" cy="890580"/>
          </a:xfrm>
          <a:custGeom>
            <a:avLst/>
            <a:gdLst>
              <a:gd name="connsiteX0" fmla="*/ 727705 w 1833744"/>
              <a:gd name="connsiteY0" fmla="*/ 0 h 890580"/>
              <a:gd name="connsiteX1" fmla="*/ 1219454 w 1833744"/>
              <a:gd name="connsiteY1" fmla="*/ 0 h 890580"/>
              <a:gd name="connsiteX2" fmla="*/ 1219454 w 1833744"/>
              <a:gd name="connsiteY2" fmla="*/ 6107 h 890580"/>
              <a:gd name="connsiteX3" fmla="*/ 1226465 w 1833744"/>
              <a:gd name="connsiteY3" fmla="*/ 6107 h 890580"/>
              <a:gd name="connsiteX4" fmla="*/ 1226465 w 1833744"/>
              <a:gd name="connsiteY4" fmla="*/ 12215 h 890580"/>
              <a:gd name="connsiteX5" fmla="*/ 1233475 w 1833744"/>
              <a:gd name="connsiteY5" fmla="*/ 12215 h 890580"/>
              <a:gd name="connsiteX6" fmla="*/ 1233475 w 1833744"/>
              <a:gd name="connsiteY6" fmla="*/ 18322 h 890580"/>
              <a:gd name="connsiteX7" fmla="*/ 1240485 w 1833744"/>
              <a:gd name="connsiteY7" fmla="*/ 18322 h 890580"/>
              <a:gd name="connsiteX8" fmla="*/ 1240485 w 1833744"/>
              <a:gd name="connsiteY8" fmla="*/ 24430 h 890580"/>
              <a:gd name="connsiteX9" fmla="*/ 1247495 w 1833744"/>
              <a:gd name="connsiteY9" fmla="*/ 24430 h 890580"/>
              <a:gd name="connsiteX10" fmla="*/ 1247495 w 1833744"/>
              <a:gd name="connsiteY10" fmla="*/ 30537 h 890580"/>
              <a:gd name="connsiteX11" fmla="*/ 1254505 w 1833744"/>
              <a:gd name="connsiteY11" fmla="*/ 30537 h 890580"/>
              <a:gd name="connsiteX12" fmla="*/ 1254505 w 1833744"/>
              <a:gd name="connsiteY12" fmla="*/ 36645 h 890580"/>
              <a:gd name="connsiteX13" fmla="*/ 1261515 w 1833744"/>
              <a:gd name="connsiteY13" fmla="*/ 36645 h 890580"/>
              <a:gd name="connsiteX14" fmla="*/ 1261515 w 1833744"/>
              <a:gd name="connsiteY14" fmla="*/ 42752 h 890580"/>
              <a:gd name="connsiteX15" fmla="*/ 1268526 w 1833744"/>
              <a:gd name="connsiteY15" fmla="*/ 42752 h 890580"/>
              <a:gd name="connsiteX16" fmla="*/ 1268526 w 1833744"/>
              <a:gd name="connsiteY16" fmla="*/ 48860 h 890580"/>
              <a:gd name="connsiteX17" fmla="*/ 1275536 w 1833744"/>
              <a:gd name="connsiteY17" fmla="*/ 48860 h 890580"/>
              <a:gd name="connsiteX18" fmla="*/ 1275536 w 1833744"/>
              <a:gd name="connsiteY18" fmla="*/ 54967 h 890580"/>
              <a:gd name="connsiteX19" fmla="*/ 1282546 w 1833744"/>
              <a:gd name="connsiteY19" fmla="*/ 54967 h 890580"/>
              <a:gd name="connsiteX20" fmla="*/ 1282546 w 1833744"/>
              <a:gd name="connsiteY20" fmla="*/ 61075 h 890580"/>
              <a:gd name="connsiteX21" fmla="*/ 1289556 w 1833744"/>
              <a:gd name="connsiteY21" fmla="*/ 61075 h 890580"/>
              <a:gd name="connsiteX22" fmla="*/ 1289556 w 1833744"/>
              <a:gd name="connsiteY22" fmla="*/ 67182 h 890580"/>
              <a:gd name="connsiteX23" fmla="*/ 1296566 w 1833744"/>
              <a:gd name="connsiteY23" fmla="*/ 67182 h 890580"/>
              <a:gd name="connsiteX24" fmla="*/ 1296566 w 1833744"/>
              <a:gd name="connsiteY24" fmla="*/ 73290 h 890580"/>
              <a:gd name="connsiteX25" fmla="*/ 1303577 w 1833744"/>
              <a:gd name="connsiteY25" fmla="*/ 73290 h 890580"/>
              <a:gd name="connsiteX26" fmla="*/ 1303577 w 1833744"/>
              <a:gd name="connsiteY26" fmla="*/ 79398 h 890580"/>
              <a:gd name="connsiteX27" fmla="*/ 1310587 w 1833744"/>
              <a:gd name="connsiteY27" fmla="*/ 79398 h 890580"/>
              <a:gd name="connsiteX28" fmla="*/ 1310587 w 1833744"/>
              <a:gd name="connsiteY28" fmla="*/ 85505 h 890580"/>
              <a:gd name="connsiteX29" fmla="*/ 1317597 w 1833744"/>
              <a:gd name="connsiteY29" fmla="*/ 85505 h 890580"/>
              <a:gd name="connsiteX30" fmla="*/ 1317597 w 1833744"/>
              <a:gd name="connsiteY30" fmla="*/ 91613 h 890580"/>
              <a:gd name="connsiteX31" fmla="*/ 1324607 w 1833744"/>
              <a:gd name="connsiteY31" fmla="*/ 91613 h 890580"/>
              <a:gd name="connsiteX32" fmla="*/ 1324607 w 1833744"/>
              <a:gd name="connsiteY32" fmla="*/ 97720 h 890580"/>
              <a:gd name="connsiteX33" fmla="*/ 1331618 w 1833744"/>
              <a:gd name="connsiteY33" fmla="*/ 97720 h 890580"/>
              <a:gd name="connsiteX34" fmla="*/ 1331618 w 1833744"/>
              <a:gd name="connsiteY34" fmla="*/ 103828 h 890580"/>
              <a:gd name="connsiteX35" fmla="*/ 1338628 w 1833744"/>
              <a:gd name="connsiteY35" fmla="*/ 103828 h 890580"/>
              <a:gd name="connsiteX36" fmla="*/ 1338628 w 1833744"/>
              <a:gd name="connsiteY36" fmla="*/ 109935 h 890580"/>
              <a:gd name="connsiteX37" fmla="*/ 1345638 w 1833744"/>
              <a:gd name="connsiteY37" fmla="*/ 109935 h 890580"/>
              <a:gd name="connsiteX38" fmla="*/ 1345638 w 1833744"/>
              <a:gd name="connsiteY38" fmla="*/ 116043 h 890580"/>
              <a:gd name="connsiteX39" fmla="*/ 1352648 w 1833744"/>
              <a:gd name="connsiteY39" fmla="*/ 116043 h 890580"/>
              <a:gd name="connsiteX40" fmla="*/ 1352648 w 1833744"/>
              <a:gd name="connsiteY40" fmla="*/ 122150 h 890580"/>
              <a:gd name="connsiteX41" fmla="*/ 1359658 w 1833744"/>
              <a:gd name="connsiteY41" fmla="*/ 122150 h 890580"/>
              <a:gd name="connsiteX42" fmla="*/ 1359658 w 1833744"/>
              <a:gd name="connsiteY42" fmla="*/ 128258 h 890580"/>
              <a:gd name="connsiteX43" fmla="*/ 1366669 w 1833744"/>
              <a:gd name="connsiteY43" fmla="*/ 128258 h 890580"/>
              <a:gd name="connsiteX44" fmla="*/ 1366669 w 1833744"/>
              <a:gd name="connsiteY44" fmla="*/ 134365 h 890580"/>
              <a:gd name="connsiteX45" fmla="*/ 1373679 w 1833744"/>
              <a:gd name="connsiteY45" fmla="*/ 134365 h 890580"/>
              <a:gd name="connsiteX46" fmla="*/ 1373679 w 1833744"/>
              <a:gd name="connsiteY46" fmla="*/ 140473 h 890580"/>
              <a:gd name="connsiteX47" fmla="*/ 1380689 w 1833744"/>
              <a:gd name="connsiteY47" fmla="*/ 140473 h 890580"/>
              <a:gd name="connsiteX48" fmla="*/ 1380689 w 1833744"/>
              <a:gd name="connsiteY48" fmla="*/ 146581 h 890580"/>
              <a:gd name="connsiteX49" fmla="*/ 1387699 w 1833744"/>
              <a:gd name="connsiteY49" fmla="*/ 146581 h 890580"/>
              <a:gd name="connsiteX50" fmla="*/ 1387699 w 1833744"/>
              <a:gd name="connsiteY50" fmla="*/ 152688 h 890580"/>
              <a:gd name="connsiteX51" fmla="*/ 1394710 w 1833744"/>
              <a:gd name="connsiteY51" fmla="*/ 152688 h 890580"/>
              <a:gd name="connsiteX52" fmla="*/ 1394710 w 1833744"/>
              <a:gd name="connsiteY52" fmla="*/ 158796 h 890580"/>
              <a:gd name="connsiteX53" fmla="*/ 1401720 w 1833744"/>
              <a:gd name="connsiteY53" fmla="*/ 158796 h 890580"/>
              <a:gd name="connsiteX54" fmla="*/ 1401720 w 1833744"/>
              <a:gd name="connsiteY54" fmla="*/ 164903 h 890580"/>
              <a:gd name="connsiteX55" fmla="*/ 1408730 w 1833744"/>
              <a:gd name="connsiteY55" fmla="*/ 164903 h 890580"/>
              <a:gd name="connsiteX56" fmla="*/ 1408730 w 1833744"/>
              <a:gd name="connsiteY56" fmla="*/ 171011 h 890580"/>
              <a:gd name="connsiteX57" fmla="*/ 1415740 w 1833744"/>
              <a:gd name="connsiteY57" fmla="*/ 171011 h 890580"/>
              <a:gd name="connsiteX58" fmla="*/ 1415740 w 1833744"/>
              <a:gd name="connsiteY58" fmla="*/ 177118 h 890580"/>
              <a:gd name="connsiteX59" fmla="*/ 1422751 w 1833744"/>
              <a:gd name="connsiteY59" fmla="*/ 177118 h 890580"/>
              <a:gd name="connsiteX60" fmla="*/ 1422751 w 1833744"/>
              <a:gd name="connsiteY60" fmla="*/ 183226 h 890580"/>
              <a:gd name="connsiteX61" fmla="*/ 1429761 w 1833744"/>
              <a:gd name="connsiteY61" fmla="*/ 183226 h 890580"/>
              <a:gd name="connsiteX62" fmla="*/ 1429761 w 1833744"/>
              <a:gd name="connsiteY62" fmla="*/ 189333 h 890580"/>
              <a:gd name="connsiteX63" fmla="*/ 1436771 w 1833744"/>
              <a:gd name="connsiteY63" fmla="*/ 189333 h 890580"/>
              <a:gd name="connsiteX64" fmla="*/ 1436771 w 1833744"/>
              <a:gd name="connsiteY64" fmla="*/ 195441 h 890580"/>
              <a:gd name="connsiteX65" fmla="*/ 1443781 w 1833744"/>
              <a:gd name="connsiteY65" fmla="*/ 195441 h 890580"/>
              <a:gd name="connsiteX66" fmla="*/ 1443781 w 1833744"/>
              <a:gd name="connsiteY66" fmla="*/ 201548 h 890580"/>
              <a:gd name="connsiteX67" fmla="*/ 1450791 w 1833744"/>
              <a:gd name="connsiteY67" fmla="*/ 201548 h 890580"/>
              <a:gd name="connsiteX68" fmla="*/ 1450791 w 1833744"/>
              <a:gd name="connsiteY68" fmla="*/ 207656 h 890580"/>
              <a:gd name="connsiteX69" fmla="*/ 1457802 w 1833744"/>
              <a:gd name="connsiteY69" fmla="*/ 207656 h 890580"/>
              <a:gd name="connsiteX70" fmla="*/ 1457802 w 1833744"/>
              <a:gd name="connsiteY70" fmla="*/ 213764 h 890580"/>
              <a:gd name="connsiteX71" fmla="*/ 1464812 w 1833744"/>
              <a:gd name="connsiteY71" fmla="*/ 213764 h 890580"/>
              <a:gd name="connsiteX72" fmla="*/ 1464812 w 1833744"/>
              <a:gd name="connsiteY72" fmla="*/ 219871 h 890580"/>
              <a:gd name="connsiteX73" fmla="*/ 1471822 w 1833744"/>
              <a:gd name="connsiteY73" fmla="*/ 219871 h 890580"/>
              <a:gd name="connsiteX74" fmla="*/ 1471822 w 1833744"/>
              <a:gd name="connsiteY74" fmla="*/ 225979 h 890580"/>
              <a:gd name="connsiteX75" fmla="*/ 1478832 w 1833744"/>
              <a:gd name="connsiteY75" fmla="*/ 225979 h 890580"/>
              <a:gd name="connsiteX76" fmla="*/ 1478832 w 1833744"/>
              <a:gd name="connsiteY76" fmla="*/ 232086 h 890580"/>
              <a:gd name="connsiteX77" fmla="*/ 1485842 w 1833744"/>
              <a:gd name="connsiteY77" fmla="*/ 232086 h 890580"/>
              <a:gd name="connsiteX78" fmla="*/ 1485842 w 1833744"/>
              <a:gd name="connsiteY78" fmla="*/ 238194 h 890580"/>
              <a:gd name="connsiteX79" fmla="*/ 1492853 w 1833744"/>
              <a:gd name="connsiteY79" fmla="*/ 238194 h 890580"/>
              <a:gd name="connsiteX80" fmla="*/ 1492853 w 1833744"/>
              <a:gd name="connsiteY80" fmla="*/ 244301 h 890580"/>
              <a:gd name="connsiteX81" fmla="*/ 1499863 w 1833744"/>
              <a:gd name="connsiteY81" fmla="*/ 244301 h 890580"/>
              <a:gd name="connsiteX82" fmla="*/ 1499863 w 1833744"/>
              <a:gd name="connsiteY82" fmla="*/ 250409 h 890580"/>
              <a:gd name="connsiteX83" fmla="*/ 1506873 w 1833744"/>
              <a:gd name="connsiteY83" fmla="*/ 250409 h 890580"/>
              <a:gd name="connsiteX84" fmla="*/ 1506873 w 1833744"/>
              <a:gd name="connsiteY84" fmla="*/ 256516 h 890580"/>
              <a:gd name="connsiteX85" fmla="*/ 1513883 w 1833744"/>
              <a:gd name="connsiteY85" fmla="*/ 256516 h 890580"/>
              <a:gd name="connsiteX86" fmla="*/ 1513883 w 1833744"/>
              <a:gd name="connsiteY86" fmla="*/ 262624 h 890580"/>
              <a:gd name="connsiteX87" fmla="*/ 1520893 w 1833744"/>
              <a:gd name="connsiteY87" fmla="*/ 262624 h 890580"/>
              <a:gd name="connsiteX88" fmla="*/ 1520893 w 1833744"/>
              <a:gd name="connsiteY88" fmla="*/ 268731 h 890580"/>
              <a:gd name="connsiteX89" fmla="*/ 1527903 w 1833744"/>
              <a:gd name="connsiteY89" fmla="*/ 268731 h 890580"/>
              <a:gd name="connsiteX90" fmla="*/ 1527903 w 1833744"/>
              <a:gd name="connsiteY90" fmla="*/ 274839 h 890580"/>
              <a:gd name="connsiteX91" fmla="*/ 1534914 w 1833744"/>
              <a:gd name="connsiteY91" fmla="*/ 274839 h 890580"/>
              <a:gd name="connsiteX92" fmla="*/ 1534914 w 1833744"/>
              <a:gd name="connsiteY92" fmla="*/ 280946 h 890580"/>
              <a:gd name="connsiteX93" fmla="*/ 1541924 w 1833744"/>
              <a:gd name="connsiteY93" fmla="*/ 280946 h 890580"/>
              <a:gd name="connsiteX94" fmla="*/ 1541924 w 1833744"/>
              <a:gd name="connsiteY94" fmla="*/ 287054 h 890580"/>
              <a:gd name="connsiteX95" fmla="*/ 1548934 w 1833744"/>
              <a:gd name="connsiteY95" fmla="*/ 287054 h 890580"/>
              <a:gd name="connsiteX96" fmla="*/ 1548934 w 1833744"/>
              <a:gd name="connsiteY96" fmla="*/ 293162 h 890580"/>
              <a:gd name="connsiteX97" fmla="*/ 1555944 w 1833744"/>
              <a:gd name="connsiteY97" fmla="*/ 293162 h 890580"/>
              <a:gd name="connsiteX98" fmla="*/ 1555944 w 1833744"/>
              <a:gd name="connsiteY98" fmla="*/ 299269 h 890580"/>
              <a:gd name="connsiteX99" fmla="*/ 1562955 w 1833744"/>
              <a:gd name="connsiteY99" fmla="*/ 299269 h 890580"/>
              <a:gd name="connsiteX100" fmla="*/ 1562955 w 1833744"/>
              <a:gd name="connsiteY100" fmla="*/ 305377 h 890580"/>
              <a:gd name="connsiteX101" fmla="*/ 1569965 w 1833744"/>
              <a:gd name="connsiteY101" fmla="*/ 305377 h 890580"/>
              <a:gd name="connsiteX102" fmla="*/ 1569965 w 1833744"/>
              <a:gd name="connsiteY102" fmla="*/ 311484 h 890580"/>
              <a:gd name="connsiteX103" fmla="*/ 1576975 w 1833744"/>
              <a:gd name="connsiteY103" fmla="*/ 311484 h 890580"/>
              <a:gd name="connsiteX104" fmla="*/ 1576975 w 1833744"/>
              <a:gd name="connsiteY104" fmla="*/ 317592 h 890580"/>
              <a:gd name="connsiteX105" fmla="*/ 1583985 w 1833744"/>
              <a:gd name="connsiteY105" fmla="*/ 317592 h 890580"/>
              <a:gd name="connsiteX106" fmla="*/ 1583985 w 1833744"/>
              <a:gd name="connsiteY106" fmla="*/ 323699 h 890580"/>
              <a:gd name="connsiteX107" fmla="*/ 1590995 w 1833744"/>
              <a:gd name="connsiteY107" fmla="*/ 323699 h 890580"/>
              <a:gd name="connsiteX108" fmla="*/ 1590995 w 1833744"/>
              <a:gd name="connsiteY108" fmla="*/ 329807 h 890580"/>
              <a:gd name="connsiteX109" fmla="*/ 1598006 w 1833744"/>
              <a:gd name="connsiteY109" fmla="*/ 329807 h 890580"/>
              <a:gd name="connsiteX110" fmla="*/ 1598006 w 1833744"/>
              <a:gd name="connsiteY110" fmla="*/ 335914 h 890580"/>
              <a:gd name="connsiteX111" fmla="*/ 1605016 w 1833744"/>
              <a:gd name="connsiteY111" fmla="*/ 335914 h 890580"/>
              <a:gd name="connsiteX112" fmla="*/ 1605016 w 1833744"/>
              <a:gd name="connsiteY112" fmla="*/ 342022 h 890580"/>
              <a:gd name="connsiteX113" fmla="*/ 1612026 w 1833744"/>
              <a:gd name="connsiteY113" fmla="*/ 342022 h 890580"/>
              <a:gd name="connsiteX114" fmla="*/ 1612026 w 1833744"/>
              <a:gd name="connsiteY114" fmla="*/ 348130 h 890580"/>
              <a:gd name="connsiteX115" fmla="*/ 1619036 w 1833744"/>
              <a:gd name="connsiteY115" fmla="*/ 348130 h 890580"/>
              <a:gd name="connsiteX116" fmla="*/ 1619036 w 1833744"/>
              <a:gd name="connsiteY116" fmla="*/ 354237 h 890580"/>
              <a:gd name="connsiteX117" fmla="*/ 1626047 w 1833744"/>
              <a:gd name="connsiteY117" fmla="*/ 354237 h 890580"/>
              <a:gd name="connsiteX118" fmla="*/ 1626047 w 1833744"/>
              <a:gd name="connsiteY118" fmla="*/ 360345 h 890580"/>
              <a:gd name="connsiteX119" fmla="*/ 1633057 w 1833744"/>
              <a:gd name="connsiteY119" fmla="*/ 360345 h 890580"/>
              <a:gd name="connsiteX120" fmla="*/ 1633057 w 1833744"/>
              <a:gd name="connsiteY120" fmla="*/ 366452 h 890580"/>
              <a:gd name="connsiteX121" fmla="*/ 1640067 w 1833744"/>
              <a:gd name="connsiteY121" fmla="*/ 366452 h 890580"/>
              <a:gd name="connsiteX122" fmla="*/ 1640067 w 1833744"/>
              <a:gd name="connsiteY122" fmla="*/ 372561 h 890580"/>
              <a:gd name="connsiteX123" fmla="*/ 1647077 w 1833744"/>
              <a:gd name="connsiteY123" fmla="*/ 372561 h 890580"/>
              <a:gd name="connsiteX124" fmla="*/ 1647077 w 1833744"/>
              <a:gd name="connsiteY124" fmla="*/ 378667 h 890580"/>
              <a:gd name="connsiteX125" fmla="*/ 1654087 w 1833744"/>
              <a:gd name="connsiteY125" fmla="*/ 378667 h 890580"/>
              <a:gd name="connsiteX126" fmla="*/ 1654087 w 1833744"/>
              <a:gd name="connsiteY126" fmla="*/ 384776 h 890580"/>
              <a:gd name="connsiteX127" fmla="*/ 1661098 w 1833744"/>
              <a:gd name="connsiteY127" fmla="*/ 384776 h 890580"/>
              <a:gd name="connsiteX128" fmla="*/ 1661098 w 1833744"/>
              <a:gd name="connsiteY128" fmla="*/ 390883 h 890580"/>
              <a:gd name="connsiteX129" fmla="*/ 1668108 w 1833744"/>
              <a:gd name="connsiteY129" fmla="*/ 390883 h 890580"/>
              <a:gd name="connsiteX130" fmla="*/ 1668108 w 1833744"/>
              <a:gd name="connsiteY130" fmla="*/ 396990 h 890580"/>
              <a:gd name="connsiteX131" fmla="*/ 1675118 w 1833744"/>
              <a:gd name="connsiteY131" fmla="*/ 396990 h 890580"/>
              <a:gd name="connsiteX132" fmla="*/ 1675118 w 1833744"/>
              <a:gd name="connsiteY132" fmla="*/ 403098 h 890580"/>
              <a:gd name="connsiteX133" fmla="*/ 1682128 w 1833744"/>
              <a:gd name="connsiteY133" fmla="*/ 403098 h 890580"/>
              <a:gd name="connsiteX134" fmla="*/ 1682128 w 1833744"/>
              <a:gd name="connsiteY134" fmla="*/ 409205 h 890580"/>
              <a:gd name="connsiteX135" fmla="*/ 1689139 w 1833744"/>
              <a:gd name="connsiteY135" fmla="*/ 409205 h 890580"/>
              <a:gd name="connsiteX136" fmla="*/ 1689139 w 1833744"/>
              <a:gd name="connsiteY136" fmla="*/ 415312 h 890580"/>
              <a:gd name="connsiteX137" fmla="*/ 1696149 w 1833744"/>
              <a:gd name="connsiteY137" fmla="*/ 415312 h 890580"/>
              <a:gd name="connsiteX138" fmla="*/ 1696149 w 1833744"/>
              <a:gd name="connsiteY138" fmla="*/ 421420 h 890580"/>
              <a:gd name="connsiteX139" fmla="*/ 1703159 w 1833744"/>
              <a:gd name="connsiteY139" fmla="*/ 421420 h 890580"/>
              <a:gd name="connsiteX140" fmla="*/ 1703159 w 1833744"/>
              <a:gd name="connsiteY140" fmla="*/ 427528 h 890580"/>
              <a:gd name="connsiteX141" fmla="*/ 1710169 w 1833744"/>
              <a:gd name="connsiteY141" fmla="*/ 427528 h 890580"/>
              <a:gd name="connsiteX142" fmla="*/ 1710169 w 1833744"/>
              <a:gd name="connsiteY142" fmla="*/ 433635 h 890580"/>
              <a:gd name="connsiteX143" fmla="*/ 1717179 w 1833744"/>
              <a:gd name="connsiteY143" fmla="*/ 433635 h 890580"/>
              <a:gd name="connsiteX144" fmla="*/ 1717179 w 1833744"/>
              <a:gd name="connsiteY144" fmla="*/ 439744 h 890580"/>
              <a:gd name="connsiteX145" fmla="*/ 1724190 w 1833744"/>
              <a:gd name="connsiteY145" fmla="*/ 439744 h 890580"/>
              <a:gd name="connsiteX146" fmla="*/ 1724190 w 1833744"/>
              <a:gd name="connsiteY146" fmla="*/ 445850 h 890580"/>
              <a:gd name="connsiteX147" fmla="*/ 1731200 w 1833744"/>
              <a:gd name="connsiteY147" fmla="*/ 445850 h 890580"/>
              <a:gd name="connsiteX148" fmla="*/ 1731200 w 1833744"/>
              <a:gd name="connsiteY148" fmla="*/ 451959 h 890580"/>
              <a:gd name="connsiteX149" fmla="*/ 1738210 w 1833744"/>
              <a:gd name="connsiteY149" fmla="*/ 451959 h 890580"/>
              <a:gd name="connsiteX150" fmla="*/ 1738210 w 1833744"/>
              <a:gd name="connsiteY150" fmla="*/ 458066 h 890580"/>
              <a:gd name="connsiteX151" fmla="*/ 1745220 w 1833744"/>
              <a:gd name="connsiteY151" fmla="*/ 458066 h 890580"/>
              <a:gd name="connsiteX152" fmla="*/ 1745220 w 1833744"/>
              <a:gd name="connsiteY152" fmla="*/ 464173 h 890580"/>
              <a:gd name="connsiteX153" fmla="*/ 1752230 w 1833744"/>
              <a:gd name="connsiteY153" fmla="*/ 464173 h 890580"/>
              <a:gd name="connsiteX154" fmla="*/ 1752230 w 1833744"/>
              <a:gd name="connsiteY154" fmla="*/ 470281 h 890580"/>
              <a:gd name="connsiteX155" fmla="*/ 1759241 w 1833744"/>
              <a:gd name="connsiteY155" fmla="*/ 470281 h 890580"/>
              <a:gd name="connsiteX156" fmla="*/ 1759241 w 1833744"/>
              <a:gd name="connsiteY156" fmla="*/ 476388 h 890580"/>
              <a:gd name="connsiteX157" fmla="*/ 1766251 w 1833744"/>
              <a:gd name="connsiteY157" fmla="*/ 476388 h 890580"/>
              <a:gd name="connsiteX158" fmla="*/ 1766251 w 1833744"/>
              <a:gd name="connsiteY158" fmla="*/ 482495 h 890580"/>
              <a:gd name="connsiteX159" fmla="*/ 1773261 w 1833744"/>
              <a:gd name="connsiteY159" fmla="*/ 482495 h 890580"/>
              <a:gd name="connsiteX160" fmla="*/ 1773261 w 1833744"/>
              <a:gd name="connsiteY160" fmla="*/ 488603 h 890580"/>
              <a:gd name="connsiteX161" fmla="*/ 1780271 w 1833744"/>
              <a:gd name="connsiteY161" fmla="*/ 488603 h 890580"/>
              <a:gd name="connsiteX162" fmla="*/ 1780271 w 1833744"/>
              <a:gd name="connsiteY162" fmla="*/ 494712 h 890580"/>
              <a:gd name="connsiteX163" fmla="*/ 1787281 w 1833744"/>
              <a:gd name="connsiteY163" fmla="*/ 494712 h 890580"/>
              <a:gd name="connsiteX164" fmla="*/ 1787281 w 1833744"/>
              <a:gd name="connsiteY164" fmla="*/ 500818 h 890580"/>
              <a:gd name="connsiteX165" fmla="*/ 1794291 w 1833744"/>
              <a:gd name="connsiteY165" fmla="*/ 500818 h 890580"/>
              <a:gd name="connsiteX166" fmla="*/ 1794291 w 1833744"/>
              <a:gd name="connsiteY166" fmla="*/ 506927 h 890580"/>
              <a:gd name="connsiteX167" fmla="*/ 1801302 w 1833744"/>
              <a:gd name="connsiteY167" fmla="*/ 506927 h 890580"/>
              <a:gd name="connsiteX168" fmla="*/ 1801302 w 1833744"/>
              <a:gd name="connsiteY168" fmla="*/ 513034 h 890580"/>
              <a:gd name="connsiteX169" fmla="*/ 1808312 w 1833744"/>
              <a:gd name="connsiteY169" fmla="*/ 513034 h 890580"/>
              <a:gd name="connsiteX170" fmla="*/ 1808312 w 1833744"/>
              <a:gd name="connsiteY170" fmla="*/ 519141 h 890580"/>
              <a:gd name="connsiteX171" fmla="*/ 1815322 w 1833744"/>
              <a:gd name="connsiteY171" fmla="*/ 519141 h 890580"/>
              <a:gd name="connsiteX172" fmla="*/ 1815322 w 1833744"/>
              <a:gd name="connsiteY172" fmla="*/ 525249 h 890580"/>
              <a:gd name="connsiteX173" fmla="*/ 1822332 w 1833744"/>
              <a:gd name="connsiteY173" fmla="*/ 525249 h 890580"/>
              <a:gd name="connsiteX174" fmla="*/ 1822332 w 1833744"/>
              <a:gd name="connsiteY174" fmla="*/ 531356 h 890580"/>
              <a:gd name="connsiteX175" fmla="*/ 1829343 w 1833744"/>
              <a:gd name="connsiteY175" fmla="*/ 531356 h 890580"/>
              <a:gd name="connsiteX176" fmla="*/ 1829343 w 1833744"/>
              <a:gd name="connsiteY176" fmla="*/ 537463 h 890580"/>
              <a:gd name="connsiteX177" fmla="*/ 1833744 w 1833744"/>
              <a:gd name="connsiteY177" fmla="*/ 537463 h 890580"/>
              <a:gd name="connsiteX178" fmla="*/ 1833744 w 1833744"/>
              <a:gd name="connsiteY178" fmla="*/ 719812 h 890580"/>
              <a:gd name="connsiteX179" fmla="*/ 1662976 w 1833744"/>
              <a:gd name="connsiteY179" fmla="*/ 890580 h 890580"/>
              <a:gd name="connsiteX180" fmla="*/ 294429 w 1833744"/>
              <a:gd name="connsiteY180" fmla="*/ 890580 h 890580"/>
              <a:gd name="connsiteX181" fmla="*/ 294429 w 1833744"/>
              <a:gd name="connsiteY181" fmla="*/ 887229 h 890580"/>
              <a:gd name="connsiteX182" fmla="*/ 287419 w 1833744"/>
              <a:gd name="connsiteY182" fmla="*/ 887229 h 890580"/>
              <a:gd name="connsiteX183" fmla="*/ 287419 w 1833744"/>
              <a:gd name="connsiteY183" fmla="*/ 881121 h 890580"/>
              <a:gd name="connsiteX184" fmla="*/ 280409 w 1833744"/>
              <a:gd name="connsiteY184" fmla="*/ 881121 h 890580"/>
              <a:gd name="connsiteX185" fmla="*/ 280409 w 1833744"/>
              <a:gd name="connsiteY185" fmla="*/ 875014 h 890580"/>
              <a:gd name="connsiteX186" fmla="*/ 273399 w 1833744"/>
              <a:gd name="connsiteY186" fmla="*/ 875014 h 890580"/>
              <a:gd name="connsiteX187" fmla="*/ 273399 w 1833744"/>
              <a:gd name="connsiteY187" fmla="*/ 868906 h 890580"/>
              <a:gd name="connsiteX188" fmla="*/ 266388 w 1833744"/>
              <a:gd name="connsiteY188" fmla="*/ 868906 h 890580"/>
              <a:gd name="connsiteX189" fmla="*/ 266388 w 1833744"/>
              <a:gd name="connsiteY189" fmla="*/ 862799 h 890580"/>
              <a:gd name="connsiteX190" fmla="*/ 259378 w 1833744"/>
              <a:gd name="connsiteY190" fmla="*/ 862799 h 890580"/>
              <a:gd name="connsiteX191" fmla="*/ 259378 w 1833744"/>
              <a:gd name="connsiteY191" fmla="*/ 856691 h 890580"/>
              <a:gd name="connsiteX192" fmla="*/ 252368 w 1833744"/>
              <a:gd name="connsiteY192" fmla="*/ 856691 h 890580"/>
              <a:gd name="connsiteX193" fmla="*/ 252368 w 1833744"/>
              <a:gd name="connsiteY193" fmla="*/ 850584 h 890580"/>
              <a:gd name="connsiteX194" fmla="*/ 245358 w 1833744"/>
              <a:gd name="connsiteY194" fmla="*/ 850584 h 890580"/>
              <a:gd name="connsiteX195" fmla="*/ 245358 w 1833744"/>
              <a:gd name="connsiteY195" fmla="*/ 844476 h 890580"/>
              <a:gd name="connsiteX196" fmla="*/ 238348 w 1833744"/>
              <a:gd name="connsiteY196" fmla="*/ 844476 h 890580"/>
              <a:gd name="connsiteX197" fmla="*/ 238348 w 1833744"/>
              <a:gd name="connsiteY197" fmla="*/ 838368 h 890580"/>
              <a:gd name="connsiteX198" fmla="*/ 231337 w 1833744"/>
              <a:gd name="connsiteY198" fmla="*/ 838368 h 890580"/>
              <a:gd name="connsiteX199" fmla="*/ 231337 w 1833744"/>
              <a:gd name="connsiteY199" fmla="*/ 832261 h 890580"/>
              <a:gd name="connsiteX200" fmla="*/ 224327 w 1833744"/>
              <a:gd name="connsiteY200" fmla="*/ 832261 h 890580"/>
              <a:gd name="connsiteX201" fmla="*/ 224327 w 1833744"/>
              <a:gd name="connsiteY201" fmla="*/ 826153 h 890580"/>
              <a:gd name="connsiteX202" fmla="*/ 217317 w 1833744"/>
              <a:gd name="connsiteY202" fmla="*/ 826153 h 890580"/>
              <a:gd name="connsiteX203" fmla="*/ 217317 w 1833744"/>
              <a:gd name="connsiteY203" fmla="*/ 820046 h 890580"/>
              <a:gd name="connsiteX204" fmla="*/ 210307 w 1833744"/>
              <a:gd name="connsiteY204" fmla="*/ 820046 h 890580"/>
              <a:gd name="connsiteX205" fmla="*/ 210307 w 1833744"/>
              <a:gd name="connsiteY205" fmla="*/ 813938 h 890580"/>
              <a:gd name="connsiteX206" fmla="*/ 203297 w 1833744"/>
              <a:gd name="connsiteY206" fmla="*/ 813938 h 890580"/>
              <a:gd name="connsiteX207" fmla="*/ 203297 w 1833744"/>
              <a:gd name="connsiteY207" fmla="*/ 807831 h 890580"/>
              <a:gd name="connsiteX208" fmla="*/ 196286 w 1833744"/>
              <a:gd name="connsiteY208" fmla="*/ 807831 h 890580"/>
              <a:gd name="connsiteX209" fmla="*/ 196286 w 1833744"/>
              <a:gd name="connsiteY209" fmla="*/ 801723 h 890580"/>
              <a:gd name="connsiteX210" fmla="*/ 189276 w 1833744"/>
              <a:gd name="connsiteY210" fmla="*/ 801723 h 890580"/>
              <a:gd name="connsiteX211" fmla="*/ 189276 w 1833744"/>
              <a:gd name="connsiteY211" fmla="*/ 795616 h 890580"/>
              <a:gd name="connsiteX212" fmla="*/ 182266 w 1833744"/>
              <a:gd name="connsiteY212" fmla="*/ 795616 h 890580"/>
              <a:gd name="connsiteX213" fmla="*/ 182266 w 1833744"/>
              <a:gd name="connsiteY213" fmla="*/ 789508 h 890580"/>
              <a:gd name="connsiteX214" fmla="*/ 175256 w 1833744"/>
              <a:gd name="connsiteY214" fmla="*/ 789508 h 890580"/>
              <a:gd name="connsiteX215" fmla="*/ 175256 w 1833744"/>
              <a:gd name="connsiteY215" fmla="*/ 783402 h 890580"/>
              <a:gd name="connsiteX216" fmla="*/ 168245 w 1833744"/>
              <a:gd name="connsiteY216" fmla="*/ 783402 h 890580"/>
              <a:gd name="connsiteX217" fmla="*/ 168245 w 1833744"/>
              <a:gd name="connsiteY217" fmla="*/ 777294 h 890580"/>
              <a:gd name="connsiteX218" fmla="*/ 161235 w 1833744"/>
              <a:gd name="connsiteY218" fmla="*/ 777294 h 890580"/>
              <a:gd name="connsiteX219" fmla="*/ 161235 w 1833744"/>
              <a:gd name="connsiteY219" fmla="*/ 771186 h 890580"/>
              <a:gd name="connsiteX220" fmla="*/ 154225 w 1833744"/>
              <a:gd name="connsiteY220" fmla="*/ 771186 h 890580"/>
              <a:gd name="connsiteX221" fmla="*/ 154225 w 1833744"/>
              <a:gd name="connsiteY221" fmla="*/ 765079 h 890580"/>
              <a:gd name="connsiteX222" fmla="*/ 147215 w 1833744"/>
              <a:gd name="connsiteY222" fmla="*/ 765079 h 890580"/>
              <a:gd name="connsiteX223" fmla="*/ 147215 w 1833744"/>
              <a:gd name="connsiteY223" fmla="*/ 758971 h 890580"/>
              <a:gd name="connsiteX224" fmla="*/ 140204 w 1833744"/>
              <a:gd name="connsiteY224" fmla="*/ 758971 h 890580"/>
              <a:gd name="connsiteX225" fmla="*/ 140204 w 1833744"/>
              <a:gd name="connsiteY225" fmla="*/ 752864 h 890580"/>
              <a:gd name="connsiteX226" fmla="*/ 133194 w 1833744"/>
              <a:gd name="connsiteY226" fmla="*/ 752864 h 890580"/>
              <a:gd name="connsiteX227" fmla="*/ 133194 w 1833744"/>
              <a:gd name="connsiteY227" fmla="*/ 746755 h 890580"/>
              <a:gd name="connsiteX228" fmla="*/ 126184 w 1833744"/>
              <a:gd name="connsiteY228" fmla="*/ 746755 h 890580"/>
              <a:gd name="connsiteX229" fmla="*/ 126184 w 1833744"/>
              <a:gd name="connsiteY229" fmla="*/ 740648 h 890580"/>
              <a:gd name="connsiteX230" fmla="*/ 119174 w 1833744"/>
              <a:gd name="connsiteY230" fmla="*/ 740648 h 890580"/>
              <a:gd name="connsiteX231" fmla="*/ 119174 w 1833744"/>
              <a:gd name="connsiteY231" fmla="*/ 734540 h 890580"/>
              <a:gd name="connsiteX232" fmla="*/ 112164 w 1833744"/>
              <a:gd name="connsiteY232" fmla="*/ 734540 h 890580"/>
              <a:gd name="connsiteX233" fmla="*/ 112164 w 1833744"/>
              <a:gd name="connsiteY233" fmla="*/ 728433 h 890580"/>
              <a:gd name="connsiteX234" fmla="*/ 105153 w 1833744"/>
              <a:gd name="connsiteY234" fmla="*/ 728433 h 890580"/>
              <a:gd name="connsiteX235" fmla="*/ 105153 w 1833744"/>
              <a:gd name="connsiteY235" fmla="*/ 722325 h 890580"/>
              <a:gd name="connsiteX236" fmla="*/ 98143 w 1833744"/>
              <a:gd name="connsiteY236" fmla="*/ 722325 h 890580"/>
              <a:gd name="connsiteX237" fmla="*/ 98143 w 1833744"/>
              <a:gd name="connsiteY237" fmla="*/ 716218 h 890580"/>
              <a:gd name="connsiteX238" fmla="*/ 91133 w 1833744"/>
              <a:gd name="connsiteY238" fmla="*/ 716218 h 890580"/>
              <a:gd name="connsiteX239" fmla="*/ 91133 w 1833744"/>
              <a:gd name="connsiteY239" fmla="*/ 710110 h 890580"/>
              <a:gd name="connsiteX240" fmla="*/ 84123 w 1833744"/>
              <a:gd name="connsiteY240" fmla="*/ 710110 h 890580"/>
              <a:gd name="connsiteX241" fmla="*/ 84123 w 1833744"/>
              <a:gd name="connsiteY241" fmla="*/ 704002 h 890580"/>
              <a:gd name="connsiteX242" fmla="*/ 77112 w 1833744"/>
              <a:gd name="connsiteY242" fmla="*/ 704002 h 890580"/>
              <a:gd name="connsiteX243" fmla="*/ 77112 w 1833744"/>
              <a:gd name="connsiteY243" fmla="*/ 697895 h 890580"/>
              <a:gd name="connsiteX244" fmla="*/ 70102 w 1833744"/>
              <a:gd name="connsiteY244" fmla="*/ 697895 h 890580"/>
              <a:gd name="connsiteX245" fmla="*/ 70102 w 1833744"/>
              <a:gd name="connsiteY245" fmla="*/ 691787 h 890580"/>
              <a:gd name="connsiteX246" fmla="*/ 63092 w 1833744"/>
              <a:gd name="connsiteY246" fmla="*/ 691787 h 890580"/>
              <a:gd name="connsiteX247" fmla="*/ 63092 w 1833744"/>
              <a:gd name="connsiteY247" fmla="*/ 685680 h 890580"/>
              <a:gd name="connsiteX248" fmla="*/ 56082 w 1833744"/>
              <a:gd name="connsiteY248" fmla="*/ 685680 h 890580"/>
              <a:gd name="connsiteX249" fmla="*/ 56082 w 1833744"/>
              <a:gd name="connsiteY249" fmla="*/ 679572 h 890580"/>
              <a:gd name="connsiteX250" fmla="*/ 49072 w 1833744"/>
              <a:gd name="connsiteY250" fmla="*/ 679572 h 890580"/>
              <a:gd name="connsiteX251" fmla="*/ 49072 w 1833744"/>
              <a:gd name="connsiteY251" fmla="*/ 673465 h 890580"/>
              <a:gd name="connsiteX252" fmla="*/ 42061 w 1833744"/>
              <a:gd name="connsiteY252" fmla="*/ 673465 h 890580"/>
              <a:gd name="connsiteX253" fmla="*/ 42061 w 1833744"/>
              <a:gd name="connsiteY253" fmla="*/ 667357 h 890580"/>
              <a:gd name="connsiteX254" fmla="*/ 35051 w 1833744"/>
              <a:gd name="connsiteY254" fmla="*/ 667357 h 890580"/>
              <a:gd name="connsiteX255" fmla="*/ 35051 w 1833744"/>
              <a:gd name="connsiteY255" fmla="*/ 661250 h 890580"/>
              <a:gd name="connsiteX256" fmla="*/ 28041 w 1833744"/>
              <a:gd name="connsiteY256" fmla="*/ 661250 h 890580"/>
              <a:gd name="connsiteX257" fmla="*/ 28041 w 1833744"/>
              <a:gd name="connsiteY257" fmla="*/ 655142 h 890580"/>
              <a:gd name="connsiteX258" fmla="*/ 21031 w 1833744"/>
              <a:gd name="connsiteY258" fmla="*/ 655142 h 890580"/>
              <a:gd name="connsiteX259" fmla="*/ 21031 w 1833744"/>
              <a:gd name="connsiteY259" fmla="*/ 649035 h 890580"/>
              <a:gd name="connsiteX260" fmla="*/ 14021 w 1833744"/>
              <a:gd name="connsiteY260" fmla="*/ 649035 h 890580"/>
              <a:gd name="connsiteX261" fmla="*/ 14021 w 1833744"/>
              <a:gd name="connsiteY261" fmla="*/ 642927 h 890580"/>
              <a:gd name="connsiteX262" fmla="*/ 7011 w 1833744"/>
              <a:gd name="connsiteY262" fmla="*/ 642927 h 890580"/>
              <a:gd name="connsiteX263" fmla="*/ 7011 w 1833744"/>
              <a:gd name="connsiteY263" fmla="*/ 636824 h 890580"/>
              <a:gd name="connsiteX264" fmla="*/ 0 w 1833744"/>
              <a:gd name="connsiteY264" fmla="*/ 636824 h 890580"/>
              <a:gd name="connsiteX265" fmla="*/ 0 w 1833744"/>
              <a:gd name="connsiteY265" fmla="*/ 6696 h 890580"/>
              <a:gd name="connsiteX266" fmla="*/ 509604 w 1833744"/>
              <a:gd name="connsiteY266" fmla="*/ 6696 h 890580"/>
              <a:gd name="connsiteX267" fmla="*/ 509604 w 1833744"/>
              <a:gd name="connsiteY267" fmla="*/ 12803 h 890580"/>
              <a:gd name="connsiteX268" fmla="*/ 516615 w 1833744"/>
              <a:gd name="connsiteY268" fmla="*/ 12803 h 890580"/>
              <a:gd name="connsiteX269" fmla="*/ 516615 w 1833744"/>
              <a:gd name="connsiteY269" fmla="*/ 18911 h 890580"/>
              <a:gd name="connsiteX270" fmla="*/ 523625 w 1833744"/>
              <a:gd name="connsiteY270" fmla="*/ 18911 h 890580"/>
              <a:gd name="connsiteX271" fmla="*/ 523625 w 1833744"/>
              <a:gd name="connsiteY271" fmla="*/ 25018 h 890580"/>
              <a:gd name="connsiteX272" fmla="*/ 530635 w 1833744"/>
              <a:gd name="connsiteY272" fmla="*/ 25018 h 890580"/>
              <a:gd name="connsiteX273" fmla="*/ 530635 w 1833744"/>
              <a:gd name="connsiteY273" fmla="*/ 31126 h 890580"/>
              <a:gd name="connsiteX274" fmla="*/ 537645 w 1833744"/>
              <a:gd name="connsiteY274" fmla="*/ 31126 h 890580"/>
              <a:gd name="connsiteX275" fmla="*/ 537645 w 1833744"/>
              <a:gd name="connsiteY275" fmla="*/ 37233 h 890580"/>
              <a:gd name="connsiteX276" fmla="*/ 544655 w 1833744"/>
              <a:gd name="connsiteY276" fmla="*/ 37233 h 890580"/>
              <a:gd name="connsiteX277" fmla="*/ 544655 w 1833744"/>
              <a:gd name="connsiteY277" fmla="*/ 43341 h 890580"/>
              <a:gd name="connsiteX278" fmla="*/ 551665 w 1833744"/>
              <a:gd name="connsiteY278" fmla="*/ 43341 h 890580"/>
              <a:gd name="connsiteX279" fmla="*/ 551665 w 1833744"/>
              <a:gd name="connsiteY279" fmla="*/ 49448 h 890580"/>
              <a:gd name="connsiteX280" fmla="*/ 558676 w 1833744"/>
              <a:gd name="connsiteY280" fmla="*/ 49448 h 890580"/>
              <a:gd name="connsiteX281" fmla="*/ 558676 w 1833744"/>
              <a:gd name="connsiteY281" fmla="*/ 55556 h 890580"/>
              <a:gd name="connsiteX282" fmla="*/ 565686 w 1833744"/>
              <a:gd name="connsiteY282" fmla="*/ 55556 h 890580"/>
              <a:gd name="connsiteX283" fmla="*/ 565686 w 1833744"/>
              <a:gd name="connsiteY283" fmla="*/ 61663 h 890580"/>
              <a:gd name="connsiteX284" fmla="*/ 572696 w 1833744"/>
              <a:gd name="connsiteY284" fmla="*/ 61663 h 890580"/>
              <a:gd name="connsiteX285" fmla="*/ 572696 w 1833744"/>
              <a:gd name="connsiteY285" fmla="*/ 67771 h 890580"/>
              <a:gd name="connsiteX286" fmla="*/ 579706 w 1833744"/>
              <a:gd name="connsiteY286" fmla="*/ 67771 h 890580"/>
              <a:gd name="connsiteX287" fmla="*/ 579706 w 1833744"/>
              <a:gd name="connsiteY287" fmla="*/ 73878 h 890580"/>
              <a:gd name="connsiteX288" fmla="*/ 586716 w 1833744"/>
              <a:gd name="connsiteY288" fmla="*/ 73878 h 890580"/>
              <a:gd name="connsiteX289" fmla="*/ 586716 w 1833744"/>
              <a:gd name="connsiteY289" fmla="*/ 79986 h 890580"/>
              <a:gd name="connsiteX290" fmla="*/ 593727 w 1833744"/>
              <a:gd name="connsiteY290" fmla="*/ 79986 h 890580"/>
              <a:gd name="connsiteX291" fmla="*/ 593727 w 1833744"/>
              <a:gd name="connsiteY291" fmla="*/ 86094 h 890580"/>
              <a:gd name="connsiteX292" fmla="*/ 600737 w 1833744"/>
              <a:gd name="connsiteY292" fmla="*/ 86094 h 890580"/>
              <a:gd name="connsiteX293" fmla="*/ 600737 w 1833744"/>
              <a:gd name="connsiteY293" fmla="*/ 92201 h 890580"/>
              <a:gd name="connsiteX294" fmla="*/ 607747 w 1833744"/>
              <a:gd name="connsiteY294" fmla="*/ 92201 h 890580"/>
              <a:gd name="connsiteX295" fmla="*/ 607747 w 1833744"/>
              <a:gd name="connsiteY295" fmla="*/ 98309 h 890580"/>
              <a:gd name="connsiteX296" fmla="*/ 614757 w 1833744"/>
              <a:gd name="connsiteY296" fmla="*/ 98309 h 890580"/>
              <a:gd name="connsiteX297" fmla="*/ 614757 w 1833744"/>
              <a:gd name="connsiteY297" fmla="*/ 104416 h 890580"/>
              <a:gd name="connsiteX298" fmla="*/ 621768 w 1833744"/>
              <a:gd name="connsiteY298" fmla="*/ 104416 h 890580"/>
              <a:gd name="connsiteX299" fmla="*/ 621768 w 1833744"/>
              <a:gd name="connsiteY299" fmla="*/ 110524 h 890580"/>
              <a:gd name="connsiteX300" fmla="*/ 628778 w 1833744"/>
              <a:gd name="connsiteY300" fmla="*/ 110524 h 890580"/>
              <a:gd name="connsiteX301" fmla="*/ 628778 w 1833744"/>
              <a:gd name="connsiteY301" fmla="*/ 116631 h 890580"/>
              <a:gd name="connsiteX302" fmla="*/ 635788 w 1833744"/>
              <a:gd name="connsiteY302" fmla="*/ 116631 h 890580"/>
              <a:gd name="connsiteX303" fmla="*/ 635788 w 1833744"/>
              <a:gd name="connsiteY303" fmla="*/ 122739 h 890580"/>
              <a:gd name="connsiteX304" fmla="*/ 642798 w 1833744"/>
              <a:gd name="connsiteY304" fmla="*/ 122739 h 890580"/>
              <a:gd name="connsiteX305" fmla="*/ 642798 w 1833744"/>
              <a:gd name="connsiteY305" fmla="*/ 128846 h 890580"/>
              <a:gd name="connsiteX306" fmla="*/ 649808 w 1833744"/>
              <a:gd name="connsiteY306" fmla="*/ 128846 h 890580"/>
              <a:gd name="connsiteX307" fmla="*/ 649808 w 1833744"/>
              <a:gd name="connsiteY307" fmla="*/ 134954 h 890580"/>
              <a:gd name="connsiteX308" fmla="*/ 656819 w 1833744"/>
              <a:gd name="connsiteY308" fmla="*/ 134954 h 890580"/>
              <a:gd name="connsiteX309" fmla="*/ 656819 w 1833744"/>
              <a:gd name="connsiteY309" fmla="*/ 141061 h 890580"/>
              <a:gd name="connsiteX310" fmla="*/ 663829 w 1833744"/>
              <a:gd name="connsiteY310" fmla="*/ 141061 h 890580"/>
              <a:gd name="connsiteX311" fmla="*/ 663829 w 1833744"/>
              <a:gd name="connsiteY311" fmla="*/ 147169 h 890580"/>
              <a:gd name="connsiteX312" fmla="*/ 670839 w 1833744"/>
              <a:gd name="connsiteY312" fmla="*/ 147169 h 890580"/>
              <a:gd name="connsiteX313" fmla="*/ 670839 w 1833744"/>
              <a:gd name="connsiteY313" fmla="*/ 153277 h 890580"/>
              <a:gd name="connsiteX314" fmla="*/ 677849 w 1833744"/>
              <a:gd name="connsiteY314" fmla="*/ 153277 h 890580"/>
              <a:gd name="connsiteX315" fmla="*/ 677849 w 1833744"/>
              <a:gd name="connsiteY315" fmla="*/ 159384 h 890580"/>
              <a:gd name="connsiteX316" fmla="*/ 684860 w 1833744"/>
              <a:gd name="connsiteY316" fmla="*/ 159384 h 890580"/>
              <a:gd name="connsiteX317" fmla="*/ 684860 w 1833744"/>
              <a:gd name="connsiteY317" fmla="*/ 165492 h 890580"/>
              <a:gd name="connsiteX318" fmla="*/ 691870 w 1833744"/>
              <a:gd name="connsiteY318" fmla="*/ 165492 h 890580"/>
              <a:gd name="connsiteX319" fmla="*/ 691870 w 1833744"/>
              <a:gd name="connsiteY319" fmla="*/ 171599 h 890580"/>
              <a:gd name="connsiteX320" fmla="*/ 698880 w 1833744"/>
              <a:gd name="connsiteY320" fmla="*/ 171599 h 890580"/>
              <a:gd name="connsiteX321" fmla="*/ 698880 w 1833744"/>
              <a:gd name="connsiteY321" fmla="*/ 177707 h 890580"/>
              <a:gd name="connsiteX322" fmla="*/ 705890 w 1833744"/>
              <a:gd name="connsiteY322" fmla="*/ 177707 h 890580"/>
              <a:gd name="connsiteX323" fmla="*/ 705890 w 1833744"/>
              <a:gd name="connsiteY323" fmla="*/ 183814 h 890580"/>
              <a:gd name="connsiteX324" fmla="*/ 712901 w 1833744"/>
              <a:gd name="connsiteY324" fmla="*/ 183814 h 890580"/>
              <a:gd name="connsiteX325" fmla="*/ 712901 w 1833744"/>
              <a:gd name="connsiteY325" fmla="*/ 189922 h 890580"/>
              <a:gd name="connsiteX326" fmla="*/ 719911 w 1833744"/>
              <a:gd name="connsiteY326" fmla="*/ 189922 h 890580"/>
              <a:gd name="connsiteX327" fmla="*/ 719911 w 1833744"/>
              <a:gd name="connsiteY327" fmla="*/ 196029 h 890580"/>
              <a:gd name="connsiteX328" fmla="*/ 726921 w 1833744"/>
              <a:gd name="connsiteY328" fmla="*/ 196029 h 890580"/>
              <a:gd name="connsiteX329" fmla="*/ 726921 w 1833744"/>
              <a:gd name="connsiteY329" fmla="*/ 202137 h 890580"/>
              <a:gd name="connsiteX330" fmla="*/ 733931 w 1833744"/>
              <a:gd name="connsiteY330" fmla="*/ 202137 h 890580"/>
              <a:gd name="connsiteX331" fmla="*/ 733931 w 1833744"/>
              <a:gd name="connsiteY331" fmla="*/ 208244 h 890580"/>
              <a:gd name="connsiteX332" fmla="*/ 740941 w 1833744"/>
              <a:gd name="connsiteY332" fmla="*/ 208244 h 890580"/>
              <a:gd name="connsiteX333" fmla="*/ 740941 w 1833744"/>
              <a:gd name="connsiteY333" fmla="*/ 214352 h 890580"/>
              <a:gd name="connsiteX334" fmla="*/ 747952 w 1833744"/>
              <a:gd name="connsiteY334" fmla="*/ 214352 h 890580"/>
              <a:gd name="connsiteX335" fmla="*/ 747952 w 1833744"/>
              <a:gd name="connsiteY335" fmla="*/ 220460 h 890580"/>
              <a:gd name="connsiteX336" fmla="*/ 754962 w 1833744"/>
              <a:gd name="connsiteY336" fmla="*/ 220460 h 890580"/>
              <a:gd name="connsiteX337" fmla="*/ 754962 w 1833744"/>
              <a:gd name="connsiteY337" fmla="*/ 226567 h 890580"/>
              <a:gd name="connsiteX338" fmla="*/ 761972 w 1833744"/>
              <a:gd name="connsiteY338" fmla="*/ 226567 h 890580"/>
              <a:gd name="connsiteX339" fmla="*/ 761972 w 1833744"/>
              <a:gd name="connsiteY339" fmla="*/ 232675 h 890580"/>
              <a:gd name="connsiteX340" fmla="*/ 768982 w 1833744"/>
              <a:gd name="connsiteY340" fmla="*/ 232675 h 890580"/>
              <a:gd name="connsiteX341" fmla="*/ 768982 w 1833744"/>
              <a:gd name="connsiteY341" fmla="*/ 234343 h 890580"/>
              <a:gd name="connsiteX342" fmla="*/ 796863 w 1833744"/>
              <a:gd name="connsiteY342" fmla="*/ 234343 h 890580"/>
              <a:gd name="connsiteX343" fmla="*/ 796863 w 1833744"/>
              <a:gd name="connsiteY343" fmla="*/ 233791 h 890580"/>
              <a:gd name="connsiteX344" fmla="*/ 789852 w 1833744"/>
              <a:gd name="connsiteY344" fmla="*/ 233791 h 890580"/>
              <a:gd name="connsiteX345" fmla="*/ 789852 w 1833744"/>
              <a:gd name="connsiteY345" fmla="*/ 227683 h 890580"/>
              <a:gd name="connsiteX346" fmla="*/ 782842 w 1833744"/>
              <a:gd name="connsiteY346" fmla="*/ 227683 h 890580"/>
              <a:gd name="connsiteX347" fmla="*/ 782842 w 1833744"/>
              <a:gd name="connsiteY347" fmla="*/ 221576 h 890580"/>
              <a:gd name="connsiteX348" fmla="*/ 775832 w 1833744"/>
              <a:gd name="connsiteY348" fmla="*/ 221576 h 890580"/>
              <a:gd name="connsiteX349" fmla="*/ 775832 w 1833744"/>
              <a:gd name="connsiteY349" fmla="*/ 215468 h 890580"/>
              <a:gd name="connsiteX350" fmla="*/ 768822 w 1833744"/>
              <a:gd name="connsiteY350" fmla="*/ 215468 h 890580"/>
              <a:gd name="connsiteX351" fmla="*/ 768822 w 1833744"/>
              <a:gd name="connsiteY351" fmla="*/ 209361 h 890580"/>
              <a:gd name="connsiteX352" fmla="*/ 761812 w 1833744"/>
              <a:gd name="connsiteY352" fmla="*/ 209361 h 890580"/>
              <a:gd name="connsiteX353" fmla="*/ 761812 w 1833744"/>
              <a:gd name="connsiteY353" fmla="*/ 203253 h 890580"/>
              <a:gd name="connsiteX354" fmla="*/ 754802 w 1833744"/>
              <a:gd name="connsiteY354" fmla="*/ 203253 h 890580"/>
              <a:gd name="connsiteX355" fmla="*/ 754802 w 1833744"/>
              <a:gd name="connsiteY355" fmla="*/ 197146 h 890580"/>
              <a:gd name="connsiteX356" fmla="*/ 747791 w 1833744"/>
              <a:gd name="connsiteY356" fmla="*/ 197146 h 890580"/>
              <a:gd name="connsiteX357" fmla="*/ 747791 w 1833744"/>
              <a:gd name="connsiteY357" fmla="*/ 117544 h 890580"/>
              <a:gd name="connsiteX358" fmla="*/ 769766 w 1833744"/>
              <a:gd name="connsiteY358" fmla="*/ 117544 h 890580"/>
              <a:gd name="connsiteX359" fmla="*/ 769766 w 1833744"/>
              <a:gd name="connsiteY359" fmla="*/ 111628 h 890580"/>
              <a:gd name="connsiteX360" fmla="*/ 762756 w 1833744"/>
              <a:gd name="connsiteY360" fmla="*/ 111628 h 890580"/>
              <a:gd name="connsiteX361" fmla="*/ 762756 w 1833744"/>
              <a:gd name="connsiteY361" fmla="*/ 105521 h 890580"/>
              <a:gd name="connsiteX362" fmla="*/ 755746 w 1833744"/>
              <a:gd name="connsiteY362" fmla="*/ 105521 h 890580"/>
              <a:gd name="connsiteX363" fmla="*/ 755746 w 1833744"/>
              <a:gd name="connsiteY363" fmla="*/ 99413 h 890580"/>
              <a:gd name="connsiteX364" fmla="*/ 748736 w 1833744"/>
              <a:gd name="connsiteY364" fmla="*/ 99413 h 890580"/>
              <a:gd name="connsiteX365" fmla="*/ 748736 w 1833744"/>
              <a:gd name="connsiteY365" fmla="*/ 93306 h 890580"/>
              <a:gd name="connsiteX366" fmla="*/ 741726 w 1833744"/>
              <a:gd name="connsiteY366" fmla="*/ 93306 h 890580"/>
              <a:gd name="connsiteX367" fmla="*/ 741726 w 1833744"/>
              <a:gd name="connsiteY367" fmla="*/ 87198 h 890580"/>
              <a:gd name="connsiteX368" fmla="*/ 734716 w 1833744"/>
              <a:gd name="connsiteY368" fmla="*/ 87198 h 890580"/>
              <a:gd name="connsiteX369" fmla="*/ 734716 w 1833744"/>
              <a:gd name="connsiteY369" fmla="*/ 81091 h 890580"/>
              <a:gd name="connsiteX370" fmla="*/ 727705 w 1833744"/>
              <a:gd name="connsiteY370" fmla="*/ 81091 h 89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833744" h="890580">
                <a:moveTo>
                  <a:pt x="727705" y="0"/>
                </a:moveTo>
                <a:lnTo>
                  <a:pt x="1219454" y="0"/>
                </a:lnTo>
                <a:lnTo>
                  <a:pt x="1219454" y="6107"/>
                </a:lnTo>
                <a:lnTo>
                  <a:pt x="1226465" y="6107"/>
                </a:lnTo>
                <a:lnTo>
                  <a:pt x="1226465" y="12215"/>
                </a:lnTo>
                <a:lnTo>
                  <a:pt x="1233475" y="12215"/>
                </a:lnTo>
                <a:lnTo>
                  <a:pt x="1233475" y="18322"/>
                </a:lnTo>
                <a:lnTo>
                  <a:pt x="1240485" y="18322"/>
                </a:lnTo>
                <a:lnTo>
                  <a:pt x="1240485" y="24430"/>
                </a:lnTo>
                <a:lnTo>
                  <a:pt x="1247495" y="24430"/>
                </a:lnTo>
                <a:lnTo>
                  <a:pt x="1247495" y="30537"/>
                </a:lnTo>
                <a:lnTo>
                  <a:pt x="1254505" y="30537"/>
                </a:lnTo>
                <a:lnTo>
                  <a:pt x="1254505" y="36645"/>
                </a:lnTo>
                <a:lnTo>
                  <a:pt x="1261515" y="36645"/>
                </a:lnTo>
                <a:lnTo>
                  <a:pt x="1261515" y="42752"/>
                </a:lnTo>
                <a:lnTo>
                  <a:pt x="1268526" y="42752"/>
                </a:lnTo>
                <a:lnTo>
                  <a:pt x="1268526" y="48860"/>
                </a:lnTo>
                <a:lnTo>
                  <a:pt x="1275536" y="48860"/>
                </a:lnTo>
                <a:lnTo>
                  <a:pt x="1275536" y="54967"/>
                </a:lnTo>
                <a:lnTo>
                  <a:pt x="1282546" y="54967"/>
                </a:lnTo>
                <a:lnTo>
                  <a:pt x="1282546" y="61075"/>
                </a:lnTo>
                <a:lnTo>
                  <a:pt x="1289556" y="61075"/>
                </a:lnTo>
                <a:lnTo>
                  <a:pt x="1289556" y="67182"/>
                </a:lnTo>
                <a:lnTo>
                  <a:pt x="1296566" y="67182"/>
                </a:lnTo>
                <a:lnTo>
                  <a:pt x="1296566" y="73290"/>
                </a:lnTo>
                <a:lnTo>
                  <a:pt x="1303577" y="73290"/>
                </a:lnTo>
                <a:lnTo>
                  <a:pt x="1303577" y="79398"/>
                </a:lnTo>
                <a:lnTo>
                  <a:pt x="1310587" y="79398"/>
                </a:lnTo>
                <a:lnTo>
                  <a:pt x="1310587" y="85505"/>
                </a:lnTo>
                <a:lnTo>
                  <a:pt x="1317597" y="85505"/>
                </a:lnTo>
                <a:lnTo>
                  <a:pt x="1317597" y="91613"/>
                </a:lnTo>
                <a:lnTo>
                  <a:pt x="1324607" y="91613"/>
                </a:lnTo>
                <a:lnTo>
                  <a:pt x="1324607" y="97720"/>
                </a:lnTo>
                <a:lnTo>
                  <a:pt x="1331618" y="97720"/>
                </a:lnTo>
                <a:lnTo>
                  <a:pt x="1331618" y="103828"/>
                </a:lnTo>
                <a:lnTo>
                  <a:pt x="1338628" y="103828"/>
                </a:lnTo>
                <a:lnTo>
                  <a:pt x="1338628" y="109935"/>
                </a:lnTo>
                <a:lnTo>
                  <a:pt x="1345638" y="109935"/>
                </a:lnTo>
                <a:lnTo>
                  <a:pt x="1345638" y="116043"/>
                </a:lnTo>
                <a:lnTo>
                  <a:pt x="1352648" y="116043"/>
                </a:lnTo>
                <a:lnTo>
                  <a:pt x="1352648" y="122150"/>
                </a:lnTo>
                <a:lnTo>
                  <a:pt x="1359658" y="122150"/>
                </a:lnTo>
                <a:lnTo>
                  <a:pt x="1359658" y="128258"/>
                </a:lnTo>
                <a:lnTo>
                  <a:pt x="1366669" y="128258"/>
                </a:lnTo>
                <a:lnTo>
                  <a:pt x="1366669" y="134365"/>
                </a:lnTo>
                <a:lnTo>
                  <a:pt x="1373679" y="134365"/>
                </a:lnTo>
                <a:lnTo>
                  <a:pt x="1373679" y="140473"/>
                </a:lnTo>
                <a:lnTo>
                  <a:pt x="1380689" y="140473"/>
                </a:lnTo>
                <a:lnTo>
                  <a:pt x="1380689" y="146581"/>
                </a:lnTo>
                <a:lnTo>
                  <a:pt x="1387699" y="146581"/>
                </a:lnTo>
                <a:lnTo>
                  <a:pt x="1387699" y="152688"/>
                </a:lnTo>
                <a:lnTo>
                  <a:pt x="1394710" y="152688"/>
                </a:lnTo>
                <a:lnTo>
                  <a:pt x="1394710" y="158796"/>
                </a:lnTo>
                <a:lnTo>
                  <a:pt x="1401720" y="158796"/>
                </a:lnTo>
                <a:lnTo>
                  <a:pt x="1401720" y="164903"/>
                </a:lnTo>
                <a:lnTo>
                  <a:pt x="1408730" y="164903"/>
                </a:lnTo>
                <a:lnTo>
                  <a:pt x="1408730" y="171011"/>
                </a:lnTo>
                <a:lnTo>
                  <a:pt x="1415740" y="171011"/>
                </a:lnTo>
                <a:lnTo>
                  <a:pt x="1415740" y="177118"/>
                </a:lnTo>
                <a:lnTo>
                  <a:pt x="1422751" y="177118"/>
                </a:lnTo>
                <a:lnTo>
                  <a:pt x="1422751" y="183226"/>
                </a:lnTo>
                <a:lnTo>
                  <a:pt x="1429761" y="183226"/>
                </a:lnTo>
                <a:lnTo>
                  <a:pt x="1429761" y="189333"/>
                </a:lnTo>
                <a:lnTo>
                  <a:pt x="1436771" y="189333"/>
                </a:lnTo>
                <a:lnTo>
                  <a:pt x="1436771" y="195441"/>
                </a:lnTo>
                <a:lnTo>
                  <a:pt x="1443781" y="195441"/>
                </a:lnTo>
                <a:lnTo>
                  <a:pt x="1443781" y="201548"/>
                </a:lnTo>
                <a:lnTo>
                  <a:pt x="1450791" y="201548"/>
                </a:lnTo>
                <a:lnTo>
                  <a:pt x="1450791" y="207656"/>
                </a:lnTo>
                <a:lnTo>
                  <a:pt x="1457802" y="207656"/>
                </a:lnTo>
                <a:lnTo>
                  <a:pt x="1457802" y="213764"/>
                </a:lnTo>
                <a:lnTo>
                  <a:pt x="1464812" y="213764"/>
                </a:lnTo>
                <a:lnTo>
                  <a:pt x="1464812" y="219871"/>
                </a:lnTo>
                <a:lnTo>
                  <a:pt x="1471822" y="219871"/>
                </a:lnTo>
                <a:lnTo>
                  <a:pt x="1471822" y="225979"/>
                </a:lnTo>
                <a:lnTo>
                  <a:pt x="1478832" y="225979"/>
                </a:lnTo>
                <a:lnTo>
                  <a:pt x="1478832" y="232086"/>
                </a:lnTo>
                <a:lnTo>
                  <a:pt x="1485842" y="232086"/>
                </a:lnTo>
                <a:lnTo>
                  <a:pt x="1485842" y="238194"/>
                </a:lnTo>
                <a:lnTo>
                  <a:pt x="1492853" y="238194"/>
                </a:lnTo>
                <a:lnTo>
                  <a:pt x="1492853" y="244301"/>
                </a:lnTo>
                <a:lnTo>
                  <a:pt x="1499863" y="244301"/>
                </a:lnTo>
                <a:lnTo>
                  <a:pt x="1499863" y="250409"/>
                </a:lnTo>
                <a:lnTo>
                  <a:pt x="1506873" y="250409"/>
                </a:lnTo>
                <a:lnTo>
                  <a:pt x="1506873" y="256516"/>
                </a:lnTo>
                <a:lnTo>
                  <a:pt x="1513883" y="256516"/>
                </a:lnTo>
                <a:lnTo>
                  <a:pt x="1513883" y="262624"/>
                </a:lnTo>
                <a:lnTo>
                  <a:pt x="1520893" y="262624"/>
                </a:lnTo>
                <a:lnTo>
                  <a:pt x="1520893" y="268731"/>
                </a:lnTo>
                <a:lnTo>
                  <a:pt x="1527903" y="268731"/>
                </a:lnTo>
                <a:lnTo>
                  <a:pt x="1527903" y="274839"/>
                </a:lnTo>
                <a:lnTo>
                  <a:pt x="1534914" y="274839"/>
                </a:lnTo>
                <a:lnTo>
                  <a:pt x="1534914" y="280946"/>
                </a:lnTo>
                <a:lnTo>
                  <a:pt x="1541924" y="280946"/>
                </a:lnTo>
                <a:lnTo>
                  <a:pt x="1541924" y="287054"/>
                </a:lnTo>
                <a:lnTo>
                  <a:pt x="1548934" y="287054"/>
                </a:lnTo>
                <a:lnTo>
                  <a:pt x="1548934" y="293162"/>
                </a:lnTo>
                <a:lnTo>
                  <a:pt x="1555944" y="293162"/>
                </a:lnTo>
                <a:lnTo>
                  <a:pt x="1555944" y="299269"/>
                </a:lnTo>
                <a:lnTo>
                  <a:pt x="1562955" y="299269"/>
                </a:lnTo>
                <a:lnTo>
                  <a:pt x="1562955" y="305377"/>
                </a:lnTo>
                <a:lnTo>
                  <a:pt x="1569965" y="305377"/>
                </a:lnTo>
                <a:lnTo>
                  <a:pt x="1569965" y="311484"/>
                </a:lnTo>
                <a:lnTo>
                  <a:pt x="1576975" y="311484"/>
                </a:lnTo>
                <a:lnTo>
                  <a:pt x="1576975" y="317592"/>
                </a:lnTo>
                <a:lnTo>
                  <a:pt x="1583985" y="317592"/>
                </a:lnTo>
                <a:lnTo>
                  <a:pt x="1583985" y="323699"/>
                </a:lnTo>
                <a:lnTo>
                  <a:pt x="1590995" y="323699"/>
                </a:lnTo>
                <a:lnTo>
                  <a:pt x="1590995" y="329807"/>
                </a:lnTo>
                <a:lnTo>
                  <a:pt x="1598006" y="329807"/>
                </a:lnTo>
                <a:lnTo>
                  <a:pt x="1598006" y="335914"/>
                </a:lnTo>
                <a:lnTo>
                  <a:pt x="1605016" y="335914"/>
                </a:lnTo>
                <a:lnTo>
                  <a:pt x="1605016" y="342022"/>
                </a:lnTo>
                <a:lnTo>
                  <a:pt x="1612026" y="342022"/>
                </a:lnTo>
                <a:lnTo>
                  <a:pt x="1612026" y="348130"/>
                </a:lnTo>
                <a:lnTo>
                  <a:pt x="1619036" y="348130"/>
                </a:lnTo>
                <a:lnTo>
                  <a:pt x="1619036" y="354237"/>
                </a:lnTo>
                <a:lnTo>
                  <a:pt x="1626047" y="354237"/>
                </a:lnTo>
                <a:lnTo>
                  <a:pt x="1626047" y="360345"/>
                </a:lnTo>
                <a:lnTo>
                  <a:pt x="1633057" y="360345"/>
                </a:lnTo>
                <a:lnTo>
                  <a:pt x="1633057" y="366452"/>
                </a:lnTo>
                <a:lnTo>
                  <a:pt x="1640067" y="366452"/>
                </a:lnTo>
                <a:lnTo>
                  <a:pt x="1640067" y="372561"/>
                </a:lnTo>
                <a:lnTo>
                  <a:pt x="1647077" y="372561"/>
                </a:lnTo>
                <a:lnTo>
                  <a:pt x="1647077" y="378667"/>
                </a:lnTo>
                <a:lnTo>
                  <a:pt x="1654087" y="378667"/>
                </a:lnTo>
                <a:lnTo>
                  <a:pt x="1654087" y="384776"/>
                </a:lnTo>
                <a:lnTo>
                  <a:pt x="1661098" y="384776"/>
                </a:lnTo>
                <a:lnTo>
                  <a:pt x="1661098" y="390883"/>
                </a:lnTo>
                <a:lnTo>
                  <a:pt x="1668108" y="390883"/>
                </a:lnTo>
                <a:lnTo>
                  <a:pt x="1668108" y="396990"/>
                </a:lnTo>
                <a:lnTo>
                  <a:pt x="1675118" y="396990"/>
                </a:lnTo>
                <a:lnTo>
                  <a:pt x="1675118" y="403098"/>
                </a:lnTo>
                <a:lnTo>
                  <a:pt x="1682128" y="403098"/>
                </a:lnTo>
                <a:lnTo>
                  <a:pt x="1682128" y="409205"/>
                </a:lnTo>
                <a:lnTo>
                  <a:pt x="1689139" y="409205"/>
                </a:lnTo>
                <a:lnTo>
                  <a:pt x="1689139" y="415312"/>
                </a:lnTo>
                <a:lnTo>
                  <a:pt x="1696149" y="415312"/>
                </a:lnTo>
                <a:lnTo>
                  <a:pt x="1696149" y="421420"/>
                </a:lnTo>
                <a:lnTo>
                  <a:pt x="1703159" y="421420"/>
                </a:lnTo>
                <a:lnTo>
                  <a:pt x="1703159" y="427528"/>
                </a:lnTo>
                <a:lnTo>
                  <a:pt x="1710169" y="427528"/>
                </a:lnTo>
                <a:lnTo>
                  <a:pt x="1710169" y="433635"/>
                </a:lnTo>
                <a:lnTo>
                  <a:pt x="1717179" y="433635"/>
                </a:lnTo>
                <a:lnTo>
                  <a:pt x="1717179" y="439744"/>
                </a:lnTo>
                <a:lnTo>
                  <a:pt x="1724190" y="439744"/>
                </a:lnTo>
                <a:lnTo>
                  <a:pt x="1724190" y="445850"/>
                </a:lnTo>
                <a:lnTo>
                  <a:pt x="1731200" y="445850"/>
                </a:lnTo>
                <a:lnTo>
                  <a:pt x="1731200" y="451959"/>
                </a:lnTo>
                <a:lnTo>
                  <a:pt x="1738210" y="451959"/>
                </a:lnTo>
                <a:lnTo>
                  <a:pt x="1738210" y="458066"/>
                </a:lnTo>
                <a:lnTo>
                  <a:pt x="1745220" y="458066"/>
                </a:lnTo>
                <a:lnTo>
                  <a:pt x="1745220" y="464173"/>
                </a:lnTo>
                <a:lnTo>
                  <a:pt x="1752230" y="464173"/>
                </a:lnTo>
                <a:lnTo>
                  <a:pt x="1752230" y="470281"/>
                </a:lnTo>
                <a:lnTo>
                  <a:pt x="1759241" y="470281"/>
                </a:lnTo>
                <a:lnTo>
                  <a:pt x="1759241" y="476388"/>
                </a:lnTo>
                <a:lnTo>
                  <a:pt x="1766251" y="476388"/>
                </a:lnTo>
                <a:lnTo>
                  <a:pt x="1766251" y="482495"/>
                </a:lnTo>
                <a:lnTo>
                  <a:pt x="1773261" y="482495"/>
                </a:lnTo>
                <a:lnTo>
                  <a:pt x="1773261" y="488603"/>
                </a:lnTo>
                <a:lnTo>
                  <a:pt x="1780271" y="488603"/>
                </a:lnTo>
                <a:lnTo>
                  <a:pt x="1780271" y="494712"/>
                </a:lnTo>
                <a:lnTo>
                  <a:pt x="1787281" y="494712"/>
                </a:lnTo>
                <a:lnTo>
                  <a:pt x="1787281" y="500818"/>
                </a:lnTo>
                <a:lnTo>
                  <a:pt x="1794291" y="500818"/>
                </a:lnTo>
                <a:lnTo>
                  <a:pt x="1794291" y="506927"/>
                </a:lnTo>
                <a:lnTo>
                  <a:pt x="1801302" y="506927"/>
                </a:lnTo>
                <a:lnTo>
                  <a:pt x="1801302" y="513034"/>
                </a:lnTo>
                <a:lnTo>
                  <a:pt x="1808312" y="513034"/>
                </a:lnTo>
                <a:lnTo>
                  <a:pt x="1808312" y="519141"/>
                </a:lnTo>
                <a:lnTo>
                  <a:pt x="1815322" y="519141"/>
                </a:lnTo>
                <a:lnTo>
                  <a:pt x="1815322" y="525249"/>
                </a:lnTo>
                <a:lnTo>
                  <a:pt x="1822332" y="525249"/>
                </a:lnTo>
                <a:lnTo>
                  <a:pt x="1822332" y="531356"/>
                </a:lnTo>
                <a:lnTo>
                  <a:pt x="1829343" y="531356"/>
                </a:lnTo>
                <a:lnTo>
                  <a:pt x="1829343" y="537463"/>
                </a:lnTo>
                <a:lnTo>
                  <a:pt x="1833744" y="537463"/>
                </a:lnTo>
                <a:lnTo>
                  <a:pt x="1833744" y="719812"/>
                </a:lnTo>
                <a:cubicBezTo>
                  <a:pt x="1833744" y="814125"/>
                  <a:pt x="1757289" y="890580"/>
                  <a:pt x="1662976" y="890580"/>
                </a:cubicBezTo>
                <a:lnTo>
                  <a:pt x="294429" y="890580"/>
                </a:lnTo>
                <a:lnTo>
                  <a:pt x="294429" y="887229"/>
                </a:lnTo>
                <a:lnTo>
                  <a:pt x="287419" y="887229"/>
                </a:lnTo>
                <a:lnTo>
                  <a:pt x="287419" y="881121"/>
                </a:lnTo>
                <a:lnTo>
                  <a:pt x="280409" y="881121"/>
                </a:lnTo>
                <a:lnTo>
                  <a:pt x="280409" y="875014"/>
                </a:lnTo>
                <a:lnTo>
                  <a:pt x="273399" y="875014"/>
                </a:lnTo>
                <a:lnTo>
                  <a:pt x="273399" y="868906"/>
                </a:lnTo>
                <a:lnTo>
                  <a:pt x="266388" y="868906"/>
                </a:lnTo>
                <a:lnTo>
                  <a:pt x="266388" y="862799"/>
                </a:lnTo>
                <a:lnTo>
                  <a:pt x="259378" y="862799"/>
                </a:lnTo>
                <a:lnTo>
                  <a:pt x="259378" y="856691"/>
                </a:lnTo>
                <a:lnTo>
                  <a:pt x="252368" y="856691"/>
                </a:lnTo>
                <a:lnTo>
                  <a:pt x="252368" y="850584"/>
                </a:lnTo>
                <a:lnTo>
                  <a:pt x="245358" y="850584"/>
                </a:lnTo>
                <a:lnTo>
                  <a:pt x="245358" y="844476"/>
                </a:lnTo>
                <a:lnTo>
                  <a:pt x="238348" y="844476"/>
                </a:lnTo>
                <a:lnTo>
                  <a:pt x="238348" y="838368"/>
                </a:lnTo>
                <a:lnTo>
                  <a:pt x="231337" y="838368"/>
                </a:lnTo>
                <a:lnTo>
                  <a:pt x="231337" y="832261"/>
                </a:lnTo>
                <a:lnTo>
                  <a:pt x="224327" y="832261"/>
                </a:lnTo>
                <a:lnTo>
                  <a:pt x="224327" y="826153"/>
                </a:lnTo>
                <a:lnTo>
                  <a:pt x="217317" y="826153"/>
                </a:lnTo>
                <a:lnTo>
                  <a:pt x="217317" y="820046"/>
                </a:lnTo>
                <a:lnTo>
                  <a:pt x="210307" y="820046"/>
                </a:lnTo>
                <a:lnTo>
                  <a:pt x="210307" y="813938"/>
                </a:lnTo>
                <a:lnTo>
                  <a:pt x="203297" y="813938"/>
                </a:lnTo>
                <a:lnTo>
                  <a:pt x="203297" y="807831"/>
                </a:lnTo>
                <a:lnTo>
                  <a:pt x="196286" y="807831"/>
                </a:lnTo>
                <a:lnTo>
                  <a:pt x="196286" y="801723"/>
                </a:lnTo>
                <a:lnTo>
                  <a:pt x="189276" y="801723"/>
                </a:lnTo>
                <a:lnTo>
                  <a:pt x="189276" y="795616"/>
                </a:lnTo>
                <a:lnTo>
                  <a:pt x="182266" y="795616"/>
                </a:lnTo>
                <a:lnTo>
                  <a:pt x="182266" y="789508"/>
                </a:lnTo>
                <a:lnTo>
                  <a:pt x="175256" y="789508"/>
                </a:lnTo>
                <a:lnTo>
                  <a:pt x="175256" y="783402"/>
                </a:lnTo>
                <a:lnTo>
                  <a:pt x="168245" y="783402"/>
                </a:lnTo>
                <a:lnTo>
                  <a:pt x="168245" y="777294"/>
                </a:lnTo>
                <a:lnTo>
                  <a:pt x="161235" y="777294"/>
                </a:lnTo>
                <a:lnTo>
                  <a:pt x="161235" y="771186"/>
                </a:lnTo>
                <a:lnTo>
                  <a:pt x="154225" y="771186"/>
                </a:lnTo>
                <a:lnTo>
                  <a:pt x="154225" y="765079"/>
                </a:lnTo>
                <a:lnTo>
                  <a:pt x="147215" y="765079"/>
                </a:lnTo>
                <a:lnTo>
                  <a:pt x="147215" y="758971"/>
                </a:lnTo>
                <a:lnTo>
                  <a:pt x="140204" y="758971"/>
                </a:lnTo>
                <a:lnTo>
                  <a:pt x="140204" y="752864"/>
                </a:lnTo>
                <a:lnTo>
                  <a:pt x="133194" y="752864"/>
                </a:lnTo>
                <a:lnTo>
                  <a:pt x="133194" y="746755"/>
                </a:lnTo>
                <a:lnTo>
                  <a:pt x="126184" y="746755"/>
                </a:lnTo>
                <a:lnTo>
                  <a:pt x="126184" y="740648"/>
                </a:lnTo>
                <a:lnTo>
                  <a:pt x="119174" y="740648"/>
                </a:lnTo>
                <a:lnTo>
                  <a:pt x="119174" y="734540"/>
                </a:lnTo>
                <a:lnTo>
                  <a:pt x="112164" y="734540"/>
                </a:lnTo>
                <a:lnTo>
                  <a:pt x="112164" y="728433"/>
                </a:lnTo>
                <a:lnTo>
                  <a:pt x="105153" y="728433"/>
                </a:lnTo>
                <a:lnTo>
                  <a:pt x="105153" y="722325"/>
                </a:lnTo>
                <a:lnTo>
                  <a:pt x="98143" y="722325"/>
                </a:lnTo>
                <a:lnTo>
                  <a:pt x="98143" y="716218"/>
                </a:lnTo>
                <a:lnTo>
                  <a:pt x="91133" y="716218"/>
                </a:lnTo>
                <a:lnTo>
                  <a:pt x="91133" y="710110"/>
                </a:lnTo>
                <a:lnTo>
                  <a:pt x="84123" y="710110"/>
                </a:lnTo>
                <a:lnTo>
                  <a:pt x="84123" y="704002"/>
                </a:lnTo>
                <a:lnTo>
                  <a:pt x="77112" y="704002"/>
                </a:lnTo>
                <a:lnTo>
                  <a:pt x="77112" y="697895"/>
                </a:lnTo>
                <a:lnTo>
                  <a:pt x="70102" y="697895"/>
                </a:lnTo>
                <a:lnTo>
                  <a:pt x="70102" y="691787"/>
                </a:lnTo>
                <a:lnTo>
                  <a:pt x="63092" y="691787"/>
                </a:lnTo>
                <a:lnTo>
                  <a:pt x="63092" y="685680"/>
                </a:lnTo>
                <a:lnTo>
                  <a:pt x="56082" y="685680"/>
                </a:lnTo>
                <a:lnTo>
                  <a:pt x="56082" y="679572"/>
                </a:lnTo>
                <a:lnTo>
                  <a:pt x="49072" y="679572"/>
                </a:lnTo>
                <a:lnTo>
                  <a:pt x="49072" y="673465"/>
                </a:lnTo>
                <a:lnTo>
                  <a:pt x="42061" y="673465"/>
                </a:lnTo>
                <a:lnTo>
                  <a:pt x="42061" y="667357"/>
                </a:lnTo>
                <a:lnTo>
                  <a:pt x="35051" y="667357"/>
                </a:lnTo>
                <a:lnTo>
                  <a:pt x="35051" y="661250"/>
                </a:lnTo>
                <a:lnTo>
                  <a:pt x="28041" y="661250"/>
                </a:lnTo>
                <a:lnTo>
                  <a:pt x="28041" y="655142"/>
                </a:lnTo>
                <a:lnTo>
                  <a:pt x="21031" y="655142"/>
                </a:lnTo>
                <a:lnTo>
                  <a:pt x="21031" y="649035"/>
                </a:lnTo>
                <a:lnTo>
                  <a:pt x="14021" y="649035"/>
                </a:lnTo>
                <a:lnTo>
                  <a:pt x="14021" y="642927"/>
                </a:lnTo>
                <a:lnTo>
                  <a:pt x="7011" y="642927"/>
                </a:lnTo>
                <a:lnTo>
                  <a:pt x="7011" y="636824"/>
                </a:lnTo>
                <a:lnTo>
                  <a:pt x="0" y="636824"/>
                </a:lnTo>
                <a:lnTo>
                  <a:pt x="0" y="6696"/>
                </a:lnTo>
                <a:lnTo>
                  <a:pt x="509604" y="6696"/>
                </a:lnTo>
                <a:lnTo>
                  <a:pt x="509604" y="12803"/>
                </a:lnTo>
                <a:lnTo>
                  <a:pt x="516615" y="12803"/>
                </a:lnTo>
                <a:lnTo>
                  <a:pt x="516615" y="18911"/>
                </a:lnTo>
                <a:lnTo>
                  <a:pt x="523625" y="18911"/>
                </a:lnTo>
                <a:lnTo>
                  <a:pt x="523625" y="25018"/>
                </a:lnTo>
                <a:lnTo>
                  <a:pt x="530635" y="25018"/>
                </a:lnTo>
                <a:lnTo>
                  <a:pt x="530635" y="31126"/>
                </a:lnTo>
                <a:lnTo>
                  <a:pt x="537645" y="31126"/>
                </a:lnTo>
                <a:lnTo>
                  <a:pt x="537645" y="37233"/>
                </a:lnTo>
                <a:lnTo>
                  <a:pt x="544655" y="37233"/>
                </a:lnTo>
                <a:lnTo>
                  <a:pt x="544655" y="43341"/>
                </a:lnTo>
                <a:lnTo>
                  <a:pt x="551665" y="43341"/>
                </a:lnTo>
                <a:lnTo>
                  <a:pt x="551665" y="49448"/>
                </a:lnTo>
                <a:lnTo>
                  <a:pt x="558676" y="49448"/>
                </a:lnTo>
                <a:lnTo>
                  <a:pt x="558676" y="55556"/>
                </a:lnTo>
                <a:lnTo>
                  <a:pt x="565686" y="55556"/>
                </a:lnTo>
                <a:lnTo>
                  <a:pt x="565686" y="61663"/>
                </a:lnTo>
                <a:lnTo>
                  <a:pt x="572696" y="61663"/>
                </a:lnTo>
                <a:lnTo>
                  <a:pt x="572696" y="67771"/>
                </a:lnTo>
                <a:lnTo>
                  <a:pt x="579706" y="67771"/>
                </a:lnTo>
                <a:lnTo>
                  <a:pt x="579706" y="73878"/>
                </a:lnTo>
                <a:lnTo>
                  <a:pt x="586716" y="73878"/>
                </a:lnTo>
                <a:lnTo>
                  <a:pt x="586716" y="79986"/>
                </a:lnTo>
                <a:lnTo>
                  <a:pt x="593727" y="79986"/>
                </a:lnTo>
                <a:lnTo>
                  <a:pt x="593727" y="86094"/>
                </a:lnTo>
                <a:lnTo>
                  <a:pt x="600737" y="86094"/>
                </a:lnTo>
                <a:lnTo>
                  <a:pt x="600737" y="92201"/>
                </a:lnTo>
                <a:lnTo>
                  <a:pt x="607747" y="92201"/>
                </a:lnTo>
                <a:lnTo>
                  <a:pt x="607747" y="98309"/>
                </a:lnTo>
                <a:lnTo>
                  <a:pt x="614757" y="98309"/>
                </a:lnTo>
                <a:lnTo>
                  <a:pt x="614757" y="104416"/>
                </a:lnTo>
                <a:lnTo>
                  <a:pt x="621768" y="104416"/>
                </a:lnTo>
                <a:lnTo>
                  <a:pt x="621768" y="110524"/>
                </a:lnTo>
                <a:lnTo>
                  <a:pt x="628778" y="110524"/>
                </a:lnTo>
                <a:lnTo>
                  <a:pt x="628778" y="116631"/>
                </a:lnTo>
                <a:lnTo>
                  <a:pt x="635788" y="116631"/>
                </a:lnTo>
                <a:lnTo>
                  <a:pt x="635788" y="122739"/>
                </a:lnTo>
                <a:lnTo>
                  <a:pt x="642798" y="122739"/>
                </a:lnTo>
                <a:lnTo>
                  <a:pt x="642798" y="128846"/>
                </a:lnTo>
                <a:lnTo>
                  <a:pt x="649808" y="128846"/>
                </a:lnTo>
                <a:lnTo>
                  <a:pt x="649808" y="134954"/>
                </a:lnTo>
                <a:lnTo>
                  <a:pt x="656819" y="134954"/>
                </a:lnTo>
                <a:lnTo>
                  <a:pt x="656819" y="141061"/>
                </a:lnTo>
                <a:lnTo>
                  <a:pt x="663829" y="141061"/>
                </a:lnTo>
                <a:lnTo>
                  <a:pt x="663829" y="147169"/>
                </a:lnTo>
                <a:lnTo>
                  <a:pt x="670839" y="147169"/>
                </a:lnTo>
                <a:lnTo>
                  <a:pt x="670839" y="153277"/>
                </a:lnTo>
                <a:lnTo>
                  <a:pt x="677849" y="153277"/>
                </a:lnTo>
                <a:lnTo>
                  <a:pt x="677849" y="159384"/>
                </a:lnTo>
                <a:lnTo>
                  <a:pt x="684860" y="159384"/>
                </a:lnTo>
                <a:lnTo>
                  <a:pt x="684860" y="165492"/>
                </a:lnTo>
                <a:lnTo>
                  <a:pt x="691870" y="165492"/>
                </a:lnTo>
                <a:lnTo>
                  <a:pt x="691870" y="171599"/>
                </a:lnTo>
                <a:lnTo>
                  <a:pt x="698880" y="171599"/>
                </a:lnTo>
                <a:lnTo>
                  <a:pt x="698880" y="177707"/>
                </a:lnTo>
                <a:lnTo>
                  <a:pt x="705890" y="177707"/>
                </a:lnTo>
                <a:lnTo>
                  <a:pt x="705890" y="183814"/>
                </a:lnTo>
                <a:lnTo>
                  <a:pt x="712901" y="183814"/>
                </a:lnTo>
                <a:lnTo>
                  <a:pt x="712901" y="189922"/>
                </a:lnTo>
                <a:lnTo>
                  <a:pt x="719911" y="189922"/>
                </a:lnTo>
                <a:lnTo>
                  <a:pt x="719911" y="196029"/>
                </a:lnTo>
                <a:lnTo>
                  <a:pt x="726921" y="196029"/>
                </a:lnTo>
                <a:lnTo>
                  <a:pt x="726921" y="202137"/>
                </a:lnTo>
                <a:lnTo>
                  <a:pt x="733931" y="202137"/>
                </a:lnTo>
                <a:lnTo>
                  <a:pt x="733931" y="208244"/>
                </a:lnTo>
                <a:lnTo>
                  <a:pt x="740941" y="208244"/>
                </a:lnTo>
                <a:lnTo>
                  <a:pt x="740941" y="214352"/>
                </a:lnTo>
                <a:lnTo>
                  <a:pt x="747952" y="214352"/>
                </a:lnTo>
                <a:lnTo>
                  <a:pt x="747952" y="220460"/>
                </a:lnTo>
                <a:lnTo>
                  <a:pt x="754962" y="220460"/>
                </a:lnTo>
                <a:lnTo>
                  <a:pt x="754962" y="226567"/>
                </a:lnTo>
                <a:lnTo>
                  <a:pt x="761972" y="226567"/>
                </a:lnTo>
                <a:lnTo>
                  <a:pt x="761972" y="232675"/>
                </a:lnTo>
                <a:lnTo>
                  <a:pt x="768982" y="232675"/>
                </a:lnTo>
                <a:lnTo>
                  <a:pt x="768982" y="234343"/>
                </a:lnTo>
                <a:lnTo>
                  <a:pt x="796863" y="234343"/>
                </a:lnTo>
                <a:lnTo>
                  <a:pt x="796863" y="233791"/>
                </a:lnTo>
                <a:lnTo>
                  <a:pt x="789852" y="233791"/>
                </a:lnTo>
                <a:lnTo>
                  <a:pt x="789852" y="227683"/>
                </a:lnTo>
                <a:lnTo>
                  <a:pt x="782842" y="227683"/>
                </a:lnTo>
                <a:lnTo>
                  <a:pt x="782842" y="221576"/>
                </a:lnTo>
                <a:lnTo>
                  <a:pt x="775832" y="221576"/>
                </a:lnTo>
                <a:lnTo>
                  <a:pt x="775832" y="215468"/>
                </a:lnTo>
                <a:lnTo>
                  <a:pt x="768822" y="215468"/>
                </a:lnTo>
                <a:lnTo>
                  <a:pt x="768822" y="209361"/>
                </a:lnTo>
                <a:lnTo>
                  <a:pt x="761812" y="209361"/>
                </a:lnTo>
                <a:lnTo>
                  <a:pt x="761812" y="203253"/>
                </a:lnTo>
                <a:lnTo>
                  <a:pt x="754802" y="203253"/>
                </a:lnTo>
                <a:lnTo>
                  <a:pt x="754802" y="197146"/>
                </a:lnTo>
                <a:lnTo>
                  <a:pt x="747791" y="197146"/>
                </a:lnTo>
                <a:lnTo>
                  <a:pt x="747791" y="117544"/>
                </a:lnTo>
                <a:lnTo>
                  <a:pt x="769766" y="117544"/>
                </a:lnTo>
                <a:lnTo>
                  <a:pt x="769766" y="111628"/>
                </a:lnTo>
                <a:lnTo>
                  <a:pt x="762756" y="111628"/>
                </a:lnTo>
                <a:lnTo>
                  <a:pt x="762756" y="105521"/>
                </a:lnTo>
                <a:lnTo>
                  <a:pt x="755746" y="105521"/>
                </a:lnTo>
                <a:lnTo>
                  <a:pt x="755746" y="99413"/>
                </a:lnTo>
                <a:lnTo>
                  <a:pt x="748736" y="99413"/>
                </a:lnTo>
                <a:lnTo>
                  <a:pt x="748736" y="93306"/>
                </a:lnTo>
                <a:lnTo>
                  <a:pt x="741726" y="93306"/>
                </a:lnTo>
                <a:lnTo>
                  <a:pt x="741726" y="87198"/>
                </a:lnTo>
                <a:lnTo>
                  <a:pt x="734716" y="87198"/>
                </a:lnTo>
                <a:lnTo>
                  <a:pt x="734716" y="81091"/>
                </a:lnTo>
                <a:lnTo>
                  <a:pt x="727705" y="81091"/>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solidFill>
                <a:schemeClr val="tx1">
                  <a:lumMod val="100000"/>
                </a:schemeClr>
              </a:solidFill>
              <a:latin typeface="+mn-ea"/>
              <a:ea typeface="+mn-ea"/>
              <a:cs typeface="阿里巴巴普惠体 B" panose="00020600040101010101" pitchFamily="18" charset="-122"/>
            </a:endParaRPr>
          </a:p>
        </p:txBody>
      </p:sp>
      <p:sp>
        <p:nvSpPr>
          <p:cNvPr id="36" name="文本框 35">
            <a:extLst>
              <a:ext uri="{FF2B5EF4-FFF2-40B4-BE49-F238E27FC236}">
                <a16:creationId xmlns:a16="http://schemas.microsoft.com/office/drawing/2014/main" id="{73C0E420-8946-4549-8270-3B6025114539}"/>
              </a:ext>
            </a:extLst>
          </p:cNvPr>
          <p:cNvSpPr txBox="1"/>
          <p:nvPr/>
        </p:nvSpPr>
        <p:spPr>
          <a:xfrm>
            <a:off x="5495479" y="1392670"/>
            <a:ext cx="1316911" cy="651699"/>
          </a:xfrm>
          <a:custGeom>
            <a:avLst/>
            <a:gdLst/>
            <a:ahLst/>
            <a:cxnLst/>
            <a:rect l="l" t="t" r="r" b="b"/>
            <a:pathLst>
              <a:path w="809320" h="400508">
                <a:moveTo>
                  <a:pt x="59436" y="281178"/>
                </a:moveTo>
                <a:lnTo>
                  <a:pt x="59436" y="334671"/>
                </a:lnTo>
                <a:lnTo>
                  <a:pt x="253746" y="334671"/>
                </a:lnTo>
                <a:lnTo>
                  <a:pt x="253746" y="281178"/>
                </a:lnTo>
                <a:close/>
                <a:moveTo>
                  <a:pt x="631469" y="192939"/>
                </a:moveTo>
                <a:cubicBezTo>
                  <a:pt x="640080" y="209855"/>
                  <a:pt x="650291" y="224943"/>
                  <a:pt x="662102" y="238202"/>
                </a:cubicBezTo>
                <a:cubicBezTo>
                  <a:pt x="672541" y="231029"/>
                  <a:pt x="683095" y="223543"/>
                  <a:pt x="693763" y="215742"/>
                </a:cubicBezTo>
                <a:cubicBezTo>
                  <a:pt x="704431" y="207941"/>
                  <a:pt x="714299" y="200340"/>
                  <a:pt x="723367" y="192939"/>
                </a:cubicBezTo>
                <a:close/>
                <a:moveTo>
                  <a:pt x="489738" y="192939"/>
                </a:moveTo>
                <a:cubicBezTo>
                  <a:pt x="498415" y="199225"/>
                  <a:pt x="507235" y="205855"/>
                  <a:pt x="516198" y="212827"/>
                </a:cubicBezTo>
                <a:cubicBezTo>
                  <a:pt x="525161" y="219799"/>
                  <a:pt x="532952" y="226429"/>
                  <a:pt x="539572" y="232715"/>
                </a:cubicBezTo>
                <a:lnTo>
                  <a:pt x="513969" y="265634"/>
                </a:lnTo>
                <a:cubicBezTo>
                  <a:pt x="522446" y="260433"/>
                  <a:pt x="530752" y="255404"/>
                  <a:pt x="538887" y="250546"/>
                </a:cubicBezTo>
                <a:cubicBezTo>
                  <a:pt x="547021" y="245688"/>
                  <a:pt x="554870" y="240659"/>
                  <a:pt x="562432" y="235458"/>
                </a:cubicBezTo>
                <a:lnTo>
                  <a:pt x="577520" y="263348"/>
                </a:lnTo>
                <a:lnTo>
                  <a:pt x="577520" y="192939"/>
                </a:lnTo>
                <a:close/>
                <a:moveTo>
                  <a:pt x="59436" y="171908"/>
                </a:moveTo>
                <a:lnTo>
                  <a:pt x="59436" y="225857"/>
                </a:lnTo>
                <a:lnTo>
                  <a:pt x="253746" y="225857"/>
                </a:lnTo>
                <a:lnTo>
                  <a:pt x="253746" y="171908"/>
                </a:lnTo>
                <a:close/>
                <a:moveTo>
                  <a:pt x="59436" y="61265"/>
                </a:moveTo>
                <a:lnTo>
                  <a:pt x="59436" y="117501"/>
                </a:lnTo>
                <a:lnTo>
                  <a:pt x="253746" y="117501"/>
                </a:lnTo>
                <a:lnTo>
                  <a:pt x="253746" y="61265"/>
                </a:lnTo>
                <a:close/>
                <a:moveTo>
                  <a:pt x="0" y="4115"/>
                </a:moveTo>
                <a:lnTo>
                  <a:pt x="313182" y="4115"/>
                </a:lnTo>
                <a:lnTo>
                  <a:pt x="313182" y="391364"/>
                </a:lnTo>
                <a:lnTo>
                  <a:pt x="0" y="391364"/>
                </a:lnTo>
                <a:close/>
                <a:moveTo>
                  <a:pt x="447218" y="0"/>
                </a:moveTo>
                <a:lnTo>
                  <a:pt x="749427" y="0"/>
                </a:lnTo>
                <a:lnTo>
                  <a:pt x="749427" y="144018"/>
                </a:lnTo>
                <a:lnTo>
                  <a:pt x="798348" y="144018"/>
                </a:lnTo>
                <a:lnTo>
                  <a:pt x="798348" y="192939"/>
                </a:lnTo>
                <a:lnTo>
                  <a:pt x="750799" y="192939"/>
                </a:lnTo>
                <a:lnTo>
                  <a:pt x="774116" y="223571"/>
                </a:lnTo>
                <a:cubicBezTo>
                  <a:pt x="764134" y="230829"/>
                  <a:pt x="753009" y="239059"/>
                  <a:pt x="740740" y="248260"/>
                </a:cubicBezTo>
                <a:cubicBezTo>
                  <a:pt x="728472" y="257461"/>
                  <a:pt x="715975" y="266605"/>
                  <a:pt x="703250" y="275692"/>
                </a:cubicBezTo>
                <a:cubicBezTo>
                  <a:pt x="717128" y="285950"/>
                  <a:pt x="732806" y="295609"/>
                  <a:pt x="750284" y="304667"/>
                </a:cubicBezTo>
                <a:cubicBezTo>
                  <a:pt x="767763" y="313725"/>
                  <a:pt x="787441" y="322355"/>
                  <a:pt x="809320" y="330556"/>
                </a:cubicBezTo>
                <a:lnTo>
                  <a:pt x="782803" y="382220"/>
                </a:lnTo>
                <a:cubicBezTo>
                  <a:pt x="748322" y="367208"/>
                  <a:pt x="718757" y="351625"/>
                  <a:pt x="694106" y="335471"/>
                </a:cubicBezTo>
                <a:cubicBezTo>
                  <a:pt x="669455" y="319317"/>
                  <a:pt x="648119" y="300762"/>
                  <a:pt x="630098" y="279807"/>
                </a:cubicBezTo>
                <a:lnTo>
                  <a:pt x="630098" y="340614"/>
                </a:lnTo>
                <a:cubicBezTo>
                  <a:pt x="630403" y="361588"/>
                  <a:pt x="626136" y="376105"/>
                  <a:pt x="617296" y="384163"/>
                </a:cubicBezTo>
                <a:cubicBezTo>
                  <a:pt x="608457" y="392221"/>
                  <a:pt x="593217" y="396907"/>
                  <a:pt x="571576" y="398222"/>
                </a:cubicBezTo>
                <a:lnTo>
                  <a:pt x="539115" y="400508"/>
                </a:lnTo>
                <a:lnTo>
                  <a:pt x="522656" y="347015"/>
                </a:lnTo>
                <a:lnTo>
                  <a:pt x="552374" y="345186"/>
                </a:lnTo>
                <a:cubicBezTo>
                  <a:pt x="562423" y="344634"/>
                  <a:pt x="569186" y="342196"/>
                  <a:pt x="572662" y="337871"/>
                </a:cubicBezTo>
                <a:cubicBezTo>
                  <a:pt x="576139" y="333547"/>
                  <a:pt x="577758" y="326536"/>
                  <a:pt x="577520" y="316840"/>
                </a:cubicBezTo>
                <a:lnTo>
                  <a:pt x="577520" y="289865"/>
                </a:lnTo>
                <a:cubicBezTo>
                  <a:pt x="554365" y="304677"/>
                  <a:pt x="529695" y="319631"/>
                  <a:pt x="503511" y="334728"/>
                </a:cubicBezTo>
                <a:cubicBezTo>
                  <a:pt x="477327" y="349825"/>
                  <a:pt x="451399" y="363979"/>
                  <a:pt x="425730" y="377190"/>
                </a:cubicBezTo>
                <a:lnTo>
                  <a:pt x="398755" y="326898"/>
                </a:lnTo>
                <a:cubicBezTo>
                  <a:pt x="416157" y="318859"/>
                  <a:pt x="433588" y="310249"/>
                  <a:pt x="451047" y="301067"/>
                </a:cubicBezTo>
                <a:cubicBezTo>
                  <a:pt x="468506" y="291885"/>
                  <a:pt x="485823" y="282360"/>
                  <a:pt x="502996" y="272492"/>
                </a:cubicBezTo>
                <a:cubicBezTo>
                  <a:pt x="493671" y="263767"/>
                  <a:pt x="482603" y="254242"/>
                  <a:pt x="469792" y="243917"/>
                </a:cubicBezTo>
                <a:cubicBezTo>
                  <a:pt x="456981" y="233591"/>
                  <a:pt x="446256" y="225438"/>
                  <a:pt x="437617" y="219456"/>
                </a:cubicBezTo>
                <a:lnTo>
                  <a:pt x="457276" y="192939"/>
                </a:lnTo>
                <a:lnTo>
                  <a:pt x="414300" y="192939"/>
                </a:lnTo>
                <a:lnTo>
                  <a:pt x="414300" y="144018"/>
                </a:lnTo>
                <a:lnTo>
                  <a:pt x="695020" y="144018"/>
                </a:lnTo>
                <a:lnTo>
                  <a:pt x="695020" y="121158"/>
                </a:lnTo>
                <a:lnTo>
                  <a:pt x="459562" y="121158"/>
                </a:lnTo>
                <a:lnTo>
                  <a:pt x="459562" y="72238"/>
                </a:lnTo>
                <a:lnTo>
                  <a:pt x="695020" y="72238"/>
                </a:lnTo>
                <a:lnTo>
                  <a:pt x="695020" y="49835"/>
                </a:lnTo>
                <a:lnTo>
                  <a:pt x="447218" y="4983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3600" dirty="0">
              <a:latin typeface="+mn-ea"/>
              <a:ea typeface="+mn-ea"/>
              <a:cs typeface="阿里巴巴普惠体 B" panose="00020600040101010101" pitchFamily="18" charset="-122"/>
            </a:endParaRPr>
          </a:p>
        </p:txBody>
      </p:sp>
    </p:spTree>
    <p:extLst>
      <p:ext uri="{BB962C8B-B14F-4D97-AF65-F5344CB8AC3E}">
        <p14:creationId xmlns:p14="http://schemas.microsoft.com/office/powerpoint/2010/main" val="13707254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过渡页1">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5" name="矩形 24">
            <a:extLst>
              <a:ext uri="{FF2B5EF4-FFF2-40B4-BE49-F238E27FC236}">
                <a16:creationId xmlns:a16="http://schemas.microsoft.com/office/drawing/2014/main" id="{32F8F25C-03C0-43BE-B1EA-AEFCCAE0CC98}"/>
              </a:ext>
            </a:extLst>
          </p:cNvPr>
          <p:cNvSpPr/>
          <p:nvPr/>
        </p:nvSpPr>
        <p:spPr>
          <a:xfrm>
            <a:off x="442913" y="1269618"/>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27" name="图片 26" descr="图片包含 室内, 餐桌, 就坐&#10;&#10;描述已自动生成">
            <a:extLst>
              <a:ext uri="{FF2B5EF4-FFF2-40B4-BE49-F238E27FC236}">
                <a16:creationId xmlns:a16="http://schemas.microsoft.com/office/drawing/2014/main" id="{59B4CC27-8DCD-46CD-AA3E-B5EDFB7B79C5}"/>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3684428"/>
            <a:ext cx="2674355" cy="1485753"/>
          </a:xfrm>
          <a:prstGeom prst="rect">
            <a:avLst/>
          </a:prstGeom>
        </p:spPr>
      </p:pic>
      <p:pic>
        <p:nvPicPr>
          <p:cNvPr id="52" name="图片 51" descr="图片包含 室内, 餐桌, 就坐&#10;&#10;描述已自动生成">
            <a:extLst>
              <a:ext uri="{FF2B5EF4-FFF2-40B4-BE49-F238E27FC236}">
                <a16:creationId xmlns:a16="http://schemas.microsoft.com/office/drawing/2014/main" id="{ADCE0996-6B46-4C9A-A646-D815DD896BB1}"/>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
        <p:nvSpPr>
          <p:cNvPr id="2" name="文本占位符 1">
            <a:extLst>
              <a:ext uri="{FF2B5EF4-FFF2-40B4-BE49-F238E27FC236}">
                <a16:creationId xmlns:a16="http://schemas.microsoft.com/office/drawing/2014/main" id="{72555904-1090-4092-ACAC-DC5542486E8E}"/>
              </a:ext>
            </a:extLst>
          </p:cNvPr>
          <p:cNvSpPr>
            <a:spLocks noGrp="1"/>
          </p:cNvSpPr>
          <p:nvPr userDrawn="1">
            <p:ph type="body" sz="quarter" idx="10" hasCustomPrompt="1"/>
          </p:nvPr>
        </p:nvSpPr>
        <p:spPr>
          <a:xfrm>
            <a:off x="3109685" y="2637918"/>
            <a:ext cx="2480466" cy="707886"/>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4000" b="1" spc="0">
                <a:solidFill>
                  <a:srgbClr val="000000"/>
                </a:solidFill>
                <a:latin typeface="+mn-ea"/>
                <a:ea typeface="+mn-ea"/>
                <a:sym typeface="阿里巴巴普惠体 B"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选题背景</a:t>
            </a:r>
          </a:p>
        </p:txBody>
      </p:sp>
      <p:sp>
        <p:nvSpPr>
          <p:cNvPr id="9" name="文本占位符 8">
            <a:extLst>
              <a:ext uri="{FF2B5EF4-FFF2-40B4-BE49-F238E27FC236}">
                <a16:creationId xmlns:a16="http://schemas.microsoft.com/office/drawing/2014/main" id="{5442E67F-C522-4885-919A-67F9D1507088}"/>
              </a:ext>
            </a:extLst>
          </p:cNvPr>
          <p:cNvSpPr>
            <a:spLocks noGrp="1"/>
          </p:cNvSpPr>
          <p:nvPr userDrawn="1">
            <p:ph type="body" sz="quarter" idx="1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cxnSp>
        <p:nvCxnSpPr>
          <p:cNvPr id="16" name="直接连接符 15">
            <a:extLst>
              <a:ext uri="{FF2B5EF4-FFF2-40B4-BE49-F238E27FC236}">
                <a16:creationId xmlns:a16="http://schemas.microsoft.com/office/drawing/2014/main" id="{36EB2C56-44D5-4AFA-B029-3C3B999E665D}"/>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17" name="文本占位符 54">
            <a:extLst>
              <a:ext uri="{FF2B5EF4-FFF2-40B4-BE49-F238E27FC236}">
                <a16:creationId xmlns:a16="http://schemas.microsoft.com/office/drawing/2014/main" id="{65291C4A-2838-43C3-B222-0B47FF3C4496}"/>
              </a:ext>
            </a:extLst>
          </p:cNvPr>
          <p:cNvSpPr>
            <a:spLocks noGrp="1"/>
          </p:cNvSpPr>
          <p:nvPr userDrawn="1">
            <p:ph type="body" sz="quarter" idx="16"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a:t>
            </a:r>
            <a:r>
              <a:rPr lang="en-US" altLang="zh-CN" dirty="0" err="1"/>
              <a:t>Backgroud</a:t>
            </a:r>
            <a:endParaRPr lang="zh-CN" altLang="en-US" dirty="0"/>
          </a:p>
        </p:txBody>
      </p:sp>
      <p:sp>
        <p:nvSpPr>
          <p:cNvPr id="18" name="矩形: 圆角 17">
            <a:extLst>
              <a:ext uri="{FF2B5EF4-FFF2-40B4-BE49-F238E27FC236}">
                <a16:creationId xmlns:a16="http://schemas.microsoft.com/office/drawing/2014/main" id="{DC0ABFA8-3D55-48CC-A7BA-2AF501A5D13D}"/>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21" name="图片占位符 20">
            <a:extLst>
              <a:ext uri="{FF2B5EF4-FFF2-40B4-BE49-F238E27FC236}">
                <a16:creationId xmlns:a16="http://schemas.microsoft.com/office/drawing/2014/main" id="{16B97E13-9EAE-41D1-BE44-393AFBABF602}"/>
              </a:ext>
            </a:extLst>
          </p:cNvPr>
          <p:cNvSpPr>
            <a:spLocks noGrp="1"/>
          </p:cNvSpPr>
          <p:nvPr userDrawn="1">
            <p:ph type="pic" sz="quarter" idx="17"/>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grpSp>
        <p:nvGrpSpPr>
          <p:cNvPr id="32" name="组合 31">
            <a:extLst>
              <a:ext uri="{FF2B5EF4-FFF2-40B4-BE49-F238E27FC236}">
                <a16:creationId xmlns:a16="http://schemas.microsoft.com/office/drawing/2014/main" id="{88EC465A-7DD7-4ACC-9D11-7072A6CBF4CE}"/>
              </a:ext>
            </a:extLst>
          </p:cNvPr>
          <p:cNvGrpSpPr>
            <a:grpSpLocks/>
          </p:cNvGrpSpPr>
          <p:nvPr userDrawn="1"/>
        </p:nvGrpSpPr>
        <p:grpSpPr>
          <a:xfrm>
            <a:off x="1602651" y="2457263"/>
            <a:ext cx="1424464" cy="1424466"/>
            <a:chOff x="1319776" y="-2623613"/>
            <a:chExt cx="797730" cy="797729"/>
          </a:xfrm>
        </p:grpSpPr>
        <p:sp>
          <p:nvSpPr>
            <p:cNvPr id="33" name="矩形: 圆角 32">
              <a:extLst>
                <a:ext uri="{FF2B5EF4-FFF2-40B4-BE49-F238E27FC236}">
                  <a16:creationId xmlns:a16="http://schemas.microsoft.com/office/drawing/2014/main" id="{47B3CBE7-E413-462B-BBE0-F1D27A0BC060}"/>
                </a:ext>
              </a:extLst>
            </p:cNvPr>
            <p:cNvSpPr/>
            <p:nvPr userDrawn="1"/>
          </p:nvSpPr>
          <p:spPr>
            <a:xfrm>
              <a:off x="1319776" y="-2623613"/>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4" name="文本框 33">
              <a:extLst>
                <a:ext uri="{FF2B5EF4-FFF2-40B4-BE49-F238E27FC236}">
                  <a16:creationId xmlns:a16="http://schemas.microsoft.com/office/drawing/2014/main" id="{E0046E2F-CDF6-4B9E-B1D6-ABD29D393713}"/>
                </a:ext>
              </a:extLst>
            </p:cNvPr>
            <p:cNvSpPr txBox="1"/>
            <p:nvPr userDrawn="1"/>
          </p:nvSpPr>
          <p:spPr>
            <a:xfrm>
              <a:off x="1614051" y="-2449594"/>
              <a:ext cx="503455" cy="623710"/>
            </a:xfrm>
            <a:custGeom>
              <a:avLst/>
              <a:gdLst>
                <a:gd name="connsiteX0" fmla="*/ 129751 w 503455"/>
                <a:gd name="connsiteY0" fmla="*/ 0 h 623710"/>
                <a:gd name="connsiteX1" fmla="*/ 219721 w 503455"/>
                <a:gd name="connsiteY1" fmla="*/ 0 h 623710"/>
                <a:gd name="connsiteX2" fmla="*/ 219721 w 503455"/>
                <a:gd name="connsiteY2" fmla="*/ 6606 h 623710"/>
                <a:gd name="connsiteX3" fmla="*/ 227351 w 503455"/>
                <a:gd name="connsiteY3" fmla="*/ 6606 h 623710"/>
                <a:gd name="connsiteX4" fmla="*/ 227351 w 503455"/>
                <a:gd name="connsiteY4" fmla="*/ 13213 h 623710"/>
                <a:gd name="connsiteX5" fmla="*/ 234980 w 503455"/>
                <a:gd name="connsiteY5" fmla="*/ 13213 h 623710"/>
                <a:gd name="connsiteX6" fmla="*/ 234980 w 503455"/>
                <a:gd name="connsiteY6" fmla="*/ 19819 h 623710"/>
                <a:gd name="connsiteX7" fmla="*/ 242609 w 503455"/>
                <a:gd name="connsiteY7" fmla="*/ 19819 h 623710"/>
                <a:gd name="connsiteX8" fmla="*/ 242609 w 503455"/>
                <a:gd name="connsiteY8" fmla="*/ 26426 h 623710"/>
                <a:gd name="connsiteX9" fmla="*/ 250239 w 503455"/>
                <a:gd name="connsiteY9" fmla="*/ 26426 h 623710"/>
                <a:gd name="connsiteX10" fmla="*/ 250239 w 503455"/>
                <a:gd name="connsiteY10" fmla="*/ 33032 h 623710"/>
                <a:gd name="connsiteX11" fmla="*/ 257868 w 503455"/>
                <a:gd name="connsiteY11" fmla="*/ 33032 h 623710"/>
                <a:gd name="connsiteX12" fmla="*/ 257868 w 503455"/>
                <a:gd name="connsiteY12" fmla="*/ 39639 h 623710"/>
                <a:gd name="connsiteX13" fmla="*/ 265497 w 503455"/>
                <a:gd name="connsiteY13" fmla="*/ 39639 h 623710"/>
                <a:gd name="connsiteX14" fmla="*/ 265497 w 503455"/>
                <a:gd name="connsiteY14" fmla="*/ 46246 h 623710"/>
                <a:gd name="connsiteX15" fmla="*/ 273127 w 503455"/>
                <a:gd name="connsiteY15" fmla="*/ 46246 h 623710"/>
                <a:gd name="connsiteX16" fmla="*/ 273127 w 503455"/>
                <a:gd name="connsiteY16" fmla="*/ 52852 h 623710"/>
                <a:gd name="connsiteX17" fmla="*/ 280756 w 503455"/>
                <a:gd name="connsiteY17" fmla="*/ 52852 h 623710"/>
                <a:gd name="connsiteX18" fmla="*/ 280756 w 503455"/>
                <a:gd name="connsiteY18" fmla="*/ 59459 h 623710"/>
                <a:gd name="connsiteX19" fmla="*/ 288385 w 503455"/>
                <a:gd name="connsiteY19" fmla="*/ 59459 h 623710"/>
                <a:gd name="connsiteX20" fmla="*/ 288385 w 503455"/>
                <a:gd name="connsiteY20" fmla="*/ 66065 h 623710"/>
                <a:gd name="connsiteX21" fmla="*/ 296015 w 503455"/>
                <a:gd name="connsiteY21" fmla="*/ 66065 h 623710"/>
                <a:gd name="connsiteX22" fmla="*/ 296015 w 503455"/>
                <a:gd name="connsiteY22" fmla="*/ 72672 h 623710"/>
                <a:gd name="connsiteX23" fmla="*/ 303644 w 503455"/>
                <a:gd name="connsiteY23" fmla="*/ 72672 h 623710"/>
                <a:gd name="connsiteX24" fmla="*/ 303644 w 503455"/>
                <a:gd name="connsiteY24" fmla="*/ 79279 h 623710"/>
                <a:gd name="connsiteX25" fmla="*/ 311273 w 503455"/>
                <a:gd name="connsiteY25" fmla="*/ 79279 h 623710"/>
                <a:gd name="connsiteX26" fmla="*/ 311273 w 503455"/>
                <a:gd name="connsiteY26" fmla="*/ 85885 h 623710"/>
                <a:gd name="connsiteX27" fmla="*/ 318903 w 503455"/>
                <a:gd name="connsiteY27" fmla="*/ 85885 h 623710"/>
                <a:gd name="connsiteX28" fmla="*/ 318903 w 503455"/>
                <a:gd name="connsiteY28" fmla="*/ 92492 h 623710"/>
                <a:gd name="connsiteX29" fmla="*/ 326532 w 503455"/>
                <a:gd name="connsiteY29" fmla="*/ 92492 h 623710"/>
                <a:gd name="connsiteX30" fmla="*/ 326532 w 503455"/>
                <a:gd name="connsiteY30" fmla="*/ 99098 h 623710"/>
                <a:gd name="connsiteX31" fmla="*/ 334161 w 503455"/>
                <a:gd name="connsiteY31" fmla="*/ 99098 h 623710"/>
                <a:gd name="connsiteX32" fmla="*/ 334161 w 503455"/>
                <a:gd name="connsiteY32" fmla="*/ 105705 h 623710"/>
                <a:gd name="connsiteX33" fmla="*/ 341791 w 503455"/>
                <a:gd name="connsiteY33" fmla="*/ 105705 h 623710"/>
                <a:gd name="connsiteX34" fmla="*/ 341791 w 503455"/>
                <a:gd name="connsiteY34" fmla="*/ 112311 h 623710"/>
                <a:gd name="connsiteX35" fmla="*/ 349420 w 503455"/>
                <a:gd name="connsiteY35" fmla="*/ 112311 h 623710"/>
                <a:gd name="connsiteX36" fmla="*/ 349420 w 503455"/>
                <a:gd name="connsiteY36" fmla="*/ 118918 h 623710"/>
                <a:gd name="connsiteX37" fmla="*/ 357049 w 503455"/>
                <a:gd name="connsiteY37" fmla="*/ 118918 h 623710"/>
                <a:gd name="connsiteX38" fmla="*/ 357049 w 503455"/>
                <a:gd name="connsiteY38" fmla="*/ 125525 h 623710"/>
                <a:gd name="connsiteX39" fmla="*/ 364679 w 503455"/>
                <a:gd name="connsiteY39" fmla="*/ 125525 h 623710"/>
                <a:gd name="connsiteX40" fmla="*/ 364679 w 503455"/>
                <a:gd name="connsiteY40" fmla="*/ 132131 h 623710"/>
                <a:gd name="connsiteX41" fmla="*/ 372308 w 503455"/>
                <a:gd name="connsiteY41" fmla="*/ 132131 h 623710"/>
                <a:gd name="connsiteX42" fmla="*/ 372308 w 503455"/>
                <a:gd name="connsiteY42" fmla="*/ 138738 h 623710"/>
                <a:gd name="connsiteX43" fmla="*/ 379937 w 503455"/>
                <a:gd name="connsiteY43" fmla="*/ 138738 h 623710"/>
                <a:gd name="connsiteX44" fmla="*/ 379937 w 503455"/>
                <a:gd name="connsiteY44" fmla="*/ 145344 h 623710"/>
                <a:gd name="connsiteX45" fmla="*/ 387566 w 503455"/>
                <a:gd name="connsiteY45" fmla="*/ 145344 h 623710"/>
                <a:gd name="connsiteX46" fmla="*/ 387566 w 503455"/>
                <a:gd name="connsiteY46" fmla="*/ 151951 h 623710"/>
                <a:gd name="connsiteX47" fmla="*/ 395196 w 503455"/>
                <a:gd name="connsiteY47" fmla="*/ 151951 h 623710"/>
                <a:gd name="connsiteX48" fmla="*/ 395196 w 503455"/>
                <a:gd name="connsiteY48" fmla="*/ 158557 h 623710"/>
                <a:gd name="connsiteX49" fmla="*/ 402825 w 503455"/>
                <a:gd name="connsiteY49" fmla="*/ 158557 h 623710"/>
                <a:gd name="connsiteX50" fmla="*/ 402825 w 503455"/>
                <a:gd name="connsiteY50" fmla="*/ 165164 h 623710"/>
                <a:gd name="connsiteX51" fmla="*/ 410454 w 503455"/>
                <a:gd name="connsiteY51" fmla="*/ 165164 h 623710"/>
                <a:gd name="connsiteX52" fmla="*/ 410454 w 503455"/>
                <a:gd name="connsiteY52" fmla="*/ 171771 h 623710"/>
                <a:gd name="connsiteX53" fmla="*/ 418084 w 503455"/>
                <a:gd name="connsiteY53" fmla="*/ 171771 h 623710"/>
                <a:gd name="connsiteX54" fmla="*/ 418084 w 503455"/>
                <a:gd name="connsiteY54" fmla="*/ 178377 h 623710"/>
                <a:gd name="connsiteX55" fmla="*/ 425713 w 503455"/>
                <a:gd name="connsiteY55" fmla="*/ 178377 h 623710"/>
                <a:gd name="connsiteX56" fmla="*/ 425713 w 503455"/>
                <a:gd name="connsiteY56" fmla="*/ 184984 h 623710"/>
                <a:gd name="connsiteX57" fmla="*/ 433343 w 503455"/>
                <a:gd name="connsiteY57" fmla="*/ 184984 h 623710"/>
                <a:gd name="connsiteX58" fmla="*/ 433343 w 503455"/>
                <a:gd name="connsiteY58" fmla="*/ 191591 h 623710"/>
                <a:gd name="connsiteX59" fmla="*/ 440972 w 503455"/>
                <a:gd name="connsiteY59" fmla="*/ 191591 h 623710"/>
                <a:gd name="connsiteX60" fmla="*/ 440972 w 503455"/>
                <a:gd name="connsiteY60" fmla="*/ 198197 h 623710"/>
                <a:gd name="connsiteX61" fmla="*/ 448601 w 503455"/>
                <a:gd name="connsiteY61" fmla="*/ 198197 h 623710"/>
                <a:gd name="connsiteX62" fmla="*/ 448601 w 503455"/>
                <a:gd name="connsiteY62" fmla="*/ 204804 h 623710"/>
                <a:gd name="connsiteX63" fmla="*/ 456230 w 503455"/>
                <a:gd name="connsiteY63" fmla="*/ 204804 h 623710"/>
                <a:gd name="connsiteX64" fmla="*/ 456230 w 503455"/>
                <a:gd name="connsiteY64" fmla="*/ 211410 h 623710"/>
                <a:gd name="connsiteX65" fmla="*/ 463860 w 503455"/>
                <a:gd name="connsiteY65" fmla="*/ 211410 h 623710"/>
                <a:gd name="connsiteX66" fmla="*/ 463860 w 503455"/>
                <a:gd name="connsiteY66" fmla="*/ 218017 h 623710"/>
                <a:gd name="connsiteX67" fmla="*/ 471489 w 503455"/>
                <a:gd name="connsiteY67" fmla="*/ 218017 h 623710"/>
                <a:gd name="connsiteX68" fmla="*/ 471489 w 503455"/>
                <a:gd name="connsiteY68" fmla="*/ 224623 h 623710"/>
                <a:gd name="connsiteX69" fmla="*/ 479118 w 503455"/>
                <a:gd name="connsiteY69" fmla="*/ 224623 h 623710"/>
                <a:gd name="connsiteX70" fmla="*/ 479118 w 503455"/>
                <a:gd name="connsiteY70" fmla="*/ 231230 h 623710"/>
                <a:gd name="connsiteX71" fmla="*/ 486748 w 503455"/>
                <a:gd name="connsiteY71" fmla="*/ 231230 h 623710"/>
                <a:gd name="connsiteX72" fmla="*/ 486748 w 503455"/>
                <a:gd name="connsiteY72" fmla="*/ 237837 h 623710"/>
                <a:gd name="connsiteX73" fmla="*/ 494377 w 503455"/>
                <a:gd name="connsiteY73" fmla="*/ 237837 h 623710"/>
                <a:gd name="connsiteX74" fmla="*/ 494377 w 503455"/>
                <a:gd name="connsiteY74" fmla="*/ 244443 h 623710"/>
                <a:gd name="connsiteX75" fmla="*/ 502006 w 503455"/>
                <a:gd name="connsiteY75" fmla="*/ 244443 h 623710"/>
                <a:gd name="connsiteX76" fmla="*/ 502006 w 503455"/>
                <a:gd name="connsiteY76" fmla="*/ 251050 h 623710"/>
                <a:gd name="connsiteX77" fmla="*/ 503455 w 503455"/>
                <a:gd name="connsiteY77" fmla="*/ 251050 h 623710"/>
                <a:gd name="connsiteX78" fmla="*/ 503455 w 503455"/>
                <a:gd name="connsiteY78" fmla="*/ 514461 h 623710"/>
                <a:gd name="connsiteX79" fmla="*/ 394206 w 503455"/>
                <a:gd name="connsiteY79" fmla="*/ 623710 h 623710"/>
                <a:gd name="connsiteX80" fmla="*/ 339332 w 503455"/>
                <a:gd name="connsiteY80" fmla="*/ 623710 h 623710"/>
                <a:gd name="connsiteX81" fmla="*/ 339332 w 503455"/>
                <a:gd name="connsiteY81" fmla="*/ 622949 h 623710"/>
                <a:gd name="connsiteX82" fmla="*/ 331703 w 503455"/>
                <a:gd name="connsiteY82" fmla="*/ 622949 h 623710"/>
                <a:gd name="connsiteX83" fmla="*/ 331703 w 503455"/>
                <a:gd name="connsiteY83" fmla="*/ 616343 h 623710"/>
                <a:gd name="connsiteX84" fmla="*/ 324074 w 503455"/>
                <a:gd name="connsiteY84" fmla="*/ 616343 h 623710"/>
                <a:gd name="connsiteX85" fmla="*/ 324074 w 503455"/>
                <a:gd name="connsiteY85" fmla="*/ 609736 h 623710"/>
                <a:gd name="connsiteX86" fmla="*/ 316445 w 503455"/>
                <a:gd name="connsiteY86" fmla="*/ 609736 h 623710"/>
                <a:gd name="connsiteX87" fmla="*/ 316445 w 503455"/>
                <a:gd name="connsiteY87" fmla="*/ 603129 h 623710"/>
                <a:gd name="connsiteX88" fmla="*/ 308815 w 503455"/>
                <a:gd name="connsiteY88" fmla="*/ 603129 h 623710"/>
                <a:gd name="connsiteX89" fmla="*/ 308815 w 503455"/>
                <a:gd name="connsiteY89" fmla="*/ 596523 h 623710"/>
                <a:gd name="connsiteX90" fmla="*/ 301186 w 503455"/>
                <a:gd name="connsiteY90" fmla="*/ 596523 h 623710"/>
                <a:gd name="connsiteX91" fmla="*/ 301186 w 503455"/>
                <a:gd name="connsiteY91" fmla="*/ 589916 h 623710"/>
                <a:gd name="connsiteX92" fmla="*/ 293556 w 503455"/>
                <a:gd name="connsiteY92" fmla="*/ 589916 h 623710"/>
                <a:gd name="connsiteX93" fmla="*/ 293556 w 503455"/>
                <a:gd name="connsiteY93" fmla="*/ 583309 h 623710"/>
                <a:gd name="connsiteX94" fmla="*/ 285927 w 503455"/>
                <a:gd name="connsiteY94" fmla="*/ 583309 h 623710"/>
                <a:gd name="connsiteX95" fmla="*/ 285927 w 503455"/>
                <a:gd name="connsiteY95" fmla="*/ 576703 h 623710"/>
                <a:gd name="connsiteX96" fmla="*/ 278298 w 503455"/>
                <a:gd name="connsiteY96" fmla="*/ 576703 h 623710"/>
                <a:gd name="connsiteX97" fmla="*/ 278298 w 503455"/>
                <a:gd name="connsiteY97" fmla="*/ 570096 h 623710"/>
                <a:gd name="connsiteX98" fmla="*/ 270668 w 503455"/>
                <a:gd name="connsiteY98" fmla="*/ 570096 h 623710"/>
                <a:gd name="connsiteX99" fmla="*/ 270668 w 503455"/>
                <a:gd name="connsiteY99" fmla="*/ 563490 h 623710"/>
                <a:gd name="connsiteX100" fmla="*/ 263039 w 503455"/>
                <a:gd name="connsiteY100" fmla="*/ 563490 h 623710"/>
                <a:gd name="connsiteX101" fmla="*/ 263039 w 503455"/>
                <a:gd name="connsiteY101" fmla="*/ 556883 h 623710"/>
                <a:gd name="connsiteX102" fmla="*/ 255410 w 503455"/>
                <a:gd name="connsiteY102" fmla="*/ 556883 h 623710"/>
                <a:gd name="connsiteX103" fmla="*/ 255410 w 503455"/>
                <a:gd name="connsiteY103" fmla="*/ 550277 h 623710"/>
                <a:gd name="connsiteX104" fmla="*/ 247781 w 503455"/>
                <a:gd name="connsiteY104" fmla="*/ 550277 h 623710"/>
                <a:gd name="connsiteX105" fmla="*/ 247781 w 503455"/>
                <a:gd name="connsiteY105" fmla="*/ 543670 h 623710"/>
                <a:gd name="connsiteX106" fmla="*/ 240151 w 503455"/>
                <a:gd name="connsiteY106" fmla="*/ 543670 h 623710"/>
                <a:gd name="connsiteX107" fmla="*/ 240151 w 503455"/>
                <a:gd name="connsiteY107" fmla="*/ 537063 h 623710"/>
                <a:gd name="connsiteX108" fmla="*/ 232522 w 503455"/>
                <a:gd name="connsiteY108" fmla="*/ 537063 h 623710"/>
                <a:gd name="connsiteX109" fmla="*/ 232522 w 503455"/>
                <a:gd name="connsiteY109" fmla="*/ 530457 h 623710"/>
                <a:gd name="connsiteX110" fmla="*/ 224893 w 503455"/>
                <a:gd name="connsiteY110" fmla="*/ 530457 h 623710"/>
                <a:gd name="connsiteX111" fmla="*/ 224893 w 503455"/>
                <a:gd name="connsiteY111" fmla="*/ 523850 h 623710"/>
                <a:gd name="connsiteX112" fmla="*/ 217263 w 503455"/>
                <a:gd name="connsiteY112" fmla="*/ 523850 h 623710"/>
                <a:gd name="connsiteX113" fmla="*/ 217263 w 503455"/>
                <a:gd name="connsiteY113" fmla="*/ 517244 h 623710"/>
                <a:gd name="connsiteX114" fmla="*/ 209634 w 503455"/>
                <a:gd name="connsiteY114" fmla="*/ 517244 h 623710"/>
                <a:gd name="connsiteX115" fmla="*/ 209634 w 503455"/>
                <a:gd name="connsiteY115" fmla="*/ 510637 h 623710"/>
                <a:gd name="connsiteX116" fmla="*/ 202005 w 503455"/>
                <a:gd name="connsiteY116" fmla="*/ 510637 h 623710"/>
                <a:gd name="connsiteX117" fmla="*/ 202005 w 503455"/>
                <a:gd name="connsiteY117" fmla="*/ 504031 h 623710"/>
                <a:gd name="connsiteX118" fmla="*/ 194375 w 503455"/>
                <a:gd name="connsiteY118" fmla="*/ 504031 h 623710"/>
                <a:gd name="connsiteX119" fmla="*/ 194375 w 503455"/>
                <a:gd name="connsiteY119" fmla="*/ 497424 h 623710"/>
                <a:gd name="connsiteX120" fmla="*/ 186746 w 503455"/>
                <a:gd name="connsiteY120" fmla="*/ 497424 h 623710"/>
                <a:gd name="connsiteX121" fmla="*/ 186746 w 503455"/>
                <a:gd name="connsiteY121" fmla="*/ 490817 h 623710"/>
                <a:gd name="connsiteX122" fmla="*/ 179117 w 503455"/>
                <a:gd name="connsiteY122" fmla="*/ 490817 h 623710"/>
                <a:gd name="connsiteX123" fmla="*/ 179117 w 503455"/>
                <a:gd name="connsiteY123" fmla="*/ 484211 h 623710"/>
                <a:gd name="connsiteX124" fmla="*/ 171487 w 503455"/>
                <a:gd name="connsiteY124" fmla="*/ 484211 h 623710"/>
                <a:gd name="connsiteX125" fmla="*/ 171487 w 503455"/>
                <a:gd name="connsiteY125" fmla="*/ 477604 h 623710"/>
                <a:gd name="connsiteX126" fmla="*/ 163858 w 503455"/>
                <a:gd name="connsiteY126" fmla="*/ 477604 h 623710"/>
                <a:gd name="connsiteX127" fmla="*/ 163858 w 503455"/>
                <a:gd name="connsiteY127" fmla="*/ 470998 h 623710"/>
                <a:gd name="connsiteX128" fmla="*/ 156229 w 503455"/>
                <a:gd name="connsiteY128" fmla="*/ 470998 h 623710"/>
                <a:gd name="connsiteX129" fmla="*/ 156229 w 503455"/>
                <a:gd name="connsiteY129" fmla="*/ 464391 h 623710"/>
                <a:gd name="connsiteX130" fmla="*/ 148599 w 503455"/>
                <a:gd name="connsiteY130" fmla="*/ 464391 h 623710"/>
                <a:gd name="connsiteX131" fmla="*/ 148599 w 503455"/>
                <a:gd name="connsiteY131" fmla="*/ 457784 h 623710"/>
                <a:gd name="connsiteX132" fmla="*/ 140970 w 503455"/>
                <a:gd name="connsiteY132" fmla="*/ 457784 h 623710"/>
                <a:gd name="connsiteX133" fmla="*/ 140970 w 503455"/>
                <a:gd name="connsiteY133" fmla="*/ 451178 h 623710"/>
                <a:gd name="connsiteX134" fmla="*/ 133341 w 503455"/>
                <a:gd name="connsiteY134" fmla="*/ 451178 h 623710"/>
                <a:gd name="connsiteX135" fmla="*/ 133341 w 503455"/>
                <a:gd name="connsiteY135" fmla="*/ 444571 h 623710"/>
                <a:gd name="connsiteX136" fmla="*/ 125711 w 503455"/>
                <a:gd name="connsiteY136" fmla="*/ 444571 h 623710"/>
                <a:gd name="connsiteX137" fmla="*/ 125711 w 503455"/>
                <a:gd name="connsiteY137" fmla="*/ 437965 h 623710"/>
                <a:gd name="connsiteX138" fmla="*/ 118082 w 503455"/>
                <a:gd name="connsiteY138" fmla="*/ 437965 h 623710"/>
                <a:gd name="connsiteX139" fmla="*/ 118082 w 503455"/>
                <a:gd name="connsiteY139" fmla="*/ 431358 h 623710"/>
                <a:gd name="connsiteX140" fmla="*/ 110453 w 503455"/>
                <a:gd name="connsiteY140" fmla="*/ 431358 h 623710"/>
                <a:gd name="connsiteX141" fmla="*/ 110453 w 503455"/>
                <a:gd name="connsiteY141" fmla="*/ 424752 h 623710"/>
                <a:gd name="connsiteX142" fmla="*/ 102823 w 503455"/>
                <a:gd name="connsiteY142" fmla="*/ 424752 h 623710"/>
                <a:gd name="connsiteX143" fmla="*/ 102823 w 503455"/>
                <a:gd name="connsiteY143" fmla="*/ 208800 h 623710"/>
                <a:gd name="connsiteX144" fmla="*/ 99182 w 503455"/>
                <a:gd name="connsiteY144" fmla="*/ 209516 h 623710"/>
                <a:gd name="connsiteX145" fmla="*/ 99182 w 503455"/>
                <a:gd name="connsiteY145" fmla="*/ 201411 h 623710"/>
                <a:gd name="connsiteX146" fmla="*/ 91552 w 503455"/>
                <a:gd name="connsiteY146" fmla="*/ 202910 h 623710"/>
                <a:gd name="connsiteX147" fmla="*/ 91552 w 503455"/>
                <a:gd name="connsiteY147" fmla="*/ 194804 h 623710"/>
                <a:gd name="connsiteX148" fmla="*/ 83923 w 503455"/>
                <a:gd name="connsiteY148" fmla="*/ 196303 h 623710"/>
                <a:gd name="connsiteX149" fmla="*/ 83923 w 503455"/>
                <a:gd name="connsiteY149" fmla="*/ 188197 h 623710"/>
                <a:gd name="connsiteX150" fmla="*/ 76294 w 503455"/>
                <a:gd name="connsiteY150" fmla="*/ 189696 h 623710"/>
                <a:gd name="connsiteX151" fmla="*/ 76294 w 503455"/>
                <a:gd name="connsiteY151" fmla="*/ 181591 h 623710"/>
                <a:gd name="connsiteX152" fmla="*/ 68664 w 503455"/>
                <a:gd name="connsiteY152" fmla="*/ 183090 h 623710"/>
                <a:gd name="connsiteX153" fmla="*/ 68664 w 503455"/>
                <a:gd name="connsiteY153" fmla="*/ 174984 h 623710"/>
                <a:gd name="connsiteX154" fmla="*/ 61035 w 503455"/>
                <a:gd name="connsiteY154" fmla="*/ 176483 h 623710"/>
                <a:gd name="connsiteX155" fmla="*/ 61035 w 503455"/>
                <a:gd name="connsiteY155" fmla="*/ 168378 h 623710"/>
                <a:gd name="connsiteX156" fmla="*/ 53406 w 503455"/>
                <a:gd name="connsiteY156" fmla="*/ 169877 h 623710"/>
                <a:gd name="connsiteX157" fmla="*/ 53406 w 503455"/>
                <a:gd name="connsiteY157" fmla="*/ 161771 h 623710"/>
                <a:gd name="connsiteX158" fmla="*/ 45776 w 503455"/>
                <a:gd name="connsiteY158" fmla="*/ 163270 h 623710"/>
                <a:gd name="connsiteX159" fmla="*/ 45776 w 503455"/>
                <a:gd name="connsiteY159" fmla="*/ 155164 h 623710"/>
                <a:gd name="connsiteX160" fmla="*/ 38147 w 503455"/>
                <a:gd name="connsiteY160" fmla="*/ 156663 h 623710"/>
                <a:gd name="connsiteX161" fmla="*/ 38147 w 503455"/>
                <a:gd name="connsiteY161" fmla="*/ 148558 h 623710"/>
                <a:gd name="connsiteX162" fmla="*/ 30518 w 503455"/>
                <a:gd name="connsiteY162" fmla="*/ 150057 h 623710"/>
                <a:gd name="connsiteX163" fmla="*/ 30518 w 503455"/>
                <a:gd name="connsiteY163" fmla="*/ 141951 h 623710"/>
                <a:gd name="connsiteX164" fmla="*/ 22888 w 503455"/>
                <a:gd name="connsiteY164" fmla="*/ 143450 h 623710"/>
                <a:gd name="connsiteX165" fmla="*/ 22888 w 503455"/>
                <a:gd name="connsiteY165" fmla="*/ 135345 h 623710"/>
                <a:gd name="connsiteX166" fmla="*/ 15259 w 503455"/>
                <a:gd name="connsiteY166" fmla="*/ 136844 h 623710"/>
                <a:gd name="connsiteX167" fmla="*/ 15259 w 503455"/>
                <a:gd name="connsiteY167" fmla="*/ 128738 h 623710"/>
                <a:gd name="connsiteX168" fmla="*/ 7630 w 503455"/>
                <a:gd name="connsiteY168" fmla="*/ 130237 h 623710"/>
                <a:gd name="connsiteX169" fmla="*/ 7630 w 503455"/>
                <a:gd name="connsiteY169" fmla="*/ 122132 h 623710"/>
                <a:gd name="connsiteX170" fmla="*/ 0 w 503455"/>
                <a:gd name="connsiteY170" fmla="*/ 123631 h 623710"/>
                <a:gd name="connsiteX171" fmla="*/ 0 w 503455"/>
                <a:gd name="connsiteY171" fmla="*/ 25705 h 6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3455" h="6237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2" y="92492"/>
                  </a:lnTo>
                  <a:lnTo>
                    <a:pt x="326532" y="99098"/>
                  </a:lnTo>
                  <a:lnTo>
                    <a:pt x="334161" y="99098"/>
                  </a:lnTo>
                  <a:lnTo>
                    <a:pt x="334161" y="105705"/>
                  </a:lnTo>
                  <a:lnTo>
                    <a:pt x="341791" y="105705"/>
                  </a:lnTo>
                  <a:lnTo>
                    <a:pt x="341791" y="112311"/>
                  </a:lnTo>
                  <a:lnTo>
                    <a:pt x="349420" y="112311"/>
                  </a:lnTo>
                  <a:lnTo>
                    <a:pt x="349420" y="118918"/>
                  </a:lnTo>
                  <a:lnTo>
                    <a:pt x="357049" y="118918"/>
                  </a:lnTo>
                  <a:lnTo>
                    <a:pt x="357049" y="125525"/>
                  </a:lnTo>
                  <a:lnTo>
                    <a:pt x="364679" y="125525"/>
                  </a:lnTo>
                  <a:lnTo>
                    <a:pt x="364679" y="132131"/>
                  </a:lnTo>
                  <a:lnTo>
                    <a:pt x="372308" y="132131"/>
                  </a:lnTo>
                  <a:lnTo>
                    <a:pt x="372308" y="138738"/>
                  </a:lnTo>
                  <a:lnTo>
                    <a:pt x="379937" y="138738"/>
                  </a:lnTo>
                  <a:lnTo>
                    <a:pt x="379937" y="145344"/>
                  </a:lnTo>
                  <a:lnTo>
                    <a:pt x="387566" y="145344"/>
                  </a:lnTo>
                  <a:lnTo>
                    <a:pt x="387566" y="151951"/>
                  </a:lnTo>
                  <a:lnTo>
                    <a:pt x="395196" y="151951"/>
                  </a:lnTo>
                  <a:lnTo>
                    <a:pt x="395196" y="158557"/>
                  </a:lnTo>
                  <a:lnTo>
                    <a:pt x="402825" y="158557"/>
                  </a:lnTo>
                  <a:lnTo>
                    <a:pt x="402825" y="165164"/>
                  </a:lnTo>
                  <a:lnTo>
                    <a:pt x="410454" y="165164"/>
                  </a:lnTo>
                  <a:lnTo>
                    <a:pt x="410454" y="171771"/>
                  </a:lnTo>
                  <a:lnTo>
                    <a:pt x="418084" y="171771"/>
                  </a:lnTo>
                  <a:lnTo>
                    <a:pt x="418084" y="178377"/>
                  </a:lnTo>
                  <a:lnTo>
                    <a:pt x="425713" y="178377"/>
                  </a:lnTo>
                  <a:lnTo>
                    <a:pt x="425713" y="184984"/>
                  </a:lnTo>
                  <a:lnTo>
                    <a:pt x="433343" y="184984"/>
                  </a:lnTo>
                  <a:lnTo>
                    <a:pt x="433343" y="191591"/>
                  </a:lnTo>
                  <a:lnTo>
                    <a:pt x="440972" y="191591"/>
                  </a:lnTo>
                  <a:lnTo>
                    <a:pt x="440972" y="198197"/>
                  </a:lnTo>
                  <a:lnTo>
                    <a:pt x="448601" y="198197"/>
                  </a:lnTo>
                  <a:lnTo>
                    <a:pt x="448601" y="204804"/>
                  </a:lnTo>
                  <a:lnTo>
                    <a:pt x="456230" y="204804"/>
                  </a:lnTo>
                  <a:lnTo>
                    <a:pt x="456230" y="211410"/>
                  </a:lnTo>
                  <a:lnTo>
                    <a:pt x="463860" y="211410"/>
                  </a:lnTo>
                  <a:lnTo>
                    <a:pt x="463860" y="218017"/>
                  </a:lnTo>
                  <a:lnTo>
                    <a:pt x="471489" y="218017"/>
                  </a:lnTo>
                  <a:lnTo>
                    <a:pt x="471489" y="224623"/>
                  </a:lnTo>
                  <a:lnTo>
                    <a:pt x="479118" y="224623"/>
                  </a:lnTo>
                  <a:lnTo>
                    <a:pt x="479118" y="231230"/>
                  </a:lnTo>
                  <a:lnTo>
                    <a:pt x="486748" y="231230"/>
                  </a:lnTo>
                  <a:lnTo>
                    <a:pt x="486748" y="237837"/>
                  </a:lnTo>
                  <a:lnTo>
                    <a:pt x="494377" y="237837"/>
                  </a:lnTo>
                  <a:lnTo>
                    <a:pt x="494377" y="244443"/>
                  </a:lnTo>
                  <a:lnTo>
                    <a:pt x="502006" y="244443"/>
                  </a:lnTo>
                  <a:lnTo>
                    <a:pt x="502006" y="251050"/>
                  </a:lnTo>
                  <a:lnTo>
                    <a:pt x="503455" y="251050"/>
                  </a:lnTo>
                  <a:lnTo>
                    <a:pt x="503455" y="514461"/>
                  </a:lnTo>
                  <a:cubicBezTo>
                    <a:pt x="503455" y="574798"/>
                    <a:pt x="454543" y="623710"/>
                    <a:pt x="394206" y="623710"/>
                  </a:cubicBezTo>
                  <a:lnTo>
                    <a:pt x="339332" y="623710"/>
                  </a:lnTo>
                  <a:lnTo>
                    <a:pt x="339332" y="622949"/>
                  </a:lnTo>
                  <a:lnTo>
                    <a:pt x="331703" y="622949"/>
                  </a:lnTo>
                  <a:lnTo>
                    <a:pt x="331703" y="616343"/>
                  </a:lnTo>
                  <a:lnTo>
                    <a:pt x="324074" y="616343"/>
                  </a:lnTo>
                  <a:lnTo>
                    <a:pt x="324074" y="609736"/>
                  </a:lnTo>
                  <a:lnTo>
                    <a:pt x="316445" y="609736"/>
                  </a:lnTo>
                  <a:lnTo>
                    <a:pt x="316445" y="603129"/>
                  </a:lnTo>
                  <a:lnTo>
                    <a:pt x="308815" y="603129"/>
                  </a:lnTo>
                  <a:lnTo>
                    <a:pt x="308815" y="596523"/>
                  </a:lnTo>
                  <a:lnTo>
                    <a:pt x="301186" y="596523"/>
                  </a:lnTo>
                  <a:lnTo>
                    <a:pt x="301186" y="589916"/>
                  </a:lnTo>
                  <a:lnTo>
                    <a:pt x="293556" y="589916"/>
                  </a:lnTo>
                  <a:lnTo>
                    <a:pt x="293556" y="583309"/>
                  </a:lnTo>
                  <a:lnTo>
                    <a:pt x="285927" y="583309"/>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35" name="文本框 34">
              <a:extLst>
                <a:ext uri="{FF2B5EF4-FFF2-40B4-BE49-F238E27FC236}">
                  <a16:creationId xmlns:a16="http://schemas.microsoft.com/office/drawing/2014/main" id="{E84D51CB-93E4-435F-9FB8-EB075A5F9D6A}"/>
                </a:ext>
              </a:extLst>
            </p:cNvPr>
            <p:cNvSpPr txBox="1"/>
            <p:nvPr userDrawn="1"/>
          </p:nvSpPr>
          <p:spPr>
            <a:xfrm>
              <a:off x="1606422" y="-2456201"/>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spTree>
    <p:extLst>
      <p:ext uri="{BB962C8B-B14F-4D97-AF65-F5344CB8AC3E}">
        <p14:creationId xmlns:p14="http://schemas.microsoft.com/office/powerpoint/2010/main" val="1682791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过渡页2">
    <p:spTree>
      <p:nvGrpSpPr>
        <p:cNvPr id="1" name=""/>
        <p:cNvGrpSpPr/>
        <p:nvPr/>
      </p:nvGrpSpPr>
      <p:grpSpPr>
        <a:xfrm>
          <a:off x="0" y="0"/>
          <a:ext cx="0" cy="0"/>
          <a:chOff x="0" y="0"/>
          <a:chExt cx="0" cy="0"/>
        </a:xfrm>
      </p:grpSpPr>
      <p:sp>
        <p:nvSpPr>
          <p:cNvPr id="3" name="PA-图片 3">
            <a:extLst>
              <a:ext uri="{FF2B5EF4-FFF2-40B4-BE49-F238E27FC236}">
                <a16:creationId xmlns:a16="http://schemas.microsoft.com/office/drawing/2014/main" id="{96E7C2C1-6A65-4E8E-8C14-98F737D01008}"/>
              </a:ext>
            </a:extLst>
          </p:cNvPr>
          <p:cNvSpPr/>
          <p:nvPr userDrawn="1">
            <p:custDataLst>
              <p:tags r:id="rId1"/>
            </p:custDataLst>
          </p:nvPr>
        </p:nvSpPr>
        <p:spPr>
          <a:xfrm>
            <a:off x="0" y="0"/>
            <a:ext cx="12192002" cy="6858001"/>
          </a:xfrm>
          <a:custGeom>
            <a:avLst/>
            <a:gdLst/>
            <a:ahLst/>
            <a:cxnLst/>
            <a:rect l="0" t="0" r="0" b="0"/>
            <a:pathLst>
              <a:path w="12192002" h="6858001">
                <a:moveTo>
                  <a:pt x="0" y="0"/>
                </a:moveTo>
                <a:lnTo>
                  <a:pt x="12192001" y="0"/>
                </a:lnTo>
                <a:lnTo>
                  <a:pt x="12192001" y="6858000"/>
                </a:lnTo>
                <a:lnTo>
                  <a:pt x="0" y="6858000"/>
                </a:lnTo>
                <a:close/>
              </a:path>
            </a:pathLst>
          </a:custGeom>
          <a:blipFill dpi="0" rotWithShape="1">
            <a:blip r:embed="rId3">
              <a:extLst>
                <a:ext uri="{BEBA8EAE-BF5A-486C-A8C5-ECC9F3942E4B}">
                  <a14:imgProps xmlns:a14="http://schemas.microsoft.com/office/drawing/2010/main">
                    <a14:imgLayer r:embed="rId4">
                      <a14:imgEffect>
                        <a14:artisticCutout numberOfShades="4"/>
                      </a14:imgEffect>
                      <a14:imgEffect>
                        <a14:brightnessContrast bright="31000" contrast="11000"/>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4" name="矩形 3">
            <a:extLst>
              <a:ext uri="{FF2B5EF4-FFF2-40B4-BE49-F238E27FC236}">
                <a16:creationId xmlns:a16="http://schemas.microsoft.com/office/drawing/2014/main" id="{C585DF27-FD04-49FC-ACFB-E1C8C04543FF}"/>
              </a:ext>
            </a:extLst>
          </p:cNvPr>
          <p:cNvSpPr/>
          <p:nvPr userDrawn="1"/>
        </p:nvSpPr>
        <p:spPr>
          <a:xfrm>
            <a:off x="0" y="0"/>
            <a:ext cx="12192000" cy="6858000"/>
          </a:xfrm>
          <a:prstGeom prst="rect">
            <a:avLst/>
          </a:prstGeom>
          <a:solidFill>
            <a:schemeClr val="bg1">
              <a:alpha val="89000"/>
            </a:schemeClr>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grpSp>
        <p:nvGrpSpPr>
          <p:cNvPr id="37" name="组合 36">
            <a:extLst>
              <a:ext uri="{FF2B5EF4-FFF2-40B4-BE49-F238E27FC236}">
                <a16:creationId xmlns:a16="http://schemas.microsoft.com/office/drawing/2014/main" id="{8EE8252B-EEAC-499E-B6D9-961909E7F3F2}"/>
              </a:ext>
            </a:extLst>
          </p:cNvPr>
          <p:cNvGrpSpPr>
            <a:grpSpLocks/>
          </p:cNvGrpSpPr>
          <p:nvPr userDrawn="1"/>
        </p:nvGrpSpPr>
        <p:grpSpPr>
          <a:xfrm>
            <a:off x="1602650" y="2457264"/>
            <a:ext cx="1424464" cy="1424466"/>
            <a:chOff x="4855767" y="-2629961"/>
            <a:chExt cx="797729" cy="797729"/>
          </a:xfrm>
        </p:grpSpPr>
        <p:sp>
          <p:nvSpPr>
            <p:cNvPr id="38" name="矩形: 圆角 37">
              <a:extLst>
                <a:ext uri="{FF2B5EF4-FFF2-40B4-BE49-F238E27FC236}">
                  <a16:creationId xmlns:a16="http://schemas.microsoft.com/office/drawing/2014/main" id="{57652947-9DC3-4AF9-9DA6-5AD92F7126BE}"/>
                </a:ext>
              </a:extLst>
            </p:cNvPr>
            <p:cNvSpPr/>
            <p:nvPr userDrawn="1"/>
          </p:nvSpPr>
          <p:spPr>
            <a:xfrm>
              <a:off x="4855767" y="-262996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39" name="文本框 38">
              <a:extLst>
                <a:ext uri="{FF2B5EF4-FFF2-40B4-BE49-F238E27FC236}">
                  <a16:creationId xmlns:a16="http://schemas.microsoft.com/office/drawing/2014/main" id="{7A23DC35-FDA4-4B60-AA80-6DB25CECAA22}"/>
                </a:ext>
              </a:extLst>
            </p:cNvPr>
            <p:cNvSpPr txBox="1"/>
            <p:nvPr userDrawn="1"/>
          </p:nvSpPr>
          <p:spPr>
            <a:xfrm>
              <a:off x="5107414" y="-2449594"/>
              <a:ext cx="546082" cy="617362"/>
            </a:xfrm>
            <a:custGeom>
              <a:avLst/>
              <a:gdLst>
                <a:gd name="connsiteX0" fmla="*/ 148112 w 546082"/>
                <a:gd name="connsiteY0" fmla="*/ 0 h 617362"/>
                <a:gd name="connsiteX1" fmla="*/ 264400 w 546082"/>
                <a:gd name="connsiteY1" fmla="*/ 30524 h 617362"/>
                <a:gd name="connsiteX2" fmla="*/ 268444 w 546082"/>
                <a:gd name="connsiteY2" fmla="*/ 35473 h 617362"/>
                <a:gd name="connsiteX3" fmla="*/ 272030 w 546082"/>
                <a:gd name="connsiteY3" fmla="*/ 37130 h 617362"/>
                <a:gd name="connsiteX4" fmla="*/ 276076 w 546082"/>
                <a:gd name="connsiteY4" fmla="*/ 42082 h 617362"/>
                <a:gd name="connsiteX5" fmla="*/ 279659 w 546082"/>
                <a:gd name="connsiteY5" fmla="*/ 43737 h 617362"/>
                <a:gd name="connsiteX6" fmla="*/ 283704 w 546082"/>
                <a:gd name="connsiteY6" fmla="*/ 48687 h 617362"/>
                <a:gd name="connsiteX7" fmla="*/ 287288 w 546082"/>
                <a:gd name="connsiteY7" fmla="*/ 50343 h 617362"/>
                <a:gd name="connsiteX8" fmla="*/ 291333 w 546082"/>
                <a:gd name="connsiteY8" fmla="*/ 55294 h 617362"/>
                <a:gd name="connsiteX9" fmla="*/ 294918 w 546082"/>
                <a:gd name="connsiteY9" fmla="*/ 56950 h 617362"/>
                <a:gd name="connsiteX10" fmla="*/ 298963 w 546082"/>
                <a:gd name="connsiteY10" fmla="*/ 61900 h 617362"/>
                <a:gd name="connsiteX11" fmla="*/ 302547 w 546082"/>
                <a:gd name="connsiteY11" fmla="*/ 63556 h 617362"/>
                <a:gd name="connsiteX12" fmla="*/ 306593 w 546082"/>
                <a:gd name="connsiteY12" fmla="*/ 68508 h 617362"/>
                <a:gd name="connsiteX13" fmla="*/ 310176 w 546082"/>
                <a:gd name="connsiteY13" fmla="*/ 70163 h 617362"/>
                <a:gd name="connsiteX14" fmla="*/ 314221 w 546082"/>
                <a:gd name="connsiteY14" fmla="*/ 75114 h 617362"/>
                <a:gd name="connsiteX15" fmla="*/ 317806 w 546082"/>
                <a:gd name="connsiteY15" fmla="*/ 76770 h 617362"/>
                <a:gd name="connsiteX16" fmla="*/ 321851 w 546082"/>
                <a:gd name="connsiteY16" fmla="*/ 81720 h 617362"/>
                <a:gd name="connsiteX17" fmla="*/ 325435 w 546082"/>
                <a:gd name="connsiteY17" fmla="*/ 83376 h 617362"/>
                <a:gd name="connsiteX18" fmla="*/ 329481 w 546082"/>
                <a:gd name="connsiteY18" fmla="*/ 88328 h 617362"/>
                <a:gd name="connsiteX19" fmla="*/ 333064 w 546082"/>
                <a:gd name="connsiteY19" fmla="*/ 89983 h 617362"/>
                <a:gd name="connsiteX20" fmla="*/ 337109 w 546082"/>
                <a:gd name="connsiteY20" fmla="*/ 94933 h 617362"/>
                <a:gd name="connsiteX21" fmla="*/ 340693 w 546082"/>
                <a:gd name="connsiteY21" fmla="*/ 96589 h 617362"/>
                <a:gd name="connsiteX22" fmla="*/ 344738 w 546082"/>
                <a:gd name="connsiteY22" fmla="*/ 101540 h 617362"/>
                <a:gd name="connsiteX23" fmla="*/ 348323 w 546082"/>
                <a:gd name="connsiteY23" fmla="*/ 103196 h 617362"/>
                <a:gd name="connsiteX24" fmla="*/ 352369 w 546082"/>
                <a:gd name="connsiteY24" fmla="*/ 108148 h 617362"/>
                <a:gd name="connsiteX25" fmla="*/ 355952 w 546082"/>
                <a:gd name="connsiteY25" fmla="*/ 109803 h 617362"/>
                <a:gd name="connsiteX26" fmla="*/ 359996 w 546082"/>
                <a:gd name="connsiteY26" fmla="*/ 114752 h 617362"/>
                <a:gd name="connsiteX27" fmla="*/ 363582 w 546082"/>
                <a:gd name="connsiteY27" fmla="*/ 116409 h 617362"/>
                <a:gd name="connsiteX28" fmla="*/ 367628 w 546082"/>
                <a:gd name="connsiteY28" fmla="*/ 121361 h 617362"/>
                <a:gd name="connsiteX29" fmla="*/ 371211 w 546082"/>
                <a:gd name="connsiteY29" fmla="*/ 123016 h 617362"/>
                <a:gd name="connsiteX30" fmla="*/ 375256 w 546082"/>
                <a:gd name="connsiteY30" fmla="*/ 127966 h 617362"/>
                <a:gd name="connsiteX31" fmla="*/ 378840 w 546082"/>
                <a:gd name="connsiteY31" fmla="*/ 129622 h 617362"/>
                <a:gd name="connsiteX32" fmla="*/ 382885 w 546082"/>
                <a:gd name="connsiteY32" fmla="*/ 134573 h 617362"/>
                <a:gd name="connsiteX33" fmla="*/ 386470 w 546082"/>
                <a:gd name="connsiteY33" fmla="*/ 136229 h 617362"/>
                <a:gd name="connsiteX34" fmla="*/ 390515 w 546082"/>
                <a:gd name="connsiteY34" fmla="*/ 141179 h 617362"/>
                <a:gd name="connsiteX35" fmla="*/ 394099 w 546082"/>
                <a:gd name="connsiteY35" fmla="*/ 142835 h 617362"/>
                <a:gd name="connsiteX36" fmla="*/ 398145 w 546082"/>
                <a:gd name="connsiteY36" fmla="*/ 147787 h 617362"/>
                <a:gd name="connsiteX37" fmla="*/ 401728 w 546082"/>
                <a:gd name="connsiteY37" fmla="*/ 149442 h 617362"/>
                <a:gd name="connsiteX38" fmla="*/ 405774 w 546082"/>
                <a:gd name="connsiteY38" fmla="*/ 154394 h 617362"/>
                <a:gd name="connsiteX39" fmla="*/ 409357 w 546082"/>
                <a:gd name="connsiteY39" fmla="*/ 156049 h 617362"/>
                <a:gd name="connsiteX40" fmla="*/ 413401 w 546082"/>
                <a:gd name="connsiteY40" fmla="*/ 160998 h 617362"/>
                <a:gd name="connsiteX41" fmla="*/ 416987 w 546082"/>
                <a:gd name="connsiteY41" fmla="*/ 162655 h 617362"/>
                <a:gd name="connsiteX42" fmla="*/ 421033 w 546082"/>
                <a:gd name="connsiteY42" fmla="*/ 167607 h 617362"/>
                <a:gd name="connsiteX43" fmla="*/ 424616 w 546082"/>
                <a:gd name="connsiteY43" fmla="*/ 169262 h 617362"/>
                <a:gd name="connsiteX44" fmla="*/ 428660 w 546082"/>
                <a:gd name="connsiteY44" fmla="*/ 174211 h 617362"/>
                <a:gd name="connsiteX45" fmla="*/ 432246 w 546082"/>
                <a:gd name="connsiteY45" fmla="*/ 175868 h 617362"/>
                <a:gd name="connsiteX46" fmla="*/ 436292 w 546082"/>
                <a:gd name="connsiteY46" fmla="*/ 180820 h 617362"/>
                <a:gd name="connsiteX47" fmla="*/ 439875 w 546082"/>
                <a:gd name="connsiteY47" fmla="*/ 182475 h 617362"/>
                <a:gd name="connsiteX48" fmla="*/ 443920 w 546082"/>
                <a:gd name="connsiteY48" fmla="*/ 187425 h 617362"/>
                <a:gd name="connsiteX49" fmla="*/ 447504 w 546082"/>
                <a:gd name="connsiteY49" fmla="*/ 189081 h 617362"/>
                <a:gd name="connsiteX50" fmla="*/ 451550 w 546082"/>
                <a:gd name="connsiteY50" fmla="*/ 194033 h 617362"/>
                <a:gd name="connsiteX51" fmla="*/ 455133 w 546082"/>
                <a:gd name="connsiteY51" fmla="*/ 195688 h 617362"/>
                <a:gd name="connsiteX52" fmla="*/ 459178 w 546082"/>
                <a:gd name="connsiteY52" fmla="*/ 200639 h 617362"/>
                <a:gd name="connsiteX53" fmla="*/ 462763 w 546082"/>
                <a:gd name="connsiteY53" fmla="*/ 202295 h 617362"/>
                <a:gd name="connsiteX54" fmla="*/ 466808 w 546082"/>
                <a:gd name="connsiteY54" fmla="*/ 207245 h 617362"/>
                <a:gd name="connsiteX55" fmla="*/ 470392 w 546082"/>
                <a:gd name="connsiteY55" fmla="*/ 208901 h 617362"/>
                <a:gd name="connsiteX56" fmla="*/ 474438 w 546082"/>
                <a:gd name="connsiteY56" fmla="*/ 213853 h 617362"/>
                <a:gd name="connsiteX57" fmla="*/ 478021 w 546082"/>
                <a:gd name="connsiteY57" fmla="*/ 215508 h 617362"/>
                <a:gd name="connsiteX58" fmla="*/ 482066 w 546082"/>
                <a:gd name="connsiteY58" fmla="*/ 220459 h 617362"/>
                <a:gd name="connsiteX59" fmla="*/ 485651 w 546082"/>
                <a:gd name="connsiteY59" fmla="*/ 222115 h 617362"/>
                <a:gd name="connsiteX60" fmla="*/ 489696 w 546082"/>
                <a:gd name="connsiteY60" fmla="*/ 227065 h 617362"/>
                <a:gd name="connsiteX61" fmla="*/ 493280 w 546082"/>
                <a:gd name="connsiteY61" fmla="*/ 228721 h 617362"/>
                <a:gd name="connsiteX62" fmla="*/ 497325 w 546082"/>
                <a:gd name="connsiteY62" fmla="*/ 233672 h 617362"/>
                <a:gd name="connsiteX63" fmla="*/ 500910 w 546082"/>
                <a:gd name="connsiteY63" fmla="*/ 235328 h 617362"/>
                <a:gd name="connsiteX64" fmla="*/ 504955 w 546082"/>
                <a:gd name="connsiteY64" fmla="*/ 240278 h 617362"/>
                <a:gd name="connsiteX65" fmla="*/ 508539 w 546082"/>
                <a:gd name="connsiteY65" fmla="*/ 241934 h 617362"/>
                <a:gd name="connsiteX66" fmla="*/ 512585 w 546082"/>
                <a:gd name="connsiteY66" fmla="*/ 246886 h 617362"/>
                <a:gd name="connsiteX67" fmla="*/ 516168 w 546082"/>
                <a:gd name="connsiteY67" fmla="*/ 248541 h 617362"/>
                <a:gd name="connsiteX68" fmla="*/ 520213 w 546082"/>
                <a:gd name="connsiteY68" fmla="*/ 253491 h 617362"/>
                <a:gd name="connsiteX69" fmla="*/ 523797 w 546082"/>
                <a:gd name="connsiteY69" fmla="*/ 255147 h 617362"/>
                <a:gd name="connsiteX70" fmla="*/ 527842 w 546082"/>
                <a:gd name="connsiteY70" fmla="*/ 260098 h 617362"/>
                <a:gd name="connsiteX71" fmla="*/ 531427 w 546082"/>
                <a:gd name="connsiteY71" fmla="*/ 261754 h 617362"/>
                <a:gd name="connsiteX72" fmla="*/ 535473 w 546082"/>
                <a:gd name="connsiteY72" fmla="*/ 266706 h 617362"/>
                <a:gd name="connsiteX73" fmla="*/ 539056 w 546082"/>
                <a:gd name="connsiteY73" fmla="*/ 268361 h 617362"/>
                <a:gd name="connsiteX74" fmla="*/ 543101 w 546082"/>
                <a:gd name="connsiteY74" fmla="*/ 273311 h 617362"/>
                <a:gd name="connsiteX75" fmla="*/ 546082 w 546082"/>
                <a:gd name="connsiteY75" fmla="*/ 274689 h 617362"/>
                <a:gd name="connsiteX76" fmla="*/ 546082 w 546082"/>
                <a:gd name="connsiteY76" fmla="*/ 508113 h 617362"/>
                <a:gd name="connsiteX77" fmla="*/ 436833 w 546082"/>
                <a:gd name="connsiteY77" fmla="*/ 617362 h 617362"/>
                <a:gd name="connsiteX78" fmla="*/ 221251 w 546082"/>
                <a:gd name="connsiteY78" fmla="*/ 617362 h 617362"/>
                <a:gd name="connsiteX79" fmla="*/ 221251 w 546082"/>
                <a:gd name="connsiteY79" fmla="*/ 615858 h 617362"/>
                <a:gd name="connsiteX80" fmla="*/ 213621 w 546082"/>
                <a:gd name="connsiteY80" fmla="*/ 615858 h 617362"/>
                <a:gd name="connsiteX81" fmla="*/ 213621 w 546082"/>
                <a:gd name="connsiteY81" fmla="*/ 609251 h 617362"/>
                <a:gd name="connsiteX82" fmla="*/ 205992 w 546082"/>
                <a:gd name="connsiteY82" fmla="*/ 609251 h 617362"/>
                <a:gd name="connsiteX83" fmla="*/ 205992 w 546082"/>
                <a:gd name="connsiteY83" fmla="*/ 602645 h 617362"/>
                <a:gd name="connsiteX84" fmla="*/ 198363 w 546082"/>
                <a:gd name="connsiteY84" fmla="*/ 602645 h 617362"/>
                <a:gd name="connsiteX85" fmla="*/ 198363 w 546082"/>
                <a:gd name="connsiteY85" fmla="*/ 596038 h 617362"/>
                <a:gd name="connsiteX86" fmla="*/ 190733 w 546082"/>
                <a:gd name="connsiteY86" fmla="*/ 596038 h 617362"/>
                <a:gd name="connsiteX87" fmla="*/ 190733 w 546082"/>
                <a:gd name="connsiteY87" fmla="*/ 589431 h 617362"/>
                <a:gd name="connsiteX88" fmla="*/ 183104 w 546082"/>
                <a:gd name="connsiteY88" fmla="*/ 589431 h 617362"/>
                <a:gd name="connsiteX89" fmla="*/ 183104 w 546082"/>
                <a:gd name="connsiteY89" fmla="*/ 582825 h 617362"/>
                <a:gd name="connsiteX90" fmla="*/ 175475 w 546082"/>
                <a:gd name="connsiteY90" fmla="*/ 582825 h 617362"/>
                <a:gd name="connsiteX91" fmla="*/ 175475 w 546082"/>
                <a:gd name="connsiteY91" fmla="*/ 576218 h 617362"/>
                <a:gd name="connsiteX92" fmla="*/ 167846 w 546082"/>
                <a:gd name="connsiteY92" fmla="*/ 576218 h 617362"/>
                <a:gd name="connsiteX93" fmla="*/ 167846 w 546082"/>
                <a:gd name="connsiteY93" fmla="*/ 569612 h 617362"/>
                <a:gd name="connsiteX94" fmla="*/ 160216 w 546082"/>
                <a:gd name="connsiteY94" fmla="*/ 569612 h 617362"/>
                <a:gd name="connsiteX95" fmla="*/ 160216 w 546082"/>
                <a:gd name="connsiteY95" fmla="*/ 563005 h 617362"/>
                <a:gd name="connsiteX96" fmla="*/ 152587 w 546082"/>
                <a:gd name="connsiteY96" fmla="*/ 563005 h 617362"/>
                <a:gd name="connsiteX97" fmla="*/ 152587 w 546082"/>
                <a:gd name="connsiteY97" fmla="*/ 556399 h 617362"/>
                <a:gd name="connsiteX98" fmla="*/ 144957 w 546082"/>
                <a:gd name="connsiteY98" fmla="*/ 556399 h 617362"/>
                <a:gd name="connsiteX99" fmla="*/ 144957 w 546082"/>
                <a:gd name="connsiteY99" fmla="*/ 549792 h 617362"/>
                <a:gd name="connsiteX100" fmla="*/ 137328 w 546082"/>
                <a:gd name="connsiteY100" fmla="*/ 549792 h 617362"/>
                <a:gd name="connsiteX101" fmla="*/ 137328 w 546082"/>
                <a:gd name="connsiteY101" fmla="*/ 543185 h 617362"/>
                <a:gd name="connsiteX102" fmla="*/ 129699 w 546082"/>
                <a:gd name="connsiteY102" fmla="*/ 543185 h 617362"/>
                <a:gd name="connsiteX103" fmla="*/ 129699 w 546082"/>
                <a:gd name="connsiteY103" fmla="*/ 536579 h 617362"/>
                <a:gd name="connsiteX104" fmla="*/ 122070 w 546082"/>
                <a:gd name="connsiteY104" fmla="*/ 536579 h 617362"/>
                <a:gd name="connsiteX105" fmla="*/ 122070 w 546082"/>
                <a:gd name="connsiteY105" fmla="*/ 529972 h 617362"/>
                <a:gd name="connsiteX106" fmla="*/ 114440 w 546082"/>
                <a:gd name="connsiteY106" fmla="*/ 529972 h 617362"/>
                <a:gd name="connsiteX107" fmla="*/ 114440 w 546082"/>
                <a:gd name="connsiteY107" fmla="*/ 523366 h 617362"/>
                <a:gd name="connsiteX108" fmla="*/ 106811 w 546082"/>
                <a:gd name="connsiteY108" fmla="*/ 523366 h 617362"/>
                <a:gd name="connsiteX109" fmla="*/ 106811 w 546082"/>
                <a:gd name="connsiteY109" fmla="*/ 516759 h 617362"/>
                <a:gd name="connsiteX110" fmla="*/ 99182 w 546082"/>
                <a:gd name="connsiteY110" fmla="*/ 516759 h 617362"/>
                <a:gd name="connsiteX111" fmla="*/ 99182 w 546082"/>
                <a:gd name="connsiteY111" fmla="*/ 510153 h 617362"/>
                <a:gd name="connsiteX112" fmla="*/ 91552 w 546082"/>
                <a:gd name="connsiteY112" fmla="*/ 510153 h 617362"/>
                <a:gd name="connsiteX113" fmla="*/ 91552 w 546082"/>
                <a:gd name="connsiteY113" fmla="*/ 503546 h 617362"/>
                <a:gd name="connsiteX114" fmla="*/ 83923 w 546082"/>
                <a:gd name="connsiteY114" fmla="*/ 503546 h 617362"/>
                <a:gd name="connsiteX115" fmla="*/ 83923 w 546082"/>
                <a:gd name="connsiteY115" fmla="*/ 496939 h 617362"/>
                <a:gd name="connsiteX116" fmla="*/ 76293 w 546082"/>
                <a:gd name="connsiteY116" fmla="*/ 496939 h 617362"/>
                <a:gd name="connsiteX117" fmla="*/ 76293 w 546082"/>
                <a:gd name="connsiteY117" fmla="*/ 490333 h 617362"/>
                <a:gd name="connsiteX118" fmla="*/ 68664 w 546082"/>
                <a:gd name="connsiteY118" fmla="*/ 490333 h 617362"/>
                <a:gd name="connsiteX119" fmla="*/ 68664 w 546082"/>
                <a:gd name="connsiteY119" fmla="*/ 483726 h 617362"/>
                <a:gd name="connsiteX120" fmla="*/ 61035 w 546082"/>
                <a:gd name="connsiteY120" fmla="*/ 483726 h 617362"/>
                <a:gd name="connsiteX121" fmla="*/ 61035 w 546082"/>
                <a:gd name="connsiteY121" fmla="*/ 477120 h 617362"/>
                <a:gd name="connsiteX122" fmla="*/ 53406 w 546082"/>
                <a:gd name="connsiteY122" fmla="*/ 477120 h 617362"/>
                <a:gd name="connsiteX123" fmla="*/ 53406 w 546082"/>
                <a:gd name="connsiteY123" fmla="*/ 470513 h 617362"/>
                <a:gd name="connsiteX124" fmla="*/ 45776 w 546082"/>
                <a:gd name="connsiteY124" fmla="*/ 470513 h 617362"/>
                <a:gd name="connsiteX125" fmla="*/ 45776 w 546082"/>
                <a:gd name="connsiteY125" fmla="*/ 463906 h 617362"/>
                <a:gd name="connsiteX126" fmla="*/ 38147 w 546082"/>
                <a:gd name="connsiteY126" fmla="*/ 463906 h 617362"/>
                <a:gd name="connsiteX127" fmla="*/ 38147 w 546082"/>
                <a:gd name="connsiteY127" fmla="*/ 457300 h 617362"/>
                <a:gd name="connsiteX128" fmla="*/ 30518 w 546082"/>
                <a:gd name="connsiteY128" fmla="*/ 457300 h 617362"/>
                <a:gd name="connsiteX129" fmla="*/ 30518 w 546082"/>
                <a:gd name="connsiteY129" fmla="*/ 450693 h 617362"/>
                <a:gd name="connsiteX130" fmla="*/ 22888 w 546082"/>
                <a:gd name="connsiteY130" fmla="*/ 450693 h 617362"/>
                <a:gd name="connsiteX131" fmla="*/ 22888 w 546082"/>
                <a:gd name="connsiteY131" fmla="*/ 444087 h 617362"/>
                <a:gd name="connsiteX132" fmla="*/ 15259 w 546082"/>
                <a:gd name="connsiteY132" fmla="*/ 444087 h 617362"/>
                <a:gd name="connsiteX133" fmla="*/ 15259 w 546082"/>
                <a:gd name="connsiteY133" fmla="*/ 437480 h 617362"/>
                <a:gd name="connsiteX134" fmla="*/ 7630 w 546082"/>
                <a:gd name="connsiteY134" fmla="*/ 437480 h 617362"/>
                <a:gd name="connsiteX135" fmla="*/ 7630 w 546082"/>
                <a:gd name="connsiteY135" fmla="*/ 430874 h 617362"/>
                <a:gd name="connsiteX136" fmla="*/ 0 w 546082"/>
                <a:gd name="connsiteY136" fmla="*/ 430874 h 617362"/>
                <a:gd name="connsiteX137" fmla="*/ 0 w 546082"/>
                <a:gd name="connsiteY137" fmla="*/ 334785 h 617362"/>
                <a:gd name="connsiteX138" fmla="*/ 139161 w 546082"/>
                <a:gd name="connsiteY138" fmla="*/ 215131 h 617362"/>
                <a:gd name="connsiteX139" fmla="*/ 141407 w 546082"/>
                <a:gd name="connsiteY139" fmla="*/ 212489 h 617362"/>
                <a:gd name="connsiteX140" fmla="*/ 137698 w 546082"/>
                <a:gd name="connsiteY140" fmla="*/ 213550 h 617362"/>
                <a:gd name="connsiteX141" fmla="*/ 137698 w 546082"/>
                <a:gd name="connsiteY141" fmla="*/ 204761 h 617362"/>
                <a:gd name="connsiteX142" fmla="*/ 130069 w 546082"/>
                <a:gd name="connsiteY142" fmla="*/ 206944 h 617362"/>
                <a:gd name="connsiteX143" fmla="*/ 130069 w 546082"/>
                <a:gd name="connsiteY143" fmla="*/ 198154 h 617362"/>
                <a:gd name="connsiteX144" fmla="*/ 122440 w 546082"/>
                <a:gd name="connsiteY144" fmla="*/ 200337 h 617362"/>
                <a:gd name="connsiteX145" fmla="*/ 122440 w 546082"/>
                <a:gd name="connsiteY145" fmla="*/ 191547 h 617362"/>
                <a:gd name="connsiteX146" fmla="*/ 114810 w 546082"/>
                <a:gd name="connsiteY146" fmla="*/ 193731 h 617362"/>
                <a:gd name="connsiteX147" fmla="*/ 114810 w 546082"/>
                <a:gd name="connsiteY147" fmla="*/ 184941 h 617362"/>
                <a:gd name="connsiteX148" fmla="*/ 107181 w 546082"/>
                <a:gd name="connsiteY148" fmla="*/ 187124 h 617362"/>
                <a:gd name="connsiteX149" fmla="*/ 107181 w 546082"/>
                <a:gd name="connsiteY149" fmla="*/ 178333 h 617362"/>
                <a:gd name="connsiteX150" fmla="*/ 99551 w 546082"/>
                <a:gd name="connsiteY150" fmla="*/ 180517 h 617362"/>
                <a:gd name="connsiteX151" fmla="*/ 99551 w 546082"/>
                <a:gd name="connsiteY151" fmla="*/ 171728 h 617362"/>
                <a:gd name="connsiteX152" fmla="*/ 91922 w 546082"/>
                <a:gd name="connsiteY152" fmla="*/ 173911 h 617362"/>
                <a:gd name="connsiteX153" fmla="*/ 91922 w 546082"/>
                <a:gd name="connsiteY153" fmla="*/ 165121 h 617362"/>
                <a:gd name="connsiteX154" fmla="*/ 84293 w 546082"/>
                <a:gd name="connsiteY154" fmla="*/ 167304 h 617362"/>
                <a:gd name="connsiteX155" fmla="*/ 84293 w 546082"/>
                <a:gd name="connsiteY155" fmla="*/ 158515 h 617362"/>
                <a:gd name="connsiteX156" fmla="*/ 76664 w 546082"/>
                <a:gd name="connsiteY156" fmla="*/ 160698 h 617362"/>
                <a:gd name="connsiteX157" fmla="*/ 76664 w 546082"/>
                <a:gd name="connsiteY157" fmla="*/ 151907 h 617362"/>
                <a:gd name="connsiteX158" fmla="*/ 69034 w 546082"/>
                <a:gd name="connsiteY158" fmla="*/ 154091 h 617362"/>
                <a:gd name="connsiteX159" fmla="*/ 69034 w 546082"/>
                <a:gd name="connsiteY159" fmla="*/ 145301 h 617362"/>
                <a:gd name="connsiteX160" fmla="*/ 61405 w 546082"/>
                <a:gd name="connsiteY160" fmla="*/ 147484 h 617362"/>
                <a:gd name="connsiteX161" fmla="*/ 61405 w 546082"/>
                <a:gd name="connsiteY161" fmla="*/ 138695 h 617362"/>
                <a:gd name="connsiteX162" fmla="*/ 53776 w 546082"/>
                <a:gd name="connsiteY162" fmla="*/ 140878 h 617362"/>
                <a:gd name="connsiteX163" fmla="*/ 53776 w 546082"/>
                <a:gd name="connsiteY163" fmla="*/ 132087 h 617362"/>
                <a:gd name="connsiteX164" fmla="*/ 46146 w 546082"/>
                <a:gd name="connsiteY164" fmla="*/ 134271 h 617362"/>
                <a:gd name="connsiteX165" fmla="*/ 46146 w 546082"/>
                <a:gd name="connsiteY165" fmla="*/ 125482 h 617362"/>
                <a:gd name="connsiteX166" fmla="*/ 38517 w 546082"/>
                <a:gd name="connsiteY166" fmla="*/ 127665 h 617362"/>
                <a:gd name="connsiteX167" fmla="*/ 38517 w 546082"/>
                <a:gd name="connsiteY167" fmla="*/ 118875 h 617362"/>
                <a:gd name="connsiteX168" fmla="*/ 30888 w 546082"/>
                <a:gd name="connsiteY168" fmla="*/ 121058 h 617362"/>
                <a:gd name="connsiteX169" fmla="*/ 30888 w 546082"/>
                <a:gd name="connsiteY169" fmla="*/ 112268 h 617362"/>
                <a:gd name="connsiteX170" fmla="*/ 23258 w 546082"/>
                <a:gd name="connsiteY170" fmla="*/ 114452 h 617362"/>
                <a:gd name="connsiteX171" fmla="*/ 23258 w 546082"/>
                <a:gd name="connsiteY171" fmla="*/ 19584 h 617362"/>
                <a:gd name="connsiteX172" fmla="*/ 82014 w 546082"/>
                <a:gd name="connsiteY172" fmla="*/ 4972 h 617362"/>
                <a:gd name="connsiteX173" fmla="*/ 148112 w 546082"/>
                <a:gd name="connsiteY173" fmla="*/ 0 h 6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46082" h="617362">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6"/>
                  </a:lnTo>
                  <a:lnTo>
                    <a:pt x="539056" y="268361"/>
                  </a:lnTo>
                  <a:lnTo>
                    <a:pt x="543101" y="273311"/>
                  </a:lnTo>
                  <a:lnTo>
                    <a:pt x="546082" y="274689"/>
                  </a:lnTo>
                  <a:lnTo>
                    <a:pt x="546082" y="508113"/>
                  </a:lnTo>
                  <a:cubicBezTo>
                    <a:pt x="546082" y="568450"/>
                    <a:pt x="497170" y="617362"/>
                    <a:pt x="436833" y="617362"/>
                  </a:cubicBezTo>
                  <a:lnTo>
                    <a:pt x="221251" y="617362"/>
                  </a:lnTo>
                  <a:lnTo>
                    <a:pt x="221251" y="615858"/>
                  </a:lnTo>
                  <a:lnTo>
                    <a:pt x="213621" y="615858"/>
                  </a:lnTo>
                  <a:lnTo>
                    <a:pt x="213621" y="609251"/>
                  </a:lnTo>
                  <a:lnTo>
                    <a:pt x="205992" y="609251"/>
                  </a:lnTo>
                  <a:lnTo>
                    <a:pt x="205992" y="602645"/>
                  </a:lnTo>
                  <a:lnTo>
                    <a:pt x="198363" y="602645"/>
                  </a:lnTo>
                  <a:lnTo>
                    <a:pt x="198363" y="596038"/>
                  </a:lnTo>
                  <a:lnTo>
                    <a:pt x="190733" y="596038"/>
                  </a:lnTo>
                  <a:lnTo>
                    <a:pt x="190733" y="589431"/>
                  </a:lnTo>
                  <a:lnTo>
                    <a:pt x="183104" y="589431"/>
                  </a:lnTo>
                  <a:lnTo>
                    <a:pt x="183104" y="582825"/>
                  </a:lnTo>
                  <a:lnTo>
                    <a:pt x="175475" y="582825"/>
                  </a:lnTo>
                  <a:lnTo>
                    <a:pt x="175475" y="576218"/>
                  </a:lnTo>
                  <a:lnTo>
                    <a:pt x="167846" y="576218"/>
                  </a:lnTo>
                  <a:lnTo>
                    <a:pt x="167846" y="569612"/>
                  </a:lnTo>
                  <a:lnTo>
                    <a:pt x="160216" y="569612"/>
                  </a:lnTo>
                  <a:lnTo>
                    <a:pt x="160216" y="563005"/>
                  </a:lnTo>
                  <a:lnTo>
                    <a:pt x="152587" y="563005"/>
                  </a:lnTo>
                  <a:lnTo>
                    <a:pt x="152587" y="556399"/>
                  </a:lnTo>
                  <a:lnTo>
                    <a:pt x="144957" y="556399"/>
                  </a:lnTo>
                  <a:lnTo>
                    <a:pt x="144957" y="549792"/>
                  </a:lnTo>
                  <a:lnTo>
                    <a:pt x="137328" y="549792"/>
                  </a:lnTo>
                  <a:lnTo>
                    <a:pt x="137328" y="543185"/>
                  </a:lnTo>
                  <a:lnTo>
                    <a:pt x="129699" y="543185"/>
                  </a:lnTo>
                  <a:lnTo>
                    <a:pt x="129699" y="536579"/>
                  </a:lnTo>
                  <a:lnTo>
                    <a:pt x="122070" y="536579"/>
                  </a:lnTo>
                  <a:lnTo>
                    <a:pt x="122070" y="529972"/>
                  </a:lnTo>
                  <a:lnTo>
                    <a:pt x="114440" y="529972"/>
                  </a:lnTo>
                  <a:lnTo>
                    <a:pt x="114440" y="523366"/>
                  </a:lnTo>
                  <a:lnTo>
                    <a:pt x="106811" y="523366"/>
                  </a:lnTo>
                  <a:lnTo>
                    <a:pt x="106811" y="516759"/>
                  </a:lnTo>
                  <a:lnTo>
                    <a:pt x="99182" y="516759"/>
                  </a:lnTo>
                  <a:lnTo>
                    <a:pt x="99182" y="510153"/>
                  </a:lnTo>
                  <a:lnTo>
                    <a:pt x="91552" y="510153"/>
                  </a:lnTo>
                  <a:lnTo>
                    <a:pt x="91552" y="503546"/>
                  </a:lnTo>
                  <a:lnTo>
                    <a:pt x="83923" y="503546"/>
                  </a:lnTo>
                  <a:lnTo>
                    <a:pt x="83923" y="496939"/>
                  </a:lnTo>
                  <a:lnTo>
                    <a:pt x="76293" y="496939"/>
                  </a:lnTo>
                  <a:lnTo>
                    <a:pt x="76293" y="490333"/>
                  </a:lnTo>
                  <a:lnTo>
                    <a:pt x="68664" y="490333"/>
                  </a:lnTo>
                  <a:lnTo>
                    <a:pt x="68664" y="483726"/>
                  </a:lnTo>
                  <a:lnTo>
                    <a:pt x="61035" y="483726"/>
                  </a:lnTo>
                  <a:lnTo>
                    <a:pt x="61035" y="477120"/>
                  </a:lnTo>
                  <a:lnTo>
                    <a:pt x="53406" y="477120"/>
                  </a:lnTo>
                  <a:lnTo>
                    <a:pt x="53406" y="470513"/>
                  </a:lnTo>
                  <a:lnTo>
                    <a:pt x="45776" y="470513"/>
                  </a:lnTo>
                  <a:lnTo>
                    <a:pt x="45776" y="463906"/>
                  </a:lnTo>
                  <a:lnTo>
                    <a:pt x="38147" y="463906"/>
                  </a:lnTo>
                  <a:lnTo>
                    <a:pt x="38147" y="457300"/>
                  </a:lnTo>
                  <a:lnTo>
                    <a:pt x="30518" y="457300"/>
                  </a:lnTo>
                  <a:lnTo>
                    <a:pt x="30518" y="450693"/>
                  </a:lnTo>
                  <a:lnTo>
                    <a:pt x="22888" y="450693"/>
                  </a:lnTo>
                  <a:lnTo>
                    <a:pt x="22888" y="444087"/>
                  </a:lnTo>
                  <a:lnTo>
                    <a:pt x="15259" y="444087"/>
                  </a:lnTo>
                  <a:lnTo>
                    <a:pt x="15259" y="437480"/>
                  </a:lnTo>
                  <a:lnTo>
                    <a:pt x="7630" y="437480"/>
                  </a:lnTo>
                  <a:lnTo>
                    <a:pt x="7630" y="430874"/>
                  </a:lnTo>
                  <a:lnTo>
                    <a:pt x="0" y="430874"/>
                  </a:lnTo>
                  <a:lnTo>
                    <a:pt x="0" y="334785"/>
                  </a:lnTo>
                  <a:cubicBezTo>
                    <a:pt x="62569" y="284266"/>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mn-ea"/>
                <a:ea typeface="+mn-ea"/>
                <a:cs typeface="阿里巴巴普惠体 H" panose="00020600040101010101" pitchFamily="18" charset="-122"/>
              </a:endParaRPr>
            </a:p>
          </p:txBody>
        </p:sp>
        <p:sp>
          <p:nvSpPr>
            <p:cNvPr id="40" name="文本框 39">
              <a:extLst>
                <a:ext uri="{FF2B5EF4-FFF2-40B4-BE49-F238E27FC236}">
                  <a16:creationId xmlns:a16="http://schemas.microsoft.com/office/drawing/2014/main" id="{BBAEE795-C283-4CFE-8F15-F121F1824159}"/>
                </a:ext>
              </a:extLst>
            </p:cNvPr>
            <p:cNvSpPr txBox="1"/>
            <p:nvPr userDrawn="1"/>
          </p:nvSpPr>
          <p:spPr>
            <a:xfrm>
              <a:off x="5099786" y="-2456201"/>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mn-ea"/>
                <a:ea typeface="+mn-ea"/>
                <a:cs typeface="阿里巴巴普惠体 H" panose="00020600040101010101" pitchFamily="18" charset="-122"/>
              </a:endParaRPr>
            </a:p>
          </p:txBody>
        </p:sp>
      </p:grpSp>
      <p:grpSp>
        <p:nvGrpSpPr>
          <p:cNvPr id="53" name="组合 52">
            <a:extLst>
              <a:ext uri="{FF2B5EF4-FFF2-40B4-BE49-F238E27FC236}">
                <a16:creationId xmlns:a16="http://schemas.microsoft.com/office/drawing/2014/main" id="{896BA4EA-C3C1-4BD7-9560-DD90F54B3E6F}"/>
              </a:ext>
            </a:extLst>
          </p:cNvPr>
          <p:cNvGrpSpPr/>
          <p:nvPr userDrawn="1"/>
        </p:nvGrpSpPr>
        <p:grpSpPr>
          <a:xfrm>
            <a:off x="442913" y="1269618"/>
            <a:ext cx="12096681" cy="4530638"/>
            <a:chOff x="442913" y="1743162"/>
            <a:chExt cx="12096681" cy="4530638"/>
          </a:xfrm>
        </p:grpSpPr>
        <p:sp>
          <p:nvSpPr>
            <p:cNvPr id="54" name="矩形 53">
              <a:extLst>
                <a:ext uri="{FF2B5EF4-FFF2-40B4-BE49-F238E27FC236}">
                  <a16:creationId xmlns:a16="http://schemas.microsoft.com/office/drawing/2014/main" id="{EA756E38-0DB1-4261-871E-0F86901A9D3B}"/>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n-ea"/>
                <a:ea typeface="+mn-ea"/>
                <a:cs typeface="阿里巴巴普惠体" panose="00020600040101010101" pitchFamily="18" charset="-122"/>
              </a:endParaRPr>
            </a:p>
          </p:txBody>
        </p:sp>
        <p:pic>
          <p:nvPicPr>
            <p:cNvPr id="56" name="图片 55" descr="图片包含 室内, 餐桌, 就坐&#10;&#10;描述已自动生成">
              <a:extLst>
                <a:ext uri="{FF2B5EF4-FFF2-40B4-BE49-F238E27FC236}">
                  <a16:creationId xmlns:a16="http://schemas.microsoft.com/office/drawing/2014/main" id="{E11741E3-6971-444B-850D-FCBDDD4E19DA}"/>
                </a:ext>
              </a:extLst>
            </p:cNvPr>
            <p:cNvPicPr>
              <a:picLocks noChangeAspect="1"/>
            </p:cNvPicPr>
            <p:nvPr/>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sp>
        <p:nvSpPr>
          <p:cNvPr id="21" name="文本占位符 1">
            <a:extLst>
              <a:ext uri="{FF2B5EF4-FFF2-40B4-BE49-F238E27FC236}">
                <a16:creationId xmlns:a16="http://schemas.microsoft.com/office/drawing/2014/main" id="{88DAA916-5A77-49C7-AD66-191C032E99D4}"/>
              </a:ext>
            </a:extLst>
          </p:cNvPr>
          <p:cNvSpPr>
            <a:spLocks noGrp="1"/>
          </p:cNvSpPr>
          <p:nvPr>
            <p:ph type="body" sz="quarter" idx="10" hasCustomPrompt="1"/>
          </p:nvPr>
        </p:nvSpPr>
        <p:spPr>
          <a:xfrm>
            <a:off x="3109685" y="2637918"/>
            <a:ext cx="2480466" cy="707886"/>
          </a:xfrm>
          <a:prstGeom prst="rect">
            <a:avLst/>
          </a:prstGeom>
        </p:spPr>
        <p:txBody>
          <a:bodyPr vert="horz" wrap="square" lIns="91440" tIns="45720" rIns="91440" bIns="45720" anchor="t" anchorCtr="0">
            <a:spAutoFit/>
          </a:bodyPr>
          <a:lstStyle>
            <a:lvl1pPr>
              <a:defRPr lang="zh-CN" altLang="en-US" sz="4000" b="1" spc="0" dirty="0">
                <a:solidFill>
                  <a:srgbClr val="000000"/>
                </a:solidFill>
                <a:latin typeface="+mn-ea"/>
                <a:ea typeface="+mn-ea"/>
              </a:defRPr>
            </a:lvl1pPr>
          </a:lstStyle>
          <a:p>
            <a:pPr marL="0" lvl="0" indent="0" fontAlgn="auto">
              <a:lnSpc>
                <a:spcPct val="100000"/>
              </a:lnSpc>
              <a:spcBef>
                <a:spcPts val="0"/>
              </a:spcBef>
              <a:spcAft>
                <a:spcPts val="0"/>
              </a:spcAft>
              <a:buNone/>
            </a:pPr>
            <a:r>
              <a:rPr lang="zh-CN" altLang="en-US" dirty="0"/>
              <a:t>研究现状</a:t>
            </a:r>
          </a:p>
        </p:txBody>
      </p:sp>
      <p:sp>
        <p:nvSpPr>
          <p:cNvPr id="24" name="文本占位符 54">
            <a:extLst>
              <a:ext uri="{FF2B5EF4-FFF2-40B4-BE49-F238E27FC236}">
                <a16:creationId xmlns:a16="http://schemas.microsoft.com/office/drawing/2014/main" id="{B5486DAA-2B4F-4C3D-B07A-3D95D77BFC0F}"/>
              </a:ext>
            </a:extLst>
          </p:cNvPr>
          <p:cNvSpPr>
            <a:spLocks noGrp="1"/>
          </p:cNvSpPr>
          <p:nvPr>
            <p:ph type="body" sz="quarter" idx="16" hasCustomPrompt="1"/>
          </p:nvPr>
        </p:nvSpPr>
        <p:spPr>
          <a:xfrm>
            <a:off x="3109685" y="3394836"/>
            <a:ext cx="2480466" cy="307777"/>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595959"/>
                </a:solidFill>
                <a:latin typeface="+mn-ea"/>
                <a:ea typeface="+mn-ea"/>
                <a:sym typeface="阿里巴巴普惠体" panose="00020600040101010101" pitchFamily="18"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Research Status</a:t>
            </a:r>
          </a:p>
        </p:txBody>
      </p:sp>
      <p:cxnSp>
        <p:nvCxnSpPr>
          <p:cNvPr id="58" name="直接连接符 57">
            <a:extLst>
              <a:ext uri="{FF2B5EF4-FFF2-40B4-BE49-F238E27FC236}">
                <a16:creationId xmlns:a16="http://schemas.microsoft.com/office/drawing/2014/main" id="{5D2BB5D8-F093-42A0-A033-7322AB1A061E}"/>
              </a:ext>
            </a:extLst>
          </p:cNvPr>
          <p:cNvCxnSpPr>
            <a:cxnSpLocks/>
          </p:cNvCxnSpPr>
          <p:nvPr userDrawn="1"/>
        </p:nvCxnSpPr>
        <p:spPr>
          <a:xfrm>
            <a:off x="3229125" y="3345804"/>
            <a:ext cx="1988493" cy="0"/>
          </a:xfrm>
          <a:prstGeom prst="line">
            <a:avLst/>
          </a:prstGeom>
          <a:ln w="1905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59" name="矩形: 圆角 58">
            <a:extLst>
              <a:ext uri="{FF2B5EF4-FFF2-40B4-BE49-F238E27FC236}">
                <a16:creationId xmlns:a16="http://schemas.microsoft.com/office/drawing/2014/main" id="{91E91D49-E615-474F-B1DA-4A6DED71AC3F}"/>
              </a:ext>
            </a:extLst>
          </p:cNvPr>
          <p:cNvSpPr/>
          <p:nvPr userDrawn="1"/>
        </p:nvSpPr>
        <p:spPr>
          <a:xfrm>
            <a:off x="6719695" y="1456856"/>
            <a:ext cx="3923942" cy="3923942"/>
          </a:xfrm>
          <a:prstGeom prst="roundRect">
            <a:avLst>
              <a:gd name="adj" fmla="val 6149"/>
            </a:avLst>
          </a:prstGeom>
          <a:noFill/>
          <a:ln w="19050">
            <a:gradFill>
              <a:gsLst>
                <a:gs pos="0">
                  <a:schemeClr val="accent2"/>
                </a:gs>
                <a:gs pos="100000">
                  <a:schemeClr val="accent2"/>
                </a:gs>
                <a:gs pos="65000">
                  <a:schemeClr val="accent2">
                    <a:alpha val="0"/>
                  </a:schemeClr>
                </a:gs>
                <a:gs pos="35000">
                  <a:schemeClr val="accent2">
                    <a:alpha val="0"/>
                  </a:schemeClr>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mn-ea"/>
              <a:ea typeface="+mn-ea"/>
              <a:cs typeface="阿里巴巴普惠体" panose="00020600040101010101" pitchFamily="18" charset="-122"/>
            </a:endParaRPr>
          </a:p>
        </p:txBody>
      </p:sp>
      <p:sp>
        <p:nvSpPr>
          <p:cNvPr id="60" name="图片占位符 20">
            <a:extLst>
              <a:ext uri="{FF2B5EF4-FFF2-40B4-BE49-F238E27FC236}">
                <a16:creationId xmlns:a16="http://schemas.microsoft.com/office/drawing/2014/main" id="{5C27B637-5BAE-4CBA-A9FC-32C5BC5CE018}"/>
              </a:ext>
            </a:extLst>
          </p:cNvPr>
          <p:cNvSpPr>
            <a:spLocks noGrp="1"/>
          </p:cNvSpPr>
          <p:nvPr>
            <p:ph type="pic" sz="quarter" idx="17"/>
          </p:nvPr>
        </p:nvSpPr>
        <p:spPr>
          <a:xfrm>
            <a:off x="6813683" y="1550844"/>
            <a:ext cx="3735966" cy="3735966"/>
          </a:xfrm>
          <a:prstGeom prst="roundRect">
            <a:avLst>
              <a:gd name="adj" fmla="val 7375"/>
            </a:avLst>
          </a:prstGeom>
        </p:spPr>
        <p:txBody>
          <a:bodyPr/>
          <a:lstStyle>
            <a:lvl1pPr>
              <a:defRPr>
                <a:latin typeface="+mn-ea"/>
                <a:ea typeface="+mn-ea"/>
              </a:defRPr>
            </a:lvl1pPr>
          </a:lstStyle>
          <a:p>
            <a:endParaRPr lang="zh-CN" altLang="en-US"/>
          </a:p>
        </p:txBody>
      </p:sp>
      <p:sp>
        <p:nvSpPr>
          <p:cNvPr id="61" name="文本占位符 8">
            <a:extLst>
              <a:ext uri="{FF2B5EF4-FFF2-40B4-BE49-F238E27FC236}">
                <a16:creationId xmlns:a16="http://schemas.microsoft.com/office/drawing/2014/main" id="{AA7ED182-2605-4005-8CDE-2CA399F6E775}"/>
              </a:ext>
            </a:extLst>
          </p:cNvPr>
          <p:cNvSpPr>
            <a:spLocks noGrp="1"/>
          </p:cNvSpPr>
          <p:nvPr>
            <p:ph type="body" sz="quarter" idx="11" hasCustomPrompt="1"/>
          </p:nvPr>
        </p:nvSpPr>
        <p:spPr>
          <a:xfrm>
            <a:off x="1540395" y="3882587"/>
            <a:ext cx="4892338" cy="1147622"/>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30000"/>
              </a:lnSpc>
              <a:spcBef>
                <a:spcPts val="0"/>
              </a:spcBef>
              <a:spcAft>
                <a:spcPts val="0"/>
              </a:spcAft>
              <a:buClr>
                <a:schemeClr val="accent1"/>
              </a:buClr>
              <a:buFont typeface="Wingdings" panose="05000000000000000000" pitchFamily="2" charset="2"/>
              <a:buChar char="l"/>
              <a:defRPr lang="zh-CN" altLang="en-US" sz="1800" kern="1200">
                <a:solidFill>
                  <a:schemeClr val="tx1"/>
                </a:solidFill>
                <a:latin typeface="+mn-ea"/>
                <a:ea typeface="+mn-ea"/>
                <a:cs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请在此填写本小节信息摘要</a:t>
            </a:r>
          </a:p>
          <a:p>
            <a:pPr lvl="0"/>
            <a:r>
              <a:rPr lang="zh-CN" altLang="en-US" dirty="0"/>
              <a:t>请在此填写本小节信息摘要</a:t>
            </a:r>
          </a:p>
          <a:p>
            <a:pPr lvl="0"/>
            <a:r>
              <a:rPr lang="zh-CN" altLang="en-US" dirty="0"/>
              <a:t>请在此填写本小节信息摘要</a:t>
            </a:r>
          </a:p>
        </p:txBody>
      </p:sp>
      <p:pic>
        <p:nvPicPr>
          <p:cNvPr id="62" name="图片 61" descr="图片包含 室内, 餐桌, 就坐&#10;&#10;描述已自动生成">
            <a:extLst>
              <a:ext uri="{FF2B5EF4-FFF2-40B4-BE49-F238E27FC236}">
                <a16:creationId xmlns:a16="http://schemas.microsoft.com/office/drawing/2014/main" id="{106A45A4-7218-4CB6-994C-83C9AB6306B8}"/>
              </a:ext>
            </a:extLst>
          </p:cNvPr>
          <p:cNvPicPr>
            <a:picLocks noChangeAspect="1"/>
          </p:cNvPicPr>
          <p:nvPr userDrawn="1"/>
        </p:nvPicPr>
        <p:blipFill>
          <a:blip r:embed="rId5" cstate="screen">
            <a:duotone>
              <a:schemeClr val="accent4">
                <a:shade val="45000"/>
                <a:satMod val="135000"/>
              </a:schemeClr>
              <a:prstClr val="white"/>
            </a:duotone>
            <a:extLst>
              <a:ext uri="{BEBA8EAE-BF5A-486C-A8C5-ECC9F3942E4B}">
                <a14:imgProps xmlns:a14="http://schemas.microsoft.com/office/drawing/2010/main">
                  <a14:imgLayer r:embed="rId6">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spTree>
    <p:extLst>
      <p:ext uri="{BB962C8B-B14F-4D97-AF65-F5344CB8AC3E}">
        <p14:creationId xmlns:p14="http://schemas.microsoft.com/office/powerpoint/2010/main" val="2211960437"/>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56.xml"/><Relationship Id="rId2" Type="http://schemas.openxmlformats.org/officeDocument/2006/relationships/slideLayout" Target="../slideLayouts/slideLayout55.xml"/><Relationship Id="rId1" Type="http://schemas.openxmlformats.org/officeDocument/2006/relationships/slideLayout" Target="../slideLayouts/slideLayout54.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8.xml"/><Relationship Id="rId1" Type="http://schemas.openxmlformats.org/officeDocument/2006/relationships/slideLayout" Target="../slideLayouts/slideLayout5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57956225"/>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920" r:id="rId3"/>
    <p:sldLayoutId id="2147483922" r:id="rId4"/>
    <p:sldLayoutId id="2147483886" r:id="rId5"/>
    <p:sldLayoutId id="2147483923" r:id="rId6"/>
    <p:sldLayoutId id="2147483924" r:id="rId7"/>
    <p:sldLayoutId id="2147483887" r:id="rId8"/>
    <p:sldLayoutId id="2147483925" r:id="rId9"/>
    <p:sldLayoutId id="2147483926" r:id="rId10"/>
    <p:sldLayoutId id="2147483927" r:id="rId11"/>
    <p:sldLayoutId id="2147483928" r:id="rId12"/>
    <p:sldLayoutId id="2147483929" r:id="rId13"/>
    <p:sldLayoutId id="2147483893" r:id="rId14"/>
    <p:sldLayoutId id="2147483894" r:id="rId15"/>
    <p:sldLayoutId id="2147483895" r:id="rId16"/>
    <p:sldLayoutId id="2147483896" r:id="rId17"/>
    <p:sldLayoutId id="2147483897" r:id="rId18"/>
    <p:sldLayoutId id="2147483898" r:id="rId19"/>
    <p:sldLayoutId id="2147483899" r:id="rId20"/>
    <p:sldLayoutId id="2147483900" r:id="rId21"/>
    <p:sldLayoutId id="2147483902" r:id="rId22"/>
    <p:sldLayoutId id="2147483901" r:id="rId23"/>
    <p:sldLayoutId id="2147483903" r:id="rId24"/>
    <p:sldLayoutId id="2147483933" r:id="rId25"/>
    <p:sldLayoutId id="2147483904" r:id="rId26"/>
    <p:sldLayoutId id="2147483932" r:id="rId27"/>
    <p:sldLayoutId id="2147483905" r:id="rId28"/>
    <p:sldLayoutId id="2147483939" r:id="rId29"/>
    <p:sldLayoutId id="2147483930" r:id="rId30"/>
    <p:sldLayoutId id="2147483935" r:id="rId31"/>
    <p:sldLayoutId id="2147483906" r:id="rId32"/>
    <p:sldLayoutId id="2147483934" r:id="rId33"/>
    <p:sldLayoutId id="2147483910" r:id="rId34"/>
    <p:sldLayoutId id="2147483909" r:id="rId35"/>
    <p:sldLayoutId id="2147483907" r:id="rId36"/>
    <p:sldLayoutId id="2147483908" r:id="rId37"/>
    <p:sldLayoutId id="2147483915" r:id="rId38"/>
    <p:sldLayoutId id="2147483914" r:id="rId39"/>
    <p:sldLayoutId id="2147483938" r:id="rId40"/>
    <p:sldLayoutId id="2147483911" r:id="rId41"/>
    <p:sldLayoutId id="2147483912" r:id="rId42"/>
    <p:sldLayoutId id="2147483913" r:id="rId43"/>
    <p:sldLayoutId id="2147483916" r:id="rId44"/>
    <p:sldLayoutId id="2147483917" r:id="rId45"/>
    <p:sldLayoutId id="2147483918" r:id="rId46"/>
    <p:sldLayoutId id="2147483937" r:id="rId47"/>
    <p:sldLayoutId id="2147483677" r:id="rId48"/>
    <p:sldLayoutId id="2147483936" r:id="rId49"/>
    <p:sldLayoutId id="2147483651" r:id="rId50"/>
    <p:sldLayoutId id="2147483919" r:id="rId51"/>
    <p:sldLayoutId id="2147483921" r:id="rId52"/>
    <p:sldLayoutId id="2147483965" r:id="rId5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279" userDrawn="1">
          <p15:clr>
            <a:srgbClr val="F26B43"/>
          </p15:clr>
        </p15:guide>
        <p15:guide id="4" pos="7401" userDrawn="1">
          <p15:clr>
            <a:srgbClr val="F26B43"/>
          </p15:clr>
        </p15:guide>
        <p15:guide id="5" orient="horz" pos="618" userDrawn="1">
          <p15:clr>
            <a:srgbClr val="F26B43"/>
          </p15:clr>
        </p15:guide>
        <p15:guide id="6" orient="horz" pos="395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6852021"/>
      </p:ext>
    </p:extLst>
  </p:cSld>
  <p:clrMap bg1="lt1" tx1="dk1" bg2="lt2" tx2="dk2" accent1="accent1" accent2="accent2" accent3="accent3" accent4="accent4" accent5="accent5" accent6="accent6" hlink="hlink" folHlink="folHlink"/>
  <p:sldLayoutIdLst>
    <p:sldLayoutId id="2147483958" r:id="rId1"/>
    <p:sldLayoutId id="2147483959" r:id="rId2"/>
    <p:sldLayoutId id="2147483960"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8381915"/>
      </p:ext>
    </p:extLst>
  </p:cSld>
  <p:clrMap bg1="lt1" tx1="dk1" bg2="lt2" tx2="dk2" accent1="accent1" accent2="accent2" accent3="accent3" accent4="accent4" accent5="accent5" accent6="accent6" hlink="hlink" folHlink="folHlink"/>
  <p:sldLayoutIdLst>
    <p:sldLayoutId id="2147483962" r:id="rId1"/>
    <p:sldLayoutId id="2147483963"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2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42.xml"/><Relationship Id="rId4" Type="http://schemas.openxmlformats.org/officeDocument/2006/relationships/image" Target="../media/image30.jpeg"/></Relationships>
</file>

<file path=ppt/slides/_rels/slide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image" Target="../media/image31.jpeg"/><Relationship Id="rId1" Type="http://schemas.openxmlformats.org/officeDocument/2006/relationships/slideLayout" Target="../slideLayouts/slideLayout43.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40.xml"/><Relationship Id="rId4" Type="http://schemas.openxmlformats.org/officeDocument/2006/relationships/image" Target="../media/image39.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44.xml"/><Relationship Id="rId4" Type="http://schemas.openxmlformats.org/officeDocument/2006/relationships/image" Target="../media/image42.jpeg"/></Relationships>
</file>

<file path=ppt/slides/_rels/slide35.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4.jpeg"/><Relationship Id="rId7" Type="http://schemas.openxmlformats.org/officeDocument/2006/relationships/image" Target="../media/image48.jpeg"/><Relationship Id="rId2" Type="http://schemas.openxmlformats.org/officeDocument/2006/relationships/image" Target="../media/image43.jpeg"/><Relationship Id="rId1" Type="http://schemas.openxmlformats.org/officeDocument/2006/relationships/slideLayout" Target="../slideLayouts/slideLayout45.xml"/><Relationship Id="rId6" Type="http://schemas.openxmlformats.org/officeDocument/2006/relationships/image" Target="../media/image47.jpeg"/><Relationship Id="rId5" Type="http://schemas.openxmlformats.org/officeDocument/2006/relationships/image" Target="../media/image46.jpeg"/><Relationship Id="rId4" Type="http://schemas.openxmlformats.org/officeDocument/2006/relationships/image" Target="../media/image45.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jpeg"/><Relationship Id="rId1" Type="http://schemas.openxmlformats.org/officeDocument/2006/relationships/slideLayout" Target="../slideLayouts/slideLayout4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52.xml"/><Relationship Id="rId4" Type="http://schemas.microsoft.com/office/2007/relationships/hdphoto" Target="../media/hdphoto3.wdp"/></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3.xml"/><Relationship Id="rId1" Type="http://schemas.openxmlformats.org/officeDocument/2006/relationships/tags" Target="../tags/tag2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9.xml"/><Relationship Id="rId4" Type="http://schemas.openxmlformats.org/officeDocument/2006/relationships/image" Target="../media/image16.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2B946C4C-BE68-423E-B250-D2462EF47A6B}"/>
              </a:ext>
            </a:extLst>
          </p:cNvPr>
          <p:cNvSpPr>
            <a:spLocks noGrp="1"/>
          </p:cNvSpPr>
          <p:nvPr>
            <p:ph type="body" sz="quarter" idx="10"/>
          </p:nvPr>
        </p:nvSpPr>
        <p:spPr>
          <a:xfrm>
            <a:off x="5195384" y="1799012"/>
            <a:ext cx="5468933" cy="1446550"/>
          </a:xfrm>
        </p:spPr>
        <p:txBody>
          <a:bodyPr>
            <a:noAutofit/>
          </a:bodyPr>
          <a:lstStyle/>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蓝色学术汇报</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毕业答辩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PPT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模板</a:t>
            </a:r>
          </a:p>
        </p:txBody>
      </p:sp>
      <p:sp>
        <p:nvSpPr>
          <p:cNvPr id="5" name="文本占位符 4">
            <a:extLst>
              <a:ext uri="{FF2B5EF4-FFF2-40B4-BE49-F238E27FC236}">
                <a16:creationId xmlns:a16="http://schemas.microsoft.com/office/drawing/2014/main" id="{F1B72520-51DF-45A5-B103-34D98A9B6336}"/>
              </a:ext>
            </a:extLst>
          </p:cNvPr>
          <p:cNvSpPr>
            <a:spLocks noGrp="1"/>
          </p:cNvSpPr>
          <p:nvPr>
            <p:ph type="body" sz="quarter" idx="11"/>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Please enter </a:t>
            </a:r>
            <a:r>
              <a:rPr lang="en-US" altLang="zh-CN"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your</a:t>
            </a: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 English title here</a:t>
            </a:r>
          </a:p>
        </p:txBody>
      </p:sp>
      <p:sp>
        <p:nvSpPr>
          <p:cNvPr id="33" name="文本占位符 32">
            <a:extLst>
              <a:ext uri="{FF2B5EF4-FFF2-40B4-BE49-F238E27FC236}">
                <a16:creationId xmlns:a16="http://schemas.microsoft.com/office/drawing/2014/main" id="{64191EEA-9778-42DC-BA57-FA3239615717}"/>
              </a:ext>
            </a:extLst>
          </p:cNvPr>
          <p:cNvSpPr>
            <a:spLocks noGrp="1"/>
          </p:cNvSpPr>
          <p:nvPr>
            <p:ph type="body" sz="quarter" idx="12"/>
          </p:nvPr>
        </p:nvSpPr>
        <p:spPr>
          <a:xfrm>
            <a:off x="6556638" y="3760913"/>
            <a:ext cx="2607682"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文本占位符 33">
            <a:extLst>
              <a:ext uri="{FF2B5EF4-FFF2-40B4-BE49-F238E27FC236}">
                <a16:creationId xmlns:a16="http://schemas.microsoft.com/office/drawing/2014/main" id="{B5D7E1E2-59D7-4963-B60D-95E6AFAE4782}"/>
              </a:ext>
            </a:extLst>
          </p:cNvPr>
          <p:cNvSpPr>
            <a:spLocks noGrp="1"/>
          </p:cNvSpPr>
          <p:nvPr>
            <p:ph type="body" sz="quarter" idx="13"/>
          </p:nvPr>
        </p:nvSpPr>
        <p:spPr>
          <a:xfrm>
            <a:off x="6547492" y="4247010"/>
            <a:ext cx="2607681"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290424488"/>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153" name="图片占位符 152">
            <a:extLst>
              <a:ext uri="{FF2B5EF4-FFF2-40B4-BE49-F238E27FC236}">
                <a16:creationId xmlns:a16="http://schemas.microsoft.com/office/drawing/2014/main" id="{C6CAE9DC-B216-460F-B6EA-F064775CAC66}"/>
              </a:ext>
            </a:extLst>
          </p:cNvPr>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p:pic>
      <p:pic>
        <p:nvPicPr>
          <p:cNvPr id="155" name="图片占位符 154">
            <a:extLst>
              <a:ext uri="{FF2B5EF4-FFF2-40B4-BE49-F238E27FC236}">
                <a16:creationId xmlns:a16="http://schemas.microsoft.com/office/drawing/2014/main" id="{494E9F11-3CEA-434C-BEDF-5799877A268D}"/>
              </a:ext>
            </a:extLst>
          </p:cNvPr>
          <p:cNvPicPr>
            <a:picLocks noGrp="1" noChangeAspect="1"/>
          </p:cNvPicPr>
          <p:nvPr>
            <p:ph type="pic" sz="quarter" idx="11"/>
          </p:nvPr>
        </p:nvPicPr>
        <p:blipFill rotWithShape="1">
          <a:blip r:embed="rId4" cstate="screen">
            <a:extLst>
              <a:ext uri="{28A0092B-C50C-407E-A947-70E740481C1C}">
                <a14:useLocalDpi xmlns:a14="http://schemas.microsoft.com/office/drawing/2010/main"/>
              </a:ext>
            </a:extLst>
          </a:blip>
          <a:srcRect/>
          <a:stretch/>
        </p:blipFill>
        <p:spPr/>
      </p:pic>
      <p:pic>
        <p:nvPicPr>
          <p:cNvPr id="157" name="图片占位符 156">
            <a:extLst>
              <a:ext uri="{FF2B5EF4-FFF2-40B4-BE49-F238E27FC236}">
                <a16:creationId xmlns:a16="http://schemas.microsoft.com/office/drawing/2014/main" id="{ADA4D942-9A14-44A6-AAA4-4D99194A4D9C}"/>
              </a:ext>
            </a:extLst>
          </p:cNvPr>
          <p:cNvPicPr>
            <a:picLocks noGrp="1" noChangeAspect="1"/>
          </p:cNvPicPr>
          <p:nvPr>
            <p:ph type="pic" sz="quarter" idx="12"/>
          </p:nvPr>
        </p:nvPicPr>
        <p:blipFill>
          <a:blip r:embed="rId5" cstate="screen">
            <a:extLst>
              <a:ext uri="{28A0092B-C50C-407E-A947-70E740481C1C}">
                <a14:useLocalDpi xmlns:a14="http://schemas.microsoft.com/office/drawing/2010/main"/>
              </a:ext>
            </a:extLst>
          </a:blip>
          <a:srcRect/>
          <a:stretch>
            <a:fillRect/>
          </a:stretch>
        </p:blipFill>
        <p:spPr/>
      </p:pic>
      <p:pic>
        <p:nvPicPr>
          <p:cNvPr id="159" name="图片占位符 158">
            <a:extLst>
              <a:ext uri="{FF2B5EF4-FFF2-40B4-BE49-F238E27FC236}">
                <a16:creationId xmlns:a16="http://schemas.microsoft.com/office/drawing/2014/main" id="{584E91C2-BC95-423C-A42B-27F8F12C65FB}"/>
              </a:ext>
            </a:extLst>
          </p:cNvPr>
          <p:cNvPicPr>
            <a:picLocks noGrp="1" noChangeAspect="1"/>
          </p:cNvPicPr>
          <p:nvPr>
            <p:ph type="pic" sz="quarter" idx="13"/>
          </p:nvPr>
        </p:nvPicPr>
        <p:blipFill>
          <a:blip r:embed="rId6" cstate="screen">
            <a:extLst>
              <a:ext uri="{28A0092B-C50C-407E-A947-70E740481C1C}">
                <a14:useLocalDpi xmlns:a14="http://schemas.microsoft.com/office/drawing/2010/main"/>
              </a:ext>
            </a:extLst>
          </a:blip>
          <a:srcRect/>
          <a:stretch>
            <a:fillRect/>
          </a:stretch>
        </p:blipFill>
        <p:spPr/>
      </p:pic>
      <p:sp>
        <p:nvSpPr>
          <p:cNvPr id="160" name="文本占位符 159">
            <a:extLst>
              <a:ext uri="{FF2B5EF4-FFF2-40B4-BE49-F238E27FC236}">
                <a16:creationId xmlns:a16="http://schemas.microsoft.com/office/drawing/2014/main" id="{16F253FE-3D74-4BAF-8D89-A8E2420F22A8}"/>
              </a:ext>
            </a:extLst>
          </p:cNvPr>
          <p:cNvSpPr>
            <a:spLocks noGrp="1"/>
          </p:cNvSpPr>
          <p:nvPr>
            <p:ph type="body" sz="quarter" idx="1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办学思路</a:t>
            </a:r>
          </a:p>
        </p:txBody>
      </p:sp>
      <p:sp>
        <p:nvSpPr>
          <p:cNvPr id="161" name="文本占位符 160">
            <a:extLst>
              <a:ext uri="{FF2B5EF4-FFF2-40B4-BE49-F238E27FC236}">
                <a16:creationId xmlns:a16="http://schemas.microsoft.com/office/drawing/2014/main" id="{6E5E60BC-46E7-447C-BC75-0B71CE606AEF}"/>
              </a:ext>
            </a:extLst>
          </p:cNvPr>
          <p:cNvSpPr>
            <a:spLocks noGrp="1"/>
          </p:cNvSpPr>
          <p:nvPr>
            <p:ph type="body" sz="quarter" idx="1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办学目标</a:t>
            </a:r>
          </a:p>
        </p:txBody>
      </p:sp>
      <p:sp>
        <p:nvSpPr>
          <p:cNvPr id="162" name="文本占位符 161">
            <a:extLst>
              <a:ext uri="{FF2B5EF4-FFF2-40B4-BE49-F238E27FC236}">
                <a16:creationId xmlns:a16="http://schemas.microsoft.com/office/drawing/2014/main" id="{ECAA771F-1212-414A-87E8-5EB281B94045}"/>
              </a:ext>
            </a:extLst>
          </p:cNvPr>
          <p:cNvSpPr>
            <a:spLocks noGrp="1"/>
          </p:cNvSpPr>
          <p:nvPr>
            <p:ph type="body" sz="quarter" idx="1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办学特色</a:t>
            </a:r>
          </a:p>
        </p:txBody>
      </p:sp>
      <p:sp>
        <p:nvSpPr>
          <p:cNvPr id="163" name="文本占位符 162">
            <a:extLst>
              <a:ext uri="{FF2B5EF4-FFF2-40B4-BE49-F238E27FC236}">
                <a16:creationId xmlns:a16="http://schemas.microsoft.com/office/drawing/2014/main" id="{DA952431-1A8A-45B9-9FC0-205203D3CEDD}"/>
              </a:ext>
            </a:extLst>
          </p:cNvPr>
          <p:cNvSpPr>
            <a:spLocks noGrp="1"/>
          </p:cNvSpPr>
          <p:nvPr>
            <p:ph type="body" sz="quarter" idx="1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办学理念</a:t>
            </a:r>
          </a:p>
        </p:txBody>
      </p:sp>
      <p:sp>
        <p:nvSpPr>
          <p:cNvPr id="128" name="文本占位符 127">
            <a:extLst>
              <a:ext uri="{FF2B5EF4-FFF2-40B4-BE49-F238E27FC236}">
                <a16:creationId xmlns:a16="http://schemas.microsoft.com/office/drawing/2014/main" id="{C5671EA1-6FF3-4B6E-AA2F-07E2C89AD6B2}"/>
              </a:ext>
            </a:extLst>
          </p:cNvPr>
          <p:cNvSpPr>
            <a:spLocks noGrp="1"/>
          </p:cNvSpPr>
          <p:nvPr>
            <p:ph type="body" sz="quarter" idx="18"/>
          </p:nvPr>
        </p:nvSpPr>
        <p:spPr>
          <a:xfrm>
            <a:off x="6234894" y="4425712"/>
            <a:ext cx="2471356" cy="14976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a:t>
            </a:r>
          </a:p>
        </p:txBody>
      </p:sp>
      <p:sp>
        <p:nvSpPr>
          <p:cNvPr id="129" name="文本占位符 128">
            <a:extLst>
              <a:ext uri="{FF2B5EF4-FFF2-40B4-BE49-F238E27FC236}">
                <a16:creationId xmlns:a16="http://schemas.microsoft.com/office/drawing/2014/main" id="{A4928A71-D229-4909-904A-5F56907358BD}"/>
              </a:ext>
            </a:extLst>
          </p:cNvPr>
          <p:cNvSpPr>
            <a:spLocks noGrp="1"/>
          </p:cNvSpPr>
          <p:nvPr>
            <p:ph type="body" sz="quarter" idx="19"/>
          </p:nvPr>
        </p:nvSpPr>
        <p:spPr>
          <a:xfrm>
            <a:off x="8984041" y="4425712"/>
            <a:ext cx="2471356" cy="14976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a:t>
            </a:r>
          </a:p>
        </p:txBody>
      </p:sp>
      <p:sp>
        <p:nvSpPr>
          <p:cNvPr id="130" name="文本占位符 129">
            <a:extLst>
              <a:ext uri="{FF2B5EF4-FFF2-40B4-BE49-F238E27FC236}">
                <a16:creationId xmlns:a16="http://schemas.microsoft.com/office/drawing/2014/main" id="{4875C129-038E-4995-A31D-0FB4E000EB39}"/>
              </a:ext>
            </a:extLst>
          </p:cNvPr>
          <p:cNvSpPr>
            <a:spLocks noGrp="1"/>
          </p:cNvSpPr>
          <p:nvPr>
            <p:ph type="body" sz="quarter" idx="20"/>
          </p:nvPr>
        </p:nvSpPr>
        <p:spPr>
          <a:xfrm>
            <a:off x="3485747" y="4425712"/>
            <a:ext cx="2471356" cy="14976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a:t>
            </a:r>
          </a:p>
        </p:txBody>
      </p:sp>
      <p:sp>
        <p:nvSpPr>
          <p:cNvPr id="131" name="文本占位符 130">
            <a:extLst>
              <a:ext uri="{FF2B5EF4-FFF2-40B4-BE49-F238E27FC236}">
                <a16:creationId xmlns:a16="http://schemas.microsoft.com/office/drawing/2014/main" id="{8D1005BD-6352-4A93-9193-D1935B71240E}"/>
              </a:ext>
            </a:extLst>
          </p:cNvPr>
          <p:cNvSpPr>
            <a:spLocks noGrp="1"/>
          </p:cNvSpPr>
          <p:nvPr>
            <p:ph type="body" sz="quarter" idx="21"/>
          </p:nvPr>
        </p:nvSpPr>
        <p:spPr>
          <a:xfrm>
            <a:off x="736600" y="4425712"/>
            <a:ext cx="2471356" cy="14976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a:t>
            </a:r>
          </a:p>
        </p:txBody>
      </p:sp>
      <p:sp>
        <p:nvSpPr>
          <p:cNvPr id="164" name="文本占位符 163">
            <a:extLst>
              <a:ext uri="{FF2B5EF4-FFF2-40B4-BE49-F238E27FC236}">
                <a16:creationId xmlns:a16="http://schemas.microsoft.com/office/drawing/2014/main" id="{353ABAE2-8F6D-48D5-9647-B12430723D7C}"/>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四项图文页</a:t>
            </a:r>
          </a:p>
        </p:txBody>
      </p:sp>
      <p:sp>
        <p:nvSpPr>
          <p:cNvPr id="165" name="文本占位符 164">
            <a:extLst>
              <a:ext uri="{FF2B5EF4-FFF2-40B4-BE49-F238E27FC236}">
                <a16:creationId xmlns:a16="http://schemas.microsoft.com/office/drawing/2014/main" id="{5D90A550-7D1B-4688-B65F-3AF02D2BB278}"/>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28691290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文本占位符 35">
            <a:extLst>
              <a:ext uri="{FF2B5EF4-FFF2-40B4-BE49-F238E27FC236}">
                <a16:creationId xmlns:a16="http://schemas.microsoft.com/office/drawing/2014/main" id="{0BA61E40-F15C-49CF-B596-065978920BB7}"/>
              </a:ext>
            </a:extLst>
          </p:cNvPr>
          <p:cNvSpPr>
            <a:spLocks noGrp="1"/>
          </p:cNvSpPr>
          <p:nvPr>
            <p:ph type="body" sz="quarter" idx="4294967295"/>
          </p:nvPr>
        </p:nvSpPr>
        <p:spPr>
          <a:xfrm>
            <a:off x="1117600" y="269390"/>
            <a:ext cx="6322728" cy="523220"/>
          </a:xfrm>
          <a:prstGeom prst="rect">
            <a:avLst/>
          </a:prstGeom>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SmartArt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任意数量图文页面</a:t>
            </a:r>
          </a:p>
        </p:txBody>
      </p:sp>
      <p:sp>
        <p:nvSpPr>
          <p:cNvPr id="37" name="文本占位符 36">
            <a:extLst>
              <a:ext uri="{FF2B5EF4-FFF2-40B4-BE49-F238E27FC236}">
                <a16:creationId xmlns:a16="http://schemas.microsoft.com/office/drawing/2014/main" id="{3C179D11-A033-44EE-B108-F4B34991533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文本占位符 37">
            <a:extLst>
              <a:ext uri="{FF2B5EF4-FFF2-40B4-BE49-F238E27FC236}">
                <a16:creationId xmlns:a16="http://schemas.microsoft.com/office/drawing/2014/main" id="{07A43455-66B3-485F-9D61-3C5B52C3350A}"/>
              </a:ext>
            </a:extLst>
          </p:cNvPr>
          <p:cNvSpPr>
            <a:spLocks noGrp="1"/>
          </p:cNvSpPr>
          <p:nvPr>
            <p:ph type="body" sz="quarter" idx="24"/>
          </p:nvPr>
        </p:nvSpPr>
        <p:spPr/>
        <p:txBody>
          <a:bodyPr>
            <a:noAutofit/>
          </a:bodyPr>
          <a:lstStyle/>
          <a:p>
            <a:r>
              <a:rPr lang="zh-CN" altLang="en-US" dirty="0">
                <a:latin typeface="Arial" panose="020B0604020202020204" pitchFamily="34" charset="0"/>
                <a:cs typeface="+mn-ea"/>
                <a:sym typeface="Arial" panose="020B0604020202020204" pitchFamily="34" charset="0"/>
              </a:rPr>
              <a:t>传承红色基因</a:t>
            </a:r>
            <a:endParaRPr lang="en-US" altLang="zh-CN" dirty="0">
              <a:latin typeface="Arial" panose="020B0604020202020204" pitchFamily="34" charset="0"/>
              <a:cs typeface="+mn-ea"/>
              <a:sym typeface="Arial" panose="020B0604020202020204" pitchFamily="34" charset="0"/>
            </a:endParaRPr>
          </a:p>
        </p:txBody>
      </p:sp>
      <p:sp>
        <p:nvSpPr>
          <p:cNvPr id="39" name="文本占位符 38">
            <a:extLst>
              <a:ext uri="{FF2B5EF4-FFF2-40B4-BE49-F238E27FC236}">
                <a16:creationId xmlns:a16="http://schemas.microsoft.com/office/drawing/2014/main" id="{C18DC7AB-9752-44F2-AD28-4501F779C3CB}"/>
              </a:ext>
            </a:extLst>
          </p:cNvPr>
          <p:cNvSpPr>
            <a:spLocks noGrp="1"/>
          </p:cNvSpPr>
          <p:nvPr>
            <p:ph type="body" sz="quarter" idx="25"/>
          </p:nvPr>
        </p:nvSpPr>
        <p:spPr/>
        <p:txBody>
          <a:bodyPr>
            <a:noAutofit/>
          </a:bodyPr>
          <a:lstStyle/>
          <a:p>
            <a:r>
              <a:rPr lang="zh-CN" altLang="en-US" dirty="0">
                <a:latin typeface="Arial" panose="020B0604020202020204" pitchFamily="34" charset="0"/>
                <a:cs typeface="+mn-ea"/>
                <a:sym typeface="Arial" panose="020B0604020202020204" pitchFamily="34" charset="0"/>
              </a:rPr>
              <a:t>华中科技大学正以创建世界一流大学为目标，秉持“明德厚学，求是创新”的校训。</a:t>
            </a:r>
          </a:p>
        </p:txBody>
      </p:sp>
      <p:sp>
        <p:nvSpPr>
          <p:cNvPr id="40" name="文本占位符 39">
            <a:extLst>
              <a:ext uri="{FF2B5EF4-FFF2-40B4-BE49-F238E27FC236}">
                <a16:creationId xmlns:a16="http://schemas.microsoft.com/office/drawing/2014/main" id="{6F5E00C1-90C6-48F8-BBD7-A91E9075F724}"/>
              </a:ext>
            </a:extLst>
          </p:cNvPr>
          <p:cNvSpPr>
            <a:spLocks noGrp="1"/>
          </p:cNvSpPr>
          <p:nvPr>
            <p:ph type="body" sz="quarter" idx="26"/>
          </p:nvPr>
        </p:nvSpPr>
        <p:spPr/>
        <p:txBody>
          <a:bodyPr>
            <a:noAutofit/>
          </a:bodyPr>
          <a:lstStyle/>
          <a:p>
            <a:r>
              <a:rPr lang="zh-CN" altLang="en-US" dirty="0">
                <a:latin typeface="Arial" panose="020B0604020202020204" pitchFamily="34" charset="0"/>
                <a:cs typeface="+mn-ea"/>
                <a:sym typeface="Arial" panose="020B0604020202020204" pitchFamily="34" charset="0"/>
              </a:rPr>
              <a:t>绿色华中大</a:t>
            </a:r>
            <a:endParaRPr lang="en-US" altLang="zh-CN" dirty="0">
              <a:latin typeface="Arial" panose="020B0604020202020204" pitchFamily="34" charset="0"/>
              <a:cs typeface="+mn-ea"/>
              <a:sym typeface="Arial" panose="020B0604020202020204" pitchFamily="34" charset="0"/>
            </a:endParaRPr>
          </a:p>
        </p:txBody>
      </p:sp>
      <p:sp>
        <p:nvSpPr>
          <p:cNvPr id="41" name="文本占位符 40">
            <a:extLst>
              <a:ext uri="{FF2B5EF4-FFF2-40B4-BE49-F238E27FC236}">
                <a16:creationId xmlns:a16="http://schemas.microsoft.com/office/drawing/2014/main" id="{3A5845D7-E908-4E53-96E6-1848886F341C}"/>
              </a:ext>
            </a:extLst>
          </p:cNvPr>
          <p:cNvSpPr>
            <a:spLocks noGrp="1"/>
          </p:cNvSpPr>
          <p:nvPr>
            <p:ph type="body" sz="quarter" idx="27"/>
          </p:nvPr>
        </p:nvSpPr>
        <p:spPr>
          <a:xfrm>
            <a:off x="835363" y="4349923"/>
            <a:ext cx="3050838" cy="1497654"/>
          </a:xfrm>
        </p:spPr>
        <p:txBody>
          <a:bodyPr>
            <a:noAutofit/>
          </a:bodyPr>
          <a:lstStyle/>
          <a:p>
            <a:r>
              <a:rPr lang="zh-CN" altLang="en-US" dirty="0">
                <a:latin typeface="Arial" panose="020B0604020202020204" pitchFamily="34" charset="0"/>
                <a:cs typeface="+mn-ea"/>
                <a:sym typeface="Arial" panose="020B0604020202020204" pitchFamily="34" charset="0"/>
              </a:rPr>
              <a:t>华中科技大学正以创建世界一流大学为目标，秉持“明德厚学，求是创新”的校训。</a:t>
            </a:r>
          </a:p>
        </p:txBody>
      </p:sp>
      <p:graphicFrame>
        <p:nvGraphicFramePr>
          <p:cNvPr id="9" name="图示 8">
            <a:extLst>
              <a:ext uri="{FF2B5EF4-FFF2-40B4-BE49-F238E27FC236}">
                <a16:creationId xmlns:a16="http://schemas.microsoft.com/office/drawing/2014/main" id="{C53B00CA-8036-4F99-AADA-4B88C6450025}"/>
              </a:ext>
            </a:extLst>
          </p:cNvPr>
          <p:cNvGraphicFramePr/>
          <p:nvPr>
            <p:extLst>
              <p:ext uri="{D42A27DB-BD31-4B8C-83A1-F6EECF244321}">
                <p14:modId xmlns:p14="http://schemas.microsoft.com/office/powerpoint/2010/main" val="298244824"/>
              </p:ext>
            </p:extLst>
          </p:nvPr>
        </p:nvGraphicFramePr>
        <p:xfrm>
          <a:off x="3984710" y="981075"/>
          <a:ext cx="7764378" cy="5176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107343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文本占位符 216">
            <a:extLst>
              <a:ext uri="{FF2B5EF4-FFF2-40B4-BE49-F238E27FC236}">
                <a16:creationId xmlns:a16="http://schemas.microsoft.com/office/drawing/2014/main" id="{3DE8D3A2-4252-4D3D-8941-77B0FA909DC7}"/>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时间轴</a:t>
            </a:r>
          </a:p>
        </p:txBody>
      </p:sp>
      <p:sp>
        <p:nvSpPr>
          <p:cNvPr id="218" name="文本占位符 217">
            <a:extLst>
              <a:ext uri="{FF2B5EF4-FFF2-40B4-BE49-F238E27FC236}">
                <a16:creationId xmlns:a16="http://schemas.microsoft.com/office/drawing/2014/main" id="{D575E2F4-7FC4-4BE2-B453-B220240CF75F}"/>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7" name="文本占位符 96">
            <a:extLst>
              <a:ext uri="{FF2B5EF4-FFF2-40B4-BE49-F238E27FC236}">
                <a16:creationId xmlns:a16="http://schemas.microsoft.com/office/drawing/2014/main" id="{011834D9-C7A0-45B0-896E-5FC63BFD5B52}"/>
              </a:ext>
            </a:extLst>
          </p:cNvPr>
          <p:cNvSpPr>
            <a:spLocks noGrp="1"/>
          </p:cNvSpPr>
          <p:nvPr>
            <p:ph type="body" sz="quarter" idx="24"/>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文本占位符 97">
            <a:extLst>
              <a:ext uri="{FF2B5EF4-FFF2-40B4-BE49-F238E27FC236}">
                <a16:creationId xmlns:a16="http://schemas.microsoft.com/office/drawing/2014/main" id="{0B7057C1-0FF3-4279-B69A-38B502600CB9}"/>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本科入学</a:t>
            </a:r>
          </a:p>
        </p:txBody>
      </p:sp>
      <p:sp>
        <p:nvSpPr>
          <p:cNvPr id="99" name="文本占位符 98">
            <a:extLst>
              <a:ext uri="{FF2B5EF4-FFF2-40B4-BE49-F238E27FC236}">
                <a16:creationId xmlns:a16="http://schemas.microsoft.com/office/drawing/2014/main" id="{4239B6A9-9285-40CD-AD66-9BF6EC748C22}"/>
              </a:ext>
            </a:extLst>
          </p:cNvPr>
          <p:cNvSpPr>
            <a:spLocks noGrp="1"/>
          </p:cNvSpPr>
          <p:nvPr>
            <p:ph type="body" sz="quarter" idx="26"/>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0" name="文本占位符 99">
            <a:extLst>
              <a:ext uri="{FF2B5EF4-FFF2-40B4-BE49-F238E27FC236}">
                <a16:creationId xmlns:a16="http://schemas.microsoft.com/office/drawing/2014/main" id="{3B1ADD5E-0108-4538-A260-892231B1719E}"/>
              </a:ext>
            </a:extLst>
          </p:cNvPr>
          <p:cNvSpPr>
            <a:spLocks noGrp="1"/>
          </p:cNvSpPr>
          <p:nvPr>
            <p:ph type="body" sz="quarter" idx="27"/>
          </p:nvPr>
        </p:nvSpPr>
        <p:spPr>
          <a:xfrm>
            <a:off x="4616378" y="4730763"/>
            <a:ext cx="2378496" cy="3385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数理基础知识学习</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1" name="文本占位符 100">
            <a:extLst>
              <a:ext uri="{FF2B5EF4-FFF2-40B4-BE49-F238E27FC236}">
                <a16:creationId xmlns:a16="http://schemas.microsoft.com/office/drawing/2014/main" id="{29E600CA-0B42-43D7-A496-41F0059D1020}"/>
              </a:ext>
            </a:extLst>
          </p:cNvPr>
          <p:cNvSpPr>
            <a:spLocks noGrp="1"/>
          </p:cNvSpPr>
          <p:nvPr>
            <p:ph type="body" sz="quarter" idx="28"/>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2" name="文本占位符 101">
            <a:extLst>
              <a:ext uri="{FF2B5EF4-FFF2-40B4-BE49-F238E27FC236}">
                <a16:creationId xmlns:a16="http://schemas.microsoft.com/office/drawing/2014/main" id="{D1786504-8847-4ADD-A5B2-0F8460CAFBEB}"/>
              </a:ext>
            </a:extLst>
          </p:cNvPr>
          <p:cNvSpPr>
            <a:spLocks noGrp="1"/>
          </p:cNvSpPr>
          <p:nvPr>
            <p:ph type="body" sz="quarter" idx="29"/>
          </p:nvPr>
        </p:nvSpPr>
        <p:spPr>
          <a:xfrm>
            <a:off x="7147283" y="4070132"/>
            <a:ext cx="2378496" cy="584775"/>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专业基础知识学习</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专业实践课程</a:t>
            </a:r>
          </a:p>
        </p:txBody>
      </p:sp>
      <p:sp>
        <p:nvSpPr>
          <p:cNvPr id="103" name="文本占位符 102">
            <a:extLst>
              <a:ext uri="{FF2B5EF4-FFF2-40B4-BE49-F238E27FC236}">
                <a16:creationId xmlns:a16="http://schemas.microsoft.com/office/drawing/2014/main" id="{090ADDA2-6711-4F3F-8E69-7CEC15EC9F58}"/>
              </a:ext>
            </a:extLst>
          </p:cNvPr>
          <p:cNvSpPr>
            <a:spLocks noGrp="1"/>
          </p:cNvSpPr>
          <p:nvPr>
            <p:ph type="body" sz="quarter" idx="30"/>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4" name="文本占位符 103">
            <a:extLst>
              <a:ext uri="{FF2B5EF4-FFF2-40B4-BE49-F238E27FC236}">
                <a16:creationId xmlns:a16="http://schemas.microsoft.com/office/drawing/2014/main" id="{AF513FCC-6D41-4EFD-8BAA-02D39D5C541C}"/>
              </a:ext>
            </a:extLst>
          </p:cNvPr>
          <p:cNvSpPr>
            <a:spLocks noGrp="1"/>
          </p:cNvSpPr>
          <p:nvPr>
            <p:ph type="body" sz="quarter" idx="31"/>
          </p:nvPr>
        </p:nvSpPr>
        <p:spPr>
          <a:xfrm>
            <a:off x="9519949" y="3423764"/>
            <a:ext cx="2378496" cy="830997"/>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完成必修课程</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完成选修课程</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完成毕业设计</a:t>
            </a:r>
          </a:p>
        </p:txBody>
      </p:sp>
    </p:spTree>
    <p:extLst>
      <p:ext uri="{BB962C8B-B14F-4D97-AF65-F5344CB8AC3E}">
        <p14:creationId xmlns:p14="http://schemas.microsoft.com/office/powerpoint/2010/main" val="27239158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03" name="文本占位符 202">
            <a:extLst>
              <a:ext uri="{FF2B5EF4-FFF2-40B4-BE49-F238E27FC236}">
                <a16:creationId xmlns:a16="http://schemas.microsoft.com/office/drawing/2014/main" id="{AF4198F0-E247-4373-8055-7254101CF1DE}"/>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这是一页时间轴</a:t>
            </a:r>
          </a:p>
        </p:txBody>
      </p:sp>
      <p:sp>
        <p:nvSpPr>
          <p:cNvPr id="204" name="文本占位符 203">
            <a:extLst>
              <a:ext uri="{FF2B5EF4-FFF2-40B4-BE49-F238E27FC236}">
                <a16:creationId xmlns:a16="http://schemas.microsoft.com/office/drawing/2014/main" id="{CEF15ED3-EBAD-4827-BBBB-07DF094B941E}"/>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文本占位符 61">
            <a:extLst>
              <a:ext uri="{FF2B5EF4-FFF2-40B4-BE49-F238E27FC236}">
                <a16:creationId xmlns:a16="http://schemas.microsoft.com/office/drawing/2014/main" id="{35FF4DE1-B973-4CC2-B98A-044E4FA419E9}"/>
              </a:ext>
            </a:extLst>
          </p:cNvPr>
          <p:cNvSpPr>
            <a:spLocks noGrp="1"/>
          </p:cNvSpPr>
          <p:nvPr>
            <p:ph type="body" sz="quarter" idx="10"/>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文本占位符 62">
            <a:extLst>
              <a:ext uri="{FF2B5EF4-FFF2-40B4-BE49-F238E27FC236}">
                <a16:creationId xmlns:a16="http://schemas.microsoft.com/office/drawing/2014/main" id="{A193281B-A9BF-4055-A40A-179E6175DC7E}"/>
              </a:ext>
            </a:extLst>
          </p:cNvPr>
          <p:cNvSpPr>
            <a:spLocks noGrp="1"/>
          </p:cNvSpPr>
          <p:nvPr>
            <p:ph type="body" sz="quarter" idx="11"/>
          </p:nvPr>
        </p:nvSpPr>
        <p:spPr>
          <a:xfrm>
            <a:off x="364705" y="4749233"/>
            <a:ext cx="1446619" cy="461665"/>
          </a:xfrm>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5" name="文本占位符 194">
            <a:extLst>
              <a:ext uri="{FF2B5EF4-FFF2-40B4-BE49-F238E27FC236}">
                <a16:creationId xmlns:a16="http://schemas.microsoft.com/office/drawing/2014/main" id="{EECD034E-1F09-4CA3-9F0E-80C43328ACCD}"/>
              </a:ext>
            </a:extLst>
          </p:cNvPr>
          <p:cNvSpPr>
            <a:spLocks noGrp="1"/>
          </p:cNvSpPr>
          <p:nvPr>
            <p:ph type="body" sz="quarter" idx="12"/>
          </p:nvPr>
        </p:nvSpPr>
        <p:spPr/>
        <p:txBody>
          <a:bodyPr>
            <a:noAutofit/>
          </a:bodyPr>
          <a:lstStyle/>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endParaRPr lang="en-US" altLang="zh-CN"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p:txBody>
      </p:sp>
      <p:sp>
        <p:nvSpPr>
          <p:cNvPr id="196" name="文本占位符 195">
            <a:extLst>
              <a:ext uri="{FF2B5EF4-FFF2-40B4-BE49-F238E27FC236}">
                <a16:creationId xmlns:a16="http://schemas.microsoft.com/office/drawing/2014/main" id="{5F9E6D53-71EC-4891-A572-8E92D399E64C}"/>
              </a:ext>
            </a:extLst>
          </p:cNvPr>
          <p:cNvSpPr>
            <a:spLocks noGrp="1"/>
          </p:cNvSpPr>
          <p:nvPr>
            <p:ph type="body" sz="quarter" idx="13"/>
          </p:nvPr>
        </p:nvSpPr>
        <p:spPr/>
        <p:txBody>
          <a:bodyPr>
            <a:noAutofit/>
          </a:bodyPr>
          <a:lstStyle/>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endParaRPr lang="en-US" altLang="zh-CN"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p:txBody>
      </p:sp>
      <p:sp>
        <p:nvSpPr>
          <p:cNvPr id="197" name="文本占位符 196">
            <a:extLst>
              <a:ext uri="{FF2B5EF4-FFF2-40B4-BE49-F238E27FC236}">
                <a16:creationId xmlns:a16="http://schemas.microsoft.com/office/drawing/2014/main" id="{44EBDF19-05EE-400C-93B4-5062203801F0}"/>
              </a:ext>
            </a:extLst>
          </p:cNvPr>
          <p:cNvSpPr>
            <a:spLocks noGrp="1"/>
          </p:cNvSpPr>
          <p:nvPr>
            <p:ph type="body" sz="quarter" idx="14"/>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8" name="文本占位符 197">
            <a:extLst>
              <a:ext uri="{FF2B5EF4-FFF2-40B4-BE49-F238E27FC236}">
                <a16:creationId xmlns:a16="http://schemas.microsoft.com/office/drawing/2014/main" id="{8B71BBBB-EE72-4B50-A49D-1E3DA86E56BE}"/>
              </a:ext>
            </a:extLst>
          </p:cNvPr>
          <p:cNvSpPr>
            <a:spLocks noGrp="1"/>
          </p:cNvSpPr>
          <p:nvPr>
            <p:ph type="body" sz="quarter" idx="15"/>
          </p:nvPr>
        </p:nvSpPr>
        <p:spPr/>
        <p:txBody>
          <a:bodyPr>
            <a:noAutofit/>
          </a:bodyPr>
          <a:lstStyle/>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endParaRPr lang="en-US" altLang="zh-CN"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p:txBody>
      </p:sp>
      <p:sp>
        <p:nvSpPr>
          <p:cNvPr id="199" name="文本占位符 198">
            <a:extLst>
              <a:ext uri="{FF2B5EF4-FFF2-40B4-BE49-F238E27FC236}">
                <a16:creationId xmlns:a16="http://schemas.microsoft.com/office/drawing/2014/main" id="{798DA176-23B1-4C37-8D19-5EB9855B0550}"/>
              </a:ext>
            </a:extLst>
          </p:cNvPr>
          <p:cNvSpPr>
            <a:spLocks noGrp="1"/>
          </p:cNvSpPr>
          <p:nvPr>
            <p:ph type="body" sz="quarter" idx="16"/>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0" name="文本占位符 199">
            <a:extLst>
              <a:ext uri="{FF2B5EF4-FFF2-40B4-BE49-F238E27FC236}">
                <a16:creationId xmlns:a16="http://schemas.microsoft.com/office/drawing/2014/main" id="{23F881D3-2286-41E1-8AC3-F7462AA5082B}"/>
              </a:ext>
            </a:extLst>
          </p:cNvPr>
          <p:cNvSpPr>
            <a:spLocks noGrp="1"/>
          </p:cNvSpPr>
          <p:nvPr>
            <p:ph type="body" sz="quarter" idx="17"/>
          </p:nvPr>
        </p:nvSpPr>
        <p:spPr/>
        <p:txBody>
          <a:bodyPr>
            <a:noAutofit/>
          </a:bodyPr>
          <a:lstStyle/>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endParaRPr lang="en-US" altLang="zh-CN"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p>
        </p:txBody>
      </p:sp>
      <p:sp>
        <p:nvSpPr>
          <p:cNvPr id="201" name="文本占位符 200">
            <a:extLst>
              <a:ext uri="{FF2B5EF4-FFF2-40B4-BE49-F238E27FC236}">
                <a16:creationId xmlns:a16="http://schemas.microsoft.com/office/drawing/2014/main" id="{67F46640-6648-4726-89E0-7C5793CA780A}"/>
              </a:ext>
            </a:extLst>
          </p:cNvPr>
          <p:cNvSpPr>
            <a:spLocks noGrp="1"/>
          </p:cNvSpPr>
          <p:nvPr>
            <p:ph type="body" sz="quarter" idx="18"/>
          </p:nvPr>
        </p:nvSpPr>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20XX</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2" name="文本占位符 201">
            <a:extLst>
              <a:ext uri="{FF2B5EF4-FFF2-40B4-BE49-F238E27FC236}">
                <a16:creationId xmlns:a16="http://schemas.microsoft.com/office/drawing/2014/main" id="{41A2728D-C1D3-4AE5-BBF8-A24795A7CC89}"/>
              </a:ext>
            </a:extLst>
          </p:cNvPr>
          <p:cNvSpPr>
            <a:spLocks noGrp="1"/>
          </p:cNvSpPr>
          <p:nvPr>
            <p:ph type="body" sz="quarter" idx="19"/>
          </p:nvPr>
        </p:nvSpPr>
        <p:spPr/>
        <p:txBody>
          <a:bodyPr>
            <a:noAutofit/>
          </a:bodyPr>
          <a:lstStyle/>
          <a:p>
            <a:r>
              <a:rPr lang="zh-CN" altLang="en-US"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rPr>
              <a:t>谈一谈这个时间点发生了什么事</a:t>
            </a:r>
            <a:endParaRPr lang="en-US" altLang="zh-CN" dirty="0">
              <a:solidFill>
                <a:schemeClr val="tx1">
                  <a:lumMod val="75000"/>
                  <a:lumOff val="2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14119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文本占位符 19">
            <a:extLst>
              <a:ext uri="{FF2B5EF4-FFF2-40B4-BE49-F238E27FC236}">
                <a16:creationId xmlns:a16="http://schemas.microsoft.com/office/drawing/2014/main" id="{141360C6-C5B6-4734-9569-C5243C4E1B5A}"/>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学校坚持开放式办学理念，积极开展全方位、多层次的国际交流与合作，目前已与世界上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个国家和地区的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246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所高校和机构开展友好合作。工程科学学院是全国首批四个国际化示范学院之一，中欧清洁与可再生能源学院被列为中欧建交</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周年</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个典型案例之一。</a:t>
            </a:r>
          </a:p>
        </p:txBody>
      </p:sp>
      <p:sp>
        <p:nvSpPr>
          <p:cNvPr id="21" name="文本占位符 20">
            <a:extLst>
              <a:ext uri="{FF2B5EF4-FFF2-40B4-BE49-F238E27FC236}">
                <a16:creationId xmlns:a16="http://schemas.microsoft.com/office/drawing/2014/main" id="{25AB7D5A-4FA8-428E-B696-1A806984AD9C}"/>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a:t>
            </a:r>
          </a:p>
        </p:txBody>
      </p:sp>
      <p:sp>
        <p:nvSpPr>
          <p:cNvPr id="22" name="文本占位符 21">
            <a:extLst>
              <a:ext uri="{FF2B5EF4-FFF2-40B4-BE49-F238E27FC236}">
                <a16:creationId xmlns:a16="http://schemas.microsoft.com/office/drawing/2014/main" id="{CAD64210-A384-4A6A-952B-984FB69FB340}"/>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贯彻建设“学生、学者与学术的大学”的教育思想，秉承“育人为本、创新是魂、责任以行”的办学理念，坚持“一流教学一流本科”的建设目标，采取多种举措，深化教育教学改革，全面推进素质教育，构建和完善充满活力的创新人才培养体系。几十年来，</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余万毕业生走向社会，遍布全球各行各业。</a:t>
            </a:r>
          </a:p>
        </p:txBody>
      </p:sp>
      <p:sp>
        <p:nvSpPr>
          <p:cNvPr id="23" name="文本占位符 22">
            <a:extLst>
              <a:ext uri="{FF2B5EF4-FFF2-40B4-BE49-F238E27FC236}">
                <a16:creationId xmlns:a16="http://schemas.microsoft.com/office/drawing/2014/main" id="{ECFC19CA-7405-4644-B914-2577FCC628AF}"/>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学校贯彻建设“学生、学者与学术的大学”的教育思想</a:t>
            </a:r>
          </a:p>
        </p:txBody>
      </p:sp>
      <p:sp>
        <p:nvSpPr>
          <p:cNvPr id="24" name="文本占位符 23">
            <a:extLst>
              <a:ext uri="{FF2B5EF4-FFF2-40B4-BE49-F238E27FC236}">
                <a16:creationId xmlns:a16="http://schemas.microsoft.com/office/drawing/2014/main" id="{D632A5D9-AD5C-4413-91A6-F1F2D032B215}"/>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两项并列关系</a:t>
            </a:r>
          </a:p>
        </p:txBody>
      </p:sp>
      <p:sp>
        <p:nvSpPr>
          <p:cNvPr id="25" name="文本占位符 24">
            <a:extLst>
              <a:ext uri="{FF2B5EF4-FFF2-40B4-BE49-F238E27FC236}">
                <a16:creationId xmlns:a16="http://schemas.microsoft.com/office/drawing/2014/main" id="{CA0CBF12-57C8-4330-9862-B13232ADE4D9}"/>
              </a:ext>
            </a:extLst>
          </p:cNvPr>
          <p:cNvSpPr>
            <a:spLocks noGrp="1"/>
          </p:cNvSpPr>
          <p:nvPr>
            <p:ph type="body" sz="quarter" idx="23"/>
          </p:nvPr>
        </p:nvSpPr>
        <p:spPr>
          <a:xfrm>
            <a:off x="1117600" y="726743"/>
            <a:ext cx="6322728" cy="307777"/>
          </a:xfr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411880555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4" name="文本占位符 23">
            <a:extLst>
              <a:ext uri="{FF2B5EF4-FFF2-40B4-BE49-F238E27FC236}">
                <a16:creationId xmlns:a16="http://schemas.microsoft.com/office/drawing/2014/main" id="{43D60DC5-AED3-46C5-86ED-6E79B62C9169}"/>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西一食堂的包子很好吃</a:t>
            </a:r>
          </a:p>
        </p:txBody>
      </p:sp>
      <p:sp>
        <p:nvSpPr>
          <p:cNvPr id="25" name="文本占位符 24">
            <a:extLst>
              <a:ext uri="{FF2B5EF4-FFF2-40B4-BE49-F238E27FC236}">
                <a16:creationId xmlns:a16="http://schemas.microsoft.com/office/drawing/2014/main" id="{842365A4-CB6F-4221-B683-3E428F62F26B}"/>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，被誉为“森林式大学”。学校教学科研支撑体系完备，各项公共服务设施齐全。</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，被誉为“森林式大学”。学校教学科研支撑体系完备，各项公共服务设施齐全。</a:t>
            </a:r>
          </a:p>
        </p:txBody>
      </p:sp>
      <p:sp>
        <p:nvSpPr>
          <p:cNvPr id="26" name="文本占位符 25">
            <a:extLst>
              <a:ext uri="{FF2B5EF4-FFF2-40B4-BE49-F238E27FC236}">
                <a16:creationId xmlns:a16="http://schemas.microsoft.com/office/drawing/2014/main" id="{73C8FC65-AB56-41EB-A748-6BA8F13716C4}"/>
              </a:ext>
            </a:extLst>
          </p:cNvPr>
          <p:cNvSpPr>
            <a:spLocks noGrp="1"/>
          </p:cNvSpPr>
          <p:nvPr>
            <p:ph type="body" sz="quarter" idx="1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贯彻建设“学生、学者与学术的大学”的教育思想，秉承“育人为本、创新是魂、责任以行”的办学理念，坚持“一流教学一流本科”的建设目标，采取多种举措，深化教育教学改革，全面推进素质教育，构建和完善充满活力的创新人才培养体系。几十年来，</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余万毕业生走向社会，遍布全球各行各业。</a:t>
            </a:r>
          </a:p>
        </p:txBody>
      </p:sp>
      <p:sp>
        <p:nvSpPr>
          <p:cNvPr id="27" name="文本占位符 26">
            <a:extLst>
              <a:ext uri="{FF2B5EF4-FFF2-40B4-BE49-F238E27FC236}">
                <a16:creationId xmlns:a16="http://schemas.microsoft.com/office/drawing/2014/main" id="{8E8981F7-0E87-4961-8219-FAE2D0662F28}"/>
              </a:ext>
            </a:extLst>
          </p:cNvPr>
          <p:cNvSpPr>
            <a:spLocks noGrp="1"/>
          </p:cNvSpPr>
          <p:nvPr>
            <p:ph type="body" sz="quarter" idx="13"/>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东一食堂的麻辣香锅也不错</a:t>
            </a:r>
          </a:p>
        </p:txBody>
      </p:sp>
      <p:pic>
        <p:nvPicPr>
          <p:cNvPr id="33" name="图片占位符 32">
            <a:extLst>
              <a:ext uri="{FF2B5EF4-FFF2-40B4-BE49-F238E27FC236}">
                <a16:creationId xmlns:a16="http://schemas.microsoft.com/office/drawing/2014/main" id="{E157A5AE-4EDE-4173-A97A-15D6F4962384}"/>
              </a:ext>
            </a:extLst>
          </p:cNvPr>
          <p:cNvPicPr>
            <a:picLocks noGrp="1" noChangeAspect="1"/>
          </p:cNvPicPr>
          <p:nvPr>
            <p:ph type="pic" sz="quarter" idx="14"/>
          </p:nvPr>
        </p:nvPicPr>
        <p:blipFill rotWithShape="1">
          <a:blip r:embed="rId2" cstate="screen">
            <a:extLst>
              <a:ext uri="{28A0092B-C50C-407E-A947-70E740481C1C}">
                <a14:useLocalDpi xmlns:a14="http://schemas.microsoft.com/office/drawing/2010/main"/>
              </a:ext>
            </a:extLst>
          </a:blip>
          <a:srcRect t="80" b="80"/>
          <a:stretch/>
        </p:blipFill>
        <p:spPr/>
      </p:pic>
      <p:pic>
        <p:nvPicPr>
          <p:cNvPr id="41" name="图片占位符 40">
            <a:extLst>
              <a:ext uri="{FF2B5EF4-FFF2-40B4-BE49-F238E27FC236}">
                <a16:creationId xmlns:a16="http://schemas.microsoft.com/office/drawing/2014/main" id="{F369CE74-6260-4EA6-8C72-B368BF7DA873}"/>
              </a:ext>
            </a:extLst>
          </p:cNvPr>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t="79" b="79"/>
          <a:stretch>
            <a:fillRect/>
          </a:stretch>
        </p:blipFill>
        <p:spPr/>
      </p:pic>
      <p:sp>
        <p:nvSpPr>
          <p:cNvPr id="30" name="文本占位符 29">
            <a:extLst>
              <a:ext uri="{FF2B5EF4-FFF2-40B4-BE49-F238E27FC236}">
                <a16:creationId xmlns:a16="http://schemas.microsoft.com/office/drawing/2014/main" id="{CAFB3B31-3CCE-4183-8478-08A7F64139A5}"/>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两项并列关系</a:t>
            </a:r>
          </a:p>
        </p:txBody>
      </p:sp>
      <p:sp>
        <p:nvSpPr>
          <p:cNvPr id="31" name="文本占位符 30">
            <a:extLst>
              <a:ext uri="{FF2B5EF4-FFF2-40B4-BE49-F238E27FC236}">
                <a16:creationId xmlns:a16="http://schemas.microsoft.com/office/drawing/2014/main" id="{CFD3D1E0-27CB-4221-B9A0-27B2F6822364}"/>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08771828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文本占位符 27">
            <a:extLst>
              <a:ext uri="{FF2B5EF4-FFF2-40B4-BE49-F238E27FC236}">
                <a16:creationId xmlns:a16="http://schemas.microsoft.com/office/drawing/2014/main" id="{E9E33742-72DE-405B-8944-A88EC8055B15}"/>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三项并列关系</a:t>
            </a:r>
          </a:p>
        </p:txBody>
      </p:sp>
      <p:sp>
        <p:nvSpPr>
          <p:cNvPr id="29" name="文本占位符 28">
            <a:extLst>
              <a:ext uri="{FF2B5EF4-FFF2-40B4-BE49-F238E27FC236}">
                <a16:creationId xmlns:a16="http://schemas.microsoft.com/office/drawing/2014/main" id="{07DAE809-6758-479E-A001-ECEA31016A2B}"/>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文本占位符 29">
            <a:extLst>
              <a:ext uri="{FF2B5EF4-FFF2-40B4-BE49-F238E27FC236}">
                <a16:creationId xmlns:a16="http://schemas.microsoft.com/office/drawing/2014/main" id="{8CBA50D0-159A-4AA2-B1B1-DC7C6E361D37}"/>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协调发展</a:t>
            </a:r>
          </a:p>
        </p:txBody>
      </p:sp>
      <p:sp>
        <p:nvSpPr>
          <p:cNvPr id="31" name="文本占位符 30">
            <a:extLst>
              <a:ext uri="{FF2B5EF4-FFF2-40B4-BE49-F238E27FC236}">
                <a16:creationId xmlns:a16="http://schemas.microsoft.com/office/drawing/2014/main" id="{14B47FAD-C87C-4B3F-B24B-F322C6E710A6}"/>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高新技术研究层</a:t>
            </a:r>
          </a:p>
        </p:txBody>
      </p:sp>
      <p:sp>
        <p:nvSpPr>
          <p:cNvPr id="32" name="文本占位符 31">
            <a:extLst>
              <a:ext uri="{FF2B5EF4-FFF2-40B4-BE49-F238E27FC236}">
                <a16:creationId xmlns:a16="http://schemas.microsoft.com/office/drawing/2014/main" id="{CF450CD7-A261-4B0C-AC52-E645430A0FFA}"/>
              </a:ext>
            </a:extLst>
          </p:cNvPr>
          <p:cNvSpPr>
            <a:spLocks noGrp="1"/>
          </p:cNvSpPr>
          <p:nvPr>
            <p:ph type="body" sz="quarter" idx="3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基础突破</a:t>
            </a:r>
          </a:p>
        </p:txBody>
      </p:sp>
      <p:sp>
        <p:nvSpPr>
          <p:cNvPr id="33" name="文本占位符 32">
            <a:extLst>
              <a:ext uri="{FF2B5EF4-FFF2-40B4-BE49-F238E27FC236}">
                <a16:creationId xmlns:a16="http://schemas.microsoft.com/office/drawing/2014/main" id="{E2FC7A90-AD05-4F1D-AE91-824C7F38B4B1}"/>
              </a:ext>
            </a:extLst>
          </p:cNvPr>
          <p:cNvSpPr>
            <a:spLocks noGrp="1"/>
          </p:cNvSpPr>
          <p:nvPr>
            <p:ph type="body" sz="quarter" idx="33"/>
          </p:nvPr>
        </p:nvSpPr>
        <p:spPr>
          <a:xfrm>
            <a:off x="1012287" y="4725040"/>
            <a:ext cx="3389982" cy="417358"/>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基础研究层</a:t>
            </a:r>
          </a:p>
        </p:txBody>
      </p:sp>
      <p:sp>
        <p:nvSpPr>
          <p:cNvPr id="34" name="文本占位符 33">
            <a:extLst>
              <a:ext uri="{FF2B5EF4-FFF2-40B4-BE49-F238E27FC236}">
                <a16:creationId xmlns:a16="http://schemas.microsoft.com/office/drawing/2014/main" id="{6F1A4C95-66F7-48C7-9E4A-4A969779A12F}"/>
              </a:ext>
            </a:extLst>
          </p:cNvPr>
          <p:cNvSpPr>
            <a:spLocks noGrp="1"/>
          </p:cNvSpPr>
          <p:nvPr>
            <p:ph type="body" sz="quarter" idx="3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应用领先</a:t>
            </a:r>
          </a:p>
        </p:txBody>
      </p:sp>
      <p:sp>
        <p:nvSpPr>
          <p:cNvPr id="35" name="文本占位符 34">
            <a:extLst>
              <a:ext uri="{FF2B5EF4-FFF2-40B4-BE49-F238E27FC236}">
                <a16:creationId xmlns:a16="http://schemas.microsoft.com/office/drawing/2014/main" id="{ED8DDF28-5F38-4F6C-84A9-67955819A6BE}"/>
              </a:ext>
            </a:extLst>
          </p:cNvPr>
          <p:cNvSpPr>
            <a:spLocks noGrp="1"/>
          </p:cNvSpPr>
          <p:nvPr>
            <p:ph type="body" sz="quarter" idx="3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技术开发层</a:t>
            </a:r>
          </a:p>
        </p:txBody>
      </p:sp>
    </p:spTree>
    <p:extLst>
      <p:ext uri="{BB962C8B-B14F-4D97-AF65-F5344CB8AC3E}">
        <p14:creationId xmlns:p14="http://schemas.microsoft.com/office/powerpoint/2010/main" val="190528190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占位符 45">
            <a:extLst>
              <a:ext uri="{FF2B5EF4-FFF2-40B4-BE49-F238E27FC236}">
                <a16:creationId xmlns:a16="http://schemas.microsoft.com/office/drawing/2014/main" id="{3BE56444-E613-40C6-BD85-06E298FFAD3B}"/>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基础突破</a:t>
            </a:r>
          </a:p>
        </p:txBody>
      </p:sp>
      <p:sp>
        <p:nvSpPr>
          <p:cNvPr id="52" name="文本占位符 51">
            <a:extLst>
              <a:ext uri="{FF2B5EF4-FFF2-40B4-BE49-F238E27FC236}">
                <a16:creationId xmlns:a16="http://schemas.microsoft.com/office/drawing/2014/main" id="{283A0E34-F912-4791-93ED-7594DF02243A}"/>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学校学科齐全、结构合理，基本构建起综合性、研究型大学的学科体系。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文本占位符 46">
            <a:extLst>
              <a:ext uri="{FF2B5EF4-FFF2-40B4-BE49-F238E27FC236}">
                <a16:creationId xmlns:a16="http://schemas.microsoft.com/office/drawing/2014/main" id="{7CEA27B8-6FDD-402A-895E-3E4E48FD2FC2}"/>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协调发展</a:t>
            </a:r>
          </a:p>
        </p:txBody>
      </p:sp>
      <p:sp>
        <p:nvSpPr>
          <p:cNvPr id="53" name="文本占位符 52">
            <a:extLst>
              <a:ext uri="{FF2B5EF4-FFF2-40B4-BE49-F238E27FC236}">
                <a16:creationId xmlns:a16="http://schemas.microsoft.com/office/drawing/2014/main" id="{7786975E-849E-406B-9963-D8E340CE83DC}"/>
              </a:ext>
            </a:extLst>
          </p:cNvPr>
          <p:cNvSpPr>
            <a:spLocks noGrp="1"/>
          </p:cNvSpPr>
          <p:nvPr>
            <p:ph type="body" sz="quarter" idx="31"/>
          </p:nvPr>
        </p:nvSpPr>
        <p:spPr>
          <a:xfrm>
            <a:off x="8118502" y="3829234"/>
            <a:ext cx="3357481" cy="1137556"/>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坚持“一流教学一流本科”的建设目标，采取多种举措，深化教育教学改革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50" name="文本占位符 49">
            <a:extLst>
              <a:ext uri="{FF2B5EF4-FFF2-40B4-BE49-F238E27FC236}">
                <a16:creationId xmlns:a16="http://schemas.microsoft.com/office/drawing/2014/main" id="{72E9B06B-0515-4BDA-83C5-6B666EF44C0E}"/>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按照“应用领先、基础突破、协调发展”的科技发展方略，构建起了覆盖基础研究层</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51" name="文本占位符 50">
            <a:extLst>
              <a:ext uri="{FF2B5EF4-FFF2-40B4-BE49-F238E27FC236}">
                <a16:creationId xmlns:a16="http://schemas.microsoft.com/office/drawing/2014/main" id="{762DB257-B66E-493E-BA46-DD866196C7BB}"/>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应用领先</a:t>
            </a:r>
          </a:p>
        </p:txBody>
      </p:sp>
      <p:sp>
        <p:nvSpPr>
          <p:cNvPr id="7" name="文本占位符 6">
            <a:extLst>
              <a:ext uri="{FF2B5EF4-FFF2-40B4-BE49-F238E27FC236}">
                <a16:creationId xmlns:a16="http://schemas.microsoft.com/office/drawing/2014/main" id="{3D16DA96-FEB4-4AAC-94DF-5011F6996ED5}"/>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三项并列关系</a:t>
            </a:r>
          </a:p>
        </p:txBody>
      </p:sp>
      <p:sp>
        <p:nvSpPr>
          <p:cNvPr id="9" name="文本占位符 8">
            <a:extLst>
              <a:ext uri="{FF2B5EF4-FFF2-40B4-BE49-F238E27FC236}">
                <a16:creationId xmlns:a16="http://schemas.microsoft.com/office/drawing/2014/main" id="{C2C1CC0B-781B-4B05-964A-9684E3B67C1A}"/>
              </a:ext>
            </a:extLst>
          </p:cNvPr>
          <p:cNvSpPr>
            <a:spLocks noGrp="1"/>
          </p:cNvSpPr>
          <p:nvPr>
            <p:ph type="body" sz="quarter" idx="23"/>
          </p:nvPr>
        </p:nvSpPr>
        <p:spPr>
          <a:prstGeom prst="rect">
            <a:avLst/>
          </a:prstGeo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1333856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id="{3D16DA96-FEB4-4AAC-94DF-5011F6996ED5}"/>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四项并列关系</a:t>
            </a:r>
          </a:p>
        </p:txBody>
      </p:sp>
      <p:sp>
        <p:nvSpPr>
          <p:cNvPr id="9" name="文本占位符 8">
            <a:extLst>
              <a:ext uri="{FF2B5EF4-FFF2-40B4-BE49-F238E27FC236}">
                <a16:creationId xmlns:a16="http://schemas.microsoft.com/office/drawing/2014/main" id="{C2C1CC0B-781B-4B05-964A-9684E3B67C1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文本占位符 45">
            <a:extLst>
              <a:ext uri="{FF2B5EF4-FFF2-40B4-BE49-F238E27FC236}">
                <a16:creationId xmlns:a16="http://schemas.microsoft.com/office/drawing/2014/main" id="{3BE56444-E613-40C6-BD85-06E298FFAD3B}"/>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办学理念</a:t>
            </a:r>
          </a:p>
        </p:txBody>
      </p:sp>
      <p:sp>
        <p:nvSpPr>
          <p:cNvPr id="47" name="文本占位符 46">
            <a:extLst>
              <a:ext uri="{FF2B5EF4-FFF2-40B4-BE49-F238E27FC236}">
                <a16:creationId xmlns:a16="http://schemas.microsoft.com/office/drawing/2014/main" id="{7CEA27B8-6FDD-402A-895E-3E4E48FD2FC2}"/>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办学思路</a:t>
            </a:r>
          </a:p>
        </p:txBody>
      </p:sp>
      <p:sp>
        <p:nvSpPr>
          <p:cNvPr id="48" name="文本占位符 47">
            <a:extLst>
              <a:ext uri="{FF2B5EF4-FFF2-40B4-BE49-F238E27FC236}">
                <a16:creationId xmlns:a16="http://schemas.microsoft.com/office/drawing/2014/main" id="{1B99DE3D-D9FC-46BC-9D5A-4E47D6A858AD}"/>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办学特色</a:t>
            </a:r>
          </a:p>
        </p:txBody>
      </p:sp>
      <p:sp>
        <p:nvSpPr>
          <p:cNvPr id="49" name="文本占位符 48">
            <a:extLst>
              <a:ext uri="{FF2B5EF4-FFF2-40B4-BE49-F238E27FC236}">
                <a16:creationId xmlns:a16="http://schemas.microsoft.com/office/drawing/2014/main" id="{95D03B9C-8364-4432-AF55-6355116E449F}"/>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文本占位符 49">
            <a:extLst>
              <a:ext uri="{FF2B5EF4-FFF2-40B4-BE49-F238E27FC236}">
                <a16:creationId xmlns:a16="http://schemas.microsoft.com/office/drawing/2014/main" id="{72E9B06B-0515-4BDA-83C5-6B666EF44C0E}"/>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文本占位符 50">
            <a:extLst>
              <a:ext uri="{FF2B5EF4-FFF2-40B4-BE49-F238E27FC236}">
                <a16:creationId xmlns:a16="http://schemas.microsoft.com/office/drawing/2014/main" id="{762DB257-B66E-493E-BA46-DD866196C7BB}"/>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办学目的</a:t>
            </a:r>
          </a:p>
        </p:txBody>
      </p:sp>
      <p:sp>
        <p:nvSpPr>
          <p:cNvPr id="52" name="文本占位符 51">
            <a:extLst>
              <a:ext uri="{FF2B5EF4-FFF2-40B4-BE49-F238E27FC236}">
                <a16:creationId xmlns:a16="http://schemas.microsoft.com/office/drawing/2014/main" id="{283A0E34-F912-4791-93ED-7594DF02243A}"/>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文本占位符 52">
            <a:extLst>
              <a:ext uri="{FF2B5EF4-FFF2-40B4-BE49-F238E27FC236}">
                <a16:creationId xmlns:a16="http://schemas.microsoft.com/office/drawing/2014/main" id="{7786975E-849E-406B-9963-D8E340CE83DC}"/>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0043076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文本占位符 25">
            <a:extLst>
              <a:ext uri="{FF2B5EF4-FFF2-40B4-BE49-F238E27FC236}">
                <a16:creationId xmlns:a16="http://schemas.microsoft.com/office/drawing/2014/main" id="{A7EF8856-327A-47A0-8A01-D96A7721D413}"/>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，被誉为“森林式大学”。学校教学科研支撑体系完备，各项公共服务设施齐全。</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，被誉为“森林式大学”。学校教学科研支撑体系完备，各项公共服务设施齐全。</a:t>
            </a:r>
          </a:p>
        </p:txBody>
      </p:sp>
      <p:sp>
        <p:nvSpPr>
          <p:cNvPr id="27" name="文本占位符 26">
            <a:extLst>
              <a:ext uri="{FF2B5EF4-FFF2-40B4-BE49-F238E27FC236}">
                <a16:creationId xmlns:a16="http://schemas.microsoft.com/office/drawing/2014/main" id="{258CAF3B-96A3-4116-85CB-B765FCF73887}"/>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华中科技大简介</a:t>
            </a:r>
          </a:p>
        </p:txBody>
      </p:sp>
      <p:sp>
        <p:nvSpPr>
          <p:cNvPr id="28" name="文本占位符 27">
            <a:extLst>
              <a:ext uri="{FF2B5EF4-FFF2-40B4-BE49-F238E27FC236}">
                <a16:creationId xmlns:a16="http://schemas.microsoft.com/office/drawing/2014/main" id="{C78223C1-FE73-4FCC-BE65-0CAA4A9DA46C}"/>
              </a:ext>
            </a:extLst>
          </p:cNvPr>
          <p:cNvSpPr>
            <a:spLocks noGrp="1"/>
          </p:cNvSpPr>
          <p:nvPr>
            <p:ph type="body" sz="quarter" idx="4294967295"/>
          </p:nvPr>
        </p:nvSpPr>
        <p:spPr>
          <a:xfrm>
            <a:off x="1117600" y="269390"/>
            <a:ext cx="6322728" cy="523220"/>
          </a:xfrm>
          <a:prstGeom prst="rect">
            <a:avLst/>
          </a:prstGeom>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SmartArt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框架图</a:t>
            </a:r>
          </a:p>
        </p:txBody>
      </p:sp>
      <p:sp>
        <p:nvSpPr>
          <p:cNvPr id="29" name="文本占位符 28">
            <a:extLst>
              <a:ext uri="{FF2B5EF4-FFF2-40B4-BE49-F238E27FC236}">
                <a16:creationId xmlns:a16="http://schemas.microsoft.com/office/drawing/2014/main" id="{4300200D-F33A-4811-9BAD-CA829227A08E}"/>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aphicFrame>
        <p:nvGraphicFramePr>
          <p:cNvPr id="13" name="图示 12">
            <a:extLst>
              <a:ext uri="{FF2B5EF4-FFF2-40B4-BE49-F238E27FC236}">
                <a16:creationId xmlns:a16="http://schemas.microsoft.com/office/drawing/2014/main" id="{C90BBBEC-0DF3-4DC4-AB01-1F8A9509DCDD}"/>
              </a:ext>
            </a:extLst>
          </p:cNvPr>
          <p:cNvGraphicFramePr/>
          <p:nvPr>
            <p:extLst>
              <p:ext uri="{D42A27DB-BD31-4B8C-83A1-F6EECF244321}">
                <p14:modId xmlns:p14="http://schemas.microsoft.com/office/powerpoint/2010/main" val="278994971"/>
              </p:ext>
            </p:extLst>
          </p:nvPr>
        </p:nvGraphicFramePr>
        <p:xfrm>
          <a:off x="6375478" y="1430931"/>
          <a:ext cx="5373610" cy="4394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80181712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8" name="文本占位符 937">
            <a:extLst>
              <a:ext uri="{FF2B5EF4-FFF2-40B4-BE49-F238E27FC236}">
                <a16:creationId xmlns:a16="http://schemas.microsoft.com/office/drawing/2014/main" id="{42ECF7D6-ABE3-4120-A7FA-30D9D4092B65}"/>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研究目标</a:t>
            </a:r>
          </a:p>
        </p:txBody>
      </p:sp>
      <p:sp>
        <p:nvSpPr>
          <p:cNvPr id="939" name="文本占位符 938">
            <a:extLst>
              <a:ext uri="{FF2B5EF4-FFF2-40B4-BE49-F238E27FC236}">
                <a16:creationId xmlns:a16="http://schemas.microsoft.com/office/drawing/2014/main" id="{DD1A66E9-EF89-4CA4-91CA-9DCCED89AB72}"/>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总结展望</a:t>
            </a:r>
          </a:p>
        </p:txBody>
      </p:sp>
      <p:sp>
        <p:nvSpPr>
          <p:cNvPr id="940" name="文本占位符 939">
            <a:extLst>
              <a:ext uri="{FF2B5EF4-FFF2-40B4-BE49-F238E27FC236}">
                <a16:creationId xmlns:a16="http://schemas.microsoft.com/office/drawing/2014/main" id="{8359EB14-01F7-4A5B-AD3C-58F8A427D87D}"/>
              </a:ext>
            </a:extLst>
          </p:cNvPr>
          <p:cNvSpPr>
            <a:spLocks noGrp="1"/>
          </p:cNvSpPr>
          <p:nvPr>
            <p:ph type="body" sz="quarter" idx="1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研究结论</a:t>
            </a:r>
          </a:p>
        </p:txBody>
      </p:sp>
      <p:sp>
        <p:nvSpPr>
          <p:cNvPr id="941" name="文本占位符 940">
            <a:extLst>
              <a:ext uri="{FF2B5EF4-FFF2-40B4-BE49-F238E27FC236}">
                <a16:creationId xmlns:a16="http://schemas.microsoft.com/office/drawing/2014/main" id="{B38EAC5B-8826-4072-ADE3-17560F9EFB0C}"/>
              </a:ext>
            </a:extLst>
          </p:cNvPr>
          <p:cNvSpPr>
            <a:spLocks noGrp="1"/>
          </p:cNvSpPr>
          <p:nvPr>
            <p:ph type="body" sz="quarter" idx="13"/>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研究现状</a:t>
            </a:r>
          </a:p>
        </p:txBody>
      </p:sp>
      <p:sp>
        <p:nvSpPr>
          <p:cNvPr id="942" name="文本占位符 941">
            <a:extLst>
              <a:ext uri="{FF2B5EF4-FFF2-40B4-BE49-F238E27FC236}">
                <a16:creationId xmlns:a16="http://schemas.microsoft.com/office/drawing/2014/main" id="{1503FC22-AD14-42C9-A977-D8F51630FDDF}"/>
              </a:ext>
            </a:extLst>
          </p:cNvPr>
          <p:cNvSpPr>
            <a:spLocks noGrp="1"/>
          </p:cNvSpPr>
          <p:nvPr>
            <p:ph type="body" sz="quarter" idx="14"/>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选题背景</a:t>
            </a:r>
          </a:p>
        </p:txBody>
      </p:sp>
      <p:sp>
        <p:nvSpPr>
          <p:cNvPr id="943" name="文本占位符 942">
            <a:extLst>
              <a:ext uri="{FF2B5EF4-FFF2-40B4-BE49-F238E27FC236}">
                <a16:creationId xmlns:a16="http://schemas.microsoft.com/office/drawing/2014/main" id="{AC266EB8-B1EA-46F1-B943-0FA30AD159C0}"/>
              </a:ext>
            </a:extLst>
          </p:cNvPr>
          <p:cNvSpPr>
            <a:spLocks noGrp="1"/>
          </p:cNvSpPr>
          <p:nvPr>
            <p:ph type="body" sz="quarter" idx="1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研究内容</a:t>
            </a:r>
          </a:p>
        </p:txBody>
      </p:sp>
      <p:sp>
        <p:nvSpPr>
          <p:cNvPr id="944" name="文本占位符 943">
            <a:extLst>
              <a:ext uri="{FF2B5EF4-FFF2-40B4-BE49-F238E27FC236}">
                <a16:creationId xmlns:a16="http://schemas.microsoft.com/office/drawing/2014/main" id="{AA91885C-D0F3-4ACD-A7C4-2C7AA758E85F}"/>
              </a:ext>
            </a:extLst>
          </p:cNvPr>
          <p:cNvSpPr>
            <a:spLocks noGrp="1"/>
          </p:cNvSpPr>
          <p:nvPr>
            <p:ph type="body" sz="quarter" idx="16"/>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a:t>
            </a:r>
            <a:r>
              <a:rPr lang="en-US" altLang="zh-CN" dirty="0" err="1">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Backgroud</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5" name="文本占位符 944">
            <a:extLst>
              <a:ext uri="{FF2B5EF4-FFF2-40B4-BE49-F238E27FC236}">
                <a16:creationId xmlns:a16="http://schemas.microsoft.com/office/drawing/2014/main" id="{695FCA84-15E3-4085-9833-54C97F91B615}"/>
              </a:ext>
            </a:extLst>
          </p:cNvPr>
          <p:cNvSpPr>
            <a:spLocks noGrp="1"/>
          </p:cNvSpPr>
          <p:nvPr>
            <p:ph type="body" sz="quarter" idx="17"/>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Status</a:t>
            </a:r>
          </a:p>
        </p:txBody>
      </p:sp>
      <p:sp>
        <p:nvSpPr>
          <p:cNvPr id="946" name="文本占位符 945">
            <a:extLst>
              <a:ext uri="{FF2B5EF4-FFF2-40B4-BE49-F238E27FC236}">
                <a16:creationId xmlns:a16="http://schemas.microsoft.com/office/drawing/2014/main" id="{782F9B43-B42C-45B1-B2D8-6431BA374EA7}"/>
              </a:ext>
            </a:extLst>
          </p:cNvPr>
          <p:cNvSpPr>
            <a:spLocks noGrp="1"/>
          </p:cNvSpPr>
          <p:nvPr>
            <p:ph type="body" sz="quarter" idx="18"/>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Goals</a:t>
            </a:r>
          </a:p>
        </p:txBody>
      </p:sp>
      <p:sp>
        <p:nvSpPr>
          <p:cNvPr id="947" name="文本占位符 946">
            <a:extLst>
              <a:ext uri="{FF2B5EF4-FFF2-40B4-BE49-F238E27FC236}">
                <a16:creationId xmlns:a16="http://schemas.microsoft.com/office/drawing/2014/main" id="{078AFCEA-B800-4D29-9A64-F9C3A1E9ED1D}"/>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Content</a:t>
            </a:r>
          </a:p>
        </p:txBody>
      </p:sp>
      <p:sp>
        <p:nvSpPr>
          <p:cNvPr id="951" name="文本占位符 950">
            <a:extLst>
              <a:ext uri="{FF2B5EF4-FFF2-40B4-BE49-F238E27FC236}">
                <a16:creationId xmlns:a16="http://schemas.microsoft.com/office/drawing/2014/main" id="{4A80454F-037D-4299-93BD-D7F125E8A091}"/>
              </a:ext>
            </a:extLst>
          </p:cNvPr>
          <p:cNvSpPr>
            <a:spLocks noGrp="1"/>
          </p:cNvSpPr>
          <p:nvPr>
            <p:ph type="body" sz="quarter" idx="20"/>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Conclusions</a:t>
            </a:r>
          </a:p>
        </p:txBody>
      </p:sp>
      <p:sp>
        <p:nvSpPr>
          <p:cNvPr id="952" name="文本占位符 951">
            <a:extLst>
              <a:ext uri="{FF2B5EF4-FFF2-40B4-BE49-F238E27FC236}">
                <a16:creationId xmlns:a16="http://schemas.microsoft.com/office/drawing/2014/main" id="{ECD8B6DB-EFAA-476E-BF2F-C621EBB5EC83}"/>
              </a:ext>
            </a:extLst>
          </p:cNvPr>
          <p:cNvSpPr>
            <a:spLocks noGrp="1"/>
          </p:cNvSpPr>
          <p:nvPr>
            <p:ph type="body" sz="quarter" idx="21"/>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Summary</a:t>
            </a:r>
          </a:p>
        </p:txBody>
      </p:sp>
    </p:spTree>
    <p:extLst>
      <p:ext uri="{BB962C8B-B14F-4D97-AF65-F5344CB8AC3E}">
        <p14:creationId xmlns:p14="http://schemas.microsoft.com/office/powerpoint/2010/main" val="25494967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id="{3D16DA96-FEB4-4AAC-94DF-5011F6996ED5}"/>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四项并列关系</a:t>
            </a:r>
          </a:p>
        </p:txBody>
      </p:sp>
      <p:sp>
        <p:nvSpPr>
          <p:cNvPr id="9" name="文本占位符 8">
            <a:extLst>
              <a:ext uri="{FF2B5EF4-FFF2-40B4-BE49-F238E27FC236}">
                <a16:creationId xmlns:a16="http://schemas.microsoft.com/office/drawing/2014/main" id="{C2C1CC0B-781B-4B05-964A-9684E3B67C1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文本占位符 45">
            <a:extLst>
              <a:ext uri="{FF2B5EF4-FFF2-40B4-BE49-F238E27FC236}">
                <a16:creationId xmlns:a16="http://schemas.microsoft.com/office/drawing/2014/main" id="{3BE56444-E613-40C6-BD85-06E298FFAD3B}"/>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办学理念</a:t>
            </a:r>
          </a:p>
        </p:txBody>
      </p:sp>
      <p:sp>
        <p:nvSpPr>
          <p:cNvPr id="47" name="文本占位符 46">
            <a:extLst>
              <a:ext uri="{FF2B5EF4-FFF2-40B4-BE49-F238E27FC236}">
                <a16:creationId xmlns:a16="http://schemas.microsoft.com/office/drawing/2014/main" id="{7CEA27B8-6FDD-402A-895E-3E4E48FD2FC2}"/>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办学思路</a:t>
            </a:r>
          </a:p>
        </p:txBody>
      </p:sp>
      <p:sp>
        <p:nvSpPr>
          <p:cNvPr id="48" name="文本占位符 47">
            <a:extLst>
              <a:ext uri="{FF2B5EF4-FFF2-40B4-BE49-F238E27FC236}">
                <a16:creationId xmlns:a16="http://schemas.microsoft.com/office/drawing/2014/main" id="{1B99DE3D-D9FC-46BC-9D5A-4E47D6A858AD}"/>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办学特色</a:t>
            </a:r>
          </a:p>
        </p:txBody>
      </p:sp>
      <p:sp>
        <p:nvSpPr>
          <p:cNvPr id="49" name="文本占位符 48">
            <a:extLst>
              <a:ext uri="{FF2B5EF4-FFF2-40B4-BE49-F238E27FC236}">
                <a16:creationId xmlns:a16="http://schemas.microsoft.com/office/drawing/2014/main" id="{95D03B9C-8364-4432-AF55-6355116E449F}"/>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学校贯彻建设“学生、学者与学术的大学”的教育思想</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文本占位符 49">
            <a:extLst>
              <a:ext uri="{FF2B5EF4-FFF2-40B4-BE49-F238E27FC236}">
                <a16:creationId xmlns:a16="http://schemas.microsoft.com/office/drawing/2014/main" id="{72E9B06B-0515-4BDA-83C5-6B666EF44C0E}"/>
              </a:ext>
            </a:extLst>
          </p:cNvPr>
          <p:cNvSpPr>
            <a:spLocks noGrp="1"/>
          </p:cNvSpPr>
          <p:nvPr>
            <p:ph type="body" sz="quarter" idx="28"/>
          </p:nvPr>
        </p:nvSpPr>
        <p:spPr>
          <a:xfrm>
            <a:off x="442913" y="4745602"/>
            <a:ext cx="3347220" cy="777457"/>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“应用领先、基础突破、协调发展”的科技发展方略</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51" name="文本占位符 50">
            <a:extLst>
              <a:ext uri="{FF2B5EF4-FFF2-40B4-BE49-F238E27FC236}">
                <a16:creationId xmlns:a16="http://schemas.microsoft.com/office/drawing/2014/main" id="{762DB257-B66E-493E-BA46-DD866196C7BB}"/>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办学目的</a:t>
            </a:r>
          </a:p>
        </p:txBody>
      </p:sp>
      <p:sp>
        <p:nvSpPr>
          <p:cNvPr id="52" name="文本占位符 51">
            <a:extLst>
              <a:ext uri="{FF2B5EF4-FFF2-40B4-BE49-F238E27FC236}">
                <a16:creationId xmlns:a16="http://schemas.microsoft.com/office/drawing/2014/main" id="{283A0E34-F912-4791-93ED-7594DF02243A}"/>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学校学科齐全、结构合理，基本构建起综合性、研究型大学的学科体系。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文本占位符 52">
            <a:extLst>
              <a:ext uri="{FF2B5EF4-FFF2-40B4-BE49-F238E27FC236}">
                <a16:creationId xmlns:a16="http://schemas.microsoft.com/office/drawing/2014/main" id="{7786975E-849E-406B-9963-D8E340CE83DC}"/>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学校实施“人才兴校”战略，师资力量雄厚。</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430582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id="{3D16DA96-FEB4-4AAC-94DF-5011F6996ED5}"/>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四项并列关系</a:t>
            </a:r>
          </a:p>
        </p:txBody>
      </p:sp>
      <p:sp>
        <p:nvSpPr>
          <p:cNvPr id="9" name="文本占位符 8">
            <a:extLst>
              <a:ext uri="{FF2B5EF4-FFF2-40B4-BE49-F238E27FC236}">
                <a16:creationId xmlns:a16="http://schemas.microsoft.com/office/drawing/2014/main" id="{C2C1CC0B-781B-4B05-964A-9684E3B67C1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文本占位符 45">
            <a:extLst>
              <a:ext uri="{FF2B5EF4-FFF2-40B4-BE49-F238E27FC236}">
                <a16:creationId xmlns:a16="http://schemas.microsoft.com/office/drawing/2014/main" id="{3BE56444-E613-40C6-BD85-06E298FFAD3B}"/>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科学研究</a:t>
            </a:r>
          </a:p>
        </p:txBody>
      </p:sp>
      <p:sp>
        <p:nvSpPr>
          <p:cNvPr id="47" name="文本占位符 46">
            <a:extLst>
              <a:ext uri="{FF2B5EF4-FFF2-40B4-BE49-F238E27FC236}">
                <a16:creationId xmlns:a16="http://schemas.microsoft.com/office/drawing/2014/main" id="{7CEA27B8-6FDD-402A-895E-3E4E48FD2FC2}"/>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“服务乃宗旨，贡献即发展”的办学思路。</a:t>
            </a:r>
          </a:p>
        </p:txBody>
      </p:sp>
      <p:sp>
        <p:nvSpPr>
          <p:cNvPr id="48" name="文本占位符 47">
            <a:extLst>
              <a:ext uri="{FF2B5EF4-FFF2-40B4-BE49-F238E27FC236}">
                <a16:creationId xmlns:a16="http://schemas.microsoft.com/office/drawing/2014/main" id="{1B99DE3D-D9FC-46BC-9D5A-4E47D6A858AD}"/>
              </a:ext>
            </a:extLst>
          </p:cNvPr>
          <p:cNvSpPr>
            <a:spLocks noGrp="1"/>
          </p:cNvSpPr>
          <p:nvPr>
            <p:ph type="body" sz="quarter" idx="3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教育教学</a:t>
            </a:r>
          </a:p>
        </p:txBody>
      </p:sp>
      <p:sp>
        <p:nvSpPr>
          <p:cNvPr id="49" name="文本占位符 48">
            <a:extLst>
              <a:ext uri="{FF2B5EF4-FFF2-40B4-BE49-F238E27FC236}">
                <a16:creationId xmlns:a16="http://schemas.microsoft.com/office/drawing/2014/main" id="{95D03B9C-8364-4432-AF55-6355116E449F}"/>
              </a:ext>
            </a:extLst>
          </p:cNvPr>
          <p:cNvSpPr>
            <a:spLocks noGrp="1"/>
          </p:cNvSpPr>
          <p:nvPr>
            <p:ph type="body" sz="quarter" idx="33"/>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积极开展全方位、多层次的国际交流与合作。</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文本占位符 49">
            <a:extLst>
              <a:ext uri="{FF2B5EF4-FFF2-40B4-BE49-F238E27FC236}">
                <a16:creationId xmlns:a16="http://schemas.microsoft.com/office/drawing/2014/main" id="{72E9B06B-0515-4BDA-83C5-6B666EF44C0E}"/>
              </a:ext>
            </a:extLst>
          </p:cNvPr>
          <p:cNvSpPr>
            <a:spLocks noGrp="1"/>
          </p:cNvSpPr>
          <p:nvPr>
            <p:ph type="body" sz="quarter" idx="3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院系设置</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文本占位符 50">
            <a:extLst>
              <a:ext uri="{FF2B5EF4-FFF2-40B4-BE49-F238E27FC236}">
                <a16:creationId xmlns:a16="http://schemas.microsoft.com/office/drawing/2014/main" id="{762DB257-B66E-493E-BA46-DD866196C7BB}"/>
              </a:ext>
            </a:extLst>
          </p:cNvPr>
          <p:cNvSpPr>
            <a:spLocks noGrp="1"/>
          </p:cNvSpPr>
          <p:nvPr>
            <p:ph type="body" sz="quarter" idx="3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学校基本构建起综合性、研究型大学的学科体系。</a:t>
            </a:r>
          </a:p>
        </p:txBody>
      </p:sp>
      <p:sp>
        <p:nvSpPr>
          <p:cNvPr id="52" name="文本占位符 51">
            <a:extLst>
              <a:ext uri="{FF2B5EF4-FFF2-40B4-BE49-F238E27FC236}">
                <a16:creationId xmlns:a16="http://schemas.microsoft.com/office/drawing/2014/main" id="{283A0E34-F912-4791-93ED-7594DF02243A}"/>
              </a:ext>
            </a:extLst>
          </p:cNvPr>
          <p:cNvSpPr>
            <a:spLocks noGrp="1"/>
          </p:cNvSpPr>
          <p:nvPr>
            <p:ph type="body" sz="quarter" idx="3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学校概况</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文本占位符 52">
            <a:extLst>
              <a:ext uri="{FF2B5EF4-FFF2-40B4-BE49-F238E27FC236}">
                <a16:creationId xmlns:a16="http://schemas.microsoft.com/office/drawing/2014/main" id="{7786975E-849E-406B-9963-D8E340CE83DC}"/>
              </a:ext>
            </a:extLst>
          </p:cNvPr>
          <p:cNvSpPr>
            <a:spLocks noGrp="1"/>
          </p:cNvSpPr>
          <p:nvPr>
            <p:ph type="body" sz="quarter" idx="3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学校实施“人才兴校”战略，师资力量雄厚。</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 name="文本占位符 1">
            <a:extLst>
              <a:ext uri="{FF2B5EF4-FFF2-40B4-BE49-F238E27FC236}">
                <a16:creationId xmlns:a16="http://schemas.microsoft.com/office/drawing/2014/main" id="{35E26E9B-AECC-4FAD-B9BC-DE031784BD8F}"/>
              </a:ext>
            </a:extLst>
          </p:cNvPr>
          <p:cNvSpPr>
            <a:spLocks noGrp="1"/>
          </p:cNvSpPr>
          <p:nvPr>
            <p:ph type="body" sz="quarter" idx="3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师资队伍</a:t>
            </a:r>
          </a:p>
        </p:txBody>
      </p:sp>
      <p:sp>
        <p:nvSpPr>
          <p:cNvPr id="3" name="文本占位符 2">
            <a:extLst>
              <a:ext uri="{FF2B5EF4-FFF2-40B4-BE49-F238E27FC236}">
                <a16:creationId xmlns:a16="http://schemas.microsoft.com/office/drawing/2014/main" id="{CF4EBF8B-B329-485C-8E35-EBE738F52F7F}"/>
              </a:ext>
            </a:extLst>
          </p:cNvPr>
          <p:cNvSpPr>
            <a:spLocks noGrp="1"/>
          </p:cNvSpPr>
          <p:nvPr>
            <p:ph type="body" sz="quarter" idx="39"/>
          </p:nvPr>
        </p:nvSpPr>
        <p:spPr>
          <a:xfrm>
            <a:off x="444810" y="3171152"/>
            <a:ext cx="2889890" cy="777457"/>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贯彻建设“学生、学者与学术的大学”的教育思想。</a:t>
            </a:r>
          </a:p>
        </p:txBody>
      </p:sp>
      <p:sp>
        <p:nvSpPr>
          <p:cNvPr id="4" name="文本占位符 3">
            <a:extLst>
              <a:ext uri="{FF2B5EF4-FFF2-40B4-BE49-F238E27FC236}">
                <a16:creationId xmlns:a16="http://schemas.microsoft.com/office/drawing/2014/main" id="{E1060B67-DDED-46D4-A4C3-112E16915CB7}"/>
              </a:ext>
            </a:extLst>
          </p:cNvPr>
          <p:cNvSpPr>
            <a:spLocks noGrp="1"/>
          </p:cNvSpPr>
          <p:nvPr>
            <p:ph type="body" sz="quarter" idx="4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学科建设</a:t>
            </a:r>
          </a:p>
        </p:txBody>
      </p:sp>
      <p:sp>
        <p:nvSpPr>
          <p:cNvPr id="5" name="文本占位符 4">
            <a:extLst>
              <a:ext uri="{FF2B5EF4-FFF2-40B4-BE49-F238E27FC236}">
                <a16:creationId xmlns:a16="http://schemas.microsoft.com/office/drawing/2014/main" id="{2CD2481B-AC15-4842-9600-8A3698EA3E0F}"/>
              </a:ext>
            </a:extLst>
          </p:cNvPr>
          <p:cNvSpPr>
            <a:spLocks noGrp="1"/>
          </p:cNvSpPr>
          <p:nvPr>
            <p:ph type="body" sz="quarter" idx="4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“应用领先、基础突破、协调发展”。</a:t>
            </a:r>
          </a:p>
        </p:txBody>
      </p:sp>
    </p:spTree>
    <p:extLst>
      <p:ext uri="{BB962C8B-B14F-4D97-AF65-F5344CB8AC3E}">
        <p14:creationId xmlns:p14="http://schemas.microsoft.com/office/powerpoint/2010/main" val="31792441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a16="http://schemas.microsoft.com/office/drawing/2014/main" id="{00057406-7C36-4442-9B61-D6C0FA45F2DE}"/>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对比关系页</a:t>
            </a:r>
          </a:p>
        </p:txBody>
      </p:sp>
      <p:sp>
        <p:nvSpPr>
          <p:cNvPr id="77" name="文本占位符 76">
            <a:extLst>
              <a:ext uri="{FF2B5EF4-FFF2-40B4-BE49-F238E27FC236}">
                <a16:creationId xmlns:a16="http://schemas.microsoft.com/office/drawing/2014/main" id="{58D1B9B6-294E-4E15-9F50-50C67588F6F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文本占位符 77">
            <a:extLst>
              <a:ext uri="{FF2B5EF4-FFF2-40B4-BE49-F238E27FC236}">
                <a16:creationId xmlns:a16="http://schemas.microsoft.com/office/drawing/2014/main" id="{A2E4AC54-6888-483C-915C-42367950C9EF}"/>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文本占位符 78">
            <a:extLst>
              <a:ext uri="{FF2B5EF4-FFF2-40B4-BE49-F238E27FC236}">
                <a16:creationId xmlns:a16="http://schemas.microsoft.com/office/drawing/2014/main" id="{AA223942-3E18-44CD-8515-94121FCD7295}"/>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文本占位符 79">
            <a:extLst>
              <a:ext uri="{FF2B5EF4-FFF2-40B4-BE49-F238E27FC236}">
                <a16:creationId xmlns:a16="http://schemas.microsoft.com/office/drawing/2014/main" id="{7967DFBD-871C-4D43-8C45-61048959E5C6}"/>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文本占位符 80">
            <a:extLst>
              <a:ext uri="{FF2B5EF4-FFF2-40B4-BE49-F238E27FC236}">
                <a16:creationId xmlns:a16="http://schemas.microsoft.com/office/drawing/2014/main" id="{FC5EE259-F47D-4BFD-823D-484DC5750C74}"/>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文本占位符 81">
            <a:extLst>
              <a:ext uri="{FF2B5EF4-FFF2-40B4-BE49-F238E27FC236}">
                <a16:creationId xmlns:a16="http://schemas.microsoft.com/office/drawing/2014/main" id="{C22DFB69-DC9D-43F6-80C3-9F2E0D3AFD78}"/>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文本占位符 82">
            <a:extLst>
              <a:ext uri="{FF2B5EF4-FFF2-40B4-BE49-F238E27FC236}">
                <a16:creationId xmlns:a16="http://schemas.microsoft.com/office/drawing/2014/main" id="{D230419C-3ED0-4B6C-B383-2F2A33980435}"/>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 name="文本占位符 1">
            <a:extLst>
              <a:ext uri="{FF2B5EF4-FFF2-40B4-BE49-F238E27FC236}">
                <a16:creationId xmlns:a16="http://schemas.microsoft.com/office/drawing/2014/main" id="{FBBFD0E9-44AB-4D8C-85E1-D1A3D482B36C}"/>
              </a:ext>
            </a:extLst>
          </p:cNvPr>
          <p:cNvSpPr>
            <a:spLocks noGrp="1"/>
          </p:cNvSpPr>
          <p:nvPr>
            <p:ph type="body" sz="quarter" idx="30"/>
          </p:nvPr>
        </p:nvSpPr>
        <p:spPr>
          <a:xfrm>
            <a:off x="835363" y="5033174"/>
            <a:ext cx="10599450" cy="777457"/>
          </a:xfrm>
        </p:spPr>
        <p:txBody>
          <a:bodyPr>
            <a:noAutofit/>
          </a:bodyPr>
          <a:lstStyle/>
          <a:p>
            <a:pPr marL="285750" indent="-285750">
              <a:buFont typeface="Wingdings" panose="05000000000000000000" pitchFamily="2" charset="2"/>
              <a:buChar char="l"/>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这里可以写上对比结论：通过上述关系可以看出，使用渐变色可以让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PPT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看起来更有高级感，渐变色可以用在形状填充中，也可以用在线条上。</a:t>
            </a:r>
          </a:p>
        </p:txBody>
      </p:sp>
    </p:spTree>
    <p:extLst>
      <p:ext uri="{BB962C8B-B14F-4D97-AF65-F5344CB8AC3E}">
        <p14:creationId xmlns:p14="http://schemas.microsoft.com/office/powerpoint/2010/main" val="27045370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a16="http://schemas.microsoft.com/office/drawing/2014/main" id="{00057406-7C36-4442-9B61-D6C0FA45F2DE}"/>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对比关系页</a:t>
            </a:r>
          </a:p>
        </p:txBody>
      </p:sp>
      <p:sp>
        <p:nvSpPr>
          <p:cNvPr id="77" name="文本占位符 76">
            <a:extLst>
              <a:ext uri="{FF2B5EF4-FFF2-40B4-BE49-F238E27FC236}">
                <a16:creationId xmlns:a16="http://schemas.microsoft.com/office/drawing/2014/main" id="{58D1B9B6-294E-4E15-9F50-50C67588F6F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文本占位符 77">
            <a:extLst>
              <a:ext uri="{FF2B5EF4-FFF2-40B4-BE49-F238E27FC236}">
                <a16:creationId xmlns:a16="http://schemas.microsoft.com/office/drawing/2014/main" id="{A2E4AC54-6888-483C-915C-42367950C9EF}"/>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文本占位符 78">
            <a:extLst>
              <a:ext uri="{FF2B5EF4-FFF2-40B4-BE49-F238E27FC236}">
                <a16:creationId xmlns:a16="http://schemas.microsoft.com/office/drawing/2014/main" id="{AA223942-3E18-44CD-8515-94121FCD7295}"/>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文本占位符 79">
            <a:extLst>
              <a:ext uri="{FF2B5EF4-FFF2-40B4-BE49-F238E27FC236}">
                <a16:creationId xmlns:a16="http://schemas.microsoft.com/office/drawing/2014/main" id="{7967DFBD-871C-4D43-8C45-61048959E5C6}"/>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文本占位符 80">
            <a:extLst>
              <a:ext uri="{FF2B5EF4-FFF2-40B4-BE49-F238E27FC236}">
                <a16:creationId xmlns:a16="http://schemas.microsoft.com/office/drawing/2014/main" id="{FC5EE259-F47D-4BFD-823D-484DC5750C74}"/>
              </a:ext>
            </a:extLst>
          </p:cNvPr>
          <p:cNvSpPr>
            <a:spLocks noGrp="1"/>
          </p:cNvSpPr>
          <p:nvPr>
            <p:ph type="body" sz="quarter" idx="3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文本占位符 81">
            <a:extLst>
              <a:ext uri="{FF2B5EF4-FFF2-40B4-BE49-F238E27FC236}">
                <a16:creationId xmlns:a16="http://schemas.microsoft.com/office/drawing/2014/main" id="{C22DFB69-DC9D-43F6-80C3-9F2E0D3AFD78}"/>
              </a:ext>
            </a:extLst>
          </p:cNvPr>
          <p:cNvSpPr>
            <a:spLocks noGrp="1"/>
          </p:cNvSpPr>
          <p:nvPr>
            <p:ph type="body" sz="quarter" idx="33"/>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文本占位符 82">
            <a:extLst>
              <a:ext uri="{FF2B5EF4-FFF2-40B4-BE49-F238E27FC236}">
                <a16:creationId xmlns:a16="http://schemas.microsoft.com/office/drawing/2014/main" id="{D230419C-3ED0-4B6C-B383-2F2A33980435}"/>
              </a:ext>
            </a:extLst>
          </p:cNvPr>
          <p:cNvSpPr>
            <a:spLocks noGrp="1"/>
          </p:cNvSpPr>
          <p:nvPr>
            <p:ph type="body" sz="quarter" idx="3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 name="文本占位符 1">
            <a:extLst>
              <a:ext uri="{FF2B5EF4-FFF2-40B4-BE49-F238E27FC236}">
                <a16:creationId xmlns:a16="http://schemas.microsoft.com/office/drawing/2014/main" id="{017E5C43-C271-4327-97EE-3E1D6368AED1}"/>
              </a:ext>
            </a:extLst>
          </p:cNvPr>
          <p:cNvSpPr>
            <a:spLocks noGrp="1"/>
          </p:cNvSpPr>
          <p:nvPr>
            <p:ph type="body" sz="quarter" idx="35"/>
          </p:nvPr>
        </p:nvSpPr>
        <p:spPr>
          <a:xfrm>
            <a:off x="439877" y="3919768"/>
            <a:ext cx="2121387" cy="400110"/>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 name="文本占位符 2">
            <a:extLst>
              <a:ext uri="{FF2B5EF4-FFF2-40B4-BE49-F238E27FC236}">
                <a16:creationId xmlns:a16="http://schemas.microsoft.com/office/drawing/2014/main" id="{202CF91E-4EB6-4DB4-B12C-EA211D4681A9}"/>
              </a:ext>
            </a:extLst>
          </p:cNvPr>
          <p:cNvSpPr>
            <a:spLocks noGrp="1"/>
          </p:cNvSpPr>
          <p:nvPr>
            <p:ph type="body" sz="quarter" idx="3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观点文本</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426890521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5" name="图表 4">
            <a:extLst>
              <a:ext uri="{FF2B5EF4-FFF2-40B4-BE49-F238E27FC236}">
                <a16:creationId xmlns:a16="http://schemas.microsoft.com/office/drawing/2014/main" id="{12DFAA69-7487-4221-BB4B-023DF3F02FBD}"/>
              </a:ext>
            </a:extLst>
          </p:cNvPr>
          <p:cNvGraphicFramePr/>
          <p:nvPr>
            <p:extLst>
              <p:ext uri="{D42A27DB-BD31-4B8C-83A1-F6EECF244321}">
                <p14:modId xmlns:p14="http://schemas.microsoft.com/office/powerpoint/2010/main" val="2497118767"/>
              </p:ext>
            </p:extLst>
          </p:nvPr>
        </p:nvGraphicFramePr>
        <p:xfrm>
          <a:off x="776984" y="2771324"/>
          <a:ext cx="4527783" cy="32958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2" name="图表 31">
            <a:extLst>
              <a:ext uri="{FF2B5EF4-FFF2-40B4-BE49-F238E27FC236}">
                <a16:creationId xmlns:a16="http://schemas.microsoft.com/office/drawing/2014/main" id="{48810532-8D76-4750-A10C-812972827ACA}"/>
              </a:ext>
            </a:extLst>
          </p:cNvPr>
          <p:cNvGraphicFramePr/>
          <p:nvPr>
            <p:extLst>
              <p:ext uri="{D42A27DB-BD31-4B8C-83A1-F6EECF244321}">
                <p14:modId xmlns:p14="http://schemas.microsoft.com/office/powerpoint/2010/main" val="2846526905"/>
              </p:ext>
            </p:extLst>
          </p:nvPr>
        </p:nvGraphicFramePr>
        <p:xfrm>
          <a:off x="6546399" y="2771324"/>
          <a:ext cx="4527783" cy="3295819"/>
        </p:xfrm>
        <a:graphic>
          <a:graphicData uri="http://schemas.openxmlformats.org/drawingml/2006/chart">
            <c:chart xmlns:c="http://schemas.openxmlformats.org/drawingml/2006/chart" xmlns:r="http://schemas.openxmlformats.org/officeDocument/2006/relationships" r:id="rId3"/>
          </a:graphicData>
        </a:graphic>
      </p:graphicFrame>
      <p:grpSp>
        <p:nvGrpSpPr>
          <p:cNvPr id="38" name="组合 37">
            <a:extLst>
              <a:ext uri="{FF2B5EF4-FFF2-40B4-BE49-F238E27FC236}">
                <a16:creationId xmlns:a16="http://schemas.microsoft.com/office/drawing/2014/main" id="{720F438A-1B29-4034-945D-B58E2BE5AD19}"/>
              </a:ext>
            </a:extLst>
          </p:cNvPr>
          <p:cNvGrpSpPr>
            <a:grpSpLocks/>
          </p:cNvGrpSpPr>
          <p:nvPr/>
        </p:nvGrpSpPr>
        <p:grpSpPr>
          <a:xfrm>
            <a:off x="2546545" y="3770905"/>
            <a:ext cx="988660" cy="988664"/>
            <a:chOff x="2218734" y="9708926"/>
            <a:chExt cx="797729" cy="797729"/>
          </a:xfrm>
        </p:grpSpPr>
        <p:sp>
          <p:nvSpPr>
            <p:cNvPr id="39" name="椭圆 38">
              <a:extLst>
                <a:ext uri="{FF2B5EF4-FFF2-40B4-BE49-F238E27FC236}">
                  <a16:creationId xmlns:a16="http://schemas.microsoft.com/office/drawing/2014/main" id="{64771E39-86EE-4F79-B3CA-48165B38246E}"/>
                </a:ext>
              </a:extLst>
            </p:cNvPr>
            <p:cNvSpPr/>
            <p:nvPr/>
          </p:nvSpPr>
          <p:spPr>
            <a:xfrm>
              <a:off x="2218734" y="9708926"/>
              <a:ext cx="797729" cy="79772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文本框 39">
              <a:extLst>
                <a:ext uri="{FF2B5EF4-FFF2-40B4-BE49-F238E27FC236}">
                  <a16:creationId xmlns:a16="http://schemas.microsoft.com/office/drawing/2014/main" id="{F6A54A2B-AC76-4E76-9C6E-C9637D69B24D}"/>
                </a:ext>
              </a:extLst>
            </p:cNvPr>
            <p:cNvSpPr txBox="1"/>
            <p:nvPr/>
          </p:nvSpPr>
          <p:spPr>
            <a:xfrm>
              <a:off x="2493404" y="9885604"/>
              <a:ext cx="504596" cy="597876"/>
            </a:xfrm>
            <a:custGeom>
              <a:avLst/>
              <a:gdLst>
                <a:gd name="connsiteX0" fmla="*/ 129751 w 504596"/>
                <a:gd name="connsiteY0" fmla="*/ 0 h 597876"/>
                <a:gd name="connsiteX1" fmla="*/ 219721 w 504596"/>
                <a:gd name="connsiteY1" fmla="*/ 0 h 597876"/>
                <a:gd name="connsiteX2" fmla="*/ 219721 w 504596"/>
                <a:gd name="connsiteY2" fmla="*/ 5694 h 597876"/>
                <a:gd name="connsiteX3" fmla="*/ 224570 w 504596"/>
                <a:gd name="connsiteY3" fmla="*/ 5694 h 597876"/>
                <a:gd name="connsiteX4" fmla="*/ 224570 w 504596"/>
                <a:gd name="connsiteY4" fmla="*/ 11387 h 597876"/>
                <a:gd name="connsiteX5" fmla="*/ 229418 w 504596"/>
                <a:gd name="connsiteY5" fmla="*/ 11387 h 597876"/>
                <a:gd name="connsiteX6" fmla="*/ 229418 w 504596"/>
                <a:gd name="connsiteY6" fmla="*/ 17081 h 597876"/>
                <a:gd name="connsiteX7" fmla="*/ 234267 w 504596"/>
                <a:gd name="connsiteY7" fmla="*/ 17081 h 597876"/>
                <a:gd name="connsiteX8" fmla="*/ 234267 w 504596"/>
                <a:gd name="connsiteY8" fmla="*/ 22776 h 597876"/>
                <a:gd name="connsiteX9" fmla="*/ 239116 w 504596"/>
                <a:gd name="connsiteY9" fmla="*/ 22776 h 597876"/>
                <a:gd name="connsiteX10" fmla="*/ 239116 w 504596"/>
                <a:gd name="connsiteY10" fmla="*/ 28470 h 597876"/>
                <a:gd name="connsiteX11" fmla="*/ 243965 w 504596"/>
                <a:gd name="connsiteY11" fmla="*/ 28470 h 597876"/>
                <a:gd name="connsiteX12" fmla="*/ 243965 w 504596"/>
                <a:gd name="connsiteY12" fmla="*/ 34163 h 597876"/>
                <a:gd name="connsiteX13" fmla="*/ 248814 w 504596"/>
                <a:gd name="connsiteY13" fmla="*/ 34163 h 597876"/>
                <a:gd name="connsiteX14" fmla="*/ 248814 w 504596"/>
                <a:gd name="connsiteY14" fmla="*/ 39858 h 597876"/>
                <a:gd name="connsiteX15" fmla="*/ 253663 w 504596"/>
                <a:gd name="connsiteY15" fmla="*/ 39858 h 597876"/>
                <a:gd name="connsiteX16" fmla="*/ 253663 w 504596"/>
                <a:gd name="connsiteY16" fmla="*/ 45552 h 597876"/>
                <a:gd name="connsiteX17" fmla="*/ 258511 w 504596"/>
                <a:gd name="connsiteY17" fmla="*/ 45552 h 597876"/>
                <a:gd name="connsiteX18" fmla="*/ 258511 w 504596"/>
                <a:gd name="connsiteY18" fmla="*/ 51246 h 597876"/>
                <a:gd name="connsiteX19" fmla="*/ 263360 w 504596"/>
                <a:gd name="connsiteY19" fmla="*/ 51246 h 597876"/>
                <a:gd name="connsiteX20" fmla="*/ 263360 w 504596"/>
                <a:gd name="connsiteY20" fmla="*/ 56940 h 597876"/>
                <a:gd name="connsiteX21" fmla="*/ 268209 w 504596"/>
                <a:gd name="connsiteY21" fmla="*/ 56940 h 597876"/>
                <a:gd name="connsiteX22" fmla="*/ 268209 w 504596"/>
                <a:gd name="connsiteY22" fmla="*/ 62634 h 597876"/>
                <a:gd name="connsiteX23" fmla="*/ 273058 w 504596"/>
                <a:gd name="connsiteY23" fmla="*/ 62634 h 597876"/>
                <a:gd name="connsiteX24" fmla="*/ 273058 w 504596"/>
                <a:gd name="connsiteY24" fmla="*/ 68328 h 597876"/>
                <a:gd name="connsiteX25" fmla="*/ 277907 w 504596"/>
                <a:gd name="connsiteY25" fmla="*/ 68328 h 597876"/>
                <a:gd name="connsiteX26" fmla="*/ 277907 w 504596"/>
                <a:gd name="connsiteY26" fmla="*/ 74022 h 597876"/>
                <a:gd name="connsiteX27" fmla="*/ 282756 w 504596"/>
                <a:gd name="connsiteY27" fmla="*/ 74022 h 597876"/>
                <a:gd name="connsiteX28" fmla="*/ 282756 w 504596"/>
                <a:gd name="connsiteY28" fmla="*/ 79716 h 597876"/>
                <a:gd name="connsiteX29" fmla="*/ 287604 w 504596"/>
                <a:gd name="connsiteY29" fmla="*/ 79716 h 597876"/>
                <a:gd name="connsiteX30" fmla="*/ 287604 w 504596"/>
                <a:gd name="connsiteY30" fmla="*/ 85411 h 597876"/>
                <a:gd name="connsiteX31" fmla="*/ 292453 w 504596"/>
                <a:gd name="connsiteY31" fmla="*/ 85411 h 597876"/>
                <a:gd name="connsiteX32" fmla="*/ 292453 w 504596"/>
                <a:gd name="connsiteY32" fmla="*/ 91104 h 597876"/>
                <a:gd name="connsiteX33" fmla="*/ 297302 w 504596"/>
                <a:gd name="connsiteY33" fmla="*/ 91104 h 597876"/>
                <a:gd name="connsiteX34" fmla="*/ 297302 w 504596"/>
                <a:gd name="connsiteY34" fmla="*/ 96798 h 597876"/>
                <a:gd name="connsiteX35" fmla="*/ 302151 w 504596"/>
                <a:gd name="connsiteY35" fmla="*/ 96798 h 597876"/>
                <a:gd name="connsiteX36" fmla="*/ 302151 w 504596"/>
                <a:gd name="connsiteY36" fmla="*/ 102493 h 597876"/>
                <a:gd name="connsiteX37" fmla="*/ 307000 w 504596"/>
                <a:gd name="connsiteY37" fmla="*/ 102493 h 597876"/>
                <a:gd name="connsiteX38" fmla="*/ 307000 w 504596"/>
                <a:gd name="connsiteY38" fmla="*/ 108187 h 597876"/>
                <a:gd name="connsiteX39" fmla="*/ 311849 w 504596"/>
                <a:gd name="connsiteY39" fmla="*/ 108187 h 597876"/>
                <a:gd name="connsiteX40" fmla="*/ 311849 w 504596"/>
                <a:gd name="connsiteY40" fmla="*/ 113880 h 597876"/>
                <a:gd name="connsiteX41" fmla="*/ 316697 w 504596"/>
                <a:gd name="connsiteY41" fmla="*/ 113880 h 597876"/>
                <a:gd name="connsiteX42" fmla="*/ 316697 w 504596"/>
                <a:gd name="connsiteY42" fmla="*/ 119574 h 597876"/>
                <a:gd name="connsiteX43" fmla="*/ 321546 w 504596"/>
                <a:gd name="connsiteY43" fmla="*/ 119574 h 597876"/>
                <a:gd name="connsiteX44" fmla="*/ 321546 w 504596"/>
                <a:gd name="connsiteY44" fmla="*/ 125269 h 597876"/>
                <a:gd name="connsiteX45" fmla="*/ 326395 w 504596"/>
                <a:gd name="connsiteY45" fmla="*/ 125269 h 597876"/>
                <a:gd name="connsiteX46" fmla="*/ 326395 w 504596"/>
                <a:gd name="connsiteY46" fmla="*/ 130963 h 597876"/>
                <a:gd name="connsiteX47" fmla="*/ 331244 w 504596"/>
                <a:gd name="connsiteY47" fmla="*/ 130963 h 597876"/>
                <a:gd name="connsiteX48" fmla="*/ 331244 w 504596"/>
                <a:gd name="connsiteY48" fmla="*/ 136657 h 597876"/>
                <a:gd name="connsiteX49" fmla="*/ 336093 w 504596"/>
                <a:gd name="connsiteY49" fmla="*/ 136657 h 597876"/>
                <a:gd name="connsiteX50" fmla="*/ 336093 w 504596"/>
                <a:gd name="connsiteY50" fmla="*/ 142351 h 597876"/>
                <a:gd name="connsiteX51" fmla="*/ 340942 w 504596"/>
                <a:gd name="connsiteY51" fmla="*/ 142351 h 597876"/>
                <a:gd name="connsiteX52" fmla="*/ 340942 w 504596"/>
                <a:gd name="connsiteY52" fmla="*/ 148045 h 597876"/>
                <a:gd name="connsiteX53" fmla="*/ 345790 w 504596"/>
                <a:gd name="connsiteY53" fmla="*/ 148045 h 597876"/>
                <a:gd name="connsiteX54" fmla="*/ 345790 w 504596"/>
                <a:gd name="connsiteY54" fmla="*/ 153739 h 597876"/>
                <a:gd name="connsiteX55" fmla="*/ 350639 w 504596"/>
                <a:gd name="connsiteY55" fmla="*/ 153739 h 597876"/>
                <a:gd name="connsiteX56" fmla="*/ 350639 w 504596"/>
                <a:gd name="connsiteY56" fmla="*/ 159433 h 597876"/>
                <a:gd name="connsiteX57" fmla="*/ 355488 w 504596"/>
                <a:gd name="connsiteY57" fmla="*/ 159433 h 597876"/>
                <a:gd name="connsiteX58" fmla="*/ 355488 w 504596"/>
                <a:gd name="connsiteY58" fmla="*/ 165127 h 597876"/>
                <a:gd name="connsiteX59" fmla="*/ 360337 w 504596"/>
                <a:gd name="connsiteY59" fmla="*/ 165127 h 597876"/>
                <a:gd name="connsiteX60" fmla="*/ 360337 w 504596"/>
                <a:gd name="connsiteY60" fmla="*/ 170821 h 597876"/>
                <a:gd name="connsiteX61" fmla="*/ 365186 w 504596"/>
                <a:gd name="connsiteY61" fmla="*/ 170821 h 597876"/>
                <a:gd name="connsiteX62" fmla="*/ 365186 w 504596"/>
                <a:gd name="connsiteY62" fmla="*/ 176515 h 597876"/>
                <a:gd name="connsiteX63" fmla="*/ 370035 w 504596"/>
                <a:gd name="connsiteY63" fmla="*/ 176515 h 597876"/>
                <a:gd name="connsiteX64" fmla="*/ 370035 w 504596"/>
                <a:gd name="connsiteY64" fmla="*/ 182209 h 597876"/>
                <a:gd name="connsiteX65" fmla="*/ 374883 w 504596"/>
                <a:gd name="connsiteY65" fmla="*/ 182209 h 597876"/>
                <a:gd name="connsiteX66" fmla="*/ 374883 w 504596"/>
                <a:gd name="connsiteY66" fmla="*/ 187904 h 597876"/>
                <a:gd name="connsiteX67" fmla="*/ 379732 w 504596"/>
                <a:gd name="connsiteY67" fmla="*/ 187904 h 597876"/>
                <a:gd name="connsiteX68" fmla="*/ 379732 w 504596"/>
                <a:gd name="connsiteY68" fmla="*/ 193597 h 597876"/>
                <a:gd name="connsiteX69" fmla="*/ 384581 w 504596"/>
                <a:gd name="connsiteY69" fmla="*/ 193597 h 597876"/>
                <a:gd name="connsiteX70" fmla="*/ 384581 w 504596"/>
                <a:gd name="connsiteY70" fmla="*/ 199291 h 597876"/>
                <a:gd name="connsiteX71" fmla="*/ 389430 w 504596"/>
                <a:gd name="connsiteY71" fmla="*/ 199291 h 597876"/>
                <a:gd name="connsiteX72" fmla="*/ 389430 w 504596"/>
                <a:gd name="connsiteY72" fmla="*/ 204986 h 597876"/>
                <a:gd name="connsiteX73" fmla="*/ 394279 w 504596"/>
                <a:gd name="connsiteY73" fmla="*/ 204986 h 597876"/>
                <a:gd name="connsiteX74" fmla="*/ 394279 w 504596"/>
                <a:gd name="connsiteY74" fmla="*/ 210680 h 597876"/>
                <a:gd name="connsiteX75" fmla="*/ 399128 w 504596"/>
                <a:gd name="connsiteY75" fmla="*/ 210680 h 597876"/>
                <a:gd name="connsiteX76" fmla="*/ 399128 w 504596"/>
                <a:gd name="connsiteY76" fmla="*/ 216374 h 597876"/>
                <a:gd name="connsiteX77" fmla="*/ 403976 w 504596"/>
                <a:gd name="connsiteY77" fmla="*/ 216374 h 597876"/>
                <a:gd name="connsiteX78" fmla="*/ 403976 w 504596"/>
                <a:gd name="connsiteY78" fmla="*/ 222067 h 597876"/>
                <a:gd name="connsiteX79" fmla="*/ 408825 w 504596"/>
                <a:gd name="connsiteY79" fmla="*/ 222067 h 597876"/>
                <a:gd name="connsiteX80" fmla="*/ 408825 w 504596"/>
                <a:gd name="connsiteY80" fmla="*/ 227762 h 597876"/>
                <a:gd name="connsiteX81" fmla="*/ 413674 w 504596"/>
                <a:gd name="connsiteY81" fmla="*/ 227762 h 597876"/>
                <a:gd name="connsiteX82" fmla="*/ 413674 w 504596"/>
                <a:gd name="connsiteY82" fmla="*/ 233456 h 597876"/>
                <a:gd name="connsiteX83" fmla="*/ 418523 w 504596"/>
                <a:gd name="connsiteY83" fmla="*/ 233456 h 597876"/>
                <a:gd name="connsiteX84" fmla="*/ 418523 w 504596"/>
                <a:gd name="connsiteY84" fmla="*/ 239150 h 597876"/>
                <a:gd name="connsiteX85" fmla="*/ 423372 w 504596"/>
                <a:gd name="connsiteY85" fmla="*/ 239150 h 597876"/>
                <a:gd name="connsiteX86" fmla="*/ 423372 w 504596"/>
                <a:gd name="connsiteY86" fmla="*/ 244844 h 597876"/>
                <a:gd name="connsiteX87" fmla="*/ 428221 w 504596"/>
                <a:gd name="connsiteY87" fmla="*/ 244844 h 597876"/>
                <a:gd name="connsiteX88" fmla="*/ 428221 w 504596"/>
                <a:gd name="connsiteY88" fmla="*/ 250538 h 597876"/>
                <a:gd name="connsiteX89" fmla="*/ 433069 w 504596"/>
                <a:gd name="connsiteY89" fmla="*/ 250538 h 597876"/>
                <a:gd name="connsiteX90" fmla="*/ 433069 w 504596"/>
                <a:gd name="connsiteY90" fmla="*/ 256232 h 597876"/>
                <a:gd name="connsiteX91" fmla="*/ 437918 w 504596"/>
                <a:gd name="connsiteY91" fmla="*/ 256232 h 597876"/>
                <a:gd name="connsiteX92" fmla="*/ 437918 w 504596"/>
                <a:gd name="connsiteY92" fmla="*/ 261926 h 597876"/>
                <a:gd name="connsiteX93" fmla="*/ 442767 w 504596"/>
                <a:gd name="connsiteY93" fmla="*/ 261926 h 597876"/>
                <a:gd name="connsiteX94" fmla="*/ 442767 w 504596"/>
                <a:gd name="connsiteY94" fmla="*/ 267620 h 597876"/>
                <a:gd name="connsiteX95" fmla="*/ 447616 w 504596"/>
                <a:gd name="connsiteY95" fmla="*/ 267620 h 597876"/>
                <a:gd name="connsiteX96" fmla="*/ 447616 w 504596"/>
                <a:gd name="connsiteY96" fmla="*/ 273314 h 597876"/>
                <a:gd name="connsiteX97" fmla="*/ 452465 w 504596"/>
                <a:gd name="connsiteY97" fmla="*/ 273314 h 597876"/>
                <a:gd name="connsiteX98" fmla="*/ 452465 w 504596"/>
                <a:gd name="connsiteY98" fmla="*/ 279008 h 597876"/>
                <a:gd name="connsiteX99" fmla="*/ 457314 w 504596"/>
                <a:gd name="connsiteY99" fmla="*/ 279008 h 597876"/>
                <a:gd name="connsiteX100" fmla="*/ 457314 w 504596"/>
                <a:gd name="connsiteY100" fmla="*/ 284702 h 597876"/>
                <a:gd name="connsiteX101" fmla="*/ 462162 w 504596"/>
                <a:gd name="connsiteY101" fmla="*/ 284702 h 597876"/>
                <a:gd name="connsiteX102" fmla="*/ 462162 w 504596"/>
                <a:gd name="connsiteY102" fmla="*/ 290397 h 597876"/>
                <a:gd name="connsiteX103" fmla="*/ 467011 w 504596"/>
                <a:gd name="connsiteY103" fmla="*/ 290397 h 597876"/>
                <a:gd name="connsiteX104" fmla="*/ 467011 w 504596"/>
                <a:gd name="connsiteY104" fmla="*/ 296090 h 597876"/>
                <a:gd name="connsiteX105" fmla="*/ 471860 w 504596"/>
                <a:gd name="connsiteY105" fmla="*/ 296090 h 597876"/>
                <a:gd name="connsiteX106" fmla="*/ 471860 w 504596"/>
                <a:gd name="connsiteY106" fmla="*/ 301784 h 597876"/>
                <a:gd name="connsiteX107" fmla="*/ 476709 w 504596"/>
                <a:gd name="connsiteY107" fmla="*/ 301784 h 597876"/>
                <a:gd name="connsiteX108" fmla="*/ 476709 w 504596"/>
                <a:gd name="connsiteY108" fmla="*/ 307478 h 597876"/>
                <a:gd name="connsiteX109" fmla="*/ 481558 w 504596"/>
                <a:gd name="connsiteY109" fmla="*/ 307478 h 597876"/>
                <a:gd name="connsiteX110" fmla="*/ 481558 w 504596"/>
                <a:gd name="connsiteY110" fmla="*/ 313173 h 597876"/>
                <a:gd name="connsiteX111" fmla="*/ 486407 w 504596"/>
                <a:gd name="connsiteY111" fmla="*/ 313173 h 597876"/>
                <a:gd name="connsiteX112" fmla="*/ 486407 w 504596"/>
                <a:gd name="connsiteY112" fmla="*/ 318867 h 597876"/>
                <a:gd name="connsiteX113" fmla="*/ 491255 w 504596"/>
                <a:gd name="connsiteY113" fmla="*/ 318867 h 597876"/>
                <a:gd name="connsiteX114" fmla="*/ 491255 w 504596"/>
                <a:gd name="connsiteY114" fmla="*/ 324560 h 597876"/>
                <a:gd name="connsiteX115" fmla="*/ 496104 w 504596"/>
                <a:gd name="connsiteY115" fmla="*/ 324560 h 597876"/>
                <a:gd name="connsiteX116" fmla="*/ 496104 w 504596"/>
                <a:gd name="connsiteY116" fmla="*/ 330255 h 597876"/>
                <a:gd name="connsiteX117" fmla="*/ 500953 w 504596"/>
                <a:gd name="connsiteY117" fmla="*/ 330255 h 597876"/>
                <a:gd name="connsiteX118" fmla="*/ 500953 w 504596"/>
                <a:gd name="connsiteY118" fmla="*/ 335949 h 597876"/>
                <a:gd name="connsiteX119" fmla="*/ 504596 w 504596"/>
                <a:gd name="connsiteY119" fmla="*/ 335949 h 597876"/>
                <a:gd name="connsiteX120" fmla="*/ 491715 w 504596"/>
                <a:gd name="connsiteY120" fmla="*/ 377443 h 597876"/>
                <a:gd name="connsiteX121" fmla="*/ 279451 w 504596"/>
                <a:gd name="connsiteY121" fmla="*/ 589707 h 597876"/>
                <a:gd name="connsiteX122" fmla="*/ 253137 w 504596"/>
                <a:gd name="connsiteY122" fmla="*/ 597876 h 597876"/>
                <a:gd name="connsiteX123" fmla="*/ 253137 w 504596"/>
                <a:gd name="connsiteY123" fmla="*/ 595573 h 597876"/>
                <a:gd name="connsiteX124" fmla="*/ 248288 w 504596"/>
                <a:gd name="connsiteY124" fmla="*/ 595573 h 597876"/>
                <a:gd name="connsiteX125" fmla="*/ 248288 w 504596"/>
                <a:gd name="connsiteY125" fmla="*/ 589879 h 597876"/>
                <a:gd name="connsiteX126" fmla="*/ 243439 w 504596"/>
                <a:gd name="connsiteY126" fmla="*/ 589879 h 597876"/>
                <a:gd name="connsiteX127" fmla="*/ 243439 w 504596"/>
                <a:gd name="connsiteY127" fmla="*/ 584185 h 597876"/>
                <a:gd name="connsiteX128" fmla="*/ 238590 w 504596"/>
                <a:gd name="connsiteY128" fmla="*/ 584185 h 597876"/>
                <a:gd name="connsiteX129" fmla="*/ 238590 w 504596"/>
                <a:gd name="connsiteY129" fmla="*/ 578491 h 597876"/>
                <a:gd name="connsiteX130" fmla="*/ 233741 w 504596"/>
                <a:gd name="connsiteY130" fmla="*/ 578491 h 597876"/>
                <a:gd name="connsiteX131" fmla="*/ 233741 w 504596"/>
                <a:gd name="connsiteY131" fmla="*/ 572797 h 597876"/>
                <a:gd name="connsiteX132" fmla="*/ 228892 w 504596"/>
                <a:gd name="connsiteY132" fmla="*/ 572797 h 597876"/>
                <a:gd name="connsiteX133" fmla="*/ 228892 w 504596"/>
                <a:gd name="connsiteY133" fmla="*/ 567103 h 597876"/>
                <a:gd name="connsiteX134" fmla="*/ 224044 w 504596"/>
                <a:gd name="connsiteY134" fmla="*/ 567103 h 597876"/>
                <a:gd name="connsiteX135" fmla="*/ 224044 w 504596"/>
                <a:gd name="connsiteY135" fmla="*/ 561409 h 597876"/>
                <a:gd name="connsiteX136" fmla="*/ 219195 w 504596"/>
                <a:gd name="connsiteY136" fmla="*/ 561409 h 597876"/>
                <a:gd name="connsiteX137" fmla="*/ 219195 w 504596"/>
                <a:gd name="connsiteY137" fmla="*/ 555715 h 597876"/>
                <a:gd name="connsiteX138" fmla="*/ 214346 w 504596"/>
                <a:gd name="connsiteY138" fmla="*/ 555715 h 597876"/>
                <a:gd name="connsiteX139" fmla="*/ 214346 w 504596"/>
                <a:gd name="connsiteY139" fmla="*/ 550021 h 597876"/>
                <a:gd name="connsiteX140" fmla="*/ 209497 w 504596"/>
                <a:gd name="connsiteY140" fmla="*/ 550021 h 597876"/>
                <a:gd name="connsiteX141" fmla="*/ 209497 w 504596"/>
                <a:gd name="connsiteY141" fmla="*/ 544326 h 597876"/>
                <a:gd name="connsiteX142" fmla="*/ 204648 w 504596"/>
                <a:gd name="connsiteY142" fmla="*/ 544326 h 597876"/>
                <a:gd name="connsiteX143" fmla="*/ 204648 w 504596"/>
                <a:gd name="connsiteY143" fmla="*/ 538632 h 597876"/>
                <a:gd name="connsiteX144" fmla="*/ 199799 w 504596"/>
                <a:gd name="connsiteY144" fmla="*/ 538632 h 597876"/>
                <a:gd name="connsiteX145" fmla="*/ 199799 w 504596"/>
                <a:gd name="connsiteY145" fmla="*/ 532939 h 597876"/>
                <a:gd name="connsiteX146" fmla="*/ 194951 w 504596"/>
                <a:gd name="connsiteY146" fmla="*/ 532939 h 597876"/>
                <a:gd name="connsiteX147" fmla="*/ 194951 w 504596"/>
                <a:gd name="connsiteY147" fmla="*/ 527245 h 597876"/>
                <a:gd name="connsiteX148" fmla="*/ 190102 w 504596"/>
                <a:gd name="connsiteY148" fmla="*/ 527245 h 597876"/>
                <a:gd name="connsiteX149" fmla="*/ 190102 w 504596"/>
                <a:gd name="connsiteY149" fmla="*/ 521550 h 597876"/>
                <a:gd name="connsiteX150" fmla="*/ 185253 w 504596"/>
                <a:gd name="connsiteY150" fmla="*/ 521550 h 597876"/>
                <a:gd name="connsiteX151" fmla="*/ 185253 w 504596"/>
                <a:gd name="connsiteY151" fmla="*/ 515856 h 597876"/>
                <a:gd name="connsiteX152" fmla="*/ 180404 w 504596"/>
                <a:gd name="connsiteY152" fmla="*/ 515856 h 597876"/>
                <a:gd name="connsiteX153" fmla="*/ 180404 w 504596"/>
                <a:gd name="connsiteY153" fmla="*/ 510163 h 597876"/>
                <a:gd name="connsiteX154" fmla="*/ 175555 w 504596"/>
                <a:gd name="connsiteY154" fmla="*/ 510163 h 597876"/>
                <a:gd name="connsiteX155" fmla="*/ 175555 w 504596"/>
                <a:gd name="connsiteY155" fmla="*/ 504468 h 597876"/>
                <a:gd name="connsiteX156" fmla="*/ 170706 w 504596"/>
                <a:gd name="connsiteY156" fmla="*/ 504468 h 597876"/>
                <a:gd name="connsiteX157" fmla="*/ 170706 w 504596"/>
                <a:gd name="connsiteY157" fmla="*/ 498774 h 597876"/>
                <a:gd name="connsiteX158" fmla="*/ 165858 w 504596"/>
                <a:gd name="connsiteY158" fmla="*/ 498774 h 597876"/>
                <a:gd name="connsiteX159" fmla="*/ 165858 w 504596"/>
                <a:gd name="connsiteY159" fmla="*/ 493080 h 597876"/>
                <a:gd name="connsiteX160" fmla="*/ 161009 w 504596"/>
                <a:gd name="connsiteY160" fmla="*/ 493080 h 597876"/>
                <a:gd name="connsiteX161" fmla="*/ 161009 w 504596"/>
                <a:gd name="connsiteY161" fmla="*/ 487386 h 597876"/>
                <a:gd name="connsiteX162" fmla="*/ 156160 w 504596"/>
                <a:gd name="connsiteY162" fmla="*/ 487386 h 597876"/>
                <a:gd name="connsiteX163" fmla="*/ 156160 w 504596"/>
                <a:gd name="connsiteY163" fmla="*/ 481692 h 597876"/>
                <a:gd name="connsiteX164" fmla="*/ 151311 w 504596"/>
                <a:gd name="connsiteY164" fmla="*/ 481692 h 597876"/>
                <a:gd name="connsiteX165" fmla="*/ 151311 w 504596"/>
                <a:gd name="connsiteY165" fmla="*/ 475998 h 597876"/>
                <a:gd name="connsiteX166" fmla="*/ 146462 w 504596"/>
                <a:gd name="connsiteY166" fmla="*/ 475998 h 597876"/>
                <a:gd name="connsiteX167" fmla="*/ 146462 w 504596"/>
                <a:gd name="connsiteY167" fmla="*/ 470304 h 597876"/>
                <a:gd name="connsiteX168" fmla="*/ 141613 w 504596"/>
                <a:gd name="connsiteY168" fmla="*/ 470304 h 597876"/>
                <a:gd name="connsiteX169" fmla="*/ 141613 w 504596"/>
                <a:gd name="connsiteY169" fmla="*/ 464610 h 597876"/>
                <a:gd name="connsiteX170" fmla="*/ 136765 w 504596"/>
                <a:gd name="connsiteY170" fmla="*/ 464610 h 597876"/>
                <a:gd name="connsiteX171" fmla="*/ 136765 w 504596"/>
                <a:gd name="connsiteY171" fmla="*/ 458915 h 597876"/>
                <a:gd name="connsiteX172" fmla="*/ 131916 w 504596"/>
                <a:gd name="connsiteY172" fmla="*/ 458915 h 597876"/>
                <a:gd name="connsiteX173" fmla="*/ 131916 w 504596"/>
                <a:gd name="connsiteY173" fmla="*/ 453222 h 597876"/>
                <a:gd name="connsiteX174" fmla="*/ 127067 w 504596"/>
                <a:gd name="connsiteY174" fmla="*/ 453222 h 597876"/>
                <a:gd name="connsiteX175" fmla="*/ 127067 w 504596"/>
                <a:gd name="connsiteY175" fmla="*/ 447528 h 597876"/>
                <a:gd name="connsiteX176" fmla="*/ 122218 w 504596"/>
                <a:gd name="connsiteY176" fmla="*/ 447528 h 597876"/>
                <a:gd name="connsiteX177" fmla="*/ 122218 w 504596"/>
                <a:gd name="connsiteY177" fmla="*/ 441833 h 597876"/>
                <a:gd name="connsiteX178" fmla="*/ 117369 w 504596"/>
                <a:gd name="connsiteY178" fmla="*/ 441833 h 597876"/>
                <a:gd name="connsiteX179" fmla="*/ 117369 w 504596"/>
                <a:gd name="connsiteY179" fmla="*/ 436139 h 597876"/>
                <a:gd name="connsiteX180" fmla="*/ 112520 w 504596"/>
                <a:gd name="connsiteY180" fmla="*/ 436139 h 597876"/>
                <a:gd name="connsiteX181" fmla="*/ 112520 w 504596"/>
                <a:gd name="connsiteY181" fmla="*/ 430446 h 597876"/>
                <a:gd name="connsiteX182" fmla="*/ 107672 w 504596"/>
                <a:gd name="connsiteY182" fmla="*/ 430446 h 597876"/>
                <a:gd name="connsiteX183" fmla="*/ 107672 w 504596"/>
                <a:gd name="connsiteY183" fmla="*/ 424752 h 597876"/>
                <a:gd name="connsiteX184" fmla="*/ 102823 w 504596"/>
                <a:gd name="connsiteY184" fmla="*/ 424752 h 597876"/>
                <a:gd name="connsiteX185" fmla="*/ 102823 w 504596"/>
                <a:gd name="connsiteY185" fmla="*/ 243008 h 597876"/>
                <a:gd name="connsiteX186" fmla="*/ 101825 w 504596"/>
                <a:gd name="connsiteY186" fmla="*/ 243204 h 597876"/>
                <a:gd name="connsiteX187" fmla="*/ 101825 w 504596"/>
                <a:gd name="connsiteY187" fmla="*/ 236558 h 597876"/>
                <a:gd name="connsiteX188" fmla="*/ 96976 w 504596"/>
                <a:gd name="connsiteY188" fmla="*/ 237510 h 597876"/>
                <a:gd name="connsiteX189" fmla="*/ 96976 w 504596"/>
                <a:gd name="connsiteY189" fmla="*/ 230865 h 597876"/>
                <a:gd name="connsiteX190" fmla="*/ 92128 w 504596"/>
                <a:gd name="connsiteY190" fmla="*/ 231817 h 597876"/>
                <a:gd name="connsiteX191" fmla="*/ 92128 w 504596"/>
                <a:gd name="connsiteY191" fmla="*/ 225171 h 597876"/>
                <a:gd name="connsiteX192" fmla="*/ 87279 w 504596"/>
                <a:gd name="connsiteY192" fmla="*/ 226123 h 597876"/>
                <a:gd name="connsiteX193" fmla="*/ 87279 w 504596"/>
                <a:gd name="connsiteY193" fmla="*/ 219476 h 597876"/>
                <a:gd name="connsiteX194" fmla="*/ 82430 w 504596"/>
                <a:gd name="connsiteY194" fmla="*/ 220428 h 597876"/>
                <a:gd name="connsiteX195" fmla="*/ 82430 w 504596"/>
                <a:gd name="connsiteY195" fmla="*/ 213782 h 597876"/>
                <a:gd name="connsiteX196" fmla="*/ 77581 w 504596"/>
                <a:gd name="connsiteY196" fmla="*/ 214734 h 597876"/>
                <a:gd name="connsiteX197" fmla="*/ 77581 w 504596"/>
                <a:gd name="connsiteY197" fmla="*/ 208089 h 597876"/>
                <a:gd name="connsiteX198" fmla="*/ 72732 w 504596"/>
                <a:gd name="connsiteY198" fmla="*/ 209041 h 597876"/>
                <a:gd name="connsiteX199" fmla="*/ 72732 w 504596"/>
                <a:gd name="connsiteY199" fmla="*/ 202394 h 597876"/>
                <a:gd name="connsiteX200" fmla="*/ 67883 w 504596"/>
                <a:gd name="connsiteY200" fmla="*/ 203346 h 597876"/>
                <a:gd name="connsiteX201" fmla="*/ 67883 w 504596"/>
                <a:gd name="connsiteY201" fmla="*/ 196700 h 597876"/>
                <a:gd name="connsiteX202" fmla="*/ 63035 w 504596"/>
                <a:gd name="connsiteY202" fmla="*/ 197652 h 597876"/>
                <a:gd name="connsiteX203" fmla="*/ 63035 w 504596"/>
                <a:gd name="connsiteY203" fmla="*/ 191006 h 597876"/>
                <a:gd name="connsiteX204" fmla="*/ 58186 w 504596"/>
                <a:gd name="connsiteY204" fmla="*/ 191958 h 597876"/>
                <a:gd name="connsiteX205" fmla="*/ 58186 w 504596"/>
                <a:gd name="connsiteY205" fmla="*/ 185312 h 597876"/>
                <a:gd name="connsiteX206" fmla="*/ 53337 w 504596"/>
                <a:gd name="connsiteY206" fmla="*/ 186264 h 597876"/>
                <a:gd name="connsiteX207" fmla="*/ 53337 w 504596"/>
                <a:gd name="connsiteY207" fmla="*/ 179618 h 597876"/>
                <a:gd name="connsiteX208" fmla="*/ 48488 w 504596"/>
                <a:gd name="connsiteY208" fmla="*/ 180570 h 597876"/>
                <a:gd name="connsiteX209" fmla="*/ 48488 w 504596"/>
                <a:gd name="connsiteY209" fmla="*/ 173924 h 597876"/>
                <a:gd name="connsiteX210" fmla="*/ 43639 w 504596"/>
                <a:gd name="connsiteY210" fmla="*/ 174876 h 597876"/>
                <a:gd name="connsiteX211" fmla="*/ 43639 w 504596"/>
                <a:gd name="connsiteY211" fmla="*/ 168230 h 597876"/>
                <a:gd name="connsiteX212" fmla="*/ 38790 w 504596"/>
                <a:gd name="connsiteY212" fmla="*/ 169182 h 597876"/>
                <a:gd name="connsiteX213" fmla="*/ 38790 w 504596"/>
                <a:gd name="connsiteY213" fmla="*/ 162536 h 597876"/>
                <a:gd name="connsiteX214" fmla="*/ 33942 w 504596"/>
                <a:gd name="connsiteY214" fmla="*/ 163488 h 597876"/>
                <a:gd name="connsiteX215" fmla="*/ 33942 w 504596"/>
                <a:gd name="connsiteY215" fmla="*/ 156841 h 597876"/>
                <a:gd name="connsiteX216" fmla="*/ 29093 w 504596"/>
                <a:gd name="connsiteY216" fmla="*/ 157793 h 597876"/>
                <a:gd name="connsiteX217" fmla="*/ 29093 w 504596"/>
                <a:gd name="connsiteY217" fmla="*/ 151148 h 597876"/>
                <a:gd name="connsiteX218" fmla="*/ 24244 w 504596"/>
                <a:gd name="connsiteY218" fmla="*/ 152100 h 597876"/>
                <a:gd name="connsiteX219" fmla="*/ 24244 w 504596"/>
                <a:gd name="connsiteY219" fmla="*/ 145454 h 597876"/>
                <a:gd name="connsiteX220" fmla="*/ 19395 w 504596"/>
                <a:gd name="connsiteY220" fmla="*/ 146406 h 597876"/>
                <a:gd name="connsiteX221" fmla="*/ 19395 w 504596"/>
                <a:gd name="connsiteY221" fmla="*/ 139759 h 597876"/>
                <a:gd name="connsiteX222" fmla="*/ 14546 w 504596"/>
                <a:gd name="connsiteY222" fmla="*/ 140711 h 597876"/>
                <a:gd name="connsiteX223" fmla="*/ 14546 w 504596"/>
                <a:gd name="connsiteY223" fmla="*/ 134065 h 597876"/>
                <a:gd name="connsiteX224" fmla="*/ 9697 w 504596"/>
                <a:gd name="connsiteY224" fmla="*/ 135017 h 597876"/>
                <a:gd name="connsiteX225" fmla="*/ 9697 w 504596"/>
                <a:gd name="connsiteY225" fmla="*/ 128372 h 597876"/>
                <a:gd name="connsiteX226" fmla="*/ 4849 w 504596"/>
                <a:gd name="connsiteY226" fmla="*/ 129324 h 597876"/>
                <a:gd name="connsiteX227" fmla="*/ 4849 w 504596"/>
                <a:gd name="connsiteY227" fmla="*/ 122677 h 597876"/>
                <a:gd name="connsiteX228" fmla="*/ 0 w 504596"/>
                <a:gd name="connsiteY228" fmla="*/ 123630 h 597876"/>
                <a:gd name="connsiteX229" fmla="*/ 0 w 504596"/>
                <a:gd name="connsiteY229" fmla="*/ 25705 h 59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04596" h="597876">
                  <a:moveTo>
                    <a:pt x="129751" y="0"/>
                  </a:moveTo>
                  <a:lnTo>
                    <a:pt x="219721" y="0"/>
                  </a:lnTo>
                  <a:lnTo>
                    <a:pt x="219721" y="5694"/>
                  </a:lnTo>
                  <a:lnTo>
                    <a:pt x="224570" y="5694"/>
                  </a:lnTo>
                  <a:lnTo>
                    <a:pt x="224570" y="11387"/>
                  </a:lnTo>
                  <a:lnTo>
                    <a:pt x="229418" y="11387"/>
                  </a:lnTo>
                  <a:lnTo>
                    <a:pt x="229418" y="17081"/>
                  </a:lnTo>
                  <a:lnTo>
                    <a:pt x="234267" y="17081"/>
                  </a:lnTo>
                  <a:lnTo>
                    <a:pt x="234267" y="22776"/>
                  </a:lnTo>
                  <a:lnTo>
                    <a:pt x="239116" y="22776"/>
                  </a:lnTo>
                  <a:lnTo>
                    <a:pt x="239116" y="28470"/>
                  </a:lnTo>
                  <a:lnTo>
                    <a:pt x="243965" y="28470"/>
                  </a:lnTo>
                  <a:lnTo>
                    <a:pt x="243965" y="34163"/>
                  </a:lnTo>
                  <a:lnTo>
                    <a:pt x="248814" y="34163"/>
                  </a:lnTo>
                  <a:lnTo>
                    <a:pt x="248814" y="39858"/>
                  </a:lnTo>
                  <a:lnTo>
                    <a:pt x="253663" y="39858"/>
                  </a:lnTo>
                  <a:lnTo>
                    <a:pt x="253663" y="45552"/>
                  </a:lnTo>
                  <a:lnTo>
                    <a:pt x="258511" y="45552"/>
                  </a:lnTo>
                  <a:lnTo>
                    <a:pt x="258511" y="51246"/>
                  </a:lnTo>
                  <a:lnTo>
                    <a:pt x="263360" y="51246"/>
                  </a:lnTo>
                  <a:lnTo>
                    <a:pt x="263360" y="56940"/>
                  </a:lnTo>
                  <a:lnTo>
                    <a:pt x="268209" y="56940"/>
                  </a:lnTo>
                  <a:lnTo>
                    <a:pt x="268209" y="62634"/>
                  </a:lnTo>
                  <a:lnTo>
                    <a:pt x="273058" y="62634"/>
                  </a:lnTo>
                  <a:lnTo>
                    <a:pt x="273058" y="68328"/>
                  </a:lnTo>
                  <a:lnTo>
                    <a:pt x="277907" y="68328"/>
                  </a:lnTo>
                  <a:lnTo>
                    <a:pt x="277907" y="74022"/>
                  </a:lnTo>
                  <a:lnTo>
                    <a:pt x="282756" y="74022"/>
                  </a:lnTo>
                  <a:lnTo>
                    <a:pt x="282756" y="79716"/>
                  </a:lnTo>
                  <a:lnTo>
                    <a:pt x="287604" y="79716"/>
                  </a:lnTo>
                  <a:lnTo>
                    <a:pt x="287604" y="85411"/>
                  </a:lnTo>
                  <a:lnTo>
                    <a:pt x="292453" y="85411"/>
                  </a:lnTo>
                  <a:lnTo>
                    <a:pt x="292453" y="91104"/>
                  </a:lnTo>
                  <a:lnTo>
                    <a:pt x="297302" y="91104"/>
                  </a:lnTo>
                  <a:lnTo>
                    <a:pt x="297302" y="96798"/>
                  </a:lnTo>
                  <a:lnTo>
                    <a:pt x="302151" y="96798"/>
                  </a:lnTo>
                  <a:lnTo>
                    <a:pt x="302151" y="102493"/>
                  </a:lnTo>
                  <a:lnTo>
                    <a:pt x="307000" y="102493"/>
                  </a:lnTo>
                  <a:lnTo>
                    <a:pt x="307000" y="108187"/>
                  </a:lnTo>
                  <a:lnTo>
                    <a:pt x="311849" y="108187"/>
                  </a:lnTo>
                  <a:lnTo>
                    <a:pt x="311849" y="113880"/>
                  </a:lnTo>
                  <a:lnTo>
                    <a:pt x="316697" y="113880"/>
                  </a:lnTo>
                  <a:lnTo>
                    <a:pt x="316697" y="119574"/>
                  </a:lnTo>
                  <a:lnTo>
                    <a:pt x="321546" y="119574"/>
                  </a:lnTo>
                  <a:lnTo>
                    <a:pt x="321546" y="125269"/>
                  </a:lnTo>
                  <a:lnTo>
                    <a:pt x="326395" y="125269"/>
                  </a:lnTo>
                  <a:lnTo>
                    <a:pt x="326395" y="130963"/>
                  </a:lnTo>
                  <a:lnTo>
                    <a:pt x="331244" y="130963"/>
                  </a:lnTo>
                  <a:lnTo>
                    <a:pt x="331244" y="136657"/>
                  </a:lnTo>
                  <a:lnTo>
                    <a:pt x="336093" y="136657"/>
                  </a:lnTo>
                  <a:lnTo>
                    <a:pt x="336093" y="142351"/>
                  </a:lnTo>
                  <a:lnTo>
                    <a:pt x="340942" y="142351"/>
                  </a:lnTo>
                  <a:lnTo>
                    <a:pt x="340942" y="148045"/>
                  </a:lnTo>
                  <a:lnTo>
                    <a:pt x="345790" y="148045"/>
                  </a:lnTo>
                  <a:lnTo>
                    <a:pt x="345790" y="153739"/>
                  </a:lnTo>
                  <a:lnTo>
                    <a:pt x="350639" y="153739"/>
                  </a:lnTo>
                  <a:lnTo>
                    <a:pt x="350639" y="159433"/>
                  </a:lnTo>
                  <a:lnTo>
                    <a:pt x="355488" y="159433"/>
                  </a:lnTo>
                  <a:lnTo>
                    <a:pt x="355488" y="165127"/>
                  </a:lnTo>
                  <a:lnTo>
                    <a:pt x="360337" y="165127"/>
                  </a:lnTo>
                  <a:lnTo>
                    <a:pt x="360337" y="170821"/>
                  </a:lnTo>
                  <a:lnTo>
                    <a:pt x="365186" y="170821"/>
                  </a:lnTo>
                  <a:lnTo>
                    <a:pt x="365186" y="176515"/>
                  </a:lnTo>
                  <a:lnTo>
                    <a:pt x="370035" y="176515"/>
                  </a:lnTo>
                  <a:lnTo>
                    <a:pt x="370035" y="182209"/>
                  </a:lnTo>
                  <a:lnTo>
                    <a:pt x="374883" y="182209"/>
                  </a:lnTo>
                  <a:lnTo>
                    <a:pt x="374883" y="187904"/>
                  </a:lnTo>
                  <a:lnTo>
                    <a:pt x="379732" y="187904"/>
                  </a:lnTo>
                  <a:lnTo>
                    <a:pt x="379732" y="193597"/>
                  </a:lnTo>
                  <a:lnTo>
                    <a:pt x="384581" y="193597"/>
                  </a:lnTo>
                  <a:lnTo>
                    <a:pt x="384581" y="199291"/>
                  </a:lnTo>
                  <a:lnTo>
                    <a:pt x="389430" y="199291"/>
                  </a:lnTo>
                  <a:lnTo>
                    <a:pt x="389430" y="204986"/>
                  </a:lnTo>
                  <a:lnTo>
                    <a:pt x="394279" y="204986"/>
                  </a:lnTo>
                  <a:lnTo>
                    <a:pt x="394279" y="210680"/>
                  </a:lnTo>
                  <a:lnTo>
                    <a:pt x="399128" y="210680"/>
                  </a:lnTo>
                  <a:lnTo>
                    <a:pt x="399128" y="216374"/>
                  </a:lnTo>
                  <a:lnTo>
                    <a:pt x="403976" y="216374"/>
                  </a:lnTo>
                  <a:lnTo>
                    <a:pt x="403976" y="222067"/>
                  </a:lnTo>
                  <a:lnTo>
                    <a:pt x="408825" y="222067"/>
                  </a:lnTo>
                  <a:lnTo>
                    <a:pt x="408825" y="227762"/>
                  </a:lnTo>
                  <a:lnTo>
                    <a:pt x="413674" y="227762"/>
                  </a:lnTo>
                  <a:lnTo>
                    <a:pt x="413674" y="233456"/>
                  </a:lnTo>
                  <a:lnTo>
                    <a:pt x="418523" y="233456"/>
                  </a:lnTo>
                  <a:lnTo>
                    <a:pt x="418523" y="239150"/>
                  </a:lnTo>
                  <a:lnTo>
                    <a:pt x="423372" y="239150"/>
                  </a:lnTo>
                  <a:lnTo>
                    <a:pt x="423372" y="244844"/>
                  </a:lnTo>
                  <a:lnTo>
                    <a:pt x="428221" y="244844"/>
                  </a:lnTo>
                  <a:lnTo>
                    <a:pt x="428221" y="250538"/>
                  </a:lnTo>
                  <a:lnTo>
                    <a:pt x="433069" y="250538"/>
                  </a:lnTo>
                  <a:lnTo>
                    <a:pt x="433069" y="256232"/>
                  </a:lnTo>
                  <a:lnTo>
                    <a:pt x="437918" y="256232"/>
                  </a:lnTo>
                  <a:lnTo>
                    <a:pt x="437918" y="261926"/>
                  </a:lnTo>
                  <a:lnTo>
                    <a:pt x="442767" y="261926"/>
                  </a:lnTo>
                  <a:lnTo>
                    <a:pt x="442767" y="267620"/>
                  </a:lnTo>
                  <a:lnTo>
                    <a:pt x="447616" y="267620"/>
                  </a:lnTo>
                  <a:lnTo>
                    <a:pt x="447616" y="273314"/>
                  </a:lnTo>
                  <a:lnTo>
                    <a:pt x="452465" y="273314"/>
                  </a:lnTo>
                  <a:lnTo>
                    <a:pt x="452465" y="279008"/>
                  </a:lnTo>
                  <a:lnTo>
                    <a:pt x="457314" y="279008"/>
                  </a:lnTo>
                  <a:lnTo>
                    <a:pt x="457314" y="284702"/>
                  </a:lnTo>
                  <a:lnTo>
                    <a:pt x="462162" y="284702"/>
                  </a:lnTo>
                  <a:lnTo>
                    <a:pt x="462162" y="290397"/>
                  </a:lnTo>
                  <a:lnTo>
                    <a:pt x="467011" y="290397"/>
                  </a:lnTo>
                  <a:lnTo>
                    <a:pt x="467011" y="296090"/>
                  </a:lnTo>
                  <a:lnTo>
                    <a:pt x="471860" y="296090"/>
                  </a:lnTo>
                  <a:lnTo>
                    <a:pt x="471860" y="301784"/>
                  </a:lnTo>
                  <a:lnTo>
                    <a:pt x="476709" y="301784"/>
                  </a:lnTo>
                  <a:lnTo>
                    <a:pt x="476709" y="307478"/>
                  </a:lnTo>
                  <a:lnTo>
                    <a:pt x="481558" y="307478"/>
                  </a:lnTo>
                  <a:lnTo>
                    <a:pt x="481558" y="313173"/>
                  </a:lnTo>
                  <a:lnTo>
                    <a:pt x="486407" y="313173"/>
                  </a:lnTo>
                  <a:lnTo>
                    <a:pt x="486407" y="318867"/>
                  </a:lnTo>
                  <a:lnTo>
                    <a:pt x="491255" y="318867"/>
                  </a:lnTo>
                  <a:lnTo>
                    <a:pt x="491255" y="324560"/>
                  </a:lnTo>
                  <a:lnTo>
                    <a:pt x="496104" y="324560"/>
                  </a:lnTo>
                  <a:lnTo>
                    <a:pt x="496104" y="330255"/>
                  </a:lnTo>
                  <a:lnTo>
                    <a:pt x="500953" y="330255"/>
                  </a:lnTo>
                  <a:lnTo>
                    <a:pt x="500953" y="335949"/>
                  </a:lnTo>
                  <a:lnTo>
                    <a:pt x="504596" y="335949"/>
                  </a:lnTo>
                  <a:lnTo>
                    <a:pt x="491715" y="377443"/>
                  </a:lnTo>
                  <a:cubicBezTo>
                    <a:pt x="451348" y="472882"/>
                    <a:pt x="374890" y="549340"/>
                    <a:pt x="279451" y="589707"/>
                  </a:cubicBezTo>
                  <a:lnTo>
                    <a:pt x="253137" y="597876"/>
                  </a:lnTo>
                  <a:lnTo>
                    <a:pt x="253137" y="595573"/>
                  </a:lnTo>
                  <a:lnTo>
                    <a:pt x="248288" y="595573"/>
                  </a:lnTo>
                  <a:lnTo>
                    <a:pt x="248288" y="589879"/>
                  </a:lnTo>
                  <a:lnTo>
                    <a:pt x="243439" y="589879"/>
                  </a:lnTo>
                  <a:lnTo>
                    <a:pt x="243439" y="584185"/>
                  </a:lnTo>
                  <a:lnTo>
                    <a:pt x="238590" y="584185"/>
                  </a:lnTo>
                  <a:lnTo>
                    <a:pt x="238590" y="578491"/>
                  </a:lnTo>
                  <a:lnTo>
                    <a:pt x="233741" y="578491"/>
                  </a:lnTo>
                  <a:lnTo>
                    <a:pt x="233741" y="572797"/>
                  </a:lnTo>
                  <a:lnTo>
                    <a:pt x="228892" y="572797"/>
                  </a:lnTo>
                  <a:lnTo>
                    <a:pt x="228892" y="567103"/>
                  </a:lnTo>
                  <a:lnTo>
                    <a:pt x="224044" y="567103"/>
                  </a:lnTo>
                  <a:lnTo>
                    <a:pt x="224044" y="561409"/>
                  </a:lnTo>
                  <a:lnTo>
                    <a:pt x="219195" y="561409"/>
                  </a:lnTo>
                  <a:lnTo>
                    <a:pt x="219195" y="555715"/>
                  </a:lnTo>
                  <a:lnTo>
                    <a:pt x="214346" y="555715"/>
                  </a:lnTo>
                  <a:lnTo>
                    <a:pt x="214346" y="550021"/>
                  </a:lnTo>
                  <a:lnTo>
                    <a:pt x="209497" y="550021"/>
                  </a:lnTo>
                  <a:lnTo>
                    <a:pt x="209497" y="544326"/>
                  </a:lnTo>
                  <a:lnTo>
                    <a:pt x="204648" y="544326"/>
                  </a:lnTo>
                  <a:lnTo>
                    <a:pt x="204648" y="538632"/>
                  </a:lnTo>
                  <a:lnTo>
                    <a:pt x="199799" y="538632"/>
                  </a:lnTo>
                  <a:lnTo>
                    <a:pt x="199799" y="532939"/>
                  </a:lnTo>
                  <a:lnTo>
                    <a:pt x="194951" y="532939"/>
                  </a:lnTo>
                  <a:lnTo>
                    <a:pt x="194951" y="527245"/>
                  </a:lnTo>
                  <a:lnTo>
                    <a:pt x="190102" y="527245"/>
                  </a:lnTo>
                  <a:lnTo>
                    <a:pt x="190102" y="521550"/>
                  </a:lnTo>
                  <a:lnTo>
                    <a:pt x="185253" y="521550"/>
                  </a:lnTo>
                  <a:lnTo>
                    <a:pt x="185253" y="515856"/>
                  </a:lnTo>
                  <a:lnTo>
                    <a:pt x="180404" y="515856"/>
                  </a:lnTo>
                  <a:lnTo>
                    <a:pt x="180404" y="510163"/>
                  </a:lnTo>
                  <a:lnTo>
                    <a:pt x="175555" y="510163"/>
                  </a:lnTo>
                  <a:lnTo>
                    <a:pt x="175555" y="504468"/>
                  </a:lnTo>
                  <a:lnTo>
                    <a:pt x="170706" y="504468"/>
                  </a:lnTo>
                  <a:lnTo>
                    <a:pt x="170706" y="498774"/>
                  </a:lnTo>
                  <a:lnTo>
                    <a:pt x="165858" y="498774"/>
                  </a:lnTo>
                  <a:lnTo>
                    <a:pt x="165858" y="493080"/>
                  </a:lnTo>
                  <a:lnTo>
                    <a:pt x="161009" y="493080"/>
                  </a:lnTo>
                  <a:lnTo>
                    <a:pt x="161009" y="487386"/>
                  </a:lnTo>
                  <a:lnTo>
                    <a:pt x="156160" y="487386"/>
                  </a:lnTo>
                  <a:lnTo>
                    <a:pt x="156160" y="481692"/>
                  </a:lnTo>
                  <a:lnTo>
                    <a:pt x="151311" y="481692"/>
                  </a:lnTo>
                  <a:lnTo>
                    <a:pt x="151311" y="475998"/>
                  </a:lnTo>
                  <a:lnTo>
                    <a:pt x="146462" y="475998"/>
                  </a:lnTo>
                  <a:lnTo>
                    <a:pt x="146462" y="470304"/>
                  </a:lnTo>
                  <a:lnTo>
                    <a:pt x="141613" y="470304"/>
                  </a:lnTo>
                  <a:lnTo>
                    <a:pt x="141613" y="464610"/>
                  </a:lnTo>
                  <a:lnTo>
                    <a:pt x="136765" y="464610"/>
                  </a:lnTo>
                  <a:lnTo>
                    <a:pt x="136765" y="458915"/>
                  </a:lnTo>
                  <a:lnTo>
                    <a:pt x="131916" y="458915"/>
                  </a:lnTo>
                  <a:lnTo>
                    <a:pt x="131916" y="453222"/>
                  </a:lnTo>
                  <a:lnTo>
                    <a:pt x="127067" y="453222"/>
                  </a:lnTo>
                  <a:lnTo>
                    <a:pt x="127067" y="447528"/>
                  </a:lnTo>
                  <a:lnTo>
                    <a:pt x="122218" y="447528"/>
                  </a:lnTo>
                  <a:lnTo>
                    <a:pt x="122218" y="441833"/>
                  </a:lnTo>
                  <a:lnTo>
                    <a:pt x="117369" y="441833"/>
                  </a:lnTo>
                  <a:lnTo>
                    <a:pt x="117369" y="436139"/>
                  </a:lnTo>
                  <a:lnTo>
                    <a:pt x="112520" y="436139"/>
                  </a:lnTo>
                  <a:lnTo>
                    <a:pt x="112520" y="430446"/>
                  </a:lnTo>
                  <a:lnTo>
                    <a:pt x="107672" y="430446"/>
                  </a:lnTo>
                  <a:lnTo>
                    <a:pt x="107672" y="424752"/>
                  </a:lnTo>
                  <a:lnTo>
                    <a:pt x="102823" y="424752"/>
                  </a:lnTo>
                  <a:lnTo>
                    <a:pt x="102823" y="243008"/>
                  </a:lnTo>
                  <a:lnTo>
                    <a:pt x="101825" y="243204"/>
                  </a:lnTo>
                  <a:lnTo>
                    <a:pt x="101825" y="236558"/>
                  </a:lnTo>
                  <a:lnTo>
                    <a:pt x="96976" y="237510"/>
                  </a:lnTo>
                  <a:lnTo>
                    <a:pt x="96976" y="230865"/>
                  </a:lnTo>
                  <a:lnTo>
                    <a:pt x="92128" y="231817"/>
                  </a:lnTo>
                  <a:lnTo>
                    <a:pt x="92128" y="225171"/>
                  </a:lnTo>
                  <a:lnTo>
                    <a:pt x="87279" y="226123"/>
                  </a:lnTo>
                  <a:lnTo>
                    <a:pt x="87279" y="219476"/>
                  </a:lnTo>
                  <a:lnTo>
                    <a:pt x="82430" y="220428"/>
                  </a:lnTo>
                  <a:lnTo>
                    <a:pt x="82430" y="213782"/>
                  </a:lnTo>
                  <a:lnTo>
                    <a:pt x="77581" y="214734"/>
                  </a:lnTo>
                  <a:lnTo>
                    <a:pt x="77581" y="208089"/>
                  </a:lnTo>
                  <a:lnTo>
                    <a:pt x="72732" y="209041"/>
                  </a:lnTo>
                  <a:lnTo>
                    <a:pt x="72732" y="202394"/>
                  </a:lnTo>
                  <a:lnTo>
                    <a:pt x="67883" y="203346"/>
                  </a:lnTo>
                  <a:lnTo>
                    <a:pt x="67883" y="196700"/>
                  </a:lnTo>
                  <a:lnTo>
                    <a:pt x="63035" y="197652"/>
                  </a:lnTo>
                  <a:lnTo>
                    <a:pt x="63035" y="191006"/>
                  </a:lnTo>
                  <a:lnTo>
                    <a:pt x="58186" y="191958"/>
                  </a:lnTo>
                  <a:lnTo>
                    <a:pt x="58186" y="185312"/>
                  </a:lnTo>
                  <a:lnTo>
                    <a:pt x="53337" y="186264"/>
                  </a:lnTo>
                  <a:lnTo>
                    <a:pt x="53337" y="179618"/>
                  </a:lnTo>
                  <a:lnTo>
                    <a:pt x="48488" y="180570"/>
                  </a:lnTo>
                  <a:lnTo>
                    <a:pt x="48488" y="173924"/>
                  </a:lnTo>
                  <a:lnTo>
                    <a:pt x="43639" y="174876"/>
                  </a:lnTo>
                  <a:lnTo>
                    <a:pt x="43639" y="168230"/>
                  </a:lnTo>
                  <a:lnTo>
                    <a:pt x="38790" y="169182"/>
                  </a:lnTo>
                  <a:lnTo>
                    <a:pt x="38790" y="162536"/>
                  </a:lnTo>
                  <a:lnTo>
                    <a:pt x="33942" y="163488"/>
                  </a:lnTo>
                  <a:lnTo>
                    <a:pt x="33942" y="156841"/>
                  </a:lnTo>
                  <a:lnTo>
                    <a:pt x="29093" y="157793"/>
                  </a:lnTo>
                  <a:lnTo>
                    <a:pt x="29093" y="151148"/>
                  </a:lnTo>
                  <a:lnTo>
                    <a:pt x="24244" y="152100"/>
                  </a:lnTo>
                  <a:lnTo>
                    <a:pt x="24244" y="145454"/>
                  </a:lnTo>
                  <a:lnTo>
                    <a:pt x="19395" y="146406"/>
                  </a:lnTo>
                  <a:lnTo>
                    <a:pt x="19395" y="139759"/>
                  </a:lnTo>
                  <a:lnTo>
                    <a:pt x="14546" y="140711"/>
                  </a:lnTo>
                  <a:lnTo>
                    <a:pt x="14546" y="134065"/>
                  </a:lnTo>
                  <a:lnTo>
                    <a:pt x="9697" y="135017"/>
                  </a:lnTo>
                  <a:lnTo>
                    <a:pt x="9697" y="128372"/>
                  </a:lnTo>
                  <a:lnTo>
                    <a:pt x="4849" y="129324"/>
                  </a:lnTo>
                  <a:lnTo>
                    <a:pt x="4849" y="122677"/>
                  </a:lnTo>
                  <a:lnTo>
                    <a:pt x="0" y="123630"/>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文本框 40">
              <a:extLst>
                <a:ext uri="{FF2B5EF4-FFF2-40B4-BE49-F238E27FC236}">
                  <a16:creationId xmlns:a16="http://schemas.microsoft.com/office/drawing/2014/main" id="{42ED7CC8-7097-4BA3-A5C4-750EC9C0C55C}"/>
                </a:ext>
              </a:extLst>
            </p:cNvPr>
            <p:cNvSpPr txBox="1"/>
            <p:nvPr/>
          </p:nvSpPr>
          <p:spPr>
            <a:xfrm>
              <a:off x="2488556" y="9879909"/>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2" name="组合 41">
            <a:extLst>
              <a:ext uri="{FF2B5EF4-FFF2-40B4-BE49-F238E27FC236}">
                <a16:creationId xmlns:a16="http://schemas.microsoft.com/office/drawing/2014/main" id="{E74080D7-2577-44D5-BCBA-CEA1503D3E3E}"/>
              </a:ext>
            </a:extLst>
          </p:cNvPr>
          <p:cNvGrpSpPr>
            <a:grpSpLocks/>
          </p:cNvGrpSpPr>
          <p:nvPr/>
        </p:nvGrpSpPr>
        <p:grpSpPr>
          <a:xfrm>
            <a:off x="8315960" y="3770905"/>
            <a:ext cx="988660" cy="988664"/>
            <a:chOff x="3967722" y="9708926"/>
            <a:chExt cx="797729" cy="797730"/>
          </a:xfrm>
        </p:grpSpPr>
        <p:sp>
          <p:nvSpPr>
            <p:cNvPr id="43" name="椭圆 42">
              <a:extLst>
                <a:ext uri="{FF2B5EF4-FFF2-40B4-BE49-F238E27FC236}">
                  <a16:creationId xmlns:a16="http://schemas.microsoft.com/office/drawing/2014/main" id="{0228EF0F-264A-4362-9536-8DFC29B3C19C}"/>
                </a:ext>
              </a:extLst>
            </p:cNvPr>
            <p:cNvSpPr/>
            <p:nvPr/>
          </p:nvSpPr>
          <p:spPr>
            <a:xfrm>
              <a:off x="3967722" y="9708926"/>
              <a:ext cx="797729" cy="79773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文本框 43">
              <a:extLst>
                <a:ext uri="{FF2B5EF4-FFF2-40B4-BE49-F238E27FC236}">
                  <a16:creationId xmlns:a16="http://schemas.microsoft.com/office/drawing/2014/main" id="{5A29E4DB-D602-4468-A2EE-6FE3E7DE25F7}"/>
                </a:ext>
              </a:extLst>
            </p:cNvPr>
            <p:cNvSpPr txBox="1"/>
            <p:nvPr/>
          </p:nvSpPr>
          <p:spPr>
            <a:xfrm>
              <a:off x="4218815" y="9885604"/>
              <a:ext cx="527178" cy="619329"/>
            </a:xfrm>
            <a:custGeom>
              <a:avLst/>
              <a:gdLst>
                <a:gd name="connsiteX0" fmla="*/ 148112 w 527178"/>
                <a:gd name="connsiteY0" fmla="*/ 0 h 619329"/>
                <a:gd name="connsiteX1" fmla="*/ 264400 w 527178"/>
                <a:gd name="connsiteY1" fmla="*/ 30524 h 619329"/>
                <a:gd name="connsiteX2" fmla="*/ 268934 w 527178"/>
                <a:gd name="connsiteY2" fmla="*/ 36072 h 619329"/>
                <a:gd name="connsiteX3" fmla="*/ 269249 w 527178"/>
                <a:gd name="connsiteY3" fmla="*/ 36218 h 619329"/>
                <a:gd name="connsiteX4" fmla="*/ 273782 w 527178"/>
                <a:gd name="connsiteY4" fmla="*/ 41765 h 619329"/>
                <a:gd name="connsiteX5" fmla="*/ 274097 w 527178"/>
                <a:gd name="connsiteY5" fmla="*/ 41911 h 619329"/>
                <a:gd name="connsiteX6" fmla="*/ 278631 w 527178"/>
                <a:gd name="connsiteY6" fmla="*/ 47459 h 619329"/>
                <a:gd name="connsiteX7" fmla="*/ 278946 w 527178"/>
                <a:gd name="connsiteY7" fmla="*/ 47605 h 619329"/>
                <a:gd name="connsiteX8" fmla="*/ 283481 w 527178"/>
                <a:gd name="connsiteY8" fmla="*/ 53155 h 619329"/>
                <a:gd name="connsiteX9" fmla="*/ 283795 w 527178"/>
                <a:gd name="connsiteY9" fmla="*/ 53300 h 619329"/>
                <a:gd name="connsiteX10" fmla="*/ 288328 w 527178"/>
                <a:gd name="connsiteY10" fmla="*/ 58848 h 619329"/>
                <a:gd name="connsiteX11" fmla="*/ 288644 w 527178"/>
                <a:gd name="connsiteY11" fmla="*/ 58994 h 619329"/>
                <a:gd name="connsiteX12" fmla="*/ 293176 w 527178"/>
                <a:gd name="connsiteY12" fmla="*/ 64541 h 619329"/>
                <a:gd name="connsiteX13" fmla="*/ 293493 w 527178"/>
                <a:gd name="connsiteY13" fmla="*/ 64687 h 619329"/>
                <a:gd name="connsiteX14" fmla="*/ 298028 w 527178"/>
                <a:gd name="connsiteY14" fmla="*/ 70238 h 619329"/>
                <a:gd name="connsiteX15" fmla="*/ 298341 w 527178"/>
                <a:gd name="connsiteY15" fmla="*/ 70382 h 619329"/>
                <a:gd name="connsiteX16" fmla="*/ 302874 w 527178"/>
                <a:gd name="connsiteY16" fmla="*/ 75930 h 619329"/>
                <a:gd name="connsiteX17" fmla="*/ 303190 w 527178"/>
                <a:gd name="connsiteY17" fmla="*/ 76076 h 619329"/>
                <a:gd name="connsiteX18" fmla="*/ 307723 w 527178"/>
                <a:gd name="connsiteY18" fmla="*/ 81624 h 619329"/>
                <a:gd name="connsiteX19" fmla="*/ 308039 w 527178"/>
                <a:gd name="connsiteY19" fmla="*/ 81770 h 619329"/>
                <a:gd name="connsiteX20" fmla="*/ 312572 w 527178"/>
                <a:gd name="connsiteY20" fmla="*/ 87318 h 619329"/>
                <a:gd name="connsiteX21" fmla="*/ 312888 w 527178"/>
                <a:gd name="connsiteY21" fmla="*/ 87464 h 619329"/>
                <a:gd name="connsiteX22" fmla="*/ 317421 w 527178"/>
                <a:gd name="connsiteY22" fmla="*/ 93012 h 619329"/>
                <a:gd name="connsiteX23" fmla="*/ 317737 w 527178"/>
                <a:gd name="connsiteY23" fmla="*/ 93158 h 619329"/>
                <a:gd name="connsiteX24" fmla="*/ 322270 w 527178"/>
                <a:gd name="connsiteY24" fmla="*/ 98706 h 619329"/>
                <a:gd name="connsiteX25" fmla="*/ 322586 w 527178"/>
                <a:gd name="connsiteY25" fmla="*/ 98852 h 619329"/>
                <a:gd name="connsiteX26" fmla="*/ 327119 w 527178"/>
                <a:gd name="connsiteY26" fmla="*/ 104400 h 619329"/>
                <a:gd name="connsiteX27" fmla="*/ 327435 w 527178"/>
                <a:gd name="connsiteY27" fmla="*/ 104546 h 619329"/>
                <a:gd name="connsiteX28" fmla="*/ 331969 w 527178"/>
                <a:gd name="connsiteY28" fmla="*/ 110095 h 619329"/>
                <a:gd name="connsiteX29" fmla="*/ 332283 w 527178"/>
                <a:gd name="connsiteY29" fmla="*/ 110240 h 619329"/>
                <a:gd name="connsiteX30" fmla="*/ 336818 w 527178"/>
                <a:gd name="connsiteY30" fmla="*/ 115790 h 619329"/>
                <a:gd name="connsiteX31" fmla="*/ 337132 w 527178"/>
                <a:gd name="connsiteY31" fmla="*/ 115935 h 619329"/>
                <a:gd name="connsiteX32" fmla="*/ 341664 w 527178"/>
                <a:gd name="connsiteY32" fmla="*/ 121482 h 619329"/>
                <a:gd name="connsiteX33" fmla="*/ 341981 w 527178"/>
                <a:gd name="connsiteY33" fmla="*/ 121628 h 619329"/>
                <a:gd name="connsiteX34" fmla="*/ 346514 w 527178"/>
                <a:gd name="connsiteY34" fmla="*/ 127176 h 619329"/>
                <a:gd name="connsiteX35" fmla="*/ 346830 w 527178"/>
                <a:gd name="connsiteY35" fmla="*/ 127322 h 619329"/>
                <a:gd name="connsiteX36" fmla="*/ 351365 w 527178"/>
                <a:gd name="connsiteY36" fmla="*/ 132872 h 619329"/>
                <a:gd name="connsiteX37" fmla="*/ 351679 w 527178"/>
                <a:gd name="connsiteY37" fmla="*/ 133017 h 619329"/>
                <a:gd name="connsiteX38" fmla="*/ 356213 w 527178"/>
                <a:gd name="connsiteY38" fmla="*/ 138566 h 619329"/>
                <a:gd name="connsiteX39" fmla="*/ 356527 w 527178"/>
                <a:gd name="connsiteY39" fmla="*/ 138711 h 619329"/>
                <a:gd name="connsiteX40" fmla="*/ 361059 w 527178"/>
                <a:gd name="connsiteY40" fmla="*/ 144258 h 619329"/>
                <a:gd name="connsiteX41" fmla="*/ 361376 w 527178"/>
                <a:gd name="connsiteY41" fmla="*/ 144404 h 619329"/>
                <a:gd name="connsiteX42" fmla="*/ 365909 w 527178"/>
                <a:gd name="connsiteY42" fmla="*/ 149952 h 619329"/>
                <a:gd name="connsiteX43" fmla="*/ 366225 w 527178"/>
                <a:gd name="connsiteY43" fmla="*/ 150098 h 619329"/>
                <a:gd name="connsiteX44" fmla="*/ 370760 w 527178"/>
                <a:gd name="connsiteY44" fmla="*/ 155648 h 619329"/>
                <a:gd name="connsiteX45" fmla="*/ 371074 w 527178"/>
                <a:gd name="connsiteY45" fmla="*/ 155793 h 619329"/>
                <a:gd name="connsiteX46" fmla="*/ 375607 w 527178"/>
                <a:gd name="connsiteY46" fmla="*/ 161341 h 619329"/>
                <a:gd name="connsiteX47" fmla="*/ 375923 w 527178"/>
                <a:gd name="connsiteY47" fmla="*/ 161487 h 619329"/>
                <a:gd name="connsiteX48" fmla="*/ 380456 w 527178"/>
                <a:gd name="connsiteY48" fmla="*/ 167035 h 619329"/>
                <a:gd name="connsiteX49" fmla="*/ 380772 w 527178"/>
                <a:gd name="connsiteY49" fmla="*/ 167181 h 619329"/>
                <a:gd name="connsiteX50" fmla="*/ 385305 w 527178"/>
                <a:gd name="connsiteY50" fmla="*/ 172729 h 619329"/>
                <a:gd name="connsiteX51" fmla="*/ 385621 w 527178"/>
                <a:gd name="connsiteY51" fmla="*/ 172875 h 619329"/>
                <a:gd name="connsiteX52" fmla="*/ 390155 w 527178"/>
                <a:gd name="connsiteY52" fmla="*/ 178424 h 619329"/>
                <a:gd name="connsiteX53" fmla="*/ 390469 w 527178"/>
                <a:gd name="connsiteY53" fmla="*/ 178569 h 619329"/>
                <a:gd name="connsiteX54" fmla="*/ 395002 w 527178"/>
                <a:gd name="connsiteY54" fmla="*/ 184117 h 619329"/>
                <a:gd name="connsiteX55" fmla="*/ 395318 w 527178"/>
                <a:gd name="connsiteY55" fmla="*/ 184263 h 619329"/>
                <a:gd name="connsiteX56" fmla="*/ 399851 w 527178"/>
                <a:gd name="connsiteY56" fmla="*/ 189811 h 619329"/>
                <a:gd name="connsiteX57" fmla="*/ 400167 w 527178"/>
                <a:gd name="connsiteY57" fmla="*/ 189957 h 619329"/>
                <a:gd name="connsiteX58" fmla="*/ 404700 w 527178"/>
                <a:gd name="connsiteY58" fmla="*/ 195505 h 619329"/>
                <a:gd name="connsiteX59" fmla="*/ 405016 w 527178"/>
                <a:gd name="connsiteY59" fmla="*/ 195651 h 619329"/>
                <a:gd name="connsiteX60" fmla="*/ 409549 w 527178"/>
                <a:gd name="connsiteY60" fmla="*/ 201199 h 619329"/>
                <a:gd name="connsiteX61" fmla="*/ 409865 w 527178"/>
                <a:gd name="connsiteY61" fmla="*/ 201345 h 619329"/>
                <a:gd name="connsiteX62" fmla="*/ 414399 w 527178"/>
                <a:gd name="connsiteY62" fmla="*/ 206894 h 619329"/>
                <a:gd name="connsiteX63" fmla="*/ 414713 w 527178"/>
                <a:gd name="connsiteY63" fmla="*/ 207039 h 619329"/>
                <a:gd name="connsiteX64" fmla="*/ 419246 w 527178"/>
                <a:gd name="connsiteY64" fmla="*/ 212587 h 619329"/>
                <a:gd name="connsiteX65" fmla="*/ 419562 w 527178"/>
                <a:gd name="connsiteY65" fmla="*/ 212733 h 619329"/>
                <a:gd name="connsiteX66" fmla="*/ 424097 w 527178"/>
                <a:gd name="connsiteY66" fmla="*/ 218283 h 619329"/>
                <a:gd name="connsiteX67" fmla="*/ 424411 w 527178"/>
                <a:gd name="connsiteY67" fmla="*/ 218428 h 619329"/>
                <a:gd name="connsiteX68" fmla="*/ 428943 w 527178"/>
                <a:gd name="connsiteY68" fmla="*/ 223975 h 619329"/>
                <a:gd name="connsiteX69" fmla="*/ 429260 w 527178"/>
                <a:gd name="connsiteY69" fmla="*/ 224121 h 619329"/>
                <a:gd name="connsiteX70" fmla="*/ 433793 w 527178"/>
                <a:gd name="connsiteY70" fmla="*/ 229669 h 619329"/>
                <a:gd name="connsiteX71" fmla="*/ 434109 w 527178"/>
                <a:gd name="connsiteY71" fmla="*/ 229815 h 619329"/>
                <a:gd name="connsiteX72" fmla="*/ 438644 w 527178"/>
                <a:gd name="connsiteY72" fmla="*/ 235365 h 619329"/>
                <a:gd name="connsiteX73" fmla="*/ 438958 w 527178"/>
                <a:gd name="connsiteY73" fmla="*/ 235510 h 619329"/>
                <a:gd name="connsiteX74" fmla="*/ 443491 w 527178"/>
                <a:gd name="connsiteY74" fmla="*/ 241058 h 619329"/>
                <a:gd name="connsiteX75" fmla="*/ 443807 w 527178"/>
                <a:gd name="connsiteY75" fmla="*/ 241204 h 619329"/>
                <a:gd name="connsiteX76" fmla="*/ 448341 w 527178"/>
                <a:gd name="connsiteY76" fmla="*/ 246753 h 619329"/>
                <a:gd name="connsiteX77" fmla="*/ 448655 w 527178"/>
                <a:gd name="connsiteY77" fmla="*/ 246898 h 619329"/>
                <a:gd name="connsiteX78" fmla="*/ 453187 w 527178"/>
                <a:gd name="connsiteY78" fmla="*/ 252445 h 619329"/>
                <a:gd name="connsiteX79" fmla="*/ 453504 w 527178"/>
                <a:gd name="connsiteY79" fmla="*/ 252591 h 619329"/>
                <a:gd name="connsiteX80" fmla="*/ 458039 w 527178"/>
                <a:gd name="connsiteY80" fmla="*/ 258141 h 619329"/>
                <a:gd name="connsiteX81" fmla="*/ 458353 w 527178"/>
                <a:gd name="connsiteY81" fmla="*/ 258286 h 619329"/>
                <a:gd name="connsiteX82" fmla="*/ 462886 w 527178"/>
                <a:gd name="connsiteY82" fmla="*/ 263834 h 619329"/>
                <a:gd name="connsiteX83" fmla="*/ 463202 w 527178"/>
                <a:gd name="connsiteY83" fmla="*/ 263980 h 619329"/>
                <a:gd name="connsiteX84" fmla="*/ 467736 w 527178"/>
                <a:gd name="connsiteY84" fmla="*/ 269529 h 619329"/>
                <a:gd name="connsiteX85" fmla="*/ 468050 w 527178"/>
                <a:gd name="connsiteY85" fmla="*/ 269674 h 619329"/>
                <a:gd name="connsiteX86" fmla="*/ 472583 w 527178"/>
                <a:gd name="connsiteY86" fmla="*/ 275222 h 619329"/>
                <a:gd name="connsiteX87" fmla="*/ 472899 w 527178"/>
                <a:gd name="connsiteY87" fmla="*/ 275368 h 619329"/>
                <a:gd name="connsiteX88" fmla="*/ 477432 w 527178"/>
                <a:gd name="connsiteY88" fmla="*/ 280916 h 619329"/>
                <a:gd name="connsiteX89" fmla="*/ 477748 w 527178"/>
                <a:gd name="connsiteY89" fmla="*/ 281062 h 619329"/>
                <a:gd name="connsiteX90" fmla="*/ 482281 w 527178"/>
                <a:gd name="connsiteY90" fmla="*/ 286610 h 619329"/>
                <a:gd name="connsiteX91" fmla="*/ 482597 w 527178"/>
                <a:gd name="connsiteY91" fmla="*/ 286756 h 619329"/>
                <a:gd name="connsiteX92" fmla="*/ 487130 w 527178"/>
                <a:gd name="connsiteY92" fmla="*/ 292304 h 619329"/>
                <a:gd name="connsiteX93" fmla="*/ 487446 w 527178"/>
                <a:gd name="connsiteY93" fmla="*/ 292450 h 619329"/>
                <a:gd name="connsiteX94" fmla="*/ 491979 w 527178"/>
                <a:gd name="connsiteY94" fmla="*/ 297998 h 619329"/>
                <a:gd name="connsiteX95" fmla="*/ 492295 w 527178"/>
                <a:gd name="connsiteY95" fmla="*/ 298144 h 619329"/>
                <a:gd name="connsiteX96" fmla="*/ 496828 w 527178"/>
                <a:gd name="connsiteY96" fmla="*/ 303692 h 619329"/>
                <a:gd name="connsiteX97" fmla="*/ 497144 w 527178"/>
                <a:gd name="connsiteY97" fmla="*/ 303838 h 619329"/>
                <a:gd name="connsiteX98" fmla="*/ 501677 w 527178"/>
                <a:gd name="connsiteY98" fmla="*/ 309386 h 619329"/>
                <a:gd name="connsiteX99" fmla="*/ 501993 w 527178"/>
                <a:gd name="connsiteY99" fmla="*/ 309532 h 619329"/>
                <a:gd name="connsiteX100" fmla="*/ 506527 w 527178"/>
                <a:gd name="connsiteY100" fmla="*/ 315081 h 619329"/>
                <a:gd name="connsiteX101" fmla="*/ 506841 w 527178"/>
                <a:gd name="connsiteY101" fmla="*/ 315226 h 619329"/>
                <a:gd name="connsiteX102" fmla="*/ 511376 w 527178"/>
                <a:gd name="connsiteY102" fmla="*/ 320776 h 619329"/>
                <a:gd name="connsiteX103" fmla="*/ 511690 w 527178"/>
                <a:gd name="connsiteY103" fmla="*/ 320921 h 619329"/>
                <a:gd name="connsiteX104" fmla="*/ 516222 w 527178"/>
                <a:gd name="connsiteY104" fmla="*/ 326468 h 619329"/>
                <a:gd name="connsiteX105" fmla="*/ 516539 w 527178"/>
                <a:gd name="connsiteY105" fmla="*/ 326614 h 619329"/>
                <a:gd name="connsiteX106" fmla="*/ 521072 w 527178"/>
                <a:gd name="connsiteY106" fmla="*/ 332162 h 619329"/>
                <a:gd name="connsiteX107" fmla="*/ 521388 w 527178"/>
                <a:gd name="connsiteY107" fmla="*/ 332308 h 619329"/>
                <a:gd name="connsiteX108" fmla="*/ 525922 w 527178"/>
                <a:gd name="connsiteY108" fmla="*/ 337857 h 619329"/>
                <a:gd name="connsiteX109" fmla="*/ 526236 w 527178"/>
                <a:gd name="connsiteY109" fmla="*/ 338002 h 619329"/>
                <a:gd name="connsiteX110" fmla="*/ 527178 w 527178"/>
                <a:gd name="connsiteY110" fmla="*/ 339154 h 619329"/>
                <a:gd name="connsiteX111" fmla="*/ 515292 w 527178"/>
                <a:gd name="connsiteY111" fmla="*/ 377443 h 619329"/>
                <a:gd name="connsiteX112" fmla="*/ 228157 w 527178"/>
                <a:gd name="connsiteY112" fmla="*/ 612948 h 619329"/>
                <a:gd name="connsiteX113" fmla="*/ 164860 w 527178"/>
                <a:gd name="connsiteY113" fmla="*/ 619329 h 619329"/>
                <a:gd name="connsiteX114" fmla="*/ 164860 w 527178"/>
                <a:gd name="connsiteY114" fmla="*/ 618778 h 619329"/>
                <a:gd name="connsiteX115" fmla="*/ 160011 w 527178"/>
                <a:gd name="connsiteY115" fmla="*/ 618778 h 619329"/>
                <a:gd name="connsiteX116" fmla="*/ 160011 w 527178"/>
                <a:gd name="connsiteY116" fmla="*/ 613083 h 619329"/>
                <a:gd name="connsiteX117" fmla="*/ 155162 w 527178"/>
                <a:gd name="connsiteY117" fmla="*/ 613083 h 619329"/>
                <a:gd name="connsiteX118" fmla="*/ 155162 w 527178"/>
                <a:gd name="connsiteY118" fmla="*/ 607389 h 619329"/>
                <a:gd name="connsiteX119" fmla="*/ 150313 w 527178"/>
                <a:gd name="connsiteY119" fmla="*/ 607389 h 619329"/>
                <a:gd name="connsiteX120" fmla="*/ 150313 w 527178"/>
                <a:gd name="connsiteY120" fmla="*/ 601695 h 619329"/>
                <a:gd name="connsiteX121" fmla="*/ 145465 w 527178"/>
                <a:gd name="connsiteY121" fmla="*/ 601695 h 619329"/>
                <a:gd name="connsiteX122" fmla="*/ 145465 w 527178"/>
                <a:gd name="connsiteY122" fmla="*/ 596001 h 619329"/>
                <a:gd name="connsiteX123" fmla="*/ 140616 w 527178"/>
                <a:gd name="connsiteY123" fmla="*/ 596001 h 619329"/>
                <a:gd name="connsiteX124" fmla="*/ 140616 w 527178"/>
                <a:gd name="connsiteY124" fmla="*/ 590307 h 619329"/>
                <a:gd name="connsiteX125" fmla="*/ 135767 w 527178"/>
                <a:gd name="connsiteY125" fmla="*/ 590307 h 619329"/>
                <a:gd name="connsiteX126" fmla="*/ 135767 w 527178"/>
                <a:gd name="connsiteY126" fmla="*/ 584613 h 619329"/>
                <a:gd name="connsiteX127" fmla="*/ 130918 w 527178"/>
                <a:gd name="connsiteY127" fmla="*/ 584613 h 619329"/>
                <a:gd name="connsiteX128" fmla="*/ 130918 w 527178"/>
                <a:gd name="connsiteY128" fmla="*/ 578919 h 619329"/>
                <a:gd name="connsiteX129" fmla="*/ 126069 w 527178"/>
                <a:gd name="connsiteY129" fmla="*/ 578919 h 619329"/>
                <a:gd name="connsiteX130" fmla="*/ 126069 w 527178"/>
                <a:gd name="connsiteY130" fmla="*/ 573225 h 619329"/>
                <a:gd name="connsiteX131" fmla="*/ 121221 w 527178"/>
                <a:gd name="connsiteY131" fmla="*/ 573225 h 619329"/>
                <a:gd name="connsiteX132" fmla="*/ 121221 w 527178"/>
                <a:gd name="connsiteY132" fmla="*/ 567531 h 619329"/>
                <a:gd name="connsiteX133" fmla="*/ 116372 w 527178"/>
                <a:gd name="connsiteY133" fmla="*/ 567531 h 619329"/>
                <a:gd name="connsiteX134" fmla="*/ 116372 w 527178"/>
                <a:gd name="connsiteY134" fmla="*/ 561837 h 619329"/>
                <a:gd name="connsiteX135" fmla="*/ 111523 w 527178"/>
                <a:gd name="connsiteY135" fmla="*/ 561837 h 619329"/>
                <a:gd name="connsiteX136" fmla="*/ 111523 w 527178"/>
                <a:gd name="connsiteY136" fmla="*/ 556143 h 619329"/>
                <a:gd name="connsiteX137" fmla="*/ 106674 w 527178"/>
                <a:gd name="connsiteY137" fmla="*/ 556143 h 619329"/>
                <a:gd name="connsiteX138" fmla="*/ 106674 w 527178"/>
                <a:gd name="connsiteY138" fmla="*/ 550448 h 619329"/>
                <a:gd name="connsiteX139" fmla="*/ 101825 w 527178"/>
                <a:gd name="connsiteY139" fmla="*/ 550448 h 619329"/>
                <a:gd name="connsiteX140" fmla="*/ 101825 w 527178"/>
                <a:gd name="connsiteY140" fmla="*/ 544754 h 619329"/>
                <a:gd name="connsiteX141" fmla="*/ 96976 w 527178"/>
                <a:gd name="connsiteY141" fmla="*/ 544754 h 619329"/>
                <a:gd name="connsiteX142" fmla="*/ 96976 w 527178"/>
                <a:gd name="connsiteY142" fmla="*/ 539061 h 619329"/>
                <a:gd name="connsiteX143" fmla="*/ 92127 w 527178"/>
                <a:gd name="connsiteY143" fmla="*/ 539061 h 619329"/>
                <a:gd name="connsiteX144" fmla="*/ 92127 w 527178"/>
                <a:gd name="connsiteY144" fmla="*/ 533367 h 619329"/>
                <a:gd name="connsiteX145" fmla="*/ 87279 w 527178"/>
                <a:gd name="connsiteY145" fmla="*/ 533367 h 619329"/>
                <a:gd name="connsiteX146" fmla="*/ 87279 w 527178"/>
                <a:gd name="connsiteY146" fmla="*/ 527672 h 619329"/>
                <a:gd name="connsiteX147" fmla="*/ 82430 w 527178"/>
                <a:gd name="connsiteY147" fmla="*/ 527672 h 619329"/>
                <a:gd name="connsiteX148" fmla="*/ 82430 w 527178"/>
                <a:gd name="connsiteY148" fmla="*/ 521978 h 619329"/>
                <a:gd name="connsiteX149" fmla="*/ 77581 w 527178"/>
                <a:gd name="connsiteY149" fmla="*/ 521978 h 619329"/>
                <a:gd name="connsiteX150" fmla="*/ 77581 w 527178"/>
                <a:gd name="connsiteY150" fmla="*/ 516285 h 619329"/>
                <a:gd name="connsiteX151" fmla="*/ 72732 w 527178"/>
                <a:gd name="connsiteY151" fmla="*/ 516285 h 619329"/>
                <a:gd name="connsiteX152" fmla="*/ 72732 w 527178"/>
                <a:gd name="connsiteY152" fmla="*/ 510590 h 619329"/>
                <a:gd name="connsiteX153" fmla="*/ 67883 w 527178"/>
                <a:gd name="connsiteY153" fmla="*/ 510590 h 619329"/>
                <a:gd name="connsiteX154" fmla="*/ 67883 w 527178"/>
                <a:gd name="connsiteY154" fmla="*/ 504896 h 619329"/>
                <a:gd name="connsiteX155" fmla="*/ 63035 w 527178"/>
                <a:gd name="connsiteY155" fmla="*/ 504896 h 619329"/>
                <a:gd name="connsiteX156" fmla="*/ 63035 w 527178"/>
                <a:gd name="connsiteY156" fmla="*/ 499202 h 619329"/>
                <a:gd name="connsiteX157" fmla="*/ 58186 w 527178"/>
                <a:gd name="connsiteY157" fmla="*/ 499202 h 619329"/>
                <a:gd name="connsiteX158" fmla="*/ 58186 w 527178"/>
                <a:gd name="connsiteY158" fmla="*/ 493508 h 619329"/>
                <a:gd name="connsiteX159" fmla="*/ 53337 w 527178"/>
                <a:gd name="connsiteY159" fmla="*/ 493508 h 619329"/>
                <a:gd name="connsiteX160" fmla="*/ 53337 w 527178"/>
                <a:gd name="connsiteY160" fmla="*/ 487814 h 619329"/>
                <a:gd name="connsiteX161" fmla="*/ 48488 w 527178"/>
                <a:gd name="connsiteY161" fmla="*/ 487814 h 619329"/>
                <a:gd name="connsiteX162" fmla="*/ 48488 w 527178"/>
                <a:gd name="connsiteY162" fmla="*/ 482120 h 619329"/>
                <a:gd name="connsiteX163" fmla="*/ 43639 w 527178"/>
                <a:gd name="connsiteY163" fmla="*/ 482120 h 619329"/>
                <a:gd name="connsiteX164" fmla="*/ 43639 w 527178"/>
                <a:gd name="connsiteY164" fmla="*/ 476426 h 619329"/>
                <a:gd name="connsiteX165" fmla="*/ 38790 w 527178"/>
                <a:gd name="connsiteY165" fmla="*/ 476426 h 619329"/>
                <a:gd name="connsiteX166" fmla="*/ 38790 w 527178"/>
                <a:gd name="connsiteY166" fmla="*/ 470732 h 619329"/>
                <a:gd name="connsiteX167" fmla="*/ 33941 w 527178"/>
                <a:gd name="connsiteY167" fmla="*/ 470732 h 619329"/>
                <a:gd name="connsiteX168" fmla="*/ 33941 w 527178"/>
                <a:gd name="connsiteY168" fmla="*/ 465037 h 619329"/>
                <a:gd name="connsiteX169" fmla="*/ 29093 w 527178"/>
                <a:gd name="connsiteY169" fmla="*/ 465037 h 619329"/>
                <a:gd name="connsiteX170" fmla="*/ 29093 w 527178"/>
                <a:gd name="connsiteY170" fmla="*/ 459344 h 619329"/>
                <a:gd name="connsiteX171" fmla="*/ 24244 w 527178"/>
                <a:gd name="connsiteY171" fmla="*/ 459344 h 619329"/>
                <a:gd name="connsiteX172" fmla="*/ 24244 w 527178"/>
                <a:gd name="connsiteY172" fmla="*/ 453650 h 619329"/>
                <a:gd name="connsiteX173" fmla="*/ 19395 w 527178"/>
                <a:gd name="connsiteY173" fmla="*/ 453650 h 619329"/>
                <a:gd name="connsiteX174" fmla="*/ 19395 w 527178"/>
                <a:gd name="connsiteY174" fmla="*/ 447955 h 619329"/>
                <a:gd name="connsiteX175" fmla="*/ 14546 w 527178"/>
                <a:gd name="connsiteY175" fmla="*/ 447955 h 619329"/>
                <a:gd name="connsiteX176" fmla="*/ 14546 w 527178"/>
                <a:gd name="connsiteY176" fmla="*/ 442261 h 619329"/>
                <a:gd name="connsiteX177" fmla="*/ 9697 w 527178"/>
                <a:gd name="connsiteY177" fmla="*/ 442261 h 619329"/>
                <a:gd name="connsiteX178" fmla="*/ 9697 w 527178"/>
                <a:gd name="connsiteY178" fmla="*/ 436568 h 619329"/>
                <a:gd name="connsiteX179" fmla="*/ 4849 w 527178"/>
                <a:gd name="connsiteY179" fmla="*/ 436568 h 619329"/>
                <a:gd name="connsiteX180" fmla="*/ 4849 w 527178"/>
                <a:gd name="connsiteY180" fmla="*/ 430874 h 619329"/>
                <a:gd name="connsiteX181" fmla="*/ 0 w 527178"/>
                <a:gd name="connsiteY181" fmla="*/ 430874 h 619329"/>
                <a:gd name="connsiteX182" fmla="*/ 0 w 527178"/>
                <a:gd name="connsiteY182" fmla="*/ 334785 h 619329"/>
                <a:gd name="connsiteX183" fmla="*/ 81717 w 527178"/>
                <a:gd name="connsiteY183" fmla="*/ 266983 h 619329"/>
                <a:gd name="connsiteX184" fmla="*/ 125083 w 527178"/>
                <a:gd name="connsiteY184" fmla="*/ 227839 h 619329"/>
                <a:gd name="connsiteX185" fmla="*/ 125083 w 527178"/>
                <a:gd name="connsiteY185" fmla="*/ 226944 h 619329"/>
                <a:gd name="connsiteX186" fmla="*/ 120234 w 527178"/>
                <a:gd name="connsiteY186" fmla="*/ 228332 h 619329"/>
                <a:gd name="connsiteX187" fmla="*/ 120234 w 527178"/>
                <a:gd name="connsiteY187" fmla="*/ 221251 h 619329"/>
                <a:gd name="connsiteX188" fmla="*/ 115385 w 527178"/>
                <a:gd name="connsiteY188" fmla="*/ 222639 h 619329"/>
                <a:gd name="connsiteX189" fmla="*/ 115385 w 527178"/>
                <a:gd name="connsiteY189" fmla="*/ 215558 h 619329"/>
                <a:gd name="connsiteX190" fmla="*/ 110537 w 527178"/>
                <a:gd name="connsiteY190" fmla="*/ 216945 h 619329"/>
                <a:gd name="connsiteX191" fmla="*/ 110537 w 527178"/>
                <a:gd name="connsiteY191" fmla="*/ 209862 h 619329"/>
                <a:gd name="connsiteX192" fmla="*/ 105688 w 527178"/>
                <a:gd name="connsiteY192" fmla="*/ 211250 h 619329"/>
                <a:gd name="connsiteX193" fmla="*/ 105688 w 527178"/>
                <a:gd name="connsiteY193" fmla="*/ 204168 h 619329"/>
                <a:gd name="connsiteX194" fmla="*/ 100839 w 527178"/>
                <a:gd name="connsiteY194" fmla="*/ 205556 h 619329"/>
                <a:gd name="connsiteX195" fmla="*/ 100839 w 527178"/>
                <a:gd name="connsiteY195" fmla="*/ 198475 h 619329"/>
                <a:gd name="connsiteX196" fmla="*/ 95990 w 527178"/>
                <a:gd name="connsiteY196" fmla="*/ 199863 h 619329"/>
                <a:gd name="connsiteX197" fmla="*/ 95990 w 527178"/>
                <a:gd name="connsiteY197" fmla="*/ 192780 h 619329"/>
                <a:gd name="connsiteX198" fmla="*/ 91141 w 527178"/>
                <a:gd name="connsiteY198" fmla="*/ 194168 h 619329"/>
                <a:gd name="connsiteX199" fmla="*/ 91141 w 527178"/>
                <a:gd name="connsiteY199" fmla="*/ 187087 h 619329"/>
                <a:gd name="connsiteX200" fmla="*/ 86293 w 527178"/>
                <a:gd name="connsiteY200" fmla="*/ 188474 h 619329"/>
                <a:gd name="connsiteX201" fmla="*/ 86293 w 527178"/>
                <a:gd name="connsiteY201" fmla="*/ 181392 h 619329"/>
                <a:gd name="connsiteX202" fmla="*/ 81444 w 527178"/>
                <a:gd name="connsiteY202" fmla="*/ 182780 h 619329"/>
                <a:gd name="connsiteX203" fmla="*/ 81444 w 527178"/>
                <a:gd name="connsiteY203" fmla="*/ 175698 h 619329"/>
                <a:gd name="connsiteX204" fmla="*/ 76595 w 527178"/>
                <a:gd name="connsiteY204" fmla="*/ 177086 h 619329"/>
                <a:gd name="connsiteX205" fmla="*/ 76595 w 527178"/>
                <a:gd name="connsiteY205" fmla="*/ 170004 h 619329"/>
                <a:gd name="connsiteX206" fmla="*/ 71746 w 527178"/>
                <a:gd name="connsiteY206" fmla="*/ 171392 h 619329"/>
                <a:gd name="connsiteX207" fmla="*/ 71746 w 527178"/>
                <a:gd name="connsiteY207" fmla="*/ 164310 h 619329"/>
                <a:gd name="connsiteX208" fmla="*/ 66897 w 527178"/>
                <a:gd name="connsiteY208" fmla="*/ 165698 h 619329"/>
                <a:gd name="connsiteX209" fmla="*/ 66897 w 527178"/>
                <a:gd name="connsiteY209" fmla="*/ 158616 h 619329"/>
                <a:gd name="connsiteX210" fmla="*/ 62048 w 527178"/>
                <a:gd name="connsiteY210" fmla="*/ 160004 h 619329"/>
                <a:gd name="connsiteX211" fmla="*/ 62048 w 527178"/>
                <a:gd name="connsiteY211" fmla="*/ 152922 h 619329"/>
                <a:gd name="connsiteX212" fmla="*/ 57199 w 527178"/>
                <a:gd name="connsiteY212" fmla="*/ 154310 h 619329"/>
                <a:gd name="connsiteX213" fmla="*/ 57199 w 527178"/>
                <a:gd name="connsiteY213" fmla="*/ 147228 h 619329"/>
                <a:gd name="connsiteX214" fmla="*/ 52351 w 527178"/>
                <a:gd name="connsiteY214" fmla="*/ 148615 h 619329"/>
                <a:gd name="connsiteX215" fmla="*/ 52351 w 527178"/>
                <a:gd name="connsiteY215" fmla="*/ 141534 h 619329"/>
                <a:gd name="connsiteX216" fmla="*/ 47502 w 527178"/>
                <a:gd name="connsiteY216" fmla="*/ 142922 h 619329"/>
                <a:gd name="connsiteX217" fmla="*/ 47502 w 527178"/>
                <a:gd name="connsiteY217" fmla="*/ 135840 h 619329"/>
                <a:gd name="connsiteX218" fmla="*/ 42653 w 527178"/>
                <a:gd name="connsiteY218" fmla="*/ 137228 h 619329"/>
                <a:gd name="connsiteX219" fmla="*/ 42653 w 527178"/>
                <a:gd name="connsiteY219" fmla="*/ 130145 h 619329"/>
                <a:gd name="connsiteX220" fmla="*/ 37804 w 527178"/>
                <a:gd name="connsiteY220" fmla="*/ 131533 h 619329"/>
                <a:gd name="connsiteX221" fmla="*/ 37804 w 527178"/>
                <a:gd name="connsiteY221" fmla="*/ 124451 h 619329"/>
                <a:gd name="connsiteX222" fmla="*/ 32955 w 527178"/>
                <a:gd name="connsiteY222" fmla="*/ 125839 h 619329"/>
                <a:gd name="connsiteX223" fmla="*/ 32955 w 527178"/>
                <a:gd name="connsiteY223" fmla="*/ 118759 h 619329"/>
                <a:gd name="connsiteX224" fmla="*/ 28107 w 527178"/>
                <a:gd name="connsiteY224" fmla="*/ 120146 h 619329"/>
                <a:gd name="connsiteX225" fmla="*/ 28107 w 527178"/>
                <a:gd name="connsiteY225" fmla="*/ 113064 h 619329"/>
                <a:gd name="connsiteX226" fmla="*/ 23258 w 527178"/>
                <a:gd name="connsiteY226" fmla="*/ 114452 h 619329"/>
                <a:gd name="connsiteX227" fmla="*/ 23258 w 527178"/>
                <a:gd name="connsiteY227" fmla="*/ 19584 h 619329"/>
                <a:gd name="connsiteX228" fmla="*/ 82014 w 527178"/>
                <a:gd name="connsiteY228" fmla="*/ 4972 h 619329"/>
                <a:gd name="connsiteX229" fmla="*/ 148112 w 527178"/>
                <a:gd name="connsiteY229" fmla="*/ 0 h 61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27178" h="619329">
                  <a:moveTo>
                    <a:pt x="148112" y="0"/>
                  </a:moveTo>
                  <a:cubicBezTo>
                    <a:pt x="198581" y="114"/>
                    <a:pt x="237342" y="10290"/>
                    <a:pt x="264400" y="30524"/>
                  </a:cubicBezTo>
                  <a:lnTo>
                    <a:pt x="268934" y="36072"/>
                  </a:lnTo>
                  <a:lnTo>
                    <a:pt x="269249" y="36218"/>
                  </a:lnTo>
                  <a:lnTo>
                    <a:pt x="273782" y="41765"/>
                  </a:lnTo>
                  <a:lnTo>
                    <a:pt x="274097" y="41911"/>
                  </a:lnTo>
                  <a:lnTo>
                    <a:pt x="278631" y="47459"/>
                  </a:lnTo>
                  <a:lnTo>
                    <a:pt x="278946" y="47605"/>
                  </a:lnTo>
                  <a:lnTo>
                    <a:pt x="283481" y="53155"/>
                  </a:lnTo>
                  <a:lnTo>
                    <a:pt x="283795" y="53300"/>
                  </a:lnTo>
                  <a:lnTo>
                    <a:pt x="288328" y="58848"/>
                  </a:lnTo>
                  <a:lnTo>
                    <a:pt x="288644" y="58994"/>
                  </a:lnTo>
                  <a:lnTo>
                    <a:pt x="293176" y="64541"/>
                  </a:lnTo>
                  <a:lnTo>
                    <a:pt x="293493" y="64687"/>
                  </a:lnTo>
                  <a:lnTo>
                    <a:pt x="298028" y="70238"/>
                  </a:lnTo>
                  <a:lnTo>
                    <a:pt x="298341" y="70382"/>
                  </a:lnTo>
                  <a:lnTo>
                    <a:pt x="302874" y="75930"/>
                  </a:lnTo>
                  <a:lnTo>
                    <a:pt x="303190" y="76076"/>
                  </a:lnTo>
                  <a:lnTo>
                    <a:pt x="307723" y="81624"/>
                  </a:lnTo>
                  <a:lnTo>
                    <a:pt x="308039" y="81770"/>
                  </a:lnTo>
                  <a:lnTo>
                    <a:pt x="312572" y="87318"/>
                  </a:lnTo>
                  <a:lnTo>
                    <a:pt x="312888" y="87464"/>
                  </a:lnTo>
                  <a:lnTo>
                    <a:pt x="317421" y="93012"/>
                  </a:lnTo>
                  <a:lnTo>
                    <a:pt x="317737" y="93158"/>
                  </a:lnTo>
                  <a:lnTo>
                    <a:pt x="322270" y="98706"/>
                  </a:lnTo>
                  <a:lnTo>
                    <a:pt x="322586" y="98852"/>
                  </a:lnTo>
                  <a:lnTo>
                    <a:pt x="327119" y="104400"/>
                  </a:lnTo>
                  <a:lnTo>
                    <a:pt x="327435" y="104546"/>
                  </a:lnTo>
                  <a:lnTo>
                    <a:pt x="331969" y="110095"/>
                  </a:lnTo>
                  <a:lnTo>
                    <a:pt x="332283" y="110240"/>
                  </a:lnTo>
                  <a:lnTo>
                    <a:pt x="336818" y="115790"/>
                  </a:lnTo>
                  <a:lnTo>
                    <a:pt x="337132" y="115935"/>
                  </a:lnTo>
                  <a:lnTo>
                    <a:pt x="341664" y="121482"/>
                  </a:lnTo>
                  <a:lnTo>
                    <a:pt x="341981" y="121628"/>
                  </a:lnTo>
                  <a:lnTo>
                    <a:pt x="346514" y="127176"/>
                  </a:lnTo>
                  <a:lnTo>
                    <a:pt x="346830" y="127322"/>
                  </a:lnTo>
                  <a:lnTo>
                    <a:pt x="351365" y="132872"/>
                  </a:lnTo>
                  <a:lnTo>
                    <a:pt x="351679" y="133017"/>
                  </a:lnTo>
                  <a:lnTo>
                    <a:pt x="356213" y="138566"/>
                  </a:lnTo>
                  <a:lnTo>
                    <a:pt x="356527" y="138711"/>
                  </a:lnTo>
                  <a:lnTo>
                    <a:pt x="361059" y="144258"/>
                  </a:lnTo>
                  <a:lnTo>
                    <a:pt x="361376" y="144404"/>
                  </a:lnTo>
                  <a:lnTo>
                    <a:pt x="365909" y="149952"/>
                  </a:lnTo>
                  <a:lnTo>
                    <a:pt x="366225" y="150098"/>
                  </a:lnTo>
                  <a:lnTo>
                    <a:pt x="370760" y="155648"/>
                  </a:lnTo>
                  <a:lnTo>
                    <a:pt x="371074" y="155793"/>
                  </a:lnTo>
                  <a:lnTo>
                    <a:pt x="375607" y="161341"/>
                  </a:lnTo>
                  <a:lnTo>
                    <a:pt x="375923" y="161487"/>
                  </a:lnTo>
                  <a:lnTo>
                    <a:pt x="380456" y="167035"/>
                  </a:lnTo>
                  <a:lnTo>
                    <a:pt x="380772" y="167181"/>
                  </a:lnTo>
                  <a:lnTo>
                    <a:pt x="385305" y="172729"/>
                  </a:lnTo>
                  <a:lnTo>
                    <a:pt x="385621" y="172875"/>
                  </a:lnTo>
                  <a:lnTo>
                    <a:pt x="390155" y="178424"/>
                  </a:lnTo>
                  <a:lnTo>
                    <a:pt x="390469" y="178569"/>
                  </a:lnTo>
                  <a:lnTo>
                    <a:pt x="395002" y="184117"/>
                  </a:lnTo>
                  <a:lnTo>
                    <a:pt x="395318" y="184263"/>
                  </a:lnTo>
                  <a:lnTo>
                    <a:pt x="399851" y="189811"/>
                  </a:lnTo>
                  <a:lnTo>
                    <a:pt x="400167" y="189957"/>
                  </a:lnTo>
                  <a:lnTo>
                    <a:pt x="404700" y="195505"/>
                  </a:lnTo>
                  <a:lnTo>
                    <a:pt x="405016" y="195651"/>
                  </a:lnTo>
                  <a:lnTo>
                    <a:pt x="409549" y="201199"/>
                  </a:lnTo>
                  <a:lnTo>
                    <a:pt x="409865" y="201345"/>
                  </a:lnTo>
                  <a:lnTo>
                    <a:pt x="414399" y="206894"/>
                  </a:lnTo>
                  <a:lnTo>
                    <a:pt x="414713" y="207039"/>
                  </a:lnTo>
                  <a:lnTo>
                    <a:pt x="419246" y="212587"/>
                  </a:lnTo>
                  <a:lnTo>
                    <a:pt x="419562" y="212733"/>
                  </a:lnTo>
                  <a:lnTo>
                    <a:pt x="424097" y="218283"/>
                  </a:lnTo>
                  <a:lnTo>
                    <a:pt x="424411" y="218428"/>
                  </a:lnTo>
                  <a:lnTo>
                    <a:pt x="428943" y="223975"/>
                  </a:lnTo>
                  <a:lnTo>
                    <a:pt x="429260" y="224121"/>
                  </a:lnTo>
                  <a:lnTo>
                    <a:pt x="433793" y="229669"/>
                  </a:lnTo>
                  <a:lnTo>
                    <a:pt x="434109" y="229815"/>
                  </a:lnTo>
                  <a:lnTo>
                    <a:pt x="438644" y="235365"/>
                  </a:lnTo>
                  <a:lnTo>
                    <a:pt x="438958" y="235510"/>
                  </a:lnTo>
                  <a:lnTo>
                    <a:pt x="443491" y="241058"/>
                  </a:lnTo>
                  <a:lnTo>
                    <a:pt x="443807" y="241204"/>
                  </a:lnTo>
                  <a:lnTo>
                    <a:pt x="448341" y="246753"/>
                  </a:lnTo>
                  <a:lnTo>
                    <a:pt x="448655" y="246898"/>
                  </a:lnTo>
                  <a:lnTo>
                    <a:pt x="453187" y="252445"/>
                  </a:lnTo>
                  <a:lnTo>
                    <a:pt x="453504" y="252591"/>
                  </a:lnTo>
                  <a:lnTo>
                    <a:pt x="458039" y="258141"/>
                  </a:lnTo>
                  <a:lnTo>
                    <a:pt x="458353" y="258286"/>
                  </a:lnTo>
                  <a:lnTo>
                    <a:pt x="462886" y="263834"/>
                  </a:lnTo>
                  <a:lnTo>
                    <a:pt x="463202" y="263980"/>
                  </a:lnTo>
                  <a:lnTo>
                    <a:pt x="467736" y="269529"/>
                  </a:lnTo>
                  <a:lnTo>
                    <a:pt x="468050" y="269674"/>
                  </a:lnTo>
                  <a:lnTo>
                    <a:pt x="472583" y="275222"/>
                  </a:lnTo>
                  <a:lnTo>
                    <a:pt x="472899" y="275368"/>
                  </a:lnTo>
                  <a:lnTo>
                    <a:pt x="477432" y="280916"/>
                  </a:lnTo>
                  <a:lnTo>
                    <a:pt x="477748" y="281062"/>
                  </a:lnTo>
                  <a:lnTo>
                    <a:pt x="482281" y="286610"/>
                  </a:lnTo>
                  <a:lnTo>
                    <a:pt x="482597" y="286756"/>
                  </a:lnTo>
                  <a:lnTo>
                    <a:pt x="487130" y="292304"/>
                  </a:lnTo>
                  <a:lnTo>
                    <a:pt x="487446" y="292450"/>
                  </a:lnTo>
                  <a:lnTo>
                    <a:pt x="491979" y="297998"/>
                  </a:lnTo>
                  <a:lnTo>
                    <a:pt x="492295" y="298144"/>
                  </a:lnTo>
                  <a:lnTo>
                    <a:pt x="496828" y="303692"/>
                  </a:lnTo>
                  <a:lnTo>
                    <a:pt x="497144" y="303838"/>
                  </a:lnTo>
                  <a:lnTo>
                    <a:pt x="501677" y="309386"/>
                  </a:lnTo>
                  <a:lnTo>
                    <a:pt x="501993" y="309532"/>
                  </a:lnTo>
                  <a:lnTo>
                    <a:pt x="506527" y="315081"/>
                  </a:lnTo>
                  <a:lnTo>
                    <a:pt x="506841" y="315226"/>
                  </a:lnTo>
                  <a:lnTo>
                    <a:pt x="511376" y="320776"/>
                  </a:lnTo>
                  <a:lnTo>
                    <a:pt x="511690" y="320921"/>
                  </a:lnTo>
                  <a:lnTo>
                    <a:pt x="516222" y="326468"/>
                  </a:lnTo>
                  <a:lnTo>
                    <a:pt x="516539" y="326614"/>
                  </a:lnTo>
                  <a:lnTo>
                    <a:pt x="521072" y="332162"/>
                  </a:lnTo>
                  <a:lnTo>
                    <a:pt x="521388" y="332308"/>
                  </a:lnTo>
                  <a:lnTo>
                    <a:pt x="525922" y="337857"/>
                  </a:lnTo>
                  <a:lnTo>
                    <a:pt x="526236" y="338002"/>
                  </a:lnTo>
                  <a:lnTo>
                    <a:pt x="527178" y="339154"/>
                  </a:lnTo>
                  <a:lnTo>
                    <a:pt x="515292" y="377443"/>
                  </a:lnTo>
                  <a:cubicBezTo>
                    <a:pt x="464833" y="496742"/>
                    <a:pt x="357983" y="586382"/>
                    <a:pt x="228157" y="612948"/>
                  </a:cubicBezTo>
                  <a:lnTo>
                    <a:pt x="164860" y="619329"/>
                  </a:lnTo>
                  <a:lnTo>
                    <a:pt x="164860" y="618778"/>
                  </a:lnTo>
                  <a:lnTo>
                    <a:pt x="160011" y="618778"/>
                  </a:lnTo>
                  <a:lnTo>
                    <a:pt x="160011" y="613083"/>
                  </a:lnTo>
                  <a:lnTo>
                    <a:pt x="155162" y="613083"/>
                  </a:lnTo>
                  <a:lnTo>
                    <a:pt x="155162" y="607389"/>
                  </a:lnTo>
                  <a:lnTo>
                    <a:pt x="150313" y="607389"/>
                  </a:lnTo>
                  <a:lnTo>
                    <a:pt x="150313" y="601695"/>
                  </a:lnTo>
                  <a:lnTo>
                    <a:pt x="145465" y="601695"/>
                  </a:lnTo>
                  <a:lnTo>
                    <a:pt x="145465" y="596001"/>
                  </a:lnTo>
                  <a:lnTo>
                    <a:pt x="140616" y="596001"/>
                  </a:lnTo>
                  <a:lnTo>
                    <a:pt x="140616" y="590307"/>
                  </a:lnTo>
                  <a:lnTo>
                    <a:pt x="135767" y="590307"/>
                  </a:lnTo>
                  <a:lnTo>
                    <a:pt x="135767" y="584613"/>
                  </a:lnTo>
                  <a:lnTo>
                    <a:pt x="130918" y="584613"/>
                  </a:lnTo>
                  <a:lnTo>
                    <a:pt x="130918" y="578919"/>
                  </a:lnTo>
                  <a:lnTo>
                    <a:pt x="126069" y="578919"/>
                  </a:lnTo>
                  <a:lnTo>
                    <a:pt x="126069" y="573225"/>
                  </a:lnTo>
                  <a:lnTo>
                    <a:pt x="121221" y="573225"/>
                  </a:lnTo>
                  <a:lnTo>
                    <a:pt x="121221" y="567531"/>
                  </a:lnTo>
                  <a:lnTo>
                    <a:pt x="116372" y="567531"/>
                  </a:lnTo>
                  <a:lnTo>
                    <a:pt x="116372" y="561837"/>
                  </a:lnTo>
                  <a:lnTo>
                    <a:pt x="111523" y="561837"/>
                  </a:lnTo>
                  <a:lnTo>
                    <a:pt x="111523" y="556143"/>
                  </a:lnTo>
                  <a:lnTo>
                    <a:pt x="106674" y="556143"/>
                  </a:lnTo>
                  <a:lnTo>
                    <a:pt x="106674" y="550448"/>
                  </a:lnTo>
                  <a:lnTo>
                    <a:pt x="101825" y="550448"/>
                  </a:lnTo>
                  <a:lnTo>
                    <a:pt x="101825" y="544754"/>
                  </a:lnTo>
                  <a:lnTo>
                    <a:pt x="96976" y="544754"/>
                  </a:lnTo>
                  <a:lnTo>
                    <a:pt x="96976" y="539061"/>
                  </a:lnTo>
                  <a:lnTo>
                    <a:pt x="92127" y="539061"/>
                  </a:lnTo>
                  <a:lnTo>
                    <a:pt x="92127" y="533367"/>
                  </a:lnTo>
                  <a:lnTo>
                    <a:pt x="87279" y="533367"/>
                  </a:lnTo>
                  <a:lnTo>
                    <a:pt x="87279" y="527672"/>
                  </a:lnTo>
                  <a:lnTo>
                    <a:pt x="82430" y="527672"/>
                  </a:lnTo>
                  <a:lnTo>
                    <a:pt x="82430" y="521978"/>
                  </a:lnTo>
                  <a:lnTo>
                    <a:pt x="77581" y="521978"/>
                  </a:lnTo>
                  <a:lnTo>
                    <a:pt x="77581" y="516285"/>
                  </a:lnTo>
                  <a:lnTo>
                    <a:pt x="72732" y="516285"/>
                  </a:lnTo>
                  <a:lnTo>
                    <a:pt x="72732" y="510590"/>
                  </a:lnTo>
                  <a:lnTo>
                    <a:pt x="67883" y="510590"/>
                  </a:lnTo>
                  <a:lnTo>
                    <a:pt x="67883" y="504896"/>
                  </a:lnTo>
                  <a:lnTo>
                    <a:pt x="63035" y="504896"/>
                  </a:lnTo>
                  <a:lnTo>
                    <a:pt x="63035" y="499202"/>
                  </a:lnTo>
                  <a:lnTo>
                    <a:pt x="58186" y="499202"/>
                  </a:lnTo>
                  <a:lnTo>
                    <a:pt x="58186" y="493508"/>
                  </a:lnTo>
                  <a:lnTo>
                    <a:pt x="53337" y="493508"/>
                  </a:lnTo>
                  <a:lnTo>
                    <a:pt x="53337" y="487814"/>
                  </a:lnTo>
                  <a:lnTo>
                    <a:pt x="48488" y="487814"/>
                  </a:lnTo>
                  <a:lnTo>
                    <a:pt x="48488" y="482120"/>
                  </a:lnTo>
                  <a:lnTo>
                    <a:pt x="43639" y="482120"/>
                  </a:lnTo>
                  <a:lnTo>
                    <a:pt x="43639" y="476426"/>
                  </a:lnTo>
                  <a:lnTo>
                    <a:pt x="38790" y="476426"/>
                  </a:lnTo>
                  <a:lnTo>
                    <a:pt x="38790" y="470732"/>
                  </a:lnTo>
                  <a:lnTo>
                    <a:pt x="33941" y="470732"/>
                  </a:lnTo>
                  <a:lnTo>
                    <a:pt x="33941" y="465037"/>
                  </a:lnTo>
                  <a:lnTo>
                    <a:pt x="29093" y="465037"/>
                  </a:lnTo>
                  <a:lnTo>
                    <a:pt x="29093" y="459344"/>
                  </a:lnTo>
                  <a:lnTo>
                    <a:pt x="24244" y="459344"/>
                  </a:lnTo>
                  <a:lnTo>
                    <a:pt x="24244" y="453650"/>
                  </a:lnTo>
                  <a:lnTo>
                    <a:pt x="19395" y="453650"/>
                  </a:lnTo>
                  <a:lnTo>
                    <a:pt x="19395" y="447955"/>
                  </a:lnTo>
                  <a:lnTo>
                    <a:pt x="14546" y="447955"/>
                  </a:lnTo>
                  <a:lnTo>
                    <a:pt x="14546" y="442261"/>
                  </a:lnTo>
                  <a:lnTo>
                    <a:pt x="9697" y="442261"/>
                  </a:lnTo>
                  <a:lnTo>
                    <a:pt x="9697" y="436568"/>
                  </a:lnTo>
                  <a:lnTo>
                    <a:pt x="4849" y="436568"/>
                  </a:lnTo>
                  <a:lnTo>
                    <a:pt x="4849" y="430874"/>
                  </a:lnTo>
                  <a:lnTo>
                    <a:pt x="0" y="430874"/>
                  </a:lnTo>
                  <a:lnTo>
                    <a:pt x="0" y="334785"/>
                  </a:lnTo>
                  <a:cubicBezTo>
                    <a:pt x="31285" y="309526"/>
                    <a:pt x="58524" y="286925"/>
                    <a:pt x="81717" y="266983"/>
                  </a:cubicBezTo>
                  <a:lnTo>
                    <a:pt x="125083" y="227839"/>
                  </a:lnTo>
                  <a:lnTo>
                    <a:pt x="125083" y="226944"/>
                  </a:lnTo>
                  <a:lnTo>
                    <a:pt x="120234" y="228332"/>
                  </a:lnTo>
                  <a:lnTo>
                    <a:pt x="120234" y="221251"/>
                  </a:lnTo>
                  <a:lnTo>
                    <a:pt x="115385" y="222639"/>
                  </a:lnTo>
                  <a:lnTo>
                    <a:pt x="115385" y="215558"/>
                  </a:lnTo>
                  <a:lnTo>
                    <a:pt x="110537" y="216945"/>
                  </a:lnTo>
                  <a:lnTo>
                    <a:pt x="110537" y="209862"/>
                  </a:lnTo>
                  <a:lnTo>
                    <a:pt x="105688" y="211250"/>
                  </a:lnTo>
                  <a:lnTo>
                    <a:pt x="105688" y="204168"/>
                  </a:lnTo>
                  <a:lnTo>
                    <a:pt x="100839" y="205556"/>
                  </a:lnTo>
                  <a:lnTo>
                    <a:pt x="100839" y="198475"/>
                  </a:lnTo>
                  <a:lnTo>
                    <a:pt x="95990" y="199863"/>
                  </a:lnTo>
                  <a:lnTo>
                    <a:pt x="95990" y="192780"/>
                  </a:lnTo>
                  <a:lnTo>
                    <a:pt x="91141" y="194168"/>
                  </a:lnTo>
                  <a:lnTo>
                    <a:pt x="91141" y="187087"/>
                  </a:lnTo>
                  <a:lnTo>
                    <a:pt x="86293" y="188474"/>
                  </a:lnTo>
                  <a:lnTo>
                    <a:pt x="86293" y="181392"/>
                  </a:lnTo>
                  <a:lnTo>
                    <a:pt x="81444" y="182780"/>
                  </a:lnTo>
                  <a:lnTo>
                    <a:pt x="81444" y="175698"/>
                  </a:lnTo>
                  <a:lnTo>
                    <a:pt x="76595" y="177086"/>
                  </a:lnTo>
                  <a:lnTo>
                    <a:pt x="76595" y="170004"/>
                  </a:lnTo>
                  <a:lnTo>
                    <a:pt x="71746" y="171392"/>
                  </a:lnTo>
                  <a:lnTo>
                    <a:pt x="71746" y="164310"/>
                  </a:lnTo>
                  <a:lnTo>
                    <a:pt x="66897" y="165698"/>
                  </a:lnTo>
                  <a:lnTo>
                    <a:pt x="66897" y="158616"/>
                  </a:lnTo>
                  <a:lnTo>
                    <a:pt x="62048" y="160004"/>
                  </a:lnTo>
                  <a:lnTo>
                    <a:pt x="62048" y="152922"/>
                  </a:lnTo>
                  <a:lnTo>
                    <a:pt x="57199" y="154310"/>
                  </a:lnTo>
                  <a:lnTo>
                    <a:pt x="57199" y="147228"/>
                  </a:lnTo>
                  <a:lnTo>
                    <a:pt x="52351" y="148615"/>
                  </a:lnTo>
                  <a:lnTo>
                    <a:pt x="52351" y="141534"/>
                  </a:lnTo>
                  <a:lnTo>
                    <a:pt x="47502" y="142922"/>
                  </a:lnTo>
                  <a:lnTo>
                    <a:pt x="47502" y="135840"/>
                  </a:lnTo>
                  <a:lnTo>
                    <a:pt x="42653" y="137228"/>
                  </a:lnTo>
                  <a:lnTo>
                    <a:pt x="42653" y="130145"/>
                  </a:lnTo>
                  <a:lnTo>
                    <a:pt x="37804" y="131533"/>
                  </a:lnTo>
                  <a:lnTo>
                    <a:pt x="37804" y="124451"/>
                  </a:lnTo>
                  <a:lnTo>
                    <a:pt x="32955" y="125839"/>
                  </a:lnTo>
                  <a:lnTo>
                    <a:pt x="32955" y="118759"/>
                  </a:lnTo>
                  <a:lnTo>
                    <a:pt x="28107" y="120146"/>
                  </a:lnTo>
                  <a:lnTo>
                    <a:pt x="28107" y="113064"/>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2">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文本框 44">
              <a:extLst>
                <a:ext uri="{FF2B5EF4-FFF2-40B4-BE49-F238E27FC236}">
                  <a16:creationId xmlns:a16="http://schemas.microsoft.com/office/drawing/2014/main" id="{D498D807-6E59-4BDB-80A3-D82686F435A2}"/>
                </a:ext>
              </a:extLst>
            </p:cNvPr>
            <p:cNvSpPr txBox="1"/>
            <p:nvPr/>
          </p:nvSpPr>
          <p:spPr>
            <a:xfrm>
              <a:off x="4213967" y="9879909"/>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6" name="对话气泡: 圆角矩形 5">
            <a:extLst>
              <a:ext uri="{FF2B5EF4-FFF2-40B4-BE49-F238E27FC236}">
                <a16:creationId xmlns:a16="http://schemas.microsoft.com/office/drawing/2014/main" id="{A17190C2-EE7F-4117-902D-D8840E07A20B}"/>
              </a:ext>
            </a:extLst>
          </p:cNvPr>
          <p:cNvSpPr/>
          <p:nvPr/>
        </p:nvSpPr>
        <p:spPr>
          <a:xfrm>
            <a:off x="4144870" y="5120055"/>
            <a:ext cx="1600864" cy="457200"/>
          </a:xfrm>
          <a:prstGeom prst="wedgeRoundRectCallout">
            <a:avLst>
              <a:gd name="adj1" fmla="val -35668"/>
              <a:gd name="adj2" fmla="val -101293"/>
              <a:gd name="adj3" fmla="val 16667"/>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文本框 45">
            <a:extLst>
              <a:ext uri="{FF2B5EF4-FFF2-40B4-BE49-F238E27FC236}">
                <a16:creationId xmlns:a16="http://schemas.microsoft.com/office/drawing/2014/main" id="{0541CBFE-F1D1-40B7-966F-1B18477B40EF}"/>
              </a:ext>
            </a:extLst>
          </p:cNvPr>
          <p:cNvSpPr txBox="1"/>
          <p:nvPr/>
        </p:nvSpPr>
        <p:spPr>
          <a:xfrm>
            <a:off x="4208696" y="5127938"/>
            <a:ext cx="1473212" cy="414344"/>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第一季度</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8.2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对话气泡: 圆角矩形 46">
            <a:extLst>
              <a:ext uri="{FF2B5EF4-FFF2-40B4-BE49-F238E27FC236}">
                <a16:creationId xmlns:a16="http://schemas.microsoft.com/office/drawing/2014/main" id="{DD33F9CF-3A23-4AD9-8D0F-E37ECFE450B7}"/>
              </a:ext>
            </a:extLst>
          </p:cNvPr>
          <p:cNvSpPr/>
          <p:nvPr/>
        </p:nvSpPr>
        <p:spPr>
          <a:xfrm>
            <a:off x="9967971" y="5120055"/>
            <a:ext cx="1600864" cy="457200"/>
          </a:xfrm>
          <a:prstGeom prst="wedgeRoundRectCallout">
            <a:avLst>
              <a:gd name="adj1" fmla="val -35668"/>
              <a:gd name="adj2" fmla="val -101293"/>
              <a:gd name="adj3" fmla="val 16667"/>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文本框 47">
            <a:extLst>
              <a:ext uri="{FF2B5EF4-FFF2-40B4-BE49-F238E27FC236}">
                <a16:creationId xmlns:a16="http://schemas.microsoft.com/office/drawing/2014/main" id="{2BEFEF01-68AA-4F2D-AC6B-A4239CE0F57B}"/>
              </a:ext>
            </a:extLst>
          </p:cNvPr>
          <p:cNvSpPr txBox="1"/>
          <p:nvPr/>
        </p:nvSpPr>
        <p:spPr>
          <a:xfrm>
            <a:off x="10031797" y="5127938"/>
            <a:ext cx="1473212" cy="414344"/>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第一季度</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文本占位符 22">
            <a:extLst>
              <a:ext uri="{FF2B5EF4-FFF2-40B4-BE49-F238E27FC236}">
                <a16:creationId xmlns:a16="http://schemas.microsoft.com/office/drawing/2014/main" id="{8A5501A1-6153-48C8-959A-FCA0D270888B}"/>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这一页可以使用饼状图</a:t>
            </a:r>
          </a:p>
        </p:txBody>
      </p:sp>
      <p:sp>
        <p:nvSpPr>
          <p:cNvPr id="24" name="文本占位符 23">
            <a:extLst>
              <a:ext uri="{FF2B5EF4-FFF2-40B4-BE49-F238E27FC236}">
                <a16:creationId xmlns:a16="http://schemas.microsoft.com/office/drawing/2014/main" id="{9B2F29B6-FAE7-4727-BBC0-6093BBCA8A4A}"/>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文本占位符 25">
            <a:extLst>
              <a:ext uri="{FF2B5EF4-FFF2-40B4-BE49-F238E27FC236}">
                <a16:creationId xmlns:a16="http://schemas.microsoft.com/office/drawing/2014/main" id="{508E9162-FACD-4F12-92ED-A299EEBC8DA8}"/>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a:t>
            </a:r>
          </a:p>
        </p:txBody>
      </p:sp>
      <p:sp>
        <p:nvSpPr>
          <p:cNvPr id="29" name="文本占位符 28">
            <a:extLst>
              <a:ext uri="{FF2B5EF4-FFF2-40B4-BE49-F238E27FC236}">
                <a16:creationId xmlns:a16="http://schemas.microsoft.com/office/drawing/2014/main" id="{B8C09801-ED97-433A-8D08-5AF4EB569335}"/>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学校学科齐全、结构合理，基本构建起综合性、研究型大学的学科体系。</a:t>
            </a:r>
          </a:p>
        </p:txBody>
      </p:sp>
      <p:sp>
        <p:nvSpPr>
          <p:cNvPr id="49" name="文本占位符 48">
            <a:extLst>
              <a:ext uri="{FF2B5EF4-FFF2-40B4-BE49-F238E27FC236}">
                <a16:creationId xmlns:a16="http://schemas.microsoft.com/office/drawing/2014/main" id="{4369DECA-7ADA-407C-BECA-25EDF55BAB76}"/>
              </a:ext>
            </a:extLst>
          </p:cNvPr>
          <p:cNvSpPr>
            <a:spLocks noGrp="1"/>
          </p:cNvSpPr>
          <p:nvPr>
            <p:ph type="body" sz="quarter" idx="26"/>
          </p:nvPr>
        </p:nvSpPr>
        <p:spPr>
          <a:xfrm>
            <a:off x="6604778" y="1916595"/>
            <a:ext cx="4968538" cy="417358"/>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学校实施“人才兴校”战略，师资力量雄厚。</a:t>
            </a:r>
          </a:p>
        </p:txBody>
      </p:sp>
      <p:sp>
        <p:nvSpPr>
          <p:cNvPr id="50" name="文本占位符 49">
            <a:extLst>
              <a:ext uri="{FF2B5EF4-FFF2-40B4-BE49-F238E27FC236}">
                <a16:creationId xmlns:a16="http://schemas.microsoft.com/office/drawing/2014/main" id="{182FB388-2CCB-49B5-B037-627AB4691427}"/>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学校师资力量雄厚</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7431816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4" name="图表 3">
            <a:extLst>
              <a:ext uri="{FF2B5EF4-FFF2-40B4-BE49-F238E27FC236}">
                <a16:creationId xmlns:a16="http://schemas.microsoft.com/office/drawing/2014/main" id="{59AF6C5E-936B-4A8D-9B37-23733366C691}"/>
              </a:ext>
            </a:extLst>
          </p:cNvPr>
          <p:cNvGraphicFramePr/>
          <p:nvPr>
            <p:extLst>
              <p:ext uri="{D42A27DB-BD31-4B8C-83A1-F6EECF244321}">
                <p14:modId xmlns:p14="http://schemas.microsoft.com/office/powerpoint/2010/main" val="3052962987"/>
              </p:ext>
            </p:extLst>
          </p:nvPr>
        </p:nvGraphicFramePr>
        <p:xfrm>
          <a:off x="5823285" y="1402307"/>
          <a:ext cx="5925804" cy="4661609"/>
        </p:xfrm>
        <a:graphic>
          <a:graphicData uri="http://schemas.openxmlformats.org/drawingml/2006/chart">
            <c:chart xmlns:c="http://schemas.openxmlformats.org/drawingml/2006/chart" xmlns:r="http://schemas.openxmlformats.org/officeDocument/2006/relationships" r:id="rId2"/>
          </a:graphicData>
        </a:graphic>
      </p:graphicFrame>
      <p:sp>
        <p:nvSpPr>
          <p:cNvPr id="40" name="文本占位符 39">
            <a:extLst>
              <a:ext uri="{FF2B5EF4-FFF2-40B4-BE49-F238E27FC236}">
                <a16:creationId xmlns:a16="http://schemas.microsoft.com/office/drawing/2014/main" id="{CC0E73AC-77D0-4614-88EC-06065A12190C}"/>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这一页可以使用柱状图</a:t>
            </a:r>
          </a:p>
        </p:txBody>
      </p:sp>
      <p:sp>
        <p:nvSpPr>
          <p:cNvPr id="41" name="文本占位符 40">
            <a:extLst>
              <a:ext uri="{FF2B5EF4-FFF2-40B4-BE49-F238E27FC236}">
                <a16:creationId xmlns:a16="http://schemas.microsoft.com/office/drawing/2014/main" id="{433B9758-423B-4114-A0E3-1BF00A6CE1DB}"/>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文本占位符 33">
            <a:extLst>
              <a:ext uri="{FF2B5EF4-FFF2-40B4-BE49-F238E27FC236}">
                <a16:creationId xmlns:a16="http://schemas.microsoft.com/office/drawing/2014/main" id="{46A3621E-FF39-44B2-80F4-F0EEAE211904}"/>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学科齐全</a:t>
            </a:r>
          </a:p>
        </p:txBody>
      </p:sp>
      <p:sp>
        <p:nvSpPr>
          <p:cNvPr id="35" name="文本占位符 34">
            <a:extLst>
              <a:ext uri="{FF2B5EF4-FFF2-40B4-BE49-F238E27FC236}">
                <a16:creationId xmlns:a16="http://schemas.microsoft.com/office/drawing/2014/main" id="{BBB22228-92DD-459C-A27B-2967E633D42F}"/>
              </a:ext>
            </a:extLst>
          </p:cNvPr>
          <p:cNvSpPr>
            <a:spLocks noGrp="1"/>
          </p:cNvSpPr>
          <p:nvPr>
            <p:ph type="body" sz="quarter" idx="11"/>
          </p:nvPr>
        </p:nvSpPr>
        <p:spPr>
          <a:xfrm>
            <a:off x="835363" y="2039597"/>
            <a:ext cx="4892338" cy="777457"/>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学校学科齐全、结构合理，基本构建起综合性、研究型大学的学科体系。</a:t>
            </a:r>
          </a:p>
        </p:txBody>
      </p:sp>
      <p:sp>
        <p:nvSpPr>
          <p:cNvPr id="36" name="文本占位符 35">
            <a:extLst>
              <a:ext uri="{FF2B5EF4-FFF2-40B4-BE49-F238E27FC236}">
                <a16:creationId xmlns:a16="http://schemas.microsoft.com/office/drawing/2014/main" id="{2BE489A9-38C8-45B7-905F-33DEB4063CFF}"/>
              </a:ext>
            </a:extLst>
          </p:cNvPr>
          <p:cNvSpPr>
            <a:spLocks noGrp="1"/>
          </p:cNvSpPr>
          <p:nvPr>
            <p:ph type="body" sz="quarter" idx="12"/>
          </p:nvPr>
        </p:nvSpPr>
        <p:spPr>
          <a:xfrm>
            <a:off x="835363" y="3572786"/>
            <a:ext cx="4892338" cy="417358"/>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学校实施“人才兴校”战略，师资力量雄厚。</a:t>
            </a:r>
          </a:p>
        </p:txBody>
      </p:sp>
      <p:sp>
        <p:nvSpPr>
          <p:cNvPr id="37" name="文本占位符 36">
            <a:extLst>
              <a:ext uri="{FF2B5EF4-FFF2-40B4-BE49-F238E27FC236}">
                <a16:creationId xmlns:a16="http://schemas.microsoft.com/office/drawing/2014/main" id="{25A38406-3E69-4435-A091-09E517579D26}"/>
              </a:ext>
            </a:extLst>
          </p:cNvPr>
          <p:cNvSpPr>
            <a:spLocks noGrp="1"/>
          </p:cNvSpPr>
          <p:nvPr>
            <p:ph type="body" sz="quarter" idx="13"/>
          </p:nvPr>
        </p:nvSpPr>
        <p:spPr>
          <a:xfrm>
            <a:off x="835363" y="5061932"/>
            <a:ext cx="4892338" cy="777457"/>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学校学科齐全、结构合理，基本构建起综合性、研究型大学的学科体系。</a:t>
            </a:r>
          </a:p>
        </p:txBody>
      </p:sp>
      <p:sp>
        <p:nvSpPr>
          <p:cNvPr id="38" name="文本占位符 37">
            <a:extLst>
              <a:ext uri="{FF2B5EF4-FFF2-40B4-BE49-F238E27FC236}">
                <a16:creationId xmlns:a16="http://schemas.microsoft.com/office/drawing/2014/main" id="{96DEA716-C7FE-4E4B-8E35-AF8310E46C55}"/>
              </a:ext>
            </a:extLst>
          </p:cNvPr>
          <p:cNvSpPr>
            <a:spLocks noGrp="1"/>
          </p:cNvSpPr>
          <p:nvPr>
            <p:ph type="body" sz="quarter" idx="1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师资力量雄厚</a:t>
            </a:r>
          </a:p>
        </p:txBody>
      </p:sp>
      <p:sp>
        <p:nvSpPr>
          <p:cNvPr id="39" name="文本占位符 38">
            <a:extLst>
              <a:ext uri="{FF2B5EF4-FFF2-40B4-BE49-F238E27FC236}">
                <a16:creationId xmlns:a16="http://schemas.microsoft.com/office/drawing/2014/main" id="{4A379100-73E1-4B10-A92E-92DBD7F6DA18}"/>
              </a:ext>
            </a:extLst>
          </p:cNvPr>
          <p:cNvSpPr>
            <a:spLocks noGrp="1"/>
          </p:cNvSpPr>
          <p:nvPr>
            <p:ph type="body" sz="quarter" idx="1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结构合理</a:t>
            </a:r>
          </a:p>
        </p:txBody>
      </p:sp>
    </p:spTree>
    <p:extLst>
      <p:ext uri="{BB962C8B-B14F-4D97-AF65-F5344CB8AC3E}">
        <p14:creationId xmlns:p14="http://schemas.microsoft.com/office/powerpoint/2010/main" val="11007472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4" name="图表 3">
            <a:extLst>
              <a:ext uri="{FF2B5EF4-FFF2-40B4-BE49-F238E27FC236}">
                <a16:creationId xmlns:a16="http://schemas.microsoft.com/office/drawing/2014/main" id="{59AF6C5E-936B-4A8D-9B37-23733366C691}"/>
              </a:ext>
            </a:extLst>
          </p:cNvPr>
          <p:cNvGraphicFramePr/>
          <p:nvPr>
            <p:extLst>
              <p:ext uri="{D42A27DB-BD31-4B8C-83A1-F6EECF244321}">
                <p14:modId xmlns:p14="http://schemas.microsoft.com/office/powerpoint/2010/main" val="567035145"/>
              </p:ext>
            </p:extLst>
          </p:nvPr>
        </p:nvGraphicFramePr>
        <p:xfrm>
          <a:off x="6042553" y="1402307"/>
          <a:ext cx="5706535" cy="4661609"/>
        </p:xfrm>
        <a:graphic>
          <a:graphicData uri="http://schemas.openxmlformats.org/drawingml/2006/chart">
            <c:chart xmlns:c="http://schemas.openxmlformats.org/drawingml/2006/chart" xmlns:r="http://schemas.openxmlformats.org/officeDocument/2006/relationships" r:id="rId2"/>
          </a:graphicData>
        </a:graphic>
      </p:graphicFrame>
      <p:sp>
        <p:nvSpPr>
          <p:cNvPr id="27" name="文本占位符 26">
            <a:extLst>
              <a:ext uri="{FF2B5EF4-FFF2-40B4-BE49-F238E27FC236}">
                <a16:creationId xmlns:a16="http://schemas.microsoft.com/office/drawing/2014/main" id="{31183C62-A3B8-44AE-92C6-F7473F2954C6}"/>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这一页可以使用折线图</a:t>
            </a:r>
          </a:p>
        </p:txBody>
      </p:sp>
      <p:sp>
        <p:nvSpPr>
          <p:cNvPr id="28" name="文本占位符 27">
            <a:extLst>
              <a:ext uri="{FF2B5EF4-FFF2-40B4-BE49-F238E27FC236}">
                <a16:creationId xmlns:a16="http://schemas.microsoft.com/office/drawing/2014/main" id="{F82482D0-4A74-4D1F-BDA2-D7E3C42C1899}"/>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文本占位符 16">
            <a:extLst>
              <a:ext uri="{FF2B5EF4-FFF2-40B4-BE49-F238E27FC236}">
                <a16:creationId xmlns:a16="http://schemas.microsoft.com/office/drawing/2014/main" id="{030862C9-9B3B-45BA-B0C3-0E24485A9E27}"/>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科技发展方略</a:t>
            </a:r>
          </a:p>
        </p:txBody>
      </p:sp>
      <p:sp>
        <p:nvSpPr>
          <p:cNvPr id="18" name="文本占位符 17">
            <a:extLst>
              <a:ext uri="{FF2B5EF4-FFF2-40B4-BE49-F238E27FC236}">
                <a16:creationId xmlns:a16="http://schemas.microsoft.com/office/drawing/2014/main" id="{905B0796-CDB5-4DCA-ADCE-7B2468E47328}"/>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开放式办学理念</a:t>
            </a:r>
          </a:p>
        </p:txBody>
      </p:sp>
      <p:sp>
        <p:nvSpPr>
          <p:cNvPr id="24" name="文本占位符 23">
            <a:extLst>
              <a:ext uri="{FF2B5EF4-FFF2-40B4-BE49-F238E27FC236}">
                <a16:creationId xmlns:a16="http://schemas.microsoft.com/office/drawing/2014/main" id="{5B67D3D8-EBB7-4468-9450-D1ACBE426A25}"/>
              </a:ext>
            </a:extLst>
          </p:cNvPr>
          <p:cNvSpPr>
            <a:spLocks noGrp="1"/>
          </p:cNvSpPr>
          <p:nvPr>
            <p:ph type="body" sz="quarter" idx="26"/>
          </p:nvPr>
        </p:nvSpPr>
        <p:spPr>
          <a:xfrm>
            <a:off x="835363" y="2030056"/>
            <a:ext cx="5207191" cy="1147622"/>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按照“应用领先、基础突破、协调发展”的科技发展方略，构建起了覆盖基础研究层、高新技术研究层、技术开发层三个层次的科技创新体系。</a:t>
            </a:r>
          </a:p>
        </p:txBody>
      </p:sp>
      <p:sp>
        <p:nvSpPr>
          <p:cNvPr id="26" name="文本占位符 25">
            <a:extLst>
              <a:ext uri="{FF2B5EF4-FFF2-40B4-BE49-F238E27FC236}">
                <a16:creationId xmlns:a16="http://schemas.microsoft.com/office/drawing/2014/main" id="{ACB906BD-6A95-4ED3-8556-951959EC2856}"/>
              </a:ext>
            </a:extLst>
          </p:cNvPr>
          <p:cNvSpPr>
            <a:spLocks noGrp="1"/>
          </p:cNvSpPr>
          <p:nvPr>
            <p:ph type="body" sz="quarter" idx="27"/>
          </p:nvPr>
        </p:nvSpPr>
        <p:spPr>
          <a:xfrm>
            <a:off x="835363" y="4267898"/>
            <a:ext cx="5207191" cy="1137556"/>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学校坚持开放式办学理念，积极开展全方位、多层次的国际交流与合作，目前已与世界上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个国家和地区的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246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所高校和机构开展友好合作。</a:t>
            </a:r>
          </a:p>
        </p:txBody>
      </p:sp>
    </p:spTree>
    <p:extLst>
      <p:ext uri="{BB962C8B-B14F-4D97-AF65-F5344CB8AC3E}">
        <p14:creationId xmlns:p14="http://schemas.microsoft.com/office/powerpoint/2010/main" val="2853518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9E694176-918D-41CA-987B-9C91A071835F}"/>
              </a:ext>
            </a:extLst>
          </p:cNvPr>
          <p:cNvGraphicFramePr>
            <a:graphicFrameLocks noGrp="1"/>
          </p:cNvGraphicFramePr>
          <p:nvPr>
            <p:extLst>
              <p:ext uri="{D42A27DB-BD31-4B8C-83A1-F6EECF244321}">
                <p14:modId xmlns:p14="http://schemas.microsoft.com/office/powerpoint/2010/main" val="3631271676"/>
              </p:ext>
            </p:extLst>
          </p:nvPr>
        </p:nvGraphicFramePr>
        <p:xfrm>
          <a:off x="442912" y="2752360"/>
          <a:ext cx="11306178" cy="3204355"/>
        </p:xfrm>
        <a:graphic>
          <a:graphicData uri="http://schemas.openxmlformats.org/drawingml/2006/table">
            <a:tbl>
              <a:tblPr firstRow="1" bandRow="1">
                <a:tableStyleId>{5C22544A-7EE6-4342-B048-85BDC9FD1C3A}</a:tableStyleId>
              </a:tblPr>
              <a:tblGrid>
                <a:gridCol w="1884363">
                  <a:extLst>
                    <a:ext uri="{9D8B030D-6E8A-4147-A177-3AD203B41FA5}">
                      <a16:colId xmlns:a16="http://schemas.microsoft.com/office/drawing/2014/main" val="2515530780"/>
                    </a:ext>
                  </a:extLst>
                </a:gridCol>
                <a:gridCol w="1884363">
                  <a:extLst>
                    <a:ext uri="{9D8B030D-6E8A-4147-A177-3AD203B41FA5}">
                      <a16:colId xmlns:a16="http://schemas.microsoft.com/office/drawing/2014/main" val="1721799184"/>
                    </a:ext>
                  </a:extLst>
                </a:gridCol>
                <a:gridCol w="1884363">
                  <a:extLst>
                    <a:ext uri="{9D8B030D-6E8A-4147-A177-3AD203B41FA5}">
                      <a16:colId xmlns:a16="http://schemas.microsoft.com/office/drawing/2014/main" val="3118882871"/>
                    </a:ext>
                  </a:extLst>
                </a:gridCol>
                <a:gridCol w="1884363">
                  <a:extLst>
                    <a:ext uri="{9D8B030D-6E8A-4147-A177-3AD203B41FA5}">
                      <a16:colId xmlns:a16="http://schemas.microsoft.com/office/drawing/2014/main" val="2658574535"/>
                    </a:ext>
                  </a:extLst>
                </a:gridCol>
                <a:gridCol w="1884363">
                  <a:extLst>
                    <a:ext uri="{9D8B030D-6E8A-4147-A177-3AD203B41FA5}">
                      <a16:colId xmlns:a16="http://schemas.microsoft.com/office/drawing/2014/main" val="1986107912"/>
                    </a:ext>
                  </a:extLst>
                </a:gridCol>
                <a:gridCol w="1884363">
                  <a:extLst>
                    <a:ext uri="{9D8B030D-6E8A-4147-A177-3AD203B41FA5}">
                      <a16:colId xmlns:a16="http://schemas.microsoft.com/office/drawing/2014/main" val="2402264568"/>
                    </a:ext>
                  </a:extLst>
                </a:gridCol>
              </a:tblGrid>
              <a:tr h="457765">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4</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5</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标题</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5</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9525" cap="flat" cmpd="sng" algn="ctr">
                      <a:noFill/>
                      <a:prstDash val="solid"/>
                      <a:round/>
                      <a:headEnd type="none" w="med" len="med"/>
                      <a:tailEnd type="none" w="med" len="med"/>
                    </a:lnL>
                    <a:lnR w="12700" cmpd="sng">
                      <a:noFill/>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extLst>
                  <a:ext uri="{0D108BD9-81ED-4DB2-BD59-A6C34878D82A}">
                    <a16:rowId xmlns:a16="http://schemas.microsoft.com/office/drawing/2014/main" val="2783737564"/>
                  </a:ext>
                </a:extLst>
              </a:tr>
              <a:tr h="457765">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数据</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0.67</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0.82</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0.30</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0.70</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0.33</a:t>
                      </a:r>
                    </a:p>
                  </a:txBody>
                  <a:tcPr marL="6350" marR="6350" marT="6350" marB="0" anchor="ctr">
                    <a:lnL w="9525" cap="flat" cmpd="sng" algn="ctr">
                      <a:noFill/>
                      <a:prstDash val="solid"/>
                      <a:round/>
                      <a:headEnd type="none" w="med" len="med"/>
                      <a:tailEnd type="none" w="med" len="med"/>
                    </a:lnL>
                    <a:lnR w="12700" cmpd="sng">
                      <a:noFill/>
                    </a:lnR>
                    <a:lnT w="3810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extLst>
                  <a:ext uri="{0D108BD9-81ED-4DB2-BD59-A6C34878D82A}">
                    <a16:rowId xmlns:a16="http://schemas.microsoft.com/office/drawing/2014/main" val="250502586"/>
                  </a:ext>
                </a:extLst>
              </a:tr>
              <a:tr h="4577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数据</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0.51</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0.67</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0.36</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0.56</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0.85</a:t>
                      </a:r>
                    </a:p>
                  </a:txBody>
                  <a:tcPr marL="6350" marR="6350" marT="635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extLst>
                  <a:ext uri="{0D108BD9-81ED-4DB2-BD59-A6C34878D82A}">
                    <a16:rowId xmlns:a16="http://schemas.microsoft.com/office/drawing/2014/main" val="3787553193"/>
                  </a:ext>
                </a:extLst>
              </a:tr>
              <a:tr h="457765">
                <a:tc>
                  <a:txBody>
                    <a:bodyPr/>
                    <a:lstStyle/>
                    <a:p>
                      <a:pPr algn="ctr"/>
                      <a:r>
                        <a:rPr lang="zh-CN" altLang="en-US" b="0"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数据</a:t>
                      </a:r>
                      <a:r>
                        <a:rPr lang="en-US" altLang="zh-CN" b="0"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b="0"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0.66</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0.57</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0.07</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0.81</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0.32</a:t>
                      </a:r>
                    </a:p>
                  </a:txBody>
                  <a:tcPr marL="6350" marR="6350" marT="635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alpha val="60000"/>
                      </a:schemeClr>
                    </a:solidFill>
                  </a:tcPr>
                </a:tc>
                <a:extLst>
                  <a:ext uri="{0D108BD9-81ED-4DB2-BD59-A6C34878D82A}">
                    <a16:rowId xmlns:a16="http://schemas.microsoft.com/office/drawing/2014/main" val="2367443918"/>
                  </a:ext>
                </a:extLst>
              </a:tr>
              <a:tr h="457765">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数据</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4</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0.75</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0.32</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0.19</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0.08</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0.32</a:t>
                      </a:r>
                    </a:p>
                  </a:txBody>
                  <a:tcPr marL="6350" marR="6350" marT="635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extLst>
                  <a:ext uri="{0D108BD9-81ED-4DB2-BD59-A6C34878D82A}">
                    <a16:rowId xmlns:a16="http://schemas.microsoft.com/office/drawing/2014/main" val="1606333249"/>
                  </a:ext>
                </a:extLst>
              </a:tr>
              <a:tr h="457765">
                <a:tc>
                  <a:txBody>
                    <a:bodyPr/>
                    <a:lstStyle/>
                    <a:p>
                      <a:pPr algn="ctr"/>
                      <a:r>
                        <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数据</a:t>
                      </a:r>
                      <a:r>
                        <a:rPr lang="en-US" altLang="zh-CN"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rPr>
                        <a:t>5</a:t>
                      </a:r>
                      <a:endParaRPr lang="zh-CN" altLang="en-US" dirty="0">
                        <a:solidFill>
                          <a:schemeClr val="tx1"/>
                        </a:solidFill>
                        <a:latin typeface="Arial" panose="020B0604020202020204" pitchFamily="34" charset="0"/>
                        <a:ea typeface="微软雅黑" panose="020B0503020204020204" pitchFamily="34" charset="-122"/>
                        <a:cs typeface="+mn-ea"/>
                        <a:sym typeface="Arial" panose="020B0604020202020204" pitchFamily="34" charset="0"/>
                      </a:endParaRPr>
                    </a:p>
                  </a:txBody>
                  <a:tcPr anchor="ctr">
                    <a:lnL w="12700" cmpd="sng">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0.22</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0.14</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0.60</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0.29</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tc>
                  <a:txBody>
                    <a:bodyPr/>
                    <a:lstStyle/>
                    <a:p>
                      <a:pPr algn="ctr" fontAlgn="ctr"/>
                      <a:r>
                        <a:rPr lang="en-US" altLang="zh-CN" sz="1600" b="0" i="0" u="none" strike="noStrike" dirty="0">
                          <a:solidFill>
                            <a:srgbClr val="000000"/>
                          </a:solidFill>
                          <a:effectLst/>
                          <a:latin typeface="Arial" panose="020B0604020202020204" pitchFamily="34" charset="0"/>
                          <a:ea typeface="微软雅黑" panose="020B0503020204020204" pitchFamily="34" charset="-122"/>
                          <a:cs typeface="+mn-ea"/>
                          <a:sym typeface="Arial" panose="020B0604020202020204" pitchFamily="34" charset="0"/>
                        </a:rPr>
                        <a:t>0.97</a:t>
                      </a:r>
                    </a:p>
                  </a:txBody>
                  <a:tcPr marL="6350" marR="6350" marT="635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60000"/>
                      </a:schemeClr>
                    </a:solidFill>
                  </a:tcPr>
                </a:tc>
                <a:extLst>
                  <a:ext uri="{0D108BD9-81ED-4DB2-BD59-A6C34878D82A}">
                    <a16:rowId xmlns:a16="http://schemas.microsoft.com/office/drawing/2014/main" val="819445821"/>
                  </a:ext>
                </a:extLst>
              </a:tr>
              <a:tr h="457765">
                <a:tc>
                  <a:txBody>
                    <a:bodyPr/>
                    <a:lstStyle/>
                    <a:p>
                      <a:pPr algn="ctr"/>
                      <a:r>
                        <a:rPr lang="zh-CN" altLang="en-US" b="1" dirty="0">
                          <a:solidFill>
                            <a:schemeClr val="accent1"/>
                          </a:solidFill>
                          <a:latin typeface="Arial" panose="020B0604020202020204" pitchFamily="34" charset="0"/>
                          <a:ea typeface="微软雅黑" panose="020B0503020204020204" pitchFamily="34" charset="-122"/>
                          <a:cs typeface="+mn-ea"/>
                          <a:sym typeface="Arial" panose="020B0604020202020204" pitchFamily="34" charset="0"/>
                        </a:rPr>
                        <a:t>总计</a:t>
                      </a:r>
                    </a:p>
                  </a:txBody>
                  <a:tcPr anchor="ctr">
                    <a:lnL w="12700" cmpd="sng">
                      <a:noFill/>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tc>
                  <a:txBody>
                    <a:bodyPr/>
                    <a:lstStyle/>
                    <a:p>
                      <a:pPr algn="ctr" fontAlgn="ctr"/>
                      <a:r>
                        <a:rPr lang="en-US" altLang="zh-CN" sz="1600" b="1" i="0" u="none" strike="noStrike" dirty="0">
                          <a:solidFill>
                            <a:schemeClr val="accent1"/>
                          </a:solidFill>
                          <a:effectLst/>
                          <a:latin typeface="Arial" panose="020B0604020202020204" pitchFamily="34" charset="0"/>
                          <a:ea typeface="微软雅黑" panose="020B0503020204020204" pitchFamily="34" charset="-122"/>
                          <a:cs typeface="+mn-ea"/>
                          <a:sym typeface="Arial" panose="020B0604020202020204" pitchFamily="34" charset="0"/>
                        </a:rPr>
                        <a:t>2.81</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tc>
                  <a:txBody>
                    <a:bodyPr/>
                    <a:lstStyle/>
                    <a:p>
                      <a:pPr algn="ctr" fontAlgn="ctr"/>
                      <a:r>
                        <a:rPr lang="en-US" altLang="zh-CN" sz="1600" b="1" i="0" u="none" strike="noStrike" dirty="0">
                          <a:solidFill>
                            <a:schemeClr val="accent1"/>
                          </a:solidFill>
                          <a:effectLst/>
                          <a:latin typeface="Arial" panose="020B0604020202020204" pitchFamily="34" charset="0"/>
                          <a:ea typeface="微软雅黑" panose="020B0503020204020204" pitchFamily="34" charset="-122"/>
                          <a:cs typeface="+mn-ea"/>
                          <a:sym typeface="Arial" panose="020B0604020202020204" pitchFamily="34" charset="0"/>
                        </a:rPr>
                        <a:t>2.53</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tc>
                  <a:txBody>
                    <a:bodyPr/>
                    <a:lstStyle/>
                    <a:p>
                      <a:pPr algn="ctr" fontAlgn="ctr"/>
                      <a:r>
                        <a:rPr lang="en-US" altLang="zh-CN" sz="1600" b="1" i="0" u="none" strike="noStrike" dirty="0">
                          <a:solidFill>
                            <a:schemeClr val="accent1"/>
                          </a:solidFill>
                          <a:effectLst/>
                          <a:latin typeface="Arial" panose="020B0604020202020204" pitchFamily="34" charset="0"/>
                          <a:ea typeface="微软雅黑" panose="020B0503020204020204" pitchFamily="34" charset="-122"/>
                          <a:cs typeface="+mn-ea"/>
                          <a:sym typeface="Arial" panose="020B0604020202020204" pitchFamily="34" charset="0"/>
                        </a:rPr>
                        <a:t>1.52</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tc>
                  <a:txBody>
                    <a:bodyPr/>
                    <a:lstStyle/>
                    <a:p>
                      <a:pPr algn="ctr" fontAlgn="ctr"/>
                      <a:r>
                        <a:rPr lang="en-US" altLang="zh-CN" sz="1600" b="1" i="0" u="none" strike="noStrike" dirty="0">
                          <a:solidFill>
                            <a:schemeClr val="accent1"/>
                          </a:solidFill>
                          <a:effectLst/>
                          <a:latin typeface="Arial" panose="020B0604020202020204" pitchFamily="34" charset="0"/>
                          <a:ea typeface="微软雅黑" panose="020B0503020204020204" pitchFamily="34" charset="-122"/>
                          <a:cs typeface="+mn-ea"/>
                          <a:sym typeface="Arial" panose="020B0604020202020204" pitchFamily="34" charset="0"/>
                        </a:rPr>
                        <a:t>2.44</a:t>
                      </a:r>
                    </a:p>
                  </a:txBody>
                  <a:tcPr marL="6350" marR="6350" marT="635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tc>
                  <a:txBody>
                    <a:bodyPr/>
                    <a:lstStyle/>
                    <a:p>
                      <a:pPr algn="ctr" fontAlgn="ctr"/>
                      <a:r>
                        <a:rPr lang="en-US" altLang="zh-CN" sz="1600" b="1" i="0" u="none" strike="noStrike" dirty="0">
                          <a:solidFill>
                            <a:schemeClr val="accent1"/>
                          </a:solidFill>
                          <a:effectLst/>
                          <a:latin typeface="Arial" panose="020B0604020202020204" pitchFamily="34" charset="0"/>
                          <a:ea typeface="微软雅黑" panose="020B0503020204020204" pitchFamily="34" charset="-122"/>
                          <a:cs typeface="+mn-ea"/>
                          <a:sym typeface="Arial" panose="020B0604020202020204" pitchFamily="34" charset="0"/>
                        </a:rPr>
                        <a:t>2.77</a:t>
                      </a:r>
                    </a:p>
                  </a:txBody>
                  <a:tcPr marL="6350" marR="6350" marT="6350" marB="0" anchor="ctr">
                    <a:lnL w="9525" cap="flat" cmpd="sng" algn="ctr">
                      <a:noFill/>
                      <a:prstDash val="solid"/>
                      <a:round/>
                      <a:headEnd type="none" w="med" len="med"/>
                      <a:tailEnd type="none" w="med" len="med"/>
                    </a:lnL>
                    <a:lnR w="12700" cmpd="sng">
                      <a:noFill/>
                    </a:lnR>
                    <a:lnT w="952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alpha val="60000"/>
                      </a:schemeClr>
                    </a:solidFill>
                  </a:tcPr>
                </a:tc>
                <a:extLst>
                  <a:ext uri="{0D108BD9-81ED-4DB2-BD59-A6C34878D82A}">
                    <a16:rowId xmlns:a16="http://schemas.microsoft.com/office/drawing/2014/main" val="2690666861"/>
                  </a:ext>
                </a:extLst>
              </a:tr>
            </a:tbl>
          </a:graphicData>
        </a:graphic>
      </p:graphicFrame>
      <p:sp>
        <p:nvSpPr>
          <p:cNvPr id="3" name="文本占位符 2">
            <a:extLst>
              <a:ext uri="{FF2B5EF4-FFF2-40B4-BE49-F238E27FC236}">
                <a16:creationId xmlns:a16="http://schemas.microsoft.com/office/drawing/2014/main" id="{0B5D9638-570D-4BE5-8ED5-90F4081D3132}"/>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这一页可以使用表格</a:t>
            </a:r>
          </a:p>
        </p:txBody>
      </p:sp>
      <p:sp>
        <p:nvSpPr>
          <p:cNvPr id="4" name="文本占位符 3">
            <a:extLst>
              <a:ext uri="{FF2B5EF4-FFF2-40B4-BE49-F238E27FC236}">
                <a16:creationId xmlns:a16="http://schemas.microsoft.com/office/drawing/2014/main" id="{36E5277B-6DB7-49C1-A4E2-6E542797729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 name="文本占位符 7">
            <a:extLst>
              <a:ext uri="{FF2B5EF4-FFF2-40B4-BE49-F238E27FC236}">
                <a16:creationId xmlns:a16="http://schemas.microsoft.com/office/drawing/2014/main" id="{60D71061-CD69-40F6-AF1A-EBBA62544886}"/>
              </a:ext>
            </a:extLst>
          </p:cNvPr>
          <p:cNvSpPr>
            <a:spLocks noGrp="1"/>
          </p:cNvSpPr>
          <p:nvPr>
            <p:ph type="body" sz="quarter" idx="24"/>
          </p:nvPr>
        </p:nvSpPr>
        <p:spPr>
          <a:xfrm>
            <a:off x="835363" y="1826638"/>
            <a:ext cx="10599450" cy="787523"/>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学校坚持开放式办学理念，积极开展全方位、多层次的国际交流与合作，目前已与世界上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个国家和地区的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246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所高校和机构开展友好合作。</a:t>
            </a:r>
          </a:p>
        </p:txBody>
      </p:sp>
      <p:sp>
        <p:nvSpPr>
          <p:cNvPr id="9" name="文本占位符 8">
            <a:extLst>
              <a:ext uri="{FF2B5EF4-FFF2-40B4-BE49-F238E27FC236}">
                <a16:creationId xmlns:a16="http://schemas.microsoft.com/office/drawing/2014/main" id="{C2886E61-CFC7-4DBB-A4FA-0659992828EA}"/>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学科建设成果</a:t>
            </a:r>
          </a:p>
        </p:txBody>
      </p:sp>
    </p:spTree>
    <p:extLst>
      <p:ext uri="{BB962C8B-B14F-4D97-AF65-F5344CB8AC3E}">
        <p14:creationId xmlns:p14="http://schemas.microsoft.com/office/powerpoint/2010/main" val="154944840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占位符 20">
            <a:extLst>
              <a:ext uri="{FF2B5EF4-FFF2-40B4-BE49-F238E27FC236}">
                <a16:creationId xmlns:a16="http://schemas.microsoft.com/office/drawing/2014/main" id="{131B121C-9B31-43B1-B176-ADCCD7F3D253}"/>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自我介绍页面</a:t>
            </a:r>
          </a:p>
        </p:txBody>
      </p:sp>
      <p:sp>
        <p:nvSpPr>
          <p:cNvPr id="22" name="文本占位符 21">
            <a:extLst>
              <a:ext uri="{FF2B5EF4-FFF2-40B4-BE49-F238E27FC236}">
                <a16:creationId xmlns:a16="http://schemas.microsoft.com/office/drawing/2014/main" id="{A98740AF-3A91-4E88-A401-103D54EEB92F}"/>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文本占位符 14">
            <a:extLst>
              <a:ext uri="{FF2B5EF4-FFF2-40B4-BE49-F238E27FC236}">
                <a16:creationId xmlns:a16="http://schemas.microsoft.com/office/drawing/2014/main" id="{CE49079D-E174-4188-90AF-09E15524986E}"/>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有专任教师</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3400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教师中有院士</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973</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计划”项目首席科学家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重大科学研究计划项目首席科学家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人，国家重点研发计划项目首席科学家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57</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p>
        </p:txBody>
      </p:sp>
      <p:pic>
        <p:nvPicPr>
          <p:cNvPr id="18" name="图片占位符 17">
            <a:extLst>
              <a:ext uri="{FF2B5EF4-FFF2-40B4-BE49-F238E27FC236}">
                <a16:creationId xmlns:a16="http://schemas.microsoft.com/office/drawing/2014/main" id="{38B98D29-6958-4927-902E-F178E78DF32E}"/>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16" name="文本占位符 15">
            <a:extLst>
              <a:ext uri="{FF2B5EF4-FFF2-40B4-BE49-F238E27FC236}">
                <a16:creationId xmlns:a16="http://schemas.microsoft.com/office/drawing/2014/main" id="{55C34C34-238C-4964-8AB7-E25AD88D1502}"/>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我的姓名</a:t>
            </a:r>
          </a:p>
        </p:txBody>
      </p:sp>
    </p:spTree>
    <p:extLst>
      <p:ext uri="{BB962C8B-B14F-4D97-AF65-F5344CB8AC3E}">
        <p14:creationId xmlns:p14="http://schemas.microsoft.com/office/powerpoint/2010/main" val="52907678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BABECAC5-C06B-4F1A-A6B5-CE8F1643D69A}"/>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这一页可以进行团队介绍</a:t>
            </a:r>
          </a:p>
        </p:txBody>
      </p:sp>
      <p:sp>
        <p:nvSpPr>
          <p:cNvPr id="9" name="文本占位符 8">
            <a:extLst>
              <a:ext uri="{FF2B5EF4-FFF2-40B4-BE49-F238E27FC236}">
                <a16:creationId xmlns:a16="http://schemas.microsoft.com/office/drawing/2014/main" id="{475DBF52-77D7-4AC4-A87A-98A4779D3DF4}"/>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 name="文本占位符 9">
            <a:extLst>
              <a:ext uri="{FF2B5EF4-FFF2-40B4-BE49-F238E27FC236}">
                <a16:creationId xmlns:a16="http://schemas.microsoft.com/office/drawing/2014/main" id="{1654C50B-DAF5-443F-8D93-CCAD607E16BF}"/>
              </a:ext>
            </a:extLst>
          </p:cNvPr>
          <p:cNvSpPr>
            <a:spLocks noGrp="1"/>
          </p:cNvSpPr>
          <p:nvPr>
            <p:ph type="body" sz="quarter" idx="24"/>
          </p:nvPr>
        </p:nvSpPr>
        <p:spPr>
          <a:xfrm>
            <a:off x="601481" y="3512116"/>
            <a:ext cx="3233919" cy="1857753"/>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国家百千万人才工程入选者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国家自然科学基金创新研究群体</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教育部创新团队</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p>
        </p:txBody>
      </p:sp>
      <p:pic>
        <p:nvPicPr>
          <p:cNvPr id="22" name="图片占位符 21">
            <a:extLst>
              <a:ext uri="{FF2B5EF4-FFF2-40B4-BE49-F238E27FC236}">
                <a16:creationId xmlns:a16="http://schemas.microsoft.com/office/drawing/2014/main" id="{DCEF4AD7-41F2-4010-88DD-C2ED57090533}"/>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11" name="文本占位符 10">
            <a:extLst>
              <a:ext uri="{FF2B5EF4-FFF2-40B4-BE49-F238E27FC236}">
                <a16:creationId xmlns:a16="http://schemas.microsoft.com/office/drawing/2014/main" id="{369857AB-21FC-42BB-B73A-123230ABC2BC}"/>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 name="文本占位符 11">
            <a:extLst>
              <a:ext uri="{FF2B5EF4-FFF2-40B4-BE49-F238E27FC236}">
                <a16:creationId xmlns:a16="http://schemas.microsoft.com/office/drawing/2014/main" id="{62870203-4B17-42EE-B72B-41D565C82742}"/>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他的职务</a:t>
            </a:r>
          </a:p>
        </p:txBody>
      </p:sp>
      <p:sp>
        <p:nvSpPr>
          <p:cNvPr id="13" name="文本占位符 12">
            <a:extLst>
              <a:ext uri="{FF2B5EF4-FFF2-40B4-BE49-F238E27FC236}">
                <a16:creationId xmlns:a16="http://schemas.microsoft.com/office/drawing/2014/main" id="{ADAF6DA3-36D1-4FF8-B4FC-7FE577BF0472}"/>
              </a:ext>
            </a:extLst>
          </p:cNvPr>
          <p:cNvSpPr>
            <a:spLocks noGrp="1"/>
          </p:cNvSpPr>
          <p:nvPr>
            <p:ph type="body" sz="quarter" idx="28"/>
          </p:nvPr>
        </p:nvSpPr>
        <p:spPr>
          <a:xfrm>
            <a:off x="8418634" y="3512116"/>
            <a:ext cx="3233919" cy="2217851"/>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国家百千万人才工程入选者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国家自然科学基金创新研究群体</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教育部创新团队</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p>
          <a:p>
            <a:pPr marL="0" indent="0">
              <a:buNone/>
            </a:pP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6" name="图片占位符 25">
            <a:extLst>
              <a:ext uri="{FF2B5EF4-FFF2-40B4-BE49-F238E27FC236}">
                <a16:creationId xmlns:a16="http://schemas.microsoft.com/office/drawing/2014/main" id="{D1672154-0861-4DDC-A7CC-4998175B605A}"/>
              </a:ext>
            </a:extLst>
          </p:cNvPr>
          <p:cNvPicPr>
            <a:picLocks noGrp="1" noChangeAspect="1"/>
          </p:cNvPicPr>
          <p:nvPr>
            <p:ph type="pic" sz="quarter" idx="29"/>
          </p:nvPr>
        </p:nvPicPr>
        <p:blipFill>
          <a:blip r:embed="rId3" cstate="screen">
            <a:extLst>
              <a:ext uri="{28A0092B-C50C-407E-A947-70E740481C1C}">
                <a14:useLocalDpi xmlns:a14="http://schemas.microsoft.com/office/drawing/2010/main"/>
              </a:ext>
            </a:extLst>
          </a:blip>
          <a:srcRect/>
          <a:stretch>
            <a:fillRect/>
          </a:stretch>
        </p:blipFill>
        <p:spPr/>
      </p:pic>
      <p:sp>
        <p:nvSpPr>
          <p:cNvPr id="15" name="文本占位符 14">
            <a:extLst>
              <a:ext uri="{FF2B5EF4-FFF2-40B4-BE49-F238E27FC236}">
                <a16:creationId xmlns:a16="http://schemas.microsoft.com/office/drawing/2014/main" id="{A4CC4135-841D-4C17-BA22-83CDFF31D117}"/>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文本占位符 15">
            <a:extLst>
              <a:ext uri="{FF2B5EF4-FFF2-40B4-BE49-F238E27FC236}">
                <a16:creationId xmlns:a16="http://schemas.microsoft.com/office/drawing/2014/main" id="{C4058C05-FDEE-459C-A5E5-F25D2AF8C651}"/>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他的职务</a:t>
            </a:r>
          </a:p>
        </p:txBody>
      </p:sp>
      <p:sp>
        <p:nvSpPr>
          <p:cNvPr id="17" name="文本占位符 16">
            <a:extLst>
              <a:ext uri="{FF2B5EF4-FFF2-40B4-BE49-F238E27FC236}">
                <a16:creationId xmlns:a16="http://schemas.microsoft.com/office/drawing/2014/main" id="{6A479CB5-A339-4335-9DFB-80683039A010}"/>
              </a:ext>
            </a:extLst>
          </p:cNvPr>
          <p:cNvSpPr>
            <a:spLocks noGrp="1"/>
          </p:cNvSpPr>
          <p:nvPr>
            <p:ph type="body" sz="quarter" idx="32"/>
          </p:nvPr>
        </p:nvSpPr>
        <p:spPr>
          <a:xfrm>
            <a:off x="4510056" y="3512116"/>
            <a:ext cx="3233919" cy="2217851"/>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国家百千万人才工程入选者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国家自然科学基金创新研究群体</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教育部创新团队</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a:t>
            </a:r>
          </a:p>
          <a:p>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4" name="图片占位符 23">
            <a:extLst>
              <a:ext uri="{FF2B5EF4-FFF2-40B4-BE49-F238E27FC236}">
                <a16:creationId xmlns:a16="http://schemas.microsoft.com/office/drawing/2014/main" id="{E696A61D-C081-41DA-9E08-52E0DA0A2689}"/>
              </a:ext>
            </a:extLst>
          </p:cNvPr>
          <p:cNvPicPr>
            <a:picLocks noGrp="1" noChangeAspect="1"/>
          </p:cNvPicPr>
          <p:nvPr>
            <p:ph type="pic" sz="quarter" idx="33"/>
          </p:nvPr>
        </p:nvPicPr>
        <p:blipFill>
          <a:blip r:embed="rId4" cstate="screen">
            <a:extLst>
              <a:ext uri="{28A0092B-C50C-407E-A947-70E740481C1C}">
                <a14:useLocalDpi xmlns:a14="http://schemas.microsoft.com/office/drawing/2010/main"/>
              </a:ext>
            </a:extLst>
          </a:blip>
          <a:srcRect/>
          <a:stretch>
            <a:fillRect/>
          </a:stretch>
        </p:blipFill>
        <p:spPr/>
      </p:pic>
      <p:sp>
        <p:nvSpPr>
          <p:cNvPr id="19" name="文本占位符 18">
            <a:extLst>
              <a:ext uri="{FF2B5EF4-FFF2-40B4-BE49-F238E27FC236}">
                <a16:creationId xmlns:a16="http://schemas.microsoft.com/office/drawing/2014/main" id="{C0818388-6827-42AA-8E46-0C874D02753F}"/>
              </a:ext>
            </a:extLst>
          </p:cNvPr>
          <p:cNvSpPr>
            <a:spLocks noGrp="1"/>
          </p:cNvSpPr>
          <p:nvPr>
            <p:ph type="body" sz="quarter" idx="3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文本占位符 19">
            <a:extLst>
              <a:ext uri="{FF2B5EF4-FFF2-40B4-BE49-F238E27FC236}">
                <a16:creationId xmlns:a16="http://schemas.microsoft.com/office/drawing/2014/main" id="{D8421581-FDD3-4156-9112-BDDD9F746EF2}"/>
              </a:ext>
            </a:extLst>
          </p:cNvPr>
          <p:cNvSpPr>
            <a:spLocks noGrp="1"/>
          </p:cNvSpPr>
          <p:nvPr>
            <p:ph type="body" sz="quarter" idx="3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他的职务</a:t>
            </a:r>
          </a:p>
        </p:txBody>
      </p:sp>
    </p:spTree>
    <p:extLst>
      <p:ext uri="{BB962C8B-B14F-4D97-AF65-F5344CB8AC3E}">
        <p14:creationId xmlns:p14="http://schemas.microsoft.com/office/powerpoint/2010/main" val="23016098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7" name="文本占位符 16">
            <a:extLst>
              <a:ext uri="{FF2B5EF4-FFF2-40B4-BE49-F238E27FC236}">
                <a16:creationId xmlns:a16="http://schemas.microsoft.com/office/drawing/2014/main" id="{7D85A16F-767B-4A7D-B277-AD92C17683EB}"/>
              </a:ext>
            </a:extLst>
          </p:cNvPr>
          <p:cNvSpPr>
            <a:spLocks noGrp="1"/>
          </p:cNvSpPr>
          <p:nvPr>
            <p:ph type="body" sz="quarter" idx="10"/>
          </p:nvPr>
        </p:nvSpPr>
        <p:spPr>
          <a:xfrm>
            <a:off x="3109685" y="2637918"/>
            <a:ext cx="2480466" cy="646331"/>
          </a:xfrm>
        </p:spPr>
        <p:txBody>
          <a:bodyPr>
            <a:noAutofit/>
          </a:bodyPr>
          <a:lstStyle/>
          <a:p>
            <a:pPr>
              <a:lnSpc>
                <a:spcPct val="90000"/>
              </a:lnSpc>
            </a:pP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选题背景</a:t>
            </a:r>
          </a:p>
        </p:txBody>
      </p:sp>
      <p:sp>
        <p:nvSpPr>
          <p:cNvPr id="18" name="文本占位符 17">
            <a:extLst>
              <a:ext uri="{FF2B5EF4-FFF2-40B4-BE49-F238E27FC236}">
                <a16:creationId xmlns:a16="http://schemas.microsoft.com/office/drawing/2014/main" id="{9BD697BB-52E0-4FFE-9186-A0058B31920A}"/>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
        <p:nvSpPr>
          <p:cNvPr id="19" name="文本占位符 18">
            <a:extLst>
              <a:ext uri="{FF2B5EF4-FFF2-40B4-BE49-F238E27FC236}">
                <a16:creationId xmlns:a16="http://schemas.microsoft.com/office/drawing/2014/main" id="{F0F36850-E0D9-4B6C-B9FF-1A4303BE1929}"/>
              </a:ext>
            </a:extLst>
          </p:cNvPr>
          <p:cNvSpPr>
            <a:spLocks noGrp="1"/>
          </p:cNvSpPr>
          <p:nvPr>
            <p:ph type="body" sz="quarter" idx="16"/>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a:t>
            </a:r>
            <a:r>
              <a:rPr lang="en-US" altLang="zh-CN" dirty="0" err="1">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Backgroud</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3" name="图片占位符 22">
            <a:extLst>
              <a:ext uri="{FF2B5EF4-FFF2-40B4-BE49-F238E27FC236}">
                <a16:creationId xmlns:a16="http://schemas.microsoft.com/office/drawing/2014/main" id="{D56389F8-7F79-4594-BB0C-E8C5D1CB89D9}"/>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2253732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文本占位符 38">
            <a:extLst>
              <a:ext uri="{FF2B5EF4-FFF2-40B4-BE49-F238E27FC236}">
                <a16:creationId xmlns:a16="http://schemas.microsoft.com/office/drawing/2014/main" id="{18162A1C-5BBD-454F-922E-5570817D006D}"/>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可以用于团队展示</a:t>
            </a:r>
          </a:p>
        </p:txBody>
      </p:sp>
      <p:sp>
        <p:nvSpPr>
          <p:cNvPr id="40" name="文本占位符 39">
            <a:extLst>
              <a:ext uri="{FF2B5EF4-FFF2-40B4-BE49-F238E27FC236}">
                <a16:creationId xmlns:a16="http://schemas.microsoft.com/office/drawing/2014/main" id="{D326B0C7-829B-4B8C-94FE-23E5B75936D2}"/>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59" name="图片占位符 58">
            <a:extLst>
              <a:ext uri="{FF2B5EF4-FFF2-40B4-BE49-F238E27FC236}">
                <a16:creationId xmlns:a16="http://schemas.microsoft.com/office/drawing/2014/main" id="{EB59BAFF-2170-41E0-B700-DE4A9F8B3F75}"/>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41" name="文本占位符 40">
            <a:extLst>
              <a:ext uri="{FF2B5EF4-FFF2-40B4-BE49-F238E27FC236}">
                <a16:creationId xmlns:a16="http://schemas.microsoft.com/office/drawing/2014/main" id="{EAAF6AD1-F85D-4EC1-85D1-41073C67304F}"/>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42" name="文本占位符 41">
            <a:extLst>
              <a:ext uri="{FF2B5EF4-FFF2-40B4-BE49-F238E27FC236}">
                <a16:creationId xmlns:a16="http://schemas.microsoft.com/office/drawing/2014/main" id="{E1D45F06-E82D-4756-B1DA-97C7DD1BC104}"/>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pic>
        <p:nvPicPr>
          <p:cNvPr id="65" name="图片占位符 64">
            <a:extLst>
              <a:ext uri="{FF2B5EF4-FFF2-40B4-BE49-F238E27FC236}">
                <a16:creationId xmlns:a16="http://schemas.microsoft.com/office/drawing/2014/main" id="{0D0BDA32-BA6F-40AE-BBEE-83544848DF03}"/>
              </a:ext>
            </a:extLst>
          </p:cNvPr>
          <p:cNvPicPr>
            <a:picLocks noGrp="1" noChangeAspect="1"/>
          </p:cNvPicPr>
          <p:nvPr>
            <p:ph type="pic" sz="quarter" idx="28"/>
          </p:nvPr>
        </p:nvPicPr>
        <p:blipFill>
          <a:blip r:embed="rId3" cstate="screen">
            <a:extLst>
              <a:ext uri="{28A0092B-C50C-407E-A947-70E740481C1C}">
                <a14:useLocalDpi xmlns:a14="http://schemas.microsoft.com/office/drawing/2010/main"/>
              </a:ext>
            </a:extLst>
          </a:blip>
          <a:srcRect/>
          <a:stretch>
            <a:fillRect/>
          </a:stretch>
        </p:blipFill>
        <p:spPr/>
      </p:pic>
      <p:sp>
        <p:nvSpPr>
          <p:cNvPr id="44" name="文本占位符 43">
            <a:extLst>
              <a:ext uri="{FF2B5EF4-FFF2-40B4-BE49-F238E27FC236}">
                <a16:creationId xmlns:a16="http://schemas.microsoft.com/office/drawing/2014/main" id="{235CD159-E3B2-42AC-A7D6-1B8ABAD253AC}"/>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45" name="文本占位符 44">
            <a:extLst>
              <a:ext uri="{FF2B5EF4-FFF2-40B4-BE49-F238E27FC236}">
                <a16:creationId xmlns:a16="http://schemas.microsoft.com/office/drawing/2014/main" id="{AC74597B-E834-448D-9277-73AE7AD1D512}"/>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pic>
        <p:nvPicPr>
          <p:cNvPr id="63" name="图片占位符 62">
            <a:extLst>
              <a:ext uri="{FF2B5EF4-FFF2-40B4-BE49-F238E27FC236}">
                <a16:creationId xmlns:a16="http://schemas.microsoft.com/office/drawing/2014/main" id="{B73BEEC1-E7F5-4AB2-8B36-DBD893804ADF}"/>
              </a:ext>
            </a:extLst>
          </p:cNvPr>
          <p:cNvPicPr>
            <a:picLocks noGrp="1" noChangeAspect="1"/>
          </p:cNvPicPr>
          <p:nvPr>
            <p:ph type="pic" sz="quarter" idx="31"/>
          </p:nvPr>
        </p:nvPicPr>
        <p:blipFill>
          <a:blip r:embed="rId4" cstate="screen">
            <a:extLst>
              <a:ext uri="{28A0092B-C50C-407E-A947-70E740481C1C}">
                <a14:useLocalDpi xmlns:a14="http://schemas.microsoft.com/office/drawing/2010/main"/>
              </a:ext>
            </a:extLst>
          </a:blip>
          <a:srcRect/>
          <a:stretch>
            <a:fillRect/>
          </a:stretch>
        </p:blipFill>
        <p:spPr/>
      </p:pic>
      <p:sp>
        <p:nvSpPr>
          <p:cNvPr id="47" name="文本占位符 46">
            <a:extLst>
              <a:ext uri="{FF2B5EF4-FFF2-40B4-BE49-F238E27FC236}">
                <a16:creationId xmlns:a16="http://schemas.microsoft.com/office/drawing/2014/main" id="{7AC9C9BF-451D-4102-8FAC-298E966E04D3}"/>
              </a:ext>
            </a:extLst>
          </p:cNvPr>
          <p:cNvSpPr>
            <a:spLocks noGrp="1"/>
          </p:cNvSpPr>
          <p:nvPr>
            <p:ph type="body" sz="quarter" idx="3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48" name="文本占位符 47">
            <a:extLst>
              <a:ext uri="{FF2B5EF4-FFF2-40B4-BE49-F238E27FC236}">
                <a16:creationId xmlns:a16="http://schemas.microsoft.com/office/drawing/2014/main" id="{8D42F27F-B421-48E1-A704-CD2827146784}"/>
              </a:ext>
            </a:extLst>
          </p:cNvPr>
          <p:cNvSpPr>
            <a:spLocks noGrp="1"/>
          </p:cNvSpPr>
          <p:nvPr>
            <p:ph type="body" sz="quarter" idx="33"/>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pic>
        <p:nvPicPr>
          <p:cNvPr id="69" name="图片占位符 68">
            <a:extLst>
              <a:ext uri="{FF2B5EF4-FFF2-40B4-BE49-F238E27FC236}">
                <a16:creationId xmlns:a16="http://schemas.microsoft.com/office/drawing/2014/main" id="{8AD02084-B987-4AF5-8E8F-824C9865F878}"/>
              </a:ext>
            </a:extLst>
          </p:cNvPr>
          <p:cNvPicPr>
            <a:picLocks noGrp="1" noChangeAspect="1"/>
          </p:cNvPicPr>
          <p:nvPr>
            <p:ph type="pic" sz="quarter" idx="34"/>
          </p:nvPr>
        </p:nvPicPr>
        <p:blipFill>
          <a:blip r:embed="rId5" cstate="screen">
            <a:extLst>
              <a:ext uri="{28A0092B-C50C-407E-A947-70E740481C1C}">
                <a14:useLocalDpi xmlns:a14="http://schemas.microsoft.com/office/drawing/2010/main"/>
              </a:ext>
            </a:extLst>
          </a:blip>
          <a:srcRect/>
          <a:stretch>
            <a:fillRect/>
          </a:stretch>
        </p:blipFill>
        <p:spPr/>
      </p:pic>
      <p:sp>
        <p:nvSpPr>
          <p:cNvPr id="50" name="文本占位符 49">
            <a:extLst>
              <a:ext uri="{FF2B5EF4-FFF2-40B4-BE49-F238E27FC236}">
                <a16:creationId xmlns:a16="http://schemas.microsoft.com/office/drawing/2014/main" id="{2F7BDC9C-B546-45C0-84FE-E3E9D82B2B7C}"/>
              </a:ext>
            </a:extLst>
          </p:cNvPr>
          <p:cNvSpPr>
            <a:spLocks noGrp="1"/>
          </p:cNvSpPr>
          <p:nvPr>
            <p:ph type="body" sz="quarter" idx="3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51" name="文本占位符 50">
            <a:extLst>
              <a:ext uri="{FF2B5EF4-FFF2-40B4-BE49-F238E27FC236}">
                <a16:creationId xmlns:a16="http://schemas.microsoft.com/office/drawing/2014/main" id="{F53BACB9-DC49-4AB6-8B03-0E5A9C20B40B}"/>
              </a:ext>
            </a:extLst>
          </p:cNvPr>
          <p:cNvSpPr>
            <a:spLocks noGrp="1"/>
          </p:cNvSpPr>
          <p:nvPr>
            <p:ph type="body" sz="quarter" idx="3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pic>
        <p:nvPicPr>
          <p:cNvPr id="61" name="图片占位符 60">
            <a:extLst>
              <a:ext uri="{FF2B5EF4-FFF2-40B4-BE49-F238E27FC236}">
                <a16:creationId xmlns:a16="http://schemas.microsoft.com/office/drawing/2014/main" id="{07D252A3-59C3-4531-AB18-0F60492DF498}"/>
              </a:ext>
            </a:extLst>
          </p:cNvPr>
          <p:cNvPicPr>
            <a:picLocks noGrp="1" noChangeAspect="1"/>
          </p:cNvPicPr>
          <p:nvPr>
            <p:ph type="pic" sz="quarter" idx="37"/>
          </p:nvPr>
        </p:nvPicPr>
        <p:blipFill>
          <a:blip r:embed="rId6" cstate="screen">
            <a:extLst>
              <a:ext uri="{28A0092B-C50C-407E-A947-70E740481C1C}">
                <a14:useLocalDpi xmlns:a14="http://schemas.microsoft.com/office/drawing/2010/main"/>
              </a:ext>
            </a:extLst>
          </a:blip>
          <a:srcRect/>
          <a:stretch>
            <a:fillRect/>
          </a:stretch>
        </p:blipFill>
        <p:spPr/>
      </p:pic>
      <p:sp>
        <p:nvSpPr>
          <p:cNvPr id="53" name="文本占位符 52">
            <a:extLst>
              <a:ext uri="{FF2B5EF4-FFF2-40B4-BE49-F238E27FC236}">
                <a16:creationId xmlns:a16="http://schemas.microsoft.com/office/drawing/2014/main" id="{F9EA4D7B-82DD-42F7-B80E-3B4B315CA97C}"/>
              </a:ext>
            </a:extLst>
          </p:cNvPr>
          <p:cNvSpPr>
            <a:spLocks noGrp="1"/>
          </p:cNvSpPr>
          <p:nvPr>
            <p:ph type="body" sz="quarter" idx="3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54" name="文本占位符 53">
            <a:extLst>
              <a:ext uri="{FF2B5EF4-FFF2-40B4-BE49-F238E27FC236}">
                <a16:creationId xmlns:a16="http://schemas.microsoft.com/office/drawing/2014/main" id="{E800C6C4-4E89-419A-B729-5BE3D8D2018B}"/>
              </a:ext>
            </a:extLst>
          </p:cNvPr>
          <p:cNvSpPr>
            <a:spLocks noGrp="1"/>
          </p:cNvSpPr>
          <p:nvPr>
            <p:ph type="body" sz="quarter" idx="3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pic>
        <p:nvPicPr>
          <p:cNvPr id="67" name="图片占位符 66">
            <a:extLst>
              <a:ext uri="{FF2B5EF4-FFF2-40B4-BE49-F238E27FC236}">
                <a16:creationId xmlns:a16="http://schemas.microsoft.com/office/drawing/2014/main" id="{43DE3BDC-4ABE-48C6-9FB4-D3BF9D26B94B}"/>
              </a:ext>
            </a:extLst>
          </p:cNvPr>
          <p:cNvPicPr>
            <a:picLocks noGrp="1" noChangeAspect="1"/>
          </p:cNvPicPr>
          <p:nvPr>
            <p:ph type="pic" sz="quarter" idx="40"/>
          </p:nvPr>
        </p:nvPicPr>
        <p:blipFill>
          <a:blip r:embed="rId7" cstate="screen">
            <a:extLst>
              <a:ext uri="{28A0092B-C50C-407E-A947-70E740481C1C}">
                <a14:useLocalDpi xmlns:a14="http://schemas.microsoft.com/office/drawing/2010/main"/>
              </a:ext>
            </a:extLst>
          </a:blip>
          <a:srcRect/>
          <a:stretch>
            <a:fillRect/>
          </a:stretch>
        </p:blipFill>
        <p:spPr/>
      </p:pic>
      <p:sp>
        <p:nvSpPr>
          <p:cNvPr id="56" name="文本占位符 55">
            <a:extLst>
              <a:ext uri="{FF2B5EF4-FFF2-40B4-BE49-F238E27FC236}">
                <a16:creationId xmlns:a16="http://schemas.microsoft.com/office/drawing/2014/main" id="{E9618C8E-1E19-4365-A412-1A1309DAB266}"/>
              </a:ext>
            </a:extLst>
          </p:cNvPr>
          <p:cNvSpPr>
            <a:spLocks noGrp="1"/>
          </p:cNvSpPr>
          <p:nvPr>
            <p:ph type="body" sz="quarter" idx="4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姓名</a:t>
            </a:r>
          </a:p>
        </p:txBody>
      </p:sp>
      <p:sp>
        <p:nvSpPr>
          <p:cNvPr id="57" name="文本占位符 56">
            <a:extLst>
              <a:ext uri="{FF2B5EF4-FFF2-40B4-BE49-F238E27FC236}">
                <a16:creationId xmlns:a16="http://schemas.microsoft.com/office/drawing/2014/main" id="{D10045AA-24FF-4E76-AEC8-B6141E2550CD}"/>
              </a:ext>
            </a:extLst>
          </p:cNvPr>
          <p:cNvSpPr>
            <a:spLocks noGrp="1"/>
          </p:cNvSpPr>
          <p:nvPr>
            <p:ph type="body" sz="quarter" idx="4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请填写他的职务</a:t>
            </a:r>
          </a:p>
        </p:txBody>
      </p:sp>
    </p:spTree>
    <p:extLst>
      <p:ext uri="{BB962C8B-B14F-4D97-AF65-F5344CB8AC3E}">
        <p14:creationId xmlns:p14="http://schemas.microsoft.com/office/powerpoint/2010/main" val="339325135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8" name="文本占位符 67">
            <a:extLst>
              <a:ext uri="{FF2B5EF4-FFF2-40B4-BE49-F238E27FC236}">
                <a16:creationId xmlns:a16="http://schemas.microsoft.com/office/drawing/2014/main" id="{D29F6A43-9C13-4BD5-BA03-77EB44E1CADF}"/>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这一页可以展示你的成就</a:t>
            </a:r>
          </a:p>
        </p:txBody>
      </p:sp>
      <p:sp>
        <p:nvSpPr>
          <p:cNvPr id="69" name="文本占位符 68">
            <a:extLst>
              <a:ext uri="{FF2B5EF4-FFF2-40B4-BE49-F238E27FC236}">
                <a16:creationId xmlns:a16="http://schemas.microsoft.com/office/drawing/2014/main" id="{C0D8A036-7D3B-47F4-99ED-FC17EDC9702E}"/>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文本占位符 69">
            <a:extLst>
              <a:ext uri="{FF2B5EF4-FFF2-40B4-BE49-F238E27FC236}">
                <a16:creationId xmlns:a16="http://schemas.microsoft.com/office/drawing/2014/main" id="{8AD1F24A-C478-4CF0-B6D6-BBBF3DBEBF32}"/>
              </a:ext>
            </a:extLst>
          </p:cNvPr>
          <p:cNvSpPr>
            <a:spLocks noGrp="1"/>
          </p:cNvSpPr>
          <p:nvPr>
            <p:ph type="body" sz="quarter" idx="24"/>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国家奖学金获得者</a:t>
            </a:r>
          </a:p>
        </p:txBody>
      </p:sp>
      <p:sp>
        <p:nvSpPr>
          <p:cNvPr id="71" name="文本占位符 70">
            <a:extLst>
              <a:ext uri="{FF2B5EF4-FFF2-40B4-BE49-F238E27FC236}">
                <a16:creationId xmlns:a16="http://schemas.microsoft.com/office/drawing/2014/main" id="{A61ED522-29F6-4CDF-A9AB-C22807187939}"/>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p:txBody>
      </p:sp>
      <p:sp>
        <p:nvSpPr>
          <p:cNvPr id="72" name="文本占位符 71">
            <a:extLst>
              <a:ext uri="{FF2B5EF4-FFF2-40B4-BE49-F238E27FC236}">
                <a16:creationId xmlns:a16="http://schemas.microsoft.com/office/drawing/2014/main" id="{D13E3B48-0C21-4B8B-BA7F-1A43D35D4716}"/>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国家奖学金获得者</a:t>
            </a:r>
          </a:p>
        </p:txBody>
      </p:sp>
      <p:sp>
        <p:nvSpPr>
          <p:cNvPr id="73" name="文本占位符 72">
            <a:extLst>
              <a:ext uri="{FF2B5EF4-FFF2-40B4-BE49-F238E27FC236}">
                <a16:creationId xmlns:a16="http://schemas.microsoft.com/office/drawing/2014/main" id="{6A09DA75-6981-4F63-8DC7-203A39608C18}"/>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p:txBody>
      </p:sp>
      <p:sp>
        <p:nvSpPr>
          <p:cNvPr id="74" name="文本占位符 73">
            <a:extLst>
              <a:ext uri="{FF2B5EF4-FFF2-40B4-BE49-F238E27FC236}">
                <a16:creationId xmlns:a16="http://schemas.microsoft.com/office/drawing/2014/main" id="{5B4EAA9C-D0C7-48F1-A308-81D283C195AA}"/>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p:txBody>
      </p:sp>
      <p:sp>
        <p:nvSpPr>
          <p:cNvPr id="75" name="文本占位符 74">
            <a:extLst>
              <a:ext uri="{FF2B5EF4-FFF2-40B4-BE49-F238E27FC236}">
                <a16:creationId xmlns:a16="http://schemas.microsoft.com/office/drawing/2014/main" id="{3588EF32-219B-4285-94A8-55A34FE55391}"/>
              </a:ext>
            </a:extLst>
          </p:cNvPr>
          <p:cNvSpPr>
            <a:spLocks noGrp="1"/>
          </p:cNvSpPr>
          <p:nvPr>
            <p:ph type="body" sz="quarter" idx="29"/>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国家奖学金获得者</a:t>
            </a:r>
          </a:p>
        </p:txBody>
      </p:sp>
      <p:sp>
        <p:nvSpPr>
          <p:cNvPr id="76" name="文本占位符 75">
            <a:extLst>
              <a:ext uri="{FF2B5EF4-FFF2-40B4-BE49-F238E27FC236}">
                <a16:creationId xmlns:a16="http://schemas.microsoft.com/office/drawing/2014/main" id="{7D957054-E395-4C7F-94AB-D0C64C6DC993}"/>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p:txBody>
      </p:sp>
      <p:sp>
        <p:nvSpPr>
          <p:cNvPr id="77" name="文本占位符 76">
            <a:extLst>
              <a:ext uri="{FF2B5EF4-FFF2-40B4-BE49-F238E27FC236}">
                <a16:creationId xmlns:a16="http://schemas.microsoft.com/office/drawing/2014/main" id="{1C3ED2AC-9BAF-435E-92FE-588B7C7164A3}"/>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国家奖学金获得者</a:t>
            </a:r>
          </a:p>
        </p:txBody>
      </p:sp>
    </p:spTree>
    <p:extLst>
      <p:ext uri="{BB962C8B-B14F-4D97-AF65-F5344CB8AC3E}">
        <p14:creationId xmlns:p14="http://schemas.microsoft.com/office/powerpoint/2010/main" val="227710752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占位符 13">
            <a:extLst>
              <a:ext uri="{FF2B5EF4-FFF2-40B4-BE49-F238E27FC236}">
                <a16:creationId xmlns:a16="http://schemas.microsoft.com/office/drawing/2014/main" id="{23F39311-8B39-464E-8AFB-504FCCDA4F4C}"/>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图片荣誉展示页</a:t>
            </a:r>
          </a:p>
        </p:txBody>
      </p:sp>
      <p:sp>
        <p:nvSpPr>
          <p:cNvPr id="15" name="文本占位符 14">
            <a:extLst>
              <a:ext uri="{FF2B5EF4-FFF2-40B4-BE49-F238E27FC236}">
                <a16:creationId xmlns:a16="http://schemas.microsoft.com/office/drawing/2014/main" id="{06E0392C-34F4-4B5F-A94D-B204D6F6DFEE}"/>
              </a:ext>
            </a:extLst>
          </p:cNvPr>
          <p:cNvSpPr>
            <a:spLocks noGrp="1"/>
          </p:cNvSpPr>
          <p:nvPr>
            <p:ph type="body" sz="quarter" idx="23"/>
          </p:nvPr>
        </p:nvSpPr>
        <p:spPr>
          <a:xfrm>
            <a:off x="1117600" y="726743"/>
            <a:ext cx="6322728" cy="307777"/>
          </a:xfr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1" name="图片占位符 20">
            <a:extLst>
              <a:ext uri="{FF2B5EF4-FFF2-40B4-BE49-F238E27FC236}">
                <a16:creationId xmlns:a16="http://schemas.microsoft.com/office/drawing/2014/main" id="{06A3096D-9601-409F-A8FB-A6E884E07FD0}"/>
              </a:ext>
            </a:extLst>
          </p:cNvPr>
          <p:cNvPicPr>
            <a:picLocks noGrp="1" noChangeAspect="1"/>
          </p:cNvPicPr>
          <p:nvPr>
            <p:ph type="pic" sz="quarter" idx="14"/>
          </p:nvPr>
        </p:nvPicPr>
        <p:blipFill>
          <a:blip r:embed="rId2" cstate="hqprint">
            <a:extLst>
              <a:ext uri="{28A0092B-C50C-407E-A947-70E740481C1C}">
                <a14:useLocalDpi xmlns:a14="http://schemas.microsoft.com/office/drawing/2010/main" val="0"/>
              </a:ext>
            </a:extLst>
          </a:blip>
          <a:srcRect l="23330" r="23330"/>
          <a:stretch>
            <a:fillRect/>
          </a:stretch>
        </p:blipFill>
        <p:spPr/>
      </p:pic>
      <p:sp>
        <p:nvSpPr>
          <p:cNvPr id="13" name="文本占位符 12">
            <a:extLst>
              <a:ext uri="{FF2B5EF4-FFF2-40B4-BE49-F238E27FC236}">
                <a16:creationId xmlns:a16="http://schemas.microsoft.com/office/drawing/2014/main" id="{0306C749-183C-4E50-B4A0-FDDFAE3F8E22}"/>
              </a:ext>
            </a:extLst>
          </p:cNvPr>
          <p:cNvSpPr>
            <a:spLocks noGrp="1"/>
          </p:cNvSpPr>
          <p:nvPr>
            <p:ph type="body" sz="quarter" idx="2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所获奖项</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3" name="图片占位符 22">
            <a:extLst>
              <a:ext uri="{FF2B5EF4-FFF2-40B4-BE49-F238E27FC236}">
                <a16:creationId xmlns:a16="http://schemas.microsoft.com/office/drawing/2014/main" id="{61E60734-C72D-4747-A1CE-CC9323DFB707}"/>
              </a:ext>
            </a:extLst>
          </p:cNvPr>
          <p:cNvPicPr>
            <a:picLocks noGrp="1" noChangeAspect="1"/>
          </p:cNvPicPr>
          <p:nvPr>
            <p:ph type="pic" sz="quarter" idx="24"/>
          </p:nvPr>
        </p:nvPicPr>
        <p:blipFill>
          <a:blip r:embed="rId3" cstate="hqprint">
            <a:extLst>
              <a:ext uri="{28A0092B-C50C-407E-A947-70E740481C1C}">
                <a14:useLocalDpi xmlns:a14="http://schemas.microsoft.com/office/drawing/2010/main" val="0"/>
              </a:ext>
            </a:extLst>
          </a:blip>
          <a:srcRect l="23330" r="23330"/>
          <a:stretch>
            <a:fillRect/>
          </a:stretch>
        </p:blipFill>
        <p:spPr/>
      </p:pic>
      <p:sp>
        <p:nvSpPr>
          <p:cNvPr id="17" name="文本占位符 16">
            <a:extLst>
              <a:ext uri="{FF2B5EF4-FFF2-40B4-BE49-F238E27FC236}">
                <a16:creationId xmlns:a16="http://schemas.microsoft.com/office/drawing/2014/main" id="{45F5DD11-4594-411F-8D3E-EC27F87AC281}"/>
              </a:ext>
            </a:extLst>
          </p:cNvPr>
          <p:cNvSpPr>
            <a:spLocks noGrp="1"/>
          </p:cNvSpPr>
          <p:nvPr>
            <p:ph type="body" sz="quarter" idx="25"/>
          </p:nvPr>
        </p:nvSpPr>
        <p:spPr>
          <a:xfrm>
            <a:off x="5104661" y="5382620"/>
            <a:ext cx="2363620" cy="3385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所获奖项</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5" name="图片占位符 24">
            <a:extLst>
              <a:ext uri="{FF2B5EF4-FFF2-40B4-BE49-F238E27FC236}">
                <a16:creationId xmlns:a16="http://schemas.microsoft.com/office/drawing/2014/main" id="{44A705F3-001C-4543-9043-9525F2500D52}"/>
              </a:ext>
            </a:extLst>
          </p:cNvPr>
          <p:cNvPicPr>
            <a:picLocks noGrp="1" noChangeAspect="1"/>
          </p:cNvPicPr>
          <p:nvPr>
            <p:ph type="pic" sz="quarter" idx="26"/>
          </p:nvPr>
        </p:nvPicPr>
        <p:blipFill>
          <a:blip r:embed="rId4" cstate="hqprint">
            <a:extLst>
              <a:ext uri="{28A0092B-C50C-407E-A947-70E740481C1C}">
                <a14:useLocalDpi xmlns:a14="http://schemas.microsoft.com/office/drawing/2010/main" val="0"/>
              </a:ext>
            </a:extLst>
          </a:blip>
          <a:srcRect l="2553" r="2553"/>
          <a:stretch>
            <a:fillRect/>
          </a:stretch>
        </p:blipFill>
        <p:spPr/>
      </p:pic>
      <p:sp>
        <p:nvSpPr>
          <p:cNvPr id="19" name="文本占位符 18">
            <a:extLst>
              <a:ext uri="{FF2B5EF4-FFF2-40B4-BE49-F238E27FC236}">
                <a16:creationId xmlns:a16="http://schemas.microsoft.com/office/drawing/2014/main" id="{4F82980F-1C67-42C3-B808-4CDDBA8A1EDE}"/>
              </a:ext>
            </a:extLst>
          </p:cNvPr>
          <p:cNvSpPr>
            <a:spLocks noGrp="1"/>
          </p:cNvSpPr>
          <p:nvPr>
            <p:ph type="body" sz="quarter" idx="27"/>
          </p:nvPr>
        </p:nvSpPr>
        <p:spPr>
          <a:xfrm>
            <a:off x="8818649" y="5382620"/>
            <a:ext cx="2363620" cy="3385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所获奖项</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48839420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文本占位符 67">
            <a:extLst>
              <a:ext uri="{FF2B5EF4-FFF2-40B4-BE49-F238E27FC236}">
                <a16:creationId xmlns:a16="http://schemas.microsoft.com/office/drawing/2014/main" id="{D29F6A43-9C13-4BD5-BA03-77EB44E1CADF}"/>
              </a:ext>
            </a:extLst>
          </p:cNvPr>
          <p:cNvSpPr>
            <a:spLocks noGrp="1"/>
          </p:cNvSpPr>
          <p:nvPr>
            <p:ph type="body" sz="quarter" idx="4294967295"/>
          </p:nvPr>
        </p:nvSpPr>
        <p:spPr>
          <a:xfrm>
            <a:off x="1117600" y="269390"/>
            <a:ext cx="6322728" cy="523220"/>
          </a:xfrm>
          <a:prstGeom prst="rect">
            <a:avLst/>
          </a:prstGeom>
        </p:spPr>
        <p:txBody>
          <a:bodyPr>
            <a:noAutofit/>
          </a:bodyPr>
          <a:lstStyle/>
          <a:p>
            <a:pPr lvl="0">
              <a:defRPr/>
            </a:pPr>
            <a:r>
              <a:rPr lang="zh-CN" altLang="en-US" dirty="0">
                <a:solidFill>
                  <a:prstClr val="black"/>
                </a:solidFill>
                <a:latin typeface="Arial" panose="020B0604020202020204" pitchFamily="34" charset="0"/>
                <a:cs typeface="+mn-ea"/>
                <a:sym typeface="Arial" panose="020B0604020202020204" pitchFamily="34" charset="0"/>
              </a:rPr>
              <a:t>这一页可以展示你的成绩</a:t>
            </a:r>
          </a:p>
        </p:txBody>
      </p:sp>
      <p:sp>
        <p:nvSpPr>
          <p:cNvPr id="69" name="文本占位符 68">
            <a:extLst>
              <a:ext uri="{FF2B5EF4-FFF2-40B4-BE49-F238E27FC236}">
                <a16:creationId xmlns:a16="http://schemas.microsoft.com/office/drawing/2014/main" id="{C0D8A036-7D3B-47F4-99ED-FC17EDC9702E}"/>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文本占位符 69">
            <a:extLst>
              <a:ext uri="{FF2B5EF4-FFF2-40B4-BE49-F238E27FC236}">
                <a16:creationId xmlns:a16="http://schemas.microsoft.com/office/drawing/2014/main" id="{8AD1F24A-C478-4CF0-B6D6-BBBF3DBEBF32}"/>
              </a:ext>
            </a:extLst>
          </p:cNvPr>
          <p:cNvSpPr>
            <a:spLocks noGrp="1"/>
          </p:cNvSpPr>
          <p:nvPr>
            <p:ph type="body" sz="quarter" idx="24"/>
          </p:nvPr>
        </p:nvSpPr>
        <p:spPr>
          <a:xfrm>
            <a:off x="1455676" y="2411070"/>
            <a:ext cx="2179806" cy="461665"/>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所获成绩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文本占位符 70">
            <a:extLst>
              <a:ext uri="{FF2B5EF4-FFF2-40B4-BE49-F238E27FC236}">
                <a16:creationId xmlns:a16="http://schemas.microsoft.com/office/drawing/2014/main" id="{A61ED522-29F6-4CDF-A9AB-C22807187939}"/>
              </a:ext>
            </a:extLst>
          </p:cNvPr>
          <p:cNvSpPr>
            <a:spLocks noGrp="1"/>
          </p:cNvSpPr>
          <p:nvPr>
            <p:ph type="body" sz="quarter" idx="2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p:txBody>
      </p:sp>
      <p:sp>
        <p:nvSpPr>
          <p:cNvPr id="72" name="文本占位符 71">
            <a:extLst>
              <a:ext uri="{FF2B5EF4-FFF2-40B4-BE49-F238E27FC236}">
                <a16:creationId xmlns:a16="http://schemas.microsoft.com/office/drawing/2014/main" id="{D13E3B48-0C21-4B8B-BA7F-1A43D35D4716}"/>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所获成绩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文本占位符 72">
            <a:extLst>
              <a:ext uri="{FF2B5EF4-FFF2-40B4-BE49-F238E27FC236}">
                <a16:creationId xmlns:a16="http://schemas.microsoft.com/office/drawing/2014/main" id="{6A09DA75-6981-4F63-8DC7-203A39608C18}"/>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p:txBody>
      </p:sp>
      <p:sp>
        <p:nvSpPr>
          <p:cNvPr id="76" name="文本占位符 75">
            <a:extLst>
              <a:ext uri="{FF2B5EF4-FFF2-40B4-BE49-F238E27FC236}">
                <a16:creationId xmlns:a16="http://schemas.microsoft.com/office/drawing/2014/main" id="{7D957054-E395-4C7F-94AB-D0C64C6DC993}"/>
              </a:ext>
            </a:extLst>
          </p:cNvPr>
          <p:cNvSpPr>
            <a:spLocks noGrp="1"/>
          </p:cNvSpPr>
          <p:nvPr>
            <p:ph type="body" sz="quarter" idx="3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请在此处添加文字说明</a:t>
            </a:r>
          </a:p>
        </p:txBody>
      </p:sp>
      <p:sp>
        <p:nvSpPr>
          <p:cNvPr id="77" name="文本占位符 76">
            <a:extLst>
              <a:ext uri="{FF2B5EF4-FFF2-40B4-BE49-F238E27FC236}">
                <a16:creationId xmlns:a16="http://schemas.microsoft.com/office/drawing/2014/main" id="{1C3ED2AC-9BAF-435E-92FE-588B7C7164A3}"/>
              </a:ext>
            </a:extLst>
          </p:cNvPr>
          <p:cNvSpPr>
            <a:spLocks noGrp="1"/>
          </p:cNvSpPr>
          <p:nvPr>
            <p:ph type="body" sz="quarter" idx="3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所获成绩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51293487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CC6CE20-963F-4C6F-8B8B-0CA7D8288988}"/>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三图页面（含图片说明）</a:t>
            </a:r>
          </a:p>
        </p:txBody>
      </p:sp>
      <p:sp>
        <p:nvSpPr>
          <p:cNvPr id="4" name="文本占位符 3">
            <a:extLst>
              <a:ext uri="{FF2B5EF4-FFF2-40B4-BE49-F238E27FC236}">
                <a16:creationId xmlns:a16="http://schemas.microsoft.com/office/drawing/2014/main" id="{20CF377F-F5B1-4E31-9E50-59B24E77A63B}"/>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文本占位符 18">
            <a:extLst>
              <a:ext uri="{FF2B5EF4-FFF2-40B4-BE49-F238E27FC236}">
                <a16:creationId xmlns:a16="http://schemas.microsoft.com/office/drawing/2014/main" id="{99603314-A3F7-49C4-A922-90F49707B42D}"/>
              </a:ext>
            </a:extLst>
          </p:cNvPr>
          <p:cNvSpPr>
            <a:spLocks noGrp="1"/>
          </p:cNvSpPr>
          <p:nvPr>
            <p:ph type="body" sz="quarter" idx="20"/>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请在此处添加图片说明</a:t>
            </a:r>
          </a:p>
        </p:txBody>
      </p:sp>
      <p:sp>
        <p:nvSpPr>
          <p:cNvPr id="20" name="文本占位符 19">
            <a:extLst>
              <a:ext uri="{FF2B5EF4-FFF2-40B4-BE49-F238E27FC236}">
                <a16:creationId xmlns:a16="http://schemas.microsoft.com/office/drawing/2014/main" id="{E1EEC2BF-A274-4BDB-A099-2338E25852FB}"/>
              </a:ext>
            </a:extLst>
          </p:cNvPr>
          <p:cNvSpPr>
            <a:spLocks noGrp="1"/>
          </p:cNvSpPr>
          <p:nvPr>
            <p:ph type="body" sz="quarter" idx="21"/>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请在此处添加图片说明</a:t>
            </a:r>
          </a:p>
        </p:txBody>
      </p:sp>
      <p:sp>
        <p:nvSpPr>
          <p:cNvPr id="21" name="文本占位符 20">
            <a:extLst>
              <a:ext uri="{FF2B5EF4-FFF2-40B4-BE49-F238E27FC236}">
                <a16:creationId xmlns:a16="http://schemas.microsoft.com/office/drawing/2014/main" id="{0E6397D6-5148-4C82-90D0-FD6DF8B68608}"/>
              </a:ext>
            </a:extLst>
          </p:cNvPr>
          <p:cNvSpPr>
            <a:spLocks noGrp="1"/>
          </p:cNvSpPr>
          <p:nvPr>
            <p:ph type="body" sz="quarter" idx="22"/>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请在此处添加图片说明</a:t>
            </a:r>
          </a:p>
        </p:txBody>
      </p:sp>
      <p:pic>
        <p:nvPicPr>
          <p:cNvPr id="53" name="图片占位符 52">
            <a:extLst>
              <a:ext uri="{FF2B5EF4-FFF2-40B4-BE49-F238E27FC236}">
                <a16:creationId xmlns:a16="http://schemas.microsoft.com/office/drawing/2014/main" id="{F156A57C-91DE-44C5-BB71-8B0E92CB3466}"/>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p:pic>
      <p:pic>
        <p:nvPicPr>
          <p:cNvPr id="57" name="图片占位符 56">
            <a:extLst>
              <a:ext uri="{FF2B5EF4-FFF2-40B4-BE49-F238E27FC236}">
                <a16:creationId xmlns:a16="http://schemas.microsoft.com/office/drawing/2014/main" id="{53FD28E4-6F67-4C2D-B984-FE5BEAF4DBFC}"/>
              </a:ext>
            </a:extLst>
          </p:cNvPr>
          <p:cNvPicPr>
            <a:picLocks noGrp="1" noChangeAspect="1"/>
          </p:cNvPicPr>
          <p:nvPr>
            <p:ph type="pic" sz="quarter" idx="23"/>
          </p:nvPr>
        </p:nvPicPr>
        <p:blipFill>
          <a:blip r:embed="rId3" cstate="screen">
            <a:extLst>
              <a:ext uri="{28A0092B-C50C-407E-A947-70E740481C1C}">
                <a14:useLocalDpi xmlns:a14="http://schemas.microsoft.com/office/drawing/2010/main"/>
              </a:ext>
            </a:extLst>
          </a:blip>
          <a:srcRect/>
          <a:stretch>
            <a:fillRect/>
          </a:stretch>
        </p:blipFill>
        <p:spPr/>
      </p:pic>
      <p:pic>
        <p:nvPicPr>
          <p:cNvPr id="59" name="图片占位符 58">
            <a:extLst>
              <a:ext uri="{FF2B5EF4-FFF2-40B4-BE49-F238E27FC236}">
                <a16:creationId xmlns:a16="http://schemas.microsoft.com/office/drawing/2014/main" id="{A418AACB-D33E-454E-8196-F2ECE89D6869}"/>
              </a:ext>
            </a:extLst>
          </p:cNvPr>
          <p:cNvPicPr>
            <a:picLocks noGrp="1" noChangeAspect="1"/>
          </p:cNvPicPr>
          <p:nvPr>
            <p:ph type="pic" sz="quarter" idx="24"/>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4139269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0A111476-27C0-40A5-93FD-F3F51FDF6C93}"/>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森林华中大</a:t>
            </a:r>
          </a:p>
        </p:txBody>
      </p:sp>
      <p:pic>
        <p:nvPicPr>
          <p:cNvPr id="60" name="图片占位符 59">
            <a:extLst>
              <a:ext uri="{FF2B5EF4-FFF2-40B4-BE49-F238E27FC236}">
                <a16:creationId xmlns:a16="http://schemas.microsoft.com/office/drawing/2014/main" id="{62BD1C4E-4CAD-453C-A325-AF4D3E963D5B}"/>
              </a:ext>
            </a:extLst>
          </p:cNvPr>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a:stretch>
            <a:fillRect/>
          </a:stretch>
        </p:blipFill>
        <p:spPr/>
      </p:pic>
      <p:pic>
        <p:nvPicPr>
          <p:cNvPr id="62" name="图片占位符 61">
            <a:extLst>
              <a:ext uri="{FF2B5EF4-FFF2-40B4-BE49-F238E27FC236}">
                <a16:creationId xmlns:a16="http://schemas.microsoft.com/office/drawing/2014/main" id="{EEAF87F1-2906-4DFB-8F00-4B4B54D0E35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pic>
        <p:nvPicPr>
          <p:cNvPr id="64" name="图片占位符 63">
            <a:extLst>
              <a:ext uri="{FF2B5EF4-FFF2-40B4-BE49-F238E27FC236}">
                <a16:creationId xmlns:a16="http://schemas.microsoft.com/office/drawing/2014/main" id="{9FF5624A-7C76-4EDB-A3F2-6B03144C8DA4}"/>
              </a:ext>
            </a:extLst>
          </p:cNvPr>
          <p:cNvPicPr>
            <a:picLocks noGrp="1" noChangeAspect="1"/>
          </p:cNvPicPr>
          <p:nvPr>
            <p:ph type="pic" sz="quarter" idx="13"/>
          </p:nvPr>
        </p:nvPicPr>
        <p:blipFill>
          <a:blip r:embed="rId4" cstate="screen">
            <a:extLst>
              <a:ext uri="{28A0092B-C50C-407E-A947-70E740481C1C}">
                <a14:useLocalDpi xmlns:a14="http://schemas.microsoft.com/office/drawing/2010/main"/>
              </a:ext>
            </a:extLst>
          </a:blip>
          <a:srcRect/>
          <a:stretch>
            <a:fillRect/>
          </a:stretch>
        </p:blipFill>
        <p:spPr/>
      </p:pic>
      <p:pic>
        <p:nvPicPr>
          <p:cNvPr id="66" name="图片占位符 65">
            <a:extLst>
              <a:ext uri="{FF2B5EF4-FFF2-40B4-BE49-F238E27FC236}">
                <a16:creationId xmlns:a16="http://schemas.microsoft.com/office/drawing/2014/main" id="{7C413072-5E27-4406-B553-AF6898104001}"/>
              </a:ext>
            </a:extLst>
          </p:cNvPr>
          <p:cNvPicPr>
            <a:picLocks noGrp="1" noChangeAspect="1"/>
          </p:cNvPicPr>
          <p:nvPr>
            <p:ph type="pic" sz="quarter" idx="14"/>
          </p:nvPr>
        </p:nvPicPr>
        <p:blipFill>
          <a:blip r:embed="rId5" cstate="screen">
            <a:extLst>
              <a:ext uri="{28A0092B-C50C-407E-A947-70E740481C1C}">
                <a14:useLocalDpi xmlns:a14="http://schemas.microsoft.com/office/drawing/2010/main"/>
              </a:ext>
            </a:extLst>
          </a:blip>
          <a:srcRect/>
          <a:stretch>
            <a:fillRect/>
          </a:stretch>
        </p:blipFill>
        <p:spPr/>
      </p:pic>
      <p:pic>
        <p:nvPicPr>
          <p:cNvPr id="72" name="图片占位符 71">
            <a:extLst>
              <a:ext uri="{FF2B5EF4-FFF2-40B4-BE49-F238E27FC236}">
                <a16:creationId xmlns:a16="http://schemas.microsoft.com/office/drawing/2014/main" id="{BF75484D-807C-4008-90A9-849258AC47C5}"/>
              </a:ext>
            </a:extLst>
          </p:cNvPr>
          <p:cNvPicPr>
            <a:picLocks noGrp="1" noChangeAspect="1"/>
          </p:cNvPicPr>
          <p:nvPr>
            <p:ph type="pic" sz="quarter" idx="15"/>
          </p:nvPr>
        </p:nvPicPr>
        <p:blipFill>
          <a:blip r:embed="rId6" cstate="screen">
            <a:extLst>
              <a:ext uri="{28A0092B-C50C-407E-A947-70E740481C1C}">
                <a14:useLocalDpi xmlns:a14="http://schemas.microsoft.com/office/drawing/2010/main"/>
              </a:ext>
            </a:extLst>
          </a:blip>
          <a:srcRect/>
          <a:stretch>
            <a:fillRect/>
          </a:stretch>
        </p:blipFill>
        <p:spPr/>
      </p:pic>
      <p:pic>
        <p:nvPicPr>
          <p:cNvPr id="70" name="图片占位符 69">
            <a:extLst>
              <a:ext uri="{FF2B5EF4-FFF2-40B4-BE49-F238E27FC236}">
                <a16:creationId xmlns:a16="http://schemas.microsoft.com/office/drawing/2014/main" id="{225BC17B-8D39-4C48-A93F-6F8D81022B70}"/>
              </a:ext>
            </a:extLst>
          </p:cNvPr>
          <p:cNvPicPr>
            <a:picLocks noGrp="1" noChangeAspect="1"/>
          </p:cNvPicPr>
          <p:nvPr>
            <p:ph type="pic" sz="quarter" idx="16"/>
          </p:nvPr>
        </p:nvPicPr>
        <p:blipFill>
          <a:blip r:embed="rId7" cstate="screen">
            <a:extLst>
              <a:ext uri="{28A0092B-C50C-407E-A947-70E740481C1C}">
                <a14:useLocalDpi xmlns:a14="http://schemas.microsoft.com/office/drawing/2010/main"/>
              </a:ext>
            </a:extLst>
          </a:blip>
          <a:srcRect/>
          <a:stretch>
            <a:fillRect/>
          </a:stretch>
        </p:blipFill>
        <p:spPr/>
      </p:pic>
      <p:pic>
        <p:nvPicPr>
          <p:cNvPr id="68" name="图片占位符 67">
            <a:extLst>
              <a:ext uri="{FF2B5EF4-FFF2-40B4-BE49-F238E27FC236}">
                <a16:creationId xmlns:a16="http://schemas.microsoft.com/office/drawing/2014/main" id="{906BC70E-85BA-4727-9743-FF7F8F77DC0F}"/>
              </a:ext>
            </a:extLst>
          </p:cNvPr>
          <p:cNvPicPr>
            <a:picLocks noGrp="1" noChangeAspect="1"/>
          </p:cNvPicPr>
          <p:nvPr>
            <p:ph type="pic" sz="quarter" idx="17"/>
          </p:nvPr>
        </p:nvPicPr>
        <p:blipFill>
          <a:blip r:embed="rId8" cstate="screen">
            <a:extLst>
              <a:ext uri="{28A0092B-C50C-407E-A947-70E740481C1C}">
                <a14:useLocalDpi xmlns:a14="http://schemas.microsoft.com/office/drawing/2010/main"/>
              </a:ext>
            </a:extLst>
          </a:blip>
          <a:srcRect/>
          <a:stretch>
            <a:fillRect/>
          </a:stretch>
        </p:blipFill>
        <p:spPr/>
      </p:pic>
      <p:sp>
        <p:nvSpPr>
          <p:cNvPr id="57" name="文本占位符 56">
            <a:extLst>
              <a:ext uri="{FF2B5EF4-FFF2-40B4-BE49-F238E27FC236}">
                <a16:creationId xmlns:a16="http://schemas.microsoft.com/office/drawing/2014/main" id="{B02F5FD9-C8A0-44DB-8B42-41C06092E52E}"/>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全图片页面</a:t>
            </a:r>
          </a:p>
        </p:txBody>
      </p:sp>
      <p:sp>
        <p:nvSpPr>
          <p:cNvPr id="58" name="文本占位符 57">
            <a:extLst>
              <a:ext uri="{FF2B5EF4-FFF2-40B4-BE49-F238E27FC236}">
                <a16:creationId xmlns:a16="http://schemas.microsoft.com/office/drawing/2014/main" id="{4D8EE27E-A07B-4367-A77D-6F7C77EA23F1}"/>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42512169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对话气泡: 圆角矩形 4">
            <a:extLst>
              <a:ext uri="{FF2B5EF4-FFF2-40B4-BE49-F238E27FC236}">
                <a16:creationId xmlns:a16="http://schemas.microsoft.com/office/drawing/2014/main" id="{0A0E47CB-E31D-4ECE-B275-393B8BD4B17B}"/>
              </a:ext>
            </a:extLst>
          </p:cNvPr>
          <p:cNvSpPr/>
          <p:nvPr/>
        </p:nvSpPr>
        <p:spPr>
          <a:xfrm>
            <a:off x="442912" y="1401431"/>
            <a:ext cx="5290071" cy="615825"/>
          </a:xfrm>
          <a:prstGeom prst="wedgeRoundRectCallout">
            <a:avLst>
              <a:gd name="adj1" fmla="val -41402"/>
              <a:gd name="adj2" fmla="val 101500"/>
              <a:gd name="adj3" fmla="val 16667"/>
            </a:avLst>
          </a:prstGeom>
          <a:gradFill>
            <a:gsLst>
              <a:gs pos="0">
                <a:schemeClr val="accent1">
                  <a:alpha val="16000"/>
                  <a:lumMod val="100000"/>
                </a:schemeClr>
              </a:gs>
              <a:gs pos="100000">
                <a:schemeClr val="accent1">
                  <a:alpha val="0"/>
                </a:schemeClr>
              </a:gs>
            </a:gsLst>
            <a:lin ang="16200000" scaled="0"/>
          </a:gradFill>
          <a:ln>
            <a:gradFill>
              <a:gsLst>
                <a:gs pos="0">
                  <a:schemeClr val="accent1"/>
                </a:gs>
                <a:gs pos="100000">
                  <a:schemeClr val="accent1">
                    <a:alpha val="0"/>
                  </a:schemeClr>
                </a:gs>
              </a:gsLst>
              <a:lin ang="162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8" name="对话气泡: 圆角矩形 247">
            <a:extLst>
              <a:ext uri="{FF2B5EF4-FFF2-40B4-BE49-F238E27FC236}">
                <a16:creationId xmlns:a16="http://schemas.microsoft.com/office/drawing/2014/main" id="{4A74FCF4-9B5D-4FE7-93E5-3D8668076042}"/>
              </a:ext>
            </a:extLst>
          </p:cNvPr>
          <p:cNvSpPr/>
          <p:nvPr/>
        </p:nvSpPr>
        <p:spPr>
          <a:xfrm>
            <a:off x="5059680" y="2220152"/>
            <a:ext cx="6689407" cy="899689"/>
          </a:xfrm>
          <a:prstGeom prst="wedgeRoundRectCallout">
            <a:avLst>
              <a:gd name="adj1" fmla="val 36410"/>
              <a:gd name="adj2" fmla="val 94551"/>
              <a:gd name="adj3" fmla="val 16667"/>
            </a:avLst>
          </a:prstGeom>
          <a:gradFill>
            <a:gsLst>
              <a:gs pos="0">
                <a:schemeClr val="accent2">
                  <a:alpha val="16000"/>
                </a:schemeClr>
              </a:gs>
              <a:gs pos="100000">
                <a:schemeClr val="accent2">
                  <a:alpha val="0"/>
                </a:schemeClr>
              </a:gs>
            </a:gsLst>
            <a:lin ang="16200000" scaled="0"/>
          </a:gradFill>
          <a:ln>
            <a:gradFill>
              <a:gsLst>
                <a:gs pos="0">
                  <a:schemeClr val="accent2"/>
                </a:gs>
                <a:gs pos="100000">
                  <a:schemeClr val="accent2">
                    <a:alpha val="0"/>
                  </a:schemeClr>
                </a:gs>
              </a:gsLst>
              <a:lin ang="162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0" name="对话气泡: 圆角矩形 249">
            <a:extLst>
              <a:ext uri="{FF2B5EF4-FFF2-40B4-BE49-F238E27FC236}">
                <a16:creationId xmlns:a16="http://schemas.microsoft.com/office/drawing/2014/main" id="{E3949CE9-CB4A-44F5-B277-EDCB28E11FD1}"/>
              </a:ext>
            </a:extLst>
          </p:cNvPr>
          <p:cNvSpPr/>
          <p:nvPr/>
        </p:nvSpPr>
        <p:spPr>
          <a:xfrm>
            <a:off x="442912" y="3321160"/>
            <a:ext cx="5290071" cy="615825"/>
          </a:xfrm>
          <a:prstGeom prst="wedgeRoundRectCallout">
            <a:avLst>
              <a:gd name="adj1" fmla="val -37044"/>
              <a:gd name="adj2" fmla="val 102870"/>
              <a:gd name="adj3" fmla="val 16667"/>
            </a:avLst>
          </a:prstGeom>
          <a:gradFill>
            <a:gsLst>
              <a:gs pos="0">
                <a:schemeClr val="accent1">
                  <a:alpha val="16000"/>
                  <a:lumMod val="100000"/>
                </a:schemeClr>
              </a:gs>
              <a:gs pos="100000">
                <a:schemeClr val="accent1">
                  <a:alpha val="0"/>
                </a:schemeClr>
              </a:gs>
            </a:gsLst>
            <a:lin ang="16200000" scaled="0"/>
          </a:gradFill>
          <a:ln>
            <a:gradFill>
              <a:gsLst>
                <a:gs pos="0">
                  <a:schemeClr val="accent1"/>
                </a:gs>
                <a:gs pos="100000">
                  <a:schemeClr val="accent1">
                    <a:alpha val="0"/>
                  </a:schemeClr>
                </a:gs>
              </a:gsLst>
              <a:lin ang="162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2" name="文本框 251">
            <a:extLst>
              <a:ext uri="{FF2B5EF4-FFF2-40B4-BE49-F238E27FC236}">
                <a16:creationId xmlns:a16="http://schemas.microsoft.com/office/drawing/2014/main" id="{A42D2D5D-B6C1-4F39-9E1F-69327AA06633}"/>
              </a:ext>
            </a:extLst>
          </p:cNvPr>
          <p:cNvSpPr txBox="1"/>
          <p:nvPr/>
        </p:nvSpPr>
        <p:spPr>
          <a:xfrm>
            <a:off x="560653" y="1484079"/>
            <a:ext cx="5172330" cy="426720"/>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你听说过华中科技大学吗？你对他了解多少？</a:t>
            </a:r>
          </a:p>
        </p:txBody>
      </p:sp>
      <p:sp>
        <p:nvSpPr>
          <p:cNvPr id="253" name="文本框 252">
            <a:extLst>
              <a:ext uri="{FF2B5EF4-FFF2-40B4-BE49-F238E27FC236}">
                <a16:creationId xmlns:a16="http://schemas.microsoft.com/office/drawing/2014/main" id="{BE30437D-23D7-4E4A-8ADC-B6DBCE579383}"/>
              </a:ext>
            </a:extLst>
          </p:cNvPr>
          <p:cNvSpPr txBox="1"/>
          <p:nvPr/>
        </p:nvSpPr>
        <p:spPr>
          <a:xfrm>
            <a:off x="5059680" y="2245239"/>
            <a:ext cx="6630536" cy="787523"/>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华中科技大学位于湖北省武汉市，是国家“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211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工程”重点建设和“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985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工程”建设高校之一，是首批“双一流”建设高校。</a:t>
            </a:r>
          </a:p>
        </p:txBody>
      </p:sp>
      <p:sp>
        <p:nvSpPr>
          <p:cNvPr id="254" name="文本框 253">
            <a:extLst>
              <a:ext uri="{FF2B5EF4-FFF2-40B4-BE49-F238E27FC236}">
                <a16:creationId xmlns:a16="http://schemas.microsoft.com/office/drawing/2014/main" id="{54D2D6E6-996D-48BC-93DA-164C37F31688}"/>
              </a:ext>
            </a:extLst>
          </p:cNvPr>
          <p:cNvSpPr txBox="1"/>
          <p:nvPr/>
        </p:nvSpPr>
        <p:spPr>
          <a:xfrm>
            <a:off x="560653" y="3415359"/>
            <a:ext cx="5050875" cy="426720"/>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对于在华中科技大学学习，有没有什么建议。</a:t>
            </a:r>
          </a:p>
        </p:txBody>
      </p:sp>
      <p:sp>
        <p:nvSpPr>
          <p:cNvPr id="255" name="对话气泡: 圆角矩形 254">
            <a:extLst>
              <a:ext uri="{FF2B5EF4-FFF2-40B4-BE49-F238E27FC236}">
                <a16:creationId xmlns:a16="http://schemas.microsoft.com/office/drawing/2014/main" id="{6B2C0B9C-AE4A-41B7-A0A3-A4A214DF0AC9}"/>
              </a:ext>
            </a:extLst>
          </p:cNvPr>
          <p:cNvSpPr/>
          <p:nvPr/>
        </p:nvSpPr>
        <p:spPr>
          <a:xfrm>
            <a:off x="5059680" y="4124939"/>
            <a:ext cx="6689407" cy="787524"/>
          </a:xfrm>
          <a:prstGeom prst="wedgeRoundRectCallout">
            <a:avLst>
              <a:gd name="adj1" fmla="val 37705"/>
              <a:gd name="adj2" fmla="val 115325"/>
              <a:gd name="adj3" fmla="val 16667"/>
            </a:avLst>
          </a:prstGeom>
          <a:gradFill>
            <a:gsLst>
              <a:gs pos="0">
                <a:schemeClr val="accent2">
                  <a:alpha val="16000"/>
                </a:schemeClr>
              </a:gs>
              <a:gs pos="100000">
                <a:schemeClr val="accent2">
                  <a:alpha val="0"/>
                </a:schemeClr>
              </a:gs>
            </a:gsLst>
            <a:lin ang="16200000" scaled="0"/>
          </a:gradFill>
          <a:ln>
            <a:gradFill>
              <a:gsLst>
                <a:gs pos="0">
                  <a:schemeClr val="accent2"/>
                </a:gs>
                <a:gs pos="100000">
                  <a:schemeClr val="accent2">
                    <a:alpha val="0"/>
                  </a:schemeClr>
                </a:gs>
              </a:gsLst>
              <a:lin ang="162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6" name="文本框 255">
            <a:extLst>
              <a:ext uri="{FF2B5EF4-FFF2-40B4-BE49-F238E27FC236}">
                <a16:creationId xmlns:a16="http://schemas.microsoft.com/office/drawing/2014/main" id="{6AFF2B94-9A7F-4AC5-8D65-93B6CCC48BA7}"/>
              </a:ext>
            </a:extLst>
          </p:cNvPr>
          <p:cNvSpPr txBox="1"/>
          <p:nvPr/>
        </p:nvSpPr>
        <p:spPr>
          <a:xfrm>
            <a:off x="5118550" y="4095475"/>
            <a:ext cx="6630538" cy="777457"/>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“学在华中大”是我科响亮的品牌，浓厚的学风下，专业学习一定要认真，要跟上学习节奏，不然考试周的时候可能会让你抓狂。</a:t>
            </a:r>
          </a:p>
        </p:txBody>
      </p:sp>
      <p:sp>
        <p:nvSpPr>
          <p:cNvPr id="257" name="对话气泡: 圆角矩形 256">
            <a:extLst>
              <a:ext uri="{FF2B5EF4-FFF2-40B4-BE49-F238E27FC236}">
                <a16:creationId xmlns:a16="http://schemas.microsoft.com/office/drawing/2014/main" id="{1F0C53EE-20A4-4281-B3DB-11466DAD2889}"/>
              </a:ext>
            </a:extLst>
          </p:cNvPr>
          <p:cNvSpPr/>
          <p:nvPr/>
        </p:nvSpPr>
        <p:spPr>
          <a:xfrm>
            <a:off x="442912" y="5040568"/>
            <a:ext cx="5290071" cy="615825"/>
          </a:xfrm>
          <a:prstGeom prst="wedgeRoundRectCallout">
            <a:avLst>
              <a:gd name="adj1" fmla="val -37044"/>
              <a:gd name="adj2" fmla="val 102870"/>
              <a:gd name="adj3" fmla="val 16667"/>
            </a:avLst>
          </a:prstGeom>
          <a:gradFill>
            <a:gsLst>
              <a:gs pos="0">
                <a:schemeClr val="accent1">
                  <a:alpha val="16000"/>
                  <a:lumMod val="100000"/>
                </a:schemeClr>
              </a:gs>
              <a:gs pos="100000">
                <a:schemeClr val="accent1">
                  <a:alpha val="0"/>
                </a:schemeClr>
              </a:gs>
            </a:gsLst>
            <a:lin ang="16200000" scaled="0"/>
          </a:gradFill>
          <a:ln>
            <a:gradFill>
              <a:gsLst>
                <a:gs pos="0">
                  <a:schemeClr val="accent1"/>
                </a:gs>
                <a:gs pos="100000">
                  <a:schemeClr val="accent1">
                    <a:alpha val="0"/>
                  </a:schemeClr>
                </a:gs>
              </a:gsLst>
              <a:lin ang="162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8" name="文本框 257">
            <a:extLst>
              <a:ext uri="{FF2B5EF4-FFF2-40B4-BE49-F238E27FC236}">
                <a16:creationId xmlns:a16="http://schemas.microsoft.com/office/drawing/2014/main" id="{69C190CD-7047-406D-B845-74AAA3B8E6F5}"/>
              </a:ext>
            </a:extLst>
          </p:cNvPr>
          <p:cNvSpPr txBox="1"/>
          <p:nvPr/>
        </p:nvSpPr>
        <p:spPr>
          <a:xfrm>
            <a:off x="560653" y="5134767"/>
            <a:ext cx="5050875" cy="426720"/>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好的，谢谢你！我们华中科技大学见。</a:t>
            </a:r>
          </a:p>
        </p:txBody>
      </p:sp>
      <p:sp>
        <p:nvSpPr>
          <p:cNvPr id="12" name="文本占位符 11">
            <a:extLst>
              <a:ext uri="{FF2B5EF4-FFF2-40B4-BE49-F238E27FC236}">
                <a16:creationId xmlns:a16="http://schemas.microsoft.com/office/drawing/2014/main" id="{5B6AA605-88F0-48AE-B1DA-BD525D974C06}"/>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对话界面（不在母版中，可自由调整）</a:t>
            </a:r>
          </a:p>
        </p:txBody>
      </p:sp>
      <p:sp>
        <p:nvSpPr>
          <p:cNvPr id="2" name="文本占位符 1">
            <a:extLst>
              <a:ext uri="{FF2B5EF4-FFF2-40B4-BE49-F238E27FC236}">
                <a16:creationId xmlns:a16="http://schemas.microsoft.com/office/drawing/2014/main" id="{320CD8AA-B48D-4D35-BC41-C77EAC141B29}"/>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6" name="组合 15">
            <a:extLst>
              <a:ext uri="{FF2B5EF4-FFF2-40B4-BE49-F238E27FC236}">
                <a16:creationId xmlns:a16="http://schemas.microsoft.com/office/drawing/2014/main" id="{A8FA0027-5D77-4D61-9680-2A557EDD7A9C}"/>
              </a:ext>
            </a:extLst>
          </p:cNvPr>
          <p:cNvGrpSpPr/>
          <p:nvPr/>
        </p:nvGrpSpPr>
        <p:grpSpPr>
          <a:xfrm>
            <a:off x="442913" y="306385"/>
            <a:ext cx="674689" cy="674690"/>
            <a:chOff x="7056551" y="3277921"/>
            <a:chExt cx="674689" cy="674690"/>
          </a:xfrm>
        </p:grpSpPr>
        <p:sp>
          <p:nvSpPr>
            <p:cNvPr id="17" name="矩形: 圆角 16">
              <a:extLst>
                <a:ext uri="{FF2B5EF4-FFF2-40B4-BE49-F238E27FC236}">
                  <a16:creationId xmlns:a16="http://schemas.microsoft.com/office/drawing/2014/main" id="{7081307B-D19B-4450-9A51-E4463B7CBABC}"/>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任意多边形: 形状 17">
              <a:extLst>
                <a:ext uri="{FF2B5EF4-FFF2-40B4-BE49-F238E27FC236}">
                  <a16:creationId xmlns:a16="http://schemas.microsoft.com/office/drawing/2014/main" id="{1C8B8B89-2E00-4B12-81DF-EE21CDF545BB}"/>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任意多边形: 形状 18">
              <a:extLst>
                <a:ext uri="{FF2B5EF4-FFF2-40B4-BE49-F238E27FC236}">
                  <a16:creationId xmlns:a16="http://schemas.microsoft.com/office/drawing/2014/main" id="{9E1590C6-68E1-473F-AB0A-45DDC31986F0}"/>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27508038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5" name="图片占位符 4">
            <a:extLst>
              <a:ext uri="{FF2B5EF4-FFF2-40B4-BE49-F238E27FC236}">
                <a16:creationId xmlns:a16="http://schemas.microsoft.com/office/drawing/2014/main" id="{F946191C-73E8-4405-89AE-7D512856FDD0}"/>
              </a:ext>
            </a:extLst>
          </p:cNvPr>
          <p:cNvPicPr>
            <a:picLocks noGrp="1" noChangeAspect="1"/>
          </p:cNvPicPr>
          <p:nvPr>
            <p:ph type="pic" sz="quarter" idx="24"/>
          </p:nvPr>
        </p:nvPicPr>
        <p:blipFill>
          <a:blip r:embed="rId2" cstate="screen">
            <a:extLst>
              <a:ext uri="{28A0092B-C50C-407E-A947-70E740481C1C}">
                <a14:useLocalDpi xmlns:a14="http://schemas.microsoft.com/office/drawing/2010/main"/>
              </a:ext>
            </a:extLst>
          </a:blip>
          <a:srcRect/>
          <a:stretch>
            <a:fillRect/>
          </a:stretch>
        </p:blipFill>
        <p:spPr/>
      </p:pic>
      <p:grpSp>
        <p:nvGrpSpPr>
          <p:cNvPr id="123" name="组合 122">
            <a:extLst>
              <a:ext uri="{FF2B5EF4-FFF2-40B4-BE49-F238E27FC236}">
                <a16:creationId xmlns:a16="http://schemas.microsoft.com/office/drawing/2014/main" id="{36C19333-7521-4006-B651-74C59793E863}"/>
              </a:ext>
            </a:extLst>
          </p:cNvPr>
          <p:cNvGrpSpPr>
            <a:grpSpLocks/>
          </p:cNvGrpSpPr>
          <p:nvPr/>
        </p:nvGrpSpPr>
        <p:grpSpPr>
          <a:xfrm>
            <a:off x="442913" y="306383"/>
            <a:ext cx="674689" cy="674690"/>
            <a:chOff x="-674689" y="2252052"/>
            <a:chExt cx="674688" cy="674689"/>
          </a:xfrm>
        </p:grpSpPr>
        <p:sp>
          <p:nvSpPr>
            <p:cNvPr id="13" name="矩形: 圆角 12">
              <a:extLst>
                <a:ext uri="{FF2B5EF4-FFF2-40B4-BE49-F238E27FC236}">
                  <a16:creationId xmlns:a16="http://schemas.microsoft.com/office/drawing/2014/main" id="{D5EEE285-C64B-4AA1-AA66-8600D24E5E1A}"/>
                </a:ext>
              </a:extLst>
            </p:cNvPr>
            <p:cNvSpPr>
              <a:spLocks/>
            </p:cNvSpPr>
            <p:nvPr/>
          </p:nvSpPr>
          <p:spPr>
            <a:xfrm>
              <a:off x="-674689" y="2252052"/>
              <a:ext cx="674688"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2" name="任意多边形: 形状 121">
              <a:extLst>
                <a:ext uri="{FF2B5EF4-FFF2-40B4-BE49-F238E27FC236}">
                  <a16:creationId xmlns:a16="http://schemas.microsoft.com/office/drawing/2014/main" id="{5B778C5B-B17D-40AC-97FE-C8F585920947}"/>
                </a:ext>
              </a:extLst>
            </p:cNvPr>
            <p:cNvSpPr>
              <a:spLocks/>
            </p:cNvSpPr>
            <p:nvPr/>
          </p:nvSpPr>
          <p:spPr>
            <a:xfrm>
              <a:off x="-453441" y="2370838"/>
              <a:ext cx="453440" cy="555903"/>
            </a:xfrm>
            <a:custGeom>
              <a:avLst/>
              <a:gdLst>
                <a:gd name="connsiteX0" fmla="*/ 134399 w 453440"/>
                <a:gd name="connsiteY0" fmla="*/ 0 h 555903"/>
                <a:gd name="connsiteX1" fmla="*/ 213150 w 453440"/>
                <a:gd name="connsiteY1" fmla="*/ 23831 h 555903"/>
                <a:gd name="connsiteX2" fmla="*/ 211793 w 453440"/>
                <a:gd name="connsiteY2" fmla="*/ 25815 h 555903"/>
                <a:gd name="connsiteX3" fmla="*/ 217865 w 453440"/>
                <a:gd name="connsiteY3" fmla="*/ 27654 h 555903"/>
                <a:gd name="connsiteX4" fmla="*/ 216508 w 453440"/>
                <a:gd name="connsiteY4" fmla="*/ 29639 h 555903"/>
                <a:gd name="connsiteX5" fmla="*/ 222581 w 453440"/>
                <a:gd name="connsiteY5" fmla="*/ 31477 h 555903"/>
                <a:gd name="connsiteX6" fmla="*/ 221224 w 453440"/>
                <a:gd name="connsiteY6" fmla="*/ 33461 h 555903"/>
                <a:gd name="connsiteX7" fmla="*/ 227297 w 453440"/>
                <a:gd name="connsiteY7" fmla="*/ 35299 h 555903"/>
                <a:gd name="connsiteX8" fmla="*/ 225940 w 453440"/>
                <a:gd name="connsiteY8" fmla="*/ 37284 h 555903"/>
                <a:gd name="connsiteX9" fmla="*/ 232012 w 453440"/>
                <a:gd name="connsiteY9" fmla="*/ 39121 h 555903"/>
                <a:gd name="connsiteX10" fmla="*/ 230655 w 453440"/>
                <a:gd name="connsiteY10" fmla="*/ 41105 h 555903"/>
                <a:gd name="connsiteX11" fmla="*/ 236728 w 453440"/>
                <a:gd name="connsiteY11" fmla="*/ 42943 h 555903"/>
                <a:gd name="connsiteX12" fmla="*/ 235371 w 453440"/>
                <a:gd name="connsiteY12" fmla="*/ 44928 h 555903"/>
                <a:gd name="connsiteX13" fmla="*/ 241444 w 453440"/>
                <a:gd name="connsiteY13" fmla="*/ 46767 h 555903"/>
                <a:gd name="connsiteX14" fmla="*/ 240086 w 453440"/>
                <a:gd name="connsiteY14" fmla="*/ 48752 h 555903"/>
                <a:gd name="connsiteX15" fmla="*/ 246158 w 453440"/>
                <a:gd name="connsiteY15" fmla="*/ 50589 h 555903"/>
                <a:gd name="connsiteX16" fmla="*/ 244803 w 453440"/>
                <a:gd name="connsiteY16" fmla="*/ 52574 h 555903"/>
                <a:gd name="connsiteX17" fmla="*/ 250875 w 453440"/>
                <a:gd name="connsiteY17" fmla="*/ 54411 h 555903"/>
                <a:gd name="connsiteX18" fmla="*/ 249517 w 453440"/>
                <a:gd name="connsiteY18" fmla="*/ 56396 h 555903"/>
                <a:gd name="connsiteX19" fmla="*/ 255590 w 453440"/>
                <a:gd name="connsiteY19" fmla="*/ 58235 h 555903"/>
                <a:gd name="connsiteX20" fmla="*/ 254233 w 453440"/>
                <a:gd name="connsiteY20" fmla="*/ 60219 h 555903"/>
                <a:gd name="connsiteX21" fmla="*/ 260305 w 453440"/>
                <a:gd name="connsiteY21" fmla="*/ 62057 h 555903"/>
                <a:gd name="connsiteX22" fmla="*/ 258948 w 453440"/>
                <a:gd name="connsiteY22" fmla="*/ 64042 h 555903"/>
                <a:gd name="connsiteX23" fmla="*/ 265022 w 453440"/>
                <a:gd name="connsiteY23" fmla="*/ 65880 h 555903"/>
                <a:gd name="connsiteX24" fmla="*/ 263664 w 453440"/>
                <a:gd name="connsiteY24" fmla="*/ 67864 h 555903"/>
                <a:gd name="connsiteX25" fmla="*/ 269737 w 453440"/>
                <a:gd name="connsiteY25" fmla="*/ 69702 h 555903"/>
                <a:gd name="connsiteX26" fmla="*/ 268380 w 453440"/>
                <a:gd name="connsiteY26" fmla="*/ 71686 h 555903"/>
                <a:gd name="connsiteX27" fmla="*/ 274453 w 453440"/>
                <a:gd name="connsiteY27" fmla="*/ 73524 h 555903"/>
                <a:gd name="connsiteX28" fmla="*/ 273096 w 453440"/>
                <a:gd name="connsiteY28" fmla="*/ 75509 h 555903"/>
                <a:gd name="connsiteX29" fmla="*/ 279169 w 453440"/>
                <a:gd name="connsiteY29" fmla="*/ 77348 h 555903"/>
                <a:gd name="connsiteX30" fmla="*/ 277812 w 453440"/>
                <a:gd name="connsiteY30" fmla="*/ 79332 h 555903"/>
                <a:gd name="connsiteX31" fmla="*/ 283884 w 453440"/>
                <a:gd name="connsiteY31" fmla="*/ 81169 h 555903"/>
                <a:gd name="connsiteX32" fmla="*/ 282527 w 453440"/>
                <a:gd name="connsiteY32" fmla="*/ 83154 h 555903"/>
                <a:gd name="connsiteX33" fmla="*/ 288600 w 453440"/>
                <a:gd name="connsiteY33" fmla="*/ 84992 h 555903"/>
                <a:gd name="connsiteX34" fmla="*/ 287243 w 453440"/>
                <a:gd name="connsiteY34" fmla="*/ 86976 h 555903"/>
                <a:gd name="connsiteX35" fmla="*/ 293316 w 453440"/>
                <a:gd name="connsiteY35" fmla="*/ 88814 h 555903"/>
                <a:gd name="connsiteX36" fmla="*/ 291959 w 453440"/>
                <a:gd name="connsiteY36" fmla="*/ 90800 h 555903"/>
                <a:gd name="connsiteX37" fmla="*/ 298031 w 453440"/>
                <a:gd name="connsiteY37" fmla="*/ 92638 h 555903"/>
                <a:gd name="connsiteX38" fmla="*/ 296674 w 453440"/>
                <a:gd name="connsiteY38" fmla="*/ 94623 h 555903"/>
                <a:gd name="connsiteX39" fmla="*/ 302747 w 453440"/>
                <a:gd name="connsiteY39" fmla="*/ 96460 h 555903"/>
                <a:gd name="connsiteX40" fmla="*/ 301390 w 453440"/>
                <a:gd name="connsiteY40" fmla="*/ 98445 h 555903"/>
                <a:gd name="connsiteX41" fmla="*/ 307463 w 453440"/>
                <a:gd name="connsiteY41" fmla="*/ 100282 h 555903"/>
                <a:gd name="connsiteX42" fmla="*/ 306106 w 453440"/>
                <a:gd name="connsiteY42" fmla="*/ 102267 h 555903"/>
                <a:gd name="connsiteX43" fmla="*/ 312178 w 453440"/>
                <a:gd name="connsiteY43" fmla="*/ 104105 h 555903"/>
                <a:gd name="connsiteX44" fmla="*/ 310821 w 453440"/>
                <a:gd name="connsiteY44" fmla="*/ 106090 h 555903"/>
                <a:gd name="connsiteX45" fmla="*/ 316894 w 453440"/>
                <a:gd name="connsiteY45" fmla="*/ 107928 h 555903"/>
                <a:gd name="connsiteX46" fmla="*/ 315536 w 453440"/>
                <a:gd name="connsiteY46" fmla="*/ 109913 h 555903"/>
                <a:gd name="connsiteX47" fmla="*/ 321609 w 453440"/>
                <a:gd name="connsiteY47" fmla="*/ 111750 h 555903"/>
                <a:gd name="connsiteX48" fmla="*/ 320253 w 453440"/>
                <a:gd name="connsiteY48" fmla="*/ 113735 h 555903"/>
                <a:gd name="connsiteX49" fmla="*/ 326325 w 453440"/>
                <a:gd name="connsiteY49" fmla="*/ 115572 h 555903"/>
                <a:gd name="connsiteX50" fmla="*/ 324968 w 453440"/>
                <a:gd name="connsiteY50" fmla="*/ 117557 h 555903"/>
                <a:gd name="connsiteX51" fmla="*/ 331042 w 453440"/>
                <a:gd name="connsiteY51" fmla="*/ 119395 h 555903"/>
                <a:gd name="connsiteX52" fmla="*/ 329684 w 453440"/>
                <a:gd name="connsiteY52" fmla="*/ 121380 h 555903"/>
                <a:gd name="connsiteX53" fmla="*/ 335756 w 453440"/>
                <a:gd name="connsiteY53" fmla="*/ 123218 h 555903"/>
                <a:gd name="connsiteX54" fmla="*/ 334398 w 453440"/>
                <a:gd name="connsiteY54" fmla="*/ 125203 h 555903"/>
                <a:gd name="connsiteX55" fmla="*/ 340472 w 453440"/>
                <a:gd name="connsiteY55" fmla="*/ 127041 h 555903"/>
                <a:gd name="connsiteX56" fmla="*/ 339115 w 453440"/>
                <a:gd name="connsiteY56" fmla="*/ 129026 h 555903"/>
                <a:gd name="connsiteX57" fmla="*/ 345188 w 453440"/>
                <a:gd name="connsiteY57" fmla="*/ 130863 h 555903"/>
                <a:gd name="connsiteX58" fmla="*/ 343831 w 453440"/>
                <a:gd name="connsiteY58" fmla="*/ 132847 h 555903"/>
                <a:gd name="connsiteX59" fmla="*/ 349903 w 453440"/>
                <a:gd name="connsiteY59" fmla="*/ 134685 h 555903"/>
                <a:gd name="connsiteX60" fmla="*/ 348546 w 453440"/>
                <a:gd name="connsiteY60" fmla="*/ 136670 h 555903"/>
                <a:gd name="connsiteX61" fmla="*/ 354619 w 453440"/>
                <a:gd name="connsiteY61" fmla="*/ 138509 h 555903"/>
                <a:gd name="connsiteX62" fmla="*/ 353262 w 453440"/>
                <a:gd name="connsiteY62" fmla="*/ 140493 h 555903"/>
                <a:gd name="connsiteX63" fmla="*/ 359335 w 453440"/>
                <a:gd name="connsiteY63" fmla="*/ 142331 h 555903"/>
                <a:gd name="connsiteX64" fmla="*/ 357978 w 453440"/>
                <a:gd name="connsiteY64" fmla="*/ 144316 h 555903"/>
                <a:gd name="connsiteX65" fmla="*/ 364050 w 453440"/>
                <a:gd name="connsiteY65" fmla="*/ 146153 h 555903"/>
                <a:gd name="connsiteX66" fmla="*/ 362693 w 453440"/>
                <a:gd name="connsiteY66" fmla="*/ 148137 h 555903"/>
                <a:gd name="connsiteX67" fmla="*/ 368766 w 453440"/>
                <a:gd name="connsiteY67" fmla="*/ 149975 h 555903"/>
                <a:gd name="connsiteX68" fmla="*/ 367409 w 453440"/>
                <a:gd name="connsiteY68" fmla="*/ 151960 h 555903"/>
                <a:gd name="connsiteX69" fmla="*/ 373482 w 453440"/>
                <a:gd name="connsiteY69" fmla="*/ 153799 h 555903"/>
                <a:gd name="connsiteX70" fmla="*/ 372125 w 453440"/>
                <a:gd name="connsiteY70" fmla="*/ 155784 h 555903"/>
                <a:gd name="connsiteX71" fmla="*/ 378197 w 453440"/>
                <a:gd name="connsiteY71" fmla="*/ 157621 h 555903"/>
                <a:gd name="connsiteX72" fmla="*/ 376840 w 453440"/>
                <a:gd name="connsiteY72" fmla="*/ 159605 h 555903"/>
                <a:gd name="connsiteX73" fmla="*/ 382913 w 453440"/>
                <a:gd name="connsiteY73" fmla="*/ 161443 h 555903"/>
                <a:gd name="connsiteX74" fmla="*/ 381556 w 453440"/>
                <a:gd name="connsiteY74" fmla="*/ 163428 h 555903"/>
                <a:gd name="connsiteX75" fmla="*/ 387628 w 453440"/>
                <a:gd name="connsiteY75" fmla="*/ 165267 h 555903"/>
                <a:gd name="connsiteX76" fmla="*/ 386271 w 453440"/>
                <a:gd name="connsiteY76" fmla="*/ 167251 h 555903"/>
                <a:gd name="connsiteX77" fmla="*/ 392344 w 453440"/>
                <a:gd name="connsiteY77" fmla="*/ 169089 h 555903"/>
                <a:gd name="connsiteX78" fmla="*/ 390987 w 453440"/>
                <a:gd name="connsiteY78" fmla="*/ 171074 h 555903"/>
                <a:gd name="connsiteX79" fmla="*/ 397060 w 453440"/>
                <a:gd name="connsiteY79" fmla="*/ 172911 h 555903"/>
                <a:gd name="connsiteX80" fmla="*/ 395702 w 453440"/>
                <a:gd name="connsiteY80" fmla="*/ 174896 h 555903"/>
                <a:gd name="connsiteX81" fmla="*/ 401774 w 453440"/>
                <a:gd name="connsiteY81" fmla="*/ 176734 h 555903"/>
                <a:gd name="connsiteX82" fmla="*/ 400419 w 453440"/>
                <a:gd name="connsiteY82" fmla="*/ 178718 h 555903"/>
                <a:gd name="connsiteX83" fmla="*/ 406491 w 453440"/>
                <a:gd name="connsiteY83" fmla="*/ 180556 h 555903"/>
                <a:gd name="connsiteX84" fmla="*/ 405134 w 453440"/>
                <a:gd name="connsiteY84" fmla="*/ 182541 h 555903"/>
                <a:gd name="connsiteX85" fmla="*/ 411207 w 453440"/>
                <a:gd name="connsiteY85" fmla="*/ 184380 h 555903"/>
                <a:gd name="connsiteX86" fmla="*/ 409850 w 453440"/>
                <a:gd name="connsiteY86" fmla="*/ 186364 h 555903"/>
                <a:gd name="connsiteX87" fmla="*/ 415921 w 453440"/>
                <a:gd name="connsiteY87" fmla="*/ 188201 h 555903"/>
                <a:gd name="connsiteX88" fmla="*/ 414564 w 453440"/>
                <a:gd name="connsiteY88" fmla="*/ 190186 h 555903"/>
                <a:gd name="connsiteX89" fmla="*/ 420638 w 453440"/>
                <a:gd name="connsiteY89" fmla="*/ 192024 h 555903"/>
                <a:gd name="connsiteX90" fmla="*/ 419281 w 453440"/>
                <a:gd name="connsiteY90" fmla="*/ 194008 h 555903"/>
                <a:gd name="connsiteX91" fmla="*/ 425353 w 453440"/>
                <a:gd name="connsiteY91" fmla="*/ 195846 h 555903"/>
                <a:gd name="connsiteX92" fmla="*/ 423996 w 453440"/>
                <a:gd name="connsiteY92" fmla="*/ 197832 h 555903"/>
                <a:gd name="connsiteX93" fmla="*/ 430069 w 453440"/>
                <a:gd name="connsiteY93" fmla="*/ 199670 h 555903"/>
                <a:gd name="connsiteX94" fmla="*/ 428712 w 453440"/>
                <a:gd name="connsiteY94" fmla="*/ 201655 h 555903"/>
                <a:gd name="connsiteX95" fmla="*/ 434785 w 453440"/>
                <a:gd name="connsiteY95" fmla="*/ 203493 h 555903"/>
                <a:gd name="connsiteX96" fmla="*/ 433428 w 453440"/>
                <a:gd name="connsiteY96" fmla="*/ 205477 h 555903"/>
                <a:gd name="connsiteX97" fmla="*/ 439501 w 453440"/>
                <a:gd name="connsiteY97" fmla="*/ 207314 h 555903"/>
                <a:gd name="connsiteX98" fmla="*/ 438144 w 453440"/>
                <a:gd name="connsiteY98" fmla="*/ 209299 h 555903"/>
                <a:gd name="connsiteX99" fmla="*/ 444216 w 453440"/>
                <a:gd name="connsiteY99" fmla="*/ 211137 h 555903"/>
                <a:gd name="connsiteX100" fmla="*/ 442859 w 453440"/>
                <a:gd name="connsiteY100" fmla="*/ 213122 h 555903"/>
                <a:gd name="connsiteX101" fmla="*/ 448932 w 453440"/>
                <a:gd name="connsiteY101" fmla="*/ 214960 h 555903"/>
                <a:gd name="connsiteX102" fmla="*/ 447575 w 453440"/>
                <a:gd name="connsiteY102" fmla="*/ 216945 h 555903"/>
                <a:gd name="connsiteX103" fmla="*/ 453440 w 453440"/>
                <a:gd name="connsiteY103" fmla="*/ 218720 h 555903"/>
                <a:gd name="connsiteX104" fmla="*/ 453440 w 453440"/>
                <a:gd name="connsiteY104" fmla="*/ 219084 h 555903"/>
                <a:gd name="connsiteX105" fmla="*/ 452290 w 453440"/>
                <a:gd name="connsiteY105" fmla="*/ 220766 h 555903"/>
                <a:gd name="connsiteX106" fmla="*/ 453440 w 453440"/>
                <a:gd name="connsiteY106" fmla="*/ 221114 h 555903"/>
                <a:gd name="connsiteX107" fmla="*/ 453440 w 453440"/>
                <a:gd name="connsiteY107" fmla="*/ 443453 h 555903"/>
                <a:gd name="connsiteX108" fmla="*/ 340990 w 453440"/>
                <a:gd name="connsiteY108" fmla="*/ 555903 h 555903"/>
                <a:gd name="connsiteX109" fmla="*/ 136399 w 453440"/>
                <a:gd name="connsiteY109" fmla="*/ 555903 h 555903"/>
                <a:gd name="connsiteX110" fmla="*/ 136395 w 453440"/>
                <a:gd name="connsiteY110" fmla="*/ 555845 h 555903"/>
                <a:gd name="connsiteX111" fmla="*/ 136290 w 453440"/>
                <a:gd name="connsiteY111" fmla="*/ 555903 h 555903"/>
                <a:gd name="connsiteX112" fmla="*/ 131951 w 453440"/>
                <a:gd name="connsiteY112" fmla="*/ 555903 h 555903"/>
                <a:gd name="connsiteX113" fmla="*/ 131679 w 453440"/>
                <a:gd name="connsiteY113" fmla="*/ 552023 h 555903"/>
                <a:gd name="connsiteX114" fmla="*/ 127399 w 453440"/>
                <a:gd name="connsiteY114" fmla="*/ 554391 h 555903"/>
                <a:gd name="connsiteX115" fmla="*/ 127268 w 453440"/>
                <a:gd name="connsiteY115" fmla="*/ 552520 h 555903"/>
                <a:gd name="connsiteX116" fmla="*/ 126964 w 453440"/>
                <a:gd name="connsiteY116" fmla="*/ 548201 h 555903"/>
                <a:gd name="connsiteX117" fmla="*/ 122683 w 453440"/>
                <a:gd name="connsiteY117" fmla="*/ 550569 h 555903"/>
                <a:gd name="connsiteX118" fmla="*/ 122551 w 453440"/>
                <a:gd name="connsiteY118" fmla="*/ 548698 h 555903"/>
                <a:gd name="connsiteX119" fmla="*/ 122248 w 453440"/>
                <a:gd name="connsiteY119" fmla="*/ 544378 h 555903"/>
                <a:gd name="connsiteX120" fmla="*/ 117968 w 453440"/>
                <a:gd name="connsiteY120" fmla="*/ 546746 h 555903"/>
                <a:gd name="connsiteX121" fmla="*/ 117837 w 453440"/>
                <a:gd name="connsiteY121" fmla="*/ 544875 h 555903"/>
                <a:gd name="connsiteX122" fmla="*/ 117533 w 453440"/>
                <a:gd name="connsiteY122" fmla="*/ 540555 h 555903"/>
                <a:gd name="connsiteX123" fmla="*/ 113252 w 453440"/>
                <a:gd name="connsiteY123" fmla="*/ 542924 h 555903"/>
                <a:gd name="connsiteX124" fmla="*/ 113169 w 453440"/>
                <a:gd name="connsiteY124" fmla="*/ 541746 h 555903"/>
                <a:gd name="connsiteX125" fmla="*/ 112817 w 453440"/>
                <a:gd name="connsiteY125" fmla="*/ 536733 h 555903"/>
                <a:gd name="connsiteX126" fmla="*/ 108536 w 453440"/>
                <a:gd name="connsiteY126" fmla="*/ 539101 h 555903"/>
                <a:gd name="connsiteX127" fmla="*/ 108453 w 453440"/>
                <a:gd name="connsiteY127" fmla="*/ 537923 h 555903"/>
                <a:gd name="connsiteX128" fmla="*/ 108101 w 453440"/>
                <a:gd name="connsiteY128" fmla="*/ 532910 h 555903"/>
                <a:gd name="connsiteX129" fmla="*/ 103822 w 453440"/>
                <a:gd name="connsiteY129" fmla="*/ 535278 h 555903"/>
                <a:gd name="connsiteX130" fmla="*/ 103738 w 453440"/>
                <a:gd name="connsiteY130" fmla="*/ 534100 h 555903"/>
                <a:gd name="connsiteX131" fmla="*/ 103386 w 453440"/>
                <a:gd name="connsiteY131" fmla="*/ 529087 h 555903"/>
                <a:gd name="connsiteX132" fmla="*/ 99106 w 453440"/>
                <a:gd name="connsiteY132" fmla="*/ 531456 h 555903"/>
                <a:gd name="connsiteX133" fmla="*/ 99022 w 453440"/>
                <a:gd name="connsiteY133" fmla="*/ 530277 h 555903"/>
                <a:gd name="connsiteX134" fmla="*/ 98669 w 453440"/>
                <a:gd name="connsiteY134" fmla="*/ 525264 h 555903"/>
                <a:gd name="connsiteX135" fmla="*/ 94389 w 453440"/>
                <a:gd name="connsiteY135" fmla="*/ 527633 h 555903"/>
                <a:gd name="connsiteX136" fmla="*/ 94307 w 453440"/>
                <a:gd name="connsiteY136" fmla="*/ 526454 h 555903"/>
                <a:gd name="connsiteX137" fmla="*/ 93954 w 453440"/>
                <a:gd name="connsiteY137" fmla="*/ 521444 h 555903"/>
                <a:gd name="connsiteX138" fmla="*/ 89675 w 453440"/>
                <a:gd name="connsiteY138" fmla="*/ 523811 h 555903"/>
                <a:gd name="connsiteX139" fmla="*/ 89591 w 453440"/>
                <a:gd name="connsiteY139" fmla="*/ 522633 h 555903"/>
                <a:gd name="connsiteX140" fmla="*/ 89238 w 453440"/>
                <a:gd name="connsiteY140" fmla="*/ 517620 h 555903"/>
                <a:gd name="connsiteX141" fmla="*/ 84958 w 453440"/>
                <a:gd name="connsiteY141" fmla="*/ 519987 h 555903"/>
                <a:gd name="connsiteX142" fmla="*/ 84875 w 453440"/>
                <a:gd name="connsiteY142" fmla="*/ 518810 h 555903"/>
                <a:gd name="connsiteX143" fmla="*/ 84523 w 453440"/>
                <a:gd name="connsiteY143" fmla="*/ 513798 h 555903"/>
                <a:gd name="connsiteX144" fmla="*/ 80242 w 453440"/>
                <a:gd name="connsiteY144" fmla="*/ 516166 h 555903"/>
                <a:gd name="connsiteX145" fmla="*/ 79858 w 453440"/>
                <a:gd name="connsiteY145" fmla="*/ 510711 h 555903"/>
                <a:gd name="connsiteX146" fmla="*/ 79807 w 453440"/>
                <a:gd name="connsiteY146" fmla="*/ 509975 h 555903"/>
                <a:gd name="connsiteX147" fmla="*/ 75527 w 453440"/>
                <a:gd name="connsiteY147" fmla="*/ 512343 h 555903"/>
                <a:gd name="connsiteX148" fmla="*/ 75143 w 453440"/>
                <a:gd name="connsiteY148" fmla="*/ 506888 h 555903"/>
                <a:gd name="connsiteX149" fmla="*/ 75092 w 453440"/>
                <a:gd name="connsiteY149" fmla="*/ 506152 h 555903"/>
                <a:gd name="connsiteX150" fmla="*/ 70811 w 453440"/>
                <a:gd name="connsiteY150" fmla="*/ 508520 h 555903"/>
                <a:gd name="connsiteX151" fmla="*/ 70428 w 453440"/>
                <a:gd name="connsiteY151" fmla="*/ 503065 h 555903"/>
                <a:gd name="connsiteX152" fmla="*/ 70375 w 453440"/>
                <a:gd name="connsiteY152" fmla="*/ 502330 h 555903"/>
                <a:gd name="connsiteX153" fmla="*/ 66095 w 453440"/>
                <a:gd name="connsiteY153" fmla="*/ 504697 h 555903"/>
                <a:gd name="connsiteX154" fmla="*/ 65711 w 453440"/>
                <a:gd name="connsiteY154" fmla="*/ 499243 h 555903"/>
                <a:gd name="connsiteX155" fmla="*/ 65660 w 453440"/>
                <a:gd name="connsiteY155" fmla="*/ 498507 h 555903"/>
                <a:gd name="connsiteX156" fmla="*/ 61380 w 453440"/>
                <a:gd name="connsiteY156" fmla="*/ 500875 h 555903"/>
                <a:gd name="connsiteX157" fmla="*/ 60997 w 453440"/>
                <a:gd name="connsiteY157" fmla="*/ 495420 h 555903"/>
                <a:gd name="connsiteX158" fmla="*/ 60945 w 453440"/>
                <a:gd name="connsiteY158" fmla="*/ 494684 h 555903"/>
                <a:gd name="connsiteX159" fmla="*/ 56664 w 453440"/>
                <a:gd name="connsiteY159" fmla="*/ 497053 h 555903"/>
                <a:gd name="connsiteX160" fmla="*/ 56467 w 453440"/>
                <a:gd name="connsiteY160" fmla="*/ 494260 h 555903"/>
                <a:gd name="connsiteX161" fmla="*/ 56228 w 453440"/>
                <a:gd name="connsiteY161" fmla="*/ 490862 h 555903"/>
                <a:gd name="connsiteX162" fmla="*/ 51949 w 453440"/>
                <a:gd name="connsiteY162" fmla="*/ 493229 h 555903"/>
                <a:gd name="connsiteX163" fmla="*/ 51753 w 453440"/>
                <a:gd name="connsiteY163" fmla="*/ 490437 h 555903"/>
                <a:gd name="connsiteX164" fmla="*/ 51514 w 453440"/>
                <a:gd name="connsiteY164" fmla="*/ 487039 h 555903"/>
                <a:gd name="connsiteX165" fmla="*/ 47234 w 453440"/>
                <a:gd name="connsiteY165" fmla="*/ 489407 h 555903"/>
                <a:gd name="connsiteX166" fmla="*/ 47037 w 453440"/>
                <a:gd name="connsiteY166" fmla="*/ 486614 h 555903"/>
                <a:gd name="connsiteX167" fmla="*/ 46798 w 453440"/>
                <a:gd name="connsiteY167" fmla="*/ 483217 h 555903"/>
                <a:gd name="connsiteX168" fmla="*/ 42517 w 453440"/>
                <a:gd name="connsiteY168" fmla="*/ 485585 h 555903"/>
                <a:gd name="connsiteX169" fmla="*/ 42321 w 453440"/>
                <a:gd name="connsiteY169" fmla="*/ 482792 h 555903"/>
                <a:gd name="connsiteX170" fmla="*/ 42082 w 453440"/>
                <a:gd name="connsiteY170" fmla="*/ 479394 h 555903"/>
                <a:gd name="connsiteX171" fmla="*/ 37802 w 453440"/>
                <a:gd name="connsiteY171" fmla="*/ 481762 h 555903"/>
                <a:gd name="connsiteX172" fmla="*/ 37606 w 453440"/>
                <a:gd name="connsiteY172" fmla="*/ 478970 h 555903"/>
                <a:gd name="connsiteX173" fmla="*/ 37367 w 453440"/>
                <a:gd name="connsiteY173" fmla="*/ 475572 h 555903"/>
                <a:gd name="connsiteX174" fmla="*/ 33086 w 453440"/>
                <a:gd name="connsiteY174" fmla="*/ 477940 h 555903"/>
                <a:gd name="connsiteX175" fmla="*/ 32890 w 453440"/>
                <a:gd name="connsiteY175" fmla="*/ 475147 h 555903"/>
                <a:gd name="connsiteX176" fmla="*/ 32651 w 453440"/>
                <a:gd name="connsiteY176" fmla="*/ 471749 h 555903"/>
                <a:gd name="connsiteX177" fmla="*/ 28371 w 453440"/>
                <a:gd name="connsiteY177" fmla="*/ 474117 h 555903"/>
                <a:gd name="connsiteX178" fmla="*/ 28174 w 453440"/>
                <a:gd name="connsiteY178" fmla="*/ 471324 h 555903"/>
                <a:gd name="connsiteX179" fmla="*/ 27935 w 453440"/>
                <a:gd name="connsiteY179" fmla="*/ 467927 h 555903"/>
                <a:gd name="connsiteX180" fmla="*/ 23655 w 453440"/>
                <a:gd name="connsiteY180" fmla="*/ 470295 h 555903"/>
                <a:gd name="connsiteX181" fmla="*/ 11080 w 453440"/>
                <a:gd name="connsiteY181" fmla="*/ 291555 h 555903"/>
                <a:gd name="connsiteX182" fmla="*/ 76974 w 453440"/>
                <a:gd name="connsiteY182" fmla="*/ 311496 h 555903"/>
                <a:gd name="connsiteX183" fmla="*/ 108201 w 453440"/>
                <a:gd name="connsiteY183" fmla="*/ 268687 h 555903"/>
                <a:gd name="connsiteX184" fmla="*/ 103744 w 453440"/>
                <a:gd name="connsiteY184" fmla="*/ 267338 h 555903"/>
                <a:gd name="connsiteX185" fmla="*/ 105181 w 453440"/>
                <a:gd name="connsiteY185" fmla="*/ 265379 h 555903"/>
                <a:gd name="connsiteX186" fmla="*/ 99028 w 453440"/>
                <a:gd name="connsiteY186" fmla="*/ 263517 h 555903"/>
                <a:gd name="connsiteX187" fmla="*/ 100467 w 453440"/>
                <a:gd name="connsiteY187" fmla="*/ 261555 h 555903"/>
                <a:gd name="connsiteX188" fmla="*/ 94313 w 453440"/>
                <a:gd name="connsiteY188" fmla="*/ 259693 h 555903"/>
                <a:gd name="connsiteX189" fmla="*/ 95751 w 453440"/>
                <a:gd name="connsiteY189" fmla="*/ 257733 h 555903"/>
                <a:gd name="connsiteX190" fmla="*/ 89597 w 453440"/>
                <a:gd name="connsiteY190" fmla="*/ 255871 h 555903"/>
                <a:gd name="connsiteX191" fmla="*/ 91036 w 453440"/>
                <a:gd name="connsiteY191" fmla="*/ 253911 h 555903"/>
                <a:gd name="connsiteX192" fmla="*/ 84881 w 453440"/>
                <a:gd name="connsiteY192" fmla="*/ 252048 h 555903"/>
                <a:gd name="connsiteX193" fmla="*/ 86320 w 453440"/>
                <a:gd name="connsiteY193" fmla="*/ 250088 h 555903"/>
                <a:gd name="connsiteX194" fmla="*/ 80166 w 453440"/>
                <a:gd name="connsiteY194" fmla="*/ 248226 h 555903"/>
                <a:gd name="connsiteX195" fmla="*/ 81604 w 453440"/>
                <a:gd name="connsiteY195" fmla="*/ 246266 h 555903"/>
                <a:gd name="connsiteX196" fmla="*/ 75450 w 453440"/>
                <a:gd name="connsiteY196" fmla="*/ 244403 h 555903"/>
                <a:gd name="connsiteX197" fmla="*/ 76888 w 453440"/>
                <a:gd name="connsiteY197" fmla="*/ 242442 h 555903"/>
                <a:gd name="connsiteX198" fmla="*/ 70735 w 453440"/>
                <a:gd name="connsiteY198" fmla="*/ 240580 h 555903"/>
                <a:gd name="connsiteX199" fmla="*/ 72172 w 453440"/>
                <a:gd name="connsiteY199" fmla="*/ 238620 h 555903"/>
                <a:gd name="connsiteX200" fmla="*/ 66019 w 453440"/>
                <a:gd name="connsiteY200" fmla="*/ 236759 h 555903"/>
                <a:gd name="connsiteX201" fmla="*/ 67457 w 453440"/>
                <a:gd name="connsiteY201" fmla="*/ 234798 h 555903"/>
                <a:gd name="connsiteX202" fmla="*/ 61304 w 453440"/>
                <a:gd name="connsiteY202" fmla="*/ 232936 h 555903"/>
                <a:gd name="connsiteX203" fmla="*/ 62741 w 453440"/>
                <a:gd name="connsiteY203" fmla="*/ 230976 h 555903"/>
                <a:gd name="connsiteX204" fmla="*/ 56587 w 453440"/>
                <a:gd name="connsiteY204" fmla="*/ 229114 h 555903"/>
                <a:gd name="connsiteX205" fmla="*/ 58025 w 453440"/>
                <a:gd name="connsiteY205" fmla="*/ 227152 h 555903"/>
                <a:gd name="connsiteX206" fmla="*/ 51873 w 453440"/>
                <a:gd name="connsiteY206" fmla="*/ 225290 h 555903"/>
                <a:gd name="connsiteX207" fmla="*/ 53310 w 453440"/>
                <a:gd name="connsiteY207" fmla="*/ 223330 h 555903"/>
                <a:gd name="connsiteX208" fmla="*/ 47156 w 453440"/>
                <a:gd name="connsiteY208" fmla="*/ 221467 h 555903"/>
                <a:gd name="connsiteX209" fmla="*/ 48594 w 453440"/>
                <a:gd name="connsiteY209" fmla="*/ 219508 h 555903"/>
                <a:gd name="connsiteX210" fmla="*/ 42441 w 453440"/>
                <a:gd name="connsiteY210" fmla="*/ 217646 h 555903"/>
                <a:gd name="connsiteX211" fmla="*/ 43879 w 453440"/>
                <a:gd name="connsiteY211" fmla="*/ 215684 h 555903"/>
                <a:gd name="connsiteX212" fmla="*/ 37725 w 453440"/>
                <a:gd name="connsiteY212" fmla="*/ 213822 h 555903"/>
                <a:gd name="connsiteX213" fmla="*/ 39162 w 453440"/>
                <a:gd name="connsiteY213" fmla="*/ 211862 h 555903"/>
                <a:gd name="connsiteX214" fmla="*/ 33009 w 453440"/>
                <a:gd name="connsiteY214" fmla="*/ 210000 h 555903"/>
                <a:gd name="connsiteX215" fmla="*/ 34447 w 453440"/>
                <a:gd name="connsiteY215" fmla="*/ 208040 h 555903"/>
                <a:gd name="connsiteX216" fmla="*/ 28294 w 453440"/>
                <a:gd name="connsiteY216" fmla="*/ 206178 h 555903"/>
                <a:gd name="connsiteX217" fmla="*/ 29733 w 453440"/>
                <a:gd name="connsiteY217" fmla="*/ 204217 h 555903"/>
                <a:gd name="connsiteX218" fmla="*/ 23578 w 453440"/>
                <a:gd name="connsiteY218" fmla="*/ 202355 h 555903"/>
                <a:gd name="connsiteX219" fmla="*/ 25015 w 453440"/>
                <a:gd name="connsiteY219" fmla="*/ 200395 h 555903"/>
                <a:gd name="connsiteX220" fmla="*/ 18862 w 453440"/>
                <a:gd name="connsiteY220" fmla="*/ 198533 h 555903"/>
                <a:gd name="connsiteX221" fmla="*/ 20301 w 453440"/>
                <a:gd name="connsiteY221" fmla="*/ 196571 h 555903"/>
                <a:gd name="connsiteX222" fmla="*/ 14147 w 453440"/>
                <a:gd name="connsiteY222" fmla="*/ 194709 h 555903"/>
                <a:gd name="connsiteX223" fmla="*/ 15585 w 453440"/>
                <a:gd name="connsiteY223" fmla="*/ 192750 h 555903"/>
                <a:gd name="connsiteX224" fmla="*/ 9431 w 453440"/>
                <a:gd name="connsiteY224" fmla="*/ 190887 h 555903"/>
                <a:gd name="connsiteX225" fmla="*/ 10870 w 453440"/>
                <a:gd name="connsiteY225" fmla="*/ 188927 h 555903"/>
                <a:gd name="connsiteX226" fmla="*/ 4715 w 453440"/>
                <a:gd name="connsiteY226" fmla="*/ 187065 h 555903"/>
                <a:gd name="connsiteX227" fmla="*/ 6153 w 453440"/>
                <a:gd name="connsiteY227" fmla="*/ 185104 h 555903"/>
                <a:gd name="connsiteX228" fmla="*/ 0 w 453440"/>
                <a:gd name="connsiteY228" fmla="*/ 183242 h 555903"/>
                <a:gd name="connsiteX229" fmla="*/ 134399 w 453440"/>
                <a:gd name="connsiteY229" fmla="*/ 0 h 55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453440" h="555903">
                  <a:moveTo>
                    <a:pt x="134399" y="0"/>
                  </a:moveTo>
                  <a:cubicBezTo>
                    <a:pt x="134399" y="0"/>
                    <a:pt x="134399" y="0"/>
                    <a:pt x="213150" y="23831"/>
                  </a:cubicBezTo>
                  <a:lnTo>
                    <a:pt x="211793" y="25815"/>
                  </a:lnTo>
                  <a:lnTo>
                    <a:pt x="217865" y="27654"/>
                  </a:lnTo>
                  <a:lnTo>
                    <a:pt x="216508" y="29639"/>
                  </a:lnTo>
                  <a:lnTo>
                    <a:pt x="222581" y="31477"/>
                  </a:lnTo>
                  <a:lnTo>
                    <a:pt x="221224" y="33461"/>
                  </a:lnTo>
                  <a:lnTo>
                    <a:pt x="227297" y="35299"/>
                  </a:lnTo>
                  <a:lnTo>
                    <a:pt x="225940" y="37284"/>
                  </a:lnTo>
                  <a:lnTo>
                    <a:pt x="232012" y="39121"/>
                  </a:lnTo>
                  <a:lnTo>
                    <a:pt x="230655" y="41105"/>
                  </a:lnTo>
                  <a:lnTo>
                    <a:pt x="236728" y="42943"/>
                  </a:lnTo>
                  <a:lnTo>
                    <a:pt x="235371" y="44928"/>
                  </a:lnTo>
                  <a:lnTo>
                    <a:pt x="241444" y="46767"/>
                  </a:lnTo>
                  <a:lnTo>
                    <a:pt x="240086" y="48752"/>
                  </a:lnTo>
                  <a:lnTo>
                    <a:pt x="246158" y="50589"/>
                  </a:lnTo>
                  <a:lnTo>
                    <a:pt x="244803" y="52574"/>
                  </a:lnTo>
                  <a:lnTo>
                    <a:pt x="250875" y="54411"/>
                  </a:lnTo>
                  <a:lnTo>
                    <a:pt x="249517" y="56396"/>
                  </a:lnTo>
                  <a:lnTo>
                    <a:pt x="255590" y="58235"/>
                  </a:lnTo>
                  <a:lnTo>
                    <a:pt x="254233" y="60219"/>
                  </a:lnTo>
                  <a:lnTo>
                    <a:pt x="260305" y="62057"/>
                  </a:lnTo>
                  <a:lnTo>
                    <a:pt x="258948" y="64042"/>
                  </a:lnTo>
                  <a:lnTo>
                    <a:pt x="265022" y="65880"/>
                  </a:lnTo>
                  <a:lnTo>
                    <a:pt x="263664" y="67864"/>
                  </a:lnTo>
                  <a:lnTo>
                    <a:pt x="269737" y="69702"/>
                  </a:lnTo>
                  <a:lnTo>
                    <a:pt x="268380" y="71686"/>
                  </a:lnTo>
                  <a:lnTo>
                    <a:pt x="274453" y="73524"/>
                  </a:lnTo>
                  <a:lnTo>
                    <a:pt x="273096" y="75509"/>
                  </a:lnTo>
                  <a:lnTo>
                    <a:pt x="279169" y="77348"/>
                  </a:lnTo>
                  <a:lnTo>
                    <a:pt x="277812" y="79332"/>
                  </a:lnTo>
                  <a:lnTo>
                    <a:pt x="283884" y="81169"/>
                  </a:lnTo>
                  <a:lnTo>
                    <a:pt x="282527" y="83154"/>
                  </a:lnTo>
                  <a:lnTo>
                    <a:pt x="288600" y="84992"/>
                  </a:lnTo>
                  <a:lnTo>
                    <a:pt x="287243" y="86976"/>
                  </a:lnTo>
                  <a:lnTo>
                    <a:pt x="293316" y="88814"/>
                  </a:lnTo>
                  <a:lnTo>
                    <a:pt x="291959" y="90800"/>
                  </a:lnTo>
                  <a:lnTo>
                    <a:pt x="298031" y="92638"/>
                  </a:lnTo>
                  <a:lnTo>
                    <a:pt x="296674" y="94623"/>
                  </a:lnTo>
                  <a:lnTo>
                    <a:pt x="302747" y="96460"/>
                  </a:lnTo>
                  <a:lnTo>
                    <a:pt x="301390" y="98445"/>
                  </a:lnTo>
                  <a:lnTo>
                    <a:pt x="307463" y="100282"/>
                  </a:lnTo>
                  <a:lnTo>
                    <a:pt x="306106" y="102267"/>
                  </a:lnTo>
                  <a:lnTo>
                    <a:pt x="312178" y="104105"/>
                  </a:lnTo>
                  <a:lnTo>
                    <a:pt x="310821" y="106090"/>
                  </a:lnTo>
                  <a:lnTo>
                    <a:pt x="316894" y="107928"/>
                  </a:lnTo>
                  <a:lnTo>
                    <a:pt x="315536" y="109913"/>
                  </a:lnTo>
                  <a:lnTo>
                    <a:pt x="321609" y="111750"/>
                  </a:lnTo>
                  <a:lnTo>
                    <a:pt x="320253" y="113735"/>
                  </a:lnTo>
                  <a:lnTo>
                    <a:pt x="326325" y="115572"/>
                  </a:lnTo>
                  <a:lnTo>
                    <a:pt x="324968" y="117557"/>
                  </a:lnTo>
                  <a:lnTo>
                    <a:pt x="331042" y="119395"/>
                  </a:lnTo>
                  <a:lnTo>
                    <a:pt x="329684" y="121380"/>
                  </a:lnTo>
                  <a:lnTo>
                    <a:pt x="335756" y="123218"/>
                  </a:lnTo>
                  <a:lnTo>
                    <a:pt x="334398" y="125203"/>
                  </a:lnTo>
                  <a:lnTo>
                    <a:pt x="340472" y="127041"/>
                  </a:lnTo>
                  <a:lnTo>
                    <a:pt x="339115" y="129026"/>
                  </a:lnTo>
                  <a:lnTo>
                    <a:pt x="345188" y="130863"/>
                  </a:lnTo>
                  <a:lnTo>
                    <a:pt x="343831" y="132847"/>
                  </a:lnTo>
                  <a:lnTo>
                    <a:pt x="349903" y="134685"/>
                  </a:lnTo>
                  <a:lnTo>
                    <a:pt x="348546" y="136670"/>
                  </a:lnTo>
                  <a:lnTo>
                    <a:pt x="354619" y="138509"/>
                  </a:lnTo>
                  <a:lnTo>
                    <a:pt x="353262" y="140493"/>
                  </a:lnTo>
                  <a:lnTo>
                    <a:pt x="359335" y="142331"/>
                  </a:lnTo>
                  <a:lnTo>
                    <a:pt x="357978" y="144316"/>
                  </a:lnTo>
                  <a:lnTo>
                    <a:pt x="364050" y="146153"/>
                  </a:lnTo>
                  <a:lnTo>
                    <a:pt x="362693" y="148137"/>
                  </a:lnTo>
                  <a:lnTo>
                    <a:pt x="368766" y="149975"/>
                  </a:lnTo>
                  <a:lnTo>
                    <a:pt x="367409" y="151960"/>
                  </a:lnTo>
                  <a:lnTo>
                    <a:pt x="373482" y="153799"/>
                  </a:lnTo>
                  <a:lnTo>
                    <a:pt x="372125" y="155784"/>
                  </a:lnTo>
                  <a:lnTo>
                    <a:pt x="378197" y="157621"/>
                  </a:lnTo>
                  <a:lnTo>
                    <a:pt x="376840" y="159605"/>
                  </a:lnTo>
                  <a:lnTo>
                    <a:pt x="382913" y="161443"/>
                  </a:lnTo>
                  <a:lnTo>
                    <a:pt x="381556" y="163428"/>
                  </a:lnTo>
                  <a:lnTo>
                    <a:pt x="387628" y="165267"/>
                  </a:lnTo>
                  <a:lnTo>
                    <a:pt x="386271" y="167251"/>
                  </a:lnTo>
                  <a:lnTo>
                    <a:pt x="392344" y="169089"/>
                  </a:lnTo>
                  <a:lnTo>
                    <a:pt x="390987" y="171074"/>
                  </a:lnTo>
                  <a:lnTo>
                    <a:pt x="397060" y="172911"/>
                  </a:lnTo>
                  <a:lnTo>
                    <a:pt x="395702" y="174896"/>
                  </a:lnTo>
                  <a:lnTo>
                    <a:pt x="401774" y="176734"/>
                  </a:lnTo>
                  <a:lnTo>
                    <a:pt x="400419" y="178718"/>
                  </a:lnTo>
                  <a:lnTo>
                    <a:pt x="406491" y="180556"/>
                  </a:lnTo>
                  <a:lnTo>
                    <a:pt x="405134" y="182541"/>
                  </a:lnTo>
                  <a:lnTo>
                    <a:pt x="411207" y="184380"/>
                  </a:lnTo>
                  <a:lnTo>
                    <a:pt x="409850" y="186364"/>
                  </a:lnTo>
                  <a:lnTo>
                    <a:pt x="415921" y="188201"/>
                  </a:lnTo>
                  <a:lnTo>
                    <a:pt x="414564" y="190186"/>
                  </a:lnTo>
                  <a:lnTo>
                    <a:pt x="420638" y="192024"/>
                  </a:lnTo>
                  <a:lnTo>
                    <a:pt x="419281" y="194008"/>
                  </a:lnTo>
                  <a:lnTo>
                    <a:pt x="425353" y="195846"/>
                  </a:lnTo>
                  <a:lnTo>
                    <a:pt x="423996" y="197832"/>
                  </a:lnTo>
                  <a:lnTo>
                    <a:pt x="430069" y="199670"/>
                  </a:lnTo>
                  <a:lnTo>
                    <a:pt x="428712" y="201655"/>
                  </a:lnTo>
                  <a:lnTo>
                    <a:pt x="434785" y="203493"/>
                  </a:lnTo>
                  <a:lnTo>
                    <a:pt x="433428" y="205477"/>
                  </a:lnTo>
                  <a:lnTo>
                    <a:pt x="439501" y="207314"/>
                  </a:lnTo>
                  <a:lnTo>
                    <a:pt x="438144" y="209299"/>
                  </a:lnTo>
                  <a:lnTo>
                    <a:pt x="444216" y="211137"/>
                  </a:lnTo>
                  <a:lnTo>
                    <a:pt x="442859" y="213122"/>
                  </a:lnTo>
                  <a:lnTo>
                    <a:pt x="448932" y="214960"/>
                  </a:lnTo>
                  <a:lnTo>
                    <a:pt x="447575" y="216945"/>
                  </a:lnTo>
                  <a:lnTo>
                    <a:pt x="453440" y="218720"/>
                  </a:lnTo>
                  <a:lnTo>
                    <a:pt x="453440" y="219084"/>
                  </a:lnTo>
                  <a:lnTo>
                    <a:pt x="452290" y="220766"/>
                  </a:lnTo>
                  <a:lnTo>
                    <a:pt x="453440" y="221114"/>
                  </a:lnTo>
                  <a:lnTo>
                    <a:pt x="453440" y="443453"/>
                  </a:lnTo>
                  <a:cubicBezTo>
                    <a:pt x="453440" y="505557"/>
                    <a:pt x="403094" y="555903"/>
                    <a:pt x="340990" y="555903"/>
                  </a:cubicBezTo>
                  <a:lnTo>
                    <a:pt x="136399" y="555903"/>
                  </a:lnTo>
                  <a:lnTo>
                    <a:pt x="136395" y="555845"/>
                  </a:lnTo>
                  <a:lnTo>
                    <a:pt x="136290" y="555903"/>
                  </a:lnTo>
                  <a:lnTo>
                    <a:pt x="131951" y="555903"/>
                  </a:lnTo>
                  <a:lnTo>
                    <a:pt x="131679" y="552023"/>
                  </a:lnTo>
                  <a:lnTo>
                    <a:pt x="127399" y="554391"/>
                  </a:lnTo>
                  <a:cubicBezTo>
                    <a:pt x="127399" y="554391"/>
                    <a:pt x="127399" y="554391"/>
                    <a:pt x="127268" y="552520"/>
                  </a:cubicBezTo>
                  <a:lnTo>
                    <a:pt x="126964" y="548201"/>
                  </a:lnTo>
                  <a:lnTo>
                    <a:pt x="122683" y="550569"/>
                  </a:lnTo>
                  <a:cubicBezTo>
                    <a:pt x="122683" y="550569"/>
                    <a:pt x="122683" y="550569"/>
                    <a:pt x="122551" y="548698"/>
                  </a:cubicBezTo>
                  <a:lnTo>
                    <a:pt x="122248" y="544378"/>
                  </a:lnTo>
                  <a:lnTo>
                    <a:pt x="117968" y="546746"/>
                  </a:lnTo>
                  <a:cubicBezTo>
                    <a:pt x="117968" y="546746"/>
                    <a:pt x="117968" y="546746"/>
                    <a:pt x="117837" y="544875"/>
                  </a:cubicBezTo>
                  <a:lnTo>
                    <a:pt x="117533" y="540555"/>
                  </a:lnTo>
                  <a:lnTo>
                    <a:pt x="113252" y="542924"/>
                  </a:lnTo>
                  <a:cubicBezTo>
                    <a:pt x="113252" y="542924"/>
                    <a:pt x="113252" y="542924"/>
                    <a:pt x="113169" y="541746"/>
                  </a:cubicBezTo>
                  <a:lnTo>
                    <a:pt x="112817" y="536733"/>
                  </a:lnTo>
                  <a:lnTo>
                    <a:pt x="108536" y="539101"/>
                  </a:lnTo>
                  <a:cubicBezTo>
                    <a:pt x="108536" y="539101"/>
                    <a:pt x="108536" y="539101"/>
                    <a:pt x="108453" y="537923"/>
                  </a:cubicBezTo>
                  <a:lnTo>
                    <a:pt x="108101" y="532910"/>
                  </a:lnTo>
                  <a:lnTo>
                    <a:pt x="103822" y="535278"/>
                  </a:lnTo>
                  <a:cubicBezTo>
                    <a:pt x="103822" y="535278"/>
                    <a:pt x="103822" y="535278"/>
                    <a:pt x="103738" y="534100"/>
                  </a:cubicBezTo>
                  <a:lnTo>
                    <a:pt x="103386" y="529087"/>
                  </a:lnTo>
                  <a:lnTo>
                    <a:pt x="99106" y="531456"/>
                  </a:lnTo>
                  <a:cubicBezTo>
                    <a:pt x="99106" y="531456"/>
                    <a:pt x="99106" y="531456"/>
                    <a:pt x="99022" y="530277"/>
                  </a:cubicBezTo>
                  <a:lnTo>
                    <a:pt x="98669" y="525264"/>
                  </a:lnTo>
                  <a:lnTo>
                    <a:pt x="94389" y="527633"/>
                  </a:lnTo>
                  <a:cubicBezTo>
                    <a:pt x="94389" y="527633"/>
                    <a:pt x="94389" y="527633"/>
                    <a:pt x="94307" y="526454"/>
                  </a:cubicBezTo>
                  <a:lnTo>
                    <a:pt x="93954" y="521444"/>
                  </a:lnTo>
                  <a:lnTo>
                    <a:pt x="89675" y="523811"/>
                  </a:lnTo>
                  <a:cubicBezTo>
                    <a:pt x="89675" y="523811"/>
                    <a:pt x="89675" y="523811"/>
                    <a:pt x="89591" y="522633"/>
                  </a:cubicBezTo>
                  <a:lnTo>
                    <a:pt x="89238" y="517620"/>
                  </a:lnTo>
                  <a:lnTo>
                    <a:pt x="84958" y="519987"/>
                  </a:lnTo>
                  <a:cubicBezTo>
                    <a:pt x="84958" y="519987"/>
                    <a:pt x="84958" y="519987"/>
                    <a:pt x="84875" y="518810"/>
                  </a:cubicBezTo>
                  <a:lnTo>
                    <a:pt x="84523" y="513798"/>
                  </a:lnTo>
                  <a:lnTo>
                    <a:pt x="80242" y="516166"/>
                  </a:lnTo>
                  <a:cubicBezTo>
                    <a:pt x="80242" y="516166"/>
                    <a:pt x="80242" y="516166"/>
                    <a:pt x="79858" y="510711"/>
                  </a:cubicBezTo>
                  <a:lnTo>
                    <a:pt x="79807" y="509975"/>
                  </a:lnTo>
                  <a:lnTo>
                    <a:pt x="75527" y="512343"/>
                  </a:lnTo>
                  <a:cubicBezTo>
                    <a:pt x="75527" y="512343"/>
                    <a:pt x="75527" y="512343"/>
                    <a:pt x="75143" y="506888"/>
                  </a:cubicBezTo>
                  <a:lnTo>
                    <a:pt x="75092" y="506152"/>
                  </a:lnTo>
                  <a:lnTo>
                    <a:pt x="70811" y="508520"/>
                  </a:lnTo>
                  <a:cubicBezTo>
                    <a:pt x="70811" y="508520"/>
                    <a:pt x="70811" y="508520"/>
                    <a:pt x="70428" y="503065"/>
                  </a:cubicBezTo>
                  <a:lnTo>
                    <a:pt x="70375" y="502330"/>
                  </a:lnTo>
                  <a:lnTo>
                    <a:pt x="66095" y="504697"/>
                  </a:lnTo>
                  <a:cubicBezTo>
                    <a:pt x="66095" y="504697"/>
                    <a:pt x="66095" y="504697"/>
                    <a:pt x="65711" y="499243"/>
                  </a:cubicBezTo>
                  <a:lnTo>
                    <a:pt x="65660" y="498507"/>
                  </a:lnTo>
                  <a:lnTo>
                    <a:pt x="61380" y="500875"/>
                  </a:lnTo>
                  <a:cubicBezTo>
                    <a:pt x="61380" y="500875"/>
                    <a:pt x="61380" y="500875"/>
                    <a:pt x="60997" y="495420"/>
                  </a:cubicBezTo>
                  <a:lnTo>
                    <a:pt x="60945" y="494684"/>
                  </a:lnTo>
                  <a:lnTo>
                    <a:pt x="56664" y="497053"/>
                  </a:lnTo>
                  <a:cubicBezTo>
                    <a:pt x="56664" y="497053"/>
                    <a:pt x="56664" y="497053"/>
                    <a:pt x="56467" y="494260"/>
                  </a:cubicBezTo>
                  <a:lnTo>
                    <a:pt x="56228" y="490862"/>
                  </a:lnTo>
                  <a:lnTo>
                    <a:pt x="51949" y="493229"/>
                  </a:lnTo>
                  <a:cubicBezTo>
                    <a:pt x="51949" y="493229"/>
                    <a:pt x="51949" y="493229"/>
                    <a:pt x="51753" y="490437"/>
                  </a:cubicBezTo>
                  <a:lnTo>
                    <a:pt x="51514" y="487039"/>
                  </a:lnTo>
                  <a:lnTo>
                    <a:pt x="47234" y="489407"/>
                  </a:lnTo>
                  <a:cubicBezTo>
                    <a:pt x="47234" y="489407"/>
                    <a:pt x="47234" y="489407"/>
                    <a:pt x="47037" y="486614"/>
                  </a:cubicBezTo>
                  <a:lnTo>
                    <a:pt x="46798" y="483217"/>
                  </a:lnTo>
                  <a:lnTo>
                    <a:pt x="42517" y="485585"/>
                  </a:lnTo>
                  <a:cubicBezTo>
                    <a:pt x="42517" y="485585"/>
                    <a:pt x="42517" y="485585"/>
                    <a:pt x="42321" y="482792"/>
                  </a:cubicBezTo>
                  <a:lnTo>
                    <a:pt x="42082" y="479394"/>
                  </a:lnTo>
                  <a:lnTo>
                    <a:pt x="37802" y="481762"/>
                  </a:lnTo>
                  <a:cubicBezTo>
                    <a:pt x="37802" y="481762"/>
                    <a:pt x="37802" y="481762"/>
                    <a:pt x="37606" y="478970"/>
                  </a:cubicBezTo>
                  <a:lnTo>
                    <a:pt x="37367" y="475572"/>
                  </a:lnTo>
                  <a:lnTo>
                    <a:pt x="33086" y="477940"/>
                  </a:lnTo>
                  <a:cubicBezTo>
                    <a:pt x="33086" y="477940"/>
                    <a:pt x="33086" y="477940"/>
                    <a:pt x="32890" y="475147"/>
                  </a:cubicBezTo>
                  <a:lnTo>
                    <a:pt x="32651" y="471749"/>
                  </a:lnTo>
                  <a:lnTo>
                    <a:pt x="28371" y="474117"/>
                  </a:lnTo>
                  <a:cubicBezTo>
                    <a:pt x="28371" y="474117"/>
                    <a:pt x="28371" y="474117"/>
                    <a:pt x="28174" y="471324"/>
                  </a:cubicBezTo>
                  <a:lnTo>
                    <a:pt x="27935" y="467927"/>
                  </a:lnTo>
                  <a:lnTo>
                    <a:pt x="23655" y="470295"/>
                  </a:lnTo>
                  <a:cubicBezTo>
                    <a:pt x="23655" y="470295"/>
                    <a:pt x="23655" y="470295"/>
                    <a:pt x="11080" y="291555"/>
                  </a:cubicBezTo>
                  <a:cubicBezTo>
                    <a:pt x="11080" y="291555"/>
                    <a:pt x="11080" y="291555"/>
                    <a:pt x="76974" y="311496"/>
                  </a:cubicBezTo>
                  <a:lnTo>
                    <a:pt x="108201" y="268687"/>
                  </a:lnTo>
                  <a:lnTo>
                    <a:pt x="103744" y="267338"/>
                  </a:lnTo>
                  <a:lnTo>
                    <a:pt x="105181" y="265379"/>
                  </a:lnTo>
                  <a:lnTo>
                    <a:pt x="99028" y="263517"/>
                  </a:lnTo>
                  <a:lnTo>
                    <a:pt x="100467" y="261555"/>
                  </a:lnTo>
                  <a:lnTo>
                    <a:pt x="94313" y="259693"/>
                  </a:lnTo>
                  <a:lnTo>
                    <a:pt x="95751" y="257733"/>
                  </a:lnTo>
                  <a:lnTo>
                    <a:pt x="89597" y="255871"/>
                  </a:lnTo>
                  <a:lnTo>
                    <a:pt x="91036" y="253911"/>
                  </a:lnTo>
                  <a:lnTo>
                    <a:pt x="84881" y="252048"/>
                  </a:lnTo>
                  <a:lnTo>
                    <a:pt x="86320" y="250088"/>
                  </a:lnTo>
                  <a:lnTo>
                    <a:pt x="80166" y="248226"/>
                  </a:lnTo>
                  <a:lnTo>
                    <a:pt x="81604" y="246266"/>
                  </a:lnTo>
                  <a:lnTo>
                    <a:pt x="75450" y="244403"/>
                  </a:lnTo>
                  <a:lnTo>
                    <a:pt x="76888" y="242442"/>
                  </a:lnTo>
                  <a:lnTo>
                    <a:pt x="70735" y="240580"/>
                  </a:lnTo>
                  <a:lnTo>
                    <a:pt x="72172" y="238620"/>
                  </a:lnTo>
                  <a:lnTo>
                    <a:pt x="66019" y="236759"/>
                  </a:lnTo>
                  <a:lnTo>
                    <a:pt x="67457" y="234798"/>
                  </a:lnTo>
                  <a:lnTo>
                    <a:pt x="61304" y="232936"/>
                  </a:lnTo>
                  <a:lnTo>
                    <a:pt x="62741" y="230976"/>
                  </a:lnTo>
                  <a:lnTo>
                    <a:pt x="56587" y="229114"/>
                  </a:lnTo>
                  <a:lnTo>
                    <a:pt x="58025" y="227152"/>
                  </a:lnTo>
                  <a:lnTo>
                    <a:pt x="51873" y="225290"/>
                  </a:lnTo>
                  <a:lnTo>
                    <a:pt x="53310" y="223330"/>
                  </a:lnTo>
                  <a:lnTo>
                    <a:pt x="47156" y="221467"/>
                  </a:lnTo>
                  <a:lnTo>
                    <a:pt x="48594" y="219508"/>
                  </a:lnTo>
                  <a:lnTo>
                    <a:pt x="42441" y="217646"/>
                  </a:lnTo>
                  <a:lnTo>
                    <a:pt x="43879" y="215684"/>
                  </a:lnTo>
                  <a:lnTo>
                    <a:pt x="37725" y="213822"/>
                  </a:lnTo>
                  <a:lnTo>
                    <a:pt x="39162" y="211862"/>
                  </a:lnTo>
                  <a:lnTo>
                    <a:pt x="33009" y="210000"/>
                  </a:lnTo>
                  <a:lnTo>
                    <a:pt x="34447" y="208040"/>
                  </a:lnTo>
                  <a:lnTo>
                    <a:pt x="28294" y="206178"/>
                  </a:lnTo>
                  <a:lnTo>
                    <a:pt x="29733" y="204217"/>
                  </a:lnTo>
                  <a:lnTo>
                    <a:pt x="23578" y="202355"/>
                  </a:lnTo>
                  <a:lnTo>
                    <a:pt x="25015" y="200395"/>
                  </a:lnTo>
                  <a:lnTo>
                    <a:pt x="18862" y="198533"/>
                  </a:lnTo>
                  <a:lnTo>
                    <a:pt x="20301" y="196571"/>
                  </a:lnTo>
                  <a:lnTo>
                    <a:pt x="14147" y="194709"/>
                  </a:lnTo>
                  <a:lnTo>
                    <a:pt x="15585" y="192750"/>
                  </a:lnTo>
                  <a:lnTo>
                    <a:pt x="9431" y="190887"/>
                  </a:lnTo>
                  <a:lnTo>
                    <a:pt x="10870" y="188927"/>
                  </a:lnTo>
                  <a:lnTo>
                    <a:pt x="4715" y="187065"/>
                  </a:lnTo>
                  <a:lnTo>
                    <a:pt x="6153" y="185104"/>
                  </a:lnTo>
                  <a:lnTo>
                    <a:pt x="0" y="183242"/>
                  </a:lnTo>
                  <a:cubicBezTo>
                    <a:pt x="0" y="183242"/>
                    <a:pt x="0" y="183242"/>
                    <a:pt x="134399"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 name="Freeform 634">
              <a:extLst>
                <a:ext uri="{FF2B5EF4-FFF2-40B4-BE49-F238E27FC236}">
                  <a16:creationId xmlns:a16="http://schemas.microsoft.com/office/drawing/2014/main" id="{7702BCD9-D9B1-4327-89F4-8AED74BB5056}"/>
                </a:ext>
              </a:extLst>
            </p:cNvPr>
            <p:cNvSpPr>
              <a:spLocks/>
            </p:cNvSpPr>
            <p:nvPr/>
          </p:nvSpPr>
          <p:spPr bwMode="auto">
            <a:xfrm rot="1010221">
              <a:off x="-471676" y="2373701"/>
              <a:ext cx="268662" cy="482212"/>
            </a:xfrm>
            <a:custGeom>
              <a:avLst/>
              <a:gdLst>
                <a:gd name="T0" fmla="*/ 116 w 160"/>
                <a:gd name="T1" fmla="*/ 188 h 288"/>
                <a:gd name="T2" fmla="*/ 149 w 160"/>
                <a:gd name="T3" fmla="*/ 95 h 288"/>
                <a:gd name="T4" fmla="*/ 149 w 160"/>
                <a:gd name="T5" fmla="*/ 95 h 288"/>
                <a:gd name="T6" fmla="*/ 149 w 160"/>
                <a:gd name="T7" fmla="*/ 95 h 288"/>
                <a:gd name="T8" fmla="*/ 149 w 160"/>
                <a:gd name="T9" fmla="*/ 95 h 288"/>
                <a:gd name="T10" fmla="*/ 62 w 160"/>
                <a:gd name="T11" fmla="*/ 95 h 288"/>
                <a:gd name="T12" fmla="*/ 94 w 160"/>
                <a:gd name="T13" fmla="*/ 0 h 288"/>
                <a:gd name="T14" fmla="*/ 45 w 160"/>
                <a:gd name="T15" fmla="*/ 0 h 288"/>
                <a:gd name="T16" fmla="*/ 0 w 160"/>
                <a:gd name="T17" fmla="*/ 128 h 288"/>
                <a:gd name="T18" fmla="*/ 0 w 160"/>
                <a:gd name="T19" fmla="*/ 128 h 288"/>
                <a:gd name="T20" fmla="*/ 0 w 160"/>
                <a:gd name="T21" fmla="*/ 128 h 288"/>
                <a:gd name="T22" fmla="*/ 0 w 160"/>
                <a:gd name="T23" fmla="*/ 128 h 288"/>
                <a:gd name="T24" fmla="*/ 87 w 160"/>
                <a:gd name="T25" fmla="*/ 128 h 288"/>
                <a:gd name="T26" fmla="*/ 66 w 160"/>
                <a:gd name="T27" fmla="*/ 188 h 288"/>
                <a:gd name="T28" fmla="*/ 25 w 160"/>
                <a:gd name="T29" fmla="*/ 188 h 288"/>
                <a:gd name="T30" fmla="*/ 63 w 160"/>
                <a:gd name="T31" fmla="*/ 288 h 288"/>
                <a:gd name="T32" fmla="*/ 160 w 160"/>
                <a:gd name="T33" fmla="*/ 188 h 288"/>
                <a:gd name="T34" fmla="*/ 116 w 160"/>
                <a:gd name="T35" fmla="*/ 1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288">
                  <a:moveTo>
                    <a:pt x="116" y="188"/>
                  </a:moveTo>
                  <a:cubicBezTo>
                    <a:pt x="149" y="95"/>
                    <a:pt x="149" y="95"/>
                    <a:pt x="149" y="95"/>
                  </a:cubicBezTo>
                  <a:cubicBezTo>
                    <a:pt x="149" y="95"/>
                    <a:pt x="149" y="95"/>
                    <a:pt x="149" y="95"/>
                  </a:cubicBezTo>
                  <a:cubicBezTo>
                    <a:pt x="149" y="95"/>
                    <a:pt x="149" y="95"/>
                    <a:pt x="149" y="95"/>
                  </a:cubicBezTo>
                  <a:cubicBezTo>
                    <a:pt x="149" y="95"/>
                    <a:pt x="149" y="95"/>
                    <a:pt x="149" y="95"/>
                  </a:cubicBezTo>
                  <a:cubicBezTo>
                    <a:pt x="62" y="95"/>
                    <a:pt x="62" y="95"/>
                    <a:pt x="62" y="95"/>
                  </a:cubicBezTo>
                  <a:cubicBezTo>
                    <a:pt x="63" y="93"/>
                    <a:pt x="83" y="37"/>
                    <a:pt x="94" y="0"/>
                  </a:cubicBezTo>
                  <a:cubicBezTo>
                    <a:pt x="45" y="0"/>
                    <a:pt x="45" y="0"/>
                    <a:pt x="45" y="0"/>
                  </a:cubicBezTo>
                  <a:cubicBezTo>
                    <a:pt x="0" y="128"/>
                    <a:pt x="0" y="128"/>
                    <a:pt x="0" y="128"/>
                  </a:cubicBezTo>
                  <a:cubicBezTo>
                    <a:pt x="0" y="128"/>
                    <a:pt x="0" y="128"/>
                    <a:pt x="0" y="128"/>
                  </a:cubicBezTo>
                  <a:cubicBezTo>
                    <a:pt x="0" y="128"/>
                    <a:pt x="0" y="128"/>
                    <a:pt x="0" y="128"/>
                  </a:cubicBezTo>
                  <a:cubicBezTo>
                    <a:pt x="0" y="128"/>
                    <a:pt x="0" y="128"/>
                    <a:pt x="0" y="128"/>
                  </a:cubicBezTo>
                  <a:cubicBezTo>
                    <a:pt x="87" y="128"/>
                    <a:pt x="87" y="128"/>
                    <a:pt x="87" y="128"/>
                  </a:cubicBezTo>
                  <a:cubicBezTo>
                    <a:pt x="87" y="129"/>
                    <a:pt x="76" y="158"/>
                    <a:pt x="66" y="188"/>
                  </a:cubicBezTo>
                  <a:cubicBezTo>
                    <a:pt x="25" y="188"/>
                    <a:pt x="25" y="188"/>
                    <a:pt x="25" y="188"/>
                  </a:cubicBezTo>
                  <a:cubicBezTo>
                    <a:pt x="63" y="288"/>
                    <a:pt x="63" y="288"/>
                    <a:pt x="63" y="288"/>
                  </a:cubicBezTo>
                  <a:cubicBezTo>
                    <a:pt x="160" y="188"/>
                    <a:pt x="160" y="188"/>
                    <a:pt x="160" y="188"/>
                  </a:cubicBezTo>
                  <a:lnTo>
                    <a:pt x="116" y="188"/>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50" name="矩形: 圆角 149">
            <a:extLst>
              <a:ext uri="{FF2B5EF4-FFF2-40B4-BE49-F238E27FC236}">
                <a16:creationId xmlns:a16="http://schemas.microsoft.com/office/drawing/2014/main" id="{F46DE344-85A2-4427-BB7F-F315BF32B33F}"/>
              </a:ext>
            </a:extLst>
          </p:cNvPr>
          <p:cNvSpPr/>
          <p:nvPr/>
        </p:nvSpPr>
        <p:spPr>
          <a:xfrm>
            <a:off x="3764548" y="1720539"/>
            <a:ext cx="7383240" cy="1053457"/>
          </a:xfrm>
          <a:prstGeom prst="roundRect">
            <a:avLst>
              <a:gd name="adj" fmla="val 9763"/>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2" name="文本框 151">
            <a:extLst>
              <a:ext uri="{FF2B5EF4-FFF2-40B4-BE49-F238E27FC236}">
                <a16:creationId xmlns:a16="http://schemas.microsoft.com/office/drawing/2014/main" id="{636B788E-A966-4C5F-B3D0-F14A7C1AAECC}"/>
              </a:ext>
            </a:extLst>
          </p:cNvPr>
          <p:cNvSpPr txBox="1"/>
          <p:nvPr/>
        </p:nvSpPr>
        <p:spPr>
          <a:xfrm>
            <a:off x="3907857" y="1496157"/>
            <a:ext cx="3731196" cy="461665"/>
          </a:xfrm>
          <a:prstGeom prst="rect">
            <a:avLst/>
          </a:prstGeom>
          <a:noFill/>
        </p:spPr>
        <p:txBody>
          <a:bodyPr wrap="square" rtlCol="0">
            <a:no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办学思路</a:t>
            </a:r>
          </a:p>
        </p:txBody>
      </p:sp>
      <p:sp>
        <p:nvSpPr>
          <p:cNvPr id="153" name="文本框 152">
            <a:extLst>
              <a:ext uri="{FF2B5EF4-FFF2-40B4-BE49-F238E27FC236}">
                <a16:creationId xmlns:a16="http://schemas.microsoft.com/office/drawing/2014/main" id="{B54A323C-6852-40D7-B4B1-342D6887E657}"/>
              </a:ext>
            </a:extLst>
          </p:cNvPr>
          <p:cNvSpPr txBox="1"/>
          <p:nvPr/>
        </p:nvSpPr>
        <p:spPr>
          <a:xfrm>
            <a:off x="3907857" y="1948197"/>
            <a:ext cx="7239931" cy="777457"/>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按照“应用领先、基础突破、协调发展”的科技发展方略，构建起了覆盖基础研究层、高新技术研究层、技术开发层三个层次</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4" name="矩形: 圆角 153">
            <a:extLst>
              <a:ext uri="{FF2B5EF4-FFF2-40B4-BE49-F238E27FC236}">
                <a16:creationId xmlns:a16="http://schemas.microsoft.com/office/drawing/2014/main" id="{129E59E4-9001-4D7F-A9F0-C3C2FC28F1D7}"/>
              </a:ext>
            </a:extLst>
          </p:cNvPr>
          <p:cNvSpPr/>
          <p:nvPr/>
        </p:nvSpPr>
        <p:spPr>
          <a:xfrm>
            <a:off x="3764548" y="3302329"/>
            <a:ext cx="7383240" cy="1053457"/>
          </a:xfrm>
          <a:prstGeom prst="roundRect">
            <a:avLst>
              <a:gd name="adj" fmla="val 9763"/>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5" name="文本框 154">
            <a:extLst>
              <a:ext uri="{FF2B5EF4-FFF2-40B4-BE49-F238E27FC236}">
                <a16:creationId xmlns:a16="http://schemas.microsoft.com/office/drawing/2014/main" id="{D78A354A-6ABD-4496-9C7D-B658D2C52BCE}"/>
              </a:ext>
            </a:extLst>
          </p:cNvPr>
          <p:cNvSpPr txBox="1"/>
          <p:nvPr/>
        </p:nvSpPr>
        <p:spPr>
          <a:xfrm>
            <a:off x="3907857" y="3077947"/>
            <a:ext cx="3731196" cy="461665"/>
          </a:xfrm>
          <a:prstGeom prst="rect">
            <a:avLst/>
          </a:prstGeom>
          <a:noFill/>
        </p:spPr>
        <p:txBody>
          <a:bodyPr wrap="square" rtlCol="0">
            <a:no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办学理念</a:t>
            </a:r>
          </a:p>
        </p:txBody>
      </p:sp>
      <p:sp>
        <p:nvSpPr>
          <p:cNvPr id="156" name="文本框 155">
            <a:extLst>
              <a:ext uri="{FF2B5EF4-FFF2-40B4-BE49-F238E27FC236}">
                <a16:creationId xmlns:a16="http://schemas.microsoft.com/office/drawing/2014/main" id="{93112066-CD09-40E1-954F-9CCD1660666E}"/>
              </a:ext>
            </a:extLst>
          </p:cNvPr>
          <p:cNvSpPr txBox="1"/>
          <p:nvPr/>
        </p:nvSpPr>
        <p:spPr>
          <a:xfrm>
            <a:off x="3907857" y="3529987"/>
            <a:ext cx="7239931" cy="787523"/>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按照“应用领先、基础突破、协调发展”的科技发展方略，构建起了覆盖基础研究层、高新技术研究层、技术开发层三个层次</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7" name="矩形: 圆角 156">
            <a:extLst>
              <a:ext uri="{FF2B5EF4-FFF2-40B4-BE49-F238E27FC236}">
                <a16:creationId xmlns:a16="http://schemas.microsoft.com/office/drawing/2014/main" id="{D745851A-0D7F-4298-942D-4B718091CB61}"/>
              </a:ext>
            </a:extLst>
          </p:cNvPr>
          <p:cNvSpPr/>
          <p:nvPr/>
        </p:nvSpPr>
        <p:spPr>
          <a:xfrm>
            <a:off x="3764548" y="4843913"/>
            <a:ext cx="7383240" cy="1053457"/>
          </a:xfrm>
          <a:prstGeom prst="roundRect">
            <a:avLst>
              <a:gd name="adj" fmla="val 9763"/>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8" name="文本框 157">
            <a:extLst>
              <a:ext uri="{FF2B5EF4-FFF2-40B4-BE49-F238E27FC236}">
                <a16:creationId xmlns:a16="http://schemas.microsoft.com/office/drawing/2014/main" id="{C872112D-1CBA-44C0-BA31-35093260BF57}"/>
              </a:ext>
            </a:extLst>
          </p:cNvPr>
          <p:cNvSpPr txBox="1"/>
          <p:nvPr/>
        </p:nvSpPr>
        <p:spPr>
          <a:xfrm>
            <a:off x="3907857" y="4619531"/>
            <a:ext cx="3731196" cy="461665"/>
          </a:xfrm>
          <a:prstGeom prst="rect">
            <a:avLst/>
          </a:prstGeom>
          <a:noFill/>
        </p:spPr>
        <p:txBody>
          <a:bodyPr wrap="square" rtlCol="0">
            <a:noAutofit/>
          </a:bodyPr>
          <a:lstStyle/>
          <a:p>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办学特色</a:t>
            </a:r>
          </a:p>
        </p:txBody>
      </p:sp>
      <p:sp>
        <p:nvSpPr>
          <p:cNvPr id="159" name="文本框 158">
            <a:extLst>
              <a:ext uri="{FF2B5EF4-FFF2-40B4-BE49-F238E27FC236}">
                <a16:creationId xmlns:a16="http://schemas.microsoft.com/office/drawing/2014/main" id="{119E757C-EA0C-472A-A875-BBF57C627488}"/>
              </a:ext>
            </a:extLst>
          </p:cNvPr>
          <p:cNvSpPr txBox="1"/>
          <p:nvPr/>
        </p:nvSpPr>
        <p:spPr>
          <a:xfrm>
            <a:off x="3907857" y="5071571"/>
            <a:ext cx="7239931" cy="787523"/>
          </a:xfrm>
          <a:prstGeom prst="rect">
            <a:avLst/>
          </a:prstGeom>
          <a:noFill/>
        </p:spPr>
        <p:txBody>
          <a:bodyPr wrap="square" rtlCol="0">
            <a:noAutofit/>
          </a:bodyPr>
          <a:lstStyle/>
          <a:p>
            <a:pPr>
              <a:lnSpc>
                <a:spcPct val="13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按照“应用领先、基础突破、协调发展”的科技发展方略，构建起了覆盖基础研究层、高新技术研究层、技术开发层三个层次</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 name="文本占位符 7">
            <a:extLst>
              <a:ext uri="{FF2B5EF4-FFF2-40B4-BE49-F238E27FC236}">
                <a16:creationId xmlns:a16="http://schemas.microsoft.com/office/drawing/2014/main" id="{9E060494-F797-4FA3-8639-99040CF4B221}"/>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更多可能性的页面</a:t>
            </a:r>
          </a:p>
        </p:txBody>
      </p:sp>
      <p:sp>
        <p:nvSpPr>
          <p:cNvPr id="9" name="文本占位符 8">
            <a:extLst>
              <a:ext uri="{FF2B5EF4-FFF2-40B4-BE49-F238E27FC236}">
                <a16:creationId xmlns:a16="http://schemas.microsoft.com/office/drawing/2014/main" id="{9A9E9C8A-E688-42E7-A2CB-31189D283364}"/>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30" name="图片 29">
            <a:extLst>
              <a:ext uri="{FF2B5EF4-FFF2-40B4-BE49-F238E27FC236}">
                <a16:creationId xmlns:a16="http://schemas.microsoft.com/office/drawing/2014/main" id="{A6F7908D-0233-4DFD-A942-BB8EDD687F2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40836" t="26333" r="41849" b="21562"/>
          <a:stretch/>
        </p:blipFill>
        <p:spPr>
          <a:xfrm>
            <a:off x="581847" y="964530"/>
            <a:ext cx="2832180" cy="5681757"/>
          </a:xfrm>
          <a:custGeom>
            <a:avLst/>
            <a:gdLst>
              <a:gd name="connsiteX0" fmla="*/ 693232 w 3136563"/>
              <a:gd name="connsiteY0" fmla="*/ 368171 h 6292392"/>
              <a:gd name="connsiteX1" fmla="*/ 494285 w 3136563"/>
              <a:gd name="connsiteY1" fmla="*/ 567118 h 6292392"/>
              <a:gd name="connsiteX2" fmla="*/ 494285 w 3136563"/>
              <a:gd name="connsiteY2" fmla="*/ 5137447 h 6292392"/>
              <a:gd name="connsiteX3" fmla="*/ 693232 w 3136563"/>
              <a:gd name="connsiteY3" fmla="*/ 5336394 h 6292392"/>
              <a:gd name="connsiteX4" fmla="*/ 2563310 w 3136563"/>
              <a:gd name="connsiteY4" fmla="*/ 5336394 h 6292392"/>
              <a:gd name="connsiteX5" fmla="*/ 2762257 w 3136563"/>
              <a:gd name="connsiteY5" fmla="*/ 5137447 h 6292392"/>
              <a:gd name="connsiteX6" fmla="*/ 2762257 w 3136563"/>
              <a:gd name="connsiteY6" fmla="*/ 567118 h 6292392"/>
              <a:gd name="connsiteX7" fmla="*/ 2563310 w 3136563"/>
              <a:gd name="connsiteY7" fmla="*/ 368171 h 6292392"/>
              <a:gd name="connsiteX8" fmla="*/ 2286007 w 3136563"/>
              <a:gd name="connsiteY8" fmla="*/ 368171 h 6292392"/>
              <a:gd name="connsiteX9" fmla="*/ 2286007 w 3136563"/>
              <a:gd name="connsiteY9" fmla="*/ 422378 h 6292392"/>
              <a:gd name="connsiteX10" fmla="*/ 2144206 w 3136563"/>
              <a:gd name="connsiteY10" fmla="*/ 564179 h 6292392"/>
              <a:gd name="connsiteX11" fmla="*/ 1155268 w 3136563"/>
              <a:gd name="connsiteY11" fmla="*/ 564179 h 6292392"/>
              <a:gd name="connsiteX12" fmla="*/ 1013467 w 3136563"/>
              <a:gd name="connsiteY12" fmla="*/ 422378 h 6292392"/>
              <a:gd name="connsiteX13" fmla="*/ 1013467 w 3136563"/>
              <a:gd name="connsiteY13" fmla="*/ 368171 h 6292392"/>
              <a:gd name="connsiteX14" fmla="*/ 0 w 3136563"/>
              <a:gd name="connsiteY14" fmla="*/ 0 h 6292392"/>
              <a:gd name="connsiteX15" fmla="*/ 3136563 w 3136563"/>
              <a:gd name="connsiteY15" fmla="*/ 0 h 6292392"/>
              <a:gd name="connsiteX16" fmla="*/ 3136563 w 3136563"/>
              <a:gd name="connsiteY16" fmla="*/ 6292392 h 6292392"/>
              <a:gd name="connsiteX17" fmla="*/ 0 w 3136563"/>
              <a:gd name="connsiteY17" fmla="*/ 6292392 h 629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6563" h="6292392">
                <a:moveTo>
                  <a:pt x="693232" y="368171"/>
                </a:moveTo>
                <a:cubicBezTo>
                  <a:pt x="583357" y="368171"/>
                  <a:pt x="494285" y="457243"/>
                  <a:pt x="494285" y="567118"/>
                </a:cubicBezTo>
                <a:lnTo>
                  <a:pt x="494285" y="5137447"/>
                </a:lnTo>
                <a:cubicBezTo>
                  <a:pt x="494285" y="5247322"/>
                  <a:pt x="583357" y="5336394"/>
                  <a:pt x="693232" y="5336394"/>
                </a:cubicBezTo>
                <a:lnTo>
                  <a:pt x="2563310" y="5336394"/>
                </a:lnTo>
                <a:cubicBezTo>
                  <a:pt x="2673185" y="5336394"/>
                  <a:pt x="2762257" y="5247322"/>
                  <a:pt x="2762257" y="5137447"/>
                </a:cubicBezTo>
                <a:lnTo>
                  <a:pt x="2762257" y="567118"/>
                </a:lnTo>
                <a:cubicBezTo>
                  <a:pt x="2762257" y="457243"/>
                  <a:pt x="2673185" y="368171"/>
                  <a:pt x="2563310" y="368171"/>
                </a:cubicBezTo>
                <a:lnTo>
                  <a:pt x="2286007" y="368171"/>
                </a:lnTo>
                <a:lnTo>
                  <a:pt x="2286007" y="422378"/>
                </a:lnTo>
                <a:cubicBezTo>
                  <a:pt x="2286007" y="500693"/>
                  <a:pt x="2222521" y="564179"/>
                  <a:pt x="2144206" y="564179"/>
                </a:cubicBezTo>
                <a:lnTo>
                  <a:pt x="1155268" y="564179"/>
                </a:lnTo>
                <a:cubicBezTo>
                  <a:pt x="1076953" y="564179"/>
                  <a:pt x="1013467" y="500693"/>
                  <a:pt x="1013467" y="422378"/>
                </a:cubicBezTo>
                <a:lnTo>
                  <a:pt x="1013467" y="368171"/>
                </a:lnTo>
                <a:close/>
                <a:moveTo>
                  <a:pt x="0" y="0"/>
                </a:moveTo>
                <a:lnTo>
                  <a:pt x="3136563" y="0"/>
                </a:lnTo>
                <a:lnTo>
                  <a:pt x="3136563" y="6292392"/>
                </a:lnTo>
                <a:lnTo>
                  <a:pt x="0" y="6292392"/>
                </a:lnTo>
                <a:close/>
              </a:path>
            </a:pathLst>
          </a:custGeom>
        </p:spPr>
      </p:pic>
    </p:spTree>
    <p:extLst>
      <p:ext uri="{BB962C8B-B14F-4D97-AF65-F5344CB8AC3E}">
        <p14:creationId xmlns:p14="http://schemas.microsoft.com/office/powerpoint/2010/main" val="392280041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a16="http://schemas.microsoft.com/office/drawing/2014/main" id="{70AF8D20-FA4C-4948-918A-2E67D87FE8AB}"/>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参考文献</a:t>
            </a:r>
          </a:p>
        </p:txBody>
      </p:sp>
      <p:sp>
        <p:nvSpPr>
          <p:cNvPr id="6" name="文本占位符 5">
            <a:extLst>
              <a:ext uri="{FF2B5EF4-FFF2-40B4-BE49-F238E27FC236}">
                <a16:creationId xmlns:a16="http://schemas.microsoft.com/office/drawing/2014/main" id="{B5139E6A-4B15-473E-8300-591DBCB341DD}"/>
              </a:ext>
            </a:extLst>
          </p:cNvPr>
          <p:cNvSpPr>
            <a:spLocks noGrp="1"/>
          </p:cNvSpPr>
          <p:nvPr>
            <p:ph type="body" sz="quarter" idx="23"/>
          </p:nvPr>
        </p:nvSpPr>
        <p:spPr>
          <a:xfrm>
            <a:off x="1117600" y="726743"/>
            <a:ext cx="6322728" cy="307777"/>
          </a:xfr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 name="文本占位符 6">
            <a:extLst>
              <a:ext uri="{FF2B5EF4-FFF2-40B4-BE49-F238E27FC236}">
                <a16:creationId xmlns:a16="http://schemas.microsoft.com/office/drawing/2014/main" id="{11C8AA4C-77A5-42A9-9144-B8D6A1B41835}"/>
              </a:ext>
            </a:extLst>
          </p:cNvPr>
          <p:cNvSpPr>
            <a:spLocks noGrp="1"/>
          </p:cNvSpPr>
          <p:nvPr>
            <p:ph type="body" sz="quarter" idx="24"/>
          </p:nvPr>
        </p:nvSpPr>
        <p:spPr>
          <a:xfrm>
            <a:off x="601481" y="1618951"/>
            <a:ext cx="11147607" cy="3658246"/>
          </a:xfrm>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小家电维修系列文章之二 电须刀常见故障的维修技巧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(1)[J].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王德沅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电子世界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2002(02)</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空调电气控制系统维修技巧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戴黄斌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才智</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2011(27)</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[3]</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电气控制系统故障分析诊断及维修技巧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何刘覃</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中小企业管理与科技</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下旬刊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2018(07)</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[4]</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电气控制系统故障分析诊断及维修技巧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田寅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中国高新技术企业</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2016(08)</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小家电维修系列文章</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电须刀常见故障的维修技巧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(3)[J].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王德沅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电子世界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2002(04)</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电气控制系统故障分析诊断及维修技巧研究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熊丽萍</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通信电源技术</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2018(04)</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[7]</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电气控制系统故障分析诊断及维修技巧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邢秀琪</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现代制造技术与装备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2017(04)</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[8]</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小家电维修系列文章</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鸿运扇常见故障的维修技巧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王德沅</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电子世界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2002(06)</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防雷检测仪器的选用、使用和维修技巧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赖德雄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林金田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广东气象</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1999(S2)</a:t>
            </a:r>
          </a:p>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[10]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电气控制系统故障分析诊断及维修技巧</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[J].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刘亮</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张强</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中国设备工程</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 2017(06)</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74651266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08029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80E86C20-5E7F-4017-931E-F8364B14C642}"/>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一段纯文字页面</a:t>
            </a:r>
          </a:p>
        </p:txBody>
      </p:sp>
      <p:sp>
        <p:nvSpPr>
          <p:cNvPr id="5" name="文本占位符 4">
            <a:extLst>
              <a:ext uri="{FF2B5EF4-FFF2-40B4-BE49-F238E27FC236}">
                <a16:creationId xmlns:a16="http://schemas.microsoft.com/office/drawing/2014/main" id="{453EAF78-4C9E-4C1B-8072-9878FF654F0C}"/>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 name="文本占位符 6">
            <a:extLst>
              <a:ext uri="{FF2B5EF4-FFF2-40B4-BE49-F238E27FC236}">
                <a16:creationId xmlns:a16="http://schemas.microsoft.com/office/drawing/2014/main" id="{62630552-C9CB-4200-B6D6-6B74D48D673D}"/>
              </a:ext>
            </a:extLst>
          </p:cNvPr>
          <p:cNvSpPr>
            <a:spLocks noGrp="1"/>
          </p:cNvSpPr>
          <p:nvPr>
            <p:ph type="body" sz="quarter" idx="24"/>
          </p:nvPr>
        </p:nvSpPr>
        <p:spPr/>
        <p:txBody>
          <a:bodyPr>
            <a:noAutofit/>
          </a:bodyPr>
          <a:lstStyle/>
          <a:p>
            <a:pPr indent="625475">
              <a:lnSpc>
                <a:spcPct val="150000"/>
              </a:lnSpc>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a:t>
            </a:r>
            <a:r>
              <a:rPr lang="zh-CN" altLang="en-US" dirty="0">
                <a:solidFill>
                  <a:schemeClr val="accent2"/>
                </a:solidFill>
                <a:latin typeface="Arial" panose="020B0604020202020204" pitchFamily="34" charset="0"/>
                <a:ea typeface="微软雅黑" panose="020B0503020204020204" pitchFamily="34" charset="-122"/>
                <a:cs typeface="+mn-ea"/>
                <a:sym typeface="Arial" panose="020B0604020202020204" pitchFamily="34" charset="0"/>
              </a:rPr>
              <a:t>“明德厚学，求是创新”</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的校训，</a:t>
            </a:r>
            <a:r>
              <a:rPr lang="zh-CN" altLang="en-US" dirty="0">
                <a:solidFill>
                  <a:schemeClr val="accent2"/>
                </a:solidFill>
                <a:latin typeface="Arial" panose="020B0604020202020204" pitchFamily="34" charset="0"/>
                <a:ea typeface="微软雅黑" panose="020B0503020204020204" pitchFamily="34" charset="-122"/>
                <a:cs typeface="+mn-ea"/>
                <a:sym typeface="Arial" panose="020B0604020202020204" pitchFamily="34" charset="0"/>
              </a:rPr>
              <a:t>敢于竞争，善于转化</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，聚精会神，科学发展，全面提升办学水平，努力开创更加辉煌灿烂的明天。</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pPr indent="625475" algn="r">
              <a:lnSpc>
                <a:spcPct val="150000"/>
              </a:lnSpc>
            </a:pPr>
            <a:r>
              <a:rPr lang="en-US" altLang="zh-CN"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华中科技大学官网</a:t>
            </a:r>
          </a:p>
        </p:txBody>
      </p:sp>
    </p:spTree>
    <p:extLst>
      <p:ext uri="{BB962C8B-B14F-4D97-AF65-F5344CB8AC3E}">
        <p14:creationId xmlns:p14="http://schemas.microsoft.com/office/powerpoint/2010/main" val="428207804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52366F4-16F4-4E70-9054-BFB6F8FF3816}"/>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这是一页空白页，你可以自由编辑</a:t>
            </a:r>
          </a:p>
        </p:txBody>
      </p:sp>
      <p:sp>
        <p:nvSpPr>
          <p:cNvPr id="3" name="文本占位符 2">
            <a:extLst>
              <a:ext uri="{FF2B5EF4-FFF2-40B4-BE49-F238E27FC236}">
                <a16:creationId xmlns:a16="http://schemas.microsoft.com/office/drawing/2014/main" id="{987A944E-B348-4DCA-8FC2-611D00B60912}"/>
              </a:ext>
            </a:extLst>
          </p:cNvPr>
          <p:cNvSpPr>
            <a:spLocks noGrp="1"/>
          </p:cNvSpPr>
          <p:nvPr>
            <p:ph type="body" sz="quarter" idx="23"/>
          </p:nvPr>
        </p:nvSpPr>
        <p:spPr>
          <a:xfrm>
            <a:off x="1117600" y="726743"/>
            <a:ext cx="6322728" cy="307777"/>
          </a:xfr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315723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2B946C4C-BE68-423E-B250-D2462EF47A6B}"/>
              </a:ext>
            </a:extLst>
          </p:cNvPr>
          <p:cNvSpPr>
            <a:spLocks noGrp="1"/>
          </p:cNvSpPr>
          <p:nvPr>
            <p:ph type="body" sz="quarter" idx="10"/>
          </p:nvPr>
        </p:nvSpPr>
        <p:spPr/>
        <p:txBody>
          <a:bodyPr>
            <a:noAutofit/>
          </a:bodyPr>
          <a:lstStyle/>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蓝色学术汇报</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毕业答辩</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PPT</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模板</a:t>
            </a:r>
          </a:p>
        </p:txBody>
      </p:sp>
      <p:sp>
        <p:nvSpPr>
          <p:cNvPr id="5" name="文本占位符 4">
            <a:extLst>
              <a:ext uri="{FF2B5EF4-FFF2-40B4-BE49-F238E27FC236}">
                <a16:creationId xmlns:a16="http://schemas.microsoft.com/office/drawing/2014/main" id="{F1B72520-51DF-45A5-B103-34D98A9B6336}"/>
              </a:ext>
            </a:extLst>
          </p:cNvPr>
          <p:cNvSpPr>
            <a:spLocks noGrp="1"/>
          </p:cNvSpPr>
          <p:nvPr>
            <p:ph type="body" sz="quarter" idx="11"/>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Please enter </a:t>
            </a:r>
            <a:r>
              <a:rPr lang="en-US" altLang="zh-CN"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your</a:t>
            </a: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 English title here</a:t>
            </a:r>
          </a:p>
        </p:txBody>
      </p:sp>
      <p:sp>
        <p:nvSpPr>
          <p:cNvPr id="33" name="文本占位符 32">
            <a:extLst>
              <a:ext uri="{FF2B5EF4-FFF2-40B4-BE49-F238E27FC236}">
                <a16:creationId xmlns:a16="http://schemas.microsoft.com/office/drawing/2014/main" id="{64191EEA-9778-42DC-BA57-FA3239615717}"/>
              </a:ext>
            </a:extLst>
          </p:cNvPr>
          <p:cNvSpPr>
            <a:spLocks noGrp="1"/>
          </p:cNvSpPr>
          <p:nvPr>
            <p:ph type="body" sz="quarter" idx="12"/>
          </p:nvPr>
        </p:nvSpPr>
        <p:spPr>
          <a:xfrm>
            <a:off x="6602853" y="3800491"/>
            <a:ext cx="1931547"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文本占位符 33">
            <a:extLst>
              <a:ext uri="{FF2B5EF4-FFF2-40B4-BE49-F238E27FC236}">
                <a16:creationId xmlns:a16="http://schemas.microsoft.com/office/drawing/2014/main" id="{B5D7E1E2-59D7-4963-B60D-95E6AFAE4782}"/>
              </a:ext>
            </a:extLst>
          </p:cNvPr>
          <p:cNvSpPr>
            <a:spLocks noGrp="1"/>
          </p:cNvSpPr>
          <p:nvPr>
            <p:ph type="body" sz="quarter" idx="13"/>
          </p:nvPr>
        </p:nvSpPr>
        <p:spPr>
          <a:xfrm>
            <a:off x="6593708" y="4286588"/>
            <a:ext cx="1943680"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862131638"/>
      </p:ext>
    </p:extLst>
  </p:cSld>
  <p:clrMapOvr>
    <a:overrideClrMapping bg1="lt1" tx1="dk1" bg2="lt2" tx2="dk2" accent1="accent1" accent2="accent2" accent3="accent3" accent4="accent4" accent5="accent5" accent6="accent6" hlink="hlink" folHlink="folHlink"/>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15" name="组合 14">
            <a:extLst>
              <a:ext uri="{FF2B5EF4-FFF2-40B4-BE49-F238E27FC236}">
                <a16:creationId xmlns:a16="http://schemas.microsoft.com/office/drawing/2014/main" id="{F6708604-9F75-441A-8A9C-6EBE6A992B20}"/>
              </a:ext>
            </a:extLst>
          </p:cNvPr>
          <p:cNvGrpSpPr/>
          <p:nvPr/>
        </p:nvGrpSpPr>
        <p:grpSpPr>
          <a:xfrm>
            <a:off x="-245677" y="1120085"/>
            <a:ext cx="12785271" cy="4680171"/>
            <a:chOff x="-245677" y="1120085"/>
            <a:chExt cx="12785271" cy="4680171"/>
          </a:xfrm>
        </p:grpSpPr>
        <p:grpSp>
          <p:nvGrpSpPr>
            <p:cNvPr id="16" name="组合 15">
              <a:extLst>
                <a:ext uri="{FF2B5EF4-FFF2-40B4-BE49-F238E27FC236}">
                  <a16:creationId xmlns:a16="http://schemas.microsoft.com/office/drawing/2014/main" id="{BF7C430D-0468-4ED0-A853-AB455D9012AB}"/>
                </a:ext>
              </a:extLst>
            </p:cNvPr>
            <p:cNvGrpSpPr/>
            <p:nvPr userDrawn="1"/>
          </p:nvGrpSpPr>
          <p:grpSpPr>
            <a:xfrm>
              <a:off x="442913" y="1269618"/>
              <a:ext cx="12096681" cy="4530638"/>
              <a:chOff x="442913" y="1743162"/>
              <a:chExt cx="12096681" cy="4530638"/>
            </a:xfrm>
          </p:grpSpPr>
          <p:sp>
            <p:nvSpPr>
              <p:cNvPr id="18" name="矩形 17">
                <a:extLst>
                  <a:ext uri="{FF2B5EF4-FFF2-40B4-BE49-F238E27FC236}">
                    <a16:creationId xmlns:a16="http://schemas.microsoft.com/office/drawing/2014/main" id="{0343C545-D7AB-4242-AB2F-E5DD6F3133AE}"/>
                  </a:ext>
                </a:extLst>
              </p:cNvPr>
              <p:cNvSpPr/>
              <p:nvPr/>
            </p:nvSpPr>
            <p:spPr>
              <a:xfrm>
                <a:off x="442913" y="1743162"/>
                <a:ext cx="11306175" cy="4530638"/>
              </a:xfrm>
              <a:prstGeom prst="rect">
                <a:avLst/>
              </a:prstGeom>
              <a:gradFill>
                <a:gsLst>
                  <a:gs pos="0">
                    <a:schemeClr val="accent1">
                      <a:alpha val="11000"/>
                    </a:schemeClr>
                  </a:gs>
                  <a:gs pos="100000">
                    <a:schemeClr val="accent2">
                      <a:alpha val="11000"/>
                    </a:schemeClr>
                  </a:gs>
                  <a:gs pos="80000">
                    <a:schemeClr val="accent2">
                      <a:alpha val="0"/>
                    </a:schemeClr>
                  </a:gs>
                  <a:gs pos="20000">
                    <a:schemeClr val="accent1">
                      <a:alpha val="0"/>
                    </a:schemeClr>
                  </a:gs>
                </a:gsLst>
                <a:lin ang="0" scaled="0"/>
              </a:gradFill>
              <a:ln>
                <a:gradFill>
                  <a:gsLst>
                    <a:gs pos="98000">
                      <a:schemeClr val="accent2">
                        <a:alpha val="0"/>
                      </a:schemeClr>
                    </a:gs>
                    <a:gs pos="100000">
                      <a:schemeClr val="accent2"/>
                    </a:gs>
                    <a:gs pos="0">
                      <a:schemeClr val="accent1"/>
                    </a:gs>
                    <a:gs pos="2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19" name="图片 18" descr="图片包含 室内, 餐桌, 就坐&#10;&#10;描述已自动生成">
                <a:extLst>
                  <a:ext uri="{FF2B5EF4-FFF2-40B4-BE49-F238E27FC236}">
                    <a16:creationId xmlns:a16="http://schemas.microsoft.com/office/drawing/2014/main" id="{AF7B3020-EDA4-458F-979A-DC0C1EFA2E17}"/>
                  </a:ext>
                </a:extLst>
              </p:cNvPr>
              <p:cNvPicPr>
                <a:picLocks noChangeAspect="1"/>
              </p:cNvPicPr>
              <p:nvPr/>
            </p:nvPicPr>
            <p:blipFill>
              <a:blip r:embed="rId3" cstate="screen">
                <a:duotone>
                  <a:schemeClr val="accent4">
                    <a:shade val="45000"/>
                    <a:satMod val="135000"/>
                  </a:schemeClr>
                  <a:prstClr val="white"/>
                </a:duotone>
                <a:extLst>
                  <a:ext uri="{BEBA8EAE-BF5A-486C-A8C5-ECC9F3942E4B}">
                    <a14:imgProps xmlns:a14="http://schemas.microsoft.com/office/drawing/2010/main">
                      <a14:imgLayer r:embed="rId4">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10459540" y="4157972"/>
                <a:ext cx="2674355" cy="1485753"/>
              </a:xfrm>
              <a:prstGeom prst="rect">
                <a:avLst/>
              </a:prstGeom>
            </p:spPr>
          </p:pic>
        </p:grpSp>
        <p:pic>
          <p:nvPicPr>
            <p:cNvPr id="17" name="图片 16" descr="图片包含 室内, 餐桌, 就坐&#10;&#10;描述已自动生成">
              <a:extLst>
                <a:ext uri="{FF2B5EF4-FFF2-40B4-BE49-F238E27FC236}">
                  <a16:creationId xmlns:a16="http://schemas.microsoft.com/office/drawing/2014/main" id="{A40B4F20-824F-413B-8569-4A39D7D26910}"/>
                </a:ext>
              </a:extLst>
            </p:cNvPr>
            <p:cNvPicPr>
              <a:picLocks noChangeAspect="1"/>
            </p:cNvPicPr>
            <p:nvPr userDrawn="1"/>
          </p:nvPicPr>
          <p:blipFill>
            <a:blip r:embed="rId3" cstate="screen">
              <a:duotone>
                <a:schemeClr val="accent4">
                  <a:shade val="45000"/>
                  <a:satMod val="135000"/>
                </a:schemeClr>
                <a:prstClr val="white"/>
              </a:duotone>
              <a:extLst>
                <a:ext uri="{BEBA8EAE-BF5A-486C-A8C5-ECC9F3942E4B}">
                  <a14:imgProps xmlns:a14="http://schemas.microsoft.com/office/drawing/2010/main">
                    <a14:imgLayer r:embed="rId4">
                      <a14:imgEffect>
                        <a14:brightnessContrast bright="28000"/>
                      </a14:imgEffect>
                    </a14:imgLayer>
                  </a14:imgProps>
                </a:ext>
                <a:ext uri="{28A0092B-C50C-407E-A947-70E740481C1C}">
                  <a14:useLocalDpi xmlns:a14="http://schemas.microsoft.com/office/drawing/2010/main"/>
                </a:ext>
              </a:extLst>
            </a:blip>
            <a:stretch>
              <a:fillRect/>
            </a:stretch>
          </p:blipFill>
          <p:spPr>
            <a:xfrm rot="5400000">
              <a:off x="-839978" y="1714386"/>
              <a:ext cx="2674355" cy="1485753"/>
            </a:xfrm>
            <a:prstGeom prst="rect">
              <a:avLst/>
            </a:prstGeom>
          </p:spPr>
        </p:pic>
      </p:grpSp>
      <p:grpSp>
        <p:nvGrpSpPr>
          <p:cNvPr id="3" name="组合 2">
            <a:extLst>
              <a:ext uri="{FF2B5EF4-FFF2-40B4-BE49-F238E27FC236}">
                <a16:creationId xmlns:a16="http://schemas.microsoft.com/office/drawing/2014/main" id="{C24DFE50-F4F1-432E-9DA4-B8BCBA110875}"/>
              </a:ext>
            </a:extLst>
          </p:cNvPr>
          <p:cNvGrpSpPr>
            <a:grpSpLocks/>
          </p:cNvGrpSpPr>
          <p:nvPr/>
        </p:nvGrpSpPr>
        <p:grpSpPr>
          <a:xfrm>
            <a:off x="5407870" y="1424558"/>
            <a:ext cx="1376261" cy="1376263"/>
            <a:chOff x="3012858" y="1567294"/>
            <a:chExt cx="674690" cy="674691"/>
          </a:xfrm>
        </p:grpSpPr>
        <p:sp>
          <p:nvSpPr>
            <p:cNvPr id="253" name="矩形: 圆角 252">
              <a:extLst>
                <a:ext uri="{FF2B5EF4-FFF2-40B4-BE49-F238E27FC236}">
                  <a16:creationId xmlns:a16="http://schemas.microsoft.com/office/drawing/2014/main" id="{07E0E375-5BDE-45D1-8AC7-263C57123AB1}"/>
                </a:ext>
              </a:extLst>
            </p:cNvPr>
            <p:cNvSpPr>
              <a:spLocks/>
            </p:cNvSpPr>
            <p:nvPr/>
          </p:nvSpPr>
          <p:spPr>
            <a:xfrm>
              <a:off x="3012858" y="1567294"/>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9" name="任意多边形: 形状 358">
              <a:extLst>
                <a:ext uri="{FF2B5EF4-FFF2-40B4-BE49-F238E27FC236}">
                  <a16:creationId xmlns:a16="http://schemas.microsoft.com/office/drawing/2014/main" id="{67B2A8DF-3D9C-4BCD-80BA-42585063D157}"/>
                </a:ext>
              </a:extLst>
            </p:cNvPr>
            <p:cNvSpPr>
              <a:spLocks/>
            </p:cNvSpPr>
            <p:nvPr/>
          </p:nvSpPr>
          <p:spPr bwMode="auto">
            <a:xfrm>
              <a:off x="3145199" y="1720694"/>
              <a:ext cx="542349" cy="521291"/>
            </a:xfrm>
            <a:custGeom>
              <a:avLst/>
              <a:gdLst>
                <a:gd name="connsiteX0" fmla="*/ 168741 w 542349"/>
                <a:gd name="connsiteY0" fmla="*/ 0 h 521291"/>
                <a:gd name="connsiteX1" fmla="*/ 168741 w 542349"/>
                <a:gd name="connsiteY1" fmla="*/ 1330 h 521291"/>
                <a:gd name="connsiteX2" fmla="*/ 168741 w 542349"/>
                <a:gd name="connsiteY2" fmla="*/ 5397 h 521291"/>
                <a:gd name="connsiteX3" fmla="*/ 173865 w 542349"/>
                <a:gd name="connsiteY3" fmla="*/ 4637 h 521291"/>
                <a:gd name="connsiteX4" fmla="*/ 173865 w 542349"/>
                <a:gd name="connsiteY4" fmla="*/ 5967 h 521291"/>
                <a:gd name="connsiteX5" fmla="*/ 173865 w 542349"/>
                <a:gd name="connsiteY5" fmla="*/ 10033 h 521291"/>
                <a:gd name="connsiteX6" fmla="*/ 178989 w 542349"/>
                <a:gd name="connsiteY6" fmla="*/ 9273 h 521291"/>
                <a:gd name="connsiteX7" fmla="*/ 178989 w 542349"/>
                <a:gd name="connsiteY7" fmla="*/ 10603 h 521291"/>
                <a:gd name="connsiteX8" fmla="*/ 178989 w 542349"/>
                <a:gd name="connsiteY8" fmla="*/ 14670 h 521291"/>
                <a:gd name="connsiteX9" fmla="*/ 184113 w 542349"/>
                <a:gd name="connsiteY9" fmla="*/ 13910 h 521291"/>
                <a:gd name="connsiteX10" fmla="*/ 184113 w 542349"/>
                <a:gd name="connsiteY10" fmla="*/ 15240 h 521291"/>
                <a:gd name="connsiteX11" fmla="*/ 184113 w 542349"/>
                <a:gd name="connsiteY11" fmla="*/ 19307 h 521291"/>
                <a:gd name="connsiteX12" fmla="*/ 189237 w 542349"/>
                <a:gd name="connsiteY12" fmla="*/ 18547 h 521291"/>
                <a:gd name="connsiteX13" fmla="*/ 189237 w 542349"/>
                <a:gd name="connsiteY13" fmla="*/ 19877 h 521291"/>
                <a:gd name="connsiteX14" fmla="*/ 189237 w 542349"/>
                <a:gd name="connsiteY14" fmla="*/ 23944 h 521291"/>
                <a:gd name="connsiteX15" fmla="*/ 194361 w 542349"/>
                <a:gd name="connsiteY15" fmla="*/ 23184 h 521291"/>
                <a:gd name="connsiteX16" fmla="*/ 194361 w 542349"/>
                <a:gd name="connsiteY16" fmla="*/ 24514 h 521291"/>
                <a:gd name="connsiteX17" fmla="*/ 194361 w 542349"/>
                <a:gd name="connsiteY17" fmla="*/ 28580 h 521291"/>
                <a:gd name="connsiteX18" fmla="*/ 199485 w 542349"/>
                <a:gd name="connsiteY18" fmla="*/ 27820 h 521291"/>
                <a:gd name="connsiteX19" fmla="*/ 199485 w 542349"/>
                <a:gd name="connsiteY19" fmla="*/ 29150 h 521291"/>
                <a:gd name="connsiteX20" fmla="*/ 199485 w 542349"/>
                <a:gd name="connsiteY20" fmla="*/ 33217 h 521291"/>
                <a:gd name="connsiteX21" fmla="*/ 204609 w 542349"/>
                <a:gd name="connsiteY21" fmla="*/ 32457 h 521291"/>
                <a:gd name="connsiteX22" fmla="*/ 204609 w 542349"/>
                <a:gd name="connsiteY22" fmla="*/ 33787 h 521291"/>
                <a:gd name="connsiteX23" fmla="*/ 204609 w 542349"/>
                <a:gd name="connsiteY23" fmla="*/ 37854 h 521291"/>
                <a:gd name="connsiteX24" fmla="*/ 209733 w 542349"/>
                <a:gd name="connsiteY24" fmla="*/ 37094 h 521291"/>
                <a:gd name="connsiteX25" fmla="*/ 209733 w 542349"/>
                <a:gd name="connsiteY25" fmla="*/ 38424 h 521291"/>
                <a:gd name="connsiteX26" fmla="*/ 209733 w 542349"/>
                <a:gd name="connsiteY26" fmla="*/ 42491 h 521291"/>
                <a:gd name="connsiteX27" fmla="*/ 214857 w 542349"/>
                <a:gd name="connsiteY27" fmla="*/ 41731 h 521291"/>
                <a:gd name="connsiteX28" fmla="*/ 214857 w 542349"/>
                <a:gd name="connsiteY28" fmla="*/ 43061 h 521291"/>
                <a:gd name="connsiteX29" fmla="*/ 214857 w 542349"/>
                <a:gd name="connsiteY29" fmla="*/ 47127 h 521291"/>
                <a:gd name="connsiteX30" fmla="*/ 219981 w 542349"/>
                <a:gd name="connsiteY30" fmla="*/ 46367 h 521291"/>
                <a:gd name="connsiteX31" fmla="*/ 219981 w 542349"/>
                <a:gd name="connsiteY31" fmla="*/ 47697 h 521291"/>
                <a:gd name="connsiteX32" fmla="*/ 219981 w 542349"/>
                <a:gd name="connsiteY32" fmla="*/ 51764 h 521291"/>
                <a:gd name="connsiteX33" fmla="*/ 225105 w 542349"/>
                <a:gd name="connsiteY33" fmla="*/ 51004 h 521291"/>
                <a:gd name="connsiteX34" fmla="*/ 225105 w 542349"/>
                <a:gd name="connsiteY34" fmla="*/ 52334 h 521291"/>
                <a:gd name="connsiteX35" fmla="*/ 225105 w 542349"/>
                <a:gd name="connsiteY35" fmla="*/ 56401 h 521291"/>
                <a:gd name="connsiteX36" fmla="*/ 230229 w 542349"/>
                <a:gd name="connsiteY36" fmla="*/ 55641 h 521291"/>
                <a:gd name="connsiteX37" fmla="*/ 230229 w 542349"/>
                <a:gd name="connsiteY37" fmla="*/ 56971 h 521291"/>
                <a:gd name="connsiteX38" fmla="*/ 230229 w 542349"/>
                <a:gd name="connsiteY38" fmla="*/ 61038 h 521291"/>
                <a:gd name="connsiteX39" fmla="*/ 235353 w 542349"/>
                <a:gd name="connsiteY39" fmla="*/ 60278 h 521291"/>
                <a:gd name="connsiteX40" fmla="*/ 235353 w 542349"/>
                <a:gd name="connsiteY40" fmla="*/ 61608 h 521291"/>
                <a:gd name="connsiteX41" fmla="*/ 235353 w 542349"/>
                <a:gd name="connsiteY41" fmla="*/ 65674 h 521291"/>
                <a:gd name="connsiteX42" fmla="*/ 240477 w 542349"/>
                <a:gd name="connsiteY42" fmla="*/ 64914 h 521291"/>
                <a:gd name="connsiteX43" fmla="*/ 240477 w 542349"/>
                <a:gd name="connsiteY43" fmla="*/ 66244 h 521291"/>
                <a:gd name="connsiteX44" fmla="*/ 240477 w 542349"/>
                <a:gd name="connsiteY44" fmla="*/ 70311 h 521291"/>
                <a:gd name="connsiteX45" fmla="*/ 245601 w 542349"/>
                <a:gd name="connsiteY45" fmla="*/ 69551 h 521291"/>
                <a:gd name="connsiteX46" fmla="*/ 245601 w 542349"/>
                <a:gd name="connsiteY46" fmla="*/ 70881 h 521291"/>
                <a:gd name="connsiteX47" fmla="*/ 245601 w 542349"/>
                <a:gd name="connsiteY47" fmla="*/ 74948 h 521291"/>
                <a:gd name="connsiteX48" fmla="*/ 250725 w 542349"/>
                <a:gd name="connsiteY48" fmla="*/ 74188 h 521291"/>
                <a:gd name="connsiteX49" fmla="*/ 250725 w 542349"/>
                <a:gd name="connsiteY49" fmla="*/ 78679 h 521291"/>
                <a:gd name="connsiteX50" fmla="*/ 250725 w 542349"/>
                <a:gd name="connsiteY50" fmla="*/ 79585 h 521291"/>
                <a:gd name="connsiteX51" fmla="*/ 255849 w 542349"/>
                <a:gd name="connsiteY51" fmla="*/ 78825 h 521291"/>
                <a:gd name="connsiteX52" fmla="*/ 255849 w 542349"/>
                <a:gd name="connsiteY52" fmla="*/ 80156 h 521291"/>
                <a:gd name="connsiteX53" fmla="*/ 255849 w 542349"/>
                <a:gd name="connsiteY53" fmla="*/ 84221 h 521291"/>
                <a:gd name="connsiteX54" fmla="*/ 260973 w 542349"/>
                <a:gd name="connsiteY54" fmla="*/ 83461 h 521291"/>
                <a:gd name="connsiteX55" fmla="*/ 260973 w 542349"/>
                <a:gd name="connsiteY55" fmla="*/ 84791 h 521291"/>
                <a:gd name="connsiteX56" fmla="*/ 260973 w 542349"/>
                <a:gd name="connsiteY56" fmla="*/ 88858 h 521291"/>
                <a:gd name="connsiteX57" fmla="*/ 265004 w 542349"/>
                <a:gd name="connsiteY57" fmla="*/ 88260 h 521291"/>
                <a:gd name="connsiteX58" fmla="*/ 272056 w 542349"/>
                <a:gd name="connsiteY58" fmla="*/ 69279 h 521291"/>
                <a:gd name="connsiteX59" fmla="*/ 412475 w 542349"/>
                <a:gd name="connsiteY59" fmla="*/ 0 h 521291"/>
                <a:gd name="connsiteX60" fmla="*/ 412475 w 542349"/>
                <a:gd name="connsiteY60" fmla="*/ 1330 h 521291"/>
                <a:gd name="connsiteX61" fmla="*/ 412475 w 542349"/>
                <a:gd name="connsiteY61" fmla="*/ 5386 h 521291"/>
                <a:gd name="connsiteX62" fmla="*/ 417599 w 542349"/>
                <a:gd name="connsiteY62" fmla="*/ 4637 h 521291"/>
                <a:gd name="connsiteX63" fmla="*/ 417599 w 542349"/>
                <a:gd name="connsiteY63" fmla="*/ 5967 h 521291"/>
                <a:gd name="connsiteX64" fmla="*/ 417599 w 542349"/>
                <a:gd name="connsiteY64" fmla="*/ 10022 h 521291"/>
                <a:gd name="connsiteX65" fmla="*/ 422723 w 542349"/>
                <a:gd name="connsiteY65" fmla="*/ 9273 h 521291"/>
                <a:gd name="connsiteX66" fmla="*/ 422723 w 542349"/>
                <a:gd name="connsiteY66" fmla="*/ 10603 h 521291"/>
                <a:gd name="connsiteX67" fmla="*/ 422723 w 542349"/>
                <a:gd name="connsiteY67" fmla="*/ 14659 h 521291"/>
                <a:gd name="connsiteX68" fmla="*/ 427847 w 542349"/>
                <a:gd name="connsiteY68" fmla="*/ 13910 h 521291"/>
                <a:gd name="connsiteX69" fmla="*/ 427847 w 542349"/>
                <a:gd name="connsiteY69" fmla="*/ 15240 h 521291"/>
                <a:gd name="connsiteX70" fmla="*/ 427847 w 542349"/>
                <a:gd name="connsiteY70" fmla="*/ 19296 h 521291"/>
                <a:gd name="connsiteX71" fmla="*/ 432971 w 542349"/>
                <a:gd name="connsiteY71" fmla="*/ 18547 h 521291"/>
                <a:gd name="connsiteX72" fmla="*/ 432971 w 542349"/>
                <a:gd name="connsiteY72" fmla="*/ 19877 h 521291"/>
                <a:gd name="connsiteX73" fmla="*/ 432971 w 542349"/>
                <a:gd name="connsiteY73" fmla="*/ 23933 h 521291"/>
                <a:gd name="connsiteX74" fmla="*/ 438095 w 542349"/>
                <a:gd name="connsiteY74" fmla="*/ 23184 h 521291"/>
                <a:gd name="connsiteX75" fmla="*/ 438095 w 542349"/>
                <a:gd name="connsiteY75" fmla="*/ 24514 h 521291"/>
                <a:gd name="connsiteX76" fmla="*/ 438095 w 542349"/>
                <a:gd name="connsiteY76" fmla="*/ 28569 h 521291"/>
                <a:gd name="connsiteX77" fmla="*/ 443219 w 542349"/>
                <a:gd name="connsiteY77" fmla="*/ 27820 h 521291"/>
                <a:gd name="connsiteX78" fmla="*/ 443219 w 542349"/>
                <a:gd name="connsiteY78" fmla="*/ 29150 h 521291"/>
                <a:gd name="connsiteX79" fmla="*/ 443219 w 542349"/>
                <a:gd name="connsiteY79" fmla="*/ 33206 h 521291"/>
                <a:gd name="connsiteX80" fmla="*/ 448343 w 542349"/>
                <a:gd name="connsiteY80" fmla="*/ 32457 h 521291"/>
                <a:gd name="connsiteX81" fmla="*/ 448343 w 542349"/>
                <a:gd name="connsiteY81" fmla="*/ 33787 h 521291"/>
                <a:gd name="connsiteX82" fmla="*/ 448343 w 542349"/>
                <a:gd name="connsiteY82" fmla="*/ 37843 h 521291"/>
                <a:gd name="connsiteX83" fmla="*/ 453467 w 542349"/>
                <a:gd name="connsiteY83" fmla="*/ 37094 h 521291"/>
                <a:gd name="connsiteX84" fmla="*/ 453467 w 542349"/>
                <a:gd name="connsiteY84" fmla="*/ 38424 h 521291"/>
                <a:gd name="connsiteX85" fmla="*/ 453467 w 542349"/>
                <a:gd name="connsiteY85" fmla="*/ 42480 h 521291"/>
                <a:gd name="connsiteX86" fmla="*/ 458591 w 542349"/>
                <a:gd name="connsiteY86" fmla="*/ 41731 h 521291"/>
                <a:gd name="connsiteX87" fmla="*/ 458591 w 542349"/>
                <a:gd name="connsiteY87" fmla="*/ 43061 h 521291"/>
                <a:gd name="connsiteX88" fmla="*/ 458591 w 542349"/>
                <a:gd name="connsiteY88" fmla="*/ 47116 h 521291"/>
                <a:gd name="connsiteX89" fmla="*/ 463715 w 542349"/>
                <a:gd name="connsiteY89" fmla="*/ 46367 h 521291"/>
                <a:gd name="connsiteX90" fmla="*/ 463715 w 542349"/>
                <a:gd name="connsiteY90" fmla="*/ 47697 h 521291"/>
                <a:gd name="connsiteX91" fmla="*/ 463715 w 542349"/>
                <a:gd name="connsiteY91" fmla="*/ 51753 h 521291"/>
                <a:gd name="connsiteX92" fmla="*/ 468839 w 542349"/>
                <a:gd name="connsiteY92" fmla="*/ 51004 h 521291"/>
                <a:gd name="connsiteX93" fmla="*/ 468839 w 542349"/>
                <a:gd name="connsiteY93" fmla="*/ 52334 h 521291"/>
                <a:gd name="connsiteX94" fmla="*/ 468839 w 542349"/>
                <a:gd name="connsiteY94" fmla="*/ 56390 h 521291"/>
                <a:gd name="connsiteX95" fmla="*/ 473963 w 542349"/>
                <a:gd name="connsiteY95" fmla="*/ 55641 h 521291"/>
                <a:gd name="connsiteX96" fmla="*/ 473963 w 542349"/>
                <a:gd name="connsiteY96" fmla="*/ 56971 h 521291"/>
                <a:gd name="connsiteX97" fmla="*/ 473963 w 542349"/>
                <a:gd name="connsiteY97" fmla="*/ 61027 h 521291"/>
                <a:gd name="connsiteX98" fmla="*/ 479087 w 542349"/>
                <a:gd name="connsiteY98" fmla="*/ 60278 h 521291"/>
                <a:gd name="connsiteX99" fmla="*/ 479087 w 542349"/>
                <a:gd name="connsiteY99" fmla="*/ 61608 h 521291"/>
                <a:gd name="connsiteX100" fmla="*/ 479087 w 542349"/>
                <a:gd name="connsiteY100" fmla="*/ 65663 h 521291"/>
                <a:gd name="connsiteX101" fmla="*/ 484211 w 542349"/>
                <a:gd name="connsiteY101" fmla="*/ 64914 h 521291"/>
                <a:gd name="connsiteX102" fmla="*/ 484211 w 542349"/>
                <a:gd name="connsiteY102" fmla="*/ 66244 h 521291"/>
                <a:gd name="connsiteX103" fmla="*/ 484211 w 542349"/>
                <a:gd name="connsiteY103" fmla="*/ 70300 h 521291"/>
                <a:gd name="connsiteX104" fmla="*/ 489335 w 542349"/>
                <a:gd name="connsiteY104" fmla="*/ 69551 h 521291"/>
                <a:gd name="connsiteX105" fmla="*/ 489335 w 542349"/>
                <a:gd name="connsiteY105" fmla="*/ 70881 h 521291"/>
                <a:gd name="connsiteX106" fmla="*/ 489335 w 542349"/>
                <a:gd name="connsiteY106" fmla="*/ 74937 h 521291"/>
                <a:gd name="connsiteX107" fmla="*/ 494459 w 542349"/>
                <a:gd name="connsiteY107" fmla="*/ 74188 h 521291"/>
                <a:gd name="connsiteX108" fmla="*/ 494459 w 542349"/>
                <a:gd name="connsiteY108" fmla="*/ 75518 h 521291"/>
                <a:gd name="connsiteX109" fmla="*/ 494459 w 542349"/>
                <a:gd name="connsiteY109" fmla="*/ 79574 h 521291"/>
                <a:gd name="connsiteX110" fmla="*/ 499583 w 542349"/>
                <a:gd name="connsiteY110" fmla="*/ 78825 h 521291"/>
                <a:gd name="connsiteX111" fmla="*/ 499583 w 542349"/>
                <a:gd name="connsiteY111" fmla="*/ 80155 h 521291"/>
                <a:gd name="connsiteX112" fmla="*/ 499583 w 542349"/>
                <a:gd name="connsiteY112" fmla="*/ 84210 h 521291"/>
                <a:gd name="connsiteX113" fmla="*/ 504707 w 542349"/>
                <a:gd name="connsiteY113" fmla="*/ 83461 h 521291"/>
                <a:gd name="connsiteX114" fmla="*/ 504707 w 542349"/>
                <a:gd name="connsiteY114" fmla="*/ 84791 h 521291"/>
                <a:gd name="connsiteX115" fmla="*/ 504707 w 542349"/>
                <a:gd name="connsiteY115" fmla="*/ 88847 h 521291"/>
                <a:gd name="connsiteX116" fmla="*/ 509831 w 542349"/>
                <a:gd name="connsiteY116" fmla="*/ 88098 h 521291"/>
                <a:gd name="connsiteX117" fmla="*/ 509831 w 542349"/>
                <a:gd name="connsiteY117" fmla="*/ 89428 h 521291"/>
                <a:gd name="connsiteX118" fmla="*/ 509831 w 542349"/>
                <a:gd name="connsiteY118" fmla="*/ 93484 h 521291"/>
                <a:gd name="connsiteX119" fmla="*/ 514955 w 542349"/>
                <a:gd name="connsiteY119" fmla="*/ 92735 h 521291"/>
                <a:gd name="connsiteX120" fmla="*/ 514955 w 542349"/>
                <a:gd name="connsiteY120" fmla="*/ 94065 h 521291"/>
                <a:gd name="connsiteX121" fmla="*/ 514955 w 542349"/>
                <a:gd name="connsiteY121" fmla="*/ 98121 h 521291"/>
                <a:gd name="connsiteX122" fmla="*/ 520079 w 542349"/>
                <a:gd name="connsiteY122" fmla="*/ 97372 h 521291"/>
                <a:gd name="connsiteX123" fmla="*/ 520079 w 542349"/>
                <a:gd name="connsiteY123" fmla="*/ 98702 h 521291"/>
                <a:gd name="connsiteX124" fmla="*/ 520079 w 542349"/>
                <a:gd name="connsiteY124" fmla="*/ 102757 h 521291"/>
                <a:gd name="connsiteX125" fmla="*/ 525203 w 542349"/>
                <a:gd name="connsiteY125" fmla="*/ 102008 h 521291"/>
                <a:gd name="connsiteX126" fmla="*/ 525203 w 542349"/>
                <a:gd name="connsiteY126" fmla="*/ 103338 h 521291"/>
                <a:gd name="connsiteX127" fmla="*/ 525203 w 542349"/>
                <a:gd name="connsiteY127" fmla="*/ 107394 h 521291"/>
                <a:gd name="connsiteX128" fmla="*/ 530327 w 542349"/>
                <a:gd name="connsiteY128" fmla="*/ 106645 h 521291"/>
                <a:gd name="connsiteX129" fmla="*/ 530327 w 542349"/>
                <a:gd name="connsiteY129" fmla="*/ 107975 h 521291"/>
                <a:gd name="connsiteX130" fmla="*/ 530327 w 542349"/>
                <a:gd name="connsiteY130" fmla="*/ 112031 h 521291"/>
                <a:gd name="connsiteX131" fmla="*/ 535451 w 542349"/>
                <a:gd name="connsiteY131" fmla="*/ 111282 h 521291"/>
                <a:gd name="connsiteX132" fmla="*/ 535451 w 542349"/>
                <a:gd name="connsiteY132" fmla="*/ 112612 h 521291"/>
                <a:gd name="connsiteX133" fmla="*/ 535451 w 542349"/>
                <a:gd name="connsiteY133" fmla="*/ 116668 h 521291"/>
                <a:gd name="connsiteX134" fmla="*/ 540575 w 542349"/>
                <a:gd name="connsiteY134" fmla="*/ 115919 h 521291"/>
                <a:gd name="connsiteX135" fmla="*/ 540575 w 542349"/>
                <a:gd name="connsiteY135" fmla="*/ 117249 h 521291"/>
                <a:gd name="connsiteX136" fmla="*/ 540575 w 542349"/>
                <a:gd name="connsiteY136" fmla="*/ 121304 h 521291"/>
                <a:gd name="connsiteX137" fmla="*/ 542349 w 542349"/>
                <a:gd name="connsiteY137" fmla="*/ 121045 h 521291"/>
                <a:gd name="connsiteX138" fmla="*/ 542349 w 542349"/>
                <a:gd name="connsiteY138" fmla="*/ 408841 h 521291"/>
                <a:gd name="connsiteX139" fmla="*/ 429899 w 542349"/>
                <a:gd name="connsiteY139" fmla="*/ 521291 h 521291"/>
                <a:gd name="connsiteX140" fmla="*/ 169902 w 542349"/>
                <a:gd name="connsiteY140" fmla="*/ 521291 h 521291"/>
                <a:gd name="connsiteX141" fmla="*/ 169583 w 542349"/>
                <a:gd name="connsiteY141" fmla="*/ 520486 h 521291"/>
                <a:gd name="connsiteX142" fmla="*/ 165637 w 542349"/>
                <a:gd name="connsiteY142" fmla="*/ 518820 h 521291"/>
                <a:gd name="connsiteX143" fmla="*/ 164459 w 542349"/>
                <a:gd name="connsiteY143" fmla="*/ 515849 h 521291"/>
                <a:gd name="connsiteX144" fmla="*/ 160513 w 542349"/>
                <a:gd name="connsiteY144" fmla="*/ 514183 h 521291"/>
                <a:gd name="connsiteX145" fmla="*/ 159336 w 542349"/>
                <a:gd name="connsiteY145" fmla="*/ 511213 h 521291"/>
                <a:gd name="connsiteX146" fmla="*/ 155389 w 542349"/>
                <a:gd name="connsiteY146" fmla="*/ 509547 h 521291"/>
                <a:gd name="connsiteX147" fmla="*/ 154211 w 542349"/>
                <a:gd name="connsiteY147" fmla="*/ 506576 h 521291"/>
                <a:gd name="connsiteX148" fmla="*/ 150265 w 542349"/>
                <a:gd name="connsiteY148" fmla="*/ 504910 h 521291"/>
                <a:gd name="connsiteX149" fmla="*/ 149087 w 542349"/>
                <a:gd name="connsiteY149" fmla="*/ 501939 h 521291"/>
                <a:gd name="connsiteX150" fmla="*/ 145141 w 542349"/>
                <a:gd name="connsiteY150" fmla="*/ 500273 h 521291"/>
                <a:gd name="connsiteX151" fmla="*/ 143963 w 542349"/>
                <a:gd name="connsiteY151" fmla="*/ 497302 h 521291"/>
                <a:gd name="connsiteX152" fmla="*/ 140017 w 542349"/>
                <a:gd name="connsiteY152" fmla="*/ 495636 h 521291"/>
                <a:gd name="connsiteX153" fmla="*/ 138840 w 542349"/>
                <a:gd name="connsiteY153" fmla="*/ 492666 h 521291"/>
                <a:gd name="connsiteX154" fmla="*/ 134893 w 542349"/>
                <a:gd name="connsiteY154" fmla="*/ 491000 h 521291"/>
                <a:gd name="connsiteX155" fmla="*/ 133715 w 542349"/>
                <a:gd name="connsiteY155" fmla="*/ 488029 h 521291"/>
                <a:gd name="connsiteX156" fmla="*/ 129769 w 542349"/>
                <a:gd name="connsiteY156" fmla="*/ 486363 h 521291"/>
                <a:gd name="connsiteX157" fmla="*/ 128591 w 542349"/>
                <a:gd name="connsiteY157" fmla="*/ 483392 h 521291"/>
                <a:gd name="connsiteX158" fmla="*/ 124645 w 542349"/>
                <a:gd name="connsiteY158" fmla="*/ 481726 h 521291"/>
                <a:gd name="connsiteX159" fmla="*/ 123467 w 542349"/>
                <a:gd name="connsiteY159" fmla="*/ 478755 h 521291"/>
                <a:gd name="connsiteX160" fmla="*/ 119521 w 542349"/>
                <a:gd name="connsiteY160" fmla="*/ 477089 h 521291"/>
                <a:gd name="connsiteX161" fmla="*/ 118344 w 542349"/>
                <a:gd name="connsiteY161" fmla="*/ 474119 h 521291"/>
                <a:gd name="connsiteX162" fmla="*/ 114397 w 542349"/>
                <a:gd name="connsiteY162" fmla="*/ 472453 h 521291"/>
                <a:gd name="connsiteX163" fmla="*/ 113219 w 542349"/>
                <a:gd name="connsiteY163" fmla="*/ 469482 h 521291"/>
                <a:gd name="connsiteX164" fmla="*/ 109273 w 542349"/>
                <a:gd name="connsiteY164" fmla="*/ 467816 h 521291"/>
                <a:gd name="connsiteX165" fmla="*/ 108095 w 542349"/>
                <a:gd name="connsiteY165" fmla="*/ 464845 h 521291"/>
                <a:gd name="connsiteX166" fmla="*/ 104149 w 542349"/>
                <a:gd name="connsiteY166" fmla="*/ 463178 h 521291"/>
                <a:gd name="connsiteX167" fmla="*/ 102971 w 542349"/>
                <a:gd name="connsiteY167" fmla="*/ 460208 h 521291"/>
                <a:gd name="connsiteX168" fmla="*/ 99025 w 542349"/>
                <a:gd name="connsiteY168" fmla="*/ 458541 h 521291"/>
                <a:gd name="connsiteX169" fmla="*/ 97848 w 542349"/>
                <a:gd name="connsiteY169" fmla="*/ 455572 h 521291"/>
                <a:gd name="connsiteX170" fmla="*/ 93901 w 542349"/>
                <a:gd name="connsiteY170" fmla="*/ 453905 h 521291"/>
                <a:gd name="connsiteX171" fmla="*/ 92723 w 542349"/>
                <a:gd name="connsiteY171" fmla="*/ 450935 h 521291"/>
                <a:gd name="connsiteX172" fmla="*/ 88777 w 542349"/>
                <a:gd name="connsiteY172" fmla="*/ 449268 h 521291"/>
                <a:gd name="connsiteX173" fmla="*/ 87599 w 542349"/>
                <a:gd name="connsiteY173" fmla="*/ 446298 h 521291"/>
                <a:gd name="connsiteX174" fmla="*/ 83653 w 542349"/>
                <a:gd name="connsiteY174" fmla="*/ 444631 h 521291"/>
                <a:gd name="connsiteX175" fmla="*/ 82475 w 542349"/>
                <a:gd name="connsiteY175" fmla="*/ 441661 h 521291"/>
                <a:gd name="connsiteX176" fmla="*/ 78529 w 542349"/>
                <a:gd name="connsiteY176" fmla="*/ 439994 h 521291"/>
                <a:gd name="connsiteX177" fmla="*/ 77352 w 542349"/>
                <a:gd name="connsiteY177" fmla="*/ 437025 h 521291"/>
                <a:gd name="connsiteX178" fmla="*/ 73405 w 542349"/>
                <a:gd name="connsiteY178" fmla="*/ 435358 h 521291"/>
                <a:gd name="connsiteX179" fmla="*/ 72227 w 542349"/>
                <a:gd name="connsiteY179" fmla="*/ 432388 h 521291"/>
                <a:gd name="connsiteX180" fmla="*/ 68281 w 542349"/>
                <a:gd name="connsiteY180" fmla="*/ 430721 h 521291"/>
                <a:gd name="connsiteX181" fmla="*/ 67103 w 542349"/>
                <a:gd name="connsiteY181" fmla="*/ 427751 h 521291"/>
                <a:gd name="connsiteX182" fmla="*/ 63157 w 542349"/>
                <a:gd name="connsiteY182" fmla="*/ 426084 h 521291"/>
                <a:gd name="connsiteX183" fmla="*/ 61979 w 542349"/>
                <a:gd name="connsiteY183" fmla="*/ 423114 h 521291"/>
                <a:gd name="connsiteX184" fmla="*/ 58033 w 542349"/>
                <a:gd name="connsiteY184" fmla="*/ 421447 h 521291"/>
                <a:gd name="connsiteX185" fmla="*/ 56856 w 542349"/>
                <a:gd name="connsiteY185" fmla="*/ 418478 h 521291"/>
                <a:gd name="connsiteX186" fmla="*/ 52909 w 542349"/>
                <a:gd name="connsiteY186" fmla="*/ 416811 h 521291"/>
                <a:gd name="connsiteX187" fmla="*/ 51731 w 542349"/>
                <a:gd name="connsiteY187" fmla="*/ 413841 h 521291"/>
                <a:gd name="connsiteX188" fmla="*/ 47785 w 542349"/>
                <a:gd name="connsiteY188" fmla="*/ 412174 h 521291"/>
                <a:gd name="connsiteX189" fmla="*/ 46607 w 542349"/>
                <a:gd name="connsiteY189" fmla="*/ 409204 h 521291"/>
                <a:gd name="connsiteX190" fmla="*/ 42661 w 542349"/>
                <a:gd name="connsiteY190" fmla="*/ 407537 h 521291"/>
                <a:gd name="connsiteX191" fmla="*/ 41483 w 542349"/>
                <a:gd name="connsiteY191" fmla="*/ 404567 h 521291"/>
                <a:gd name="connsiteX192" fmla="*/ 37537 w 542349"/>
                <a:gd name="connsiteY192" fmla="*/ 402900 h 521291"/>
                <a:gd name="connsiteX193" fmla="*/ 36360 w 542349"/>
                <a:gd name="connsiteY193" fmla="*/ 399931 h 521291"/>
                <a:gd name="connsiteX194" fmla="*/ 32413 w 542349"/>
                <a:gd name="connsiteY194" fmla="*/ 398264 h 521291"/>
                <a:gd name="connsiteX195" fmla="*/ 31235 w 542349"/>
                <a:gd name="connsiteY195" fmla="*/ 395294 h 521291"/>
                <a:gd name="connsiteX196" fmla="*/ 27289 w 542349"/>
                <a:gd name="connsiteY196" fmla="*/ 393627 h 521291"/>
                <a:gd name="connsiteX197" fmla="*/ 26111 w 542349"/>
                <a:gd name="connsiteY197" fmla="*/ 390657 h 521291"/>
                <a:gd name="connsiteX198" fmla="*/ 22165 w 542349"/>
                <a:gd name="connsiteY198" fmla="*/ 388990 h 521291"/>
                <a:gd name="connsiteX199" fmla="*/ 20987 w 542349"/>
                <a:gd name="connsiteY199" fmla="*/ 386020 h 521291"/>
                <a:gd name="connsiteX200" fmla="*/ 17041 w 542349"/>
                <a:gd name="connsiteY200" fmla="*/ 384353 h 521291"/>
                <a:gd name="connsiteX201" fmla="*/ 15864 w 542349"/>
                <a:gd name="connsiteY201" fmla="*/ 381384 h 521291"/>
                <a:gd name="connsiteX202" fmla="*/ 11917 w 542349"/>
                <a:gd name="connsiteY202" fmla="*/ 379717 h 521291"/>
                <a:gd name="connsiteX203" fmla="*/ 10739 w 542349"/>
                <a:gd name="connsiteY203" fmla="*/ 376747 h 521291"/>
                <a:gd name="connsiteX204" fmla="*/ 6793 w 542349"/>
                <a:gd name="connsiteY204" fmla="*/ 375080 h 521291"/>
                <a:gd name="connsiteX205" fmla="*/ 0 w 542349"/>
                <a:gd name="connsiteY205" fmla="*/ 357942 h 521291"/>
                <a:gd name="connsiteX206" fmla="*/ 0 w 542349"/>
                <a:gd name="connsiteY206" fmla="*/ 216497 h 521291"/>
                <a:gd name="connsiteX207" fmla="*/ 0 w 542349"/>
                <a:gd name="connsiteY207" fmla="*/ 212167 h 521291"/>
                <a:gd name="connsiteX208" fmla="*/ 168741 w 542349"/>
                <a:gd name="connsiteY208" fmla="*/ 0 h 52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542349" h="521291">
                  <a:moveTo>
                    <a:pt x="168741" y="0"/>
                  </a:moveTo>
                  <a:cubicBezTo>
                    <a:pt x="168741" y="0"/>
                    <a:pt x="168741" y="0"/>
                    <a:pt x="168741" y="1330"/>
                  </a:cubicBezTo>
                  <a:lnTo>
                    <a:pt x="168741" y="5397"/>
                  </a:lnTo>
                  <a:lnTo>
                    <a:pt x="173865" y="4637"/>
                  </a:lnTo>
                  <a:cubicBezTo>
                    <a:pt x="173865" y="4637"/>
                    <a:pt x="173865" y="4637"/>
                    <a:pt x="173865" y="5967"/>
                  </a:cubicBezTo>
                  <a:lnTo>
                    <a:pt x="173865" y="10033"/>
                  </a:lnTo>
                  <a:lnTo>
                    <a:pt x="178989" y="9273"/>
                  </a:lnTo>
                  <a:cubicBezTo>
                    <a:pt x="178989" y="9273"/>
                    <a:pt x="178989" y="9273"/>
                    <a:pt x="178989" y="10603"/>
                  </a:cubicBezTo>
                  <a:lnTo>
                    <a:pt x="178989" y="14670"/>
                  </a:lnTo>
                  <a:lnTo>
                    <a:pt x="184113" y="13910"/>
                  </a:lnTo>
                  <a:cubicBezTo>
                    <a:pt x="184113" y="13910"/>
                    <a:pt x="184113" y="13910"/>
                    <a:pt x="184113" y="15240"/>
                  </a:cubicBezTo>
                  <a:lnTo>
                    <a:pt x="184113" y="19307"/>
                  </a:lnTo>
                  <a:lnTo>
                    <a:pt x="189237" y="18547"/>
                  </a:lnTo>
                  <a:cubicBezTo>
                    <a:pt x="189237" y="18547"/>
                    <a:pt x="189237" y="18547"/>
                    <a:pt x="189237" y="19877"/>
                  </a:cubicBezTo>
                  <a:lnTo>
                    <a:pt x="189237" y="23944"/>
                  </a:lnTo>
                  <a:lnTo>
                    <a:pt x="194361" y="23184"/>
                  </a:lnTo>
                  <a:cubicBezTo>
                    <a:pt x="194361" y="23184"/>
                    <a:pt x="194361" y="23184"/>
                    <a:pt x="194361" y="24514"/>
                  </a:cubicBezTo>
                  <a:lnTo>
                    <a:pt x="194361" y="28580"/>
                  </a:lnTo>
                  <a:lnTo>
                    <a:pt x="199485" y="27820"/>
                  </a:lnTo>
                  <a:cubicBezTo>
                    <a:pt x="199485" y="27820"/>
                    <a:pt x="199485" y="27820"/>
                    <a:pt x="199485" y="29150"/>
                  </a:cubicBezTo>
                  <a:lnTo>
                    <a:pt x="199485" y="33217"/>
                  </a:lnTo>
                  <a:lnTo>
                    <a:pt x="204609" y="32457"/>
                  </a:lnTo>
                  <a:cubicBezTo>
                    <a:pt x="204609" y="32457"/>
                    <a:pt x="204609" y="32457"/>
                    <a:pt x="204609" y="33787"/>
                  </a:cubicBezTo>
                  <a:lnTo>
                    <a:pt x="204609" y="37854"/>
                  </a:lnTo>
                  <a:lnTo>
                    <a:pt x="209733" y="37094"/>
                  </a:lnTo>
                  <a:cubicBezTo>
                    <a:pt x="209733" y="37094"/>
                    <a:pt x="209733" y="37094"/>
                    <a:pt x="209733" y="38424"/>
                  </a:cubicBezTo>
                  <a:lnTo>
                    <a:pt x="209733" y="42491"/>
                  </a:lnTo>
                  <a:lnTo>
                    <a:pt x="214857" y="41731"/>
                  </a:lnTo>
                  <a:cubicBezTo>
                    <a:pt x="214857" y="41731"/>
                    <a:pt x="214857" y="41731"/>
                    <a:pt x="214857" y="43061"/>
                  </a:cubicBezTo>
                  <a:lnTo>
                    <a:pt x="214857" y="47127"/>
                  </a:lnTo>
                  <a:lnTo>
                    <a:pt x="219981" y="46367"/>
                  </a:lnTo>
                  <a:cubicBezTo>
                    <a:pt x="219981" y="46367"/>
                    <a:pt x="219981" y="46367"/>
                    <a:pt x="219981" y="47697"/>
                  </a:cubicBezTo>
                  <a:lnTo>
                    <a:pt x="219981" y="51764"/>
                  </a:lnTo>
                  <a:lnTo>
                    <a:pt x="225105" y="51004"/>
                  </a:lnTo>
                  <a:cubicBezTo>
                    <a:pt x="225105" y="51004"/>
                    <a:pt x="225105" y="51004"/>
                    <a:pt x="225105" y="52334"/>
                  </a:cubicBezTo>
                  <a:lnTo>
                    <a:pt x="225105" y="56401"/>
                  </a:lnTo>
                  <a:lnTo>
                    <a:pt x="230229" y="55641"/>
                  </a:lnTo>
                  <a:cubicBezTo>
                    <a:pt x="230229" y="55641"/>
                    <a:pt x="230229" y="55641"/>
                    <a:pt x="230229" y="56971"/>
                  </a:cubicBezTo>
                  <a:lnTo>
                    <a:pt x="230229" y="61038"/>
                  </a:lnTo>
                  <a:lnTo>
                    <a:pt x="235353" y="60278"/>
                  </a:lnTo>
                  <a:cubicBezTo>
                    <a:pt x="235353" y="60278"/>
                    <a:pt x="235353" y="60278"/>
                    <a:pt x="235353" y="61608"/>
                  </a:cubicBezTo>
                  <a:lnTo>
                    <a:pt x="235353" y="65674"/>
                  </a:lnTo>
                  <a:lnTo>
                    <a:pt x="240477" y="64914"/>
                  </a:lnTo>
                  <a:cubicBezTo>
                    <a:pt x="240477" y="64914"/>
                    <a:pt x="240477" y="64914"/>
                    <a:pt x="240477" y="66244"/>
                  </a:cubicBezTo>
                  <a:lnTo>
                    <a:pt x="240477" y="70311"/>
                  </a:lnTo>
                  <a:lnTo>
                    <a:pt x="245601" y="69551"/>
                  </a:lnTo>
                  <a:cubicBezTo>
                    <a:pt x="245601" y="69551"/>
                    <a:pt x="245601" y="69551"/>
                    <a:pt x="245601" y="70881"/>
                  </a:cubicBezTo>
                  <a:lnTo>
                    <a:pt x="245601" y="74948"/>
                  </a:lnTo>
                  <a:lnTo>
                    <a:pt x="250725" y="74188"/>
                  </a:lnTo>
                  <a:cubicBezTo>
                    <a:pt x="250725" y="74188"/>
                    <a:pt x="250725" y="74188"/>
                    <a:pt x="250725" y="78679"/>
                  </a:cubicBezTo>
                  <a:lnTo>
                    <a:pt x="250725" y="79585"/>
                  </a:lnTo>
                  <a:lnTo>
                    <a:pt x="255849" y="78825"/>
                  </a:lnTo>
                  <a:cubicBezTo>
                    <a:pt x="255849" y="78825"/>
                    <a:pt x="255849" y="78825"/>
                    <a:pt x="255849" y="80156"/>
                  </a:cubicBezTo>
                  <a:lnTo>
                    <a:pt x="255849" y="84221"/>
                  </a:lnTo>
                  <a:lnTo>
                    <a:pt x="260973" y="83461"/>
                  </a:lnTo>
                  <a:cubicBezTo>
                    <a:pt x="260973" y="83461"/>
                    <a:pt x="260973" y="83461"/>
                    <a:pt x="260973" y="84791"/>
                  </a:cubicBezTo>
                  <a:lnTo>
                    <a:pt x="260973" y="88858"/>
                  </a:lnTo>
                  <a:lnTo>
                    <a:pt x="265004" y="88260"/>
                  </a:lnTo>
                  <a:lnTo>
                    <a:pt x="272056" y="69279"/>
                  </a:lnTo>
                  <a:cubicBezTo>
                    <a:pt x="296516" y="30670"/>
                    <a:pt x="339276" y="4330"/>
                    <a:pt x="412475" y="0"/>
                  </a:cubicBezTo>
                  <a:cubicBezTo>
                    <a:pt x="412475" y="0"/>
                    <a:pt x="412475" y="0"/>
                    <a:pt x="412475" y="1330"/>
                  </a:cubicBezTo>
                  <a:lnTo>
                    <a:pt x="412475" y="5386"/>
                  </a:lnTo>
                  <a:lnTo>
                    <a:pt x="417599" y="4637"/>
                  </a:lnTo>
                  <a:cubicBezTo>
                    <a:pt x="417599" y="4637"/>
                    <a:pt x="417599" y="4637"/>
                    <a:pt x="417599" y="5967"/>
                  </a:cubicBezTo>
                  <a:lnTo>
                    <a:pt x="417599" y="10022"/>
                  </a:lnTo>
                  <a:lnTo>
                    <a:pt x="422723" y="9273"/>
                  </a:lnTo>
                  <a:cubicBezTo>
                    <a:pt x="422723" y="9273"/>
                    <a:pt x="422723" y="9273"/>
                    <a:pt x="422723" y="10603"/>
                  </a:cubicBezTo>
                  <a:lnTo>
                    <a:pt x="422723" y="14659"/>
                  </a:lnTo>
                  <a:lnTo>
                    <a:pt x="427847" y="13910"/>
                  </a:lnTo>
                  <a:cubicBezTo>
                    <a:pt x="427847" y="13910"/>
                    <a:pt x="427847" y="13910"/>
                    <a:pt x="427847" y="15240"/>
                  </a:cubicBezTo>
                  <a:lnTo>
                    <a:pt x="427847" y="19296"/>
                  </a:lnTo>
                  <a:lnTo>
                    <a:pt x="432971" y="18547"/>
                  </a:lnTo>
                  <a:cubicBezTo>
                    <a:pt x="432971" y="18547"/>
                    <a:pt x="432971" y="18547"/>
                    <a:pt x="432971" y="19877"/>
                  </a:cubicBezTo>
                  <a:lnTo>
                    <a:pt x="432971" y="23933"/>
                  </a:lnTo>
                  <a:lnTo>
                    <a:pt x="438095" y="23184"/>
                  </a:lnTo>
                  <a:cubicBezTo>
                    <a:pt x="438095" y="23184"/>
                    <a:pt x="438095" y="23184"/>
                    <a:pt x="438095" y="24514"/>
                  </a:cubicBezTo>
                  <a:lnTo>
                    <a:pt x="438095" y="28569"/>
                  </a:lnTo>
                  <a:lnTo>
                    <a:pt x="443219" y="27820"/>
                  </a:lnTo>
                  <a:cubicBezTo>
                    <a:pt x="443219" y="27820"/>
                    <a:pt x="443219" y="27820"/>
                    <a:pt x="443219" y="29150"/>
                  </a:cubicBezTo>
                  <a:lnTo>
                    <a:pt x="443219" y="33206"/>
                  </a:lnTo>
                  <a:lnTo>
                    <a:pt x="448343" y="32457"/>
                  </a:lnTo>
                  <a:cubicBezTo>
                    <a:pt x="448343" y="32457"/>
                    <a:pt x="448343" y="32457"/>
                    <a:pt x="448343" y="33787"/>
                  </a:cubicBezTo>
                  <a:lnTo>
                    <a:pt x="448343" y="37843"/>
                  </a:lnTo>
                  <a:lnTo>
                    <a:pt x="453467" y="37094"/>
                  </a:lnTo>
                  <a:cubicBezTo>
                    <a:pt x="453467" y="37094"/>
                    <a:pt x="453467" y="37094"/>
                    <a:pt x="453467" y="38424"/>
                  </a:cubicBezTo>
                  <a:lnTo>
                    <a:pt x="453467" y="42480"/>
                  </a:lnTo>
                  <a:lnTo>
                    <a:pt x="458591" y="41731"/>
                  </a:lnTo>
                  <a:cubicBezTo>
                    <a:pt x="458591" y="41731"/>
                    <a:pt x="458591" y="41731"/>
                    <a:pt x="458591" y="43061"/>
                  </a:cubicBezTo>
                  <a:lnTo>
                    <a:pt x="458591" y="47116"/>
                  </a:lnTo>
                  <a:lnTo>
                    <a:pt x="463715" y="46367"/>
                  </a:lnTo>
                  <a:cubicBezTo>
                    <a:pt x="463715" y="46367"/>
                    <a:pt x="463715" y="46367"/>
                    <a:pt x="463715" y="47697"/>
                  </a:cubicBezTo>
                  <a:lnTo>
                    <a:pt x="463715" y="51753"/>
                  </a:lnTo>
                  <a:lnTo>
                    <a:pt x="468839" y="51004"/>
                  </a:lnTo>
                  <a:cubicBezTo>
                    <a:pt x="468839" y="51004"/>
                    <a:pt x="468839" y="51004"/>
                    <a:pt x="468839" y="52334"/>
                  </a:cubicBezTo>
                  <a:lnTo>
                    <a:pt x="468839" y="56390"/>
                  </a:lnTo>
                  <a:lnTo>
                    <a:pt x="473963" y="55641"/>
                  </a:lnTo>
                  <a:cubicBezTo>
                    <a:pt x="473963" y="55641"/>
                    <a:pt x="473963" y="55641"/>
                    <a:pt x="473963" y="56971"/>
                  </a:cubicBezTo>
                  <a:lnTo>
                    <a:pt x="473963" y="61027"/>
                  </a:lnTo>
                  <a:lnTo>
                    <a:pt x="479087" y="60278"/>
                  </a:lnTo>
                  <a:cubicBezTo>
                    <a:pt x="479087" y="60278"/>
                    <a:pt x="479087" y="60278"/>
                    <a:pt x="479087" y="61608"/>
                  </a:cubicBezTo>
                  <a:lnTo>
                    <a:pt x="479087" y="65663"/>
                  </a:lnTo>
                  <a:lnTo>
                    <a:pt x="484211" y="64914"/>
                  </a:lnTo>
                  <a:cubicBezTo>
                    <a:pt x="484211" y="64914"/>
                    <a:pt x="484211" y="64914"/>
                    <a:pt x="484211" y="66244"/>
                  </a:cubicBezTo>
                  <a:lnTo>
                    <a:pt x="484211" y="70300"/>
                  </a:lnTo>
                  <a:lnTo>
                    <a:pt x="489335" y="69551"/>
                  </a:lnTo>
                  <a:cubicBezTo>
                    <a:pt x="489335" y="69551"/>
                    <a:pt x="489335" y="69551"/>
                    <a:pt x="489335" y="70881"/>
                  </a:cubicBezTo>
                  <a:lnTo>
                    <a:pt x="489335" y="74937"/>
                  </a:lnTo>
                  <a:lnTo>
                    <a:pt x="494459" y="74188"/>
                  </a:lnTo>
                  <a:cubicBezTo>
                    <a:pt x="494459" y="74188"/>
                    <a:pt x="494459" y="74188"/>
                    <a:pt x="494459" y="75518"/>
                  </a:cubicBezTo>
                  <a:lnTo>
                    <a:pt x="494459" y="79574"/>
                  </a:lnTo>
                  <a:lnTo>
                    <a:pt x="499583" y="78825"/>
                  </a:lnTo>
                  <a:cubicBezTo>
                    <a:pt x="499583" y="78825"/>
                    <a:pt x="499583" y="78825"/>
                    <a:pt x="499583" y="80155"/>
                  </a:cubicBezTo>
                  <a:lnTo>
                    <a:pt x="499583" y="84210"/>
                  </a:lnTo>
                  <a:lnTo>
                    <a:pt x="504707" y="83461"/>
                  </a:lnTo>
                  <a:cubicBezTo>
                    <a:pt x="504707" y="83461"/>
                    <a:pt x="504707" y="83461"/>
                    <a:pt x="504707" y="84791"/>
                  </a:cubicBezTo>
                  <a:lnTo>
                    <a:pt x="504707" y="88847"/>
                  </a:lnTo>
                  <a:lnTo>
                    <a:pt x="509831" y="88098"/>
                  </a:lnTo>
                  <a:cubicBezTo>
                    <a:pt x="509831" y="88098"/>
                    <a:pt x="509831" y="88098"/>
                    <a:pt x="509831" y="89428"/>
                  </a:cubicBezTo>
                  <a:lnTo>
                    <a:pt x="509831" y="93484"/>
                  </a:lnTo>
                  <a:lnTo>
                    <a:pt x="514955" y="92735"/>
                  </a:lnTo>
                  <a:cubicBezTo>
                    <a:pt x="514955" y="92735"/>
                    <a:pt x="514955" y="92735"/>
                    <a:pt x="514955" y="94065"/>
                  </a:cubicBezTo>
                  <a:lnTo>
                    <a:pt x="514955" y="98121"/>
                  </a:lnTo>
                  <a:lnTo>
                    <a:pt x="520079" y="97372"/>
                  </a:lnTo>
                  <a:cubicBezTo>
                    <a:pt x="520079" y="97372"/>
                    <a:pt x="520079" y="97372"/>
                    <a:pt x="520079" y="98702"/>
                  </a:cubicBezTo>
                  <a:lnTo>
                    <a:pt x="520079" y="102757"/>
                  </a:lnTo>
                  <a:lnTo>
                    <a:pt x="525203" y="102008"/>
                  </a:lnTo>
                  <a:cubicBezTo>
                    <a:pt x="525203" y="102008"/>
                    <a:pt x="525203" y="102008"/>
                    <a:pt x="525203" y="103338"/>
                  </a:cubicBezTo>
                  <a:lnTo>
                    <a:pt x="525203" y="107394"/>
                  </a:lnTo>
                  <a:lnTo>
                    <a:pt x="530327" y="106645"/>
                  </a:lnTo>
                  <a:cubicBezTo>
                    <a:pt x="530327" y="106645"/>
                    <a:pt x="530327" y="106645"/>
                    <a:pt x="530327" y="107975"/>
                  </a:cubicBezTo>
                  <a:lnTo>
                    <a:pt x="530327" y="112031"/>
                  </a:lnTo>
                  <a:lnTo>
                    <a:pt x="535451" y="111282"/>
                  </a:lnTo>
                  <a:cubicBezTo>
                    <a:pt x="535451" y="111282"/>
                    <a:pt x="535451" y="111282"/>
                    <a:pt x="535451" y="112612"/>
                  </a:cubicBezTo>
                  <a:lnTo>
                    <a:pt x="535451" y="116668"/>
                  </a:lnTo>
                  <a:lnTo>
                    <a:pt x="540575" y="115919"/>
                  </a:lnTo>
                  <a:cubicBezTo>
                    <a:pt x="540575" y="115919"/>
                    <a:pt x="540575" y="115919"/>
                    <a:pt x="540575" y="117249"/>
                  </a:cubicBezTo>
                  <a:lnTo>
                    <a:pt x="540575" y="121304"/>
                  </a:lnTo>
                  <a:lnTo>
                    <a:pt x="542349" y="121045"/>
                  </a:lnTo>
                  <a:lnTo>
                    <a:pt x="542349" y="408841"/>
                  </a:lnTo>
                  <a:cubicBezTo>
                    <a:pt x="542349" y="470945"/>
                    <a:pt x="492003" y="521291"/>
                    <a:pt x="429899" y="521291"/>
                  </a:cubicBezTo>
                  <a:lnTo>
                    <a:pt x="169902" y="521291"/>
                  </a:lnTo>
                  <a:lnTo>
                    <a:pt x="169583" y="520486"/>
                  </a:lnTo>
                  <a:lnTo>
                    <a:pt x="165637" y="518820"/>
                  </a:lnTo>
                  <a:lnTo>
                    <a:pt x="164459" y="515849"/>
                  </a:lnTo>
                  <a:lnTo>
                    <a:pt x="160513" y="514183"/>
                  </a:lnTo>
                  <a:lnTo>
                    <a:pt x="159336" y="511213"/>
                  </a:lnTo>
                  <a:lnTo>
                    <a:pt x="155389" y="509547"/>
                  </a:lnTo>
                  <a:lnTo>
                    <a:pt x="154211" y="506576"/>
                  </a:lnTo>
                  <a:lnTo>
                    <a:pt x="150265" y="504910"/>
                  </a:lnTo>
                  <a:lnTo>
                    <a:pt x="149087" y="501939"/>
                  </a:lnTo>
                  <a:lnTo>
                    <a:pt x="145141" y="500273"/>
                  </a:lnTo>
                  <a:lnTo>
                    <a:pt x="143963" y="497302"/>
                  </a:lnTo>
                  <a:lnTo>
                    <a:pt x="140017" y="495636"/>
                  </a:lnTo>
                  <a:lnTo>
                    <a:pt x="138840" y="492666"/>
                  </a:lnTo>
                  <a:lnTo>
                    <a:pt x="134893" y="491000"/>
                  </a:lnTo>
                  <a:lnTo>
                    <a:pt x="133715" y="488029"/>
                  </a:lnTo>
                  <a:lnTo>
                    <a:pt x="129769" y="486363"/>
                  </a:lnTo>
                  <a:lnTo>
                    <a:pt x="128591" y="483392"/>
                  </a:lnTo>
                  <a:lnTo>
                    <a:pt x="124645" y="481726"/>
                  </a:lnTo>
                  <a:lnTo>
                    <a:pt x="123467" y="478755"/>
                  </a:lnTo>
                  <a:lnTo>
                    <a:pt x="119521" y="477089"/>
                  </a:lnTo>
                  <a:lnTo>
                    <a:pt x="118344" y="474119"/>
                  </a:lnTo>
                  <a:lnTo>
                    <a:pt x="114397" y="472453"/>
                  </a:lnTo>
                  <a:lnTo>
                    <a:pt x="113219" y="469482"/>
                  </a:lnTo>
                  <a:lnTo>
                    <a:pt x="109273" y="467816"/>
                  </a:lnTo>
                  <a:lnTo>
                    <a:pt x="108095" y="464845"/>
                  </a:lnTo>
                  <a:lnTo>
                    <a:pt x="104149" y="463178"/>
                  </a:lnTo>
                  <a:lnTo>
                    <a:pt x="102971" y="460208"/>
                  </a:lnTo>
                  <a:lnTo>
                    <a:pt x="99025" y="458541"/>
                  </a:lnTo>
                  <a:lnTo>
                    <a:pt x="97848" y="455572"/>
                  </a:lnTo>
                  <a:lnTo>
                    <a:pt x="93901" y="453905"/>
                  </a:lnTo>
                  <a:lnTo>
                    <a:pt x="92723" y="450935"/>
                  </a:lnTo>
                  <a:lnTo>
                    <a:pt x="88777" y="449268"/>
                  </a:lnTo>
                  <a:lnTo>
                    <a:pt x="87599" y="446298"/>
                  </a:lnTo>
                  <a:lnTo>
                    <a:pt x="83653" y="444631"/>
                  </a:lnTo>
                  <a:lnTo>
                    <a:pt x="82475" y="441661"/>
                  </a:lnTo>
                  <a:lnTo>
                    <a:pt x="78529" y="439994"/>
                  </a:lnTo>
                  <a:lnTo>
                    <a:pt x="77352" y="437025"/>
                  </a:lnTo>
                  <a:lnTo>
                    <a:pt x="73405" y="435358"/>
                  </a:lnTo>
                  <a:lnTo>
                    <a:pt x="72227" y="432388"/>
                  </a:lnTo>
                  <a:lnTo>
                    <a:pt x="68281" y="430721"/>
                  </a:lnTo>
                  <a:lnTo>
                    <a:pt x="67103" y="427751"/>
                  </a:lnTo>
                  <a:lnTo>
                    <a:pt x="63157" y="426084"/>
                  </a:lnTo>
                  <a:lnTo>
                    <a:pt x="61979" y="423114"/>
                  </a:lnTo>
                  <a:lnTo>
                    <a:pt x="58033" y="421447"/>
                  </a:lnTo>
                  <a:lnTo>
                    <a:pt x="56856" y="418478"/>
                  </a:lnTo>
                  <a:lnTo>
                    <a:pt x="52909" y="416811"/>
                  </a:lnTo>
                  <a:lnTo>
                    <a:pt x="51731" y="413841"/>
                  </a:lnTo>
                  <a:lnTo>
                    <a:pt x="47785" y="412174"/>
                  </a:lnTo>
                  <a:lnTo>
                    <a:pt x="46607" y="409204"/>
                  </a:lnTo>
                  <a:lnTo>
                    <a:pt x="42661" y="407537"/>
                  </a:lnTo>
                  <a:lnTo>
                    <a:pt x="41483" y="404567"/>
                  </a:lnTo>
                  <a:lnTo>
                    <a:pt x="37537" y="402900"/>
                  </a:lnTo>
                  <a:lnTo>
                    <a:pt x="36360" y="399931"/>
                  </a:lnTo>
                  <a:lnTo>
                    <a:pt x="32413" y="398264"/>
                  </a:lnTo>
                  <a:lnTo>
                    <a:pt x="31235" y="395294"/>
                  </a:lnTo>
                  <a:lnTo>
                    <a:pt x="27289" y="393627"/>
                  </a:lnTo>
                  <a:lnTo>
                    <a:pt x="26111" y="390657"/>
                  </a:lnTo>
                  <a:lnTo>
                    <a:pt x="22165" y="388990"/>
                  </a:lnTo>
                  <a:lnTo>
                    <a:pt x="20987" y="386020"/>
                  </a:lnTo>
                  <a:lnTo>
                    <a:pt x="17041" y="384353"/>
                  </a:lnTo>
                  <a:lnTo>
                    <a:pt x="15864" y="381384"/>
                  </a:lnTo>
                  <a:lnTo>
                    <a:pt x="11917" y="379717"/>
                  </a:lnTo>
                  <a:lnTo>
                    <a:pt x="10739" y="376747"/>
                  </a:lnTo>
                  <a:lnTo>
                    <a:pt x="6793" y="375080"/>
                  </a:lnTo>
                  <a:cubicBezTo>
                    <a:pt x="2503" y="370570"/>
                    <a:pt x="0" y="364437"/>
                    <a:pt x="0" y="357942"/>
                  </a:cubicBezTo>
                  <a:cubicBezTo>
                    <a:pt x="0" y="357942"/>
                    <a:pt x="0" y="357942"/>
                    <a:pt x="0" y="216497"/>
                  </a:cubicBezTo>
                  <a:cubicBezTo>
                    <a:pt x="0" y="215054"/>
                    <a:pt x="0" y="213611"/>
                    <a:pt x="0" y="212167"/>
                  </a:cubicBezTo>
                  <a:cubicBezTo>
                    <a:pt x="1431" y="105362"/>
                    <a:pt x="24310" y="8659"/>
                    <a:pt x="16874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0" name="任意多边形: 形状 249">
              <a:extLst>
                <a:ext uri="{FF2B5EF4-FFF2-40B4-BE49-F238E27FC236}">
                  <a16:creationId xmlns:a16="http://schemas.microsoft.com/office/drawing/2014/main" id="{787F6012-A96B-43B6-B175-A632657AE601}"/>
                </a:ext>
              </a:extLst>
            </p:cNvPr>
            <p:cNvSpPr>
              <a:spLocks/>
            </p:cNvSpPr>
            <p:nvPr/>
          </p:nvSpPr>
          <p:spPr bwMode="auto">
            <a:xfrm>
              <a:off x="3140075" y="1716057"/>
              <a:ext cx="412475" cy="382477"/>
            </a:xfrm>
            <a:custGeom>
              <a:avLst/>
              <a:gdLst>
                <a:gd name="connsiteX0" fmla="*/ 174625 w 174625"/>
                <a:gd name="connsiteY0" fmla="*/ 0 h 161925"/>
                <a:gd name="connsiteX1" fmla="*/ 174625 w 174625"/>
                <a:gd name="connsiteY1" fmla="*/ 36051 h 161925"/>
                <a:gd name="connsiteX2" fmla="*/ 145783 w 174625"/>
                <a:gd name="connsiteY2" fmla="*/ 81268 h 161925"/>
                <a:gd name="connsiteX3" fmla="*/ 147548 w 174625"/>
                <a:gd name="connsiteY3" fmla="*/ 81268 h 161925"/>
                <a:gd name="connsiteX4" fmla="*/ 164193 w 174625"/>
                <a:gd name="connsiteY4" fmla="*/ 81268 h 161925"/>
                <a:gd name="connsiteX5" fmla="*/ 174625 w 174625"/>
                <a:gd name="connsiteY5" fmla="*/ 91656 h 161925"/>
                <a:gd name="connsiteX6" fmla="*/ 174625 w 174625"/>
                <a:gd name="connsiteY6" fmla="*/ 151538 h 161925"/>
                <a:gd name="connsiteX7" fmla="*/ 164193 w 174625"/>
                <a:gd name="connsiteY7" fmla="*/ 161925 h 161925"/>
                <a:gd name="connsiteX8" fmla="*/ 112032 w 174625"/>
                <a:gd name="connsiteY8" fmla="*/ 161925 h 161925"/>
                <a:gd name="connsiteX9" fmla="*/ 101600 w 174625"/>
                <a:gd name="connsiteY9" fmla="*/ 151538 h 161925"/>
                <a:gd name="connsiteX10" fmla="*/ 101600 w 174625"/>
                <a:gd name="connsiteY10" fmla="*/ 91656 h 161925"/>
                <a:gd name="connsiteX11" fmla="*/ 102214 w 174625"/>
                <a:gd name="connsiteY11" fmla="*/ 89823 h 161925"/>
                <a:gd name="connsiteX12" fmla="*/ 174625 w 174625"/>
                <a:gd name="connsiteY12" fmla="*/ 0 h 161925"/>
                <a:gd name="connsiteX13" fmla="*/ 71438 w 174625"/>
                <a:gd name="connsiteY13" fmla="*/ 0 h 161925"/>
                <a:gd name="connsiteX14" fmla="*/ 71438 w 174625"/>
                <a:gd name="connsiteY14" fmla="*/ 36051 h 161925"/>
                <a:gd name="connsiteX15" fmla="*/ 42984 w 174625"/>
                <a:gd name="connsiteY15" fmla="*/ 81268 h 161925"/>
                <a:gd name="connsiteX16" fmla="*/ 44725 w 174625"/>
                <a:gd name="connsiteY16" fmla="*/ 81268 h 161925"/>
                <a:gd name="connsiteX17" fmla="*/ 61146 w 174625"/>
                <a:gd name="connsiteY17" fmla="*/ 81268 h 161925"/>
                <a:gd name="connsiteX18" fmla="*/ 71438 w 174625"/>
                <a:gd name="connsiteY18" fmla="*/ 91656 h 161925"/>
                <a:gd name="connsiteX19" fmla="*/ 71438 w 174625"/>
                <a:gd name="connsiteY19" fmla="*/ 151538 h 161925"/>
                <a:gd name="connsiteX20" fmla="*/ 61146 w 174625"/>
                <a:gd name="connsiteY20" fmla="*/ 161925 h 161925"/>
                <a:gd name="connsiteX21" fmla="*/ 10292 w 174625"/>
                <a:gd name="connsiteY21" fmla="*/ 161925 h 161925"/>
                <a:gd name="connsiteX22" fmla="*/ 0 w 174625"/>
                <a:gd name="connsiteY22" fmla="*/ 151538 h 161925"/>
                <a:gd name="connsiteX23" fmla="*/ 0 w 174625"/>
                <a:gd name="connsiteY23" fmla="*/ 91656 h 161925"/>
                <a:gd name="connsiteX24" fmla="*/ 0 w 174625"/>
                <a:gd name="connsiteY24" fmla="*/ 89823 h 161925"/>
                <a:gd name="connsiteX25" fmla="*/ 71438 w 174625"/>
                <a:gd name="connsiteY2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625" h="161925">
                  <a:moveTo>
                    <a:pt x="174625" y="0"/>
                  </a:moveTo>
                  <a:cubicBezTo>
                    <a:pt x="174625" y="0"/>
                    <a:pt x="174625" y="0"/>
                    <a:pt x="174625" y="36051"/>
                  </a:cubicBezTo>
                  <a:cubicBezTo>
                    <a:pt x="153761" y="36051"/>
                    <a:pt x="145783" y="50716"/>
                    <a:pt x="145783" y="81268"/>
                  </a:cubicBezTo>
                  <a:lnTo>
                    <a:pt x="147548" y="81268"/>
                  </a:lnTo>
                  <a:cubicBezTo>
                    <a:pt x="149926" y="81268"/>
                    <a:pt x="154682" y="81268"/>
                    <a:pt x="164193" y="81268"/>
                  </a:cubicBezTo>
                  <a:cubicBezTo>
                    <a:pt x="169716" y="81268"/>
                    <a:pt x="174625" y="86157"/>
                    <a:pt x="174625" y="91656"/>
                  </a:cubicBezTo>
                  <a:cubicBezTo>
                    <a:pt x="174625" y="91656"/>
                    <a:pt x="174625" y="91656"/>
                    <a:pt x="174625" y="151538"/>
                  </a:cubicBezTo>
                  <a:cubicBezTo>
                    <a:pt x="174625" y="157037"/>
                    <a:pt x="169716" y="161925"/>
                    <a:pt x="164193" y="161925"/>
                  </a:cubicBezTo>
                  <a:cubicBezTo>
                    <a:pt x="164193" y="161925"/>
                    <a:pt x="164193" y="161925"/>
                    <a:pt x="112032" y="161925"/>
                  </a:cubicBezTo>
                  <a:cubicBezTo>
                    <a:pt x="106509" y="161925"/>
                    <a:pt x="101600" y="157037"/>
                    <a:pt x="101600" y="151538"/>
                  </a:cubicBezTo>
                  <a:cubicBezTo>
                    <a:pt x="101600" y="151538"/>
                    <a:pt x="101600" y="151538"/>
                    <a:pt x="101600" y="91656"/>
                  </a:cubicBezTo>
                  <a:cubicBezTo>
                    <a:pt x="101600" y="91045"/>
                    <a:pt x="102214" y="90434"/>
                    <a:pt x="102214" y="89823"/>
                  </a:cubicBezTo>
                  <a:cubicBezTo>
                    <a:pt x="102214" y="44606"/>
                    <a:pt x="112646" y="3666"/>
                    <a:pt x="174625" y="0"/>
                  </a:cubicBezTo>
                  <a:close/>
                  <a:moveTo>
                    <a:pt x="71438" y="0"/>
                  </a:moveTo>
                  <a:cubicBezTo>
                    <a:pt x="71438" y="0"/>
                    <a:pt x="71438" y="0"/>
                    <a:pt x="71438" y="36051"/>
                  </a:cubicBezTo>
                  <a:cubicBezTo>
                    <a:pt x="50854" y="36051"/>
                    <a:pt x="42984" y="50716"/>
                    <a:pt x="42984" y="81268"/>
                  </a:cubicBezTo>
                  <a:lnTo>
                    <a:pt x="44725" y="81268"/>
                  </a:lnTo>
                  <a:cubicBezTo>
                    <a:pt x="47071" y="81268"/>
                    <a:pt x="51762" y="81268"/>
                    <a:pt x="61146" y="81268"/>
                  </a:cubicBezTo>
                  <a:cubicBezTo>
                    <a:pt x="67200" y="81268"/>
                    <a:pt x="71438" y="86157"/>
                    <a:pt x="71438" y="91656"/>
                  </a:cubicBezTo>
                  <a:cubicBezTo>
                    <a:pt x="71438" y="91656"/>
                    <a:pt x="71438" y="91656"/>
                    <a:pt x="71438" y="151538"/>
                  </a:cubicBezTo>
                  <a:cubicBezTo>
                    <a:pt x="71438" y="157037"/>
                    <a:pt x="67200" y="161925"/>
                    <a:pt x="61146" y="161925"/>
                  </a:cubicBezTo>
                  <a:cubicBezTo>
                    <a:pt x="61146" y="161925"/>
                    <a:pt x="61146" y="161925"/>
                    <a:pt x="10292" y="161925"/>
                  </a:cubicBezTo>
                  <a:cubicBezTo>
                    <a:pt x="4238" y="161925"/>
                    <a:pt x="0" y="157037"/>
                    <a:pt x="0" y="151538"/>
                  </a:cubicBezTo>
                  <a:cubicBezTo>
                    <a:pt x="0" y="151538"/>
                    <a:pt x="0" y="151538"/>
                    <a:pt x="0" y="91656"/>
                  </a:cubicBezTo>
                  <a:cubicBezTo>
                    <a:pt x="0" y="91045"/>
                    <a:pt x="0" y="90434"/>
                    <a:pt x="0" y="89823"/>
                  </a:cubicBezTo>
                  <a:cubicBezTo>
                    <a:pt x="606" y="44606"/>
                    <a:pt x="10292" y="3666"/>
                    <a:pt x="7143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dirty="0">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5" name="文本框 4">
            <a:extLst>
              <a:ext uri="{FF2B5EF4-FFF2-40B4-BE49-F238E27FC236}">
                <a16:creationId xmlns:a16="http://schemas.microsoft.com/office/drawing/2014/main" id="{832694C1-1152-4761-A597-DC21D5F84DE3}"/>
              </a:ext>
            </a:extLst>
          </p:cNvPr>
          <p:cNvSpPr txBox="1"/>
          <p:nvPr/>
        </p:nvSpPr>
        <p:spPr>
          <a:xfrm>
            <a:off x="964206" y="3203110"/>
            <a:ext cx="10263588" cy="2256515"/>
          </a:xfrm>
          <a:prstGeom prst="rect">
            <a:avLst/>
          </a:prstGeom>
          <a:noFill/>
        </p:spPr>
        <p:txBody>
          <a:bodyPr wrap="square" rtlCol="0">
            <a:noAutofit/>
          </a:bodyPr>
          <a:lstStyle/>
          <a:p>
            <a:pPr indent="625475">
              <a:lnSpc>
                <a:spcPct val="150000"/>
              </a:lnSpc>
            </a:pP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a:t>
            </a:r>
            <a:r>
              <a:rPr lang="zh-CN" altLang="en-US" sz="2400" b="1" dirty="0">
                <a:solidFill>
                  <a:schemeClr val="accent2"/>
                </a:solidFill>
                <a:latin typeface="Arial" panose="020B0604020202020204" pitchFamily="34" charset="0"/>
                <a:ea typeface="微软雅黑" panose="020B0503020204020204" pitchFamily="34" charset="-122"/>
                <a:cs typeface="+mn-ea"/>
                <a:sym typeface="Arial" panose="020B0604020202020204" pitchFamily="34" charset="0"/>
              </a:rPr>
              <a:t>“明德厚学，求是创新”</a:t>
            </a: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的校训，</a:t>
            </a:r>
            <a:r>
              <a:rPr lang="zh-CN" altLang="en-US" sz="2400" b="1" dirty="0">
                <a:solidFill>
                  <a:schemeClr val="accent2"/>
                </a:solidFill>
                <a:latin typeface="Arial" panose="020B0604020202020204" pitchFamily="34" charset="0"/>
                <a:ea typeface="微软雅黑" panose="020B0503020204020204" pitchFamily="34" charset="-122"/>
                <a:cs typeface="+mn-ea"/>
                <a:sym typeface="Arial" panose="020B0604020202020204" pitchFamily="34" charset="0"/>
              </a:rPr>
              <a:t>敢于竞争，善于转化</a:t>
            </a: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，聚精会神，科学发展，全面提升办学水平，努力开创更加辉煌灿烂的明天。</a:t>
            </a:r>
            <a:endParaRPr lang="en-US" altLang="zh-CN" sz="2400" b="1" dirty="0">
              <a:latin typeface="Arial" panose="020B0604020202020204" pitchFamily="34" charset="0"/>
              <a:ea typeface="微软雅黑" panose="020B0503020204020204" pitchFamily="34" charset="-122"/>
              <a:cs typeface="+mn-ea"/>
              <a:sym typeface="Arial" panose="020B0604020202020204" pitchFamily="34" charset="0"/>
            </a:endParaRPr>
          </a:p>
          <a:p>
            <a:pPr indent="625475" algn="r">
              <a:lnSpc>
                <a:spcPct val="150000"/>
              </a:lnSpc>
            </a:pPr>
            <a:r>
              <a:rPr lang="en-US" altLang="zh-CN" sz="2400" b="1" dirty="0">
                <a:latin typeface="Arial" panose="020B0604020202020204" pitchFamily="34" charset="0"/>
                <a:ea typeface="微软雅黑" panose="020B0503020204020204" pitchFamily="34" charset="-122"/>
                <a:cs typeface="+mn-ea"/>
                <a:sym typeface="Arial" panose="020B0604020202020204" pitchFamily="34" charset="0"/>
              </a:rPr>
              <a:t>——</a:t>
            </a:r>
            <a:r>
              <a:rPr lang="zh-CN" altLang="en-US" sz="2400" b="1" dirty="0">
                <a:latin typeface="Arial" panose="020B0604020202020204" pitchFamily="34" charset="0"/>
                <a:ea typeface="微软雅黑" panose="020B0503020204020204" pitchFamily="34" charset="-122"/>
                <a:cs typeface="+mn-ea"/>
                <a:sym typeface="Arial" panose="020B0604020202020204" pitchFamily="34" charset="0"/>
              </a:rPr>
              <a:t>华中科技大学官网</a:t>
            </a:r>
          </a:p>
        </p:txBody>
      </p:sp>
    </p:spTree>
    <p:extLst>
      <p:ext uri="{BB962C8B-B14F-4D97-AF65-F5344CB8AC3E}">
        <p14:creationId xmlns:p14="http://schemas.microsoft.com/office/powerpoint/2010/main" val="24271189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2B946C4C-BE68-423E-B250-D2462EF47A6B}"/>
              </a:ext>
            </a:extLst>
          </p:cNvPr>
          <p:cNvSpPr>
            <a:spLocks noGrp="1"/>
          </p:cNvSpPr>
          <p:nvPr>
            <p:ph type="body" sz="quarter" idx="10"/>
          </p:nvPr>
        </p:nvSpPr>
        <p:spPr/>
        <p:txBody>
          <a:bodyPr>
            <a:noAutofit/>
          </a:bodyPr>
          <a:lstStyle/>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毕业论文答辩</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pPr lvl="0">
              <a:defRPr/>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学术汇报模板</a:t>
            </a:r>
          </a:p>
        </p:txBody>
      </p:sp>
      <p:sp>
        <p:nvSpPr>
          <p:cNvPr id="5" name="文本占位符 4">
            <a:extLst>
              <a:ext uri="{FF2B5EF4-FFF2-40B4-BE49-F238E27FC236}">
                <a16:creationId xmlns:a16="http://schemas.microsoft.com/office/drawing/2014/main" id="{F1B72520-51DF-45A5-B103-34D98A9B6336}"/>
              </a:ext>
            </a:extLst>
          </p:cNvPr>
          <p:cNvSpPr>
            <a:spLocks noGrp="1"/>
          </p:cNvSpPr>
          <p:nvPr>
            <p:ph type="body" sz="quarter" idx="11"/>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Please enter </a:t>
            </a:r>
            <a:r>
              <a:rPr lang="en-US" altLang="zh-CN"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your</a:t>
            </a: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 English title here</a:t>
            </a:r>
          </a:p>
        </p:txBody>
      </p:sp>
      <p:sp>
        <p:nvSpPr>
          <p:cNvPr id="33" name="文本占位符 32">
            <a:extLst>
              <a:ext uri="{FF2B5EF4-FFF2-40B4-BE49-F238E27FC236}">
                <a16:creationId xmlns:a16="http://schemas.microsoft.com/office/drawing/2014/main" id="{64191EEA-9778-42DC-BA57-FA3239615717}"/>
              </a:ext>
            </a:extLst>
          </p:cNvPr>
          <p:cNvSpPr>
            <a:spLocks noGrp="1"/>
          </p:cNvSpPr>
          <p:nvPr>
            <p:ph type="body" sz="quarter" idx="12"/>
          </p:nvPr>
        </p:nvSpPr>
        <p:spPr>
          <a:xfrm>
            <a:off x="4800209" y="5041463"/>
            <a:ext cx="1650210"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文本占位符 33">
            <a:extLst>
              <a:ext uri="{FF2B5EF4-FFF2-40B4-BE49-F238E27FC236}">
                <a16:creationId xmlns:a16="http://schemas.microsoft.com/office/drawing/2014/main" id="{B5D7E1E2-59D7-4963-B60D-95E6AFAE4782}"/>
              </a:ext>
            </a:extLst>
          </p:cNvPr>
          <p:cNvSpPr>
            <a:spLocks noGrp="1"/>
          </p:cNvSpPr>
          <p:nvPr>
            <p:ph type="body" sz="quarter" idx="13"/>
          </p:nvPr>
        </p:nvSpPr>
        <p:spPr>
          <a:xfrm>
            <a:off x="7572709" y="5041463"/>
            <a:ext cx="2244686" cy="646331"/>
          </a:xfrm>
        </p:spPr>
        <p:txBody>
          <a:bodyPr>
            <a:noAutofit/>
          </a:bodyPr>
          <a:lstStyle/>
          <a:p>
            <a:pPr marL="0" indent="0">
              <a:buNone/>
            </a:pPr>
            <a:r>
              <a:rPr kumimoji="1" lang="en" altLang="zh-CN" b="1" dirty="0">
                <a:latin typeface="Arial" panose="020B0604020202020204" pitchFamily="34" charset="0"/>
                <a:ea typeface="微软雅黑" panose="020B0503020204020204" pitchFamily="34" charset="-122"/>
                <a:cs typeface="+mn-ea"/>
                <a:sym typeface="Arial" panose="020B0604020202020204" pitchFamily="34" charset="0"/>
              </a:rPr>
              <a:t>OfficePLUS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1636375589"/>
      </p:ext>
    </p:extLst>
  </p:cSld>
  <p:clrMapOvr>
    <a:overrideClrMapping bg1="lt1" tx1="dk1" bg2="lt2" tx2="dk2" accent1="accent1" accent2="accent2" accent3="accent3" accent4="accent4" accent5="accent5" accent6="accent6" hlink="hlink" folHlink="folHlink"/>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38" name="文本占位符 937">
            <a:extLst>
              <a:ext uri="{FF2B5EF4-FFF2-40B4-BE49-F238E27FC236}">
                <a16:creationId xmlns:a16="http://schemas.microsoft.com/office/drawing/2014/main" id="{42ECF7D6-ABE3-4120-A7FA-30D9D4092B65}"/>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研究目标</a:t>
            </a:r>
          </a:p>
        </p:txBody>
      </p:sp>
      <p:sp>
        <p:nvSpPr>
          <p:cNvPr id="939" name="文本占位符 938">
            <a:extLst>
              <a:ext uri="{FF2B5EF4-FFF2-40B4-BE49-F238E27FC236}">
                <a16:creationId xmlns:a16="http://schemas.microsoft.com/office/drawing/2014/main" id="{DD1A66E9-EF89-4CA4-91CA-9DCCED89AB72}"/>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总结展望</a:t>
            </a:r>
          </a:p>
        </p:txBody>
      </p:sp>
      <p:sp>
        <p:nvSpPr>
          <p:cNvPr id="940" name="文本占位符 939">
            <a:extLst>
              <a:ext uri="{FF2B5EF4-FFF2-40B4-BE49-F238E27FC236}">
                <a16:creationId xmlns:a16="http://schemas.microsoft.com/office/drawing/2014/main" id="{8359EB14-01F7-4A5B-AD3C-58F8A427D87D}"/>
              </a:ext>
            </a:extLst>
          </p:cNvPr>
          <p:cNvSpPr>
            <a:spLocks noGrp="1"/>
          </p:cNvSpPr>
          <p:nvPr>
            <p:ph type="body" sz="quarter" idx="12"/>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研究结论</a:t>
            </a:r>
          </a:p>
        </p:txBody>
      </p:sp>
      <p:sp>
        <p:nvSpPr>
          <p:cNvPr id="941" name="文本占位符 940">
            <a:extLst>
              <a:ext uri="{FF2B5EF4-FFF2-40B4-BE49-F238E27FC236}">
                <a16:creationId xmlns:a16="http://schemas.microsoft.com/office/drawing/2014/main" id="{B38EAC5B-8826-4072-ADE3-17560F9EFB0C}"/>
              </a:ext>
            </a:extLst>
          </p:cNvPr>
          <p:cNvSpPr>
            <a:spLocks noGrp="1"/>
          </p:cNvSpPr>
          <p:nvPr>
            <p:ph type="body" sz="quarter" idx="13"/>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研究现状</a:t>
            </a:r>
          </a:p>
        </p:txBody>
      </p:sp>
      <p:sp>
        <p:nvSpPr>
          <p:cNvPr id="942" name="文本占位符 941">
            <a:extLst>
              <a:ext uri="{FF2B5EF4-FFF2-40B4-BE49-F238E27FC236}">
                <a16:creationId xmlns:a16="http://schemas.microsoft.com/office/drawing/2014/main" id="{1503FC22-AD14-42C9-A977-D8F51630FDDF}"/>
              </a:ext>
            </a:extLst>
          </p:cNvPr>
          <p:cNvSpPr>
            <a:spLocks noGrp="1"/>
          </p:cNvSpPr>
          <p:nvPr>
            <p:ph type="body" sz="quarter" idx="14"/>
          </p:nvPr>
        </p:nvSpPr>
        <p:spPr/>
        <p:txBody>
          <a:bodyPr>
            <a:noAutofit/>
          </a:bodyPr>
          <a:lstStyle/>
          <a:p>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选题背景</a:t>
            </a:r>
          </a:p>
        </p:txBody>
      </p:sp>
      <p:sp>
        <p:nvSpPr>
          <p:cNvPr id="943" name="文本占位符 942">
            <a:extLst>
              <a:ext uri="{FF2B5EF4-FFF2-40B4-BE49-F238E27FC236}">
                <a16:creationId xmlns:a16="http://schemas.microsoft.com/office/drawing/2014/main" id="{AC266EB8-B1EA-46F1-B943-0FA30AD159C0}"/>
              </a:ext>
            </a:extLst>
          </p:cNvPr>
          <p:cNvSpPr>
            <a:spLocks noGrp="1"/>
          </p:cNvSpPr>
          <p:nvPr>
            <p:ph type="body" sz="quarter" idx="15"/>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研究内容</a:t>
            </a:r>
          </a:p>
        </p:txBody>
      </p:sp>
      <p:sp>
        <p:nvSpPr>
          <p:cNvPr id="944" name="文本占位符 943">
            <a:extLst>
              <a:ext uri="{FF2B5EF4-FFF2-40B4-BE49-F238E27FC236}">
                <a16:creationId xmlns:a16="http://schemas.microsoft.com/office/drawing/2014/main" id="{AA91885C-D0F3-4ACD-A7C4-2C7AA758E85F}"/>
              </a:ext>
            </a:extLst>
          </p:cNvPr>
          <p:cNvSpPr>
            <a:spLocks noGrp="1"/>
          </p:cNvSpPr>
          <p:nvPr>
            <p:ph type="body" sz="quarter" idx="16"/>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a:t>
            </a:r>
            <a:r>
              <a:rPr lang="en-US" altLang="zh-CN" dirty="0" err="1">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Backgroud</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5" name="文本占位符 944">
            <a:extLst>
              <a:ext uri="{FF2B5EF4-FFF2-40B4-BE49-F238E27FC236}">
                <a16:creationId xmlns:a16="http://schemas.microsoft.com/office/drawing/2014/main" id="{695FCA84-15E3-4085-9833-54C97F91B615}"/>
              </a:ext>
            </a:extLst>
          </p:cNvPr>
          <p:cNvSpPr>
            <a:spLocks noGrp="1"/>
          </p:cNvSpPr>
          <p:nvPr>
            <p:ph type="body" sz="quarter" idx="17"/>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Status</a:t>
            </a:r>
          </a:p>
        </p:txBody>
      </p:sp>
      <p:sp>
        <p:nvSpPr>
          <p:cNvPr id="946" name="文本占位符 945">
            <a:extLst>
              <a:ext uri="{FF2B5EF4-FFF2-40B4-BE49-F238E27FC236}">
                <a16:creationId xmlns:a16="http://schemas.microsoft.com/office/drawing/2014/main" id="{782F9B43-B42C-45B1-B2D8-6431BA374EA7}"/>
              </a:ext>
            </a:extLst>
          </p:cNvPr>
          <p:cNvSpPr>
            <a:spLocks noGrp="1"/>
          </p:cNvSpPr>
          <p:nvPr>
            <p:ph type="body" sz="quarter" idx="18"/>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Goals</a:t>
            </a:r>
          </a:p>
        </p:txBody>
      </p:sp>
      <p:sp>
        <p:nvSpPr>
          <p:cNvPr id="947" name="文本占位符 946">
            <a:extLst>
              <a:ext uri="{FF2B5EF4-FFF2-40B4-BE49-F238E27FC236}">
                <a16:creationId xmlns:a16="http://schemas.microsoft.com/office/drawing/2014/main" id="{078AFCEA-B800-4D29-9A64-F9C3A1E9ED1D}"/>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Content</a:t>
            </a:r>
          </a:p>
        </p:txBody>
      </p:sp>
      <p:sp>
        <p:nvSpPr>
          <p:cNvPr id="951" name="文本占位符 950">
            <a:extLst>
              <a:ext uri="{FF2B5EF4-FFF2-40B4-BE49-F238E27FC236}">
                <a16:creationId xmlns:a16="http://schemas.microsoft.com/office/drawing/2014/main" id="{4A80454F-037D-4299-93BD-D7F125E8A091}"/>
              </a:ext>
            </a:extLst>
          </p:cNvPr>
          <p:cNvSpPr>
            <a:spLocks noGrp="1"/>
          </p:cNvSpPr>
          <p:nvPr>
            <p:ph type="body" sz="quarter" idx="20"/>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Conclusions</a:t>
            </a:r>
          </a:p>
        </p:txBody>
      </p:sp>
      <p:sp>
        <p:nvSpPr>
          <p:cNvPr id="952" name="文本占位符 951">
            <a:extLst>
              <a:ext uri="{FF2B5EF4-FFF2-40B4-BE49-F238E27FC236}">
                <a16:creationId xmlns:a16="http://schemas.microsoft.com/office/drawing/2014/main" id="{ECD8B6DB-EFAA-476E-BF2F-C621EBB5EC83}"/>
              </a:ext>
            </a:extLst>
          </p:cNvPr>
          <p:cNvSpPr>
            <a:spLocks noGrp="1"/>
          </p:cNvSpPr>
          <p:nvPr>
            <p:ph type="body" sz="quarter" idx="21"/>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Summary</a:t>
            </a:r>
          </a:p>
        </p:txBody>
      </p:sp>
    </p:spTree>
    <p:extLst>
      <p:ext uri="{BB962C8B-B14F-4D97-AF65-F5344CB8AC3E}">
        <p14:creationId xmlns:p14="http://schemas.microsoft.com/office/powerpoint/2010/main" val="1721600616"/>
      </p:ext>
    </p:extLst>
  </p:cSld>
  <p:clrMapOvr>
    <a:overrideClrMapping bg1="lt1" tx1="dk1" bg2="lt2" tx2="dk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接连接符 13">
            <a:extLst>
              <a:ext uri="{FF2B5EF4-FFF2-40B4-BE49-F238E27FC236}">
                <a16:creationId xmlns:a16="http://schemas.microsoft.com/office/drawing/2014/main" id="{081D7BF7-9695-424D-8CE1-76B6E2249B2B}"/>
              </a:ext>
            </a:extLst>
          </p:cNvPr>
          <p:cNvCxnSpPr>
            <a:cxnSpLocks/>
          </p:cNvCxnSpPr>
          <p:nvPr/>
        </p:nvCxnSpPr>
        <p:spPr>
          <a:xfrm>
            <a:off x="4253849" y="373644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474445F3-13E9-4AFD-8B5D-D91647A55EE4}"/>
              </a:ext>
            </a:extLst>
          </p:cNvPr>
          <p:cNvCxnSpPr>
            <a:cxnSpLocks/>
          </p:cNvCxnSpPr>
          <p:nvPr/>
        </p:nvCxnSpPr>
        <p:spPr>
          <a:xfrm>
            <a:off x="7789840" y="373644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87477CDD-D8D1-4A48-AAE6-7D7162BB5303}"/>
              </a:ext>
            </a:extLst>
          </p:cNvPr>
          <p:cNvCxnSpPr>
            <a:cxnSpLocks/>
          </p:cNvCxnSpPr>
          <p:nvPr/>
        </p:nvCxnSpPr>
        <p:spPr>
          <a:xfrm>
            <a:off x="2209827" y="5429566"/>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69A5C0EB-6384-403C-84CB-1D5FBC20329D}"/>
              </a:ext>
            </a:extLst>
          </p:cNvPr>
          <p:cNvCxnSpPr>
            <a:cxnSpLocks/>
          </p:cNvCxnSpPr>
          <p:nvPr/>
        </p:nvCxnSpPr>
        <p:spPr>
          <a:xfrm>
            <a:off x="5745819" y="540417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522A4A5F-DCF1-457D-B0A9-1BB7A15A19A9}"/>
              </a:ext>
            </a:extLst>
          </p:cNvPr>
          <p:cNvCxnSpPr>
            <a:cxnSpLocks/>
          </p:cNvCxnSpPr>
          <p:nvPr/>
        </p:nvCxnSpPr>
        <p:spPr>
          <a:xfrm>
            <a:off x="9281810" y="5404179"/>
            <a:ext cx="1988493" cy="0"/>
          </a:xfrm>
          <a:prstGeom prst="line">
            <a:avLst/>
          </a:prstGeom>
          <a:ln w="12700" cap="rnd">
            <a:gradFill>
              <a:gsLst>
                <a:gs pos="0">
                  <a:schemeClr val="accent2"/>
                </a:gs>
                <a:gs pos="100000">
                  <a:schemeClr val="accent2">
                    <a:alpha val="0"/>
                  </a:schemeClr>
                </a:gs>
              </a:gsLst>
              <a:lin ang="0" scaled="0"/>
            </a:gradFill>
            <a:headEnd type="none"/>
          </a:ln>
        </p:spPr>
        <p:style>
          <a:lnRef idx="1">
            <a:schemeClr val="accent1"/>
          </a:lnRef>
          <a:fillRef idx="0">
            <a:schemeClr val="accent1"/>
          </a:fillRef>
          <a:effectRef idx="0">
            <a:schemeClr val="accent1"/>
          </a:effectRef>
          <a:fontRef idx="minor">
            <a:schemeClr val="tx1"/>
          </a:fontRef>
        </p:style>
      </p:cxnSp>
      <p:sp>
        <p:nvSpPr>
          <p:cNvPr id="20" name="文本占位符 48">
            <a:extLst>
              <a:ext uri="{FF2B5EF4-FFF2-40B4-BE49-F238E27FC236}">
                <a16:creationId xmlns:a16="http://schemas.microsoft.com/office/drawing/2014/main" id="{6F24D4CE-953F-46C0-96D2-497F0FB9930C}"/>
              </a:ext>
            </a:extLst>
          </p:cNvPr>
          <p:cNvSpPr txBox="1">
            <a:spLocks/>
          </p:cNvSpPr>
          <p:nvPr/>
        </p:nvSpPr>
        <p:spPr>
          <a:xfrm>
            <a:off x="2102184" y="4917441"/>
            <a:ext cx="2096137" cy="523220"/>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kern="1200" spc="0">
                <a:solidFill>
                  <a:srgbClr val="000000"/>
                </a:solidFill>
                <a:latin typeface="+mn-ea"/>
                <a:ea typeface="+mn-ea"/>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latin typeface="Arial" panose="020B0604020202020204" pitchFamily="34" charset="0"/>
                <a:ea typeface="微软雅黑" panose="020B0503020204020204" pitchFamily="34" charset="-122"/>
                <a:cs typeface="+mn-ea"/>
                <a:sym typeface="Arial" panose="020B0604020202020204" pitchFamily="34" charset="0"/>
              </a:rPr>
              <a:t>研究目标</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文本占位符 50">
            <a:extLst>
              <a:ext uri="{FF2B5EF4-FFF2-40B4-BE49-F238E27FC236}">
                <a16:creationId xmlns:a16="http://schemas.microsoft.com/office/drawing/2014/main" id="{185FBE35-7042-46D8-9B23-098B0B273758}"/>
              </a:ext>
            </a:extLst>
          </p:cNvPr>
          <p:cNvSpPr txBox="1">
            <a:spLocks/>
          </p:cNvSpPr>
          <p:nvPr/>
        </p:nvSpPr>
        <p:spPr>
          <a:xfrm>
            <a:off x="9174167" y="4906346"/>
            <a:ext cx="2096137" cy="523220"/>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kern="1200" spc="0">
                <a:solidFill>
                  <a:srgbClr val="000000"/>
                </a:solidFill>
                <a:latin typeface="+mn-ea"/>
                <a:ea typeface="+mn-ea"/>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latin typeface="Arial" panose="020B0604020202020204" pitchFamily="34" charset="0"/>
                <a:ea typeface="微软雅黑" panose="020B0503020204020204" pitchFamily="34" charset="-122"/>
                <a:cs typeface="+mn-ea"/>
                <a:sym typeface="Arial" panose="020B0604020202020204" pitchFamily="34" charset="0"/>
              </a:rPr>
              <a:t>研究结论</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文本占位符 51">
            <a:extLst>
              <a:ext uri="{FF2B5EF4-FFF2-40B4-BE49-F238E27FC236}">
                <a16:creationId xmlns:a16="http://schemas.microsoft.com/office/drawing/2014/main" id="{12BECD75-6CA4-4504-A253-B41D9AF3258F}"/>
              </a:ext>
            </a:extLst>
          </p:cNvPr>
          <p:cNvSpPr txBox="1">
            <a:spLocks/>
          </p:cNvSpPr>
          <p:nvPr/>
        </p:nvSpPr>
        <p:spPr>
          <a:xfrm>
            <a:off x="7682197" y="3224321"/>
            <a:ext cx="2096137" cy="523220"/>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kern="1200" spc="0">
                <a:solidFill>
                  <a:srgbClr val="000000"/>
                </a:solidFill>
                <a:latin typeface="+mn-ea"/>
                <a:ea typeface="+mn-ea"/>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latin typeface="Arial" panose="020B0604020202020204" pitchFamily="34" charset="0"/>
                <a:ea typeface="微软雅黑" panose="020B0503020204020204" pitchFamily="34" charset="-122"/>
                <a:cs typeface="+mn-ea"/>
                <a:sym typeface="Arial" panose="020B0604020202020204" pitchFamily="34" charset="0"/>
              </a:rPr>
              <a:t>研究现状</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文本占位符 52">
            <a:extLst>
              <a:ext uri="{FF2B5EF4-FFF2-40B4-BE49-F238E27FC236}">
                <a16:creationId xmlns:a16="http://schemas.microsoft.com/office/drawing/2014/main" id="{7FB2590E-6AE4-47E8-A5D1-0FA39F90E7BE}"/>
              </a:ext>
            </a:extLst>
          </p:cNvPr>
          <p:cNvSpPr txBox="1">
            <a:spLocks/>
          </p:cNvSpPr>
          <p:nvPr/>
        </p:nvSpPr>
        <p:spPr>
          <a:xfrm>
            <a:off x="4146206" y="3224321"/>
            <a:ext cx="2096137" cy="523220"/>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kern="1200" spc="0">
                <a:solidFill>
                  <a:srgbClr val="000000"/>
                </a:solidFill>
                <a:latin typeface="+mn-ea"/>
                <a:ea typeface="+mn-ea"/>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latin typeface="Arial" panose="020B0604020202020204" pitchFamily="34" charset="0"/>
                <a:ea typeface="微软雅黑" panose="020B0503020204020204" pitchFamily="34" charset="-122"/>
                <a:cs typeface="+mn-ea"/>
                <a:sym typeface="Arial" panose="020B0604020202020204" pitchFamily="34" charset="0"/>
              </a:rPr>
              <a:t>选题背景</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文本占位符 53">
            <a:extLst>
              <a:ext uri="{FF2B5EF4-FFF2-40B4-BE49-F238E27FC236}">
                <a16:creationId xmlns:a16="http://schemas.microsoft.com/office/drawing/2014/main" id="{9DFADE1B-F899-4292-AB67-D56A05B7A74E}"/>
              </a:ext>
            </a:extLst>
          </p:cNvPr>
          <p:cNvSpPr txBox="1">
            <a:spLocks/>
          </p:cNvSpPr>
          <p:nvPr/>
        </p:nvSpPr>
        <p:spPr>
          <a:xfrm>
            <a:off x="5638176" y="4906346"/>
            <a:ext cx="2096137" cy="523220"/>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kern="1200" spc="0">
                <a:solidFill>
                  <a:srgbClr val="000000"/>
                </a:solidFill>
                <a:latin typeface="+mn-ea"/>
                <a:ea typeface="+mn-ea"/>
                <a:cs typeface="+mn-cs"/>
                <a:sym typeface="阿里巴巴普惠体 B"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a:latin typeface="Arial" panose="020B0604020202020204" pitchFamily="34" charset="0"/>
                <a:ea typeface="微软雅黑" panose="020B0503020204020204" pitchFamily="34" charset="-122"/>
                <a:cs typeface="+mn-ea"/>
                <a:sym typeface="Arial" panose="020B0604020202020204" pitchFamily="34" charset="0"/>
              </a:rPr>
              <a:t>研究内容</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文本占位符 54">
            <a:extLst>
              <a:ext uri="{FF2B5EF4-FFF2-40B4-BE49-F238E27FC236}">
                <a16:creationId xmlns:a16="http://schemas.microsoft.com/office/drawing/2014/main" id="{85580262-7321-4E3E-BE36-7C9A30A94A85}"/>
              </a:ext>
            </a:extLst>
          </p:cNvPr>
          <p:cNvSpPr txBox="1">
            <a:spLocks/>
          </p:cNvSpPr>
          <p:nvPr/>
        </p:nvSpPr>
        <p:spPr>
          <a:xfrm>
            <a:off x="4146205" y="3722155"/>
            <a:ext cx="2480466" cy="307777"/>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kern="1200" spc="0">
                <a:solidFill>
                  <a:srgbClr val="595959"/>
                </a:solidFill>
                <a:latin typeface="+mn-ea"/>
                <a:ea typeface="+mn-ea"/>
                <a:cs typeface="+mn-cs"/>
                <a:sym typeface="阿里巴巴普惠体"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latin typeface="Arial" panose="020B0604020202020204" pitchFamily="34" charset="0"/>
                <a:ea typeface="微软雅黑" panose="020B0503020204020204" pitchFamily="34" charset="-122"/>
                <a:cs typeface="+mn-ea"/>
                <a:sym typeface="Arial" panose="020B0604020202020204" pitchFamily="34" charset="0"/>
              </a:rPr>
              <a:t>Research Backgroud</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文本占位符 55">
            <a:extLst>
              <a:ext uri="{FF2B5EF4-FFF2-40B4-BE49-F238E27FC236}">
                <a16:creationId xmlns:a16="http://schemas.microsoft.com/office/drawing/2014/main" id="{4EEAC1EF-8112-40C8-8D1D-CB95395AFB19}"/>
              </a:ext>
            </a:extLst>
          </p:cNvPr>
          <p:cNvSpPr txBox="1">
            <a:spLocks/>
          </p:cNvSpPr>
          <p:nvPr/>
        </p:nvSpPr>
        <p:spPr>
          <a:xfrm>
            <a:off x="7682196" y="3722155"/>
            <a:ext cx="2480466" cy="307777"/>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kern="1200" spc="0">
                <a:solidFill>
                  <a:srgbClr val="595959"/>
                </a:solidFill>
                <a:latin typeface="+mn-ea"/>
                <a:ea typeface="+mn-ea"/>
                <a:cs typeface="+mn-cs"/>
                <a:sym typeface="阿里巴巴普惠体"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latin typeface="Arial" panose="020B0604020202020204" pitchFamily="34" charset="0"/>
                <a:ea typeface="微软雅黑" panose="020B0503020204020204" pitchFamily="34" charset="-122"/>
                <a:cs typeface="+mn-ea"/>
                <a:sym typeface="Arial" panose="020B0604020202020204" pitchFamily="34" charset="0"/>
              </a:rPr>
              <a:t>Research Status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文本占位符 56">
            <a:extLst>
              <a:ext uri="{FF2B5EF4-FFF2-40B4-BE49-F238E27FC236}">
                <a16:creationId xmlns:a16="http://schemas.microsoft.com/office/drawing/2014/main" id="{8EF6E318-D907-4A97-AADC-E98C44E600D3}"/>
              </a:ext>
            </a:extLst>
          </p:cNvPr>
          <p:cNvSpPr txBox="1">
            <a:spLocks/>
          </p:cNvSpPr>
          <p:nvPr/>
        </p:nvSpPr>
        <p:spPr>
          <a:xfrm>
            <a:off x="2102186" y="5415275"/>
            <a:ext cx="2122829" cy="307777"/>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kern="1200" spc="0">
                <a:solidFill>
                  <a:srgbClr val="595959"/>
                </a:solidFill>
                <a:latin typeface="+mn-ea"/>
                <a:ea typeface="+mn-ea"/>
                <a:cs typeface="+mn-cs"/>
                <a:sym typeface="阿里巴巴普惠体"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latin typeface="Arial" panose="020B0604020202020204" pitchFamily="34" charset="0"/>
                <a:ea typeface="微软雅黑" panose="020B0503020204020204" pitchFamily="34" charset="-122"/>
                <a:cs typeface="+mn-ea"/>
                <a:sym typeface="Arial" panose="020B0604020202020204" pitchFamily="34" charset="0"/>
              </a:rPr>
              <a:t>Research Goals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文本占位符 57">
            <a:extLst>
              <a:ext uri="{FF2B5EF4-FFF2-40B4-BE49-F238E27FC236}">
                <a16:creationId xmlns:a16="http://schemas.microsoft.com/office/drawing/2014/main" id="{E99227BD-A437-406F-8C0E-98AFB79362C4}"/>
              </a:ext>
            </a:extLst>
          </p:cNvPr>
          <p:cNvSpPr txBox="1">
            <a:spLocks/>
          </p:cNvSpPr>
          <p:nvPr/>
        </p:nvSpPr>
        <p:spPr>
          <a:xfrm>
            <a:off x="5638174" y="5404180"/>
            <a:ext cx="2480466" cy="307777"/>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kern="1200" spc="0">
                <a:solidFill>
                  <a:srgbClr val="595959"/>
                </a:solidFill>
                <a:latin typeface="+mn-ea"/>
                <a:ea typeface="+mn-ea"/>
                <a:cs typeface="+mn-cs"/>
                <a:sym typeface="阿里巴巴普惠体"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latin typeface="Arial" panose="020B0604020202020204" pitchFamily="34" charset="0"/>
                <a:ea typeface="微软雅黑" panose="020B0503020204020204" pitchFamily="34" charset="-122"/>
                <a:cs typeface="+mn-ea"/>
                <a:sym typeface="Arial" panose="020B0604020202020204" pitchFamily="34" charset="0"/>
              </a:rPr>
              <a:t>Research Content</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文本占位符 58">
            <a:extLst>
              <a:ext uri="{FF2B5EF4-FFF2-40B4-BE49-F238E27FC236}">
                <a16:creationId xmlns:a16="http://schemas.microsoft.com/office/drawing/2014/main" id="{14DBBD1A-BBD2-4545-955F-D8ADB031676D}"/>
              </a:ext>
            </a:extLst>
          </p:cNvPr>
          <p:cNvSpPr txBox="1">
            <a:spLocks/>
          </p:cNvSpPr>
          <p:nvPr/>
        </p:nvSpPr>
        <p:spPr>
          <a:xfrm>
            <a:off x="9174166" y="5404180"/>
            <a:ext cx="2551520" cy="307777"/>
          </a:xfrm>
          <a:prstGeom prst="rect">
            <a:avLst/>
          </a:prstGeom>
        </p:spPr>
        <p:txBody>
          <a:bodyPr vert="horz" wrap="square" lIns="91440" tIns="45720" rIns="91440" bIns="4572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kern="1200" spc="0">
                <a:solidFill>
                  <a:srgbClr val="595959"/>
                </a:solidFill>
                <a:latin typeface="+mn-ea"/>
                <a:ea typeface="+mn-ea"/>
                <a:cs typeface="+mn-cs"/>
                <a:sym typeface="阿里巴巴普惠体" panose="00020600040101010101" pitchFamily="18" charset="-122"/>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CN">
                <a:latin typeface="Arial" panose="020B0604020202020204" pitchFamily="34" charset="0"/>
                <a:ea typeface="微软雅黑" panose="020B0503020204020204" pitchFamily="34" charset="-122"/>
                <a:cs typeface="+mn-ea"/>
                <a:sym typeface="Arial" panose="020B0604020202020204" pitchFamily="34" charset="0"/>
              </a:rPr>
              <a:t>Research Conclusions</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2" name="组合 31">
            <a:extLst>
              <a:ext uri="{FF2B5EF4-FFF2-40B4-BE49-F238E27FC236}">
                <a16:creationId xmlns:a16="http://schemas.microsoft.com/office/drawing/2014/main" id="{0D85FF14-5C92-44CE-B4B5-522D443CF6FD}"/>
              </a:ext>
            </a:extLst>
          </p:cNvPr>
          <p:cNvGrpSpPr>
            <a:grpSpLocks/>
          </p:cNvGrpSpPr>
          <p:nvPr/>
        </p:nvGrpSpPr>
        <p:grpSpPr>
          <a:xfrm>
            <a:off x="4855767" y="4914226"/>
            <a:ext cx="797729" cy="797729"/>
            <a:chOff x="1324816" y="-941590"/>
            <a:chExt cx="797730" cy="797729"/>
          </a:xfrm>
        </p:grpSpPr>
        <p:sp>
          <p:nvSpPr>
            <p:cNvPr id="33" name="矩形: 圆角 32">
              <a:extLst>
                <a:ext uri="{FF2B5EF4-FFF2-40B4-BE49-F238E27FC236}">
                  <a16:creationId xmlns:a16="http://schemas.microsoft.com/office/drawing/2014/main" id="{32695E63-6282-4730-BC83-A32E6DD453AE}"/>
                </a:ext>
              </a:extLst>
            </p:cNvPr>
            <p:cNvSpPr/>
            <p:nvPr userDrawn="1"/>
          </p:nvSpPr>
          <p:spPr>
            <a:xfrm>
              <a:off x="1324816" y="-941590"/>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文本框 33">
              <a:extLst>
                <a:ext uri="{FF2B5EF4-FFF2-40B4-BE49-F238E27FC236}">
                  <a16:creationId xmlns:a16="http://schemas.microsoft.com/office/drawing/2014/main" id="{83504086-894D-4859-AD93-F69E3855F69A}"/>
                </a:ext>
              </a:extLst>
            </p:cNvPr>
            <p:cNvSpPr txBox="1"/>
            <p:nvPr userDrawn="1"/>
          </p:nvSpPr>
          <p:spPr>
            <a:xfrm>
              <a:off x="1528943" y="-767569"/>
              <a:ext cx="593603" cy="623708"/>
            </a:xfrm>
            <a:custGeom>
              <a:avLst/>
              <a:gdLst>
                <a:gd name="connsiteX0" fmla="*/ 159742 w 593603"/>
                <a:gd name="connsiteY0" fmla="*/ 0 h 623708"/>
                <a:gd name="connsiteX1" fmla="*/ 291331 w 593603"/>
                <a:gd name="connsiteY1" fmla="*/ 0 h 623708"/>
                <a:gd name="connsiteX2" fmla="*/ 291331 w 593603"/>
                <a:gd name="connsiteY2" fmla="*/ 6606 h 623708"/>
                <a:gd name="connsiteX3" fmla="*/ 298961 w 593603"/>
                <a:gd name="connsiteY3" fmla="*/ 6606 h 623708"/>
                <a:gd name="connsiteX4" fmla="*/ 298961 w 593603"/>
                <a:gd name="connsiteY4" fmla="*/ 13213 h 623708"/>
                <a:gd name="connsiteX5" fmla="*/ 306590 w 593603"/>
                <a:gd name="connsiteY5" fmla="*/ 13213 h 623708"/>
                <a:gd name="connsiteX6" fmla="*/ 306590 w 593603"/>
                <a:gd name="connsiteY6" fmla="*/ 19819 h 623708"/>
                <a:gd name="connsiteX7" fmla="*/ 314219 w 593603"/>
                <a:gd name="connsiteY7" fmla="*/ 19819 h 623708"/>
                <a:gd name="connsiteX8" fmla="*/ 314219 w 593603"/>
                <a:gd name="connsiteY8" fmla="*/ 26426 h 623708"/>
                <a:gd name="connsiteX9" fmla="*/ 321849 w 593603"/>
                <a:gd name="connsiteY9" fmla="*/ 26426 h 623708"/>
                <a:gd name="connsiteX10" fmla="*/ 321849 w 593603"/>
                <a:gd name="connsiteY10" fmla="*/ 33032 h 623708"/>
                <a:gd name="connsiteX11" fmla="*/ 329478 w 593603"/>
                <a:gd name="connsiteY11" fmla="*/ 33032 h 623708"/>
                <a:gd name="connsiteX12" fmla="*/ 329478 w 593603"/>
                <a:gd name="connsiteY12" fmla="*/ 39639 h 623708"/>
                <a:gd name="connsiteX13" fmla="*/ 337107 w 593603"/>
                <a:gd name="connsiteY13" fmla="*/ 39639 h 623708"/>
                <a:gd name="connsiteX14" fmla="*/ 337107 w 593603"/>
                <a:gd name="connsiteY14" fmla="*/ 46246 h 623708"/>
                <a:gd name="connsiteX15" fmla="*/ 344737 w 593603"/>
                <a:gd name="connsiteY15" fmla="*/ 46246 h 623708"/>
                <a:gd name="connsiteX16" fmla="*/ 344737 w 593603"/>
                <a:gd name="connsiteY16" fmla="*/ 52852 h 623708"/>
                <a:gd name="connsiteX17" fmla="*/ 352366 w 593603"/>
                <a:gd name="connsiteY17" fmla="*/ 52852 h 623708"/>
                <a:gd name="connsiteX18" fmla="*/ 352366 w 593603"/>
                <a:gd name="connsiteY18" fmla="*/ 59459 h 623708"/>
                <a:gd name="connsiteX19" fmla="*/ 359995 w 593603"/>
                <a:gd name="connsiteY19" fmla="*/ 59459 h 623708"/>
                <a:gd name="connsiteX20" fmla="*/ 359995 w 593603"/>
                <a:gd name="connsiteY20" fmla="*/ 66065 h 623708"/>
                <a:gd name="connsiteX21" fmla="*/ 367625 w 593603"/>
                <a:gd name="connsiteY21" fmla="*/ 66065 h 623708"/>
                <a:gd name="connsiteX22" fmla="*/ 367625 w 593603"/>
                <a:gd name="connsiteY22" fmla="*/ 72672 h 623708"/>
                <a:gd name="connsiteX23" fmla="*/ 375254 w 593603"/>
                <a:gd name="connsiteY23" fmla="*/ 72672 h 623708"/>
                <a:gd name="connsiteX24" fmla="*/ 375254 w 593603"/>
                <a:gd name="connsiteY24" fmla="*/ 79279 h 623708"/>
                <a:gd name="connsiteX25" fmla="*/ 382883 w 593603"/>
                <a:gd name="connsiteY25" fmla="*/ 79279 h 623708"/>
                <a:gd name="connsiteX26" fmla="*/ 382883 w 593603"/>
                <a:gd name="connsiteY26" fmla="*/ 85885 h 623708"/>
                <a:gd name="connsiteX27" fmla="*/ 390513 w 593603"/>
                <a:gd name="connsiteY27" fmla="*/ 85885 h 623708"/>
                <a:gd name="connsiteX28" fmla="*/ 390513 w 593603"/>
                <a:gd name="connsiteY28" fmla="*/ 92492 h 623708"/>
                <a:gd name="connsiteX29" fmla="*/ 398142 w 593603"/>
                <a:gd name="connsiteY29" fmla="*/ 92492 h 623708"/>
                <a:gd name="connsiteX30" fmla="*/ 398142 w 593603"/>
                <a:gd name="connsiteY30" fmla="*/ 99098 h 623708"/>
                <a:gd name="connsiteX31" fmla="*/ 405771 w 593603"/>
                <a:gd name="connsiteY31" fmla="*/ 99098 h 623708"/>
                <a:gd name="connsiteX32" fmla="*/ 405771 w 593603"/>
                <a:gd name="connsiteY32" fmla="*/ 105705 h 623708"/>
                <a:gd name="connsiteX33" fmla="*/ 413401 w 593603"/>
                <a:gd name="connsiteY33" fmla="*/ 105705 h 623708"/>
                <a:gd name="connsiteX34" fmla="*/ 413401 w 593603"/>
                <a:gd name="connsiteY34" fmla="*/ 112312 h 623708"/>
                <a:gd name="connsiteX35" fmla="*/ 421030 w 593603"/>
                <a:gd name="connsiteY35" fmla="*/ 112312 h 623708"/>
                <a:gd name="connsiteX36" fmla="*/ 421030 w 593603"/>
                <a:gd name="connsiteY36" fmla="*/ 118918 h 623708"/>
                <a:gd name="connsiteX37" fmla="*/ 428659 w 593603"/>
                <a:gd name="connsiteY37" fmla="*/ 118918 h 623708"/>
                <a:gd name="connsiteX38" fmla="*/ 428659 w 593603"/>
                <a:gd name="connsiteY38" fmla="*/ 125525 h 623708"/>
                <a:gd name="connsiteX39" fmla="*/ 436289 w 593603"/>
                <a:gd name="connsiteY39" fmla="*/ 125525 h 623708"/>
                <a:gd name="connsiteX40" fmla="*/ 436289 w 593603"/>
                <a:gd name="connsiteY40" fmla="*/ 132131 h 623708"/>
                <a:gd name="connsiteX41" fmla="*/ 443918 w 593603"/>
                <a:gd name="connsiteY41" fmla="*/ 132131 h 623708"/>
                <a:gd name="connsiteX42" fmla="*/ 443918 w 593603"/>
                <a:gd name="connsiteY42" fmla="*/ 138738 h 623708"/>
                <a:gd name="connsiteX43" fmla="*/ 451547 w 593603"/>
                <a:gd name="connsiteY43" fmla="*/ 138738 h 623708"/>
                <a:gd name="connsiteX44" fmla="*/ 451547 w 593603"/>
                <a:gd name="connsiteY44" fmla="*/ 145344 h 623708"/>
                <a:gd name="connsiteX45" fmla="*/ 459176 w 593603"/>
                <a:gd name="connsiteY45" fmla="*/ 145344 h 623708"/>
                <a:gd name="connsiteX46" fmla="*/ 459176 w 593603"/>
                <a:gd name="connsiteY46" fmla="*/ 151951 h 623708"/>
                <a:gd name="connsiteX47" fmla="*/ 466806 w 593603"/>
                <a:gd name="connsiteY47" fmla="*/ 151951 h 623708"/>
                <a:gd name="connsiteX48" fmla="*/ 466806 w 593603"/>
                <a:gd name="connsiteY48" fmla="*/ 158558 h 623708"/>
                <a:gd name="connsiteX49" fmla="*/ 474435 w 593603"/>
                <a:gd name="connsiteY49" fmla="*/ 158558 h 623708"/>
                <a:gd name="connsiteX50" fmla="*/ 474435 w 593603"/>
                <a:gd name="connsiteY50" fmla="*/ 165164 h 623708"/>
                <a:gd name="connsiteX51" fmla="*/ 482064 w 593603"/>
                <a:gd name="connsiteY51" fmla="*/ 165164 h 623708"/>
                <a:gd name="connsiteX52" fmla="*/ 482064 w 593603"/>
                <a:gd name="connsiteY52" fmla="*/ 171771 h 623708"/>
                <a:gd name="connsiteX53" fmla="*/ 489694 w 593603"/>
                <a:gd name="connsiteY53" fmla="*/ 171771 h 623708"/>
                <a:gd name="connsiteX54" fmla="*/ 489694 w 593603"/>
                <a:gd name="connsiteY54" fmla="*/ 178377 h 623708"/>
                <a:gd name="connsiteX55" fmla="*/ 497323 w 593603"/>
                <a:gd name="connsiteY55" fmla="*/ 178377 h 623708"/>
                <a:gd name="connsiteX56" fmla="*/ 497323 w 593603"/>
                <a:gd name="connsiteY56" fmla="*/ 184984 h 623708"/>
                <a:gd name="connsiteX57" fmla="*/ 504953 w 593603"/>
                <a:gd name="connsiteY57" fmla="*/ 184984 h 623708"/>
                <a:gd name="connsiteX58" fmla="*/ 504953 w 593603"/>
                <a:gd name="connsiteY58" fmla="*/ 191591 h 623708"/>
                <a:gd name="connsiteX59" fmla="*/ 512582 w 593603"/>
                <a:gd name="connsiteY59" fmla="*/ 191591 h 623708"/>
                <a:gd name="connsiteX60" fmla="*/ 512582 w 593603"/>
                <a:gd name="connsiteY60" fmla="*/ 198197 h 623708"/>
                <a:gd name="connsiteX61" fmla="*/ 520211 w 593603"/>
                <a:gd name="connsiteY61" fmla="*/ 198197 h 623708"/>
                <a:gd name="connsiteX62" fmla="*/ 520211 w 593603"/>
                <a:gd name="connsiteY62" fmla="*/ 204804 h 623708"/>
                <a:gd name="connsiteX63" fmla="*/ 527841 w 593603"/>
                <a:gd name="connsiteY63" fmla="*/ 204804 h 623708"/>
                <a:gd name="connsiteX64" fmla="*/ 527841 w 593603"/>
                <a:gd name="connsiteY64" fmla="*/ 211410 h 623708"/>
                <a:gd name="connsiteX65" fmla="*/ 535470 w 593603"/>
                <a:gd name="connsiteY65" fmla="*/ 211410 h 623708"/>
                <a:gd name="connsiteX66" fmla="*/ 535470 w 593603"/>
                <a:gd name="connsiteY66" fmla="*/ 218017 h 623708"/>
                <a:gd name="connsiteX67" fmla="*/ 543099 w 593603"/>
                <a:gd name="connsiteY67" fmla="*/ 218017 h 623708"/>
                <a:gd name="connsiteX68" fmla="*/ 543099 w 593603"/>
                <a:gd name="connsiteY68" fmla="*/ 224623 h 623708"/>
                <a:gd name="connsiteX69" fmla="*/ 550728 w 593603"/>
                <a:gd name="connsiteY69" fmla="*/ 224623 h 623708"/>
                <a:gd name="connsiteX70" fmla="*/ 550728 w 593603"/>
                <a:gd name="connsiteY70" fmla="*/ 231230 h 623708"/>
                <a:gd name="connsiteX71" fmla="*/ 558358 w 593603"/>
                <a:gd name="connsiteY71" fmla="*/ 231230 h 623708"/>
                <a:gd name="connsiteX72" fmla="*/ 558358 w 593603"/>
                <a:gd name="connsiteY72" fmla="*/ 237837 h 623708"/>
                <a:gd name="connsiteX73" fmla="*/ 565987 w 593603"/>
                <a:gd name="connsiteY73" fmla="*/ 237837 h 623708"/>
                <a:gd name="connsiteX74" fmla="*/ 565987 w 593603"/>
                <a:gd name="connsiteY74" fmla="*/ 244443 h 623708"/>
                <a:gd name="connsiteX75" fmla="*/ 573616 w 593603"/>
                <a:gd name="connsiteY75" fmla="*/ 244443 h 623708"/>
                <a:gd name="connsiteX76" fmla="*/ 573616 w 593603"/>
                <a:gd name="connsiteY76" fmla="*/ 251050 h 623708"/>
                <a:gd name="connsiteX77" fmla="*/ 581246 w 593603"/>
                <a:gd name="connsiteY77" fmla="*/ 251050 h 623708"/>
                <a:gd name="connsiteX78" fmla="*/ 581246 w 593603"/>
                <a:gd name="connsiteY78" fmla="*/ 257656 h 623708"/>
                <a:gd name="connsiteX79" fmla="*/ 588875 w 593603"/>
                <a:gd name="connsiteY79" fmla="*/ 257656 h 623708"/>
                <a:gd name="connsiteX80" fmla="*/ 588875 w 593603"/>
                <a:gd name="connsiteY80" fmla="*/ 264263 h 623708"/>
                <a:gd name="connsiteX81" fmla="*/ 593603 w 593603"/>
                <a:gd name="connsiteY81" fmla="*/ 264263 h 623708"/>
                <a:gd name="connsiteX82" fmla="*/ 593603 w 593603"/>
                <a:gd name="connsiteY82" fmla="*/ 514459 h 623708"/>
                <a:gd name="connsiteX83" fmla="*/ 484354 w 593603"/>
                <a:gd name="connsiteY83" fmla="*/ 623708 h 623708"/>
                <a:gd name="connsiteX84" fmla="*/ 328061 w 593603"/>
                <a:gd name="connsiteY84" fmla="*/ 623708 h 623708"/>
                <a:gd name="connsiteX85" fmla="*/ 328061 w 593603"/>
                <a:gd name="connsiteY85" fmla="*/ 622663 h 623708"/>
                <a:gd name="connsiteX86" fmla="*/ 320432 w 593603"/>
                <a:gd name="connsiteY86" fmla="*/ 622663 h 623708"/>
                <a:gd name="connsiteX87" fmla="*/ 320432 w 593603"/>
                <a:gd name="connsiteY87" fmla="*/ 616057 h 623708"/>
                <a:gd name="connsiteX88" fmla="*/ 312803 w 593603"/>
                <a:gd name="connsiteY88" fmla="*/ 616057 h 623708"/>
                <a:gd name="connsiteX89" fmla="*/ 312803 w 593603"/>
                <a:gd name="connsiteY89" fmla="*/ 609450 h 623708"/>
                <a:gd name="connsiteX90" fmla="*/ 305173 w 593603"/>
                <a:gd name="connsiteY90" fmla="*/ 609450 h 623708"/>
                <a:gd name="connsiteX91" fmla="*/ 305173 w 593603"/>
                <a:gd name="connsiteY91" fmla="*/ 602843 h 623708"/>
                <a:gd name="connsiteX92" fmla="*/ 297544 w 593603"/>
                <a:gd name="connsiteY92" fmla="*/ 602843 h 623708"/>
                <a:gd name="connsiteX93" fmla="*/ 297544 w 593603"/>
                <a:gd name="connsiteY93" fmla="*/ 596237 h 623708"/>
                <a:gd name="connsiteX94" fmla="*/ 289915 w 593603"/>
                <a:gd name="connsiteY94" fmla="*/ 596237 h 623708"/>
                <a:gd name="connsiteX95" fmla="*/ 289915 w 593603"/>
                <a:gd name="connsiteY95" fmla="*/ 589630 h 623708"/>
                <a:gd name="connsiteX96" fmla="*/ 282285 w 593603"/>
                <a:gd name="connsiteY96" fmla="*/ 589630 h 623708"/>
                <a:gd name="connsiteX97" fmla="*/ 282285 w 593603"/>
                <a:gd name="connsiteY97" fmla="*/ 583024 h 623708"/>
                <a:gd name="connsiteX98" fmla="*/ 274656 w 593603"/>
                <a:gd name="connsiteY98" fmla="*/ 583024 h 623708"/>
                <a:gd name="connsiteX99" fmla="*/ 274656 w 593603"/>
                <a:gd name="connsiteY99" fmla="*/ 576417 h 623708"/>
                <a:gd name="connsiteX100" fmla="*/ 267027 w 593603"/>
                <a:gd name="connsiteY100" fmla="*/ 576417 h 623708"/>
                <a:gd name="connsiteX101" fmla="*/ 267027 w 593603"/>
                <a:gd name="connsiteY101" fmla="*/ 569810 h 623708"/>
                <a:gd name="connsiteX102" fmla="*/ 259397 w 593603"/>
                <a:gd name="connsiteY102" fmla="*/ 569810 h 623708"/>
                <a:gd name="connsiteX103" fmla="*/ 259397 w 593603"/>
                <a:gd name="connsiteY103" fmla="*/ 563204 h 623708"/>
                <a:gd name="connsiteX104" fmla="*/ 251768 w 593603"/>
                <a:gd name="connsiteY104" fmla="*/ 563204 h 623708"/>
                <a:gd name="connsiteX105" fmla="*/ 251768 w 593603"/>
                <a:gd name="connsiteY105" fmla="*/ 556597 h 623708"/>
                <a:gd name="connsiteX106" fmla="*/ 244139 w 593603"/>
                <a:gd name="connsiteY106" fmla="*/ 556597 h 623708"/>
                <a:gd name="connsiteX107" fmla="*/ 244139 w 593603"/>
                <a:gd name="connsiteY107" fmla="*/ 549991 h 623708"/>
                <a:gd name="connsiteX108" fmla="*/ 236510 w 593603"/>
                <a:gd name="connsiteY108" fmla="*/ 549991 h 623708"/>
                <a:gd name="connsiteX109" fmla="*/ 236510 w 593603"/>
                <a:gd name="connsiteY109" fmla="*/ 543384 h 623708"/>
                <a:gd name="connsiteX110" fmla="*/ 228880 w 593603"/>
                <a:gd name="connsiteY110" fmla="*/ 543384 h 623708"/>
                <a:gd name="connsiteX111" fmla="*/ 228880 w 593603"/>
                <a:gd name="connsiteY111" fmla="*/ 536778 h 623708"/>
                <a:gd name="connsiteX112" fmla="*/ 221251 w 593603"/>
                <a:gd name="connsiteY112" fmla="*/ 536778 h 623708"/>
                <a:gd name="connsiteX113" fmla="*/ 221251 w 593603"/>
                <a:gd name="connsiteY113" fmla="*/ 530171 h 623708"/>
                <a:gd name="connsiteX114" fmla="*/ 213622 w 593603"/>
                <a:gd name="connsiteY114" fmla="*/ 530171 h 623708"/>
                <a:gd name="connsiteX115" fmla="*/ 213622 w 593603"/>
                <a:gd name="connsiteY115" fmla="*/ 523564 h 623708"/>
                <a:gd name="connsiteX116" fmla="*/ 205992 w 593603"/>
                <a:gd name="connsiteY116" fmla="*/ 523564 h 623708"/>
                <a:gd name="connsiteX117" fmla="*/ 205992 w 593603"/>
                <a:gd name="connsiteY117" fmla="*/ 516958 h 623708"/>
                <a:gd name="connsiteX118" fmla="*/ 198363 w 593603"/>
                <a:gd name="connsiteY118" fmla="*/ 516958 h 623708"/>
                <a:gd name="connsiteX119" fmla="*/ 198363 w 593603"/>
                <a:gd name="connsiteY119" fmla="*/ 510351 h 623708"/>
                <a:gd name="connsiteX120" fmla="*/ 190733 w 593603"/>
                <a:gd name="connsiteY120" fmla="*/ 510351 h 623708"/>
                <a:gd name="connsiteX121" fmla="*/ 190733 w 593603"/>
                <a:gd name="connsiteY121" fmla="*/ 503745 h 623708"/>
                <a:gd name="connsiteX122" fmla="*/ 183104 w 593603"/>
                <a:gd name="connsiteY122" fmla="*/ 503745 h 623708"/>
                <a:gd name="connsiteX123" fmla="*/ 183104 w 593603"/>
                <a:gd name="connsiteY123" fmla="*/ 497138 h 623708"/>
                <a:gd name="connsiteX124" fmla="*/ 175475 w 593603"/>
                <a:gd name="connsiteY124" fmla="*/ 497138 h 623708"/>
                <a:gd name="connsiteX125" fmla="*/ 175475 w 593603"/>
                <a:gd name="connsiteY125" fmla="*/ 490531 h 623708"/>
                <a:gd name="connsiteX126" fmla="*/ 167845 w 593603"/>
                <a:gd name="connsiteY126" fmla="*/ 490531 h 623708"/>
                <a:gd name="connsiteX127" fmla="*/ 167845 w 593603"/>
                <a:gd name="connsiteY127" fmla="*/ 483925 h 623708"/>
                <a:gd name="connsiteX128" fmla="*/ 160216 w 593603"/>
                <a:gd name="connsiteY128" fmla="*/ 483925 h 623708"/>
                <a:gd name="connsiteX129" fmla="*/ 160216 w 593603"/>
                <a:gd name="connsiteY129" fmla="*/ 477318 h 623708"/>
                <a:gd name="connsiteX130" fmla="*/ 152587 w 593603"/>
                <a:gd name="connsiteY130" fmla="*/ 477318 h 623708"/>
                <a:gd name="connsiteX131" fmla="*/ 152587 w 593603"/>
                <a:gd name="connsiteY131" fmla="*/ 470712 h 623708"/>
                <a:gd name="connsiteX132" fmla="*/ 144958 w 593603"/>
                <a:gd name="connsiteY132" fmla="*/ 470712 h 623708"/>
                <a:gd name="connsiteX133" fmla="*/ 144958 w 593603"/>
                <a:gd name="connsiteY133" fmla="*/ 464105 h 623708"/>
                <a:gd name="connsiteX134" fmla="*/ 137328 w 593603"/>
                <a:gd name="connsiteY134" fmla="*/ 464105 h 623708"/>
                <a:gd name="connsiteX135" fmla="*/ 137328 w 593603"/>
                <a:gd name="connsiteY135" fmla="*/ 457499 h 623708"/>
                <a:gd name="connsiteX136" fmla="*/ 129699 w 593603"/>
                <a:gd name="connsiteY136" fmla="*/ 457499 h 623708"/>
                <a:gd name="connsiteX137" fmla="*/ 129699 w 593603"/>
                <a:gd name="connsiteY137" fmla="*/ 450892 h 623708"/>
                <a:gd name="connsiteX138" fmla="*/ 122070 w 593603"/>
                <a:gd name="connsiteY138" fmla="*/ 450892 h 623708"/>
                <a:gd name="connsiteX139" fmla="*/ 122070 w 593603"/>
                <a:gd name="connsiteY139" fmla="*/ 444285 h 623708"/>
                <a:gd name="connsiteX140" fmla="*/ 114440 w 593603"/>
                <a:gd name="connsiteY140" fmla="*/ 444285 h 623708"/>
                <a:gd name="connsiteX141" fmla="*/ 114440 w 593603"/>
                <a:gd name="connsiteY141" fmla="*/ 437679 h 623708"/>
                <a:gd name="connsiteX142" fmla="*/ 106811 w 593603"/>
                <a:gd name="connsiteY142" fmla="*/ 437679 h 623708"/>
                <a:gd name="connsiteX143" fmla="*/ 106811 w 593603"/>
                <a:gd name="connsiteY143" fmla="*/ 431072 h 623708"/>
                <a:gd name="connsiteX144" fmla="*/ 99182 w 593603"/>
                <a:gd name="connsiteY144" fmla="*/ 431072 h 623708"/>
                <a:gd name="connsiteX145" fmla="*/ 99182 w 593603"/>
                <a:gd name="connsiteY145" fmla="*/ 424466 h 623708"/>
                <a:gd name="connsiteX146" fmla="*/ 91552 w 593603"/>
                <a:gd name="connsiteY146" fmla="*/ 424466 h 623708"/>
                <a:gd name="connsiteX147" fmla="*/ 91552 w 593603"/>
                <a:gd name="connsiteY147" fmla="*/ 417859 h 623708"/>
                <a:gd name="connsiteX148" fmla="*/ 83923 w 593603"/>
                <a:gd name="connsiteY148" fmla="*/ 417859 h 623708"/>
                <a:gd name="connsiteX149" fmla="*/ 83923 w 593603"/>
                <a:gd name="connsiteY149" fmla="*/ 411252 h 623708"/>
                <a:gd name="connsiteX150" fmla="*/ 76294 w 593603"/>
                <a:gd name="connsiteY150" fmla="*/ 411252 h 623708"/>
                <a:gd name="connsiteX151" fmla="*/ 76294 w 593603"/>
                <a:gd name="connsiteY151" fmla="*/ 404646 h 623708"/>
                <a:gd name="connsiteX152" fmla="*/ 68664 w 593603"/>
                <a:gd name="connsiteY152" fmla="*/ 404646 h 623708"/>
                <a:gd name="connsiteX153" fmla="*/ 68664 w 593603"/>
                <a:gd name="connsiteY153" fmla="*/ 398039 h 623708"/>
                <a:gd name="connsiteX154" fmla="*/ 61035 w 593603"/>
                <a:gd name="connsiteY154" fmla="*/ 398039 h 623708"/>
                <a:gd name="connsiteX155" fmla="*/ 61035 w 593603"/>
                <a:gd name="connsiteY155" fmla="*/ 391433 h 623708"/>
                <a:gd name="connsiteX156" fmla="*/ 53406 w 593603"/>
                <a:gd name="connsiteY156" fmla="*/ 391433 h 623708"/>
                <a:gd name="connsiteX157" fmla="*/ 53406 w 593603"/>
                <a:gd name="connsiteY157" fmla="*/ 384826 h 623708"/>
                <a:gd name="connsiteX158" fmla="*/ 45776 w 593603"/>
                <a:gd name="connsiteY158" fmla="*/ 384826 h 623708"/>
                <a:gd name="connsiteX159" fmla="*/ 45776 w 593603"/>
                <a:gd name="connsiteY159" fmla="*/ 378219 h 623708"/>
                <a:gd name="connsiteX160" fmla="*/ 38147 w 593603"/>
                <a:gd name="connsiteY160" fmla="*/ 378219 h 623708"/>
                <a:gd name="connsiteX161" fmla="*/ 38147 w 593603"/>
                <a:gd name="connsiteY161" fmla="*/ 371613 h 623708"/>
                <a:gd name="connsiteX162" fmla="*/ 30518 w 593603"/>
                <a:gd name="connsiteY162" fmla="*/ 371613 h 623708"/>
                <a:gd name="connsiteX163" fmla="*/ 30518 w 593603"/>
                <a:gd name="connsiteY163" fmla="*/ 365006 h 623708"/>
                <a:gd name="connsiteX164" fmla="*/ 22888 w 593603"/>
                <a:gd name="connsiteY164" fmla="*/ 365006 h 623708"/>
                <a:gd name="connsiteX165" fmla="*/ 22888 w 593603"/>
                <a:gd name="connsiteY165" fmla="*/ 358400 h 623708"/>
                <a:gd name="connsiteX166" fmla="*/ 15259 w 593603"/>
                <a:gd name="connsiteY166" fmla="*/ 358400 h 623708"/>
                <a:gd name="connsiteX167" fmla="*/ 15259 w 593603"/>
                <a:gd name="connsiteY167" fmla="*/ 351793 h 623708"/>
                <a:gd name="connsiteX168" fmla="*/ 7630 w 593603"/>
                <a:gd name="connsiteY168" fmla="*/ 351793 h 623708"/>
                <a:gd name="connsiteX169" fmla="*/ 7630 w 593603"/>
                <a:gd name="connsiteY169" fmla="*/ 345187 h 623708"/>
                <a:gd name="connsiteX170" fmla="*/ 0 w 593603"/>
                <a:gd name="connsiteY170" fmla="*/ 345187 h 623708"/>
                <a:gd name="connsiteX171" fmla="*/ 0 w 593603"/>
                <a:gd name="connsiteY171" fmla="*/ 236856 h 62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93603" h="623708">
                  <a:moveTo>
                    <a:pt x="159742" y="0"/>
                  </a:moveTo>
                  <a:lnTo>
                    <a:pt x="291331" y="0"/>
                  </a:lnTo>
                  <a:lnTo>
                    <a:pt x="291331" y="6606"/>
                  </a:lnTo>
                  <a:lnTo>
                    <a:pt x="298961" y="6606"/>
                  </a:lnTo>
                  <a:lnTo>
                    <a:pt x="298961" y="13213"/>
                  </a:lnTo>
                  <a:lnTo>
                    <a:pt x="306590" y="13213"/>
                  </a:lnTo>
                  <a:lnTo>
                    <a:pt x="306590" y="19819"/>
                  </a:lnTo>
                  <a:lnTo>
                    <a:pt x="314219" y="19819"/>
                  </a:lnTo>
                  <a:lnTo>
                    <a:pt x="314219" y="26426"/>
                  </a:lnTo>
                  <a:lnTo>
                    <a:pt x="321849" y="26426"/>
                  </a:lnTo>
                  <a:lnTo>
                    <a:pt x="321849" y="33032"/>
                  </a:lnTo>
                  <a:lnTo>
                    <a:pt x="329478" y="33032"/>
                  </a:lnTo>
                  <a:lnTo>
                    <a:pt x="329478" y="39639"/>
                  </a:lnTo>
                  <a:lnTo>
                    <a:pt x="337107" y="39639"/>
                  </a:lnTo>
                  <a:lnTo>
                    <a:pt x="337107" y="46246"/>
                  </a:lnTo>
                  <a:lnTo>
                    <a:pt x="344737" y="46246"/>
                  </a:lnTo>
                  <a:lnTo>
                    <a:pt x="344737" y="52852"/>
                  </a:lnTo>
                  <a:lnTo>
                    <a:pt x="352366" y="52852"/>
                  </a:lnTo>
                  <a:lnTo>
                    <a:pt x="352366" y="59459"/>
                  </a:lnTo>
                  <a:lnTo>
                    <a:pt x="359995" y="59459"/>
                  </a:lnTo>
                  <a:lnTo>
                    <a:pt x="359995" y="66065"/>
                  </a:lnTo>
                  <a:lnTo>
                    <a:pt x="367625" y="66065"/>
                  </a:lnTo>
                  <a:lnTo>
                    <a:pt x="367625" y="72672"/>
                  </a:lnTo>
                  <a:lnTo>
                    <a:pt x="375254" y="72672"/>
                  </a:lnTo>
                  <a:lnTo>
                    <a:pt x="375254" y="79279"/>
                  </a:lnTo>
                  <a:lnTo>
                    <a:pt x="382883" y="79279"/>
                  </a:lnTo>
                  <a:lnTo>
                    <a:pt x="382883" y="85885"/>
                  </a:lnTo>
                  <a:lnTo>
                    <a:pt x="390513" y="85885"/>
                  </a:lnTo>
                  <a:lnTo>
                    <a:pt x="390513" y="92492"/>
                  </a:lnTo>
                  <a:lnTo>
                    <a:pt x="398142" y="92492"/>
                  </a:lnTo>
                  <a:lnTo>
                    <a:pt x="398142" y="99098"/>
                  </a:lnTo>
                  <a:lnTo>
                    <a:pt x="405771" y="99098"/>
                  </a:lnTo>
                  <a:lnTo>
                    <a:pt x="405771" y="105705"/>
                  </a:lnTo>
                  <a:lnTo>
                    <a:pt x="413401" y="105705"/>
                  </a:lnTo>
                  <a:lnTo>
                    <a:pt x="413401" y="112312"/>
                  </a:lnTo>
                  <a:lnTo>
                    <a:pt x="421030" y="112312"/>
                  </a:lnTo>
                  <a:lnTo>
                    <a:pt x="421030" y="118918"/>
                  </a:lnTo>
                  <a:lnTo>
                    <a:pt x="428659" y="118918"/>
                  </a:lnTo>
                  <a:lnTo>
                    <a:pt x="428659" y="125525"/>
                  </a:lnTo>
                  <a:lnTo>
                    <a:pt x="436289" y="125525"/>
                  </a:lnTo>
                  <a:lnTo>
                    <a:pt x="436289" y="132131"/>
                  </a:lnTo>
                  <a:lnTo>
                    <a:pt x="443918" y="132131"/>
                  </a:lnTo>
                  <a:lnTo>
                    <a:pt x="443918" y="138738"/>
                  </a:lnTo>
                  <a:lnTo>
                    <a:pt x="451547" y="138738"/>
                  </a:lnTo>
                  <a:lnTo>
                    <a:pt x="451547" y="145344"/>
                  </a:lnTo>
                  <a:lnTo>
                    <a:pt x="459176" y="145344"/>
                  </a:lnTo>
                  <a:lnTo>
                    <a:pt x="459176" y="151951"/>
                  </a:lnTo>
                  <a:lnTo>
                    <a:pt x="466806" y="151951"/>
                  </a:lnTo>
                  <a:lnTo>
                    <a:pt x="466806" y="158558"/>
                  </a:lnTo>
                  <a:lnTo>
                    <a:pt x="474435" y="158558"/>
                  </a:lnTo>
                  <a:lnTo>
                    <a:pt x="474435" y="165164"/>
                  </a:lnTo>
                  <a:lnTo>
                    <a:pt x="482064" y="165164"/>
                  </a:lnTo>
                  <a:lnTo>
                    <a:pt x="482064" y="171771"/>
                  </a:lnTo>
                  <a:lnTo>
                    <a:pt x="489694" y="171771"/>
                  </a:lnTo>
                  <a:lnTo>
                    <a:pt x="489694" y="178377"/>
                  </a:lnTo>
                  <a:lnTo>
                    <a:pt x="497323" y="178377"/>
                  </a:lnTo>
                  <a:lnTo>
                    <a:pt x="497323" y="184984"/>
                  </a:lnTo>
                  <a:lnTo>
                    <a:pt x="504953" y="184984"/>
                  </a:lnTo>
                  <a:lnTo>
                    <a:pt x="504953" y="191591"/>
                  </a:lnTo>
                  <a:lnTo>
                    <a:pt x="512582" y="191591"/>
                  </a:lnTo>
                  <a:lnTo>
                    <a:pt x="512582" y="198197"/>
                  </a:lnTo>
                  <a:lnTo>
                    <a:pt x="520211" y="198197"/>
                  </a:lnTo>
                  <a:lnTo>
                    <a:pt x="520211" y="204804"/>
                  </a:lnTo>
                  <a:lnTo>
                    <a:pt x="527841" y="204804"/>
                  </a:lnTo>
                  <a:lnTo>
                    <a:pt x="527841" y="211410"/>
                  </a:lnTo>
                  <a:lnTo>
                    <a:pt x="535470" y="211410"/>
                  </a:lnTo>
                  <a:lnTo>
                    <a:pt x="535470" y="218017"/>
                  </a:lnTo>
                  <a:lnTo>
                    <a:pt x="543099" y="218017"/>
                  </a:lnTo>
                  <a:lnTo>
                    <a:pt x="543099" y="224623"/>
                  </a:lnTo>
                  <a:lnTo>
                    <a:pt x="550728" y="224623"/>
                  </a:lnTo>
                  <a:lnTo>
                    <a:pt x="550728" y="231230"/>
                  </a:lnTo>
                  <a:lnTo>
                    <a:pt x="558358" y="231230"/>
                  </a:lnTo>
                  <a:lnTo>
                    <a:pt x="558358" y="237837"/>
                  </a:lnTo>
                  <a:lnTo>
                    <a:pt x="565987" y="237837"/>
                  </a:lnTo>
                  <a:lnTo>
                    <a:pt x="565987" y="244443"/>
                  </a:lnTo>
                  <a:lnTo>
                    <a:pt x="573616" y="244443"/>
                  </a:lnTo>
                  <a:lnTo>
                    <a:pt x="573616" y="251050"/>
                  </a:lnTo>
                  <a:lnTo>
                    <a:pt x="581246" y="251050"/>
                  </a:lnTo>
                  <a:lnTo>
                    <a:pt x="581246" y="257656"/>
                  </a:lnTo>
                  <a:lnTo>
                    <a:pt x="588875" y="257656"/>
                  </a:lnTo>
                  <a:lnTo>
                    <a:pt x="588875" y="264263"/>
                  </a:lnTo>
                  <a:lnTo>
                    <a:pt x="593603" y="264263"/>
                  </a:lnTo>
                  <a:lnTo>
                    <a:pt x="593603" y="514459"/>
                  </a:lnTo>
                  <a:cubicBezTo>
                    <a:pt x="593603" y="574796"/>
                    <a:pt x="544691" y="623708"/>
                    <a:pt x="484354" y="623708"/>
                  </a:cubicBezTo>
                  <a:lnTo>
                    <a:pt x="328061" y="623708"/>
                  </a:lnTo>
                  <a:lnTo>
                    <a:pt x="328061" y="622663"/>
                  </a:lnTo>
                  <a:lnTo>
                    <a:pt x="320432" y="622663"/>
                  </a:lnTo>
                  <a:lnTo>
                    <a:pt x="320432" y="616057"/>
                  </a:lnTo>
                  <a:lnTo>
                    <a:pt x="312803" y="616057"/>
                  </a:lnTo>
                  <a:lnTo>
                    <a:pt x="312803" y="609450"/>
                  </a:lnTo>
                  <a:lnTo>
                    <a:pt x="305173" y="609450"/>
                  </a:lnTo>
                  <a:lnTo>
                    <a:pt x="305173" y="602843"/>
                  </a:lnTo>
                  <a:lnTo>
                    <a:pt x="297544" y="602843"/>
                  </a:lnTo>
                  <a:lnTo>
                    <a:pt x="297544" y="596237"/>
                  </a:lnTo>
                  <a:lnTo>
                    <a:pt x="289915" y="596237"/>
                  </a:lnTo>
                  <a:lnTo>
                    <a:pt x="289915" y="589630"/>
                  </a:lnTo>
                  <a:lnTo>
                    <a:pt x="282285" y="589630"/>
                  </a:lnTo>
                  <a:lnTo>
                    <a:pt x="282285" y="583024"/>
                  </a:lnTo>
                  <a:lnTo>
                    <a:pt x="274656" y="583024"/>
                  </a:lnTo>
                  <a:lnTo>
                    <a:pt x="274656" y="576417"/>
                  </a:lnTo>
                  <a:lnTo>
                    <a:pt x="267027" y="576417"/>
                  </a:lnTo>
                  <a:lnTo>
                    <a:pt x="267027" y="569810"/>
                  </a:lnTo>
                  <a:lnTo>
                    <a:pt x="259397" y="569810"/>
                  </a:lnTo>
                  <a:lnTo>
                    <a:pt x="259397" y="563204"/>
                  </a:lnTo>
                  <a:lnTo>
                    <a:pt x="251768" y="563204"/>
                  </a:lnTo>
                  <a:lnTo>
                    <a:pt x="251768" y="556597"/>
                  </a:lnTo>
                  <a:lnTo>
                    <a:pt x="244139" y="556597"/>
                  </a:lnTo>
                  <a:lnTo>
                    <a:pt x="244139" y="549991"/>
                  </a:lnTo>
                  <a:lnTo>
                    <a:pt x="236510" y="549991"/>
                  </a:lnTo>
                  <a:lnTo>
                    <a:pt x="236510" y="543384"/>
                  </a:lnTo>
                  <a:lnTo>
                    <a:pt x="228880" y="543384"/>
                  </a:lnTo>
                  <a:lnTo>
                    <a:pt x="228880" y="536778"/>
                  </a:lnTo>
                  <a:lnTo>
                    <a:pt x="221251" y="536778"/>
                  </a:lnTo>
                  <a:lnTo>
                    <a:pt x="221251" y="530171"/>
                  </a:lnTo>
                  <a:lnTo>
                    <a:pt x="213622" y="530171"/>
                  </a:lnTo>
                  <a:lnTo>
                    <a:pt x="213622" y="523564"/>
                  </a:lnTo>
                  <a:lnTo>
                    <a:pt x="205992" y="523564"/>
                  </a:lnTo>
                  <a:lnTo>
                    <a:pt x="205992" y="516958"/>
                  </a:lnTo>
                  <a:lnTo>
                    <a:pt x="198363" y="516958"/>
                  </a:lnTo>
                  <a:lnTo>
                    <a:pt x="198363" y="510351"/>
                  </a:lnTo>
                  <a:lnTo>
                    <a:pt x="190733" y="510351"/>
                  </a:lnTo>
                  <a:lnTo>
                    <a:pt x="190733" y="503745"/>
                  </a:lnTo>
                  <a:lnTo>
                    <a:pt x="183104" y="503745"/>
                  </a:lnTo>
                  <a:lnTo>
                    <a:pt x="183104" y="497138"/>
                  </a:lnTo>
                  <a:lnTo>
                    <a:pt x="175475" y="497138"/>
                  </a:lnTo>
                  <a:lnTo>
                    <a:pt x="175475" y="490531"/>
                  </a:lnTo>
                  <a:lnTo>
                    <a:pt x="167845" y="490531"/>
                  </a:lnTo>
                  <a:lnTo>
                    <a:pt x="167845" y="483925"/>
                  </a:lnTo>
                  <a:lnTo>
                    <a:pt x="160216" y="483925"/>
                  </a:lnTo>
                  <a:lnTo>
                    <a:pt x="160216" y="477318"/>
                  </a:lnTo>
                  <a:lnTo>
                    <a:pt x="152587" y="477318"/>
                  </a:lnTo>
                  <a:lnTo>
                    <a:pt x="152587" y="470712"/>
                  </a:lnTo>
                  <a:lnTo>
                    <a:pt x="144958" y="470712"/>
                  </a:lnTo>
                  <a:lnTo>
                    <a:pt x="144958" y="464105"/>
                  </a:lnTo>
                  <a:lnTo>
                    <a:pt x="137328" y="464105"/>
                  </a:lnTo>
                  <a:lnTo>
                    <a:pt x="137328" y="457499"/>
                  </a:lnTo>
                  <a:lnTo>
                    <a:pt x="129699" y="457499"/>
                  </a:lnTo>
                  <a:lnTo>
                    <a:pt x="129699" y="450892"/>
                  </a:lnTo>
                  <a:lnTo>
                    <a:pt x="122070" y="450892"/>
                  </a:lnTo>
                  <a:lnTo>
                    <a:pt x="122070" y="444285"/>
                  </a:lnTo>
                  <a:lnTo>
                    <a:pt x="114440" y="444285"/>
                  </a:lnTo>
                  <a:lnTo>
                    <a:pt x="114440" y="437679"/>
                  </a:lnTo>
                  <a:lnTo>
                    <a:pt x="106811" y="437679"/>
                  </a:lnTo>
                  <a:lnTo>
                    <a:pt x="106811" y="431072"/>
                  </a:lnTo>
                  <a:lnTo>
                    <a:pt x="99182" y="431072"/>
                  </a:lnTo>
                  <a:lnTo>
                    <a:pt x="99182" y="424466"/>
                  </a:lnTo>
                  <a:lnTo>
                    <a:pt x="91552" y="424466"/>
                  </a:lnTo>
                  <a:lnTo>
                    <a:pt x="91552" y="417859"/>
                  </a:lnTo>
                  <a:lnTo>
                    <a:pt x="83923" y="417859"/>
                  </a:lnTo>
                  <a:lnTo>
                    <a:pt x="83923" y="411252"/>
                  </a:lnTo>
                  <a:lnTo>
                    <a:pt x="76294" y="411252"/>
                  </a:lnTo>
                  <a:lnTo>
                    <a:pt x="76294" y="404646"/>
                  </a:lnTo>
                  <a:lnTo>
                    <a:pt x="68664" y="404646"/>
                  </a:lnTo>
                  <a:lnTo>
                    <a:pt x="68664" y="398039"/>
                  </a:lnTo>
                  <a:lnTo>
                    <a:pt x="61035" y="398039"/>
                  </a:lnTo>
                  <a:lnTo>
                    <a:pt x="61035" y="391433"/>
                  </a:lnTo>
                  <a:lnTo>
                    <a:pt x="53406" y="391433"/>
                  </a:lnTo>
                  <a:lnTo>
                    <a:pt x="53406" y="384826"/>
                  </a:lnTo>
                  <a:lnTo>
                    <a:pt x="45776" y="384826"/>
                  </a:lnTo>
                  <a:lnTo>
                    <a:pt x="45776" y="378219"/>
                  </a:lnTo>
                  <a:lnTo>
                    <a:pt x="38147" y="378219"/>
                  </a:lnTo>
                  <a:lnTo>
                    <a:pt x="38147" y="371613"/>
                  </a:lnTo>
                  <a:lnTo>
                    <a:pt x="30518" y="371613"/>
                  </a:lnTo>
                  <a:lnTo>
                    <a:pt x="30518" y="365006"/>
                  </a:lnTo>
                  <a:lnTo>
                    <a:pt x="22888" y="365006"/>
                  </a:lnTo>
                  <a:lnTo>
                    <a:pt x="22888" y="358400"/>
                  </a:lnTo>
                  <a:lnTo>
                    <a:pt x="15259" y="358400"/>
                  </a:lnTo>
                  <a:lnTo>
                    <a:pt x="15259" y="351793"/>
                  </a:lnTo>
                  <a:lnTo>
                    <a:pt x="7630" y="351793"/>
                  </a:lnTo>
                  <a:lnTo>
                    <a:pt x="7630" y="345187"/>
                  </a:lnTo>
                  <a:lnTo>
                    <a:pt x="0" y="345187"/>
                  </a:lnTo>
                  <a:lnTo>
                    <a:pt x="0" y="23685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文本框 34">
              <a:extLst>
                <a:ext uri="{FF2B5EF4-FFF2-40B4-BE49-F238E27FC236}">
                  <a16:creationId xmlns:a16="http://schemas.microsoft.com/office/drawing/2014/main" id="{9CF4982A-4D23-44D5-AE52-0D0D6AF5348A}"/>
                </a:ext>
              </a:extLst>
            </p:cNvPr>
            <p:cNvSpPr txBox="1"/>
            <p:nvPr userDrawn="1"/>
          </p:nvSpPr>
          <p:spPr>
            <a:xfrm>
              <a:off x="1521314" y="-774176"/>
              <a:ext cx="334173" cy="424752"/>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6" name="组合 35">
            <a:extLst>
              <a:ext uri="{FF2B5EF4-FFF2-40B4-BE49-F238E27FC236}">
                <a16:creationId xmlns:a16="http://schemas.microsoft.com/office/drawing/2014/main" id="{3BD013D0-530C-4E7E-84A3-16F3C894CFB3}"/>
              </a:ext>
            </a:extLst>
          </p:cNvPr>
          <p:cNvGrpSpPr>
            <a:grpSpLocks/>
          </p:cNvGrpSpPr>
          <p:nvPr/>
        </p:nvGrpSpPr>
        <p:grpSpPr>
          <a:xfrm>
            <a:off x="3363797" y="3232201"/>
            <a:ext cx="797729" cy="797729"/>
            <a:chOff x="1319776" y="-2623613"/>
            <a:chExt cx="797730" cy="797729"/>
          </a:xfrm>
        </p:grpSpPr>
        <p:sp>
          <p:nvSpPr>
            <p:cNvPr id="37" name="矩形: 圆角 36">
              <a:extLst>
                <a:ext uri="{FF2B5EF4-FFF2-40B4-BE49-F238E27FC236}">
                  <a16:creationId xmlns:a16="http://schemas.microsoft.com/office/drawing/2014/main" id="{FFE6B330-F1A5-4C95-ADF4-CB374B10781E}"/>
                </a:ext>
              </a:extLst>
            </p:cNvPr>
            <p:cNvSpPr/>
            <p:nvPr userDrawn="1"/>
          </p:nvSpPr>
          <p:spPr>
            <a:xfrm>
              <a:off x="1319776" y="-2623613"/>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文本框 37">
              <a:extLst>
                <a:ext uri="{FF2B5EF4-FFF2-40B4-BE49-F238E27FC236}">
                  <a16:creationId xmlns:a16="http://schemas.microsoft.com/office/drawing/2014/main" id="{5DCC6BF8-9F98-4211-A3CC-A779186E5080}"/>
                </a:ext>
              </a:extLst>
            </p:cNvPr>
            <p:cNvSpPr txBox="1"/>
            <p:nvPr userDrawn="1"/>
          </p:nvSpPr>
          <p:spPr>
            <a:xfrm>
              <a:off x="1614051" y="-2449594"/>
              <a:ext cx="503455" cy="623710"/>
            </a:xfrm>
            <a:custGeom>
              <a:avLst/>
              <a:gdLst>
                <a:gd name="connsiteX0" fmla="*/ 129751 w 503455"/>
                <a:gd name="connsiteY0" fmla="*/ 0 h 623710"/>
                <a:gd name="connsiteX1" fmla="*/ 219721 w 503455"/>
                <a:gd name="connsiteY1" fmla="*/ 0 h 623710"/>
                <a:gd name="connsiteX2" fmla="*/ 219721 w 503455"/>
                <a:gd name="connsiteY2" fmla="*/ 6606 h 623710"/>
                <a:gd name="connsiteX3" fmla="*/ 227351 w 503455"/>
                <a:gd name="connsiteY3" fmla="*/ 6606 h 623710"/>
                <a:gd name="connsiteX4" fmla="*/ 227351 w 503455"/>
                <a:gd name="connsiteY4" fmla="*/ 13213 h 623710"/>
                <a:gd name="connsiteX5" fmla="*/ 234980 w 503455"/>
                <a:gd name="connsiteY5" fmla="*/ 13213 h 623710"/>
                <a:gd name="connsiteX6" fmla="*/ 234980 w 503455"/>
                <a:gd name="connsiteY6" fmla="*/ 19819 h 623710"/>
                <a:gd name="connsiteX7" fmla="*/ 242609 w 503455"/>
                <a:gd name="connsiteY7" fmla="*/ 19819 h 623710"/>
                <a:gd name="connsiteX8" fmla="*/ 242609 w 503455"/>
                <a:gd name="connsiteY8" fmla="*/ 26426 h 623710"/>
                <a:gd name="connsiteX9" fmla="*/ 250239 w 503455"/>
                <a:gd name="connsiteY9" fmla="*/ 26426 h 623710"/>
                <a:gd name="connsiteX10" fmla="*/ 250239 w 503455"/>
                <a:gd name="connsiteY10" fmla="*/ 33032 h 623710"/>
                <a:gd name="connsiteX11" fmla="*/ 257868 w 503455"/>
                <a:gd name="connsiteY11" fmla="*/ 33032 h 623710"/>
                <a:gd name="connsiteX12" fmla="*/ 257868 w 503455"/>
                <a:gd name="connsiteY12" fmla="*/ 39639 h 623710"/>
                <a:gd name="connsiteX13" fmla="*/ 265497 w 503455"/>
                <a:gd name="connsiteY13" fmla="*/ 39639 h 623710"/>
                <a:gd name="connsiteX14" fmla="*/ 265497 w 503455"/>
                <a:gd name="connsiteY14" fmla="*/ 46246 h 623710"/>
                <a:gd name="connsiteX15" fmla="*/ 273127 w 503455"/>
                <a:gd name="connsiteY15" fmla="*/ 46246 h 623710"/>
                <a:gd name="connsiteX16" fmla="*/ 273127 w 503455"/>
                <a:gd name="connsiteY16" fmla="*/ 52852 h 623710"/>
                <a:gd name="connsiteX17" fmla="*/ 280756 w 503455"/>
                <a:gd name="connsiteY17" fmla="*/ 52852 h 623710"/>
                <a:gd name="connsiteX18" fmla="*/ 280756 w 503455"/>
                <a:gd name="connsiteY18" fmla="*/ 59459 h 623710"/>
                <a:gd name="connsiteX19" fmla="*/ 288385 w 503455"/>
                <a:gd name="connsiteY19" fmla="*/ 59459 h 623710"/>
                <a:gd name="connsiteX20" fmla="*/ 288385 w 503455"/>
                <a:gd name="connsiteY20" fmla="*/ 66065 h 623710"/>
                <a:gd name="connsiteX21" fmla="*/ 296015 w 503455"/>
                <a:gd name="connsiteY21" fmla="*/ 66065 h 623710"/>
                <a:gd name="connsiteX22" fmla="*/ 296015 w 503455"/>
                <a:gd name="connsiteY22" fmla="*/ 72672 h 623710"/>
                <a:gd name="connsiteX23" fmla="*/ 303644 w 503455"/>
                <a:gd name="connsiteY23" fmla="*/ 72672 h 623710"/>
                <a:gd name="connsiteX24" fmla="*/ 303644 w 503455"/>
                <a:gd name="connsiteY24" fmla="*/ 79279 h 623710"/>
                <a:gd name="connsiteX25" fmla="*/ 311273 w 503455"/>
                <a:gd name="connsiteY25" fmla="*/ 79279 h 623710"/>
                <a:gd name="connsiteX26" fmla="*/ 311273 w 503455"/>
                <a:gd name="connsiteY26" fmla="*/ 85885 h 623710"/>
                <a:gd name="connsiteX27" fmla="*/ 318903 w 503455"/>
                <a:gd name="connsiteY27" fmla="*/ 85885 h 623710"/>
                <a:gd name="connsiteX28" fmla="*/ 318903 w 503455"/>
                <a:gd name="connsiteY28" fmla="*/ 92492 h 623710"/>
                <a:gd name="connsiteX29" fmla="*/ 326532 w 503455"/>
                <a:gd name="connsiteY29" fmla="*/ 92492 h 623710"/>
                <a:gd name="connsiteX30" fmla="*/ 326532 w 503455"/>
                <a:gd name="connsiteY30" fmla="*/ 99098 h 623710"/>
                <a:gd name="connsiteX31" fmla="*/ 334161 w 503455"/>
                <a:gd name="connsiteY31" fmla="*/ 99098 h 623710"/>
                <a:gd name="connsiteX32" fmla="*/ 334161 w 503455"/>
                <a:gd name="connsiteY32" fmla="*/ 105705 h 623710"/>
                <a:gd name="connsiteX33" fmla="*/ 341791 w 503455"/>
                <a:gd name="connsiteY33" fmla="*/ 105705 h 623710"/>
                <a:gd name="connsiteX34" fmla="*/ 341791 w 503455"/>
                <a:gd name="connsiteY34" fmla="*/ 112311 h 623710"/>
                <a:gd name="connsiteX35" fmla="*/ 349420 w 503455"/>
                <a:gd name="connsiteY35" fmla="*/ 112311 h 623710"/>
                <a:gd name="connsiteX36" fmla="*/ 349420 w 503455"/>
                <a:gd name="connsiteY36" fmla="*/ 118918 h 623710"/>
                <a:gd name="connsiteX37" fmla="*/ 357049 w 503455"/>
                <a:gd name="connsiteY37" fmla="*/ 118918 h 623710"/>
                <a:gd name="connsiteX38" fmla="*/ 357049 w 503455"/>
                <a:gd name="connsiteY38" fmla="*/ 125525 h 623710"/>
                <a:gd name="connsiteX39" fmla="*/ 364679 w 503455"/>
                <a:gd name="connsiteY39" fmla="*/ 125525 h 623710"/>
                <a:gd name="connsiteX40" fmla="*/ 364679 w 503455"/>
                <a:gd name="connsiteY40" fmla="*/ 132131 h 623710"/>
                <a:gd name="connsiteX41" fmla="*/ 372308 w 503455"/>
                <a:gd name="connsiteY41" fmla="*/ 132131 h 623710"/>
                <a:gd name="connsiteX42" fmla="*/ 372308 w 503455"/>
                <a:gd name="connsiteY42" fmla="*/ 138738 h 623710"/>
                <a:gd name="connsiteX43" fmla="*/ 379937 w 503455"/>
                <a:gd name="connsiteY43" fmla="*/ 138738 h 623710"/>
                <a:gd name="connsiteX44" fmla="*/ 379937 w 503455"/>
                <a:gd name="connsiteY44" fmla="*/ 145344 h 623710"/>
                <a:gd name="connsiteX45" fmla="*/ 387566 w 503455"/>
                <a:gd name="connsiteY45" fmla="*/ 145344 h 623710"/>
                <a:gd name="connsiteX46" fmla="*/ 387566 w 503455"/>
                <a:gd name="connsiteY46" fmla="*/ 151951 h 623710"/>
                <a:gd name="connsiteX47" fmla="*/ 395196 w 503455"/>
                <a:gd name="connsiteY47" fmla="*/ 151951 h 623710"/>
                <a:gd name="connsiteX48" fmla="*/ 395196 w 503455"/>
                <a:gd name="connsiteY48" fmla="*/ 158557 h 623710"/>
                <a:gd name="connsiteX49" fmla="*/ 402825 w 503455"/>
                <a:gd name="connsiteY49" fmla="*/ 158557 h 623710"/>
                <a:gd name="connsiteX50" fmla="*/ 402825 w 503455"/>
                <a:gd name="connsiteY50" fmla="*/ 165164 h 623710"/>
                <a:gd name="connsiteX51" fmla="*/ 410454 w 503455"/>
                <a:gd name="connsiteY51" fmla="*/ 165164 h 623710"/>
                <a:gd name="connsiteX52" fmla="*/ 410454 w 503455"/>
                <a:gd name="connsiteY52" fmla="*/ 171771 h 623710"/>
                <a:gd name="connsiteX53" fmla="*/ 418084 w 503455"/>
                <a:gd name="connsiteY53" fmla="*/ 171771 h 623710"/>
                <a:gd name="connsiteX54" fmla="*/ 418084 w 503455"/>
                <a:gd name="connsiteY54" fmla="*/ 178377 h 623710"/>
                <a:gd name="connsiteX55" fmla="*/ 425713 w 503455"/>
                <a:gd name="connsiteY55" fmla="*/ 178377 h 623710"/>
                <a:gd name="connsiteX56" fmla="*/ 425713 w 503455"/>
                <a:gd name="connsiteY56" fmla="*/ 184984 h 623710"/>
                <a:gd name="connsiteX57" fmla="*/ 433343 w 503455"/>
                <a:gd name="connsiteY57" fmla="*/ 184984 h 623710"/>
                <a:gd name="connsiteX58" fmla="*/ 433343 w 503455"/>
                <a:gd name="connsiteY58" fmla="*/ 191591 h 623710"/>
                <a:gd name="connsiteX59" fmla="*/ 440972 w 503455"/>
                <a:gd name="connsiteY59" fmla="*/ 191591 h 623710"/>
                <a:gd name="connsiteX60" fmla="*/ 440972 w 503455"/>
                <a:gd name="connsiteY60" fmla="*/ 198197 h 623710"/>
                <a:gd name="connsiteX61" fmla="*/ 448601 w 503455"/>
                <a:gd name="connsiteY61" fmla="*/ 198197 h 623710"/>
                <a:gd name="connsiteX62" fmla="*/ 448601 w 503455"/>
                <a:gd name="connsiteY62" fmla="*/ 204804 h 623710"/>
                <a:gd name="connsiteX63" fmla="*/ 456230 w 503455"/>
                <a:gd name="connsiteY63" fmla="*/ 204804 h 623710"/>
                <a:gd name="connsiteX64" fmla="*/ 456230 w 503455"/>
                <a:gd name="connsiteY64" fmla="*/ 211410 h 623710"/>
                <a:gd name="connsiteX65" fmla="*/ 463860 w 503455"/>
                <a:gd name="connsiteY65" fmla="*/ 211410 h 623710"/>
                <a:gd name="connsiteX66" fmla="*/ 463860 w 503455"/>
                <a:gd name="connsiteY66" fmla="*/ 218017 h 623710"/>
                <a:gd name="connsiteX67" fmla="*/ 471489 w 503455"/>
                <a:gd name="connsiteY67" fmla="*/ 218017 h 623710"/>
                <a:gd name="connsiteX68" fmla="*/ 471489 w 503455"/>
                <a:gd name="connsiteY68" fmla="*/ 224623 h 623710"/>
                <a:gd name="connsiteX69" fmla="*/ 479118 w 503455"/>
                <a:gd name="connsiteY69" fmla="*/ 224623 h 623710"/>
                <a:gd name="connsiteX70" fmla="*/ 479118 w 503455"/>
                <a:gd name="connsiteY70" fmla="*/ 231230 h 623710"/>
                <a:gd name="connsiteX71" fmla="*/ 486748 w 503455"/>
                <a:gd name="connsiteY71" fmla="*/ 231230 h 623710"/>
                <a:gd name="connsiteX72" fmla="*/ 486748 w 503455"/>
                <a:gd name="connsiteY72" fmla="*/ 237837 h 623710"/>
                <a:gd name="connsiteX73" fmla="*/ 494377 w 503455"/>
                <a:gd name="connsiteY73" fmla="*/ 237837 h 623710"/>
                <a:gd name="connsiteX74" fmla="*/ 494377 w 503455"/>
                <a:gd name="connsiteY74" fmla="*/ 244443 h 623710"/>
                <a:gd name="connsiteX75" fmla="*/ 502006 w 503455"/>
                <a:gd name="connsiteY75" fmla="*/ 244443 h 623710"/>
                <a:gd name="connsiteX76" fmla="*/ 502006 w 503455"/>
                <a:gd name="connsiteY76" fmla="*/ 251050 h 623710"/>
                <a:gd name="connsiteX77" fmla="*/ 503455 w 503455"/>
                <a:gd name="connsiteY77" fmla="*/ 251050 h 623710"/>
                <a:gd name="connsiteX78" fmla="*/ 503455 w 503455"/>
                <a:gd name="connsiteY78" fmla="*/ 514461 h 623710"/>
                <a:gd name="connsiteX79" fmla="*/ 394206 w 503455"/>
                <a:gd name="connsiteY79" fmla="*/ 623710 h 623710"/>
                <a:gd name="connsiteX80" fmla="*/ 339332 w 503455"/>
                <a:gd name="connsiteY80" fmla="*/ 623710 h 623710"/>
                <a:gd name="connsiteX81" fmla="*/ 339332 w 503455"/>
                <a:gd name="connsiteY81" fmla="*/ 622949 h 623710"/>
                <a:gd name="connsiteX82" fmla="*/ 331703 w 503455"/>
                <a:gd name="connsiteY82" fmla="*/ 622949 h 623710"/>
                <a:gd name="connsiteX83" fmla="*/ 331703 w 503455"/>
                <a:gd name="connsiteY83" fmla="*/ 616343 h 623710"/>
                <a:gd name="connsiteX84" fmla="*/ 324074 w 503455"/>
                <a:gd name="connsiteY84" fmla="*/ 616343 h 623710"/>
                <a:gd name="connsiteX85" fmla="*/ 324074 w 503455"/>
                <a:gd name="connsiteY85" fmla="*/ 609736 h 623710"/>
                <a:gd name="connsiteX86" fmla="*/ 316445 w 503455"/>
                <a:gd name="connsiteY86" fmla="*/ 609736 h 623710"/>
                <a:gd name="connsiteX87" fmla="*/ 316445 w 503455"/>
                <a:gd name="connsiteY87" fmla="*/ 603129 h 623710"/>
                <a:gd name="connsiteX88" fmla="*/ 308815 w 503455"/>
                <a:gd name="connsiteY88" fmla="*/ 603129 h 623710"/>
                <a:gd name="connsiteX89" fmla="*/ 308815 w 503455"/>
                <a:gd name="connsiteY89" fmla="*/ 596523 h 623710"/>
                <a:gd name="connsiteX90" fmla="*/ 301186 w 503455"/>
                <a:gd name="connsiteY90" fmla="*/ 596523 h 623710"/>
                <a:gd name="connsiteX91" fmla="*/ 301186 w 503455"/>
                <a:gd name="connsiteY91" fmla="*/ 589916 h 623710"/>
                <a:gd name="connsiteX92" fmla="*/ 293556 w 503455"/>
                <a:gd name="connsiteY92" fmla="*/ 589916 h 623710"/>
                <a:gd name="connsiteX93" fmla="*/ 293556 w 503455"/>
                <a:gd name="connsiteY93" fmla="*/ 583309 h 623710"/>
                <a:gd name="connsiteX94" fmla="*/ 285927 w 503455"/>
                <a:gd name="connsiteY94" fmla="*/ 583309 h 623710"/>
                <a:gd name="connsiteX95" fmla="*/ 285927 w 503455"/>
                <a:gd name="connsiteY95" fmla="*/ 576703 h 623710"/>
                <a:gd name="connsiteX96" fmla="*/ 278298 w 503455"/>
                <a:gd name="connsiteY96" fmla="*/ 576703 h 623710"/>
                <a:gd name="connsiteX97" fmla="*/ 278298 w 503455"/>
                <a:gd name="connsiteY97" fmla="*/ 570096 h 623710"/>
                <a:gd name="connsiteX98" fmla="*/ 270668 w 503455"/>
                <a:gd name="connsiteY98" fmla="*/ 570096 h 623710"/>
                <a:gd name="connsiteX99" fmla="*/ 270668 w 503455"/>
                <a:gd name="connsiteY99" fmla="*/ 563490 h 623710"/>
                <a:gd name="connsiteX100" fmla="*/ 263039 w 503455"/>
                <a:gd name="connsiteY100" fmla="*/ 563490 h 623710"/>
                <a:gd name="connsiteX101" fmla="*/ 263039 w 503455"/>
                <a:gd name="connsiteY101" fmla="*/ 556883 h 623710"/>
                <a:gd name="connsiteX102" fmla="*/ 255410 w 503455"/>
                <a:gd name="connsiteY102" fmla="*/ 556883 h 623710"/>
                <a:gd name="connsiteX103" fmla="*/ 255410 w 503455"/>
                <a:gd name="connsiteY103" fmla="*/ 550277 h 623710"/>
                <a:gd name="connsiteX104" fmla="*/ 247781 w 503455"/>
                <a:gd name="connsiteY104" fmla="*/ 550277 h 623710"/>
                <a:gd name="connsiteX105" fmla="*/ 247781 w 503455"/>
                <a:gd name="connsiteY105" fmla="*/ 543670 h 623710"/>
                <a:gd name="connsiteX106" fmla="*/ 240151 w 503455"/>
                <a:gd name="connsiteY106" fmla="*/ 543670 h 623710"/>
                <a:gd name="connsiteX107" fmla="*/ 240151 w 503455"/>
                <a:gd name="connsiteY107" fmla="*/ 537063 h 623710"/>
                <a:gd name="connsiteX108" fmla="*/ 232522 w 503455"/>
                <a:gd name="connsiteY108" fmla="*/ 537063 h 623710"/>
                <a:gd name="connsiteX109" fmla="*/ 232522 w 503455"/>
                <a:gd name="connsiteY109" fmla="*/ 530457 h 623710"/>
                <a:gd name="connsiteX110" fmla="*/ 224893 w 503455"/>
                <a:gd name="connsiteY110" fmla="*/ 530457 h 623710"/>
                <a:gd name="connsiteX111" fmla="*/ 224893 w 503455"/>
                <a:gd name="connsiteY111" fmla="*/ 523850 h 623710"/>
                <a:gd name="connsiteX112" fmla="*/ 217263 w 503455"/>
                <a:gd name="connsiteY112" fmla="*/ 523850 h 623710"/>
                <a:gd name="connsiteX113" fmla="*/ 217263 w 503455"/>
                <a:gd name="connsiteY113" fmla="*/ 517244 h 623710"/>
                <a:gd name="connsiteX114" fmla="*/ 209634 w 503455"/>
                <a:gd name="connsiteY114" fmla="*/ 517244 h 623710"/>
                <a:gd name="connsiteX115" fmla="*/ 209634 w 503455"/>
                <a:gd name="connsiteY115" fmla="*/ 510637 h 623710"/>
                <a:gd name="connsiteX116" fmla="*/ 202005 w 503455"/>
                <a:gd name="connsiteY116" fmla="*/ 510637 h 623710"/>
                <a:gd name="connsiteX117" fmla="*/ 202005 w 503455"/>
                <a:gd name="connsiteY117" fmla="*/ 504031 h 623710"/>
                <a:gd name="connsiteX118" fmla="*/ 194375 w 503455"/>
                <a:gd name="connsiteY118" fmla="*/ 504031 h 623710"/>
                <a:gd name="connsiteX119" fmla="*/ 194375 w 503455"/>
                <a:gd name="connsiteY119" fmla="*/ 497424 h 623710"/>
                <a:gd name="connsiteX120" fmla="*/ 186746 w 503455"/>
                <a:gd name="connsiteY120" fmla="*/ 497424 h 623710"/>
                <a:gd name="connsiteX121" fmla="*/ 186746 w 503455"/>
                <a:gd name="connsiteY121" fmla="*/ 490817 h 623710"/>
                <a:gd name="connsiteX122" fmla="*/ 179117 w 503455"/>
                <a:gd name="connsiteY122" fmla="*/ 490817 h 623710"/>
                <a:gd name="connsiteX123" fmla="*/ 179117 w 503455"/>
                <a:gd name="connsiteY123" fmla="*/ 484211 h 623710"/>
                <a:gd name="connsiteX124" fmla="*/ 171487 w 503455"/>
                <a:gd name="connsiteY124" fmla="*/ 484211 h 623710"/>
                <a:gd name="connsiteX125" fmla="*/ 171487 w 503455"/>
                <a:gd name="connsiteY125" fmla="*/ 477604 h 623710"/>
                <a:gd name="connsiteX126" fmla="*/ 163858 w 503455"/>
                <a:gd name="connsiteY126" fmla="*/ 477604 h 623710"/>
                <a:gd name="connsiteX127" fmla="*/ 163858 w 503455"/>
                <a:gd name="connsiteY127" fmla="*/ 470998 h 623710"/>
                <a:gd name="connsiteX128" fmla="*/ 156229 w 503455"/>
                <a:gd name="connsiteY128" fmla="*/ 470998 h 623710"/>
                <a:gd name="connsiteX129" fmla="*/ 156229 w 503455"/>
                <a:gd name="connsiteY129" fmla="*/ 464391 h 623710"/>
                <a:gd name="connsiteX130" fmla="*/ 148599 w 503455"/>
                <a:gd name="connsiteY130" fmla="*/ 464391 h 623710"/>
                <a:gd name="connsiteX131" fmla="*/ 148599 w 503455"/>
                <a:gd name="connsiteY131" fmla="*/ 457784 h 623710"/>
                <a:gd name="connsiteX132" fmla="*/ 140970 w 503455"/>
                <a:gd name="connsiteY132" fmla="*/ 457784 h 623710"/>
                <a:gd name="connsiteX133" fmla="*/ 140970 w 503455"/>
                <a:gd name="connsiteY133" fmla="*/ 451178 h 623710"/>
                <a:gd name="connsiteX134" fmla="*/ 133341 w 503455"/>
                <a:gd name="connsiteY134" fmla="*/ 451178 h 623710"/>
                <a:gd name="connsiteX135" fmla="*/ 133341 w 503455"/>
                <a:gd name="connsiteY135" fmla="*/ 444571 h 623710"/>
                <a:gd name="connsiteX136" fmla="*/ 125711 w 503455"/>
                <a:gd name="connsiteY136" fmla="*/ 444571 h 623710"/>
                <a:gd name="connsiteX137" fmla="*/ 125711 w 503455"/>
                <a:gd name="connsiteY137" fmla="*/ 437965 h 623710"/>
                <a:gd name="connsiteX138" fmla="*/ 118082 w 503455"/>
                <a:gd name="connsiteY138" fmla="*/ 437965 h 623710"/>
                <a:gd name="connsiteX139" fmla="*/ 118082 w 503455"/>
                <a:gd name="connsiteY139" fmla="*/ 431358 h 623710"/>
                <a:gd name="connsiteX140" fmla="*/ 110453 w 503455"/>
                <a:gd name="connsiteY140" fmla="*/ 431358 h 623710"/>
                <a:gd name="connsiteX141" fmla="*/ 110453 w 503455"/>
                <a:gd name="connsiteY141" fmla="*/ 424752 h 623710"/>
                <a:gd name="connsiteX142" fmla="*/ 102823 w 503455"/>
                <a:gd name="connsiteY142" fmla="*/ 424752 h 623710"/>
                <a:gd name="connsiteX143" fmla="*/ 102823 w 503455"/>
                <a:gd name="connsiteY143" fmla="*/ 208800 h 623710"/>
                <a:gd name="connsiteX144" fmla="*/ 99182 w 503455"/>
                <a:gd name="connsiteY144" fmla="*/ 209516 h 623710"/>
                <a:gd name="connsiteX145" fmla="*/ 99182 w 503455"/>
                <a:gd name="connsiteY145" fmla="*/ 201411 h 623710"/>
                <a:gd name="connsiteX146" fmla="*/ 91552 w 503455"/>
                <a:gd name="connsiteY146" fmla="*/ 202910 h 623710"/>
                <a:gd name="connsiteX147" fmla="*/ 91552 w 503455"/>
                <a:gd name="connsiteY147" fmla="*/ 194804 h 623710"/>
                <a:gd name="connsiteX148" fmla="*/ 83923 w 503455"/>
                <a:gd name="connsiteY148" fmla="*/ 196303 h 623710"/>
                <a:gd name="connsiteX149" fmla="*/ 83923 w 503455"/>
                <a:gd name="connsiteY149" fmla="*/ 188197 h 623710"/>
                <a:gd name="connsiteX150" fmla="*/ 76294 w 503455"/>
                <a:gd name="connsiteY150" fmla="*/ 189696 h 623710"/>
                <a:gd name="connsiteX151" fmla="*/ 76294 w 503455"/>
                <a:gd name="connsiteY151" fmla="*/ 181591 h 623710"/>
                <a:gd name="connsiteX152" fmla="*/ 68664 w 503455"/>
                <a:gd name="connsiteY152" fmla="*/ 183090 h 623710"/>
                <a:gd name="connsiteX153" fmla="*/ 68664 w 503455"/>
                <a:gd name="connsiteY153" fmla="*/ 174984 h 623710"/>
                <a:gd name="connsiteX154" fmla="*/ 61035 w 503455"/>
                <a:gd name="connsiteY154" fmla="*/ 176483 h 623710"/>
                <a:gd name="connsiteX155" fmla="*/ 61035 w 503455"/>
                <a:gd name="connsiteY155" fmla="*/ 168378 h 623710"/>
                <a:gd name="connsiteX156" fmla="*/ 53406 w 503455"/>
                <a:gd name="connsiteY156" fmla="*/ 169877 h 623710"/>
                <a:gd name="connsiteX157" fmla="*/ 53406 w 503455"/>
                <a:gd name="connsiteY157" fmla="*/ 161771 h 623710"/>
                <a:gd name="connsiteX158" fmla="*/ 45776 w 503455"/>
                <a:gd name="connsiteY158" fmla="*/ 163270 h 623710"/>
                <a:gd name="connsiteX159" fmla="*/ 45776 w 503455"/>
                <a:gd name="connsiteY159" fmla="*/ 155164 h 623710"/>
                <a:gd name="connsiteX160" fmla="*/ 38147 w 503455"/>
                <a:gd name="connsiteY160" fmla="*/ 156663 h 623710"/>
                <a:gd name="connsiteX161" fmla="*/ 38147 w 503455"/>
                <a:gd name="connsiteY161" fmla="*/ 148558 h 623710"/>
                <a:gd name="connsiteX162" fmla="*/ 30518 w 503455"/>
                <a:gd name="connsiteY162" fmla="*/ 150057 h 623710"/>
                <a:gd name="connsiteX163" fmla="*/ 30518 w 503455"/>
                <a:gd name="connsiteY163" fmla="*/ 141951 h 623710"/>
                <a:gd name="connsiteX164" fmla="*/ 22888 w 503455"/>
                <a:gd name="connsiteY164" fmla="*/ 143450 h 623710"/>
                <a:gd name="connsiteX165" fmla="*/ 22888 w 503455"/>
                <a:gd name="connsiteY165" fmla="*/ 135345 h 623710"/>
                <a:gd name="connsiteX166" fmla="*/ 15259 w 503455"/>
                <a:gd name="connsiteY166" fmla="*/ 136844 h 623710"/>
                <a:gd name="connsiteX167" fmla="*/ 15259 w 503455"/>
                <a:gd name="connsiteY167" fmla="*/ 128738 h 623710"/>
                <a:gd name="connsiteX168" fmla="*/ 7630 w 503455"/>
                <a:gd name="connsiteY168" fmla="*/ 130237 h 623710"/>
                <a:gd name="connsiteX169" fmla="*/ 7630 w 503455"/>
                <a:gd name="connsiteY169" fmla="*/ 122132 h 623710"/>
                <a:gd name="connsiteX170" fmla="*/ 0 w 503455"/>
                <a:gd name="connsiteY170" fmla="*/ 123631 h 623710"/>
                <a:gd name="connsiteX171" fmla="*/ 0 w 503455"/>
                <a:gd name="connsiteY171" fmla="*/ 25705 h 6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3455" h="6237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2" y="92492"/>
                  </a:lnTo>
                  <a:lnTo>
                    <a:pt x="326532" y="99098"/>
                  </a:lnTo>
                  <a:lnTo>
                    <a:pt x="334161" y="99098"/>
                  </a:lnTo>
                  <a:lnTo>
                    <a:pt x="334161" y="105705"/>
                  </a:lnTo>
                  <a:lnTo>
                    <a:pt x="341791" y="105705"/>
                  </a:lnTo>
                  <a:lnTo>
                    <a:pt x="341791" y="112311"/>
                  </a:lnTo>
                  <a:lnTo>
                    <a:pt x="349420" y="112311"/>
                  </a:lnTo>
                  <a:lnTo>
                    <a:pt x="349420" y="118918"/>
                  </a:lnTo>
                  <a:lnTo>
                    <a:pt x="357049" y="118918"/>
                  </a:lnTo>
                  <a:lnTo>
                    <a:pt x="357049" y="125525"/>
                  </a:lnTo>
                  <a:lnTo>
                    <a:pt x="364679" y="125525"/>
                  </a:lnTo>
                  <a:lnTo>
                    <a:pt x="364679" y="132131"/>
                  </a:lnTo>
                  <a:lnTo>
                    <a:pt x="372308" y="132131"/>
                  </a:lnTo>
                  <a:lnTo>
                    <a:pt x="372308" y="138738"/>
                  </a:lnTo>
                  <a:lnTo>
                    <a:pt x="379937" y="138738"/>
                  </a:lnTo>
                  <a:lnTo>
                    <a:pt x="379937" y="145344"/>
                  </a:lnTo>
                  <a:lnTo>
                    <a:pt x="387566" y="145344"/>
                  </a:lnTo>
                  <a:lnTo>
                    <a:pt x="387566" y="151951"/>
                  </a:lnTo>
                  <a:lnTo>
                    <a:pt x="395196" y="151951"/>
                  </a:lnTo>
                  <a:lnTo>
                    <a:pt x="395196" y="158557"/>
                  </a:lnTo>
                  <a:lnTo>
                    <a:pt x="402825" y="158557"/>
                  </a:lnTo>
                  <a:lnTo>
                    <a:pt x="402825" y="165164"/>
                  </a:lnTo>
                  <a:lnTo>
                    <a:pt x="410454" y="165164"/>
                  </a:lnTo>
                  <a:lnTo>
                    <a:pt x="410454" y="171771"/>
                  </a:lnTo>
                  <a:lnTo>
                    <a:pt x="418084" y="171771"/>
                  </a:lnTo>
                  <a:lnTo>
                    <a:pt x="418084" y="178377"/>
                  </a:lnTo>
                  <a:lnTo>
                    <a:pt x="425713" y="178377"/>
                  </a:lnTo>
                  <a:lnTo>
                    <a:pt x="425713" y="184984"/>
                  </a:lnTo>
                  <a:lnTo>
                    <a:pt x="433343" y="184984"/>
                  </a:lnTo>
                  <a:lnTo>
                    <a:pt x="433343" y="191591"/>
                  </a:lnTo>
                  <a:lnTo>
                    <a:pt x="440972" y="191591"/>
                  </a:lnTo>
                  <a:lnTo>
                    <a:pt x="440972" y="198197"/>
                  </a:lnTo>
                  <a:lnTo>
                    <a:pt x="448601" y="198197"/>
                  </a:lnTo>
                  <a:lnTo>
                    <a:pt x="448601" y="204804"/>
                  </a:lnTo>
                  <a:lnTo>
                    <a:pt x="456230" y="204804"/>
                  </a:lnTo>
                  <a:lnTo>
                    <a:pt x="456230" y="211410"/>
                  </a:lnTo>
                  <a:lnTo>
                    <a:pt x="463860" y="211410"/>
                  </a:lnTo>
                  <a:lnTo>
                    <a:pt x="463860" y="218017"/>
                  </a:lnTo>
                  <a:lnTo>
                    <a:pt x="471489" y="218017"/>
                  </a:lnTo>
                  <a:lnTo>
                    <a:pt x="471489" y="224623"/>
                  </a:lnTo>
                  <a:lnTo>
                    <a:pt x="479118" y="224623"/>
                  </a:lnTo>
                  <a:lnTo>
                    <a:pt x="479118" y="231230"/>
                  </a:lnTo>
                  <a:lnTo>
                    <a:pt x="486748" y="231230"/>
                  </a:lnTo>
                  <a:lnTo>
                    <a:pt x="486748" y="237837"/>
                  </a:lnTo>
                  <a:lnTo>
                    <a:pt x="494377" y="237837"/>
                  </a:lnTo>
                  <a:lnTo>
                    <a:pt x="494377" y="244443"/>
                  </a:lnTo>
                  <a:lnTo>
                    <a:pt x="502006" y="244443"/>
                  </a:lnTo>
                  <a:lnTo>
                    <a:pt x="502006" y="251050"/>
                  </a:lnTo>
                  <a:lnTo>
                    <a:pt x="503455" y="251050"/>
                  </a:lnTo>
                  <a:lnTo>
                    <a:pt x="503455" y="514461"/>
                  </a:lnTo>
                  <a:cubicBezTo>
                    <a:pt x="503455" y="574798"/>
                    <a:pt x="454543" y="623710"/>
                    <a:pt x="394206" y="623710"/>
                  </a:cubicBezTo>
                  <a:lnTo>
                    <a:pt x="339332" y="623710"/>
                  </a:lnTo>
                  <a:lnTo>
                    <a:pt x="339332" y="622949"/>
                  </a:lnTo>
                  <a:lnTo>
                    <a:pt x="331703" y="622949"/>
                  </a:lnTo>
                  <a:lnTo>
                    <a:pt x="331703" y="616343"/>
                  </a:lnTo>
                  <a:lnTo>
                    <a:pt x="324074" y="616343"/>
                  </a:lnTo>
                  <a:lnTo>
                    <a:pt x="324074" y="609736"/>
                  </a:lnTo>
                  <a:lnTo>
                    <a:pt x="316445" y="609736"/>
                  </a:lnTo>
                  <a:lnTo>
                    <a:pt x="316445" y="603129"/>
                  </a:lnTo>
                  <a:lnTo>
                    <a:pt x="308815" y="603129"/>
                  </a:lnTo>
                  <a:lnTo>
                    <a:pt x="308815" y="596523"/>
                  </a:lnTo>
                  <a:lnTo>
                    <a:pt x="301186" y="596523"/>
                  </a:lnTo>
                  <a:lnTo>
                    <a:pt x="301186" y="589916"/>
                  </a:lnTo>
                  <a:lnTo>
                    <a:pt x="293556" y="589916"/>
                  </a:lnTo>
                  <a:lnTo>
                    <a:pt x="293556" y="583309"/>
                  </a:lnTo>
                  <a:lnTo>
                    <a:pt x="285927" y="583309"/>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文本框 38">
              <a:extLst>
                <a:ext uri="{FF2B5EF4-FFF2-40B4-BE49-F238E27FC236}">
                  <a16:creationId xmlns:a16="http://schemas.microsoft.com/office/drawing/2014/main" id="{E455BF95-ABEF-4E32-8071-DE68B3D41D00}"/>
                </a:ext>
              </a:extLst>
            </p:cNvPr>
            <p:cNvSpPr txBox="1"/>
            <p:nvPr userDrawn="1"/>
          </p:nvSpPr>
          <p:spPr>
            <a:xfrm>
              <a:off x="1606422" y="-2456201"/>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0" name="组合 39">
            <a:extLst>
              <a:ext uri="{FF2B5EF4-FFF2-40B4-BE49-F238E27FC236}">
                <a16:creationId xmlns:a16="http://schemas.microsoft.com/office/drawing/2014/main" id="{1F329A17-3E63-4FCE-BEC5-7443EC46FC24}"/>
              </a:ext>
            </a:extLst>
          </p:cNvPr>
          <p:cNvGrpSpPr>
            <a:grpSpLocks/>
          </p:cNvGrpSpPr>
          <p:nvPr/>
        </p:nvGrpSpPr>
        <p:grpSpPr>
          <a:xfrm>
            <a:off x="6899787" y="3232200"/>
            <a:ext cx="797729" cy="797730"/>
            <a:chOff x="4855767" y="-2629961"/>
            <a:chExt cx="797729" cy="797729"/>
          </a:xfrm>
        </p:grpSpPr>
        <p:sp>
          <p:nvSpPr>
            <p:cNvPr id="41" name="矩形: 圆角 40">
              <a:extLst>
                <a:ext uri="{FF2B5EF4-FFF2-40B4-BE49-F238E27FC236}">
                  <a16:creationId xmlns:a16="http://schemas.microsoft.com/office/drawing/2014/main" id="{1D06A56A-2AAC-4A40-8236-893BD1364BCD}"/>
                </a:ext>
              </a:extLst>
            </p:cNvPr>
            <p:cNvSpPr/>
            <p:nvPr userDrawn="1"/>
          </p:nvSpPr>
          <p:spPr>
            <a:xfrm>
              <a:off x="4855767" y="-262996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文本框 41">
              <a:extLst>
                <a:ext uri="{FF2B5EF4-FFF2-40B4-BE49-F238E27FC236}">
                  <a16:creationId xmlns:a16="http://schemas.microsoft.com/office/drawing/2014/main" id="{02C89D76-B025-4075-9338-56ABE6838A23}"/>
                </a:ext>
              </a:extLst>
            </p:cNvPr>
            <p:cNvSpPr txBox="1"/>
            <p:nvPr userDrawn="1"/>
          </p:nvSpPr>
          <p:spPr>
            <a:xfrm>
              <a:off x="5107414" y="-2449594"/>
              <a:ext cx="546082" cy="617362"/>
            </a:xfrm>
            <a:custGeom>
              <a:avLst/>
              <a:gdLst>
                <a:gd name="connsiteX0" fmla="*/ 148112 w 546082"/>
                <a:gd name="connsiteY0" fmla="*/ 0 h 617362"/>
                <a:gd name="connsiteX1" fmla="*/ 264400 w 546082"/>
                <a:gd name="connsiteY1" fmla="*/ 30524 h 617362"/>
                <a:gd name="connsiteX2" fmla="*/ 268444 w 546082"/>
                <a:gd name="connsiteY2" fmla="*/ 35473 h 617362"/>
                <a:gd name="connsiteX3" fmla="*/ 272030 w 546082"/>
                <a:gd name="connsiteY3" fmla="*/ 37130 h 617362"/>
                <a:gd name="connsiteX4" fmla="*/ 276076 w 546082"/>
                <a:gd name="connsiteY4" fmla="*/ 42082 h 617362"/>
                <a:gd name="connsiteX5" fmla="*/ 279659 w 546082"/>
                <a:gd name="connsiteY5" fmla="*/ 43737 h 617362"/>
                <a:gd name="connsiteX6" fmla="*/ 283704 w 546082"/>
                <a:gd name="connsiteY6" fmla="*/ 48687 h 617362"/>
                <a:gd name="connsiteX7" fmla="*/ 287288 w 546082"/>
                <a:gd name="connsiteY7" fmla="*/ 50343 h 617362"/>
                <a:gd name="connsiteX8" fmla="*/ 291333 w 546082"/>
                <a:gd name="connsiteY8" fmla="*/ 55294 h 617362"/>
                <a:gd name="connsiteX9" fmla="*/ 294918 w 546082"/>
                <a:gd name="connsiteY9" fmla="*/ 56950 h 617362"/>
                <a:gd name="connsiteX10" fmla="*/ 298963 w 546082"/>
                <a:gd name="connsiteY10" fmla="*/ 61900 h 617362"/>
                <a:gd name="connsiteX11" fmla="*/ 302547 w 546082"/>
                <a:gd name="connsiteY11" fmla="*/ 63556 h 617362"/>
                <a:gd name="connsiteX12" fmla="*/ 306593 w 546082"/>
                <a:gd name="connsiteY12" fmla="*/ 68508 h 617362"/>
                <a:gd name="connsiteX13" fmla="*/ 310176 w 546082"/>
                <a:gd name="connsiteY13" fmla="*/ 70163 h 617362"/>
                <a:gd name="connsiteX14" fmla="*/ 314221 w 546082"/>
                <a:gd name="connsiteY14" fmla="*/ 75114 h 617362"/>
                <a:gd name="connsiteX15" fmla="*/ 317806 w 546082"/>
                <a:gd name="connsiteY15" fmla="*/ 76770 h 617362"/>
                <a:gd name="connsiteX16" fmla="*/ 321851 w 546082"/>
                <a:gd name="connsiteY16" fmla="*/ 81720 h 617362"/>
                <a:gd name="connsiteX17" fmla="*/ 325435 w 546082"/>
                <a:gd name="connsiteY17" fmla="*/ 83376 h 617362"/>
                <a:gd name="connsiteX18" fmla="*/ 329481 w 546082"/>
                <a:gd name="connsiteY18" fmla="*/ 88328 h 617362"/>
                <a:gd name="connsiteX19" fmla="*/ 333064 w 546082"/>
                <a:gd name="connsiteY19" fmla="*/ 89983 h 617362"/>
                <a:gd name="connsiteX20" fmla="*/ 337109 w 546082"/>
                <a:gd name="connsiteY20" fmla="*/ 94933 h 617362"/>
                <a:gd name="connsiteX21" fmla="*/ 340693 w 546082"/>
                <a:gd name="connsiteY21" fmla="*/ 96589 h 617362"/>
                <a:gd name="connsiteX22" fmla="*/ 344738 w 546082"/>
                <a:gd name="connsiteY22" fmla="*/ 101540 h 617362"/>
                <a:gd name="connsiteX23" fmla="*/ 348323 w 546082"/>
                <a:gd name="connsiteY23" fmla="*/ 103196 h 617362"/>
                <a:gd name="connsiteX24" fmla="*/ 352369 w 546082"/>
                <a:gd name="connsiteY24" fmla="*/ 108148 h 617362"/>
                <a:gd name="connsiteX25" fmla="*/ 355952 w 546082"/>
                <a:gd name="connsiteY25" fmla="*/ 109803 h 617362"/>
                <a:gd name="connsiteX26" fmla="*/ 359996 w 546082"/>
                <a:gd name="connsiteY26" fmla="*/ 114752 h 617362"/>
                <a:gd name="connsiteX27" fmla="*/ 363582 w 546082"/>
                <a:gd name="connsiteY27" fmla="*/ 116409 h 617362"/>
                <a:gd name="connsiteX28" fmla="*/ 367628 w 546082"/>
                <a:gd name="connsiteY28" fmla="*/ 121361 h 617362"/>
                <a:gd name="connsiteX29" fmla="*/ 371211 w 546082"/>
                <a:gd name="connsiteY29" fmla="*/ 123016 h 617362"/>
                <a:gd name="connsiteX30" fmla="*/ 375256 w 546082"/>
                <a:gd name="connsiteY30" fmla="*/ 127966 h 617362"/>
                <a:gd name="connsiteX31" fmla="*/ 378840 w 546082"/>
                <a:gd name="connsiteY31" fmla="*/ 129622 h 617362"/>
                <a:gd name="connsiteX32" fmla="*/ 382885 w 546082"/>
                <a:gd name="connsiteY32" fmla="*/ 134573 h 617362"/>
                <a:gd name="connsiteX33" fmla="*/ 386470 w 546082"/>
                <a:gd name="connsiteY33" fmla="*/ 136229 h 617362"/>
                <a:gd name="connsiteX34" fmla="*/ 390515 w 546082"/>
                <a:gd name="connsiteY34" fmla="*/ 141179 h 617362"/>
                <a:gd name="connsiteX35" fmla="*/ 394099 w 546082"/>
                <a:gd name="connsiteY35" fmla="*/ 142835 h 617362"/>
                <a:gd name="connsiteX36" fmla="*/ 398145 w 546082"/>
                <a:gd name="connsiteY36" fmla="*/ 147787 h 617362"/>
                <a:gd name="connsiteX37" fmla="*/ 401728 w 546082"/>
                <a:gd name="connsiteY37" fmla="*/ 149442 h 617362"/>
                <a:gd name="connsiteX38" fmla="*/ 405774 w 546082"/>
                <a:gd name="connsiteY38" fmla="*/ 154394 h 617362"/>
                <a:gd name="connsiteX39" fmla="*/ 409357 w 546082"/>
                <a:gd name="connsiteY39" fmla="*/ 156049 h 617362"/>
                <a:gd name="connsiteX40" fmla="*/ 413401 w 546082"/>
                <a:gd name="connsiteY40" fmla="*/ 160998 h 617362"/>
                <a:gd name="connsiteX41" fmla="*/ 416987 w 546082"/>
                <a:gd name="connsiteY41" fmla="*/ 162655 h 617362"/>
                <a:gd name="connsiteX42" fmla="*/ 421033 w 546082"/>
                <a:gd name="connsiteY42" fmla="*/ 167607 h 617362"/>
                <a:gd name="connsiteX43" fmla="*/ 424616 w 546082"/>
                <a:gd name="connsiteY43" fmla="*/ 169262 h 617362"/>
                <a:gd name="connsiteX44" fmla="*/ 428660 w 546082"/>
                <a:gd name="connsiteY44" fmla="*/ 174211 h 617362"/>
                <a:gd name="connsiteX45" fmla="*/ 432246 w 546082"/>
                <a:gd name="connsiteY45" fmla="*/ 175868 h 617362"/>
                <a:gd name="connsiteX46" fmla="*/ 436292 w 546082"/>
                <a:gd name="connsiteY46" fmla="*/ 180820 h 617362"/>
                <a:gd name="connsiteX47" fmla="*/ 439875 w 546082"/>
                <a:gd name="connsiteY47" fmla="*/ 182475 h 617362"/>
                <a:gd name="connsiteX48" fmla="*/ 443920 w 546082"/>
                <a:gd name="connsiteY48" fmla="*/ 187425 h 617362"/>
                <a:gd name="connsiteX49" fmla="*/ 447504 w 546082"/>
                <a:gd name="connsiteY49" fmla="*/ 189081 h 617362"/>
                <a:gd name="connsiteX50" fmla="*/ 451550 w 546082"/>
                <a:gd name="connsiteY50" fmla="*/ 194033 h 617362"/>
                <a:gd name="connsiteX51" fmla="*/ 455133 w 546082"/>
                <a:gd name="connsiteY51" fmla="*/ 195688 h 617362"/>
                <a:gd name="connsiteX52" fmla="*/ 459178 w 546082"/>
                <a:gd name="connsiteY52" fmla="*/ 200639 h 617362"/>
                <a:gd name="connsiteX53" fmla="*/ 462763 w 546082"/>
                <a:gd name="connsiteY53" fmla="*/ 202295 h 617362"/>
                <a:gd name="connsiteX54" fmla="*/ 466808 w 546082"/>
                <a:gd name="connsiteY54" fmla="*/ 207245 h 617362"/>
                <a:gd name="connsiteX55" fmla="*/ 470392 w 546082"/>
                <a:gd name="connsiteY55" fmla="*/ 208901 h 617362"/>
                <a:gd name="connsiteX56" fmla="*/ 474438 w 546082"/>
                <a:gd name="connsiteY56" fmla="*/ 213853 h 617362"/>
                <a:gd name="connsiteX57" fmla="*/ 478021 w 546082"/>
                <a:gd name="connsiteY57" fmla="*/ 215508 h 617362"/>
                <a:gd name="connsiteX58" fmla="*/ 482066 w 546082"/>
                <a:gd name="connsiteY58" fmla="*/ 220459 h 617362"/>
                <a:gd name="connsiteX59" fmla="*/ 485651 w 546082"/>
                <a:gd name="connsiteY59" fmla="*/ 222115 h 617362"/>
                <a:gd name="connsiteX60" fmla="*/ 489696 w 546082"/>
                <a:gd name="connsiteY60" fmla="*/ 227065 h 617362"/>
                <a:gd name="connsiteX61" fmla="*/ 493280 w 546082"/>
                <a:gd name="connsiteY61" fmla="*/ 228721 h 617362"/>
                <a:gd name="connsiteX62" fmla="*/ 497325 w 546082"/>
                <a:gd name="connsiteY62" fmla="*/ 233672 h 617362"/>
                <a:gd name="connsiteX63" fmla="*/ 500910 w 546082"/>
                <a:gd name="connsiteY63" fmla="*/ 235328 h 617362"/>
                <a:gd name="connsiteX64" fmla="*/ 504955 w 546082"/>
                <a:gd name="connsiteY64" fmla="*/ 240278 h 617362"/>
                <a:gd name="connsiteX65" fmla="*/ 508539 w 546082"/>
                <a:gd name="connsiteY65" fmla="*/ 241934 h 617362"/>
                <a:gd name="connsiteX66" fmla="*/ 512585 w 546082"/>
                <a:gd name="connsiteY66" fmla="*/ 246886 h 617362"/>
                <a:gd name="connsiteX67" fmla="*/ 516168 w 546082"/>
                <a:gd name="connsiteY67" fmla="*/ 248541 h 617362"/>
                <a:gd name="connsiteX68" fmla="*/ 520213 w 546082"/>
                <a:gd name="connsiteY68" fmla="*/ 253491 h 617362"/>
                <a:gd name="connsiteX69" fmla="*/ 523797 w 546082"/>
                <a:gd name="connsiteY69" fmla="*/ 255147 h 617362"/>
                <a:gd name="connsiteX70" fmla="*/ 527842 w 546082"/>
                <a:gd name="connsiteY70" fmla="*/ 260098 h 617362"/>
                <a:gd name="connsiteX71" fmla="*/ 531427 w 546082"/>
                <a:gd name="connsiteY71" fmla="*/ 261754 h 617362"/>
                <a:gd name="connsiteX72" fmla="*/ 535473 w 546082"/>
                <a:gd name="connsiteY72" fmla="*/ 266706 h 617362"/>
                <a:gd name="connsiteX73" fmla="*/ 539056 w 546082"/>
                <a:gd name="connsiteY73" fmla="*/ 268361 h 617362"/>
                <a:gd name="connsiteX74" fmla="*/ 543101 w 546082"/>
                <a:gd name="connsiteY74" fmla="*/ 273311 h 617362"/>
                <a:gd name="connsiteX75" fmla="*/ 546082 w 546082"/>
                <a:gd name="connsiteY75" fmla="*/ 274689 h 617362"/>
                <a:gd name="connsiteX76" fmla="*/ 546082 w 546082"/>
                <a:gd name="connsiteY76" fmla="*/ 508113 h 617362"/>
                <a:gd name="connsiteX77" fmla="*/ 436833 w 546082"/>
                <a:gd name="connsiteY77" fmla="*/ 617362 h 617362"/>
                <a:gd name="connsiteX78" fmla="*/ 221251 w 546082"/>
                <a:gd name="connsiteY78" fmla="*/ 617362 h 617362"/>
                <a:gd name="connsiteX79" fmla="*/ 221251 w 546082"/>
                <a:gd name="connsiteY79" fmla="*/ 615858 h 617362"/>
                <a:gd name="connsiteX80" fmla="*/ 213621 w 546082"/>
                <a:gd name="connsiteY80" fmla="*/ 615858 h 617362"/>
                <a:gd name="connsiteX81" fmla="*/ 213621 w 546082"/>
                <a:gd name="connsiteY81" fmla="*/ 609251 h 617362"/>
                <a:gd name="connsiteX82" fmla="*/ 205992 w 546082"/>
                <a:gd name="connsiteY82" fmla="*/ 609251 h 617362"/>
                <a:gd name="connsiteX83" fmla="*/ 205992 w 546082"/>
                <a:gd name="connsiteY83" fmla="*/ 602645 h 617362"/>
                <a:gd name="connsiteX84" fmla="*/ 198363 w 546082"/>
                <a:gd name="connsiteY84" fmla="*/ 602645 h 617362"/>
                <a:gd name="connsiteX85" fmla="*/ 198363 w 546082"/>
                <a:gd name="connsiteY85" fmla="*/ 596038 h 617362"/>
                <a:gd name="connsiteX86" fmla="*/ 190733 w 546082"/>
                <a:gd name="connsiteY86" fmla="*/ 596038 h 617362"/>
                <a:gd name="connsiteX87" fmla="*/ 190733 w 546082"/>
                <a:gd name="connsiteY87" fmla="*/ 589431 h 617362"/>
                <a:gd name="connsiteX88" fmla="*/ 183104 w 546082"/>
                <a:gd name="connsiteY88" fmla="*/ 589431 h 617362"/>
                <a:gd name="connsiteX89" fmla="*/ 183104 w 546082"/>
                <a:gd name="connsiteY89" fmla="*/ 582825 h 617362"/>
                <a:gd name="connsiteX90" fmla="*/ 175475 w 546082"/>
                <a:gd name="connsiteY90" fmla="*/ 582825 h 617362"/>
                <a:gd name="connsiteX91" fmla="*/ 175475 w 546082"/>
                <a:gd name="connsiteY91" fmla="*/ 576218 h 617362"/>
                <a:gd name="connsiteX92" fmla="*/ 167846 w 546082"/>
                <a:gd name="connsiteY92" fmla="*/ 576218 h 617362"/>
                <a:gd name="connsiteX93" fmla="*/ 167846 w 546082"/>
                <a:gd name="connsiteY93" fmla="*/ 569612 h 617362"/>
                <a:gd name="connsiteX94" fmla="*/ 160216 w 546082"/>
                <a:gd name="connsiteY94" fmla="*/ 569612 h 617362"/>
                <a:gd name="connsiteX95" fmla="*/ 160216 w 546082"/>
                <a:gd name="connsiteY95" fmla="*/ 563005 h 617362"/>
                <a:gd name="connsiteX96" fmla="*/ 152587 w 546082"/>
                <a:gd name="connsiteY96" fmla="*/ 563005 h 617362"/>
                <a:gd name="connsiteX97" fmla="*/ 152587 w 546082"/>
                <a:gd name="connsiteY97" fmla="*/ 556399 h 617362"/>
                <a:gd name="connsiteX98" fmla="*/ 144957 w 546082"/>
                <a:gd name="connsiteY98" fmla="*/ 556399 h 617362"/>
                <a:gd name="connsiteX99" fmla="*/ 144957 w 546082"/>
                <a:gd name="connsiteY99" fmla="*/ 549792 h 617362"/>
                <a:gd name="connsiteX100" fmla="*/ 137328 w 546082"/>
                <a:gd name="connsiteY100" fmla="*/ 549792 h 617362"/>
                <a:gd name="connsiteX101" fmla="*/ 137328 w 546082"/>
                <a:gd name="connsiteY101" fmla="*/ 543185 h 617362"/>
                <a:gd name="connsiteX102" fmla="*/ 129699 w 546082"/>
                <a:gd name="connsiteY102" fmla="*/ 543185 h 617362"/>
                <a:gd name="connsiteX103" fmla="*/ 129699 w 546082"/>
                <a:gd name="connsiteY103" fmla="*/ 536579 h 617362"/>
                <a:gd name="connsiteX104" fmla="*/ 122070 w 546082"/>
                <a:gd name="connsiteY104" fmla="*/ 536579 h 617362"/>
                <a:gd name="connsiteX105" fmla="*/ 122070 w 546082"/>
                <a:gd name="connsiteY105" fmla="*/ 529972 h 617362"/>
                <a:gd name="connsiteX106" fmla="*/ 114440 w 546082"/>
                <a:gd name="connsiteY106" fmla="*/ 529972 h 617362"/>
                <a:gd name="connsiteX107" fmla="*/ 114440 w 546082"/>
                <a:gd name="connsiteY107" fmla="*/ 523366 h 617362"/>
                <a:gd name="connsiteX108" fmla="*/ 106811 w 546082"/>
                <a:gd name="connsiteY108" fmla="*/ 523366 h 617362"/>
                <a:gd name="connsiteX109" fmla="*/ 106811 w 546082"/>
                <a:gd name="connsiteY109" fmla="*/ 516759 h 617362"/>
                <a:gd name="connsiteX110" fmla="*/ 99182 w 546082"/>
                <a:gd name="connsiteY110" fmla="*/ 516759 h 617362"/>
                <a:gd name="connsiteX111" fmla="*/ 99182 w 546082"/>
                <a:gd name="connsiteY111" fmla="*/ 510153 h 617362"/>
                <a:gd name="connsiteX112" fmla="*/ 91552 w 546082"/>
                <a:gd name="connsiteY112" fmla="*/ 510153 h 617362"/>
                <a:gd name="connsiteX113" fmla="*/ 91552 w 546082"/>
                <a:gd name="connsiteY113" fmla="*/ 503546 h 617362"/>
                <a:gd name="connsiteX114" fmla="*/ 83923 w 546082"/>
                <a:gd name="connsiteY114" fmla="*/ 503546 h 617362"/>
                <a:gd name="connsiteX115" fmla="*/ 83923 w 546082"/>
                <a:gd name="connsiteY115" fmla="*/ 496939 h 617362"/>
                <a:gd name="connsiteX116" fmla="*/ 76293 w 546082"/>
                <a:gd name="connsiteY116" fmla="*/ 496939 h 617362"/>
                <a:gd name="connsiteX117" fmla="*/ 76293 w 546082"/>
                <a:gd name="connsiteY117" fmla="*/ 490333 h 617362"/>
                <a:gd name="connsiteX118" fmla="*/ 68664 w 546082"/>
                <a:gd name="connsiteY118" fmla="*/ 490333 h 617362"/>
                <a:gd name="connsiteX119" fmla="*/ 68664 w 546082"/>
                <a:gd name="connsiteY119" fmla="*/ 483726 h 617362"/>
                <a:gd name="connsiteX120" fmla="*/ 61035 w 546082"/>
                <a:gd name="connsiteY120" fmla="*/ 483726 h 617362"/>
                <a:gd name="connsiteX121" fmla="*/ 61035 w 546082"/>
                <a:gd name="connsiteY121" fmla="*/ 477120 h 617362"/>
                <a:gd name="connsiteX122" fmla="*/ 53406 w 546082"/>
                <a:gd name="connsiteY122" fmla="*/ 477120 h 617362"/>
                <a:gd name="connsiteX123" fmla="*/ 53406 w 546082"/>
                <a:gd name="connsiteY123" fmla="*/ 470513 h 617362"/>
                <a:gd name="connsiteX124" fmla="*/ 45776 w 546082"/>
                <a:gd name="connsiteY124" fmla="*/ 470513 h 617362"/>
                <a:gd name="connsiteX125" fmla="*/ 45776 w 546082"/>
                <a:gd name="connsiteY125" fmla="*/ 463906 h 617362"/>
                <a:gd name="connsiteX126" fmla="*/ 38147 w 546082"/>
                <a:gd name="connsiteY126" fmla="*/ 463906 h 617362"/>
                <a:gd name="connsiteX127" fmla="*/ 38147 w 546082"/>
                <a:gd name="connsiteY127" fmla="*/ 457300 h 617362"/>
                <a:gd name="connsiteX128" fmla="*/ 30518 w 546082"/>
                <a:gd name="connsiteY128" fmla="*/ 457300 h 617362"/>
                <a:gd name="connsiteX129" fmla="*/ 30518 w 546082"/>
                <a:gd name="connsiteY129" fmla="*/ 450693 h 617362"/>
                <a:gd name="connsiteX130" fmla="*/ 22888 w 546082"/>
                <a:gd name="connsiteY130" fmla="*/ 450693 h 617362"/>
                <a:gd name="connsiteX131" fmla="*/ 22888 w 546082"/>
                <a:gd name="connsiteY131" fmla="*/ 444087 h 617362"/>
                <a:gd name="connsiteX132" fmla="*/ 15259 w 546082"/>
                <a:gd name="connsiteY132" fmla="*/ 444087 h 617362"/>
                <a:gd name="connsiteX133" fmla="*/ 15259 w 546082"/>
                <a:gd name="connsiteY133" fmla="*/ 437480 h 617362"/>
                <a:gd name="connsiteX134" fmla="*/ 7630 w 546082"/>
                <a:gd name="connsiteY134" fmla="*/ 437480 h 617362"/>
                <a:gd name="connsiteX135" fmla="*/ 7630 w 546082"/>
                <a:gd name="connsiteY135" fmla="*/ 430874 h 617362"/>
                <a:gd name="connsiteX136" fmla="*/ 0 w 546082"/>
                <a:gd name="connsiteY136" fmla="*/ 430874 h 617362"/>
                <a:gd name="connsiteX137" fmla="*/ 0 w 546082"/>
                <a:gd name="connsiteY137" fmla="*/ 334785 h 617362"/>
                <a:gd name="connsiteX138" fmla="*/ 139161 w 546082"/>
                <a:gd name="connsiteY138" fmla="*/ 215131 h 617362"/>
                <a:gd name="connsiteX139" fmla="*/ 141407 w 546082"/>
                <a:gd name="connsiteY139" fmla="*/ 212489 h 617362"/>
                <a:gd name="connsiteX140" fmla="*/ 137698 w 546082"/>
                <a:gd name="connsiteY140" fmla="*/ 213550 h 617362"/>
                <a:gd name="connsiteX141" fmla="*/ 137698 w 546082"/>
                <a:gd name="connsiteY141" fmla="*/ 204761 h 617362"/>
                <a:gd name="connsiteX142" fmla="*/ 130069 w 546082"/>
                <a:gd name="connsiteY142" fmla="*/ 206944 h 617362"/>
                <a:gd name="connsiteX143" fmla="*/ 130069 w 546082"/>
                <a:gd name="connsiteY143" fmla="*/ 198154 h 617362"/>
                <a:gd name="connsiteX144" fmla="*/ 122440 w 546082"/>
                <a:gd name="connsiteY144" fmla="*/ 200337 h 617362"/>
                <a:gd name="connsiteX145" fmla="*/ 122440 w 546082"/>
                <a:gd name="connsiteY145" fmla="*/ 191547 h 617362"/>
                <a:gd name="connsiteX146" fmla="*/ 114810 w 546082"/>
                <a:gd name="connsiteY146" fmla="*/ 193731 h 617362"/>
                <a:gd name="connsiteX147" fmla="*/ 114810 w 546082"/>
                <a:gd name="connsiteY147" fmla="*/ 184941 h 617362"/>
                <a:gd name="connsiteX148" fmla="*/ 107181 w 546082"/>
                <a:gd name="connsiteY148" fmla="*/ 187124 h 617362"/>
                <a:gd name="connsiteX149" fmla="*/ 107181 w 546082"/>
                <a:gd name="connsiteY149" fmla="*/ 178333 h 617362"/>
                <a:gd name="connsiteX150" fmla="*/ 99551 w 546082"/>
                <a:gd name="connsiteY150" fmla="*/ 180517 h 617362"/>
                <a:gd name="connsiteX151" fmla="*/ 99551 w 546082"/>
                <a:gd name="connsiteY151" fmla="*/ 171728 h 617362"/>
                <a:gd name="connsiteX152" fmla="*/ 91922 w 546082"/>
                <a:gd name="connsiteY152" fmla="*/ 173911 h 617362"/>
                <a:gd name="connsiteX153" fmla="*/ 91922 w 546082"/>
                <a:gd name="connsiteY153" fmla="*/ 165121 h 617362"/>
                <a:gd name="connsiteX154" fmla="*/ 84293 w 546082"/>
                <a:gd name="connsiteY154" fmla="*/ 167304 h 617362"/>
                <a:gd name="connsiteX155" fmla="*/ 84293 w 546082"/>
                <a:gd name="connsiteY155" fmla="*/ 158515 h 617362"/>
                <a:gd name="connsiteX156" fmla="*/ 76664 w 546082"/>
                <a:gd name="connsiteY156" fmla="*/ 160698 h 617362"/>
                <a:gd name="connsiteX157" fmla="*/ 76664 w 546082"/>
                <a:gd name="connsiteY157" fmla="*/ 151907 h 617362"/>
                <a:gd name="connsiteX158" fmla="*/ 69034 w 546082"/>
                <a:gd name="connsiteY158" fmla="*/ 154091 h 617362"/>
                <a:gd name="connsiteX159" fmla="*/ 69034 w 546082"/>
                <a:gd name="connsiteY159" fmla="*/ 145301 h 617362"/>
                <a:gd name="connsiteX160" fmla="*/ 61405 w 546082"/>
                <a:gd name="connsiteY160" fmla="*/ 147484 h 617362"/>
                <a:gd name="connsiteX161" fmla="*/ 61405 w 546082"/>
                <a:gd name="connsiteY161" fmla="*/ 138695 h 617362"/>
                <a:gd name="connsiteX162" fmla="*/ 53776 w 546082"/>
                <a:gd name="connsiteY162" fmla="*/ 140878 h 617362"/>
                <a:gd name="connsiteX163" fmla="*/ 53776 w 546082"/>
                <a:gd name="connsiteY163" fmla="*/ 132087 h 617362"/>
                <a:gd name="connsiteX164" fmla="*/ 46146 w 546082"/>
                <a:gd name="connsiteY164" fmla="*/ 134271 h 617362"/>
                <a:gd name="connsiteX165" fmla="*/ 46146 w 546082"/>
                <a:gd name="connsiteY165" fmla="*/ 125482 h 617362"/>
                <a:gd name="connsiteX166" fmla="*/ 38517 w 546082"/>
                <a:gd name="connsiteY166" fmla="*/ 127665 h 617362"/>
                <a:gd name="connsiteX167" fmla="*/ 38517 w 546082"/>
                <a:gd name="connsiteY167" fmla="*/ 118875 h 617362"/>
                <a:gd name="connsiteX168" fmla="*/ 30888 w 546082"/>
                <a:gd name="connsiteY168" fmla="*/ 121058 h 617362"/>
                <a:gd name="connsiteX169" fmla="*/ 30888 w 546082"/>
                <a:gd name="connsiteY169" fmla="*/ 112268 h 617362"/>
                <a:gd name="connsiteX170" fmla="*/ 23258 w 546082"/>
                <a:gd name="connsiteY170" fmla="*/ 114452 h 617362"/>
                <a:gd name="connsiteX171" fmla="*/ 23258 w 546082"/>
                <a:gd name="connsiteY171" fmla="*/ 19584 h 617362"/>
                <a:gd name="connsiteX172" fmla="*/ 82014 w 546082"/>
                <a:gd name="connsiteY172" fmla="*/ 4972 h 617362"/>
                <a:gd name="connsiteX173" fmla="*/ 148112 w 546082"/>
                <a:gd name="connsiteY173" fmla="*/ 0 h 6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46082" h="617362">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6"/>
                  </a:lnTo>
                  <a:lnTo>
                    <a:pt x="539056" y="268361"/>
                  </a:lnTo>
                  <a:lnTo>
                    <a:pt x="543101" y="273311"/>
                  </a:lnTo>
                  <a:lnTo>
                    <a:pt x="546082" y="274689"/>
                  </a:lnTo>
                  <a:lnTo>
                    <a:pt x="546082" y="508113"/>
                  </a:lnTo>
                  <a:cubicBezTo>
                    <a:pt x="546082" y="568450"/>
                    <a:pt x="497170" y="617362"/>
                    <a:pt x="436833" y="617362"/>
                  </a:cubicBezTo>
                  <a:lnTo>
                    <a:pt x="221251" y="617362"/>
                  </a:lnTo>
                  <a:lnTo>
                    <a:pt x="221251" y="615858"/>
                  </a:lnTo>
                  <a:lnTo>
                    <a:pt x="213621" y="615858"/>
                  </a:lnTo>
                  <a:lnTo>
                    <a:pt x="213621" y="609251"/>
                  </a:lnTo>
                  <a:lnTo>
                    <a:pt x="205992" y="609251"/>
                  </a:lnTo>
                  <a:lnTo>
                    <a:pt x="205992" y="602645"/>
                  </a:lnTo>
                  <a:lnTo>
                    <a:pt x="198363" y="602645"/>
                  </a:lnTo>
                  <a:lnTo>
                    <a:pt x="198363" y="596038"/>
                  </a:lnTo>
                  <a:lnTo>
                    <a:pt x="190733" y="596038"/>
                  </a:lnTo>
                  <a:lnTo>
                    <a:pt x="190733" y="589431"/>
                  </a:lnTo>
                  <a:lnTo>
                    <a:pt x="183104" y="589431"/>
                  </a:lnTo>
                  <a:lnTo>
                    <a:pt x="183104" y="582825"/>
                  </a:lnTo>
                  <a:lnTo>
                    <a:pt x="175475" y="582825"/>
                  </a:lnTo>
                  <a:lnTo>
                    <a:pt x="175475" y="576218"/>
                  </a:lnTo>
                  <a:lnTo>
                    <a:pt x="167846" y="576218"/>
                  </a:lnTo>
                  <a:lnTo>
                    <a:pt x="167846" y="569612"/>
                  </a:lnTo>
                  <a:lnTo>
                    <a:pt x="160216" y="569612"/>
                  </a:lnTo>
                  <a:lnTo>
                    <a:pt x="160216" y="563005"/>
                  </a:lnTo>
                  <a:lnTo>
                    <a:pt x="152587" y="563005"/>
                  </a:lnTo>
                  <a:lnTo>
                    <a:pt x="152587" y="556399"/>
                  </a:lnTo>
                  <a:lnTo>
                    <a:pt x="144957" y="556399"/>
                  </a:lnTo>
                  <a:lnTo>
                    <a:pt x="144957" y="549792"/>
                  </a:lnTo>
                  <a:lnTo>
                    <a:pt x="137328" y="549792"/>
                  </a:lnTo>
                  <a:lnTo>
                    <a:pt x="137328" y="543185"/>
                  </a:lnTo>
                  <a:lnTo>
                    <a:pt x="129699" y="543185"/>
                  </a:lnTo>
                  <a:lnTo>
                    <a:pt x="129699" y="536579"/>
                  </a:lnTo>
                  <a:lnTo>
                    <a:pt x="122070" y="536579"/>
                  </a:lnTo>
                  <a:lnTo>
                    <a:pt x="122070" y="529972"/>
                  </a:lnTo>
                  <a:lnTo>
                    <a:pt x="114440" y="529972"/>
                  </a:lnTo>
                  <a:lnTo>
                    <a:pt x="114440" y="523366"/>
                  </a:lnTo>
                  <a:lnTo>
                    <a:pt x="106811" y="523366"/>
                  </a:lnTo>
                  <a:lnTo>
                    <a:pt x="106811" y="516759"/>
                  </a:lnTo>
                  <a:lnTo>
                    <a:pt x="99182" y="516759"/>
                  </a:lnTo>
                  <a:lnTo>
                    <a:pt x="99182" y="510153"/>
                  </a:lnTo>
                  <a:lnTo>
                    <a:pt x="91552" y="510153"/>
                  </a:lnTo>
                  <a:lnTo>
                    <a:pt x="91552" y="503546"/>
                  </a:lnTo>
                  <a:lnTo>
                    <a:pt x="83923" y="503546"/>
                  </a:lnTo>
                  <a:lnTo>
                    <a:pt x="83923" y="496939"/>
                  </a:lnTo>
                  <a:lnTo>
                    <a:pt x="76293" y="496939"/>
                  </a:lnTo>
                  <a:lnTo>
                    <a:pt x="76293" y="490333"/>
                  </a:lnTo>
                  <a:lnTo>
                    <a:pt x="68664" y="490333"/>
                  </a:lnTo>
                  <a:lnTo>
                    <a:pt x="68664" y="483726"/>
                  </a:lnTo>
                  <a:lnTo>
                    <a:pt x="61035" y="483726"/>
                  </a:lnTo>
                  <a:lnTo>
                    <a:pt x="61035" y="477120"/>
                  </a:lnTo>
                  <a:lnTo>
                    <a:pt x="53406" y="477120"/>
                  </a:lnTo>
                  <a:lnTo>
                    <a:pt x="53406" y="470513"/>
                  </a:lnTo>
                  <a:lnTo>
                    <a:pt x="45776" y="470513"/>
                  </a:lnTo>
                  <a:lnTo>
                    <a:pt x="45776" y="463906"/>
                  </a:lnTo>
                  <a:lnTo>
                    <a:pt x="38147" y="463906"/>
                  </a:lnTo>
                  <a:lnTo>
                    <a:pt x="38147" y="457300"/>
                  </a:lnTo>
                  <a:lnTo>
                    <a:pt x="30518" y="457300"/>
                  </a:lnTo>
                  <a:lnTo>
                    <a:pt x="30518" y="450693"/>
                  </a:lnTo>
                  <a:lnTo>
                    <a:pt x="22888" y="450693"/>
                  </a:lnTo>
                  <a:lnTo>
                    <a:pt x="22888" y="444087"/>
                  </a:lnTo>
                  <a:lnTo>
                    <a:pt x="15259" y="444087"/>
                  </a:lnTo>
                  <a:lnTo>
                    <a:pt x="15259" y="437480"/>
                  </a:lnTo>
                  <a:lnTo>
                    <a:pt x="7630" y="437480"/>
                  </a:lnTo>
                  <a:lnTo>
                    <a:pt x="7630" y="430874"/>
                  </a:lnTo>
                  <a:lnTo>
                    <a:pt x="0" y="430874"/>
                  </a:lnTo>
                  <a:lnTo>
                    <a:pt x="0" y="334785"/>
                  </a:lnTo>
                  <a:cubicBezTo>
                    <a:pt x="62569" y="284266"/>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文本框 42">
              <a:extLst>
                <a:ext uri="{FF2B5EF4-FFF2-40B4-BE49-F238E27FC236}">
                  <a16:creationId xmlns:a16="http://schemas.microsoft.com/office/drawing/2014/main" id="{848F1872-46ED-4258-A4E8-B6CF2BFAB01D}"/>
                </a:ext>
              </a:extLst>
            </p:cNvPr>
            <p:cNvSpPr txBox="1"/>
            <p:nvPr userDrawn="1"/>
          </p:nvSpPr>
          <p:spPr>
            <a:xfrm>
              <a:off x="5099786" y="-2456201"/>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4" name="组合 43">
            <a:extLst>
              <a:ext uri="{FF2B5EF4-FFF2-40B4-BE49-F238E27FC236}">
                <a16:creationId xmlns:a16="http://schemas.microsoft.com/office/drawing/2014/main" id="{26DBBFD3-8051-40FE-B35B-29308B76C945}"/>
              </a:ext>
            </a:extLst>
          </p:cNvPr>
          <p:cNvGrpSpPr>
            <a:grpSpLocks/>
          </p:cNvGrpSpPr>
          <p:nvPr/>
        </p:nvGrpSpPr>
        <p:grpSpPr>
          <a:xfrm>
            <a:off x="8391757" y="4914226"/>
            <a:ext cx="797729" cy="797730"/>
            <a:chOff x="4855766" y="-941591"/>
            <a:chExt cx="797729" cy="797730"/>
          </a:xfrm>
        </p:grpSpPr>
        <p:sp>
          <p:nvSpPr>
            <p:cNvPr id="45" name="矩形: 圆角 44">
              <a:extLst>
                <a:ext uri="{FF2B5EF4-FFF2-40B4-BE49-F238E27FC236}">
                  <a16:creationId xmlns:a16="http://schemas.microsoft.com/office/drawing/2014/main" id="{EA54B8D0-9163-44A5-8F90-45C428EE171F}"/>
                </a:ext>
              </a:extLst>
            </p:cNvPr>
            <p:cNvSpPr/>
            <p:nvPr userDrawn="1"/>
          </p:nvSpPr>
          <p:spPr>
            <a:xfrm>
              <a:off x="4855766" y="-94159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文本框 45">
              <a:extLst>
                <a:ext uri="{FF2B5EF4-FFF2-40B4-BE49-F238E27FC236}">
                  <a16:creationId xmlns:a16="http://schemas.microsoft.com/office/drawing/2014/main" id="{AC9E698D-7B2C-40F4-8556-741D0E3B3426}"/>
                </a:ext>
              </a:extLst>
            </p:cNvPr>
            <p:cNvSpPr txBox="1"/>
            <p:nvPr userDrawn="1"/>
          </p:nvSpPr>
          <p:spPr>
            <a:xfrm>
              <a:off x="5083785" y="-767568"/>
              <a:ext cx="569710" cy="623707"/>
            </a:xfrm>
            <a:custGeom>
              <a:avLst/>
              <a:gdLst>
                <a:gd name="connsiteX0" fmla="*/ 31214 w 569710"/>
                <a:gd name="connsiteY0" fmla="*/ 0 h 623707"/>
                <a:gd name="connsiteX1" fmla="*/ 266238 w 569710"/>
                <a:gd name="connsiteY1" fmla="*/ 0 h 623707"/>
                <a:gd name="connsiteX2" fmla="*/ 266238 w 569710"/>
                <a:gd name="connsiteY2" fmla="*/ 6606 h 623707"/>
                <a:gd name="connsiteX3" fmla="*/ 273868 w 569710"/>
                <a:gd name="connsiteY3" fmla="*/ 6606 h 623707"/>
                <a:gd name="connsiteX4" fmla="*/ 273868 w 569710"/>
                <a:gd name="connsiteY4" fmla="*/ 13213 h 623707"/>
                <a:gd name="connsiteX5" fmla="*/ 281497 w 569710"/>
                <a:gd name="connsiteY5" fmla="*/ 13213 h 623707"/>
                <a:gd name="connsiteX6" fmla="*/ 281497 w 569710"/>
                <a:gd name="connsiteY6" fmla="*/ 19819 h 623707"/>
                <a:gd name="connsiteX7" fmla="*/ 289126 w 569710"/>
                <a:gd name="connsiteY7" fmla="*/ 19819 h 623707"/>
                <a:gd name="connsiteX8" fmla="*/ 289126 w 569710"/>
                <a:gd name="connsiteY8" fmla="*/ 26426 h 623707"/>
                <a:gd name="connsiteX9" fmla="*/ 296756 w 569710"/>
                <a:gd name="connsiteY9" fmla="*/ 26426 h 623707"/>
                <a:gd name="connsiteX10" fmla="*/ 296756 w 569710"/>
                <a:gd name="connsiteY10" fmla="*/ 33032 h 623707"/>
                <a:gd name="connsiteX11" fmla="*/ 304385 w 569710"/>
                <a:gd name="connsiteY11" fmla="*/ 33032 h 623707"/>
                <a:gd name="connsiteX12" fmla="*/ 304385 w 569710"/>
                <a:gd name="connsiteY12" fmla="*/ 39639 h 623707"/>
                <a:gd name="connsiteX13" fmla="*/ 312014 w 569710"/>
                <a:gd name="connsiteY13" fmla="*/ 39639 h 623707"/>
                <a:gd name="connsiteX14" fmla="*/ 312014 w 569710"/>
                <a:gd name="connsiteY14" fmla="*/ 46246 h 623707"/>
                <a:gd name="connsiteX15" fmla="*/ 319644 w 569710"/>
                <a:gd name="connsiteY15" fmla="*/ 46246 h 623707"/>
                <a:gd name="connsiteX16" fmla="*/ 319644 w 569710"/>
                <a:gd name="connsiteY16" fmla="*/ 52852 h 623707"/>
                <a:gd name="connsiteX17" fmla="*/ 327273 w 569710"/>
                <a:gd name="connsiteY17" fmla="*/ 52852 h 623707"/>
                <a:gd name="connsiteX18" fmla="*/ 327273 w 569710"/>
                <a:gd name="connsiteY18" fmla="*/ 59459 h 623707"/>
                <a:gd name="connsiteX19" fmla="*/ 334902 w 569710"/>
                <a:gd name="connsiteY19" fmla="*/ 59459 h 623707"/>
                <a:gd name="connsiteX20" fmla="*/ 334902 w 569710"/>
                <a:gd name="connsiteY20" fmla="*/ 66065 h 623707"/>
                <a:gd name="connsiteX21" fmla="*/ 342531 w 569710"/>
                <a:gd name="connsiteY21" fmla="*/ 66065 h 623707"/>
                <a:gd name="connsiteX22" fmla="*/ 342531 w 569710"/>
                <a:gd name="connsiteY22" fmla="*/ 72672 h 623707"/>
                <a:gd name="connsiteX23" fmla="*/ 350161 w 569710"/>
                <a:gd name="connsiteY23" fmla="*/ 72672 h 623707"/>
                <a:gd name="connsiteX24" fmla="*/ 350161 w 569710"/>
                <a:gd name="connsiteY24" fmla="*/ 79279 h 623707"/>
                <a:gd name="connsiteX25" fmla="*/ 357790 w 569710"/>
                <a:gd name="connsiteY25" fmla="*/ 79279 h 623707"/>
                <a:gd name="connsiteX26" fmla="*/ 357790 w 569710"/>
                <a:gd name="connsiteY26" fmla="*/ 85885 h 623707"/>
                <a:gd name="connsiteX27" fmla="*/ 365420 w 569710"/>
                <a:gd name="connsiteY27" fmla="*/ 85885 h 623707"/>
                <a:gd name="connsiteX28" fmla="*/ 365420 w 569710"/>
                <a:gd name="connsiteY28" fmla="*/ 92492 h 623707"/>
                <a:gd name="connsiteX29" fmla="*/ 373049 w 569710"/>
                <a:gd name="connsiteY29" fmla="*/ 92492 h 623707"/>
                <a:gd name="connsiteX30" fmla="*/ 373049 w 569710"/>
                <a:gd name="connsiteY30" fmla="*/ 99098 h 623707"/>
                <a:gd name="connsiteX31" fmla="*/ 380678 w 569710"/>
                <a:gd name="connsiteY31" fmla="*/ 99098 h 623707"/>
                <a:gd name="connsiteX32" fmla="*/ 380678 w 569710"/>
                <a:gd name="connsiteY32" fmla="*/ 105705 h 623707"/>
                <a:gd name="connsiteX33" fmla="*/ 388308 w 569710"/>
                <a:gd name="connsiteY33" fmla="*/ 105705 h 623707"/>
                <a:gd name="connsiteX34" fmla="*/ 388308 w 569710"/>
                <a:gd name="connsiteY34" fmla="*/ 112312 h 623707"/>
                <a:gd name="connsiteX35" fmla="*/ 395937 w 569710"/>
                <a:gd name="connsiteY35" fmla="*/ 112312 h 623707"/>
                <a:gd name="connsiteX36" fmla="*/ 395937 w 569710"/>
                <a:gd name="connsiteY36" fmla="*/ 118918 h 623707"/>
                <a:gd name="connsiteX37" fmla="*/ 403566 w 569710"/>
                <a:gd name="connsiteY37" fmla="*/ 118918 h 623707"/>
                <a:gd name="connsiteX38" fmla="*/ 403566 w 569710"/>
                <a:gd name="connsiteY38" fmla="*/ 125525 h 623707"/>
                <a:gd name="connsiteX39" fmla="*/ 411195 w 569710"/>
                <a:gd name="connsiteY39" fmla="*/ 125525 h 623707"/>
                <a:gd name="connsiteX40" fmla="*/ 411195 w 569710"/>
                <a:gd name="connsiteY40" fmla="*/ 132131 h 623707"/>
                <a:gd name="connsiteX41" fmla="*/ 418825 w 569710"/>
                <a:gd name="connsiteY41" fmla="*/ 132131 h 623707"/>
                <a:gd name="connsiteX42" fmla="*/ 418825 w 569710"/>
                <a:gd name="connsiteY42" fmla="*/ 138738 h 623707"/>
                <a:gd name="connsiteX43" fmla="*/ 426454 w 569710"/>
                <a:gd name="connsiteY43" fmla="*/ 138738 h 623707"/>
                <a:gd name="connsiteX44" fmla="*/ 426454 w 569710"/>
                <a:gd name="connsiteY44" fmla="*/ 145344 h 623707"/>
                <a:gd name="connsiteX45" fmla="*/ 434084 w 569710"/>
                <a:gd name="connsiteY45" fmla="*/ 145344 h 623707"/>
                <a:gd name="connsiteX46" fmla="*/ 434084 w 569710"/>
                <a:gd name="connsiteY46" fmla="*/ 151951 h 623707"/>
                <a:gd name="connsiteX47" fmla="*/ 441713 w 569710"/>
                <a:gd name="connsiteY47" fmla="*/ 151951 h 623707"/>
                <a:gd name="connsiteX48" fmla="*/ 441713 w 569710"/>
                <a:gd name="connsiteY48" fmla="*/ 158558 h 623707"/>
                <a:gd name="connsiteX49" fmla="*/ 449342 w 569710"/>
                <a:gd name="connsiteY49" fmla="*/ 158558 h 623707"/>
                <a:gd name="connsiteX50" fmla="*/ 449342 w 569710"/>
                <a:gd name="connsiteY50" fmla="*/ 165164 h 623707"/>
                <a:gd name="connsiteX51" fmla="*/ 456971 w 569710"/>
                <a:gd name="connsiteY51" fmla="*/ 165164 h 623707"/>
                <a:gd name="connsiteX52" fmla="*/ 456971 w 569710"/>
                <a:gd name="connsiteY52" fmla="*/ 171771 h 623707"/>
                <a:gd name="connsiteX53" fmla="*/ 464601 w 569710"/>
                <a:gd name="connsiteY53" fmla="*/ 171771 h 623707"/>
                <a:gd name="connsiteX54" fmla="*/ 464601 w 569710"/>
                <a:gd name="connsiteY54" fmla="*/ 178377 h 623707"/>
                <a:gd name="connsiteX55" fmla="*/ 472230 w 569710"/>
                <a:gd name="connsiteY55" fmla="*/ 178377 h 623707"/>
                <a:gd name="connsiteX56" fmla="*/ 472230 w 569710"/>
                <a:gd name="connsiteY56" fmla="*/ 184984 h 623707"/>
                <a:gd name="connsiteX57" fmla="*/ 479859 w 569710"/>
                <a:gd name="connsiteY57" fmla="*/ 184984 h 623707"/>
                <a:gd name="connsiteX58" fmla="*/ 479859 w 569710"/>
                <a:gd name="connsiteY58" fmla="*/ 191591 h 623707"/>
                <a:gd name="connsiteX59" fmla="*/ 487489 w 569710"/>
                <a:gd name="connsiteY59" fmla="*/ 191591 h 623707"/>
                <a:gd name="connsiteX60" fmla="*/ 487489 w 569710"/>
                <a:gd name="connsiteY60" fmla="*/ 198197 h 623707"/>
                <a:gd name="connsiteX61" fmla="*/ 495118 w 569710"/>
                <a:gd name="connsiteY61" fmla="*/ 198197 h 623707"/>
                <a:gd name="connsiteX62" fmla="*/ 495118 w 569710"/>
                <a:gd name="connsiteY62" fmla="*/ 204804 h 623707"/>
                <a:gd name="connsiteX63" fmla="*/ 502748 w 569710"/>
                <a:gd name="connsiteY63" fmla="*/ 204804 h 623707"/>
                <a:gd name="connsiteX64" fmla="*/ 502748 w 569710"/>
                <a:gd name="connsiteY64" fmla="*/ 211410 h 623707"/>
                <a:gd name="connsiteX65" fmla="*/ 510377 w 569710"/>
                <a:gd name="connsiteY65" fmla="*/ 211410 h 623707"/>
                <a:gd name="connsiteX66" fmla="*/ 510377 w 569710"/>
                <a:gd name="connsiteY66" fmla="*/ 218017 h 623707"/>
                <a:gd name="connsiteX67" fmla="*/ 518006 w 569710"/>
                <a:gd name="connsiteY67" fmla="*/ 218017 h 623707"/>
                <a:gd name="connsiteX68" fmla="*/ 518006 w 569710"/>
                <a:gd name="connsiteY68" fmla="*/ 224623 h 623707"/>
                <a:gd name="connsiteX69" fmla="*/ 525635 w 569710"/>
                <a:gd name="connsiteY69" fmla="*/ 224623 h 623707"/>
                <a:gd name="connsiteX70" fmla="*/ 525635 w 569710"/>
                <a:gd name="connsiteY70" fmla="*/ 231230 h 623707"/>
                <a:gd name="connsiteX71" fmla="*/ 533265 w 569710"/>
                <a:gd name="connsiteY71" fmla="*/ 231230 h 623707"/>
                <a:gd name="connsiteX72" fmla="*/ 533265 w 569710"/>
                <a:gd name="connsiteY72" fmla="*/ 237837 h 623707"/>
                <a:gd name="connsiteX73" fmla="*/ 540894 w 569710"/>
                <a:gd name="connsiteY73" fmla="*/ 237837 h 623707"/>
                <a:gd name="connsiteX74" fmla="*/ 540894 w 569710"/>
                <a:gd name="connsiteY74" fmla="*/ 244443 h 623707"/>
                <a:gd name="connsiteX75" fmla="*/ 548524 w 569710"/>
                <a:gd name="connsiteY75" fmla="*/ 244443 h 623707"/>
                <a:gd name="connsiteX76" fmla="*/ 548524 w 569710"/>
                <a:gd name="connsiteY76" fmla="*/ 251050 h 623707"/>
                <a:gd name="connsiteX77" fmla="*/ 556153 w 569710"/>
                <a:gd name="connsiteY77" fmla="*/ 251050 h 623707"/>
                <a:gd name="connsiteX78" fmla="*/ 556153 w 569710"/>
                <a:gd name="connsiteY78" fmla="*/ 257656 h 623707"/>
                <a:gd name="connsiteX79" fmla="*/ 563782 w 569710"/>
                <a:gd name="connsiteY79" fmla="*/ 257656 h 623707"/>
                <a:gd name="connsiteX80" fmla="*/ 563782 w 569710"/>
                <a:gd name="connsiteY80" fmla="*/ 264263 h 623707"/>
                <a:gd name="connsiteX81" fmla="*/ 569710 w 569710"/>
                <a:gd name="connsiteY81" fmla="*/ 264263 h 623707"/>
                <a:gd name="connsiteX82" fmla="*/ 569710 w 569710"/>
                <a:gd name="connsiteY82" fmla="*/ 514458 h 623707"/>
                <a:gd name="connsiteX83" fmla="*/ 460461 w 569710"/>
                <a:gd name="connsiteY83" fmla="*/ 623707 h 623707"/>
                <a:gd name="connsiteX84" fmla="*/ 241408 w 569710"/>
                <a:gd name="connsiteY84" fmla="*/ 623707 h 623707"/>
                <a:gd name="connsiteX85" fmla="*/ 241408 w 569710"/>
                <a:gd name="connsiteY85" fmla="*/ 622138 h 623707"/>
                <a:gd name="connsiteX86" fmla="*/ 233778 w 569710"/>
                <a:gd name="connsiteY86" fmla="*/ 621115 h 623707"/>
                <a:gd name="connsiteX87" fmla="*/ 233778 w 569710"/>
                <a:gd name="connsiteY87" fmla="*/ 615532 h 623707"/>
                <a:gd name="connsiteX88" fmla="*/ 226149 w 569710"/>
                <a:gd name="connsiteY88" fmla="*/ 614509 h 623707"/>
                <a:gd name="connsiteX89" fmla="*/ 226149 w 569710"/>
                <a:gd name="connsiteY89" fmla="*/ 608925 h 623707"/>
                <a:gd name="connsiteX90" fmla="*/ 218519 w 569710"/>
                <a:gd name="connsiteY90" fmla="*/ 607902 h 623707"/>
                <a:gd name="connsiteX91" fmla="*/ 218519 w 569710"/>
                <a:gd name="connsiteY91" fmla="*/ 602318 h 623707"/>
                <a:gd name="connsiteX92" fmla="*/ 210890 w 569710"/>
                <a:gd name="connsiteY92" fmla="*/ 601295 h 623707"/>
                <a:gd name="connsiteX93" fmla="*/ 210890 w 569710"/>
                <a:gd name="connsiteY93" fmla="*/ 595712 h 623707"/>
                <a:gd name="connsiteX94" fmla="*/ 203261 w 569710"/>
                <a:gd name="connsiteY94" fmla="*/ 594689 h 623707"/>
                <a:gd name="connsiteX95" fmla="*/ 203261 w 569710"/>
                <a:gd name="connsiteY95" fmla="*/ 589105 h 623707"/>
                <a:gd name="connsiteX96" fmla="*/ 195631 w 569710"/>
                <a:gd name="connsiteY96" fmla="*/ 588082 h 623707"/>
                <a:gd name="connsiteX97" fmla="*/ 195631 w 569710"/>
                <a:gd name="connsiteY97" fmla="*/ 582499 h 623707"/>
                <a:gd name="connsiteX98" fmla="*/ 188002 w 569710"/>
                <a:gd name="connsiteY98" fmla="*/ 581476 h 623707"/>
                <a:gd name="connsiteX99" fmla="*/ 188002 w 569710"/>
                <a:gd name="connsiteY99" fmla="*/ 575892 h 623707"/>
                <a:gd name="connsiteX100" fmla="*/ 180373 w 569710"/>
                <a:gd name="connsiteY100" fmla="*/ 574869 h 623707"/>
                <a:gd name="connsiteX101" fmla="*/ 180373 w 569710"/>
                <a:gd name="connsiteY101" fmla="*/ 569285 h 623707"/>
                <a:gd name="connsiteX102" fmla="*/ 172744 w 569710"/>
                <a:gd name="connsiteY102" fmla="*/ 568262 h 623707"/>
                <a:gd name="connsiteX103" fmla="*/ 172744 w 569710"/>
                <a:gd name="connsiteY103" fmla="*/ 562679 h 623707"/>
                <a:gd name="connsiteX104" fmla="*/ 165114 w 569710"/>
                <a:gd name="connsiteY104" fmla="*/ 561656 h 623707"/>
                <a:gd name="connsiteX105" fmla="*/ 165114 w 569710"/>
                <a:gd name="connsiteY105" fmla="*/ 556072 h 623707"/>
                <a:gd name="connsiteX106" fmla="*/ 157485 w 569710"/>
                <a:gd name="connsiteY106" fmla="*/ 555049 h 623707"/>
                <a:gd name="connsiteX107" fmla="*/ 157485 w 569710"/>
                <a:gd name="connsiteY107" fmla="*/ 549466 h 623707"/>
                <a:gd name="connsiteX108" fmla="*/ 149855 w 569710"/>
                <a:gd name="connsiteY108" fmla="*/ 548443 h 623707"/>
                <a:gd name="connsiteX109" fmla="*/ 149855 w 569710"/>
                <a:gd name="connsiteY109" fmla="*/ 542859 h 623707"/>
                <a:gd name="connsiteX110" fmla="*/ 142226 w 569710"/>
                <a:gd name="connsiteY110" fmla="*/ 541836 h 623707"/>
                <a:gd name="connsiteX111" fmla="*/ 142226 w 569710"/>
                <a:gd name="connsiteY111" fmla="*/ 536253 h 623707"/>
                <a:gd name="connsiteX112" fmla="*/ 134597 w 569710"/>
                <a:gd name="connsiteY112" fmla="*/ 535230 h 623707"/>
                <a:gd name="connsiteX113" fmla="*/ 134597 w 569710"/>
                <a:gd name="connsiteY113" fmla="*/ 529646 h 623707"/>
                <a:gd name="connsiteX114" fmla="*/ 126968 w 569710"/>
                <a:gd name="connsiteY114" fmla="*/ 528623 h 623707"/>
                <a:gd name="connsiteX115" fmla="*/ 126968 w 569710"/>
                <a:gd name="connsiteY115" fmla="*/ 523040 h 623707"/>
                <a:gd name="connsiteX116" fmla="*/ 119338 w 569710"/>
                <a:gd name="connsiteY116" fmla="*/ 522016 h 623707"/>
                <a:gd name="connsiteX117" fmla="*/ 119338 w 569710"/>
                <a:gd name="connsiteY117" fmla="*/ 516433 h 623707"/>
                <a:gd name="connsiteX118" fmla="*/ 111709 w 569710"/>
                <a:gd name="connsiteY118" fmla="*/ 515410 h 623707"/>
                <a:gd name="connsiteX119" fmla="*/ 111709 w 569710"/>
                <a:gd name="connsiteY119" fmla="*/ 509826 h 623707"/>
                <a:gd name="connsiteX120" fmla="*/ 104080 w 569710"/>
                <a:gd name="connsiteY120" fmla="*/ 508803 h 623707"/>
                <a:gd name="connsiteX121" fmla="*/ 104080 w 569710"/>
                <a:gd name="connsiteY121" fmla="*/ 503220 h 623707"/>
                <a:gd name="connsiteX122" fmla="*/ 96450 w 569710"/>
                <a:gd name="connsiteY122" fmla="*/ 502197 h 623707"/>
                <a:gd name="connsiteX123" fmla="*/ 96450 w 569710"/>
                <a:gd name="connsiteY123" fmla="*/ 496613 h 623707"/>
                <a:gd name="connsiteX124" fmla="*/ 88821 w 569710"/>
                <a:gd name="connsiteY124" fmla="*/ 495590 h 623707"/>
                <a:gd name="connsiteX125" fmla="*/ 88821 w 569710"/>
                <a:gd name="connsiteY125" fmla="*/ 490006 h 623707"/>
                <a:gd name="connsiteX126" fmla="*/ 81191 w 569710"/>
                <a:gd name="connsiteY126" fmla="*/ 488983 h 623707"/>
                <a:gd name="connsiteX127" fmla="*/ 81191 w 569710"/>
                <a:gd name="connsiteY127" fmla="*/ 483400 h 623707"/>
                <a:gd name="connsiteX128" fmla="*/ 73562 w 569710"/>
                <a:gd name="connsiteY128" fmla="*/ 482377 h 623707"/>
                <a:gd name="connsiteX129" fmla="*/ 73562 w 569710"/>
                <a:gd name="connsiteY129" fmla="*/ 476793 h 623707"/>
                <a:gd name="connsiteX130" fmla="*/ 65933 w 569710"/>
                <a:gd name="connsiteY130" fmla="*/ 475770 h 623707"/>
                <a:gd name="connsiteX131" fmla="*/ 65933 w 569710"/>
                <a:gd name="connsiteY131" fmla="*/ 470187 h 623707"/>
                <a:gd name="connsiteX132" fmla="*/ 58304 w 569710"/>
                <a:gd name="connsiteY132" fmla="*/ 469164 h 623707"/>
                <a:gd name="connsiteX133" fmla="*/ 58304 w 569710"/>
                <a:gd name="connsiteY133" fmla="*/ 463580 h 623707"/>
                <a:gd name="connsiteX134" fmla="*/ 50674 w 569710"/>
                <a:gd name="connsiteY134" fmla="*/ 462557 h 623707"/>
                <a:gd name="connsiteX135" fmla="*/ 50674 w 569710"/>
                <a:gd name="connsiteY135" fmla="*/ 456973 h 623707"/>
                <a:gd name="connsiteX136" fmla="*/ 43045 w 569710"/>
                <a:gd name="connsiteY136" fmla="*/ 455950 h 623707"/>
                <a:gd name="connsiteX137" fmla="*/ 43045 w 569710"/>
                <a:gd name="connsiteY137" fmla="*/ 450367 h 623707"/>
                <a:gd name="connsiteX138" fmla="*/ 35416 w 569710"/>
                <a:gd name="connsiteY138" fmla="*/ 449344 h 623707"/>
                <a:gd name="connsiteX139" fmla="*/ 35416 w 569710"/>
                <a:gd name="connsiteY139" fmla="*/ 443760 h 623707"/>
                <a:gd name="connsiteX140" fmla="*/ 27786 w 569710"/>
                <a:gd name="connsiteY140" fmla="*/ 442737 h 623707"/>
                <a:gd name="connsiteX141" fmla="*/ 27786 w 569710"/>
                <a:gd name="connsiteY141" fmla="*/ 437154 h 623707"/>
                <a:gd name="connsiteX142" fmla="*/ 20157 w 569710"/>
                <a:gd name="connsiteY142" fmla="*/ 436131 h 623707"/>
                <a:gd name="connsiteX143" fmla="*/ 20157 w 569710"/>
                <a:gd name="connsiteY143" fmla="*/ 430547 h 623707"/>
                <a:gd name="connsiteX144" fmla="*/ 12528 w 569710"/>
                <a:gd name="connsiteY144" fmla="*/ 429524 h 623707"/>
                <a:gd name="connsiteX145" fmla="*/ 12528 w 569710"/>
                <a:gd name="connsiteY145" fmla="*/ 423941 h 623707"/>
                <a:gd name="connsiteX146" fmla="*/ 4898 w 569710"/>
                <a:gd name="connsiteY146" fmla="*/ 422918 h 623707"/>
                <a:gd name="connsiteX147" fmla="*/ 4898 w 569710"/>
                <a:gd name="connsiteY147" fmla="*/ 325604 h 623707"/>
                <a:gd name="connsiteX148" fmla="*/ 44296 w 569710"/>
                <a:gd name="connsiteY148" fmla="*/ 333331 h 623707"/>
                <a:gd name="connsiteX149" fmla="*/ 88747 w 569710"/>
                <a:gd name="connsiteY149" fmla="*/ 336009 h 623707"/>
                <a:gd name="connsiteX150" fmla="*/ 99645 w 569710"/>
                <a:gd name="connsiteY150" fmla="*/ 334310 h 623707"/>
                <a:gd name="connsiteX151" fmla="*/ 100145 w 569710"/>
                <a:gd name="connsiteY151" fmla="*/ 330268 h 623707"/>
                <a:gd name="connsiteX152" fmla="*/ 91552 w 569710"/>
                <a:gd name="connsiteY152" fmla="*/ 331438 h 623707"/>
                <a:gd name="connsiteX153" fmla="*/ 92515 w 569710"/>
                <a:gd name="connsiteY153" fmla="*/ 323661 h 623707"/>
                <a:gd name="connsiteX154" fmla="*/ 83923 w 569710"/>
                <a:gd name="connsiteY154" fmla="*/ 324831 h 623707"/>
                <a:gd name="connsiteX155" fmla="*/ 84886 w 569710"/>
                <a:gd name="connsiteY155" fmla="*/ 317054 h 623707"/>
                <a:gd name="connsiteX156" fmla="*/ 76293 w 569710"/>
                <a:gd name="connsiteY156" fmla="*/ 318224 h 623707"/>
                <a:gd name="connsiteX157" fmla="*/ 77256 w 569710"/>
                <a:gd name="connsiteY157" fmla="*/ 310448 h 623707"/>
                <a:gd name="connsiteX158" fmla="*/ 68664 w 569710"/>
                <a:gd name="connsiteY158" fmla="*/ 311618 h 623707"/>
                <a:gd name="connsiteX159" fmla="*/ 69627 w 569710"/>
                <a:gd name="connsiteY159" fmla="*/ 303841 h 623707"/>
                <a:gd name="connsiteX160" fmla="*/ 61035 w 569710"/>
                <a:gd name="connsiteY160" fmla="*/ 305011 h 623707"/>
                <a:gd name="connsiteX161" fmla="*/ 61998 w 569710"/>
                <a:gd name="connsiteY161" fmla="*/ 297235 h 623707"/>
                <a:gd name="connsiteX162" fmla="*/ 53406 w 569710"/>
                <a:gd name="connsiteY162" fmla="*/ 298405 h 623707"/>
                <a:gd name="connsiteX163" fmla="*/ 54369 w 569710"/>
                <a:gd name="connsiteY163" fmla="*/ 290628 h 623707"/>
                <a:gd name="connsiteX164" fmla="*/ 45776 w 569710"/>
                <a:gd name="connsiteY164" fmla="*/ 291798 h 623707"/>
                <a:gd name="connsiteX165" fmla="*/ 46739 w 569710"/>
                <a:gd name="connsiteY165" fmla="*/ 284021 h 623707"/>
                <a:gd name="connsiteX166" fmla="*/ 38147 w 569710"/>
                <a:gd name="connsiteY166" fmla="*/ 285191 h 623707"/>
                <a:gd name="connsiteX167" fmla="*/ 39110 w 569710"/>
                <a:gd name="connsiteY167" fmla="*/ 277415 h 623707"/>
                <a:gd name="connsiteX168" fmla="*/ 30518 w 569710"/>
                <a:gd name="connsiteY168" fmla="*/ 278585 h 623707"/>
                <a:gd name="connsiteX169" fmla="*/ 31481 w 569710"/>
                <a:gd name="connsiteY169" fmla="*/ 270808 h 623707"/>
                <a:gd name="connsiteX170" fmla="*/ 22888 w 569710"/>
                <a:gd name="connsiteY170" fmla="*/ 271978 h 623707"/>
                <a:gd name="connsiteX171" fmla="*/ 23851 w 569710"/>
                <a:gd name="connsiteY171" fmla="*/ 264202 h 623707"/>
                <a:gd name="connsiteX172" fmla="*/ 15259 w 569710"/>
                <a:gd name="connsiteY172" fmla="*/ 265372 h 623707"/>
                <a:gd name="connsiteX173" fmla="*/ 16222 w 569710"/>
                <a:gd name="connsiteY173" fmla="*/ 257595 h 623707"/>
                <a:gd name="connsiteX174" fmla="*/ 7630 w 569710"/>
                <a:gd name="connsiteY174" fmla="*/ 258765 h 623707"/>
                <a:gd name="connsiteX175" fmla="*/ 8593 w 569710"/>
                <a:gd name="connsiteY175" fmla="*/ 250989 h 623707"/>
                <a:gd name="connsiteX176" fmla="*/ 0 w 569710"/>
                <a:gd name="connsiteY176" fmla="*/ 252159 h 6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569710" h="623707">
                  <a:moveTo>
                    <a:pt x="31214" y="0"/>
                  </a:moveTo>
                  <a:lnTo>
                    <a:pt x="266238" y="0"/>
                  </a:lnTo>
                  <a:lnTo>
                    <a:pt x="266238" y="6606"/>
                  </a:lnTo>
                  <a:lnTo>
                    <a:pt x="273868" y="6606"/>
                  </a:lnTo>
                  <a:lnTo>
                    <a:pt x="273868" y="13213"/>
                  </a:lnTo>
                  <a:lnTo>
                    <a:pt x="281497" y="13213"/>
                  </a:lnTo>
                  <a:lnTo>
                    <a:pt x="281497" y="19819"/>
                  </a:lnTo>
                  <a:lnTo>
                    <a:pt x="289126" y="19819"/>
                  </a:lnTo>
                  <a:lnTo>
                    <a:pt x="289126" y="26426"/>
                  </a:lnTo>
                  <a:lnTo>
                    <a:pt x="296756" y="26426"/>
                  </a:lnTo>
                  <a:lnTo>
                    <a:pt x="296756" y="33032"/>
                  </a:lnTo>
                  <a:lnTo>
                    <a:pt x="304385" y="33032"/>
                  </a:lnTo>
                  <a:lnTo>
                    <a:pt x="304385" y="39639"/>
                  </a:lnTo>
                  <a:lnTo>
                    <a:pt x="312014" y="39639"/>
                  </a:lnTo>
                  <a:lnTo>
                    <a:pt x="312014" y="46246"/>
                  </a:lnTo>
                  <a:lnTo>
                    <a:pt x="319644" y="46246"/>
                  </a:lnTo>
                  <a:lnTo>
                    <a:pt x="319644" y="52852"/>
                  </a:lnTo>
                  <a:lnTo>
                    <a:pt x="327273" y="52852"/>
                  </a:lnTo>
                  <a:lnTo>
                    <a:pt x="327273" y="59459"/>
                  </a:lnTo>
                  <a:lnTo>
                    <a:pt x="334902" y="59459"/>
                  </a:lnTo>
                  <a:lnTo>
                    <a:pt x="334902" y="66065"/>
                  </a:lnTo>
                  <a:lnTo>
                    <a:pt x="342531" y="66065"/>
                  </a:lnTo>
                  <a:lnTo>
                    <a:pt x="342531" y="72672"/>
                  </a:lnTo>
                  <a:lnTo>
                    <a:pt x="350161" y="72672"/>
                  </a:lnTo>
                  <a:lnTo>
                    <a:pt x="350161" y="79279"/>
                  </a:lnTo>
                  <a:lnTo>
                    <a:pt x="357790" y="79279"/>
                  </a:lnTo>
                  <a:lnTo>
                    <a:pt x="357790" y="85885"/>
                  </a:lnTo>
                  <a:lnTo>
                    <a:pt x="365420" y="85885"/>
                  </a:lnTo>
                  <a:lnTo>
                    <a:pt x="365420" y="92492"/>
                  </a:lnTo>
                  <a:lnTo>
                    <a:pt x="373049" y="92492"/>
                  </a:lnTo>
                  <a:lnTo>
                    <a:pt x="373049" y="99098"/>
                  </a:lnTo>
                  <a:lnTo>
                    <a:pt x="380678" y="99098"/>
                  </a:lnTo>
                  <a:lnTo>
                    <a:pt x="380678" y="105705"/>
                  </a:lnTo>
                  <a:lnTo>
                    <a:pt x="388308" y="105705"/>
                  </a:lnTo>
                  <a:lnTo>
                    <a:pt x="388308" y="112312"/>
                  </a:lnTo>
                  <a:lnTo>
                    <a:pt x="395937" y="112312"/>
                  </a:lnTo>
                  <a:lnTo>
                    <a:pt x="395937" y="118918"/>
                  </a:lnTo>
                  <a:lnTo>
                    <a:pt x="403566" y="118918"/>
                  </a:lnTo>
                  <a:lnTo>
                    <a:pt x="403566" y="125525"/>
                  </a:lnTo>
                  <a:lnTo>
                    <a:pt x="411195" y="125525"/>
                  </a:lnTo>
                  <a:lnTo>
                    <a:pt x="411195" y="132131"/>
                  </a:lnTo>
                  <a:lnTo>
                    <a:pt x="418825" y="132131"/>
                  </a:lnTo>
                  <a:lnTo>
                    <a:pt x="418825" y="138738"/>
                  </a:lnTo>
                  <a:lnTo>
                    <a:pt x="426454" y="138738"/>
                  </a:lnTo>
                  <a:lnTo>
                    <a:pt x="426454" y="145344"/>
                  </a:lnTo>
                  <a:lnTo>
                    <a:pt x="434084" y="145344"/>
                  </a:lnTo>
                  <a:lnTo>
                    <a:pt x="434084" y="151951"/>
                  </a:lnTo>
                  <a:lnTo>
                    <a:pt x="441713" y="151951"/>
                  </a:lnTo>
                  <a:lnTo>
                    <a:pt x="441713" y="158558"/>
                  </a:lnTo>
                  <a:lnTo>
                    <a:pt x="449342" y="158558"/>
                  </a:lnTo>
                  <a:lnTo>
                    <a:pt x="449342" y="165164"/>
                  </a:lnTo>
                  <a:lnTo>
                    <a:pt x="456971" y="165164"/>
                  </a:lnTo>
                  <a:lnTo>
                    <a:pt x="456971" y="171771"/>
                  </a:lnTo>
                  <a:lnTo>
                    <a:pt x="464601" y="171771"/>
                  </a:lnTo>
                  <a:lnTo>
                    <a:pt x="464601" y="178377"/>
                  </a:lnTo>
                  <a:lnTo>
                    <a:pt x="472230" y="178377"/>
                  </a:lnTo>
                  <a:lnTo>
                    <a:pt x="472230" y="184984"/>
                  </a:lnTo>
                  <a:lnTo>
                    <a:pt x="479859" y="184984"/>
                  </a:lnTo>
                  <a:lnTo>
                    <a:pt x="479859" y="191591"/>
                  </a:lnTo>
                  <a:lnTo>
                    <a:pt x="487489" y="191591"/>
                  </a:lnTo>
                  <a:lnTo>
                    <a:pt x="487489" y="198197"/>
                  </a:lnTo>
                  <a:lnTo>
                    <a:pt x="495118" y="198197"/>
                  </a:lnTo>
                  <a:lnTo>
                    <a:pt x="495118" y="204804"/>
                  </a:lnTo>
                  <a:lnTo>
                    <a:pt x="502748" y="204804"/>
                  </a:lnTo>
                  <a:lnTo>
                    <a:pt x="502748" y="211410"/>
                  </a:lnTo>
                  <a:lnTo>
                    <a:pt x="510377" y="211410"/>
                  </a:lnTo>
                  <a:lnTo>
                    <a:pt x="510377" y="218017"/>
                  </a:lnTo>
                  <a:lnTo>
                    <a:pt x="518006" y="218017"/>
                  </a:lnTo>
                  <a:lnTo>
                    <a:pt x="518006" y="224623"/>
                  </a:lnTo>
                  <a:lnTo>
                    <a:pt x="525635" y="224623"/>
                  </a:lnTo>
                  <a:lnTo>
                    <a:pt x="525635" y="231230"/>
                  </a:lnTo>
                  <a:lnTo>
                    <a:pt x="533265" y="231230"/>
                  </a:lnTo>
                  <a:lnTo>
                    <a:pt x="533265" y="237837"/>
                  </a:lnTo>
                  <a:lnTo>
                    <a:pt x="540894" y="237837"/>
                  </a:lnTo>
                  <a:lnTo>
                    <a:pt x="540894" y="244443"/>
                  </a:lnTo>
                  <a:lnTo>
                    <a:pt x="548524" y="244443"/>
                  </a:lnTo>
                  <a:lnTo>
                    <a:pt x="548524" y="251050"/>
                  </a:lnTo>
                  <a:lnTo>
                    <a:pt x="556153" y="251050"/>
                  </a:lnTo>
                  <a:lnTo>
                    <a:pt x="556153" y="257656"/>
                  </a:lnTo>
                  <a:lnTo>
                    <a:pt x="563782" y="257656"/>
                  </a:lnTo>
                  <a:lnTo>
                    <a:pt x="563782" y="264263"/>
                  </a:lnTo>
                  <a:lnTo>
                    <a:pt x="569710" y="264263"/>
                  </a:lnTo>
                  <a:lnTo>
                    <a:pt x="569710" y="514458"/>
                  </a:lnTo>
                  <a:cubicBezTo>
                    <a:pt x="569710" y="574795"/>
                    <a:pt x="520798" y="623707"/>
                    <a:pt x="460461" y="623707"/>
                  </a:cubicBezTo>
                  <a:lnTo>
                    <a:pt x="241408" y="623707"/>
                  </a:lnTo>
                  <a:lnTo>
                    <a:pt x="241408" y="622138"/>
                  </a:lnTo>
                  <a:lnTo>
                    <a:pt x="233778" y="621115"/>
                  </a:lnTo>
                  <a:lnTo>
                    <a:pt x="233778" y="615532"/>
                  </a:lnTo>
                  <a:lnTo>
                    <a:pt x="226149" y="614509"/>
                  </a:lnTo>
                  <a:lnTo>
                    <a:pt x="226149" y="608925"/>
                  </a:lnTo>
                  <a:lnTo>
                    <a:pt x="218519" y="607902"/>
                  </a:lnTo>
                  <a:lnTo>
                    <a:pt x="218519" y="602318"/>
                  </a:lnTo>
                  <a:lnTo>
                    <a:pt x="210890" y="601295"/>
                  </a:lnTo>
                  <a:lnTo>
                    <a:pt x="210890" y="595712"/>
                  </a:lnTo>
                  <a:lnTo>
                    <a:pt x="203261" y="594689"/>
                  </a:lnTo>
                  <a:lnTo>
                    <a:pt x="203261" y="589105"/>
                  </a:lnTo>
                  <a:lnTo>
                    <a:pt x="195631" y="588082"/>
                  </a:lnTo>
                  <a:lnTo>
                    <a:pt x="195631" y="582499"/>
                  </a:lnTo>
                  <a:lnTo>
                    <a:pt x="188002" y="581476"/>
                  </a:lnTo>
                  <a:lnTo>
                    <a:pt x="188002" y="575892"/>
                  </a:lnTo>
                  <a:lnTo>
                    <a:pt x="180373" y="574869"/>
                  </a:lnTo>
                  <a:lnTo>
                    <a:pt x="180373" y="569285"/>
                  </a:lnTo>
                  <a:lnTo>
                    <a:pt x="172744" y="568262"/>
                  </a:lnTo>
                  <a:lnTo>
                    <a:pt x="172744" y="562679"/>
                  </a:lnTo>
                  <a:lnTo>
                    <a:pt x="165114" y="561656"/>
                  </a:lnTo>
                  <a:lnTo>
                    <a:pt x="165114" y="556072"/>
                  </a:lnTo>
                  <a:lnTo>
                    <a:pt x="157485" y="555049"/>
                  </a:lnTo>
                  <a:lnTo>
                    <a:pt x="157485" y="549466"/>
                  </a:lnTo>
                  <a:lnTo>
                    <a:pt x="149855" y="548443"/>
                  </a:lnTo>
                  <a:lnTo>
                    <a:pt x="149855" y="542859"/>
                  </a:lnTo>
                  <a:lnTo>
                    <a:pt x="142226" y="541836"/>
                  </a:lnTo>
                  <a:lnTo>
                    <a:pt x="142226" y="536253"/>
                  </a:lnTo>
                  <a:lnTo>
                    <a:pt x="134597" y="535230"/>
                  </a:lnTo>
                  <a:lnTo>
                    <a:pt x="134597" y="529646"/>
                  </a:lnTo>
                  <a:lnTo>
                    <a:pt x="126968" y="528623"/>
                  </a:lnTo>
                  <a:lnTo>
                    <a:pt x="126968" y="523040"/>
                  </a:lnTo>
                  <a:lnTo>
                    <a:pt x="119338" y="522016"/>
                  </a:lnTo>
                  <a:lnTo>
                    <a:pt x="119338" y="516433"/>
                  </a:lnTo>
                  <a:lnTo>
                    <a:pt x="111709" y="515410"/>
                  </a:lnTo>
                  <a:lnTo>
                    <a:pt x="111709" y="509826"/>
                  </a:lnTo>
                  <a:lnTo>
                    <a:pt x="104080" y="508803"/>
                  </a:lnTo>
                  <a:lnTo>
                    <a:pt x="104080" y="503220"/>
                  </a:lnTo>
                  <a:lnTo>
                    <a:pt x="96450" y="502197"/>
                  </a:lnTo>
                  <a:lnTo>
                    <a:pt x="96450" y="496613"/>
                  </a:lnTo>
                  <a:lnTo>
                    <a:pt x="88821" y="495590"/>
                  </a:lnTo>
                  <a:lnTo>
                    <a:pt x="88821" y="490006"/>
                  </a:lnTo>
                  <a:lnTo>
                    <a:pt x="81191" y="488983"/>
                  </a:lnTo>
                  <a:lnTo>
                    <a:pt x="81191" y="483400"/>
                  </a:lnTo>
                  <a:lnTo>
                    <a:pt x="73562" y="482377"/>
                  </a:lnTo>
                  <a:lnTo>
                    <a:pt x="73562" y="476793"/>
                  </a:lnTo>
                  <a:lnTo>
                    <a:pt x="65933" y="475770"/>
                  </a:lnTo>
                  <a:lnTo>
                    <a:pt x="65933" y="470187"/>
                  </a:lnTo>
                  <a:lnTo>
                    <a:pt x="58304" y="469164"/>
                  </a:lnTo>
                  <a:lnTo>
                    <a:pt x="58304" y="463580"/>
                  </a:lnTo>
                  <a:lnTo>
                    <a:pt x="50674" y="462557"/>
                  </a:lnTo>
                  <a:lnTo>
                    <a:pt x="50674" y="456973"/>
                  </a:lnTo>
                  <a:lnTo>
                    <a:pt x="43045" y="455950"/>
                  </a:lnTo>
                  <a:lnTo>
                    <a:pt x="43045" y="450367"/>
                  </a:lnTo>
                  <a:lnTo>
                    <a:pt x="35416" y="449344"/>
                  </a:lnTo>
                  <a:lnTo>
                    <a:pt x="35416" y="443760"/>
                  </a:lnTo>
                  <a:lnTo>
                    <a:pt x="27786" y="442737"/>
                  </a:lnTo>
                  <a:lnTo>
                    <a:pt x="27786" y="437154"/>
                  </a:lnTo>
                  <a:lnTo>
                    <a:pt x="20157" y="436131"/>
                  </a:lnTo>
                  <a:lnTo>
                    <a:pt x="20157" y="430547"/>
                  </a:lnTo>
                  <a:lnTo>
                    <a:pt x="12528" y="429524"/>
                  </a:lnTo>
                  <a:lnTo>
                    <a:pt x="12528" y="423941"/>
                  </a:lnTo>
                  <a:lnTo>
                    <a:pt x="4898" y="422918"/>
                  </a:lnTo>
                  <a:lnTo>
                    <a:pt x="4898" y="325604"/>
                  </a:lnTo>
                  <a:cubicBezTo>
                    <a:pt x="19217" y="328983"/>
                    <a:pt x="32349" y="331558"/>
                    <a:pt x="44296" y="333331"/>
                  </a:cubicBezTo>
                  <a:cubicBezTo>
                    <a:pt x="56245" y="335102"/>
                    <a:pt x="71062" y="335994"/>
                    <a:pt x="88747" y="336009"/>
                  </a:cubicBezTo>
                  <a:lnTo>
                    <a:pt x="99645" y="334310"/>
                  </a:lnTo>
                  <a:lnTo>
                    <a:pt x="100145" y="330268"/>
                  </a:lnTo>
                  <a:lnTo>
                    <a:pt x="91552" y="331438"/>
                  </a:lnTo>
                  <a:lnTo>
                    <a:pt x="92515" y="323661"/>
                  </a:lnTo>
                  <a:lnTo>
                    <a:pt x="83923" y="324831"/>
                  </a:lnTo>
                  <a:lnTo>
                    <a:pt x="84886" y="317054"/>
                  </a:lnTo>
                  <a:lnTo>
                    <a:pt x="76293" y="318224"/>
                  </a:lnTo>
                  <a:lnTo>
                    <a:pt x="77256" y="310448"/>
                  </a:lnTo>
                  <a:lnTo>
                    <a:pt x="68664" y="311618"/>
                  </a:lnTo>
                  <a:lnTo>
                    <a:pt x="69627" y="303841"/>
                  </a:lnTo>
                  <a:lnTo>
                    <a:pt x="61035" y="305011"/>
                  </a:lnTo>
                  <a:lnTo>
                    <a:pt x="61998" y="297235"/>
                  </a:lnTo>
                  <a:lnTo>
                    <a:pt x="53406" y="298405"/>
                  </a:lnTo>
                  <a:lnTo>
                    <a:pt x="54369" y="290628"/>
                  </a:lnTo>
                  <a:lnTo>
                    <a:pt x="45776" y="291798"/>
                  </a:lnTo>
                  <a:lnTo>
                    <a:pt x="46739" y="284021"/>
                  </a:lnTo>
                  <a:lnTo>
                    <a:pt x="38147" y="285191"/>
                  </a:lnTo>
                  <a:lnTo>
                    <a:pt x="39110" y="277415"/>
                  </a:lnTo>
                  <a:lnTo>
                    <a:pt x="30518" y="278585"/>
                  </a:lnTo>
                  <a:lnTo>
                    <a:pt x="31481" y="270808"/>
                  </a:lnTo>
                  <a:lnTo>
                    <a:pt x="22888" y="271978"/>
                  </a:lnTo>
                  <a:lnTo>
                    <a:pt x="23851" y="264202"/>
                  </a:lnTo>
                  <a:lnTo>
                    <a:pt x="15259" y="265372"/>
                  </a:lnTo>
                  <a:lnTo>
                    <a:pt x="16222" y="257595"/>
                  </a:lnTo>
                  <a:lnTo>
                    <a:pt x="7630" y="258765"/>
                  </a:lnTo>
                  <a:lnTo>
                    <a:pt x="8593" y="250989"/>
                  </a:lnTo>
                  <a:lnTo>
                    <a:pt x="0" y="252159"/>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文本框 46">
              <a:extLst>
                <a:ext uri="{FF2B5EF4-FFF2-40B4-BE49-F238E27FC236}">
                  <a16:creationId xmlns:a16="http://schemas.microsoft.com/office/drawing/2014/main" id="{F9EFB931-FD60-426A-ACD1-D6BFDBFEAC22}"/>
                </a:ext>
              </a:extLst>
            </p:cNvPr>
            <p:cNvSpPr txBox="1"/>
            <p:nvPr userDrawn="1"/>
          </p:nvSpPr>
          <p:spPr>
            <a:xfrm>
              <a:off x="5076156" y="-774176"/>
              <a:ext cx="292554" cy="430874"/>
            </a:xfrm>
            <a:custGeom>
              <a:avLst/>
              <a:gdLst/>
              <a:ahLst/>
              <a:cxnLst/>
              <a:rect l="l" t="t" r="r" b="b"/>
              <a:pathLst>
                <a:path w="122930" h="181051">
                  <a:moveTo>
                    <a:pt x="13116" y="0"/>
                  </a:moveTo>
                  <a:lnTo>
                    <a:pt x="111872" y="0"/>
                  </a:lnTo>
                  <a:lnTo>
                    <a:pt x="111872" y="40633"/>
                  </a:lnTo>
                  <a:lnTo>
                    <a:pt x="52464" y="40633"/>
                  </a:lnTo>
                  <a:lnTo>
                    <a:pt x="48092" y="67894"/>
                  </a:lnTo>
                  <a:cubicBezTo>
                    <a:pt x="51098" y="67256"/>
                    <a:pt x="53959" y="66796"/>
                    <a:pt x="56675" y="66512"/>
                  </a:cubicBezTo>
                  <a:cubicBezTo>
                    <a:pt x="59392" y="66228"/>
                    <a:pt x="62446" y="66088"/>
                    <a:pt x="65837" y="66094"/>
                  </a:cubicBezTo>
                  <a:cubicBezTo>
                    <a:pt x="85206" y="66094"/>
                    <a:pt x="99575" y="70723"/>
                    <a:pt x="108946" y="79981"/>
                  </a:cubicBezTo>
                  <a:cubicBezTo>
                    <a:pt x="118317" y="89239"/>
                    <a:pt x="122978" y="103127"/>
                    <a:pt x="122930" y="121643"/>
                  </a:cubicBezTo>
                  <a:cubicBezTo>
                    <a:pt x="122775" y="141671"/>
                    <a:pt x="115756" y="156587"/>
                    <a:pt x="101874" y="166392"/>
                  </a:cubicBezTo>
                  <a:cubicBezTo>
                    <a:pt x="87992" y="176197"/>
                    <a:pt x="68179" y="181083"/>
                    <a:pt x="42434" y="181051"/>
                  </a:cubicBezTo>
                  <a:cubicBezTo>
                    <a:pt x="34371" y="181056"/>
                    <a:pt x="27223" y="180788"/>
                    <a:pt x="20992" y="180247"/>
                  </a:cubicBezTo>
                  <a:cubicBezTo>
                    <a:pt x="14761" y="179706"/>
                    <a:pt x="8450" y="178860"/>
                    <a:pt x="2058" y="177708"/>
                  </a:cubicBezTo>
                  <a:lnTo>
                    <a:pt x="2058" y="136817"/>
                  </a:lnTo>
                  <a:cubicBezTo>
                    <a:pt x="8075" y="138237"/>
                    <a:pt x="13593" y="139319"/>
                    <a:pt x="18613" y="140064"/>
                  </a:cubicBezTo>
                  <a:cubicBezTo>
                    <a:pt x="23634" y="140808"/>
                    <a:pt x="29860" y="141183"/>
                    <a:pt x="37291" y="141189"/>
                  </a:cubicBezTo>
                  <a:cubicBezTo>
                    <a:pt x="46806" y="141392"/>
                    <a:pt x="54779" y="140149"/>
                    <a:pt x="61208" y="137460"/>
                  </a:cubicBezTo>
                  <a:cubicBezTo>
                    <a:pt x="67637" y="134770"/>
                    <a:pt x="70981" y="129412"/>
                    <a:pt x="71238" y="121386"/>
                  </a:cubicBezTo>
                  <a:cubicBezTo>
                    <a:pt x="71216" y="113719"/>
                    <a:pt x="68559" y="108544"/>
                    <a:pt x="63265" y="105859"/>
                  </a:cubicBezTo>
                  <a:cubicBezTo>
                    <a:pt x="57972" y="103175"/>
                    <a:pt x="50171" y="101921"/>
                    <a:pt x="39863" y="102098"/>
                  </a:cubicBezTo>
                  <a:cubicBezTo>
                    <a:pt x="33556" y="102130"/>
                    <a:pt x="26881" y="102516"/>
                    <a:pt x="19835" y="103255"/>
                  </a:cubicBezTo>
                  <a:cubicBezTo>
                    <a:pt x="12790" y="103995"/>
                    <a:pt x="6178" y="104895"/>
                    <a:pt x="0" y="10595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8" name="组合 47">
            <a:extLst>
              <a:ext uri="{FF2B5EF4-FFF2-40B4-BE49-F238E27FC236}">
                <a16:creationId xmlns:a16="http://schemas.microsoft.com/office/drawing/2014/main" id="{915CABBC-0B2B-4828-9860-661BB4DFBFD4}"/>
              </a:ext>
            </a:extLst>
          </p:cNvPr>
          <p:cNvGrpSpPr>
            <a:grpSpLocks/>
          </p:cNvGrpSpPr>
          <p:nvPr/>
        </p:nvGrpSpPr>
        <p:grpSpPr>
          <a:xfrm>
            <a:off x="1319774" y="4925320"/>
            <a:ext cx="797729" cy="797730"/>
            <a:chOff x="8459162" y="-2617486"/>
            <a:chExt cx="797729" cy="797729"/>
          </a:xfrm>
        </p:grpSpPr>
        <p:sp>
          <p:nvSpPr>
            <p:cNvPr id="49" name="矩形: 圆角 48">
              <a:extLst>
                <a:ext uri="{FF2B5EF4-FFF2-40B4-BE49-F238E27FC236}">
                  <a16:creationId xmlns:a16="http://schemas.microsoft.com/office/drawing/2014/main" id="{A7EEB752-CB2F-4146-9B7B-59451FBB1C9E}"/>
                </a:ext>
              </a:extLst>
            </p:cNvPr>
            <p:cNvSpPr/>
            <p:nvPr userDrawn="1"/>
          </p:nvSpPr>
          <p:spPr>
            <a:xfrm>
              <a:off x="8459162" y="-2617486"/>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文本框 49">
              <a:extLst>
                <a:ext uri="{FF2B5EF4-FFF2-40B4-BE49-F238E27FC236}">
                  <a16:creationId xmlns:a16="http://schemas.microsoft.com/office/drawing/2014/main" id="{D3E0ABF2-1169-4C69-888B-0D3C44B4F787}"/>
                </a:ext>
              </a:extLst>
            </p:cNvPr>
            <p:cNvSpPr txBox="1"/>
            <p:nvPr userDrawn="1"/>
          </p:nvSpPr>
          <p:spPr>
            <a:xfrm>
              <a:off x="8710072" y="-2449592"/>
              <a:ext cx="546819" cy="629835"/>
            </a:xfrm>
            <a:custGeom>
              <a:avLst/>
              <a:gdLst>
                <a:gd name="connsiteX0" fmla="*/ 110777 w 546819"/>
                <a:gd name="connsiteY0" fmla="*/ 60 h 629835"/>
                <a:gd name="connsiteX1" fmla="*/ 230355 w 546819"/>
                <a:gd name="connsiteY1" fmla="*/ 24925 h 629835"/>
                <a:gd name="connsiteX2" fmla="*/ 235892 w 546819"/>
                <a:gd name="connsiteY2" fmla="*/ 30768 h 629835"/>
                <a:gd name="connsiteX3" fmla="*/ 237985 w 546819"/>
                <a:gd name="connsiteY3" fmla="*/ 31531 h 629835"/>
                <a:gd name="connsiteX4" fmla="*/ 243524 w 546819"/>
                <a:gd name="connsiteY4" fmla="*/ 37376 h 629835"/>
                <a:gd name="connsiteX5" fmla="*/ 245614 w 546819"/>
                <a:gd name="connsiteY5" fmla="*/ 38138 h 629835"/>
                <a:gd name="connsiteX6" fmla="*/ 251151 w 546819"/>
                <a:gd name="connsiteY6" fmla="*/ 43981 h 629835"/>
                <a:gd name="connsiteX7" fmla="*/ 253244 w 546819"/>
                <a:gd name="connsiteY7" fmla="*/ 44744 h 629835"/>
                <a:gd name="connsiteX8" fmla="*/ 258783 w 546819"/>
                <a:gd name="connsiteY8" fmla="*/ 50589 h 629835"/>
                <a:gd name="connsiteX9" fmla="*/ 260873 w 546819"/>
                <a:gd name="connsiteY9" fmla="*/ 51351 h 629835"/>
                <a:gd name="connsiteX10" fmla="*/ 266410 w 546819"/>
                <a:gd name="connsiteY10" fmla="*/ 57194 h 629835"/>
                <a:gd name="connsiteX11" fmla="*/ 268503 w 546819"/>
                <a:gd name="connsiteY11" fmla="*/ 57957 h 629835"/>
                <a:gd name="connsiteX12" fmla="*/ 274043 w 546819"/>
                <a:gd name="connsiteY12" fmla="*/ 63803 h 629835"/>
                <a:gd name="connsiteX13" fmla="*/ 276131 w 546819"/>
                <a:gd name="connsiteY13" fmla="*/ 64564 h 629835"/>
                <a:gd name="connsiteX14" fmla="*/ 281670 w 546819"/>
                <a:gd name="connsiteY14" fmla="*/ 70409 h 629835"/>
                <a:gd name="connsiteX15" fmla="*/ 283760 w 546819"/>
                <a:gd name="connsiteY15" fmla="*/ 71171 h 629835"/>
                <a:gd name="connsiteX16" fmla="*/ 289297 w 546819"/>
                <a:gd name="connsiteY16" fmla="*/ 77014 h 629835"/>
                <a:gd name="connsiteX17" fmla="*/ 291390 w 546819"/>
                <a:gd name="connsiteY17" fmla="*/ 77777 h 629835"/>
                <a:gd name="connsiteX18" fmla="*/ 296929 w 546819"/>
                <a:gd name="connsiteY18" fmla="*/ 83622 h 629835"/>
                <a:gd name="connsiteX19" fmla="*/ 299019 w 546819"/>
                <a:gd name="connsiteY19" fmla="*/ 84384 h 629835"/>
                <a:gd name="connsiteX20" fmla="*/ 304556 w 546819"/>
                <a:gd name="connsiteY20" fmla="*/ 90227 h 629835"/>
                <a:gd name="connsiteX21" fmla="*/ 306649 w 546819"/>
                <a:gd name="connsiteY21" fmla="*/ 90990 h 629835"/>
                <a:gd name="connsiteX22" fmla="*/ 312188 w 546819"/>
                <a:gd name="connsiteY22" fmla="*/ 96835 h 629835"/>
                <a:gd name="connsiteX23" fmla="*/ 314278 w 546819"/>
                <a:gd name="connsiteY23" fmla="*/ 97597 h 629835"/>
                <a:gd name="connsiteX24" fmla="*/ 319816 w 546819"/>
                <a:gd name="connsiteY24" fmla="*/ 103441 h 629835"/>
                <a:gd name="connsiteX25" fmla="*/ 321908 w 546819"/>
                <a:gd name="connsiteY25" fmla="*/ 104204 h 629835"/>
                <a:gd name="connsiteX26" fmla="*/ 327445 w 546819"/>
                <a:gd name="connsiteY26" fmla="*/ 110047 h 629835"/>
                <a:gd name="connsiteX27" fmla="*/ 329537 w 546819"/>
                <a:gd name="connsiteY27" fmla="*/ 110810 h 629835"/>
                <a:gd name="connsiteX28" fmla="*/ 335076 w 546819"/>
                <a:gd name="connsiteY28" fmla="*/ 116655 h 629835"/>
                <a:gd name="connsiteX29" fmla="*/ 337166 w 546819"/>
                <a:gd name="connsiteY29" fmla="*/ 117417 h 629835"/>
                <a:gd name="connsiteX30" fmla="*/ 342703 w 546819"/>
                <a:gd name="connsiteY30" fmla="*/ 123260 h 629835"/>
                <a:gd name="connsiteX31" fmla="*/ 344796 w 546819"/>
                <a:gd name="connsiteY31" fmla="*/ 124023 h 629835"/>
                <a:gd name="connsiteX32" fmla="*/ 350335 w 546819"/>
                <a:gd name="connsiteY32" fmla="*/ 129868 h 629835"/>
                <a:gd name="connsiteX33" fmla="*/ 352425 w 546819"/>
                <a:gd name="connsiteY33" fmla="*/ 130630 h 629835"/>
                <a:gd name="connsiteX34" fmla="*/ 357963 w 546819"/>
                <a:gd name="connsiteY34" fmla="*/ 136473 h 629835"/>
                <a:gd name="connsiteX35" fmla="*/ 360054 w 546819"/>
                <a:gd name="connsiteY35" fmla="*/ 137236 h 629835"/>
                <a:gd name="connsiteX36" fmla="*/ 365593 w 546819"/>
                <a:gd name="connsiteY36" fmla="*/ 143081 h 629835"/>
                <a:gd name="connsiteX37" fmla="*/ 367683 w 546819"/>
                <a:gd name="connsiteY37" fmla="*/ 143843 h 629835"/>
                <a:gd name="connsiteX38" fmla="*/ 373221 w 546819"/>
                <a:gd name="connsiteY38" fmla="*/ 149687 h 629835"/>
                <a:gd name="connsiteX39" fmla="*/ 375313 w 546819"/>
                <a:gd name="connsiteY39" fmla="*/ 150450 h 629835"/>
                <a:gd name="connsiteX40" fmla="*/ 380851 w 546819"/>
                <a:gd name="connsiteY40" fmla="*/ 156293 h 629835"/>
                <a:gd name="connsiteX41" fmla="*/ 382942 w 546819"/>
                <a:gd name="connsiteY41" fmla="*/ 157056 h 629835"/>
                <a:gd name="connsiteX42" fmla="*/ 388481 w 546819"/>
                <a:gd name="connsiteY42" fmla="*/ 162901 h 629835"/>
                <a:gd name="connsiteX43" fmla="*/ 390571 w 546819"/>
                <a:gd name="connsiteY43" fmla="*/ 163663 h 629835"/>
                <a:gd name="connsiteX44" fmla="*/ 396108 w 546819"/>
                <a:gd name="connsiteY44" fmla="*/ 169506 h 629835"/>
                <a:gd name="connsiteX45" fmla="*/ 398201 w 546819"/>
                <a:gd name="connsiteY45" fmla="*/ 170269 h 629835"/>
                <a:gd name="connsiteX46" fmla="*/ 403740 w 546819"/>
                <a:gd name="connsiteY46" fmla="*/ 176114 h 629835"/>
                <a:gd name="connsiteX47" fmla="*/ 405830 w 546819"/>
                <a:gd name="connsiteY47" fmla="*/ 176876 h 629835"/>
                <a:gd name="connsiteX48" fmla="*/ 411367 w 546819"/>
                <a:gd name="connsiteY48" fmla="*/ 182719 h 629835"/>
                <a:gd name="connsiteX49" fmla="*/ 413460 w 546819"/>
                <a:gd name="connsiteY49" fmla="*/ 183482 h 629835"/>
                <a:gd name="connsiteX50" fmla="*/ 418999 w 546819"/>
                <a:gd name="connsiteY50" fmla="*/ 189327 h 629835"/>
                <a:gd name="connsiteX51" fmla="*/ 421089 w 546819"/>
                <a:gd name="connsiteY51" fmla="*/ 190089 h 629835"/>
                <a:gd name="connsiteX52" fmla="*/ 426628 w 546819"/>
                <a:gd name="connsiteY52" fmla="*/ 195934 h 629835"/>
                <a:gd name="connsiteX53" fmla="*/ 428718 w 546819"/>
                <a:gd name="connsiteY53" fmla="*/ 196696 h 629835"/>
                <a:gd name="connsiteX54" fmla="*/ 434255 w 546819"/>
                <a:gd name="connsiteY54" fmla="*/ 202539 h 629835"/>
                <a:gd name="connsiteX55" fmla="*/ 436347 w 546819"/>
                <a:gd name="connsiteY55" fmla="*/ 203302 h 629835"/>
                <a:gd name="connsiteX56" fmla="*/ 441886 w 546819"/>
                <a:gd name="connsiteY56" fmla="*/ 209147 h 629835"/>
                <a:gd name="connsiteX57" fmla="*/ 443976 w 546819"/>
                <a:gd name="connsiteY57" fmla="*/ 209909 h 629835"/>
                <a:gd name="connsiteX58" fmla="*/ 449514 w 546819"/>
                <a:gd name="connsiteY58" fmla="*/ 215753 h 629835"/>
                <a:gd name="connsiteX59" fmla="*/ 451606 w 546819"/>
                <a:gd name="connsiteY59" fmla="*/ 216516 h 629835"/>
                <a:gd name="connsiteX60" fmla="*/ 457143 w 546819"/>
                <a:gd name="connsiteY60" fmla="*/ 222359 h 629835"/>
                <a:gd name="connsiteX61" fmla="*/ 459235 w 546819"/>
                <a:gd name="connsiteY61" fmla="*/ 223122 h 629835"/>
                <a:gd name="connsiteX62" fmla="*/ 464774 w 546819"/>
                <a:gd name="connsiteY62" fmla="*/ 228966 h 629835"/>
                <a:gd name="connsiteX63" fmla="*/ 466865 w 546819"/>
                <a:gd name="connsiteY63" fmla="*/ 229729 h 629835"/>
                <a:gd name="connsiteX64" fmla="*/ 472403 w 546819"/>
                <a:gd name="connsiteY64" fmla="*/ 235572 h 629835"/>
                <a:gd name="connsiteX65" fmla="*/ 474494 w 546819"/>
                <a:gd name="connsiteY65" fmla="*/ 236335 h 629835"/>
                <a:gd name="connsiteX66" fmla="*/ 480033 w 546819"/>
                <a:gd name="connsiteY66" fmla="*/ 242180 h 629835"/>
                <a:gd name="connsiteX67" fmla="*/ 482123 w 546819"/>
                <a:gd name="connsiteY67" fmla="*/ 242942 h 629835"/>
                <a:gd name="connsiteX68" fmla="*/ 487660 w 546819"/>
                <a:gd name="connsiteY68" fmla="*/ 248785 h 629835"/>
                <a:gd name="connsiteX69" fmla="*/ 489753 w 546819"/>
                <a:gd name="connsiteY69" fmla="*/ 249548 h 629835"/>
                <a:gd name="connsiteX70" fmla="*/ 495292 w 546819"/>
                <a:gd name="connsiteY70" fmla="*/ 255393 h 629835"/>
                <a:gd name="connsiteX71" fmla="*/ 497382 w 546819"/>
                <a:gd name="connsiteY71" fmla="*/ 256155 h 629835"/>
                <a:gd name="connsiteX72" fmla="*/ 502921 w 546819"/>
                <a:gd name="connsiteY72" fmla="*/ 262000 h 629835"/>
                <a:gd name="connsiteX73" fmla="*/ 505011 w 546819"/>
                <a:gd name="connsiteY73" fmla="*/ 262762 h 629835"/>
                <a:gd name="connsiteX74" fmla="*/ 510549 w 546819"/>
                <a:gd name="connsiteY74" fmla="*/ 268605 h 629835"/>
                <a:gd name="connsiteX75" fmla="*/ 512640 w 546819"/>
                <a:gd name="connsiteY75" fmla="*/ 269368 h 629835"/>
                <a:gd name="connsiteX76" fmla="*/ 518178 w 546819"/>
                <a:gd name="connsiteY76" fmla="*/ 275212 h 629835"/>
                <a:gd name="connsiteX77" fmla="*/ 520270 w 546819"/>
                <a:gd name="connsiteY77" fmla="*/ 275975 h 629835"/>
                <a:gd name="connsiteX78" fmla="*/ 525807 w 546819"/>
                <a:gd name="connsiteY78" fmla="*/ 281818 h 629835"/>
                <a:gd name="connsiteX79" fmla="*/ 527899 w 546819"/>
                <a:gd name="connsiteY79" fmla="*/ 282581 h 629835"/>
                <a:gd name="connsiteX80" fmla="*/ 533438 w 546819"/>
                <a:gd name="connsiteY80" fmla="*/ 288426 h 629835"/>
                <a:gd name="connsiteX81" fmla="*/ 535528 w 546819"/>
                <a:gd name="connsiteY81" fmla="*/ 289188 h 629835"/>
                <a:gd name="connsiteX82" fmla="*/ 541065 w 546819"/>
                <a:gd name="connsiteY82" fmla="*/ 295031 h 629835"/>
                <a:gd name="connsiteX83" fmla="*/ 543158 w 546819"/>
                <a:gd name="connsiteY83" fmla="*/ 295794 h 629835"/>
                <a:gd name="connsiteX84" fmla="*/ 546819 w 546819"/>
                <a:gd name="connsiteY84" fmla="*/ 299657 h 629835"/>
                <a:gd name="connsiteX85" fmla="*/ 546819 w 546819"/>
                <a:gd name="connsiteY85" fmla="*/ 520586 h 629835"/>
                <a:gd name="connsiteX86" fmla="*/ 437570 w 546819"/>
                <a:gd name="connsiteY86" fmla="*/ 629835 h 629835"/>
                <a:gd name="connsiteX87" fmla="*/ 236510 w 546819"/>
                <a:gd name="connsiteY87" fmla="*/ 629835 h 629835"/>
                <a:gd name="connsiteX88" fmla="*/ 236510 w 546819"/>
                <a:gd name="connsiteY88" fmla="*/ 628364 h 629835"/>
                <a:gd name="connsiteX89" fmla="*/ 228880 w 546819"/>
                <a:gd name="connsiteY89" fmla="*/ 627295 h 629835"/>
                <a:gd name="connsiteX90" fmla="*/ 228880 w 546819"/>
                <a:gd name="connsiteY90" fmla="*/ 621758 h 629835"/>
                <a:gd name="connsiteX91" fmla="*/ 221251 w 546819"/>
                <a:gd name="connsiteY91" fmla="*/ 620689 h 629835"/>
                <a:gd name="connsiteX92" fmla="*/ 221251 w 546819"/>
                <a:gd name="connsiteY92" fmla="*/ 615151 h 629835"/>
                <a:gd name="connsiteX93" fmla="*/ 213621 w 546819"/>
                <a:gd name="connsiteY93" fmla="*/ 614082 h 629835"/>
                <a:gd name="connsiteX94" fmla="*/ 213621 w 546819"/>
                <a:gd name="connsiteY94" fmla="*/ 608544 h 629835"/>
                <a:gd name="connsiteX95" fmla="*/ 205992 w 546819"/>
                <a:gd name="connsiteY95" fmla="*/ 607475 h 629835"/>
                <a:gd name="connsiteX96" fmla="*/ 205992 w 546819"/>
                <a:gd name="connsiteY96" fmla="*/ 601938 h 629835"/>
                <a:gd name="connsiteX97" fmla="*/ 198363 w 546819"/>
                <a:gd name="connsiteY97" fmla="*/ 600869 h 629835"/>
                <a:gd name="connsiteX98" fmla="*/ 198363 w 546819"/>
                <a:gd name="connsiteY98" fmla="*/ 595331 h 629835"/>
                <a:gd name="connsiteX99" fmla="*/ 190734 w 546819"/>
                <a:gd name="connsiteY99" fmla="*/ 594262 h 629835"/>
                <a:gd name="connsiteX100" fmla="*/ 190734 w 546819"/>
                <a:gd name="connsiteY100" fmla="*/ 588724 h 629835"/>
                <a:gd name="connsiteX101" fmla="*/ 183105 w 546819"/>
                <a:gd name="connsiteY101" fmla="*/ 587655 h 629835"/>
                <a:gd name="connsiteX102" fmla="*/ 183105 w 546819"/>
                <a:gd name="connsiteY102" fmla="*/ 582118 h 629835"/>
                <a:gd name="connsiteX103" fmla="*/ 175475 w 546819"/>
                <a:gd name="connsiteY103" fmla="*/ 581049 h 629835"/>
                <a:gd name="connsiteX104" fmla="*/ 175475 w 546819"/>
                <a:gd name="connsiteY104" fmla="*/ 575511 h 629835"/>
                <a:gd name="connsiteX105" fmla="*/ 167846 w 546819"/>
                <a:gd name="connsiteY105" fmla="*/ 574442 h 629835"/>
                <a:gd name="connsiteX106" fmla="*/ 167846 w 546819"/>
                <a:gd name="connsiteY106" fmla="*/ 568905 h 629835"/>
                <a:gd name="connsiteX107" fmla="*/ 160216 w 546819"/>
                <a:gd name="connsiteY107" fmla="*/ 567836 h 629835"/>
                <a:gd name="connsiteX108" fmla="*/ 160216 w 546819"/>
                <a:gd name="connsiteY108" fmla="*/ 562298 h 629835"/>
                <a:gd name="connsiteX109" fmla="*/ 152587 w 546819"/>
                <a:gd name="connsiteY109" fmla="*/ 561229 h 629835"/>
                <a:gd name="connsiteX110" fmla="*/ 152587 w 546819"/>
                <a:gd name="connsiteY110" fmla="*/ 555692 h 629835"/>
                <a:gd name="connsiteX111" fmla="*/ 144958 w 546819"/>
                <a:gd name="connsiteY111" fmla="*/ 554623 h 629835"/>
                <a:gd name="connsiteX112" fmla="*/ 144958 w 546819"/>
                <a:gd name="connsiteY112" fmla="*/ 549085 h 629835"/>
                <a:gd name="connsiteX113" fmla="*/ 137328 w 546819"/>
                <a:gd name="connsiteY113" fmla="*/ 548016 h 629835"/>
                <a:gd name="connsiteX114" fmla="*/ 137328 w 546819"/>
                <a:gd name="connsiteY114" fmla="*/ 542478 h 629835"/>
                <a:gd name="connsiteX115" fmla="*/ 129699 w 546819"/>
                <a:gd name="connsiteY115" fmla="*/ 541409 h 629835"/>
                <a:gd name="connsiteX116" fmla="*/ 129699 w 546819"/>
                <a:gd name="connsiteY116" fmla="*/ 535872 h 629835"/>
                <a:gd name="connsiteX117" fmla="*/ 122070 w 546819"/>
                <a:gd name="connsiteY117" fmla="*/ 534803 h 629835"/>
                <a:gd name="connsiteX118" fmla="*/ 122070 w 546819"/>
                <a:gd name="connsiteY118" fmla="*/ 529265 h 629835"/>
                <a:gd name="connsiteX119" fmla="*/ 114441 w 546819"/>
                <a:gd name="connsiteY119" fmla="*/ 528196 h 629835"/>
                <a:gd name="connsiteX120" fmla="*/ 114441 w 546819"/>
                <a:gd name="connsiteY120" fmla="*/ 522659 h 629835"/>
                <a:gd name="connsiteX121" fmla="*/ 106811 w 546819"/>
                <a:gd name="connsiteY121" fmla="*/ 521590 h 629835"/>
                <a:gd name="connsiteX122" fmla="*/ 106811 w 546819"/>
                <a:gd name="connsiteY122" fmla="*/ 516052 h 629835"/>
                <a:gd name="connsiteX123" fmla="*/ 99182 w 546819"/>
                <a:gd name="connsiteY123" fmla="*/ 514983 h 629835"/>
                <a:gd name="connsiteX124" fmla="*/ 99182 w 546819"/>
                <a:gd name="connsiteY124" fmla="*/ 509446 h 629835"/>
                <a:gd name="connsiteX125" fmla="*/ 91553 w 546819"/>
                <a:gd name="connsiteY125" fmla="*/ 508377 h 629835"/>
                <a:gd name="connsiteX126" fmla="*/ 91553 w 546819"/>
                <a:gd name="connsiteY126" fmla="*/ 502839 h 629835"/>
                <a:gd name="connsiteX127" fmla="*/ 83923 w 546819"/>
                <a:gd name="connsiteY127" fmla="*/ 501770 h 629835"/>
                <a:gd name="connsiteX128" fmla="*/ 83923 w 546819"/>
                <a:gd name="connsiteY128" fmla="*/ 496232 h 629835"/>
                <a:gd name="connsiteX129" fmla="*/ 76294 w 546819"/>
                <a:gd name="connsiteY129" fmla="*/ 495163 h 629835"/>
                <a:gd name="connsiteX130" fmla="*/ 76294 w 546819"/>
                <a:gd name="connsiteY130" fmla="*/ 489626 h 629835"/>
                <a:gd name="connsiteX131" fmla="*/ 68664 w 546819"/>
                <a:gd name="connsiteY131" fmla="*/ 488557 h 629835"/>
                <a:gd name="connsiteX132" fmla="*/ 68664 w 546819"/>
                <a:gd name="connsiteY132" fmla="*/ 483019 h 629835"/>
                <a:gd name="connsiteX133" fmla="*/ 61035 w 546819"/>
                <a:gd name="connsiteY133" fmla="*/ 481950 h 629835"/>
                <a:gd name="connsiteX134" fmla="*/ 61035 w 546819"/>
                <a:gd name="connsiteY134" fmla="*/ 476413 h 629835"/>
                <a:gd name="connsiteX135" fmla="*/ 53405 w 546819"/>
                <a:gd name="connsiteY135" fmla="*/ 475344 h 629835"/>
                <a:gd name="connsiteX136" fmla="*/ 53405 w 546819"/>
                <a:gd name="connsiteY136" fmla="*/ 469806 h 629835"/>
                <a:gd name="connsiteX137" fmla="*/ 45776 w 546819"/>
                <a:gd name="connsiteY137" fmla="*/ 468737 h 629835"/>
                <a:gd name="connsiteX138" fmla="*/ 45776 w 546819"/>
                <a:gd name="connsiteY138" fmla="*/ 463198 h 629835"/>
                <a:gd name="connsiteX139" fmla="*/ 38148 w 546819"/>
                <a:gd name="connsiteY139" fmla="*/ 462130 h 629835"/>
                <a:gd name="connsiteX140" fmla="*/ 38148 w 546819"/>
                <a:gd name="connsiteY140" fmla="*/ 456593 h 629835"/>
                <a:gd name="connsiteX141" fmla="*/ 30518 w 546819"/>
                <a:gd name="connsiteY141" fmla="*/ 455524 h 629835"/>
                <a:gd name="connsiteX142" fmla="*/ 30518 w 546819"/>
                <a:gd name="connsiteY142" fmla="*/ 449986 h 629835"/>
                <a:gd name="connsiteX143" fmla="*/ 22889 w 546819"/>
                <a:gd name="connsiteY143" fmla="*/ 448917 h 629835"/>
                <a:gd name="connsiteX144" fmla="*/ 22889 w 546819"/>
                <a:gd name="connsiteY144" fmla="*/ 443380 h 629835"/>
                <a:gd name="connsiteX145" fmla="*/ 15259 w 546819"/>
                <a:gd name="connsiteY145" fmla="*/ 442311 h 629835"/>
                <a:gd name="connsiteX146" fmla="*/ 15259 w 546819"/>
                <a:gd name="connsiteY146" fmla="*/ 436773 h 629835"/>
                <a:gd name="connsiteX147" fmla="*/ 7630 w 546819"/>
                <a:gd name="connsiteY147" fmla="*/ 435704 h 629835"/>
                <a:gd name="connsiteX148" fmla="*/ 7630 w 546819"/>
                <a:gd name="connsiteY148" fmla="*/ 430167 h 629835"/>
                <a:gd name="connsiteX149" fmla="*/ 0 w 546819"/>
                <a:gd name="connsiteY149" fmla="*/ 429098 h 629835"/>
                <a:gd name="connsiteX150" fmla="*/ 0 w 546819"/>
                <a:gd name="connsiteY150" fmla="*/ 331784 h 629835"/>
                <a:gd name="connsiteX151" fmla="*/ 43606 w 546819"/>
                <a:gd name="connsiteY151" fmla="*/ 339511 h 629835"/>
                <a:gd name="connsiteX152" fmla="*/ 88133 w 546819"/>
                <a:gd name="connsiteY152" fmla="*/ 342189 h 629835"/>
                <a:gd name="connsiteX153" fmla="*/ 134395 w 546819"/>
                <a:gd name="connsiteY153" fmla="*/ 335654 h 629835"/>
                <a:gd name="connsiteX154" fmla="*/ 134395 w 546819"/>
                <a:gd name="connsiteY154" fmla="*/ 329174 h 629835"/>
                <a:gd name="connsiteX155" fmla="*/ 126765 w 546819"/>
                <a:gd name="connsiteY155" fmla="*/ 329174 h 629835"/>
                <a:gd name="connsiteX156" fmla="*/ 126765 w 546819"/>
                <a:gd name="connsiteY156" fmla="*/ 322567 h 629835"/>
                <a:gd name="connsiteX157" fmla="*/ 119136 w 546819"/>
                <a:gd name="connsiteY157" fmla="*/ 322567 h 629835"/>
                <a:gd name="connsiteX158" fmla="*/ 119136 w 546819"/>
                <a:gd name="connsiteY158" fmla="*/ 315961 h 629835"/>
                <a:gd name="connsiteX159" fmla="*/ 111506 w 546819"/>
                <a:gd name="connsiteY159" fmla="*/ 315961 h 629835"/>
                <a:gd name="connsiteX160" fmla="*/ 111506 w 546819"/>
                <a:gd name="connsiteY160" fmla="*/ 309354 h 629835"/>
                <a:gd name="connsiteX161" fmla="*/ 103877 w 546819"/>
                <a:gd name="connsiteY161" fmla="*/ 309354 h 629835"/>
                <a:gd name="connsiteX162" fmla="*/ 103877 w 546819"/>
                <a:gd name="connsiteY162" fmla="*/ 302748 h 629835"/>
                <a:gd name="connsiteX163" fmla="*/ 96247 w 546819"/>
                <a:gd name="connsiteY163" fmla="*/ 302748 h 629835"/>
                <a:gd name="connsiteX164" fmla="*/ 96247 w 546819"/>
                <a:gd name="connsiteY164" fmla="*/ 296141 h 629835"/>
                <a:gd name="connsiteX165" fmla="*/ 88618 w 546819"/>
                <a:gd name="connsiteY165" fmla="*/ 296141 h 629835"/>
                <a:gd name="connsiteX166" fmla="*/ 88618 w 546819"/>
                <a:gd name="connsiteY166" fmla="*/ 289534 h 629835"/>
                <a:gd name="connsiteX167" fmla="*/ 80990 w 546819"/>
                <a:gd name="connsiteY167" fmla="*/ 289534 h 629835"/>
                <a:gd name="connsiteX168" fmla="*/ 80990 w 546819"/>
                <a:gd name="connsiteY168" fmla="*/ 282928 h 629835"/>
                <a:gd name="connsiteX169" fmla="*/ 73360 w 546819"/>
                <a:gd name="connsiteY169" fmla="*/ 282928 h 629835"/>
                <a:gd name="connsiteX170" fmla="*/ 73360 w 546819"/>
                <a:gd name="connsiteY170" fmla="*/ 276321 h 629835"/>
                <a:gd name="connsiteX171" fmla="*/ 65731 w 546819"/>
                <a:gd name="connsiteY171" fmla="*/ 276321 h 629835"/>
                <a:gd name="connsiteX172" fmla="*/ 65731 w 546819"/>
                <a:gd name="connsiteY172" fmla="*/ 269715 h 629835"/>
                <a:gd name="connsiteX173" fmla="*/ 58101 w 546819"/>
                <a:gd name="connsiteY173" fmla="*/ 269715 h 629835"/>
                <a:gd name="connsiteX174" fmla="*/ 58101 w 546819"/>
                <a:gd name="connsiteY174" fmla="*/ 263108 h 629835"/>
                <a:gd name="connsiteX175" fmla="*/ 50472 w 546819"/>
                <a:gd name="connsiteY175" fmla="*/ 263108 h 629835"/>
                <a:gd name="connsiteX176" fmla="*/ 50472 w 546819"/>
                <a:gd name="connsiteY176" fmla="*/ 256502 h 629835"/>
                <a:gd name="connsiteX177" fmla="*/ 42842 w 546819"/>
                <a:gd name="connsiteY177" fmla="*/ 256502 h 629835"/>
                <a:gd name="connsiteX178" fmla="*/ 42842 w 546819"/>
                <a:gd name="connsiteY178" fmla="*/ 168981 h 629835"/>
                <a:gd name="connsiteX179" fmla="*/ 74056 w 546819"/>
                <a:gd name="connsiteY179" fmla="*/ 168981 h 629835"/>
                <a:gd name="connsiteX180" fmla="*/ 89145 w 546819"/>
                <a:gd name="connsiteY180" fmla="*/ 167713 h 629835"/>
                <a:gd name="connsiteX181" fmla="*/ 89145 w 546819"/>
                <a:gd name="connsiteY181" fmla="*/ 162442 h 629835"/>
                <a:gd name="connsiteX182" fmla="*/ 81515 w 546819"/>
                <a:gd name="connsiteY182" fmla="*/ 164177 h 629835"/>
                <a:gd name="connsiteX183" fmla="*/ 81515 w 546819"/>
                <a:gd name="connsiteY183" fmla="*/ 155836 h 629835"/>
                <a:gd name="connsiteX184" fmla="*/ 73886 w 546819"/>
                <a:gd name="connsiteY184" fmla="*/ 157570 h 629835"/>
                <a:gd name="connsiteX185" fmla="*/ 73886 w 546819"/>
                <a:gd name="connsiteY185" fmla="*/ 149229 h 629835"/>
                <a:gd name="connsiteX186" fmla="*/ 66256 w 546819"/>
                <a:gd name="connsiteY186" fmla="*/ 150964 h 629835"/>
                <a:gd name="connsiteX187" fmla="*/ 66256 w 546819"/>
                <a:gd name="connsiteY187" fmla="*/ 142623 h 629835"/>
                <a:gd name="connsiteX188" fmla="*/ 58627 w 546819"/>
                <a:gd name="connsiteY188" fmla="*/ 144357 h 629835"/>
                <a:gd name="connsiteX189" fmla="*/ 58627 w 546819"/>
                <a:gd name="connsiteY189" fmla="*/ 136016 h 629835"/>
                <a:gd name="connsiteX190" fmla="*/ 50999 w 546819"/>
                <a:gd name="connsiteY190" fmla="*/ 137750 h 629835"/>
                <a:gd name="connsiteX191" fmla="*/ 50999 w 546819"/>
                <a:gd name="connsiteY191" fmla="*/ 129409 h 629835"/>
                <a:gd name="connsiteX192" fmla="*/ 43369 w 546819"/>
                <a:gd name="connsiteY192" fmla="*/ 131144 h 629835"/>
                <a:gd name="connsiteX193" fmla="*/ 43369 w 546819"/>
                <a:gd name="connsiteY193" fmla="*/ 122803 h 629835"/>
                <a:gd name="connsiteX194" fmla="*/ 35740 w 546819"/>
                <a:gd name="connsiteY194" fmla="*/ 124537 h 629835"/>
                <a:gd name="connsiteX195" fmla="*/ 35740 w 546819"/>
                <a:gd name="connsiteY195" fmla="*/ 116196 h 629835"/>
                <a:gd name="connsiteX196" fmla="*/ 28110 w 546819"/>
                <a:gd name="connsiteY196" fmla="*/ 117931 h 629835"/>
                <a:gd name="connsiteX197" fmla="*/ 28110 w 546819"/>
                <a:gd name="connsiteY197" fmla="*/ 109590 h 629835"/>
                <a:gd name="connsiteX198" fmla="*/ 20481 w 546819"/>
                <a:gd name="connsiteY198" fmla="*/ 111324 h 629835"/>
                <a:gd name="connsiteX199" fmla="*/ 20481 w 546819"/>
                <a:gd name="connsiteY199" fmla="*/ 102983 h 629835"/>
                <a:gd name="connsiteX200" fmla="*/ 12851 w 546819"/>
                <a:gd name="connsiteY200" fmla="*/ 104718 h 629835"/>
                <a:gd name="connsiteX201" fmla="*/ 12851 w 546819"/>
                <a:gd name="connsiteY201" fmla="*/ 12914 h 629835"/>
                <a:gd name="connsiteX202" fmla="*/ 54929 w 546819"/>
                <a:gd name="connsiteY202" fmla="*/ 4191 h 629835"/>
                <a:gd name="connsiteX203" fmla="*/ 110777 w 546819"/>
                <a:gd name="connsiteY203" fmla="*/ 60 h 6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46819" h="629835">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5"/>
                  </a:lnTo>
                  <a:lnTo>
                    <a:pt x="512640" y="269368"/>
                  </a:lnTo>
                  <a:lnTo>
                    <a:pt x="518178" y="275212"/>
                  </a:lnTo>
                  <a:lnTo>
                    <a:pt x="520270" y="275975"/>
                  </a:lnTo>
                  <a:lnTo>
                    <a:pt x="525807" y="281818"/>
                  </a:lnTo>
                  <a:lnTo>
                    <a:pt x="527899" y="282581"/>
                  </a:lnTo>
                  <a:lnTo>
                    <a:pt x="533438" y="288426"/>
                  </a:lnTo>
                  <a:lnTo>
                    <a:pt x="535528" y="289188"/>
                  </a:lnTo>
                  <a:lnTo>
                    <a:pt x="541065" y="295031"/>
                  </a:lnTo>
                  <a:lnTo>
                    <a:pt x="543158" y="295794"/>
                  </a:lnTo>
                  <a:lnTo>
                    <a:pt x="546819" y="299657"/>
                  </a:lnTo>
                  <a:lnTo>
                    <a:pt x="546819" y="520586"/>
                  </a:lnTo>
                  <a:cubicBezTo>
                    <a:pt x="546819" y="580923"/>
                    <a:pt x="497907" y="629835"/>
                    <a:pt x="437570" y="629835"/>
                  </a:cubicBezTo>
                  <a:lnTo>
                    <a:pt x="236510" y="629835"/>
                  </a:lnTo>
                  <a:lnTo>
                    <a:pt x="236510" y="628364"/>
                  </a:lnTo>
                  <a:lnTo>
                    <a:pt x="228880" y="627295"/>
                  </a:lnTo>
                  <a:lnTo>
                    <a:pt x="228880" y="621758"/>
                  </a:lnTo>
                  <a:lnTo>
                    <a:pt x="221251" y="620689"/>
                  </a:lnTo>
                  <a:lnTo>
                    <a:pt x="221251" y="615151"/>
                  </a:lnTo>
                  <a:lnTo>
                    <a:pt x="213621" y="614082"/>
                  </a:lnTo>
                  <a:lnTo>
                    <a:pt x="213621" y="608544"/>
                  </a:lnTo>
                  <a:lnTo>
                    <a:pt x="205992" y="607475"/>
                  </a:lnTo>
                  <a:lnTo>
                    <a:pt x="205992" y="601938"/>
                  </a:lnTo>
                  <a:lnTo>
                    <a:pt x="198363" y="600869"/>
                  </a:lnTo>
                  <a:lnTo>
                    <a:pt x="198363" y="595331"/>
                  </a:lnTo>
                  <a:lnTo>
                    <a:pt x="190734" y="594262"/>
                  </a:lnTo>
                  <a:lnTo>
                    <a:pt x="190734" y="588724"/>
                  </a:lnTo>
                  <a:lnTo>
                    <a:pt x="183105" y="587655"/>
                  </a:lnTo>
                  <a:lnTo>
                    <a:pt x="183105" y="582118"/>
                  </a:lnTo>
                  <a:lnTo>
                    <a:pt x="175475" y="581049"/>
                  </a:lnTo>
                  <a:lnTo>
                    <a:pt x="175475" y="575511"/>
                  </a:lnTo>
                  <a:lnTo>
                    <a:pt x="167846" y="574442"/>
                  </a:lnTo>
                  <a:lnTo>
                    <a:pt x="167846" y="568905"/>
                  </a:lnTo>
                  <a:lnTo>
                    <a:pt x="160216" y="567836"/>
                  </a:lnTo>
                  <a:lnTo>
                    <a:pt x="160216" y="562298"/>
                  </a:lnTo>
                  <a:lnTo>
                    <a:pt x="152587" y="561229"/>
                  </a:lnTo>
                  <a:lnTo>
                    <a:pt x="152587" y="555692"/>
                  </a:lnTo>
                  <a:lnTo>
                    <a:pt x="144958" y="554623"/>
                  </a:lnTo>
                  <a:lnTo>
                    <a:pt x="144958" y="549085"/>
                  </a:lnTo>
                  <a:lnTo>
                    <a:pt x="137328" y="548016"/>
                  </a:lnTo>
                  <a:lnTo>
                    <a:pt x="137328" y="542478"/>
                  </a:lnTo>
                  <a:lnTo>
                    <a:pt x="129699" y="541409"/>
                  </a:lnTo>
                  <a:lnTo>
                    <a:pt x="129699" y="535872"/>
                  </a:lnTo>
                  <a:lnTo>
                    <a:pt x="122070" y="534803"/>
                  </a:lnTo>
                  <a:lnTo>
                    <a:pt x="122070" y="529265"/>
                  </a:lnTo>
                  <a:lnTo>
                    <a:pt x="114441" y="528196"/>
                  </a:lnTo>
                  <a:lnTo>
                    <a:pt x="114441" y="522659"/>
                  </a:lnTo>
                  <a:lnTo>
                    <a:pt x="106811" y="521590"/>
                  </a:lnTo>
                  <a:lnTo>
                    <a:pt x="106811" y="516052"/>
                  </a:lnTo>
                  <a:lnTo>
                    <a:pt x="99182" y="514983"/>
                  </a:lnTo>
                  <a:lnTo>
                    <a:pt x="99182" y="509446"/>
                  </a:lnTo>
                  <a:lnTo>
                    <a:pt x="91553" y="508377"/>
                  </a:lnTo>
                  <a:lnTo>
                    <a:pt x="91553" y="502839"/>
                  </a:lnTo>
                  <a:lnTo>
                    <a:pt x="83923" y="501770"/>
                  </a:lnTo>
                  <a:lnTo>
                    <a:pt x="83923" y="496232"/>
                  </a:lnTo>
                  <a:lnTo>
                    <a:pt x="76294" y="495163"/>
                  </a:lnTo>
                  <a:lnTo>
                    <a:pt x="76294" y="489626"/>
                  </a:lnTo>
                  <a:lnTo>
                    <a:pt x="68664" y="488557"/>
                  </a:lnTo>
                  <a:lnTo>
                    <a:pt x="68664" y="483019"/>
                  </a:lnTo>
                  <a:lnTo>
                    <a:pt x="61035" y="481950"/>
                  </a:lnTo>
                  <a:lnTo>
                    <a:pt x="61035" y="476413"/>
                  </a:lnTo>
                  <a:lnTo>
                    <a:pt x="53405" y="475344"/>
                  </a:lnTo>
                  <a:lnTo>
                    <a:pt x="53405" y="469806"/>
                  </a:lnTo>
                  <a:lnTo>
                    <a:pt x="45776" y="468737"/>
                  </a:lnTo>
                  <a:lnTo>
                    <a:pt x="45776" y="463198"/>
                  </a:lnTo>
                  <a:lnTo>
                    <a:pt x="38148" y="462130"/>
                  </a:lnTo>
                  <a:lnTo>
                    <a:pt x="38148" y="456593"/>
                  </a:lnTo>
                  <a:lnTo>
                    <a:pt x="30518" y="455524"/>
                  </a:lnTo>
                  <a:lnTo>
                    <a:pt x="30518" y="449986"/>
                  </a:lnTo>
                  <a:lnTo>
                    <a:pt x="22889" y="448917"/>
                  </a:lnTo>
                  <a:lnTo>
                    <a:pt x="22889" y="443380"/>
                  </a:lnTo>
                  <a:lnTo>
                    <a:pt x="15259" y="442311"/>
                  </a:lnTo>
                  <a:lnTo>
                    <a:pt x="15259" y="436773"/>
                  </a:lnTo>
                  <a:lnTo>
                    <a:pt x="7630" y="435704"/>
                  </a:lnTo>
                  <a:lnTo>
                    <a:pt x="7630" y="430167"/>
                  </a:lnTo>
                  <a:lnTo>
                    <a:pt x="0" y="429098"/>
                  </a:lnTo>
                  <a:lnTo>
                    <a:pt x="0" y="331784"/>
                  </a:lnTo>
                  <a:cubicBezTo>
                    <a:pt x="15300" y="335163"/>
                    <a:pt x="29836" y="337738"/>
                    <a:pt x="43606" y="339511"/>
                  </a:cubicBezTo>
                  <a:cubicBezTo>
                    <a:pt x="57378" y="341282"/>
                    <a:pt x="72219" y="342174"/>
                    <a:pt x="88133" y="342189"/>
                  </a:cubicBezTo>
                  <a:lnTo>
                    <a:pt x="134395" y="335654"/>
                  </a:lnTo>
                  <a:lnTo>
                    <a:pt x="134395" y="329174"/>
                  </a:lnTo>
                  <a:lnTo>
                    <a:pt x="126765" y="329174"/>
                  </a:lnTo>
                  <a:lnTo>
                    <a:pt x="126765" y="322567"/>
                  </a:lnTo>
                  <a:lnTo>
                    <a:pt x="119136" y="322567"/>
                  </a:lnTo>
                  <a:lnTo>
                    <a:pt x="119136" y="315961"/>
                  </a:lnTo>
                  <a:lnTo>
                    <a:pt x="111506" y="315961"/>
                  </a:lnTo>
                  <a:lnTo>
                    <a:pt x="111506" y="309354"/>
                  </a:lnTo>
                  <a:lnTo>
                    <a:pt x="103877" y="309354"/>
                  </a:lnTo>
                  <a:lnTo>
                    <a:pt x="103877" y="302748"/>
                  </a:lnTo>
                  <a:lnTo>
                    <a:pt x="96247" y="302748"/>
                  </a:lnTo>
                  <a:lnTo>
                    <a:pt x="96247" y="296141"/>
                  </a:lnTo>
                  <a:lnTo>
                    <a:pt x="88618" y="296141"/>
                  </a:lnTo>
                  <a:lnTo>
                    <a:pt x="88618" y="289534"/>
                  </a:lnTo>
                  <a:lnTo>
                    <a:pt x="80990" y="289534"/>
                  </a:lnTo>
                  <a:lnTo>
                    <a:pt x="80990" y="282928"/>
                  </a:lnTo>
                  <a:lnTo>
                    <a:pt x="73360" y="282928"/>
                  </a:lnTo>
                  <a:lnTo>
                    <a:pt x="73360" y="276321"/>
                  </a:lnTo>
                  <a:lnTo>
                    <a:pt x="65731" y="276321"/>
                  </a:lnTo>
                  <a:lnTo>
                    <a:pt x="65731" y="269715"/>
                  </a:lnTo>
                  <a:lnTo>
                    <a:pt x="58101" y="269715"/>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文本框 50">
              <a:extLst>
                <a:ext uri="{FF2B5EF4-FFF2-40B4-BE49-F238E27FC236}">
                  <a16:creationId xmlns:a16="http://schemas.microsoft.com/office/drawing/2014/main" id="{B8A4EF93-ABBD-4209-9D3C-98F45F83B344}"/>
                </a:ext>
              </a:extLst>
            </p:cNvPr>
            <p:cNvSpPr txBox="1"/>
            <p:nvPr userDrawn="1"/>
          </p:nvSpPr>
          <p:spPr>
            <a:xfrm>
              <a:off x="8702443" y="-2456201"/>
              <a:ext cx="288880" cy="437075"/>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380515585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占位符 6">
            <a:extLst>
              <a:ext uri="{FF2B5EF4-FFF2-40B4-BE49-F238E27FC236}">
                <a16:creationId xmlns:a16="http://schemas.microsoft.com/office/drawing/2014/main" id="{CC3451C1-F3AD-4C89-8F11-10928B7D205C}"/>
              </a:ext>
            </a:extLst>
          </p:cNvPr>
          <p:cNvSpPr>
            <a:spLocks noGrp="1"/>
          </p:cNvSpPr>
          <p:nvPr>
            <p:ph type="body" sz="quarter" idx="10"/>
          </p:nvPr>
        </p:nvSpPr>
        <p:spPr/>
        <p:txBody>
          <a:bodyPr>
            <a:noAutofit/>
          </a:bodyPr>
          <a:lstStyle/>
          <a:p>
            <a:pPr marL="0" indent="0">
              <a:buNone/>
            </a:pP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研究现状</a:t>
            </a:r>
          </a:p>
        </p:txBody>
      </p:sp>
      <p:sp>
        <p:nvSpPr>
          <p:cNvPr id="9" name="文本占位符 8">
            <a:extLst>
              <a:ext uri="{FF2B5EF4-FFF2-40B4-BE49-F238E27FC236}">
                <a16:creationId xmlns:a16="http://schemas.microsoft.com/office/drawing/2014/main" id="{EBB72929-4477-4E3F-828C-9CDC0904D85B}"/>
              </a:ext>
            </a:extLst>
          </p:cNvPr>
          <p:cNvSpPr>
            <a:spLocks noGrp="1"/>
          </p:cNvSpPr>
          <p:nvPr>
            <p:ph type="body" sz="quarter" idx="16"/>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Status</a:t>
            </a:r>
          </a:p>
        </p:txBody>
      </p:sp>
      <p:pic>
        <p:nvPicPr>
          <p:cNvPr id="13" name="图片占位符 12">
            <a:extLst>
              <a:ext uri="{FF2B5EF4-FFF2-40B4-BE49-F238E27FC236}">
                <a16:creationId xmlns:a16="http://schemas.microsoft.com/office/drawing/2014/main" id="{EE690C44-1D12-449A-A8D7-32561E6453E8}"/>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a:prstGeom prst="roundRect">
            <a:avLst>
              <a:gd name="adj" fmla="val 7375"/>
            </a:avLst>
          </a:prstGeom>
        </p:spPr>
      </p:pic>
      <p:sp>
        <p:nvSpPr>
          <p:cNvPr id="8" name="文本占位符 7">
            <a:extLst>
              <a:ext uri="{FF2B5EF4-FFF2-40B4-BE49-F238E27FC236}">
                <a16:creationId xmlns:a16="http://schemas.microsoft.com/office/drawing/2014/main" id="{B49040BB-6D63-49AA-BBEF-5809B27CC0F3}"/>
              </a:ext>
            </a:extLst>
          </p:cNvPr>
          <p:cNvSpPr>
            <a:spLocks noGrp="1"/>
          </p:cNvSpPr>
          <p:nvPr>
            <p:ph type="body" sz="quarter" idx="11"/>
          </p:nvPr>
        </p:nvSpPr>
        <p:spPr>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Tree>
    <p:extLst>
      <p:ext uri="{BB962C8B-B14F-4D97-AF65-F5344CB8AC3E}">
        <p14:creationId xmlns:p14="http://schemas.microsoft.com/office/powerpoint/2010/main" val="128791186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43A3D4AD-2CA6-4550-848D-46BC4D17B22B}"/>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a:stretch>
            <a:fillRect/>
          </a:stretch>
        </p:blipFill>
        <p:spPr>
          <a:prstGeom prst="roundRect">
            <a:avLst>
              <a:gd name="adj" fmla="val 7375"/>
            </a:avLst>
          </a:prstGeom>
        </p:spPr>
      </p:pic>
      <p:sp>
        <p:nvSpPr>
          <p:cNvPr id="2" name="文本占位符 1">
            <a:extLst>
              <a:ext uri="{FF2B5EF4-FFF2-40B4-BE49-F238E27FC236}">
                <a16:creationId xmlns:a16="http://schemas.microsoft.com/office/drawing/2014/main" id="{A826D96E-B2E8-4312-9A2E-3C0C26318365}"/>
              </a:ext>
            </a:extLst>
          </p:cNvPr>
          <p:cNvSpPr>
            <a:spLocks noGrp="1"/>
          </p:cNvSpPr>
          <p:nvPr>
            <p:ph type="body" sz="quarter" idx="10"/>
          </p:nvPr>
        </p:nvSpPr>
        <p:spPr>
          <a:xfrm>
            <a:off x="3109685" y="2637918"/>
            <a:ext cx="2480466" cy="646331"/>
          </a:xfrm>
        </p:spPr>
        <p:txBody>
          <a:bodyPr>
            <a:noAutofit/>
          </a:bodyPr>
          <a:lstStyle/>
          <a:p>
            <a:pPr marL="0" indent="0">
              <a:buNone/>
            </a:pP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研究目标</a:t>
            </a:r>
          </a:p>
        </p:txBody>
      </p:sp>
      <p:sp>
        <p:nvSpPr>
          <p:cNvPr id="4" name="文本占位符 3">
            <a:extLst>
              <a:ext uri="{FF2B5EF4-FFF2-40B4-BE49-F238E27FC236}">
                <a16:creationId xmlns:a16="http://schemas.microsoft.com/office/drawing/2014/main" id="{D9E4AEA3-F137-4ED0-818E-5E6279D10B44}"/>
              </a:ext>
            </a:extLst>
          </p:cNvPr>
          <p:cNvSpPr>
            <a:spLocks noGrp="1"/>
          </p:cNvSpPr>
          <p:nvPr>
            <p:ph type="body" sz="quarter" idx="16"/>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Goals</a:t>
            </a:r>
          </a:p>
        </p:txBody>
      </p:sp>
      <p:sp>
        <p:nvSpPr>
          <p:cNvPr id="3" name="文本占位符 2">
            <a:extLst>
              <a:ext uri="{FF2B5EF4-FFF2-40B4-BE49-F238E27FC236}">
                <a16:creationId xmlns:a16="http://schemas.microsoft.com/office/drawing/2014/main" id="{48F1AA48-48DB-40B4-AA50-2FBFCD928DDC}"/>
              </a:ext>
            </a:extLst>
          </p:cNvPr>
          <p:cNvSpPr>
            <a:spLocks noGrp="1"/>
          </p:cNvSpPr>
          <p:nvPr>
            <p:ph type="body" sz="quarter" idx="11"/>
          </p:nvPr>
        </p:nvSpPr>
        <p:spPr>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Tree>
    <p:extLst>
      <p:ext uri="{BB962C8B-B14F-4D97-AF65-F5344CB8AC3E}">
        <p14:creationId xmlns:p14="http://schemas.microsoft.com/office/powerpoint/2010/main" val="49554133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D96EE4CA-2717-4A86-9B41-7700001E5E65}"/>
              </a:ext>
            </a:extLst>
          </p:cNvPr>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a:prstGeom prst="roundRect">
            <a:avLst>
              <a:gd name="adj" fmla="val 7375"/>
            </a:avLst>
          </a:prstGeom>
        </p:spPr>
      </p:pic>
      <p:sp>
        <p:nvSpPr>
          <p:cNvPr id="3" name="文本占位符 2">
            <a:extLst>
              <a:ext uri="{FF2B5EF4-FFF2-40B4-BE49-F238E27FC236}">
                <a16:creationId xmlns:a16="http://schemas.microsoft.com/office/drawing/2014/main" id="{74E862E6-861E-492F-91E9-03BF8BE7B1CF}"/>
              </a:ext>
            </a:extLst>
          </p:cNvPr>
          <p:cNvSpPr>
            <a:spLocks noGrp="1"/>
          </p:cNvSpPr>
          <p:nvPr>
            <p:ph type="body" sz="quarter" idx="19"/>
          </p:nvPr>
        </p:nvSpPr>
        <p:spPr>
          <a:prstGeom prst="rect">
            <a:avLst/>
          </a:prstGeom>
        </p:spPr>
        <p:txBody>
          <a:bodyPr>
            <a:noAutofit/>
          </a:bodyPr>
          <a:lstStyle/>
          <a:p>
            <a:pPr marL="0" indent="0">
              <a:buNone/>
            </a:pP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研究内容</a:t>
            </a:r>
          </a:p>
        </p:txBody>
      </p:sp>
      <p:sp>
        <p:nvSpPr>
          <p:cNvPr id="2" name="文本占位符 1">
            <a:extLst>
              <a:ext uri="{FF2B5EF4-FFF2-40B4-BE49-F238E27FC236}">
                <a16:creationId xmlns:a16="http://schemas.microsoft.com/office/drawing/2014/main" id="{824144C8-6D11-4A99-9AD2-901CF8DD5B50}"/>
              </a:ext>
            </a:extLst>
          </p:cNvPr>
          <p:cNvSpPr>
            <a:spLocks noGrp="1"/>
          </p:cNvSpPr>
          <p:nvPr>
            <p:ph type="body" sz="quarter" idx="20"/>
          </p:nvPr>
        </p:nvSpPr>
        <p:spPr>
          <a:prstGeom prst="rect">
            <a:avLst/>
          </a:prstGeo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Content</a:t>
            </a:r>
          </a:p>
        </p:txBody>
      </p:sp>
      <p:sp>
        <p:nvSpPr>
          <p:cNvPr id="4" name="文本占位符 3">
            <a:extLst>
              <a:ext uri="{FF2B5EF4-FFF2-40B4-BE49-F238E27FC236}">
                <a16:creationId xmlns:a16="http://schemas.microsoft.com/office/drawing/2014/main" id="{7535B520-F4C4-4A51-B946-4C7E82C2D31B}"/>
              </a:ext>
            </a:extLst>
          </p:cNvPr>
          <p:cNvSpPr>
            <a:spLocks noGrp="1"/>
          </p:cNvSpPr>
          <p:nvPr>
            <p:ph type="body" sz="quarter" idx="21"/>
          </p:nvPr>
        </p:nvSpPr>
        <p:spPr>
          <a:prstGeom prst="rect">
            <a:avLst/>
          </a:prstGeom>
        </p:spPr>
        <p:txBody>
          <a:bodyPr>
            <a:noAutofit/>
          </a:bodyPr>
          <a:lstStyle/>
          <a:p>
            <a:r>
              <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Tree>
    <p:extLst>
      <p:ext uri="{BB962C8B-B14F-4D97-AF65-F5344CB8AC3E}">
        <p14:creationId xmlns:p14="http://schemas.microsoft.com/office/powerpoint/2010/main" val="26791385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607303F6-0D00-4ABE-AA78-1A3373F283D5}"/>
              </a:ext>
            </a:extLst>
          </p:cNvPr>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a:prstGeom prst="roundRect">
            <a:avLst>
              <a:gd name="adj" fmla="val 7375"/>
            </a:avLst>
          </a:prstGeom>
        </p:spPr>
      </p:pic>
      <p:sp>
        <p:nvSpPr>
          <p:cNvPr id="2" name="文本占位符 1">
            <a:extLst>
              <a:ext uri="{FF2B5EF4-FFF2-40B4-BE49-F238E27FC236}">
                <a16:creationId xmlns:a16="http://schemas.microsoft.com/office/drawing/2014/main" id="{50EAE9D6-3296-456A-AABD-34B963F67E77}"/>
              </a:ext>
            </a:extLst>
          </p:cNvPr>
          <p:cNvSpPr>
            <a:spLocks noGrp="1"/>
          </p:cNvSpPr>
          <p:nvPr>
            <p:ph type="body" sz="quarter" idx="19"/>
          </p:nvPr>
        </p:nvSpPr>
        <p:spPr>
          <a:xfrm>
            <a:off x="3109685" y="2637918"/>
            <a:ext cx="2480466" cy="646331"/>
          </a:xfrm>
          <a:prstGeom prst="rect">
            <a:avLst/>
          </a:prstGeom>
        </p:spPr>
        <p:txBody>
          <a:bodyPr>
            <a:noAutofit/>
          </a:bodyPr>
          <a:lstStyle/>
          <a:p>
            <a:pPr marL="0" indent="0">
              <a:buNone/>
            </a:pP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研究结论</a:t>
            </a:r>
          </a:p>
        </p:txBody>
      </p:sp>
      <p:sp>
        <p:nvSpPr>
          <p:cNvPr id="3" name="文本占位符 2">
            <a:extLst>
              <a:ext uri="{FF2B5EF4-FFF2-40B4-BE49-F238E27FC236}">
                <a16:creationId xmlns:a16="http://schemas.microsoft.com/office/drawing/2014/main" id="{766B0CD3-E155-4039-9EB6-F02D77575EFC}"/>
              </a:ext>
            </a:extLst>
          </p:cNvPr>
          <p:cNvSpPr>
            <a:spLocks noGrp="1"/>
          </p:cNvSpPr>
          <p:nvPr>
            <p:ph type="body" sz="quarter" idx="20"/>
          </p:nvPr>
        </p:nvSpPr>
        <p:spPr>
          <a:prstGeom prst="rect">
            <a:avLst/>
          </a:prstGeom>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Research Conclusions</a:t>
            </a:r>
          </a:p>
        </p:txBody>
      </p:sp>
      <p:sp>
        <p:nvSpPr>
          <p:cNvPr id="4" name="文本占位符 3">
            <a:extLst>
              <a:ext uri="{FF2B5EF4-FFF2-40B4-BE49-F238E27FC236}">
                <a16:creationId xmlns:a16="http://schemas.microsoft.com/office/drawing/2014/main" id="{FAC2D4AD-EB52-43AA-A5BC-8BDAE9F99744}"/>
              </a:ext>
            </a:extLst>
          </p:cNvPr>
          <p:cNvSpPr>
            <a:spLocks noGrp="1"/>
          </p:cNvSpPr>
          <p:nvPr>
            <p:ph type="body" sz="quarter" idx="21"/>
          </p:nvPr>
        </p:nvSpPr>
        <p:spPr>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Tree>
    <p:extLst>
      <p:ext uri="{BB962C8B-B14F-4D97-AF65-F5344CB8AC3E}">
        <p14:creationId xmlns:p14="http://schemas.microsoft.com/office/powerpoint/2010/main" val="17817983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 name="文本占位符 8">
            <a:extLst>
              <a:ext uri="{FF2B5EF4-FFF2-40B4-BE49-F238E27FC236}">
                <a16:creationId xmlns:a16="http://schemas.microsoft.com/office/drawing/2014/main" id="{EC02C65F-0948-44F9-BFEE-CFCD974CCDDE}"/>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学校简介</a:t>
            </a:r>
          </a:p>
        </p:txBody>
      </p:sp>
      <p:sp>
        <p:nvSpPr>
          <p:cNvPr id="10" name="文本占位符 9">
            <a:extLst>
              <a:ext uri="{FF2B5EF4-FFF2-40B4-BE49-F238E27FC236}">
                <a16:creationId xmlns:a16="http://schemas.microsoft.com/office/drawing/2014/main" id="{3723A0F1-1B21-46A7-973F-1164F7482741}"/>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学校发展历史</a:t>
            </a:r>
          </a:p>
        </p:txBody>
      </p:sp>
      <p:sp>
        <p:nvSpPr>
          <p:cNvPr id="11" name="文本占位符 10">
            <a:extLst>
              <a:ext uri="{FF2B5EF4-FFF2-40B4-BE49-F238E27FC236}">
                <a16:creationId xmlns:a16="http://schemas.microsoft.com/office/drawing/2014/main" id="{59926B6F-9F24-458F-AAE9-44A71ED5FAF7}"/>
              </a:ext>
            </a:extLst>
          </p:cNvPr>
          <p:cNvSpPr>
            <a:spLocks noGrp="1"/>
          </p:cNvSpPr>
          <p:nvPr>
            <p:ph type="body" sz="quarter" idx="12"/>
          </p:nvPr>
        </p:nvSpPr>
        <p:spPr>
          <a:xfrm>
            <a:off x="966632" y="2052158"/>
            <a:ext cx="10577705" cy="1497654"/>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华中科技大学是国家教育部直属重点综合性大学，由原华中理工大学、同济医科大学、武汉城市建设学院于</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年</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月</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日合并成立，是国家“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211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工程”重点建设和“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985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工程”建设高校之一，是首批“双一流”建设高校。</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12" name="文本占位符 11">
            <a:extLst>
              <a:ext uri="{FF2B5EF4-FFF2-40B4-BE49-F238E27FC236}">
                <a16:creationId xmlns:a16="http://schemas.microsoft.com/office/drawing/2014/main" id="{59A18A65-8A53-4DD0-9D17-9A1DDEEE2C16}"/>
              </a:ext>
            </a:extLst>
          </p:cNvPr>
          <p:cNvSpPr>
            <a:spLocks noGrp="1"/>
          </p:cNvSpPr>
          <p:nvPr>
            <p:ph type="body" sz="quarter" idx="13"/>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华中科技大学是国家教育部直属重点综合性大学，由原华中理工大学、同济医科大学、武汉城市建设学院于</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年</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月</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日合并成立，是国家“</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211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工程”重点建设和“</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985</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工程”建设高校之一，是首批“双一流”建设高校。</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学校校园占地</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7000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余亩，园内树木葱茏，碧草如茵，环境优雅，景色秀丽，绿化覆盖率</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72%</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a:t>
            </a:r>
          </a:p>
        </p:txBody>
      </p:sp>
      <p:sp>
        <p:nvSpPr>
          <p:cNvPr id="13" name="文本占位符 12">
            <a:extLst>
              <a:ext uri="{FF2B5EF4-FFF2-40B4-BE49-F238E27FC236}">
                <a16:creationId xmlns:a16="http://schemas.microsoft.com/office/drawing/2014/main" id="{31A12A88-EAD7-42F8-879E-21F3FB13339F}"/>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两段纯文字页面</a:t>
            </a:r>
          </a:p>
        </p:txBody>
      </p:sp>
      <p:sp>
        <p:nvSpPr>
          <p:cNvPr id="14" name="文本占位符 13">
            <a:extLst>
              <a:ext uri="{FF2B5EF4-FFF2-40B4-BE49-F238E27FC236}">
                <a16:creationId xmlns:a16="http://schemas.microsoft.com/office/drawing/2014/main" id="{848669AC-CCC4-4764-80E0-8B93C514DFB8}"/>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72646849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占位符 7">
            <a:extLst>
              <a:ext uri="{FF2B5EF4-FFF2-40B4-BE49-F238E27FC236}">
                <a16:creationId xmlns:a16="http://schemas.microsoft.com/office/drawing/2014/main" id="{333E29EE-D3E8-427C-92D7-5D675B695880}"/>
              </a:ext>
            </a:extLst>
          </p:cNvPr>
          <p:cNvPicPr>
            <a:picLocks noGrp="1" noChangeAspect="1"/>
          </p:cNvPicPr>
          <p:nvPr>
            <p:ph type="pic" sz="quarter" idx="18"/>
          </p:nvPr>
        </p:nvPicPr>
        <p:blipFill>
          <a:blip r:embed="rId2" cstate="screen">
            <a:extLst>
              <a:ext uri="{28A0092B-C50C-407E-A947-70E740481C1C}">
                <a14:useLocalDpi xmlns:a14="http://schemas.microsoft.com/office/drawing/2010/main"/>
              </a:ext>
            </a:extLst>
          </a:blip>
          <a:srcRect/>
          <a:stretch>
            <a:fillRect/>
          </a:stretch>
        </p:blipFill>
        <p:spPr>
          <a:prstGeom prst="roundRect">
            <a:avLst>
              <a:gd name="adj" fmla="val 7375"/>
            </a:avLst>
          </a:prstGeom>
        </p:spPr>
      </p:pic>
      <p:sp>
        <p:nvSpPr>
          <p:cNvPr id="2" name="文本占位符 1">
            <a:extLst>
              <a:ext uri="{FF2B5EF4-FFF2-40B4-BE49-F238E27FC236}">
                <a16:creationId xmlns:a16="http://schemas.microsoft.com/office/drawing/2014/main" id="{0B8C5266-987D-4623-B3A2-23B530EB68D8}"/>
              </a:ext>
            </a:extLst>
          </p:cNvPr>
          <p:cNvSpPr>
            <a:spLocks noGrp="1"/>
          </p:cNvSpPr>
          <p:nvPr>
            <p:ph type="body" sz="quarter" idx="19"/>
          </p:nvPr>
        </p:nvSpPr>
        <p:spPr>
          <a:xfrm>
            <a:off x="3109685" y="2637918"/>
            <a:ext cx="2480466" cy="646331"/>
          </a:xfrm>
          <a:prstGeom prst="rect">
            <a:avLst/>
          </a:prstGeom>
        </p:spPr>
        <p:txBody>
          <a:bodyPr>
            <a:noAutofit/>
          </a:bodyPr>
          <a:lstStyle/>
          <a:p>
            <a:pPr marL="0" indent="0">
              <a:buNone/>
            </a:pPr>
            <a:r>
              <a:rPr lang="zh-CN" altLang="en-US" dirty="0">
                <a:solidFill>
                  <a:prstClr val="black"/>
                </a:solidFill>
                <a:latin typeface="Arial" panose="020B0604020202020204" pitchFamily="34" charset="0"/>
                <a:ea typeface="微软雅黑" panose="020B0503020204020204" pitchFamily="34" charset="-122"/>
                <a:cs typeface="+mn-ea"/>
                <a:sym typeface="Arial" panose="020B0604020202020204" pitchFamily="34" charset="0"/>
              </a:rPr>
              <a:t>总结展望</a:t>
            </a:r>
          </a:p>
        </p:txBody>
      </p:sp>
      <p:sp>
        <p:nvSpPr>
          <p:cNvPr id="3" name="文本占位符 2">
            <a:extLst>
              <a:ext uri="{FF2B5EF4-FFF2-40B4-BE49-F238E27FC236}">
                <a16:creationId xmlns:a16="http://schemas.microsoft.com/office/drawing/2014/main" id="{29EAE059-37D9-44B4-841C-7BF4BB7A338B}"/>
              </a:ext>
            </a:extLst>
          </p:cNvPr>
          <p:cNvSpPr>
            <a:spLocks noGrp="1"/>
          </p:cNvSpPr>
          <p:nvPr>
            <p:ph type="body" sz="quarter" idx="20"/>
          </p:nvPr>
        </p:nvSpPr>
        <p:spPr>
          <a:prstGeom prst="rect">
            <a:avLst/>
          </a:prstGeom>
        </p:spPr>
        <p:txBody>
          <a:bodyP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Summary</a:t>
            </a:r>
          </a:p>
        </p:txBody>
      </p:sp>
      <p:sp>
        <p:nvSpPr>
          <p:cNvPr id="4" name="文本占位符 3">
            <a:extLst>
              <a:ext uri="{FF2B5EF4-FFF2-40B4-BE49-F238E27FC236}">
                <a16:creationId xmlns:a16="http://schemas.microsoft.com/office/drawing/2014/main" id="{0F08CDFB-1C3B-4576-9181-2824305B9E6C}"/>
              </a:ext>
            </a:extLst>
          </p:cNvPr>
          <p:cNvSpPr>
            <a:spLocks noGrp="1"/>
          </p:cNvSpPr>
          <p:nvPr>
            <p:ph type="body" sz="quarter" idx="21"/>
          </p:nvPr>
        </p:nvSpPr>
        <p:spPr>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请在此填写本小节信息摘要</a:t>
            </a:r>
          </a:p>
        </p:txBody>
      </p:sp>
    </p:spTree>
    <p:extLst>
      <p:ext uri="{BB962C8B-B14F-4D97-AF65-F5344CB8AC3E}">
        <p14:creationId xmlns:p14="http://schemas.microsoft.com/office/powerpoint/2010/main" val="16916064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学校相关矢量素材</a:t>
            </a: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6" name="图形 3">
            <a:extLst>
              <a:ext uri="{FF2B5EF4-FFF2-40B4-BE49-F238E27FC236}">
                <a16:creationId xmlns:a16="http://schemas.microsoft.com/office/drawing/2014/main" id="{9FF5C443-C6CC-4277-B203-D5C9CA35FD43}"/>
              </a:ext>
            </a:extLst>
          </p:cNvPr>
          <p:cNvGrpSpPr/>
          <p:nvPr/>
        </p:nvGrpSpPr>
        <p:grpSpPr>
          <a:xfrm>
            <a:off x="1609553" y="2658532"/>
            <a:ext cx="2028186" cy="1540936"/>
            <a:chOff x="2921790" y="1016791"/>
            <a:chExt cx="6343646" cy="4819651"/>
          </a:xfrm>
        </p:grpSpPr>
        <p:sp>
          <p:nvSpPr>
            <p:cNvPr id="17" name="任意多边形: 形状 16">
              <a:extLst>
                <a:ext uri="{FF2B5EF4-FFF2-40B4-BE49-F238E27FC236}">
                  <a16:creationId xmlns:a16="http://schemas.microsoft.com/office/drawing/2014/main" id="{ABD55B3B-B434-4F31-9E2E-BB36DAABA385}"/>
                </a:ext>
              </a:extLst>
            </p:cNvPr>
            <p:cNvSpPr/>
            <p:nvPr/>
          </p:nvSpPr>
          <p:spPr>
            <a:xfrm>
              <a:off x="2921790" y="1016791"/>
              <a:ext cx="6343646" cy="4819651"/>
            </a:xfrm>
            <a:custGeom>
              <a:avLst/>
              <a:gdLst>
                <a:gd name="connsiteX0" fmla="*/ 3116485 w 6343650"/>
                <a:gd name="connsiteY0" fmla="*/ 3478816 h 4819650"/>
                <a:gd name="connsiteX1" fmla="*/ 3137249 w 6343650"/>
                <a:gd name="connsiteY1" fmla="*/ 3540538 h 4819650"/>
                <a:gd name="connsiteX2" fmla="*/ 3164586 w 6343650"/>
                <a:gd name="connsiteY2" fmla="*/ 3540538 h 4819650"/>
                <a:gd name="connsiteX3" fmla="*/ 3164586 w 6343650"/>
                <a:gd name="connsiteY3" fmla="*/ 3400616 h 4819650"/>
                <a:gd name="connsiteX4" fmla="*/ 3137630 w 6343650"/>
                <a:gd name="connsiteY4" fmla="*/ 3400616 h 4819650"/>
                <a:gd name="connsiteX5" fmla="*/ 3137630 w 6343650"/>
                <a:gd name="connsiteY5" fmla="*/ 3464909 h 4819650"/>
                <a:gd name="connsiteX6" fmla="*/ 3118866 w 6343650"/>
                <a:gd name="connsiteY6" fmla="*/ 3400616 h 4819650"/>
                <a:gd name="connsiteX7" fmla="*/ 3090863 w 6343650"/>
                <a:gd name="connsiteY7" fmla="*/ 3400616 h 4819650"/>
                <a:gd name="connsiteX8" fmla="*/ 3090863 w 6343650"/>
                <a:gd name="connsiteY8" fmla="*/ 3540538 h 4819650"/>
                <a:gd name="connsiteX9" fmla="*/ 3116580 w 6343650"/>
                <a:gd name="connsiteY9" fmla="*/ 3540538 h 4819650"/>
                <a:gd name="connsiteX10" fmla="*/ 3116580 w 6343650"/>
                <a:gd name="connsiteY10" fmla="*/ 3478816 h 4819650"/>
                <a:gd name="connsiteX11" fmla="*/ 3180016 w 6343650"/>
                <a:gd name="connsiteY11" fmla="*/ 922020 h 4819650"/>
                <a:gd name="connsiteX12" fmla="*/ 920687 w 6343650"/>
                <a:gd name="connsiteY12" fmla="*/ 2418493 h 4819650"/>
                <a:gd name="connsiteX13" fmla="*/ 3180016 w 6343650"/>
                <a:gd name="connsiteY13" fmla="*/ 3914966 h 4819650"/>
                <a:gd name="connsiteX14" fmla="*/ 5439347 w 6343650"/>
                <a:gd name="connsiteY14" fmla="*/ 2418493 h 4819650"/>
                <a:gd name="connsiteX15" fmla="*/ 3180016 w 6343650"/>
                <a:gd name="connsiteY15" fmla="*/ 922020 h 4819650"/>
                <a:gd name="connsiteX16" fmla="*/ 4241102 w 6343650"/>
                <a:gd name="connsiteY16" fmla="*/ 1162050 h 4819650"/>
                <a:gd name="connsiteX17" fmla="*/ 4150424 w 6343650"/>
                <a:gd name="connsiteY17" fmla="*/ 1162050 h 4819650"/>
                <a:gd name="connsiteX18" fmla="*/ 3926491 w 6343650"/>
                <a:gd name="connsiteY18" fmla="*/ 1068800 h 4819650"/>
                <a:gd name="connsiteX19" fmla="*/ 4241102 w 6343650"/>
                <a:gd name="connsiteY19" fmla="*/ 1162050 h 4819650"/>
                <a:gd name="connsiteX20" fmla="*/ 1880902 w 6343650"/>
                <a:gd name="connsiteY20" fmla="*/ 3156585 h 4819650"/>
                <a:gd name="connsiteX21" fmla="*/ 1876711 w 6343650"/>
                <a:gd name="connsiteY21" fmla="*/ 3132868 h 4819650"/>
                <a:gd name="connsiteX22" fmla="*/ 1874996 w 6343650"/>
                <a:gd name="connsiteY22" fmla="*/ 3114770 h 4819650"/>
                <a:gd name="connsiteX23" fmla="*/ 1875473 w 6343650"/>
                <a:gd name="connsiteY23" fmla="*/ 3103912 h 4819650"/>
                <a:gd name="connsiteX24" fmla="*/ 1876139 w 6343650"/>
                <a:gd name="connsiteY24" fmla="*/ 3079242 h 4819650"/>
                <a:gd name="connsiteX25" fmla="*/ 1875377 w 6343650"/>
                <a:gd name="connsiteY25" fmla="*/ 3072574 h 4819650"/>
                <a:gd name="connsiteX26" fmla="*/ 1874996 w 6343650"/>
                <a:gd name="connsiteY26" fmla="*/ 3068193 h 4819650"/>
                <a:gd name="connsiteX27" fmla="*/ 1877854 w 6343650"/>
                <a:gd name="connsiteY27" fmla="*/ 3064288 h 4819650"/>
                <a:gd name="connsiteX28" fmla="*/ 1887379 w 6343650"/>
                <a:gd name="connsiteY28" fmla="*/ 3060573 h 4819650"/>
                <a:gd name="connsiteX29" fmla="*/ 1900333 w 6343650"/>
                <a:gd name="connsiteY29" fmla="*/ 3056763 h 4819650"/>
                <a:gd name="connsiteX30" fmla="*/ 1910429 w 6343650"/>
                <a:gd name="connsiteY30" fmla="*/ 3054477 h 4819650"/>
                <a:gd name="connsiteX31" fmla="*/ 1926241 w 6343650"/>
                <a:gd name="connsiteY31" fmla="*/ 3050381 h 4819650"/>
                <a:gd name="connsiteX32" fmla="*/ 1952149 w 6343650"/>
                <a:gd name="connsiteY32" fmla="*/ 3046000 h 4819650"/>
                <a:gd name="connsiteX33" fmla="*/ 1980629 w 6343650"/>
                <a:gd name="connsiteY33" fmla="*/ 3048762 h 4819650"/>
                <a:gd name="connsiteX34" fmla="*/ 1987868 w 6343650"/>
                <a:gd name="connsiteY34" fmla="*/ 3053048 h 4819650"/>
                <a:gd name="connsiteX35" fmla="*/ 1988534 w 6343650"/>
                <a:gd name="connsiteY35" fmla="*/ 3055049 h 4819650"/>
                <a:gd name="connsiteX36" fmla="*/ 1988249 w 6343650"/>
                <a:gd name="connsiteY36" fmla="*/ 3057049 h 4819650"/>
                <a:gd name="connsiteX37" fmla="*/ 1984820 w 6343650"/>
                <a:gd name="connsiteY37" fmla="*/ 3061526 h 4819650"/>
                <a:gd name="connsiteX38" fmla="*/ 1981581 w 6343650"/>
                <a:gd name="connsiteY38" fmla="*/ 3064859 h 4819650"/>
                <a:gd name="connsiteX39" fmla="*/ 1978819 w 6343650"/>
                <a:gd name="connsiteY39" fmla="*/ 3070003 h 4819650"/>
                <a:gd name="connsiteX40" fmla="*/ 1975771 w 6343650"/>
                <a:gd name="connsiteY40" fmla="*/ 3075337 h 4819650"/>
                <a:gd name="connsiteX41" fmla="*/ 1975390 w 6343650"/>
                <a:gd name="connsiteY41" fmla="*/ 3082004 h 4819650"/>
                <a:gd name="connsiteX42" fmla="*/ 1974437 w 6343650"/>
                <a:gd name="connsiteY42" fmla="*/ 3085814 h 4819650"/>
                <a:gd name="connsiteX43" fmla="*/ 1974056 w 6343650"/>
                <a:gd name="connsiteY43" fmla="*/ 3090291 h 4819650"/>
                <a:gd name="connsiteX44" fmla="*/ 1974056 w 6343650"/>
                <a:gd name="connsiteY44" fmla="*/ 3102769 h 4819650"/>
                <a:gd name="connsiteX45" fmla="*/ 1973104 w 6343650"/>
                <a:gd name="connsiteY45" fmla="*/ 3121819 h 4819650"/>
                <a:gd name="connsiteX46" fmla="*/ 1973294 w 6343650"/>
                <a:gd name="connsiteY46" fmla="*/ 3137821 h 4819650"/>
                <a:gd name="connsiteX47" fmla="*/ 1973389 w 6343650"/>
                <a:gd name="connsiteY47" fmla="*/ 3144107 h 4819650"/>
                <a:gd name="connsiteX48" fmla="*/ 1973866 w 6343650"/>
                <a:gd name="connsiteY48" fmla="*/ 3146108 h 4819650"/>
                <a:gd name="connsiteX49" fmla="*/ 1971008 w 6343650"/>
                <a:gd name="connsiteY49" fmla="*/ 3156299 h 4819650"/>
                <a:gd name="connsiteX50" fmla="*/ 1970627 w 6343650"/>
                <a:gd name="connsiteY50" fmla="*/ 3158490 h 4819650"/>
                <a:gd name="connsiteX51" fmla="*/ 1969675 w 6343650"/>
                <a:gd name="connsiteY51" fmla="*/ 3162300 h 4819650"/>
                <a:gd name="connsiteX52" fmla="*/ 1969008 w 6343650"/>
                <a:gd name="connsiteY52" fmla="*/ 3169444 h 4819650"/>
                <a:gd name="connsiteX53" fmla="*/ 1969103 w 6343650"/>
                <a:gd name="connsiteY53" fmla="*/ 3175254 h 4819650"/>
                <a:gd name="connsiteX54" fmla="*/ 1969484 w 6343650"/>
                <a:gd name="connsiteY54" fmla="*/ 3179350 h 4819650"/>
                <a:gd name="connsiteX55" fmla="*/ 1970246 w 6343650"/>
                <a:gd name="connsiteY55" fmla="*/ 3182970 h 4819650"/>
                <a:gd name="connsiteX56" fmla="*/ 1971580 w 6343650"/>
                <a:gd name="connsiteY56" fmla="*/ 3188684 h 4819650"/>
                <a:gd name="connsiteX57" fmla="*/ 1975771 w 6343650"/>
                <a:gd name="connsiteY57" fmla="*/ 3187922 h 4819650"/>
                <a:gd name="connsiteX58" fmla="*/ 1978247 w 6343650"/>
                <a:gd name="connsiteY58" fmla="*/ 3183827 h 4819650"/>
                <a:gd name="connsiteX59" fmla="*/ 1979200 w 6343650"/>
                <a:gd name="connsiteY59" fmla="*/ 3181922 h 4819650"/>
                <a:gd name="connsiteX60" fmla="*/ 1981010 w 6343650"/>
                <a:gd name="connsiteY60" fmla="*/ 3178016 h 4819650"/>
                <a:gd name="connsiteX61" fmla="*/ 1983581 w 6343650"/>
                <a:gd name="connsiteY61" fmla="*/ 3173921 h 4819650"/>
                <a:gd name="connsiteX62" fmla="*/ 1988630 w 6343650"/>
                <a:gd name="connsiteY62" fmla="*/ 3163348 h 4819650"/>
                <a:gd name="connsiteX63" fmla="*/ 1992821 w 6343650"/>
                <a:gd name="connsiteY63" fmla="*/ 3151918 h 4819650"/>
                <a:gd name="connsiteX64" fmla="*/ 1994154 w 6343650"/>
                <a:gd name="connsiteY64" fmla="*/ 3140583 h 4819650"/>
                <a:gd name="connsiteX65" fmla="*/ 1995583 w 6343650"/>
                <a:gd name="connsiteY65" fmla="*/ 3132011 h 4819650"/>
                <a:gd name="connsiteX66" fmla="*/ 1995773 w 6343650"/>
                <a:gd name="connsiteY66" fmla="*/ 3124772 h 4819650"/>
                <a:gd name="connsiteX67" fmla="*/ 1997583 w 6343650"/>
                <a:gd name="connsiteY67" fmla="*/ 3114199 h 4819650"/>
                <a:gd name="connsiteX68" fmla="*/ 1997964 w 6343650"/>
                <a:gd name="connsiteY68" fmla="*/ 3109722 h 4819650"/>
                <a:gd name="connsiteX69" fmla="*/ 1999393 w 6343650"/>
                <a:gd name="connsiteY69" fmla="*/ 3102007 h 4819650"/>
                <a:gd name="connsiteX70" fmla="*/ 1999774 w 6343650"/>
                <a:gd name="connsiteY70" fmla="*/ 3097816 h 4819650"/>
                <a:gd name="connsiteX71" fmla="*/ 2000155 w 6343650"/>
                <a:gd name="connsiteY71" fmla="*/ 3086767 h 4819650"/>
                <a:gd name="connsiteX72" fmla="*/ 2000917 w 6343650"/>
                <a:gd name="connsiteY72" fmla="*/ 3080766 h 4819650"/>
                <a:gd name="connsiteX73" fmla="*/ 2001107 w 6343650"/>
                <a:gd name="connsiteY73" fmla="*/ 3070193 h 4819650"/>
                <a:gd name="connsiteX74" fmla="*/ 2001679 w 6343650"/>
                <a:gd name="connsiteY74" fmla="*/ 3060478 h 4819650"/>
                <a:gd name="connsiteX75" fmla="*/ 2000250 w 6343650"/>
                <a:gd name="connsiteY75" fmla="*/ 3053334 h 4819650"/>
                <a:gd name="connsiteX76" fmla="*/ 1999393 w 6343650"/>
                <a:gd name="connsiteY76" fmla="*/ 3048000 h 4819650"/>
                <a:gd name="connsiteX77" fmla="*/ 2008061 w 6343650"/>
                <a:gd name="connsiteY77" fmla="*/ 3041618 h 4819650"/>
                <a:gd name="connsiteX78" fmla="*/ 2016347 w 6343650"/>
                <a:gd name="connsiteY78" fmla="*/ 3041333 h 4819650"/>
                <a:gd name="connsiteX79" fmla="*/ 2021491 w 6343650"/>
                <a:gd name="connsiteY79" fmla="*/ 3040761 h 4819650"/>
                <a:gd name="connsiteX80" fmla="*/ 2033302 w 6343650"/>
                <a:gd name="connsiteY80" fmla="*/ 3039428 h 4819650"/>
                <a:gd name="connsiteX81" fmla="*/ 2051304 w 6343650"/>
                <a:gd name="connsiteY81" fmla="*/ 3034856 h 4819650"/>
                <a:gd name="connsiteX82" fmla="*/ 2082546 w 6343650"/>
                <a:gd name="connsiteY82" fmla="*/ 3031141 h 4819650"/>
                <a:gd name="connsiteX83" fmla="*/ 2098262 w 6343650"/>
                <a:gd name="connsiteY83" fmla="*/ 3033046 h 4819650"/>
                <a:gd name="connsiteX84" fmla="*/ 2106359 w 6343650"/>
                <a:gd name="connsiteY84" fmla="*/ 3034094 h 4819650"/>
                <a:gd name="connsiteX85" fmla="*/ 2117979 w 6343650"/>
                <a:gd name="connsiteY85" fmla="*/ 3038666 h 4819650"/>
                <a:gd name="connsiteX86" fmla="*/ 2117979 w 6343650"/>
                <a:gd name="connsiteY86" fmla="*/ 3042190 h 4819650"/>
                <a:gd name="connsiteX87" fmla="*/ 2112931 w 6343650"/>
                <a:gd name="connsiteY87" fmla="*/ 3049334 h 4819650"/>
                <a:gd name="connsiteX88" fmla="*/ 2106549 w 6343650"/>
                <a:gd name="connsiteY88" fmla="*/ 3067717 h 4819650"/>
                <a:gd name="connsiteX89" fmla="*/ 2105597 w 6343650"/>
                <a:gd name="connsiteY89" fmla="*/ 3080766 h 4819650"/>
                <a:gd name="connsiteX90" fmla="*/ 2105120 w 6343650"/>
                <a:gd name="connsiteY90" fmla="*/ 3085243 h 4819650"/>
                <a:gd name="connsiteX91" fmla="*/ 2105025 w 6343650"/>
                <a:gd name="connsiteY91" fmla="*/ 3094673 h 4819650"/>
                <a:gd name="connsiteX92" fmla="*/ 2104644 w 6343650"/>
                <a:gd name="connsiteY92" fmla="*/ 3118390 h 4819650"/>
                <a:gd name="connsiteX93" fmla="*/ 2105501 w 6343650"/>
                <a:gd name="connsiteY93" fmla="*/ 3125915 h 4819650"/>
                <a:gd name="connsiteX94" fmla="*/ 2105692 w 6343650"/>
                <a:gd name="connsiteY94" fmla="*/ 3129153 h 4819650"/>
                <a:gd name="connsiteX95" fmla="*/ 2105978 w 6343650"/>
                <a:gd name="connsiteY95" fmla="*/ 3133916 h 4819650"/>
                <a:gd name="connsiteX96" fmla="*/ 2106168 w 6343650"/>
                <a:gd name="connsiteY96" fmla="*/ 3137154 h 4819650"/>
                <a:gd name="connsiteX97" fmla="*/ 2106263 w 6343650"/>
                <a:gd name="connsiteY97" fmla="*/ 3138869 h 4819650"/>
                <a:gd name="connsiteX98" fmla="*/ 2105882 w 6343650"/>
                <a:gd name="connsiteY98" fmla="*/ 3142679 h 4819650"/>
                <a:gd name="connsiteX99" fmla="*/ 2105882 w 6343650"/>
                <a:gd name="connsiteY99" fmla="*/ 3143155 h 4819650"/>
                <a:gd name="connsiteX100" fmla="*/ 2106263 w 6343650"/>
                <a:gd name="connsiteY100" fmla="*/ 3147251 h 4819650"/>
                <a:gd name="connsiteX101" fmla="*/ 2106644 w 6343650"/>
                <a:gd name="connsiteY101" fmla="*/ 3152585 h 4819650"/>
                <a:gd name="connsiteX102" fmla="*/ 2106454 w 6343650"/>
                <a:gd name="connsiteY102" fmla="*/ 3156204 h 4819650"/>
                <a:gd name="connsiteX103" fmla="*/ 2107787 w 6343650"/>
                <a:gd name="connsiteY103" fmla="*/ 3164205 h 4819650"/>
                <a:gd name="connsiteX104" fmla="*/ 2107978 w 6343650"/>
                <a:gd name="connsiteY104" fmla="*/ 3170015 h 4819650"/>
                <a:gd name="connsiteX105" fmla="*/ 2107787 w 6343650"/>
                <a:gd name="connsiteY105" fmla="*/ 3175826 h 4819650"/>
                <a:gd name="connsiteX106" fmla="*/ 2106263 w 6343650"/>
                <a:gd name="connsiteY106" fmla="*/ 3187922 h 4819650"/>
                <a:gd name="connsiteX107" fmla="*/ 2106263 w 6343650"/>
                <a:gd name="connsiteY107" fmla="*/ 3190113 h 4819650"/>
                <a:gd name="connsiteX108" fmla="*/ 2105882 w 6343650"/>
                <a:gd name="connsiteY108" fmla="*/ 3195352 h 4819650"/>
                <a:gd name="connsiteX109" fmla="*/ 2106263 w 6343650"/>
                <a:gd name="connsiteY109" fmla="*/ 3198686 h 4819650"/>
                <a:gd name="connsiteX110" fmla="*/ 2107311 w 6343650"/>
                <a:gd name="connsiteY110" fmla="*/ 3208401 h 4819650"/>
                <a:gd name="connsiteX111" fmla="*/ 2108359 w 6343650"/>
                <a:gd name="connsiteY111" fmla="*/ 3219450 h 4819650"/>
                <a:gd name="connsiteX112" fmla="*/ 2111407 w 6343650"/>
                <a:gd name="connsiteY112" fmla="*/ 3236024 h 4819650"/>
                <a:gd name="connsiteX113" fmla="*/ 2112264 w 6343650"/>
                <a:gd name="connsiteY113" fmla="*/ 3243739 h 4819650"/>
                <a:gd name="connsiteX114" fmla="*/ 2113502 w 6343650"/>
                <a:gd name="connsiteY114" fmla="*/ 3248216 h 4819650"/>
                <a:gd name="connsiteX115" fmla="*/ 2114455 w 6343650"/>
                <a:gd name="connsiteY115" fmla="*/ 3251930 h 4819650"/>
                <a:gd name="connsiteX116" fmla="*/ 2110550 w 6343650"/>
                <a:gd name="connsiteY116" fmla="*/ 3254693 h 4819650"/>
                <a:gd name="connsiteX117" fmla="*/ 2097500 w 6343650"/>
                <a:gd name="connsiteY117" fmla="*/ 3252216 h 4819650"/>
                <a:gd name="connsiteX118" fmla="*/ 2074259 w 6343650"/>
                <a:gd name="connsiteY118" fmla="*/ 3244787 h 4819650"/>
                <a:gd name="connsiteX119" fmla="*/ 2063972 w 6343650"/>
                <a:gd name="connsiteY119" fmla="*/ 3242596 h 4819650"/>
                <a:gd name="connsiteX120" fmla="*/ 2040636 w 6343650"/>
                <a:gd name="connsiteY120" fmla="*/ 3233928 h 4819650"/>
                <a:gd name="connsiteX121" fmla="*/ 2018824 w 6343650"/>
                <a:gd name="connsiteY121" fmla="*/ 3222498 h 4819650"/>
                <a:gd name="connsiteX122" fmla="*/ 2017681 w 6343650"/>
                <a:gd name="connsiteY122" fmla="*/ 3218688 h 4819650"/>
                <a:gd name="connsiteX123" fmla="*/ 2021205 w 6343650"/>
                <a:gd name="connsiteY123" fmla="*/ 3216402 h 4819650"/>
                <a:gd name="connsiteX124" fmla="*/ 2027682 w 6343650"/>
                <a:gd name="connsiteY124" fmla="*/ 3216974 h 4819650"/>
                <a:gd name="connsiteX125" fmla="*/ 2041684 w 6343650"/>
                <a:gd name="connsiteY125" fmla="*/ 3218307 h 4819650"/>
                <a:gd name="connsiteX126" fmla="*/ 2051114 w 6343650"/>
                <a:gd name="connsiteY126" fmla="*/ 3219164 h 4819650"/>
                <a:gd name="connsiteX127" fmla="*/ 2061115 w 6343650"/>
                <a:gd name="connsiteY127" fmla="*/ 3219641 h 4819650"/>
                <a:gd name="connsiteX128" fmla="*/ 2069306 w 6343650"/>
                <a:gd name="connsiteY128" fmla="*/ 3218403 h 4819650"/>
                <a:gd name="connsiteX129" fmla="*/ 2072926 w 6343650"/>
                <a:gd name="connsiteY129" fmla="*/ 3209735 h 4819650"/>
                <a:gd name="connsiteX130" fmla="*/ 2072735 w 6343650"/>
                <a:gd name="connsiteY130" fmla="*/ 3205067 h 4819650"/>
                <a:gd name="connsiteX131" fmla="*/ 2072735 w 6343650"/>
                <a:gd name="connsiteY131" fmla="*/ 3203448 h 4819650"/>
                <a:gd name="connsiteX132" fmla="*/ 2072354 w 6343650"/>
                <a:gd name="connsiteY132" fmla="*/ 3199066 h 4819650"/>
                <a:gd name="connsiteX133" fmla="*/ 2072354 w 6343650"/>
                <a:gd name="connsiteY133" fmla="*/ 3185446 h 4819650"/>
                <a:gd name="connsiteX134" fmla="*/ 2071973 w 6343650"/>
                <a:gd name="connsiteY134" fmla="*/ 3177921 h 4819650"/>
                <a:gd name="connsiteX135" fmla="*/ 2071307 w 6343650"/>
                <a:gd name="connsiteY135" fmla="*/ 3165824 h 4819650"/>
                <a:gd name="connsiteX136" fmla="*/ 2070830 w 6343650"/>
                <a:gd name="connsiteY136" fmla="*/ 3159824 h 4819650"/>
                <a:gd name="connsiteX137" fmla="*/ 2069878 w 6343650"/>
                <a:gd name="connsiteY137" fmla="*/ 3154585 h 4819650"/>
                <a:gd name="connsiteX138" fmla="*/ 2069211 w 6343650"/>
                <a:gd name="connsiteY138" fmla="*/ 3144679 h 4819650"/>
                <a:gd name="connsiteX139" fmla="*/ 2069592 w 6343650"/>
                <a:gd name="connsiteY139" fmla="*/ 3123153 h 4819650"/>
                <a:gd name="connsiteX140" fmla="*/ 2069021 w 6343650"/>
                <a:gd name="connsiteY140" fmla="*/ 3114294 h 4819650"/>
                <a:gd name="connsiteX141" fmla="*/ 2069021 w 6343650"/>
                <a:gd name="connsiteY141" fmla="*/ 3108484 h 4819650"/>
                <a:gd name="connsiteX142" fmla="*/ 2068449 w 6343650"/>
                <a:gd name="connsiteY142" fmla="*/ 3104579 h 4819650"/>
                <a:gd name="connsiteX143" fmla="*/ 2068354 w 6343650"/>
                <a:gd name="connsiteY143" fmla="*/ 3103436 h 4819650"/>
                <a:gd name="connsiteX144" fmla="*/ 2068354 w 6343650"/>
                <a:gd name="connsiteY144" fmla="*/ 3098578 h 4819650"/>
                <a:gd name="connsiteX145" fmla="*/ 2068639 w 6343650"/>
                <a:gd name="connsiteY145" fmla="*/ 3086957 h 4819650"/>
                <a:gd name="connsiteX146" fmla="*/ 2069116 w 6343650"/>
                <a:gd name="connsiteY146" fmla="*/ 3076480 h 4819650"/>
                <a:gd name="connsiteX147" fmla="*/ 2068639 w 6343650"/>
                <a:gd name="connsiteY147" fmla="*/ 3069717 h 4819650"/>
                <a:gd name="connsiteX148" fmla="*/ 2066544 w 6343650"/>
                <a:gd name="connsiteY148" fmla="*/ 3060383 h 4819650"/>
                <a:gd name="connsiteX149" fmla="*/ 2062829 w 6343650"/>
                <a:gd name="connsiteY149" fmla="*/ 3052763 h 4819650"/>
                <a:gd name="connsiteX150" fmla="*/ 2056067 w 6343650"/>
                <a:gd name="connsiteY150" fmla="*/ 3050381 h 4819650"/>
                <a:gd name="connsiteX151" fmla="*/ 2042255 w 6343650"/>
                <a:gd name="connsiteY151" fmla="*/ 3052477 h 4819650"/>
                <a:gd name="connsiteX152" fmla="*/ 2030730 w 6343650"/>
                <a:gd name="connsiteY152" fmla="*/ 3061049 h 4819650"/>
                <a:gd name="connsiteX153" fmla="*/ 2029682 w 6343650"/>
                <a:gd name="connsiteY153" fmla="*/ 3070574 h 4819650"/>
                <a:gd name="connsiteX154" fmla="*/ 2029778 w 6343650"/>
                <a:gd name="connsiteY154" fmla="*/ 3074099 h 4819650"/>
                <a:gd name="connsiteX155" fmla="*/ 2031397 w 6343650"/>
                <a:gd name="connsiteY155" fmla="*/ 3077813 h 4819650"/>
                <a:gd name="connsiteX156" fmla="*/ 2036350 w 6343650"/>
                <a:gd name="connsiteY156" fmla="*/ 3076861 h 4819650"/>
                <a:gd name="connsiteX157" fmla="*/ 2047970 w 6343650"/>
                <a:gd name="connsiteY157" fmla="*/ 3075528 h 4819650"/>
                <a:gd name="connsiteX158" fmla="*/ 2055781 w 6343650"/>
                <a:gd name="connsiteY158" fmla="*/ 3078480 h 4819650"/>
                <a:gd name="connsiteX159" fmla="*/ 2057876 w 6343650"/>
                <a:gd name="connsiteY159" fmla="*/ 3085148 h 4819650"/>
                <a:gd name="connsiteX160" fmla="*/ 2056067 w 6343650"/>
                <a:gd name="connsiteY160" fmla="*/ 3091529 h 4819650"/>
                <a:gd name="connsiteX161" fmla="*/ 2042827 w 6343650"/>
                <a:gd name="connsiteY161" fmla="*/ 3100292 h 4819650"/>
                <a:gd name="connsiteX162" fmla="*/ 2029587 w 6343650"/>
                <a:gd name="connsiteY162" fmla="*/ 3108674 h 4819650"/>
                <a:gd name="connsiteX163" fmla="*/ 2026634 w 6343650"/>
                <a:gd name="connsiteY163" fmla="*/ 3116485 h 4819650"/>
                <a:gd name="connsiteX164" fmla="*/ 2026158 w 6343650"/>
                <a:gd name="connsiteY164" fmla="*/ 3120009 h 4819650"/>
                <a:gd name="connsiteX165" fmla="*/ 2029778 w 6343650"/>
                <a:gd name="connsiteY165" fmla="*/ 3121914 h 4819650"/>
                <a:gd name="connsiteX166" fmla="*/ 2031683 w 6343650"/>
                <a:gd name="connsiteY166" fmla="*/ 3121724 h 4819650"/>
                <a:gd name="connsiteX167" fmla="*/ 2037112 w 6343650"/>
                <a:gd name="connsiteY167" fmla="*/ 3121247 h 4819650"/>
                <a:gd name="connsiteX168" fmla="*/ 2044160 w 6343650"/>
                <a:gd name="connsiteY168" fmla="*/ 3120009 h 4819650"/>
                <a:gd name="connsiteX169" fmla="*/ 2054828 w 6343650"/>
                <a:gd name="connsiteY169" fmla="*/ 3118866 h 4819650"/>
                <a:gd name="connsiteX170" fmla="*/ 2059400 w 6343650"/>
                <a:gd name="connsiteY170" fmla="*/ 3121057 h 4819650"/>
                <a:gd name="connsiteX171" fmla="*/ 2061210 w 6343650"/>
                <a:gd name="connsiteY171" fmla="*/ 3126486 h 4819650"/>
                <a:gd name="connsiteX172" fmla="*/ 2061972 w 6343650"/>
                <a:gd name="connsiteY172" fmla="*/ 3131249 h 4819650"/>
                <a:gd name="connsiteX173" fmla="*/ 2062067 w 6343650"/>
                <a:gd name="connsiteY173" fmla="*/ 3135059 h 4819650"/>
                <a:gd name="connsiteX174" fmla="*/ 2061020 w 6343650"/>
                <a:gd name="connsiteY174" fmla="*/ 3139535 h 4819650"/>
                <a:gd name="connsiteX175" fmla="*/ 2059400 w 6343650"/>
                <a:gd name="connsiteY175" fmla="*/ 3141155 h 4819650"/>
                <a:gd name="connsiteX176" fmla="*/ 2052257 w 6343650"/>
                <a:gd name="connsiteY176" fmla="*/ 3143441 h 4819650"/>
                <a:gd name="connsiteX177" fmla="*/ 2045018 w 6343650"/>
                <a:gd name="connsiteY177" fmla="*/ 3145536 h 4819650"/>
                <a:gd name="connsiteX178" fmla="*/ 2041684 w 6343650"/>
                <a:gd name="connsiteY178" fmla="*/ 3147155 h 4819650"/>
                <a:gd name="connsiteX179" fmla="*/ 2036921 w 6343650"/>
                <a:gd name="connsiteY179" fmla="*/ 3149727 h 4819650"/>
                <a:gd name="connsiteX180" fmla="*/ 2031587 w 6343650"/>
                <a:gd name="connsiteY180" fmla="*/ 3152204 h 4819650"/>
                <a:gd name="connsiteX181" fmla="*/ 2023967 w 6343650"/>
                <a:gd name="connsiteY181" fmla="*/ 3157252 h 4819650"/>
                <a:gd name="connsiteX182" fmla="*/ 2015490 w 6343650"/>
                <a:gd name="connsiteY182" fmla="*/ 3163634 h 4819650"/>
                <a:gd name="connsiteX183" fmla="*/ 2010442 w 6343650"/>
                <a:gd name="connsiteY183" fmla="*/ 3171063 h 4819650"/>
                <a:gd name="connsiteX184" fmla="*/ 2001774 w 6343650"/>
                <a:gd name="connsiteY184" fmla="*/ 3187160 h 4819650"/>
                <a:gd name="connsiteX185" fmla="*/ 1998440 w 6343650"/>
                <a:gd name="connsiteY185" fmla="*/ 3191637 h 4819650"/>
                <a:gd name="connsiteX186" fmla="*/ 1990535 w 6343650"/>
                <a:gd name="connsiteY186" fmla="*/ 3201067 h 4819650"/>
                <a:gd name="connsiteX187" fmla="*/ 1984820 w 6343650"/>
                <a:gd name="connsiteY187" fmla="*/ 3212211 h 4819650"/>
                <a:gd name="connsiteX188" fmla="*/ 1984248 w 6343650"/>
                <a:gd name="connsiteY188" fmla="*/ 3217545 h 4819650"/>
                <a:gd name="connsiteX189" fmla="*/ 1978533 w 6343650"/>
                <a:gd name="connsiteY189" fmla="*/ 3224498 h 4819650"/>
                <a:gd name="connsiteX190" fmla="*/ 1968437 w 6343650"/>
                <a:gd name="connsiteY190" fmla="*/ 3228689 h 4819650"/>
                <a:gd name="connsiteX191" fmla="*/ 1958912 w 6343650"/>
                <a:gd name="connsiteY191" fmla="*/ 3233357 h 4819650"/>
                <a:gd name="connsiteX192" fmla="*/ 1946434 w 6343650"/>
                <a:gd name="connsiteY192" fmla="*/ 3236786 h 4819650"/>
                <a:gd name="connsiteX193" fmla="*/ 1934051 w 6343650"/>
                <a:gd name="connsiteY193" fmla="*/ 3237833 h 4819650"/>
                <a:gd name="connsiteX194" fmla="*/ 1931480 w 6343650"/>
                <a:gd name="connsiteY194" fmla="*/ 3233547 h 4819650"/>
                <a:gd name="connsiteX195" fmla="*/ 1935861 w 6343650"/>
                <a:gd name="connsiteY195" fmla="*/ 3229547 h 4819650"/>
                <a:gd name="connsiteX196" fmla="*/ 1939576 w 6343650"/>
                <a:gd name="connsiteY196" fmla="*/ 3226022 h 4819650"/>
                <a:gd name="connsiteX197" fmla="*/ 1946434 w 6343650"/>
                <a:gd name="connsiteY197" fmla="*/ 3220784 h 4819650"/>
                <a:gd name="connsiteX198" fmla="*/ 1950149 w 6343650"/>
                <a:gd name="connsiteY198" fmla="*/ 3217164 h 4819650"/>
                <a:gd name="connsiteX199" fmla="*/ 1954244 w 6343650"/>
                <a:gd name="connsiteY199" fmla="*/ 3214116 h 4819650"/>
                <a:gd name="connsiteX200" fmla="*/ 1958150 w 6343650"/>
                <a:gd name="connsiteY200" fmla="*/ 3210497 h 4819650"/>
                <a:gd name="connsiteX201" fmla="*/ 1963103 w 6343650"/>
                <a:gd name="connsiteY201" fmla="*/ 3205829 h 4819650"/>
                <a:gd name="connsiteX202" fmla="*/ 1963579 w 6343650"/>
                <a:gd name="connsiteY202" fmla="*/ 3204782 h 4819650"/>
                <a:gd name="connsiteX203" fmla="*/ 1963103 w 6343650"/>
                <a:gd name="connsiteY203" fmla="*/ 3203543 h 4819650"/>
                <a:gd name="connsiteX204" fmla="*/ 1954625 w 6343650"/>
                <a:gd name="connsiteY204" fmla="*/ 3201162 h 4819650"/>
                <a:gd name="connsiteX205" fmla="*/ 1944624 w 6343650"/>
                <a:gd name="connsiteY205" fmla="*/ 3197638 h 4819650"/>
                <a:gd name="connsiteX206" fmla="*/ 1932813 w 6343650"/>
                <a:gd name="connsiteY206" fmla="*/ 3190780 h 4819650"/>
                <a:gd name="connsiteX207" fmla="*/ 1927670 w 6343650"/>
                <a:gd name="connsiteY207" fmla="*/ 3187256 h 4819650"/>
                <a:gd name="connsiteX208" fmla="*/ 1920812 w 6343650"/>
                <a:gd name="connsiteY208" fmla="*/ 3183636 h 4819650"/>
                <a:gd name="connsiteX209" fmla="*/ 1916525 w 6343650"/>
                <a:gd name="connsiteY209" fmla="*/ 3180874 h 4819650"/>
                <a:gd name="connsiteX210" fmla="*/ 1911001 w 6343650"/>
                <a:gd name="connsiteY210" fmla="*/ 3175254 h 4819650"/>
                <a:gd name="connsiteX211" fmla="*/ 1907953 w 6343650"/>
                <a:gd name="connsiteY211" fmla="*/ 3173921 h 4819650"/>
                <a:gd name="connsiteX212" fmla="*/ 1900428 w 6343650"/>
                <a:gd name="connsiteY212" fmla="*/ 3177921 h 4819650"/>
                <a:gd name="connsiteX213" fmla="*/ 1897285 w 6343650"/>
                <a:gd name="connsiteY213" fmla="*/ 3179826 h 4819650"/>
                <a:gd name="connsiteX214" fmla="*/ 1891665 w 6343650"/>
                <a:gd name="connsiteY214" fmla="*/ 3183160 h 4819650"/>
                <a:gd name="connsiteX215" fmla="*/ 1885093 w 6343650"/>
                <a:gd name="connsiteY215" fmla="*/ 3188970 h 4819650"/>
                <a:gd name="connsiteX216" fmla="*/ 1879283 w 6343650"/>
                <a:gd name="connsiteY216" fmla="*/ 3194304 h 4819650"/>
                <a:gd name="connsiteX217" fmla="*/ 1873187 w 6343650"/>
                <a:gd name="connsiteY217" fmla="*/ 3192209 h 4819650"/>
                <a:gd name="connsiteX218" fmla="*/ 1856994 w 6343650"/>
                <a:gd name="connsiteY218" fmla="*/ 3182303 h 4819650"/>
                <a:gd name="connsiteX219" fmla="*/ 1854613 w 6343650"/>
                <a:gd name="connsiteY219" fmla="*/ 3178207 h 4819650"/>
                <a:gd name="connsiteX220" fmla="*/ 1855280 w 6343650"/>
                <a:gd name="connsiteY220" fmla="*/ 3176683 h 4819650"/>
                <a:gd name="connsiteX221" fmla="*/ 1859566 w 6343650"/>
                <a:gd name="connsiteY221" fmla="*/ 3174397 h 4819650"/>
                <a:gd name="connsiteX222" fmla="*/ 1862709 w 6343650"/>
                <a:gd name="connsiteY222" fmla="*/ 3172778 h 4819650"/>
                <a:gd name="connsiteX223" fmla="*/ 1867281 w 6343650"/>
                <a:gd name="connsiteY223" fmla="*/ 3171920 h 4819650"/>
                <a:gd name="connsiteX224" fmla="*/ 1879949 w 6343650"/>
                <a:gd name="connsiteY224" fmla="*/ 3164681 h 4819650"/>
                <a:gd name="connsiteX225" fmla="*/ 1881283 w 6343650"/>
                <a:gd name="connsiteY225" fmla="*/ 3160871 h 4819650"/>
                <a:gd name="connsiteX226" fmla="*/ 1880902 w 6343650"/>
                <a:gd name="connsiteY226" fmla="*/ 3156585 h 4819650"/>
                <a:gd name="connsiteX227" fmla="*/ 4562285 w 6343650"/>
                <a:gd name="connsiteY227" fmla="*/ 3319463 h 4819650"/>
                <a:gd name="connsiteX228" fmla="*/ 4125468 w 6343650"/>
                <a:gd name="connsiteY228" fmla="*/ 3621215 h 4819650"/>
                <a:gd name="connsiteX229" fmla="*/ 2236661 w 6343650"/>
                <a:gd name="connsiteY229" fmla="*/ 3621215 h 4819650"/>
                <a:gd name="connsiteX230" fmla="*/ 1799844 w 6343650"/>
                <a:gd name="connsiteY230" fmla="*/ 3319463 h 4819650"/>
                <a:gd name="connsiteX231" fmla="*/ 4562285 w 6343650"/>
                <a:gd name="connsiteY231" fmla="*/ 3319463 h 4819650"/>
                <a:gd name="connsiteX232" fmla="*/ 2318385 w 6343650"/>
                <a:gd name="connsiteY232" fmla="*/ 3089434 h 4819650"/>
                <a:gd name="connsiteX233" fmla="*/ 2314766 w 6343650"/>
                <a:gd name="connsiteY233" fmla="*/ 3088862 h 4819650"/>
                <a:gd name="connsiteX234" fmla="*/ 2298383 w 6343650"/>
                <a:gd name="connsiteY234" fmla="*/ 3090005 h 4819650"/>
                <a:gd name="connsiteX235" fmla="*/ 2293620 w 6343650"/>
                <a:gd name="connsiteY235" fmla="*/ 3091339 h 4819650"/>
                <a:gd name="connsiteX236" fmla="*/ 2287238 w 6343650"/>
                <a:gd name="connsiteY236" fmla="*/ 3092196 h 4819650"/>
                <a:gd name="connsiteX237" fmla="*/ 2279142 w 6343650"/>
                <a:gd name="connsiteY237" fmla="*/ 3094101 h 4819650"/>
                <a:gd name="connsiteX238" fmla="*/ 2275523 w 6343650"/>
                <a:gd name="connsiteY238" fmla="*/ 3092577 h 4819650"/>
                <a:gd name="connsiteX239" fmla="*/ 2273046 w 6343650"/>
                <a:gd name="connsiteY239" fmla="*/ 3089339 h 4819650"/>
                <a:gd name="connsiteX240" fmla="*/ 2271236 w 6343650"/>
                <a:gd name="connsiteY240" fmla="*/ 3085243 h 4819650"/>
                <a:gd name="connsiteX241" fmla="*/ 2267712 w 6343650"/>
                <a:gd name="connsiteY241" fmla="*/ 3079814 h 4819650"/>
                <a:gd name="connsiteX242" fmla="*/ 2266664 w 6343650"/>
                <a:gd name="connsiteY242" fmla="*/ 3076670 h 4819650"/>
                <a:gd name="connsiteX243" fmla="*/ 2267998 w 6343650"/>
                <a:gd name="connsiteY243" fmla="*/ 3074575 h 4819650"/>
                <a:gd name="connsiteX244" fmla="*/ 2273713 w 6343650"/>
                <a:gd name="connsiteY244" fmla="*/ 3073146 h 4819650"/>
                <a:gd name="connsiteX245" fmla="*/ 2273046 w 6343650"/>
                <a:gd name="connsiteY245" fmla="*/ 3073241 h 4819650"/>
                <a:gd name="connsiteX246" fmla="*/ 2273903 w 6343650"/>
                <a:gd name="connsiteY246" fmla="*/ 3073051 h 4819650"/>
                <a:gd name="connsiteX247" fmla="*/ 2276189 w 6343650"/>
                <a:gd name="connsiteY247" fmla="*/ 3072479 h 4819650"/>
                <a:gd name="connsiteX248" fmla="*/ 2273903 w 6343650"/>
                <a:gd name="connsiteY248" fmla="*/ 3073051 h 4819650"/>
                <a:gd name="connsiteX249" fmla="*/ 2273713 w 6343650"/>
                <a:gd name="connsiteY249" fmla="*/ 3073146 h 4819650"/>
                <a:gd name="connsiteX250" fmla="*/ 2293144 w 6343650"/>
                <a:gd name="connsiteY250" fmla="*/ 3069812 h 4819650"/>
                <a:gd name="connsiteX251" fmla="*/ 2306193 w 6343650"/>
                <a:gd name="connsiteY251" fmla="*/ 3068479 h 4819650"/>
                <a:gd name="connsiteX252" fmla="*/ 2315147 w 6343650"/>
                <a:gd name="connsiteY252" fmla="*/ 3066669 h 4819650"/>
                <a:gd name="connsiteX253" fmla="*/ 2322386 w 6343650"/>
                <a:gd name="connsiteY253" fmla="*/ 3064478 h 4819650"/>
                <a:gd name="connsiteX254" fmla="*/ 2325243 w 6343650"/>
                <a:gd name="connsiteY254" fmla="*/ 3062573 h 4819650"/>
                <a:gd name="connsiteX255" fmla="*/ 2327053 w 6343650"/>
                <a:gd name="connsiteY255" fmla="*/ 3056287 h 4819650"/>
                <a:gd name="connsiteX256" fmla="*/ 2328196 w 6343650"/>
                <a:gd name="connsiteY256" fmla="*/ 3050191 h 4819650"/>
                <a:gd name="connsiteX257" fmla="*/ 2328863 w 6343650"/>
                <a:gd name="connsiteY257" fmla="*/ 3046953 h 4819650"/>
                <a:gd name="connsiteX258" fmla="*/ 2330672 w 6343650"/>
                <a:gd name="connsiteY258" fmla="*/ 3034379 h 4819650"/>
                <a:gd name="connsiteX259" fmla="*/ 2333720 w 6343650"/>
                <a:gd name="connsiteY259" fmla="*/ 3021616 h 4819650"/>
                <a:gd name="connsiteX260" fmla="*/ 2337530 w 6343650"/>
                <a:gd name="connsiteY260" fmla="*/ 3019235 h 4819650"/>
                <a:gd name="connsiteX261" fmla="*/ 2342102 w 6343650"/>
                <a:gd name="connsiteY261" fmla="*/ 3017711 h 4819650"/>
                <a:gd name="connsiteX262" fmla="*/ 2349532 w 6343650"/>
                <a:gd name="connsiteY262" fmla="*/ 3019235 h 4819650"/>
                <a:gd name="connsiteX263" fmla="*/ 2356485 w 6343650"/>
                <a:gd name="connsiteY263" fmla="*/ 3021711 h 4819650"/>
                <a:gd name="connsiteX264" fmla="*/ 2357723 w 6343650"/>
                <a:gd name="connsiteY264" fmla="*/ 3023426 h 4819650"/>
                <a:gd name="connsiteX265" fmla="*/ 2355533 w 6343650"/>
                <a:gd name="connsiteY265" fmla="*/ 3028379 h 4819650"/>
                <a:gd name="connsiteX266" fmla="*/ 2354771 w 6343650"/>
                <a:gd name="connsiteY266" fmla="*/ 3029998 h 4819650"/>
                <a:gd name="connsiteX267" fmla="*/ 2354580 w 6343650"/>
                <a:gd name="connsiteY267" fmla="*/ 3034856 h 4819650"/>
                <a:gd name="connsiteX268" fmla="*/ 2352770 w 6343650"/>
                <a:gd name="connsiteY268" fmla="*/ 3040285 h 4819650"/>
                <a:gd name="connsiteX269" fmla="*/ 2351437 w 6343650"/>
                <a:gd name="connsiteY269" fmla="*/ 3046000 h 4819650"/>
                <a:gd name="connsiteX270" fmla="*/ 2349818 w 6343650"/>
                <a:gd name="connsiteY270" fmla="*/ 3051524 h 4819650"/>
                <a:gd name="connsiteX271" fmla="*/ 2349437 w 6343650"/>
                <a:gd name="connsiteY271" fmla="*/ 3054001 h 4819650"/>
                <a:gd name="connsiteX272" fmla="*/ 2349151 w 6343650"/>
                <a:gd name="connsiteY272" fmla="*/ 3057525 h 4819650"/>
                <a:gd name="connsiteX273" fmla="*/ 2353437 w 6343650"/>
                <a:gd name="connsiteY273" fmla="*/ 3059145 h 4819650"/>
                <a:gd name="connsiteX274" fmla="*/ 2372963 w 6343650"/>
                <a:gd name="connsiteY274" fmla="*/ 3055430 h 4819650"/>
                <a:gd name="connsiteX275" fmla="*/ 2396014 w 6343650"/>
                <a:gd name="connsiteY275" fmla="*/ 3053334 h 4819650"/>
                <a:gd name="connsiteX276" fmla="*/ 2407825 w 6343650"/>
                <a:gd name="connsiteY276" fmla="*/ 3059145 h 4819650"/>
                <a:gd name="connsiteX277" fmla="*/ 2412778 w 6343650"/>
                <a:gd name="connsiteY277" fmla="*/ 3070860 h 4819650"/>
                <a:gd name="connsiteX278" fmla="*/ 2412206 w 6343650"/>
                <a:gd name="connsiteY278" fmla="*/ 3074099 h 4819650"/>
                <a:gd name="connsiteX279" fmla="*/ 2412016 w 6343650"/>
                <a:gd name="connsiteY279" fmla="*/ 3075718 h 4819650"/>
                <a:gd name="connsiteX280" fmla="*/ 2406682 w 6343650"/>
                <a:gd name="connsiteY280" fmla="*/ 3078671 h 4819650"/>
                <a:gd name="connsiteX281" fmla="*/ 2372011 w 6343650"/>
                <a:gd name="connsiteY281" fmla="*/ 3078480 h 4819650"/>
                <a:gd name="connsiteX282" fmla="*/ 2365629 w 6343650"/>
                <a:gd name="connsiteY282" fmla="*/ 3079242 h 4819650"/>
                <a:gd name="connsiteX283" fmla="*/ 2353913 w 6343650"/>
                <a:gd name="connsiteY283" fmla="*/ 3082195 h 4819650"/>
                <a:gd name="connsiteX284" fmla="*/ 2346960 w 6343650"/>
                <a:gd name="connsiteY284" fmla="*/ 3083814 h 4819650"/>
                <a:gd name="connsiteX285" fmla="*/ 2345531 w 6343650"/>
                <a:gd name="connsiteY285" fmla="*/ 3085433 h 4819650"/>
                <a:gd name="connsiteX286" fmla="*/ 2344865 w 6343650"/>
                <a:gd name="connsiteY286" fmla="*/ 3088481 h 4819650"/>
                <a:gd name="connsiteX287" fmla="*/ 2346008 w 6343650"/>
                <a:gd name="connsiteY287" fmla="*/ 3091148 h 4819650"/>
                <a:gd name="connsiteX288" fmla="*/ 2349913 w 6343650"/>
                <a:gd name="connsiteY288" fmla="*/ 3091624 h 4819650"/>
                <a:gd name="connsiteX289" fmla="*/ 2357057 w 6343650"/>
                <a:gd name="connsiteY289" fmla="*/ 3090577 h 4819650"/>
                <a:gd name="connsiteX290" fmla="*/ 2378869 w 6343650"/>
                <a:gd name="connsiteY290" fmla="*/ 3089815 h 4819650"/>
                <a:gd name="connsiteX291" fmla="*/ 2398205 w 6343650"/>
                <a:gd name="connsiteY291" fmla="*/ 3091053 h 4819650"/>
                <a:gd name="connsiteX292" fmla="*/ 2418302 w 6343650"/>
                <a:gd name="connsiteY292" fmla="*/ 3096768 h 4819650"/>
                <a:gd name="connsiteX293" fmla="*/ 2430018 w 6343650"/>
                <a:gd name="connsiteY293" fmla="*/ 3103150 h 4819650"/>
                <a:gd name="connsiteX294" fmla="*/ 2431352 w 6343650"/>
                <a:gd name="connsiteY294" fmla="*/ 3105436 h 4819650"/>
                <a:gd name="connsiteX295" fmla="*/ 2431256 w 6343650"/>
                <a:gd name="connsiteY295" fmla="*/ 3106388 h 4819650"/>
                <a:gd name="connsiteX296" fmla="*/ 2427256 w 6343650"/>
                <a:gd name="connsiteY296" fmla="*/ 3111532 h 4819650"/>
                <a:gd name="connsiteX297" fmla="*/ 2422684 w 6343650"/>
                <a:gd name="connsiteY297" fmla="*/ 3116961 h 4819650"/>
                <a:gd name="connsiteX298" fmla="*/ 2419731 w 6343650"/>
                <a:gd name="connsiteY298" fmla="*/ 3121438 h 4819650"/>
                <a:gd name="connsiteX299" fmla="*/ 2417350 w 6343650"/>
                <a:gd name="connsiteY299" fmla="*/ 3125057 h 4819650"/>
                <a:gd name="connsiteX300" fmla="*/ 2415540 w 6343650"/>
                <a:gd name="connsiteY300" fmla="*/ 3129153 h 4819650"/>
                <a:gd name="connsiteX301" fmla="*/ 2406872 w 6343650"/>
                <a:gd name="connsiteY301" fmla="*/ 3140107 h 4819650"/>
                <a:gd name="connsiteX302" fmla="*/ 2401919 w 6343650"/>
                <a:gd name="connsiteY302" fmla="*/ 3147822 h 4819650"/>
                <a:gd name="connsiteX303" fmla="*/ 2394871 w 6343650"/>
                <a:gd name="connsiteY303" fmla="*/ 3155918 h 4819650"/>
                <a:gd name="connsiteX304" fmla="*/ 2388870 w 6343650"/>
                <a:gd name="connsiteY304" fmla="*/ 3159824 h 4819650"/>
                <a:gd name="connsiteX305" fmla="*/ 2382107 w 6343650"/>
                <a:gd name="connsiteY305" fmla="*/ 3159347 h 4819650"/>
                <a:gd name="connsiteX306" fmla="*/ 2374487 w 6343650"/>
                <a:gd name="connsiteY306" fmla="*/ 3158014 h 4819650"/>
                <a:gd name="connsiteX307" fmla="*/ 2368677 w 6343650"/>
                <a:gd name="connsiteY307" fmla="*/ 3153823 h 4819650"/>
                <a:gd name="connsiteX308" fmla="*/ 2359152 w 6343650"/>
                <a:gd name="connsiteY308" fmla="*/ 3150203 h 4819650"/>
                <a:gd name="connsiteX309" fmla="*/ 2348103 w 6343650"/>
                <a:gd name="connsiteY309" fmla="*/ 3150680 h 4819650"/>
                <a:gd name="connsiteX310" fmla="*/ 2331053 w 6343650"/>
                <a:gd name="connsiteY310" fmla="*/ 3153537 h 4819650"/>
                <a:gd name="connsiteX311" fmla="*/ 2324767 w 6343650"/>
                <a:gd name="connsiteY311" fmla="*/ 3155728 h 4819650"/>
                <a:gd name="connsiteX312" fmla="*/ 2313242 w 6343650"/>
                <a:gd name="connsiteY312" fmla="*/ 3158681 h 4819650"/>
                <a:gd name="connsiteX313" fmla="*/ 2302193 w 6343650"/>
                <a:gd name="connsiteY313" fmla="*/ 3161919 h 4819650"/>
                <a:gd name="connsiteX314" fmla="*/ 2289429 w 6343650"/>
                <a:gd name="connsiteY314" fmla="*/ 3154775 h 4819650"/>
                <a:gd name="connsiteX315" fmla="*/ 2281523 w 6343650"/>
                <a:gd name="connsiteY315" fmla="*/ 3147441 h 4819650"/>
                <a:gd name="connsiteX316" fmla="*/ 2275332 w 6343650"/>
                <a:gd name="connsiteY316" fmla="*/ 3139631 h 4819650"/>
                <a:gd name="connsiteX317" fmla="*/ 2269046 w 6343650"/>
                <a:gd name="connsiteY317" fmla="*/ 3131439 h 4819650"/>
                <a:gd name="connsiteX318" fmla="*/ 2266855 w 6343650"/>
                <a:gd name="connsiteY318" fmla="*/ 3126677 h 4819650"/>
                <a:gd name="connsiteX319" fmla="*/ 2264474 w 6343650"/>
                <a:gd name="connsiteY319" fmla="*/ 3120676 h 4819650"/>
                <a:gd name="connsiteX320" fmla="*/ 2262569 w 6343650"/>
                <a:gd name="connsiteY320" fmla="*/ 3116771 h 4819650"/>
                <a:gd name="connsiteX321" fmla="*/ 2262378 w 6343650"/>
                <a:gd name="connsiteY321" fmla="*/ 3115532 h 4819650"/>
                <a:gd name="connsiteX322" fmla="*/ 2262854 w 6343650"/>
                <a:gd name="connsiteY322" fmla="*/ 3114008 h 4819650"/>
                <a:gd name="connsiteX323" fmla="*/ 2264759 w 6343650"/>
                <a:gd name="connsiteY323" fmla="*/ 3111151 h 4819650"/>
                <a:gd name="connsiteX324" fmla="*/ 2278094 w 6343650"/>
                <a:gd name="connsiteY324" fmla="*/ 3107436 h 4819650"/>
                <a:gd name="connsiteX325" fmla="*/ 2283619 w 6343650"/>
                <a:gd name="connsiteY325" fmla="*/ 3106103 h 4819650"/>
                <a:gd name="connsiteX326" fmla="*/ 2296859 w 6343650"/>
                <a:gd name="connsiteY326" fmla="*/ 3103816 h 4819650"/>
                <a:gd name="connsiteX327" fmla="*/ 2306003 w 6343650"/>
                <a:gd name="connsiteY327" fmla="*/ 3101149 h 4819650"/>
                <a:gd name="connsiteX328" fmla="*/ 2316290 w 6343650"/>
                <a:gd name="connsiteY328" fmla="*/ 3096673 h 4819650"/>
                <a:gd name="connsiteX329" fmla="*/ 2319052 w 6343650"/>
                <a:gd name="connsiteY329" fmla="*/ 3091624 h 4819650"/>
                <a:gd name="connsiteX330" fmla="*/ 2318385 w 6343650"/>
                <a:gd name="connsiteY330" fmla="*/ 3089434 h 4819650"/>
                <a:gd name="connsiteX331" fmla="*/ 2325338 w 6343650"/>
                <a:gd name="connsiteY331" fmla="*/ 3250883 h 4819650"/>
                <a:gd name="connsiteX332" fmla="*/ 2306288 w 6343650"/>
                <a:gd name="connsiteY332" fmla="*/ 3236786 h 4819650"/>
                <a:gd name="connsiteX333" fmla="*/ 2297335 w 6343650"/>
                <a:gd name="connsiteY333" fmla="*/ 3221641 h 4819650"/>
                <a:gd name="connsiteX334" fmla="*/ 2295525 w 6343650"/>
                <a:gd name="connsiteY334" fmla="*/ 3209544 h 4819650"/>
                <a:gd name="connsiteX335" fmla="*/ 2292001 w 6343650"/>
                <a:gd name="connsiteY335" fmla="*/ 3200972 h 4819650"/>
                <a:gd name="connsiteX336" fmla="*/ 2287810 w 6343650"/>
                <a:gd name="connsiteY336" fmla="*/ 3200495 h 4819650"/>
                <a:gd name="connsiteX337" fmla="*/ 2284190 w 6343650"/>
                <a:gd name="connsiteY337" fmla="*/ 3206210 h 4819650"/>
                <a:gd name="connsiteX338" fmla="*/ 2282571 w 6343650"/>
                <a:gd name="connsiteY338" fmla="*/ 3213640 h 4819650"/>
                <a:gd name="connsiteX339" fmla="*/ 2279523 w 6343650"/>
                <a:gd name="connsiteY339" fmla="*/ 3218974 h 4819650"/>
                <a:gd name="connsiteX340" fmla="*/ 2278190 w 6343650"/>
                <a:gd name="connsiteY340" fmla="*/ 3222879 h 4819650"/>
                <a:gd name="connsiteX341" fmla="*/ 2274665 w 6343650"/>
                <a:gd name="connsiteY341" fmla="*/ 3227928 h 4819650"/>
                <a:gd name="connsiteX342" fmla="*/ 2274094 w 6343650"/>
                <a:gd name="connsiteY342" fmla="*/ 3230118 h 4819650"/>
                <a:gd name="connsiteX343" fmla="*/ 2272284 w 6343650"/>
                <a:gd name="connsiteY343" fmla="*/ 3233166 h 4819650"/>
                <a:gd name="connsiteX344" fmla="*/ 2264474 w 6343650"/>
                <a:gd name="connsiteY344" fmla="*/ 3235643 h 4819650"/>
                <a:gd name="connsiteX345" fmla="*/ 2248853 w 6343650"/>
                <a:gd name="connsiteY345" fmla="*/ 3232690 h 4819650"/>
                <a:gd name="connsiteX346" fmla="*/ 2237708 w 6343650"/>
                <a:gd name="connsiteY346" fmla="*/ 3224974 h 4819650"/>
                <a:gd name="connsiteX347" fmla="*/ 2240756 w 6343650"/>
                <a:gd name="connsiteY347" fmla="*/ 3221070 h 4819650"/>
                <a:gd name="connsiteX348" fmla="*/ 2247519 w 6343650"/>
                <a:gd name="connsiteY348" fmla="*/ 3213164 h 4819650"/>
                <a:gd name="connsiteX349" fmla="*/ 2259616 w 6343650"/>
                <a:gd name="connsiteY349" fmla="*/ 3203162 h 4819650"/>
                <a:gd name="connsiteX350" fmla="*/ 2273618 w 6343650"/>
                <a:gd name="connsiteY350" fmla="*/ 3194876 h 4819650"/>
                <a:gd name="connsiteX351" fmla="*/ 2279904 w 6343650"/>
                <a:gd name="connsiteY351" fmla="*/ 3189732 h 4819650"/>
                <a:gd name="connsiteX352" fmla="*/ 2278380 w 6343650"/>
                <a:gd name="connsiteY352" fmla="*/ 3185446 h 4819650"/>
                <a:gd name="connsiteX353" fmla="*/ 2272094 w 6343650"/>
                <a:gd name="connsiteY353" fmla="*/ 3176683 h 4819650"/>
                <a:gd name="connsiteX354" fmla="*/ 2280095 w 6343650"/>
                <a:gd name="connsiteY354" fmla="*/ 3171825 h 4819650"/>
                <a:gd name="connsiteX355" fmla="*/ 2289905 w 6343650"/>
                <a:gd name="connsiteY355" fmla="*/ 3170206 h 4819650"/>
                <a:gd name="connsiteX356" fmla="*/ 2298287 w 6343650"/>
                <a:gd name="connsiteY356" fmla="*/ 3168491 h 4819650"/>
                <a:gd name="connsiteX357" fmla="*/ 2304383 w 6343650"/>
                <a:gd name="connsiteY357" fmla="*/ 3167444 h 4819650"/>
                <a:gd name="connsiteX358" fmla="*/ 2311908 w 6343650"/>
                <a:gd name="connsiteY358" fmla="*/ 3166015 h 4819650"/>
                <a:gd name="connsiteX359" fmla="*/ 2320862 w 6343650"/>
                <a:gd name="connsiteY359" fmla="*/ 3164681 h 4819650"/>
                <a:gd name="connsiteX360" fmla="*/ 2332577 w 6343650"/>
                <a:gd name="connsiteY360" fmla="*/ 3163062 h 4819650"/>
                <a:gd name="connsiteX361" fmla="*/ 2348770 w 6343650"/>
                <a:gd name="connsiteY361" fmla="*/ 3161443 h 4819650"/>
                <a:gd name="connsiteX362" fmla="*/ 2362295 w 6343650"/>
                <a:gd name="connsiteY362" fmla="*/ 3159347 h 4819650"/>
                <a:gd name="connsiteX363" fmla="*/ 2366486 w 6343650"/>
                <a:gd name="connsiteY363" fmla="*/ 3160109 h 4819650"/>
                <a:gd name="connsiteX364" fmla="*/ 2371249 w 6343650"/>
                <a:gd name="connsiteY364" fmla="*/ 3160681 h 4819650"/>
                <a:gd name="connsiteX365" fmla="*/ 2377345 w 6343650"/>
                <a:gd name="connsiteY365" fmla="*/ 3164586 h 4819650"/>
                <a:gd name="connsiteX366" fmla="*/ 2379917 w 6343650"/>
                <a:gd name="connsiteY366" fmla="*/ 3168206 h 4819650"/>
                <a:gd name="connsiteX367" fmla="*/ 2383441 w 6343650"/>
                <a:gd name="connsiteY367" fmla="*/ 3175064 h 4819650"/>
                <a:gd name="connsiteX368" fmla="*/ 2380964 w 6343650"/>
                <a:gd name="connsiteY368" fmla="*/ 3178016 h 4819650"/>
                <a:gd name="connsiteX369" fmla="*/ 2377821 w 6343650"/>
                <a:gd name="connsiteY369" fmla="*/ 3179064 h 4819650"/>
                <a:gd name="connsiteX370" fmla="*/ 2373440 w 6343650"/>
                <a:gd name="connsiteY370" fmla="*/ 3179540 h 4819650"/>
                <a:gd name="connsiteX371" fmla="*/ 2370677 w 6343650"/>
                <a:gd name="connsiteY371" fmla="*/ 3180969 h 4819650"/>
                <a:gd name="connsiteX372" fmla="*/ 2370868 w 6343650"/>
                <a:gd name="connsiteY372" fmla="*/ 3182207 h 4819650"/>
                <a:gd name="connsiteX373" fmla="*/ 2374392 w 6343650"/>
                <a:gd name="connsiteY373" fmla="*/ 3184874 h 4819650"/>
                <a:gd name="connsiteX374" fmla="*/ 2379059 w 6343650"/>
                <a:gd name="connsiteY374" fmla="*/ 3187351 h 4819650"/>
                <a:gd name="connsiteX375" fmla="*/ 2392109 w 6343650"/>
                <a:gd name="connsiteY375" fmla="*/ 3197447 h 4819650"/>
                <a:gd name="connsiteX376" fmla="*/ 2395538 w 6343650"/>
                <a:gd name="connsiteY376" fmla="*/ 3202972 h 4819650"/>
                <a:gd name="connsiteX377" fmla="*/ 2399824 w 6343650"/>
                <a:gd name="connsiteY377" fmla="*/ 3204591 h 4819650"/>
                <a:gd name="connsiteX378" fmla="*/ 2402491 w 6343650"/>
                <a:gd name="connsiteY378" fmla="*/ 3208591 h 4819650"/>
                <a:gd name="connsiteX379" fmla="*/ 2403253 w 6343650"/>
                <a:gd name="connsiteY379" fmla="*/ 3210687 h 4819650"/>
                <a:gd name="connsiteX380" fmla="*/ 2405825 w 6343650"/>
                <a:gd name="connsiteY380" fmla="*/ 3211925 h 4819650"/>
                <a:gd name="connsiteX381" fmla="*/ 2411540 w 6343650"/>
                <a:gd name="connsiteY381" fmla="*/ 3217355 h 4819650"/>
                <a:gd name="connsiteX382" fmla="*/ 2420017 w 6343650"/>
                <a:gd name="connsiteY382" fmla="*/ 3227451 h 4819650"/>
                <a:gd name="connsiteX383" fmla="*/ 2426589 w 6343650"/>
                <a:gd name="connsiteY383" fmla="*/ 3236595 h 4819650"/>
                <a:gd name="connsiteX384" fmla="*/ 2428304 w 6343650"/>
                <a:gd name="connsiteY384" fmla="*/ 3243929 h 4819650"/>
                <a:gd name="connsiteX385" fmla="*/ 2429256 w 6343650"/>
                <a:gd name="connsiteY385" fmla="*/ 3246120 h 4819650"/>
                <a:gd name="connsiteX386" fmla="*/ 2430590 w 6343650"/>
                <a:gd name="connsiteY386" fmla="*/ 3252216 h 4819650"/>
                <a:gd name="connsiteX387" fmla="*/ 2427446 w 6343650"/>
                <a:gd name="connsiteY387" fmla="*/ 3255169 h 4819650"/>
                <a:gd name="connsiteX388" fmla="*/ 2419636 w 6343650"/>
                <a:gd name="connsiteY388" fmla="*/ 3257264 h 4819650"/>
                <a:gd name="connsiteX389" fmla="*/ 2410682 w 6343650"/>
                <a:gd name="connsiteY389" fmla="*/ 3257931 h 4819650"/>
                <a:gd name="connsiteX390" fmla="*/ 2405634 w 6343650"/>
                <a:gd name="connsiteY390" fmla="*/ 3258026 h 4819650"/>
                <a:gd name="connsiteX391" fmla="*/ 2382298 w 6343650"/>
                <a:gd name="connsiteY391" fmla="*/ 3256883 h 4819650"/>
                <a:gd name="connsiteX392" fmla="*/ 2352580 w 6343650"/>
                <a:gd name="connsiteY392" fmla="*/ 3257264 h 4819650"/>
                <a:gd name="connsiteX393" fmla="*/ 2335721 w 6343650"/>
                <a:gd name="connsiteY393" fmla="*/ 3254693 h 4819650"/>
                <a:gd name="connsiteX394" fmla="*/ 2325338 w 6343650"/>
                <a:gd name="connsiteY394" fmla="*/ 3250883 h 4819650"/>
                <a:gd name="connsiteX395" fmla="*/ 2424684 w 6343650"/>
                <a:gd name="connsiteY395" fmla="*/ 3199066 h 4819650"/>
                <a:gd name="connsiteX396" fmla="*/ 2408111 w 6343650"/>
                <a:gd name="connsiteY396" fmla="*/ 3188018 h 4819650"/>
                <a:gd name="connsiteX397" fmla="*/ 2403062 w 6343650"/>
                <a:gd name="connsiteY397" fmla="*/ 3182303 h 4819650"/>
                <a:gd name="connsiteX398" fmla="*/ 2404967 w 6343650"/>
                <a:gd name="connsiteY398" fmla="*/ 3179826 h 4819650"/>
                <a:gd name="connsiteX399" fmla="*/ 2413730 w 6343650"/>
                <a:gd name="connsiteY399" fmla="*/ 3177731 h 4819650"/>
                <a:gd name="connsiteX400" fmla="*/ 2420779 w 6343650"/>
                <a:gd name="connsiteY400" fmla="*/ 3178588 h 4819650"/>
                <a:gd name="connsiteX401" fmla="*/ 2428304 w 6343650"/>
                <a:gd name="connsiteY401" fmla="*/ 3179064 h 4819650"/>
                <a:gd name="connsiteX402" fmla="*/ 2449354 w 6343650"/>
                <a:gd name="connsiteY402" fmla="*/ 3182303 h 4819650"/>
                <a:gd name="connsiteX403" fmla="*/ 2467166 w 6343650"/>
                <a:gd name="connsiteY403" fmla="*/ 3185922 h 4819650"/>
                <a:gd name="connsiteX404" fmla="*/ 2470880 w 6343650"/>
                <a:gd name="connsiteY404" fmla="*/ 3194304 h 4819650"/>
                <a:gd name="connsiteX405" fmla="*/ 2472690 w 6343650"/>
                <a:gd name="connsiteY405" fmla="*/ 3200305 h 4819650"/>
                <a:gd name="connsiteX406" fmla="*/ 2472976 w 6343650"/>
                <a:gd name="connsiteY406" fmla="*/ 3202591 h 4819650"/>
                <a:gd name="connsiteX407" fmla="*/ 2473071 w 6343650"/>
                <a:gd name="connsiteY407" fmla="*/ 3204782 h 4819650"/>
                <a:gd name="connsiteX408" fmla="*/ 2466785 w 6343650"/>
                <a:gd name="connsiteY408" fmla="*/ 3217069 h 4819650"/>
                <a:gd name="connsiteX409" fmla="*/ 2462594 w 6343650"/>
                <a:gd name="connsiteY409" fmla="*/ 3216212 h 4819650"/>
                <a:gd name="connsiteX410" fmla="*/ 2457260 w 6343650"/>
                <a:gd name="connsiteY410" fmla="*/ 3214878 h 4819650"/>
                <a:gd name="connsiteX411" fmla="*/ 2453545 w 6343650"/>
                <a:gd name="connsiteY411" fmla="*/ 3213259 h 4819650"/>
                <a:gd name="connsiteX412" fmla="*/ 2449163 w 6343650"/>
                <a:gd name="connsiteY412" fmla="*/ 3211640 h 4819650"/>
                <a:gd name="connsiteX413" fmla="*/ 2441353 w 6343650"/>
                <a:gd name="connsiteY413" fmla="*/ 3207830 h 4819650"/>
                <a:gd name="connsiteX414" fmla="*/ 2424684 w 6343650"/>
                <a:gd name="connsiteY414" fmla="*/ 3199066 h 4819650"/>
                <a:gd name="connsiteX415" fmla="*/ 2256949 w 6343650"/>
                <a:gd name="connsiteY415" fmla="*/ 3068288 h 4819650"/>
                <a:gd name="connsiteX416" fmla="*/ 2253615 w 6343650"/>
                <a:gd name="connsiteY416" fmla="*/ 3071527 h 4819650"/>
                <a:gd name="connsiteX417" fmla="*/ 2247614 w 6343650"/>
                <a:gd name="connsiteY417" fmla="*/ 3076004 h 4819650"/>
                <a:gd name="connsiteX418" fmla="*/ 2243995 w 6343650"/>
                <a:gd name="connsiteY418" fmla="*/ 3078480 h 4819650"/>
                <a:gd name="connsiteX419" fmla="*/ 2247424 w 6343650"/>
                <a:gd name="connsiteY419" fmla="*/ 3076194 h 4819650"/>
                <a:gd name="connsiteX420" fmla="*/ 2243519 w 6343650"/>
                <a:gd name="connsiteY420" fmla="*/ 3078861 h 4819650"/>
                <a:gd name="connsiteX421" fmla="*/ 2244090 w 6343650"/>
                <a:gd name="connsiteY421" fmla="*/ 3078480 h 4819650"/>
                <a:gd name="connsiteX422" fmla="*/ 2238089 w 6343650"/>
                <a:gd name="connsiteY422" fmla="*/ 3082481 h 4819650"/>
                <a:gd name="connsiteX423" fmla="*/ 2228850 w 6343650"/>
                <a:gd name="connsiteY423" fmla="*/ 3088767 h 4819650"/>
                <a:gd name="connsiteX424" fmla="*/ 2221516 w 6343650"/>
                <a:gd name="connsiteY424" fmla="*/ 3094196 h 4819650"/>
                <a:gd name="connsiteX425" fmla="*/ 2215325 w 6343650"/>
                <a:gd name="connsiteY425" fmla="*/ 3098959 h 4819650"/>
                <a:gd name="connsiteX426" fmla="*/ 2207895 w 6343650"/>
                <a:gd name="connsiteY426" fmla="*/ 3102293 h 4819650"/>
                <a:gd name="connsiteX427" fmla="*/ 2200656 w 6343650"/>
                <a:gd name="connsiteY427" fmla="*/ 3103912 h 4819650"/>
                <a:gd name="connsiteX428" fmla="*/ 2197322 w 6343650"/>
                <a:gd name="connsiteY428" fmla="*/ 3100959 h 4819650"/>
                <a:gd name="connsiteX429" fmla="*/ 2198846 w 6343650"/>
                <a:gd name="connsiteY429" fmla="*/ 3095054 h 4819650"/>
                <a:gd name="connsiteX430" fmla="*/ 2207419 w 6343650"/>
                <a:gd name="connsiteY430" fmla="*/ 3080385 h 4819650"/>
                <a:gd name="connsiteX431" fmla="*/ 2213801 w 6343650"/>
                <a:gd name="connsiteY431" fmla="*/ 3072194 h 4819650"/>
                <a:gd name="connsiteX432" fmla="*/ 2221706 w 6343650"/>
                <a:gd name="connsiteY432" fmla="*/ 3061145 h 4819650"/>
                <a:gd name="connsiteX433" fmla="*/ 2226088 w 6343650"/>
                <a:gd name="connsiteY433" fmla="*/ 3055811 h 4819650"/>
                <a:gd name="connsiteX434" fmla="*/ 2232565 w 6343650"/>
                <a:gd name="connsiteY434" fmla="*/ 3047714 h 4819650"/>
                <a:gd name="connsiteX435" fmla="*/ 2240566 w 6343650"/>
                <a:gd name="connsiteY435" fmla="*/ 3043238 h 4819650"/>
                <a:gd name="connsiteX436" fmla="*/ 2247995 w 6343650"/>
                <a:gd name="connsiteY436" fmla="*/ 3044857 h 4819650"/>
                <a:gd name="connsiteX437" fmla="*/ 2253806 w 6343650"/>
                <a:gd name="connsiteY437" fmla="*/ 3049620 h 4819650"/>
                <a:gd name="connsiteX438" fmla="*/ 2259521 w 6343650"/>
                <a:gd name="connsiteY438" fmla="*/ 3055049 h 4819650"/>
                <a:gd name="connsiteX439" fmla="*/ 2262759 w 6343650"/>
                <a:gd name="connsiteY439" fmla="*/ 3059906 h 4819650"/>
                <a:gd name="connsiteX440" fmla="*/ 2256949 w 6343650"/>
                <a:gd name="connsiteY440" fmla="*/ 3068288 h 4819650"/>
                <a:gd name="connsiteX441" fmla="*/ 2202180 w 6343650"/>
                <a:gd name="connsiteY441" fmla="*/ 3134678 h 4819650"/>
                <a:gd name="connsiteX442" fmla="*/ 2211896 w 6343650"/>
                <a:gd name="connsiteY442" fmla="*/ 3123057 h 4819650"/>
                <a:gd name="connsiteX443" fmla="*/ 2222183 w 6343650"/>
                <a:gd name="connsiteY443" fmla="*/ 3108198 h 4819650"/>
                <a:gd name="connsiteX444" fmla="*/ 2232946 w 6343650"/>
                <a:gd name="connsiteY444" fmla="*/ 3096768 h 4819650"/>
                <a:gd name="connsiteX445" fmla="*/ 2238947 w 6343650"/>
                <a:gd name="connsiteY445" fmla="*/ 3091148 h 4819650"/>
                <a:gd name="connsiteX446" fmla="*/ 2241328 w 6343650"/>
                <a:gd name="connsiteY446" fmla="*/ 3090291 h 4819650"/>
                <a:gd name="connsiteX447" fmla="*/ 2251424 w 6343650"/>
                <a:gd name="connsiteY447" fmla="*/ 3095149 h 4819650"/>
                <a:gd name="connsiteX448" fmla="*/ 2258663 w 6343650"/>
                <a:gd name="connsiteY448" fmla="*/ 3101435 h 4819650"/>
                <a:gd name="connsiteX449" fmla="*/ 2259806 w 6343650"/>
                <a:gd name="connsiteY449" fmla="*/ 3105055 h 4819650"/>
                <a:gd name="connsiteX450" fmla="*/ 2258473 w 6343650"/>
                <a:gd name="connsiteY450" fmla="*/ 3109055 h 4819650"/>
                <a:gd name="connsiteX451" fmla="*/ 2249424 w 6343650"/>
                <a:gd name="connsiteY451" fmla="*/ 3118676 h 4819650"/>
                <a:gd name="connsiteX452" fmla="*/ 2243709 w 6343650"/>
                <a:gd name="connsiteY452" fmla="*/ 3122200 h 4819650"/>
                <a:gd name="connsiteX453" fmla="*/ 2240566 w 6343650"/>
                <a:gd name="connsiteY453" fmla="*/ 3124486 h 4819650"/>
                <a:gd name="connsiteX454" fmla="*/ 2236756 w 6343650"/>
                <a:gd name="connsiteY454" fmla="*/ 3128867 h 4819650"/>
                <a:gd name="connsiteX455" fmla="*/ 2231041 w 6343650"/>
                <a:gd name="connsiteY455" fmla="*/ 3133535 h 4819650"/>
                <a:gd name="connsiteX456" fmla="*/ 2227898 w 6343650"/>
                <a:gd name="connsiteY456" fmla="*/ 3136297 h 4819650"/>
                <a:gd name="connsiteX457" fmla="*/ 2224183 w 6343650"/>
                <a:gd name="connsiteY457" fmla="*/ 3138773 h 4819650"/>
                <a:gd name="connsiteX458" fmla="*/ 2221230 w 6343650"/>
                <a:gd name="connsiteY458" fmla="*/ 3141916 h 4819650"/>
                <a:gd name="connsiteX459" fmla="*/ 2219420 w 6343650"/>
                <a:gd name="connsiteY459" fmla="*/ 3146298 h 4819650"/>
                <a:gd name="connsiteX460" fmla="*/ 2218468 w 6343650"/>
                <a:gd name="connsiteY460" fmla="*/ 3150013 h 4819650"/>
                <a:gd name="connsiteX461" fmla="*/ 2219230 w 6343650"/>
                <a:gd name="connsiteY461" fmla="*/ 3152013 h 4819650"/>
                <a:gd name="connsiteX462" fmla="*/ 2227136 w 6343650"/>
                <a:gd name="connsiteY462" fmla="*/ 3155061 h 4819650"/>
                <a:gd name="connsiteX463" fmla="*/ 2236565 w 6343650"/>
                <a:gd name="connsiteY463" fmla="*/ 3158966 h 4819650"/>
                <a:gd name="connsiteX464" fmla="*/ 2240185 w 6343650"/>
                <a:gd name="connsiteY464" fmla="*/ 3161538 h 4819650"/>
                <a:gd name="connsiteX465" fmla="*/ 2241709 w 6343650"/>
                <a:gd name="connsiteY465" fmla="*/ 3163538 h 4819650"/>
                <a:gd name="connsiteX466" fmla="*/ 2242471 w 6343650"/>
                <a:gd name="connsiteY466" fmla="*/ 3165158 h 4819650"/>
                <a:gd name="connsiteX467" fmla="*/ 2242376 w 6343650"/>
                <a:gd name="connsiteY467" fmla="*/ 3166205 h 4819650"/>
                <a:gd name="connsiteX468" fmla="*/ 2240756 w 6343650"/>
                <a:gd name="connsiteY468" fmla="*/ 3170587 h 4819650"/>
                <a:gd name="connsiteX469" fmla="*/ 2239328 w 6343650"/>
                <a:gd name="connsiteY469" fmla="*/ 3176302 h 4819650"/>
                <a:gd name="connsiteX470" fmla="*/ 2237804 w 6343650"/>
                <a:gd name="connsiteY470" fmla="*/ 3182684 h 4819650"/>
                <a:gd name="connsiteX471" fmla="*/ 2236184 w 6343650"/>
                <a:gd name="connsiteY471" fmla="*/ 3185922 h 4819650"/>
                <a:gd name="connsiteX472" fmla="*/ 2235422 w 6343650"/>
                <a:gd name="connsiteY472" fmla="*/ 3189065 h 4819650"/>
                <a:gd name="connsiteX473" fmla="*/ 2234279 w 6343650"/>
                <a:gd name="connsiteY473" fmla="*/ 3192685 h 4819650"/>
                <a:gd name="connsiteX474" fmla="*/ 2233708 w 6343650"/>
                <a:gd name="connsiteY474" fmla="*/ 3198209 h 4819650"/>
                <a:gd name="connsiteX475" fmla="*/ 2233327 w 6343650"/>
                <a:gd name="connsiteY475" fmla="*/ 3199829 h 4819650"/>
                <a:gd name="connsiteX476" fmla="*/ 2232279 w 6343650"/>
                <a:gd name="connsiteY476" fmla="*/ 3205829 h 4819650"/>
                <a:gd name="connsiteX477" fmla="*/ 2230755 w 6343650"/>
                <a:gd name="connsiteY477" fmla="*/ 3211830 h 4819650"/>
                <a:gd name="connsiteX478" fmla="*/ 2227326 w 6343650"/>
                <a:gd name="connsiteY478" fmla="*/ 3227451 h 4819650"/>
                <a:gd name="connsiteX479" fmla="*/ 2226183 w 6343650"/>
                <a:gd name="connsiteY479" fmla="*/ 3236690 h 4819650"/>
                <a:gd name="connsiteX480" fmla="*/ 2219230 w 6343650"/>
                <a:gd name="connsiteY480" fmla="*/ 3250883 h 4819650"/>
                <a:gd name="connsiteX481" fmla="*/ 2213134 w 6343650"/>
                <a:gd name="connsiteY481" fmla="*/ 3251168 h 4819650"/>
                <a:gd name="connsiteX482" fmla="*/ 2207419 w 6343650"/>
                <a:gd name="connsiteY482" fmla="*/ 3248597 h 4819650"/>
                <a:gd name="connsiteX483" fmla="*/ 2204752 w 6343650"/>
                <a:gd name="connsiteY483" fmla="*/ 3242120 h 4819650"/>
                <a:gd name="connsiteX484" fmla="*/ 2205038 w 6343650"/>
                <a:gd name="connsiteY484" fmla="*/ 3235166 h 4819650"/>
                <a:gd name="connsiteX485" fmla="*/ 2205800 w 6343650"/>
                <a:gd name="connsiteY485" fmla="*/ 3230785 h 4819650"/>
                <a:gd name="connsiteX486" fmla="*/ 2205990 w 6343650"/>
                <a:gd name="connsiteY486" fmla="*/ 3202115 h 4819650"/>
                <a:gd name="connsiteX487" fmla="*/ 2209133 w 6343650"/>
                <a:gd name="connsiteY487" fmla="*/ 3194780 h 4819650"/>
                <a:gd name="connsiteX488" fmla="*/ 2209324 w 6343650"/>
                <a:gd name="connsiteY488" fmla="*/ 3191351 h 4819650"/>
                <a:gd name="connsiteX489" fmla="*/ 2209038 w 6343650"/>
                <a:gd name="connsiteY489" fmla="*/ 3182398 h 4819650"/>
                <a:gd name="connsiteX490" fmla="*/ 2207228 w 6343650"/>
                <a:gd name="connsiteY490" fmla="*/ 3178493 h 4819650"/>
                <a:gd name="connsiteX491" fmla="*/ 2204657 w 6343650"/>
                <a:gd name="connsiteY491" fmla="*/ 3177540 h 4819650"/>
                <a:gd name="connsiteX492" fmla="*/ 2202561 w 6343650"/>
                <a:gd name="connsiteY492" fmla="*/ 3177826 h 4819650"/>
                <a:gd name="connsiteX493" fmla="*/ 2200466 w 6343650"/>
                <a:gd name="connsiteY493" fmla="*/ 3177826 h 4819650"/>
                <a:gd name="connsiteX494" fmla="*/ 2187988 w 6343650"/>
                <a:gd name="connsiteY494" fmla="*/ 3183255 h 4819650"/>
                <a:gd name="connsiteX495" fmla="*/ 2182463 w 6343650"/>
                <a:gd name="connsiteY495" fmla="*/ 3185255 h 4819650"/>
                <a:gd name="connsiteX496" fmla="*/ 2175796 w 6343650"/>
                <a:gd name="connsiteY496" fmla="*/ 3189446 h 4819650"/>
                <a:gd name="connsiteX497" fmla="*/ 2168843 w 6343650"/>
                <a:gd name="connsiteY497" fmla="*/ 3192399 h 4819650"/>
                <a:gd name="connsiteX498" fmla="*/ 2154555 w 6343650"/>
                <a:gd name="connsiteY498" fmla="*/ 3198019 h 4819650"/>
                <a:gd name="connsiteX499" fmla="*/ 2149126 w 6343650"/>
                <a:gd name="connsiteY499" fmla="*/ 3196971 h 4819650"/>
                <a:gd name="connsiteX500" fmla="*/ 2148554 w 6343650"/>
                <a:gd name="connsiteY500" fmla="*/ 3194114 h 4819650"/>
                <a:gd name="connsiteX501" fmla="*/ 2149602 w 6343650"/>
                <a:gd name="connsiteY501" fmla="*/ 3190018 h 4819650"/>
                <a:gd name="connsiteX502" fmla="*/ 2153412 w 6343650"/>
                <a:gd name="connsiteY502" fmla="*/ 3183636 h 4819650"/>
                <a:gd name="connsiteX503" fmla="*/ 2161032 w 6343650"/>
                <a:gd name="connsiteY503" fmla="*/ 3175159 h 4819650"/>
                <a:gd name="connsiteX504" fmla="*/ 2169986 w 6343650"/>
                <a:gd name="connsiteY504" fmla="*/ 3166586 h 4819650"/>
                <a:gd name="connsiteX505" fmla="*/ 2175320 w 6343650"/>
                <a:gd name="connsiteY505" fmla="*/ 3161348 h 4819650"/>
                <a:gd name="connsiteX506" fmla="*/ 2186559 w 6343650"/>
                <a:gd name="connsiteY506" fmla="*/ 3151251 h 4819650"/>
                <a:gd name="connsiteX507" fmla="*/ 2190274 w 6343650"/>
                <a:gd name="connsiteY507" fmla="*/ 3147155 h 4819650"/>
                <a:gd name="connsiteX508" fmla="*/ 2195608 w 6343650"/>
                <a:gd name="connsiteY508" fmla="*/ 3142012 h 4819650"/>
                <a:gd name="connsiteX509" fmla="*/ 2202180 w 6343650"/>
                <a:gd name="connsiteY509" fmla="*/ 3134678 h 4819650"/>
                <a:gd name="connsiteX510" fmla="*/ 2649379 w 6343650"/>
                <a:gd name="connsiteY510" fmla="*/ 3067050 h 4819650"/>
                <a:gd name="connsiteX511" fmla="*/ 2652141 w 6343650"/>
                <a:gd name="connsiteY511" fmla="*/ 3067241 h 4819650"/>
                <a:gd name="connsiteX512" fmla="*/ 2675858 w 6343650"/>
                <a:gd name="connsiteY512" fmla="*/ 3062002 h 4819650"/>
                <a:gd name="connsiteX513" fmla="*/ 2681383 w 6343650"/>
                <a:gd name="connsiteY513" fmla="*/ 3061430 h 4819650"/>
                <a:gd name="connsiteX514" fmla="*/ 2701957 w 6343650"/>
                <a:gd name="connsiteY514" fmla="*/ 3058097 h 4819650"/>
                <a:gd name="connsiteX515" fmla="*/ 2714054 w 6343650"/>
                <a:gd name="connsiteY515" fmla="*/ 3055906 h 4819650"/>
                <a:gd name="connsiteX516" fmla="*/ 2735771 w 6343650"/>
                <a:gd name="connsiteY516" fmla="*/ 3053715 h 4819650"/>
                <a:gd name="connsiteX517" fmla="*/ 2744820 w 6343650"/>
                <a:gd name="connsiteY517" fmla="*/ 3052953 h 4819650"/>
                <a:gd name="connsiteX518" fmla="*/ 2762345 w 6343650"/>
                <a:gd name="connsiteY518" fmla="*/ 3054953 h 4819650"/>
                <a:gd name="connsiteX519" fmla="*/ 2775299 w 6343650"/>
                <a:gd name="connsiteY519" fmla="*/ 3059525 h 4819650"/>
                <a:gd name="connsiteX520" fmla="*/ 2779490 w 6343650"/>
                <a:gd name="connsiteY520" fmla="*/ 3061716 h 4819650"/>
                <a:gd name="connsiteX521" fmla="*/ 2786444 w 6343650"/>
                <a:gd name="connsiteY521" fmla="*/ 3065526 h 4819650"/>
                <a:gd name="connsiteX522" fmla="*/ 2787777 w 6343650"/>
                <a:gd name="connsiteY522" fmla="*/ 3070193 h 4819650"/>
                <a:gd name="connsiteX523" fmla="*/ 2781586 w 6343650"/>
                <a:gd name="connsiteY523" fmla="*/ 3076575 h 4819650"/>
                <a:gd name="connsiteX524" fmla="*/ 2776061 w 6343650"/>
                <a:gd name="connsiteY524" fmla="*/ 3084576 h 4819650"/>
                <a:gd name="connsiteX525" fmla="*/ 2771585 w 6343650"/>
                <a:gd name="connsiteY525" fmla="*/ 3094958 h 4819650"/>
                <a:gd name="connsiteX526" fmla="*/ 2763870 w 6343650"/>
                <a:gd name="connsiteY526" fmla="*/ 3109627 h 4819650"/>
                <a:gd name="connsiteX527" fmla="*/ 2763298 w 6343650"/>
                <a:gd name="connsiteY527" fmla="*/ 3110103 h 4819650"/>
                <a:gd name="connsiteX528" fmla="*/ 2762536 w 6343650"/>
                <a:gd name="connsiteY528" fmla="*/ 3111151 h 4819650"/>
                <a:gd name="connsiteX529" fmla="*/ 2759774 w 6343650"/>
                <a:gd name="connsiteY529" fmla="*/ 3113913 h 4819650"/>
                <a:gd name="connsiteX530" fmla="*/ 2757107 w 6343650"/>
                <a:gd name="connsiteY530" fmla="*/ 3118009 h 4819650"/>
                <a:gd name="connsiteX531" fmla="*/ 2752439 w 6343650"/>
                <a:gd name="connsiteY531" fmla="*/ 3119342 h 4819650"/>
                <a:gd name="connsiteX532" fmla="*/ 2751011 w 6343650"/>
                <a:gd name="connsiteY532" fmla="*/ 3119342 h 4819650"/>
                <a:gd name="connsiteX533" fmla="*/ 2749582 w 6343650"/>
                <a:gd name="connsiteY533" fmla="*/ 3118866 h 4819650"/>
                <a:gd name="connsiteX534" fmla="*/ 2729198 w 6343650"/>
                <a:gd name="connsiteY534" fmla="*/ 3113056 h 4819650"/>
                <a:gd name="connsiteX535" fmla="*/ 2720531 w 6343650"/>
                <a:gd name="connsiteY535" fmla="*/ 3112865 h 4819650"/>
                <a:gd name="connsiteX536" fmla="*/ 2696242 w 6343650"/>
                <a:gd name="connsiteY536" fmla="*/ 3117056 h 4819650"/>
                <a:gd name="connsiteX537" fmla="*/ 2672144 w 6343650"/>
                <a:gd name="connsiteY537" fmla="*/ 3122581 h 4819650"/>
                <a:gd name="connsiteX538" fmla="*/ 2668334 w 6343650"/>
                <a:gd name="connsiteY538" fmla="*/ 3123819 h 4819650"/>
                <a:gd name="connsiteX539" fmla="*/ 2663476 w 6343650"/>
                <a:gd name="connsiteY539" fmla="*/ 3123343 h 4819650"/>
                <a:gd name="connsiteX540" fmla="*/ 2651189 w 6343650"/>
                <a:gd name="connsiteY540" fmla="*/ 3114485 h 4819650"/>
                <a:gd name="connsiteX541" fmla="*/ 2647188 w 6343650"/>
                <a:gd name="connsiteY541" fmla="*/ 3109627 h 4819650"/>
                <a:gd name="connsiteX542" fmla="*/ 2638711 w 6343650"/>
                <a:gd name="connsiteY542" fmla="*/ 3095435 h 4819650"/>
                <a:gd name="connsiteX543" fmla="*/ 2636996 w 6343650"/>
                <a:gd name="connsiteY543" fmla="*/ 3093530 h 4819650"/>
                <a:gd name="connsiteX544" fmla="*/ 2632996 w 6343650"/>
                <a:gd name="connsiteY544" fmla="*/ 3097721 h 4819650"/>
                <a:gd name="connsiteX545" fmla="*/ 2630424 w 6343650"/>
                <a:gd name="connsiteY545" fmla="*/ 3101531 h 4819650"/>
                <a:gd name="connsiteX546" fmla="*/ 2627853 w 6343650"/>
                <a:gd name="connsiteY546" fmla="*/ 3107246 h 4819650"/>
                <a:gd name="connsiteX547" fmla="*/ 2624614 w 6343650"/>
                <a:gd name="connsiteY547" fmla="*/ 3111913 h 4819650"/>
                <a:gd name="connsiteX548" fmla="*/ 2623090 w 6343650"/>
                <a:gd name="connsiteY548" fmla="*/ 3113818 h 4819650"/>
                <a:gd name="connsiteX549" fmla="*/ 2620804 w 6343650"/>
                <a:gd name="connsiteY549" fmla="*/ 3119057 h 4819650"/>
                <a:gd name="connsiteX550" fmla="*/ 2614708 w 6343650"/>
                <a:gd name="connsiteY550" fmla="*/ 3126772 h 4819650"/>
                <a:gd name="connsiteX551" fmla="*/ 2612327 w 6343650"/>
                <a:gd name="connsiteY551" fmla="*/ 3131153 h 4819650"/>
                <a:gd name="connsiteX552" fmla="*/ 2603373 w 6343650"/>
                <a:gd name="connsiteY552" fmla="*/ 3142488 h 4819650"/>
                <a:gd name="connsiteX553" fmla="*/ 2595277 w 6343650"/>
                <a:gd name="connsiteY553" fmla="*/ 3152585 h 4819650"/>
                <a:gd name="connsiteX554" fmla="*/ 2588895 w 6343650"/>
                <a:gd name="connsiteY554" fmla="*/ 3160966 h 4819650"/>
                <a:gd name="connsiteX555" fmla="*/ 2587276 w 6343650"/>
                <a:gd name="connsiteY555" fmla="*/ 3165348 h 4819650"/>
                <a:gd name="connsiteX556" fmla="*/ 2586038 w 6343650"/>
                <a:gd name="connsiteY556" fmla="*/ 3169730 h 4819650"/>
                <a:gd name="connsiteX557" fmla="*/ 2583561 w 6343650"/>
                <a:gd name="connsiteY557" fmla="*/ 3179350 h 4819650"/>
                <a:gd name="connsiteX558" fmla="*/ 2582228 w 6343650"/>
                <a:gd name="connsiteY558" fmla="*/ 3183446 h 4819650"/>
                <a:gd name="connsiteX559" fmla="*/ 2569845 w 6343650"/>
                <a:gd name="connsiteY559" fmla="*/ 3192495 h 4819650"/>
                <a:gd name="connsiteX560" fmla="*/ 2552795 w 6343650"/>
                <a:gd name="connsiteY560" fmla="*/ 3202115 h 4819650"/>
                <a:gd name="connsiteX561" fmla="*/ 2543747 w 6343650"/>
                <a:gd name="connsiteY561" fmla="*/ 3206972 h 4819650"/>
                <a:gd name="connsiteX562" fmla="*/ 2526221 w 6343650"/>
                <a:gd name="connsiteY562" fmla="*/ 3212687 h 4819650"/>
                <a:gd name="connsiteX563" fmla="*/ 2515648 w 6343650"/>
                <a:gd name="connsiteY563" fmla="*/ 3212021 h 4819650"/>
                <a:gd name="connsiteX564" fmla="*/ 2510885 w 6343650"/>
                <a:gd name="connsiteY564" fmla="*/ 3210306 h 4819650"/>
                <a:gd name="connsiteX565" fmla="*/ 2511457 w 6343650"/>
                <a:gd name="connsiteY565" fmla="*/ 3207353 h 4819650"/>
                <a:gd name="connsiteX566" fmla="*/ 2523173 w 6343650"/>
                <a:gd name="connsiteY566" fmla="*/ 3197257 h 4819650"/>
                <a:gd name="connsiteX567" fmla="*/ 2528030 w 6343650"/>
                <a:gd name="connsiteY567" fmla="*/ 3194018 h 4819650"/>
                <a:gd name="connsiteX568" fmla="*/ 2542508 w 6343650"/>
                <a:gd name="connsiteY568" fmla="*/ 3183350 h 4819650"/>
                <a:gd name="connsiteX569" fmla="*/ 2546033 w 6343650"/>
                <a:gd name="connsiteY569" fmla="*/ 3180112 h 4819650"/>
                <a:gd name="connsiteX570" fmla="*/ 2548604 w 6343650"/>
                <a:gd name="connsiteY570" fmla="*/ 3177349 h 4819650"/>
                <a:gd name="connsiteX571" fmla="*/ 2553557 w 6343650"/>
                <a:gd name="connsiteY571" fmla="*/ 3172682 h 4819650"/>
                <a:gd name="connsiteX572" fmla="*/ 2560130 w 6343650"/>
                <a:gd name="connsiteY572" fmla="*/ 3166586 h 4819650"/>
                <a:gd name="connsiteX573" fmla="*/ 2561558 w 6343650"/>
                <a:gd name="connsiteY573" fmla="*/ 3164681 h 4819650"/>
                <a:gd name="connsiteX574" fmla="*/ 2565940 w 6343650"/>
                <a:gd name="connsiteY574" fmla="*/ 3160014 h 4819650"/>
                <a:gd name="connsiteX575" fmla="*/ 2568512 w 6343650"/>
                <a:gd name="connsiteY575" fmla="*/ 3156204 h 4819650"/>
                <a:gd name="connsiteX576" fmla="*/ 2574989 w 6343650"/>
                <a:gd name="connsiteY576" fmla="*/ 3146393 h 4819650"/>
                <a:gd name="connsiteX577" fmla="*/ 2577179 w 6343650"/>
                <a:gd name="connsiteY577" fmla="*/ 3143631 h 4819650"/>
                <a:gd name="connsiteX578" fmla="*/ 2587847 w 6343650"/>
                <a:gd name="connsiteY578" fmla="*/ 3126296 h 4819650"/>
                <a:gd name="connsiteX579" fmla="*/ 2592800 w 6343650"/>
                <a:gd name="connsiteY579" fmla="*/ 3118104 h 4819650"/>
                <a:gd name="connsiteX580" fmla="*/ 2606135 w 6343650"/>
                <a:gd name="connsiteY580" fmla="*/ 3094958 h 4819650"/>
                <a:gd name="connsiteX581" fmla="*/ 2607564 w 6343650"/>
                <a:gd name="connsiteY581" fmla="*/ 3090482 h 4819650"/>
                <a:gd name="connsiteX582" fmla="*/ 2609850 w 6343650"/>
                <a:gd name="connsiteY582" fmla="*/ 3086100 h 4819650"/>
                <a:gd name="connsiteX583" fmla="*/ 2613089 w 6343650"/>
                <a:gd name="connsiteY583" fmla="*/ 3075337 h 4819650"/>
                <a:gd name="connsiteX584" fmla="*/ 2614517 w 6343650"/>
                <a:gd name="connsiteY584" fmla="*/ 3071146 h 4819650"/>
                <a:gd name="connsiteX585" fmla="*/ 2616327 w 6343650"/>
                <a:gd name="connsiteY585" fmla="*/ 3062288 h 4819650"/>
                <a:gd name="connsiteX586" fmla="*/ 2618708 w 6343650"/>
                <a:gd name="connsiteY586" fmla="*/ 3046571 h 4819650"/>
                <a:gd name="connsiteX587" fmla="*/ 2624138 w 6343650"/>
                <a:gd name="connsiteY587" fmla="*/ 3032189 h 4819650"/>
                <a:gd name="connsiteX588" fmla="*/ 2625947 w 6343650"/>
                <a:gd name="connsiteY588" fmla="*/ 3030760 h 4819650"/>
                <a:gd name="connsiteX589" fmla="*/ 2633186 w 6343650"/>
                <a:gd name="connsiteY589" fmla="*/ 3029236 h 4819650"/>
                <a:gd name="connsiteX590" fmla="*/ 2640521 w 6343650"/>
                <a:gd name="connsiteY590" fmla="*/ 3032284 h 4819650"/>
                <a:gd name="connsiteX591" fmla="*/ 2645378 w 6343650"/>
                <a:gd name="connsiteY591" fmla="*/ 3033713 h 4819650"/>
                <a:gd name="connsiteX592" fmla="*/ 2649570 w 6343650"/>
                <a:gd name="connsiteY592" fmla="*/ 3033141 h 4819650"/>
                <a:gd name="connsiteX593" fmla="*/ 2673858 w 6343650"/>
                <a:gd name="connsiteY593" fmla="*/ 3029712 h 4819650"/>
                <a:gd name="connsiteX594" fmla="*/ 2701195 w 6343650"/>
                <a:gd name="connsiteY594" fmla="*/ 3024759 h 4819650"/>
                <a:gd name="connsiteX595" fmla="*/ 2719197 w 6343650"/>
                <a:gd name="connsiteY595" fmla="*/ 3021997 h 4819650"/>
                <a:gd name="connsiteX596" fmla="*/ 2733485 w 6343650"/>
                <a:gd name="connsiteY596" fmla="*/ 3018854 h 4819650"/>
                <a:gd name="connsiteX597" fmla="*/ 2746058 w 6343650"/>
                <a:gd name="connsiteY597" fmla="*/ 3018854 h 4819650"/>
                <a:gd name="connsiteX598" fmla="*/ 2752439 w 6343650"/>
                <a:gd name="connsiteY598" fmla="*/ 3023997 h 4819650"/>
                <a:gd name="connsiteX599" fmla="*/ 2755392 w 6343650"/>
                <a:gd name="connsiteY599" fmla="*/ 3028950 h 4819650"/>
                <a:gd name="connsiteX600" fmla="*/ 2760155 w 6343650"/>
                <a:gd name="connsiteY600" fmla="*/ 3034665 h 4819650"/>
                <a:gd name="connsiteX601" fmla="*/ 2761488 w 6343650"/>
                <a:gd name="connsiteY601" fmla="*/ 3038380 h 4819650"/>
                <a:gd name="connsiteX602" fmla="*/ 2761203 w 6343650"/>
                <a:gd name="connsiteY602" fmla="*/ 3040380 h 4819650"/>
                <a:gd name="connsiteX603" fmla="*/ 2758440 w 6343650"/>
                <a:gd name="connsiteY603" fmla="*/ 3041999 h 4819650"/>
                <a:gd name="connsiteX604" fmla="*/ 2756916 w 6343650"/>
                <a:gd name="connsiteY604" fmla="*/ 3041904 h 4819650"/>
                <a:gd name="connsiteX605" fmla="*/ 2747296 w 6343650"/>
                <a:gd name="connsiteY605" fmla="*/ 3041714 h 4819650"/>
                <a:gd name="connsiteX606" fmla="*/ 2730913 w 6343650"/>
                <a:gd name="connsiteY606" fmla="*/ 3041333 h 4819650"/>
                <a:gd name="connsiteX607" fmla="*/ 2714911 w 6343650"/>
                <a:gd name="connsiteY607" fmla="*/ 3042380 h 4819650"/>
                <a:gd name="connsiteX608" fmla="*/ 2691479 w 6343650"/>
                <a:gd name="connsiteY608" fmla="*/ 3047429 h 4819650"/>
                <a:gd name="connsiteX609" fmla="*/ 2681669 w 6343650"/>
                <a:gd name="connsiteY609" fmla="*/ 3049810 h 4819650"/>
                <a:gd name="connsiteX610" fmla="*/ 2672524 w 6343650"/>
                <a:gd name="connsiteY610" fmla="*/ 3051143 h 4819650"/>
                <a:gd name="connsiteX611" fmla="*/ 2663190 w 6343650"/>
                <a:gd name="connsiteY611" fmla="*/ 3053334 h 4819650"/>
                <a:gd name="connsiteX612" fmla="*/ 2654237 w 6343650"/>
                <a:gd name="connsiteY612" fmla="*/ 3056478 h 4819650"/>
                <a:gd name="connsiteX613" fmla="*/ 2650617 w 6343650"/>
                <a:gd name="connsiteY613" fmla="*/ 3058478 h 4819650"/>
                <a:gd name="connsiteX614" fmla="*/ 2649950 w 6343650"/>
                <a:gd name="connsiteY614" fmla="*/ 3061430 h 4819650"/>
                <a:gd name="connsiteX615" fmla="*/ 2648807 w 6343650"/>
                <a:gd name="connsiteY615" fmla="*/ 3065812 h 4819650"/>
                <a:gd name="connsiteX616" fmla="*/ 2649379 w 6343650"/>
                <a:gd name="connsiteY616" fmla="*/ 3067050 h 4819650"/>
                <a:gd name="connsiteX617" fmla="*/ 2736533 w 6343650"/>
                <a:gd name="connsiteY617" fmla="*/ 3218021 h 4819650"/>
                <a:gd name="connsiteX618" fmla="*/ 2736342 w 6343650"/>
                <a:gd name="connsiteY618" fmla="*/ 3218593 h 4819650"/>
                <a:gd name="connsiteX619" fmla="*/ 2735961 w 6343650"/>
                <a:gd name="connsiteY619" fmla="*/ 3231261 h 4819650"/>
                <a:gd name="connsiteX620" fmla="*/ 2735199 w 6343650"/>
                <a:gd name="connsiteY620" fmla="*/ 3233452 h 4819650"/>
                <a:gd name="connsiteX621" fmla="*/ 2730818 w 6343650"/>
                <a:gd name="connsiteY621" fmla="*/ 3248216 h 4819650"/>
                <a:gd name="connsiteX622" fmla="*/ 2729389 w 6343650"/>
                <a:gd name="connsiteY622" fmla="*/ 3254883 h 4819650"/>
                <a:gd name="connsiteX623" fmla="*/ 2727674 w 6343650"/>
                <a:gd name="connsiteY623" fmla="*/ 3257741 h 4819650"/>
                <a:gd name="connsiteX624" fmla="*/ 2719007 w 6343650"/>
                <a:gd name="connsiteY624" fmla="*/ 3258026 h 4819650"/>
                <a:gd name="connsiteX625" fmla="*/ 2701385 w 6343650"/>
                <a:gd name="connsiteY625" fmla="*/ 3256026 h 4819650"/>
                <a:gd name="connsiteX626" fmla="*/ 2693099 w 6343650"/>
                <a:gd name="connsiteY626" fmla="*/ 3254693 h 4819650"/>
                <a:gd name="connsiteX627" fmla="*/ 2671382 w 6343650"/>
                <a:gd name="connsiteY627" fmla="*/ 3248311 h 4819650"/>
                <a:gd name="connsiteX628" fmla="*/ 2666810 w 6343650"/>
                <a:gd name="connsiteY628" fmla="*/ 3246691 h 4819650"/>
                <a:gd name="connsiteX629" fmla="*/ 2649950 w 6343650"/>
                <a:gd name="connsiteY629" fmla="*/ 3240120 h 4819650"/>
                <a:gd name="connsiteX630" fmla="*/ 2645378 w 6343650"/>
                <a:gd name="connsiteY630" fmla="*/ 3237643 h 4819650"/>
                <a:gd name="connsiteX631" fmla="*/ 2640330 w 6343650"/>
                <a:gd name="connsiteY631" fmla="*/ 3233452 h 4819650"/>
                <a:gd name="connsiteX632" fmla="*/ 2636425 w 6343650"/>
                <a:gd name="connsiteY632" fmla="*/ 3229642 h 4819650"/>
                <a:gd name="connsiteX633" fmla="*/ 2636615 w 6343650"/>
                <a:gd name="connsiteY633" fmla="*/ 3227832 h 4819650"/>
                <a:gd name="connsiteX634" fmla="*/ 2637568 w 6343650"/>
                <a:gd name="connsiteY634" fmla="*/ 3227261 h 4819650"/>
                <a:gd name="connsiteX635" fmla="*/ 2643283 w 6343650"/>
                <a:gd name="connsiteY635" fmla="*/ 3227261 h 4819650"/>
                <a:gd name="connsiteX636" fmla="*/ 2656523 w 6343650"/>
                <a:gd name="connsiteY636" fmla="*/ 3229070 h 4819650"/>
                <a:gd name="connsiteX637" fmla="*/ 2661476 w 6343650"/>
                <a:gd name="connsiteY637" fmla="*/ 3230118 h 4819650"/>
                <a:gd name="connsiteX638" fmla="*/ 2680049 w 6343650"/>
                <a:gd name="connsiteY638" fmla="*/ 3233357 h 4819650"/>
                <a:gd name="connsiteX639" fmla="*/ 2687003 w 6343650"/>
                <a:gd name="connsiteY639" fmla="*/ 3233833 h 4819650"/>
                <a:gd name="connsiteX640" fmla="*/ 2691194 w 6343650"/>
                <a:gd name="connsiteY640" fmla="*/ 3234309 h 4819650"/>
                <a:gd name="connsiteX641" fmla="*/ 2695575 w 6343650"/>
                <a:gd name="connsiteY641" fmla="*/ 3233547 h 4819650"/>
                <a:gd name="connsiteX642" fmla="*/ 2705481 w 6343650"/>
                <a:gd name="connsiteY642" fmla="*/ 3232690 h 4819650"/>
                <a:gd name="connsiteX643" fmla="*/ 2708910 w 6343650"/>
                <a:gd name="connsiteY643" fmla="*/ 3229642 h 4819650"/>
                <a:gd name="connsiteX644" fmla="*/ 2711291 w 6343650"/>
                <a:gd name="connsiteY644" fmla="*/ 3222974 h 4819650"/>
                <a:gd name="connsiteX645" fmla="*/ 2712053 w 6343650"/>
                <a:gd name="connsiteY645" fmla="*/ 3219926 h 4819650"/>
                <a:gd name="connsiteX646" fmla="*/ 2712149 w 6343650"/>
                <a:gd name="connsiteY646" fmla="*/ 3202020 h 4819650"/>
                <a:gd name="connsiteX647" fmla="*/ 2712339 w 6343650"/>
                <a:gd name="connsiteY647" fmla="*/ 3185351 h 4819650"/>
                <a:gd name="connsiteX648" fmla="*/ 2711101 w 6343650"/>
                <a:gd name="connsiteY648" fmla="*/ 3180874 h 4819650"/>
                <a:gd name="connsiteX649" fmla="*/ 2708053 w 6343650"/>
                <a:gd name="connsiteY649" fmla="*/ 3180112 h 4819650"/>
                <a:gd name="connsiteX650" fmla="*/ 2693003 w 6343650"/>
                <a:gd name="connsiteY650" fmla="*/ 3182970 h 4819650"/>
                <a:gd name="connsiteX651" fmla="*/ 2662904 w 6343650"/>
                <a:gd name="connsiteY651" fmla="*/ 3185255 h 4819650"/>
                <a:gd name="connsiteX652" fmla="*/ 2648998 w 6343650"/>
                <a:gd name="connsiteY652" fmla="*/ 3187732 h 4819650"/>
                <a:gd name="connsiteX653" fmla="*/ 2644997 w 6343650"/>
                <a:gd name="connsiteY653" fmla="*/ 3188208 h 4819650"/>
                <a:gd name="connsiteX654" fmla="*/ 2628900 w 6343650"/>
                <a:gd name="connsiteY654" fmla="*/ 3191828 h 4819650"/>
                <a:gd name="connsiteX655" fmla="*/ 2618041 w 6343650"/>
                <a:gd name="connsiteY655" fmla="*/ 3195257 h 4819650"/>
                <a:gd name="connsiteX656" fmla="*/ 2610898 w 6343650"/>
                <a:gd name="connsiteY656" fmla="*/ 3197066 h 4819650"/>
                <a:gd name="connsiteX657" fmla="*/ 2605754 w 6343650"/>
                <a:gd name="connsiteY657" fmla="*/ 3195733 h 4819650"/>
                <a:gd name="connsiteX658" fmla="*/ 2601754 w 6343650"/>
                <a:gd name="connsiteY658" fmla="*/ 3189256 h 4819650"/>
                <a:gd name="connsiteX659" fmla="*/ 2599563 w 6343650"/>
                <a:gd name="connsiteY659" fmla="*/ 3182779 h 4819650"/>
                <a:gd name="connsiteX660" fmla="*/ 2601754 w 6343650"/>
                <a:gd name="connsiteY660" fmla="*/ 3180588 h 4819650"/>
                <a:gd name="connsiteX661" fmla="*/ 2606707 w 6343650"/>
                <a:gd name="connsiteY661" fmla="*/ 3180207 h 4819650"/>
                <a:gd name="connsiteX662" fmla="*/ 2617756 w 6343650"/>
                <a:gd name="connsiteY662" fmla="*/ 3178778 h 4819650"/>
                <a:gd name="connsiteX663" fmla="*/ 2631186 w 6343650"/>
                <a:gd name="connsiteY663" fmla="*/ 3176111 h 4819650"/>
                <a:gd name="connsiteX664" fmla="*/ 2646903 w 6343650"/>
                <a:gd name="connsiteY664" fmla="*/ 3173254 h 4819650"/>
                <a:gd name="connsiteX665" fmla="*/ 2658332 w 6343650"/>
                <a:gd name="connsiteY665" fmla="*/ 3170587 h 4819650"/>
                <a:gd name="connsiteX666" fmla="*/ 2676430 w 6343650"/>
                <a:gd name="connsiteY666" fmla="*/ 3167348 h 4819650"/>
                <a:gd name="connsiteX667" fmla="*/ 2700242 w 6343650"/>
                <a:gd name="connsiteY667" fmla="*/ 3160014 h 4819650"/>
                <a:gd name="connsiteX668" fmla="*/ 2701195 w 6343650"/>
                <a:gd name="connsiteY668" fmla="*/ 3159157 h 4819650"/>
                <a:gd name="connsiteX669" fmla="*/ 2699195 w 6343650"/>
                <a:gd name="connsiteY669" fmla="*/ 3156680 h 4819650"/>
                <a:gd name="connsiteX670" fmla="*/ 2693480 w 6343650"/>
                <a:gd name="connsiteY670" fmla="*/ 3152585 h 4819650"/>
                <a:gd name="connsiteX671" fmla="*/ 2689955 w 6343650"/>
                <a:gd name="connsiteY671" fmla="*/ 3147441 h 4819650"/>
                <a:gd name="connsiteX672" fmla="*/ 2693765 w 6343650"/>
                <a:gd name="connsiteY672" fmla="*/ 3145441 h 4819650"/>
                <a:gd name="connsiteX673" fmla="*/ 2700623 w 6343650"/>
                <a:gd name="connsiteY673" fmla="*/ 3144393 h 4819650"/>
                <a:gd name="connsiteX674" fmla="*/ 2708624 w 6343650"/>
                <a:gd name="connsiteY674" fmla="*/ 3145822 h 4819650"/>
                <a:gd name="connsiteX675" fmla="*/ 2715006 w 6343650"/>
                <a:gd name="connsiteY675" fmla="*/ 3145155 h 4819650"/>
                <a:gd name="connsiteX676" fmla="*/ 2720531 w 6343650"/>
                <a:gd name="connsiteY676" fmla="*/ 3141726 h 4819650"/>
                <a:gd name="connsiteX677" fmla="*/ 2726341 w 6343650"/>
                <a:gd name="connsiteY677" fmla="*/ 3136583 h 4819650"/>
                <a:gd name="connsiteX678" fmla="*/ 2723483 w 6343650"/>
                <a:gd name="connsiteY678" fmla="*/ 3129629 h 4819650"/>
                <a:gd name="connsiteX679" fmla="*/ 2718435 w 6343650"/>
                <a:gd name="connsiteY679" fmla="*/ 3131058 h 4819650"/>
                <a:gd name="connsiteX680" fmla="*/ 2709101 w 6343650"/>
                <a:gd name="connsiteY680" fmla="*/ 3134011 h 4819650"/>
                <a:gd name="connsiteX681" fmla="*/ 2700052 w 6343650"/>
                <a:gd name="connsiteY681" fmla="*/ 3136964 h 4819650"/>
                <a:gd name="connsiteX682" fmla="*/ 2682621 w 6343650"/>
                <a:gd name="connsiteY682" fmla="*/ 3141726 h 4819650"/>
                <a:gd name="connsiteX683" fmla="*/ 2664714 w 6343650"/>
                <a:gd name="connsiteY683" fmla="*/ 3148394 h 4819650"/>
                <a:gd name="connsiteX684" fmla="*/ 2662904 w 6343650"/>
                <a:gd name="connsiteY684" fmla="*/ 3149441 h 4819650"/>
                <a:gd name="connsiteX685" fmla="*/ 2655761 w 6343650"/>
                <a:gd name="connsiteY685" fmla="*/ 3152966 h 4819650"/>
                <a:gd name="connsiteX686" fmla="*/ 2650427 w 6343650"/>
                <a:gd name="connsiteY686" fmla="*/ 3155442 h 4819650"/>
                <a:gd name="connsiteX687" fmla="*/ 2644235 w 6343650"/>
                <a:gd name="connsiteY687" fmla="*/ 3157538 h 4819650"/>
                <a:gd name="connsiteX688" fmla="*/ 2638139 w 6343650"/>
                <a:gd name="connsiteY688" fmla="*/ 3155252 h 4819650"/>
                <a:gd name="connsiteX689" fmla="*/ 2629281 w 6343650"/>
                <a:gd name="connsiteY689" fmla="*/ 3147632 h 4819650"/>
                <a:gd name="connsiteX690" fmla="*/ 2623376 w 6343650"/>
                <a:gd name="connsiteY690" fmla="*/ 3142298 h 4819650"/>
                <a:gd name="connsiteX691" fmla="*/ 2622899 w 6343650"/>
                <a:gd name="connsiteY691" fmla="*/ 3140964 h 4819650"/>
                <a:gd name="connsiteX692" fmla="*/ 2623185 w 6343650"/>
                <a:gd name="connsiteY692" fmla="*/ 3140012 h 4819650"/>
                <a:gd name="connsiteX693" fmla="*/ 2628138 w 6343650"/>
                <a:gd name="connsiteY693" fmla="*/ 3137630 h 4819650"/>
                <a:gd name="connsiteX694" fmla="*/ 2636425 w 6343650"/>
                <a:gd name="connsiteY694" fmla="*/ 3137916 h 4819650"/>
                <a:gd name="connsiteX695" fmla="*/ 2651379 w 6343650"/>
                <a:gd name="connsiteY695" fmla="*/ 3135821 h 4819650"/>
                <a:gd name="connsiteX696" fmla="*/ 2673572 w 6343650"/>
                <a:gd name="connsiteY696" fmla="*/ 3130582 h 4819650"/>
                <a:gd name="connsiteX697" fmla="*/ 2693099 w 6343650"/>
                <a:gd name="connsiteY697" fmla="*/ 3126486 h 4819650"/>
                <a:gd name="connsiteX698" fmla="*/ 2715006 w 6343650"/>
                <a:gd name="connsiteY698" fmla="*/ 3121247 h 4819650"/>
                <a:gd name="connsiteX699" fmla="*/ 2725960 w 6343650"/>
                <a:gd name="connsiteY699" fmla="*/ 3120962 h 4819650"/>
                <a:gd name="connsiteX700" fmla="*/ 2731294 w 6343650"/>
                <a:gd name="connsiteY700" fmla="*/ 3121247 h 4819650"/>
                <a:gd name="connsiteX701" fmla="*/ 2738247 w 6343650"/>
                <a:gd name="connsiteY701" fmla="*/ 3121057 h 4819650"/>
                <a:gd name="connsiteX702" fmla="*/ 2756630 w 6343650"/>
                <a:gd name="connsiteY702" fmla="*/ 3125153 h 4819650"/>
                <a:gd name="connsiteX703" fmla="*/ 2767298 w 6343650"/>
                <a:gd name="connsiteY703" fmla="*/ 3131058 h 4819650"/>
                <a:gd name="connsiteX704" fmla="*/ 2768060 w 6343650"/>
                <a:gd name="connsiteY704" fmla="*/ 3133249 h 4819650"/>
                <a:gd name="connsiteX705" fmla="*/ 2766917 w 6343650"/>
                <a:gd name="connsiteY705" fmla="*/ 3135916 h 4819650"/>
                <a:gd name="connsiteX706" fmla="*/ 2763393 w 6343650"/>
                <a:gd name="connsiteY706" fmla="*/ 3138297 h 4819650"/>
                <a:gd name="connsiteX707" fmla="*/ 2755678 w 6343650"/>
                <a:gd name="connsiteY707" fmla="*/ 3142774 h 4819650"/>
                <a:gd name="connsiteX708" fmla="*/ 2748915 w 6343650"/>
                <a:gd name="connsiteY708" fmla="*/ 3146393 h 4819650"/>
                <a:gd name="connsiteX709" fmla="*/ 2737961 w 6343650"/>
                <a:gd name="connsiteY709" fmla="*/ 3150013 h 4819650"/>
                <a:gd name="connsiteX710" fmla="*/ 2734532 w 6343650"/>
                <a:gd name="connsiteY710" fmla="*/ 3152394 h 4819650"/>
                <a:gd name="connsiteX711" fmla="*/ 2733961 w 6343650"/>
                <a:gd name="connsiteY711" fmla="*/ 3154109 h 4819650"/>
                <a:gd name="connsiteX712" fmla="*/ 2734056 w 6343650"/>
                <a:gd name="connsiteY712" fmla="*/ 3154871 h 4819650"/>
                <a:gd name="connsiteX713" fmla="*/ 2734818 w 6343650"/>
                <a:gd name="connsiteY713" fmla="*/ 3155442 h 4819650"/>
                <a:gd name="connsiteX714" fmla="*/ 2735961 w 6343650"/>
                <a:gd name="connsiteY714" fmla="*/ 3156585 h 4819650"/>
                <a:gd name="connsiteX715" fmla="*/ 2739009 w 6343650"/>
                <a:gd name="connsiteY715" fmla="*/ 3156680 h 4819650"/>
                <a:gd name="connsiteX716" fmla="*/ 2741676 w 6343650"/>
                <a:gd name="connsiteY716" fmla="*/ 3156490 h 4819650"/>
                <a:gd name="connsiteX717" fmla="*/ 2747486 w 6343650"/>
                <a:gd name="connsiteY717" fmla="*/ 3155728 h 4819650"/>
                <a:gd name="connsiteX718" fmla="*/ 2756630 w 6343650"/>
                <a:gd name="connsiteY718" fmla="*/ 3155728 h 4819650"/>
                <a:gd name="connsiteX719" fmla="*/ 2783586 w 6343650"/>
                <a:gd name="connsiteY719" fmla="*/ 3157347 h 4819650"/>
                <a:gd name="connsiteX720" fmla="*/ 2786920 w 6343650"/>
                <a:gd name="connsiteY720" fmla="*/ 3156776 h 4819650"/>
                <a:gd name="connsiteX721" fmla="*/ 2791492 w 6343650"/>
                <a:gd name="connsiteY721" fmla="*/ 3157823 h 4819650"/>
                <a:gd name="connsiteX722" fmla="*/ 2809113 w 6343650"/>
                <a:gd name="connsiteY722" fmla="*/ 3158109 h 4819650"/>
                <a:gd name="connsiteX723" fmla="*/ 2812637 w 6343650"/>
                <a:gd name="connsiteY723" fmla="*/ 3160395 h 4819650"/>
                <a:gd name="connsiteX724" fmla="*/ 2822924 w 6343650"/>
                <a:gd name="connsiteY724" fmla="*/ 3169253 h 4819650"/>
                <a:gd name="connsiteX725" fmla="*/ 2828258 w 6343650"/>
                <a:gd name="connsiteY725" fmla="*/ 3175826 h 4819650"/>
                <a:gd name="connsiteX726" fmla="*/ 2827878 w 6343650"/>
                <a:gd name="connsiteY726" fmla="*/ 3180016 h 4819650"/>
                <a:gd name="connsiteX727" fmla="*/ 2821781 w 6343650"/>
                <a:gd name="connsiteY727" fmla="*/ 3183922 h 4819650"/>
                <a:gd name="connsiteX728" fmla="*/ 2819400 w 6343650"/>
                <a:gd name="connsiteY728" fmla="*/ 3184303 h 4819650"/>
                <a:gd name="connsiteX729" fmla="*/ 2816066 w 6343650"/>
                <a:gd name="connsiteY729" fmla="*/ 3183350 h 4819650"/>
                <a:gd name="connsiteX730" fmla="*/ 2806541 w 6343650"/>
                <a:gd name="connsiteY730" fmla="*/ 3179921 h 4819650"/>
                <a:gd name="connsiteX731" fmla="*/ 2794064 w 6343650"/>
                <a:gd name="connsiteY731" fmla="*/ 3177445 h 4819650"/>
                <a:gd name="connsiteX732" fmla="*/ 2777871 w 6343650"/>
                <a:gd name="connsiteY732" fmla="*/ 3176207 h 4819650"/>
                <a:gd name="connsiteX733" fmla="*/ 2772728 w 6343650"/>
                <a:gd name="connsiteY733" fmla="*/ 3176397 h 4819650"/>
                <a:gd name="connsiteX734" fmla="*/ 2750630 w 6343650"/>
                <a:gd name="connsiteY734" fmla="*/ 3176873 h 4819650"/>
                <a:gd name="connsiteX735" fmla="*/ 2739390 w 6343650"/>
                <a:gd name="connsiteY735" fmla="*/ 3177921 h 4819650"/>
                <a:gd name="connsiteX736" fmla="*/ 2737390 w 6343650"/>
                <a:gd name="connsiteY736" fmla="*/ 3179064 h 4819650"/>
                <a:gd name="connsiteX737" fmla="*/ 2736437 w 6343650"/>
                <a:gd name="connsiteY737" fmla="*/ 3181541 h 4819650"/>
                <a:gd name="connsiteX738" fmla="*/ 2736247 w 6343650"/>
                <a:gd name="connsiteY738" fmla="*/ 3200591 h 4819650"/>
                <a:gd name="connsiteX739" fmla="*/ 2736247 w 6343650"/>
                <a:gd name="connsiteY739" fmla="*/ 3204210 h 4819650"/>
                <a:gd name="connsiteX740" fmla="*/ 2736533 w 6343650"/>
                <a:gd name="connsiteY740" fmla="*/ 3218021 h 4819650"/>
                <a:gd name="connsiteX741" fmla="*/ 2889695 w 6343650"/>
                <a:gd name="connsiteY741" fmla="*/ 3128201 h 4819650"/>
                <a:gd name="connsiteX742" fmla="*/ 2889790 w 6343650"/>
                <a:gd name="connsiteY742" fmla="*/ 3132582 h 4819650"/>
                <a:gd name="connsiteX743" fmla="*/ 2890647 w 6343650"/>
                <a:gd name="connsiteY743" fmla="*/ 3137821 h 4819650"/>
                <a:gd name="connsiteX744" fmla="*/ 2893028 w 6343650"/>
                <a:gd name="connsiteY744" fmla="*/ 3142964 h 4819650"/>
                <a:gd name="connsiteX745" fmla="*/ 2893219 w 6343650"/>
                <a:gd name="connsiteY745" fmla="*/ 3144203 h 4819650"/>
                <a:gd name="connsiteX746" fmla="*/ 2890933 w 6343650"/>
                <a:gd name="connsiteY746" fmla="*/ 3147917 h 4819650"/>
                <a:gd name="connsiteX747" fmla="*/ 2883503 w 6343650"/>
                <a:gd name="connsiteY747" fmla="*/ 3150013 h 4819650"/>
                <a:gd name="connsiteX748" fmla="*/ 2869121 w 6343650"/>
                <a:gd name="connsiteY748" fmla="*/ 3147632 h 4819650"/>
                <a:gd name="connsiteX749" fmla="*/ 2853023 w 6343650"/>
                <a:gd name="connsiteY749" fmla="*/ 3142203 h 4819650"/>
                <a:gd name="connsiteX750" fmla="*/ 2848642 w 6343650"/>
                <a:gd name="connsiteY750" fmla="*/ 3138583 h 4819650"/>
                <a:gd name="connsiteX751" fmla="*/ 2848642 w 6343650"/>
                <a:gd name="connsiteY751" fmla="*/ 3137535 h 4819650"/>
                <a:gd name="connsiteX752" fmla="*/ 2854738 w 6343650"/>
                <a:gd name="connsiteY752" fmla="*/ 3127820 h 4819650"/>
                <a:gd name="connsiteX753" fmla="*/ 2862834 w 6343650"/>
                <a:gd name="connsiteY753" fmla="*/ 3120199 h 4819650"/>
                <a:gd name="connsiteX754" fmla="*/ 2874455 w 6343650"/>
                <a:gd name="connsiteY754" fmla="*/ 3114866 h 4819650"/>
                <a:gd name="connsiteX755" fmla="*/ 2887885 w 6343650"/>
                <a:gd name="connsiteY755" fmla="*/ 3111056 h 4819650"/>
                <a:gd name="connsiteX756" fmla="*/ 2892362 w 6343650"/>
                <a:gd name="connsiteY756" fmla="*/ 3114294 h 4819650"/>
                <a:gd name="connsiteX757" fmla="*/ 2889980 w 6343650"/>
                <a:gd name="connsiteY757" fmla="*/ 3124105 h 4819650"/>
                <a:gd name="connsiteX758" fmla="*/ 2889695 w 6343650"/>
                <a:gd name="connsiteY758" fmla="*/ 3126486 h 4819650"/>
                <a:gd name="connsiteX759" fmla="*/ 2889695 w 6343650"/>
                <a:gd name="connsiteY759" fmla="*/ 3128201 h 4819650"/>
                <a:gd name="connsiteX760" fmla="*/ 2984849 w 6343650"/>
                <a:gd name="connsiteY760" fmla="*/ 3149727 h 4819650"/>
                <a:gd name="connsiteX761" fmla="*/ 2981325 w 6343650"/>
                <a:gd name="connsiteY761" fmla="*/ 3143631 h 4819650"/>
                <a:gd name="connsiteX762" fmla="*/ 2983135 w 6343650"/>
                <a:gd name="connsiteY762" fmla="*/ 3140107 h 4819650"/>
                <a:gd name="connsiteX763" fmla="*/ 2987612 w 6343650"/>
                <a:gd name="connsiteY763" fmla="*/ 3138297 h 4819650"/>
                <a:gd name="connsiteX764" fmla="*/ 2996660 w 6343650"/>
                <a:gd name="connsiteY764" fmla="*/ 3137630 h 4819650"/>
                <a:gd name="connsiteX765" fmla="*/ 2999041 w 6343650"/>
                <a:gd name="connsiteY765" fmla="*/ 3137630 h 4819650"/>
                <a:gd name="connsiteX766" fmla="*/ 3004947 w 6343650"/>
                <a:gd name="connsiteY766" fmla="*/ 3131344 h 4819650"/>
                <a:gd name="connsiteX767" fmla="*/ 3012281 w 6343650"/>
                <a:gd name="connsiteY767" fmla="*/ 3125629 h 4819650"/>
                <a:gd name="connsiteX768" fmla="*/ 3013043 w 6343650"/>
                <a:gd name="connsiteY768" fmla="*/ 3122581 h 4819650"/>
                <a:gd name="connsiteX769" fmla="*/ 3009233 w 6343650"/>
                <a:gd name="connsiteY769" fmla="*/ 3118771 h 4819650"/>
                <a:gd name="connsiteX770" fmla="*/ 3001804 w 6343650"/>
                <a:gd name="connsiteY770" fmla="*/ 3120771 h 4819650"/>
                <a:gd name="connsiteX771" fmla="*/ 2991326 w 6343650"/>
                <a:gd name="connsiteY771" fmla="*/ 3125248 h 4819650"/>
                <a:gd name="connsiteX772" fmla="*/ 2980944 w 6343650"/>
                <a:gd name="connsiteY772" fmla="*/ 3129629 h 4819650"/>
                <a:gd name="connsiteX773" fmla="*/ 2963895 w 6343650"/>
                <a:gd name="connsiteY773" fmla="*/ 3137345 h 4819650"/>
                <a:gd name="connsiteX774" fmla="*/ 2958370 w 6343650"/>
                <a:gd name="connsiteY774" fmla="*/ 3139821 h 4819650"/>
                <a:gd name="connsiteX775" fmla="*/ 2946178 w 6343650"/>
                <a:gd name="connsiteY775" fmla="*/ 3146870 h 4819650"/>
                <a:gd name="connsiteX776" fmla="*/ 2940844 w 6343650"/>
                <a:gd name="connsiteY776" fmla="*/ 3148584 h 4819650"/>
                <a:gd name="connsiteX777" fmla="*/ 2929128 w 6343650"/>
                <a:gd name="connsiteY777" fmla="*/ 3143250 h 4819650"/>
                <a:gd name="connsiteX778" fmla="*/ 2921699 w 6343650"/>
                <a:gd name="connsiteY778" fmla="*/ 3132487 h 4819650"/>
                <a:gd name="connsiteX779" fmla="*/ 2926175 w 6343650"/>
                <a:gd name="connsiteY779" fmla="*/ 3126486 h 4819650"/>
                <a:gd name="connsiteX780" fmla="*/ 2962656 w 6343650"/>
                <a:gd name="connsiteY780" fmla="*/ 3117342 h 4819650"/>
                <a:gd name="connsiteX781" fmla="*/ 2976563 w 6343650"/>
                <a:gd name="connsiteY781" fmla="*/ 3112580 h 4819650"/>
                <a:gd name="connsiteX782" fmla="*/ 2995708 w 6343650"/>
                <a:gd name="connsiteY782" fmla="*/ 3108103 h 4819650"/>
                <a:gd name="connsiteX783" fmla="*/ 3007805 w 6343650"/>
                <a:gd name="connsiteY783" fmla="*/ 3106293 h 4819650"/>
                <a:gd name="connsiteX784" fmla="*/ 3018663 w 6343650"/>
                <a:gd name="connsiteY784" fmla="*/ 3105055 h 4819650"/>
                <a:gd name="connsiteX785" fmla="*/ 3037523 w 6343650"/>
                <a:gd name="connsiteY785" fmla="*/ 3110770 h 4819650"/>
                <a:gd name="connsiteX786" fmla="*/ 3055525 w 6343650"/>
                <a:gd name="connsiteY786" fmla="*/ 3116866 h 4819650"/>
                <a:gd name="connsiteX787" fmla="*/ 3066288 w 6343650"/>
                <a:gd name="connsiteY787" fmla="*/ 3109436 h 4819650"/>
                <a:gd name="connsiteX788" fmla="*/ 3074194 w 6343650"/>
                <a:gd name="connsiteY788" fmla="*/ 3097340 h 4819650"/>
                <a:gd name="connsiteX789" fmla="*/ 3072860 w 6343650"/>
                <a:gd name="connsiteY789" fmla="*/ 3092863 h 4819650"/>
                <a:gd name="connsiteX790" fmla="*/ 3063812 w 6343650"/>
                <a:gd name="connsiteY790" fmla="*/ 3088291 h 4819650"/>
                <a:gd name="connsiteX791" fmla="*/ 3052572 w 6343650"/>
                <a:gd name="connsiteY791" fmla="*/ 3086386 h 4819650"/>
                <a:gd name="connsiteX792" fmla="*/ 3034665 w 6343650"/>
                <a:gd name="connsiteY792" fmla="*/ 3088386 h 4819650"/>
                <a:gd name="connsiteX793" fmla="*/ 3004947 w 6343650"/>
                <a:gd name="connsiteY793" fmla="*/ 3093911 h 4819650"/>
                <a:gd name="connsiteX794" fmla="*/ 2992946 w 6343650"/>
                <a:gd name="connsiteY794" fmla="*/ 3097149 h 4819650"/>
                <a:gd name="connsiteX795" fmla="*/ 2973134 w 6343650"/>
                <a:gd name="connsiteY795" fmla="*/ 3100673 h 4819650"/>
                <a:gd name="connsiteX796" fmla="*/ 2941891 w 6343650"/>
                <a:gd name="connsiteY796" fmla="*/ 3108484 h 4819650"/>
                <a:gd name="connsiteX797" fmla="*/ 2938558 w 6343650"/>
                <a:gd name="connsiteY797" fmla="*/ 3108484 h 4819650"/>
                <a:gd name="connsiteX798" fmla="*/ 2931605 w 6343650"/>
                <a:gd name="connsiteY798" fmla="*/ 3109722 h 4819650"/>
                <a:gd name="connsiteX799" fmla="*/ 2920746 w 6343650"/>
                <a:gd name="connsiteY799" fmla="*/ 3111627 h 4819650"/>
                <a:gd name="connsiteX800" fmla="*/ 2908935 w 6343650"/>
                <a:gd name="connsiteY800" fmla="*/ 3115342 h 4819650"/>
                <a:gd name="connsiteX801" fmla="*/ 2902268 w 6343650"/>
                <a:gd name="connsiteY801" fmla="*/ 3113246 h 4819650"/>
                <a:gd name="connsiteX802" fmla="*/ 2899315 w 6343650"/>
                <a:gd name="connsiteY802" fmla="*/ 3107436 h 4819650"/>
                <a:gd name="connsiteX803" fmla="*/ 2902363 w 6343650"/>
                <a:gd name="connsiteY803" fmla="*/ 3102388 h 4819650"/>
                <a:gd name="connsiteX804" fmla="*/ 2910840 w 6343650"/>
                <a:gd name="connsiteY804" fmla="*/ 3101435 h 4819650"/>
                <a:gd name="connsiteX805" fmla="*/ 2940082 w 6343650"/>
                <a:gd name="connsiteY805" fmla="*/ 3091720 h 4819650"/>
                <a:gd name="connsiteX806" fmla="*/ 2962656 w 6343650"/>
                <a:gd name="connsiteY806" fmla="*/ 3084671 h 4819650"/>
                <a:gd name="connsiteX807" fmla="*/ 2979706 w 6343650"/>
                <a:gd name="connsiteY807" fmla="*/ 3078956 h 4819650"/>
                <a:gd name="connsiteX808" fmla="*/ 2995136 w 6343650"/>
                <a:gd name="connsiteY808" fmla="*/ 3070479 h 4819650"/>
                <a:gd name="connsiteX809" fmla="*/ 3005614 w 6343650"/>
                <a:gd name="connsiteY809" fmla="*/ 3060954 h 4819650"/>
                <a:gd name="connsiteX810" fmla="*/ 3022283 w 6343650"/>
                <a:gd name="connsiteY810" fmla="*/ 3040761 h 4819650"/>
                <a:gd name="connsiteX811" fmla="*/ 3031331 w 6343650"/>
                <a:gd name="connsiteY811" fmla="*/ 3027236 h 4819650"/>
                <a:gd name="connsiteX812" fmla="*/ 3043047 w 6343650"/>
                <a:gd name="connsiteY812" fmla="*/ 3018091 h 4819650"/>
                <a:gd name="connsiteX813" fmla="*/ 3053429 w 6343650"/>
                <a:gd name="connsiteY813" fmla="*/ 3020187 h 4819650"/>
                <a:gd name="connsiteX814" fmla="*/ 3059906 w 6343650"/>
                <a:gd name="connsiteY814" fmla="*/ 3023902 h 4819650"/>
                <a:gd name="connsiteX815" fmla="*/ 3067145 w 6343650"/>
                <a:gd name="connsiteY815" fmla="*/ 3029426 h 4819650"/>
                <a:gd name="connsiteX816" fmla="*/ 3061145 w 6343650"/>
                <a:gd name="connsiteY816" fmla="*/ 3041142 h 4819650"/>
                <a:gd name="connsiteX817" fmla="*/ 3051524 w 6343650"/>
                <a:gd name="connsiteY817" fmla="*/ 3049238 h 4819650"/>
                <a:gd name="connsiteX818" fmla="*/ 3037046 w 6343650"/>
                <a:gd name="connsiteY818" fmla="*/ 3062002 h 4819650"/>
                <a:gd name="connsiteX819" fmla="*/ 3028188 w 6343650"/>
                <a:gd name="connsiteY819" fmla="*/ 3070574 h 4819650"/>
                <a:gd name="connsiteX820" fmla="*/ 3062288 w 6343650"/>
                <a:gd name="connsiteY820" fmla="*/ 3074384 h 4819650"/>
                <a:gd name="connsiteX821" fmla="*/ 3067717 w 6343650"/>
                <a:gd name="connsiteY821" fmla="*/ 3075623 h 4819650"/>
                <a:gd name="connsiteX822" fmla="*/ 3091339 w 6343650"/>
                <a:gd name="connsiteY822" fmla="*/ 3087720 h 4819650"/>
                <a:gd name="connsiteX823" fmla="*/ 3118866 w 6343650"/>
                <a:gd name="connsiteY823" fmla="*/ 3106674 h 4819650"/>
                <a:gd name="connsiteX824" fmla="*/ 3123629 w 6343650"/>
                <a:gd name="connsiteY824" fmla="*/ 3115723 h 4819650"/>
                <a:gd name="connsiteX825" fmla="*/ 3119247 w 6343650"/>
                <a:gd name="connsiteY825" fmla="*/ 3119819 h 4819650"/>
                <a:gd name="connsiteX826" fmla="*/ 3092958 w 6343650"/>
                <a:gd name="connsiteY826" fmla="*/ 3123343 h 4819650"/>
                <a:gd name="connsiteX827" fmla="*/ 3068479 w 6343650"/>
                <a:gd name="connsiteY827" fmla="*/ 3123914 h 4819650"/>
                <a:gd name="connsiteX828" fmla="*/ 3054382 w 6343650"/>
                <a:gd name="connsiteY828" fmla="*/ 3125248 h 4819650"/>
                <a:gd name="connsiteX829" fmla="*/ 3040095 w 6343650"/>
                <a:gd name="connsiteY829" fmla="*/ 3134297 h 4819650"/>
                <a:gd name="connsiteX830" fmla="*/ 3025521 w 6343650"/>
                <a:gd name="connsiteY830" fmla="*/ 3139631 h 4819650"/>
                <a:gd name="connsiteX831" fmla="*/ 3016853 w 6343650"/>
                <a:gd name="connsiteY831" fmla="*/ 3142488 h 4819650"/>
                <a:gd name="connsiteX832" fmla="*/ 3017044 w 6343650"/>
                <a:gd name="connsiteY832" fmla="*/ 3148203 h 4819650"/>
                <a:gd name="connsiteX833" fmla="*/ 3021902 w 6343650"/>
                <a:gd name="connsiteY833" fmla="*/ 3152680 h 4819650"/>
                <a:gd name="connsiteX834" fmla="*/ 3048667 w 6343650"/>
                <a:gd name="connsiteY834" fmla="*/ 3149918 h 4819650"/>
                <a:gd name="connsiteX835" fmla="*/ 3068860 w 6343650"/>
                <a:gd name="connsiteY835" fmla="*/ 3149060 h 4819650"/>
                <a:gd name="connsiteX836" fmla="*/ 3092291 w 6343650"/>
                <a:gd name="connsiteY836" fmla="*/ 3150299 h 4819650"/>
                <a:gd name="connsiteX837" fmla="*/ 3098959 w 6343650"/>
                <a:gd name="connsiteY837" fmla="*/ 3159728 h 4819650"/>
                <a:gd name="connsiteX838" fmla="*/ 3100197 w 6343650"/>
                <a:gd name="connsiteY838" fmla="*/ 3166682 h 4819650"/>
                <a:gd name="connsiteX839" fmla="*/ 3102483 w 6343650"/>
                <a:gd name="connsiteY839" fmla="*/ 3173445 h 4819650"/>
                <a:gd name="connsiteX840" fmla="*/ 3100197 w 6343650"/>
                <a:gd name="connsiteY840" fmla="*/ 3180207 h 4819650"/>
                <a:gd name="connsiteX841" fmla="*/ 3090767 w 6343650"/>
                <a:gd name="connsiteY841" fmla="*/ 3180874 h 4819650"/>
                <a:gd name="connsiteX842" fmla="*/ 3075432 w 6343650"/>
                <a:gd name="connsiteY842" fmla="*/ 3177445 h 4819650"/>
                <a:gd name="connsiteX843" fmla="*/ 3067431 w 6343650"/>
                <a:gd name="connsiteY843" fmla="*/ 3176302 h 4819650"/>
                <a:gd name="connsiteX844" fmla="*/ 3046571 w 6343650"/>
                <a:gd name="connsiteY844" fmla="*/ 3175445 h 4819650"/>
                <a:gd name="connsiteX845" fmla="*/ 3043714 w 6343650"/>
                <a:gd name="connsiteY845" fmla="*/ 3175826 h 4819650"/>
                <a:gd name="connsiteX846" fmla="*/ 3032474 w 6343650"/>
                <a:gd name="connsiteY846" fmla="*/ 3176302 h 4819650"/>
                <a:gd name="connsiteX847" fmla="*/ 3022187 w 6343650"/>
                <a:gd name="connsiteY847" fmla="*/ 3178112 h 4819650"/>
                <a:gd name="connsiteX848" fmla="*/ 3019901 w 6343650"/>
                <a:gd name="connsiteY848" fmla="*/ 3185446 h 4819650"/>
                <a:gd name="connsiteX849" fmla="*/ 3017615 w 6343650"/>
                <a:gd name="connsiteY849" fmla="*/ 3189732 h 4819650"/>
                <a:gd name="connsiteX850" fmla="*/ 3017425 w 6343650"/>
                <a:gd name="connsiteY850" fmla="*/ 3199066 h 4819650"/>
                <a:gd name="connsiteX851" fmla="*/ 3015901 w 6343650"/>
                <a:gd name="connsiteY851" fmla="*/ 3211449 h 4819650"/>
                <a:gd name="connsiteX852" fmla="*/ 3013615 w 6343650"/>
                <a:gd name="connsiteY852" fmla="*/ 3230309 h 4819650"/>
                <a:gd name="connsiteX853" fmla="*/ 3009710 w 6343650"/>
                <a:gd name="connsiteY853" fmla="*/ 3245358 h 4819650"/>
                <a:gd name="connsiteX854" fmla="*/ 3005804 w 6343650"/>
                <a:gd name="connsiteY854" fmla="*/ 3255455 h 4819650"/>
                <a:gd name="connsiteX855" fmla="*/ 3000661 w 6343650"/>
                <a:gd name="connsiteY855" fmla="*/ 3259265 h 4819650"/>
                <a:gd name="connsiteX856" fmla="*/ 2995136 w 6343650"/>
                <a:gd name="connsiteY856" fmla="*/ 3258693 h 4819650"/>
                <a:gd name="connsiteX857" fmla="*/ 2985707 w 6343650"/>
                <a:gd name="connsiteY857" fmla="*/ 3256121 h 4819650"/>
                <a:gd name="connsiteX858" fmla="*/ 2969133 w 6343650"/>
                <a:gd name="connsiteY858" fmla="*/ 3251835 h 4819650"/>
                <a:gd name="connsiteX859" fmla="*/ 2958179 w 6343650"/>
                <a:gd name="connsiteY859" fmla="*/ 3248692 h 4819650"/>
                <a:gd name="connsiteX860" fmla="*/ 2939891 w 6343650"/>
                <a:gd name="connsiteY860" fmla="*/ 3241453 h 4819650"/>
                <a:gd name="connsiteX861" fmla="*/ 2925985 w 6343650"/>
                <a:gd name="connsiteY861" fmla="*/ 3232309 h 4819650"/>
                <a:gd name="connsiteX862" fmla="*/ 2923985 w 6343650"/>
                <a:gd name="connsiteY862" fmla="*/ 3227832 h 4819650"/>
                <a:gd name="connsiteX863" fmla="*/ 2925318 w 6343650"/>
                <a:gd name="connsiteY863" fmla="*/ 3225737 h 4819650"/>
                <a:gd name="connsiteX864" fmla="*/ 2939415 w 6343650"/>
                <a:gd name="connsiteY864" fmla="*/ 3229070 h 4819650"/>
                <a:gd name="connsiteX865" fmla="*/ 2956084 w 6343650"/>
                <a:gd name="connsiteY865" fmla="*/ 3231452 h 4819650"/>
                <a:gd name="connsiteX866" fmla="*/ 2973896 w 6343650"/>
                <a:gd name="connsiteY866" fmla="*/ 3229166 h 4819650"/>
                <a:gd name="connsiteX867" fmla="*/ 2979991 w 6343650"/>
                <a:gd name="connsiteY867" fmla="*/ 3225070 h 4819650"/>
                <a:gd name="connsiteX868" fmla="*/ 2985707 w 6343650"/>
                <a:gd name="connsiteY868" fmla="*/ 3210401 h 4819650"/>
                <a:gd name="connsiteX869" fmla="*/ 2988850 w 6343650"/>
                <a:gd name="connsiteY869" fmla="*/ 3187256 h 4819650"/>
                <a:gd name="connsiteX870" fmla="*/ 2987612 w 6343650"/>
                <a:gd name="connsiteY870" fmla="*/ 3183446 h 4819650"/>
                <a:gd name="connsiteX871" fmla="*/ 2977896 w 6343650"/>
                <a:gd name="connsiteY871" fmla="*/ 3181541 h 4819650"/>
                <a:gd name="connsiteX872" fmla="*/ 2961704 w 6343650"/>
                <a:gd name="connsiteY872" fmla="*/ 3182684 h 4819650"/>
                <a:gd name="connsiteX873" fmla="*/ 2927985 w 6343650"/>
                <a:gd name="connsiteY873" fmla="*/ 3189065 h 4819650"/>
                <a:gd name="connsiteX874" fmla="*/ 2915793 w 6343650"/>
                <a:gd name="connsiteY874" fmla="*/ 3193066 h 4819650"/>
                <a:gd name="connsiteX875" fmla="*/ 2908745 w 6343650"/>
                <a:gd name="connsiteY875" fmla="*/ 3195066 h 4819650"/>
                <a:gd name="connsiteX876" fmla="*/ 2892552 w 6343650"/>
                <a:gd name="connsiteY876" fmla="*/ 3200972 h 4819650"/>
                <a:gd name="connsiteX877" fmla="*/ 2890552 w 6343650"/>
                <a:gd name="connsiteY877" fmla="*/ 3199353 h 4819650"/>
                <a:gd name="connsiteX878" fmla="*/ 2886266 w 6343650"/>
                <a:gd name="connsiteY878" fmla="*/ 3194971 h 4819650"/>
                <a:gd name="connsiteX879" fmla="*/ 2883599 w 6343650"/>
                <a:gd name="connsiteY879" fmla="*/ 3189065 h 4819650"/>
                <a:gd name="connsiteX880" fmla="*/ 2884646 w 6343650"/>
                <a:gd name="connsiteY880" fmla="*/ 3183827 h 4819650"/>
                <a:gd name="connsiteX881" fmla="*/ 2894648 w 6343650"/>
                <a:gd name="connsiteY881" fmla="*/ 3180398 h 4819650"/>
                <a:gd name="connsiteX882" fmla="*/ 2934462 w 6343650"/>
                <a:gd name="connsiteY882" fmla="*/ 3170682 h 4819650"/>
                <a:gd name="connsiteX883" fmla="*/ 2961608 w 6343650"/>
                <a:gd name="connsiteY883" fmla="*/ 3163729 h 4819650"/>
                <a:gd name="connsiteX884" fmla="*/ 2982468 w 6343650"/>
                <a:gd name="connsiteY884" fmla="*/ 3159633 h 4819650"/>
                <a:gd name="connsiteX885" fmla="*/ 2988564 w 6343650"/>
                <a:gd name="connsiteY885" fmla="*/ 3156776 h 4819650"/>
                <a:gd name="connsiteX886" fmla="*/ 2984849 w 6343650"/>
                <a:gd name="connsiteY886" fmla="*/ 3149727 h 4819650"/>
                <a:gd name="connsiteX887" fmla="*/ 2953893 w 6343650"/>
                <a:gd name="connsiteY887" fmla="*/ 3065145 h 4819650"/>
                <a:gd name="connsiteX888" fmla="*/ 2955417 w 6343650"/>
                <a:gd name="connsiteY888" fmla="*/ 3069622 h 4819650"/>
                <a:gd name="connsiteX889" fmla="*/ 2952560 w 6343650"/>
                <a:gd name="connsiteY889" fmla="*/ 3073718 h 4819650"/>
                <a:gd name="connsiteX890" fmla="*/ 2941987 w 6343650"/>
                <a:gd name="connsiteY890" fmla="*/ 3076004 h 4819650"/>
                <a:gd name="connsiteX891" fmla="*/ 2938272 w 6343650"/>
                <a:gd name="connsiteY891" fmla="*/ 3075718 h 4819650"/>
                <a:gd name="connsiteX892" fmla="*/ 2935891 w 6343650"/>
                <a:gd name="connsiteY892" fmla="*/ 3075337 h 4819650"/>
                <a:gd name="connsiteX893" fmla="*/ 2921984 w 6343650"/>
                <a:gd name="connsiteY893" fmla="*/ 3074956 h 4819650"/>
                <a:gd name="connsiteX894" fmla="*/ 2908459 w 6343650"/>
                <a:gd name="connsiteY894" fmla="*/ 3070003 h 4819650"/>
                <a:gd name="connsiteX895" fmla="*/ 2905506 w 6343650"/>
                <a:gd name="connsiteY895" fmla="*/ 3058382 h 4819650"/>
                <a:gd name="connsiteX896" fmla="*/ 2905125 w 6343650"/>
                <a:gd name="connsiteY896" fmla="*/ 3052667 h 4819650"/>
                <a:gd name="connsiteX897" fmla="*/ 2909602 w 6343650"/>
                <a:gd name="connsiteY897" fmla="*/ 3045238 h 4819650"/>
                <a:gd name="connsiteX898" fmla="*/ 2920651 w 6343650"/>
                <a:gd name="connsiteY898" fmla="*/ 3041618 h 4819650"/>
                <a:gd name="connsiteX899" fmla="*/ 2926556 w 6343650"/>
                <a:gd name="connsiteY899" fmla="*/ 3043428 h 4819650"/>
                <a:gd name="connsiteX900" fmla="*/ 2935605 w 6343650"/>
                <a:gd name="connsiteY900" fmla="*/ 3051620 h 4819650"/>
                <a:gd name="connsiteX901" fmla="*/ 2945511 w 6343650"/>
                <a:gd name="connsiteY901" fmla="*/ 3057430 h 4819650"/>
                <a:gd name="connsiteX902" fmla="*/ 2953893 w 6343650"/>
                <a:gd name="connsiteY902" fmla="*/ 3065145 h 4819650"/>
                <a:gd name="connsiteX903" fmla="*/ 2953131 w 6343650"/>
                <a:gd name="connsiteY903" fmla="*/ 3037046 h 4819650"/>
                <a:gd name="connsiteX904" fmla="*/ 2957322 w 6343650"/>
                <a:gd name="connsiteY904" fmla="*/ 3033617 h 4819650"/>
                <a:gd name="connsiteX905" fmla="*/ 2975420 w 6343650"/>
                <a:gd name="connsiteY905" fmla="*/ 3028283 h 4819650"/>
                <a:gd name="connsiteX906" fmla="*/ 2977896 w 6343650"/>
                <a:gd name="connsiteY906" fmla="*/ 3027331 h 4819650"/>
                <a:gd name="connsiteX907" fmla="*/ 2994755 w 6343650"/>
                <a:gd name="connsiteY907" fmla="*/ 3023330 h 4819650"/>
                <a:gd name="connsiteX908" fmla="*/ 3002852 w 6343650"/>
                <a:gd name="connsiteY908" fmla="*/ 3022092 h 4819650"/>
                <a:gd name="connsiteX909" fmla="*/ 3004661 w 6343650"/>
                <a:gd name="connsiteY909" fmla="*/ 3022949 h 4819650"/>
                <a:gd name="connsiteX910" fmla="*/ 3003423 w 6343650"/>
                <a:gd name="connsiteY910" fmla="*/ 3026950 h 4819650"/>
                <a:gd name="connsiteX911" fmla="*/ 3002185 w 6343650"/>
                <a:gd name="connsiteY911" fmla="*/ 3031046 h 4819650"/>
                <a:gd name="connsiteX912" fmla="*/ 2991041 w 6343650"/>
                <a:gd name="connsiteY912" fmla="*/ 3047048 h 4819650"/>
                <a:gd name="connsiteX913" fmla="*/ 2986659 w 6343650"/>
                <a:gd name="connsiteY913" fmla="*/ 3054382 h 4819650"/>
                <a:gd name="connsiteX914" fmla="*/ 2980468 w 6343650"/>
                <a:gd name="connsiteY914" fmla="*/ 3057430 h 4819650"/>
                <a:gd name="connsiteX915" fmla="*/ 2963323 w 6343650"/>
                <a:gd name="connsiteY915" fmla="*/ 3050477 h 4819650"/>
                <a:gd name="connsiteX916" fmla="*/ 2953131 w 6343650"/>
                <a:gd name="connsiteY916" fmla="*/ 3037046 h 4819650"/>
                <a:gd name="connsiteX917" fmla="*/ 3378422 w 6343650"/>
                <a:gd name="connsiteY917" fmla="*/ 3042761 h 4819650"/>
                <a:gd name="connsiteX918" fmla="*/ 3379375 w 6343650"/>
                <a:gd name="connsiteY918" fmla="*/ 3025902 h 4819650"/>
                <a:gd name="connsiteX919" fmla="*/ 3379851 w 6343650"/>
                <a:gd name="connsiteY919" fmla="*/ 3023807 h 4819650"/>
                <a:gd name="connsiteX920" fmla="*/ 3382804 w 6343650"/>
                <a:gd name="connsiteY920" fmla="*/ 3021425 h 4819650"/>
                <a:gd name="connsiteX921" fmla="*/ 3389853 w 6343650"/>
                <a:gd name="connsiteY921" fmla="*/ 3022092 h 4819650"/>
                <a:gd name="connsiteX922" fmla="*/ 3390710 w 6343650"/>
                <a:gd name="connsiteY922" fmla="*/ 3021521 h 4819650"/>
                <a:gd name="connsiteX923" fmla="*/ 3392138 w 6343650"/>
                <a:gd name="connsiteY923" fmla="*/ 3021521 h 4819650"/>
                <a:gd name="connsiteX924" fmla="*/ 3394901 w 6343650"/>
                <a:gd name="connsiteY924" fmla="*/ 3023330 h 4819650"/>
                <a:gd name="connsiteX925" fmla="*/ 3401187 w 6343650"/>
                <a:gd name="connsiteY925" fmla="*/ 3028188 h 4819650"/>
                <a:gd name="connsiteX926" fmla="*/ 3404330 w 6343650"/>
                <a:gd name="connsiteY926" fmla="*/ 3030950 h 4819650"/>
                <a:gd name="connsiteX927" fmla="*/ 3403854 w 6343650"/>
                <a:gd name="connsiteY927" fmla="*/ 3032951 h 4819650"/>
                <a:gd name="connsiteX928" fmla="*/ 3401473 w 6343650"/>
                <a:gd name="connsiteY928" fmla="*/ 3039428 h 4819650"/>
                <a:gd name="connsiteX929" fmla="*/ 3400044 w 6343650"/>
                <a:gd name="connsiteY929" fmla="*/ 3042476 h 4819650"/>
                <a:gd name="connsiteX930" fmla="*/ 3399282 w 6343650"/>
                <a:gd name="connsiteY930" fmla="*/ 3046286 h 4819650"/>
                <a:gd name="connsiteX931" fmla="*/ 3398520 w 6343650"/>
                <a:gd name="connsiteY931" fmla="*/ 3052667 h 4819650"/>
                <a:gd name="connsiteX932" fmla="*/ 3396996 w 6343650"/>
                <a:gd name="connsiteY932" fmla="*/ 3059716 h 4819650"/>
                <a:gd name="connsiteX933" fmla="*/ 3397091 w 6343650"/>
                <a:gd name="connsiteY933" fmla="*/ 3066193 h 4819650"/>
                <a:gd name="connsiteX934" fmla="*/ 3397568 w 6343650"/>
                <a:gd name="connsiteY934" fmla="*/ 3073908 h 4819650"/>
                <a:gd name="connsiteX935" fmla="*/ 3399758 w 6343650"/>
                <a:gd name="connsiteY935" fmla="*/ 3079909 h 4819650"/>
                <a:gd name="connsiteX936" fmla="*/ 3402997 w 6343650"/>
                <a:gd name="connsiteY936" fmla="*/ 3083624 h 4819650"/>
                <a:gd name="connsiteX937" fmla="*/ 3406140 w 6343650"/>
                <a:gd name="connsiteY937" fmla="*/ 3083338 h 4819650"/>
                <a:gd name="connsiteX938" fmla="*/ 3421095 w 6343650"/>
                <a:gd name="connsiteY938" fmla="*/ 3078385 h 4819650"/>
                <a:gd name="connsiteX939" fmla="*/ 3430048 w 6343650"/>
                <a:gd name="connsiteY939" fmla="*/ 3077242 h 4819650"/>
                <a:gd name="connsiteX940" fmla="*/ 3431762 w 6343650"/>
                <a:gd name="connsiteY940" fmla="*/ 3077623 h 4819650"/>
                <a:gd name="connsiteX941" fmla="*/ 3439763 w 6343650"/>
                <a:gd name="connsiteY941" fmla="*/ 3087338 h 4819650"/>
                <a:gd name="connsiteX942" fmla="*/ 3446907 w 6343650"/>
                <a:gd name="connsiteY942" fmla="*/ 3098197 h 4819650"/>
                <a:gd name="connsiteX943" fmla="*/ 3443097 w 6343650"/>
                <a:gd name="connsiteY943" fmla="*/ 3101626 h 4819650"/>
                <a:gd name="connsiteX944" fmla="*/ 3437573 w 6343650"/>
                <a:gd name="connsiteY944" fmla="*/ 3100959 h 4819650"/>
                <a:gd name="connsiteX945" fmla="*/ 3435953 w 6343650"/>
                <a:gd name="connsiteY945" fmla="*/ 3101245 h 4819650"/>
                <a:gd name="connsiteX946" fmla="*/ 3424142 w 6343650"/>
                <a:gd name="connsiteY946" fmla="*/ 3105817 h 4819650"/>
                <a:gd name="connsiteX947" fmla="*/ 3414713 w 6343650"/>
                <a:gd name="connsiteY947" fmla="*/ 3109817 h 4819650"/>
                <a:gd name="connsiteX948" fmla="*/ 3403092 w 6343650"/>
                <a:gd name="connsiteY948" fmla="*/ 3127534 h 4819650"/>
                <a:gd name="connsiteX949" fmla="*/ 3401759 w 6343650"/>
                <a:gd name="connsiteY949" fmla="*/ 3132391 h 4819650"/>
                <a:gd name="connsiteX950" fmla="*/ 3403473 w 6343650"/>
                <a:gd name="connsiteY950" fmla="*/ 3135821 h 4819650"/>
                <a:gd name="connsiteX951" fmla="*/ 3406521 w 6343650"/>
                <a:gd name="connsiteY951" fmla="*/ 3137916 h 4819650"/>
                <a:gd name="connsiteX952" fmla="*/ 3410236 w 6343650"/>
                <a:gd name="connsiteY952" fmla="*/ 3139059 h 4819650"/>
                <a:gd name="connsiteX953" fmla="*/ 3412427 w 6343650"/>
                <a:gd name="connsiteY953" fmla="*/ 3138773 h 4819650"/>
                <a:gd name="connsiteX954" fmla="*/ 3419189 w 6343650"/>
                <a:gd name="connsiteY954" fmla="*/ 3135059 h 4819650"/>
                <a:gd name="connsiteX955" fmla="*/ 3425285 w 6343650"/>
                <a:gd name="connsiteY955" fmla="*/ 3131534 h 4819650"/>
                <a:gd name="connsiteX956" fmla="*/ 3443764 w 6343650"/>
                <a:gd name="connsiteY956" fmla="*/ 3119628 h 4819650"/>
                <a:gd name="connsiteX957" fmla="*/ 3449955 w 6343650"/>
                <a:gd name="connsiteY957" fmla="*/ 3115151 h 4819650"/>
                <a:gd name="connsiteX958" fmla="*/ 3455765 w 6343650"/>
                <a:gd name="connsiteY958" fmla="*/ 3109532 h 4819650"/>
                <a:gd name="connsiteX959" fmla="*/ 3461480 w 6343650"/>
                <a:gd name="connsiteY959" fmla="*/ 3107055 h 4819650"/>
                <a:gd name="connsiteX960" fmla="*/ 3467862 w 6343650"/>
                <a:gd name="connsiteY960" fmla="*/ 3109913 h 4819650"/>
                <a:gd name="connsiteX961" fmla="*/ 3470624 w 6343650"/>
                <a:gd name="connsiteY961" fmla="*/ 3113246 h 4819650"/>
                <a:gd name="connsiteX962" fmla="*/ 3472434 w 6343650"/>
                <a:gd name="connsiteY962" fmla="*/ 3117914 h 4819650"/>
                <a:gd name="connsiteX963" fmla="*/ 3473101 w 6343650"/>
                <a:gd name="connsiteY963" fmla="*/ 3119628 h 4819650"/>
                <a:gd name="connsiteX964" fmla="*/ 3472624 w 6343650"/>
                <a:gd name="connsiteY964" fmla="*/ 3122866 h 4819650"/>
                <a:gd name="connsiteX965" fmla="*/ 3460433 w 6343650"/>
                <a:gd name="connsiteY965" fmla="*/ 3127629 h 4819650"/>
                <a:gd name="connsiteX966" fmla="*/ 3453860 w 6343650"/>
                <a:gd name="connsiteY966" fmla="*/ 3131344 h 4819650"/>
                <a:gd name="connsiteX967" fmla="*/ 3439859 w 6343650"/>
                <a:gd name="connsiteY967" fmla="*/ 3139726 h 4819650"/>
                <a:gd name="connsiteX968" fmla="*/ 3424333 w 6343650"/>
                <a:gd name="connsiteY968" fmla="*/ 3148965 h 4819650"/>
                <a:gd name="connsiteX969" fmla="*/ 3422523 w 6343650"/>
                <a:gd name="connsiteY969" fmla="*/ 3150394 h 4819650"/>
                <a:gd name="connsiteX970" fmla="*/ 3422999 w 6343650"/>
                <a:gd name="connsiteY970" fmla="*/ 3152966 h 4819650"/>
                <a:gd name="connsiteX971" fmla="*/ 3436049 w 6343650"/>
                <a:gd name="connsiteY971" fmla="*/ 3161919 h 4819650"/>
                <a:gd name="connsiteX972" fmla="*/ 3449288 w 6343650"/>
                <a:gd name="connsiteY972" fmla="*/ 3172397 h 4819650"/>
                <a:gd name="connsiteX973" fmla="*/ 3458909 w 6343650"/>
                <a:gd name="connsiteY973" fmla="*/ 3177731 h 4819650"/>
                <a:gd name="connsiteX974" fmla="*/ 3467957 w 6343650"/>
                <a:gd name="connsiteY974" fmla="*/ 3181731 h 4819650"/>
                <a:gd name="connsiteX975" fmla="*/ 3481673 w 6343650"/>
                <a:gd name="connsiteY975" fmla="*/ 3187637 h 4819650"/>
                <a:gd name="connsiteX976" fmla="*/ 3481959 w 6343650"/>
                <a:gd name="connsiteY976" fmla="*/ 3188018 h 4819650"/>
                <a:gd name="connsiteX977" fmla="*/ 3485388 w 6343650"/>
                <a:gd name="connsiteY977" fmla="*/ 3187637 h 4819650"/>
                <a:gd name="connsiteX978" fmla="*/ 3519964 w 6343650"/>
                <a:gd name="connsiteY978" fmla="*/ 3195257 h 4819650"/>
                <a:gd name="connsiteX979" fmla="*/ 3520440 w 6343650"/>
                <a:gd name="connsiteY979" fmla="*/ 3195733 h 4819650"/>
                <a:gd name="connsiteX980" fmla="*/ 3522536 w 6343650"/>
                <a:gd name="connsiteY980" fmla="*/ 3196304 h 4819650"/>
                <a:gd name="connsiteX981" fmla="*/ 3536252 w 6343650"/>
                <a:gd name="connsiteY981" fmla="*/ 3200114 h 4819650"/>
                <a:gd name="connsiteX982" fmla="*/ 3548824 w 6343650"/>
                <a:gd name="connsiteY982" fmla="*/ 3205924 h 4819650"/>
                <a:gd name="connsiteX983" fmla="*/ 3550825 w 6343650"/>
                <a:gd name="connsiteY983" fmla="*/ 3207639 h 4819650"/>
                <a:gd name="connsiteX984" fmla="*/ 3550349 w 6343650"/>
                <a:gd name="connsiteY984" fmla="*/ 3208782 h 4819650"/>
                <a:gd name="connsiteX985" fmla="*/ 3550158 w 6343650"/>
                <a:gd name="connsiteY985" fmla="*/ 3210592 h 4819650"/>
                <a:gd name="connsiteX986" fmla="*/ 3543110 w 6343650"/>
                <a:gd name="connsiteY986" fmla="*/ 3212497 h 4819650"/>
                <a:gd name="connsiteX987" fmla="*/ 3531394 w 6343650"/>
                <a:gd name="connsiteY987" fmla="*/ 3215449 h 4819650"/>
                <a:gd name="connsiteX988" fmla="*/ 3508629 w 6343650"/>
                <a:gd name="connsiteY988" fmla="*/ 3215354 h 4819650"/>
                <a:gd name="connsiteX989" fmla="*/ 3501009 w 6343650"/>
                <a:gd name="connsiteY989" fmla="*/ 3215926 h 4819650"/>
                <a:gd name="connsiteX990" fmla="*/ 3495199 w 6343650"/>
                <a:gd name="connsiteY990" fmla="*/ 3215259 h 4819650"/>
                <a:gd name="connsiteX991" fmla="*/ 3487007 w 6343650"/>
                <a:gd name="connsiteY991" fmla="*/ 3216402 h 4819650"/>
                <a:gd name="connsiteX992" fmla="*/ 3482054 w 6343650"/>
                <a:gd name="connsiteY992" fmla="*/ 3215735 h 4819650"/>
                <a:gd name="connsiteX993" fmla="*/ 3475482 w 6343650"/>
                <a:gd name="connsiteY993" fmla="*/ 3215831 h 4819650"/>
                <a:gd name="connsiteX994" fmla="*/ 3467862 w 6343650"/>
                <a:gd name="connsiteY994" fmla="*/ 3214021 h 4819650"/>
                <a:gd name="connsiteX995" fmla="*/ 3464147 w 6343650"/>
                <a:gd name="connsiteY995" fmla="*/ 3210973 h 4819650"/>
                <a:gd name="connsiteX996" fmla="*/ 3460718 w 6343650"/>
                <a:gd name="connsiteY996" fmla="*/ 3203448 h 4819650"/>
                <a:gd name="connsiteX997" fmla="*/ 3452813 w 6343650"/>
                <a:gd name="connsiteY997" fmla="*/ 3194114 h 4819650"/>
                <a:gd name="connsiteX998" fmla="*/ 3440811 w 6343650"/>
                <a:gd name="connsiteY998" fmla="*/ 3186113 h 4819650"/>
                <a:gd name="connsiteX999" fmla="*/ 3432620 w 6343650"/>
                <a:gd name="connsiteY999" fmla="*/ 3181350 h 4819650"/>
                <a:gd name="connsiteX1000" fmla="*/ 3428048 w 6343650"/>
                <a:gd name="connsiteY1000" fmla="*/ 3178493 h 4819650"/>
                <a:gd name="connsiteX1001" fmla="*/ 3417094 w 6343650"/>
                <a:gd name="connsiteY1001" fmla="*/ 3173349 h 4819650"/>
                <a:gd name="connsiteX1002" fmla="*/ 3407759 w 6343650"/>
                <a:gd name="connsiteY1002" fmla="*/ 3169825 h 4819650"/>
                <a:gd name="connsiteX1003" fmla="*/ 3403664 w 6343650"/>
                <a:gd name="connsiteY1003" fmla="*/ 3171254 h 4819650"/>
                <a:gd name="connsiteX1004" fmla="*/ 3402806 w 6343650"/>
                <a:gd name="connsiteY1004" fmla="*/ 3176016 h 4819650"/>
                <a:gd name="connsiteX1005" fmla="*/ 3402330 w 6343650"/>
                <a:gd name="connsiteY1005" fmla="*/ 3182874 h 4819650"/>
                <a:gd name="connsiteX1006" fmla="*/ 3402330 w 6343650"/>
                <a:gd name="connsiteY1006" fmla="*/ 3193923 h 4819650"/>
                <a:gd name="connsiteX1007" fmla="*/ 3403092 w 6343650"/>
                <a:gd name="connsiteY1007" fmla="*/ 3208401 h 4819650"/>
                <a:gd name="connsiteX1008" fmla="*/ 3403378 w 6343650"/>
                <a:gd name="connsiteY1008" fmla="*/ 3209163 h 4819650"/>
                <a:gd name="connsiteX1009" fmla="*/ 3405759 w 6343650"/>
                <a:gd name="connsiteY1009" fmla="*/ 3225641 h 4819650"/>
                <a:gd name="connsiteX1010" fmla="*/ 3407759 w 6343650"/>
                <a:gd name="connsiteY1010" fmla="*/ 3234690 h 4819650"/>
                <a:gd name="connsiteX1011" fmla="*/ 3409569 w 6343650"/>
                <a:gd name="connsiteY1011" fmla="*/ 3246215 h 4819650"/>
                <a:gd name="connsiteX1012" fmla="*/ 3409855 w 6343650"/>
                <a:gd name="connsiteY1012" fmla="*/ 3250597 h 4819650"/>
                <a:gd name="connsiteX1013" fmla="*/ 3405188 w 6343650"/>
                <a:gd name="connsiteY1013" fmla="*/ 3253264 h 4819650"/>
                <a:gd name="connsiteX1014" fmla="*/ 3398806 w 6343650"/>
                <a:gd name="connsiteY1014" fmla="*/ 3252026 h 4819650"/>
                <a:gd name="connsiteX1015" fmla="*/ 3387281 w 6343650"/>
                <a:gd name="connsiteY1015" fmla="*/ 3249263 h 4819650"/>
                <a:gd name="connsiteX1016" fmla="*/ 3374898 w 6343650"/>
                <a:gd name="connsiteY1016" fmla="*/ 3244406 h 4819650"/>
                <a:gd name="connsiteX1017" fmla="*/ 3360991 w 6343650"/>
                <a:gd name="connsiteY1017" fmla="*/ 3238595 h 4819650"/>
                <a:gd name="connsiteX1018" fmla="*/ 3344895 w 6343650"/>
                <a:gd name="connsiteY1018" fmla="*/ 3231737 h 4819650"/>
                <a:gd name="connsiteX1019" fmla="*/ 3338417 w 6343650"/>
                <a:gd name="connsiteY1019" fmla="*/ 3228880 h 4819650"/>
                <a:gd name="connsiteX1020" fmla="*/ 3337274 w 6343650"/>
                <a:gd name="connsiteY1020" fmla="*/ 3227832 h 4819650"/>
                <a:gd name="connsiteX1021" fmla="*/ 3335941 w 6343650"/>
                <a:gd name="connsiteY1021" fmla="*/ 3226689 h 4819650"/>
                <a:gd name="connsiteX1022" fmla="*/ 3332321 w 6343650"/>
                <a:gd name="connsiteY1022" fmla="*/ 3224498 h 4819650"/>
                <a:gd name="connsiteX1023" fmla="*/ 3325463 w 6343650"/>
                <a:gd name="connsiteY1023" fmla="*/ 3219355 h 4819650"/>
                <a:gd name="connsiteX1024" fmla="*/ 3325463 w 6343650"/>
                <a:gd name="connsiteY1024" fmla="*/ 3217545 h 4819650"/>
                <a:gd name="connsiteX1025" fmla="*/ 3327083 w 6343650"/>
                <a:gd name="connsiteY1025" fmla="*/ 3217069 h 4819650"/>
                <a:gd name="connsiteX1026" fmla="*/ 3332036 w 6343650"/>
                <a:gd name="connsiteY1026" fmla="*/ 3218021 h 4819650"/>
                <a:gd name="connsiteX1027" fmla="*/ 3339370 w 6343650"/>
                <a:gd name="connsiteY1027" fmla="*/ 3220022 h 4819650"/>
                <a:gd name="connsiteX1028" fmla="*/ 3351943 w 6343650"/>
                <a:gd name="connsiteY1028" fmla="*/ 3221165 h 4819650"/>
                <a:gd name="connsiteX1029" fmla="*/ 3359849 w 6343650"/>
                <a:gd name="connsiteY1029" fmla="*/ 3221736 h 4819650"/>
                <a:gd name="connsiteX1030" fmla="*/ 3363373 w 6343650"/>
                <a:gd name="connsiteY1030" fmla="*/ 3222022 h 4819650"/>
                <a:gd name="connsiteX1031" fmla="*/ 3372422 w 6343650"/>
                <a:gd name="connsiteY1031" fmla="*/ 3220307 h 4819650"/>
                <a:gd name="connsiteX1032" fmla="*/ 3375851 w 6343650"/>
                <a:gd name="connsiteY1032" fmla="*/ 3216878 h 4819650"/>
                <a:gd name="connsiteX1033" fmla="*/ 3377279 w 6343650"/>
                <a:gd name="connsiteY1033" fmla="*/ 3212687 h 4819650"/>
                <a:gd name="connsiteX1034" fmla="*/ 3378422 w 6343650"/>
                <a:gd name="connsiteY1034" fmla="*/ 3192209 h 4819650"/>
                <a:gd name="connsiteX1035" fmla="*/ 3377756 w 6343650"/>
                <a:gd name="connsiteY1035" fmla="*/ 3187065 h 4819650"/>
                <a:gd name="connsiteX1036" fmla="*/ 3376232 w 6343650"/>
                <a:gd name="connsiteY1036" fmla="*/ 3169063 h 4819650"/>
                <a:gd name="connsiteX1037" fmla="*/ 3374993 w 6343650"/>
                <a:gd name="connsiteY1037" fmla="*/ 3156490 h 4819650"/>
                <a:gd name="connsiteX1038" fmla="*/ 3374136 w 6343650"/>
                <a:gd name="connsiteY1038" fmla="*/ 3148298 h 4819650"/>
                <a:gd name="connsiteX1039" fmla="*/ 3373660 w 6343650"/>
                <a:gd name="connsiteY1039" fmla="*/ 3145727 h 4819650"/>
                <a:gd name="connsiteX1040" fmla="*/ 3373374 w 6343650"/>
                <a:gd name="connsiteY1040" fmla="*/ 3142964 h 4819650"/>
                <a:gd name="connsiteX1041" fmla="*/ 3371564 w 6343650"/>
                <a:gd name="connsiteY1041" fmla="*/ 3133344 h 4819650"/>
                <a:gd name="connsiteX1042" fmla="*/ 3371088 w 6343650"/>
                <a:gd name="connsiteY1042" fmla="*/ 3127439 h 4819650"/>
                <a:gd name="connsiteX1043" fmla="*/ 3370612 w 6343650"/>
                <a:gd name="connsiteY1043" fmla="*/ 3119628 h 4819650"/>
                <a:gd name="connsiteX1044" fmla="*/ 3369183 w 6343650"/>
                <a:gd name="connsiteY1044" fmla="*/ 3118295 h 4819650"/>
                <a:gd name="connsiteX1045" fmla="*/ 3365087 w 6343650"/>
                <a:gd name="connsiteY1045" fmla="*/ 3117533 h 4819650"/>
                <a:gd name="connsiteX1046" fmla="*/ 3348704 w 6343650"/>
                <a:gd name="connsiteY1046" fmla="*/ 3118676 h 4819650"/>
                <a:gd name="connsiteX1047" fmla="*/ 3330893 w 6343650"/>
                <a:gd name="connsiteY1047" fmla="*/ 3122390 h 4819650"/>
                <a:gd name="connsiteX1048" fmla="*/ 3315938 w 6343650"/>
                <a:gd name="connsiteY1048" fmla="*/ 3126391 h 4819650"/>
                <a:gd name="connsiteX1049" fmla="*/ 3308795 w 6343650"/>
                <a:gd name="connsiteY1049" fmla="*/ 3127534 h 4819650"/>
                <a:gd name="connsiteX1050" fmla="*/ 3302127 w 6343650"/>
                <a:gd name="connsiteY1050" fmla="*/ 3120676 h 4819650"/>
                <a:gd name="connsiteX1051" fmla="*/ 3296888 w 6343650"/>
                <a:gd name="connsiteY1051" fmla="*/ 3112389 h 4819650"/>
                <a:gd name="connsiteX1052" fmla="*/ 3296984 w 6343650"/>
                <a:gd name="connsiteY1052" fmla="*/ 3108293 h 4819650"/>
                <a:gd name="connsiteX1053" fmla="*/ 3296793 w 6343650"/>
                <a:gd name="connsiteY1053" fmla="*/ 3107150 h 4819650"/>
                <a:gd name="connsiteX1054" fmla="*/ 3298793 w 6343650"/>
                <a:gd name="connsiteY1054" fmla="*/ 3105055 h 4819650"/>
                <a:gd name="connsiteX1055" fmla="*/ 3302222 w 6343650"/>
                <a:gd name="connsiteY1055" fmla="*/ 3105055 h 4819650"/>
                <a:gd name="connsiteX1056" fmla="*/ 3317748 w 6343650"/>
                <a:gd name="connsiteY1056" fmla="*/ 3101816 h 4819650"/>
                <a:gd name="connsiteX1057" fmla="*/ 3319558 w 6343650"/>
                <a:gd name="connsiteY1057" fmla="*/ 3101245 h 4819650"/>
                <a:gd name="connsiteX1058" fmla="*/ 3343656 w 6343650"/>
                <a:gd name="connsiteY1058" fmla="*/ 3098483 h 4819650"/>
                <a:gd name="connsiteX1059" fmla="*/ 3347561 w 6343650"/>
                <a:gd name="connsiteY1059" fmla="*/ 3097340 h 4819650"/>
                <a:gd name="connsiteX1060" fmla="*/ 3360420 w 6343650"/>
                <a:gd name="connsiteY1060" fmla="*/ 3092768 h 4819650"/>
                <a:gd name="connsiteX1061" fmla="*/ 3370993 w 6343650"/>
                <a:gd name="connsiteY1061" fmla="*/ 3087053 h 4819650"/>
                <a:gd name="connsiteX1062" fmla="*/ 3376041 w 6343650"/>
                <a:gd name="connsiteY1062" fmla="*/ 3074289 h 4819650"/>
                <a:gd name="connsiteX1063" fmla="*/ 3377470 w 6343650"/>
                <a:gd name="connsiteY1063" fmla="*/ 3062954 h 4819650"/>
                <a:gd name="connsiteX1064" fmla="*/ 3377756 w 6343650"/>
                <a:gd name="connsiteY1064" fmla="*/ 3058573 h 4819650"/>
                <a:gd name="connsiteX1065" fmla="*/ 3378041 w 6343650"/>
                <a:gd name="connsiteY1065" fmla="*/ 3053429 h 4819650"/>
                <a:gd name="connsiteX1066" fmla="*/ 3378708 w 6343650"/>
                <a:gd name="connsiteY1066" fmla="*/ 3040856 h 4819650"/>
                <a:gd name="connsiteX1067" fmla="*/ 3378422 w 6343650"/>
                <a:gd name="connsiteY1067" fmla="*/ 3042761 h 4819650"/>
                <a:gd name="connsiteX1068" fmla="*/ 3443383 w 6343650"/>
                <a:gd name="connsiteY1068" fmla="*/ 3059621 h 4819650"/>
                <a:gd name="connsiteX1069" fmla="*/ 3443478 w 6343650"/>
                <a:gd name="connsiteY1069" fmla="*/ 3057620 h 4819650"/>
                <a:gd name="connsiteX1070" fmla="*/ 3444145 w 6343650"/>
                <a:gd name="connsiteY1070" fmla="*/ 3053239 h 4819650"/>
                <a:gd name="connsiteX1071" fmla="*/ 3445764 w 6343650"/>
                <a:gd name="connsiteY1071" fmla="*/ 3047810 h 4819650"/>
                <a:gd name="connsiteX1072" fmla="*/ 3450622 w 6343650"/>
                <a:gd name="connsiteY1072" fmla="*/ 3044762 h 4819650"/>
                <a:gd name="connsiteX1073" fmla="*/ 3455003 w 6343650"/>
                <a:gd name="connsiteY1073" fmla="*/ 3046857 h 4819650"/>
                <a:gd name="connsiteX1074" fmla="*/ 3461576 w 6343650"/>
                <a:gd name="connsiteY1074" fmla="*/ 3051048 h 4819650"/>
                <a:gd name="connsiteX1075" fmla="*/ 3474053 w 6343650"/>
                <a:gd name="connsiteY1075" fmla="*/ 3057144 h 4819650"/>
                <a:gd name="connsiteX1076" fmla="*/ 3479864 w 6343650"/>
                <a:gd name="connsiteY1076" fmla="*/ 3060287 h 4819650"/>
                <a:gd name="connsiteX1077" fmla="*/ 3482054 w 6343650"/>
                <a:gd name="connsiteY1077" fmla="*/ 3062002 h 4819650"/>
                <a:gd name="connsiteX1078" fmla="*/ 3484340 w 6343650"/>
                <a:gd name="connsiteY1078" fmla="*/ 3064002 h 4819650"/>
                <a:gd name="connsiteX1079" fmla="*/ 3486245 w 6343650"/>
                <a:gd name="connsiteY1079" fmla="*/ 3065621 h 4819650"/>
                <a:gd name="connsiteX1080" fmla="*/ 3489389 w 6343650"/>
                <a:gd name="connsiteY1080" fmla="*/ 3068574 h 4819650"/>
                <a:gd name="connsiteX1081" fmla="*/ 3490055 w 6343650"/>
                <a:gd name="connsiteY1081" fmla="*/ 3071813 h 4819650"/>
                <a:gd name="connsiteX1082" fmla="*/ 3489865 w 6343650"/>
                <a:gd name="connsiteY1082" fmla="*/ 3075718 h 4819650"/>
                <a:gd name="connsiteX1083" fmla="*/ 3488055 w 6343650"/>
                <a:gd name="connsiteY1083" fmla="*/ 3076766 h 4819650"/>
                <a:gd name="connsiteX1084" fmla="*/ 3481483 w 6343650"/>
                <a:gd name="connsiteY1084" fmla="*/ 3077528 h 4819650"/>
                <a:gd name="connsiteX1085" fmla="*/ 3473291 w 6343650"/>
                <a:gd name="connsiteY1085" fmla="*/ 3076861 h 4819650"/>
                <a:gd name="connsiteX1086" fmla="*/ 3461861 w 6343650"/>
                <a:gd name="connsiteY1086" fmla="*/ 3075813 h 4819650"/>
                <a:gd name="connsiteX1087" fmla="*/ 3458242 w 6343650"/>
                <a:gd name="connsiteY1087" fmla="*/ 3074480 h 4819650"/>
                <a:gd name="connsiteX1088" fmla="*/ 3455575 w 6343650"/>
                <a:gd name="connsiteY1088" fmla="*/ 3074861 h 4819650"/>
                <a:gd name="connsiteX1089" fmla="*/ 3445193 w 6343650"/>
                <a:gd name="connsiteY1089" fmla="*/ 3071622 h 4819650"/>
                <a:gd name="connsiteX1090" fmla="*/ 3444145 w 6343650"/>
                <a:gd name="connsiteY1090" fmla="*/ 3066479 h 4819650"/>
                <a:gd name="connsiteX1091" fmla="*/ 3443478 w 6343650"/>
                <a:gd name="connsiteY1091" fmla="*/ 3062288 h 4819650"/>
                <a:gd name="connsiteX1092" fmla="*/ 3443383 w 6343650"/>
                <a:gd name="connsiteY1092" fmla="*/ 3059621 h 4819650"/>
                <a:gd name="connsiteX1093" fmla="*/ 3351466 w 6343650"/>
                <a:gd name="connsiteY1093" fmla="*/ 3155633 h 4819650"/>
                <a:gd name="connsiteX1094" fmla="*/ 3351753 w 6343650"/>
                <a:gd name="connsiteY1094" fmla="*/ 3157252 h 4819650"/>
                <a:gd name="connsiteX1095" fmla="*/ 3351657 w 6343650"/>
                <a:gd name="connsiteY1095" fmla="*/ 3158204 h 4819650"/>
                <a:gd name="connsiteX1096" fmla="*/ 3341370 w 6343650"/>
                <a:gd name="connsiteY1096" fmla="*/ 3162110 h 4819650"/>
                <a:gd name="connsiteX1097" fmla="*/ 3328892 w 6343650"/>
                <a:gd name="connsiteY1097" fmla="*/ 3163729 h 4819650"/>
                <a:gd name="connsiteX1098" fmla="*/ 3320701 w 6343650"/>
                <a:gd name="connsiteY1098" fmla="*/ 3162776 h 4819650"/>
                <a:gd name="connsiteX1099" fmla="*/ 3310509 w 6343650"/>
                <a:gd name="connsiteY1099" fmla="*/ 3161538 h 4819650"/>
                <a:gd name="connsiteX1100" fmla="*/ 3306699 w 6343650"/>
                <a:gd name="connsiteY1100" fmla="*/ 3157442 h 4819650"/>
                <a:gd name="connsiteX1101" fmla="*/ 3305270 w 6343650"/>
                <a:gd name="connsiteY1101" fmla="*/ 3149060 h 4819650"/>
                <a:gd name="connsiteX1102" fmla="*/ 3307556 w 6343650"/>
                <a:gd name="connsiteY1102" fmla="*/ 3137535 h 4819650"/>
                <a:gd name="connsiteX1103" fmla="*/ 3315557 w 6343650"/>
                <a:gd name="connsiteY1103" fmla="*/ 3133439 h 4819650"/>
                <a:gd name="connsiteX1104" fmla="*/ 3320034 w 6343650"/>
                <a:gd name="connsiteY1104" fmla="*/ 3138202 h 4819650"/>
                <a:gd name="connsiteX1105" fmla="*/ 3322606 w 6343650"/>
                <a:gd name="connsiteY1105" fmla="*/ 3139345 h 4819650"/>
                <a:gd name="connsiteX1106" fmla="*/ 3328702 w 6343650"/>
                <a:gd name="connsiteY1106" fmla="*/ 3141536 h 4819650"/>
                <a:gd name="connsiteX1107" fmla="*/ 3342608 w 6343650"/>
                <a:gd name="connsiteY1107" fmla="*/ 3148013 h 4819650"/>
                <a:gd name="connsiteX1108" fmla="*/ 3344609 w 6343650"/>
                <a:gd name="connsiteY1108" fmla="*/ 3149060 h 4819650"/>
                <a:gd name="connsiteX1109" fmla="*/ 3349181 w 6343650"/>
                <a:gd name="connsiteY1109" fmla="*/ 3153156 h 4819650"/>
                <a:gd name="connsiteX1110" fmla="*/ 3350800 w 6343650"/>
                <a:gd name="connsiteY1110" fmla="*/ 3154490 h 4819650"/>
                <a:gd name="connsiteX1111" fmla="*/ 3350800 w 6343650"/>
                <a:gd name="connsiteY1111" fmla="*/ 3154871 h 4819650"/>
                <a:gd name="connsiteX1112" fmla="*/ 3351466 w 6343650"/>
                <a:gd name="connsiteY1112" fmla="*/ 3155633 h 4819650"/>
                <a:gd name="connsiteX1113" fmla="*/ 3302603 w 6343650"/>
                <a:gd name="connsiteY1113" fmla="*/ 3191637 h 4819650"/>
                <a:gd name="connsiteX1114" fmla="*/ 3314224 w 6343650"/>
                <a:gd name="connsiteY1114" fmla="*/ 3186113 h 4819650"/>
                <a:gd name="connsiteX1115" fmla="*/ 3315653 w 6343650"/>
                <a:gd name="connsiteY1115" fmla="*/ 3185065 h 4819650"/>
                <a:gd name="connsiteX1116" fmla="*/ 3334607 w 6343650"/>
                <a:gd name="connsiteY1116" fmla="*/ 3175921 h 4819650"/>
                <a:gd name="connsiteX1117" fmla="*/ 3336893 w 6343650"/>
                <a:gd name="connsiteY1117" fmla="*/ 3174968 h 4819650"/>
                <a:gd name="connsiteX1118" fmla="*/ 3342323 w 6343650"/>
                <a:gd name="connsiteY1118" fmla="*/ 3171825 h 4819650"/>
                <a:gd name="connsiteX1119" fmla="*/ 3352038 w 6343650"/>
                <a:gd name="connsiteY1119" fmla="*/ 3165634 h 4819650"/>
                <a:gd name="connsiteX1120" fmla="*/ 3363468 w 6343650"/>
                <a:gd name="connsiteY1120" fmla="*/ 3160395 h 4819650"/>
                <a:gd name="connsiteX1121" fmla="*/ 3366040 w 6343650"/>
                <a:gd name="connsiteY1121" fmla="*/ 3162395 h 4819650"/>
                <a:gd name="connsiteX1122" fmla="*/ 3365945 w 6343650"/>
                <a:gd name="connsiteY1122" fmla="*/ 3163920 h 4819650"/>
                <a:gd name="connsiteX1123" fmla="*/ 3361849 w 6343650"/>
                <a:gd name="connsiteY1123" fmla="*/ 3167634 h 4819650"/>
                <a:gd name="connsiteX1124" fmla="*/ 3358801 w 6343650"/>
                <a:gd name="connsiteY1124" fmla="*/ 3173254 h 4819650"/>
                <a:gd name="connsiteX1125" fmla="*/ 3343942 w 6343650"/>
                <a:gd name="connsiteY1125" fmla="*/ 3185351 h 4819650"/>
                <a:gd name="connsiteX1126" fmla="*/ 3335370 w 6343650"/>
                <a:gd name="connsiteY1126" fmla="*/ 3193256 h 4819650"/>
                <a:gd name="connsiteX1127" fmla="*/ 3329273 w 6343650"/>
                <a:gd name="connsiteY1127" fmla="*/ 3198400 h 4819650"/>
                <a:gd name="connsiteX1128" fmla="*/ 3322701 w 6343650"/>
                <a:gd name="connsiteY1128" fmla="*/ 3203353 h 4819650"/>
                <a:gd name="connsiteX1129" fmla="*/ 3319558 w 6343650"/>
                <a:gd name="connsiteY1129" fmla="*/ 3205544 h 4819650"/>
                <a:gd name="connsiteX1130" fmla="*/ 3316605 w 6343650"/>
                <a:gd name="connsiteY1130" fmla="*/ 3207925 h 4819650"/>
                <a:gd name="connsiteX1131" fmla="*/ 3308699 w 6343650"/>
                <a:gd name="connsiteY1131" fmla="*/ 3213545 h 4819650"/>
                <a:gd name="connsiteX1132" fmla="*/ 3300698 w 6343650"/>
                <a:gd name="connsiteY1132" fmla="*/ 3219736 h 4819650"/>
                <a:gd name="connsiteX1133" fmla="*/ 3293459 w 6343650"/>
                <a:gd name="connsiteY1133" fmla="*/ 3227356 h 4819650"/>
                <a:gd name="connsiteX1134" fmla="*/ 3289649 w 6343650"/>
                <a:gd name="connsiteY1134" fmla="*/ 3228785 h 4819650"/>
                <a:gd name="connsiteX1135" fmla="*/ 3281934 w 6343650"/>
                <a:gd name="connsiteY1135" fmla="*/ 3224594 h 4819650"/>
                <a:gd name="connsiteX1136" fmla="*/ 3273743 w 6343650"/>
                <a:gd name="connsiteY1136" fmla="*/ 3217164 h 4819650"/>
                <a:gd name="connsiteX1137" fmla="*/ 3270790 w 6343650"/>
                <a:gd name="connsiteY1137" fmla="*/ 3214116 h 4819650"/>
                <a:gd name="connsiteX1138" fmla="*/ 3268504 w 6343650"/>
                <a:gd name="connsiteY1138" fmla="*/ 3211545 h 4819650"/>
                <a:gd name="connsiteX1139" fmla="*/ 3268313 w 6343650"/>
                <a:gd name="connsiteY1139" fmla="*/ 3210020 h 4819650"/>
                <a:gd name="connsiteX1140" fmla="*/ 3270599 w 6343650"/>
                <a:gd name="connsiteY1140" fmla="*/ 3206210 h 4819650"/>
                <a:gd name="connsiteX1141" fmla="*/ 3277838 w 6343650"/>
                <a:gd name="connsiteY1141" fmla="*/ 3203353 h 4819650"/>
                <a:gd name="connsiteX1142" fmla="*/ 3302603 w 6343650"/>
                <a:gd name="connsiteY1142" fmla="*/ 3191637 h 4819650"/>
                <a:gd name="connsiteX1143" fmla="*/ 3644837 w 6343650"/>
                <a:gd name="connsiteY1143" fmla="*/ 3152775 h 4819650"/>
                <a:gd name="connsiteX1144" fmla="*/ 3612547 w 6343650"/>
                <a:gd name="connsiteY1144" fmla="*/ 3162776 h 4819650"/>
                <a:gd name="connsiteX1145" fmla="*/ 3597116 w 6343650"/>
                <a:gd name="connsiteY1145" fmla="*/ 3166015 h 4819650"/>
                <a:gd name="connsiteX1146" fmla="*/ 3587877 w 6343650"/>
                <a:gd name="connsiteY1146" fmla="*/ 3167634 h 4819650"/>
                <a:gd name="connsiteX1147" fmla="*/ 3584353 w 6343650"/>
                <a:gd name="connsiteY1147" fmla="*/ 3167253 h 4819650"/>
                <a:gd name="connsiteX1148" fmla="*/ 3580924 w 6343650"/>
                <a:gd name="connsiteY1148" fmla="*/ 3165729 h 4819650"/>
                <a:gd name="connsiteX1149" fmla="*/ 3576733 w 6343650"/>
                <a:gd name="connsiteY1149" fmla="*/ 3161824 h 4819650"/>
                <a:gd name="connsiteX1150" fmla="*/ 3574733 w 6343650"/>
                <a:gd name="connsiteY1150" fmla="*/ 3158014 h 4819650"/>
                <a:gd name="connsiteX1151" fmla="*/ 3573304 w 6343650"/>
                <a:gd name="connsiteY1151" fmla="*/ 3153728 h 4819650"/>
                <a:gd name="connsiteX1152" fmla="*/ 3574733 w 6343650"/>
                <a:gd name="connsiteY1152" fmla="*/ 3151632 h 4819650"/>
                <a:gd name="connsiteX1153" fmla="*/ 3582257 w 6343650"/>
                <a:gd name="connsiteY1153" fmla="*/ 3150013 h 4819650"/>
                <a:gd name="connsiteX1154" fmla="*/ 3621024 w 6343650"/>
                <a:gd name="connsiteY1154" fmla="*/ 3140393 h 4819650"/>
                <a:gd name="connsiteX1155" fmla="*/ 3646075 w 6343650"/>
                <a:gd name="connsiteY1155" fmla="*/ 3133630 h 4819650"/>
                <a:gd name="connsiteX1156" fmla="*/ 3652933 w 6343650"/>
                <a:gd name="connsiteY1156" fmla="*/ 3131725 h 4819650"/>
                <a:gd name="connsiteX1157" fmla="*/ 3675126 w 6343650"/>
                <a:gd name="connsiteY1157" fmla="*/ 3128201 h 4819650"/>
                <a:gd name="connsiteX1158" fmla="*/ 3701987 w 6343650"/>
                <a:gd name="connsiteY1158" fmla="*/ 3122771 h 4819650"/>
                <a:gd name="connsiteX1159" fmla="*/ 3720274 w 6343650"/>
                <a:gd name="connsiteY1159" fmla="*/ 3120581 h 4819650"/>
                <a:gd name="connsiteX1160" fmla="*/ 3721799 w 6343650"/>
                <a:gd name="connsiteY1160" fmla="*/ 3118580 h 4819650"/>
                <a:gd name="connsiteX1161" fmla="*/ 3718941 w 6343650"/>
                <a:gd name="connsiteY1161" fmla="*/ 3116675 h 4819650"/>
                <a:gd name="connsiteX1162" fmla="*/ 3712750 w 6343650"/>
                <a:gd name="connsiteY1162" fmla="*/ 3112294 h 4819650"/>
                <a:gd name="connsiteX1163" fmla="*/ 3707225 w 6343650"/>
                <a:gd name="connsiteY1163" fmla="*/ 3110008 h 4819650"/>
                <a:gd name="connsiteX1164" fmla="*/ 3701129 w 6343650"/>
                <a:gd name="connsiteY1164" fmla="*/ 3108008 h 4819650"/>
                <a:gd name="connsiteX1165" fmla="*/ 3698177 w 6343650"/>
                <a:gd name="connsiteY1165" fmla="*/ 3108770 h 4819650"/>
                <a:gd name="connsiteX1166" fmla="*/ 3672459 w 6343650"/>
                <a:gd name="connsiteY1166" fmla="*/ 3119057 h 4819650"/>
                <a:gd name="connsiteX1167" fmla="*/ 3661886 w 6343650"/>
                <a:gd name="connsiteY1167" fmla="*/ 3118199 h 4819650"/>
                <a:gd name="connsiteX1168" fmla="*/ 3656933 w 6343650"/>
                <a:gd name="connsiteY1168" fmla="*/ 3109055 h 4819650"/>
                <a:gd name="connsiteX1169" fmla="*/ 3656362 w 6343650"/>
                <a:gd name="connsiteY1169" fmla="*/ 3103721 h 4819650"/>
                <a:gd name="connsiteX1170" fmla="*/ 3650171 w 6343650"/>
                <a:gd name="connsiteY1170" fmla="*/ 3081338 h 4819650"/>
                <a:gd name="connsiteX1171" fmla="*/ 3647123 w 6343650"/>
                <a:gd name="connsiteY1171" fmla="*/ 3065812 h 4819650"/>
                <a:gd name="connsiteX1172" fmla="*/ 3646361 w 6343650"/>
                <a:gd name="connsiteY1172" fmla="*/ 3058668 h 4819650"/>
                <a:gd name="connsiteX1173" fmla="*/ 3646646 w 6343650"/>
                <a:gd name="connsiteY1173" fmla="*/ 3051524 h 4819650"/>
                <a:gd name="connsiteX1174" fmla="*/ 3649313 w 6343650"/>
                <a:gd name="connsiteY1174" fmla="*/ 3045333 h 4819650"/>
                <a:gd name="connsiteX1175" fmla="*/ 3656457 w 6343650"/>
                <a:gd name="connsiteY1175" fmla="*/ 3040285 h 4819650"/>
                <a:gd name="connsiteX1176" fmla="*/ 3709130 w 6343650"/>
                <a:gd name="connsiteY1176" fmla="*/ 3029903 h 4819650"/>
                <a:gd name="connsiteX1177" fmla="*/ 3722751 w 6343650"/>
                <a:gd name="connsiteY1177" fmla="*/ 3027998 h 4819650"/>
                <a:gd name="connsiteX1178" fmla="*/ 3745135 w 6343650"/>
                <a:gd name="connsiteY1178" fmla="*/ 3028664 h 4819650"/>
                <a:gd name="connsiteX1179" fmla="*/ 3760375 w 6343650"/>
                <a:gd name="connsiteY1179" fmla="*/ 3030379 h 4819650"/>
                <a:gd name="connsiteX1180" fmla="*/ 3765137 w 6343650"/>
                <a:gd name="connsiteY1180" fmla="*/ 3032760 h 4819650"/>
                <a:gd name="connsiteX1181" fmla="*/ 3766757 w 6343650"/>
                <a:gd name="connsiteY1181" fmla="*/ 3035427 h 4819650"/>
                <a:gd name="connsiteX1182" fmla="*/ 3762089 w 6343650"/>
                <a:gd name="connsiteY1182" fmla="*/ 3049620 h 4819650"/>
                <a:gd name="connsiteX1183" fmla="*/ 3755517 w 6343650"/>
                <a:gd name="connsiteY1183" fmla="*/ 3100769 h 4819650"/>
                <a:gd name="connsiteX1184" fmla="*/ 3754088 w 6343650"/>
                <a:gd name="connsiteY1184" fmla="*/ 3108960 h 4819650"/>
                <a:gd name="connsiteX1185" fmla="*/ 3755612 w 6343650"/>
                <a:gd name="connsiteY1185" fmla="*/ 3113818 h 4819650"/>
                <a:gd name="connsiteX1186" fmla="*/ 3758374 w 6343650"/>
                <a:gd name="connsiteY1186" fmla="*/ 3115151 h 4819650"/>
                <a:gd name="connsiteX1187" fmla="*/ 3764661 w 6343650"/>
                <a:gd name="connsiteY1187" fmla="*/ 3114580 h 4819650"/>
                <a:gd name="connsiteX1188" fmla="*/ 3776567 w 6343650"/>
                <a:gd name="connsiteY1188" fmla="*/ 3112389 h 4819650"/>
                <a:gd name="connsiteX1189" fmla="*/ 3791807 w 6343650"/>
                <a:gd name="connsiteY1189" fmla="*/ 3112865 h 4819650"/>
                <a:gd name="connsiteX1190" fmla="*/ 3798761 w 6343650"/>
                <a:gd name="connsiteY1190" fmla="*/ 3122866 h 4819650"/>
                <a:gd name="connsiteX1191" fmla="*/ 3800285 w 6343650"/>
                <a:gd name="connsiteY1191" fmla="*/ 3129248 h 4819650"/>
                <a:gd name="connsiteX1192" fmla="*/ 3801332 w 6343650"/>
                <a:gd name="connsiteY1192" fmla="*/ 3132868 h 4819650"/>
                <a:gd name="connsiteX1193" fmla="*/ 3801809 w 6343650"/>
                <a:gd name="connsiteY1193" fmla="*/ 3136583 h 4819650"/>
                <a:gd name="connsiteX1194" fmla="*/ 3799046 w 6343650"/>
                <a:gd name="connsiteY1194" fmla="*/ 3138869 h 4819650"/>
                <a:gd name="connsiteX1195" fmla="*/ 3795617 w 6343650"/>
                <a:gd name="connsiteY1195" fmla="*/ 3138964 h 4819650"/>
                <a:gd name="connsiteX1196" fmla="*/ 3785521 w 6343650"/>
                <a:gd name="connsiteY1196" fmla="*/ 3137440 h 4819650"/>
                <a:gd name="connsiteX1197" fmla="*/ 3760184 w 6343650"/>
                <a:gd name="connsiteY1197" fmla="*/ 3137726 h 4819650"/>
                <a:gd name="connsiteX1198" fmla="*/ 3757517 w 6343650"/>
                <a:gd name="connsiteY1198" fmla="*/ 3137916 h 4819650"/>
                <a:gd name="connsiteX1199" fmla="*/ 3743611 w 6343650"/>
                <a:gd name="connsiteY1199" fmla="*/ 3138964 h 4819650"/>
                <a:gd name="connsiteX1200" fmla="*/ 3728371 w 6343650"/>
                <a:gd name="connsiteY1200" fmla="*/ 3141059 h 4819650"/>
                <a:gd name="connsiteX1201" fmla="*/ 3725895 w 6343650"/>
                <a:gd name="connsiteY1201" fmla="*/ 3144203 h 4819650"/>
                <a:gd name="connsiteX1202" fmla="*/ 3725132 w 6343650"/>
                <a:gd name="connsiteY1202" fmla="*/ 3146870 h 4819650"/>
                <a:gd name="connsiteX1203" fmla="*/ 3729038 w 6343650"/>
                <a:gd name="connsiteY1203" fmla="*/ 3150299 h 4819650"/>
                <a:gd name="connsiteX1204" fmla="*/ 3735420 w 6343650"/>
                <a:gd name="connsiteY1204" fmla="*/ 3149537 h 4819650"/>
                <a:gd name="connsiteX1205" fmla="*/ 3739706 w 6343650"/>
                <a:gd name="connsiteY1205" fmla="*/ 3149632 h 4819650"/>
                <a:gd name="connsiteX1206" fmla="*/ 3748564 w 6343650"/>
                <a:gd name="connsiteY1206" fmla="*/ 3149632 h 4819650"/>
                <a:gd name="connsiteX1207" fmla="*/ 3758374 w 6343650"/>
                <a:gd name="connsiteY1207" fmla="*/ 3151061 h 4819650"/>
                <a:gd name="connsiteX1208" fmla="*/ 3759422 w 6343650"/>
                <a:gd name="connsiteY1208" fmla="*/ 3152299 h 4819650"/>
                <a:gd name="connsiteX1209" fmla="*/ 3762566 w 6343650"/>
                <a:gd name="connsiteY1209" fmla="*/ 3158109 h 4819650"/>
                <a:gd name="connsiteX1210" fmla="*/ 3764090 w 6343650"/>
                <a:gd name="connsiteY1210" fmla="*/ 3161824 h 4819650"/>
                <a:gd name="connsiteX1211" fmla="*/ 3764280 w 6343650"/>
                <a:gd name="connsiteY1211" fmla="*/ 3163348 h 4819650"/>
                <a:gd name="connsiteX1212" fmla="*/ 3760946 w 6343650"/>
                <a:gd name="connsiteY1212" fmla="*/ 3167158 h 4819650"/>
                <a:gd name="connsiteX1213" fmla="*/ 3747516 w 6343650"/>
                <a:gd name="connsiteY1213" fmla="*/ 3167729 h 4819650"/>
                <a:gd name="connsiteX1214" fmla="*/ 3736086 w 6343650"/>
                <a:gd name="connsiteY1214" fmla="*/ 3170682 h 4819650"/>
                <a:gd name="connsiteX1215" fmla="*/ 3725609 w 6343650"/>
                <a:gd name="connsiteY1215" fmla="*/ 3176207 h 4819650"/>
                <a:gd name="connsiteX1216" fmla="*/ 3721799 w 6343650"/>
                <a:gd name="connsiteY1216" fmla="*/ 3182493 h 4819650"/>
                <a:gd name="connsiteX1217" fmla="*/ 3720656 w 6343650"/>
                <a:gd name="connsiteY1217" fmla="*/ 3189256 h 4819650"/>
                <a:gd name="connsiteX1218" fmla="*/ 3725323 w 6343650"/>
                <a:gd name="connsiteY1218" fmla="*/ 3193828 h 4819650"/>
                <a:gd name="connsiteX1219" fmla="*/ 3749326 w 6343650"/>
                <a:gd name="connsiteY1219" fmla="*/ 3203067 h 4819650"/>
                <a:gd name="connsiteX1220" fmla="*/ 3771995 w 6343650"/>
                <a:gd name="connsiteY1220" fmla="*/ 3209544 h 4819650"/>
                <a:gd name="connsiteX1221" fmla="*/ 3851815 w 6343650"/>
                <a:gd name="connsiteY1221" fmla="*/ 3226022 h 4819650"/>
                <a:gd name="connsiteX1222" fmla="*/ 3853339 w 6343650"/>
                <a:gd name="connsiteY1222" fmla="*/ 3226403 h 4819650"/>
                <a:gd name="connsiteX1223" fmla="*/ 3867912 w 6343650"/>
                <a:gd name="connsiteY1223" fmla="*/ 3231452 h 4819650"/>
                <a:gd name="connsiteX1224" fmla="*/ 3874865 w 6343650"/>
                <a:gd name="connsiteY1224" fmla="*/ 3234785 h 4819650"/>
                <a:gd name="connsiteX1225" fmla="*/ 3874961 w 6343650"/>
                <a:gd name="connsiteY1225" fmla="*/ 3234881 h 4819650"/>
                <a:gd name="connsiteX1226" fmla="*/ 3874675 w 6343650"/>
                <a:gd name="connsiteY1226" fmla="*/ 3234881 h 4819650"/>
                <a:gd name="connsiteX1227" fmla="*/ 3870960 w 6343650"/>
                <a:gd name="connsiteY1227" fmla="*/ 3239929 h 4819650"/>
                <a:gd name="connsiteX1228" fmla="*/ 3856387 w 6343650"/>
                <a:gd name="connsiteY1228" fmla="*/ 3242691 h 4819650"/>
                <a:gd name="connsiteX1229" fmla="*/ 3848957 w 6343650"/>
                <a:gd name="connsiteY1229" fmla="*/ 3244310 h 4819650"/>
                <a:gd name="connsiteX1230" fmla="*/ 3824478 w 6343650"/>
                <a:gd name="connsiteY1230" fmla="*/ 3246406 h 4819650"/>
                <a:gd name="connsiteX1231" fmla="*/ 3804476 w 6343650"/>
                <a:gd name="connsiteY1231" fmla="*/ 3246691 h 4819650"/>
                <a:gd name="connsiteX1232" fmla="*/ 3797618 w 6343650"/>
                <a:gd name="connsiteY1232" fmla="*/ 3246978 h 4819650"/>
                <a:gd name="connsiteX1233" fmla="*/ 3793903 w 6343650"/>
                <a:gd name="connsiteY1233" fmla="*/ 3245930 h 4819650"/>
                <a:gd name="connsiteX1234" fmla="*/ 3776091 w 6343650"/>
                <a:gd name="connsiteY1234" fmla="*/ 3245072 h 4819650"/>
                <a:gd name="connsiteX1235" fmla="*/ 3767519 w 6343650"/>
                <a:gd name="connsiteY1235" fmla="*/ 3242215 h 4819650"/>
                <a:gd name="connsiteX1236" fmla="*/ 3765137 w 6343650"/>
                <a:gd name="connsiteY1236" fmla="*/ 3239357 h 4819650"/>
                <a:gd name="connsiteX1237" fmla="*/ 3757994 w 6343650"/>
                <a:gd name="connsiteY1237" fmla="*/ 3229261 h 4819650"/>
                <a:gd name="connsiteX1238" fmla="*/ 3754946 w 6343650"/>
                <a:gd name="connsiteY1238" fmla="*/ 3227261 h 4819650"/>
                <a:gd name="connsiteX1239" fmla="*/ 3754088 w 6343650"/>
                <a:gd name="connsiteY1239" fmla="*/ 3224974 h 4819650"/>
                <a:gd name="connsiteX1240" fmla="*/ 3747611 w 6343650"/>
                <a:gd name="connsiteY1240" fmla="*/ 3219926 h 4819650"/>
                <a:gd name="connsiteX1241" fmla="*/ 3734276 w 6343650"/>
                <a:gd name="connsiteY1241" fmla="*/ 3212211 h 4819650"/>
                <a:gd name="connsiteX1242" fmla="*/ 3716846 w 6343650"/>
                <a:gd name="connsiteY1242" fmla="*/ 3206782 h 4819650"/>
                <a:gd name="connsiteX1243" fmla="*/ 3705797 w 6343650"/>
                <a:gd name="connsiteY1243" fmla="*/ 3202781 h 4819650"/>
                <a:gd name="connsiteX1244" fmla="*/ 3691985 w 6343650"/>
                <a:gd name="connsiteY1244" fmla="*/ 3199257 h 4819650"/>
                <a:gd name="connsiteX1245" fmla="*/ 3667411 w 6343650"/>
                <a:gd name="connsiteY1245" fmla="*/ 3193256 h 4819650"/>
                <a:gd name="connsiteX1246" fmla="*/ 3659505 w 6343650"/>
                <a:gd name="connsiteY1246" fmla="*/ 3192209 h 4819650"/>
                <a:gd name="connsiteX1247" fmla="*/ 3651599 w 6343650"/>
                <a:gd name="connsiteY1247" fmla="*/ 3191923 h 4819650"/>
                <a:gd name="connsiteX1248" fmla="*/ 3633978 w 6343650"/>
                <a:gd name="connsiteY1248" fmla="*/ 3203258 h 4819650"/>
                <a:gd name="connsiteX1249" fmla="*/ 3623120 w 6343650"/>
                <a:gd name="connsiteY1249" fmla="*/ 3215449 h 4819650"/>
                <a:gd name="connsiteX1250" fmla="*/ 3610070 w 6343650"/>
                <a:gd name="connsiteY1250" fmla="*/ 3221450 h 4819650"/>
                <a:gd name="connsiteX1251" fmla="*/ 3593211 w 6343650"/>
                <a:gd name="connsiteY1251" fmla="*/ 3225165 h 4819650"/>
                <a:gd name="connsiteX1252" fmla="*/ 3583591 w 6343650"/>
                <a:gd name="connsiteY1252" fmla="*/ 3225356 h 4819650"/>
                <a:gd name="connsiteX1253" fmla="*/ 3572351 w 6343650"/>
                <a:gd name="connsiteY1253" fmla="*/ 3224213 h 4819650"/>
                <a:gd name="connsiteX1254" fmla="*/ 3568637 w 6343650"/>
                <a:gd name="connsiteY1254" fmla="*/ 3220974 h 4819650"/>
                <a:gd name="connsiteX1255" fmla="*/ 3580733 w 6343650"/>
                <a:gd name="connsiteY1255" fmla="*/ 3214116 h 4819650"/>
                <a:gd name="connsiteX1256" fmla="*/ 3607308 w 6343650"/>
                <a:gd name="connsiteY1256" fmla="*/ 3203543 h 4819650"/>
                <a:gd name="connsiteX1257" fmla="*/ 3615499 w 6343650"/>
                <a:gd name="connsiteY1257" fmla="*/ 3198114 h 4819650"/>
                <a:gd name="connsiteX1258" fmla="*/ 3632168 w 6343650"/>
                <a:gd name="connsiteY1258" fmla="*/ 3185351 h 4819650"/>
                <a:gd name="connsiteX1259" fmla="*/ 3635216 w 6343650"/>
                <a:gd name="connsiteY1259" fmla="*/ 3181922 h 4819650"/>
                <a:gd name="connsiteX1260" fmla="*/ 3645503 w 6343650"/>
                <a:gd name="connsiteY1260" fmla="*/ 3166301 h 4819650"/>
                <a:gd name="connsiteX1261" fmla="*/ 3648266 w 6343650"/>
                <a:gd name="connsiteY1261" fmla="*/ 3156014 h 4819650"/>
                <a:gd name="connsiteX1262" fmla="*/ 3644837 w 6343650"/>
                <a:gd name="connsiteY1262" fmla="*/ 3152775 h 4819650"/>
                <a:gd name="connsiteX1263" fmla="*/ 4038124 w 6343650"/>
                <a:gd name="connsiteY1263" fmla="*/ 3073146 h 4819650"/>
                <a:gd name="connsiteX1264" fmla="*/ 4045553 w 6343650"/>
                <a:gd name="connsiteY1264" fmla="*/ 3075623 h 4819650"/>
                <a:gd name="connsiteX1265" fmla="*/ 4058888 w 6343650"/>
                <a:gd name="connsiteY1265" fmla="*/ 3076766 h 4819650"/>
                <a:gd name="connsiteX1266" fmla="*/ 4068985 w 6343650"/>
                <a:gd name="connsiteY1266" fmla="*/ 3080290 h 4819650"/>
                <a:gd name="connsiteX1267" fmla="*/ 4073557 w 6343650"/>
                <a:gd name="connsiteY1267" fmla="*/ 3084290 h 4819650"/>
                <a:gd name="connsiteX1268" fmla="*/ 4074509 w 6343650"/>
                <a:gd name="connsiteY1268" fmla="*/ 3086291 h 4819650"/>
                <a:gd name="connsiteX1269" fmla="*/ 4074414 w 6343650"/>
                <a:gd name="connsiteY1269" fmla="*/ 3087529 h 4819650"/>
                <a:gd name="connsiteX1270" fmla="*/ 4071080 w 6343650"/>
                <a:gd name="connsiteY1270" fmla="*/ 3091624 h 4819650"/>
                <a:gd name="connsiteX1271" fmla="*/ 4063460 w 6343650"/>
                <a:gd name="connsiteY1271" fmla="*/ 3096292 h 4819650"/>
                <a:gd name="connsiteX1272" fmla="*/ 4056221 w 6343650"/>
                <a:gd name="connsiteY1272" fmla="*/ 3099435 h 4819650"/>
                <a:gd name="connsiteX1273" fmla="*/ 4051554 w 6343650"/>
                <a:gd name="connsiteY1273" fmla="*/ 3100864 h 4819650"/>
                <a:gd name="connsiteX1274" fmla="*/ 4045553 w 6343650"/>
                <a:gd name="connsiteY1274" fmla="*/ 3100769 h 4819650"/>
                <a:gd name="connsiteX1275" fmla="*/ 4034981 w 6343650"/>
                <a:gd name="connsiteY1275" fmla="*/ 3093911 h 4819650"/>
                <a:gd name="connsiteX1276" fmla="*/ 4021646 w 6343650"/>
                <a:gd name="connsiteY1276" fmla="*/ 3088005 h 4819650"/>
                <a:gd name="connsiteX1277" fmla="*/ 4015454 w 6343650"/>
                <a:gd name="connsiteY1277" fmla="*/ 3088291 h 4819650"/>
                <a:gd name="connsiteX1278" fmla="*/ 4008787 w 6343650"/>
                <a:gd name="connsiteY1278" fmla="*/ 3091339 h 4819650"/>
                <a:gd name="connsiteX1279" fmla="*/ 4004596 w 6343650"/>
                <a:gd name="connsiteY1279" fmla="*/ 3094482 h 4819650"/>
                <a:gd name="connsiteX1280" fmla="*/ 4001167 w 6343650"/>
                <a:gd name="connsiteY1280" fmla="*/ 3097245 h 4819650"/>
                <a:gd name="connsiteX1281" fmla="*/ 3988784 w 6343650"/>
                <a:gd name="connsiteY1281" fmla="*/ 3110484 h 4819650"/>
                <a:gd name="connsiteX1282" fmla="*/ 3985165 w 6343650"/>
                <a:gd name="connsiteY1282" fmla="*/ 3115628 h 4819650"/>
                <a:gd name="connsiteX1283" fmla="*/ 3977259 w 6343650"/>
                <a:gd name="connsiteY1283" fmla="*/ 3127724 h 4819650"/>
                <a:gd name="connsiteX1284" fmla="*/ 3975545 w 6343650"/>
                <a:gd name="connsiteY1284" fmla="*/ 3133535 h 4819650"/>
                <a:gd name="connsiteX1285" fmla="*/ 3982498 w 6343650"/>
                <a:gd name="connsiteY1285" fmla="*/ 3132582 h 4819650"/>
                <a:gd name="connsiteX1286" fmla="*/ 3991547 w 6343650"/>
                <a:gd name="connsiteY1286" fmla="*/ 3128486 h 4819650"/>
                <a:gd name="connsiteX1287" fmla="*/ 4000786 w 6343650"/>
                <a:gd name="connsiteY1287" fmla="*/ 3124962 h 4819650"/>
                <a:gd name="connsiteX1288" fmla="*/ 4014311 w 6343650"/>
                <a:gd name="connsiteY1288" fmla="*/ 3120009 h 4819650"/>
                <a:gd name="connsiteX1289" fmla="*/ 4033361 w 6343650"/>
                <a:gd name="connsiteY1289" fmla="*/ 3117533 h 4819650"/>
                <a:gd name="connsiteX1290" fmla="*/ 4050506 w 6343650"/>
                <a:gd name="connsiteY1290" fmla="*/ 3120485 h 4819650"/>
                <a:gd name="connsiteX1291" fmla="*/ 4058984 w 6343650"/>
                <a:gd name="connsiteY1291" fmla="*/ 3125629 h 4819650"/>
                <a:gd name="connsiteX1292" fmla="*/ 4058698 w 6343650"/>
                <a:gd name="connsiteY1292" fmla="*/ 3133535 h 4819650"/>
                <a:gd name="connsiteX1293" fmla="*/ 4057555 w 6343650"/>
                <a:gd name="connsiteY1293" fmla="*/ 3137059 h 4819650"/>
                <a:gd name="connsiteX1294" fmla="*/ 4057174 w 6343650"/>
                <a:gd name="connsiteY1294" fmla="*/ 3140583 h 4819650"/>
                <a:gd name="connsiteX1295" fmla="*/ 4056126 w 6343650"/>
                <a:gd name="connsiteY1295" fmla="*/ 3143250 h 4819650"/>
                <a:gd name="connsiteX1296" fmla="*/ 4055174 w 6343650"/>
                <a:gd name="connsiteY1296" fmla="*/ 3146584 h 4819650"/>
                <a:gd name="connsiteX1297" fmla="*/ 4051459 w 6343650"/>
                <a:gd name="connsiteY1297" fmla="*/ 3155061 h 4819650"/>
                <a:gd name="connsiteX1298" fmla="*/ 4045363 w 6343650"/>
                <a:gd name="connsiteY1298" fmla="*/ 3166682 h 4819650"/>
                <a:gd name="connsiteX1299" fmla="*/ 4040029 w 6343650"/>
                <a:gd name="connsiteY1299" fmla="*/ 3175730 h 4819650"/>
                <a:gd name="connsiteX1300" fmla="*/ 4034504 w 6343650"/>
                <a:gd name="connsiteY1300" fmla="*/ 3181255 h 4819650"/>
                <a:gd name="connsiteX1301" fmla="*/ 4024694 w 6343650"/>
                <a:gd name="connsiteY1301" fmla="*/ 3182207 h 4819650"/>
                <a:gd name="connsiteX1302" fmla="*/ 4007453 w 6343650"/>
                <a:gd name="connsiteY1302" fmla="*/ 3180874 h 4819650"/>
                <a:gd name="connsiteX1303" fmla="*/ 4006406 w 6343650"/>
                <a:gd name="connsiteY1303" fmla="*/ 3180874 h 4819650"/>
                <a:gd name="connsiteX1304" fmla="*/ 4000500 w 6343650"/>
                <a:gd name="connsiteY1304" fmla="*/ 3183922 h 4819650"/>
                <a:gd name="connsiteX1305" fmla="*/ 3995738 w 6343650"/>
                <a:gd name="connsiteY1305" fmla="*/ 3193828 h 4819650"/>
                <a:gd name="connsiteX1306" fmla="*/ 3993547 w 6343650"/>
                <a:gd name="connsiteY1306" fmla="*/ 3207353 h 4819650"/>
                <a:gd name="connsiteX1307" fmla="*/ 3994309 w 6343650"/>
                <a:gd name="connsiteY1307" fmla="*/ 3212211 h 4819650"/>
                <a:gd name="connsiteX1308" fmla="*/ 3997643 w 6343650"/>
                <a:gd name="connsiteY1308" fmla="*/ 3216593 h 4819650"/>
                <a:gd name="connsiteX1309" fmla="*/ 4001929 w 6343650"/>
                <a:gd name="connsiteY1309" fmla="*/ 3219355 h 4819650"/>
                <a:gd name="connsiteX1310" fmla="*/ 4008596 w 6343650"/>
                <a:gd name="connsiteY1310" fmla="*/ 3221070 h 4819650"/>
                <a:gd name="connsiteX1311" fmla="*/ 4018883 w 6343650"/>
                <a:gd name="connsiteY1311" fmla="*/ 3219926 h 4819650"/>
                <a:gd name="connsiteX1312" fmla="*/ 4027170 w 6343650"/>
                <a:gd name="connsiteY1312" fmla="*/ 3215449 h 4819650"/>
                <a:gd name="connsiteX1313" fmla="*/ 4032504 w 6343650"/>
                <a:gd name="connsiteY1313" fmla="*/ 3209544 h 4819650"/>
                <a:gd name="connsiteX1314" fmla="*/ 4036600 w 6343650"/>
                <a:gd name="connsiteY1314" fmla="*/ 3197828 h 4819650"/>
                <a:gd name="connsiteX1315" fmla="*/ 4039267 w 6343650"/>
                <a:gd name="connsiteY1315" fmla="*/ 3188684 h 4819650"/>
                <a:gd name="connsiteX1316" fmla="*/ 4043077 w 6343650"/>
                <a:gd name="connsiteY1316" fmla="*/ 3186684 h 4819650"/>
                <a:gd name="connsiteX1317" fmla="*/ 4046030 w 6343650"/>
                <a:gd name="connsiteY1317" fmla="*/ 3187351 h 4819650"/>
                <a:gd name="connsiteX1318" fmla="*/ 4046887 w 6343650"/>
                <a:gd name="connsiteY1318" fmla="*/ 3188494 h 4819650"/>
                <a:gd name="connsiteX1319" fmla="*/ 4050125 w 6343650"/>
                <a:gd name="connsiteY1319" fmla="*/ 3195638 h 4819650"/>
                <a:gd name="connsiteX1320" fmla="*/ 4051649 w 6343650"/>
                <a:gd name="connsiteY1320" fmla="*/ 3198590 h 4819650"/>
                <a:gd name="connsiteX1321" fmla="*/ 4053745 w 6343650"/>
                <a:gd name="connsiteY1321" fmla="*/ 3203162 h 4819650"/>
                <a:gd name="connsiteX1322" fmla="*/ 4056031 w 6343650"/>
                <a:gd name="connsiteY1322" fmla="*/ 3210020 h 4819650"/>
                <a:gd name="connsiteX1323" fmla="*/ 4056507 w 6343650"/>
                <a:gd name="connsiteY1323" fmla="*/ 3214878 h 4819650"/>
                <a:gd name="connsiteX1324" fmla="*/ 4058031 w 6343650"/>
                <a:gd name="connsiteY1324" fmla="*/ 3219926 h 4819650"/>
                <a:gd name="connsiteX1325" fmla="*/ 4058507 w 6343650"/>
                <a:gd name="connsiteY1325" fmla="*/ 3222974 h 4819650"/>
                <a:gd name="connsiteX1326" fmla="*/ 4058603 w 6343650"/>
                <a:gd name="connsiteY1326" fmla="*/ 3225737 h 4819650"/>
                <a:gd name="connsiteX1327" fmla="*/ 4057841 w 6343650"/>
                <a:gd name="connsiteY1327" fmla="*/ 3229832 h 4819650"/>
                <a:gd name="connsiteX1328" fmla="*/ 4054793 w 6343650"/>
                <a:gd name="connsiteY1328" fmla="*/ 3232214 h 4819650"/>
                <a:gd name="connsiteX1329" fmla="*/ 4046601 w 6343650"/>
                <a:gd name="connsiteY1329" fmla="*/ 3235166 h 4819650"/>
                <a:gd name="connsiteX1330" fmla="*/ 4042601 w 6343650"/>
                <a:gd name="connsiteY1330" fmla="*/ 3235547 h 4819650"/>
                <a:gd name="connsiteX1331" fmla="*/ 4033838 w 6343650"/>
                <a:gd name="connsiteY1331" fmla="*/ 3236786 h 4819650"/>
                <a:gd name="connsiteX1332" fmla="*/ 4018312 w 6343650"/>
                <a:gd name="connsiteY1332" fmla="*/ 3238024 h 4819650"/>
                <a:gd name="connsiteX1333" fmla="*/ 4013359 w 6343650"/>
                <a:gd name="connsiteY1333" fmla="*/ 3238405 h 4819650"/>
                <a:gd name="connsiteX1334" fmla="*/ 4002881 w 6343650"/>
                <a:gd name="connsiteY1334" fmla="*/ 3238310 h 4819650"/>
                <a:gd name="connsiteX1335" fmla="*/ 3989546 w 6343650"/>
                <a:gd name="connsiteY1335" fmla="*/ 3234499 h 4819650"/>
                <a:gd name="connsiteX1336" fmla="*/ 3978402 w 6343650"/>
                <a:gd name="connsiteY1336" fmla="*/ 3225260 h 4819650"/>
                <a:gd name="connsiteX1337" fmla="*/ 3973925 w 6343650"/>
                <a:gd name="connsiteY1337" fmla="*/ 3205353 h 4819650"/>
                <a:gd name="connsiteX1338" fmla="*/ 3977354 w 6343650"/>
                <a:gd name="connsiteY1338" fmla="*/ 3180112 h 4819650"/>
                <a:gd name="connsiteX1339" fmla="*/ 3981069 w 6343650"/>
                <a:gd name="connsiteY1339" fmla="*/ 3159633 h 4819650"/>
                <a:gd name="connsiteX1340" fmla="*/ 3981069 w 6343650"/>
                <a:gd name="connsiteY1340" fmla="*/ 3154013 h 4819650"/>
                <a:gd name="connsiteX1341" fmla="*/ 3980593 w 6343650"/>
                <a:gd name="connsiteY1341" fmla="*/ 3153347 h 4819650"/>
                <a:gd name="connsiteX1342" fmla="*/ 3975259 w 6343650"/>
                <a:gd name="connsiteY1342" fmla="*/ 3151156 h 4819650"/>
                <a:gd name="connsiteX1343" fmla="*/ 3970306 w 6343650"/>
                <a:gd name="connsiteY1343" fmla="*/ 3150108 h 4819650"/>
                <a:gd name="connsiteX1344" fmla="*/ 3968591 w 6343650"/>
                <a:gd name="connsiteY1344" fmla="*/ 3150299 h 4819650"/>
                <a:gd name="connsiteX1345" fmla="*/ 3962019 w 6343650"/>
                <a:gd name="connsiteY1345" fmla="*/ 3153061 h 4819650"/>
                <a:gd name="connsiteX1346" fmla="*/ 3953542 w 6343650"/>
                <a:gd name="connsiteY1346" fmla="*/ 3156395 h 4819650"/>
                <a:gd name="connsiteX1347" fmla="*/ 3950399 w 6343650"/>
                <a:gd name="connsiteY1347" fmla="*/ 3159062 h 4819650"/>
                <a:gd name="connsiteX1348" fmla="*/ 3945446 w 6343650"/>
                <a:gd name="connsiteY1348" fmla="*/ 3162586 h 4819650"/>
                <a:gd name="connsiteX1349" fmla="*/ 3939064 w 6343650"/>
                <a:gd name="connsiteY1349" fmla="*/ 3165253 h 4819650"/>
                <a:gd name="connsiteX1350" fmla="*/ 3933254 w 6343650"/>
                <a:gd name="connsiteY1350" fmla="*/ 3168301 h 4819650"/>
                <a:gd name="connsiteX1351" fmla="*/ 3925157 w 6343650"/>
                <a:gd name="connsiteY1351" fmla="*/ 3172873 h 4819650"/>
                <a:gd name="connsiteX1352" fmla="*/ 3914013 w 6343650"/>
                <a:gd name="connsiteY1352" fmla="*/ 3176969 h 4819650"/>
                <a:gd name="connsiteX1353" fmla="*/ 3906298 w 6343650"/>
                <a:gd name="connsiteY1353" fmla="*/ 3178969 h 4819650"/>
                <a:gd name="connsiteX1354" fmla="*/ 3900583 w 6343650"/>
                <a:gd name="connsiteY1354" fmla="*/ 3180398 h 4819650"/>
                <a:gd name="connsiteX1355" fmla="*/ 3897345 w 6343650"/>
                <a:gd name="connsiteY1355" fmla="*/ 3179731 h 4819650"/>
                <a:gd name="connsiteX1356" fmla="*/ 3898392 w 6343650"/>
                <a:gd name="connsiteY1356" fmla="*/ 3176397 h 4819650"/>
                <a:gd name="connsiteX1357" fmla="*/ 3905441 w 6343650"/>
                <a:gd name="connsiteY1357" fmla="*/ 3168396 h 4819650"/>
                <a:gd name="connsiteX1358" fmla="*/ 3915728 w 6343650"/>
                <a:gd name="connsiteY1358" fmla="*/ 3158299 h 4819650"/>
                <a:gd name="connsiteX1359" fmla="*/ 3924967 w 6343650"/>
                <a:gd name="connsiteY1359" fmla="*/ 3149441 h 4819650"/>
                <a:gd name="connsiteX1360" fmla="*/ 3931730 w 6343650"/>
                <a:gd name="connsiteY1360" fmla="*/ 3143536 h 4819650"/>
                <a:gd name="connsiteX1361" fmla="*/ 3940493 w 6343650"/>
                <a:gd name="connsiteY1361" fmla="*/ 3133535 h 4819650"/>
                <a:gd name="connsiteX1362" fmla="*/ 3951828 w 6343650"/>
                <a:gd name="connsiteY1362" fmla="*/ 3120962 h 4819650"/>
                <a:gd name="connsiteX1363" fmla="*/ 3968782 w 6343650"/>
                <a:gd name="connsiteY1363" fmla="*/ 3099054 h 4819650"/>
                <a:gd name="connsiteX1364" fmla="*/ 3984117 w 6343650"/>
                <a:gd name="connsiteY1364" fmla="*/ 3079623 h 4819650"/>
                <a:gd name="connsiteX1365" fmla="*/ 4004024 w 6343650"/>
                <a:gd name="connsiteY1365" fmla="*/ 3058859 h 4819650"/>
                <a:gd name="connsiteX1366" fmla="*/ 4014883 w 6343650"/>
                <a:gd name="connsiteY1366" fmla="*/ 3050000 h 4819650"/>
                <a:gd name="connsiteX1367" fmla="*/ 4030409 w 6343650"/>
                <a:gd name="connsiteY1367" fmla="*/ 3040285 h 4819650"/>
                <a:gd name="connsiteX1368" fmla="*/ 4034219 w 6343650"/>
                <a:gd name="connsiteY1368" fmla="*/ 3039237 h 4819650"/>
                <a:gd name="connsiteX1369" fmla="*/ 4035838 w 6343650"/>
                <a:gd name="connsiteY1369" fmla="*/ 3039428 h 4819650"/>
                <a:gd name="connsiteX1370" fmla="*/ 4041458 w 6343650"/>
                <a:gd name="connsiteY1370" fmla="*/ 3044762 h 4819650"/>
                <a:gd name="connsiteX1371" fmla="*/ 4050506 w 6343650"/>
                <a:gd name="connsiteY1371" fmla="*/ 3052572 h 4819650"/>
                <a:gd name="connsiteX1372" fmla="*/ 4050411 w 6343650"/>
                <a:gd name="connsiteY1372" fmla="*/ 3056573 h 4819650"/>
                <a:gd name="connsiteX1373" fmla="*/ 4049078 w 6343650"/>
                <a:gd name="connsiteY1373" fmla="*/ 3058287 h 4819650"/>
                <a:gd name="connsiteX1374" fmla="*/ 4036886 w 6343650"/>
                <a:gd name="connsiteY1374" fmla="*/ 3068193 h 4819650"/>
                <a:gd name="connsiteX1375" fmla="*/ 4035838 w 6343650"/>
                <a:gd name="connsiteY1375" fmla="*/ 3070384 h 4819650"/>
                <a:gd name="connsiteX1376" fmla="*/ 4038124 w 6343650"/>
                <a:gd name="connsiteY1376" fmla="*/ 3073146 h 4819650"/>
                <a:gd name="connsiteX1377" fmla="*/ 4081558 w 6343650"/>
                <a:gd name="connsiteY1377" fmla="*/ 3212973 h 4819650"/>
                <a:gd name="connsiteX1378" fmla="*/ 4086987 w 6343650"/>
                <a:gd name="connsiteY1378" fmla="*/ 3215545 h 4819650"/>
                <a:gd name="connsiteX1379" fmla="*/ 4099846 w 6343650"/>
                <a:gd name="connsiteY1379" fmla="*/ 3220307 h 4819650"/>
                <a:gd name="connsiteX1380" fmla="*/ 4110514 w 6343650"/>
                <a:gd name="connsiteY1380" fmla="*/ 3222689 h 4819650"/>
                <a:gd name="connsiteX1381" fmla="*/ 4117277 w 6343650"/>
                <a:gd name="connsiteY1381" fmla="*/ 3223355 h 4819650"/>
                <a:gd name="connsiteX1382" fmla="*/ 4119277 w 6343650"/>
                <a:gd name="connsiteY1382" fmla="*/ 3223451 h 4819650"/>
                <a:gd name="connsiteX1383" fmla="*/ 4121277 w 6343650"/>
                <a:gd name="connsiteY1383" fmla="*/ 3223355 h 4819650"/>
                <a:gd name="connsiteX1384" fmla="*/ 4127468 w 6343650"/>
                <a:gd name="connsiteY1384" fmla="*/ 3224213 h 4819650"/>
                <a:gd name="connsiteX1385" fmla="*/ 4135946 w 6343650"/>
                <a:gd name="connsiteY1385" fmla="*/ 3224879 h 4819650"/>
                <a:gd name="connsiteX1386" fmla="*/ 4146137 w 6343650"/>
                <a:gd name="connsiteY1386" fmla="*/ 3222784 h 4819650"/>
                <a:gd name="connsiteX1387" fmla="*/ 4147757 w 6343650"/>
                <a:gd name="connsiteY1387" fmla="*/ 3218974 h 4819650"/>
                <a:gd name="connsiteX1388" fmla="*/ 4147661 w 6343650"/>
                <a:gd name="connsiteY1388" fmla="*/ 3213354 h 4819650"/>
                <a:gd name="connsiteX1389" fmla="*/ 4149757 w 6343650"/>
                <a:gd name="connsiteY1389" fmla="*/ 3199924 h 4819650"/>
                <a:gd name="connsiteX1390" fmla="*/ 4149090 w 6343650"/>
                <a:gd name="connsiteY1390" fmla="*/ 3189065 h 4819650"/>
                <a:gd name="connsiteX1391" fmla="*/ 4148709 w 6343650"/>
                <a:gd name="connsiteY1391" fmla="*/ 3179159 h 4819650"/>
                <a:gd name="connsiteX1392" fmla="*/ 4147661 w 6343650"/>
                <a:gd name="connsiteY1392" fmla="*/ 3173159 h 4819650"/>
                <a:gd name="connsiteX1393" fmla="*/ 4146995 w 6343650"/>
                <a:gd name="connsiteY1393" fmla="*/ 3168872 h 4819650"/>
                <a:gd name="connsiteX1394" fmla="*/ 4146804 w 6343650"/>
                <a:gd name="connsiteY1394" fmla="*/ 3161062 h 4819650"/>
                <a:gd name="connsiteX1395" fmla="*/ 4146137 w 6343650"/>
                <a:gd name="connsiteY1395" fmla="*/ 3154680 h 4819650"/>
                <a:gd name="connsiteX1396" fmla="*/ 4146518 w 6343650"/>
                <a:gd name="connsiteY1396" fmla="*/ 3135154 h 4819650"/>
                <a:gd name="connsiteX1397" fmla="*/ 4145471 w 6343650"/>
                <a:gd name="connsiteY1397" fmla="*/ 3121438 h 4819650"/>
                <a:gd name="connsiteX1398" fmla="*/ 4145280 w 6343650"/>
                <a:gd name="connsiteY1398" fmla="*/ 3113056 h 4819650"/>
                <a:gd name="connsiteX1399" fmla="*/ 4143851 w 6343650"/>
                <a:gd name="connsiteY1399" fmla="*/ 3088005 h 4819650"/>
                <a:gd name="connsiteX1400" fmla="*/ 4142613 w 6343650"/>
                <a:gd name="connsiteY1400" fmla="*/ 3032189 h 4819650"/>
                <a:gd name="connsiteX1401" fmla="*/ 4143089 w 6343650"/>
                <a:gd name="connsiteY1401" fmla="*/ 3027426 h 4819650"/>
                <a:gd name="connsiteX1402" fmla="*/ 4146233 w 6343650"/>
                <a:gd name="connsiteY1402" fmla="*/ 3025045 h 4819650"/>
                <a:gd name="connsiteX1403" fmla="*/ 4150328 w 6343650"/>
                <a:gd name="connsiteY1403" fmla="*/ 3023616 h 4819650"/>
                <a:gd name="connsiteX1404" fmla="*/ 4156424 w 6343650"/>
                <a:gd name="connsiteY1404" fmla="*/ 3024949 h 4819650"/>
                <a:gd name="connsiteX1405" fmla="*/ 4169093 w 6343650"/>
                <a:gd name="connsiteY1405" fmla="*/ 3029426 h 4819650"/>
                <a:gd name="connsiteX1406" fmla="*/ 4178046 w 6343650"/>
                <a:gd name="connsiteY1406" fmla="*/ 3034760 h 4819650"/>
                <a:gd name="connsiteX1407" fmla="*/ 4179380 w 6343650"/>
                <a:gd name="connsiteY1407" fmla="*/ 3037808 h 4819650"/>
                <a:gd name="connsiteX1408" fmla="*/ 4178903 w 6343650"/>
                <a:gd name="connsiteY1408" fmla="*/ 3039332 h 4819650"/>
                <a:gd name="connsiteX1409" fmla="*/ 4175284 w 6343650"/>
                <a:gd name="connsiteY1409" fmla="*/ 3044666 h 4819650"/>
                <a:gd name="connsiteX1410" fmla="*/ 4173760 w 6343650"/>
                <a:gd name="connsiteY1410" fmla="*/ 3048572 h 4819650"/>
                <a:gd name="connsiteX1411" fmla="*/ 4173284 w 6343650"/>
                <a:gd name="connsiteY1411" fmla="*/ 3055144 h 4819650"/>
                <a:gd name="connsiteX1412" fmla="*/ 4173665 w 6343650"/>
                <a:gd name="connsiteY1412" fmla="*/ 3061430 h 4819650"/>
                <a:gd name="connsiteX1413" fmla="*/ 4173474 w 6343650"/>
                <a:gd name="connsiteY1413" fmla="*/ 3065050 h 4819650"/>
                <a:gd name="connsiteX1414" fmla="*/ 4173474 w 6343650"/>
                <a:gd name="connsiteY1414" fmla="*/ 3067526 h 4819650"/>
                <a:gd name="connsiteX1415" fmla="*/ 4172998 w 6343650"/>
                <a:gd name="connsiteY1415" fmla="*/ 3070003 h 4819650"/>
                <a:gd name="connsiteX1416" fmla="*/ 4172903 w 6343650"/>
                <a:gd name="connsiteY1416" fmla="*/ 3071241 h 4819650"/>
                <a:gd name="connsiteX1417" fmla="*/ 4172903 w 6343650"/>
                <a:gd name="connsiteY1417" fmla="*/ 3079909 h 4819650"/>
                <a:gd name="connsiteX1418" fmla="*/ 4172426 w 6343650"/>
                <a:gd name="connsiteY1418" fmla="*/ 3084100 h 4819650"/>
                <a:gd name="connsiteX1419" fmla="*/ 4172045 w 6343650"/>
                <a:gd name="connsiteY1419" fmla="*/ 3088196 h 4819650"/>
                <a:gd name="connsiteX1420" fmla="*/ 4172236 w 6343650"/>
                <a:gd name="connsiteY1420" fmla="*/ 3090577 h 4819650"/>
                <a:gd name="connsiteX1421" fmla="*/ 4173570 w 6343650"/>
                <a:gd name="connsiteY1421" fmla="*/ 3115818 h 4819650"/>
                <a:gd name="connsiteX1422" fmla="*/ 4174046 w 6343650"/>
                <a:gd name="connsiteY1422" fmla="*/ 3124867 h 4819650"/>
                <a:gd name="connsiteX1423" fmla="*/ 4174427 w 6343650"/>
                <a:gd name="connsiteY1423" fmla="*/ 3131439 h 4819650"/>
                <a:gd name="connsiteX1424" fmla="*/ 4175093 w 6343650"/>
                <a:gd name="connsiteY1424" fmla="*/ 3136964 h 4819650"/>
                <a:gd name="connsiteX1425" fmla="*/ 4174998 w 6343650"/>
                <a:gd name="connsiteY1425" fmla="*/ 3141440 h 4819650"/>
                <a:gd name="connsiteX1426" fmla="*/ 4175284 w 6343650"/>
                <a:gd name="connsiteY1426" fmla="*/ 3144393 h 4819650"/>
                <a:gd name="connsiteX1427" fmla="*/ 4174998 w 6343650"/>
                <a:gd name="connsiteY1427" fmla="*/ 3146870 h 4819650"/>
                <a:gd name="connsiteX1428" fmla="*/ 4175093 w 6343650"/>
                <a:gd name="connsiteY1428" fmla="*/ 3148679 h 4819650"/>
                <a:gd name="connsiteX1429" fmla="*/ 4177094 w 6343650"/>
                <a:gd name="connsiteY1429" fmla="*/ 3158585 h 4819650"/>
                <a:gd name="connsiteX1430" fmla="*/ 4177284 w 6343650"/>
                <a:gd name="connsiteY1430" fmla="*/ 3169444 h 4819650"/>
                <a:gd name="connsiteX1431" fmla="*/ 4178618 w 6343650"/>
                <a:gd name="connsiteY1431" fmla="*/ 3183160 h 4819650"/>
                <a:gd name="connsiteX1432" fmla="*/ 4179284 w 6343650"/>
                <a:gd name="connsiteY1432" fmla="*/ 3196114 h 4819650"/>
                <a:gd name="connsiteX1433" fmla="*/ 4179951 w 6343650"/>
                <a:gd name="connsiteY1433" fmla="*/ 3200876 h 4819650"/>
                <a:gd name="connsiteX1434" fmla="*/ 4180428 w 6343650"/>
                <a:gd name="connsiteY1434" fmla="*/ 3208401 h 4819650"/>
                <a:gd name="connsiteX1435" fmla="*/ 4180904 w 6343650"/>
                <a:gd name="connsiteY1435" fmla="*/ 3211163 h 4819650"/>
                <a:gd name="connsiteX1436" fmla="*/ 4181951 w 6343650"/>
                <a:gd name="connsiteY1436" fmla="*/ 3225260 h 4819650"/>
                <a:gd name="connsiteX1437" fmla="*/ 4181570 w 6343650"/>
                <a:gd name="connsiteY1437" fmla="*/ 3231261 h 4819650"/>
                <a:gd name="connsiteX1438" fmla="*/ 4182047 w 6343650"/>
                <a:gd name="connsiteY1438" fmla="*/ 3238119 h 4819650"/>
                <a:gd name="connsiteX1439" fmla="*/ 4182999 w 6343650"/>
                <a:gd name="connsiteY1439" fmla="*/ 3246406 h 4819650"/>
                <a:gd name="connsiteX1440" fmla="*/ 4182047 w 6343650"/>
                <a:gd name="connsiteY1440" fmla="*/ 3252121 h 4819650"/>
                <a:gd name="connsiteX1441" fmla="*/ 4174331 w 6343650"/>
                <a:gd name="connsiteY1441" fmla="*/ 3255169 h 4819650"/>
                <a:gd name="connsiteX1442" fmla="*/ 4160806 w 6343650"/>
                <a:gd name="connsiteY1442" fmla="*/ 3253169 h 4819650"/>
                <a:gd name="connsiteX1443" fmla="*/ 4151948 w 6343650"/>
                <a:gd name="connsiteY1443" fmla="*/ 3250787 h 4819650"/>
                <a:gd name="connsiteX1444" fmla="*/ 4147471 w 6343650"/>
                <a:gd name="connsiteY1444" fmla="*/ 3248597 h 4819650"/>
                <a:gd name="connsiteX1445" fmla="*/ 4138422 w 6343650"/>
                <a:gd name="connsiteY1445" fmla="*/ 3245930 h 4819650"/>
                <a:gd name="connsiteX1446" fmla="*/ 4127373 w 6343650"/>
                <a:gd name="connsiteY1446" fmla="*/ 3241834 h 4819650"/>
                <a:gd name="connsiteX1447" fmla="*/ 4115657 w 6343650"/>
                <a:gd name="connsiteY1447" fmla="*/ 3237738 h 4819650"/>
                <a:gd name="connsiteX1448" fmla="*/ 4099846 w 6343650"/>
                <a:gd name="connsiteY1448" fmla="*/ 3230690 h 4819650"/>
                <a:gd name="connsiteX1449" fmla="*/ 4087463 w 6343650"/>
                <a:gd name="connsiteY1449" fmla="*/ 3223927 h 4819650"/>
                <a:gd name="connsiteX1450" fmla="*/ 4082606 w 6343650"/>
                <a:gd name="connsiteY1450" fmla="*/ 3221165 h 4819650"/>
                <a:gd name="connsiteX1451" fmla="*/ 4080034 w 6343650"/>
                <a:gd name="connsiteY1451" fmla="*/ 3217831 h 4819650"/>
                <a:gd name="connsiteX1452" fmla="*/ 4078510 w 6343650"/>
                <a:gd name="connsiteY1452" fmla="*/ 3214688 h 4819650"/>
                <a:gd name="connsiteX1453" fmla="*/ 4078510 w 6343650"/>
                <a:gd name="connsiteY1453" fmla="*/ 3212687 h 4819650"/>
                <a:gd name="connsiteX1454" fmla="*/ 4080129 w 6343650"/>
                <a:gd name="connsiteY1454" fmla="*/ 3212592 h 4819650"/>
                <a:gd name="connsiteX1455" fmla="*/ 4081558 w 6343650"/>
                <a:gd name="connsiteY1455" fmla="*/ 3212973 h 4819650"/>
                <a:gd name="connsiteX1456" fmla="*/ 4081367 w 6343650"/>
                <a:gd name="connsiteY1456" fmla="*/ 3105245 h 4819650"/>
                <a:gd name="connsiteX1457" fmla="*/ 4082796 w 6343650"/>
                <a:gd name="connsiteY1457" fmla="*/ 3101721 h 4819650"/>
                <a:gd name="connsiteX1458" fmla="*/ 4088035 w 6343650"/>
                <a:gd name="connsiteY1458" fmla="*/ 3099626 h 4819650"/>
                <a:gd name="connsiteX1459" fmla="*/ 4094893 w 6343650"/>
                <a:gd name="connsiteY1459" fmla="*/ 3101149 h 4819650"/>
                <a:gd name="connsiteX1460" fmla="*/ 4107752 w 6343650"/>
                <a:gd name="connsiteY1460" fmla="*/ 3103912 h 4819650"/>
                <a:gd name="connsiteX1461" fmla="*/ 4114991 w 6343650"/>
                <a:gd name="connsiteY1461" fmla="*/ 3106388 h 4819650"/>
                <a:gd name="connsiteX1462" fmla="*/ 4116420 w 6343650"/>
                <a:gd name="connsiteY1462" fmla="*/ 3108674 h 4819650"/>
                <a:gd name="connsiteX1463" fmla="*/ 4113943 w 6343650"/>
                <a:gd name="connsiteY1463" fmla="*/ 3115056 h 4819650"/>
                <a:gd name="connsiteX1464" fmla="*/ 4111562 w 6343650"/>
                <a:gd name="connsiteY1464" fmla="*/ 3125820 h 4819650"/>
                <a:gd name="connsiteX1465" fmla="*/ 4110895 w 6343650"/>
                <a:gd name="connsiteY1465" fmla="*/ 3130582 h 4819650"/>
                <a:gd name="connsiteX1466" fmla="*/ 4110419 w 6343650"/>
                <a:gd name="connsiteY1466" fmla="*/ 3144393 h 4819650"/>
                <a:gd name="connsiteX1467" fmla="*/ 4107561 w 6343650"/>
                <a:gd name="connsiteY1467" fmla="*/ 3152870 h 4819650"/>
                <a:gd name="connsiteX1468" fmla="*/ 4101751 w 6343650"/>
                <a:gd name="connsiteY1468" fmla="*/ 3157252 h 4819650"/>
                <a:gd name="connsiteX1469" fmla="*/ 4095655 w 6343650"/>
                <a:gd name="connsiteY1469" fmla="*/ 3158776 h 4819650"/>
                <a:gd name="connsiteX1470" fmla="*/ 4089178 w 6343650"/>
                <a:gd name="connsiteY1470" fmla="*/ 3154966 h 4819650"/>
                <a:gd name="connsiteX1471" fmla="*/ 4085463 w 6343650"/>
                <a:gd name="connsiteY1471" fmla="*/ 3147727 h 4819650"/>
                <a:gd name="connsiteX1472" fmla="*/ 4084130 w 6343650"/>
                <a:gd name="connsiteY1472" fmla="*/ 3137440 h 4819650"/>
                <a:gd name="connsiteX1473" fmla="*/ 4082415 w 6343650"/>
                <a:gd name="connsiteY1473" fmla="*/ 3109055 h 4819650"/>
                <a:gd name="connsiteX1474" fmla="*/ 4081748 w 6343650"/>
                <a:gd name="connsiteY1474" fmla="*/ 3107627 h 4819650"/>
                <a:gd name="connsiteX1475" fmla="*/ 4081367 w 6343650"/>
                <a:gd name="connsiteY1475" fmla="*/ 3105245 h 4819650"/>
                <a:gd name="connsiteX1476" fmla="*/ 4299966 w 6343650"/>
                <a:gd name="connsiteY1476" fmla="*/ 3142012 h 4819650"/>
                <a:gd name="connsiteX1477" fmla="*/ 4295394 w 6343650"/>
                <a:gd name="connsiteY1477" fmla="*/ 3139821 h 4819650"/>
                <a:gd name="connsiteX1478" fmla="*/ 4288631 w 6343650"/>
                <a:gd name="connsiteY1478" fmla="*/ 3140488 h 4819650"/>
                <a:gd name="connsiteX1479" fmla="*/ 4281678 w 6343650"/>
                <a:gd name="connsiteY1479" fmla="*/ 3141155 h 4819650"/>
                <a:gd name="connsiteX1480" fmla="*/ 4272248 w 6343650"/>
                <a:gd name="connsiteY1480" fmla="*/ 3142964 h 4819650"/>
                <a:gd name="connsiteX1481" fmla="*/ 4269200 w 6343650"/>
                <a:gd name="connsiteY1481" fmla="*/ 3143345 h 4819650"/>
                <a:gd name="connsiteX1482" fmla="*/ 4262057 w 6343650"/>
                <a:gd name="connsiteY1482" fmla="*/ 3146679 h 4819650"/>
                <a:gd name="connsiteX1483" fmla="*/ 4260818 w 6343650"/>
                <a:gd name="connsiteY1483" fmla="*/ 3146679 h 4819650"/>
                <a:gd name="connsiteX1484" fmla="*/ 4253675 w 6343650"/>
                <a:gd name="connsiteY1484" fmla="*/ 3144679 h 4819650"/>
                <a:gd name="connsiteX1485" fmla="*/ 4249103 w 6343650"/>
                <a:gd name="connsiteY1485" fmla="*/ 3131630 h 4819650"/>
                <a:gd name="connsiteX1486" fmla="*/ 4250531 w 6343650"/>
                <a:gd name="connsiteY1486" fmla="*/ 3128772 h 4819650"/>
                <a:gd name="connsiteX1487" fmla="*/ 4253294 w 6343650"/>
                <a:gd name="connsiteY1487" fmla="*/ 3127915 h 4819650"/>
                <a:gd name="connsiteX1488" fmla="*/ 4256723 w 6343650"/>
                <a:gd name="connsiteY1488" fmla="*/ 3127343 h 4819650"/>
                <a:gd name="connsiteX1489" fmla="*/ 4263485 w 6343650"/>
                <a:gd name="connsiteY1489" fmla="*/ 3124962 h 4819650"/>
                <a:gd name="connsiteX1490" fmla="*/ 4291775 w 6343650"/>
                <a:gd name="connsiteY1490" fmla="*/ 3116199 h 4819650"/>
                <a:gd name="connsiteX1491" fmla="*/ 4307300 w 6343650"/>
                <a:gd name="connsiteY1491" fmla="*/ 3110484 h 4819650"/>
                <a:gd name="connsiteX1492" fmla="*/ 4317397 w 6343650"/>
                <a:gd name="connsiteY1492" fmla="*/ 3101340 h 4819650"/>
                <a:gd name="connsiteX1493" fmla="*/ 4323303 w 6343650"/>
                <a:gd name="connsiteY1493" fmla="*/ 3090196 h 4819650"/>
                <a:gd name="connsiteX1494" fmla="*/ 4322350 w 6343650"/>
                <a:gd name="connsiteY1494" fmla="*/ 3087815 h 4819650"/>
                <a:gd name="connsiteX1495" fmla="*/ 4319778 w 6343650"/>
                <a:gd name="connsiteY1495" fmla="*/ 3086291 h 4819650"/>
                <a:gd name="connsiteX1496" fmla="*/ 4312539 w 6343650"/>
                <a:gd name="connsiteY1496" fmla="*/ 3088958 h 4819650"/>
                <a:gd name="connsiteX1497" fmla="*/ 4303014 w 6343650"/>
                <a:gd name="connsiteY1497" fmla="*/ 3096673 h 4819650"/>
                <a:gd name="connsiteX1498" fmla="*/ 4296823 w 6343650"/>
                <a:gd name="connsiteY1498" fmla="*/ 3105245 h 4819650"/>
                <a:gd name="connsiteX1499" fmla="*/ 4292251 w 6343650"/>
                <a:gd name="connsiteY1499" fmla="*/ 3110389 h 4819650"/>
                <a:gd name="connsiteX1500" fmla="*/ 4284917 w 6343650"/>
                <a:gd name="connsiteY1500" fmla="*/ 3113723 h 4819650"/>
                <a:gd name="connsiteX1501" fmla="*/ 4278154 w 6343650"/>
                <a:gd name="connsiteY1501" fmla="*/ 3115818 h 4819650"/>
                <a:gd name="connsiteX1502" fmla="*/ 4273677 w 6343650"/>
                <a:gd name="connsiteY1502" fmla="*/ 3113246 h 4819650"/>
                <a:gd name="connsiteX1503" fmla="*/ 4272725 w 6343650"/>
                <a:gd name="connsiteY1503" fmla="*/ 3109627 h 4819650"/>
                <a:gd name="connsiteX1504" fmla="*/ 4273582 w 6343650"/>
                <a:gd name="connsiteY1504" fmla="*/ 3106198 h 4819650"/>
                <a:gd name="connsiteX1505" fmla="*/ 4274820 w 6343650"/>
                <a:gd name="connsiteY1505" fmla="*/ 3103531 h 4819650"/>
                <a:gd name="connsiteX1506" fmla="*/ 4282440 w 6343650"/>
                <a:gd name="connsiteY1506" fmla="*/ 3092387 h 4819650"/>
                <a:gd name="connsiteX1507" fmla="*/ 4284822 w 6343650"/>
                <a:gd name="connsiteY1507" fmla="*/ 3087720 h 4819650"/>
                <a:gd name="connsiteX1508" fmla="*/ 4285012 w 6343650"/>
                <a:gd name="connsiteY1508" fmla="*/ 3085148 h 4819650"/>
                <a:gd name="connsiteX1509" fmla="*/ 4281488 w 6343650"/>
                <a:gd name="connsiteY1509" fmla="*/ 3084100 h 4819650"/>
                <a:gd name="connsiteX1510" fmla="*/ 4278440 w 6343650"/>
                <a:gd name="connsiteY1510" fmla="*/ 3084481 h 4819650"/>
                <a:gd name="connsiteX1511" fmla="*/ 4271677 w 6343650"/>
                <a:gd name="connsiteY1511" fmla="*/ 3085910 h 4819650"/>
                <a:gd name="connsiteX1512" fmla="*/ 4267105 w 6343650"/>
                <a:gd name="connsiteY1512" fmla="*/ 3088577 h 4819650"/>
                <a:gd name="connsiteX1513" fmla="*/ 4260533 w 6343650"/>
                <a:gd name="connsiteY1513" fmla="*/ 3089148 h 4819650"/>
                <a:gd name="connsiteX1514" fmla="*/ 4254151 w 6343650"/>
                <a:gd name="connsiteY1514" fmla="*/ 3079528 h 4819650"/>
                <a:gd name="connsiteX1515" fmla="*/ 4253580 w 6343650"/>
                <a:gd name="connsiteY1515" fmla="*/ 3077147 h 4819650"/>
                <a:gd name="connsiteX1516" fmla="*/ 4253960 w 6343650"/>
                <a:gd name="connsiteY1516" fmla="*/ 3075146 h 4819650"/>
                <a:gd name="connsiteX1517" fmla="*/ 4255008 w 6343650"/>
                <a:gd name="connsiteY1517" fmla="*/ 3074194 h 4819650"/>
                <a:gd name="connsiteX1518" fmla="*/ 4257199 w 6343650"/>
                <a:gd name="connsiteY1518" fmla="*/ 3073527 h 4819650"/>
                <a:gd name="connsiteX1519" fmla="*/ 4281012 w 6343650"/>
                <a:gd name="connsiteY1519" fmla="*/ 3067717 h 4819650"/>
                <a:gd name="connsiteX1520" fmla="*/ 4289965 w 6343650"/>
                <a:gd name="connsiteY1520" fmla="*/ 3066288 h 4819650"/>
                <a:gd name="connsiteX1521" fmla="*/ 4298347 w 6343650"/>
                <a:gd name="connsiteY1521" fmla="*/ 3063621 h 4819650"/>
                <a:gd name="connsiteX1522" fmla="*/ 4320350 w 6343650"/>
                <a:gd name="connsiteY1522" fmla="*/ 3058954 h 4819650"/>
                <a:gd name="connsiteX1523" fmla="*/ 4331684 w 6343650"/>
                <a:gd name="connsiteY1523" fmla="*/ 3056382 h 4819650"/>
                <a:gd name="connsiteX1524" fmla="*/ 4353021 w 6343650"/>
                <a:gd name="connsiteY1524" fmla="*/ 3053048 h 4819650"/>
                <a:gd name="connsiteX1525" fmla="*/ 4366165 w 6343650"/>
                <a:gd name="connsiteY1525" fmla="*/ 3055620 h 4819650"/>
                <a:gd name="connsiteX1526" fmla="*/ 4366165 w 6343650"/>
                <a:gd name="connsiteY1526" fmla="*/ 3056287 h 4819650"/>
                <a:gd name="connsiteX1527" fmla="*/ 4366927 w 6343650"/>
                <a:gd name="connsiteY1527" fmla="*/ 3056668 h 4819650"/>
                <a:gd name="connsiteX1528" fmla="*/ 4367022 w 6343650"/>
                <a:gd name="connsiteY1528" fmla="*/ 3060287 h 4819650"/>
                <a:gd name="connsiteX1529" fmla="*/ 4366641 w 6343650"/>
                <a:gd name="connsiteY1529" fmla="*/ 3063431 h 4819650"/>
                <a:gd name="connsiteX1530" fmla="*/ 4363022 w 6343650"/>
                <a:gd name="connsiteY1530" fmla="*/ 3067050 h 4819650"/>
                <a:gd name="connsiteX1531" fmla="*/ 4354164 w 6343650"/>
                <a:gd name="connsiteY1531" fmla="*/ 3070193 h 4819650"/>
                <a:gd name="connsiteX1532" fmla="*/ 4347401 w 6343650"/>
                <a:gd name="connsiteY1532" fmla="*/ 3074384 h 4819650"/>
                <a:gd name="connsiteX1533" fmla="*/ 4347782 w 6343650"/>
                <a:gd name="connsiteY1533" fmla="*/ 3076004 h 4819650"/>
                <a:gd name="connsiteX1534" fmla="*/ 4350544 w 6343650"/>
                <a:gd name="connsiteY1534" fmla="*/ 3077337 h 4819650"/>
                <a:gd name="connsiteX1535" fmla="*/ 4351687 w 6343650"/>
                <a:gd name="connsiteY1535" fmla="*/ 3077909 h 4819650"/>
                <a:gd name="connsiteX1536" fmla="*/ 4358450 w 6343650"/>
                <a:gd name="connsiteY1536" fmla="*/ 3080861 h 4819650"/>
                <a:gd name="connsiteX1537" fmla="*/ 4362260 w 6343650"/>
                <a:gd name="connsiteY1537" fmla="*/ 3083814 h 4819650"/>
                <a:gd name="connsiteX1538" fmla="*/ 4364070 w 6343650"/>
                <a:gd name="connsiteY1538" fmla="*/ 3086386 h 4819650"/>
                <a:gd name="connsiteX1539" fmla="*/ 4363689 w 6343650"/>
                <a:gd name="connsiteY1539" fmla="*/ 3089434 h 4819650"/>
                <a:gd name="connsiteX1540" fmla="*/ 4356354 w 6343650"/>
                <a:gd name="connsiteY1540" fmla="*/ 3094578 h 4819650"/>
                <a:gd name="connsiteX1541" fmla="*/ 4348258 w 6343650"/>
                <a:gd name="connsiteY1541" fmla="*/ 3099816 h 4819650"/>
                <a:gd name="connsiteX1542" fmla="*/ 4347210 w 6343650"/>
                <a:gd name="connsiteY1542" fmla="*/ 3103055 h 4819650"/>
                <a:gd name="connsiteX1543" fmla="*/ 4347591 w 6343650"/>
                <a:gd name="connsiteY1543" fmla="*/ 3104864 h 4819650"/>
                <a:gd name="connsiteX1544" fmla="*/ 4354354 w 6343650"/>
                <a:gd name="connsiteY1544" fmla="*/ 3106103 h 4819650"/>
                <a:gd name="connsiteX1545" fmla="*/ 4360355 w 6343650"/>
                <a:gd name="connsiteY1545" fmla="*/ 3107627 h 4819650"/>
                <a:gd name="connsiteX1546" fmla="*/ 4362355 w 6343650"/>
                <a:gd name="connsiteY1546" fmla="*/ 3113723 h 4819650"/>
                <a:gd name="connsiteX1547" fmla="*/ 4360545 w 6343650"/>
                <a:gd name="connsiteY1547" fmla="*/ 3118771 h 4819650"/>
                <a:gd name="connsiteX1548" fmla="*/ 4349210 w 6343650"/>
                <a:gd name="connsiteY1548" fmla="*/ 3124676 h 4819650"/>
                <a:gd name="connsiteX1549" fmla="*/ 4338923 w 6343650"/>
                <a:gd name="connsiteY1549" fmla="*/ 3129248 h 4819650"/>
                <a:gd name="connsiteX1550" fmla="*/ 4332732 w 6343650"/>
                <a:gd name="connsiteY1550" fmla="*/ 3132391 h 4819650"/>
                <a:gd name="connsiteX1551" fmla="*/ 4331970 w 6343650"/>
                <a:gd name="connsiteY1551" fmla="*/ 3135630 h 4819650"/>
                <a:gd name="connsiteX1552" fmla="*/ 4332447 w 6343650"/>
                <a:gd name="connsiteY1552" fmla="*/ 3138297 h 4819650"/>
                <a:gd name="connsiteX1553" fmla="*/ 4334923 w 6343650"/>
                <a:gd name="connsiteY1553" fmla="*/ 3139821 h 4819650"/>
                <a:gd name="connsiteX1554" fmla="*/ 4345305 w 6343650"/>
                <a:gd name="connsiteY1554" fmla="*/ 3136106 h 4819650"/>
                <a:gd name="connsiteX1555" fmla="*/ 4354545 w 6343650"/>
                <a:gd name="connsiteY1555" fmla="*/ 3134582 h 4819650"/>
                <a:gd name="connsiteX1556" fmla="*/ 4365784 w 6343650"/>
                <a:gd name="connsiteY1556" fmla="*/ 3141440 h 4819650"/>
                <a:gd name="connsiteX1557" fmla="*/ 4368641 w 6343650"/>
                <a:gd name="connsiteY1557" fmla="*/ 3148394 h 4819650"/>
                <a:gd name="connsiteX1558" fmla="*/ 4366165 w 6343650"/>
                <a:gd name="connsiteY1558" fmla="*/ 3152204 h 4819650"/>
                <a:gd name="connsiteX1559" fmla="*/ 4357688 w 6343650"/>
                <a:gd name="connsiteY1559" fmla="*/ 3154680 h 4819650"/>
                <a:gd name="connsiteX1560" fmla="*/ 4350734 w 6343650"/>
                <a:gd name="connsiteY1560" fmla="*/ 3156109 h 4819650"/>
                <a:gd name="connsiteX1561" fmla="*/ 4345400 w 6343650"/>
                <a:gd name="connsiteY1561" fmla="*/ 3157061 h 4819650"/>
                <a:gd name="connsiteX1562" fmla="*/ 4338257 w 6343650"/>
                <a:gd name="connsiteY1562" fmla="*/ 3158776 h 4819650"/>
                <a:gd name="connsiteX1563" fmla="*/ 4333018 w 6343650"/>
                <a:gd name="connsiteY1563" fmla="*/ 3159443 h 4819650"/>
                <a:gd name="connsiteX1564" fmla="*/ 4327398 w 6343650"/>
                <a:gd name="connsiteY1564" fmla="*/ 3162681 h 4819650"/>
                <a:gd name="connsiteX1565" fmla="*/ 4327398 w 6343650"/>
                <a:gd name="connsiteY1565" fmla="*/ 3165062 h 4819650"/>
                <a:gd name="connsiteX1566" fmla="*/ 4329589 w 6343650"/>
                <a:gd name="connsiteY1566" fmla="*/ 3166110 h 4819650"/>
                <a:gd name="connsiteX1567" fmla="*/ 4336542 w 6343650"/>
                <a:gd name="connsiteY1567" fmla="*/ 3168587 h 4819650"/>
                <a:gd name="connsiteX1568" fmla="*/ 4347115 w 6343650"/>
                <a:gd name="connsiteY1568" fmla="*/ 3173540 h 4819650"/>
                <a:gd name="connsiteX1569" fmla="*/ 4351211 w 6343650"/>
                <a:gd name="connsiteY1569" fmla="*/ 3178588 h 4819650"/>
                <a:gd name="connsiteX1570" fmla="*/ 4352068 w 6343650"/>
                <a:gd name="connsiteY1570" fmla="*/ 3180969 h 4819650"/>
                <a:gd name="connsiteX1571" fmla="*/ 4351782 w 6343650"/>
                <a:gd name="connsiteY1571" fmla="*/ 3182207 h 4819650"/>
                <a:gd name="connsiteX1572" fmla="*/ 4349115 w 6343650"/>
                <a:gd name="connsiteY1572" fmla="*/ 3186589 h 4819650"/>
                <a:gd name="connsiteX1573" fmla="*/ 4340829 w 6343650"/>
                <a:gd name="connsiteY1573" fmla="*/ 3189256 h 4819650"/>
                <a:gd name="connsiteX1574" fmla="*/ 4335590 w 6343650"/>
                <a:gd name="connsiteY1574" fmla="*/ 3188494 h 4819650"/>
                <a:gd name="connsiteX1575" fmla="*/ 4330160 w 6343650"/>
                <a:gd name="connsiteY1575" fmla="*/ 3187732 h 4819650"/>
                <a:gd name="connsiteX1576" fmla="*/ 4328541 w 6343650"/>
                <a:gd name="connsiteY1576" fmla="*/ 3187256 h 4819650"/>
                <a:gd name="connsiteX1577" fmla="*/ 4325207 w 6343650"/>
                <a:gd name="connsiteY1577" fmla="*/ 3188113 h 4819650"/>
                <a:gd name="connsiteX1578" fmla="*/ 4324160 w 6343650"/>
                <a:gd name="connsiteY1578" fmla="*/ 3190018 h 4819650"/>
                <a:gd name="connsiteX1579" fmla="*/ 4324636 w 6343650"/>
                <a:gd name="connsiteY1579" fmla="*/ 3194399 h 4819650"/>
                <a:gd name="connsiteX1580" fmla="*/ 4325112 w 6343650"/>
                <a:gd name="connsiteY1580" fmla="*/ 3196114 h 4819650"/>
                <a:gd name="connsiteX1581" fmla="*/ 4327303 w 6343650"/>
                <a:gd name="connsiteY1581" fmla="*/ 3206496 h 4819650"/>
                <a:gd name="connsiteX1582" fmla="*/ 4328256 w 6343650"/>
                <a:gd name="connsiteY1582" fmla="*/ 3215449 h 4819650"/>
                <a:gd name="connsiteX1583" fmla="*/ 4324160 w 6343650"/>
                <a:gd name="connsiteY1583" fmla="*/ 3228594 h 4819650"/>
                <a:gd name="connsiteX1584" fmla="*/ 4316445 w 6343650"/>
                <a:gd name="connsiteY1584" fmla="*/ 3230499 h 4819650"/>
                <a:gd name="connsiteX1585" fmla="*/ 4306253 w 6343650"/>
                <a:gd name="connsiteY1585" fmla="*/ 3228689 h 4819650"/>
                <a:gd name="connsiteX1586" fmla="*/ 4291298 w 6343650"/>
                <a:gd name="connsiteY1586" fmla="*/ 3223546 h 4819650"/>
                <a:gd name="connsiteX1587" fmla="*/ 4283298 w 6343650"/>
                <a:gd name="connsiteY1587" fmla="*/ 3219641 h 4819650"/>
                <a:gd name="connsiteX1588" fmla="*/ 4274915 w 6343650"/>
                <a:gd name="connsiteY1588" fmla="*/ 3213259 h 4819650"/>
                <a:gd name="connsiteX1589" fmla="*/ 4270534 w 6343650"/>
                <a:gd name="connsiteY1589" fmla="*/ 3211259 h 4819650"/>
                <a:gd name="connsiteX1590" fmla="*/ 4268724 w 6343650"/>
                <a:gd name="connsiteY1590" fmla="*/ 3211545 h 4819650"/>
                <a:gd name="connsiteX1591" fmla="*/ 4266819 w 6343650"/>
                <a:gd name="connsiteY1591" fmla="*/ 3212211 h 4819650"/>
                <a:gd name="connsiteX1592" fmla="*/ 4265009 w 6343650"/>
                <a:gd name="connsiteY1592" fmla="*/ 3213449 h 4819650"/>
                <a:gd name="connsiteX1593" fmla="*/ 4263866 w 6343650"/>
                <a:gd name="connsiteY1593" fmla="*/ 3214973 h 4819650"/>
                <a:gd name="connsiteX1594" fmla="*/ 4260914 w 6343650"/>
                <a:gd name="connsiteY1594" fmla="*/ 3220212 h 4819650"/>
                <a:gd name="connsiteX1595" fmla="*/ 4252341 w 6343650"/>
                <a:gd name="connsiteY1595" fmla="*/ 3224213 h 4819650"/>
                <a:gd name="connsiteX1596" fmla="*/ 4244721 w 6343650"/>
                <a:gd name="connsiteY1596" fmla="*/ 3222403 h 4819650"/>
                <a:gd name="connsiteX1597" fmla="*/ 4235387 w 6343650"/>
                <a:gd name="connsiteY1597" fmla="*/ 3218403 h 4819650"/>
                <a:gd name="connsiteX1598" fmla="*/ 4231577 w 6343650"/>
                <a:gd name="connsiteY1598" fmla="*/ 3216307 h 4819650"/>
                <a:gd name="connsiteX1599" fmla="*/ 4230243 w 6343650"/>
                <a:gd name="connsiteY1599" fmla="*/ 3212783 h 4819650"/>
                <a:gd name="connsiteX1600" fmla="*/ 4232815 w 6343650"/>
                <a:gd name="connsiteY1600" fmla="*/ 3207639 h 4819650"/>
                <a:gd name="connsiteX1601" fmla="*/ 4249103 w 6343650"/>
                <a:gd name="connsiteY1601" fmla="*/ 3188399 h 4819650"/>
                <a:gd name="connsiteX1602" fmla="*/ 4255865 w 6343650"/>
                <a:gd name="connsiteY1602" fmla="*/ 3181160 h 4819650"/>
                <a:gd name="connsiteX1603" fmla="*/ 4260438 w 6343650"/>
                <a:gd name="connsiteY1603" fmla="*/ 3177349 h 4819650"/>
                <a:gd name="connsiteX1604" fmla="*/ 4261676 w 6343650"/>
                <a:gd name="connsiteY1604" fmla="*/ 3175540 h 4819650"/>
                <a:gd name="connsiteX1605" fmla="*/ 4260438 w 6343650"/>
                <a:gd name="connsiteY1605" fmla="*/ 3174683 h 4819650"/>
                <a:gd name="connsiteX1606" fmla="*/ 4239673 w 6343650"/>
                <a:gd name="connsiteY1606" fmla="*/ 3179064 h 4819650"/>
                <a:gd name="connsiteX1607" fmla="*/ 4229672 w 6343650"/>
                <a:gd name="connsiteY1607" fmla="*/ 3180779 h 4819650"/>
                <a:gd name="connsiteX1608" fmla="*/ 4214622 w 6343650"/>
                <a:gd name="connsiteY1608" fmla="*/ 3182493 h 4819650"/>
                <a:gd name="connsiteX1609" fmla="*/ 4210336 w 6343650"/>
                <a:gd name="connsiteY1609" fmla="*/ 3177540 h 4819650"/>
                <a:gd name="connsiteX1610" fmla="*/ 4219194 w 6343650"/>
                <a:gd name="connsiteY1610" fmla="*/ 3167920 h 4819650"/>
                <a:gd name="connsiteX1611" fmla="*/ 4257008 w 6343650"/>
                <a:gd name="connsiteY1611" fmla="*/ 3158585 h 4819650"/>
                <a:gd name="connsiteX1612" fmla="*/ 4260247 w 6343650"/>
                <a:gd name="connsiteY1612" fmla="*/ 3157919 h 4819650"/>
                <a:gd name="connsiteX1613" fmla="*/ 4285203 w 6343650"/>
                <a:gd name="connsiteY1613" fmla="*/ 3149918 h 4819650"/>
                <a:gd name="connsiteX1614" fmla="*/ 4299776 w 6343650"/>
                <a:gd name="connsiteY1614" fmla="*/ 3146108 h 4819650"/>
                <a:gd name="connsiteX1615" fmla="*/ 4300633 w 6343650"/>
                <a:gd name="connsiteY1615" fmla="*/ 3144870 h 4819650"/>
                <a:gd name="connsiteX1616" fmla="*/ 4301014 w 6343650"/>
                <a:gd name="connsiteY1616" fmla="*/ 3143536 h 4819650"/>
                <a:gd name="connsiteX1617" fmla="*/ 4299966 w 6343650"/>
                <a:gd name="connsiteY1617" fmla="*/ 3142012 h 4819650"/>
                <a:gd name="connsiteX1618" fmla="*/ 4307205 w 6343650"/>
                <a:gd name="connsiteY1618" fmla="*/ 3031522 h 4819650"/>
                <a:gd name="connsiteX1619" fmla="*/ 4307205 w 6343650"/>
                <a:gd name="connsiteY1619" fmla="*/ 3026950 h 4819650"/>
                <a:gd name="connsiteX1620" fmla="*/ 4310348 w 6343650"/>
                <a:gd name="connsiteY1620" fmla="*/ 3019997 h 4819650"/>
                <a:gd name="connsiteX1621" fmla="*/ 4313301 w 6343650"/>
                <a:gd name="connsiteY1621" fmla="*/ 3013901 h 4819650"/>
                <a:gd name="connsiteX1622" fmla="*/ 4320350 w 6343650"/>
                <a:gd name="connsiteY1622" fmla="*/ 3006185 h 4819650"/>
                <a:gd name="connsiteX1623" fmla="*/ 4328446 w 6343650"/>
                <a:gd name="connsiteY1623" fmla="*/ 3004566 h 4819650"/>
                <a:gd name="connsiteX1624" fmla="*/ 4329875 w 6343650"/>
                <a:gd name="connsiteY1624" fmla="*/ 3005423 h 4819650"/>
                <a:gd name="connsiteX1625" fmla="*/ 4339781 w 6343650"/>
                <a:gd name="connsiteY1625" fmla="*/ 3017520 h 4819650"/>
                <a:gd name="connsiteX1626" fmla="*/ 4345115 w 6343650"/>
                <a:gd name="connsiteY1626" fmla="*/ 3026188 h 4819650"/>
                <a:gd name="connsiteX1627" fmla="*/ 4347877 w 6343650"/>
                <a:gd name="connsiteY1627" fmla="*/ 3038475 h 4819650"/>
                <a:gd name="connsiteX1628" fmla="*/ 4347687 w 6343650"/>
                <a:gd name="connsiteY1628" fmla="*/ 3043428 h 4819650"/>
                <a:gd name="connsiteX1629" fmla="*/ 4346258 w 6343650"/>
                <a:gd name="connsiteY1629" fmla="*/ 3046571 h 4819650"/>
                <a:gd name="connsiteX1630" fmla="*/ 4335875 w 6343650"/>
                <a:gd name="connsiteY1630" fmla="*/ 3048953 h 4819650"/>
                <a:gd name="connsiteX1631" fmla="*/ 4324255 w 6343650"/>
                <a:gd name="connsiteY1631" fmla="*/ 3046857 h 4819650"/>
                <a:gd name="connsiteX1632" fmla="*/ 4311873 w 6343650"/>
                <a:gd name="connsiteY1632" fmla="*/ 3039713 h 4819650"/>
                <a:gd name="connsiteX1633" fmla="*/ 4307205 w 6343650"/>
                <a:gd name="connsiteY1633" fmla="*/ 3031522 h 4819650"/>
                <a:gd name="connsiteX1634" fmla="*/ 4380738 w 6343650"/>
                <a:gd name="connsiteY1634" fmla="*/ 3098864 h 4819650"/>
                <a:gd name="connsiteX1635" fmla="*/ 4380929 w 6343650"/>
                <a:gd name="connsiteY1635" fmla="*/ 3092482 h 4819650"/>
                <a:gd name="connsiteX1636" fmla="*/ 4380453 w 6343650"/>
                <a:gd name="connsiteY1636" fmla="*/ 3085433 h 4819650"/>
                <a:gd name="connsiteX1637" fmla="*/ 4380453 w 6343650"/>
                <a:gd name="connsiteY1637" fmla="*/ 3082766 h 4819650"/>
                <a:gd name="connsiteX1638" fmla="*/ 4381119 w 6343650"/>
                <a:gd name="connsiteY1638" fmla="*/ 3078956 h 4819650"/>
                <a:gd name="connsiteX1639" fmla="*/ 4383500 w 6343650"/>
                <a:gd name="connsiteY1639" fmla="*/ 3076575 h 4819650"/>
                <a:gd name="connsiteX1640" fmla="*/ 4390740 w 6343650"/>
                <a:gd name="connsiteY1640" fmla="*/ 3074575 h 4819650"/>
                <a:gd name="connsiteX1641" fmla="*/ 4409694 w 6343650"/>
                <a:gd name="connsiteY1641" fmla="*/ 3070765 h 4819650"/>
                <a:gd name="connsiteX1642" fmla="*/ 4411123 w 6343650"/>
                <a:gd name="connsiteY1642" fmla="*/ 3070479 h 4819650"/>
                <a:gd name="connsiteX1643" fmla="*/ 4434745 w 6343650"/>
                <a:gd name="connsiteY1643" fmla="*/ 3062669 h 4819650"/>
                <a:gd name="connsiteX1644" fmla="*/ 4435507 w 6343650"/>
                <a:gd name="connsiteY1644" fmla="*/ 3062383 h 4819650"/>
                <a:gd name="connsiteX1645" fmla="*/ 4447699 w 6343650"/>
                <a:gd name="connsiteY1645" fmla="*/ 3059525 h 4819650"/>
                <a:gd name="connsiteX1646" fmla="*/ 4461796 w 6343650"/>
                <a:gd name="connsiteY1646" fmla="*/ 3057525 h 4819650"/>
                <a:gd name="connsiteX1647" fmla="*/ 4471226 w 6343650"/>
                <a:gd name="connsiteY1647" fmla="*/ 3061240 h 4819650"/>
                <a:gd name="connsiteX1648" fmla="*/ 4475322 w 6343650"/>
                <a:gd name="connsiteY1648" fmla="*/ 3066479 h 4819650"/>
                <a:gd name="connsiteX1649" fmla="*/ 4476083 w 6343650"/>
                <a:gd name="connsiteY1649" fmla="*/ 3070955 h 4819650"/>
                <a:gd name="connsiteX1650" fmla="*/ 4475036 w 6343650"/>
                <a:gd name="connsiteY1650" fmla="*/ 3074670 h 4819650"/>
                <a:gd name="connsiteX1651" fmla="*/ 4470654 w 6343650"/>
                <a:gd name="connsiteY1651" fmla="*/ 3078480 h 4819650"/>
                <a:gd name="connsiteX1652" fmla="*/ 4458176 w 6343650"/>
                <a:gd name="connsiteY1652" fmla="*/ 3083243 h 4819650"/>
                <a:gd name="connsiteX1653" fmla="*/ 4450556 w 6343650"/>
                <a:gd name="connsiteY1653" fmla="*/ 3085910 h 4819650"/>
                <a:gd name="connsiteX1654" fmla="*/ 4447890 w 6343650"/>
                <a:gd name="connsiteY1654" fmla="*/ 3086862 h 4819650"/>
                <a:gd name="connsiteX1655" fmla="*/ 4445984 w 6343650"/>
                <a:gd name="connsiteY1655" fmla="*/ 3087338 h 4819650"/>
                <a:gd name="connsiteX1656" fmla="*/ 4433983 w 6343650"/>
                <a:gd name="connsiteY1656" fmla="*/ 3090101 h 4819650"/>
                <a:gd name="connsiteX1657" fmla="*/ 4427030 w 6343650"/>
                <a:gd name="connsiteY1657" fmla="*/ 3091910 h 4819650"/>
                <a:gd name="connsiteX1658" fmla="*/ 4422648 w 6343650"/>
                <a:gd name="connsiteY1658" fmla="*/ 3092863 h 4819650"/>
                <a:gd name="connsiteX1659" fmla="*/ 4416457 w 6343650"/>
                <a:gd name="connsiteY1659" fmla="*/ 3095435 h 4819650"/>
                <a:gd name="connsiteX1660" fmla="*/ 4409504 w 6343650"/>
                <a:gd name="connsiteY1660" fmla="*/ 3100292 h 4819650"/>
                <a:gd name="connsiteX1661" fmla="*/ 4402836 w 6343650"/>
                <a:gd name="connsiteY1661" fmla="*/ 3108865 h 4819650"/>
                <a:gd name="connsiteX1662" fmla="*/ 4401407 w 6343650"/>
                <a:gd name="connsiteY1662" fmla="*/ 3113628 h 4819650"/>
                <a:gd name="connsiteX1663" fmla="*/ 4402170 w 6343650"/>
                <a:gd name="connsiteY1663" fmla="*/ 3116771 h 4819650"/>
                <a:gd name="connsiteX1664" fmla="*/ 4406170 w 6343650"/>
                <a:gd name="connsiteY1664" fmla="*/ 3117056 h 4819650"/>
                <a:gd name="connsiteX1665" fmla="*/ 4439984 w 6343650"/>
                <a:gd name="connsiteY1665" fmla="*/ 3109246 h 4819650"/>
                <a:gd name="connsiteX1666" fmla="*/ 4463987 w 6343650"/>
                <a:gd name="connsiteY1666" fmla="*/ 3103245 h 4819650"/>
                <a:gd name="connsiteX1667" fmla="*/ 4481227 w 6343650"/>
                <a:gd name="connsiteY1667" fmla="*/ 3100292 h 4819650"/>
                <a:gd name="connsiteX1668" fmla="*/ 4489228 w 6343650"/>
                <a:gd name="connsiteY1668" fmla="*/ 3099721 h 4819650"/>
                <a:gd name="connsiteX1669" fmla="*/ 4495419 w 6343650"/>
                <a:gd name="connsiteY1669" fmla="*/ 3099340 h 4819650"/>
                <a:gd name="connsiteX1670" fmla="*/ 4503515 w 6343650"/>
                <a:gd name="connsiteY1670" fmla="*/ 3104007 h 4819650"/>
                <a:gd name="connsiteX1671" fmla="*/ 4511516 w 6343650"/>
                <a:gd name="connsiteY1671" fmla="*/ 3114866 h 4819650"/>
                <a:gd name="connsiteX1672" fmla="*/ 4516946 w 6343650"/>
                <a:gd name="connsiteY1672" fmla="*/ 3123724 h 4819650"/>
                <a:gd name="connsiteX1673" fmla="*/ 4517803 w 6343650"/>
                <a:gd name="connsiteY1673" fmla="*/ 3127058 h 4819650"/>
                <a:gd name="connsiteX1674" fmla="*/ 4510659 w 6343650"/>
                <a:gd name="connsiteY1674" fmla="*/ 3132487 h 4819650"/>
                <a:gd name="connsiteX1675" fmla="*/ 4507516 w 6343650"/>
                <a:gd name="connsiteY1675" fmla="*/ 3132296 h 4819650"/>
                <a:gd name="connsiteX1676" fmla="*/ 4502754 w 6343650"/>
                <a:gd name="connsiteY1676" fmla="*/ 3131630 h 4819650"/>
                <a:gd name="connsiteX1677" fmla="*/ 4490562 w 6343650"/>
                <a:gd name="connsiteY1677" fmla="*/ 3131534 h 4819650"/>
                <a:gd name="connsiteX1678" fmla="*/ 4485132 w 6343650"/>
                <a:gd name="connsiteY1678" fmla="*/ 3131249 h 4819650"/>
                <a:gd name="connsiteX1679" fmla="*/ 4479989 w 6343650"/>
                <a:gd name="connsiteY1679" fmla="*/ 3130868 h 4819650"/>
                <a:gd name="connsiteX1680" fmla="*/ 4467130 w 6343650"/>
                <a:gd name="connsiteY1680" fmla="*/ 3133249 h 4819650"/>
                <a:gd name="connsiteX1681" fmla="*/ 4462082 w 6343650"/>
                <a:gd name="connsiteY1681" fmla="*/ 3141250 h 4819650"/>
                <a:gd name="connsiteX1682" fmla="*/ 4460558 w 6343650"/>
                <a:gd name="connsiteY1682" fmla="*/ 3149822 h 4819650"/>
                <a:gd name="connsiteX1683" fmla="*/ 4459605 w 6343650"/>
                <a:gd name="connsiteY1683" fmla="*/ 3160681 h 4819650"/>
                <a:gd name="connsiteX1684" fmla="*/ 4459415 w 6343650"/>
                <a:gd name="connsiteY1684" fmla="*/ 3170015 h 4819650"/>
                <a:gd name="connsiteX1685" fmla="*/ 4458462 w 6343650"/>
                <a:gd name="connsiteY1685" fmla="*/ 3172492 h 4819650"/>
                <a:gd name="connsiteX1686" fmla="*/ 4458843 w 6343650"/>
                <a:gd name="connsiteY1686" fmla="*/ 3173445 h 4819650"/>
                <a:gd name="connsiteX1687" fmla="*/ 4459129 w 6343650"/>
                <a:gd name="connsiteY1687" fmla="*/ 3177159 h 4819650"/>
                <a:gd name="connsiteX1688" fmla="*/ 4458939 w 6343650"/>
                <a:gd name="connsiteY1688" fmla="*/ 3191256 h 4819650"/>
                <a:gd name="connsiteX1689" fmla="*/ 4459510 w 6343650"/>
                <a:gd name="connsiteY1689" fmla="*/ 3207163 h 4819650"/>
                <a:gd name="connsiteX1690" fmla="*/ 4458843 w 6343650"/>
                <a:gd name="connsiteY1690" fmla="*/ 3210878 h 4819650"/>
                <a:gd name="connsiteX1691" fmla="*/ 4459034 w 6343650"/>
                <a:gd name="connsiteY1691" fmla="*/ 3212402 h 4819650"/>
                <a:gd name="connsiteX1692" fmla="*/ 4458653 w 6343650"/>
                <a:gd name="connsiteY1692" fmla="*/ 3224974 h 4819650"/>
                <a:gd name="connsiteX1693" fmla="*/ 4459129 w 6343650"/>
                <a:gd name="connsiteY1693" fmla="*/ 3247358 h 4819650"/>
                <a:gd name="connsiteX1694" fmla="*/ 4458557 w 6343650"/>
                <a:gd name="connsiteY1694" fmla="*/ 3259931 h 4819650"/>
                <a:gd name="connsiteX1695" fmla="*/ 4458272 w 6343650"/>
                <a:gd name="connsiteY1695" fmla="*/ 3262122 h 4819650"/>
                <a:gd name="connsiteX1696" fmla="*/ 4445699 w 6343650"/>
                <a:gd name="connsiteY1696" fmla="*/ 3266218 h 4819650"/>
                <a:gd name="connsiteX1697" fmla="*/ 4436269 w 6343650"/>
                <a:gd name="connsiteY1697" fmla="*/ 3264694 h 4819650"/>
                <a:gd name="connsiteX1698" fmla="*/ 4433888 w 6343650"/>
                <a:gd name="connsiteY1698" fmla="*/ 3261551 h 4819650"/>
                <a:gd name="connsiteX1699" fmla="*/ 4431888 w 6343650"/>
                <a:gd name="connsiteY1699" fmla="*/ 3257169 h 4819650"/>
                <a:gd name="connsiteX1700" fmla="*/ 4431983 w 6343650"/>
                <a:gd name="connsiteY1700" fmla="*/ 3253931 h 4819650"/>
                <a:gd name="connsiteX1701" fmla="*/ 4431983 w 6343650"/>
                <a:gd name="connsiteY1701" fmla="*/ 3250121 h 4819650"/>
                <a:gd name="connsiteX1702" fmla="*/ 4432364 w 6343650"/>
                <a:gd name="connsiteY1702" fmla="*/ 3237262 h 4819650"/>
                <a:gd name="connsiteX1703" fmla="*/ 4431983 w 6343650"/>
                <a:gd name="connsiteY1703" fmla="*/ 3228404 h 4819650"/>
                <a:gd name="connsiteX1704" fmla="*/ 4432364 w 6343650"/>
                <a:gd name="connsiteY1704" fmla="*/ 3208211 h 4819650"/>
                <a:gd name="connsiteX1705" fmla="*/ 4431316 w 6343650"/>
                <a:gd name="connsiteY1705" fmla="*/ 3201829 h 4819650"/>
                <a:gd name="connsiteX1706" fmla="*/ 4429697 w 6343650"/>
                <a:gd name="connsiteY1706" fmla="*/ 3180016 h 4819650"/>
                <a:gd name="connsiteX1707" fmla="*/ 4426744 w 6343650"/>
                <a:gd name="connsiteY1707" fmla="*/ 3154871 h 4819650"/>
                <a:gd name="connsiteX1708" fmla="*/ 4423887 w 6343650"/>
                <a:gd name="connsiteY1708" fmla="*/ 3141726 h 4819650"/>
                <a:gd name="connsiteX1709" fmla="*/ 4419410 w 6343650"/>
                <a:gd name="connsiteY1709" fmla="*/ 3137916 h 4819650"/>
                <a:gd name="connsiteX1710" fmla="*/ 4407218 w 6343650"/>
                <a:gd name="connsiteY1710" fmla="*/ 3141536 h 4819650"/>
                <a:gd name="connsiteX1711" fmla="*/ 4396645 w 6343650"/>
                <a:gd name="connsiteY1711" fmla="*/ 3146870 h 4819650"/>
                <a:gd name="connsiteX1712" fmla="*/ 4394645 w 6343650"/>
                <a:gd name="connsiteY1712" fmla="*/ 3149822 h 4819650"/>
                <a:gd name="connsiteX1713" fmla="*/ 4392264 w 6343650"/>
                <a:gd name="connsiteY1713" fmla="*/ 3154775 h 4819650"/>
                <a:gd name="connsiteX1714" fmla="*/ 4390073 w 6343650"/>
                <a:gd name="connsiteY1714" fmla="*/ 3158204 h 4819650"/>
                <a:gd name="connsiteX1715" fmla="*/ 4387882 w 6343650"/>
                <a:gd name="connsiteY1715" fmla="*/ 3164300 h 4819650"/>
                <a:gd name="connsiteX1716" fmla="*/ 4386834 w 6343650"/>
                <a:gd name="connsiteY1716" fmla="*/ 3169634 h 4819650"/>
                <a:gd name="connsiteX1717" fmla="*/ 4387025 w 6343650"/>
                <a:gd name="connsiteY1717" fmla="*/ 3170587 h 4819650"/>
                <a:gd name="connsiteX1718" fmla="*/ 4388454 w 6343650"/>
                <a:gd name="connsiteY1718" fmla="*/ 3175159 h 4819650"/>
                <a:gd name="connsiteX1719" fmla="*/ 4388644 w 6343650"/>
                <a:gd name="connsiteY1719" fmla="*/ 3177159 h 4819650"/>
                <a:gd name="connsiteX1720" fmla="*/ 4386930 w 6343650"/>
                <a:gd name="connsiteY1720" fmla="*/ 3183541 h 4819650"/>
                <a:gd name="connsiteX1721" fmla="*/ 4380833 w 6343650"/>
                <a:gd name="connsiteY1721" fmla="*/ 3191828 h 4819650"/>
                <a:gd name="connsiteX1722" fmla="*/ 4371975 w 6343650"/>
                <a:gd name="connsiteY1722" fmla="*/ 3201638 h 4819650"/>
                <a:gd name="connsiteX1723" fmla="*/ 4356354 w 6343650"/>
                <a:gd name="connsiteY1723" fmla="*/ 3208782 h 4819650"/>
                <a:gd name="connsiteX1724" fmla="*/ 4341114 w 6343650"/>
                <a:gd name="connsiteY1724" fmla="*/ 3211163 h 4819650"/>
                <a:gd name="connsiteX1725" fmla="*/ 4337971 w 6343650"/>
                <a:gd name="connsiteY1725" fmla="*/ 3210306 h 4819650"/>
                <a:gd name="connsiteX1726" fmla="*/ 4337971 w 6343650"/>
                <a:gd name="connsiteY1726" fmla="*/ 3208496 h 4819650"/>
                <a:gd name="connsiteX1727" fmla="*/ 4341972 w 6343650"/>
                <a:gd name="connsiteY1727" fmla="*/ 3203829 h 4819650"/>
                <a:gd name="connsiteX1728" fmla="*/ 4352544 w 6343650"/>
                <a:gd name="connsiteY1728" fmla="*/ 3191447 h 4819650"/>
                <a:gd name="connsiteX1729" fmla="*/ 4357116 w 6343650"/>
                <a:gd name="connsiteY1729" fmla="*/ 3186208 h 4819650"/>
                <a:gd name="connsiteX1730" fmla="*/ 4363879 w 6343650"/>
                <a:gd name="connsiteY1730" fmla="*/ 3175921 h 4819650"/>
                <a:gd name="connsiteX1731" fmla="*/ 4365689 w 6343650"/>
                <a:gd name="connsiteY1731" fmla="*/ 3172206 h 4819650"/>
                <a:gd name="connsiteX1732" fmla="*/ 4368260 w 6343650"/>
                <a:gd name="connsiteY1732" fmla="*/ 3168110 h 4819650"/>
                <a:gd name="connsiteX1733" fmla="*/ 4371404 w 6343650"/>
                <a:gd name="connsiteY1733" fmla="*/ 3161157 h 4819650"/>
                <a:gd name="connsiteX1734" fmla="*/ 4375023 w 6343650"/>
                <a:gd name="connsiteY1734" fmla="*/ 3149156 h 4819650"/>
                <a:gd name="connsiteX1735" fmla="*/ 4378166 w 6343650"/>
                <a:gd name="connsiteY1735" fmla="*/ 3134963 h 4819650"/>
                <a:gd name="connsiteX1736" fmla="*/ 4381310 w 6343650"/>
                <a:gd name="connsiteY1736" fmla="*/ 3118961 h 4819650"/>
                <a:gd name="connsiteX1737" fmla="*/ 4380738 w 6343650"/>
                <a:gd name="connsiteY1737" fmla="*/ 3098864 h 4819650"/>
                <a:gd name="connsiteX1738" fmla="*/ 1520190 w 6343650"/>
                <a:gd name="connsiteY1738" fmla="*/ 2949702 h 4819650"/>
                <a:gd name="connsiteX1739" fmla="*/ 1389793 w 6343650"/>
                <a:gd name="connsiteY1739" fmla="*/ 2419255 h 4819650"/>
                <a:gd name="connsiteX1740" fmla="*/ 2235708 w 6343650"/>
                <a:gd name="connsiteY1740" fmla="*/ 1217676 h 4819650"/>
                <a:gd name="connsiteX1741" fmla="*/ 4126325 w 6343650"/>
                <a:gd name="connsiteY1741" fmla="*/ 1217676 h 4819650"/>
                <a:gd name="connsiteX1742" fmla="*/ 4972241 w 6343650"/>
                <a:gd name="connsiteY1742" fmla="*/ 2419255 h 4819650"/>
                <a:gd name="connsiteX1743" fmla="*/ 4841843 w 6343650"/>
                <a:gd name="connsiteY1743" fmla="*/ 2949702 h 4819650"/>
                <a:gd name="connsiteX1744" fmla="*/ 1520190 w 6343650"/>
                <a:gd name="connsiteY1744" fmla="*/ 2949702 h 4819650"/>
                <a:gd name="connsiteX1745" fmla="*/ 3180969 w 6343650"/>
                <a:gd name="connsiteY1745" fmla="*/ 1004792 h 4819650"/>
                <a:gd name="connsiteX1746" fmla="*/ 4002596 w 6343650"/>
                <a:gd name="connsiteY1746" fmla="*/ 1162145 h 4819650"/>
                <a:gd name="connsiteX1747" fmla="*/ 2359343 w 6343650"/>
                <a:gd name="connsiteY1747" fmla="*/ 1162145 h 4819650"/>
                <a:gd name="connsiteX1748" fmla="*/ 3180969 w 6343650"/>
                <a:gd name="connsiteY1748" fmla="*/ 1004792 h 4819650"/>
                <a:gd name="connsiteX1749" fmla="*/ 2438876 w 6343650"/>
                <a:gd name="connsiteY1749" fmla="*/ 1068419 h 4819650"/>
                <a:gd name="connsiteX1750" fmla="*/ 2213705 w 6343650"/>
                <a:gd name="connsiteY1750" fmla="*/ 1162145 h 4819650"/>
                <a:gd name="connsiteX1751" fmla="*/ 2122456 w 6343650"/>
                <a:gd name="connsiteY1751" fmla="*/ 1162145 h 4819650"/>
                <a:gd name="connsiteX1752" fmla="*/ 2438876 w 6343650"/>
                <a:gd name="connsiteY1752" fmla="*/ 1068419 h 4819650"/>
                <a:gd name="connsiteX1753" fmla="*/ 1982343 w 6343650"/>
                <a:gd name="connsiteY1753" fmla="*/ 3621215 h 4819650"/>
                <a:gd name="connsiteX1754" fmla="*/ 987076 w 6343650"/>
                <a:gd name="connsiteY1754" fmla="*/ 2419255 h 4819650"/>
                <a:gd name="connsiteX1755" fmla="*/ 1981295 w 6343650"/>
                <a:gd name="connsiteY1755" fmla="*/ 1217676 h 4819650"/>
                <a:gd name="connsiteX1756" fmla="*/ 2108073 w 6343650"/>
                <a:gd name="connsiteY1756" fmla="*/ 1217676 h 4819650"/>
                <a:gd name="connsiteX1757" fmla="*/ 1328452 w 6343650"/>
                <a:gd name="connsiteY1757" fmla="*/ 2419064 h 4819650"/>
                <a:gd name="connsiteX1758" fmla="*/ 2109407 w 6343650"/>
                <a:gd name="connsiteY1758" fmla="*/ 3621215 h 4819650"/>
                <a:gd name="connsiteX1759" fmla="*/ 1982343 w 6343650"/>
                <a:gd name="connsiteY1759" fmla="*/ 3621215 h 4819650"/>
                <a:gd name="connsiteX1760" fmla="*/ 2128361 w 6343650"/>
                <a:gd name="connsiteY1760" fmla="*/ 3678555 h 4819650"/>
                <a:gd name="connsiteX1761" fmla="*/ 2218754 w 6343650"/>
                <a:gd name="connsiteY1761" fmla="*/ 3678555 h 4819650"/>
                <a:gd name="connsiteX1762" fmla="*/ 2441543 w 6343650"/>
                <a:gd name="connsiteY1762" fmla="*/ 3770757 h 4819650"/>
                <a:gd name="connsiteX1763" fmla="*/ 2128361 w 6343650"/>
                <a:gd name="connsiteY1763" fmla="*/ 3678555 h 4819650"/>
                <a:gd name="connsiteX1764" fmla="*/ 2364486 w 6343650"/>
                <a:gd name="connsiteY1764" fmla="*/ 3678555 h 4819650"/>
                <a:gd name="connsiteX1765" fmla="*/ 3997452 w 6343650"/>
                <a:gd name="connsiteY1765" fmla="*/ 3678555 h 4819650"/>
                <a:gd name="connsiteX1766" fmla="*/ 3180969 w 6343650"/>
                <a:gd name="connsiteY1766" fmla="*/ 3833717 h 4819650"/>
                <a:gd name="connsiteX1767" fmla="*/ 2364486 w 6343650"/>
                <a:gd name="connsiteY1767" fmla="*/ 3678555 h 4819650"/>
                <a:gd name="connsiteX1768" fmla="*/ 3923824 w 6343650"/>
                <a:gd name="connsiteY1768" fmla="*/ 3770281 h 4819650"/>
                <a:gd name="connsiteX1769" fmla="*/ 4145375 w 6343650"/>
                <a:gd name="connsiteY1769" fmla="*/ 3678555 h 4819650"/>
                <a:gd name="connsiteX1770" fmla="*/ 4235196 w 6343650"/>
                <a:gd name="connsiteY1770" fmla="*/ 3678555 h 4819650"/>
                <a:gd name="connsiteX1771" fmla="*/ 3923824 w 6343650"/>
                <a:gd name="connsiteY1771" fmla="*/ 3770281 h 4819650"/>
                <a:gd name="connsiteX1772" fmla="*/ 4381215 w 6343650"/>
                <a:gd name="connsiteY1772" fmla="*/ 3621215 h 4819650"/>
                <a:gd name="connsiteX1773" fmla="*/ 4254723 w 6343650"/>
                <a:gd name="connsiteY1773" fmla="*/ 3621215 h 4819650"/>
                <a:gd name="connsiteX1774" fmla="*/ 5035677 w 6343650"/>
                <a:gd name="connsiteY1774" fmla="*/ 2419064 h 4819650"/>
                <a:gd name="connsiteX1775" fmla="*/ 4256056 w 6343650"/>
                <a:gd name="connsiteY1775" fmla="*/ 1217676 h 4819650"/>
                <a:gd name="connsiteX1776" fmla="*/ 4382262 w 6343650"/>
                <a:gd name="connsiteY1776" fmla="*/ 1217676 h 4819650"/>
                <a:gd name="connsiteX1777" fmla="*/ 5376387 w 6343650"/>
                <a:gd name="connsiteY1777" fmla="*/ 2419255 h 4819650"/>
                <a:gd name="connsiteX1778" fmla="*/ 4381215 w 6343650"/>
                <a:gd name="connsiteY1778" fmla="*/ 3621215 h 4819650"/>
                <a:gd name="connsiteX1779" fmla="*/ 3029236 w 6343650"/>
                <a:gd name="connsiteY1779" fmla="*/ 3513773 h 4819650"/>
                <a:gd name="connsiteX1780" fmla="*/ 3042952 w 6343650"/>
                <a:gd name="connsiteY1780" fmla="*/ 3513773 h 4819650"/>
                <a:gd name="connsiteX1781" fmla="*/ 3043714 w 6343650"/>
                <a:gd name="connsiteY1781" fmla="*/ 3540633 h 4819650"/>
                <a:gd name="connsiteX1782" fmla="*/ 3077718 w 6343650"/>
                <a:gd name="connsiteY1782" fmla="*/ 3540633 h 4819650"/>
                <a:gd name="connsiteX1783" fmla="*/ 3057620 w 6343650"/>
                <a:gd name="connsiteY1783" fmla="*/ 3400711 h 4819650"/>
                <a:gd name="connsiteX1784" fmla="*/ 3010567 w 6343650"/>
                <a:gd name="connsiteY1784" fmla="*/ 3400711 h 4819650"/>
                <a:gd name="connsiteX1785" fmla="*/ 2993041 w 6343650"/>
                <a:gd name="connsiteY1785" fmla="*/ 3540633 h 4819650"/>
                <a:gd name="connsiteX1786" fmla="*/ 3025807 w 6343650"/>
                <a:gd name="connsiteY1786" fmla="*/ 3540633 h 4819650"/>
                <a:gd name="connsiteX1787" fmla="*/ 3029236 w 6343650"/>
                <a:gd name="connsiteY1787" fmla="*/ 3513773 h 4819650"/>
                <a:gd name="connsiteX1788" fmla="*/ 3035332 w 6343650"/>
                <a:gd name="connsiteY1788" fmla="*/ 3435858 h 4819650"/>
                <a:gd name="connsiteX1789" fmla="*/ 3041714 w 6343650"/>
                <a:gd name="connsiteY1789" fmla="*/ 3490722 h 4819650"/>
                <a:gd name="connsiteX1790" fmla="*/ 3030474 w 6343650"/>
                <a:gd name="connsiteY1790" fmla="*/ 3490722 h 4819650"/>
                <a:gd name="connsiteX1791" fmla="*/ 3035332 w 6343650"/>
                <a:gd name="connsiteY1791" fmla="*/ 3435858 h 4819650"/>
                <a:gd name="connsiteX1792" fmla="*/ 3676174 w 6343650"/>
                <a:gd name="connsiteY1792" fmla="*/ 3169349 h 4819650"/>
                <a:gd name="connsiteX1793" fmla="*/ 3685032 w 6343650"/>
                <a:gd name="connsiteY1793" fmla="*/ 3174302 h 4819650"/>
                <a:gd name="connsiteX1794" fmla="*/ 3693605 w 6343650"/>
                <a:gd name="connsiteY1794" fmla="*/ 3177445 h 4819650"/>
                <a:gd name="connsiteX1795" fmla="*/ 3694462 w 6343650"/>
                <a:gd name="connsiteY1795" fmla="*/ 3174683 h 4819650"/>
                <a:gd name="connsiteX1796" fmla="*/ 3693795 w 6343650"/>
                <a:gd name="connsiteY1796" fmla="*/ 3158014 h 4819650"/>
                <a:gd name="connsiteX1797" fmla="*/ 3687032 w 6343650"/>
                <a:gd name="connsiteY1797" fmla="*/ 3147346 h 4819650"/>
                <a:gd name="connsiteX1798" fmla="*/ 3676745 w 6343650"/>
                <a:gd name="connsiteY1798" fmla="*/ 3150584 h 4819650"/>
                <a:gd name="connsiteX1799" fmla="*/ 3672554 w 6343650"/>
                <a:gd name="connsiteY1799" fmla="*/ 3159062 h 4819650"/>
                <a:gd name="connsiteX1800" fmla="*/ 3674269 w 6343650"/>
                <a:gd name="connsiteY1800" fmla="*/ 3166967 h 4819650"/>
                <a:gd name="connsiteX1801" fmla="*/ 3676174 w 6343650"/>
                <a:gd name="connsiteY1801" fmla="*/ 3169349 h 4819650"/>
                <a:gd name="connsiteX1802" fmla="*/ 3398425 w 6343650"/>
                <a:gd name="connsiteY1802" fmla="*/ 3479864 h 4819650"/>
                <a:gd name="connsiteX1803" fmla="*/ 3411570 w 6343650"/>
                <a:gd name="connsiteY1803" fmla="*/ 3479864 h 4819650"/>
                <a:gd name="connsiteX1804" fmla="*/ 3411570 w 6343650"/>
                <a:gd name="connsiteY1804" fmla="*/ 3540538 h 4819650"/>
                <a:gd name="connsiteX1805" fmla="*/ 3443002 w 6343650"/>
                <a:gd name="connsiteY1805" fmla="*/ 3540538 h 4819650"/>
                <a:gd name="connsiteX1806" fmla="*/ 3443002 w 6343650"/>
                <a:gd name="connsiteY1806" fmla="*/ 3400616 h 4819650"/>
                <a:gd name="connsiteX1807" fmla="*/ 3411570 w 6343650"/>
                <a:gd name="connsiteY1807" fmla="*/ 3400616 h 4819650"/>
                <a:gd name="connsiteX1808" fmla="*/ 3411570 w 6343650"/>
                <a:gd name="connsiteY1808" fmla="*/ 3451289 h 4819650"/>
                <a:gd name="connsiteX1809" fmla="*/ 3398425 w 6343650"/>
                <a:gd name="connsiteY1809" fmla="*/ 3451289 h 4819650"/>
                <a:gd name="connsiteX1810" fmla="*/ 3398425 w 6343650"/>
                <a:gd name="connsiteY1810" fmla="*/ 3400616 h 4819650"/>
                <a:gd name="connsiteX1811" fmla="*/ 3364802 w 6343650"/>
                <a:gd name="connsiteY1811" fmla="*/ 3400616 h 4819650"/>
                <a:gd name="connsiteX1812" fmla="*/ 3364802 w 6343650"/>
                <a:gd name="connsiteY1812" fmla="*/ 3540538 h 4819650"/>
                <a:gd name="connsiteX1813" fmla="*/ 3398425 w 6343650"/>
                <a:gd name="connsiteY1813" fmla="*/ 3540538 h 4819650"/>
                <a:gd name="connsiteX1814" fmla="*/ 3398425 w 6343650"/>
                <a:gd name="connsiteY1814" fmla="*/ 3479864 h 4819650"/>
                <a:gd name="connsiteX1815" fmla="*/ 1906905 w 6343650"/>
                <a:gd name="connsiteY1815" fmla="*/ 3146774 h 4819650"/>
                <a:gd name="connsiteX1816" fmla="*/ 1913382 w 6343650"/>
                <a:gd name="connsiteY1816" fmla="*/ 3143345 h 4819650"/>
                <a:gd name="connsiteX1817" fmla="*/ 1929765 w 6343650"/>
                <a:gd name="connsiteY1817" fmla="*/ 3134392 h 4819650"/>
                <a:gd name="connsiteX1818" fmla="*/ 1941576 w 6343650"/>
                <a:gd name="connsiteY1818" fmla="*/ 3127248 h 4819650"/>
                <a:gd name="connsiteX1819" fmla="*/ 1943100 w 6343650"/>
                <a:gd name="connsiteY1819" fmla="*/ 3122105 h 4819650"/>
                <a:gd name="connsiteX1820" fmla="*/ 1943195 w 6343650"/>
                <a:gd name="connsiteY1820" fmla="*/ 3119057 h 4819650"/>
                <a:gd name="connsiteX1821" fmla="*/ 1942624 w 6343650"/>
                <a:gd name="connsiteY1821" fmla="*/ 3090767 h 4819650"/>
                <a:gd name="connsiteX1822" fmla="*/ 1943386 w 6343650"/>
                <a:gd name="connsiteY1822" fmla="*/ 3087529 h 4819650"/>
                <a:gd name="connsiteX1823" fmla="*/ 1942624 w 6343650"/>
                <a:gd name="connsiteY1823" fmla="*/ 3086195 h 4819650"/>
                <a:gd name="connsiteX1824" fmla="*/ 1942148 w 6343650"/>
                <a:gd name="connsiteY1824" fmla="*/ 3082957 h 4819650"/>
                <a:gd name="connsiteX1825" fmla="*/ 1942243 w 6343650"/>
                <a:gd name="connsiteY1825" fmla="*/ 3080195 h 4819650"/>
                <a:gd name="connsiteX1826" fmla="*/ 1938718 w 6343650"/>
                <a:gd name="connsiteY1826" fmla="*/ 3070193 h 4819650"/>
                <a:gd name="connsiteX1827" fmla="*/ 1930051 w 6343650"/>
                <a:gd name="connsiteY1827" fmla="*/ 3066098 h 4819650"/>
                <a:gd name="connsiteX1828" fmla="*/ 1924241 w 6343650"/>
                <a:gd name="connsiteY1828" fmla="*/ 3067622 h 4819650"/>
                <a:gd name="connsiteX1829" fmla="*/ 1918811 w 6343650"/>
                <a:gd name="connsiteY1829" fmla="*/ 3071146 h 4819650"/>
                <a:gd name="connsiteX1830" fmla="*/ 1916335 w 6343650"/>
                <a:gd name="connsiteY1830" fmla="*/ 3076385 h 4819650"/>
                <a:gd name="connsiteX1831" fmla="*/ 1914525 w 6343650"/>
                <a:gd name="connsiteY1831" fmla="*/ 3083814 h 4819650"/>
                <a:gd name="connsiteX1832" fmla="*/ 1913477 w 6343650"/>
                <a:gd name="connsiteY1832" fmla="*/ 3086672 h 4819650"/>
                <a:gd name="connsiteX1833" fmla="*/ 1913573 w 6343650"/>
                <a:gd name="connsiteY1833" fmla="*/ 3087624 h 4819650"/>
                <a:gd name="connsiteX1834" fmla="*/ 1914049 w 6343650"/>
                <a:gd name="connsiteY1834" fmla="*/ 3089624 h 4819650"/>
                <a:gd name="connsiteX1835" fmla="*/ 1920812 w 6343650"/>
                <a:gd name="connsiteY1835" fmla="*/ 3093339 h 4819650"/>
                <a:gd name="connsiteX1836" fmla="*/ 1930813 w 6343650"/>
                <a:gd name="connsiteY1836" fmla="*/ 3100102 h 4819650"/>
                <a:gd name="connsiteX1837" fmla="*/ 1935194 w 6343650"/>
                <a:gd name="connsiteY1837" fmla="*/ 3106007 h 4819650"/>
                <a:gd name="connsiteX1838" fmla="*/ 1936147 w 6343650"/>
                <a:gd name="connsiteY1838" fmla="*/ 3110960 h 4819650"/>
                <a:gd name="connsiteX1839" fmla="*/ 1936052 w 6343650"/>
                <a:gd name="connsiteY1839" fmla="*/ 3116199 h 4819650"/>
                <a:gd name="connsiteX1840" fmla="*/ 1932432 w 6343650"/>
                <a:gd name="connsiteY1840" fmla="*/ 3119438 h 4819650"/>
                <a:gd name="connsiteX1841" fmla="*/ 1920431 w 6343650"/>
                <a:gd name="connsiteY1841" fmla="*/ 3123057 h 4819650"/>
                <a:gd name="connsiteX1842" fmla="*/ 1910239 w 6343650"/>
                <a:gd name="connsiteY1842" fmla="*/ 3127248 h 4819650"/>
                <a:gd name="connsiteX1843" fmla="*/ 1908620 w 6343650"/>
                <a:gd name="connsiteY1843" fmla="*/ 3131534 h 4819650"/>
                <a:gd name="connsiteX1844" fmla="*/ 1907286 w 6343650"/>
                <a:gd name="connsiteY1844" fmla="*/ 3137630 h 4819650"/>
                <a:gd name="connsiteX1845" fmla="*/ 1906238 w 6343650"/>
                <a:gd name="connsiteY1845" fmla="*/ 3141536 h 4819650"/>
                <a:gd name="connsiteX1846" fmla="*/ 1906238 w 6343650"/>
                <a:gd name="connsiteY1846" fmla="*/ 3143917 h 4819650"/>
                <a:gd name="connsiteX1847" fmla="*/ 1906905 w 6343650"/>
                <a:gd name="connsiteY1847" fmla="*/ 3146774 h 4819650"/>
                <a:gd name="connsiteX1848" fmla="*/ 3175635 w 6343650"/>
                <a:gd name="connsiteY1848" fmla="*/ 7144 h 4819650"/>
                <a:gd name="connsiteX1849" fmla="*/ 7144 w 6343650"/>
                <a:gd name="connsiteY1849" fmla="*/ 2414302 h 4819650"/>
                <a:gd name="connsiteX1850" fmla="*/ 3175635 w 6343650"/>
                <a:gd name="connsiteY1850" fmla="*/ 4821460 h 4819650"/>
                <a:gd name="connsiteX1851" fmla="*/ 6344126 w 6343650"/>
                <a:gd name="connsiteY1851" fmla="*/ 2414302 h 4819650"/>
                <a:gd name="connsiteX1852" fmla="*/ 3175635 w 6343650"/>
                <a:gd name="connsiteY1852" fmla="*/ 7144 h 4819650"/>
                <a:gd name="connsiteX1853" fmla="*/ 3176302 w 6343650"/>
                <a:gd name="connsiteY1853" fmla="*/ 4730973 h 4819650"/>
                <a:gd name="connsiteX1854" fmla="*/ 100108 w 6343650"/>
                <a:gd name="connsiteY1854" fmla="*/ 2414397 h 4819650"/>
                <a:gd name="connsiteX1855" fmla="*/ 3176302 w 6343650"/>
                <a:gd name="connsiteY1855" fmla="*/ 97917 h 4819650"/>
                <a:gd name="connsiteX1856" fmla="*/ 6252496 w 6343650"/>
                <a:gd name="connsiteY1856" fmla="*/ 2414492 h 4819650"/>
                <a:gd name="connsiteX1857" fmla="*/ 3176302 w 6343650"/>
                <a:gd name="connsiteY1857" fmla="*/ 4730973 h 4819650"/>
                <a:gd name="connsiteX1858" fmla="*/ 1939481 w 6343650"/>
                <a:gd name="connsiteY1858" fmla="*/ 3153537 h 4819650"/>
                <a:gd name="connsiteX1859" fmla="*/ 1937671 w 6343650"/>
                <a:gd name="connsiteY1859" fmla="*/ 3154585 h 4819650"/>
                <a:gd name="connsiteX1860" fmla="*/ 1936909 w 6343650"/>
                <a:gd name="connsiteY1860" fmla="*/ 3154775 h 4819650"/>
                <a:gd name="connsiteX1861" fmla="*/ 1936909 w 6343650"/>
                <a:gd name="connsiteY1861" fmla="*/ 3155347 h 4819650"/>
                <a:gd name="connsiteX1862" fmla="*/ 1935861 w 6343650"/>
                <a:gd name="connsiteY1862" fmla="*/ 3155823 h 4819650"/>
                <a:gd name="connsiteX1863" fmla="*/ 1933385 w 6343650"/>
                <a:gd name="connsiteY1863" fmla="*/ 3157538 h 4819650"/>
                <a:gd name="connsiteX1864" fmla="*/ 1926908 w 6343650"/>
                <a:gd name="connsiteY1864" fmla="*/ 3161348 h 4819650"/>
                <a:gd name="connsiteX1865" fmla="*/ 1924526 w 6343650"/>
                <a:gd name="connsiteY1865" fmla="*/ 3163253 h 4819650"/>
                <a:gd name="connsiteX1866" fmla="*/ 1917668 w 6343650"/>
                <a:gd name="connsiteY1866" fmla="*/ 3168301 h 4819650"/>
                <a:gd name="connsiteX1867" fmla="*/ 1916906 w 6343650"/>
                <a:gd name="connsiteY1867" fmla="*/ 3169349 h 4819650"/>
                <a:gd name="connsiteX1868" fmla="*/ 1921288 w 6343650"/>
                <a:gd name="connsiteY1868" fmla="*/ 3171920 h 4819650"/>
                <a:gd name="connsiteX1869" fmla="*/ 1930622 w 6343650"/>
                <a:gd name="connsiteY1869" fmla="*/ 3173825 h 4819650"/>
                <a:gd name="connsiteX1870" fmla="*/ 1938909 w 6343650"/>
                <a:gd name="connsiteY1870" fmla="*/ 3175159 h 4819650"/>
                <a:gd name="connsiteX1871" fmla="*/ 1943100 w 6343650"/>
                <a:gd name="connsiteY1871" fmla="*/ 3171920 h 4819650"/>
                <a:gd name="connsiteX1872" fmla="*/ 1943195 w 6343650"/>
                <a:gd name="connsiteY1872" fmla="*/ 3167063 h 4819650"/>
                <a:gd name="connsiteX1873" fmla="*/ 1941576 w 6343650"/>
                <a:gd name="connsiteY1873" fmla="*/ 3156966 h 4819650"/>
                <a:gd name="connsiteX1874" fmla="*/ 1939481 w 6343650"/>
                <a:gd name="connsiteY1874" fmla="*/ 3153537 h 4819650"/>
                <a:gd name="connsiteX1875" fmla="*/ 3642170 w 6343650"/>
                <a:gd name="connsiteY1875" fmla="*/ 3513773 h 4819650"/>
                <a:gd name="connsiteX1876" fmla="*/ 3655886 w 6343650"/>
                <a:gd name="connsiteY1876" fmla="*/ 3513773 h 4819650"/>
                <a:gd name="connsiteX1877" fmla="*/ 3656648 w 6343650"/>
                <a:gd name="connsiteY1877" fmla="*/ 3540633 h 4819650"/>
                <a:gd name="connsiteX1878" fmla="*/ 3690652 w 6343650"/>
                <a:gd name="connsiteY1878" fmla="*/ 3540633 h 4819650"/>
                <a:gd name="connsiteX1879" fmla="*/ 3670554 w 6343650"/>
                <a:gd name="connsiteY1879" fmla="*/ 3400711 h 4819650"/>
                <a:gd name="connsiteX1880" fmla="*/ 3623501 w 6343650"/>
                <a:gd name="connsiteY1880" fmla="*/ 3400711 h 4819650"/>
                <a:gd name="connsiteX1881" fmla="*/ 3605974 w 6343650"/>
                <a:gd name="connsiteY1881" fmla="*/ 3540633 h 4819650"/>
                <a:gd name="connsiteX1882" fmla="*/ 3638741 w 6343650"/>
                <a:gd name="connsiteY1882" fmla="*/ 3540633 h 4819650"/>
                <a:gd name="connsiteX1883" fmla="*/ 3642170 w 6343650"/>
                <a:gd name="connsiteY1883" fmla="*/ 3513773 h 4819650"/>
                <a:gd name="connsiteX1884" fmla="*/ 3648266 w 6343650"/>
                <a:gd name="connsiteY1884" fmla="*/ 3435858 h 4819650"/>
                <a:gd name="connsiteX1885" fmla="*/ 3654647 w 6343650"/>
                <a:gd name="connsiteY1885" fmla="*/ 3490722 h 4819650"/>
                <a:gd name="connsiteX1886" fmla="*/ 3643408 w 6343650"/>
                <a:gd name="connsiteY1886" fmla="*/ 3490722 h 4819650"/>
                <a:gd name="connsiteX1887" fmla="*/ 3648266 w 6343650"/>
                <a:gd name="connsiteY1887" fmla="*/ 3435858 h 4819650"/>
                <a:gd name="connsiteX1888" fmla="*/ 2816543 w 6343650"/>
                <a:gd name="connsiteY1888" fmla="*/ 3536061 h 4819650"/>
                <a:gd name="connsiteX1889" fmla="*/ 2842641 w 6343650"/>
                <a:gd name="connsiteY1889" fmla="*/ 3542253 h 4819650"/>
                <a:gd name="connsiteX1890" fmla="*/ 2869025 w 6343650"/>
                <a:gd name="connsiteY1890" fmla="*/ 3535680 h 4819650"/>
                <a:gd name="connsiteX1891" fmla="*/ 2879408 w 6343650"/>
                <a:gd name="connsiteY1891" fmla="*/ 3516916 h 4819650"/>
                <a:gd name="connsiteX1892" fmla="*/ 2879408 w 6343650"/>
                <a:gd name="connsiteY1892" fmla="*/ 3400806 h 4819650"/>
                <a:gd name="connsiteX1893" fmla="*/ 2847975 w 6343650"/>
                <a:gd name="connsiteY1893" fmla="*/ 3400806 h 4819650"/>
                <a:gd name="connsiteX1894" fmla="*/ 2847975 w 6343650"/>
                <a:gd name="connsiteY1894" fmla="*/ 3515106 h 4819650"/>
                <a:gd name="connsiteX1895" fmla="*/ 2846737 w 6343650"/>
                <a:gd name="connsiteY1895" fmla="*/ 3518249 h 4819650"/>
                <a:gd name="connsiteX1896" fmla="*/ 2842641 w 6343650"/>
                <a:gd name="connsiteY1896" fmla="*/ 3519392 h 4819650"/>
                <a:gd name="connsiteX1897" fmla="*/ 2838450 w 6343650"/>
                <a:gd name="connsiteY1897" fmla="*/ 3518249 h 4819650"/>
                <a:gd name="connsiteX1898" fmla="*/ 2837021 w 6343650"/>
                <a:gd name="connsiteY1898" fmla="*/ 3515106 h 4819650"/>
                <a:gd name="connsiteX1899" fmla="*/ 2837021 w 6343650"/>
                <a:gd name="connsiteY1899" fmla="*/ 3400806 h 4819650"/>
                <a:gd name="connsiteX1900" fmla="*/ 2805589 w 6343650"/>
                <a:gd name="connsiteY1900" fmla="*/ 3400806 h 4819650"/>
                <a:gd name="connsiteX1901" fmla="*/ 2805589 w 6343650"/>
                <a:gd name="connsiteY1901" fmla="*/ 3517106 h 4819650"/>
                <a:gd name="connsiteX1902" fmla="*/ 2816543 w 6343650"/>
                <a:gd name="connsiteY1902" fmla="*/ 3536061 h 4819650"/>
                <a:gd name="connsiteX1903" fmla="*/ 3497675 w 6343650"/>
                <a:gd name="connsiteY1903" fmla="*/ 3400711 h 4819650"/>
                <a:gd name="connsiteX1904" fmla="*/ 3463195 w 6343650"/>
                <a:gd name="connsiteY1904" fmla="*/ 3400711 h 4819650"/>
                <a:gd name="connsiteX1905" fmla="*/ 3463195 w 6343650"/>
                <a:gd name="connsiteY1905" fmla="*/ 3540633 h 4819650"/>
                <a:gd name="connsiteX1906" fmla="*/ 3497675 w 6343650"/>
                <a:gd name="connsiteY1906" fmla="*/ 3540633 h 4819650"/>
                <a:gd name="connsiteX1907" fmla="*/ 3497675 w 6343650"/>
                <a:gd name="connsiteY1907" fmla="*/ 3400711 h 4819650"/>
                <a:gd name="connsiteX1908" fmla="*/ 3279077 w 6343650"/>
                <a:gd name="connsiteY1908" fmla="*/ 3536061 h 4819650"/>
                <a:gd name="connsiteX1909" fmla="*/ 3307556 w 6343650"/>
                <a:gd name="connsiteY1909" fmla="*/ 3542253 h 4819650"/>
                <a:gd name="connsiteX1910" fmla="*/ 3332036 w 6343650"/>
                <a:gd name="connsiteY1910" fmla="*/ 3534823 h 4819650"/>
                <a:gd name="connsiteX1911" fmla="*/ 3344895 w 6343650"/>
                <a:gd name="connsiteY1911" fmla="*/ 3513296 h 4819650"/>
                <a:gd name="connsiteX1912" fmla="*/ 3344895 w 6343650"/>
                <a:gd name="connsiteY1912" fmla="*/ 3487388 h 4819650"/>
                <a:gd name="connsiteX1913" fmla="*/ 3312605 w 6343650"/>
                <a:gd name="connsiteY1913" fmla="*/ 3487388 h 4819650"/>
                <a:gd name="connsiteX1914" fmla="*/ 3312605 w 6343650"/>
                <a:gd name="connsiteY1914" fmla="*/ 3515392 h 4819650"/>
                <a:gd name="connsiteX1915" fmla="*/ 3311557 w 6343650"/>
                <a:gd name="connsiteY1915" fmla="*/ 3520345 h 4819650"/>
                <a:gd name="connsiteX1916" fmla="*/ 3307271 w 6343650"/>
                <a:gd name="connsiteY1916" fmla="*/ 3521202 h 4819650"/>
                <a:gd name="connsiteX1917" fmla="*/ 3303937 w 6343650"/>
                <a:gd name="connsiteY1917" fmla="*/ 3520345 h 4819650"/>
                <a:gd name="connsiteX1918" fmla="*/ 3300222 w 6343650"/>
                <a:gd name="connsiteY1918" fmla="*/ 3515868 h 4819650"/>
                <a:gd name="connsiteX1919" fmla="*/ 3298984 w 6343650"/>
                <a:gd name="connsiteY1919" fmla="*/ 3509486 h 4819650"/>
                <a:gd name="connsiteX1920" fmla="*/ 3298984 w 6343650"/>
                <a:gd name="connsiteY1920" fmla="*/ 3432429 h 4819650"/>
                <a:gd name="connsiteX1921" fmla="*/ 3300222 w 6343650"/>
                <a:gd name="connsiteY1921" fmla="*/ 3426047 h 4819650"/>
                <a:gd name="connsiteX1922" fmla="*/ 3303746 w 6343650"/>
                <a:gd name="connsiteY1922" fmla="*/ 3422714 h 4819650"/>
                <a:gd name="connsiteX1923" fmla="*/ 3307271 w 6343650"/>
                <a:gd name="connsiteY1923" fmla="*/ 3421952 h 4819650"/>
                <a:gd name="connsiteX1924" fmla="*/ 3311557 w 6343650"/>
                <a:gd name="connsiteY1924" fmla="*/ 3422714 h 4819650"/>
                <a:gd name="connsiteX1925" fmla="*/ 3312605 w 6343650"/>
                <a:gd name="connsiteY1925" fmla="*/ 3426428 h 4819650"/>
                <a:gd name="connsiteX1926" fmla="*/ 3312605 w 6343650"/>
                <a:gd name="connsiteY1926" fmla="*/ 3459766 h 4819650"/>
                <a:gd name="connsiteX1927" fmla="*/ 3344895 w 6343650"/>
                <a:gd name="connsiteY1927" fmla="*/ 3459766 h 4819650"/>
                <a:gd name="connsiteX1928" fmla="*/ 3344895 w 6343650"/>
                <a:gd name="connsiteY1928" fmla="*/ 3430429 h 4819650"/>
                <a:gd name="connsiteX1929" fmla="*/ 3333083 w 6343650"/>
                <a:gd name="connsiteY1929" fmla="*/ 3407188 h 4819650"/>
                <a:gd name="connsiteX1930" fmla="*/ 3307556 w 6343650"/>
                <a:gd name="connsiteY1930" fmla="*/ 3399758 h 4819650"/>
                <a:gd name="connsiteX1931" fmla="*/ 3276219 w 6343650"/>
                <a:gd name="connsiteY1931" fmla="*/ 3407188 h 4819650"/>
                <a:gd name="connsiteX1932" fmla="*/ 3268409 w 6343650"/>
                <a:gd name="connsiteY1932" fmla="*/ 3427000 h 4819650"/>
                <a:gd name="connsiteX1933" fmla="*/ 3268409 w 6343650"/>
                <a:gd name="connsiteY1933" fmla="*/ 3517106 h 4819650"/>
                <a:gd name="connsiteX1934" fmla="*/ 3279077 w 6343650"/>
                <a:gd name="connsiteY1934" fmla="*/ 3536061 h 4819650"/>
                <a:gd name="connsiteX1935" fmla="*/ 2934843 w 6343650"/>
                <a:gd name="connsiteY1935" fmla="*/ 3479864 h 4819650"/>
                <a:gd name="connsiteX1936" fmla="*/ 2947988 w 6343650"/>
                <a:gd name="connsiteY1936" fmla="*/ 3479864 h 4819650"/>
                <a:gd name="connsiteX1937" fmla="*/ 2947988 w 6343650"/>
                <a:gd name="connsiteY1937" fmla="*/ 3540538 h 4819650"/>
                <a:gd name="connsiteX1938" fmla="*/ 2979420 w 6343650"/>
                <a:gd name="connsiteY1938" fmla="*/ 3540538 h 4819650"/>
                <a:gd name="connsiteX1939" fmla="*/ 2979420 w 6343650"/>
                <a:gd name="connsiteY1939" fmla="*/ 3400616 h 4819650"/>
                <a:gd name="connsiteX1940" fmla="*/ 2947988 w 6343650"/>
                <a:gd name="connsiteY1940" fmla="*/ 3400616 h 4819650"/>
                <a:gd name="connsiteX1941" fmla="*/ 2947988 w 6343650"/>
                <a:gd name="connsiteY1941" fmla="*/ 3451289 h 4819650"/>
                <a:gd name="connsiteX1942" fmla="*/ 2934843 w 6343650"/>
                <a:gd name="connsiteY1942" fmla="*/ 3451289 h 4819650"/>
                <a:gd name="connsiteX1943" fmla="*/ 2934843 w 6343650"/>
                <a:gd name="connsiteY1943" fmla="*/ 3400616 h 4819650"/>
                <a:gd name="connsiteX1944" fmla="*/ 2901220 w 6343650"/>
                <a:gd name="connsiteY1944" fmla="*/ 3400616 h 4819650"/>
                <a:gd name="connsiteX1945" fmla="*/ 2901220 w 6343650"/>
                <a:gd name="connsiteY1945" fmla="*/ 3540538 h 4819650"/>
                <a:gd name="connsiteX1946" fmla="*/ 2934843 w 6343650"/>
                <a:gd name="connsiteY1946" fmla="*/ 3540538 h 4819650"/>
                <a:gd name="connsiteX1947" fmla="*/ 2934843 w 6343650"/>
                <a:gd name="connsiteY1947" fmla="*/ 3479864 h 4819650"/>
                <a:gd name="connsiteX1948" fmla="*/ 2285524 w 6343650"/>
                <a:gd name="connsiteY1948" fmla="*/ 2461260 h 4819650"/>
                <a:gd name="connsiteX1949" fmla="*/ 2350294 w 6343650"/>
                <a:gd name="connsiteY1949" fmla="*/ 2461260 h 4819650"/>
                <a:gd name="connsiteX1950" fmla="*/ 2313908 w 6343650"/>
                <a:gd name="connsiteY1950" fmla="*/ 2588705 h 4819650"/>
                <a:gd name="connsiteX1951" fmla="*/ 2507456 w 6343650"/>
                <a:gd name="connsiteY1951" fmla="*/ 2588705 h 4819650"/>
                <a:gd name="connsiteX1952" fmla="*/ 2647855 w 6343650"/>
                <a:gd name="connsiteY1952" fmla="*/ 2107406 h 4819650"/>
                <a:gd name="connsiteX1953" fmla="*/ 2453545 w 6343650"/>
                <a:gd name="connsiteY1953" fmla="*/ 2107406 h 4819650"/>
                <a:gd name="connsiteX1954" fmla="*/ 2367344 w 6343650"/>
                <a:gd name="connsiteY1954" fmla="*/ 2402300 h 4819650"/>
                <a:gd name="connsiteX1955" fmla="*/ 2302383 w 6343650"/>
                <a:gd name="connsiteY1955" fmla="*/ 2402300 h 4819650"/>
                <a:gd name="connsiteX1956" fmla="*/ 2386870 w 6343650"/>
                <a:gd name="connsiteY1956" fmla="*/ 2107406 h 4819650"/>
                <a:gd name="connsiteX1957" fmla="*/ 2191798 w 6343650"/>
                <a:gd name="connsiteY1957" fmla="*/ 2107406 h 4819650"/>
                <a:gd name="connsiteX1958" fmla="*/ 2051876 w 6343650"/>
                <a:gd name="connsiteY1958" fmla="*/ 2588705 h 4819650"/>
                <a:gd name="connsiteX1959" fmla="*/ 2247805 w 6343650"/>
                <a:gd name="connsiteY1959" fmla="*/ 2588705 h 4819650"/>
                <a:gd name="connsiteX1960" fmla="*/ 2285524 w 6343650"/>
                <a:gd name="connsiteY1960" fmla="*/ 2461260 h 4819650"/>
                <a:gd name="connsiteX1961" fmla="*/ 2713387 w 6343650"/>
                <a:gd name="connsiteY1961" fmla="*/ 3540633 h 4819650"/>
                <a:gd name="connsiteX1962" fmla="*/ 2725103 w 6343650"/>
                <a:gd name="connsiteY1962" fmla="*/ 3472053 h 4819650"/>
                <a:gd name="connsiteX1963" fmla="*/ 2734437 w 6343650"/>
                <a:gd name="connsiteY1963" fmla="*/ 3540633 h 4819650"/>
                <a:gd name="connsiteX1964" fmla="*/ 2775966 w 6343650"/>
                <a:gd name="connsiteY1964" fmla="*/ 3540633 h 4819650"/>
                <a:gd name="connsiteX1965" fmla="*/ 2790063 w 6343650"/>
                <a:gd name="connsiteY1965" fmla="*/ 3400711 h 4819650"/>
                <a:gd name="connsiteX1966" fmla="*/ 2757773 w 6343650"/>
                <a:gd name="connsiteY1966" fmla="*/ 3400711 h 4819650"/>
                <a:gd name="connsiteX1967" fmla="*/ 2749963 w 6343650"/>
                <a:gd name="connsiteY1967" fmla="*/ 3487293 h 4819650"/>
                <a:gd name="connsiteX1968" fmla="*/ 2741105 w 6343650"/>
                <a:gd name="connsiteY1968" fmla="*/ 3400711 h 4819650"/>
                <a:gd name="connsiteX1969" fmla="*/ 2707672 w 6343650"/>
                <a:gd name="connsiteY1969" fmla="*/ 3400711 h 4819650"/>
                <a:gd name="connsiteX1970" fmla="*/ 2696813 w 6343650"/>
                <a:gd name="connsiteY1970" fmla="*/ 3487103 h 4819650"/>
                <a:gd name="connsiteX1971" fmla="*/ 2689574 w 6343650"/>
                <a:gd name="connsiteY1971" fmla="*/ 3400711 h 4819650"/>
                <a:gd name="connsiteX1972" fmla="*/ 2656046 w 6343650"/>
                <a:gd name="connsiteY1972" fmla="*/ 3400711 h 4819650"/>
                <a:gd name="connsiteX1973" fmla="*/ 2673953 w 6343650"/>
                <a:gd name="connsiteY1973" fmla="*/ 3540633 h 4819650"/>
                <a:gd name="connsiteX1974" fmla="*/ 2713387 w 6343650"/>
                <a:gd name="connsiteY1974" fmla="*/ 3540633 h 4819650"/>
                <a:gd name="connsiteX1975" fmla="*/ 3711512 w 6343650"/>
                <a:gd name="connsiteY1975" fmla="*/ 3044095 h 4819650"/>
                <a:gd name="connsiteX1976" fmla="*/ 3694271 w 6343650"/>
                <a:gd name="connsiteY1976" fmla="*/ 3050096 h 4819650"/>
                <a:gd name="connsiteX1977" fmla="*/ 3690176 w 6343650"/>
                <a:gd name="connsiteY1977" fmla="*/ 3060192 h 4819650"/>
                <a:gd name="connsiteX1978" fmla="*/ 3698367 w 6343650"/>
                <a:gd name="connsiteY1978" fmla="*/ 3058668 h 4819650"/>
                <a:gd name="connsiteX1979" fmla="*/ 3708845 w 6343650"/>
                <a:gd name="connsiteY1979" fmla="*/ 3058668 h 4819650"/>
                <a:gd name="connsiteX1980" fmla="*/ 3710083 w 6343650"/>
                <a:gd name="connsiteY1980" fmla="*/ 3065050 h 4819650"/>
                <a:gd name="connsiteX1981" fmla="*/ 3708559 w 6343650"/>
                <a:gd name="connsiteY1981" fmla="*/ 3073146 h 4819650"/>
                <a:gd name="connsiteX1982" fmla="*/ 3701796 w 6343650"/>
                <a:gd name="connsiteY1982" fmla="*/ 3078004 h 4819650"/>
                <a:gd name="connsiteX1983" fmla="*/ 3687890 w 6343650"/>
                <a:gd name="connsiteY1983" fmla="*/ 3083624 h 4819650"/>
                <a:gd name="connsiteX1984" fmla="*/ 3681698 w 6343650"/>
                <a:gd name="connsiteY1984" fmla="*/ 3088005 h 4819650"/>
                <a:gd name="connsiteX1985" fmla="*/ 3687413 w 6343650"/>
                <a:gd name="connsiteY1985" fmla="*/ 3091529 h 4819650"/>
                <a:gd name="connsiteX1986" fmla="*/ 3699891 w 6343650"/>
                <a:gd name="connsiteY1986" fmla="*/ 3090101 h 4819650"/>
                <a:gd name="connsiteX1987" fmla="*/ 3705320 w 6343650"/>
                <a:gd name="connsiteY1987" fmla="*/ 3089910 h 4819650"/>
                <a:gd name="connsiteX1988" fmla="*/ 3710940 w 6343650"/>
                <a:gd name="connsiteY1988" fmla="*/ 3092006 h 4819650"/>
                <a:gd name="connsiteX1989" fmla="*/ 3713607 w 6343650"/>
                <a:gd name="connsiteY1989" fmla="*/ 3101245 h 4819650"/>
                <a:gd name="connsiteX1990" fmla="*/ 3717227 w 6343650"/>
                <a:gd name="connsiteY1990" fmla="*/ 3103531 h 4819650"/>
                <a:gd name="connsiteX1991" fmla="*/ 3720941 w 6343650"/>
                <a:gd name="connsiteY1991" fmla="*/ 3099340 h 4819650"/>
                <a:gd name="connsiteX1992" fmla="*/ 3721513 w 6343650"/>
                <a:gd name="connsiteY1992" fmla="*/ 3068860 h 4819650"/>
                <a:gd name="connsiteX1993" fmla="*/ 3719989 w 6343650"/>
                <a:gd name="connsiteY1993" fmla="*/ 3050381 h 4819650"/>
                <a:gd name="connsiteX1994" fmla="*/ 3711512 w 6343650"/>
                <a:gd name="connsiteY1994" fmla="*/ 3044095 h 4819650"/>
                <a:gd name="connsiteX1995" fmla="*/ 2669667 w 6343650"/>
                <a:gd name="connsiteY1995" fmla="*/ 3095339 h 4819650"/>
                <a:gd name="connsiteX1996" fmla="*/ 2670620 w 6343650"/>
                <a:gd name="connsiteY1996" fmla="*/ 3098673 h 4819650"/>
                <a:gd name="connsiteX1997" fmla="*/ 2673572 w 6343650"/>
                <a:gd name="connsiteY1997" fmla="*/ 3102864 h 4819650"/>
                <a:gd name="connsiteX1998" fmla="*/ 2686431 w 6343650"/>
                <a:gd name="connsiteY1998" fmla="*/ 3103531 h 4819650"/>
                <a:gd name="connsiteX1999" fmla="*/ 2703386 w 6343650"/>
                <a:gd name="connsiteY1999" fmla="*/ 3099911 h 4819650"/>
                <a:gd name="connsiteX2000" fmla="*/ 2712339 w 6343650"/>
                <a:gd name="connsiteY2000" fmla="*/ 3098483 h 4819650"/>
                <a:gd name="connsiteX2001" fmla="*/ 2718435 w 6343650"/>
                <a:gd name="connsiteY2001" fmla="*/ 3097530 h 4819650"/>
                <a:gd name="connsiteX2002" fmla="*/ 2722340 w 6343650"/>
                <a:gd name="connsiteY2002" fmla="*/ 3097054 h 4819650"/>
                <a:gd name="connsiteX2003" fmla="*/ 2723483 w 6343650"/>
                <a:gd name="connsiteY2003" fmla="*/ 3097245 h 4819650"/>
                <a:gd name="connsiteX2004" fmla="*/ 2725865 w 6343650"/>
                <a:gd name="connsiteY2004" fmla="*/ 3097530 h 4819650"/>
                <a:gd name="connsiteX2005" fmla="*/ 2732437 w 6343650"/>
                <a:gd name="connsiteY2005" fmla="*/ 3102769 h 4819650"/>
                <a:gd name="connsiteX2006" fmla="*/ 2734437 w 6343650"/>
                <a:gd name="connsiteY2006" fmla="*/ 3102769 h 4819650"/>
                <a:gd name="connsiteX2007" fmla="*/ 2736342 w 6343650"/>
                <a:gd name="connsiteY2007" fmla="*/ 3101054 h 4819650"/>
                <a:gd name="connsiteX2008" fmla="*/ 2738152 w 6343650"/>
                <a:gd name="connsiteY2008" fmla="*/ 3097245 h 4819650"/>
                <a:gd name="connsiteX2009" fmla="*/ 2740724 w 6343650"/>
                <a:gd name="connsiteY2009" fmla="*/ 3089624 h 4819650"/>
                <a:gd name="connsiteX2010" fmla="*/ 2742057 w 6343650"/>
                <a:gd name="connsiteY2010" fmla="*/ 3079433 h 4819650"/>
                <a:gd name="connsiteX2011" fmla="*/ 2741009 w 6343650"/>
                <a:gd name="connsiteY2011" fmla="*/ 3070765 h 4819650"/>
                <a:gd name="connsiteX2012" fmla="*/ 2735295 w 6343650"/>
                <a:gd name="connsiteY2012" fmla="*/ 3066955 h 4819650"/>
                <a:gd name="connsiteX2013" fmla="*/ 2720054 w 6343650"/>
                <a:gd name="connsiteY2013" fmla="*/ 3066764 h 4819650"/>
                <a:gd name="connsiteX2014" fmla="*/ 2702243 w 6343650"/>
                <a:gd name="connsiteY2014" fmla="*/ 3068479 h 4819650"/>
                <a:gd name="connsiteX2015" fmla="*/ 2700052 w 6343650"/>
                <a:gd name="connsiteY2015" fmla="*/ 3069241 h 4819650"/>
                <a:gd name="connsiteX2016" fmla="*/ 2687574 w 6343650"/>
                <a:gd name="connsiteY2016" fmla="*/ 3073622 h 4819650"/>
                <a:gd name="connsiteX2017" fmla="*/ 2675858 w 6343650"/>
                <a:gd name="connsiteY2017" fmla="*/ 3077528 h 4819650"/>
                <a:gd name="connsiteX2018" fmla="*/ 2670905 w 6343650"/>
                <a:gd name="connsiteY2018" fmla="*/ 3079528 h 4819650"/>
                <a:gd name="connsiteX2019" fmla="*/ 2669667 w 6343650"/>
                <a:gd name="connsiteY2019" fmla="*/ 3081147 h 4819650"/>
                <a:gd name="connsiteX2020" fmla="*/ 2669096 w 6343650"/>
                <a:gd name="connsiteY2020" fmla="*/ 3083624 h 4819650"/>
                <a:gd name="connsiteX2021" fmla="*/ 2669191 w 6343650"/>
                <a:gd name="connsiteY2021" fmla="*/ 3087815 h 4819650"/>
                <a:gd name="connsiteX2022" fmla="*/ 2669667 w 6343650"/>
                <a:gd name="connsiteY2022" fmla="*/ 3095339 h 4819650"/>
                <a:gd name="connsiteX2023" fmla="*/ 2676525 w 6343650"/>
                <a:gd name="connsiteY2023" fmla="*/ 3084481 h 4819650"/>
                <a:gd name="connsiteX2024" fmla="*/ 2684812 w 6343650"/>
                <a:gd name="connsiteY2024" fmla="*/ 3081528 h 4819650"/>
                <a:gd name="connsiteX2025" fmla="*/ 2695480 w 6343650"/>
                <a:gd name="connsiteY2025" fmla="*/ 3078480 h 4819650"/>
                <a:gd name="connsiteX2026" fmla="*/ 2704338 w 6343650"/>
                <a:gd name="connsiteY2026" fmla="*/ 3076861 h 4819650"/>
                <a:gd name="connsiteX2027" fmla="*/ 2714435 w 6343650"/>
                <a:gd name="connsiteY2027" fmla="*/ 3074575 h 4819650"/>
                <a:gd name="connsiteX2028" fmla="*/ 2720912 w 6343650"/>
                <a:gd name="connsiteY2028" fmla="*/ 3075432 h 4819650"/>
                <a:gd name="connsiteX2029" fmla="*/ 2722245 w 6343650"/>
                <a:gd name="connsiteY2029" fmla="*/ 3080004 h 4819650"/>
                <a:gd name="connsiteX2030" fmla="*/ 2721293 w 6343650"/>
                <a:gd name="connsiteY2030" fmla="*/ 3086481 h 4819650"/>
                <a:gd name="connsiteX2031" fmla="*/ 2708529 w 6343650"/>
                <a:gd name="connsiteY2031" fmla="*/ 3093625 h 4819650"/>
                <a:gd name="connsiteX2032" fmla="*/ 2690432 w 6343650"/>
                <a:gd name="connsiteY2032" fmla="*/ 3096197 h 4819650"/>
                <a:gd name="connsiteX2033" fmla="*/ 2684907 w 6343650"/>
                <a:gd name="connsiteY2033" fmla="*/ 3096387 h 4819650"/>
                <a:gd name="connsiteX2034" fmla="*/ 2680716 w 6343650"/>
                <a:gd name="connsiteY2034" fmla="*/ 3095149 h 4819650"/>
                <a:gd name="connsiteX2035" fmla="*/ 2678525 w 6343650"/>
                <a:gd name="connsiteY2035" fmla="*/ 3092196 h 4819650"/>
                <a:gd name="connsiteX2036" fmla="*/ 2675763 w 6343650"/>
                <a:gd name="connsiteY2036" fmla="*/ 3089148 h 4819650"/>
                <a:gd name="connsiteX2037" fmla="*/ 2674811 w 6343650"/>
                <a:gd name="connsiteY2037" fmla="*/ 3086672 h 4819650"/>
                <a:gd name="connsiteX2038" fmla="*/ 2676525 w 6343650"/>
                <a:gd name="connsiteY2038" fmla="*/ 3084481 h 4819650"/>
                <a:gd name="connsiteX2039" fmla="*/ 3988499 w 6343650"/>
                <a:gd name="connsiteY2039" fmla="*/ 3153156 h 4819650"/>
                <a:gd name="connsiteX2040" fmla="*/ 3991547 w 6343650"/>
                <a:gd name="connsiteY2040" fmla="*/ 3152870 h 4819650"/>
                <a:gd name="connsiteX2041" fmla="*/ 3997833 w 6343650"/>
                <a:gd name="connsiteY2041" fmla="*/ 3154299 h 4819650"/>
                <a:gd name="connsiteX2042" fmla="*/ 4001643 w 6343650"/>
                <a:gd name="connsiteY2042" fmla="*/ 3156585 h 4819650"/>
                <a:gd name="connsiteX2043" fmla="*/ 4002786 w 6343650"/>
                <a:gd name="connsiteY2043" fmla="*/ 3158299 h 4819650"/>
                <a:gd name="connsiteX2044" fmla="*/ 4003167 w 6343650"/>
                <a:gd name="connsiteY2044" fmla="*/ 3162395 h 4819650"/>
                <a:gd name="connsiteX2045" fmla="*/ 4004215 w 6343650"/>
                <a:gd name="connsiteY2045" fmla="*/ 3164681 h 4819650"/>
                <a:gd name="connsiteX2046" fmla="*/ 4009549 w 6343650"/>
                <a:gd name="connsiteY2046" fmla="*/ 3165634 h 4819650"/>
                <a:gd name="connsiteX2047" fmla="*/ 4016597 w 6343650"/>
                <a:gd name="connsiteY2047" fmla="*/ 3164491 h 4819650"/>
                <a:gd name="connsiteX2048" fmla="*/ 4020598 w 6343650"/>
                <a:gd name="connsiteY2048" fmla="*/ 3160395 h 4819650"/>
                <a:gd name="connsiteX2049" fmla="*/ 4024027 w 6343650"/>
                <a:gd name="connsiteY2049" fmla="*/ 3149441 h 4819650"/>
                <a:gd name="connsiteX2050" fmla="*/ 4024217 w 6343650"/>
                <a:gd name="connsiteY2050" fmla="*/ 3143726 h 4819650"/>
                <a:gd name="connsiteX2051" fmla="*/ 4024408 w 6343650"/>
                <a:gd name="connsiteY2051" fmla="*/ 3139631 h 4819650"/>
                <a:gd name="connsiteX2052" fmla="*/ 4024408 w 6343650"/>
                <a:gd name="connsiteY2052" fmla="*/ 3138392 h 4819650"/>
                <a:gd name="connsiteX2053" fmla="*/ 4018693 w 6343650"/>
                <a:gd name="connsiteY2053" fmla="*/ 3134297 h 4819650"/>
                <a:gd name="connsiteX2054" fmla="*/ 4013835 w 6343650"/>
                <a:gd name="connsiteY2054" fmla="*/ 3134963 h 4819650"/>
                <a:gd name="connsiteX2055" fmla="*/ 4007549 w 6343650"/>
                <a:gd name="connsiteY2055" fmla="*/ 3137345 h 4819650"/>
                <a:gd name="connsiteX2056" fmla="*/ 3995166 w 6343650"/>
                <a:gd name="connsiteY2056" fmla="*/ 3144488 h 4819650"/>
                <a:gd name="connsiteX2057" fmla="*/ 3985355 w 6343650"/>
                <a:gd name="connsiteY2057" fmla="*/ 3149918 h 4819650"/>
                <a:gd name="connsiteX2058" fmla="*/ 3985832 w 6343650"/>
                <a:gd name="connsiteY2058" fmla="*/ 3153442 h 4819650"/>
                <a:gd name="connsiteX2059" fmla="*/ 3988499 w 6343650"/>
                <a:gd name="connsiteY2059" fmla="*/ 3153156 h 4819650"/>
                <a:gd name="connsiteX2060" fmla="*/ 4293013 w 6343650"/>
                <a:gd name="connsiteY2060" fmla="*/ 3169253 h 4819650"/>
                <a:gd name="connsiteX2061" fmla="*/ 4283774 w 6343650"/>
                <a:gd name="connsiteY2061" fmla="*/ 3170396 h 4819650"/>
                <a:gd name="connsiteX2062" fmla="*/ 4279106 w 6343650"/>
                <a:gd name="connsiteY2062" fmla="*/ 3172492 h 4819650"/>
                <a:gd name="connsiteX2063" fmla="*/ 4277964 w 6343650"/>
                <a:gd name="connsiteY2063" fmla="*/ 3175826 h 4819650"/>
                <a:gd name="connsiteX2064" fmla="*/ 4277201 w 6343650"/>
                <a:gd name="connsiteY2064" fmla="*/ 3183636 h 4819650"/>
                <a:gd name="connsiteX2065" fmla="*/ 4276630 w 6343650"/>
                <a:gd name="connsiteY2065" fmla="*/ 3187351 h 4819650"/>
                <a:gd name="connsiteX2066" fmla="*/ 4274630 w 6343650"/>
                <a:gd name="connsiteY2066" fmla="*/ 3198876 h 4819650"/>
                <a:gd name="connsiteX2067" fmla="*/ 4274820 w 6343650"/>
                <a:gd name="connsiteY2067" fmla="*/ 3200114 h 4819650"/>
                <a:gd name="connsiteX2068" fmla="*/ 4279488 w 6343650"/>
                <a:gd name="connsiteY2068" fmla="*/ 3204305 h 4819650"/>
                <a:gd name="connsiteX2069" fmla="*/ 4290441 w 6343650"/>
                <a:gd name="connsiteY2069" fmla="*/ 3205544 h 4819650"/>
                <a:gd name="connsiteX2070" fmla="*/ 4302348 w 6343650"/>
                <a:gd name="connsiteY2070" fmla="*/ 3203543 h 4819650"/>
                <a:gd name="connsiteX2071" fmla="*/ 4304348 w 6343650"/>
                <a:gd name="connsiteY2071" fmla="*/ 3199543 h 4819650"/>
                <a:gd name="connsiteX2072" fmla="*/ 4304253 w 6343650"/>
                <a:gd name="connsiteY2072" fmla="*/ 3198495 h 4819650"/>
                <a:gd name="connsiteX2073" fmla="*/ 4305110 w 6343650"/>
                <a:gd name="connsiteY2073" fmla="*/ 3191447 h 4819650"/>
                <a:gd name="connsiteX2074" fmla="*/ 4304919 w 6343650"/>
                <a:gd name="connsiteY2074" fmla="*/ 3183922 h 4819650"/>
                <a:gd name="connsiteX2075" fmla="*/ 4303395 w 6343650"/>
                <a:gd name="connsiteY2075" fmla="*/ 3170968 h 4819650"/>
                <a:gd name="connsiteX2076" fmla="*/ 4301966 w 6343650"/>
                <a:gd name="connsiteY2076" fmla="*/ 3168682 h 4819650"/>
                <a:gd name="connsiteX2077" fmla="*/ 4298538 w 6343650"/>
                <a:gd name="connsiteY2077" fmla="*/ 3168491 h 4819650"/>
                <a:gd name="connsiteX2078" fmla="*/ 4293013 w 6343650"/>
                <a:gd name="connsiteY2078" fmla="*/ 3169253 h 4819650"/>
                <a:gd name="connsiteX2079" fmla="*/ 2708529 w 6343650"/>
                <a:gd name="connsiteY2079" fmla="*/ 2107406 h 4819650"/>
                <a:gd name="connsiteX2080" fmla="*/ 2568607 w 6343650"/>
                <a:gd name="connsiteY2080" fmla="*/ 2588705 h 4819650"/>
                <a:gd name="connsiteX2081" fmla="*/ 3024283 w 6343650"/>
                <a:gd name="connsiteY2081" fmla="*/ 2588705 h 4819650"/>
                <a:gd name="connsiteX2082" fmla="*/ 3164681 w 6343650"/>
                <a:gd name="connsiteY2082" fmla="*/ 2107406 h 4819650"/>
                <a:gd name="connsiteX2083" fmla="*/ 2970371 w 6343650"/>
                <a:gd name="connsiteY2083" fmla="*/ 2107406 h 4819650"/>
                <a:gd name="connsiteX2084" fmla="*/ 2846451 w 6343650"/>
                <a:gd name="connsiteY2084" fmla="*/ 2529745 h 4819650"/>
                <a:gd name="connsiteX2085" fmla="*/ 2783396 w 6343650"/>
                <a:gd name="connsiteY2085" fmla="*/ 2529745 h 4819650"/>
                <a:gd name="connsiteX2086" fmla="*/ 2903315 w 6343650"/>
                <a:gd name="connsiteY2086" fmla="*/ 2107406 h 4819650"/>
                <a:gd name="connsiteX2087" fmla="*/ 2708529 w 6343650"/>
                <a:gd name="connsiteY2087" fmla="*/ 2107406 h 4819650"/>
                <a:gd name="connsiteX2088" fmla="*/ 4279773 w 6343650"/>
                <a:gd name="connsiteY2088" fmla="*/ 1596485 h 4819650"/>
                <a:gd name="connsiteX2089" fmla="*/ 3699320 w 6343650"/>
                <a:gd name="connsiteY2089" fmla="*/ 1444562 h 4819650"/>
                <a:gd name="connsiteX2090" fmla="*/ 2907030 w 6343650"/>
                <a:gd name="connsiteY2090" fmla="*/ 1513999 h 4819650"/>
                <a:gd name="connsiteX2091" fmla="*/ 2771299 w 6343650"/>
                <a:gd name="connsiteY2091" fmla="*/ 1606010 h 4819650"/>
                <a:gd name="connsiteX2092" fmla="*/ 2517934 w 6343650"/>
                <a:gd name="connsiteY2092" fmla="*/ 1717548 h 4819650"/>
                <a:gd name="connsiteX2093" fmla="*/ 2674620 w 6343650"/>
                <a:gd name="connsiteY2093" fmla="*/ 1879949 h 4819650"/>
                <a:gd name="connsiteX2094" fmla="*/ 2907030 w 6343650"/>
                <a:gd name="connsiteY2094" fmla="*/ 1979295 h 4819650"/>
                <a:gd name="connsiteX2095" fmla="*/ 3150013 w 6343650"/>
                <a:gd name="connsiteY2095" fmla="*/ 2074736 h 4819650"/>
                <a:gd name="connsiteX2096" fmla="*/ 3313176 w 6343650"/>
                <a:gd name="connsiteY2096" fmla="*/ 2284762 h 4819650"/>
                <a:gd name="connsiteX2097" fmla="*/ 3034665 w 6343650"/>
                <a:gd name="connsiteY2097" fmla="*/ 2601468 h 4819650"/>
                <a:gd name="connsiteX2098" fmla="*/ 2853119 w 6343650"/>
                <a:gd name="connsiteY2098" fmla="*/ 2642426 h 4819650"/>
                <a:gd name="connsiteX2099" fmla="*/ 2599563 w 6343650"/>
                <a:gd name="connsiteY2099" fmla="*/ 2663666 h 4819650"/>
                <a:gd name="connsiteX2100" fmla="*/ 2322481 w 6343650"/>
                <a:gd name="connsiteY2100" fmla="*/ 2659856 h 4819650"/>
                <a:gd name="connsiteX2101" fmla="*/ 2035397 w 6343650"/>
                <a:gd name="connsiteY2101" fmla="*/ 2639663 h 4819650"/>
                <a:gd name="connsiteX2102" fmla="*/ 1931575 w 6343650"/>
                <a:gd name="connsiteY2102" fmla="*/ 2684240 h 4819650"/>
                <a:gd name="connsiteX2103" fmla="*/ 1818608 w 6343650"/>
                <a:gd name="connsiteY2103" fmla="*/ 2741771 h 4819650"/>
                <a:gd name="connsiteX2104" fmla="*/ 3404997 w 6343650"/>
                <a:gd name="connsiteY2104" fmla="*/ 2741771 h 4819650"/>
                <a:gd name="connsiteX2105" fmla="*/ 3555873 w 6343650"/>
                <a:gd name="connsiteY2105" fmla="*/ 2564797 h 4819650"/>
                <a:gd name="connsiteX2106" fmla="*/ 3595973 w 6343650"/>
                <a:gd name="connsiteY2106" fmla="*/ 2399824 h 4819650"/>
                <a:gd name="connsiteX2107" fmla="*/ 3355562 w 6343650"/>
                <a:gd name="connsiteY2107" fmla="*/ 2171129 h 4819650"/>
                <a:gd name="connsiteX2108" fmla="*/ 3225832 w 6343650"/>
                <a:gd name="connsiteY2108" fmla="*/ 2033968 h 4819650"/>
                <a:gd name="connsiteX2109" fmla="*/ 2786634 w 6343650"/>
                <a:gd name="connsiteY2109" fmla="*/ 1731169 h 4819650"/>
                <a:gd name="connsiteX2110" fmla="*/ 2769203 w 6343650"/>
                <a:gd name="connsiteY2110" fmla="*/ 1664018 h 4819650"/>
                <a:gd name="connsiteX2111" fmla="*/ 2838355 w 6343650"/>
                <a:gd name="connsiteY2111" fmla="*/ 1621060 h 4819650"/>
                <a:gd name="connsiteX2112" fmla="*/ 3471482 w 6343650"/>
                <a:gd name="connsiteY2112" fmla="*/ 1705070 h 4819650"/>
                <a:gd name="connsiteX2113" fmla="*/ 4104989 w 6343650"/>
                <a:gd name="connsiteY2113" fmla="*/ 1917192 h 4819650"/>
                <a:gd name="connsiteX2114" fmla="*/ 4134041 w 6343650"/>
                <a:gd name="connsiteY2114" fmla="*/ 1946339 h 4819650"/>
                <a:gd name="connsiteX2115" fmla="*/ 4094893 w 6343650"/>
                <a:gd name="connsiteY2115" fmla="*/ 1964436 h 4819650"/>
                <a:gd name="connsiteX2116" fmla="*/ 3709607 w 6343650"/>
                <a:gd name="connsiteY2116" fmla="*/ 1967293 h 4819650"/>
                <a:gd name="connsiteX2117" fmla="*/ 3644741 w 6343650"/>
                <a:gd name="connsiteY2117" fmla="*/ 1984058 h 4819650"/>
                <a:gd name="connsiteX2118" fmla="*/ 3585877 w 6343650"/>
                <a:gd name="connsiteY2118" fmla="*/ 2025301 h 4819650"/>
                <a:gd name="connsiteX2119" fmla="*/ 3556254 w 6343650"/>
                <a:gd name="connsiteY2119" fmla="*/ 2060258 h 4819650"/>
                <a:gd name="connsiteX2120" fmla="*/ 3522726 w 6343650"/>
                <a:gd name="connsiteY2120" fmla="*/ 2109978 h 4819650"/>
                <a:gd name="connsiteX2121" fmla="*/ 3726656 w 6343650"/>
                <a:gd name="connsiteY2121" fmla="*/ 2109978 h 4819650"/>
                <a:gd name="connsiteX2122" fmla="*/ 3544634 w 6343650"/>
                <a:gd name="connsiteY2122" fmla="*/ 2742533 h 4819650"/>
                <a:gd name="connsiteX2123" fmla="*/ 3776948 w 6343650"/>
                <a:gd name="connsiteY2123" fmla="*/ 2742533 h 4819650"/>
                <a:gd name="connsiteX2124" fmla="*/ 3960019 w 6343650"/>
                <a:gd name="connsiteY2124" fmla="*/ 2114455 h 4819650"/>
                <a:gd name="connsiteX2125" fmla="*/ 4098512 w 6343650"/>
                <a:gd name="connsiteY2125" fmla="*/ 2114455 h 4819650"/>
                <a:gd name="connsiteX2126" fmla="*/ 4226909 w 6343650"/>
                <a:gd name="connsiteY2126" fmla="*/ 1981010 h 4819650"/>
                <a:gd name="connsiteX2127" fmla="*/ 4322255 w 6343650"/>
                <a:gd name="connsiteY2127" fmla="*/ 1869377 h 4819650"/>
                <a:gd name="connsiteX2128" fmla="*/ 4347877 w 6343650"/>
                <a:gd name="connsiteY2128" fmla="*/ 1812893 h 4819650"/>
                <a:gd name="connsiteX2129" fmla="*/ 4361498 w 6343650"/>
                <a:gd name="connsiteY2129" fmla="*/ 1755362 h 4819650"/>
                <a:gd name="connsiteX2130" fmla="*/ 4351973 w 6343650"/>
                <a:gd name="connsiteY2130" fmla="*/ 1668018 h 4819650"/>
                <a:gd name="connsiteX2131" fmla="*/ 4279773 w 6343650"/>
                <a:gd name="connsiteY2131" fmla="*/ 1596485 h 4819650"/>
                <a:gd name="connsiteX2132" fmla="*/ 2330006 w 6343650"/>
                <a:gd name="connsiteY2132" fmla="*/ 3131915 h 4819650"/>
                <a:gd name="connsiteX2133" fmla="*/ 2333054 w 6343650"/>
                <a:gd name="connsiteY2133" fmla="*/ 3135535 h 4819650"/>
                <a:gd name="connsiteX2134" fmla="*/ 2338673 w 6343650"/>
                <a:gd name="connsiteY2134" fmla="*/ 3133820 h 4819650"/>
                <a:gd name="connsiteX2135" fmla="*/ 2343341 w 6343650"/>
                <a:gd name="connsiteY2135" fmla="*/ 3129439 h 4819650"/>
                <a:gd name="connsiteX2136" fmla="*/ 2346008 w 6343650"/>
                <a:gd name="connsiteY2136" fmla="*/ 3120104 h 4819650"/>
                <a:gd name="connsiteX2137" fmla="*/ 2345912 w 6343650"/>
                <a:gd name="connsiteY2137" fmla="*/ 3112484 h 4819650"/>
                <a:gd name="connsiteX2138" fmla="*/ 2341531 w 6343650"/>
                <a:gd name="connsiteY2138" fmla="*/ 3111532 h 4819650"/>
                <a:gd name="connsiteX2139" fmla="*/ 2328863 w 6343650"/>
                <a:gd name="connsiteY2139" fmla="*/ 3116771 h 4819650"/>
                <a:gd name="connsiteX2140" fmla="*/ 2329434 w 6343650"/>
                <a:gd name="connsiteY2140" fmla="*/ 3122866 h 4819650"/>
                <a:gd name="connsiteX2141" fmla="*/ 2328863 w 6343650"/>
                <a:gd name="connsiteY2141" fmla="*/ 3127343 h 4819650"/>
                <a:gd name="connsiteX2142" fmla="*/ 2330006 w 6343650"/>
                <a:gd name="connsiteY2142" fmla="*/ 3131915 h 4819650"/>
                <a:gd name="connsiteX2143" fmla="*/ 2309432 w 6343650"/>
                <a:gd name="connsiteY2143" fmla="*/ 3128201 h 4819650"/>
                <a:gd name="connsiteX2144" fmla="*/ 2305812 w 6343650"/>
                <a:gd name="connsiteY2144" fmla="*/ 3123724 h 4819650"/>
                <a:gd name="connsiteX2145" fmla="*/ 2300764 w 6343650"/>
                <a:gd name="connsiteY2145" fmla="*/ 3121438 h 4819650"/>
                <a:gd name="connsiteX2146" fmla="*/ 2296954 w 6343650"/>
                <a:gd name="connsiteY2146" fmla="*/ 3122486 h 4819650"/>
                <a:gd name="connsiteX2147" fmla="*/ 2294287 w 6343650"/>
                <a:gd name="connsiteY2147" fmla="*/ 3124581 h 4819650"/>
                <a:gd name="connsiteX2148" fmla="*/ 2293334 w 6343650"/>
                <a:gd name="connsiteY2148" fmla="*/ 3126962 h 4819650"/>
                <a:gd name="connsiteX2149" fmla="*/ 2293620 w 6343650"/>
                <a:gd name="connsiteY2149" fmla="*/ 3129344 h 4819650"/>
                <a:gd name="connsiteX2150" fmla="*/ 2297049 w 6343650"/>
                <a:gd name="connsiteY2150" fmla="*/ 3135916 h 4819650"/>
                <a:gd name="connsiteX2151" fmla="*/ 2303907 w 6343650"/>
                <a:gd name="connsiteY2151" fmla="*/ 3139631 h 4819650"/>
                <a:gd name="connsiteX2152" fmla="*/ 2310956 w 6343650"/>
                <a:gd name="connsiteY2152" fmla="*/ 3138773 h 4819650"/>
                <a:gd name="connsiteX2153" fmla="*/ 2312575 w 6343650"/>
                <a:gd name="connsiteY2153" fmla="*/ 3136773 h 4819650"/>
                <a:gd name="connsiteX2154" fmla="*/ 2311527 w 6343650"/>
                <a:gd name="connsiteY2154" fmla="*/ 3133535 h 4819650"/>
                <a:gd name="connsiteX2155" fmla="*/ 2309432 w 6343650"/>
                <a:gd name="connsiteY2155" fmla="*/ 3128201 h 4819650"/>
                <a:gd name="connsiteX2156" fmla="*/ 2368296 w 6343650"/>
                <a:gd name="connsiteY2156" fmla="*/ 3138488 h 4819650"/>
                <a:gd name="connsiteX2157" fmla="*/ 2378012 w 6343650"/>
                <a:gd name="connsiteY2157" fmla="*/ 3135440 h 4819650"/>
                <a:gd name="connsiteX2158" fmla="*/ 2384203 w 6343650"/>
                <a:gd name="connsiteY2158" fmla="*/ 3125534 h 4819650"/>
                <a:gd name="connsiteX2159" fmla="*/ 2387251 w 6343650"/>
                <a:gd name="connsiteY2159" fmla="*/ 3114485 h 4819650"/>
                <a:gd name="connsiteX2160" fmla="*/ 2377440 w 6343650"/>
                <a:gd name="connsiteY2160" fmla="*/ 3105341 h 4819650"/>
                <a:gd name="connsiteX2161" fmla="*/ 2372773 w 6343650"/>
                <a:gd name="connsiteY2161" fmla="*/ 3106388 h 4819650"/>
                <a:gd name="connsiteX2162" fmla="*/ 2368772 w 6343650"/>
                <a:gd name="connsiteY2162" fmla="*/ 3111437 h 4819650"/>
                <a:gd name="connsiteX2163" fmla="*/ 2367534 w 6343650"/>
                <a:gd name="connsiteY2163" fmla="*/ 3115628 h 4819650"/>
                <a:gd name="connsiteX2164" fmla="*/ 2366391 w 6343650"/>
                <a:gd name="connsiteY2164" fmla="*/ 3118390 h 4819650"/>
                <a:gd name="connsiteX2165" fmla="*/ 2365439 w 6343650"/>
                <a:gd name="connsiteY2165" fmla="*/ 3121914 h 4819650"/>
                <a:gd name="connsiteX2166" fmla="*/ 2365248 w 6343650"/>
                <a:gd name="connsiteY2166" fmla="*/ 3127058 h 4819650"/>
                <a:gd name="connsiteX2167" fmla="*/ 2363629 w 6343650"/>
                <a:gd name="connsiteY2167" fmla="*/ 3130106 h 4819650"/>
                <a:gd name="connsiteX2168" fmla="*/ 2362581 w 6343650"/>
                <a:gd name="connsiteY2168" fmla="*/ 3135821 h 4819650"/>
                <a:gd name="connsiteX2169" fmla="*/ 2368296 w 6343650"/>
                <a:gd name="connsiteY2169" fmla="*/ 3138488 h 4819650"/>
                <a:gd name="connsiteX2170" fmla="*/ 2332768 w 6343650"/>
                <a:gd name="connsiteY2170" fmla="*/ 3189923 h 4819650"/>
                <a:gd name="connsiteX2171" fmla="*/ 2336483 w 6343650"/>
                <a:gd name="connsiteY2171" fmla="*/ 3193256 h 4819650"/>
                <a:gd name="connsiteX2172" fmla="*/ 2354104 w 6343650"/>
                <a:gd name="connsiteY2172" fmla="*/ 3194018 h 4819650"/>
                <a:gd name="connsiteX2173" fmla="*/ 2367153 w 6343650"/>
                <a:gd name="connsiteY2173" fmla="*/ 3192971 h 4819650"/>
                <a:gd name="connsiteX2174" fmla="*/ 2367725 w 6343650"/>
                <a:gd name="connsiteY2174" fmla="*/ 3191066 h 4819650"/>
                <a:gd name="connsiteX2175" fmla="*/ 2365153 w 6343650"/>
                <a:gd name="connsiteY2175" fmla="*/ 3188589 h 4819650"/>
                <a:gd name="connsiteX2176" fmla="*/ 2359438 w 6343650"/>
                <a:gd name="connsiteY2176" fmla="*/ 3182779 h 4819650"/>
                <a:gd name="connsiteX2177" fmla="*/ 2353532 w 6343650"/>
                <a:gd name="connsiteY2177" fmla="*/ 3179731 h 4819650"/>
                <a:gd name="connsiteX2178" fmla="*/ 2341817 w 6343650"/>
                <a:gd name="connsiteY2178" fmla="*/ 3182398 h 4819650"/>
                <a:gd name="connsiteX2179" fmla="*/ 2330958 w 6343650"/>
                <a:gd name="connsiteY2179" fmla="*/ 3184589 h 4819650"/>
                <a:gd name="connsiteX2180" fmla="*/ 2329815 w 6343650"/>
                <a:gd name="connsiteY2180" fmla="*/ 3186017 h 4819650"/>
                <a:gd name="connsiteX2181" fmla="*/ 2329910 w 6343650"/>
                <a:gd name="connsiteY2181" fmla="*/ 3187065 h 4819650"/>
                <a:gd name="connsiteX2182" fmla="*/ 2332768 w 6343650"/>
                <a:gd name="connsiteY2182" fmla="*/ 3189923 h 4819650"/>
                <a:gd name="connsiteX2183" fmla="*/ 2359724 w 6343650"/>
                <a:gd name="connsiteY2183" fmla="*/ 3235833 h 4819650"/>
                <a:gd name="connsiteX2184" fmla="*/ 2383060 w 6343650"/>
                <a:gd name="connsiteY2184" fmla="*/ 3230975 h 4819650"/>
                <a:gd name="connsiteX2185" fmla="*/ 2387156 w 6343650"/>
                <a:gd name="connsiteY2185" fmla="*/ 3222689 h 4819650"/>
                <a:gd name="connsiteX2186" fmla="*/ 2380679 w 6343650"/>
                <a:gd name="connsiteY2186" fmla="*/ 3205353 h 4819650"/>
                <a:gd name="connsiteX2187" fmla="*/ 2376297 w 6343650"/>
                <a:gd name="connsiteY2187" fmla="*/ 3201543 h 4819650"/>
                <a:gd name="connsiteX2188" fmla="*/ 2374773 w 6343650"/>
                <a:gd name="connsiteY2188" fmla="*/ 3201924 h 4819650"/>
                <a:gd name="connsiteX2189" fmla="*/ 2372868 w 6343650"/>
                <a:gd name="connsiteY2189" fmla="*/ 3202972 h 4819650"/>
                <a:gd name="connsiteX2190" fmla="*/ 2366296 w 6343650"/>
                <a:gd name="connsiteY2190" fmla="*/ 3208687 h 4819650"/>
                <a:gd name="connsiteX2191" fmla="*/ 2355437 w 6343650"/>
                <a:gd name="connsiteY2191" fmla="*/ 3215354 h 4819650"/>
                <a:gd name="connsiteX2192" fmla="*/ 2346960 w 6343650"/>
                <a:gd name="connsiteY2192" fmla="*/ 3216783 h 4819650"/>
                <a:gd name="connsiteX2193" fmla="*/ 2342007 w 6343650"/>
                <a:gd name="connsiteY2193" fmla="*/ 3218116 h 4819650"/>
                <a:gd name="connsiteX2194" fmla="*/ 2338673 w 6343650"/>
                <a:gd name="connsiteY2194" fmla="*/ 3217640 h 4819650"/>
                <a:gd name="connsiteX2195" fmla="*/ 2334482 w 6343650"/>
                <a:gd name="connsiteY2195" fmla="*/ 3213164 h 4819650"/>
                <a:gd name="connsiteX2196" fmla="*/ 2329529 w 6343650"/>
                <a:gd name="connsiteY2196" fmla="*/ 3206877 h 4819650"/>
                <a:gd name="connsiteX2197" fmla="*/ 2327529 w 6343650"/>
                <a:gd name="connsiteY2197" fmla="*/ 3203639 h 4819650"/>
                <a:gd name="connsiteX2198" fmla="*/ 2326767 w 6343650"/>
                <a:gd name="connsiteY2198" fmla="*/ 3201448 h 4819650"/>
                <a:gd name="connsiteX2199" fmla="*/ 2325338 w 6343650"/>
                <a:gd name="connsiteY2199" fmla="*/ 3198495 h 4819650"/>
                <a:gd name="connsiteX2200" fmla="*/ 2323052 w 6343650"/>
                <a:gd name="connsiteY2200" fmla="*/ 3191923 h 4819650"/>
                <a:gd name="connsiteX2201" fmla="*/ 2316385 w 6343650"/>
                <a:gd name="connsiteY2201" fmla="*/ 3185541 h 4819650"/>
                <a:gd name="connsiteX2202" fmla="*/ 2311527 w 6343650"/>
                <a:gd name="connsiteY2202" fmla="*/ 3188208 h 4819650"/>
                <a:gd name="connsiteX2203" fmla="*/ 2310670 w 6343650"/>
                <a:gd name="connsiteY2203" fmla="*/ 3204877 h 4819650"/>
                <a:gd name="connsiteX2204" fmla="*/ 2310956 w 6343650"/>
                <a:gd name="connsiteY2204" fmla="*/ 3210592 h 4819650"/>
                <a:gd name="connsiteX2205" fmla="*/ 2315147 w 6343650"/>
                <a:gd name="connsiteY2205" fmla="*/ 3219831 h 4819650"/>
                <a:gd name="connsiteX2206" fmla="*/ 2321052 w 6343650"/>
                <a:gd name="connsiteY2206" fmla="*/ 3226689 h 4819650"/>
                <a:gd name="connsiteX2207" fmla="*/ 2330101 w 6343650"/>
                <a:gd name="connsiteY2207" fmla="*/ 3229832 h 4819650"/>
                <a:gd name="connsiteX2208" fmla="*/ 2338769 w 6343650"/>
                <a:gd name="connsiteY2208" fmla="*/ 3233261 h 4819650"/>
                <a:gd name="connsiteX2209" fmla="*/ 2359724 w 6343650"/>
                <a:gd name="connsiteY2209" fmla="*/ 3235833 h 4819650"/>
                <a:gd name="connsiteX2210" fmla="*/ 3544634 w 6343650"/>
                <a:gd name="connsiteY2210" fmla="*/ 3478816 h 4819650"/>
                <a:gd name="connsiteX2211" fmla="*/ 3565398 w 6343650"/>
                <a:gd name="connsiteY2211" fmla="*/ 3540538 h 4819650"/>
                <a:gd name="connsiteX2212" fmla="*/ 3592735 w 6343650"/>
                <a:gd name="connsiteY2212" fmla="*/ 3540538 h 4819650"/>
                <a:gd name="connsiteX2213" fmla="*/ 3592735 w 6343650"/>
                <a:gd name="connsiteY2213" fmla="*/ 3400616 h 4819650"/>
                <a:gd name="connsiteX2214" fmla="*/ 3565779 w 6343650"/>
                <a:gd name="connsiteY2214" fmla="*/ 3400616 h 4819650"/>
                <a:gd name="connsiteX2215" fmla="*/ 3565779 w 6343650"/>
                <a:gd name="connsiteY2215" fmla="*/ 3464909 h 4819650"/>
                <a:gd name="connsiteX2216" fmla="*/ 3547015 w 6343650"/>
                <a:gd name="connsiteY2216" fmla="*/ 3400616 h 4819650"/>
                <a:gd name="connsiteX2217" fmla="*/ 3519011 w 6343650"/>
                <a:gd name="connsiteY2217" fmla="*/ 3400616 h 4819650"/>
                <a:gd name="connsiteX2218" fmla="*/ 3519011 w 6343650"/>
                <a:gd name="connsiteY2218" fmla="*/ 3540538 h 4819650"/>
                <a:gd name="connsiteX2219" fmla="*/ 3544729 w 6343650"/>
                <a:gd name="connsiteY2219" fmla="*/ 3540538 h 4819650"/>
                <a:gd name="connsiteX2220" fmla="*/ 3544729 w 6343650"/>
                <a:gd name="connsiteY2220" fmla="*/ 3478816 h 48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Lst>
              <a:rect l="l" t="t" r="r" b="b"/>
              <a:pathLst>
                <a:path w="6343650" h="4819650">
                  <a:moveTo>
                    <a:pt x="3116485" y="3478816"/>
                  </a:moveTo>
                  <a:lnTo>
                    <a:pt x="3137249" y="3540538"/>
                  </a:lnTo>
                  <a:lnTo>
                    <a:pt x="3164586" y="3540538"/>
                  </a:lnTo>
                  <a:lnTo>
                    <a:pt x="3164586" y="3400616"/>
                  </a:lnTo>
                  <a:lnTo>
                    <a:pt x="3137630" y="3400616"/>
                  </a:lnTo>
                  <a:lnTo>
                    <a:pt x="3137630" y="3464909"/>
                  </a:lnTo>
                  <a:lnTo>
                    <a:pt x="3118866" y="3400616"/>
                  </a:lnTo>
                  <a:lnTo>
                    <a:pt x="3090863" y="3400616"/>
                  </a:lnTo>
                  <a:lnTo>
                    <a:pt x="3090863" y="3540538"/>
                  </a:lnTo>
                  <a:lnTo>
                    <a:pt x="3116580" y="3540538"/>
                  </a:lnTo>
                  <a:lnTo>
                    <a:pt x="3116580" y="3478816"/>
                  </a:lnTo>
                  <a:close/>
                  <a:moveTo>
                    <a:pt x="3180016" y="922020"/>
                  </a:moveTo>
                  <a:cubicBezTo>
                    <a:pt x="1932242" y="922020"/>
                    <a:pt x="920687" y="1592009"/>
                    <a:pt x="920687" y="2418493"/>
                  </a:cubicBezTo>
                  <a:cubicBezTo>
                    <a:pt x="920687" y="3244977"/>
                    <a:pt x="1932242" y="3914966"/>
                    <a:pt x="3180016" y="3914966"/>
                  </a:cubicBezTo>
                  <a:cubicBezTo>
                    <a:pt x="4427792" y="3914966"/>
                    <a:pt x="5439347" y="3244977"/>
                    <a:pt x="5439347" y="2418493"/>
                  </a:cubicBezTo>
                  <a:cubicBezTo>
                    <a:pt x="5439347" y="1592009"/>
                    <a:pt x="4427792" y="922020"/>
                    <a:pt x="3180016" y="922020"/>
                  </a:cubicBezTo>
                  <a:close/>
                  <a:moveTo>
                    <a:pt x="4241102" y="1162050"/>
                  </a:moveTo>
                  <a:lnTo>
                    <a:pt x="4150424" y="1162050"/>
                  </a:lnTo>
                  <a:cubicBezTo>
                    <a:pt x="4078891" y="1127093"/>
                    <a:pt x="4004120" y="1095851"/>
                    <a:pt x="3926491" y="1068800"/>
                  </a:cubicBezTo>
                  <a:cubicBezTo>
                    <a:pt x="4035743" y="1094613"/>
                    <a:pt x="4140803" y="1125855"/>
                    <a:pt x="4241102" y="1162050"/>
                  </a:cubicBezTo>
                  <a:close/>
                  <a:moveTo>
                    <a:pt x="1880902" y="3156585"/>
                  </a:moveTo>
                  <a:cubicBezTo>
                    <a:pt x="1879283" y="3150013"/>
                    <a:pt x="1877949" y="3142107"/>
                    <a:pt x="1876711" y="3132868"/>
                  </a:cubicBezTo>
                  <a:cubicBezTo>
                    <a:pt x="1875568" y="3123629"/>
                    <a:pt x="1874996" y="3117628"/>
                    <a:pt x="1874996" y="3114770"/>
                  </a:cubicBezTo>
                  <a:cubicBezTo>
                    <a:pt x="1874901" y="3114389"/>
                    <a:pt x="1874996" y="3110770"/>
                    <a:pt x="1875473" y="3103912"/>
                  </a:cubicBezTo>
                  <a:cubicBezTo>
                    <a:pt x="1875949" y="3097054"/>
                    <a:pt x="1876139" y="3088767"/>
                    <a:pt x="1876139" y="3079242"/>
                  </a:cubicBezTo>
                  <a:cubicBezTo>
                    <a:pt x="1876044" y="3077623"/>
                    <a:pt x="1875758" y="3075337"/>
                    <a:pt x="1875377" y="3072574"/>
                  </a:cubicBezTo>
                  <a:cubicBezTo>
                    <a:pt x="1874996" y="3069812"/>
                    <a:pt x="1874901" y="3068288"/>
                    <a:pt x="1874996" y="3068193"/>
                  </a:cubicBezTo>
                  <a:cubicBezTo>
                    <a:pt x="1875092" y="3066860"/>
                    <a:pt x="1876044" y="3065526"/>
                    <a:pt x="1877854" y="3064288"/>
                  </a:cubicBezTo>
                  <a:cubicBezTo>
                    <a:pt x="1879664" y="3063049"/>
                    <a:pt x="1882807" y="3061811"/>
                    <a:pt x="1887379" y="3060573"/>
                  </a:cubicBezTo>
                  <a:cubicBezTo>
                    <a:pt x="1891951" y="3059335"/>
                    <a:pt x="1896237" y="3058097"/>
                    <a:pt x="1900333" y="3056763"/>
                  </a:cubicBezTo>
                  <a:cubicBezTo>
                    <a:pt x="1904429" y="3055430"/>
                    <a:pt x="1907762" y="3054668"/>
                    <a:pt x="1910429" y="3054477"/>
                  </a:cubicBezTo>
                  <a:cubicBezTo>
                    <a:pt x="1913096" y="3054287"/>
                    <a:pt x="1918430" y="3052953"/>
                    <a:pt x="1926241" y="3050381"/>
                  </a:cubicBezTo>
                  <a:cubicBezTo>
                    <a:pt x="1934051" y="3047905"/>
                    <a:pt x="1942719" y="3046381"/>
                    <a:pt x="1952149" y="3046000"/>
                  </a:cubicBezTo>
                  <a:cubicBezTo>
                    <a:pt x="1966246" y="3045524"/>
                    <a:pt x="1976152" y="3046476"/>
                    <a:pt x="1980629" y="3048762"/>
                  </a:cubicBezTo>
                  <a:cubicBezTo>
                    <a:pt x="1985105" y="3051048"/>
                    <a:pt x="1987582" y="3052477"/>
                    <a:pt x="1987868" y="3053048"/>
                  </a:cubicBezTo>
                  <a:cubicBezTo>
                    <a:pt x="1988249" y="3053620"/>
                    <a:pt x="1988439" y="3054191"/>
                    <a:pt x="1988534" y="3055049"/>
                  </a:cubicBezTo>
                  <a:cubicBezTo>
                    <a:pt x="1988630" y="3055811"/>
                    <a:pt x="1988534" y="3056478"/>
                    <a:pt x="1988249" y="3057049"/>
                  </a:cubicBezTo>
                  <a:cubicBezTo>
                    <a:pt x="1987772" y="3058287"/>
                    <a:pt x="1986629" y="3059811"/>
                    <a:pt x="1984820" y="3061526"/>
                  </a:cubicBezTo>
                  <a:cubicBezTo>
                    <a:pt x="1983010" y="3063240"/>
                    <a:pt x="1981962" y="3064383"/>
                    <a:pt x="1981581" y="3064859"/>
                  </a:cubicBezTo>
                  <a:cubicBezTo>
                    <a:pt x="1981200" y="3065336"/>
                    <a:pt x="1980248" y="3067050"/>
                    <a:pt x="1978819" y="3070003"/>
                  </a:cubicBezTo>
                  <a:cubicBezTo>
                    <a:pt x="1977390" y="3072956"/>
                    <a:pt x="1975961" y="3074765"/>
                    <a:pt x="1975771" y="3075337"/>
                  </a:cubicBezTo>
                  <a:cubicBezTo>
                    <a:pt x="1975580" y="3075908"/>
                    <a:pt x="1975866" y="3078099"/>
                    <a:pt x="1975390" y="3082004"/>
                  </a:cubicBezTo>
                  <a:lnTo>
                    <a:pt x="1974437" y="3085814"/>
                  </a:lnTo>
                  <a:cubicBezTo>
                    <a:pt x="1974152" y="3086957"/>
                    <a:pt x="1974056" y="3088481"/>
                    <a:pt x="1974056" y="3090291"/>
                  </a:cubicBezTo>
                  <a:lnTo>
                    <a:pt x="1974056" y="3102769"/>
                  </a:lnTo>
                  <a:lnTo>
                    <a:pt x="1973104" y="3121819"/>
                  </a:lnTo>
                  <a:lnTo>
                    <a:pt x="1973294" y="3137821"/>
                  </a:lnTo>
                  <a:cubicBezTo>
                    <a:pt x="1973199" y="3140583"/>
                    <a:pt x="1973199" y="3142679"/>
                    <a:pt x="1973389" y="3144107"/>
                  </a:cubicBezTo>
                  <a:cubicBezTo>
                    <a:pt x="1973580" y="3145441"/>
                    <a:pt x="1973771" y="3146108"/>
                    <a:pt x="1973866" y="3146108"/>
                  </a:cubicBezTo>
                  <a:lnTo>
                    <a:pt x="1971008" y="3156299"/>
                  </a:lnTo>
                  <a:lnTo>
                    <a:pt x="1970627" y="3158490"/>
                  </a:lnTo>
                  <a:lnTo>
                    <a:pt x="1969675" y="3162300"/>
                  </a:lnTo>
                  <a:cubicBezTo>
                    <a:pt x="1969294" y="3163920"/>
                    <a:pt x="1969103" y="3166301"/>
                    <a:pt x="1969008" y="3169444"/>
                  </a:cubicBezTo>
                  <a:cubicBezTo>
                    <a:pt x="1968913" y="3172587"/>
                    <a:pt x="1969008" y="3174492"/>
                    <a:pt x="1969103" y="3175254"/>
                  </a:cubicBezTo>
                  <a:cubicBezTo>
                    <a:pt x="1969103" y="3176873"/>
                    <a:pt x="1969199" y="3178302"/>
                    <a:pt x="1969484" y="3179350"/>
                  </a:cubicBezTo>
                  <a:lnTo>
                    <a:pt x="1970246" y="3182970"/>
                  </a:lnTo>
                  <a:cubicBezTo>
                    <a:pt x="1970723" y="3186113"/>
                    <a:pt x="1971199" y="3188018"/>
                    <a:pt x="1971580" y="3188684"/>
                  </a:cubicBezTo>
                  <a:cubicBezTo>
                    <a:pt x="1972818" y="3191161"/>
                    <a:pt x="1974533" y="3190018"/>
                    <a:pt x="1975771" y="3187922"/>
                  </a:cubicBezTo>
                  <a:cubicBezTo>
                    <a:pt x="1976533" y="3186874"/>
                    <a:pt x="1977390" y="3185541"/>
                    <a:pt x="1978247" y="3183827"/>
                  </a:cubicBezTo>
                  <a:lnTo>
                    <a:pt x="1979200" y="3181922"/>
                  </a:lnTo>
                  <a:lnTo>
                    <a:pt x="1981010" y="3178016"/>
                  </a:lnTo>
                  <a:lnTo>
                    <a:pt x="1983581" y="3173921"/>
                  </a:lnTo>
                  <a:cubicBezTo>
                    <a:pt x="1984820" y="3172016"/>
                    <a:pt x="1986534" y="3168491"/>
                    <a:pt x="1988630" y="3163348"/>
                  </a:cubicBezTo>
                  <a:cubicBezTo>
                    <a:pt x="1990820" y="3158299"/>
                    <a:pt x="1992154" y="3154490"/>
                    <a:pt x="1992821" y="3151918"/>
                  </a:cubicBezTo>
                  <a:lnTo>
                    <a:pt x="1994154" y="3140583"/>
                  </a:lnTo>
                  <a:lnTo>
                    <a:pt x="1995583" y="3132011"/>
                  </a:lnTo>
                  <a:lnTo>
                    <a:pt x="1995773" y="3124772"/>
                  </a:lnTo>
                  <a:lnTo>
                    <a:pt x="1997583" y="3114199"/>
                  </a:lnTo>
                  <a:lnTo>
                    <a:pt x="1997964" y="3109722"/>
                  </a:lnTo>
                  <a:lnTo>
                    <a:pt x="1999393" y="3102007"/>
                  </a:lnTo>
                  <a:cubicBezTo>
                    <a:pt x="1999488" y="3100864"/>
                    <a:pt x="1999679" y="3099435"/>
                    <a:pt x="1999774" y="3097816"/>
                  </a:cubicBezTo>
                  <a:lnTo>
                    <a:pt x="2000155" y="3086767"/>
                  </a:lnTo>
                  <a:lnTo>
                    <a:pt x="2000917" y="3080766"/>
                  </a:lnTo>
                  <a:lnTo>
                    <a:pt x="2001107" y="3070193"/>
                  </a:lnTo>
                  <a:lnTo>
                    <a:pt x="2001679" y="3060478"/>
                  </a:lnTo>
                  <a:cubicBezTo>
                    <a:pt x="2001584" y="3058478"/>
                    <a:pt x="2001107" y="3056001"/>
                    <a:pt x="2000250" y="3053334"/>
                  </a:cubicBezTo>
                  <a:cubicBezTo>
                    <a:pt x="1999488" y="3050572"/>
                    <a:pt x="1999202" y="3048762"/>
                    <a:pt x="1999393" y="3048000"/>
                  </a:cubicBezTo>
                  <a:cubicBezTo>
                    <a:pt x="1999869" y="3044857"/>
                    <a:pt x="2003012" y="3042761"/>
                    <a:pt x="2008061" y="3041618"/>
                  </a:cubicBezTo>
                  <a:lnTo>
                    <a:pt x="2016347" y="3041333"/>
                  </a:lnTo>
                  <a:cubicBezTo>
                    <a:pt x="2016824" y="3041333"/>
                    <a:pt x="2018538" y="3041142"/>
                    <a:pt x="2021491" y="3040761"/>
                  </a:cubicBezTo>
                  <a:lnTo>
                    <a:pt x="2033302" y="3039428"/>
                  </a:lnTo>
                  <a:cubicBezTo>
                    <a:pt x="2035016" y="3039142"/>
                    <a:pt x="2041017" y="3037618"/>
                    <a:pt x="2051304" y="3034856"/>
                  </a:cubicBezTo>
                  <a:cubicBezTo>
                    <a:pt x="2061591" y="3032093"/>
                    <a:pt x="2071973" y="3030855"/>
                    <a:pt x="2082546" y="3031141"/>
                  </a:cubicBezTo>
                  <a:cubicBezTo>
                    <a:pt x="2084165" y="3031236"/>
                    <a:pt x="2089404" y="3031903"/>
                    <a:pt x="2098262" y="3033046"/>
                  </a:cubicBezTo>
                  <a:lnTo>
                    <a:pt x="2106359" y="3034094"/>
                  </a:lnTo>
                  <a:cubicBezTo>
                    <a:pt x="2113979" y="3035237"/>
                    <a:pt x="2117884" y="3036761"/>
                    <a:pt x="2117979" y="3038666"/>
                  </a:cubicBezTo>
                  <a:cubicBezTo>
                    <a:pt x="2118074" y="3040571"/>
                    <a:pt x="2118074" y="3041714"/>
                    <a:pt x="2117979" y="3042190"/>
                  </a:cubicBezTo>
                  <a:cubicBezTo>
                    <a:pt x="2117693" y="3043047"/>
                    <a:pt x="2116074" y="3045428"/>
                    <a:pt x="2112931" y="3049334"/>
                  </a:cubicBezTo>
                  <a:cubicBezTo>
                    <a:pt x="2109788" y="3053239"/>
                    <a:pt x="2107311" y="3059335"/>
                    <a:pt x="2106549" y="3067717"/>
                  </a:cubicBezTo>
                  <a:lnTo>
                    <a:pt x="2105597" y="3080766"/>
                  </a:lnTo>
                  <a:cubicBezTo>
                    <a:pt x="2105311" y="3083433"/>
                    <a:pt x="2105216" y="3084957"/>
                    <a:pt x="2105120" y="3085243"/>
                  </a:cubicBezTo>
                  <a:cubicBezTo>
                    <a:pt x="2105025" y="3085529"/>
                    <a:pt x="2105025" y="3088672"/>
                    <a:pt x="2105025" y="3094673"/>
                  </a:cubicBezTo>
                  <a:lnTo>
                    <a:pt x="2104644" y="3118390"/>
                  </a:lnTo>
                  <a:lnTo>
                    <a:pt x="2105501" y="3125915"/>
                  </a:lnTo>
                  <a:cubicBezTo>
                    <a:pt x="2105501" y="3126200"/>
                    <a:pt x="2105597" y="3127248"/>
                    <a:pt x="2105692" y="3129153"/>
                  </a:cubicBezTo>
                  <a:cubicBezTo>
                    <a:pt x="2105787" y="3130963"/>
                    <a:pt x="2105882" y="3132582"/>
                    <a:pt x="2105978" y="3133916"/>
                  </a:cubicBezTo>
                  <a:cubicBezTo>
                    <a:pt x="2106073" y="3135249"/>
                    <a:pt x="2106073" y="3136392"/>
                    <a:pt x="2106168" y="3137154"/>
                  </a:cubicBezTo>
                  <a:cubicBezTo>
                    <a:pt x="2106263" y="3138011"/>
                    <a:pt x="2106263" y="3138488"/>
                    <a:pt x="2106263" y="3138869"/>
                  </a:cubicBezTo>
                  <a:lnTo>
                    <a:pt x="2105882" y="3142679"/>
                  </a:lnTo>
                  <a:cubicBezTo>
                    <a:pt x="2105787" y="3142869"/>
                    <a:pt x="2105787" y="3143060"/>
                    <a:pt x="2105882" y="3143155"/>
                  </a:cubicBezTo>
                  <a:cubicBezTo>
                    <a:pt x="2105882" y="3143822"/>
                    <a:pt x="2105978" y="3145250"/>
                    <a:pt x="2106263" y="3147251"/>
                  </a:cubicBezTo>
                  <a:cubicBezTo>
                    <a:pt x="2106549" y="3149346"/>
                    <a:pt x="2106644" y="3151061"/>
                    <a:pt x="2106644" y="3152585"/>
                  </a:cubicBezTo>
                  <a:lnTo>
                    <a:pt x="2106454" y="3156204"/>
                  </a:lnTo>
                  <a:lnTo>
                    <a:pt x="2107787" y="3164205"/>
                  </a:lnTo>
                  <a:cubicBezTo>
                    <a:pt x="2107883" y="3165539"/>
                    <a:pt x="2107978" y="3167539"/>
                    <a:pt x="2107978" y="3170015"/>
                  </a:cubicBezTo>
                  <a:cubicBezTo>
                    <a:pt x="2107883" y="3172492"/>
                    <a:pt x="2107787" y="3174492"/>
                    <a:pt x="2107787" y="3175826"/>
                  </a:cubicBezTo>
                  <a:lnTo>
                    <a:pt x="2106263" y="3187922"/>
                  </a:lnTo>
                  <a:lnTo>
                    <a:pt x="2106263" y="3190113"/>
                  </a:lnTo>
                  <a:lnTo>
                    <a:pt x="2105882" y="3195352"/>
                  </a:lnTo>
                  <a:cubicBezTo>
                    <a:pt x="2105882" y="3195828"/>
                    <a:pt x="2105978" y="3196971"/>
                    <a:pt x="2106263" y="3198686"/>
                  </a:cubicBezTo>
                  <a:cubicBezTo>
                    <a:pt x="2106549" y="3200400"/>
                    <a:pt x="2107121" y="3203639"/>
                    <a:pt x="2107311" y="3208401"/>
                  </a:cubicBezTo>
                  <a:cubicBezTo>
                    <a:pt x="2107502" y="3213164"/>
                    <a:pt x="2107787" y="3216783"/>
                    <a:pt x="2108359" y="3219450"/>
                  </a:cubicBezTo>
                  <a:lnTo>
                    <a:pt x="2111407" y="3236024"/>
                  </a:lnTo>
                  <a:lnTo>
                    <a:pt x="2112264" y="3243739"/>
                  </a:lnTo>
                  <a:cubicBezTo>
                    <a:pt x="2112550" y="3245453"/>
                    <a:pt x="2112931" y="3246978"/>
                    <a:pt x="2113502" y="3248216"/>
                  </a:cubicBezTo>
                  <a:cubicBezTo>
                    <a:pt x="2114074" y="3249454"/>
                    <a:pt x="2114360" y="3250692"/>
                    <a:pt x="2114455" y="3251930"/>
                  </a:cubicBezTo>
                  <a:cubicBezTo>
                    <a:pt x="2114550" y="3253169"/>
                    <a:pt x="2113217" y="3254121"/>
                    <a:pt x="2110550" y="3254693"/>
                  </a:cubicBezTo>
                  <a:cubicBezTo>
                    <a:pt x="2107883" y="3255264"/>
                    <a:pt x="2104263" y="3254407"/>
                    <a:pt x="2097500" y="3252216"/>
                  </a:cubicBezTo>
                  <a:lnTo>
                    <a:pt x="2074259" y="3244787"/>
                  </a:lnTo>
                  <a:lnTo>
                    <a:pt x="2063972" y="3242596"/>
                  </a:lnTo>
                  <a:cubicBezTo>
                    <a:pt x="2062163" y="3242215"/>
                    <a:pt x="2054352" y="3239357"/>
                    <a:pt x="2040636" y="3233928"/>
                  </a:cubicBezTo>
                  <a:cubicBezTo>
                    <a:pt x="2026920" y="3228594"/>
                    <a:pt x="2019681" y="3224689"/>
                    <a:pt x="2018824" y="3222498"/>
                  </a:cubicBezTo>
                  <a:cubicBezTo>
                    <a:pt x="2017967" y="3220212"/>
                    <a:pt x="2017586" y="3218974"/>
                    <a:pt x="2017681" y="3218688"/>
                  </a:cubicBezTo>
                  <a:cubicBezTo>
                    <a:pt x="2017681" y="3217545"/>
                    <a:pt x="2018824" y="3216783"/>
                    <a:pt x="2021205" y="3216402"/>
                  </a:cubicBezTo>
                  <a:cubicBezTo>
                    <a:pt x="2022443" y="3216212"/>
                    <a:pt x="2024539" y="3216402"/>
                    <a:pt x="2027682" y="3216974"/>
                  </a:cubicBezTo>
                  <a:cubicBezTo>
                    <a:pt x="2030730" y="3217545"/>
                    <a:pt x="2035397" y="3218021"/>
                    <a:pt x="2041684" y="3218307"/>
                  </a:cubicBezTo>
                  <a:lnTo>
                    <a:pt x="2051114" y="3219164"/>
                  </a:lnTo>
                  <a:cubicBezTo>
                    <a:pt x="2051495" y="3219260"/>
                    <a:pt x="2053590" y="3219450"/>
                    <a:pt x="2061115" y="3219641"/>
                  </a:cubicBezTo>
                  <a:cubicBezTo>
                    <a:pt x="2064639" y="3219831"/>
                    <a:pt x="2067116" y="3219450"/>
                    <a:pt x="2069306" y="3218403"/>
                  </a:cubicBezTo>
                  <a:cubicBezTo>
                    <a:pt x="2071497" y="3217355"/>
                    <a:pt x="2072926" y="3214497"/>
                    <a:pt x="2072926" y="3209735"/>
                  </a:cubicBezTo>
                  <a:lnTo>
                    <a:pt x="2072735" y="3205067"/>
                  </a:lnTo>
                  <a:lnTo>
                    <a:pt x="2072735" y="3203448"/>
                  </a:lnTo>
                  <a:cubicBezTo>
                    <a:pt x="2072640" y="3203353"/>
                    <a:pt x="2072450" y="3201924"/>
                    <a:pt x="2072354" y="3199066"/>
                  </a:cubicBezTo>
                  <a:lnTo>
                    <a:pt x="2072354" y="3185446"/>
                  </a:lnTo>
                  <a:cubicBezTo>
                    <a:pt x="2072259" y="3183160"/>
                    <a:pt x="2072068" y="3180588"/>
                    <a:pt x="2071973" y="3177921"/>
                  </a:cubicBezTo>
                  <a:lnTo>
                    <a:pt x="2071307" y="3165824"/>
                  </a:lnTo>
                  <a:cubicBezTo>
                    <a:pt x="2071021" y="3162205"/>
                    <a:pt x="2070926" y="3160205"/>
                    <a:pt x="2070830" y="3159824"/>
                  </a:cubicBezTo>
                  <a:cubicBezTo>
                    <a:pt x="2070735" y="3159347"/>
                    <a:pt x="2070449" y="3157633"/>
                    <a:pt x="2069878" y="3154585"/>
                  </a:cubicBezTo>
                  <a:cubicBezTo>
                    <a:pt x="2069306" y="3151537"/>
                    <a:pt x="2069116" y="3148203"/>
                    <a:pt x="2069211" y="3144679"/>
                  </a:cubicBezTo>
                  <a:lnTo>
                    <a:pt x="2069592" y="3123153"/>
                  </a:lnTo>
                  <a:lnTo>
                    <a:pt x="2069021" y="3114294"/>
                  </a:lnTo>
                  <a:lnTo>
                    <a:pt x="2069021" y="3108484"/>
                  </a:lnTo>
                  <a:lnTo>
                    <a:pt x="2068449" y="3104579"/>
                  </a:lnTo>
                  <a:cubicBezTo>
                    <a:pt x="2068354" y="3104388"/>
                    <a:pt x="2068259" y="3104007"/>
                    <a:pt x="2068354" y="3103436"/>
                  </a:cubicBezTo>
                  <a:cubicBezTo>
                    <a:pt x="2068449" y="3102864"/>
                    <a:pt x="2068449" y="3101245"/>
                    <a:pt x="2068354" y="3098578"/>
                  </a:cubicBezTo>
                  <a:cubicBezTo>
                    <a:pt x="2068259" y="3095911"/>
                    <a:pt x="2068354" y="3092006"/>
                    <a:pt x="2068639" y="3086957"/>
                  </a:cubicBezTo>
                  <a:cubicBezTo>
                    <a:pt x="2068925" y="3081909"/>
                    <a:pt x="2069021" y="3078385"/>
                    <a:pt x="2069116" y="3076480"/>
                  </a:cubicBezTo>
                  <a:cubicBezTo>
                    <a:pt x="2069211" y="3074575"/>
                    <a:pt x="2069021" y="3072384"/>
                    <a:pt x="2068639" y="3069717"/>
                  </a:cubicBezTo>
                  <a:cubicBezTo>
                    <a:pt x="2068163" y="3067050"/>
                    <a:pt x="2067401" y="3063907"/>
                    <a:pt x="2066544" y="3060383"/>
                  </a:cubicBezTo>
                  <a:cubicBezTo>
                    <a:pt x="2065592" y="3056858"/>
                    <a:pt x="2064353" y="3054382"/>
                    <a:pt x="2062829" y="3052763"/>
                  </a:cubicBezTo>
                  <a:cubicBezTo>
                    <a:pt x="2061305" y="3051143"/>
                    <a:pt x="2059877" y="3050572"/>
                    <a:pt x="2056067" y="3050381"/>
                  </a:cubicBezTo>
                  <a:cubicBezTo>
                    <a:pt x="2053876" y="3050286"/>
                    <a:pt x="2049304" y="3050762"/>
                    <a:pt x="2042255" y="3052477"/>
                  </a:cubicBezTo>
                  <a:cubicBezTo>
                    <a:pt x="2035207" y="3054191"/>
                    <a:pt x="2031302" y="3057049"/>
                    <a:pt x="2030730" y="3061049"/>
                  </a:cubicBezTo>
                  <a:cubicBezTo>
                    <a:pt x="2030159" y="3065050"/>
                    <a:pt x="2029778" y="3068193"/>
                    <a:pt x="2029682" y="3070574"/>
                  </a:cubicBezTo>
                  <a:cubicBezTo>
                    <a:pt x="2029587" y="3072860"/>
                    <a:pt x="2029682" y="3074099"/>
                    <a:pt x="2029778" y="3074099"/>
                  </a:cubicBezTo>
                  <a:cubicBezTo>
                    <a:pt x="2029778" y="3076289"/>
                    <a:pt x="2030349" y="3077528"/>
                    <a:pt x="2031397" y="3077813"/>
                  </a:cubicBezTo>
                  <a:cubicBezTo>
                    <a:pt x="2032540" y="3078099"/>
                    <a:pt x="2034159" y="3077718"/>
                    <a:pt x="2036350" y="3076861"/>
                  </a:cubicBezTo>
                  <a:cubicBezTo>
                    <a:pt x="2038826" y="3076004"/>
                    <a:pt x="2042636" y="3075528"/>
                    <a:pt x="2047970" y="3075528"/>
                  </a:cubicBezTo>
                  <a:cubicBezTo>
                    <a:pt x="2051685" y="3075623"/>
                    <a:pt x="2054257" y="3076575"/>
                    <a:pt x="2055781" y="3078480"/>
                  </a:cubicBezTo>
                  <a:cubicBezTo>
                    <a:pt x="2057305" y="3080290"/>
                    <a:pt x="2058067" y="3082576"/>
                    <a:pt x="2057876" y="3085148"/>
                  </a:cubicBezTo>
                  <a:cubicBezTo>
                    <a:pt x="2057781" y="3087529"/>
                    <a:pt x="2057114" y="3089720"/>
                    <a:pt x="2056067" y="3091529"/>
                  </a:cubicBezTo>
                  <a:cubicBezTo>
                    <a:pt x="2054924" y="3093339"/>
                    <a:pt x="2050542" y="3096292"/>
                    <a:pt x="2042827" y="3100292"/>
                  </a:cubicBezTo>
                  <a:cubicBezTo>
                    <a:pt x="2035112" y="3104293"/>
                    <a:pt x="2030635" y="3107055"/>
                    <a:pt x="2029587" y="3108674"/>
                  </a:cubicBezTo>
                  <a:lnTo>
                    <a:pt x="2026634" y="3116485"/>
                  </a:lnTo>
                  <a:cubicBezTo>
                    <a:pt x="2026158" y="3117723"/>
                    <a:pt x="2025968" y="3118866"/>
                    <a:pt x="2026158" y="3120009"/>
                  </a:cubicBezTo>
                  <a:cubicBezTo>
                    <a:pt x="2026349" y="3121057"/>
                    <a:pt x="2027587" y="3121724"/>
                    <a:pt x="2029778" y="3121914"/>
                  </a:cubicBezTo>
                  <a:cubicBezTo>
                    <a:pt x="2029778" y="3122009"/>
                    <a:pt x="2030444" y="3121914"/>
                    <a:pt x="2031683" y="3121724"/>
                  </a:cubicBezTo>
                  <a:cubicBezTo>
                    <a:pt x="2033016" y="3121438"/>
                    <a:pt x="2034826" y="3121343"/>
                    <a:pt x="2037112" y="3121247"/>
                  </a:cubicBezTo>
                  <a:lnTo>
                    <a:pt x="2044160" y="3120009"/>
                  </a:lnTo>
                  <a:cubicBezTo>
                    <a:pt x="2051018" y="3119247"/>
                    <a:pt x="2054638" y="3118866"/>
                    <a:pt x="2054828" y="3118866"/>
                  </a:cubicBezTo>
                  <a:cubicBezTo>
                    <a:pt x="2056924" y="3119057"/>
                    <a:pt x="2058543" y="3119914"/>
                    <a:pt x="2059400" y="3121057"/>
                  </a:cubicBezTo>
                  <a:cubicBezTo>
                    <a:pt x="2060258" y="3122200"/>
                    <a:pt x="2060829" y="3124010"/>
                    <a:pt x="2061210" y="3126486"/>
                  </a:cubicBezTo>
                  <a:lnTo>
                    <a:pt x="2061972" y="3131249"/>
                  </a:lnTo>
                  <a:cubicBezTo>
                    <a:pt x="2061972" y="3132011"/>
                    <a:pt x="2061972" y="3133344"/>
                    <a:pt x="2062067" y="3135059"/>
                  </a:cubicBezTo>
                  <a:cubicBezTo>
                    <a:pt x="2062163" y="3136868"/>
                    <a:pt x="2061782" y="3138297"/>
                    <a:pt x="2061020" y="3139535"/>
                  </a:cubicBezTo>
                  <a:cubicBezTo>
                    <a:pt x="2060543" y="3140202"/>
                    <a:pt x="2059972" y="3140774"/>
                    <a:pt x="2059400" y="3141155"/>
                  </a:cubicBezTo>
                  <a:cubicBezTo>
                    <a:pt x="2058829" y="3141536"/>
                    <a:pt x="2056448" y="3142298"/>
                    <a:pt x="2052257" y="3143441"/>
                  </a:cubicBezTo>
                  <a:cubicBezTo>
                    <a:pt x="2048161" y="3144584"/>
                    <a:pt x="2045684" y="3145250"/>
                    <a:pt x="2045018" y="3145536"/>
                  </a:cubicBezTo>
                  <a:cubicBezTo>
                    <a:pt x="2044256" y="3145822"/>
                    <a:pt x="2043208" y="3146393"/>
                    <a:pt x="2041684" y="3147155"/>
                  </a:cubicBezTo>
                  <a:lnTo>
                    <a:pt x="2036921" y="3149727"/>
                  </a:lnTo>
                  <a:lnTo>
                    <a:pt x="2031587" y="3152204"/>
                  </a:lnTo>
                  <a:cubicBezTo>
                    <a:pt x="2030730" y="3152680"/>
                    <a:pt x="2028158" y="3154395"/>
                    <a:pt x="2023967" y="3157252"/>
                  </a:cubicBezTo>
                  <a:cubicBezTo>
                    <a:pt x="2019681" y="3160205"/>
                    <a:pt x="2016919" y="3162300"/>
                    <a:pt x="2015490" y="3163634"/>
                  </a:cubicBezTo>
                  <a:cubicBezTo>
                    <a:pt x="2014061" y="3164967"/>
                    <a:pt x="2012347" y="3167444"/>
                    <a:pt x="2010442" y="3171063"/>
                  </a:cubicBezTo>
                  <a:lnTo>
                    <a:pt x="2001774" y="3187160"/>
                  </a:lnTo>
                  <a:cubicBezTo>
                    <a:pt x="2000822" y="3188589"/>
                    <a:pt x="1999679" y="3190113"/>
                    <a:pt x="1998440" y="3191637"/>
                  </a:cubicBezTo>
                  <a:lnTo>
                    <a:pt x="1990535" y="3201067"/>
                  </a:lnTo>
                  <a:cubicBezTo>
                    <a:pt x="1987201" y="3205353"/>
                    <a:pt x="1985296" y="3209068"/>
                    <a:pt x="1984820" y="3212211"/>
                  </a:cubicBezTo>
                  <a:lnTo>
                    <a:pt x="1984248" y="3217545"/>
                  </a:lnTo>
                  <a:cubicBezTo>
                    <a:pt x="1983677" y="3220403"/>
                    <a:pt x="1981772" y="3222689"/>
                    <a:pt x="1978533" y="3224498"/>
                  </a:cubicBezTo>
                  <a:lnTo>
                    <a:pt x="1968437" y="3228689"/>
                  </a:lnTo>
                  <a:lnTo>
                    <a:pt x="1958912" y="3233357"/>
                  </a:lnTo>
                  <a:cubicBezTo>
                    <a:pt x="1956721" y="3234309"/>
                    <a:pt x="1952530" y="3235262"/>
                    <a:pt x="1946434" y="3236786"/>
                  </a:cubicBezTo>
                  <a:cubicBezTo>
                    <a:pt x="1940338" y="3238310"/>
                    <a:pt x="1936337" y="3238119"/>
                    <a:pt x="1934051" y="3237833"/>
                  </a:cubicBezTo>
                  <a:cubicBezTo>
                    <a:pt x="1928717" y="3236690"/>
                    <a:pt x="1931003" y="3233928"/>
                    <a:pt x="1931480" y="3233547"/>
                  </a:cubicBezTo>
                  <a:cubicBezTo>
                    <a:pt x="1932718" y="3232595"/>
                    <a:pt x="1934147" y="3231261"/>
                    <a:pt x="1935861" y="3229547"/>
                  </a:cubicBezTo>
                  <a:cubicBezTo>
                    <a:pt x="1937576" y="3227832"/>
                    <a:pt x="1938814" y="3226689"/>
                    <a:pt x="1939576" y="3226022"/>
                  </a:cubicBezTo>
                  <a:lnTo>
                    <a:pt x="1946434" y="3220784"/>
                  </a:lnTo>
                  <a:lnTo>
                    <a:pt x="1950149" y="3217164"/>
                  </a:lnTo>
                  <a:lnTo>
                    <a:pt x="1954244" y="3214116"/>
                  </a:lnTo>
                  <a:lnTo>
                    <a:pt x="1958150" y="3210497"/>
                  </a:lnTo>
                  <a:cubicBezTo>
                    <a:pt x="1961198" y="3207830"/>
                    <a:pt x="1962912" y="3206210"/>
                    <a:pt x="1963103" y="3205829"/>
                  </a:cubicBezTo>
                  <a:cubicBezTo>
                    <a:pt x="1963388" y="3205448"/>
                    <a:pt x="1963484" y="3205067"/>
                    <a:pt x="1963579" y="3204782"/>
                  </a:cubicBezTo>
                  <a:cubicBezTo>
                    <a:pt x="1963674" y="3204401"/>
                    <a:pt x="1963484" y="3204020"/>
                    <a:pt x="1963103" y="3203543"/>
                  </a:cubicBezTo>
                  <a:cubicBezTo>
                    <a:pt x="1962341" y="3202877"/>
                    <a:pt x="1959674" y="3202877"/>
                    <a:pt x="1954625" y="3201162"/>
                  </a:cubicBezTo>
                  <a:cubicBezTo>
                    <a:pt x="1949577" y="3199448"/>
                    <a:pt x="1946243" y="3198305"/>
                    <a:pt x="1944624" y="3197638"/>
                  </a:cubicBezTo>
                  <a:cubicBezTo>
                    <a:pt x="1943005" y="3196971"/>
                    <a:pt x="1939100" y="3194685"/>
                    <a:pt x="1932813" y="3190780"/>
                  </a:cubicBezTo>
                  <a:lnTo>
                    <a:pt x="1927670" y="3187256"/>
                  </a:lnTo>
                  <a:lnTo>
                    <a:pt x="1920812" y="3183636"/>
                  </a:lnTo>
                  <a:cubicBezTo>
                    <a:pt x="1919002" y="3182684"/>
                    <a:pt x="1917573" y="3181731"/>
                    <a:pt x="1916525" y="3180874"/>
                  </a:cubicBezTo>
                  <a:lnTo>
                    <a:pt x="1911001" y="3175254"/>
                  </a:lnTo>
                  <a:cubicBezTo>
                    <a:pt x="1910048" y="3174587"/>
                    <a:pt x="1909001" y="3174111"/>
                    <a:pt x="1907953" y="3173921"/>
                  </a:cubicBezTo>
                  <a:cubicBezTo>
                    <a:pt x="1906905" y="3173730"/>
                    <a:pt x="1904619" y="3175159"/>
                    <a:pt x="1900428" y="3177921"/>
                  </a:cubicBezTo>
                  <a:lnTo>
                    <a:pt x="1897285" y="3179826"/>
                  </a:lnTo>
                  <a:cubicBezTo>
                    <a:pt x="1896332" y="3180398"/>
                    <a:pt x="1891665" y="3183160"/>
                    <a:pt x="1891665" y="3183160"/>
                  </a:cubicBezTo>
                  <a:lnTo>
                    <a:pt x="1885093" y="3188970"/>
                  </a:lnTo>
                  <a:cubicBezTo>
                    <a:pt x="1885093" y="3188970"/>
                    <a:pt x="1880902" y="3194209"/>
                    <a:pt x="1879283" y="3194304"/>
                  </a:cubicBezTo>
                  <a:cubicBezTo>
                    <a:pt x="1877663" y="3194495"/>
                    <a:pt x="1875663" y="3193733"/>
                    <a:pt x="1873187" y="3192209"/>
                  </a:cubicBezTo>
                  <a:cubicBezTo>
                    <a:pt x="1864043" y="3187065"/>
                    <a:pt x="1858709" y="3183731"/>
                    <a:pt x="1856994" y="3182303"/>
                  </a:cubicBezTo>
                  <a:cubicBezTo>
                    <a:pt x="1855280" y="3180779"/>
                    <a:pt x="1854518" y="3179445"/>
                    <a:pt x="1854613" y="3178207"/>
                  </a:cubicBezTo>
                  <a:cubicBezTo>
                    <a:pt x="1854613" y="3177540"/>
                    <a:pt x="1854803" y="3177064"/>
                    <a:pt x="1855280" y="3176683"/>
                  </a:cubicBezTo>
                  <a:cubicBezTo>
                    <a:pt x="1855756" y="3176302"/>
                    <a:pt x="1857185" y="3175635"/>
                    <a:pt x="1859566" y="3174397"/>
                  </a:cubicBezTo>
                  <a:lnTo>
                    <a:pt x="1862709" y="3172778"/>
                  </a:lnTo>
                  <a:lnTo>
                    <a:pt x="1867281" y="3171920"/>
                  </a:lnTo>
                  <a:cubicBezTo>
                    <a:pt x="1869472" y="3171158"/>
                    <a:pt x="1878330" y="3167920"/>
                    <a:pt x="1879949" y="3164681"/>
                  </a:cubicBezTo>
                  <a:cubicBezTo>
                    <a:pt x="1880711" y="3163062"/>
                    <a:pt x="1881188" y="3161729"/>
                    <a:pt x="1881283" y="3160871"/>
                  </a:cubicBezTo>
                  <a:cubicBezTo>
                    <a:pt x="1881378" y="3159633"/>
                    <a:pt x="1881283" y="3158299"/>
                    <a:pt x="1880902" y="3156585"/>
                  </a:cubicBezTo>
                  <a:close/>
                  <a:moveTo>
                    <a:pt x="4562285" y="3319463"/>
                  </a:moveTo>
                  <a:cubicBezTo>
                    <a:pt x="4438555" y="3437668"/>
                    <a:pt x="4291108" y="3539871"/>
                    <a:pt x="4125468" y="3621215"/>
                  </a:cubicBezTo>
                  <a:lnTo>
                    <a:pt x="2236661" y="3621215"/>
                  </a:lnTo>
                  <a:cubicBezTo>
                    <a:pt x="2071021" y="3539871"/>
                    <a:pt x="1923574" y="3437668"/>
                    <a:pt x="1799844" y="3319463"/>
                  </a:cubicBezTo>
                  <a:lnTo>
                    <a:pt x="4562285" y="3319463"/>
                  </a:lnTo>
                  <a:close/>
                  <a:moveTo>
                    <a:pt x="2318385" y="3089434"/>
                  </a:moveTo>
                  <a:cubicBezTo>
                    <a:pt x="2317909" y="3089053"/>
                    <a:pt x="2316956" y="3088862"/>
                    <a:pt x="2314766" y="3088862"/>
                  </a:cubicBezTo>
                  <a:cubicBezTo>
                    <a:pt x="2306669" y="3088958"/>
                    <a:pt x="2301240" y="3089339"/>
                    <a:pt x="2298383" y="3090005"/>
                  </a:cubicBezTo>
                  <a:lnTo>
                    <a:pt x="2293620" y="3091339"/>
                  </a:lnTo>
                  <a:lnTo>
                    <a:pt x="2287238" y="3092196"/>
                  </a:lnTo>
                  <a:cubicBezTo>
                    <a:pt x="2281809" y="3093530"/>
                    <a:pt x="2279142" y="3094196"/>
                    <a:pt x="2279142" y="3094101"/>
                  </a:cubicBezTo>
                  <a:cubicBezTo>
                    <a:pt x="2277809" y="3094006"/>
                    <a:pt x="2276570" y="3093530"/>
                    <a:pt x="2275523" y="3092577"/>
                  </a:cubicBezTo>
                  <a:cubicBezTo>
                    <a:pt x="2274475" y="3091624"/>
                    <a:pt x="2273618" y="3090577"/>
                    <a:pt x="2273046" y="3089339"/>
                  </a:cubicBezTo>
                  <a:lnTo>
                    <a:pt x="2271236" y="3085243"/>
                  </a:lnTo>
                  <a:lnTo>
                    <a:pt x="2267712" y="3079814"/>
                  </a:lnTo>
                  <a:cubicBezTo>
                    <a:pt x="2266950" y="3078575"/>
                    <a:pt x="2266664" y="3077528"/>
                    <a:pt x="2266664" y="3076670"/>
                  </a:cubicBezTo>
                  <a:cubicBezTo>
                    <a:pt x="2266760" y="3075813"/>
                    <a:pt x="2267141" y="3075146"/>
                    <a:pt x="2267998" y="3074575"/>
                  </a:cubicBezTo>
                  <a:lnTo>
                    <a:pt x="2273713" y="3073146"/>
                  </a:lnTo>
                  <a:lnTo>
                    <a:pt x="2273046" y="3073241"/>
                  </a:lnTo>
                  <a:cubicBezTo>
                    <a:pt x="2273427" y="3073146"/>
                    <a:pt x="2273618" y="3073146"/>
                    <a:pt x="2273903" y="3073051"/>
                  </a:cubicBezTo>
                  <a:lnTo>
                    <a:pt x="2276189" y="3072479"/>
                  </a:lnTo>
                  <a:cubicBezTo>
                    <a:pt x="2275999" y="3072574"/>
                    <a:pt x="2275237" y="3072765"/>
                    <a:pt x="2273903" y="3073051"/>
                  </a:cubicBezTo>
                  <a:lnTo>
                    <a:pt x="2273713" y="3073146"/>
                  </a:lnTo>
                  <a:lnTo>
                    <a:pt x="2293144" y="3069812"/>
                  </a:lnTo>
                  <a:cubicBezTo>
                    <a:pt x="2298573" y="3068860"/>
                    <a:pt x="2304098" y="3068765"/>
                    <a:pt x="2306193" y="3068479"/>
                  </a:cubicBezTo>
                  <a:lnTo>
                    <a:pt x="2315147" y="3066669"/>
                  </a:lnTo>
                  <a:cubicBezTo>
                    <a:pt x="2318671" y="3066193"/>
                    <a:pt x="2321147" y="3065145"/>
                    <a:pt x="2322386" y="3064478"/>
                  </a:cubicBezTo>
                  <a:cubicBezTo>
                    <a:pt x="2323624" y="3063812"/>
                    <a:pt x="2324576" y="3063145"/>
                    <a:pt x="2325243" y="3062573"/>
                  </a:cubicBezTo>
                  <a:cubicBezTo>
                    <a:pt x="2325815" y="3062002"/>
                    <a:pt x="2326481" y="3059906"/>
                    <a:pt x="2327053" y="3056287"/>
                  </a:cubicBezTo>
                  <a:cubicBezTo>
                    <a:pt x="2327624" y="3052667"/>
                    <a:pt x="2328005" y="3050667"/>
                    <a:pt x="2328196" y="3050191"/>
                  </a:cubicBezTo>
                  <a:lnTo>
                    <a:pt x="2328863" y="3046953"/>
                  </a:lnTo>
                  <a:cubicBezTo>
                    <a:pt x="2328958" y="3046286"/>
                    <a:pt x="2329625" y="3042095"/>
                    <a:pt x="2330672" y="3034379"/>
                  </a:cubicBezTo>
                  <a:cubicBezTo>
                    <a:pt x="2331815" y="3026664"/>
                    <a:pt x="2332958" y="3022378"/>
                    <a:pt x="2333720" y="3021616"/>
                  </a:cubicBezTo>
                  <a:cubicBezTo>
                    <a:pt x="2334482" y="3020854"/>
                    <a:pt x="2335816" y="3019997"/>
                    <a:pt x="2337530" y="3019235"/>
                  </a:cubicBezTo>
                  <a:cubicBezTo>
                    <a:pt x="2339245" y="3018378"/>
                    <a:pt x="2340769" y="3017901"/>
                    <a:pt x="2342102" y="3017711"/>
                  </a:cubicBezTo>
                  <a:cubicBezTo>
                    <a:pt x="2343436" y="3017615"/>
                    <a:pt x="2345912" y="3018091"/>
                    <a:pt x="2349532" y="3019235"/>
                  </a:cubicBezTo>
                  <a:cubicBezTo>
                    <a:pt x="2353151" y="3020378"/>
                    <a:pt x="2356009" y="3021140"/>
                    <a:pt x="2356485" y="3021711"/>
                  </a:cubicBezTo>
                  <a:cubicBezTo>
                    <a:pt x="2357057" y="3022283"/>
                    <a:pt x="2357438" y="3022759"/>
                    <a:pt x="2357723" y="3023426"/>
                  </a:cubicBezTo>
                  <a:cubicBezTo>
                    <a:pt x="2358009" y="3023997"/>
                    <a:pt x="2357247" y="3025616"/>
                    <a:pt x="2355533" y="3028379"/>
                  </a:cubicBezTo>
                  <a:cubicBezTo>
                    <a:pt x="2355152" y="3028950"/>
                    <a:pt x="2354961" y="3029522"/>
                    <a:pt x="2354771" y="3029998"/>
                  </a:cubicBezTo>
                  <a:lnTo>
                    <a:pt x="2354580" y="3034856"/>
                  </a:lnTo>
                  <a:lnTo>
                    <a:pt x="2352770" y="3040285"/>
                  </a:lnTo>
                  <a:lnTo>
                    <a:pt x="2351437" y="3046000"/>
                  </a:lnTo>
                  <a:lnTo>
                    <a:pt x="2349818" y="3051524"/>
                  </a:lnTo>
                  <a:lnTo>
                    <a:pt x="2349437" y="3054001"/>
                  </a:lnTo>
                  <a:cubicBezTo>
                    <a:pt x="2349151" y="3054668"/>
                    <a:pt x="2349056" y="3055811"/>
                    <a:pt x="2349151" y="3057525"/>
                  </a:cubicBezTo>
                  <a:cubicBezTo>
                    <a:pt x="2349246" y="3059145"/>
                    <a:pt x="2350675" y="3059716"/>
                    <a:pt x="2353437" y="3059145"/>
                  </a:cubicBezTo>
                  <a:cubicBezTo>
                    <a:pt x="2360009" y="3058001"/>
                    <a:pt x="2366486" y="3055906"/>
                    <a:pt x="2372963" y="3055430"/>
                  </a:cubicBezTo>
                  <a:cubicBezTo>
                    <a:pt x="2379631" y="3053620"/>
                    <a:pt x="2394109" y="3053144"/>
                    <a:pt x="2396014" y="3053334"/>
                  </a:cubicBezTo>
                  <a:cubicBezTo>
                    <a:pt x="2399443" y="3053810"/>
                    <a:pt x="2403920" y="3054001"/>
                    <a:pt x="2407825" y="3059145"/>
                  </a:cubicBezTo>
                  <a:cubicBezTo>
                    <a:pt x="2411635" y="3064288"/>
                    <a:pt x="2412778" y="3068765"/>
                    <a:pt x="2412778" y="3070860"/>
                  </a:cubicBezTo>
                  <a:lnTo>
                    <a:pt x="2412206" y="3074099"/>
                  </a:lnTo>
                  <a:lnTo>
                    <a:pt x="2412016" y="3075718"/>
                  </a:lnTo>
                  <a:cubicBezTo>
                    <a:pt x="2411540" y="3077718"/>
                    <a:pt x="2409730" y="3078766"/>
                    <a:pt x="2406682" y="3078671"/>
                  </a:cubicBezTo>
                  <a:lnTo>
                    <a:pt x="2372011" y="3078480"/>
                  </a:lnTo>
                  <a:cubicBezTo>
                    <a:pt x="2369915" y="3078480"/>
                    <a:pt x="2367820" y="3078766"/>
                    <a:pt x="2365629" y="3079242"/>
                  </a:cubicBezTo>
                  <a:lnTo>
                    <a:pt x="2353913" y="3082195"/>
                  </a:lnTo>
                  <a:cubicBezTo>
                    <a:pt x="2349913" y="3082862"/>
                    <a:pt x="2347532" y="3083433"/>
                    <a:pt x="2346960" y="3083814"/>
                  </a:cubicBezTo>
                  <a:cubicBezTo>
                    <a:pt x="2346389" y="3084195"/>
                    <a:pt x="2345817" y="3084766"/>
                    <a:pt x="2345531" y="3085433"/>
                  </a:cubicBezTo>
                  <a:cubicBezTo>
                    <a:pt x="2345150" y="3086100"/>
                    <a:pt x="2344960" y="3087148"/>
                    <a:pt x="2344865" y="3088481"/>
                  </a:cubicBezTo>
                  <a:cubicBezTo>
                    <a:pt x="2344769" y="3089815"/>
                    <a:pt x="2345150" y="3090767"/>
                    <a:pt x="2346008" y="3091148"/>
                  </a:cubicBezTo>
                  <a:cubicBezTo>
                    <a:pt x="2346770" y="3091624"/>
                    <a:pt x="2348103" y="3091720"/>
                    <a:pt x="2349913" y="3091624"/>
                  </a:cubicBezTo>
                  <a:lnTo>
                    <a:pt x="2357057" y="3090577"/>
                  </a:lnTo>
                  <a:cubicBezTo>
                    <a:pt x="2363153" y="3090101"/>
                    <a:pt x="2370487" y="3089815"/>
                    <a:pt x="2378869" y="3089815"/>
                  </a:cubicBezTo>
                  <a:cubicBezTo>
                    <a:pt x="2385346" y="3089910"/>
                    <a:pt x="2391823" y="3090291"/>
                    <a:pt x="2398205" y="3091053"/>
                  </a:cubicBezTo>
                  <a:cubicBezTo>
                    <a:pt x="2404682" y="3091815"/>
                    <a:pt x="2411349" y="3093720"/>
                    <a:pt x="2418302" y="3096768"/>
                  </a:cubicBezTo>
                  <a:cubicBezTo>
                    <a:pt x="2425256" y="3099911"/>
                    <a:pt x="2429161" y="3102007"/>
                    <a:pt x="2430018" y="3103150"/>
                  </a:cubicBezTo>
                  <a:cubicBezTo>
                    <a:pt x="2430875" y="3104293"/>
                    <a:pt x="2431352" y="3105055"/>
                    <a:pt x="2431352" y="3105436"/>
                  </a:cubicBezTo>
                  <a:cubicBezTo>
                    <a:pt x="2431447" y="3105817"/>
                    <a:pt x="2431352" y="3106103"/>
                    <a:pt x="2431256" y="3106388"/>
                  </a:cubicBezTo>
                  <a:cubicBezTo>
                    <a:pt x="2430780" y="3107436"/>
                    <a:pt x="2429447" y="3109151"/>
                    <a:pt x="2427256" y="3111532"/>
                  </a:cubicBezTo>
                  <a:cubicBezTo>
                    <a:pt x="2425065" y="3113913"/>
                    <a:pt x="2423541" y="3115723"/>
                    <a:pt x="2422684" y="3116961"/>
                  </a:cubicBezTo>
                  <a:lnTo>
                    <a:pt x="2419731" y="3121438"/>
                  </a:lnTo>
                  <a:cubicBezTo>
                    <a:pt x="2418302" y="3123533"/>
                    <a:pt x="2417445" y="3124772"/>
                    <a:pt x="2417350" y="3125057"/>
                  </a:cubicBezTo>
                  <a:lnTo>
                    <a:pt x="2415540" y="3129153"/>
                  </a:lnTo>
                  <a:lnTo>
                    <a:pt x="2406872" y="3140107"/>
                  </a:lnTo>
                  <a:lnTo>
                    <a:pt x="2401919" y="3147822"/>
                  </a:lnTo>
                  <a:cubicBezTo>
                    <a:pt x="2399919" y="3150775"/>
                    <a:pt x="2397633" y="3153442"/>
                    <a:pt x="2394871" y="3155918"/>
                  </a:cubicBezTo>
                  <a:cubicBezTo>
                    <a:pt x="2392109" y="3158395"/>
                    <a:pt x="2390108" y="3159728"/>
                    <a:pt x="2388870" y="3159824"/>
                  </a:cubicBezTo>
                  <a:cubicBezTo>
                    <a:pt x="2388489" y="3159919"/>
                    <a:pt x="2386203" y="3159728"/>
                    <a:pt x="2382107" y="3159347"/>
                  </a:cubicBezTo>
                  <a:cubicBezTo>
                    <a:pt x="2377916" y="3158966"/>
                    <a:pt x="2375440" y="3158490"/>
                    <a:pt x="2374487" y="3158014"/>
                  </a:cubicBezTo>
                  <a:cubicBezTo>
                    <a:pt x="2373535" y="3157538"/>
                    <a:pt x="2371630" y="3156109"/>
                    <a:pt x="2368677" y="3153823"/>
                  </a:cubicBezTo>
                  <a:cubicBezTo>
                    <a:pt x="2365724" y="3151537"/>
                    <a:pt x="2362581" y="3150299"/>
                    <a:pt x="2359152" y="3150203"/>
                  </a:cubicBezTo>
                  <a:cubicBezTo>
                    <a:pt x="2358581" y="3150203"/>
                    <a:pt x="2354866" y="3150394"/>
                    <a:pt x="2348103" y="3150680"/>
                  </a:cubicBezTo>
                  <a:cubicBezTo>
                    <a:pt x="2341340" y="3151061"/>
                    <a:pt x="2335721" y="3152013"/>
                    <a:pt x="2331053" y="3153537"/>
                  </a:cubicBezTo>
                  <a:lnTo>
                    <a:pt x="2324767" y="3155728"/>
                  </a:lnTo>
                  <a:lnTo>
                    <a:pt x="2313242" y="3158681"/>
                  </a:lnTo>
                  <a:cubicBezTo>
                    <a:pt x="2306955" y="3161157"/>
                    <a:pt x="2303336" y="3162205"/>
                    <a:pt x="2302193" y="3161919"/>
                  </a:cubicBezTo>
                  <a:cubicBezTo>
                    <a:pt x="2298287" y="3161253"/>
                    <a:pt x="2294001" y="3158871"/>
                    <a:pt x="2289429" y="3154775"/>
                  </a:cubicBezTo>
                  <a:cubicBezTo>
                    <a:pt x="2284857" y="3150680"/>
                    <a:pt x="2282190" y="3148298"/>
                    <a:pt x="2281523" y="3147441"/>
                  </a:cubicBezTo>
                  <a:cubicBezTo>
                    <a:pt x="2280857" y="3146679"/>
                    <a:pt x="2278761" y="3144107"/>
                    <a:pt x="2275332" y="3139631"/>
                  </a:cubicBezTo>
                  <a:cubicBezTo>
                    <a:pt x="2271903" y="3135249"/>
                    <a:pt x="2269808" y="3132487"/>
                    <a:pt x="2269046" y="3131439"/>
                  </a:cubicBezTo>
                  <a:cubicBezTo>
                    <a:pt x="2268284" y="3130391"/>
                    <a:pt x="2267617" y="3128867"/>
                    <a:pt x="2266855" y="3126677"/>
                  </a:cubicBezTo>
                  <a:lnTo>
                    <a:pt x="2264474" y="3120676"/>
                  </a:lnTo>
                  <a:cubicBezTo>
                    <a:pt x="2263235" y="3118485"/>
                    <a:pt x="2262569" y="3117152"/>
                    <a:pt x="2262569" y="3116771"/>
                  </a:cubicBezTo>
                  <a:cubicBezTo>
                    <a:pt x="2262473" y="3116390"/>
                    <a:pt x="2262473" y="3116009"/>
                    <a:pt x="2262378" y="3115532"/>
                  </a:cubicBezTo>
                  <a:cubicBezTo>
                    <a:pt x="2262283" y="3115056"/>
                    <a:pt x="2262473" y="3114580"/>
                    <a:pt x="2262854" y="3114008"/>
                  </a:cubicBezTo>
                  <a:cubicBezTo>
                    <a:pt x="2263140" y="3113437"/>
                    <a:pt x="2263616" y="3112008"/>
                    <a:pt x="2264759" y="3111151"/>
                  </a:cubicBezTo>
                  <a:cubicBezTo>
                    <a:pt x="2265902" y="3110294"/>
                    <a:pt x="2270379" y="3109055"/>
                    <a:pt x="2278094" y="3107436"/>
                  </a:cubicBezTo>
                  <a:lnTo>
                    <a:pt x="2283619" y="3106103"/>
                  </a:lnTo>
                  <a:lnTo>
                    <a:pt x="2296859" y="3103816"/>
                  </a:lnTo>
                  <a:cubicBezTo>
                    <a:pt x="2298097" y="3103626"/>
                    <a:pt x="2301145" y="3102769"/>
                    <a:pt x="2306003" y="3101149"/>
                  </a:cubicBezTo>
                  <a:cubicBezTo>
                    <a:pt x="2310860" y="3099530"/>
                    <a:pt x="2314289" y="3098006"/>
                    <a:pt x="2316290" y="3096673"/>
                  </a:cubicBezTo>
                  <a:cubicBezTo>
                    <a:pt x="2318290" y="3095244"/>
                    <a:pt x="2319052" y="3094101"/>
                    <a:pt x="2319052" y="3091624"/>
                  </a:cubicBezTo>
                  <a:cubicBezTo>
                    <a:pt x="2319147" y="3090482"/>
                    <a:pt x="2318861" y="3089815"/>
                    <a:pt x="2318385" y="3089434"/>
                  </a:cubicBezTo>
                  <a:close/>
                  <a:moveTo>
                    <a:pt x="2325338" y="3250883"/>
                  </a:moveTo>
                  <a:cubicBezTo>
                    <a:pt x="2320862" y="3250502"/>
                    <a:pt x="2312194" y="3245358"/>
                    <a:pt x="2306288" y="3236786"/>
                  </a:cubicBezTo>
                  <a:cubicBezTo>
                    <a:pt x="2302383" y="3229547"/>
                    <a:pt x="2298287" y="3226403"/>
                    <a:pt x="2297335" y="3221641"/>
                  </a:cubicBezTo>
                  <a:lnTo>
                    <a:pt x="2295525" y="3209544"/>
                  </a:lnTo>
                  <a:cubicBezTo>
                    <a:pt x="2294763" y="3205544"/>
                    <a:pt x="2293620" y="3202686"/>
                    <a:pt x="2292001" y="3200972"/>
                  </a:cubicBezTo>
                  <a:cubicBezTo>
                    <a:pt x="2290382" y="3199257"/>
                    <a:pt x="2288953" y="3199066"/>
                    <a:pt x="2287810" y="3200495"/>
                  </a:cubicBezTo>
                  <a:cubicBezTo>
                    <a:pt x="2286667" y="3201543"/>
                    <a:pt x="2285524" y="3203448"/>
                    <a:pt x="2284190" y="3206210"/>
                  </a:cubicBezTo>
                  <a:cubicBezTo>
                    <a:pt x="2282952" y="3208973"/>
                    <a:pt x="2284095" y="3211449"/>
                    <a:pt x="2282571" y="3213640"/>
                  </a:cubicBezTo>
                  <a:cubicBezTo>
                    <a:pt x="2281047" y="3215831"/>
                    <a:pt x="2279999" y="3217640"/>
                    <a:pt x="2279523" y="3218974"/>
                  </a:cubicBezTo>
                  <a:lnTo>
                    <a:pt x="2278190" y="3222879"/>
                  </a:lnTo>
                  <a:lnTo>
                    <a:pt x="2274665" y="3227928"/>
                  </a:lnTo>
                  <a:cubicBezTo>
                    <a:pt x="2274284" y="3228785"/>
                    <a:pt x="2274094" y="3229547"/>
                    <a:pt x="2274094" y="3230118"/>
                  </a:cubicBezTo>
                  <a:lnTo>
                    <a:pt x="2272284" y="3233166"/>
                  </a:lnTo>
                  <a:cubicBezTo>
                    <a:pt x="2270665" y="3234785"/>
                    <a:pt x="2266283" y="3235166"/>
                    <a:pt x="2264474" y="3235643"/>
                  </a:cubicBezTo>
                  <a:cubicBezTo>
                    <a:pt x="2262188" y="3235833"/>
                    <a:pt x="2257044" y="3235738"/>
                    <a:pt x="2248853" y="3232690"/>
                  </a:cubicBezTo>
                  <a:cubicBezTo>
                    <a:pt x="2238280" y="3228594"/>
                    <a:pt x="2237899" y="3226784"/>
                    <a:pt x="2237708" y="3224974"/>
                  </a:cubicBezTo>
                  <a:cubicBezTo>
                    <a:pt x="2237423" y="3223165"/>
                    <a:pt x="2239042" y="3222879"/>
                    <a:pt x="2240756" y="3221070"/>
                  </a:cubicBezTo>
                  <a:lnTo>
                    <a:pt x="2247519" y="3213164"/>
                  </a:lnTo>
                  <a:cubicBezTo>
                    <a:pt x="2250472" y="3210020"/>
                    <a:pt x="2254472" y="3206687"/>
                    <a:pt x="2259616" y="3203162"/>
                  </a:cubicBezTo>
                  <a:cubicBezTo>
                    <a:pt x="2264759" y="3199638"/>
                    <a:pt x="2269427" y="3196876"/>
                    <a:pt x="2273618" y="3194876"/>
                  </a:cubicBezTo>
                  <a:cubicBezTo>
                    <a:pt x="2277809" y="3192875"/>
                    <a:pt x="2279904" y="3191161"/>
                    <a:pt x="2279904" y="3189732"/>
                  </a:cubicBezTo>
                  <a:cubicBezTo>
                    <a:pt x="2279809" y="3188970"/>
                    <a:pt x="2279999" y="3187922"/>
                    <a:pt x="2278380" y="3185446"/>
                  </a:cubicBezTo>
                  <a:lnTo>
                    <a:pt x="2272094" y="3176683"/>
                  </a:lnTo>
                  <a:cubicBezTo>
                    <a:pt x="2271713" y="3173349"/>
                    <a:pt x="2273808" y="3170968"/>
                    <a:pt x="2280095" y="3171825"/>
                  </a:cubicBezTo>
                  <a:cubicBezTo>
                    <a:pt x="2282666" y="3172301"/>
                    <a:pt x="2285905" y="3171349"/>
                    <a:pt x="2289905" y="3170206"/>
                  </a:cubicBezTo>
                  <a:cubicBezTo>
                    <a:pt x="2293906" y="3169063"/>
                    <a:pt x="2296668" y="3168872"/>
                    <a:pt x="2298287" y="3168491"/>
                  </a:cubicBezTo>
                  <a:lnTo>
                    <a:pt x="2304383" y="3167444"/>
                  </a:lnTo>
                  <a:lnTo>
                    <a:pt x="2311908" y="3166015"/>
                  </a:lnTo>
                  <a:lnTo>
                    <a:pt x="2320862" y="3164681"/>
                  </a:lnTo>
                  <a:lnTo>
                    <a:pt x="2332577" y="3163062"/>
                  </a:lnTo>
                  <a:cubicBezTo>
                    <a:pt x="2335149" y="3162586"/>
                    <a:pt x="2340578" y="3162014"/>
                    <a:pt x="2348770" y="3161443"/>
                  </a:cubicBezTo>
                  <a:cubicBezTo>
                    <a:pt x="2356961" y="3160871"/>
                    <a:pt x="2361438" y="3159347"/>
                    <a:pt x="2362295" y="3159347"/>
                  </a:cubicBezTo>
                  <a:lnTo>
                    <a:pt x="2366486" y="3160109"/>
                  </a:lnTo>
                  <a:lnTo>
                    <a:pt x="2371249" y="3160681"/>
                  </a:lnTo>
                  <a:cubicBezTo>
                    <a:pt x="2373725" y="3161253"/>
                    <a:pt x="2375726" y="3162586"/>
                    <a:pt x="2377345" y="3164586"/>
                  </a:cubicBezTo>
                  <a:lnTo>
                    <a:pt x="2379917" y="3168206"/>
                  </a:lnTo>
                  <a:cubicBezTo>
                    <a:pt x="2382107" y="3171063"/>
                    <a:pt x="2383346" y="3174111"/>
                    <a:pt x="2383441" y="3175064"/>
                  </a:cubicBezTo>
                  <a:cubicBezTo>
                    <a:pt x="2383536" y="3176016"/>
                    <a:pt x="2382679" y="3176969"/>
                    <a:pt x="2380964" y="3178016"/>
                  </a:cubicBezTo>
                  <a:cubicBezTo>
                    <a:pt x="2380107" y="3178588"/>
                    <a:pt x="2379059" y="3178969"/>
                    <a:pt x="2377821" y="3179064"/>
                  </a:cubicBezTo>
                  <a:lnTo>
                    <a:pt x="2373440" y="3179540"/>
                  </a:lnTo>
                  <a:cubicBezTo>
                    <a:pt x="2371725" y="3179921"/>
                    <a:pt x="2370773" y="3180398"/>
                    <a:pt x="2370677" y="3180969"/>
                  </a:cubicBezTo>
                  <a:cubicBezTo>
                    <a:pt x="2370582" y="3181541"/>
                    <a:pt x="2370582" y="3181922"/>
                    <a:pt x="2370868" y="3182207"/>
                  </a:cubicBezTo>
                  <a:cubicBezTo>
                    <a:pt x="2370963" y="3182684"/>
                    <a:pt x="2372106" y="3183541"/>
                    <a:pt x="2374392" y="3184874"/>
                  </a:cubicBezTo>
                  <a:lnTo>
                    <a:pt x="2379059" y="3187351"/>
                  </a:lnTo>
                  <a:cubicBezTo>
                    <a:pt x="2385441" y="3192113"/>
                    <a:pt x="2389727" y="3194876"/>
                    <a:pt x="2392109" y="3197447"/>
                  </a:cubicBezTo>
                  <a:cubicBezTo>
                    <a:pt x="2394395" y="3200019"/>
                    <a:pt x="2394966" y="3202591"/>
                    <a:pt x="2395538" y="3202972"/>
                  </a:cubicBezTo>
                  <a:lnTo>
                    <a:pt x="2399824" y="3204591"/>
                  </a:lnTo>
                  <a:cubicBezTo>
                    <a:pt x="2401253" y="3206020"/>
                    <a:pt x="2402205" y="3207353"/>
                    <a:pt x="2402491" y="3208591"/>
                  </a:cubicBezTo>
                  <a:cubicBezTo>
                    <a:pt x="2402777" y="3209830"/>
                    <a:pt x="2403062" y="3210497"/>
                    <a:pt x="2403253" y="3210687"/>
                  </a:cubicBezTo>
                  <a:cubicBezTo>
                    <a:pt x="2403443" y="3210878"/>
                    <a:pt x="2404301" y="3211259"/>
                    <a:pt x="2405825" y="3211925"/>
                  </a:cubicBezTo>
                  <a:cubicBezTo>
                    <a:pt x="2407349" y="3212592"/>
                    <a:pt x="2409254" y="3214402"/>
                    <a:pt x="2411540" y="3217355"/>
                  </a:cubicBezTo>
                  <a:cubicBezTo>
                    <a:pt x="2413826" y="3220307"/>
                    <a:pt x="2416588" y="3223736"/>
                    <a:pt x="2420017" y="3227451"/>
                  </a:cubicBezTo>
                  <a:cubicBezTo>
                    <a:pt x="2423351" y="3231261"/>
                    <a:pt x="2425065" y="3233833"/>
                    <a:pt x="2426589" y="3236595"/>
                  </a:cubicBezTo>
                  <a:cubicBezTo>
                    <a:pt x="2428113" y="3239453"/>
                    <a:pt x="2428018" y="3242596"/>
                    <a:pt x="2428304" y="3243929"/>
                  </a:cubicBezTo>
                  <a:lnTo>
                    <a:pt x="2429256" y="3246120"/>
                  </a:lnTo>
                  <a:lnTo>
                    <a:pt x="2430590" y="3252216"/>
                  </a:lnTo>
                  <a:cubicBezTo>
                    <a:pt x="2430209" y="3253359"/>
                    <a:pt x="2429161" y="3254407"/>
                    <a:pt x="2427446" y="3255169"/>
                  </a:cubicBezTo>
                  <a:cubicBezTo>
                    <a:pt x="2425732" y="3256026"/>
                    <a:pt x="2423160" y="3257169"/>
                    <a:pt x="2419636" y="3257264"/>
                  </a:cubicBezTo>
                  <a:cubicBezTo>
                    <a:pt x="2416112" y="3257360"/>
                    <a:pt x="2413159" y="3257836"/>
                    <a:pt x="2410682" y="3257931"/>
                  </a:cubicBezTo>
                  <a:cubicBezTo>
                    <a:pt x="2408206" y="3258122"/>
                    <a:pt x="2406491" y="3258122"/>
                    <a:pt x="2405634" y="3258026"/>
                  </a:cubicBezTo>
                  <a:cubicBezTo>
                    <a:pt x="2399538" y="3257931"/>
                    <a:pt x="2391728" y="3257550"/>
                    <a:pt x="2382298" y="3256883"/>
                  </a:cubicBezTo>
                  <a:lnTo>
                    <a:pt x="2352580" y="3257264"/>
                  </a:lnTo>
                  <a:cubicBezTo>
                    <a:pt x="2339340" y="3257645"/>
                    <a:pt x="2332387" y="3253931"/>
                    <a:pt x="2335721" y="3254693"/>
                  </a:cubicBezTo>
                  <a:lnTo>
                    <a:pt x="2325338" y="3250883"/>
                  </a:lnTo>
                  <a:close/>
                  <a:moveTo>
                    <a:pt x="2424684" y="3199066"/>
                  </a:moveTo>
                  <a:cubicBezTo>
                    <a:pt x="2417064" y="3195161"/>
                    <a:pt x="2411540" y="3191447"/>
                    <a:pt x="2408111" y="3188018"/>
                  </a:cubicBezTo>
                  <a:cubicBezTo>
                    <a:pt x="2404777" y="3184589"/>
                    <a:pt x="2403062" y="3182684"/>
                    <a:pt x="2403062" y="3182303"/>
                  </a:cubicBezTo>
                  <a:cubicBezTo>
                    <a:pt x="2402967" y="3181731"/>
                    <a:pt x="2403539" y="3180874"/>
                    <a:pt x="2404967" y="3179826"/>
                  </a:cubicBezTo>
                  <a:cubicBezTo>
                    <a:pt x="2406396" y="3178778"/>
                    <a:pt x="2409254" y="3177731"/>
                    <a:pt x="2413730" y="3177731"/>
                  </a:cubicBezTo>
                  <a:cubicBezTo>
                    <a:pt x="2416397" y="3177826"/>
                    <a:pt x="2418779" y="3178493"/>
                    <a:pt x="2420779" y="3178588"/>
                  </a:cubicBezTo>
                  <a:cubicBezTo>
                    <a:pt x="2422779" y="3178778"/>
                    <a:pt x="2425351" y="3178874"/>
                    <a:pt x="2428304" y="3179064"/>
                  </a:cubicBezTo>
                  <a:cubicBezTo>
                    <a:pt x="2431256" y="3179255"/>
                    <a:pt x="2438305" y="3180303"/>
                    <a:pt x="2449354" y="3182303"/>
                  </a:cubicBezTo>
                  <a:cubicBezTo>
                    <a:pt x="2460403" y="3184303"/>
                    <a:pt x="2466308" y="3185541"/>
                    <a:pt x="2467166" y="3185922"/>
                  </a:cubicBezTo>
                  <a:cubicBezTo>
                    <a:pt x="2468023" y="3186398"/>
                    <a:pt x="2469261" y="3189161"/>
                    <a:pt x="2470880" y="3194304"/>
                  </a:cubicBezTo>
                  <a:lnTo>
                    <a:pt x="2472690" y="3200305"/>
                  </a:lnTo>
                  <a:cubicBezTo>
                    <a:pt x="2472785" y="3201257"/>
                    <a:pt x="2472881" y="3202020"/>
                    <a:pt x="2472976" y="3202591"/>
                  </a:cubicBezTo>
                  <a:cubicBezTo>
                    <a:pt x="2473071" y="3203162"/>
                    <a:pt x="2473071" y="3203924"/>
                    <a:pt x="2473071" y="3204782"/>
                  </a:cubicBezTo>
                  <a:cubicBezTo>
                    <a:pt x="2472976" y="3212592"/>
                    <a:pt x="2470880" y="3216688"/>
                    <a:pt x="2466785" y="3217069"/>
                  </a:cubicBezTo>
                  <a:cubicBezTo>
                    <a:pt x="2466213" y="3217164"/>
                    <a:pt x="2464784" y="3216878"/>
                    <a:pt x="2462594" y="3216212"/>
                  </a:cubicBezTo>
                  <a:lnTo>
                    <a:pt x="2457260" y="3214878"/>
                  </a:lnTo>
                  <a:lnTo>
                    <a:pt x="2453545" y="3213259"/>
                  </a:lnTo>
                  <a:lnTo>
                    <a:pt x="2449163" y="3211640"/>
                  </a:lnTo>
                  <a:cubicBezTo>
                    <a:pt x="2447449" y="3211068"/>
                    <a:pt x="2444877" y="3209830"/>
                    <a:pt x="2441353" y="3207830"/>
                  </a:cubicBezTo>
                  <a:cubicBezTo>
                    <a:pt x="2437924" y="3205924"/>
                    <a:pt x="2432304" y="3203067"/>
                    <a:pt x="2424684" y="3199066"/>
                  </a:cubicBezTo>
                  <a:close/>
                  <a:moveTo>
                    <a:pt x="2256949" y="3068288"/>
                  </a:moveTo>
                  <a:lnTo>
                    <a:pt x="2253615" y="3071527"/>
                  </a:lnTo>
                  <a:cubicBezTo>
                    <a:pt x="2253139" y="3072003"/>
                    <a:pt x="2250948" y="3073718"/>
                    <a:pt x="2247614" y="3076004"/>
                  </a:cubicBezTo>
                  <a:cubicBezTo>
                    <a:pt x="2245900" y="3077242"/>
                    <a:pt x="2244662" y="3078004"/>
                    <a:pt x="2243995" y="3078480"/>
                  </a:cubicBezTo>
                  <a:lnTo>
                    <a:pt x="2247424" y="3076194"/>
                  </a:lnTo>
                  <a:cubicBezTo>
                    <a:pt x="2245328" y="3077623"/>
                    <a:pt x="2243995" y="3078575"/>
                    <a:pt x="2243519" y="3078861"/>
                  </a:cubicBezTo>
                  <a:cubicBezTo>
                    <a:pt x="2243233" y="3079052"/>
                    <a:pt x="2243423" y="3078861"/>
                    <a:pt x="2244090" y="3078480"/>
                  </a:cubicBezTo>
                  <a:lnTo>
                    <a:pt x="2238089" y="3082481"/>
                  </a:lnTo>
                  <a:cubicBezTo>
                    <a:pt x="2234279" y="3085433"/>
                    <a:pt x="2231136" y="3087243"/>
                    <a:pt x="2228850" y="3088767"/>
                  </a:cubicBezTo>
                  <a:cubicBezTo>
                    <a:pt x="2226564" y="3090196"/>
                    <a:pt x="2224088" y="3092006"/>
                    <a:pt x="2221516" y="3094196"/>
                  </a:cubicBezTo>
                  <a:cubicBezTo>
                    <a:pt x="2218849" y="3096387"/>
                    <a:pt x="2216849" y="3098006"/>
                    <a:pt x="2215325" y="3098959"/>
                  </a:cubicBezTo>
                  <a:cubicBezTo>
                    <a:pt x="2213896" y="3099911"/>
                    <a:pt x="2211419" y="3101054"/>
                    <a:pt x="2207895" y="3102293"/>
                  </a:cubicBezTo>
                  <a:cubicBezTo>
                    <a:pt x="2204371" y="3103531"/>
                    <a:pt x="2201990" y="3104103"/>
                    <a:pt x="2200656" y="3103912"/>
                  </a:cubicBezTo>
                  <a:cubicBezTo>
                    <a:pt x="2198561" y="3103721"/>
                    <a:pt x="2197513" y="3102769"/>
                    <a:pt x="2197322" y="3100959"/>
                  </a:cubicBezTo>
                  <a:cubicBezTo>
                    <a:pt x="2197227" y="3100864"/>
                    <a:pt x="2197703" y="3098864"/>
                    <a:pt x="2198846" y="3095054"/>
                  </a:cubicBezTo>
                  <a:cubicBezTo>
                    <a:pt x="2199989" y="3091244"/>
                    <a:pt x="2202847" y="3086291"/>
                    <a:pt x="2207419" y="3080385"/>
                  </a:cubicBezTo>
                  <a:lnTo>
                    <a:pt x="2213801" y="3072194"/>
                  </a:lnTo>
                  <a:lnTo>
                    <a:pt x="2221706" y="3061145"/>
                  </a:lnTo>
                  <a:cubicBezTo>
                    <a:pt x="2222468" y="3060192"/>
                    <a:pt x="2223897" y="3058382"/>
                    <a:pt x="2226088" y="3055811"/>
                  </a:cubicBezTo>
                  <a:cubicBezTo>
                    <a:pt x="2228279" y="3053239"/>
                    <a:pt x="2230469" y="3050572"/>
                    <a:pt x="2232565" y="3047714"/>
                  </a:cubicBezTo>
                  <a:cubicBezTo>
                    <a:pt x="2234660" y="3044857"/>
                    <a:pt x="2237327" y="3043428"/>
                    <a:pt x="2240566" y="3043238"/>
                  </a:cubicBezTo>
                  <a:cubicBezTo>
                    <a:pt x="2243233" y="3043238"/>
                    <a:pt x="2245900" y="3043523"/>
                    <a:pt x="2247995" y="3044857"/>
                  </a:cubicBezTo>
                  <a:cubicBezTo>
                    <a:pt x="2249996" y="3046190"/>
                    <a:pt x="2251901" y="3047810"/>
                    <a:pt x="2253806" y="3049620"/>
                  </a:cubicBezTo>
                  <a:cubicBezTo>
                    <a:pt x="2255615" y="3051429"/>
                    <a:pt x="2257520" y="3053239"/>
                    <a:pt x="2259521" y="3055049"/>
                  </a:cubicBezTo>
                  <a:cubicBezTo>
                    <a:pt x="2261521" y="3056858"/>
                    <a:pt x="2262569" y="3058478"/>
                    <a:pt x="2262759" y="3059906"/>
                  </a:cubicBezTo>
                  <a:cubicBezTo>
                    <a:pt x="2263045" y="3061145"/>
                    <a:pt x="2261140" y="3064288"/>
                    <a:pt x="2256949" y="3068288"/>
                  </a:cubicBezTo>
                  <a:close/>
                  <a:moveTo>
                    <a:pt x="2202180" y="3134678"/>
                  </a:moveTo>
                  <a:cubicBezTo>
                    <a:pt x="2206466" y="3129915"/>
                    <a:pt x="2209705" y="3126010"/>
                    <a:pt x="2211896" y="3123057"/>
                  </a:cubicBezTo>
                  <a:lnTo>
                    <a:pt x="2222183" y="3108198"/>
                  </a:lnTo>
                  <a:cubicBezTo>
                    <a:pt x="2225040" y="3104103"/>
                    <a:pt x="2229326" y="3100292"/>
                    <a:pt x="2232946" y="3096768"/>
                  </a:cubicBezTo>
                  <a:cubicBezTo>
                    <a:pt x="2236470" y="3093244"/>
                    <a:pt x="2238470" y="3091339"/>
                    <a:pt x="2238947" y="3091148"/>
                  </a:cubicBezTo>
                  <a:cubicBezTo>
                    <a:pt x="2239328" y="3090958"/>
                    <a:pt x="2240471" y="3090291"/>
                    <a:pt x="2241328" y="3090291"/>
                  </a:cubicBezTo>
                  <a:cubicBezTo>
                    <a:pt x="2243900" y="3090386"/>
                    <a:pt x="2247233" y="3092006"/>
                    <a:pt x="2251424" y="3095149"/>
                  </a:cubicBezTo>
                  <a:cubicBezTo>
                    <a:pt x="2255615" y="3098292"/>
                    <a:pt x="2257997" y="3100388"/>
                    <a:pt x="2258663" y="3101435"/>
                  </a:cubicBezTo>
                  <a:cubicBezTo>
                    <a:pt x="2259330" y="3102483"/>
                    <a:pt x="2259711" y="3104103"/>
                    <a:pt x="2259806" y="3105055"/>
                  </a:cubicBezTo>
                  <a:cubicBezTo>
                    <a:pt x="2259902" y="3106007"/>
                    <a:pt x="2259425" y="3107341"/>
                    <a:pt x="2258473" y="3109055"/>
                  </a:cubicBezTo>
                  <a:cubicBezTo>
                    <a:pt x="2255996" y="3113056"/>
                    <a:pt x="2253044" y="3116295"/>
                    <a:pt x="2249424" y="3118676"/>
                  </a:cubicBezTo>
                  <a:lnTo>
                    <a:pt x="2243709" y="3122200"/>
                  </a:lnTo>
                  <a:cubicBezTo>
                    <a:pt x="2242376" y="3123057"/>
                    <a:pt x="2241328" y="3123819"/>
                    <a:pt x="2240566" y="3124486"/>
                  </a:cubicBezTo>
                  <a:lnTo>
                    <a:pt x="2236756" y="3128867"/>
                  </a:lnTo>
                  <a:lnTo>
                    <a:pt x="2231041" y="3133535"/>
                  </a:lnTo>
                  <a:lnTo>
                    <a:pt x="2227898" y="3136297"/>
                  </a:lnTo>
                  <a:lnTo>
                    <a:pt x="2224183" y="3138773"/>
                  </a:lnTo>
                  <a:cubicBezTo>
                    <a:pt x="2222754" y="3139821"/>
                    <a:pt x="2221706" y="3140869"/>
                    <a:pt x="2221230" y="3141916"/>
                  </a:cubicBezTo>
                  <a:cubicBezTo>
                    <a:pt x="2220754" y="3142964"/>
                    <a:pt x="2220087" y="3144393"/>
                    <a:pt x="2219420" y="3146298"/>
                  </a:cubicBezTo>
                  <a:cubicBezTo>
                    <a:pt x="2218658" y="3148203"/>
                    <a:pt x="2218373" y="3149441"/>
                    <a:pt x="2218468" y="3150013"/>
                  </a:cubicBezTo>
                  <a:cubicBezTo>
                    <a:pt x="2218468" y="3150680"/>
                    <a:pt x="2218754" y="3151346"/>
                    <a:pt x="2219230" y="3152013"/>
                  </a:cubicBezTo>
                  <a:cubicBezTo>
                    <a:pt x="2219706" y="3152680"/>
                    <a:pt x="2223707" y="3153347"/>
                    <a:pt x="2227136" y="3155061"/>
                  </a:cubicBezTo>
                  <a:cubicBezTo>
                    <a:pt x="2230565" y="3156776"/>
                    <a:pt x="2233708" y="3158014"/>
                    <a:pt x="2236565" y="3158966"/>
                  </a:cubicBezTo>
                  <a:cubicBezTo>
                    <a:pt x="2239423" y="3159824"/>
                    <a:pt x="2239613" y="3160966"/>
                    <a:pt x="2240185" y="3161538"/>
                  </a:cubicBezTo>
                  <a:cubicBezTo>
                    <a:pt x="2240756" y="3162110"/>
                    <a:pt x="2241328" y="3162776"/>
                    <a:pt x="2241709" y="3163538"/>
                  </a:cubicBezTo>
                  <a:cubicBezTo>
                    <a:pt x="2242090" y="3164300"/>
                    <a:pt x="2242376" y="3164872"/>
                    <a:pt x="2242471" y="3165158"/>
                  </a:cubicBezTo>
                  <a:cubicBezTo>
                    <a:pt x="2242566" y="3165443"/>
                    <a:pt x="2242471" y="3165824"/>
                    <a:pt x="2242376" y="3166205"/>
                  </a:cubicBezTo>
                  <a:lnTo>
                    <a:pt x="2240756" y="3170587"/>
                  </a:lnTo>
                  <a:lnTo>
                    <a:pt x="2239328" y="3176302"/>
                  </a:lnTo>
                  <a:cubicBezTo>
                    <a:pt x="2238947" y="3177159"/>
                    <a:pt x="2238851" y="3180874"/>
                    <a:pt x="2237804" y="3182684"/>
                  </a:cubicBezTo>
                  <a:cubicBezTo>
                    <a:pt x="2236851" y="3184493"/>
                    <a:pt x="2236280" y="3185541"/>
                    <a:pt x="2236184" y="3185922"/>
                  </a:cubicBezTo>
                  <a:lnTo>
                    <a:pt x="2235422" y="3189065"/>
                  </a:lnTo>
                  <a:lnTo>
                    <a:pt x="2234279" y="3192685"/>
                  </a:lnTo>
                  <a:lnTo>
                    <a:pt x="2233708" y="3198209"/>
                  </a:lnTo>
                  <a:lnTo>
                    <a:pt x="2233327" y="3199829"/>
                  </a:lnTo>
                  <a:lnTo>
                    <a:pt x="2232279" y="3205829"/>
                  </a:lnTo>
                  <a:cubicBezTo>
                    <a:pt x="2232184" y="3206020"/>
                    <a:pt x="2231803" y="3208211"/>
                    <a:pt x="2230755" y="3211830"/>
                  </a:cubicBezTo>
                  <a:cubicBezTo>
                    <a:pt x="2229707" y="3215449"/>
                    <a:pt x="2227040" y="3220403"/>
                    <a:pt x="2227326" y="3227451"/>
                  </a:cubicBezTo>
                  <a:cubicBezTo>
                    <a:pt x="2227326" y="3230213"/>
                    <a:pt x="2226183" y="3236690"/>
                    <a:pt x="2226183" y="3236690"/>
                  </a:cubicBezTo>
                  <a:cubicBezTo>
                    <a:pt x="2226183" y="3236690"/>
                    <a:pt x="2223611" y="3246691"/>
                    <a:pt x="2219230" y="3250883"/>
                  </a:cubicBezTo>
                  <a:cubicBezTo>
                    <a:pt x="2217515" y="3251073"/>
                    <a:pt x="2216087" y="3251835"/>
                    <a:pt x="2213134" y="3251168"/>
                  </a:cubicBezTo>
                  <a:cubicBezTo>
                    <a:pt x="2210086" y="3250406"/>
                    <a:pt x="2208276" y="3249549"/>
                    <a:pt x="2207419" y="3248597"/>
                  </a:cubicBezTo>
                  <a:cubicBezTo>
                    <a:pt x="2206657" y="3247644"/>
                    <a:pt x="2204847" y="3245453"/>
                    <a:pt x="2204752" y="3242120"/>
                  </a:cubicBezTo>
                  <a:cubicBezTo>
                    <a:pt x="2204657" y="3238786"/>
                    <a:pt x="2204752" y="3236500"/>
                    <a:pt x="2205038" y="3235166"/>
                  </a:cubicBezTo>
                  <a:lnTo>
                    <a:pt x="2205800" y="3230785"/>
                  </a:lnTo>
                  <a:lnTo>
                    <a:pt x="2205990" y="3202115"/>
                  </a:lnTo>
                  <a:cubicBezTo>
                    <a:pt x="2206371" y="3199162"/>
                    <a:pt x="2208371" y="3196781"/>
                    <a:pt x="2209133" y="3194780"/>
                  </a:cubicBezTo>
                  <a:cubicBezTo>
                    <a:pt x="2209895" y="3192780"/>
                    <a:pt x="2209324" y="3191637"/>
                    <a:pt x="2209324" y="3191351"/>
                  </a:cubicBezTo>
                  <a:cubicBezTo>
                    <a:pt x="2209419" y="3191066"/>
                    <a:pt x="2209133" y="3188208"/>
                    <a:pt x="2209038" y="3182398"/>
                  </a:cubicBezTo>
                  <a:cubicBezTo>
                    <a:pt x="2208562" y="3179826"/>
                    <a:pt x="2207895" y="3178969"/>
                    <a:pt x="2207228" y="3178493"/>
                  </a:cubicBezTo>
                  <a:cubicBezTo>
                    <a:pt x="2206466" y="3177921"/>
                    <a:pt x="2205609" y="3177635"/>
                    <a:pt x="2204657" y="3177540"/>
                  </a:cubicBezTo>
                  <a:cubicBezTo>
                    <a:pt x="2203799" y="3177540"/>
                    <a:pt x="2203133" y="3177635"/>
                    <a:pt x="2202561" y="3177826"/>
                  </a:cubicBezTo>
                  <a:cubicBezTo>
                    <a:pt x="2201990" y="3178016"/>
                    <a:pt x="2200942" y="3177540"/>
                    <a:pt x="2200466" y="3177826"/>
                  </a:cubicBezTo>
                  <a:lnTo>
                    <a:pt x="2187988" y="3183255"/>
                  </a:lnTo>
                  <a:cubicBezTo>
                    <a:pt x="2186369" y="3184112"/>
                    <a:pt x="2184178" y="3184589"/>
                    <a:pt x="2182463" y="3185255"/>
                  </a:cubicBezTo>
                  <a:lnTo>
                    <a:pt x="2175796" y="3189446"/>
                  </a:lnTo>
                  <a:lnTo>
                    <a:pt x="2168843" y="3192399"/>
                  </a:lnTo>
                  <a:cubicBezTo>
                    <a:pt x="2162080" y="3194399"/>
                    <a:pt x="2158079" y="3197638"/>
                    <a:pt x="2154555" y="3198019"/>
                  </a:cubicBezTo>
                  <a:cubicBezTo>
                    <a:pt x="2151031" y="3198495"/>
                    <a:pt x="2149221" y="3198114"/>
                    <a:pt x="2149126" y="3196971"/>
                  </a:cubicBezTo>
                  <a:cubicBezTo>
                    <a:pt x="2149031" y="3195828"/>
                    <a:pt x="2148554" y="3194399"/>
                    <a:pt x="2148554" y="3194114"/>
                  </a:cubicBezTo>
                  <a:cubicBezTo>
                    <a:pt x="2148554" y="3193637"/>
                    <a:pt x="2148078" y="3192590"/>
                    <a:pt x="2149602" y="3190018"/>
                  </a:cubicBezTo>
                  <a:cubicBezTo>
                    <a:pt x="2151031" y="3187446"/>
                    <a:pt x="2152364" y="3185351"/>
                    <a:pt x="2153412" y="3183636"/>
                  </a:cubicBezTo>
                  <a:cubicBezTo>
                    <a:pt x="2154460" y="3182017"/>
                    <a:pt x="2157032" y="3179159"/>
                    <a:pt x="2161032" y="3175159"/>
                  </a:cubicBezTo>
                  <a:lnTo>
                    <a:pt x="2169986" y="3166586"/>
                  </a:lnTo>
                  <a:cubicBezTo>
                    <a:pt x="2173415" y="3163157"/>
                    <a:pt x="2175224" y="3161443"/>
                    <a:pt x="2175320" y="3161348"/>
                  </a:cubicBezTo>
                  <a:lnTo>
                    <a:pt x="2186559" y="3151251"/>
                  </a:lnTo>
                  <a:lnTo>
                    <a:pt x="2190274" y="3147155"/>
                  </a:lnTo>
                  <a:lnTo>
                    <a:pt x="2195608" y="3142012"/>
                  </a:lnTo>
                  <a:cubicBezTo>
                    <a:pt x="2195608" y="3141916"/>
                    <a:pt x="2197894" y="3139440"/>
                    <a:pt x="2202180" y="3134678"/>
                  </a:cubicBezTo>
                  <a:close/>
                  <a:moveTo>
                    <a:pt x="2649379" y="3067050"/>
                  </a:moveTo>
                  <a:lnTo>
                    <a:pt x="2652141" y="3067241"/>
                  </a:lnTo>
                  <a:lnTo>
                    <a:pt x="2675858" y="3062002"/>
                  </a:lnTo>
                  <a:lnTo>
                    <a:pt x="2681383" y="3061430"/>
                  </a:lnTo>
                  <a:lnTo>
                    <a:pt x="2701957" y="3058097"/>
                  </a:lnTo>
                  <a:lnTo>
                    <a:pt x="2714054" y="3055906"/>
                  </a:lnTo>
                  <a:lnTo>
                    <a:pt x="2735771" y="3053715"/>
                  </a:lnTo>
                  <a:cubicBezTo>
                    <a:pt x="2740819" y="3053239"/>
                    <a:pt x="2743772" y="3052953"/>
                    <a:pt x="2744820" y="3052953"/>
                  </a:cubicBezTo>
                  <a:cubicBezTo>
                    <a:pt x="2751678" y="3053144"/>
                    <a:pt x="2757488" y="3053810"/>
                    <a:pt x="2762345" y="3054953"/>
                  </a:cubicBezTo>
                  <a:cubicBezTo>
                    <a:pt x="2767203" y="3056096"/>
                    <a:pt x="2771489" y="3057620"/>
                    <a:pt x="2775299" y="3059525"/>
                  </a:cubicBezTo>
                  <a:lnTo>
                    <a:pt x="2779490" y="3061716"/>
                  </a:lnTo>
                  <a:cubicBezTo>
                    <a:pt x="2783777" y="3063716"/>
                    <a:pt x="2786063" y="3065050"/>
                    <a:pt x="2786444" y="3065526"/>
                  </a:cubicBezTo>
                  <a:cubicBezTo>
                    <a:pt x="2786824" y="3066003"/>
                    <a:pt x="2787206" y="3068860"/>
                    <a:pt x="2787777" y="3070193"/>
                  </a:cubicBezTo>
                  <a:cubicBezTo>
                    <a:pt x="2784824" y="3073146"/>
                    <a:pt x="2782824" y="3075241"/>
                    <a:pt x="2781586" y="3076575"/>
                  </a:cubicBezTo>
                  <a:cubicBezTo>
                    <a:pt x="2780443" y="3077909"/>
                    <a:pt x="2778538" y="3080576"/>
                    <a:pt x="2776061" y="3084576"/>
                  </a:cubicBezTo>
                  <a:cubicBezTo>
                    <a:pt x="2773585" y="3088577"/>
                    <a:pt x="2772442" y="3092768"/>
                    <a:pt x="2771585" y="3094958"/>
                  </a:cubicBezTo>
                  <a:lnTo>
                    <a:pt x="2763870" y="3109627"/>
                  </a:lnTo>
                  <a:cubicBezTo>
                    <a:pt x="2763774" y="3109722"/>
                    <a:pt x="2763584" y="3109913"/>
                    <a:pt x="2763298" y="3110103"/>
                  </a:cubicBezTo>
                  <a:cubicBezTo>
                    <a:pt x="2763012" y="3110294"/>
                    <a:pt x="2762822" y="3110674"/>
                    <a:pt x="2762536" y="3111151"/>
                  </a:cubicBezTo>
                  <a:lnTo>
                    <a:pt x="2759774" y="3113913"/>
                  </a:lnTo>
                  <a:cubicBezTo>
                    <a:pt x="2758821" y="3115723"/>
                    <a:pt x="2757869" y="3117152"/>
                    <a:pt x="2757107" y="3118009"/>
                  </a:cubicBezTo>
                  <a:cubicBezTo>
                    <a:pt x="2756345" y="3118866"/>
                    <a:pt x="2754725" y="3119342"/>
                    <a:pt x="2752439" y="3119342"/>
                  </a:cubicBezTo>
                  <a:cubicBezTo>
                    <a:pt x="2751963" y="3119438"/>
                    <a:pt x="2751487" y="3119438"/>
                    <a:pt x="2751011" y="3119342"/>
                  </a:cubicBezTo>
                  <a:cubicBezTo>
                    <a:pt x="2750534" y="3119247"/>
                    <a:pt x="2750058" y="3119057"/>
                    <a:pt x="2749582" y="3118866"/>
                  </a:cubicBezTo>
                  <a:lnTo>
                    <a:pt x="2729198" y="3113056"/>
                  </a:lnTo>
                  <a:cubicBezTo>
                    <a:pt x="2726341" y="3112484"/>
                    <a:pt x="2723483" y="3112389"/>
                    <a:pt x="2720531" y="3112865"/>
                  </a:cubicBezTo>
                  <a:lnTo>
                    <a:pt x="2696242" y="3117056"/>
                  </a:lnTo>
                  <a:lnTo>
                    <a:pt x="2672144" y="3122581"/>
                  </a:lnTo>
                  <a:lnTo>
                    <a:pt x="2668334" y="3123819"/>
                  </a:lnTo>
                  <a:lnTo>
                    <a:pt x="2663476" y="3123343"/>
                  </a:lnTo>
                  <a:lnTo>
                    <a:pt x="2651189" y="3114485"/>
                  </a:lnTo>
                  <a:lnTo>
                    <a:pt x="2647188" y="3109627"/>
                  </a:lnTo>
                  <a:lnTo>
                    <a:pt x="2638711" y="3095435"/>
                  </a:lnTo>
                  <a:lnTo>
                    <a:pt x="2636996" y="3093530"/>
                  </a:lnTo>
                  <a:lnTo>
                    <a:pt x="2632996" y="3097721"/>
                  </a:lnTo>
                  <a:cubicBezTo>
                    <a:pt x="2631377" y="3099626"/>
                    <a:pt x="2630424" y="3101245"/>
                    <a:pt x="2630424" y="3101531"/>
                  </a:cubicBezTo>
                  <a:lnTo>
                    <a:pt x="2627853" y="3107246"/>
                  </a:lnTo>
                  <a:cubicBezTo>
                    <a:pt x="2626519" y="3109246"/>
                    <a:pt x="2625471" y="3110865"/>
                    <a:pt x="2624614" y="3111913"/>
                  </a:cubicBezTo>
                  <a:cubicBezTo>
                    <a:pt x="2623757" y="3112961"/>
                    <a:pt x="2623280" y="3113628"/>
                    <a:pt x="2623090" y="3113818"/>
                  </a:cubicBezTo>
                  <a:cubicBezTo>
                    <a:pt x="2622899" y="3114008"/>
                    <a:pt x="2622137" y="3115723"/>
                    <a:pt x="2620804" y="3119057"/>
                  </a:cubicBezTo>
                  <a:lnTo>
                    <a:pt x="2614708" y="3126772"/>
                  </a:lnTo>
                  <a:lnTo>
                    <a:pt x="2612327" y="3131153"/>
                  </a:lnTo>
                  <a:lnTo>
                    <a:pt x="2603373" y="3142488"/>
                  </a:lnTo>
                  <a:lnTo>
                    <a:pt x="2595277" y="3152585"/>
                  </a:lnTo>
                  <a:lnTo>
                    <a:pt x="2588895" y="3160966"/>
                  </a:lnTo>
                  <a:lnTo>
                    <a:pt x="2587276" y="3165348"/>
                  </a:lnTo>
                  <a:cubicBezTo>
                    <a:pt x="2586038" y="3166682"/>
                    <a:pt x="2586133" y="3168110"/>
                    <a:pt x="2586038" y="3169730"/>
                  </a:cubicBezTo>
                  <a:lnTo>
                    <a:pt x="2583561" y="3179350"/>
                  </a:lnTo>
                  <a:cubicBezTo>
                    <a:pt x="2583466" y="3179731"/>
                    <a:pt x="2582609" y="3182493"/>
                    <a:pt x="2582228" y="3183446"/>
                  </a:cubicBezTo>
                  <a:cubicBezTo>
                    <a:pt x="2581942" y="3184398"/>
                    <a:pt x="2577560" y="3187160"/>
                    <a:pt x="2569845" y="3192495"/>
                  </a:cubicBezTo>
                  <a:cubicBezTo>
                    <a:pt x="2562130" y="3197828"/>
                    <a:pt x="2556224" y="3200305"/>
                    <a:pt x="2552795" y="3202115"/>
                  </a:cubicBezTo>
                  <a:lnTo>
                    <a:pt x="2543747" y="3206972"/>
                  </a:lnTo>
                  <a:cubicBezTo>
                    <a:pt x="2543747" y="3206972"/>
                    <a:pt x="2531840" y="3212306"/>
                    <a:pt x="2526221" y="3212687"/>
                  </a:cubicBezTo>
                  <a:cubicBezTo>
                    <a:pt x="2520601" y="3213068"/>
                    <a:pt x="2516791" y="3212116"/>
                    <a:pt x="2515648" y="3212021"/>
                  </a:cubicBezTo>
                  <a:cubicBezTo>
                    <a:pt x="2514029" y="3212021"/>
                    <a:pt x="2512505" y="3211449"/>
                    <a:pt x="2510885" y="3210306"/>
                  </a:cubicBezTo>
                  <a:lnTo>
                    <a:pt x="2511457" y="3207353"/>
                  </a:lnTo>
                  <a:lnTo>
                    <a:pt x="2523173" y="3197257"/>
                  </a:lnTo>
                  <a:lnTo>
                    <a:pt x="2528030" y="3194018"/>
                  </a:lnTo>
                  <a:lnTo>
                    <a:pt x="2542508" y="3183350"/>
                  </a:lnTo>
                  <a:lnTo>
                    <a:pt x="2546033" y="3180112"/>
                  </a:lnTo>
                  <a:cubicBezTo>
                    <a:pt x="2546414" y="3179445"/>
                    <a:pt x="2547271" y="3178493"/>
                    <a:pt x="2548604" y="3177349"/>
                  </a:cubicBezTo>
                  <a:lnTo>
                    <a:pt x="2553557" y="3172682"/>
                  </a:lnTo>
                  <a:cubicBezTo>
                    <a:pt x="2557748" y="3168872"/>
                    <a:pt x="2559939" y="3166872"/>
                    <a:pt x="2560130" y="3166586"/>
                  </a:cubicBezTo>
                  <a:lnTo>
                    <a:pt x="2561558" y="3164681"/>
                  </a:lnTo>
                  <a:lnTo>
                    <a:pt x="2565940" y="3160014"/>
                  </a:lnTo>
                  <a:cubicBezTo>
                    <a:pt x="2566226" y="3159728"/>
                    <a:pt x="2567083" y="3158490"/>
                    <a:pt x="2568512" y="3156204"/>
                  </a:cubicBezTo>
                  <a:lnTo>
                    <a:pt x="2574989" y="3146393"/>
                  </a:lnTo>
                  <a:lnTo>
                    <a:pt x="2577179" y="3143631"/>
                  </a:lnTo>
                  <a:lnTo>
                    <a:pt x="2587847" y="3126296"/>
                  </a:lnTo>
                  <a:cubicBezTo>
                    <a:pt x="2590895" y="3121152"/>
                    <a:pt x="2592610" y="3118390"/>
                    <a:pt x="2592800" y="3118104"/>
                  </a:cubicBezTo>
                  <a:lnTo>
                    <a:pt x="2606135" y="3094958"/>
                  </a:lnTo>
                  <a:cubicBezTo>
                    <a:pt x="2606231" y="3094673"/>
                    <a:pt x="2606707" y="3093149"/>
                    <a:pt x="2607564" y="3090482"/>
                  </a:cubicBezTo>
                  <a:lnTo>
                    <a:pt x="2609850" y="3086100"/>
                  </a:lnTo>
                  <a:lnTo>
                    <a:pt x="2613089" y="3075337"/>
                  </a:lnTo>
                  <a:lnTo>
                    <a:pt x="2614517" y="3071146"/>
                  </a:lnTo>
                  <a:cubicBezTo>
                    <a:pt x="2615089" y="3069336"/>
                    <a:pt x="2615756" y="3066288"/>
                    <a:pt x="2616327" y="3062288"/>
                  </a:cubicBezTo>
                  <a:lnTo>
                    <a:pt x="2618708" y="3046571"/>
                  </a:lnTo>
                  <a:cubicBezTo>
                    <a:pt x="2619947" y="3037904"/>
                    <a:pt x="2623566" y="3032855"/>
                    <a:pt x="2624138" y="3032189"/>
                  </a:cubicBezTo>
                  <a:cubicBezTo>
                    <a:pt x="2624709" y="3031522"/>
                    <a:pt x="2625376" y="3031046"/>
                    <a:pt x="2625947" y="3030760"/>
                  </a:cubicBezTo>
                  <a:cubicBezTo>
                    <a:pt x="2626519" y="3030474"/>
                    <a:pt x="2630424" y="3029331"/>
                    <a:pt x="2633186" y="3029236"/>
                  </a:cubicBezTo>
                  <a:cubicBezTo>
                    <a:pt x="2635377" y="3029236"/>
                    <a:pt x="2637091" y="3030855"/>
                    <a:pt x="2640521" y="3032284"/>
                  </a:cubicBezTo>
                  <a:cubicBezTo>
                    <a:pt x="2643854" y="3033617"/>
                    <a:pt x="2642902" y="3033903"/>
                    <a:pt x="2645378" y="3033713"/>
                  </a:cubicBezTo>
                  <a:lnTo>
                    <a:pt x="2649570" y="3033141"/>
                  </a:lnTo>
                  <a:lnTo>
                    <a:pt x="2673858" y="3029712"/>
                  </a:lnTo>
                  <a:lnTo>
                    <a:pt x="2701195" y="3024759"/>
                  </a:lnTo>
                  <a:lnTo>
                    <a:pt x="2719197" y="3021997"/>
                  </a:lnTo>
                  <a:lnTo>
                    <a:pt x="2733485" y="3018854"/>
                  </a:lnTo>
                  <a:cubicBezTo>
                    <a:pt x="2738342" y="3017806"/>
                    <a:pt x="2743676" y="3017806"/>
                    <a:pt x="2746058" y="3018854"/>
                  </a:cubicBezTo>
                  <a:cubicBezTo>
                    <a:pt x="2748439" y="3019901"/>
                    <a:pt x="2750534" y="3021616"/>
                    <a:pt x="2752439" y="3023997"/>
                  </a:cubicBezTo>
                  <a:lnTo>
                    <a:pt x="2755392" y="3028950"/>
                  </a:lnTo>
                  <a:lnTo>
                    <a:pt x="2760155" y="3034665"/>
                  </a:lnTo>
                  <a:cubicBezTo>
                    <a:pt x="2761012" y="3036189"/>
                    <a:pt x="2761488" y="3037428"/>
                    <a:pt x="2761488" y="3038380"/>
                  </a:cubicBezTo>
                  <a:cubicBezTo>
                    <a:pt x="2761583" y="3039332"/>
                    <a:pt x="2761488" y="3039999"/>
                    <a:pt x="2761203" y="3040380"/>
                  </a:cubicBezTo>
                  <a:cubicBezTo>
                    <a:pt x="2760631" y="3041428"/>
                    <a:pt x="2759678" y="3041999"/>
                    <a:pt x="2758440" y="3041999"/>
                  </a:cubicBezTo>
                  <a:cubicBezTo>
                    <a:pt x="2758059" y="3042095"/>
                    <a:pt x="2757583" y="3042095"/>
                    <a:pt x="2756916" y="3041904"/>
                  </a:cubicBezTo>
                  <a:cubicBezTo>
                    <a:pt x="2756249" y="3041714"/>
                    <a:pt x="2751963" y="3041714"/>
                    <a:pt x="2747296" y="3041714"/>
                  </a:cubicBezTo>
                  <a:cubicBezTo>
                    <a:pt x="2739962" y="3041809"/>
                    <a:pt x="2733294" y="3040856"/>
                    <a:pt x="2730913" y="3041333"/>
                  </a:cubicBezTo>
                  <a:lnTo>
                    <a:pt x="2714911" y="3042380"/>
                  </a:lnTo>
                  <a:cubicBezTo>
                    <a:pt x="2714911" y="3042380"/>
                    <a:pt x="2701671" y="3045047"/>
                    <a:pt x="2691479" y="3047429"/>
                  </a:cubicBezTo>
                  <a:cubicBezTo>
                    <a:pt x="2688241" y="3047333"/>
                    <a:pt x="2682431" y="3049905"/>
                    <a:pt x="2681669" y="3049810"/>
                  </a:cubicBezTo>
                  <a:cubicBezTo>
                    <a:pt x="2678525" y="3049810"/>
                    <a:pt x="2675382" y="3050286"/>
                    <a:pt x="2672524" y="3051143"/>
                  </a:cubicBezTo>
                  <a:lnTo>
                    <a:pt x="2663190" y="3053334"/>
                  </a:lnTo>
                  <a:lnTo>
                    <a:pt x="2654237" y="3056478"/>
                  </a:lnTo>
                  <a:cubicBezTo>
                    <a:pt x="2652236" y="3057239"/>
                    <a:pt x="2651093" y="3057906"/>
                    <a:pt x="2650617" y="3058478"/>
                  </a:cubicBezTo>
                  <a:cubicBezTo>
                    <a:pt x="2650141" y="3059049"/>
                    <a:pt x="2650522" y="3058859"/>
                    <a:pt x="2649950" y="3061430"/>
                  </a:cubicBezTo>
                  <a:lnTo>
                    <a:pt x="2648807" y="3065812"/>
                  </a:lnTo>
                  <a:lnTo>
                    <a:pt x="2649379" y="3067050"/>
                  </a:lnTo>
                  <a:close/>
                  <a:moveTo>
                    <a:pt x="2736533" y="3218021"/>
                  </a:moveTo>
                  <a:lnTo>
                    <a:pt x="2736342" y="3218593"/>
                  </a:lnTo>
                  <a:lnTo>
                    <a:pt x="2735961" y="3231261"/>
                  </a:lnTo>
                  <a:lnTo>
                    <a:pt x="2735199" y="3233452"/>
                  </a:lnTo>
                  <a:lnTo>
                    <a:pt x="2730818" y="3248216"/>
                  </a:lnTo>
                  <a:lnTo>
                    <a:pt x="2729389" y="3254883"/>
                  </a:lnTo>
                  <a:cubicBezTo>
                    <a:pt x="2729103" y="3255740"/>
                    <a:pt x="2728532" y="3256693"/>
                    <a:pt x="2727674" y="3257741"/>
                  </a:cubicBezTo>
                  <a:cubicBezTo>
                    <a:pt x="2726722" y="3258788"/>
                    <a:pt x="2723103" y="3258503"/>
                    <a:pt x="2719007" y="3258026"/>
                  </a:cubicBezTo>
                  <a:lnTo>
                    <a:pt x="2701385" y="3256026"/>
                  </a:lnTo>
                  <a:lnTo>
                    <a:pt x="2693099" y="3254693"/>
                  </a:lnTo>
                  <a:lnTo>
                    <a:pt x="2671382" y="3248311"/>
                  </a:lnTo>
                  <a:lnTo>
                    <a:pt x="2666810" y="3246691"/>
                  </a:lnTo>
                  <a:lnTo>
                    <a:pt x="2649950" y="3240120"/>
                  </a:lnTo>
                  <a:cubicBezTo>
                    <a:pt x="2645950" y="3238691"/>
                    <a:pt x="2646045" y="3238024"/>
                    <a:pt x="2645378" y="3237643"/>
                  </a:cubicBezTo>
                  <a:cubicBezTo>
                    <a:pt x="2644616" y="3237166"/>
                    <a:pt x="2642997" y="3235833"/>
                    <a:pt x="2640330" y="3233452"/>
                  </a:cubicBezTo>
                  <a:cubicBezTo>
                    <a:pt x="2637663" y="3231166"/>
                    <a:pt x="2636425" y="3229832"/>
                    <a:pt x="2636425" y="3229642"/>
                  </a:cubicBezTo>
                  <a:lnTo>
                    <a:pt x="2636615" y="3227832"/>
                  </a:lnTo>
                  <a:lnTo>
                    <a:pt x="2637568" y="3227261"/>
                  </a:lnTo>
                  <a:lnTo>
                    <a:pt x="2643283" y="3227261"/>
                  </a:lnTo>
                  <a:lnTo>
                    <a:pt x="2656523" y="3229070"/>
                  </a:lnTo>
                  <a:lnTo>
                    <a:pt x="2661476" y="3230118"/>
                  </a:lnTo>
                  <a:lnTo>
                    <a:pt x="2680049" y="3233357"/>
                  </a:lnTo>
                  <a:lnTo>
                    <a:pt x="2687003" y="3233833"/>
                  </a:lnTo>
                  <a:cubicBezTo>
                    <a:pt x="2689574" y="3234214"/>
                    <a:pt x="2691003" y="3234404"/>
                    <a:pt x="2691194" y="3234309"/>
                  </a:cubicBezTo>
                  <a:lnTo>
                    <a:pt x="2695575" y="3233547"/>
                  </a:lnTo>
                  <a:cubicBezTo>
                    <a:pt x="2699861" y="3232976"/>
                    <a:pt x="2704148" y="3233261"/>
                    <a:pt x="2705481" y="3232690"/>
                  </a:cubicBezTo>
                  <a:cubicBezTo>
                    <a:pt x="2706910" y="3232118"/>
                    <a:pt x="2708053" y="3230690"/>
                    <a:pt x="2708910" y="3229642"/>
                  </a:cubicBezTo>
                  <a:cubicBezTo>
                    <a:pt x="2709767" y="3228594"/>
                    <a:pt x="2710529" y="3226308"/>
                    <a:pt x="2711291" y="3222974"/>
                  </a:cubicBezTo>
                  <a:lnTo>
                    <a:pt x="2712053" y="3219926"/>
                  </a:lnTo>
                  <a:cubicBezTo>
                    <a:pt x="2712625" y="3217259"/>
                    <a:pt x="2712244" y="3210782"/>
                    <a:pt x="2712149" y="3202020"/>
                  </a:cubicBezTo>
                  <a:cubicBezTo>
                    <a:pt x="2712053" y="3199066"/>
                    <a:pt x="2712530" y="3187922"/>
                    <a:pt x="2712339" y="3185351"/>
                  </a:cubicBezTo>
                  <a:cubicBezTo>
                    <a:pt x="2712149" y="3182779"/>
                    <a:pt x="2711958" y="3181350"/>
                    <a:pt x="2711101" y="3180874"/>
                  </a:cubicBezTo>
                  <a:cubicBezTo>
                    <a:pt x="2710244" y="3180398"/>
                    <a:pt x="2708434" y="3180207"/>
                    <a:pt x="2708053" y="3180112"/>
                  </a:cubicBezTo>
                  <a:lnTo>
                    <a:pt x="2693003" y="3182970"/>
                  </a:lnTo>
                  <a:lnTo>
                    <a:pt x="2662904" y="3185255"/>
                  </a:lnTo>
                  <a:lnTo>
                    <a:pt x="2648998" y="3187732"/>
                  </a:lnTo>
                  <a:lnTo>
                    <a:pt x="2644997" y="3188208"/>
                  </a:lnTo>
                  <a:lnTo>
                    <a:pt x="2628900" y="3191828"/>
                  </a:lnTo>
                  <a:cubicBezTo>
                    <a:pt x="2625376" y="3192780"/>
                    <a:pt x="2621756" y="3193923"/>
                    <a:pt x="2618041" y="3195257"/>
                  </a:cubicBezTo>
                  <a:cubicBezTo>
                    <a:pt x="2614327" y="3196590"/>
                    <a:pt x="2611946" y="3197162"/>
                    <a:pt x="2610898" y="3197066"/>
                  </a:cubicBezTo>
                  <a:cubicBezTo>
                    <a:pt x="2608326" y="3197066"/>
                    <a:pt x="2606612" y="3196590"/>
                    <a:pt x="2605754" y="3195733"/>
                  </a:cubicBezTo>
                  <a:cubicBezTo>
                    <a:pt x="2604897" y="3194876"/>
                    <a:pt x="2603564" y="3192685"/>
                    <a:pt x="2601754" y="3189256"/>
                  </a:cubicBezTo>
                  <a:cubicBezTo>
                    <a:pt x="2599944" y="3185827"/>
                    <a:pt x="2599182" y="3183636"/>
                    <a:pt x="2599563" y="3182779"/>
                  </a:cubicBezTo>
                  <a:cubicBezTo>
                    <a:pt x="2599944" y="3181922"/>
                    <a:pt x="2600706" y="3181160"/>
                    <a:pt x="2601754" y="3180588"/>
                  </a:cubicBezTo>
                  <a:cubicBezTo>
                    <a:pt x="2602325" y="3180303"/>
                    <a:pt x="2604040" y="3180207"/>
                    <a:pt x="2606707" y="3180207"/>
                  </a:cubicBezTo>
                  <a:cubicBezTo>
                    <a:pt x="2609374" y="3180303"/>
                    <a:pt x="2613089" y="3179826"/>
                    <a:pt x="2617756" y="3178778"/>
                  </a:cubicBezTo>
                  <a:lnTo>
                    <a:pt x="2631186" y="3176111"/>
                  </a:lnTo>
                  <a:lnTo>
                    <a:pt x="2646903" y="3173254"/>
                  </a:lnTo>
                  <a:lnTo>
                    <a:pt x="2658332" y="3170587"/>
                  </a:lnTo>
                  <a:lnTo>
                    <a:pt x="2676430" y="3167348"/>
                  </a:lnTo>
                  <a:lnTo>
                    <a:pt x="2700242" y="3160014"/>
                  </a:lnTo>
                  <a:lnTo>
                    <a:pt x="2701195" y="3159157"/>
                  </a:lnTo>
                  <a:cubicBezTo>
                    <a:pt x="2700338" y="3158109"/>
                    <a:pt x="2699671" y="3157252"/>
                    <a:pt x="2699195" y="3156680"/>
                  </a:cubicBezTo>
                  <a:lnTo>
                    <a:pt x="2693480" y="3152585"/>
                  </a:lnTo>
                  <a:cubicBezTo>
                    <a:pt x="2691860" y="3151537"/>
                    <a:pt x="2690717" y="3149822"/>
                    <a:pt x="2689955" y="3147441"/>
                  </a:cubicBezTo>
                  <a:cubicBezTo>
                    <a:pt x="2691384" y="3146489"/>
                    <a:pt x="2692718" y="3145822"/>
                    <a:pt x="2693765" y="3145441"/>
                  </a:cubicBezTo>
                  <a:cubicBezTo>
                    <a:pt x="2694813" y="3145060"/>
                    <a:pt x="2697099" y="3144774"/>
                    <a:pt x="2700623" y="3144393"/>
                  </a:cubicBezTo>
                  <a:cubicBezTo>
                    <a:pt x="2704148" y="3144012"/>
                    <a:pt x="2705862" y="3145917"/>
                    <a:pt x="2708624" y="3145822"/>
                  </a:cubicBezTo>
                  <a:cubicBezTo>
                    <a:pt x="2711291" y="3145727"/>
                    <a:pt x="2713387" y="3145536"/>
                    <a:pt x="2715006" y="3145155"/>
                  </a:cubicBezTo>
                  <a:cubicBezTo>
                    <a:pt x="2716530" y="3144774"/>
                    <a:pt x="2718816" y="3143060"/>
                    <a:pt x="2720531" y="3141726"/>
                  </a:cubicBezTo>
                  <a:cubicBezTo>
                    <a:pt x="2722245" y="3140393"/>
                    <a:pt x="2725198" y="3138869"/>
                    <a:pt x="2726341" y="3136583"/>
                  </a:cubicBezTo>
                  <a:cubicBezTo>
                    <a:pt x="2726341" y="3136583"/>
                    <a:pt x="2730722" y="3130582"/>
                    <a:pt x="2723483" y="3129629"/>
                  </a:cubicBezTo>
                  <a:cubicBezTo>
                    <a:pt x="2723007" y="3129724"/>
                    <a:pt x="2720912" y="3130391"/>
                    <a:pt x="2718435" y="3131058"/>
                  </a:cubicBezTo>
                  <a:cubicBezTo>
                    <a:pt x="2715959" y="3131725"/>
                    <a:pt x="2712815" y="3132678"/>
                    <a:pt x="2709101" y="3134011"/>
                  </a:cubicBezTo>
                  <a:cubicBezTo>
                    <a:pt x="2705291" y="3135345"/>
                    <a:pt x="2702338" y="3136297"/>
                    <a:pt x="2700052" y="3136964"/>
                  </a:cubicBezTo>
                  <a:lnTo>
                    <a:pt x="2682621" y="3141726"/>
                  </a:lnTo>
                  <a:lnTo>
                    <a:pt x="2664714" y="3148394"/>
                  </a:lnTo>
                  <a:cubicBezTo>
                    <a:pt x="2664333" y="3148584"/>
                    <a:pt x="2663762" y="3148965"/>
                    <a:pt x="2662904" y="3149441"/>
                  </a:cubicBezTo>
                  <a:cubicBezTo>
                    <a:pt x="2662047" y="3149918"/>
                    <a:pt x="2659666" y="3151061"/>
                    <a:pt x="2655761" y="3152966"/>
                  </a:cubicBezTo>
                  <a:lnTo>
                    <a:pt x="2650427" y="3155442"/>
                  </a:lnTo>
                  <a:cubicBezTo>
                    <a:pt x="2648236" y="3156585"/>
                    <a:pt x="2645950" y="3157633"/>
                    <a:pt x="2644235" y="3157538"/>
                  </a:cubicBezTo>
                  <a:cubicBezTo>
                    <a:pt x="2641949" y="3157538"/>
                    <a:pt x="2639854" y="3156776"/>
                    <a:pt x="2638139" y="3155252"/>
                  </a:cubicBezTo>
                  <a:lnTo>
                    <a:pt x="2629281" y="3147632"/>
                  </a:lnTo>
                  <a:cubicBezTo>
                    <a:pt x="2625566" y="3144584"/>
                    <a:pt x="2623661" y="3142869"/>
                    <a:pt x="2623376" y="3142298"/>
                  </a:cubicBezTo>
                  <a:cubicBezTo>
                    <a:pt x="2623090" y="3141726"/>
                    <a:pt x="2622995" y="3141345"/>
                    <a:pt x="2622899" y="3140964"/>
                  </a:cubicBezTo>
                  <a:cubicBezTo>
                    <a:pt x="2622804" y="3140583"/>
                    <a:pt x="2622899" y="3140297"/>
                    <a:pt x="2623185" y="3140012"/>
                  </a:cubicBezTo>
                  <a:cubicBezTo>
                    <a:pt x="2624042" y="3138297"/>
                    <a:pt x="2625662" y="3137440"/>
                    <a:pt x="2628138" y="3137630"/>
                  </a:cubicBezTo>
                  <a:cubicBezTo>
                    <a:pt x="2632710" y="3138107"/>
                    <a:pt x="2635472" y="3138202"/>
                    <a:pt x="2636425" y="3137916"/>
                  </a:cubicBezTo>
                  <a:lnTo>
                    <a:pt x="2651379" y="3135821"/>
                  </a:lnTo>
                  <a:lnTo>
                    <a:pt x="2673572" y="3130582"/>
                  </a:lnTo>
                  <a:lnTo>
                    <a:pt x="2693099" y="3126486"/>
                  </a:lnTo>
                  <a:lnTo>
                    <a:pt x="2715006" y="3121247"/>
                  </a:lnTo>
                  <a:cubicBezTo>
                    <a:pt x="2715006" y="3121247"/>
                    <a:pt x="2722721" y="3120866"/>
                    <a:pt x="2725960" y="3120962"/>
                  </a:cubicBezTo>
                  <a:cubicBezTo>
                    <a:pt x="2729294" y="3121057"/>
                    <a:pt x="2731199" y="3121343"/>
                    <a:pt x="2731294" y="3121247"/>
                  </a:cubicBezTo>
                  <a:lnTo>
                    <a:pt x="2738247" y="3121057"/>
                  </a:lnTo>
                  <a:cubicBezTo>
                    <a:pt x="2743010" y="3121343"/>
                    <a:pt x="2749677" y="3121724"/>
                    <a:pt x="2756630" y="3125153"/>
                  </a:cubicBezTo>
                  <a:cubicBezTo>
                    <a:pt x="2763584" y="3128582"/>
                    <a:pt x="2766822" y="3130582"/>
                    <a:pt x="2767298" y="3131058"/>
                  </a:cubicBezTo>
                  <a:cubicBezTo>
                    <a:pt x="2767774" y="3131534"/>
                    <a:pt x="2768060" y="3132296"/>
                    <a:pt x="2768060" y="3133249"/>
                  </a:cubicBezTo>
                  <a:cubicBezTo>
                    <a:pt x="2767965" y="3134297"/>
                    <a:pt x="2767584" y="3135249"/>
                    <a:pt x="2766917" y="3135916"/>
                  </a:cubicBezTo>
                  <a:cubicBezTo>
                    <a:pt x="2766346" y="3136678"/>
                    <a:pt x="2765108" y="3137440"/>
                    <a:pt x="2763393" y="3138297"/>
                  </a:cubicBezTo>
                  <a:lnTo>
                    <a:pt x="2755678" y="3142774"/>
                  </a:lnTo>
                  <a:cubicBezTo>
                    <a:pt x="2751391" y="3145060"/>
                    <a:pt x="2749106" y="3146298"/>
                    <a:pt x="2748915" y="3146393"/>
                  </a:cubicBezTo>
                  <a:lnTo>
                    <a:pt x="2737961" y="3150013"/>
                  </a:lnTo>
                  <a:cubicBezTo>
                    <a:pt x="2735961" y="3150965"/>
                    <a:pt x="2734913" y="3151823"/>
                    <a:pt x="2734532" y="3152394"/>
                  </a:cubicBezTo>
                  <a:cubicBezTo>
                    <a:pt x="2734247" y="3153061"/>
                    <a:pt x="2734056" y="3153632"/>
                    <a:pt x="2733961" y="3154109"/>
                  </a:cubicBezTo>
                  <a:cubicBezTo>
                    <a:pt x="2733866" y="3154680"/>
                    <a:pt x="2733961" y="3154871"/>
                    <a:pt x="2734056" y="3154871"/>
                  </a:cubicBezTo>
                  <a:lnTo>
                    <a:pt x="2734818" y="3155442"/>
                  </a:lnTo>
                  <a:lnTo>
                    <a:pt x="2735961" y="3156585"/>
                  </a:lnTo>
                  <a:cubicBezTo>
                    <a:pt x="2737199" y="3156680"/>
                    <a:pt x="2738152" y="3156680"/>
                    <a:pt x="2739009" y="3156680"/>
                  </a:cubicBezTo>
                  <a:cubicBezTo>
                    <a:pt x="2739771" y="3156585"/>
                    <a:pt x="2740724" y="3156585"/>
                    <a:pt x="2741676" y="3156490"/>
                  </a:cubicBezTo>
                  <a:lnTo>
                    <a:pt x="2747486" y="3155728"/>
                  </a:lnTo>
                  <a:lnTo>
                    <a:pt x="2756630" y="3155728"/>
                  </a:lnTo>
                  <a:lnTo>
                    <a:pt x="2783586" y="3157347"/>
                  </a:lnTo>
                  <a:lnTo>
                    <a:pt x="2786920" y="3156776"/>
                  </a:lnTo>
                  <a:lnTo>
                    <a:pt x="2791492" y="3157823"/>
                  </a:lnTo>
                  <a:lnTo>
                    <a:pt x="2809113" y="3158109"/>
                  </a:lnTo>
                  <a:lnTo>
                    <a:pt x="2812637" y="3160395"/>
                  </a:lnTo>
                  <a:lnTo>
                    <a:pt x="2822924" y="3169253"/>
                  </a:lnTo>
                  <a:cubicBezTo>
                    <a:pt x="2825877" y="3172492"/>
                    <a:pt x="2827591" y="3174683"/>
                    <a:pt x="2828258" y="3175826"/>
                  </a:cubicBezTo>
                  <a:cubicBezTo>
                    <a:pt x="2828830" y="3176969"/>
                    <a:pt x="2828735" y="3178397"/>
                    <a:pt x="2827878" y="3180016"/>
                  </a:cubicBezTo>
                  <a:cubicBezTo>
                    <a:pt x="2826544" y="3182493"/>
                    <a:pt x="2824544" y="3183922"/>
                    <a:pt x="2821781" y="3183922"/>
                  </a:cubicBezTo>
                  <a:cubicBezTo>
                    <a:pt x="2820924" y="3184017"/>
                    <a:pt x="2820257" y="3184398"/>
                    <a:pt x="2819400" y="3184303"/>
                  </a:cubicBezTo>
                  <a:cubicBezTo>
                    <a:pt x="2818543" y="3184112"/>
                    <a:pt x="2817400" y="3183827"/>
                    <a:pt x="2816066" y="3183350"/>
                  </a:cubicBezTo>
                  <a:lnTo>
                    <a:pt x="2806541" y="3179921"/>
                  </a:lnTo>
                  <a:cubicBezTo>
                    <a:pt x="2803493" y="3179159"/>
                    <a:pt x="2799303" y="3178302"/>
                    <a:pt x="2794064" y="3177445"/>
                  </a:cubicBezTo>
                  <a:lnTo>
                    <a:pt x="2777871" y="3176207"/>
                  </a:lnTo>
                  <a:lnTo>
                    <a:pt x="2772728" y="3176397"/>
                  </a:lnTo>
                  <a:lnTo>
                    <a:pt x="2750630" y="3176873"/>
                  </a:lnTo>
                  <a:cubicBezTo>
                    <a:pt x="2743867" y="3177064"/>
                    <a:pt x="2740152" y="3177445"/>
                    <a:pt x="2739390" y="3177921"/>
                  </a:cubicBezTo>
                  <a:lnTo>
                    <a:pt x="2737390" y="3179064"/>
                  </a:lnTo>
                  <a:lnTo>
                    <a:pt x="2736437" y="3181541"/>
                  </a:lnTo>
                  <a:lnTo>
                    <a:pt x="2736247" y="3200591"/>
                  </a:lnTo>
                  <a:lnTo>
                    <a:pt x="2736247" y="3204210"/>
                  </a:lnTo>
                  <a:lnTo>
                    <a:pt x="2736533" y="3218021"/>
                  </a:lnTo>
                  <a:close/>
                  <a:moveTo>
                    <a:pt x="2889695" y="3128201"/>
                  </a:moveTo>
                  <a:cubicBezTo>
                    <a:pt x="2889695" y="3128582"/>
                    <a:pt x="2889695" y="3130010"/>
                    <a:pt x="2889790" y="3132582"/>
                  </a:cubicBezTo>
                  <a:cubicBezTo>
                    <a:pt x="2889885" y="3135154"/>
                    <a:pt x="2890076" y="3136868"/>
                    <a:pt x="2890647" y="3137821"/>
                  </a:cubicBezTo>
                  <a:lnTo>
                    <a:pt x="2893028" y="3142964"/>
                  </a:lnTo>
                  <a:cubicBezTo>
                    <a:pt x="2893124" y="3143536"/>
                    <a:pt x="2893219" y="3143917"/>
                    <a:pt x="2893219" y="3144203"/>
                  </a:cubicBezTo>
                  <a:cubicBezTo>
                    <a:pt x="2893124" y="3145250"/>
                    <a:pt x="2892362" y="3146489"/>
                    <a:pt x="2890933" y="3147917"/>
                  </a:cubicBezTo>
                  <a:cubicBezTo>
                    <a:pt x="2889504" y="3149346"/>
                    <a:pt x="2887028" y="3150013"/>
                    <a:pt x="2883503" y="3150013"/>
                  </a:cubicBezTo>
                  <a:cubicBezTo>
                    <a:pt x="2881694" y="3150108"/>
                    <a:pt x="2876931" y="3149346"/>
                    <a:pt x="2869121" y="3147632"/>
                  </a:cubicBezTo>
                  <a:cubicBezTo>
                    <a:pt x="2861310" y="3145917"/>
                    <a:pt x="2855976" y="3144107"/>
                    <a:pt x="2853023" y="3142203"/>
                  </a:cubicBezTo>
                  <a:cubicBezTo>
                    <a:pt x="2850071" y="3140297"/>
                    <a:pt x="2848642" y="3139059"/>
                    <a:pt x="2848642" y="3138583"/>
                  </a:cubicBezTo>
                  <a:lnTo>
                    <a:pt x="2848642" y="3137535"/>
                  </a:lnTo>
                  <a:cubicBezTo>
                    <a:pt x="2848642" y="3135059"/>
                    <a:pt x="2850642" y="3131820"/>
                    <a:pt x="2854738" y="3127820"/>
                  </a:cubicBezTo>
                  <a:cubicBezTo>
                    <a:pt x="2858834" y="3123819"/>
                    <a:pt x="2861501" y="3121247"/>
                    <a:pt x="2862834" y="3120199"/>
                  </a:cubicBezTo>
                  <a:cubicBezTo>
                    <a:pt x="2864168" y="3119152"/>
                    <a:pt x="2867978" y="3117342"/>
                    <a:pt x="2874455" y="3114866"/>
                  </a:cubicBezTo>
                  <a:cubicBezTo>
                    <a:pt x="2880836" y="3112389"/>
                    <a:pt x="2885313" y="3111056"/>
                    <a:pt x="2887885" y="3111056"/>
                  </a:cubicBezTo>
                  <a:cubicBezTo>
                    <a:pt x="2890361" y="3111056"/>
                    <a:pt x="2891885" y="3112103"/>
                    <a:pt x="2892362" y="3114294"/>
                  </a:cubicBezTo>
                  <a:lnTo>
                    <a:pt x="2889980" y="3124105"/>
                  </a:lnTo>
                  <a:cubicBezTo>
                    <a:pt x="2889885" y="3124772"/>
                    <a:pt x="2889790" y="3125534"/>
                    <a:pt x="2889695" y="3126486"/>
                  </a:cubicBezTo>
                  <a:cubicBezTo>
                    <a:pt x="2889504" y="3127343"/>
                    <a:pt x="2889504" y="3127915"/>
                    <a:pt x="2889695" y="3128201"/>
                  </a:cubicBezTo>
                  <a:close/>
                  <a:moveTo>
                    <a:pt x="2984849" y="3149727"/>
                  </a:moveTo>
                  <a:cubicBezTo>
                    <a:pt x="2982278" y="3146584"/>
                    <a:pt x="2981039" y="3144584"/>
                    <a:pt x="2981325" y="3143631"/>
                  </a:cubicBezTo>
                  <a:cubicBezTo>
                    <a:pt x="2981516" y="3142679"/>
                    <a:pt x="2981992" y="3140964"/>
                    <a:pt x="2983135" y="3140107"/>
                  </a:cubicBezTo>
                  <a:cubicBezTo>
                    <a:pt x="2984278" y="3139249"/>
                    <a:pt x="2985707" y="3138583"/>
                    <a:pt x="2987612" y="3138297"/>
                  </a:cubicBezTo>
                  <a:lnTo>
                    <a:pt x="2996660" y="3137630"/>
                  </a:lnTo>
                  <a:cubicBezTo>
                    <a:pt x="2997422" y="3137535"/>
                    <a:pt x="2998089" y="3137916"/>
                    <a:pt x="2999041" y="3137630"/>
                  </a:cubicBezTo>
                  <a:cubicBezTo>
                    <a:pt x="2999994" y="3137249"/>
                    <a:pt x="3001137" y="3134773"/>
                    <a:pt x="3004947" y="3131344"/>
                  </a:cubicBezTo>
                  <a:cubicBezTo>
                    <a:pt x="3008757" y="3127915"/>
                    <a:pt x="3011710" y="3126486"/>
                    <a:pt x="3012281" y="3125629"/>
                  </a:cubicBezTo>
                  <a:cubicBezTo>
                    <a:pt x="3012758" y="3124772"/>
                    <a:pt x="3013043" y="3123724"/>
                    <a:pt x="3013043" y="3122581"/>
                  </a:cubicBezTo>
                  <a:cubicBezTo>
                    <a:pt x="3012948" y="3120199"/>
                    <a:pt x="3012186" y="3118961"/>
                    <a:pt x="3009233" y="3118771"/>
                  </a:cubicBezTo>
                  <a:cubicBezTo>
                    <a:pt x="3007519" y="3118771"/>
                    <a:pt x="3005042" y="3119438"/>
                    <a:pt x="3001804" y="3120771"/>
                  </a:cubicBezTo>
                  <a:cubicBezTo>
                    <a:pt x="2998565" y="3122105"/>
                    <a:pt x="2994946" y="3123914"/>
                    <a:pt x="2991326" y="3125248"/>
                  </a:cubicBezTo>
                  <a:cubicBezTo>
                    <a:pt x="2986849" y="3127439"/>
                    <a:pt x="2984849" y="3128201"/>
                    <a:pt x="2980944" y="3129629"/>
                  </a:cubicBezTo>
                  <a:lnTo>
                    <a:pt x="2963895" y="3137345"/>
                  </a:lnTo>
                  <a:cubicBezTo>
                    <a:pt x="2962275" y="3137821"/>
                    <a:pt x="2960370" y="3138583"/>
                    <a:pt x="2958370" y="3139821"/>
                  </a:cubicBezTo>
                  <a:lnTo>
                    <a:pt x="2946178" y="3146870"/>
                  </a:lnTo>
                  <a:cubicBezTo>
                    <a:pt x="2944082" y="3148013"/>
                    <a:pt x="2942368" y="3148584"/>
                    <a:pt x="2940844" y="3148584"/>
                  </a:cubicBezTo>
                  <a:cubicBezTo>
                    <a:pt x="2939415" y="3148679"/>
                    <a:pt x="2935510" y="3146870"/>
                    <a:pt x="2929128" y="3143250"/>
                  </a:cubicBezTo>
                  <a:cubicBezTo>
                    <a:pt x="2922746" y="3139631"/>
                    <a:pt x="2920270" y="3136011"/>
                    <a:pt x="2921699" y="3132487"/>
                  </a:cubicBezTo>
                  <a:cubicBezTo>
                    <a:pt x="2923128" y="3128963"/>
                    <a:pt x="2924651" y="3126867"/>
                    <a:pt x="2926175" y="3126486"/>
                  </a:cubicBezTo>
                  <a:lnTo>
                    <a:pt x="2962656" y="3117342"/>
                  </a:lnTo>
                  <a:lnTo>
                    <a:pt x="2976563" y="3112580"/>
                  </a:lnTo>
                  <a:lnTo>
                    <a:pt x="2995708" y="3108103"/>
                  </a:lnTo>
                  <a:cubicBezTo>
                    <a:pt x="2997803" y="3107627"/>
                    <a:pt x="3001804" y="3107055"/>
                    <a:pt x="3007805" y="3106293"/>
                  </a:cubicBezTo>
                  <a:cubicBezTo>
                    <a:pt x="3013805" y="3105531"/>
                    <a:pt x="3017425" y="3105150"/>
                    <a:pt x="3018663" y="3105055"/>
                  </a:cubicBezTo>
                  <a:cubicBezTo>
                    <a:pt x="3021997" y="3105055"/>
                    <a:pt x="3028283" y="3106960"/>
                    <a:pt x="3037523" y="3110770"/>
                  </a:cubicBezTo>
                  <a:cubicBezTo>
                    <a:pt x="3046762" y="3114580"/>
                    <a:pt x="3052763" y="3116961"/>
                    <a:pt x="3055525" y="3116866"/>
                  </a:cubicBezTo>
                  <a:cubicBezTo>
                    <a:pt x="3058287" y="3116771"/>
                    <a:pt x="3060859" y="3113723"/>
                    <a:pt x="3066288" y="3109436"/>
                  </a:cubicBezTo>
                  <a:cubicBezTo>
                    <a:pt x="3071717" y="3105150"/>
                    <a:pt x="3074289" y="3101149"/>
                    <a:pt x="3074194" y="3097340"/>
                  </a:cubicBezTo>
                  <a:cubicBezTo>
                    <a:pt x="3074003" y="3094673"/>
                    <a:pt x="3074480" y="3094291"/>
                    <a:pt x="3072860" y="3092863"/>
                  </a:cubicBezTo>
                  <a:cubicBezTo>
                    <a:pt x="3071146" y="3091434"/>
                    <a:pt x="3068193" y="3089910"/>
                    <a:pt x="3063812" y="3088291"/>
                  </a:cubicBezTo>
                  <a:cubicBezTo>
                    <a:pt x="3059430" y="3086672"/>
                    <a:pt x="3055715" y="3086005"/>
                    <a:pt x="3052572" y="3086386"/>
                  </a:cubicBezTo>
                  <a:lnTo>
                    <a:pt x="3034665" y="3088386"/>
                  </a:lnTo>
                  <a:lnTo>
                    <a:pt x="3004947" y="3093911"/>
                  </a:lnTo>
                  <a:lnTo>
                    <a:pt x="2992946" y="3097149"/>
                  </a:lnTo>
                  <a:lnTo>
                    <a:pt x="2973134" y="3100673"/>
                  </a:lnTo>
                  <a:lnTo>
                    <a:pt x="2941891" y="3108484"/>
                  </a:lnTo>
                  <a:lnTo>
                    <a:pt x="2938558" y="3108484"/>
                  </a:lnTo>
                  <a:cubicBezTo>
                    <a:pt x="2938367" y="3108484"/>
                    <a:pt x="2935986" y="3108865"/>
                    <a:pt x="2931605" y="3109722"/>
                  </a:cubicBezTo>
                  <a:lnTo>
                    <a:pt x="2920746" y="3111627"/>
                  </a:lnTo>
                  <a:lnTo>
                    <a:pt x="2908935" y="3115342"/>
                  </a:lnTo>
                  <a:cubicBezTo>
                    <a:pt x="2906363" y="3115342"/>
                    <a:pt x="2904173" y="3114675"/>
                    <a:pt x="2902268" y="3113246"/>
                  </a:cubicBezTo>
                  <a:cubicBezTo>
                    <a:pt x="2900363" y="3111818"/>
                    <a:pt x="2899410" y="3109913"/>
                    <a:pt x="2899315" y="3107436"/>
                  </a:cubicBezTo>
                  <a:cubicBezTo>
                    <a:pt x="2899220" y="3104960"/>
                    <a:pt x="2900267" y="3103245"/>
                    <a:pt x="2902363" y="3102388"/>
                  </a:cubicBezTo>
                  <a:lnTo>
                    <a:pt x="2910840" y="3101435"/>
                  </a:lnTo>
                  <a:lnTo>
                    <a:pt x="2940082" y="3091720"/>
                  </a:lnTo>
                  <a:lnTo>
                    <a:pt x="2962656" y="3084671"/>
                  </a:lnTo>
                  <a:lnTo>
                    <a:pt x="2979706" y="3078956"/>
                  </a:lnTo>
                  <a:cubicBezTo>
                    <a:pt x="2987231" y="3076766"/>
                    <a:pt x="2991422" y="3073622"/>
                    <a:pt x="2995136" y="3070479"/>
                  </a:cubicBezTo>
                  <a:cubicBezTo>
                    <a:pt x="2998946" y="3067336"/>
                    <a:pt x="3002375" y="3064955"/>
                    <a:pt x="3005614" y="3060954"/>
                  </a:cubicBezTo>
                  <a:lnTo>
                    <a:pt x="3022283" y="3040761"/>
                  </a:lnTo>
                  <a:lnTo>
                    <a:pt x="3031331" y="3027236"/>
                  </a:lnTo>
                  <a:cubicBezTo>
                    <a:pt x="3035237" y="3021425"/>
                    <a:pt x="3040190" y="3018473"/>
                    <a:pt x="3043047" y="3018091"/>
                  </a:cubicBezTo>
                  <a:cubicBezTo>
                    <a:pt x="3045905" y="3017711"/>
                    <a:pt x="3049620" y="3017996"/>
                    <a:pt x="3053429" y="3020187"/>
                  </a:cubicBezTo>
                  <a:lnTo>
                    <a:pt x="3059906" y="3023902"/>
                  </a:lnTo>
                  <a:cubicBezTo>
                    <a:pt x="3062097" y="3025331"/>
                    <a:pt x="3064478" y="3027236"/>
                    <a:pt x="3067145" y="3029426"/>
                  </a:cubicBezTo>
                  <a:cubicBezTo>
                    <a:pt x="3071908" y="3034284"/>
                    <a:pt x="3069431" y="3036951"/>
                    <a:pt x="3061145" y="3041142"/>
                  </a:cubicBezTo>
                  <a:cubicBezTo>
                    <a:pt x="3059525" y="3041999"/>
                    <a:pt x="3055144" y="3045905"/>
                    <a:pt x="3051524" y="3049238"/>
                  </a:cubicBezTo>
                  <a:cubicBezTo>
                    <a:pt x="3047905" y="3052572"/>
                    <a:pt x="3043047" y="3056858"/>
                    <a:pt x="3037046" y="3062002"/>
                  </a:cubicBezTo>
                  <a:cubicBezTo>
                    <a:pt x="3031046" y="3067145"/>
                    <a:pt x="3028093" y="3069717"/>
                    <a:pt x="3028188" y="3070574"/>
                  </a:cubicBezTo>
                  <a:cubicBezTo>
                    <a:pt x="3028950" y="3072956"/>
                    <a:pt x="3062288" y="3074384"/>
                    <a:pt x="3062288" y="3074384"/>
                  </a:cubicBezTo>
                  <a:lnTo>
                    <a:pt x="3067717" y="3075623"/>
                  </a:lnTo>
                  <a:lnTo>
                    <a:pt x="3091339" y="3087720"/>
                  </a:lnTo>
                  <a:cubicBezTo>
                    <a:pt x="3106484" y="3095625"/>
                    <a:pt x="3115723" y="3101912"/>
                    <a:pt x="3118866" y="3106674"/>
                  </a:cubicBezTo>
                  <a:cubicBezTo>
                    <a:pt x="3122009" y="3111437"/>
                    <a:pt x="3123629" y="3114485"/>
                    <a:pt x="3123629" y="3115723"/>
                  </a:cubicBezTo>
                  <a:cubicBezTo>
                    <a:pt x="3123438" y="3118104"/>
                    <a:pt x="3121914" y="3119438"/>
                    <a:pt x="3119247" y="3119819"/>
                  </a:cubicBezTo>
                  <a:lnTo>
                    <a:pt x="3092958" y="3123343"/>
                  </a:lnTo>
                  <a:lnTo>
                    <a:pt x="3068479" y="3123914"/>
                  </a:lnTo>
                  <a:lnTo>
                    <a:pt x="3054382" y="3125248"/>
                  </a:lnTo>
                  <a:lnTo>
                    <a:pt x="3040095" y="3134297"/>
                  </a:lnTo>
                  <a:cubicBezTo>
                    <a:pt x="3035713" y="3136773"/>
                    <a:pt x="3030855" y="3138583"/>
                    <a:pt x="3025521" y="3139631"/>
                  </a:cubicBezTo>
                  <a:cubicBezTo>
                    <a:pt x="3020187" y="3140774"/>
                    <a:pt x="3017330" y="3141726"/>
                    <a:pt x="3016853" y="3142488"/>
                  </a:cubicBezTo>
                  <a:cubicBezTo>
                    <a:pt x="3016377" y="3143345"/>
                    <a:pt x="3016472" y="3145250"/>
                    <a:pt x="3017044" y="3148203"/>
                  </a:cubicBezTo>
                  <a:cubicBezTo>
                    <a:pt x="3017711" y="3152108"/>
                    <a:pt x="3019330" y="3152966"/>
                    <a:pt x="3021902" y="3152680"/>
                  </a:cubicBezTo>
                  <a:lnTo>
                    <a:pt x="3048667" y="3149918"/>
                  </a:lnTo>
                  <a:lnTo>
                    <a:pt x="3068860" y="3149060"/>
                  </a:lnTo>
                  <a:cubicBezTo>
                    <a:pt x="3081147" y="3148584"/>
                    <a:pt x="3088958" y="3149060"/>
                    <a:pt x="3092291" y="3150299"/>
                  </a:cubicBezTo>
                  <a:cubicBezTo>
                    <a:pt x="3095625" y="3151537"/>
                    <a:pt x="3097435" y="3154775"/>
                    <a:pt x="3098959" y="3159728"/>
                  </a:cubicBezTo>
                  <a:lnTo>
                    <a:pt x="3100197" y="3166682"/>
                  </a:lnTo>
                  <a:lnTo>
                    <a:pt x="3102483" y="3173445"/>
                  </a:lnTo>
                  <a:cubicBezTo>
                    <a:pt x="3102959" y="3176302"/>
                    <a:pt x="3102197" y="3178874"/>
                    <a:pt x="3100197" y="3180207"/>
                  </a:cubicBezTo>
                  <a:cubicBezTo>
                    <a:pt x="3098197" y="3181541"/>
                    <a:pt x="3095054" y="3182017"/>
                    <a:pt x="3090767" y="3180874"/>
                  </a:cubicBezTo>
                  <a:lnTo>
                    <a:pt x="3075432" y="3177445"/>
                  </a:lnTo>
                  <a:lnTo>
                    <a:pt x="3067431" y="3176302"/>
                  </a:lnTo>
                  <a:lnTo>
                    <a:pt x="3046571" y="3175445"/>
                  </a:lnTo>
                  <a:cubicBezTo>
                    <a:pt x="3046000" y="3175445"/>
                    <a:pt x="3045047" y="3175540"/>
                    <a:pt x="3043714" y="3175826"/>
                  </a:cubicBezTo>
                  <a:cubicBezTo>
                    <a:pt x="3042380" y="3176016"/>
                    <a:pt x="3038666" y="3176207"/>
                    <a:pt x="3032474" y="3176302"/>
                  </a:cubicBezTo>
                  <a:cubicBezTo>
                    <a:pt x="3026283" y="3176397"/>
                    <a:pt x="3022949" y="3176969"/>
                    <a:pt x="3022187" y="3178112"/>
                  </a:cubicBezTo>
                  <a:cubicBezTo>
                    <a:pt x="3021521" y="3179255"/>
                    <a:pt x="3020378" y="3182779"/>
                    <a:pt x="3019901" y="3185446"/>
                  </a:cubicBezTo>
                  <a:lnTo>
                    <a:pt x="3017615" y="3189732"/>
                  </a:lnTo>
                  <a:cubicBezTo>
                    <a:pt x="3017234" y="3190875"/>
                    <a:pt x="3017425" y="3194114"/>
                    <a:pt x="3017425" y="3199066"/>
                  </a:cubicBezTo>
                  <a:lnTo>
                    <a:pt x="3015901" y="3211449"/>
                  </a:lnTo>
                  <a:lnTo>
                    <a:pt x="3013615" y="3230309"/>
                  </a:lnTo>
                  <a:lnTo>
                    <a:pt x="3009710" y="3245358"/>
                  </a:lnTo>
                  <a:cubicBezTo>
                    <a:pt x="3007995" y="3250311"/>
                    <a:pt x="3006852" y="3253549"/>
                    <a:pt x="3005804" y="3255455"/>
                  </a:cubicBezTo>
                  <a:cubicBezTo>
                    <a:pt x="3004661" y="3257455"/>
                    <a:pt x="3002947" y="3259170"/>
                    <a:pt x="3000661" y="3259265"/>
                  </a:cubicBezTo>
                  <a:cubicBezTo>
                    <a:pt x="2998375" y="3259265"/>
                    <a:pt x="2996565" y="3259074"/>
                    <a:pt x="2995136" y="3258693"/>
                  </a:cubicBezTo>
                  <a:lnTo>
                    <a:pt x="2985707" y="3256121"/>
                  </a:lnTo>
                  <a:lnTo>
                    <a:pt x="2969133" y="3251835"/>
                  </a:lnTo>
                  <a:lnTo>
                    <a:pt x="2958179" y="3248692"/>
                  </a:lnTo>
                  <a:lnTo>
                    <a:pt x="2939891" y="3241453"/>
                  </a:lnTo>
                  <a:cubicBezTo>
                    <a:pt x="2931890" y="3238119"/>
                    <a:pt x="2927223" y="3234595"/>
                    <a:pt x="2925985" y="3232309"/>
                  </a:cubicBezTo>
                  <a:cubicBezTo>
                    <a:pt x="2924747" y="3230023"/>
                    <a:pt x="2924080" y="3228499"/>
                    <a:pt x="2923985" y="3227832"/>
                  </a:cubicBezTo>
                  <a:cubicBezTo>
                    <a:pt x="2923889" y="3227165"/>
                    <a:pt x="2924366" y="3226403"/>
                    <a:pt x="2925318" y="3225737"/>
                  </a:cubicBezTo>
                  <a:lnTo>
                    <a:pt x="2939415" y="3229070"/>
                  </a:lnTo>
                  <a:lnTo>
                    <a:pt x="2956084" y="3231452"/>
                  </a:lnTo>
                  <a:lnTo>
                    <a:pt x="2973896" y="3229166"/>
                  </a:lnTo>
                  <a:lnTo>
                    <a:pt x="2979991" y="3225070"/>
                  </a:lnTo>
                  <a:lnTo>
                    <a:pt x="2985707" y="3210401"/>
                  </a:lnTo>
                  <a:lnTo>
                    <a:pt x="2988850" y="3187256"/>
                  </a:lnTo>
                  <a:cubicBezTo>
                    <a:pt x="2988755" y="3185160"/>
                    <a:pt x="2988374" y="3183922"/>
                    <a:pt x="2987612" y="3183446"/>
                  </a:cubicBezTo>
                  <a:cubicBezTo>
                    <a:pt x="2986945" y="3183065"/>
                    <a:pt x="2978658" y="3181731"/>
                    <a:pt x="2977896" y="3181541"/>
                  </a:cubicBezTo>
                  <a:cubicBezTo>
                    <a:pt x="2977134" y="3181445"/>
                    <a:pt x="2971133" y="3181255"/>
                    <a:pt x="2961704" y="3182684"/>
                  </a:cubicBezTo>
                  <a:lnTo>
                    <a:pt x="2927985" y="3189065"/>
                  </a:lnTo>
                  <a:lnTo>
                    <a:pt x="2915793" y="3193066"/>
                  </a:lnTo>
                  <a:cubicBezTo>
                    <a:pt x="2911507" y="3193733"/>
                    <a:pt x="2909411" y="3194780"/>
                    <a:pt x="2908745" y="3195066"/>
                  </a:cubicBezTo>
                  <a:lnTo>
                    <a:pt x="2892552" y="3200972"/>
                  </a:lnTo>
                  <a:cubicBezTo>
                    <a:pt x="2892076" y="3200781"/>
                    <a:pt x="2891409" y="3200305"/>
                    <a:pt x="2890552" y="3199353"/>
                  </a:cubicBezTo>
                  <a:cubicBezTo>
                    <a:pt x="2889695" y="3198495"/>
                    <a:pt x="2888266" y="3197066"/>
                    <a:pt x="2886266" y="3194971"/>
                  </a:cubicBezTo>
                  <a:cubicBezTo>
                    <a:pt x="2884265" y="3192875"/>
                    <a:pt x="2883408" y="3190970"/>
                    <a:pt x="2883599" y="3189065"/>
                  </a:cubicBezTo>
                  <a:cubicBezTo>
                    <a:pt x="2883789" y="3187160"/>
                    <a:pt x="2884075" y="3184589"/>
                    <a:pt x="2884646" y="3183827"/>
                  </a:cubicBezTo>
                  <a:cubicBezTo>
                    <a:pt x="2885123" y="3183065"/>
                    <a:pt x="2888456" y="3181922"/>
                    <a:pt x="2894648" y="3180398"/>
                  </a:cubicBezTo>
                  <a:lnTo>
                    <a:pt x="2934462" y="3170682"/>
                  </a:lnTo>
                  <a:lnTo>
                    <a:pt x="2961608" y="3163729"/>
                  </a:lnTo>
                  <a:lnTo>
                    <a:pt x="2982468" y="3159633"/>
                  </a:lnTo>
                  <a:cubicBezTo>
                    <a:pt x="2986278" y="3158776"/>
                    <a:pt x="2988278" y="3158681"/>
                    <a:pt x="2988564" y="3156776"/>
                  </a:cubicBezTo>
                  <a:cubicBezTo>
                    <a:pt x="2988659" y="3155061"/>
                    <a:pt x="2987421" y="3152870"/>
                    <a:pt x="2984849" y="3149727"/>
                  </a:cubicBezTo>
                  <a:close/>
                  <a:moveTo>
                    <a:pt x="2953893" y="3065145"/>
                  </a:moveTo>
                  <a:cubicBezTo>
                    <a:pt x="2955036" y="3067145"/>
                    <a:pt x="2955512" y="3068574"/>
                    <a:pt x="2955417" y="3069622"/>
                  </a:cubicBezTo>
                  <a:cubicBezTo>
                    <a:pt x="2955322" y="3070670"/>
                    <a:pt x="2954370" y="3072003"/>
                    <a:pt x="2952560" y="3073718"/>
                  </a:cubicBezTo>
                  <a:cubicBezTo>
                    <a:pt x="2950750" y="3075432"/>
                    <a:pt x="2947130" y="3076194"/>
                    <a:pt x="2941987" y="3076004"/>
                  </a:cubicBezTo>
                  <a:cubicBezTo>
                    <a:pt x="2940844" y="3076004"/>
                    <a:pt x="2939606" y="3075908"/>
                    <a:pt x="2938272" y="3075718"/>
                  </a:cubicBezTo>
                  <a:cubicBezTo>
                    <a:pt x="2936939" y="3075528"/>
                    <a:pt x="2936177" y="3075432"/>
                    <a:pt x="2935891" y="3075337"/>
                  </a:cubicBezTo>
                  <a:lnTo>
                    <a:pt x="2921984" y="3074956"/>
                  </a:lnTo>
                  <a:cubicBezTo>
                    <a:pt x="2913603" y="3074765"/>
                    <a:pt x="2909126" y="3073146"/>
                    <a:pt x="2908459" y="3070003"/>
                  </a:cubicBezTo>
                  <a:lnTo>
                    <a:pt x="2905506" y="3058382"/>
                  </a:lnTo>
                  <a:cubicBezTo>
                    <a:pt x="2905125" y="3057239"/>
                    <a:pt x="2905030" y="3055430"/>
                    <a:pt x="2905125" y="3052667"/>
                  </a:cubicBezTo>
                  <a:cubicBezTo>
                    <a:pt x="2905220" y="3050000"/>
                    <a:pt x="2906745" y="3047524"/>
                    <a:pt x="2909602" y="3045238"/>
                  </a:cubicBezTo>
                  <a:cubicBezTo>
                    <a:pt x="2912459" y="3042952"/>
                    <a:pt x="2916079" y="3041809"/>
                    <a:pt x="2920651" y="3041618"/>
                  </a:cubicBezTo>
                  <a:cubicBezTo>
                    <a:pt x="2922841" y="3041618"/>
                    <a:pt x="2924842" y="3042190"/>
                    <a:pt x="2926556" y="3043428"/>
                  </a:cubicBezTo>
                  <a:lnTo>
                    <a:pt x="2935605" y="3051620"/>
                  </a:lnTo>
                  <a:lnTo>
                    <a:pt x="2945511" y="3057430"/>
                  </a:lnTo>
                  <a:cubicBezTo>
                    <a:pt x="2949988" y="3060573"/>
                    <a:pt x="2952750" y="3063145"/>
                    <a:pt x="2953893" y="3065145"/>
                  </a:cubicBezTo>
                  <a:close/>
                  <a:moveTo>
                    <a:pt x="2953131" y="3037046"/>
                  </a:moveTo>
                  <a:cubicBezTo>
                    <a:pt x="2953607" y="3035522"/>
                    <a:pt x="2954941" y="3034379"/>
                    <a:pt x="2957322" y="3033617"/>
                  </a:cubicBezTo>
                  <a:lnTo>
                    <a:pt x="2975420" y="3028283"/>
                  </a:lnTo>
                  <a:lnTo>
                    <a:pt x="2977896" y="3027331"/>
                  </a:lnTo>
                  <a:lnTo>
                    <a:pt x="2994755" y="3023330"/>
                  </a:lnTo>
                  <a:cubicBezTo>
                    <a:pt x="2999232" y="3022283"/>
                    <a:pt x="3001995" y="3021902"/>
                    <a:pt x="3002852" y="3022092"/>
                  </a:cubicBezTo>
                  <a:cubicBezTo>
                    <a:pt x="3003709" y="3022283"/>
                    <a:pt x="3004376" y="3022568"/>
                    <a:pt x="3004661" y="3022949"/>
                  </a:cubicBezTo>
                  <a:cubicBezTo>
                    <a:pt x="3005042" y="3023330"/>
                    <a:pt x="3004566" y="3024664"/>
                    <a:pt x="3003423" y="3026950"/>
                  </a:cubicBezTo>
                  <a:cubicBezTo>
                    <a:pt x="3003328" y="3027140"/>
                    <a:pt x="3002947" y="3028474"/>
                    <a:pt x="3002185" y="3031046"/>
                  </a:cubicBezTo>
                  <a:lnTo>
                    <a:pt x="2991041" y="3047048"/>
                  </a:lnTo>
                  <a:cubicBezTo>
                    <a:pt x="2988850" y="3052382"/>
                    <a:pt x="2987421" y="3053620"/>
                    <a:pt x="2986659" y="3054382"/>
                  </a:cubicBezTo>
                  <a:cubicBezTo>
                    <a:pt x="2985992" y="3055144"/>
                    <a:pt x="2983897" y="3057049"/>
                    <a:pt x="2980468" y="3057430"/>
                  </a:cubicBezTo>
                  <a:cubicBezTo>
                    <a:pt x="2977039" y="3057811"/>
                    <a:pt x="2971324" y="3055620"/>
                    <a:pt x="2963323" y="3050477"/>
                  </a:cubicBezTo>
                  <a:cubicBezTo>
                    <a:pt x="2955322" y="3045428"/>
                    <a:pt x="2951893" y="3040856"/>
                    <a:pt x="2953131" y="3037046"/>
                  </a:cubicBezTo>
                  <a:close/>
                  <a:moveTo>
                    <a:pt x="3378422" y="3042761"/>
                  </a:moveTo>
                  <a:lnTo>
                    <a:pt x="3379375" y="3025902"/>
                  </a:lnTo>
                  <a:cubicBezTo>
                    <a:pt x="3379375" y="3025235"/>
                    <a:pt x="3379565" y="3024473"/>
                    <a:pt x="3379851" y="3023807"/>
                  </a:cubicBezTo>
                  <a:cubicBezTo>
                    <a:pt x="3380137" y="3023140"/>
                    <a:pt x="3381185" y="3022283"/>
                    <a:pt x="3382804" y="3021425"/>
                  </a:cubicBezTo>
                  <a:lnTo>
                    <a:pt x="3389853" y="3022092"/>
                  </a:lnTo>
                  <a:lnTo>
                    <a:pt x="3390710" y="3021521"/>
                  </a:lnTo>
                  <a:lnTo>
                    <a:pt x="3392138" y="3021521"/>
                  </a:lnTo>
                  <a:cubicBezTo>
                    <a:pt x="3393186" y="3022473"/>
                    <a:pt x="3394139" y="3023140"/>
                    <a:pt x="3394901" y="3023330"/>
                  </a:cubicBezTo>
                  <a:lnTo>
                    <a:pt x="3401187" y="3028188"/>
                  </a:lnTo>
                  <a:cubicBezTo>
                    <a:pt x="3402425" y="3028664"/>
                    <a:pt x="3402902" y="3029522"/>
                    <a:pt x="3404330" y="3030950"/>
                  </a:cubicBezTo>
                  <a:cubicBezTo>
                    <a:pt x="3404235" y="3031903"/>
                    <a:pt x="3404045" y="3032570"/>
                    <a:pt x="3403854" y="3032951"/>
                  </a:cubicBezTo>
                  <a:cubicBezTo>
                    <a:pt x="3403854" y="3032951"/>
                    <a:pt x="3402330" y="3037046"/>
                    <a:pt x="3401473" y="3039428"/>
                  </a:cubicBezTo>
                  <a:lnTo>
                    <a:pt x="3400044" y="3042476"/>
                  </a:lnTo>
                  <a:cubicBezTo>
                    <a:pt x="3399187" y="3044285"/>
                    <a:pt x="3399663" y="3043047"/>
                    <a:pt x="3399282" y="3046286"/>
                  </a:cubicBezTo>
                  <a:cubicBezTo>
                    <a:pt x="3398806" y="3049524"/>
                    <a:pt x="3398615" y="3051715"/>
                    <a:pt x="3398520" y="3052667"/>
                  </a:cubicBezTo>
                  <a:cubicBezTo>
                    <a:pt x="3398425" y="3053620"/>
                    <a:pt x="3396901" y="3058478"/>
                    <a:pt x="3396996" y="3059716"/>
                  </a:cubicBezTo>
                  <a:lnTo>
                    <a:pt x="3397091" y="3066193"/>
                  </a:lnTo>
                  <a:cubicBezTo>
                    <a:pt x="3397282" y="3071051"/>
                    <a:pt x="3397568" y="3073622"/>
                    <a:pt x="3397568" y="3073908"/>
                  </a:cubicBezTo>
                  <a:lnTo>
                    <a:pt x="3399758" y="3079909"/>
                  </a:lnTo>
                  <a:lnTo>
                    <a:pt x="3402997" y="3083624"/>
                  </a:lnTo>
                  <a:cubicBezTo>
                    <a:pt x="3402997" y="3083624"/>
                    <a:pt x="3404711" y="3083624"/>
                    <a:pt x="3406140" y="3083338"/>
                  </a:cubicBezTo>
                  <a:cubicBezTo>
                    <a:pt x="3407569" y="3083052"/>
                    <a:pt x="3414332" y="3080004"/>
                    <a:pt x="3421095" y="3078385"/>
                  </a:cubicBezTo>
                  <a:cubicBezTo>
                    <a:pt x="3427857" y="3076766"/>
                    <a:pt x="3428810" y="3077242"/>
                    <a:pt x="3430048" y="3077242"/>
                  </a:cubicBezTo>
                  <a:cubicBezTo>
                    <a:pt x="3430620" y="3077337"/>
                    <a:pt x="3431191" y="3077432"/>
                    <a:pt x="3431762" y="3077623"/>
                  </a:cubicBezTo>
                  <a:cubicBezTo>
                    <a:pt x="3432334" y="3077813"/>
                    <a:pt x="3435001" y="3081052"/>
                    <a:pt x="3439763" y="3087338"/>
                  </a:cubicBezTo>
                  <a:cubicBezTo>
                    <a:pt x="3444526" y="3093625"/>
                    <a:pt x="3446907" y="3097245"/>
                    <a:pt x="3446907" y="3098197"/>
                  </a:cubicBezTo>
                  <a:cubicBezTo>
                    <a:pt x="3446716" y="3100007"/>
                    <a:pt x="3445478" y="3101149"/>
                    <a:pt x="3443097" y="3101626"/>
                  </a:cubicBezTo>
                  <a:lnTo>
                    <a:pt x="3437573" y="3100959"/>
                  </a:lnTo>
                  <a:cubicBezTo>
                    <a:pt x="3436811" y="3101054"/>
                    <a:pt x="3436239" y="3101149"/>
                    <a:pt x="3435953" y="3101245"/>
                  </a:cubicBezTo>
                  <a:lnTo>
                    <a:pt x="3424142" y="3105817"/>
                  </a:lnTo>
                  <a:cubicBezTo>
                    <a:pt x="3424047" y="3105912"/>
                    <a:pt x="3421190" y="3108198"/>
                    <a:pt x="3414713" y="3109817"/>
                  </a:cubicBezTo>
                  <a:cubicBezTo>
                    <a:pt x="3404426" y="3116199"/>
                    <a:pt x="3403092" y="3127534"/>
                    <a:pt x="3403092" y="3127534"/>
                  </a:cubicBezTo>
                  <a:cubicBezTo>
                    <a:pt x="3403092" y="3130487"/>
                    <a:pt x="3401187" y="3130677"/>
                    <a:pt x="3401759" y="3132391"/>
                  </a:cubicBezTo>
                  <a:cubicBezTo>
                    <a:pt x="3402330" y="3134011"/>
                    <a:pt x="3402902" y="3135154"/>
                    <a:pt x="3403473" y="3135821"/>
                  </a:cubicBezTo>
                  <a:cubicBezTo>
                    <a:pt x="3404045" y="3136392"/>
                    <a:pt x="3404997" y="3137154"/>
                    <a:pt x="3406521" y="3137916"/>
                  </a:cubicBezTo>
                  <a:cubicBezTo>
                    <a:pt x="3407950" y="3138678"/>
                    <a:pt x="3409188" y="3139059"/>
                    <a:pt x="3410236" y="3139059"/>
                  </a:cubicBezTo>
                  <a:cubicBezTo>
                    <a:pt x="3410998" y="3139154"/>
                    <a:pt x="3411760" y="3139059"/>
                    <a:pt x="3412427" y="3138773"/>
                  </a:cubicBezTo>
                  <a:cubicBezTo>
                    <a:pt x="3413093" y="3138488"/>
                    <a:pt x="3415379" y="3137249"/>
                    <a:pt x="3419189" y="3135059"/>
                  </a:cubicBezTo>
                  <a:cubicBezTo>
                    <a:pt x="3422999" y="3132868"/>
                    <a:pt x="3424999" y="3131725"/>
                    <a:pt x="3425285" y="3131534"/>
                  </a:cubicBezTo>
                  <a:lnTo>
                    <a:pt x="3443764" y="3119628"/>
                  </a:lnTo>
                  <a:lnTo>
                    <a:pt x="3449955" y="3115151"/>
                  </a:lnTo>
                  <a:cubicBezTo>
                    <a:pt x="3453765" y="3112580"/>
                    <a:pt x="3453765" y="3111151"/>
                    <a:pt x="3455765" y="3109532"/>
                  </a:cubicBezTo>
                  <a:cubicBezTo>
                    <a:pt x="3457766" y="3108008"/>
                    <a:pt x="3459671" y="3107150"/>
                    <a:pt x="3461480" y="3107055"/>
                  </a:cubicBezTo>
                  <a:cubicBezTo>
                    <a:pt x="3463290" y="3106960"/>
                    <a:pt x="3465481" y="3107912"/>
                    <a:pt x="3467862" y="3109913"/>
                  </a:cubicBezTo>
                  <a:cubicBezTo>
                    <a:pt x="3468434" y="3110484"/>
                    <a:pt x="3468910" y="3111341"/>
                    <a:pt x="3470624" y="3113246"/>
                  </a:cubicBezTo>
                  <a:cubicBezTo>
                    <a:pt x="3472339" y="3115151"/>
                    <a:pt x="3471958" y="3116961"/>
                    <a:pt x="3472434" y="3117914"/>
                  </a:cubicBezTo>
                  <a:cubicBezTo>
                    <a:pt x="3472910" y="3118866"/>
                    <a:pt x="3473101" y="3119438"/>
                    <a:pt x="3473101" y="3119628"/>
                  </a:cubicBezTo>
                  <a:lnTo>
                    <a:pt x="3472624" y="3122866"/>
                  </a:lnTo>
                  <a:cubicBezTo>
                    <a:pt x="3464338" y="3125629"/>
                    <a:pt x="3463290" y="3126200"/>
                    <a:pt x="3460433" y="3127629"/>
                  </a:cubicBezTo>
                  <a:lnTo>
                    <a:pt x="3453860" y="3131344"/>
                  </a:lnTo>
                  <a:lnTo>
                    <a:pt x="3439859" y="3139726"/>
                  </a:lnTo>
                  <a:cubicBezTo>
                    <a:pt x="3429572" y="3145441"/>
                    <a:pt x="3424428" y="3148489"/>
                    <a:pt x="3424333" y="3148965"/>
                  </a:cubicBezTo>
                  <a:lnTo>
                    <a:pt x="3422523" y="3150394"/>
                  </a:lnTo>
                  <a:lnTo>
                    <a:pt x="3422999" y="3152966"/>
                  </a:lnTo>
                  <a:lnTo>
                    <a:pt x="3436049" y="3161919"/>
                  </a:lnTo>
                  <a:lnTo>
                    <a:pt x="3449288" y="3172397"/>
                  </a:lnTo>
                  <a:lnTo>
                    <a:pt x="3458909" y="3177731"/>
                  </a:lnTo>
                  <a:cubicBezTo>
                    <a:pt x="3461671" y="3179731"/>
                    <a:pt x="3464624" y="3180398"/>
                    <a:pt x="3467957" y="3181731"/>
                  </a:cubicBezTo>
                  <a:lnTo>
                    <a:pt x="3481673" y="3187637"/>
                  </a:lnTo>
                  <a:lnTo>
                    <a:pt x="3481959" y="3188018"/>
                  </a:lnTo>
                  <a:lnTo>
                    <a:pt x="3485388" y="3187637"/>
                  </a:lnTo>
                  <a:lnTo>
                    <a:pt x="3519964" y="3195257"/>
                  </a:lnTo>
                  <a:cubicBezTo>
                    <a:pt x="3519964" y="3195352"/>
                    <a:pt x="3520154" y="3195542"/>
                    <a:pt x="3520440" y="3195733"/>
                  </a:cubicBezTo>
                  <a:cubicBezTo>
                    <a:pt x="3520726" y="3195923"/>
                    <a:pt x="3521488" y="3196114"/>
                    <a:pt x="3522536" y="3196304"/>
                  </a:cubicBezTo>
                  <a:cubicBezTo>
                    <a:pt x="3523583" y="3196399"/>
                    <a:pt x="3528251" y="3197733"/>
                    <a:pt x="3536252" y="3200114"/>
                  </a:cubicBezTo>
                  <a:cubicBezTo>
                    <a:pt x="3544348" y="3202496"/>
                    <a:pt x="3546920" y="3204210"/>
                    <a:pt x="3548824" y="3205924"/>
                  </a:cubicBezTo>
                  <a:lnTo>
                    <a:pt x="3550825" y="3207639"/>
                  </a:lnTo>
                  <a:cubicBezTo>
                    <a:pt x="3550349" y="3208306"/>
                    <a:pt x="3550253" y="3208687"/>
                    <a:pt x="3550349" y="3208782"/>
                  </a:cubicBezTo>
                  <a:lnTo>
                    <a:pt x="3550158" y="3210592"/>
                  </a:lnTo>
                  <a:cubicBezTo>
                    <a:pt x="3547872" y="3211830"/>
                    <a:pt x="3545491" y="3211545"/>
                    <a:pt x="3543110" y="3212497"/>
                  </a:cubicBezTo>
                  <a:cubicBezTo>
                    <a:pt x="3540728" y="3213449"/>
                    <a:pt x="3538347" y="3215354"/>
                    <a:pt x="3531394" y="3215449"/>
                  </a:cubicBezTo>
                  <a:lnTo>
                    <a:pt x="3508629" y="3215354"/>
                  </a:lnTo>
                  <a:cubicBezTo>
                    <a:pt x="3506534" y="3215449"/>
                    <a:pt x="3504057" y="3215640"/>
                    <a:pt x="3501009" y="3215926"/>
                  </a:cubicBezTo>
                  <a:cubicBezTo>
                    <a:pt x="3497961" y="3216212"/>
                    <a:pt x="3496056" y="3215259"/>
                    <a:pt x="3495199" y="3215259"/>
                  </a:cubicBezTo>
                  <a:cubicBezTo>
                    <a:pt x="3492722" y="3215354"/>
                    <a:pt x="3489960" y="3216974"/>
                    <a:pt x="3487007" y="3216402"/>
                  </a:cubicBezTo>
                  <a:cubicBezTo>
                    <a:pt x="3484055" y="3215831"/>
                    <a:pt x="3482435" y="3215831"/>
                    <a:pt x="3482054" y="3215735"/>
                  </a:cubicBezTo>
                  <a:lnTo>
                    <a:pt x="3475482" y="3215831"/>
                  </a:lnTo>
                  <a:cubicBezTo>
                    <a:pt x="3472244" y="3215735"/>
                    <a:pt x="3469672" y="3215164"/>
                    <a:pt x="3467862" y="3214021"/>
                  </a:cubicBezTo>
                  <a:cubicBezTo>
                    <a:pt x="3466053" y="3212878"/>
                    <a:pt x="3464814" y="3211830"/>
                    <a:pt x="3464147" y="3210973"/>
                  </a:cubicBezTo>
                  <a:lnTo>
                    <a:pt x="3460718" y="3203448"/>
                  </a:lnTo>
                  <a:cubicBezTo>
                    <a:pt x="3459195" y="3200019"/>
                    <a:pt x="3457004" y="3196971"/>
                    <a:pt x="3452813" y="3194114"/>
                  </a:cubicBezTo>
                  <a:lnTo>
                    <a:pt x="3440811" y="3186113"/>
                  </a:lnTo>
                  <a:lnTo>
                    <a:pt x="3432620" y="3181350"/>
                  </a:lnTo>
                  <a:lnTo>
                    <a:pt x="3428048" y="3178493"/>
                  </a:lnTo>
                  <a:cubicBezTo>
                    <a:pt x="3425381" y="3176969"/>
                    <a:pt x="3421761" y="3175254"/>
                    <a:pt x="3417094" y="3173349"/>
                  </a:cubicBezTo>
                  <a:cubicBezTo>
                    <a:pt x="3412427" y="3171444"/>
                    <a:pt x="3409283" y="3169920"/>
                    <a:pt x="3407759" y="3169825"/>
                  </a:cubicBezTo>
                  <a:cubicBezTo>
                    <a:pt x="3406235" y="3169825"/>
                    <a:pt x="3404330" y="3170301"/>
                    <a:pt x="3403664" y="3171254"/>
                  </a:cubicBezTo>
                  <a:cubicBezTo>
                    <a:pt x="3403092" y="3172206"/>
                    <a:pt x="3402806" y="3173825"/>
                    <a:pt x="3402806" y="3176016"/>
                  </a:cubicBezTo>
                  <a:lnTo>
                    <a:pt x="3402330" y="3182874"/>
                  </a:lnTo>
                  <a:lnTo>
                    <a:pt x="3402330" y="3193923"/>
                  </a:lnTo>
                  <a:lnTo>
                    <a:pt x="3403092" y="3208401"/>
                  </a:lnTo>
                  <a:lnTo>
                    <a:pt x="3403378" y="3209163"/>
                  </a:lnTo>
                  <a:lnTo>
                    <a:pt x="3405759" y="3225641"/>
                  </a:lnTo>
                  <a:lnTo>
                    <a:pt x="3407759" y="3234690"/>
                  </a:lnTo>
                  <a:lnTo>
                    <a:pt x="3409569" y="3246215"/>
                  </a:lnTo>
                  <a:cubicBezTo>
                    <a:pt x="3409760" y="3247358"/>
                    <a:pt x="3409855" y="3248787"/>
                    <a:pt x="3409855" y="3250597"/>
                  </a:cubicBezTo>
                  <a:cubicBezTo>
                    <a:pt x="3409760" y="3252407"/>
                    <a:pt x="3408236" y="3253264"/>
                    <a:pt x="3405188" y="3253264"/>
                  </a:cubicBezTo>
                  <a:cubicBezTo>
                    <a:pt x="3404426" y="3253359"/>
                    <a:pt x="3402330" y="3252978"/>
                    <a:pt x="3398806" y="3252026"/>
                  </a:cubicBezTo>
                  <a:cubicBezTo>
                    <a:pt x="3395282" y="3251073"/>
                    <a:pt x="3391853" y="3251264"/>
                    <a:pt x="3387281" y="3249263"/>
                  </a:cubicBezTo>
                  <a:cubicBezTo>
                    <a:pt x="3382613" y="3247263"/>
                    <a:pt x="3378518" y="3245644"/>
                    <a:pt x="3374898" y="3244406"/>
                  </a:cubicBezTo>
                  <a:lnTo>
                    <a:pt x="3360991" y="3238595"/>
                  </a:lnTo>
                  <a:lnTo>
                    <a:pt x="3344895" y="3231737"/>
                  </a:lnTo>
                  <a:cubicBezTo>
                    <a:pt x="3340894" y="3230118"/>
                    <a:pt x="3338703" y="3229166"/>
                    <a:pt x="3338417" y="3228880"/>
                  </a:cubicBezTo>
                  <a:cubicBezTo>
                    <a:pt x="3338132" y="3228689"/>
                    <a:pt x="3337751" y="3228308"/>
                    <a:pt x="3337274" y="3227832"/>
                  </a:cubicBezTo>
                  <a:cubicBezTo>
                    <a:pt x="3336798" y="3227356"/>
                    <a:pt x="3336322" y="3226975"/>
                    <a:pt x="3335941" y="3226689"/>
                  </a:cubicBezTo>
                  <a:cubicBezTo>
                    <a:pt x="3335560" y="3226403"/>
                    <a:pt x="3334322" y="3225641"/>
                    <a:pt x="3332321" y="3224498"/>
                  </a:cubicBezTo>
                  <a:cubicBezTo>
                    <a:pt x="3330321" y="3223355"/>
                    <a:pt x="3329273" y="3222498"/>
                    <a:pt x="3325463" y="3219355"/>
                  </a:cubicBezTo>
                  <a:lnTo>
                    <a:pt x="3325463" y="3217545"/>
                  </a:lnTo>
                  <a:cubicBezTo>
                    <a:pt x="3326225" y="3217259"/>
                    <a:pt x="3326797" y="3217164"/>
                    <a:pt x="3327083" y="3217069"/>
                  </a:cubicBezTo>
                  <a:cubicBezTo>
                    <a:pt x="3327368" y="3217069"/>
                    <a:pt x="3329083" y="3217355"/>
                    <a:pt x="3332036" y="3218021"/>
                  </a:cubicBezTo>
                  <a:lnTo>
                    <a:pt x="3339370" y="3220022"/>
                  </a:lnTo>
                  <a:cubicBezTo>
                    <a:pt x="3344418" y="3221355"/>
                    <a:pt x="3348609" y="3220974"/>
                    <a:pt x="3351943" y="3221165"/>
                  </a:cubicBezTo>
                  <a:cubicBezTo>
                    <a:pt x="3355277" y="3221355"/>
                    <a:pt x="3357848" y="3221546"/>
                    <a:pt x="3359849" y="3221736"/>
                  </a:cubicBezTo>
                  <a:cubicBezTo>
                    <a:pt x="3361754" y="3221927"/>
                    <a:pt x="3362897" y="3222022"/>
                    <a:pt x="3363373" y="3222022"/>
                  </a:cubicBezTo>
                  <a:cubicBezTo>
                    <a:pt x="3368040" y="3222212"/>
                    <a:pt x="3371088" y="3221641"/>
                    <a:pt x="3372422" y="3220307"/>
                  </a:cubicBezTo>
                  <a:cubicBezTo>
                    <a:pt x="3373755" y="3218974"/>
                    <a:pt x="3374898" y="3218593"/>
                    <a:pt x="3375851" y="3216878"/>
                  </a:cubicBezTo>
                  <a:cubicBezTo>
                    <a:pt x="3376803" y="3215259"/>
                    <a:pt x="3377279" y="3213830"/>
                    <a:pt x="3377279" y="3212687"/>
                  </a:cubicBezTo>
                  <a:lnTo>
                    <a:pt x="3378422" y="3192209"/>
                  </a:lnTo>
                  <a:lnTo>
                    <a:pt x="3377756" y="3187065"/>
                  </a:lnTo>
                  <a:lnTo>
                    <a:pt x="3376232" y="3169063"/>
                  </a:lnTo>
                  <a:lnTo>
                    <a:pt x="3374993" y="3156490"/>
                  </a:lnTo>
                  <a:cubicBezTo>
                    <a:pt x="3374327" y="3152489"/>
                    <a:pt x="3374041" y="3149727"/>
                    <a:pt x="3374136" y="3148298"/>
                  </a:cubicBezTo>
                  <a:cubicBezTo>
                    <a:pt x="3374231" y="3146870"/>
                    <a:pt x="3373660" y="3146012"/>
                    <a:pt x="3373660" y="3145727"/>
                  </a:cubicBezTo>
                  <a:lnTo>
                    <a:pt x="3373374" y="3142964"/>
                  </a:lnTo>
                  <a:lnTo>
                    <a:pt x="3371564" y="3133344"/>
                  </a:lnTo>
                  <a:lnTo>
                    <a:pt x="3371088" y="3127439"/>
                  </a:lnTo>
                  <a:lnTo>
                    <a:pt x="3370612" y="3119628"/>
                  </a:lnTo>
                  <a:lnTo>
                    <a:pt x="3369183" y="3118295"/>
                  </a:lnTo>
                  <a:lnTo>
                    <a:pt x="3365087" y="3117533"/>
                  </a:lnTo>
                  <a:lnTo>
                    <a:pt x="3348704" y="3118676"/>
                  </a:lnTo>
                  <a:lnTo>
                    <a:pt x="3330893" y="3122390"/>
                  </a:lnTo>
                  <a:cubicBezTo>
                    <a:pt x="3324130" y="3123819"/>
                    <a:pt x="3319177" y="3125153"/>
                    <a:pt x="3315938" y="3126391"/>
                  </a:cubicBezTo>
                  <a:cubicBezTo>
                    <a:pt x="3312795" y="3127629"/>
                    <a:pt x="3309842" y="3127820"/>
                    <a:pt x="3308795" y="3127534"/>
                  </a:cubicBezTo>
                  <a:cubicBezTo>
                    <a:pt x="3306032" y="3127058"/>
                    <a:pt x="3304604" y="3125629"/>
                    <a:pt x="3302127" y="3120676"/>
                  </a:cubicBezTo>
                  <a:lnTo>
                    <a:pt x="3296888" y="3112389"/>
                  </a:lnTo>
                  <a:lnTo>
                    <a:pt x="3296984" y="3108293"/>
                  </a:lnTo>
                  <a:lnTo>
                    <a:pt x="3296793" y="3107150"/>
                  </a:lnTo>
                  <a:lnTo>
                    <a:pt x="3298793" y="3105055"/>
                  </a:lnTo>
                  <a:lnTo>
                    <a:pt x="3302222" y="3105055"/>
                  </a:lnTo>
                  <a:lnTo>
                    <a:pt x="3317748" y="3101816"/>
                  </a:lnTo>
                  <a:lnTo>
                    <a:pt x="3319558" y="3101245"/>
                  </a:lnTo>
                  <a:lnTo>
                    <a:pt x="3343656" y="3098483"/>
                  </a:lnTo>
                  <a:cubicBezTo>
                    <a:pt x="3343942" y="3098483"/>
                    <a:pt x="3345275" y="3098102"/>
                    <a:pt x="3347561" y="3097340"/>
                  </a:cubicBezTo>
                  <a:cubicBezTo>
                    <a:pt x="3349847" y="3096578"/>
                    <a:pt x="3354134" y="3093815"/>
                    <a:pt x="3360420" y="3092768"/>
                  </a:cubicBezTo>
                  <a:cubicBezTo>
                    <a:pt x="3366707" y="3091720"/>
                    <a:pt x="3368612" y="3089339"/>
                    <a:pt x="3370993" y="3087053"/>
                  </a:cubicBezTo>
                  <a:lnTo>
                    <a:pt x="3376041" y="3074289"/>
                  </a:lnTo>
                  <a:lnTo>
                    <a:pt x="3377470" y="3062954"/>
                  </a:lnTo>
                  <a:cubicBezTo>
                    <a:pt x="3377470" y="3062383"/>
                    <a:pt x="3377565" y="3060859"/>
                    <a:pt x="3377756" y="3058573"/>
                  </a:cubicBezTo>
                  <a:lnTo>
                    <a:pt x="3378041" y="3053429"/>
                  </a:lnTo>
                  <a:lnTo>
                    <a:pt x="3378708" y="3040856"/>
                  </a:lnTo>
                  <a:lnTo>
                    <a:pt x="3378422" y="3042761"/>
                  </a:lnTo>
                  <a:close/>
                  <a:moveTo>
                    <a:pt x="3443383" y="3059621"/>
                  </a:moveTo>
                  <a:cubicBezTo>
                    <a:pt x="3443383" y="3058763"/>
                    <a:pt x="3443383" y="3058097"/>
                    <a:pt x="3443478" y="3057620"/>
                  </a:cubicBezTo>
                  <a:cubicBezTo>
                    <a:pt x="3443573" y="3057144"/>
                    <a:pt x="3443764" y="3055715"/>
                    <a:pt x="3444145" y="3053239"/>
                  </a:cubicBezTo>
                  <a:cubicBezTo>
                    <a:pt x="3444526" y="3050762"/>
                    <a:pt x="3445097" y="3048953"/>
                    <a:pt x="3445764" y="3047810"/>
                  </a:cubicBezTo>
                  <a:cubicBezTo>
                    <a:pt x="3446431" y="3046666"/>
                    <a:pt x="3448050" y="3045619"/>
                    <a:pt x="3450622" y="3044762"/>
                  </a:cubicBezTo>
                  <a:cubicBezTo>
                    <a:pt x="3452622" y="3045619"/>
                    <a:pt x="3454051" y="3046381"/>
                    <a:pt x="3455003" y="3046857"/>
                  </a:cubicBezTo>
                  <a:lnTo>
                    <a:pt x="3461576" y="3051048"/>
                  </a:lnTo>
                  <a:lnTo>
                    <a:pt x="3474053" y="3057144"/>
                  </a:lnTo>
                  <a:cubicBezTo>
                    <a:pt x="3476911" y="3058478"/>
                    <a:pt x="3478816" y="3059525"/>
                    <a:pt x="3479864" y="3060287"/>
                  </a:cubicBezTo>
                  <a:cubicBezTo>
                    <a:pt x="3480911" y="3061049"/>
                    <a:pt x="3481673" y="3061621"/>
                    <a:pt x="3482054" y="3062002"/>
                  </a:cubicBezTo>
                  <a:lnTo>
                    <a:pt x="3484340" y="3064002"/>
                  </a:lnTo>
                  <a:cubicBezTo>
                    <a:pt x="3484436" y="3064193"/>
                    <a:pt x="3485103" y="3064859"/>
                    <a:pt x="3486245" y="3065621"/>
                  </a:cubicBezTo>
                  <a:cubicBezTo>
                    <a:pt x="3487388" y="3066383"/>
                    <a:pt x="3488912" y="3067431"/>
                    <a:pt x="3489389" y="3068574"/>
                  </a:cubicBezTo>
                  <a:cubicBezTo>
                    <a:pt x="3489865" y="3069622"/>
                    <a:pt x="3490055" y="3070765"/>
                    <a:pt x="3490055" y="3071813"/>
                  </a:cubicBezTo>
                  <a:lnTo>
                    <a:pt x="3489865" y="3075718"/>
                  </a:lnTo>
                  <a:lnTo>
                    <a:pt x="3488055" y="3076766"/>
                  </a:lnTo>
                  <a:lnTo>
                    <a:pt x="3481483" y="3077528"/>
                  </a:lnTo>
                  <a:cubicBezTo>
                    <a:pt x="3480721" y="3077623"/>
                    <a:pt x="3477959" y="3077432"/>
                    <a:pt x="3473291" y="3076861"/>
                  </a:cubicBezTo>
                  <a:lnTo>
                    <a:pt x="3461861" y="3075813"/>
                  </a:lnTo>
                  <a:lnTo>
                    <a:pt x="3458242" y="3074480"/>
                  </a:lnTo>
                  <a:cubicBezTo>
                    <a:pt x="3457289" y="3074861"/>
                    <a:pt x="3456337" y="3074956"/>
                    <a:pt x="3455575" y="3074861"/>
                  </a:cubicBezTo>
                  <a:cubicBezTo>
                    <a:pt x="3449193" y="3074575"/>
                    <a:pt x="3445764" y="3073527"/>
                    <a:pt x="3445193" y="3071622"/>
                  </a:cubicBezTo>
                  <a:cubicBezTo>
                    <a:pt x="3444621" y="3069717"/>
                    <a:pt x="3444240" y="3068003"/>
                    <a:pt x="3444145" y="3066479"/>
                  </a:cubicBezTo>
                  <a:lnTo>
                    <a:pt x="3443478" y="3062288"/>
                  </a:lnTo>
                  <a:cubicBezTo>
                    <a:pt x="3443288" y="3061526"/>
                    <a:pt x="3443288" y="3060668"/>
                    <a:pt x="3443383" y="3059621"/>
                  </a:cubicBezTo>
                  <a:close/>
                  <a:moveTo>
                    <a:pt x="3351466" y="3155633"/>
                  </a:moveTo>
                  <a:cubicBezTo>
                    <a:pt x="3351562" y="3156299"/>
                    <a:pt x="3351657" y="3156871"/>
                    <a:pt x="3351753" y="3157252"/>
                  </a:cubicBezTo>
                  <a:cubicBezTo>
                    <a:pt x="3351848" y="3157633"/>
                    <a:pt x="3351753" y="3158014"/>
                    <a:pt x="3351657" y="3158204"/>
                  </a:cubicBezTo>
                  <a:cubicBezTo>
                    <a:pt x="3350705" y="3160300"/>
                    <a:pt x="3347276" y="3161633"/>
                    <a:pt x="3341370" y="3162110"/>
                  </a:cubicBezTo>
                  <a:lnTo>
                    <a:pt x="3328892" y="3163729"/>
                  </a:lnTo>
                  <a:lnTo>
                    <a:pt x="3320701" y="3162776"/>
                  </a:lnTo>
                  <a:cubicBezTo>
                    <a:pt x="3315557" y="3162395"/>
                    <a:pt x="3312224" y="3162014"/>
                    <a:pt x="3310509" y="3161538"/>
                  </a:cubicBezTo>
                  <a:cubicBezTo>
                    <a:pt x="3308890" y="3161062"/>
                    <a:pt x="3307652" y="3159728"/>
                    <a:pt x="3306699" y="3157442"/>
                  </a:cubicBezTo>
                  <a:cubicBezTo>
                    <a:pt x="3305842" y="3155252"/>
                    <a:pt x="3305366" y="3152394"/>
                    <a:pt x="3305270" y="3149060"/>
                  </a:cubicBezTo>
                  <a:cubicBezTo>
                    <a:pt x="3305175" y="3145727"/>
                    <a:pt x="3305937" y="3141821"/>
                    <a:pt x="3307556" y="3137535"/>
                  </a:cubicBezTo>
                  <a:cubicBezTo>
                    <a:pt x="3309080" y="3133344"/>
                    <a:pt x="3311747" y="3132011"/>
                    <a:pt x="3315557" y="3133439"/>
                  </a:cubicBezTo>
                  <a:cubicBezTo>
                    <a:pt x="3318034" y="3136202"/>
                    <a:pt x="3319558" y="3137821"/>
                    <a:pt x="3320034" y="3138202"/>
                  </a:cubicBezTo>
                  <a:cubicBezTo>
                    <a:pt x="3320510" y="3138583"/>
                    <a:pt x="3321368" y="3138964"/>
                    <a:pt x="3322606" y="3139345"/>
                  </a:cubicBezTo>
                  <a:lnTo>
                    <a:pt x="3328702" y="3141536"/>
                  </a:lnTo>
                  <a:lnTo>
                    <a:pt x="3342608" y="3148013"/>
                  </a:lnTo>
                  <a:cubicBezTo>
                    <a:pt x="3343370" y="3148489"/>
                    <a:pt x="3344037" y="3148774"/>
                    <a:pt x="3344609" y="3149060"/>
                  </a:cubicBezTo>
                  <a:lnTo>
                    <a:pt x="3349181" y="3153156"/>
                  </a:lnTo>
                  <a:lnTo>
                    <a:pt x="3350800" y="3154490"/>
                  </a:lnTo>
                  <a:lnTo>
                    <a:pt x="3350800" y="3154871"/>
                  </a:lnTo>
                  <a:lnTo>
                    <a:pt x="3351466" y="3155633"/>
                  </a:lnTo>
                  <a:close/>
                  <a:moveTo>
                    <a:pt x="3302603" y="3191637"/>
                  </a:moveTo>
                  <a:lnTo>
                    <a:pt x="3314224" y="3186113"/>
                  </a:lnTo>
                  <a:lnTo>
                    <a:pt x="3315653" y="3185065"/>
                  </a:lnTo>
                  <a:lnTo>
                    <a:pt x="3334607" y="3175921"/>
                  </a:lnTo>
                  <a:lnTo>
                    <a:pt x="3336893" y="3174968"/>
                  </a:lnTo>
                  <a:lnTo>
                    <a:pt x="3342323" y="3171825"/>
                  </a:lnTo>
                  <a:lnTo>
                    <a:pt x="3352038" y="3165634"/>
                  </a:lnTo>
                  <a:cubicBezTo>
                    <a:pt x="3358991" y="3161824"/>
                    <a:pt x="3361849" y="3160014"/>
                    <a:pt x="3363468" y="3160395"/>
                  </a:cubicBezTo>
                  <a:cubicBezTo>
                    <a:pt x="3365087" y="3160776"/>
                    <a:pt x="3365945" y="3161443"/>
                    <a:pt x="3366040" y="3162395"/>
                  </a:cubicBezTo>
                  <a:cubicBezTo>
                    <a:pt x="3366135" y="3163443"/>
                    <a:pt x="3366040" y="3163920"/>
                    <a:pt x="3365945" y="3163920"/>
                  </a:cubicBezTo>
                  <a:lnTo>
                    <a:pt x="3361849" y="3167634"/>
                  </a:lnTo>
                  <a:cubicBezTo>
                    <a:pt x="3360515" y="3169825"/>
                    <a:pt x="3360515" y="3171730"/>
                    <a:pt x="3358801" y="3173254"/>
                  </a:cubicBezTo>
                  <a:lnTo>
                    <a:pt x="3343942" y="3185351"/>
                  </a:lnTo>
                  <a:lnTo>
                    <a:pt x="3335370" y="3193256"/>
                  </a:lnTo>
                  <a:cubicBezTo>
                    <a:pt x="3333941" y="3194685"/>
                    <a:pt x="3331940" y="3196399"/>
                    <a:pt x="3329273" y="3198400"/>
                  </a:cubicBezTo>
                  <a:cubicBezTo>
                    <a:pt x="3326606" y="3200495"/>
                    <a:pt x="3324511" y="3202115"/>
                    <a:pt x="3322701" y="3203353"/>
                  </a:cubicBezTo>
                  <a:cubicBezTo>
                    <a:pt x="3320987" y="3204591"/>
                    <a:pt x="3319939" y="3205353"/>
                    <a:pt x="3319558" y="3205544"/>
                  </a:cubicBezTo>
                  <a:lnTo>
                    <a:pt x="3316605" y="3207925"/>
                  </a:lnTo>
                  <a:lnTo>
                    <a:pt x="3308699" y="3213545"/>
                  </a:lnTo>
                  <a:cubicBezTo>
                    <a:pt x="3304223" y="3216783"/>
                    <a:pt x="3301556" y="3218879"/>
                    <a:pt x="3300698" y="3219736"/>
                  </a:cubicBezTo>
                  <a:lnTo>
                    <a:pt x="3293459" y="3227356"/>
                  </a:lnTo>
                  <a:cubicBezTo>
                    <a:pt x="3292507" y="3228023"/>
                    <a:pt x="3291269" y="3228499"/>
                    <a:pt x="3289649" y="3228785"/>
                  </a:cubicBezTo>
                  <a:cubicBezTo>
                    <a:pt x="3287173" y="3228308"/>
                    <a:pt x="3284601" y="3226975"/>
                    <a:pt x="3281934" y="3224594"/>
                  </a:cubicBezTo>
                  <a:lnTo>
                    <a:pt x="3273743" y="3217164"/>
                  </a:lnTo>
                  <a:lnTo>
                    <a:pt x="3270790" y="3214116"/>
                  </a:lnTo>
                  <a:cubicBezTo>
                    <a:pt x="3269361" y="3212783"/>
                    <a:pt x="3268599" y="3211925"/>
                    <a:pt x="3268504" y="3211545"/>
                  </a:cubicBezTo>
                  <a:cubicBezTo>
                    <a:pt x="3268409" y="3211163"/>
                    <a:pt x="3268313" y="3210687"/>
                    <a:pt x="3268313" y="3210020"/>
                  </a:cubicBezTo>
                  <a:cubicBezTo>
                    <a:pt x="3268313" y="3208496"/>
                    <a:pt x="3269075" y="3207258"/>
                    <a:pt x="3270599" y="3206210"/>
                  </a:cubicBezTo>
                  <a:lnTo>
                    <a:pt x="3277838" y="3203353"/>
                  </a:lnTo>
                  <a:cubicBezTo>
                    <a:pt x="3285458" y="3200210"/>
                    <a:pt x="3293269" y="3196114"/>
                    <a:pt x="3302603" y="3191637"/>
                  </a:cubicBezTo>
                  <a:close/>
                  <a:moveTo>
                    <a:pt x="3644837" y="3152775"/>
                  </a:moveTo>
                  <a:lnTo>
                    <a:pt x="3612547" y="3162776"/>
                  </a:lnTo>
                  <a:cubicBezTo>
                    <a:pt x="3603784" y="3164110"/>
                    <a:pt x="3598640" y="3165253"/>
                    <a:pt x="3597116" y="3166015"/>
                  </a:cubicBezTo>
                  <a:lnTo>
                    <a:pt x="3587877" y="3167634"/>
                  </a:lnTo>
                  <a:cubicBezTo>
                    <a:pt x="3586639" y="3168110"/>
                    <a:pt x="3585496" y="3167920"/>
                    <a:pt x="3584353" y="3167253"/>
                  </a:cubicBezTo>
                  <a:cubicBezTo>
                    <a:pt x="3583877" y="3167063"/>
                    <a:pt x="3582448" y="3167253"/>
                    <a:pt x="3580924" y="3165729"/>
                  </a:cubicBezTo>
                  <a:lnTo>
                    <a:pt x="3576733" y="3161824"/>
                  </a:lnTo>
                  <a:cubicBezTo>
                    <a:pt x="3576352" y="3161443"/>
                    <a:pt x="3575685" y="3160205"/>
                    <a:pt x="3574733" y="3158014"/>
                  </a:cubicBezTo>
                  <a:cubicBezTo>
                    <a:pt x="3573685" y="3155823"/>
                    <a:pt x="3573209" y="3154395"/>
                    <a:pt x="3573304" y="3153728"/>
                  </a:cubicBezTo>
                  <a:cubicBezTo>
                    <a:pt x="3573399" y="3153061"/>
                    <a:pt x="3573875" y="3152394"/>
                    <a:pt x="3574733" y="3151632"/>
                  </a:cubicBezTo>
                  <a:lnTo>
                    <a:pt x="3582257" y="3150013"/>
                  </a:lnTo>
                  <a:lnTo>
                    <a:pt x="3621024" y="3140393"/>
                  </a:lnTo>
                  <a:lnTo>
                    <a:pt x="3646075" y="3133630"/>
                  </a:lnTo>
                  <a:lnTo>
                    <a:pt x="3652933" y="3131725"/>
                  </a:lnTo>
                  <a:lnTo>
                    <a:pt x="3675126" y="3128201"/>
                  </a:lnTo>
                  <a:lnTo>
                    <a:pt x="3701987" y="3122771"/>
                  </a:lnTo>
                  <a:lnTo>
                    <a:pt x="3720274" y="3120581"/>
                  </a:lnTo>
                  <a:cubicBezTo>
                    <a:pt x="3721703" y="3120104"/>
                    <a:pt x="3722275" y="3119438"/>
                    <a:pt x="3721799" y="3118580"/>
                  </a:cubicBezTo>
                  <a:cubicBezTo>
                    <a:pt x="3721418" y="3118104"/>
                    <a:pt x="3720465" y="3117533"/>
                    <a:pt x="3718941" y="3116675"/>
                  </a:cubicBezTo>
                  <a:lnTo>
                    <a:pt x="3712750" y="3112294"/>
                  </a:lnTo>
                  <a:lnTo>
                    <a:pt x="3707225" y="3110008"/>
                  </a:lnTo>
                  <a:cubicBezTo>
                    <a:pt x="3703987" y="3108674"/>
                    <a:pt x="3701891" y="3108008"/>
                    <a:pt x="3701129" y="3108008"/>
                  </a:cubicBezTo>
                  <a:cubicBezTo>
                    <a:pt x="3700272" y="3108008"/>
                    <a:pt x="3699320" y="3108293"/>
                    <a:pt x="3698177" y="3108770"/>
                  </a:cubicBezTo>
                  <a:lnTo>
                    <a:pt x="3672459" y="3119057"/>
                  </a:lnTo>
                  <a:cubicBezTo>
                    <a:pt x="3668649" y="3120676"/>
                    <a:pt x="3665125" y="3120390"/>
                    <a:pt x="3661886" y="3118199"/>
                  </a:cubicBezTo>
                  <a:cubicBezTo>
                    <a:pt x="3659220" y="3116485"/>
                    <a:pt x="3657314" y="3112484"/>
                    <a:pt x="3656933" y="3109055"/>
                  </a:cubicBezTo>
                  <a:cubicBezTo>
                    <a:pt x="3656553" y="3105626"/>
                    <a:pt x="3656362" y="3103816"/>
                    <a:pt x="3656362" y="3103721"/>
                  </a:cubicBezTo>
                  <a:lnTo>
                    <a:pt x="3650171" y="3081338"/>
                  </a:lnTo>
                  <a:lnTo>
                    <a:pt x="3647123" y="3065812"/>
                  </a:lnTo>
                  <a:cubicBezTo>
                    <a:pt x="3646551" y="3062859"/>
                    <a:pt x="3646265" y="3060478"/>
                    <a:pt x="3646361" y="3058668"/>
                  </a:cubicBezTo>
                  <a:cubicBezTo>
                    <a:pt x="3646456" y="3056858"/>
                    <a:pt x="3646456" y="3055334"/>
                    <a:pt x="3646646" y="3051524"/>
                  </a:cubicBezTo>
                  <a:cubicBezTo>
                    <a:pt x="3646741" y="3047714"/>
                    <a:pt x="3647789" y="3046571"/>
                    <a:pt x="3649313" y="3045333"/>
                  </a:cubicBezTo>
                  <a:cubicBezTo>
                    <a:pt x="3650837" y="3044095"/>
                    <a:pt x="3654552" y="3040666"/>
                    <a:pt x="3656457" y="3040285"/>
                  </a:cubicBezTo>
                  <a:lnTo>
                    <a:pt x="3709130" y="3029903"/>
                  </a:lnTo>
                  <a:lnTo>
                    <a:pt x="3722751" y="3027998"/>
                  </a:lnTo>
                  <a:lnTo>
                    <a:pt x="3745135" y="3028664"/>
                  </a:lnTo>
                  <a:cubicBezTo>
                    <a:pt x="3753898" y="3028950"/>
                    <a:pt x="3758470" y="3029712"/>
                    <a:pt x="3760375" y="3030379"/>
                  </a:cubicBezTo>
                  <a:cubicBezTo>
                    <a:pt x="3762280" y="3031046"/>
                    <a:pt x="3763899" y="3031808"/>
                    <a:pt x="3765137" y="3032760"/>
                  </a:cubicBezTo>
                  <a:cubicBezTo>
                    <a:pt x="3766471" y="3033713"/>
                    <a:pt x="3766947" y="3034570"/>
                    <a:pt x="3766757" y="3035427"/>
                  </a:cubicBezTo>
                  <a:lnTo>
                    <a:pt x="3762089" y="3049620"/>
                  </a:lnTo>
                  <a:lnTo>
                    <a:pt x="3755517" y="3100769"/>
                  </a:lnTo>
                  <a:cubicBezTo>
                    <a:pt x="3755041" y="3103721"/>
                    <a:pt x="3754184" y="3106484"/>
                    <a:pt x="3754088" y="3108960"/>
                  </a:cubicBezTo>
                  <a:cubicBezTo>
                    <a:pt x="3753993" y="3111437"/>
                    <a:pt x="3754946" y="3113056"/>
                    <a:pt x="3755612" y="3113818"/>
                  </a:cubicBezTo>
                  <a:cubicBezTo>
                    <a:pt x="3756279" y="3114580"/>
                    <a:pt x="3757232" y="3115056"/>
                    <a:pt x="3758374" y="3115151"/>
                  </a:cubicBezTo>
                  <a:cubicBezTo>
                    <a:pt x="3759518" y="3115247"/>
                    <a:pt x="3761613" y="3115056"/>
                    <a:pt x="3764661" y="3114580"/>
                  </a:cubicBezTo>
                  <a:lnTo>
                    <a:pt x="3776567" y="3112389"/>
                  </a:lnTo>
                  <a:cubicBezTo>
                    <a:pt x="3783997" y="3111056"/>
                    <a:pt x="3788569" y="3111151"/>
                    <a:pt x="3791807" y="3112865"/>
                  </a:cubicBezTo>
                  <a:cubicBezTo>
                    <a:pt x="3795046" y="3114580"/>
                    <a:pt x="3797332" y="3117914"/>
                    <a:pt x="3798761" y="3122866"/>
                  </a:cubicBezTo>
                  <a:lnTo>
                    <a:pt x="3800285" y="3129248"/>
                  </a:lnTo>
                  <a:cubicBezTo>
                    <a:pt x="3800475" y="3130487"/>
                    <a:pt x="3800856" y="3131725"/>
                    <a:pt x="3801332" y="3132868"/>
                  </a:cubicBezTo>
                  <a:cubicBezTo>
                    <a:pt x="3801809" y="3134011"/>
                    <a:pt x="3801904" y="3135249"/>
                    <a:pt x="3801809" y="3136583"/>
                  </a:cubicBezTo>
                  <a:cubicBezTo>
                    <a:pt x="3801713" y="3137916"/>
                    <a:pt x="3800761" y="3138678"/>
                    <a:pt x="3799046" y="3138869"/>
                  </a:cubicBezTo>
                  <a:cubicBezTo>
                    <a:pt x="3797332" y="3139059"/>
                    <a:pt x="3796189" y="3139059"/>
                    <a:pt x="3795617" y="3138964"/>
                  </a:cubicBezTo>
                  <a:lnTo>
                    <a:pt x="3785521" y="3137440"/>
                  </a:lnTo>
                  <a:lnTo>
                    <a:pt x="3760184" y="3137726"/>
                  </a:lnTo>
                  <a:lnTo>
                    <a:pt x="3757517" y="3137916"/>
                  </a:lnTo>
                  <a:cubicBezTo>
                    <a:pt x="3757422" y="3138011"/>
                    <a:pt x="3752755" y="3138392"/>
                    <a:pt x="3743611" y="3138964"/>
                  </a:cubicBezTo>
                  <a:cubicBezTo>
                    <a:pt x="3734467" y="3139631"/>
                    <a:pt x="3729419" y="3140297"/>
                    <a:pt x="3728371" y="3141059"/>
                  </a:cubicBezTo>
                  <a:cubicBezTo>
                    <a:pt x="3727323" y="3141821"/>
                    <a:pt x="3726466" y="3142869"/>
                    <a:pt x="3725895" y="3144203"/>
                  </a:cubicBezTo>
                  <a:cubicBezTo>
                    <a:pt x="3725323" y="3145536"/>
                    <a:pt x="3725037" y="3146393"/>
                    <a:pt x="3725132" y="3146870"/>
                  </a:cubicBezTo>
                  <a:cubicBezTo>
                    <a:pt x="3725132" y="3148774"/>
                    <a:pt x="3726466" y="3149918"/>
                    <a:pt x="3729038" y="3150299"/>
                  </a:cubicBezTo>
                  <a:cubicBezTo>
                    <a:pt x="3730562" y="3150680"/>
                    <a:pt x="3732753" y="3150299"/>
                    <a:pt x="3735420" y="3149537"/>
                  </a:cubicBezTo>
                  <a:cubicBezTo>
                    <a:pt x="3736086" y="3149441"/>
                    <a:pt x="3737515" y="3149537"/>
                    <a:pt x="3739706" y="3149632"/>
                  </a:cubicBezTo>
                  <a:cubicBezTo>
                    <a:pt x="3741896" y="3149822"/>
                    <a:pt x="3743516" y="3150108"/>
                    <a:pt x="3748564" y="3149632"/>
                  </a:cubicBezTo>
                  <a:cubicBezTo>
                    <a:pt x="3753517" y="3149156"/>
                    <a:pt x="3756851" y="3149822"/>
                    <a:pt x="3758374" y="3151061"/>
                  </a:cubicBezTo>
                  <a:cubicBezTo>
                    <a:pt x="3758756" y="3151441"/>
                    <a:pt x="3759041" y="3151823"/>
                    <a:pt x="3759422" y="3152299"/>
                  </a:cubicBezTo>
                  <a:lnTo>
                    <a:pt x="3762566" y="3158109"/>
                  </a:lnTo>
                  <a:lnTo>
                    <a:pt x="3764090" y="3161824"/>
                  </a:lnTo>
                  <a:cubicBezTo>
                    <a:pt x="3764185" y="3162395"/>
                    <a:pt x="3764280" y="3162872"/>
                    <a:pt x="3764280" y="3163348"/>
                  </a:cubicBezTo>
                  <a:cubicBezTo>
                    <a:pt x="3764185" y="3165443"/>
                    <a:pt x="3763042" y="3166682"/>
                    <a:pt x="3760946" y="3167158"/>
                  </a:cubicBezTo>
                  <a:lnTo>
                    <a:pt x="3747516" y="3167729"/>
                  </a:lnTo>
                  <a:cubicBezTo>
                    <a:pt x="3745230" y="3168015"/>
                    <a:pt x="3741515" y="3168682"/>
                    <a:pt x="3736086" y="3170682"/>
                  </a:cubicBezTo>
                  <a:cubicBezTo>
                    <a:pt x="3730752" y="3172778"/>
                    <a:pt x="3727228" y="3174587"/>
                    <a:pt x="3725609" y="3176207"/>
                  </a:cubicBezTo>
                  <a:cubicBezTo>
                    <a:pt x="3723989" y="3177826"/>
                    <a:pt x="3722751" y="3179921"/>
                    <a:pt x="3721799" y="3182493"/>
                  </a:cubicBezTo>
                  <a:cubicBezTo>
                    <a:pt x="3720941" y="3185065"/>
                    <a:pt x="3720465" y="3187351"/>
                    <a:pt x="3720656" y="3189256"/>
                  </a:cubicBezTo>
                  <a:cubicBezTo>
                    <a:pt x="3720751" y="3191161"/>
                    <a:pt x="3722370" y="3192685"/>
                    <a:pt x="3725323" y="3193828"/>
                  </a:cubicBezTo>
                  <a:lnTo>
                    <a:pt x="3749326" y="3203067"/>
                  </a:lnTo>
                  <a:lnTo>
                    <a:pt x="3771995" y="3209544"/>
                  </a:lnTo>
                  <a:lnTo>
                    <a:pt x="3851815" y="3226022"/>
                  </a:lnTo>
                  <a:lnTo>
                    <a:pt x="3853339" y="3226403"/>
                  </a:lnTo>
                  <a:lnTo>
                    <a:pt x="3867912" y="3231452"/>
                  </a:lnTo>
                  <a:cubicBezTo>
                    <a:pt x="3872008" y="3232880"/>
                    <a:pt x="3874389" y="3234023"/>
                    <a:pt x="3874865" y="3234785"/>
                  </a:cubicBezTo>
                  <a:cubicBezTo>
                    <a:pt x="3874865" y="3234881"/>
                    <a:pt x="3874865" y="3234785"/>
                    <a:pt x="3874961" y="3234881"/>
                  </a:cubicBezTo>
                  <a:cubicBezTo>
                    <a:pt x="3874865" y="3234785"/>
                    <a:pt x="3874675" y="3234595"/>
                    <a:pt x="3874675" y="3234881"/>
                  </a:cubicBezTo>
                  <a:cubicBezTo>
                    <a:pt x="3874580" y="3236595"/>
                    <a:pt x="3873341" y="3239262"/>
                    <a:pt x="3870960" y="3239929"/>
                  </a:cubicBezTo>
                  <a:lnTo>
                    <a:pt x="3856387" y="3242691"/>
                  </a:lnTo>
                  <a:lnTo>
                    <a:pt x="3848957" y="3244310"/>
                  </a:lnTo>
                  <a:lnTo>
                    <a:pt x="3824478" y="3246406"/>
                  </a:lnTo>
                  <a:lnTo>
                    <a:pt x="3804476" y="3246691"/>
                  </a:lnTo>
                  <a:lnTo>
                    <a:pt x="3797618" y="3246978"/>
                  </a:lnTo>
                  <a:lnTo>
                    <a:pt x="3793903" y="3245930"/>
                  </a:lnTo>
                  <a:lnTo>
                    <a:pt x="3776091" y="3245072"/>
                  </a:lnTo>
                  <a:cubicBezTo>
                    <a:pt x="3771043" y="3244977"/>
                    <a:pt x="3768757" y="3242977"/>
                    <a:pt x="3767519" y="3242215"/>
                  </a:cubicBezTo>
                  <a:cubicBezTo>
                    <a:pt x="3766280" y="3241453"/>
                    <a:pt x="3765518" y="3240500"/>
                    <a:pt x="3765137" y="3239357"/>
                  </a:cubicBezTo>
                  <a:lnTo>
                    <a:pt x="3757994" y="3229261"/>
                  </a:lnTo>
                  <a:lnTo>
                    <a:pt x="3754946" y="3227261"/>
                  </a:lnTo>
                  <a:lnTo>
                    <a:pt x="3754088" y="3224974"/>
                  </a:lnTo>
                  <a:cubicBezTo>
                    <a:pt x="3753707" y="3224403"/>
                    <a:pt x="3751612" y="3222689"/>
                    <a:pt x="3747611" y="3219926"/>
                  </a:cubicBezTo>
                  <a:cubicBezTo>
                    <a:pt x="3743611" y="3217069"/>
                    <a:pt x="3740277" y="3213449"/>
                    <a:pt x="3734276" y="3212211"/>
                  </a:cubicBezTo>
                  <a:cubicBezTo>
                    <a:pt x="3728276" y="3210973"/>
                    <a:pt x="3722465" y="3207639"/>
                    <a:pt x="3716846" y="3206782"/>
                  </a:cubicBezTo>
                  <a:cubicBezTo>
                    <a:pt x="3711226" y="3205924"/>
                    <a:pt x="3707511" y="3203639"/>
                    <a:pt x="3705797" y="3202781"/>
                  </a:cubicBezTo>
                  <a:lnTo>
                    <a:pt x="3691985" y="3199257"/>
                  </a:lnTo>
                  <a:lnTo>
                    <a:pt x="3667411" y="3193256"/>
                  </a:lnTo>
                  <a:lnTo>
                    <a:pt x="3659505" y="3192209"/>
                  </a:lnTo>
                  <a:cubicBezTo>
                    <a:pt x="3653695" y="3191066"/>
                    <a:pt x="3651790" y="3191923"/>
                    <a:pt x="3651599" y="3191923"/>
                  </a:cubicBezTo>
                  <a:cubicBezTo>
                    <a:pt x="3644170" y="3191447"/>
                    <a:pt x="3633978" y="3203258"/>
                    <a:pt x="3633978" y="3203258"/>
                  </a:cubicBezTo>
                  <a:cubicBezTo>
                    <a:pt x="3633978" y="3203258"/>
                    <a:pt x="3627215" y="3213830"/>
                    <a:pt x="3623120" y="3215449"/>
                  </a:cubicBezTo>
                  <a:lnTo>
                    <a:pt x="3610070" y="3221450"/>
                  </a:lnTo>
                  <a:lnTo>
                    <a:pt x="3593211" y="3225165"/>
                  </a:lnTo>
                  <a:cubicBezTo>
                    <a:pt x="3592449" y="3225356"/>
                    <a:pt x="3589211" y="3225451"/>
                    <a:pt x="3583591" y="3225356"/>
                  </a:cubicBezTo>
                  <a:cubicBezTo>
                    <a:pt x="3577971" y="3225356"/>
                    <a:pt x="3574256" y="3224879"/>
                    <a:pt x="3572351" y="3224213"/>
                  </a:cubicBezTo>
                  <a:cubicBezTo>
                    <a:pt x="3570446" y="3223451"/>
                    <a:pt x="3569208" y="3222403"/>
                    <a:pt x="3568637" y="3220974"/>
                  </a:cubicBezTo>
                  <a:cubicBezTo>
                    <a:pt x="3568065" y="3219545"/>
                    <a:pt x="3572066" y="3217259"/>
                    <a:pt x="3580733" y="3214116"/>
                  </a:cubicBezTo>
                  <a:lnTo>
                    <a:pt x="3607308" y="3203543"/>
                  </a:lnTo>
                  <a:lnTo>
                    <a:pt x="3615499" y="3198114"/>
                  </a:lnTo>
                  <a:lnTo>
                    <a:pt x="3632168" y="3185351"/>
                  </a:lnTo>
                  <a:lnTo>
                    <a:pt x="3635216" y="3181922"/>
                  </a:lnTo>
                  <a:cubicBezTo>
                    <a:pt x="3639884" y="3176588"/>
                    <a:pt x="3643313" y="3170682"/>
                    <a:pt x="3645503" y="3166301"/>
                  </a:cubicBezTo>
                  <a:cubicBezTo>
                    <a:pt x="3647694" y="3161824"/>
                    <a:pt x="3648647" y="3158490"/>
                    <a:pt x="3648266" y="3156014"/>
                  </a:cubicBezTo>
                  <a:cubicBezTo>
                    <a:pt x="3647980" y="3153632"/>
                    <a:pt x="3646837" y="3152585"/>
                    <a:pt x="3644837" y="3152775"/>
                  </a:cubicBezTo>
                  <a:close/>
                  <a:moveTo>
                    <a:pt x="4038124" y="3073146"/>
                  </a:moveTo>
                  <a:cubicBezTo>
                    <a:pt x="4039648" y="3074384"/>
                    <a:pt x="4042124" y="3075241"/>
                    <a:pt x="4045553" y="3075623"/>
                  </a:cubicBezTo>
                  <a:lnTo>
                    <a:pt x="4058888" y="3076766"/>
                  </a:lnTo>
                  <a:cubicBezTo>
                    <a:pt x="4063937" y="3077718"/>
                    <a:pt x="4066413" y="3078671"/>
                    <a:pt x="4068985" y="3080290"/>
                  </a:cubicBezTo>
                  <a:cubicBezTo>
                    <a:pt x="4071652" y="3081814"/>
                    <a:pt x="4072985" y="3083433"/>
                    <a:pt x="4073557" y="3084290"/>
                  </a:cubicBezTo>
                  <a:cubicBezTo>
                    <a:pt x="4074128" y="3085148"/>
                    <a:pt x="4074414" y="3085814"/>
                    <a:pt x="4074509" y="3086291"/>
                  </a:cubicBezTo>
                  <a:cubicBezTo>
                    <a:pt x="4074605" y="3086767"/>
                    <a:pt x="4074509" y="3087148"/>
                    <a:pt x="4074414" y="3087529"/>
                  </a:cubicBezTo>
                  <a:cubicBezTo>
                    <a:pt x="4073843" y="3089148"/>
                    <a:pt x="4072699" y="3090482"/>
                    <a:pt x="4071080" y="3091624"/>
                  </a:cubicBezTo>
                  <a:cubicBezTo>
                    <a:pt x="4069461" y="3092768"/>
                    <a:pt x="4066889" y="3094482"/>
                    <a:pt x="4063460" y="3096292"/>
                  </a:cubicBezTo>
                  <a:cubicBezTo>
                    <a:pt x="4060031" y="3098102"/>
                    <a:pt x="4057650" y="3099149"/>
                    <a:pt x="4056221" y="3099435"/>
                  </a:cubicBezTo>
                  <a:lnTo>
                    <a:pt x="4051554" y="3100864"/>
                  </a:lnTo>
                  <a:cubicBezTo>
                    <a:pt x="4049173" y="3101245"/>
                    <a:pt x="4046791" y="3100673"/>
                    <a:pt x="4045553" y="3100769"/>
                  </a:cubicBezTo>
                  <a:cubicBezTo>
                    <a:pt x="4044315" y="3100864"/>
                    <a:pt x="4040600" y="3098483"/>
                    <a:pt x="4034981" y="3093911"/>
                  </a:cubicBezTo>
                  <a:cubicBezTo>
                    <a:pt x="4028980" y="3089148"/>
                    <a:pt x="4026599" y="3087910"/>
                    <a:pt x="4021646" y="3088005"/>
                  </a:cubicBezTo>
                  <a:cubicBezTo>
                    <a:pt x="4020026" y="3088100"/>
                    <a:pt x="4017074" y="3087624"/>
                    <a:pt x="4015454" y="3088291"/>
                  </a:cubicBezTo>
                  <a:cubicBezTo>
                    <a:pt x="4013835" y="3088958"/>
                    <a:pt x="4010692" y="3089720"/>
                    <a:pt x="4008787" y="3091339"/>
                  </a:cubicBezTo>
                  <a:lnTo>
                    <a:pt x="4004596" y="3094482"/>
                  </a:lnTo>
                  <a:lnTo>
                    <a:pt x="4001167" y="3097245"/>
                  </a:lnTo>
                  <a:cubicBezTo>
                    <a:pt x="3997357" y="3100388"/>
                    <a:pt x="3992880" y="3104579"/>
                    <a:pt x="3988784" y="3110484"/>
                  </a:cubicBezTo>
                  <a:lnTo>
                    <a:pt x="3985165" y="3115628"/>
                  </a:lnTo>
                  <a:cubicBezTo>
                    <a:pt x="3980021" y="3122581"/>
                    <a:pt x="3977735" y="3126867"/>
                    <a:pt x="3977259" y="3127724"/>
                  </a:cubicBezTo>
                  <a:cubicBezTo>
                    <a:pt x="3976783" y="3128582"/>
                    <a:pt x="3975545" y="3131820"/>
                    <a:pt x="3975545" y="3133535"/>
                  </a:cubicBezTo>
                  <a:cubicBezTo>
                    <a:pt x="3975640" y="3135249"/>
                    <a:pt x="3977926" y="3134963"/>
                    <a:pt x="3982498" y="3132582"/>
                  </a:cubicBezTo>
                  <a:cubicBezTo>
                    <a:pt x="3985355" y="3131153"/>
                    <a:pt x="3988403" y="3129820"/>
                    <a:pt x="3991547" y="3128486"/>
                  </a:cubicBezTo>
                  <a:cubicBezTo>
                    <a:pt x="3994690" y="3127153"/>
                    <a:pt x="3997738" y="3126010"/>
                    <a:pt x="4000786" y="3124962"/>
                  </a:cubicBezTo>
                  <a:cubicBezTo>
                    <a:pt x="4003739" y="3124010"/>
                    <a:pt x="4008311" y="3122295"/>
                    <a:pt x="4014311" y="3120009"/>
                  </a:cubicBezTo>
                  <a:cubicBezTo>
                    <a:pt x="4020312" y="3117723"/>
                    <a:pt x="4026694" y="3117437"/>
                    <a:pt x="4033361" y="3117533"/>
                  </a:cubicBezTo>
                  <a:cubicBezTo>
                    <a:pt x="4039457" y="3117723"/>
                    <a:pt x="4045172" y="3118104"/>
                    <a:pt x="4050506" y="3120485"/>
                  </a:cubicBezTo>
                  <a:cubicBezTo>
                    <a:pt x="4055840" y="3122771"/>
                    <a:pt x="4058603" y="3124581"/>
                    <a:pt x="4058984" y="3125629"/>
                  </a:cubicBezTo>
                  <a:cubicBezTo>
                    <a:pt x="4059270" y="3126772"/>
                    <a:pt x="4060698" y="3129439"/>
                    <a:pt x="4058698" y="3133535"/>
                  </a:cubicBezTo>
                  <a:cubicBezTo>
                    <a:pt x="4057745" y="3135345"/>
                    <a:pt x="4057650" y="3135154"/>
                    <a:pt x="4057555" y="3137059"/>
                  </a:cubicBezTo>
                  <a:cubicBezTo>
                    <a:pt x="4057460" y="3139059"/>
                    <a:pt x="4057364" y="3140202"/>
                    <a:pt x="4057174" y="3140583"/>
                  </a:cubicBezTo>
                  <a:lnTo>
                    <a:pt x="4056126" y="3143250"/>
                  </a:lnTo>
                  <a:cubicBezTo>
                    <a:pt x="4056031" y="3143345"/>
                    <a:pt x="4055650" y="3144488"/>
                    <a:pt x="4055174" y="3146584"/>
                  </a:cubicBezTo>
                  <a:cubicBezTo>
                    <a:pt x="4054697" y="3148774"/>
                    <a:pt x="4053459" y="3151537"/>
                    <a:pt x="4051459" y="3155061"/>
                  </a:cubicBezTo>
                  <a:cubicBezTo>
                    <a:pt x="4049554" y="3158585"/>
                    <a:pt x="4047458" y="3162491"/>
                    <a:pt x="4045363" y="3166682"/>
                  </a:cubicBezTo>
                  <a:cubicBezTo>
                    <a:pt x="4043267" y="3170873"/>
                    <a:pt x="4041458" y="3173921"/>
                    <a:pt x="4040029" y="3175730"/>
                  </a:cubicBezTo>
                  <a:cubicBezTo>
                    <a:pt x="4038600" y="3177635"/>
                    <a:pt x="4035933" y="3180588"/>
                    <a:pt x="4034504" y="3181255"/>
                  </a:cubicBezTo>
                  <a:cubicBezTo>
                    <a:pt x="4032980" y="3181922"/>
                    <a:pt x="4029742" y="3182207"/>
                    <a:pt x="4024694" y="3182207"/>
                  </a:cubicBezTo>
                  <a:lnTo>
                    <a:pt x="4007453" y="3180874"/>
                  </a:lnTo>
                  <a:lnTo>
                    <a:pt x="4006406" y="3180874"/>
                  </a:lnTo>
                  <a:cubicBezTo>
                    <a:pt x="4004215" y="3181064"/>
                    <a:pt x="4002215" y="3182112"/>
                    <a:pt x="4000500" y="3183922"/>
                  </a:cubicBezTo>
                  <a:cubicBezTo>
                    <a:pt x="3998690" y="3185827"/>
                    <a:pt x="3997166" y="3187541"/>
                    <a:pt x="3995738" y="3193828"/>
                  </a:cubicBezTo>
                  <a:cubicBezTo>
                    <a:pt x="3994404" y="3200210"/>
                    <a:pt x="3993642" y="3204972"/>
                    <a:pt x="3993547" y="3207353"/>
                  </a:cubicBezTo>
                  <a:cubicBezTo>
                    <a:pt x="3993452" y="3209735"/>
                    <a:pt x="3993737" y="3211354"/>
                    <a:pt x="3994309" y="3212211"/>
                  </a:cubicBezTo>
                  <a:cubicBezTo>
                    <a:pt x="3994690" y="3212973"/>
                    <a:pt x="3995928" y="3215354"/>
                    <a:pt x="3997643" y="3216593"/>
                  </a:cubicBezTo>
                  <a:cubicBezTo>
                    <a:pt x="3999357" y="3217831"/>
                    <a:pt x="4000786" y="3218783"/>
                    <a:pt x="4001929" y="3219355"/>
                  </a:cubicBezTo>
                  <a:cubicBezTo>
                    <a:pt x="4003072" y="3219926"/>
                    <a:pt x="4005358" y="3221070"/>
                    <a:pt x="4008596" y="3221070"/>
                  </a:cubicBezTo>
                  <a:cubicBezTo>
                    <a:pt x="4011359" y="3221165"/>
                    <a:pt x="4014788" y="3220784"/>
                    <a:pt x="4018883" y="3219926"/>
                  </a:cubicBezTo>
                  <a:cubicBezTo>
                    <a:pt x="4022979" y="3219069"/>
                    <a:pt x="4025646" y="3216021"/>
                    <a:pt x="4027170" y="3215449"/>
                  </a:cubicBezTo>
                  <a:cubicBezTo>
                    <a:pt x="4028694" y="3214878"/>
                    <a:pt x="4030504" y="3212878"/>
                    <a:pt x="4032504" y="3209544"/>
                  </a:cubicBezTo>
                  <a:cubicBezTo>
                    <a:pt x="4034504" y="3206210"/>
                    <a:pt x="4036124" y="3202591"/>
                    <a:pt x="4036600" y="3197828"/>
                  </a:cubicBezTo>
                  <a:cubicBezTo>
                    <a:pt x="4037076" y="3193066"/>
                    <a:pt x="4038029" y="3190018"/>
                    <a:pt x="4039267" y="3188684"/>
                  </a:cubicBezTo>
                  <a:cubicBezTo>
                    <a:pt x="4040505" y="3187351"/>
                    <a:pt x="4041743" y="3186684"/>
                    <a:pt x="4043077" y="3186684"/>
                  </a:cubicBezTo>
                  <a:cubicBezTo>
                    <a:pt x="4044315" y="3186684"/>
                    <a:pt x="4045268" y="3186874"/>
                    <a:pt x="4046030" y="3187351"/>
                  </a:cubicBezTo>
                  <a:cubicBezTo>
                    <a:pt x="4046220" y="3187637"/>
                    <a:pt x="4046506" y="3188018"/>
                    <a:pt x="4046887" y="3188494"/>
                  </a:cubicBezTo>
                  <a:lnTo>
                    <a:pt x="4050125" y="3195638"/>
                  </a:lnTo>
                  <a:lnTo>
                    <a:pt x="4051649" y="3198590"/>
                  </a:lnTo>
                  <a:lnTo>
                    <a:pt x="4053745" y="3203162"/>
                  </a:lnTo>
                  <a:lnTo>
                    <a:pt x="4056031" y="3210020"/>
                  </a:lnTo>
                  <a:lnTo>
                    <a:pt x="4056507" y="3214878"/>
                  </a:lnTo>
                  <a:lnTo>
                    <a:pt x="4058031" y="3219926"/>
                  </a:lnTo>
                  <a:cubicBezTo>
                    <a:pt x="4058222" y="3221070"/>
                    <a:pt x="4058412" y="3222022"/>
                    <a:pt x="4058507" y="3222974"/>
                  </a:cubicBezTo>
                  <a:cubicBezTo>
                    <a:pt x="4058603" y="3223832"/>
                    <a:pt x="4058603" y="3224784"/>
                    <a:pt x="4058603" y="3225737"/>
                  </a:cubicBezTo>
                  <a:cubicBezTo>
                    <a:pt x="4058507" y="3227261"/>
                    <a:pt x="4058222" y="3229166"/>
                    <a:pt x="4057841" y="3229832"/>
                  </a:cubicBezTo>
                  <a:cubicBezTo>
                    <a:pt x="4057460" y="3230499"/>
                    <a:pt x="4056412" y="3231261"/>
                    <a:pt x="4054793" y="3232214"/>
                  </a:cubicBezTo>
                  <a:cubicBezTo>
                    <a:pt x="4053173" y="3233166"/>
                    <a:pt x="4049649" y="3234785"/>
                    <a:pt x="4046601" y="3235166"/>
                  </a:cubicBezTo>
                  <a:lnTo>
                    <a:pt x="4042601" y="3235547"/>
                  </a:lnTo>
                  <a:lnTo>
                    <a:pt x="4033838" y="3236786"/>
                  </a:lnTo>
                  <a:cubicBezTo>
                    <a:pt x="4033742" y="3236881"/>
                    <a:pt x="4028599" y="3237262"/>
                    <a:pt x="4018312" y="3238024"/>
                  </a:cubicBezTo>
                  <a:lnTo>
                    <a:pt x="4013359" y="3238405"/>
                  </a:lnTo>
                  <a:lnTo>
                    <a:pt x="4002881" y="3238310"/>
                  </a:lnTo>
                  <a:cubicBezTo>
                    <a:pt x="4004786" y="3238214"/>
                    <a:pt x="3990023" y="3234690"/>
                    <a:pt x="3989546" y="3234499"/>
                  </a:cubicBezTo>
                  <a:cubicBezTo>
                    <a:pt x="3985355" y="3232214"/>
                    <a:pt x="3981641" y="3229166"/>
                    <a:pt x="3978402" y="3225260"/>
                  </a:cubicBezTo>
                  <a:cubicBezTo>
                    <a:pt x="3975164" y="3221355"/>
                    <a:pt x="3974021" y="3214116"/>
                    <a:pt x="3973925" y="3205353"/>
                  </a:cubicBezTo>
                  <a:cubicBezTo>
                    <a:pt x="3973735" y="3199353"/>
                    <a:pt x="3974878" y="3190970"/>
                    <a:pt x="3977354" y="3180112"/>
                  </a:cubicBezTo>
                  <a:cubicBezTo>
                    <a:pt x="3979831" y="3169253"/>
                    <a:pt x="3981069" y="3162395"/>
                    <a:pt x="3981069" y="3159633"/>
                  </a:cubicBezTo>
                  <a:cubicBezTo>
                    <a:pt x="3980974" y="3156871"/>
                    <a:pt x="3980974" y="3154966"/>
                    <a:pt x="3981069" y="3154013"/>
                  </a:cubicBezTo>
                  <a:cubicBezTo>
                    <a:pt x="3981164" y="3153061"/>
                    <a:pt x="3980974" y="3154013"/>
                    <a:pt x="3980593" y="3153347"/>
                  </a:cubicBezTo>
                  <a:cubicBezTo>
                    <a:pt x="3979926" y="3152489"/>
                    <a:pt x="3978116" y="3151823"/>
                    <a:pt x="3975259" y="3151156"/>
                  </a:cubicBezTo>
                  <a:cubicBezTo>
                    <a:pt x="3972401" y="3150584"/>
                    <a:pt x="3970687" y="3150203"/>
                    <a:pt x="3970306" y="3150108"/>
                  </a:cubicBezTo>
                  <a:cubicBezTo>
                    <a:pt x="3969734" y="3150108"/>
                    <a:pt x="3969163" y="3150203"/>
                    <a:pt x="3968591" y="3150299"/>
                  </a:cubicBezTo>
                  <a:cubicBezTo>
                    <a:pt x="3968020" y="3150394"/>
                    <a:pt x="3965448" y="3150299"/>
                    <a:pt x="3962019" y="3153061"/>
                  </a:cubicBezTo>
                  <a:lnTo>
                    <a:pt x="3953542" y="3156395"/>
                  </a:lnTo>
                  <a:cubicBezTo>
                    <a:pt x="3953447" y="3156490"/>
                    <a:pt x="3952399" y="3157347"/>
                    <a:pt x="3950399" y="3159062"/>
                  </a:cubicBezTo>
                  <a:cubicBezTo>
                    <a:pt x="3948494" y="3160776"/>
                    <a:pt x="3946779" y="3161919"/>
                    <a:pt x="3945446" y="3162586"/>
                  </a:cubicBezTo>
                  <a:lnTo>
                    <a:pt x="3939064" y="3165253"/>
                  </a:lnTo>
                  <a:lnTo>
                    <a:pt x="3933254" y="3168301"/>
                  </a:lnTo>
                  <a:cubicBezTo>
                    <a:pt x="3930872" y="3169539"/>
                    <a:pt x="3928015" y="3172301"/>
                    <a:pt x="3925157" y="3172873"/>
                  </a:cubicBezTo>
                  <a:lnTo>
                    <a:pt x="3914013" y="3176969"/>
                  </a:lnTo>
                  <a:cubicBezTo>
                    <a:pt x="3910679" y="3178016"/>
                    <a:pt x="3908108" y="3178683"/>
                    <a:pt x="3906298" y="3178969"/>
                  </a:cubicBezTo>
                  <a:cubicBezTo>
                    <a:pt x="3904488" y="3179255"/>
                    <a:pt x="3902583" y="3179731"/>
                    <a:pt x="3900583" y="3180398"/>
                  </a:cubicBezTo>
                  <a:cubicBezTo>
                    <a:pt x="3898678" y="3181064"/>
                    <a:pt x="3897535" y="3180874"/>
                    <a:pt x="3897345" y="3179731"/>
                  </a:cubicBezTo>
                  <a:cubicBezTo>
                    <a:pt x="3897154" y="3178588"/>
                    <a:pt x="3897440" y="3177540"/>
                    <a:pt x="3898392" y="3176397"/>
                  </a:cubicBezTo>
                  <a:lnTo>
                    <a:pt x="3905441" y="3168396"/>
                  </a:lnTo>
                  <a:cubicBezTo>
                    <a:pt x="3908203" y="3165062"/>
                    <a:pt x="3912965" y="3160395"/>
                    <a:pt x="3915728" y="3158299"/>
                  </a:cubicBezTo>
                  <a:cubicBezTo>
                    <a:pt x="3918585" y="3156109"/>
                    <a:pt x="3921252" y="3152775"/>
                    <a:pt x="3924967" y="3149441"/>
                  </a:cubicBezTo>
                  <a:cubicBezTo>
                    <a:pt x="3928682" y="3146203"/>
                    <a:pt x="3930968" y="3144203"/>
                    <a:pt x="3931730" y="3143536"/>
                  </a:cubicBezTo>
                  <a:lnTo>
                    <a:pt x="3940493" y="3133535"/>
                  </a:lnTo>
                  <a:cubicBezTo>
                    <a:pt x="3943826" y="3130582"/>
                    <a:pt x="3947446" y="3126105"/>
                    <a:pt x="3951828" y="3120962"/>
                  </a:cubicBezTo>
                  <a:lnTo>
                    <a:pt x="3968782" y="3099054"/>
                  </a:lnTo>
                  <a:lnTo>
                    <a:pt x="3984117" y="3079623"/>
                  </a:lnTo>
                  <a:lnTo>
                    <a:pt x="4004024" y="3058859"/>
                  </a:lnTo>
                  <a:cubicBezTo>
                    <a:pt x="4006977" y="3055430"/>
                    <a:pt x="4011454" y="3053239"/>
                    <a:pt x="4014883" y="3050000"/>
                  </a:cubicBezTo>
                  <a:cubicBezTo>
                    <a:pt x="4019741" y="3045524"/>
                    <a:pt x="4031361" y="3039713"/>
                    <a:pt x="4030409" y="3040285"/>
                  </a:cubicBezTo>
                  <a:cubicBezTo>
                    <a:pt x="4031552" y="3039713"/>
                    <a:pt x="4032790" y="3039332"/>
                    <a:pt x="4034219" y="3039237"/>
                  </a:cubicBezTo>
                  <a:cubicBezTo>
                    <a:pt x="4034885" y="3039237"/>
                    <a:pt x="4035457" y="3039332"/>
                    <a:pt x="4035838" y="3039428"/>
                  </a:cubicBezTo>
                  <a:cubicBezTo>
                    <a:pt x="4036219" y="3039523"/>
                    <a:pt x="4037648" y="3040761"/>
                    <a:pt x="4041458" y="3044762"/>
                  </a:cubicBezTo>
                  <a:cubicBezTo>
                    <a:pt x="4045268" y="3048762"/>
                    <a:pt x="4049935" y="3051048"/>
                    <a:pt x="4050506" y="3052572"/>
                  </a:cubicBezTo>
                  <a:cubicBezTo>
                    <a:pt x="4050983" y="3054096"/>
                    <a:pt x="4050983" y="3055430"/>
                    <a:pt x="4050411" y="3056573"/>
                  </a:cubicBezTo>
                  <a:cubicBezTo>
                    <a:pt x="4050030" y="3057144"/>
                    <a:pt x="4049649" y="3057716"/>
                    <a:pt x="4049078" y="3058287"/>
                  </a:cubicBezTo>
                  <a:lnTo>
                    <a:pt x="4036886" y="3068193"/>
                  </a:lnTo>
                  <a:cubicBezTo>
                    <a:pt x="4036314" y="3068955"/>
                    <a:pt x="4035933" y="3069717"/>
                    <a:pt x="4035838" y="3070384"/>
                  </a:cubicBezTo>
                  <a:cubicBezTo>
                    <a:pt x="4035933" y="3071146"/>
                    <a:pt x="4036600" y="3072003"/>
                    <a:pt x="4038124" y="3073146"/>
                  </a:cubicBezTo>
                  <a:close/>
                  <a:moveTo>
                    <a:pt x="4081558" y="3212973"/>
                  </a:moveTo>
                  <a:cubicBezTo>
                    <a:pt x="4082224" y="3213164"/>
                    <a:pt x="4084034" y="3214021"/>
                    <a:pt x="4086987" y="3215545"/>
                  </a:cubicBezTo>
                  <a:cubicBezTo>
                    <a:pt x="4089940" y="3217069"/>
                    <a:pt x="4094226" y="3218307"/>
                    <a:pt x="4099846" y="3220307"/>
                  </a:cubicBezTo>
                  <a:cubicBezTo>
                    <a:pt x="4105370" y="3222308"/>
                    <a:pt x="4108990" y="3222498"/>
                    <a:pt x="4110514" y="3222689"/>
                  </a:cubicBezTo>
                  <a:cubicBezTo>
                    <a:pt x="4112038" y="3222879"/>
                    <a:pt x="4114324" y="3223355"/>
                    <a:pt x="4117277" y="3223355"/>
                  </a:cubicBezTo>
                  <a:cubicBezTo>
                    <a:pt x="4117658" y="3223451"/>
                    <a:pt x="4118324" y="3223451"/>
                    <a:pt x="4119277" y="3223451"/>
                  </a:cubicBezTo>
                  <a:cubicBezTo>
                    <a:pt x="4120229" y="3223355"/>
                    <a:pt x="4120896" y="3223355"/>
                    <a:pt x="4121277" y="3223355"/>
                  </a:cubicBezTo>
                  <a:cubicBezTo>
                    <a:pt x="4121658" y="3223451"/>
                    <a:pt x="4123658" y="3223736"/>
                    <a:pt x="4127468" y="3224213"/>
                  </a:cubicBezTo>
                  <a:cubicBezTo>
                    <a:pt x="4131278" y="3224689"/>
                    <a:pt x="4134041" y="3224879"/>
                    <a:pt x="4135946" y="3224879"/>
                  </a:cubicBezTo>
                  <a:cubicBezTo>
                    <a:pt x="4142137" y="3224974"/>
                    <a:pt x="4145090" y="3224308"/>
                    <a:pt x="4146137" y="3222784"/>
                  </a:cubicBezTo>
                  <a:cubicBezTo>
                    <a:pt x="4147185" y="3221260"/>
                    <a:pt x="4147757" y="3220022"/>
                    <a:pt x="4147757" y="3218974"/>
                  </a:cubicBezTo>
                  <a:cubicBezTo>
                    <a:pt x="4147852" y="3217926"/>
                    <a:pt x="4147757" y="3216116"/>
                    <a:pt x="4147661" y="3213354"/>
                  </a:cubicBezTo>
                  <a:lnTo>
                    <a:pt x="4149757" y="3199924"/>
                  </a:lnTo>
                  <a:lnTo>
                    <a:pt x="4149090" y="3189065"/>
                  </a:lnTo>
                  <a:lnTo>
                    <a:pt x="4148709" y="3179159"/>
                  </a:lnTo>
                  <a:cubicBezTo>
                    <a:pt x="4148519" y="3177254"/>
                    <a:pt x="4148138" y="3175254"/>
                    <a:pt x="4147661" y="3173159"/>
                  </a:cubicBezTo>
                  <a:cubicBezTo>
                    <a:pt x="4147185" y="3171063"/>
                    <a:pt x="4146995" y="3169539"/>
                    <a:pt x="4146995" y="3168872"/>
                  </a:cubicBezTo>
                  <a:lnTo>
                    <a:pt x="4146804" y="3161062"/>
                  </a:lnTo>
                  <a:lnTo>
                    <a:pt x="4146137" y="3154680"/>
                  </a:lnTo>
                  <a:lnTo>
                    <a:pt x="4146518" y="3135154"/>
                  </a:lnTo>
                  <a:lnTo>
                    <a:pt x="4145471" y="3121438"/>
                  </a:lnTo>
                  <a:cubicBezTo>
                    <a:pt x="4145375" y="3120676"/>
                    <a:pt x="4145280" y="3117914"/>
                    <a:pt x="4145280" y="3113056"/>
                  </a:cubicBezTo>
                  <a:lnTo>
                    <a:pt x="4143851" y="3088005"/>
                  </a:lnTo>
                  <a:lnTo>
                    <a:pt x="4142613" y="3032189"/>
                  </a:lnTo>
                  <a:cubicBezTo>
                    <a:pt x="4142613" y="3029903"/>
                    <a:pt x="4142804" y="3028283"/>
                    <a:pt x="4143089" y="3027426"/>
                  </a:cubicBezTo>
                  <a:cubicBezTo>
                    <a:pt x="4143470" y="3026569"/>
                    <a:pt x="4144423" y="3025807"/>
                    <a:pt x="4146233" y="3025045"/>
                  </a:cubicBezTo>
                  <a:cubicBezTo>
                    <a:pt x="4147947" y="3024283"/>
                    <a:pt x="4149376" y="3023807"/>
                    <a:pt x="4150328" y="3023616"/>
                  </a:cubicBezTo>
                  <a:cubicBezTo>
                    <a:pt x="4151853" y="3023521"/>
                    <a:pt x="4153853" y="3023997"/>
                    <a:pt x="4156424" y="3024949"/>
                  </a:cubicBezTo>
                  <a:cubicBezTo>
                    <a:pt x="4158996" y="3025902"/>
                    <a:pt x="4163187" y="3027426"/>
                    <a:pt x="4169093" y="3029426"/>
                  </a:cubicBezTo>
                  <a:cubicBezTo>
                    <a:pt x="4174903" y="3031427"/>
                    <a:pt x="4177189" y="3033236"/>
                    <a:pt x="4178046" y="3034760"/>
                  </a:cubicBezTo>
                  <a:cubicBezTo>
                    <a:pt x="4178999" y="3036284"/>
                    <a:pt x="4179380" y="3037332"/>
                    <a:pt x="4179380" y="3037808"/>
                  </a:cubicBezTo>
                  <a:cubicBezTo>
                    <a:pt x="4179284" y="3038285"/>
                    <a:pt x="4179094" y="3038761"/>
                    <a:pt x="4178903" y="3039332"/>
                  </a:cubicBezTo>
                  <a:lnTo>
                    <a:pt x="4175284" y="3044666"/>
                  </a:lnTo>
                  <a:cubicBezTo>
                    <a:pt x="4174522" y="3046000"/>
                    <a:pt x="4173950" y="3047238"/>
                    <a:pt x="4173760" y="3048572"/>
                  </a:cubicBezTo>
                  <a:lnTo>
                    <a:pt x="4173284" y="3055144"/>
                  </a:lnTo>
                  <a:lnTo>
                    <a:pt x="4173665" y="3061430"/>
                  </a:lnTo>
                  <a:cubicBezTo>
                    <a:pt x="4173570" y="3062478"/>
                    <a:pt x="4173474" y="3063621"/>
                    <a:pt x="4173474" y="3065050"/>
                  </a:cubicBezTo>
                  <a:lnTo>
                    <a:pt x="4173474" y="3067526"/>
                  </a:lnTo>
                  <a:cubicBezTo>
                    <a:pt x="4173379" y="3068479"/>
                    <a:pt x="4173188" y="3069336"/>
                    <a:pt x="4172998" y="3070003"/>
                  </a:cubicBezTo>
                  <a:cubicBezTo>
                    <a:pt x="4172807" y="3070765"/>
                    <a:pt x="4172807" y="3071146"/>
                    <a:pt x="4172903" y="3071241"/>
                  </a:cubicBezTo>
                  <a:lnTo>
                    <a:pt x="4172903" y="3079909"/>
                  </a:lnTo>
                  <a:cubicBezTo>
                    <a:pt x="4172903" y="3080861"/>
                    <a:pt x="4172712" y="3082195"/>
                    <a:pt x="4172426" y="3084100"/>
                  </a:cubicBezTo>
                  <a:cubicBezTo>
                    <a:pt x="4172045" y="3086005"/>
                    <a:pt x="4171950" y="3087338"/>
                    <a:pt x="4172045" y="3088196"/>
                  </a:cubicBezTo>
                  <a:cubicBezTo>
                    <a:pt x="4172045" y="3088291"/>
                    <a:pt x="4172141" y="3089053"/>
                    <a:pt x="4172236" y="3090577"/>
                  </a:cubicBezTo>
                  <a:cubicBezTo>
                    <a:pt x="4172331" y="3092101"/>
                    <a:pt x="4173379" y="3111722"/>
                    <a:pt x="4173570" y="3115818"/>
                  </a:cubicBezTo>
                  <a:cubicBezTo>
                    <a:pt x="4173760" y="3119914"/>
                    <a:pt x="4173950" y="3122866"/>
                    <a:pt x="4174046" y="3124867"/>
                  </a:cubicBezTo>
                  <a:cubicBezTo>
                    <a:pt x="4174236" y="3126867"/>
                    <a:pt x="4174046" y="3129058"/>
                    <a:pt x="4174427" y="3131439"/>
                  </a:cubicBezTo>
                  <a:cubicBezTo>
                    <a:pt x="4174808" y="3133820"/>
                    <a:pt x="4175093" y="3135630"/>
                    <a:pt x="4175093" y="3136964"/>
                  </a:cubicBezTo>
                  <a:cubicBezTo>
                    <a:pt x="4174998" y="3138583"/>
                    <a:pt x="4175189" y="3140012"/>
                    <a:pt x="4174998" y="3141440"/>
                  </a:cubicBezTo>
                  <a:lnTo>
                    <a:pt x="4175284" y="3144393"/>
                  </a:lnTo>
                  <a:cubicBezTo>
                    <a:pt x="4175189" y="3145155"/>
                    <a:pt x="4175093" y="3146012"/>
                    <a:pt x="4174998" y="3146870"/>
                  </a:cubicBezTo>
                  <a:cubicBezTo>
                    <a:pt x="4174903" y="3147822"/>
                    <a:pt x="4174998" y="3148394"/>
                    <a:pt x="4175093" y="3148679"/>
                  </a:cubicBezTo>
                  <a:lnTo>
                    <a:pt x="4177094" y="3158585"/>
                  </a:lnTo>
                  <a:lnTo>
                    <a:pt x="4177284" y="3169444"/>
                  </a:lnTo>
                  <a:lnTo>
                    <a:pt x="4178618" y="3183160"/>
                  </a:lnTo>
                  <a:lnTo>
                    <a:pt x="4179284" y="3196114"/>
                  </a:lnTo>
                  <a:lnTo>
                    <a:pt x="4179951" y="3200876"/>
                  </a:lnTo>
                  <a:lnTo>
                    <a:pt x="4180428" y="3208401"/>
                  </a:lnTo>
                  <a:lnTo>
                    <a:pt x="4180904" y="3211163"/>
                  </a:lnTo>
                  <a:lnTo>
                    <a:pt x="4181951" y="3225260"/>
                  </a:lnTo>
                  <a:cubicBezTo>
                    <a:pt x="4182047" y="3227165"/>
                    <a:pt x="4180999" y="3229166"/>
                    <a:pt x="4181570" y="3231261"/>
                  </a:cubicBezTo>
                  <a:lnTo>
                    <a:pt x="4182047" y="3238119"/>
                  </a:lnTo>
                  <a:cubicBezTo>
                    <a:pt x="4182618" y="3240786"/>
                    <a:pt x="4182904" y="3243548"/>
                    <a:pt x="4182999" y="3246406"/>
                  </a:cubicBezTo>
                  <a:cubicBezTo>
                    <a:pt x="4183095" y="3249168"/>
                    <a:pt x="4182713" y="3251073"/>
                    <a:pt x="4182047" y="3252121"/>
                  </a:cubicBezTo>
                  <a:cubicBezTo>
                    <a:pt x="4180523" y="3254121"/>
                    <a:pt x="4177951" y="3255074"/>
                    <a:pt x="4174331" y="3255169"/>
                  </a:cubicBezTo>
                  <a:cubicBezTo>
                    <a:pt x="4170807" y="3255264"/>
                    <a:pt x="4166235" y="3254597"/>
                    <a:pt x="4160806" y="3253169"/>
                  </a:cubicBezTo>
                  <a:cubicBezTo>
                    <a:pt x="4155377" y="3251740"/>
                    <a:pt x="4152424" y="3250978"/>
                    <a:pt x="4151948" y="3250787"/>
                  </a:cubicBezTo>
                  <a:lnTo>
                    <a:pt x="4147471" y="3248597"/>
                  </a:lnTo>
                  <a:cubicBezTo>
                    <a:pt x="4145852" y="3247835"/>
                    <a:pt x="4142899" y="3247263"/>
                    <a:pt x="4138422" y="3245930"/>
                  </a:cubicBezTo>
                  <a:cubicBezTo>
                    <a:pt x="4134041" y="3244596"/>
                    <a:pt x="4130326" y="3242977"/>
                    <a:pt x="4127373" y="3241834"/>
                  </a:cubicBezTo>
                  <a:cubicBezTo>
                    <a:pt x="4124420" y="3240691"/>
                    <a:pt x="4120515" y="3239262"/>
                    <a:pt x="4115657" y="3237738"/>
                  </a:cubicBezTo>
                  <a:cubicBezTo>
                    <a:pt x="4110799" y="3236119"/>
                    <a:pt x="4105466" y="3234214"/>
                    <a:pt x="4099846" y="3230690"/>
                  </a:cubicBezTo>
                  <a:cubicBezTo>
                    <a:pt x="4094131" y="3227165"/>
                    <a:pt x="4090035" y="3225260"/>
                    <a:pt x="4087463" y="3223927"/>
                  </a:cubicBezTo>
                  <a:cubicBezTo>
                    <a:pt x="4084891" y="3222593"/>
                    <a:pt x="4083272" y="3221641"/>
                    <a:pt x="4082606" y="3221165"/>
                  </a:cubicBezTo>
                  <a:cubicBezTo>
                    <a:pt x="4081939" y="3220688"/>
                    <a:pt x="4081082" y="3219545"/>
                    <a:pt x="4080034" y="3217831"/>
                  </a:cubicBezTo>
                  <a:cubicBezTo>
                    <a:pt x="4078986" y="3216116"/>
                    <a:pt x="4078510" y="3215069"/>
                    <a:pt x="4078510" y="3214688"/>
                  </a:cubicBezTo>
                  <a:lnTo>
                    <a:pt x="4078510" y="3212687"/>
                  </a:lnTo>
                  <a:cubicBezTo>
                    <a:pt x="4079177" y="3212592"/>
                    <a:pt x="4079748" y="3212592"/>
                    <a:pt x="4080129" y="3212592"/>
                  </a:cubicBezTo>
                  <a:cubicBezTo>
                    <a:pt x="4080415" y="3212687"/>
                    <a:pt x="4080891" y="3212783"/>
                    <a:pt x="4081558" y="3212973"/>
                  </a:cubicBezTo>
                  <a:close/>
                  <a:moveTo>
                    <a:pt x="4081367" y="3105245"/>
                  </a:moveTo>
                  <a:cubicBezTo>
                    <a:pt x="4081367" y="3104293"/>
                    <a:pt x="4081844" y="3103150"/>
                    <a:pt x="4082796" y="3101721"/>
                  </a:cubicBezTo>
                  <a:cubicBezTo>
                    <a:pt x="4083749" y="3100292"/>
                    <a:pt x="4085558" y="3099626"/>
                    <a:pt x="4088035" y="3099626"/>
                  </a:cubicBezTo>
                  <a:cubicBezTo>
                    <a:pt x="4088035" y="3099721"/>
                    <a:pt x="4090321" y="3100197"/>
                    <a:pt x="4094893" y="3101149"/>
                  </a:cubicBezTo>
                  <a:cubicBezTo>
                    <a:pt x="4099465" y="3102102"/>
                    <a:pt x="4103751" y="3102959"/>
                    <a:pt x="4107752" y="3103912"/>
                  </a:cubicBezTo>
                  <a:cubicBezTo>
                    <a:pt x="4111752" y="3104769"/>
                    <a:pt x="4114133" y="3105626"/>
                    <a:pt x="4114991" y="3106388"/>
                  </a:cubicBezTo>
                  <a:cubicBezTo>
                    <a:pt x="4115753" y="3107150"/>
                    <a:pt x="4116324" y="3107912"/>
                    <a:pt x="4116420" y="3108674"/>
                  </a:cubicBezTo>
                  <a:cubicBezTo>
                    <a:pt x="4116610" y="3109436"/>
                    <a:pt x="4115753" y="3111532"/>
                    <a:pt x="4113943" y="3115056"/>
                  </a:cubicBezTo>
                  <a:cubicBezTo>
                    <a:pt x="4112990" y="3116771"/>
                    <a:pt x="4112228" y="3120295"/>
                    <a:pt x="4111562" y="3125820"/>
                  </a:cubicBezTo>
                  <a:lnTo>
                    <a:pt x="4110895" y="3130582"/>
                  </a:lnTo>
                  <a:lnTo>
                    <a:pt x="4110419" y="3144393"/>
                  </a:lnTo>
                  <a:cubicBezTo>
                    <a:pt x="4109942" y="3148203"/>
                    <a:pt x="4108990" y="3151061"/>
                    <a:pt x="4107561" y="3152870"/>
                  </a:cubicBezTo>
                  <a:cubicBezTo>
                    <a:pt x="4106132" y="3154680"/>
                    <a:pt x="4104132" y="3156109"/>
                    <a:pt x="4101751" y="3157252"/>
                  </a:cubicBezTo>
                  <a:cubicBezTo>
                    <a:pt x="4099274" y="3158395"/>
                    <a:pt x="4097274" y="3158871"/>
                    <a:pt x="4095655" y="3158776"/>
                  </a:cubicBezTo>
                  <a:cubicBezTo>
                    <a:pt x="4093083" y="3158681"/>
                    <a:pt x="4090988" y="3157442"/>
                    <a:pt x="4089178" y="3154966"/>
                  </a:cubicBezTo>
                  <a:cubicBezTo>
                    <a:pt x="4087368" y="3152585"/>
                    <a:pt x="4086130" y="3150108"/>
                    <a:pt x="4085463" y="3147727"/>
                  </a:cubicBezTo>
                  <a:cubicBezTo>
                    <a:pt x="4084796" y="3145346"/>
                    <a:pt x="4084320" y="3141916"/>
                    <a:pt x="4084130" y="3137440"/>
                  </a:cubicBezTo>
                  <a:lnTo>
                    <a:pt x="4082415" y="3109055"/>
                  </a:lnTo>
                  <a:cubicBezTo>
                    <a:pt x="4082320" y="3108865"/>
                    <a:pt x="4082034" y="3108389"/>
                    <a:pt x="4081748" y="3107627"/>
                  </a:cubicBezTo>
                  <a:cubicBezTo>
                    <a:pt x="4081367" y="3107055"/>
                    <a:pt x="4081177" y="3106198"/>
                    <a:pt x="4081367" y="3105245"/>
                  </a:cubicBezTo>
                  <a:close/>
                  <a:moveTo>
                    <a:pt x="4299966" y="3142012"/>
                  </a:moveTo>
                  <a:cubicBezTo>
                    <a:pt x="4298918" y="3140202"/>
                    <a:pt x="4297395" y="3139821"/>
                    <a:pt x="4295394" y="3139821"/>
                  </a:cubicBezTo>
                  <a:cubicBezTo>
                    <a:pt x="4294537" y="3139916"/>
                    <a:pt x="4292156" y="3140297"/>
                    <a:pt x="4288631" y="3140488"/>
                  </a:cubicBezTo>
                  <a:cubicBezTo>
                    <a:pt x="4285107" y="3140774"/>
                    <a:pt x="4282821" y="3140964"/>
                    <a:pt x="4281678" y="3141155"/>
                  </a:cubicBezTo>
                  <a:lnTo>
                    <a:pt x="4272248" y="3142964"/>
                  </a:lnTo>
                  <a:cubicBezTo>
                    <a:pt x="4270439" y="3143250"/>
                    <a:pt x="4269391" y="3143345"/>
                    <a:pt x="4269200" y="3143345"/>
                  </a:cubicBezTo>
                  <a:lnTo>
                    <a:pt x="4262057" y="3146679"/>
                  </a:lnTo>
                  <a:cubicBezTo>
                    <a:pt x="4261676" y="3146774"/>
                    <a:pt x="4261295" y="3146774"/>
                    <a:pt x="4260818" y="3146679"/>
                  </a:cubicBezTo>
                  <a:cubicBezTo>
                    <a:pt x="4259009" y="3146679"/>
                    <a:pt x="4255865" y="3146012"/>
                    <a:pt x="4253675" y="3144679"/>
                  </a:cubicBezTo>
                  <a:cubicBezTo>
                    <a:pt x="4251579" y="3143345"/>
                    <a:pt x="4250055" y="3139821"/>
                    <a:pt x="4249103" y="3131630"/>
                  </a:cubicBezTo>
                  <a:cubicBezTo>
                    <a:pt x="4250150" y="3130106"/>
                    <a:pt x="4249865" y="3129153"/>
                    <a:pt x="4250531" y="3128772"/>
                  </a:cubicBezTo>
                  <a:cubicBezTo>
                    <a:pt x="4251293" y="3128391"/>
                    <a:pt x="4252151" y="3128105"/>
                    <a:pt x="4253294" y="3127915"/>
                  </a:cubicBezTo>
                  <a:lnTo>
                    <a:pt x="4256723" y="3127343"/>
                  </a:lnTo>
                  <a:lnTo>
                    <a:pt x="4263485" y="3124962"/>
                  </a:lnTo>
                  <a:lnTo>
                    <a:pt x="4291775" y="3116199"/>
                  </a:lnTo>
                  <a:cubicBezTo>
                    <a:pt x="4299299" y="3114008"/>
                    <a:pt x="4304443" y="3112103"/>
                    <a:pt x="4307300" y="3110484"/>
                  </a:cubicBezTo>
                  <a:cubicBezTo>
                    <a:pt x="4310063" y="3108865"/>
                    <a:pt x="4313492" y="3105817"/>
                    <a:pt x="4317397" y="3101340"/>
                  </a:cubicBezTo>
                  <a:cubicBezTo>
                    <a:pt x="4321302" y="3096863"/>
                    <a:pt x="4323303" y="3093149"/>
                    <a:pt x="4323303" y="3090196"/>
                  </a:cubicBezTo>
                  <a:cubicBezTo>
                    <a:pt x="4323207" y="3089529"/>
                    <a:pt x="4322922" y="3088767"/>
                    <a:pt x="4322350" y="3087815"/>
                  </a:cubicBezTo>
                  <a:cubicBezTo>
                    <a:pt x="4321874" y="3086862"/>
                    <a:pt x="4321016" y="3086386"/>
                    <a:pt x="4319778" y="3086291"/>
                  </a:cubicBezTo>
                  <a:cubicBezTo>
                    <a:pt x="4318921" y="3086291"/>
                    <a:pt x="4316540" y="3087148"/>
                    <a:pt x="4312539" y="3088958"/>
                  </a:cubicBezTo>
                  <a:cubicBezTo>
                    <a:pt x="4308634" y="3090767"/>
                    <a:pt x="4305396" y="3093339"/>
                    <a:pt x="4303014" y="3096673"/>
                  </a:cubicBezTo>
                  <a:lnTo>
                    <a:pt x="4296823" y="3105245"/>
                  </a:lnTo>
                  <a:cubicBezTo>
                    <a:pt x="4294728" y="3108008"/>
                    <a:pt x="4293204" y="3109722"/>
                    <a:pt x="4292251" y="3110389"/>
                  </a:cubicBezTo>
                  <a:cubicBezTo>
                    <a:pt x="4291298" y="3111056"/>
                    <a:pt x="4288822" y="3112199"/>
                    <a:pt x="4284917" y="3113723"/>
                  </a:cubicBezTo>
                  <a:cubicBezTo>
                    <a:pt x="4281012" y="3115151"/>
                    <a:pt x="4279106" y="3115913"/>
                    <a:pt x="4278154" y="3115818"/>
                  </a:cubicBezTo>
                  <a:cubicBezTo>
                    <a:pt x="4275678" y="3115723"/>
                    <a:pt x="4274249" y="3114770"/>
                    <a:pt x="4273677" y="3113246"/>
                  </a:cubicBezTo>
                  <a:cubicBezTo>
                    <a:pt x="4273106" y="3111722"/>
                    <a:pt x="4272820" y="3110484"/>
                    <a:pt x="4272725" y="3109627"/>
                  </a:cubicBezTo>
                  <a:cubicBezTo>
                    <a:pt x="4272630" y="3108770"/>
                    <a:pt x="4272915" y="3107627"/>
                    <a:pt x="4273582" y="3106198"/>
                  </a:cubicBezTo>
                  <a:cubicBezTo>
                    <a:pt x="4273868" y="3105341"/>
                    <a:pt x="4274249" y="3104483"/>
                    <a:pt x="4274820" y="3103531"/>
                  </a:cubicBezTo>
                  <a:lnTo>
                    <a:pt x="4282440" y="3092387"/>
                  </a:lnTo>
                  <a:cubicBezTo>
                    <a:pt x="4283869" y="3090196"/>
                    <a:pt x="4284726" y="3088672"/>
                    <a:pt x="4284822" y="3087720"/>
                  </a:cubicBezTo>
                  <a:lnTo>
                    <a:pt x="4285012" y="3085148"/>
                  </a:lnTo>
                  <a:cubicBezTo>
                    <a:pt x="4283298" y="3084481"/>
                    <a:pt x="4282155" y="3084100"/>
                    <a:pt x="4281488" y="3084100"/>
                  </a:cubicBezTo>
                  <a:cubicBezTo>
                    <a:pt x="4280821" y="3084100"/>
                    <a:pt x="4279773" y="3084195"/>
                    <a:pt x="4278440" y="3084481"/>
                  </a:cubicBezTo>
                  <a:lnTo>
                    <a:pt x="4271677" y="3085910"/>
                  </a:lnTo>
                  <a:lnTo>
                    <a:pt x="4267105" y="3088577"/>
                  </a:lnTo>
                  <a:cubicBezTo>
                    <a:pt x="4264914" y="3089529"/>
                    <a:pt x="4262723" y="3089720"/>
                    <a:pt x="4260533" y="3089148"/>
                  </a:cubicBezTo>
                  <a:cubicBezTo>
                    <a:pt x="4256723" y="3083719"/>
                    <a:pt x="4254627" y="3080861"/>
                    <a:pt x="4254151" y="3079528"/>
                  </a:cubicBezTo>
                  <a:cubicBezTo>
                    <a:pt x="4253675" y="3078290"/>
                    <a:pt x="4253484" y="3077432"/>
                    <a:pt x="4253580" y="3077147"/>
                  </a:cubicBezTo>
                  <a:lnTo>
                    <a:pt x="4253960" y="3075146"/>
                  </a:lnTo>
                  <a:lnTo>
                    <a:pt x="4255008" y="3074194"/>
                  </a:lnTo>
                  <a:lnTo>
                    <a:pt x="4257199" y="3073527"/>
                  </a:lnTo>
                  <a:lnTo>
                    <a:pt x="4281012" y="3067717"/>
                  </a:lnTo>
                  <a:lnTo>
                    <a:pt x="4289965" y="3066288"/>
                  </a:lnTo>
                  <a:cubicBezTo>
                    <a:pt x="4290441" y="3066193"/>
                    <a:pt x="4293204" y="3065336"/>
                    <a:pt x="4298347" y="3063621"/>
                  </a:cubicBezTo>
                  <a:cubicBezTo>
                    <a:pt x="4303490" y="3062002"/>
                    <a:pt x="4310825" y="3060383"/>
                    <a:pt x="4320350" y="3058954"/>
                  </a:cubicBezTo>
                  <a:lnTo>
                    <a:pt x="4331684" y="3056382"/>
                  </a:lnTo>
                  <a:cubicBezTo>
                    <a:pt x="4340066" y="3054668"/>
                    <a:pt x="4345972" y="3053048"/>
                    <a:pt x="4353021" y="3053048"/>
                  </a:cubicBezTo>
                  <a:cubicBezTo>
                    <a:pt x="4359212" y="3053144"/>
                    <a:pt x="4363593" y="3054477"/>
                    <a:pt x="4366165" y="3055620"/>
                  </a:cubicBezTo>
                  <a:lnTo>
                    <a:pt x="4366165" y="3056287"/>
                  </a:lnTo>
                  <a:lnTo>
                    <a:pt x="4366927" y="3056668"/>
                  </a:lnTo>
                  <a:cubicBezTo>
                    <a:pt x="4366927" y="3058287"/>
                    <a:pt x="4366927" y="3059525"/>
                    <a:pt x="4367022" y="3060287"/>
                  </a:cubicBezTo>
                  <a:cubicBezTo>
                    <a:pt x="4367117" y="3061049"/>
                    <a:pt x="4366927" y="3062097"/>
                    <a:pt x="4366641" y="3063431"/>
                  </a:cubicBezTo>
                  <a:cubicBezTo>
                    <a:pt x="4366356" y="3064669"/>
                    <a:pt x="4365117" y="3065907"/>
                    <a:pt x="4363022" y="3067050"/>
                  </a:cubicBezTo>
                  <a:cubicBezTo>
                    <a:pt x="4360926" y="3068193"/>
                    <a:pt x="4357973" y="3069241"/>
                    <a:pt x="4354164" y="3070193"/>
                  </a:cubicBezTo>
                  <a:cubicBezTo>
                    <a:pt x="4350354" y="3071146"/>
                    <a:pt x="4349401" y="3073051"/>
                    <a:pt x="4347401" y="3074384"/>
                  </a:cubicBezTo>
                  <a:cubicBezTo>
                    <a:pt x="4347401" y="3075146"/>
                    <a:pt x="4347496" y="3075718"/>
                    <a:pt x="4347782" y="3076004"/>
                  </a:cubicBezTo>
                  <a:cubicBezTo>
                    <a:pt x="4348067" y="3076385"/>
                    <a:pt x="4348925" y="3076766"/>
                    <a:pt x="4350544" y="3077337"/>
                  </a:cubicBezTo>
                  <a:lnTo>
                    <a:pt x="4351687" y="3077909"/>
                  </a:lnTo>
                  <a:lnTo>
                    <a:pt x="4358450" y="3080861"/>
                  </a:lnTo>
                  <a:cubicBezTo>
                    <a:pt x="4360069" y="3081814"/>
                    <a:pt x="4361307" y="3082766"/>
                    <a:pt x="4362260" y="3083814"/>
                  </a:cubicBezTo>
                  <a:cubicBezTo>
                    <a:pt x="4363212" y="3084862"/>
                    <a:pt x="4363879" y="3085719"/>
                    <a:pt x="4364070" y="3086386"/>
                  </a:cubicBezTo>
                  <a:cubicBezTo>
                    <a:pt x="4364355" y="3087053"/>
                    <a:pt x="4364165" y="3088100"/>
                    <a:pt x="4363689" y="3089434"/>
                  </a:cubicBezTo>
                  <a:cubicBezTo>
                    <a:pt x="4363212" y="3090767"/>
                    <a:pt x="4360736" y="3092482"/>
                    <a:pt x="4356354" y="3094578"/>
                  </a:cubicBezTo>
                  <a:cubicBezTo>
                    <a:pt x="4351878" y="3096578"/>
                    <a:pt x="4349687" y="3098387"/>
                    <a:pt x="4348258" y="3099816"/>
                  </a:cubicBezTo>
                  <a:cubicBezTo>
                    <a:pt x="4346829" y="3101245"/>
                    <a:pt x="4346924" y="3102388"/>
                    <a:pt x="4347210" y="3103055"/>
                  </a:cubicBezTo>
                  <a:lnTo>
                    <a:pt x="4347591" y="3104864"/>
                  </a:lnTo>
                  <a:cubicBezTo>
                    <a:pt x="4349973" y="3105531"/>
                    <a:pt x="4351782" y="3105912"/>
                    <a:pt x="4354354" y="3106103"/>
                  </a:cubicBezTo>
                  <a:cubicBezTo>
                    <a:pt x="4356926" y="3106198"/>
                    <a:pt x="4358926" y="3106770"/>
                    <a:pt x="4360355" y="3107627"/>
                  </a:cubicBezTo>
                  <a:cubicBezTo>
                    <a:pt x="4361783" y="3108484"/>
                    <a:pt x="4362450" y="3110579"/>
                    <a:pt x="4362355" y="3113723"/>
                  </a:cubicBezTo>
                  <a:cubicBezTo>
                    <a:pt x="4362260" y="3115532"/>
                    <a:pt x="4361593" y="3117247"/>
                    <a:pt x="4360545" y="3118771"/>
                  </a:cubicBezTo>
                  <a:cubicBezTo>
                    <a:pt x="4359498" y="3120295"/>
                    <a:pt x="4355688" y="3122295"/>
                    <a:pt x="4349210" y="3124676"/>
                  </a:cubicBezTo>
                  <a:lnTo>
                    <a:pt x="4338923" y="3129248"/>
                  </a:lnTo>
                  <a:cubicBezTo>
                    <a:pt x="4335399" y="3130582"/>
                    <a:pt x="4333304" y="3131630"/>
                    <a:pt x="4332732" y="3132391"/>
                  </a:cubicBezTo>
                  <a:cubicBezTo>
                    <a:pt x="4332161" y="3133154"/>
                    <a:pt x="4331875" y="3134201"/>
                    <a:pt x="4331970" y="3135630"/>
                  </a:cubicBezTo>
                  <a:cubicBezTo>
                    <a:pt x="4331970" y="3136868"/>
                    <a:pt x="4332161" y="3137726"/>
                    <a:pt x="4332447" y="3138297"/>
                  </a:cubicBezTo>
                  <a:cubicBezTo>
                    <a:pt x="4332732" y="3138773"/>
                    <a:pt x="4333590" y="3139345"/>
                    <a:pt x="4334923" y="3139821"/>
                  </a:cubicBezTo>
                  <a:cubicBezTo>
                    <a:pt x="4338066" y="3139154"/>
                    <a:pt x="4341114" y="3137249"/>
                    <a:pt x="4345305" y="3136106"/>
                  </a:cubicBezTo>
                  <a:cubicBezTo>
                    <a:pt x="4349496" y="3134963"/>
                    <a:pt x="4352544" y="3134392"/>
                    <a:pt x="4354545" y="3134582"/>
                  </a:cubicBezTo>
                  <a:cubicBezTo>
                    <a:pt x="4360164" y="3135345"/>
                    <a:pt x="4363879" y="3137630"/>
                    <a:pt x="4365784" y="3141440"/>
                  </a:cubicBezTo>
                  <a:cubicBezTo>
                    <a:pt x="4367689" y="3145250"/>
                    <a:pt x="4368641" y="3147536"/>
                    <a:pt x="4368641" y="3148394"/>
                  </a:cubicBezTo>
                  <a:cubicBezTo>
                    <a:pt x="4368356" y="3150203"/>
                    <a:pt x="4367594" y="3151441"/>
                    <a:pt x="4366165" y="3152204"/>
                  </a:cubicBezTo>
                  <a:cubicBezTo>
                    <a:pt x="4364736" y="3152870"/>
                    <a:pt x="4361974" y="3153728"/>
                    <a:pt x="4357688" y="3154680"/>
                  </a:cubicBezTo>
                  <a:cubicBezTo>
                    <a:pt x="4353401" y="3155633"/>
                    <a:pt x="4351115" y="3156109"/>
                    <a:pt x="4350734" y="3156109"/>
                  </a:cubicBezTo>
                  <a:lnTo>
                    <a:pt x="4345400" y="3157061"/>
                  </a:lnTo>
                  <a:lnTo>
                    <a:pt x="4338257" y="3158776"/>
                  </a:lnTo>
                  <a:lnTo>
                    <a:pt x="4333018" y="3159443"/>
                  </a:lnTo>
                  <a:cubicBezTo>
                    <a:pt x="4329398" y="3160014"/>
                    <a:pt x="4327493" y="3161062"/>
                    <a:pt x="4327398" y="3162681"/>
                  </a:cubicBezTo>
                  <a:lnTo>
                    <a:pt x="4327398" y="3165062"/>
                  </a:lnTo>
                  <a:cubicBezTo>
                    <a:pt x="4328446" y="3165920"/>
                    <a:pt x="4329208" y="3165920"/>
                    <a:pt x="4329589" y="3166110"/>
                  </a:cubicBezTo>
                  <a:cubicBezTo>
                    <a:pt x="4329970" y="3166301"/>
                    <a:pt x="4332256" y="3167158"/>
                    <a:pt x="4336542" y="3168587"/>
                  </a:cubicBezTo>
                  <a:cubicBezTo>
                    <a:pt x="4340829" y="3170015"/>
                    <a:pt x="4344353" y="3171730"/>
                    <a:pt x="4347115" y="3173540"/>
                  </a:cubicBezTo>
                  <a:cubicBezTo>
                    <a:pt x="4349877" y="3175349"/>
                    <a:pt x="4350734" y="3177445"/>
                    <a:pt x="4351211" y="3178588"/>
                  </a:cubicBezTo>
                  <a:cubicBezTo>
                    <a:pt x="4351687" y="3179731"/>
                    <a:pt x="4351973" y="3180588"/>
                    <a:pt x="4352068" y="3180969"/>
                  </a:cubicBezTo>
                  <a:cubicBezTo>
                    <a:pt x="4352163" y="3181350"/>
                    <a:pt x="4352068" y="3181731"/>
                    <a:pt x="4351782" y="3182207"/>
                  </a:cubicBezTo>
                  <a:cubicBezTo>
                    <a:pt x="4351306" y="3183255"/>
                    <a:pt x="4350925" y="3184684"/>
                    <a:pt x="4349115" y="3186589"/>
                  </a:cubicBezTo>
                  <a:cubicBezTo>
                    <a:pt x="4347210" y="3188494"/>
                    <a:pt x="4344448" y="3189351"/>
                    <a:pt x="4340829" y="3189256"/>
                  </a:cubicBezTo>
                  <a:cubicBezTo>
                    <a:pt x="4339971" y="3189256"/>
                    <a:pt x="4338257" y="3188780"/>
                    <a:pt x="4335590" y="3188494"/>
                  </a:cubicBezTo>
                  <a:cubicBezTo>
                    <a:pt x="4332923" y="3188208"/>
                    <a:pt x="4331113" y="3187922"/>
                    <a:pt x="4330160" y="3187732"/>
                  </a:cubicBezTo>
                  <a:cubicBezTo>
                    <a:pt x="4329208" y="3187541"/>
                    <a:pt x="4328637" y="3187351"/>
                    <a:pt x="4328541" y="3187256"/>
                  </a:cubicBezTo>
                  <a:cubicBezTo>
                    <a:pt x="4327684" y="3187256"/>
                    <a:pt x="4327113" y="3187446"/>
                    <a:pt x="4325207" y="3188113"/>
                  </a:cubicBezTo>
                  <a:cubicBezTo>
                    <a:pt x="4324731" y="3188684"/>
                    <a:pt x="4324350" y="3189351"/>
                    <a:pt x="4324160" y="3190018"/>
                  </a:cubicBezTo>
                  <a:cubicBezTo>
                    <a:pt x="4323874" y="3190685"/>
                    <a:pt x="4324065" y="3192399"/>
                    <a:pt x="4324636" y="3194399"/>
                  </a:cubicBezTo>
                  <a:cubicBezTo>
                    <a:pt x="4325207" y="3196399"/>
                    <a:pt x="4325303" y="3196971"/>
                    <a:pt x="4325112" y="3196114"/>
                  </a:cubicBezTo>
                  <a:lnTo>
                    <a:pt x="4327303" y="3206496"/>
                  </a:lnTo>
                  <a:cubicBezTo>
                    <a:pt x="4327874" y="3210020"/>
                    <a:pt x="4328256" y="3212973"/>
                    <a:pt x="4328256" y="3215449"/>
                  </a:cubicBezTo>
                  <a:cubicBezTo>
                    <a:pt x="4327874" y="3222974"/>
                    <a:pt x="4326541" y="3227356"/>
                    <a:pt x="4324160" y="3228594"/>
                  </a:cubicBezTo>
                  <a:cubicBezTo>
                    <a:pt x="4321779" y="3229832"/>
                    <a:pt x="4318635" y="3230499"/>
                    <a:pt x="4316445" y="3230499"/>
                  </a:cubicBezTo>
                  <a:cubicBezTo>
                    <a:pt x="4314825" y="3230595"/>
                    <a:pt x="4311491" y="3230023"/>
                    <a:pt x="4306253" y="3228689"/>
                  </a:cubicBezTo>
                  <a:cubicBezTo>
                    <a:pt x="4301014" y="3227451"/>
                    <a:pt x="4296061" y="3225737"/>
                    <a:pt x="4291298" y="3223546"/>
                  </a:cubicBezTo>
                  <a:cubicBezTo>
                    <a:pt x="4286536" y="3221450"/>
                    <a:pt x="4283869" y="3220117"/>
                    <a:pt x="4283298" y="3219641"/>
                  </a:cubicBezTo>
                  <a:lnTo>
                    <a:pt x="4274915" y="3213259"/>
                  </a:lnTo>
                  <a:cubicBezTo>
                    <a:pt x="4272630" y="3211925"/>
                    <a:pt x="4272248" y="3211259"/>
                    <a:pt x="4270534" y="3211259"/>
                  </a:cubicBezTo>
                  <a:cubicBezTo>
                    <a:pt x="4269772" y="3211354"/>
                    <a:pt x="4269200" y="3211449"/>
                    <a:pt x="4268724" y="3211545"/>
                  </a:cubicBezTo>
                  <a:cubicBezTo>
                    <a:pt x="4268248" y="3211640"/>
                    <a:pt x="4267581" y="3211925"/>
                    <a:pt x="4266819" y="3212211"/>
                  </a:cubicBezTo>
                  <a:cubicBezTo>
                    <a:pt x="4266057" y="3212592"/>
                    <a:pt x="4265390" y="3212973"/>
                    <a:pt x="4265009" y="3213449"/>
                  </a:cubicBezTo>
                  <a:cubicBezTo>
                    <a:pt x="4264629" y="3213830"/>
                    <a:pt x="4264152" y="3214402"/>
                    <a:pt x="4263866" y="3214973"/>
                  </a:cubicBezTo>
                  <a:lnTo>
                    <a:pt x="4260914" y="3220212"/>
                  </a:lnTo>
                  <a:cubicBezTo>
                    <a:pt x="4258818" y="3222879"/>
                    <a:pt x="4255961" y="3224213"/>
                    <a:pt x="4252341" y="3224213"/>
                  </a:cubicBezTo>
                  <a:cubicBezTo>
                    <a:pt x="4250531" y="3224308"/>
                    <a:pt x="4246912" y="3223260"/>
                    <a:pt x="4244721" y="3222403"/>
                  </a:cubicBezTo>
                  <a:lnTo>
                    <a:pt x="4235387" y="3218403"/>
                  </a:lnTo>
                  <a:cubicBezTo>
                    <a:pt x="4232720" y="3217355"/>
                    <a:pt x="4232529" y="3217069"/>
                    <a:pt x="4231577" y="3216307"/>
                  </a:cubicBezTo>
                  <a:cubicBezTo>
                    <a:pt x="4230529" y="3215545"/>
                    <a:pt x="4230053" y="3214307"/>
                    <a:pt x="4230243" y="3212783"/>
                  </a:cubicBezTo>
                  <a:cubicBezTo>
                    <a:pt x="4230243" y="3211163"/>
                    <a:pt x="4231100" y="3209449"/>
                    <a:pt x="4232815" y="3207639"/>
                  </a:cubicBezTo>
                  <a:lnTo>
                    <a:pt x="4249103" y="3188399"/>
                  </a:lnTo>
                  <a:lnTo>
                    <a:pt x="4255865" y="3181160"/>
                  </a:lnTo>
                  <a:cubicBezTo>
                    <a:pt x="4258818" y="3178683"/>
                    <a:pt x="4260342" y="3177445"/>
                    <a:pt x="4260438" y="3177349"/>
                  </a:cubicBezTo>
                  <a:lnTo>
                    <a:pt x="4261676" y="3175540"/>
                  </a:lnTo>
                  <a:lnTo>
                    <a:pt x="4260438" y="3174683"/>
                  </a:lnTo>
                  <a:lnTo>
                    <a:pt x="4239673" y="3179064"/>
                  </a:lnTo>
                  <a:cubicBezTo>
                    <a:pt x="4235291" y="3180016"/>
                    <a:pt x="4230434" y="3180493"/>
                    <a:pt x="4229672" y="3180779"/>
                  </a:cubicBezTo>
                  <a:cubicBezTo>
                    <a:pt x="4229672" y="3180779"/>
                    <a:pt x="4219385" y="3184874"/>
                    <a:pt x="4214622" y="3182493"/>
                  </a:cubicBezTo>
                  <a:cubicBezTo>
                    <a:pt x="4212146" y="3181350"/>
                    <a:pt x="4210812" y="3179636"/>
                    <a:pt x="4210336" y="3177540"/>
                  </a:cubicBezTo>
                  <a:cubicBezTo>
                    <a:pt x="4210241" y="3173825"/>
                    <a:pt x="4213765" y="3169730"/>
                    <a:pt x="4219194" y="3167920"/>
                  </a:cubicBezTo>
                  <a:lnTo>
                    <a:pt x="4257008" y="3158585"/>
                  </a:lnTo>
                  <a:lnTo>
                    <a:pt x="4260247" y="3157919"/>
                  </a:lnTo>
                  <a:lnTo>
                    <a:pt x="4285203" y="3149918"/>
                  </a:lnTo>
                  <a:lnTo>
                    <a:pt x="4299776" y="3146108"/>
                  </a:lnTo>
                  <a:cubicBezTo>
                    <a:pt x="4300157" y="3145631"/>
                    <a:pt x="4300442" y="3145250"/>
                    <a:pt x="4300633" y="3144870"/>
                  </a:cubicBezTo>
                  <a:cubicBezTo>
                    <a:pt x="4300823" y="3144488"/>
                    <a:pt x="4300919" y="3144012"/>
                    <a:pt x="4301014" y="3143536"/>
                  </a:cubicBezTo>
                  <a:cubicBezTo>
                    <a:pt x="4300442" y="3143441"/>
                    <a:pt x="4300252" y="3142774"/>
                    <a:pt x="4299966" y="3142012"/>
                  </a:cubicBezTo>
                  <a:close/>
                  <a:moveTo>
                    <a:pt x="4307205" y="3031522"/>
                  </a:moveTo>
                  <a:lnTo>
                    <a:pt x="4307205" y="3026950"/>
                  </a:lnTo>
                  <a:cubicBezTo>
                    <a:pt x="4307205" y="3026093"/>
                    <a:pt x="4308253" y="3023807"/>
                    <a:pt x="4310348" y="3019997"/>
                  </a:cubicBezTo>
                  <a:lnTo>
                    <a:pt x="4313301" y="3013901"/>
                  </a:lnTo>
                  <a:cubicBezTo>
                    <a:pt x="4315111" y="3010567"/>
                    <a:pt x="4317111" y="3007995"/>
                    <a:pt x="4320350" y="3006185"/>
                  </a:cubicBezTo>
                  <a:cubicBezTo>
                    <a:pt x="4323588" y="3004376"/>
                    <a:pt x="4326255" y="3004185"/>
                    <a:pt x="4328446" y="3004566"/>
                  </a:cubicBezTo>
                  <a:lnTo>
                    <a:pt x="4329875" y="3005423"/>
                  </a:lnTo>
                  <a:lnTo>
                    <a:pt x="4339781" y="3017520"/>
                  </a:lnTo>
                  <a:cubicBezTo>
                    <a:pt x="4342448" y="3020854"/>
                    <a:pt x="4344257" y="3023711"/>
                    <a:pt x="4345115" y="3026188"/>
                  </a:cubicBezTo>
                  <a:cubicBezTo>
                    <a:pt x="4346067" y="3028664"/>
                    <a:pt x="4347401" y="3032760"/>
                    <a:pt x="4347877" y="3038475"/>
                  </a:cubicBezTo>
                  <a:cubicBezTo>
                    <a:pt x="4347972" y="3041237"/>
                    <a:pt x="4347972" y="3042857"/>
                    <a:pt x="4347687" y="3043428"/>
                  </a:cubicBezTo>
                  <a:lnTo>
                    <a:pt x="4346258" y="3046571"/>
                  </a:lnTo>
                  <a:cubicBezTo>
                    <a:pt x="4341400" y="3048095"/>
                    <a:pt x="4337971" y="3048857"/>
                    <a:pt x="4335875" y="3048953"/>
                  </a:cubicBezTo>
                  <a:cubicBezTo>
                    <a:pt x="4333685" y="3049143"/>
                    <a:pt x="4329780" y="3048476"/>
                    <a:pt x="4324255" y="3046857"/>
                  </a:cubicBezTo>
                  <a:cubicBezTo>
                    <a:pt x="4318635" y="3045333"/>
                    <a:pt x="4314921" y="3042857"/>
                    <a:pt x="4311873" y="3039713"/>
                  </a:cubicBezTo>
                  <a:cubicBezTo>
                    <a:pt x="4308729" y="3036570"/>
                    <a:pt x="4307205" y="3033808"/>
                    <a:pt x="4307205" y="3031522"/>
                  </a:cubicBezTo>
                  <a:close/>
                  <a:moveTo>
                    <a:pt x="4380738" y="3098864"/>
                  </a:moveTo>
                  <a:lnTo>
                    <a:pt x="4380929" y="3092482"/>
                  </a:lnTo>
                  <a:lnTo>
                    <a:pt x="4380453" y="3085433"/>
                  </a:lnTo>
                  <a:cubicBezTo>
                    <a:pt x="4380357" y="3084957"/>
                    <a:pt x="4380357" y="3084100"/>
                    <a:pt x="4380453" y="3082766"/>
                  </a:cubicBezTo>
                  <a:cubicBezTo>
                    <a:pt x="4380453" y="3081242"/>
                    <a:pt x="4380643" y="3080004"/>
                    <a:pt x="4381119" y="3078956"/>
                  </a:cubicBezTo>
                  <a:cubicBezTo>
                    <a:pt x="4381500" y="3078004"/>
                    <a:pt x="4382357" y="3077147"/>
                    <a:pt x="4383500" y="3076575"/>
                  </a:cubicBezTo>
                  <a:cubicBezTo>
                    <a:pt x="4384643" y="3076004"/>
                    <a:pt x="4387025" y="3075337"/>
                    <a:pt x="4390740" y="3074575"/>
                  </a:cubicBezTo>
                  <a:lnTo>
                    <a:pt x="4409694" y="3070765"/>
                  </a:lnTo>
                  <a:lnTo>
                    <a:pt x="4411123" y="3070479"/>
                  </a:lnTo>
                  <a:lnTo>
                    <a:pt x="4434745" y="3062669"/>
                  </a:lnTo>
                  <a:lnTo>
                    <a:pt x="4435507" y="3062383"/>
                  </a:lnTo>
                  <a:cubicBezTo>
                    <a:pt x="4437222" y="3061716"/>
                    <a:pt x="4441317" y="3060764"/>
                    <a:pt x="4447699" y="3059525"/>
                  </a:cubicBezTo>
                  <a:cubicBezTo>
                    <a:pt x="4454176" y="3058287"/>
                    <a:pt x="4459986" y="3057525"/>
                    <a:pt x="4461796" y="3057525"/>
                  </a:cubicBezTo>
                  <a:cubicBezTo>
                    <a:pt x="4465797" y="3057716"/>
                    <a:pt x="4468940" y="3058954"/>
                    <a:pt x="4471226" y="3061240"/>
                  </a:cubicBezTo>
                  <a:cubicBezTo>
                    <a:pt x="4473512" y="3063526"/>
                    <a:pt x="4474940" y="3065240"/>
                    <a:pt x="4475322" y="3066479"/>
                  </a:cubicBezTo>
                  <a:cubicBezTo>
                    <a:pt x="4475703" y="3067717"/>
                    <a:pt x="4475988" y="3069241"/>
                    <a:pt x="4476083" y="3070955"/>
                  </a:cubicBezTo>
                  <a:cubicBezTo>
                    <a:pt x="4476179" y="3072670"/>
                    <a:pt x="4475798" y="3073432"/>
                    <a:pt x="4475036" y="3074670"/>
                  </a:cubicBezTo>
                  <a:cubicBezTo>
                    <a:pt x="4473798" y="3076861"/>
                    <a:pt x="4472369" y="3078099"/>
                    <a:pt x="4470654" y="3078480"/>
                  </a:cubicBezTo>
                  <a:lnTo>
                    <a:pt x="4458176" y="3083243"/>
                  </a:lnTo>
                  <a:lnTo>
                    <a:pt x="4450556" y="3085910"/>
                  </a:lnTo>
                  <a:cubicBezTo>
                    <a:pt x="4449699" y="3086291"/>
                    <a:pt x="4448842" y="3086576"/>
                    <a:pt x="4447890" y="3086862"/>
                  </a:cubicBezTo>
                  <a:cubicBezTo>
                    <a:pt x="4446937" y="3087148"/>
                    <a:pt x="4446365" y="3087243"/>
                    <a:pt x="4445984" y="3087338"/>
                  </a:cubicBezTo>
                  <a:lnTo>
                    <a:pt x="4433983" y="3090101"/>
                  </a:lnTo>
                  <a:lnTo>
                    <a:pt x="4427030" y="3091910"/>
                  </a:lnTo>
                  <a:cubicBezTo>
                    <a:pt x="4426077" y="3092196"/>
                    <a:pt x="4424553" y="3092482"/>
                    <a:pt x="4422648" y="3092863"/>
                  </a:cubicBezTo>
                  <a:cubicBezTo>
                    <a:pt x="4420743" y="3093244"/>
                    <a:pt x="4417695" y="3094958"/>
                    <a:pt x="4416457" y="3095435"/>
                  </a:cubicBezTo>
                  <a:cubicBezTo>
                    <a:pt x="4415219" y="3095911"/>
                    <a:pt x="4412838" y="3096578"/>
                    <a:pt x="4409504" y="3100292"/>
                  </a:cubicBezTo>
                  <a:cubicBezTo>
                    <a:pt x="4406170" y="3104007"/>
                    <a:pt x="4403979" y="3106865"/>
                    <a:pt x="4402836" y="3108865"/>
                  </a:cubicBezTo>
                  <a:cubicBezTo>
                    <a:pt x="4401789" y="3110865"/>
                    <a:pt x="4401217" y="3111437"/>
                    <a:pt x="4401407" y="3113628"/>
                  </a:cubicBezTo>
                  <a:cubicBezTo>
                    <a:pt x="4401407" y="3114580"/>
                    <a:pt x="4401693" y="3115628"/>
                    <a:pt x="4402170" y="3116771"/>
                  </a:cubicBezTo>
                  <a:lnTo>
                    <a:pt x="4406170" y="3117056"/>
                  </a:lnTo>
                  <a:lnTo>
                    <a:pt x="4439984" y="3109246"/>
                  </a:lnTo>
                  <a:lnTo>
                    <a:pt x="4463987" y="3103245"/>
                  </a:lnTo>
                  <a:lnTo>
                    <a:pt x="4481227" y="3100292"/>
                  </a:lnTo>
                  <a:lnTo>
                    <a:pt x="4489228" y="3099721"/>
                  </a:lnTo>
                  <a:cubicBezTo>
                    <a:pt x="4492752" y="3099435"/>
                    <a:pt x="4494848" y="3099340"/>
                    <a:pt x="4495419" y="3099340"/>
                  </a:cubicBezTo>
                  <a:cubicBezTo>
                    <a:pt x="4498563" y="3099626"/>
                    <a:pt x="4501230" y="3101149"/>
                    <a:pt x="4503515" y="3104007"/>
                  </a:cubicBezTo>
                  <a:cubicBezTo>
                    <a:pt x="4505801" y="3106770"/>
                    <a:pt x="4508468" y="3110484"/>
                    <a:pt x="4511516" y="3114866"/>
                  </a:cubicBezTo>
                  <a:cubicBezTo>
                    <a:pt x="4514565" y="3119342"/>
                    <a:pt x="4516470" y="3122295"/>
                    <a:pt x="4516946" y="3123724"/>
                  </a:cubicBezTo>
                  <a:cubicBezTo>
                    <a:pt x="4517517" y="3125153"/>
                    <a:pt x="4517803" y="3126296"/>
                    <a:pt x="4517803" y="3127058"/>
                  </a:cubicBezTo>
                  <a:cubicBezTo>
                    <a:pt x="4517708" y="3130677"/>
                    <a:pt x="4515326" y="3132487"/>
                    <a:pt x="4510659" y="3132487"/>
                  </a:cubicBezTo>
                  <a:cubicBezTo>
                    <a:pt x="4509612" y="3132582"/>
                    <a:pt x="4508564" y="3132582"/>
                    <a:pt x="4507516" y="3132296"/>
                  </a:cubicBezTo>
                  <a:lnTo>
                    <a:pt x="4502754" y="3131630"/>
                  </a:lnTo>
                  <a:lnTo>
                    <a:pt x="4490562" y="3131534"/>
                  </a:lnTo>
                  <a:lnTo>
                    <a:pt x="4485132" y="3131249"/>
                  </a:lnTo>
                  <a:cubicBezTo>
                    <a:pt x="4483513" y="3131058"/>
                    <a:pt x="4481894" y="3130963"/>
                    <a:pt x="4479989" y="3130868"/>
                  </a:cubicBezTo>
                  <a:cubicBezTo>
                    <a:pt x="4473321" y="3130677"/>
                    <a:pt x="4469511" y="3131820"/>
                    <a:pt x="4467130" y="3133249"/>
                  </a:cubicBezTo>
                  <a:cubicBezTo>
                    <a:pt x="4464749" y="3134678"/>
                    <a:pt x="4463130" y="3137345"/>
                    <a:pt x="4462082" y="3141250"/>
                  </a:cubicBezTo>
                  <a:lnTo>
                    <a:pt x="4460558" y="3149822"/>
                  </a:lnTo>
                  <a:cubicBezTo>
                    <a:pt x="4460081" y="3151632"/>
                    <a:pt x="4459891" y="3155823"/>
                    <a:pt x="4459605" y="3160681"/>
                  </a:cubicBezTo>
                  <a:cubicBezTo>
                    <a:pt x="4459320" y="3165539"/>
                    <a:pt x="4460081" y="3168491"/>
                    <a:pt x="4459415" y="3170015"/>
                  </a:cubicBezTo>
                  <a:cubicBezTo>
                    <a:pt x="4458748" y="3171539"/>
                    <a:pt x="4458462" y="3172397"/>
                    <a:pt x="4458462" y="3172492"/>
                  </a:cubicBezTo>
                  <a:cubicBezTo>
                    <a:pt x="4458557" y="3172587"/>
                    <a:pt x="4458653" y="3172968"/>
                    <a:pt x="4458843" y="3173445"/>
                  </a:cubicBezTo>
                  <a:cubicBezTo>
                    <a:pt x="4459034" y="3173921"/>
                    <a:pt x="4459129" y="3175159"/>
                    <a:pt x="4459129" y="3177159"/>
                  </a:cubicBezTo>
                  <a:lnTo>
                    <a:pt x="4458939" y="3191256"/>
                  </a:lnTo>
                  <a:cubicBezTo>
                    <a:pt x="4458843" y="3198495"/>
                    <a:pt x="4459034" y="3203829"/>
                    <a:pt x="4459510" y="3207163"/>
                  </a:cubicBezTo>
                  <a:lnTo>
                    <a:pt x="4458843" y="3210878"/>
                  </a:lnTo>
                  <a:cubicBezTo>
                    <a:pt x="4458843" y="3211640"/>
                    <a:pt x="4458939" y="3212116"/>
                    <a:pt x="4459034" y="3212402"/>
                  </a:cubicBezTo>
                  <a:cubicBezTo>
                    <a:pt x="4459034" y="3213354"/>
                    <a:pt x="4459700" y="3217545"/>
                    <a:pt x="4458653" y="3224974"/>
                  </a:cubicBezTo>
                  <a:cubicBezTo>
                    <a:pt x="4457605" y="3232404"/>
                    <a:pt x="4457796" y="3239834"/>
                    <a:pt x="4459129" y="3247358"/>
                  </a:cubicBezTo>
                  <a:cubicBezTo>
                    <a:pt x="4460463" y="3254788"/>
                    <a:pt x="4458462" y="3258979"/>
                    <a:pt x="4458557" y="3259931"/>
                  </a:cubicBezTo>
                  <a:cubicBezTo>
                    <a:pt x="4458653" y="3260789"/>
                    <a:pt x="4458557" y="3261551"/>
                    <a:pt x="4458272" y="3262122"/>
                  </a:cubicBezTo>
                  <a:cubicBezTo>
                    <a:pt x="4456557" y="3265456"/>
                    <a:pt x="4453605" y="3266218"/>
                    <a:pt x="4445699" y="3266218"/>
                  </a:cubicBezTo>
                  <a:cubicBezTo>
                    <a:pt x="4440365" y="3266313"/>
                    <a:pt x="4437222" y="3265837"/>
                    <a:pt x="4436269" y="3264694"/>
                  </a:cubicBezTo>
                  <a:cubicBezTo>
                    <a:pt x="4435316" y="3263646"/>
                    <a:pt x="4434555" y="3263170"/>
                    <a:pt x="4433888" y="3261551"/>
                  </a:cubicBezTo>
                  <a:cubicBezTo>
                    <a:pt x="4433316" y="3260027"/>
                    <a:pt x="4431983" y="3258503"/>
                    <a:pt x="4431888" y="3257169"/>
                  </a:cubicBezTo>
                  <a:cubicBezTo>
                    <a:pt x="4431792" y="3255836"/>
                    <a:pt x="4431888" y="3254693"/>
                    <a:pt x="4431983" y="3253931"/>
                  </a:cubicBezTo>
                  <a:lnTo>
                    <a:pt x="4431983" y="3250121"/>
                  </a:lnTo>
                  <a:lnTo>
                    <a:pt x="4432364" y="3237262"/>
                  </a:lnTo>
                  <a:lnTo>
                    <a:pt x="4431983" y="3228404"/>
                  </a:lnTo>
                  <a:lnTo>
                    <a:pt x="4432364" y="3208211"/>
                  </a:lnTo>
                  <a:lnTo>
                    <a:pt x="4431316" y="3201829"/>
                  </a:lnTo>
                  <a:lnTo>
                    <a:pt x="4429697" y="3180016"/>
                  </a:lnTo>
                  <a:lnTo>
                    <a:pt x="4426744" y="3154871"/>
                  </a:lnTo>
                  <a:cubicBezTo>
                    <a:pt x="4426268" y="3148584"/>
                    <a:pt x="4425315" y="3144203"/>
                    <a:pt x="4423887" y="3141726"/>
                  </a:cubicBezTo>
                  <a:cubicBezTo>
                    <a:pt x="4422458" y="3139249"/>
                    <a:pt x="4421696" y="3138011"/>
                    <a:pt x="4419410" y="3137916"/>
                  </a:cubicBezTo>
                  <a:cubicBezTo>
                    <a:pt x="4416648" y="3137916"/>
                    <a:pt x="4413409" y="3138964"/>
                    <a:pt x="4407218" y="3141536"/>
                  </a:cubicBezTo>
                  <a:cubicBezTo>
                    <a:pt x="4401026" y="3144203"/>
                    <a:pt x="4397502" y="3146012"/>
                    <a:pt x="4396645" y="3146870"/>
                  </a:cubicBezTo>
                  <a:cubicBezTo>
                    <a:pt x="4395788" y="3147727"/>
                    <a:pt x="4395121" y="3148774"/>
                    <a:pt x="4394645" y="3149822"/>
                  </a:cubicBezTo>
                  <a:lnTo>
                    <a:pt x="4392264" y="3154775"/>
                  </a:lnTo>
                  <a:lnTo>
                    <a:pt x="4390073" y="3158204"/>
                  </a:lnTo>
                  <a:cubicBezTo>
                    <a:pt x="4389501" y="3159252"/>
                    <a:pt x="4388739" y="3161253"/>
                    <a:pt x="4387882" y="3164300"/>
                  </a:cubicBezTo>
                  <a:cubicBezTo>
                    <a:pt x="4387025" y="3167253"/>
                    <a:pt x="4386644" y="3169063"/>
                    <a:pt x="4386834" y="3169634"/>
                  </a:cubicBezTo>
                  <a:cubicBezTo>
                    <a:pt x="4386834" y="3169920"/>
                    <a:pt x="4386930" y="3170206"/>
                    <a:pt x="4387025" y="3170587"/>
                  </a:cubicBezTo>
                  <a:lnTo>
                    <a:pt x="4388454" y="3175159"/>
                  </a:lnTo>
                  <a:cubicBezTo>
                    <a:pt x="4388549" y="3175826"/>
                    <a:pt x="4388644" y="3176492"/>
                    <a:pt x="4388644" y="3177159"/>
                  </a:cubicBezTo>
                  <a:cubicBezTo>
                    <a:pt x="4388549" y="3179445"/>
                    <a:pt x="4387977" y="3181541"/>
                    <a:pt x="4386930" y="3183541"/>
                  </a:cubicBezTo>
                  <a:cubicBezTo>
                    <a:pt x="4385882" y="3185446"/>
                    <a:pt x="4383881" y="3188208"/>
                    <a:pt x="4380833" y="3191828"/>
                  </a:cubicBezTo>
                  <a:cubicBezTo>
                    <a:pt x="4377785" y="3195352"/>
                    <a:pt x="4374833" y="3198686"/>
                    <a:pt x="4371975" y="3201638"/>
                  </a:cubicBezTo>
                  <a:cubicBezTo>
                    <a:pt x="4369118" y="3204591"/>
                    <a:pt x="4363879" y="3207068"/>
                    <a:pt x="4356354" y="3208782"/>
                  </a:cubicBezTo>
                  <a:cubicBezTo>
                    <a:pt x="4348734" y="3210592"/>
                    <a:pt x="4343686" y="3211354"/>
                    <a:pt x="4341114" y="3211163"/>
                  </a:cubicBezTo>
                  <a:cubicBezTo>
                    <a:pt x="4340162" y="3211163"/>
                    <a:pt x="4339114" y="3210878"/>
                    <a:pt x="4337971" y="3210306"/>
                  </a:cubicBezTo>
                  <a:lnTo>
                    <a:pt x="4337971" y="3208496"/>
                  </a:lnTo>
                  <a:lnTo>
                    <a:pt x="4341972" y="3203829"/>
                  </a:lnTo>
                  <a:lnTo>
                    <a:pt x="4352544" y="3191447"/>
                  </a:lnTo>
                  <a:lnTo>
                    <a:pt x="4357116" y="3186208"/>
                  </a:lnTo>
                  <a:cubicBezTo>
                    <a:pt x="4359498" y="3183065"/>
                    <a:pt x="4361783" y="3179636"/>
                    <a:pt x="4363879" y="3175921"/>
                  </a:cubicBezTo>
                  <a:lnTo>
                    <a:pt x="4365689" y="3172206"/>
                  </a:lnTo>
                  <a:lnTo>
                    <a:pt x="4368260" y="3168110"/>
                  </a:lnTo>
                  <a:cubicBezTo>
                    <a:pt x="4369499" y="3166015"/>
                    <a:pt x="4370547" y="3163729"/>
                    <a:pt x="4371404" y="3161157"/>
                  </a:cubicBezTo>
                  <a:lnTo>
                    <a:pt x="4375023" y="3149156"/>
                  </a:lnTo>
                  <a:lnTo>
                    <a:pt x="4378166" y="3134963"/>
                  </a:lnTo>
                  <a:lnTo>
                    <a:pt x="4381310" y="3118961"/>
                  </a:lnTo>
                  <a:lnTo>
                    <a:pt x="4380738" y="3098864"/>
                  </a:lnTo>
                  <a:close/>
                  <a:moveTo>
                    <a:pt x="1520190" y="2949702"/>
                  </a:moveTo>
                  <a:cubicBezTo>
                    <a:pt x="1436180" y="2785872"/>
                    <a:pt x="1389793" y="2606897"/>
                    <a:pt x="1389793" y="2419255"/>
                  </a:cubicBezTo>
                  <a:cubicBezTo>
                    <a:pt x="1389793" y="1912049"/>
                    <a:pt x="1727930" y="1467326"/>
                    <a:pt x="2235708" y="1217676"/>
                  </a:cubicBezTo>
                  <a:lnTo>
                    <a:pt x="4126325" y="1217676"/>
                  </a:lnTo>
                  <a:cubicBezTo>
                    <a:pt x="4634198" y="1467326"/>
                    <a:pt x="4972241" y="1912049"/>
                    <a:pt x="4972241" y="2419255"/>
                  </a:cubicBezTo>
                  <a:cubicBezTo>
                    <a:pt x="4972241" y="2606897"/>
                    <a:pt x="4925854" y="2785872"/>
                    <a:pt x="4841843" y="2949702"/>
                  </a:cubicBezTo>
                  <a:lnTo>
                    <a:pt x="1520190" y="2949702"/>
                  </a:lnTo>
                  <a:close/>
                  <a:moveTo>
                    <a:pt x="3180969" y="1004792"/>
                  </a:moveTo>
                  <a:cubicBezTo>
                    <a:pt x="3477197" y="1004792"/>
                    <a:pt x="3756470" y="1061561"/>
                    <a:pt x="4002596" y="1162145"/>
                  </a:cubicBezTo>
                  <a:lnTo>
                    <a:pt x="2359343" y="1162145"/>
                  </a:lnTo>
                  <a:cubicBezTo>
                    <a:pt x="2605469" y="1061561"/>
                    <a:pt x="2884837" y="1004792"/>
                    <a:pt x="3180969" y="1004792"/>
                  </a:cubicBezTo>
                  <a:close/>
                  <a:moveTo>
                    <a:pt x="2438876" y="1068419"/>
                  </a:moveTo>
                  <a:cubicBezTo>
                    <a:pt x="2360867" y="1095566"/>
                    <a:pt x="2285714" y="1126998"/>
                    <a:pt x="2213705" y="1162145"/>
                  </a:cubicBezTo>
                  <a:lnTo>
                    <a:pt x="2122456" y="1162145"/>
                  </a:lnTo>
                  <a:cubicBezTo>
                    <a:pt x="2223326" y="1125665"/>
                    <a:pt x="2329053" y="1094232"/>
                    <a:pt x="2438876" y="1068419"/>
                  </a:cubicBezTo>
                  <a:close/>
                  <a:moveTo>
                    <a:pt x="1982343" y="3621215"/>
                  </a:moveTo>
                  <a:cubicBezTo>
                    <a:pt x="1383125" y="3364992"/>
                    <a:pt x="987076" y="2922365"/>
                    <a:pt x="987076" y="2419255"/>
                  </a:cubicBezTo>
                  <a:cubicBezTo>
                    <a:pt x="987076" y="1916335"/>
                    <a:pt x="1382649" y="1473994"/>
                    <a:pt x="1981295" y="1217676"/>
                  </a:cubicBezTo>
                  <a:lnTo>
                    <a:pt x="2108073" y="1217676"/>
                  </a:lnTo>
                  <a:cubicBezTo>
                    <a:pt x="1636205" y="1484852"/>
                    <a:pt x="1328452" y="1923383"/>
                    <a:pt x="1328452" y="2419064"/>
                  </a:cubicBezTo>
                  <a:cubicBezTo>
                    <a:pt x="1328452" y="2915222"/>
                    <a:pt x="1636871" y="3354134"/>
                    <a:pt x="2109407" y="3621215"/>
                  </a:cubicBezTo>
                  <a:lnTo>
                    <a:pt x="1982343" y="3621215"/>
                  </a:lnTo>
                  <a:close/>
                  <a:moveTo>
                    <a:pt x="2128361" y="3678555"/>
                  </a:moveTo>
                  <a:lnTo>
                    <a:pt x="2218754" y="3678555"/>
                  </a:lnTo>
                  <a:cubicBezTo>
                    <a:pt x="2290001" y="3713131"/>
                    <a:pt x="2364391" y="3743992"/>
                    <a:pt x="2441543" y="3770757"/>
                  </a:cubicBezTo>
                  <a:cubicBezTo>
                    <a:pt x="2332958" y="3745230"/>
                    <a:pt x="2228279" y="3714369"/>
                    <a:pt x="2128361" y="3678555"/>
                  </a:cubicBezTo>
                  <a:close/>
                  <a:moveTo>
                    <a:pt x="2364486" y="3678555"/>
                  </a:moveTo>
                  <a:lnTo>
                    <a:pt x="3997452" y="3678555"/>
                  </a:lnTo>
                  <a:cubicBezTo>
                    <a:pt x="3752564" y="3777710"/>
                    <a:pt x="3475101" y="3833717"/>
                    <a:pt x="3180969" y="3833717"/>
                  </a:cubicBezTo>
                  <a:cubicBezTo>
                    <a:pt x="2886837" y="3833717"/>
                    <a:pt x="2609374" y="3777710"/>
                    <a:pt x="2364486" y="3678555"/>
                  </a:cubicBezTo>
                  <a:close/>
                  <a:moveTo>
                    <a:pt x="3923824" y="3770281"/>
                  </a:moveTo>
                  <a:cubicBezTo>
                    <a:pt x="4000500" y="3743611"/>
                    <a:pt x="4074509" y="3712845"/>
                    <a:pt x="4145375" y="3678555"/>
                  </a:cubicBezTo>
                  <a:lnTo>
                    <a:pt x="4235196" y="3678555"/>
                  </a:lnTo>
                  <a:cubicBezTo>
                    <a:pt x="4135850" y="3714179"/>
                    <a:pt x="4031837" y="3744945"/>
                    <a:pt x="3923824" y="3770281"/>
                  </a:cubicBezTo>
                  <a:close/>
                  <a:moveTo>
                    <a:pt x="4381215" y="3621215"/>
                  </a:moveTo>
                  <a:lnTo>
                    <a:pt x="4254723" y="3621215"/>
                  </a:lnTo>
                  <a:cubicBezTo>
                    <a:pt x="4727258" y="3354134"/>
                    <a:pt x="5035677" y="2915222"/>
                    <a:pt x="5035677" y="2419064"/>
                  </a:cubicBezTo>
                  <a:cubicBezTo>
                    <a:pt x="5035677" y="1923288"/>
                    <a:pt x="4727924" y="1484852"/>
                    <a:pt x="4256056" y="1217676"/>
                  </a:cubicBezTo>
                  <a:lnTo>
                    <a:pt x="4382262" y="1217676"/>
                  </a:lnTo>
                  <a:cubicBezTo>
                    <a:pt x="4980908" y="1473994"/>
                    <a:pt x="5376387" y="1916335"/>
                    <a:pt x="5376387" y="2419255"/>
                  </a:cubicBezTo>
                  <a:cubicBezTo>
                    <a:pt x="5376387" y="2922365"/>
                    <a:pt x="4980432" y="3364992"/>
                    <a:pt x="4381215" y="3621215"/>
                  </a:cubicBezTo>
                  <a:close/>
                  <a:moveTo>
                    <a:pt x="3029236" y="3513773"/>
                  </a:moveTo>
                  <a:lnTo>
                    <a:pt x="3042952" y="3513773"/>
                  </a:lnTo>
                  <a:lnTo>
                    <a:pt x="3043714" y="3540633"/>
                  </a:lnTo>
                  <a:lnTo>
                    <a:pt x="3077718" y="3540633"/>
                  </a:lnTo>
                  <a:lnTo>
                    <a:pt x="3057620" y="3400711"/>
                  </a:lnTo>
                  <a:lnTo>
                    <a:pt x="3010567" y="3400711"/>
                  </a:lnTo>
                  <a:lnTo>
                    <a:pt x="2993041" y="3540633"/>
                  </a:lnTo>
                  <a:lnTo>
                    <a:pt x="3025807" y="3540633"/>
                  </a:lnTo>
                  <a:lnTo>
                    <a:pt x="3029236" y="3513773"/>
                  </a:lnTo>
                  <a:close/>
                  <a:moveTo>
                    <a:pt x="3035332" y="3435858"/>
                  </a:moveTo>
                  <a:lnTo>
                    <a:pt x="3041714" y="3490722"/>
                  </a:lnTo>
                  <a:lnTo>
                    <a:pt x="3030474" y="3490722"/>
                  </a:lnTo>
                  <a:lnTo>
                    <a:pt x="3035332" y="3435858"/>
                  </a:lnTo>
                  <a:close/>
                  <a:moveTo>
                    <a:pt x="3676174" y="3169349"/>
                  </a:moveTo>
                  <a:cubicBezTo>
                    <a:pt x="3676936" y="3169920"/>
                    <a:pt x="3679889" y="3171635"/>
                    <a:pt x="3685032" y="3174302"/>
                  </a:cubicBezTo>
                  <a:cubicBezTo>
                    <a:pt x="3690176" y="3177064"/>
                    <a:pt x="3693033" y="3178016"/>
                    <a:pt x="3693605" y="3177445"/>
                  </a:cubicBezTo>
                  <a:cubicBezTo>
                    <a:pt x="3694176" y="3176778"/>
                    <a:pt x="3694462" y="3175921"/>
                    <a:pt x="3694462" y="3174683"/>
                  </a:cubicBezTo>
                  <a:lnTo>
                    <a:pt x="3693795" y="3158014"/>
                  </a:lnTo>
                  <a:cubicBezTo>
                    <a:pt x="3693414" y="3150775"/>
                    <a:pt x="3691223" y="3147441"/>
                    <a:pt x="3687032" y="3147346"/>
                  </a:cubicBezTo>
                  <a:cubicBezTo>
                    <a:pt x="3682841" y="3147155"/>
                    <a:pt x="3679412" y="3148298"/>
                    <a:pt x="3676745" y="3150584"/>
                  </a:cubicBezTo>
                  <a:cubicBezTo>
                    <a:pt x="3674078" y="3152966"/>
                    <a:pt x="3672649" y="3155442"/>
                    <a:pt x="3672554" y="3159062"/>
                  </a:cubicBezTo>
                  <a:cubicBezTo>
                    <a:pt x="3672459" y="3162681"/>
                    <a:pt x="3673031" y="3165253"/>
                    <a:pt x="3674269" y="3166967"/>
                  </a:cubicBezTo>
                  <a:cubicBezTo>
                    <a:pt x="3674745" y="3167920"/>
                    <a:pt x="3675412" y="3168682"/>
                    <a:pt x="3676174" y="3169349"/>
                  </a:cubicBezTo>
                  <a:close/>
                  <a:moveTo>
                    <a:pt x="3398425" y="3479864"/>
                  </a:moveTo>
                  <a:lnTo>
                    <a:pt x="3411570" y="3479864"/>
                  </a:lnTo>
                  <a:lnTo>
                    <a:pt x="3411570" y="3540538"/>
                  </a:lnTo>
                  <a:lnTo>
                    <a:pt x="3443002" y="3540538"/>
                  </a:lnTo>
                  <a:lnTo>
                    <a:pt x="3443002" y="3400616"/>
                  </a:lnTo>
                  <a:lnTo>
                    <a:pt x="3411570" y="3400616"/>
                  </a:lnTo>
                  <a:lnTo>
                    <a:pt x="3411570" y="3451289"/>
                  </a:lnTo>
                  <a:lnTo>
                    <a:pt x="3398425" y="3451289"/>
                  </a:lnTo>
                  <a:lnTo>
                    <a:pt x="3398425" y="3400616"/>
                  </a:lnTo>
                  <a:lnTo>
                    <a:pt x="3364802" y="3400616"/>
                  </a:lnTo>
                  <a:lnTo>
                    <a:pt x="3364802" y="3540538"/>
                  </a:lnTo>
                  <a:lnTo>
                    <a:pt x="3398425" y="3540538"/>
                  </a:lnTo>
                  <a:lnTo>
                    <a:pt x="3398425" y="3479864"/>
                  </a:lnTo>
                  <a:close/>
                  <a:moveTo>
                    <a:pt x="1906905" y="3146774"/>
                  </a:moveTo>
                  <a:cubicBezTo>
                    <a:pt x="1907286" y="3147251"/>
                    <a:pt x="1909382" y="3146108"/>
                    <a:pt x="1913382" y="3143345"/>
                  </a:cubicBezTo>
                  <a:cubicBezTo>
                    <a:pt x="1917478" y="3140583"/>
                    <a:pt x="1922907" y="3137535"/>
                    <a:pt x="1929765" y="3134392"/>
                  </a:cubicBezTo>
                  <a:cubicBezTo>
                    <a:pt x="1936623" y="3131249"/>
                    <a:pt x="1940624" y="3128867"/>
                    <a:pt x="1941576" y="3127248"/>
                  </a:cubicBezTo>
                  <a:cubicBezTo>
                    <a:pt x="1942529" y="3125629"/>
                    <a:pt x="1943100" y="3123914"/>
                    <a:pt x="1943100" y="3122105"/>
                  </a:cubicBezTo>
                  <a:cubicBezTo>
                    <a:pt x="1943195" y="3120295"/>
                    <a:pt x="1943195" y="3119247"/>
                    <a:pt x="1943195" y="3119057"/>
                  </a:cubicBezTo>
                  <a:lnTo>
                    <a:pt x="1942624" y="3090767"/>
                  </a:lnTo>
                  <a:lnTo>
                    <a:pt x="1943386" y="3087529"/>
                  </a:lnTo>
                  <a:cubicBezTo>
                    <a:pt x="1943291" y="3087529"/>
                    <a:pt x="1943005" y="3087053"/>
                    <a:pt x="1942624" y="3086195"/>
                  </a:cubicBezTo>
                  <a:cubicBezTo>
                    <a:pt x="1942243" y="3085243"/>
                    <a:pt x="1942052" y="3084195"/>
                    <a:pt x="1942148" y="3082957"/>
                  </a:cubicBezTo>
                  <a:cubicBezTo>
                    <a:pt x="1942243" y="3081719"/>
                    <a:pt x="1942243" y="3080766"/>
                    <a:pt x="1942243" y="3080195"/>
                  </a:cubicBezTo>
                  <a:cubicBezTo>
                    <a:pt x="1942148" y="3076004"/>
                    <a:pt x="1940909" y="3072670"/>
                    <a:pt x="1938718" y="3070193"/>
                  </a:cubicBezTo>
                  <a:cubicBezTo>
                    <a:pt x="1936528" y="3067717"/>
                    <a:pt x="1933575" y="3066288"/>
                    <a:pt x="1930051" y="3066098"/>
                  </a:cubicBezTo>
                  <a:cubicBezTo>
                    <a:pt x="1928336" y="3066098"/>
                    <a:pt x="1926622" y="3066574"/>
                    <a:pt x="1924241" y="3067622"/>
                  </a:cubicBezTo>
                  <a:cubicBezTo>
                    <a:pt x="1921764" y="3068670"/>
                    <a:pt x="1919954" y="3069812"/>
                    <a:pt x="1918811" y="3071146"/>
                  </a:cubicBezTo>
                  <a:cubicBezTo>
                    <a:pt x="1917668" y="3072479"/>
                    <a:pt x="1916811" y="3074289"/>
                    <a:pt x="1916335" y="3076385"/>
                  </a:cubicBezTo>
                  <a:lnTo>
                    <a:pt x="1914525" y="3083814"/>
                  </a:lnTo>
                  <a:cubicBezTo>
                    <a:pt x="1913954" y="3085338"/>
                    <a:pt x="1913573" y="3086291"/>
                    <a:pt x="1913477" y="3086672"/>
                  </a:cubicBezTo>
                  <a:cubicBezTo>
                    <a:pt x="1913382" y="3087053"/>
                    <a:pt x="1913477" y="3087338"/>
                    <a:pt x="1913573" y="3087624"/>
                  </a:cubicBezTo>
                  <a:cubicBezTo>
                    <a:pt x="1913573" y="3088291"/>
                    <a:pt x="1913763" y="3088958"/>
                    <a:pt x="1914049" y="3089624"/>
                  </a:cubicBezTo>
                  <a:cubicBezTo>
                    <a:pt x="1914335" y="3090291"/>
                    <a:pt x="1916621" y="3091529"/>
                    <a:pt x="1920812" y="3093339"/>
                  </a:cubicBezTo>
                  <a:cubicBezTo>
                    <a:pt x="1925003" y="3095149"/>
                    <a:pt x="1928146" y="3097054"/>
                    <a:pt x="1930813" y="3100102"/>
                  </a:cubicBezTo>
                  <a:cubicBezTo>
                    <a:pt x="1933480" y="3103245"/>
                    <a:pt x="1934909" y="3105150"/>
                    <a:pt x="1935194" y="3106007"/>
                  </a:cubicBezTo>
                  <a:cubicBezTo>
                    <a:pt x="1935480" y="3106865"/>
                    <a:pt x="1935766" y="3108484"/>
                    <a:pt x="1936147" y="3110960"/>
                  </a:cubicBezTo>
                  <a:cubicBezTo>
                    <a:pt x="1936433" y="3113437"/>
                    <a:pt x="1936242" y="3115532"/>
                    <a:pt x="1936052" y="3116199"/>
                  </a:cubicBezTo>
                  <a:cubicBezTo>
                    <a:pt x="1935575" y="3117533"/>
                    <a:pt x="1934337" y="3118676"/>
                    <a:pt x="1932432" y="3119438"/>
                  </a:cubicBezTo>
                  <a:cubicBezTo>
                    <a:pt x="1930527" y="3120295"/>
                    <a:pt x="1926527" y="3121438"/>
                    <a:pt x="1920431" y="3123057"/>
                  </a:cubicBezTo>
                  <a:cubicBezTo>
                    <a:pt x="1914335" y="3124676"/>
                    <a:pt x="1911096" y="3126105"/>
                    <a:pt x="1910239" y="3127248"/>
                  </a:cubicBezTo>
                  <a:cubicBezTo>
                    <a:pt x="1909382" y="3128486"/>
                    <a:pt x="1908810" y="3129915"/>
                    <a:pt x="1908620" y="3131534"/>
                  </a:cubicBezTo>
                  <a:lnTo>
                    <a:pt x="1907286" y="3137630"/>
                  </a:lnTo>
                  <a:cubicBezTo>
                    <a:pt x="1906714" y="3140012"/>
                    <a:pt x="1906334" y="3141345"/>
                    <a:pt x="1906238" y="3141536"/>
                  </a:cubicBezTo>
                  <a:cubicBezTo>
                    <a:pt x="1906143" y="3141726"/>
                    <a:pt x="1906143" y="3142488"/>
                    <a:pt x="1906238" y="3143917"/>
                  </a:cubicBezTo>
                  <a:cubicBezTo>
                    <a:pt x="1906334" y="3145441"/>
                    <a:pt x="1906524" y="3146393"/>
                    <a:pt x="1906905" y="3146774"/>
                  </a:cubicBezTo>
                  <a:close/>
                  <a:moveTo>
                    <a:pt x="3175635" y="7144"/>
                  </a:moveTo>
                  <a:cubicBezTo>
                    <a:pt x="1425702" y="7144"/>
                    <a:pt x="7144" y="1084898"/>
                    <a:pt x="7144" y="2414302"/>
                  </a:cubicBezTo>
                  <a:cubicBezTo>
                    <a:pt x="7144" y="3743706"/>
                    <a:pt x="1425702" y="4821460"/>
                    <a:pt x="3175635" y="4821460"/>
                  </a:cubicBezTo>
                  <a:cubicBezTo>
                    <a:pt x="4925568" y="4821460"/>
                    <a:pt x="6344126" y="3743706"/>
                    <a:pt x="6344126" y="2414302"/>
                  </a:cubicBezTo>
                  <a:cubicBezTo>
                    <a:pt x="6344126" y="1084898"/>
                    <a:pt x="4925473" y="7144"/>
                    <a:pt x="3175635" y="7144"/>
                  </a:cubicBezTo>
                  <a:close/>
                  <a:moveTo>
                    <a:pt x="3176302" y="4730973"/>
                  </a:moveTo>
                  <a:cubicBezTo>
                    <a:pt x="1477328" y="4730973"/>
                    <a:pt x="100108" y="3693795"/>
                    <a:pt x="100108" y="2414397"/>
                  </a:cubicBezTo>
                  <a:cubicBezTo>
                    <a:pt x="100108" y="1134999"/>
                    <a:pt x="1477423" y="97917"/>
                    <a:pt x="3176302" y="97917"/>
                  </a:cubicBezTo>
                  <a:cubicBezTo>
                    <a:pt x="4875181" y="97917"/>
                    <a:pt x="6252496" y="1135094"/>
                    <a:pt x="6252496" y="2414492"/>
                  </a:cubicBezTo>
                  <a:cubicBezTo>
                    <a:pt x="6252496" y="3693890"/>
                    <a:pt x="4875276" y="4730973"/>
                    <a:pt x="3176302" y="4730973"/>
                  </a:cubicBezTo>
                  <a:close/>
                  <a:moveTo>
                    <a:pt x="1939481" y="3153537"/>
                  </a:moveTo>
                  <a:lnTo>
                    <a:pt x="1937671" y="3154585"/>
                  </a:lnTo>
                  <a:lnTo>
                    <a:pt x="1936909" y="3154775"/>
                  </a:lnTo>
                  <a:lnTo>
                    <a:pt x="1936909" y="3155347"/>
                  </a:lnTo>
                  <a:cubicBezTo>
                    <a:pt x="1936814" y="3155537"/>
                    <a:pt x="1936433" y="3155728"/>
                    <a:pt x="1935861" y="3155823"/>
                  </a:cubicBezTo>
                  <a:cubicBezTo>
                    <a:pt x="1935289" y="3156014"/>
                    <a:pt x="1934432" y="3156490"/>
                    <a:pt x="1933385" y="3157538"/>
                  </a:cubicBezTo>
                  <a:lnTo>
                    <a:pt x="1926908" y="3161348"/>
                  </a:lnTo>
                  <a:lnTo>
                    <a:pt x="1924526" y="3163253"/>
                  </a:lnTo>
                  <a:lnTo>
                    <a:pt x="1917668" y="3168301"/>
                  </a:lnTo>
                  <a:cubicBezTo>
                    <a:pt x="1917097" y="3168968"/>
                    <a:pt x="1916811" y="3169349"/>
                    <a:pt x="1916906" y="3169349"/>
                  </a:cubicBezTo>
                  <a:cubicBezTo>
                    <a:pt x="1917002" y="3170587"/>
                    <a:pt x="1918430" y="3171444"/>
                    <a:pt x="1921288" y="3171920"/>
                  </a:cubicBezTo>
                  <a:cubicBezTo>
                    <a:pt x="1924050" y="3172397"/>
                    <a:pt x="1926431" y="3172873"/>
                    <a:pt x="1930622" y="3173825"/>
                  </a:cubicBezTo>
                  <a:cubicBezTo>
                    <a:pt x="1934813" y="3174873"/>
                    <a:pt x="1937576" y="3175349"/>
                    <a:pt x="1938909" y="3175159"/>
                  </a:cubicBezTo>
                  <a:cubicBezTo>
                    <a:pt x="1941576" y="3175064"/>
                    <a:pt x="1943005" y="3174016"/>
                    <a:pt x="1943100" y="3171920"/>
                  </a:cubicBezTo>
                  <a:cubicBezTo>
                    <a:pt x="1943195" y="3169825"/>
                    <a:pt x="1943195" y="3168206"/>
                    <a:pt x="1943195" y="3167063"/>
                  </a:cubicBezTo>
                  <a:cubicBezTo>
                    <a:pt x="1942910" y="3162205"/>
                    <a:pt x="1942433" y="3159062"/>
                    <a:pt x="1941576" y="3156966"/>
                  </a:cubicBezTo>
                  <a:cubicBezTo>
                    <a:pt x="1940719" y="3154775"/>
                    <a:pt x="1940052" y="3153632"/>
                    <a:pt x="1939481" y="3153537"/>
                  </a:cubicBezTo>
                  <a:close/>
                  <a:moveTo>
                    <a:pt x="3642170" y="3513773"/>
                  </a:moveTo>
                  <a:lnTo>
                    <a:pt x="3655886" y="3513773"/>
                  </a:lnTo>
                  <a:lnTo>
                    <a:pt x="3656648" y="3540633"/>
                  </a:lnTo>
                  <a:lnTo>
                    <a:pt x="3690652" y="3540633"/>
                  </a:lnTo>
                  <a:lnTo>
                    <a:pt x="3670554" y="3400711"/>
                  </a:lnTo>
                  <a:lnTo>
                    <a:pt x="3623501" y="3400711"/>
                  </a:lnTo>
                  <a:lnTo>
                    <a:pt x="3605974" y="3540633"/>
                  </a:lnTo>
                  <a:lnTo>
                    <a:pt x="3638741" y="3540633"/>
                  </a:lnTo>
                  <a:lnTo>
                    <a:pt x="3642170" y="3513773"/>
                  </a:lnTo>
                  <a:close/>
                  <a:moveTo>
                    <a:pt x="3648266" y="3435858"/>
                  </a:moveTo>
                  <a:lnTo>
                    <a:pt x="3654647" y="3490722"/>
                  </a:lnTo>
                  <a:lnTo>
                    <a:pt x="3643408" y="3490722"/>
                  </a:lnTo>
                  <a:lnTo>
                    <a:pt x="3648266" y="3435858"/>
                  </a:lnTo>
                  <a:close/>
                  <a:moveTo>
                    <a:pt x="2816543" y="3536061"/>
                  </a:moveTo>
                  <a:cubicBezTo>
                    <a:pt x="2823210" y="3540157"/>
                    <a:pt x="2831973" y="3542253"/>
                    <a:pt x="2842641" y="3542253"/>
                  </a:cubicBezTo>
                  <a:cubicBezTo>
                    <a:pt x="2853309" y="3542253"/>
                    <a:pt x="2862167" y="3540062"/>
                    <a:pt x="2869025" y="3535680"/>
                  </a:cubicBezTo>
                  <a:cubicBezTo>
                    <a:pt x="2875979" y="3531299"/>
                    <a:pt x="2879408" y="3525012"/>
                    <a:pt x="2879408" y="3516916"/>
                  </a:cubicBezTo>
                  <a:lnTo>
                    <a:pt x="2879408" y="3400806"/>
                  </a:lnTo>
                  <a:lnTo>
                    <a:pt x="2847975" y="3400806"/>
                  </a:lnTo>
                  <a:lnTo>
                    <a:pt x="2847975" y="3515106"/>
                  </a:lnTo>
                  <a:cubicBezTo>
                    <a:pt x="2847975" y="3516440"/>
                    <a:pt x="2847594" y="3517487"/>
                    <a:pt x="2846737" y="3518249"/>
                  </a:cubicBezTo>
                  <a:cubicBezTo>
                    <a:pt x="2845880" y="3519011"/>
                    <a:pt x="2844546" y="3519392"/>
                    <a:pt x="2842641" y="3519392"/>
                  </a:cubicBezTo>
                  <a:cubicBezTo>
                    <a:pt x="2840736" y="3519392"/>
                    <a:pt x="2839403" y="3519011"/>
                    <a:pt x="2838450" y="3518249"/>
                  </a:cubicBezTo>
                  <a:cubicBezTo>
                    <a:pt x="2837498" y="3517487"/>
                    <a:pt x="2837021" y="3516440"/>
                    <a:pt x="2837021" y="3515106"/>
                  </a:cubicBezTo>
                  <a:lnTo>
                    <a:pt x="2837021" y="3400806"/>
                  </a:lnTo>
                  <a:lnTo>
                    <a:pt x="2805589" y="3400806"/>
                  </a:lnTo>
                  <a:lnTo>
                    <a:pt x="2805589" y="3517106"/>
                  </a:lnTo>
                  <a:cubicBezTo>
                    <a:pt x="2805684" y="3525203"/>
                    <a:pt x="2809304" y="3531489"/>
                    <a:pt x="2816543" y="3536061"/>
                  </a:cubicBezTo>
                  <a:close/>
                  <a:moveTo>
                    <a:pt x="3497675" y="3400711"/>
                  </a:moveTo>
                  <a:lnTo>
                    <a:pt x="3463195" y="3400711"/>
                  </a:lnTo>
                  <a:lnTo>
                    <a:pt x="3463195" y="3540633"/>
                  </a:lnTo>
                  <a:lnTo>
                    <a:pt x="3497675" y="3540633"/>
                  </a:lnTo>
                  <a:lnTo>
                    <a:pt x="3497675" y="3400711"/>
                  </a:lnTo>
                  <a:close/>
                  <a:moveTo>
                    <a:pt x="3279077" y="3536061"/>
                  </a:moveTo>
                  <a:cubicBezTo>
                    <a:pt x="3285649" y="3540157"/>
                    <a:pt x="3296888" y="3542253"/>
                    <a:pt x="3307556" y="3542253"/>
                  </a:cubicBezTo>
                  <a:cubicBezTo>
                    <a:pt x="3317558" y="3542253"/>
                    <a:pt x="3325749" y="3539776"/>
                    <a:pt x="3332036" y="3534823"/>
                  </a:cubicBezTo>
                  <a:cubicBezTo>
                    <a:pt x="3337560" y="3530537"/>
                    <a:pt x="3344895" y="3518726"/>
                    <a:pt x="3344895" y="3513296"/>
                  </a:cubicBezTo>
                  <a:lnTo>
                    <a:pt x="3344895" y="3487388"/>
                  </a:lnTo>
                  <a:lnTo>
                    <a:pt x="3312605" y="3487388"/>
                  </a:lnTo>
                  <a:lnTo>
                    <a:pt x="3312605" y="3515392"/>
                  </a:lnTo>
                  <a:cubicBezTo>
                    <a:pt x="3312605" y="3516440"/>
                    <a:pt x="3312224" y="3519773"/>
                    <a:pt x="3311557" y="3520345"/>
                  </a:cubicBezTo>
                  <a:cubicBezTo>
                    <a:pt x="3310795" y="3520916"/>
                    <a:pt x="3308795" y="3521202"/>
                    <a:pt x="3307271" y="3521202"/>
                  </a:cubicBezTo>
                  <a:cubicBezTo>
                    <a:pt x="3305937" y="3521202"/>
                    <a:pt x="3304889" y="3520916"/>
                    <a:pt x="3303937" y="3520345"/>
                  </a:cubicBezTo>
                  <a:cubicBezTo>
                    <a:pt x="3302984" y="3519773"/>
                    <a:pt x="3300222" y="3517011"/>
                    <a:pt x="3300222" y="3515868"/>
                  </a:cubicBezTo>
                  <a:lnTo>
                    <a:pt x="3298984" y="3509486"/>
                  </a:lnTo>
                  <a:lnTo>
                    <a:pt x="3298984" y="3432429"/>
                  </a:lnTo>
                  <a:lnTo>
                    <a:pt x="3300222" y="3426047"/>
                  </a:lnTo>
                  <a:cubicBezTo>
                    <a:pt x="3300222" y="3424809"/>
                    <a:pt x="3302984" y="3423190"/>
                    <a:pt x="3303746" y="3422714"/>
                  </a:cubicBezTo>
                  <a:cubicBezTo>
                    <a:pt x="3304508" y="3422142"/>
                    <a:pt x="3305747" y="3421952"/>
                    <a:pt x="3307271" y="3421952"/>
                  </a:cubicBezTo>
                  <a:cubicBezTo>
                    <a:pt x="3308890" y="3421952"/>
                    <a:pt x="3310890" y="3422237"/>
                    <a:pt x="3311557" y="3422714"/>
                  </a:cubicBezTo>
                  <a:cubicBezTo>
                    <a:pt x="3312319" y="3423285"/>
                    <a:pt x="3312605" y="3425190"/>
                    <a:pt x="3312605" y="3426428"/>
                  </a:cubicBezTo>
                  <a:lnTo>
                    <a:pt x="3312605" y="3459766"/>
                  </a:lnTo>
                  <a:lnTo>
                    <a:pt x="3344895" y="3459766"/>
                  </a:lnTo>
                  <a:lnTo>
                    <a:pt x="3344895" y="3430429"/>
                  </a:lnTo>
                  <a:cubicBezTo>
                    <a:pt x="3344895" y="3423095"/>
                    <a:pt x="3337846" y="3411379"/>
                    <a:pt x="3333083" y="3407188"/>
                  </a:cubicBezTo>
                  <a:cubicBezTo>
                    <a:pt x="3327464" y="3402235"/>
                    <a:pt x="3318986" y="3399758"/>
                    <a:pt x="3307556" y="3399758"/>
                  </a:cubicBezTo>
                  <a:cubicBezTo>
                    <a:pt x="3294412" y="3399758"/>
                    <a:pt x="3282220" y="3402235"/>
                    <a:pt x="3276219" y="3407188"/>
                  </a:cubicBezTo>
                  <a:cubicBezTo>
                    <a:pt x="3270980" y="3411474"/>
                    <a:pt x="3268409" y="3418046"/>
                    <a:pt x="3268409" y="3427000"/>
                  </a:cubicBezTo>
                  <a:lnTo>
                    <a:pt x="3268409" y="3517106"/>
                  </a:lnTo>
                  <a:cubicBezTo>
                    <a:pt x="3268409" y="3525203"/>
                    <a:pt x="3272028" y="3531489"/>
                    <a:pt x="3279077" y="3536061"/>
                  </a:cubicBezTo>
                  <a:close/>
                  <a:moveTo>
                    <a:pt x="2934843" y="3479864"/>
                  </a:moveTo>
                  <a:lnTo>
                    <a:pt x="2947988" y="3479864"/>
                  </a:lnTo>
                  <a:lnTo>
                    <a:pt x="2947988" y="3540538"/>
                  </a:lnTo>
                  <a:lnTo>
                    <a:pt x="2979420" y="3540538"/>
                  </a:lnTo>
                  <a:lnTo>
                    <a:pt x="2979420" y="3400616"/>
                  </a:lnTo>
                  <a:lnTo>
                    <a:pt x="2947988" y="3400616"/>
                  </a:lnTo>
                  <a:lnTo>
                    <a:pt x="2947988" y="3451289"/>
                  </a:lnTo>
                  <a:lnTo>
                    <a:pt x="2934843" y="3451289"/>
                  </a:lnTo>
                  <a:lnTo>
                    <a:pt x="2934843" y="3400616"/>
                  </a:lnTo>
                  <a:lnTo>
                    <a:pt x="2901220" y="3400616"/>
                  </a:lnTo>
                  <a:lnTo>
                    <a:pt x="2901220" y="3540538"/>
                  </a:lnTo>
                  <a:lnTo>
                    <a:pt x="2934843" y="3540538"/>
                  </a:lnTo>
                  <a:lnTo>
                    <a:pt x="2934843" y="3479864"/>
                  </a:lnTo>
                  <a:close/>
                  <a:moveTo>
                    <a:pt x="2285524" y="2461260"/>
                  </a:moveTo>
                  <a:lnTo>
                    <a:pt x="2350294" y="2461260"/>
                  </a:lnTo>
                  <a:lnTo>
                    <a:pt x="2313908" y="2588705"/>
                  </a:lnTo>
                  <a:lnTo>
                    <a:pt x="2507456" y="2588705"/>
                  </a:lnTo>
                  <a:lnTo>
                    <a:pt x="2647855" y="2107406"/>
                  </a:lnTo>
                  <a:lnTo>
                    <a:pt x="2453545" y="2107406"/>
                  </a:lnTo>
                  <a:lnTo>
                    <a:pt x="2367344" y="2402300"/>
                  </a:lnTo>
                  <a:lnTo>
                    <a:pt x="2302383" y="2402300"/>
                  </a:lnTo>
                  <a:lnTo>
                    <a:pt x="2386870" y="2107406"/>
                  </a:lnTo>
                  <a:lnTo>
                    <a:pt x="2191798" y="2107406"/>
                  </a:lnTo>
                  <a:lnTo>
                    <a:pt x="2051876" y="2588705"/>
                  </a:lnTo>
                  <a:lnTo>
                    <a:pt x="2247805" y="2588705"/>
                  </a:lnTo>
                  <a:lnTo>
                    <a:pt x="2285524" y="2461260"/>
                  </a:lnTo>
                  <a:close/>
                  <a:moveTo>
                    <a:pt x="2713387" y="3540633"/>
                  </a:moveTo>
                  <a:lnTo>
                    <a:pt x="2725103" y="3472053"/>
                  </a:lnTo>
                  <a:lnTo>
                    <a:pt x="2734437" y="3540633"/>
                  </a:lnTo>
                  <a:lnTo>
                    <a:pt x="2775966" y="3540633"/>
                  </a:lnTo>
                  <a:lnTo>
                    <a:pt x="2790063" y="3400711"/>
                  </a:lnTo>
                  <a:lnTo>
                    <a:pt x="2757773" y="3400711"/>
                  </a:lnTo>
                  <a:lnTo>
                    <a:pt x="2749963" y="3487293"/>
                  </a:lnTo>
                  <a:lnTo>
                    <a:pt x="2741105" y="3400711"/>
                  </a:lnTo>
                  <a:lnTo>
                    <a:pt x="2707672" y="3400711"/>
                  </a:lnTo>
                  <a:lnTo>
                    <a:pt x="2696813" y="3487103"/>
                  </a:lnTo>
                  <a:lnTo>
                    <a:pt x="2689574" y="3400711"/>
                  </a:lnTo>
                  <a:lnTo>
                    <a:pt x="2656046" y="3400711"/>
                  </a:lnTo>
                  <a:lnTo>
                    <a:pt x="2673953" y="3540633"/>
                  </a:lnTo>
                  <a:lnTo>
                    <a:pt x="2713387" y="3540633"/>
                  </a:lnTo>
                  <a:close/>
                  <a:moveTo>
                    <a:pt x="3711512" y="3044095"/>
                  </a:moveTo>
                  <a:cubicBezTo>
                    <a:pt x="3706178" y="3043619"/>
                    <a:pt x="3700367" y="3045619"/>
                    <a:pt x="3694271" y="3050096"/>
                  </a:cubicBezTo>
                  <a:cubicBezTo>
                    <a:pt x="3688175" y="3054668"/>
                    <a:pt x="3686842" y="3058001"/>
                    <a:pt x="3690176" y="3060192"/>
                  </a:cubicBezTo>
                  <a:cubicBezTo>
                    <a:pt x="3690176" y="3060287"/>
                    <a:pt x="3692366" y="3059811"/>
                    <a:pt x="3698367" y="3058668"/>
                  </a:cubicBezTo>
                  <a:cubicBezTo>
                    <a:pt x="3704273" y="3057620"/>
                    <a:pt x="3707797" y="3057620"/>
                    <a:pt x="3708845" y="3058668"/>
                  </a:cubicBezTo>
                  <a:cubicBezTo>
                    <a:pt x="3709892" y="3059716"/>
                    <a:pt x="3710369" y="3061907"/>
                    <a:pt x="3710083" y="3065050"/>
                  </a:cubicBezTo>
                  <a:cubicBezTo>
                    <a:pt x="3709607" y="3069050"/>
                    <a:pt x="3709130" y="3071717"/>
                    <a:pt x="3708559" y="3073146"/>
                  </a:cubicBezTo>
                  <a:cubicBezTo>
                    <a:pt x="3707987" y="3074575"/>
                    <a:pt x="3705797" y="3076194"/>
                    <a:pt x="3701796" y="3078004"/>
                  </a:cubicBezTo>
                  <a:lnTo>
                    <a:pt x="3687890" y="3083624"/>
                  </a:lnTo>
                  <a:cubicBezTo>
                    <a:pt x="3683508" y="3085719"/>
                    <a:pt x="3681413" y="3086005"/>
                    <a:pt x="3681698" y="3088005"/>
                  </a:cubicBezTo>
                  <a:cubicBezTo>
                    <a:pt x="3681794" y="3090196"/>
                    <a:pt x="3683318" y="3092101"/>
                    <a:pt x="3687413" y="3091529"/>
                  </a:cubicBezTo>
                  <a:lnTo>
                    <a:pt x="3699891" y="3090101"/>
                  </a:lnTo>
                  <a:cubicBezTo>
                    <a:pt x="3701224" y="3089910"/>
                    <a:pt x="3703034" y="3089815"/>
                    <a:pt x="3705320" y="3089910"/>
                  </a:cubicBezTo>
                  <a:cubicBezTo>
                    <a:pt x="3707606" y="3089910"/>
                    <a:pt x="3709511" y="3090672"/>
                    <a:pt x="3710940" y="3092006"/>
                  </a:cubicBezTo>
                  <a:lnTo>
                    <a:pt x="3713607" y="3101245"/>
                  </a:lnTo>
                  <a:cubicBezTo>
                    <a:pt x="3714750" y="3102864"/>
                    <a:pt x="3715226" y="3103626"/>
                    <a:pt x="3717227" y="3103531"/>
                  </a:cubicBezTo>
                  <a:cubicBezTo>
                    <a:pt x="3719703" y="3103531"/>
                    <a:pt x="3720941" y="3102102"/>
                    <a:pt x="3720941" y="3099340"/>
                  </a:cubicBezTo>
                  <a:lnTo>
                    <a:pt x="3721513" y="3068860"/>
                  </a:lnTo>
                  <a:cubicBezTo>
                    <a:pt x="3721513" y="3060287"/>
                    <a:pt x="3721037" y="3054096"/>
                    <a:pt x="3719989" y="3050381"/>
                  </a:cubicBezTo>
                  <a:cubicBezTo>
                    <a:pt x="3719036" y="3046762"/>
                    <a:pt x="3716846" y="3044571"/>
                    <a:pt x="3711512" y="3044095"/>
                  </a:cubicBezTo>
                  <a:close/>
                  <a:moveTo>
                    <a:pt x="2669667" y="3095339"/>
                  </a:moveTo>
                  <a:cubicBezTo>
                    <a:pt x="2669667" y="3095720"/>
                    <a:pt x="2669953" y="3096863"/>
                    <a:pt x="2670620" y="3098673"/>
                  </a:cubicBezTo>
                  <a:cubicBezTo>
                    <a:pt x="2671191" y="3100483"/>
                    <a:pt x="2672239" y="3101912"/>
                    <a:pt x="2673572" y="3102864"/>
                  </a:cubicBezTo>
                  <a:cubicBezTo>
                    <a:pt x="2679287" y="3103531"/>
                    <a:pt x="2681764" y="3104674"/>
                    <a:pt x="2686431" y="3103531"/>
                  </a:cubicBezTo>
                  <a:lnTo>
                    <a:pt x="2703386" y="3099911"/>
                  </a:lnTo>
                  <a:cubicBezTo>
                    <a:pt x="2706910" y="3099245"/>
                    <a:pt x="2709863" y="3098768"/>
                    <a:pt x="2712339" y="3098483"/>
                  </a:cubicBezTo>
                  <a:cubicBezTo>
                    <a:pt x="2714720" y="3098197"/>
                    <a:pt x="2716721" y="3097911"/>
                    <a:pt x="2718435" y="3097530"/>
                  </a:cubicBezTo>
                  <a:cubicBezTo>
                    <a:pt x="2720054" y="3097149"/>
                    <a:pt x="2721388" y="3097054"/>
                    <a:pt x="2722340" y="3097054"/>
                  </a:cubicBezTo>
                  <a:lnTo>
                    <a:pt x="2723483" y="3097245"/>
                  </a:lnTo>
                  <a:lnTo>
                    <a:pt x="2725865" y="3097530"/>
                  </a:lnTo>
                  <a:cubicBezTo>
                    <a:pt x="2727865" y="3098768"/>
                    <a:pt x="2730056" y="3100578"/>
                    <a:pt x="2732437" y="3102769"/>
                  </a:cubicBezTo>
                  <a:lnTo>
                    <a:pt x="2734437" y="3102769"/>
                  </a:lnTo>
                  <a:cubicBezTo>
                    <a:pt x="2735390" y="3102102"/>
                    <a:pt x="2736056" y="3101531"/>
                    <a:pt x="2736342" y="3101054"/>
                  </a:cubicBezTo>
                  <a:cubicBezTo>
                    <a:pt x="2736628" y="3100578"/>
                    <a:pt x="2737295" y="3099340"/>
                    <a:pt x="2738152" y="3097245"/>
                  </a:cubicBezTo>
                  <a:cubicBezTo>
                    <a:pt x="2739104" y="3095149"/>
                    <a:pt x="2739962" y="3092672"/>
                    <a:pt x="2740724" y="3089624"/>
                  </a:cubicBezTo>
                  <a:cubicBezTo>
                    <a:pt x="2741486" y="3086672"/>
                    <a:pt x="2741962" y="3083243"/>
                    <a:pt x="2742057" y="3079433"/>
                  </a:cubicBezTo>
                  <a:cubicBezTo>
                    <a:pt x="2742153" y="3075623"/>
                    <a:pt x="2741771" y="3072670"/>
                    <a:pt x="2741009" y="3070765"/>
                  </a:cubicBezTo>
                  <a:cubicBezTo>
                    <a:pt x="2740247" y="3069241"/>
                    <a:pt x="2738342" y="3068479"/>
                    <a:pt x="2735295" y="3066955"/>
                  </a:cubicBezTo>
                  <a:cubicBezTo>
                    <a:pt x="2732246" y="3065431"/>
                    <a:pt x="2727008" y="3065716"/>
                    <a:pt x="2720054" y="3066764"/>
                  </a:cubicBezTo>
                  <a:lnTo>
                    <a:pt x="2702243" y="3068479"/>
                  </a:lnTo>
                  <a:lnTo>
                    <a:pt x="2700052" y="3069241"/>
                  </a:lnTo>
                  <a:lnTo>
                    <a:pt x="2687574" y="3073622"/>
                  </a:lnTo>
                  <a:lnTo>
                    <a:pt x="2675858" y="3077528"/>
                  </a:lnTo>
                  <a:cubicBezTo>
                    <a:pt x="2671191" y="3078956"/>
                    <a:pt x="2671382" y="3079052"/>
                    <a:pt x="2670905" y="3079528"/>
                  </a:cubicBezTo>
                  <a:cubicBezTo>
                    <a:pt x="2670429" y="3080004"/>
                    <a:pt x="2670048" y="3080290"/>
                    <a:pt x="2669667" y="3081147"/>
                  </a:cubicBezTo>
                  <a:cubicBezTo>
                    <a:pt x="2669381" y="3082004"/>
                    <a:pt x="2669191" y="3083052"/>
                    <a:pt x="2669096" y="3083624"/>
                  </a:cubicBezTo>
                  <a:cubicBezTo>
                    <a:pt x="2669000" y="3084290"/>
                    <a:pt x="2668905" y="3085338"/>
                    <a:pt x="2669191" y="3087815"/>
                  </a:cubicBezTo>
                  <a:lnTo>
                    <a:pt x="2669667" y="3095339"/>
                  </a:lnTo>
                  <a:close/>
                  <a:moveTo>
                    <a:pt x="2676525" y="3084481"/>
                  </a:moveTo>
                  <a:cubicBezTo>
                    <a:pt x="2677382" y="3083909"/>
                    <a:pt x="2678621" y="3082957"/>
                    <a:pt x="2684812" y="3081528"/>
                  </a:cubicBezTo>
                  <a:lnTo>
                    <a:pt x="2695480" y="3078480"/>
                  </a:lnTo>
                  <a:lnTo>
                    <a:pt x="2704338" y="3076861"/>
                  </a:lnTo>
                  <a:lnTo>
                    <a:pt x="2714435" y="3074575"/>
                  </a:lnTo>
                  <a:cubicBezTo>
                    <a:pt x="2717578" y="3074194"/>
                    <a:pt x="2719673" y="3074194"/>
                    <a:pt x="2720912" y="3075432"/>
                  </a:cubicBezTo>
                  <a:cubicBezTo>
                    <a:pt x="2721769" y="3076385"/>
                    <a:pt x="2722245" y="3077909"/>
                    <a:pt x="2722245" y="3080004"/>
                  </a:cubicBezTo>
                  <a:cubicBezTo>
                    <a:pt x="2722340" y="3082099"/>
                    <a:pt x="2722150" y="3084576"/>
                    <a:pt x="2721293" y="3086481"/>
                  </a:cubicBezTo>
                  <a:cubicBezTo>
                    <a:pt x="2719864" y="3089529"/>
                    <a:pt x="2715387" y="3091910"/>
                    <a:pt x="2708529" y="3093625"/>
                  </a:cubicBezTo>
                  <a:cubicBezTo>
                    <a:pt x="2701766" y="3095339"/>
                    <a:pt x="2695575" y="3095911"/>
                    <a:pt x="2690432" y="3096197"/>
                  </a:cubicBezTo>
                  <a:cubicBezTo>
                    <a:pt x="2685288" y="3096482"/>
                    <a:pt x="2685003" y="3096482"/>
                    <a:pt x="2684907" y="3096387"/>
                  </a:cubicBezTo>
                  <a:cubicBezTo>
                    <a:pt x="2682716" y="3096101"/>
                    <a:pt x="2681288" y="3095720"/>
                    <a:pt x="2680716" y="3095149"/>
                  </a:cubicBezTo>
                  <a:cubicBezTo>
                    <a:pt x="2680145" y="3094578"/>
                    <a:pt x="2679383" y="3093625"/>
                    <a:pt x="2678525" y="3092196"/>
                  </a:cubicBezTo>
                  <a:lnTo>
                    <a:pt x="2675763" y="3089148"/>
                  </a:lnTo>
                  <a:cubicBezTo>
                    <a:pt x="2675001" y="3088386"/>
                    <a:pt x="2674715" y="3087529"/>
                    <a:pt x="2674811" y="3086672"/>
                  </a:cubicBezTo>
                  <a:cubicBezTo>
                    <a:pt x="2674811" y="3085433"/>
                    <a:pt x="2675668" y="3085053"/>
                    <a:pt x="2676525" y="3084481"/>
                  </a:cubicBezTo>
                  <a:close/>
                  <a:moveTo>
                    <a:pt x="3988499" y="3153156"/>
                  </a:moveTo>
                  <a:cubicBezTo>
                    <a:pt x="3990118" y="3152966"/>
                    <a:pt x="3991166" y="3152870"/>
                    <a:pt x="3991547" y="3152870"/>
                  </a:cubicBezTo>
                  <a:cubicBezTo>
                    <a:pt x="3993737" y="3152966"/>
                    <a:pt x="3995833" y="3153442"/>
                    <a:pt x="3997833" y="3154299"/>
                  </a:cubicBezTo>
                  <a:cubicBezTo>
                    <a:pt x="3999833" y="3155156"/>
                    <a:pt x="4001072" y="3155918"/>
                    <a:pt x="4001643" y="3156585"/>
                  </a:cubicBezTo>
                  <a:cubicBezTo>
                    <a:pt x="4002120" y="3157252"/>
                    <a:pt x="4002500" y="3157823"/>
                    <a:pt x="4002786" y="3158299"/>
                  </a:cubicBezTo>
                  <a:lnTo>
                    <a:pt x="4003167" y="3162395"/>
                  </a:lnTo>
                  <a:cubicBezTo>
                    <a:pt x="4003262" y="3163538"/>
                    <a:pt x="4003643" y="3164300"/>
                    <a:pt x="4004215" y="3164681"/>
                  </a:cubicBezTo>
                  <a:cubicBezTo>
                    <a:pt x="4004786" y="3165062"/>
                    <a:pt x="4006596" y="3165443"/>
                    <a:pt x="4009549" y="3165634"/>
                  </a:cubicBezTo>
                  <a:cubicBezTo>
                    <a:pt x="4012502" y="3165824"/>
                    <a:pt x="4014883" y="3165443"/>
                    <a:pt x="4016597" y="3164491"/>
                  </a:cubicBezTo>
                  <a:cubicBezTo>
                    <a:pt x="4017359" y="3164015"/>
                    <a:pt x="4018693" y="3162681"/>
                    <a:pt x="4020598" y="3160395"/>
                  </a:cubicBezTo>
                  <a:cubicBezTo>
                    <a:pt x="4022408" y="3158109"/>
                    <a:pt x="4023551" y="3154204"/>
                    <a:pt x="4024027" y="3149441"/>
                  </a:cubicBezTo>
                  <a:lnTo>
                    <a:pt x="4024217" y="3143726"/>
                  </a:lnTo>
                  <a:lnTo>
                    <a:pt x="4024408" y="3139631"/>
                  </a:lnTo>
                  <a:lnTo>
                    <a:pt x="4024408" y="3138392"/>
                  </a:lnTo>
                  <a:cubicBezTo>
                    <a:pt x="4024313" y="3135821"/>
                    <a:pt x="4022408" y="3134392"/>
                    <a:pt x="4018693" y="3134297"/>
                  </a:cubicBezTo>
                  <a:cubicBezTo>
                    <a:pt x="4017359" y="3134297"/>
                    <a:pt x="4015645" y="3134487"/>
                    <a:pt x="4013835" y="3134963"/>
                  </a:cubicBezTo>
                  <a:cubicBezTo>
                    <a:pt x="4011930" y="3135440"/>
                    <a:pt x="4009835" y="3136202"/>
                    <a:pt x="4007549" y="3137345"/>
                  </a:cubicBezTo>
                  <a:lnTo>
                    <a:pt x="3995166" y="3144488"/>
                  </a:lnTo>
                  <a:lnTo>
                    <a:pt x="3985355" y="3149918"/>
                  </a:lnTo>
                  <a:cubicBezTo>
                    <a:pt x="3985355" y="3149918"/>
                    <a:pt x="3984022" y="3151823"/>
                    <a:pt x="3985832" y="3153442"/>
                  </a:cubicBezTo>
                  <a:cubicBezTo>
                    <a:pt x="3985927" y="3153442"/>
                    <a:pt x="3986879" y="3153347"/>
                    <a:pt x="3988499" y="3153156"/>
                  </a:cubicBezTo>
                  <a:close/>
                  <a:moveTo>
                    <a:pt x="4293013" y="3169253"/>
                  </a:moveTo>
                  <a:cubicBezTo>
                    <a:pt x="4290060" y="3169730"/>
                    <a:pt x="4287012" y="3170111"/>
                    <a:pt x="4283774" y="3170396"/>
                  </a:cubicBezTo>
                  <a:cubicBezTo>
                    <a:pt x="4280535" y="3170682"/>
                    <a:pt x="4279773" y="3171349"/>
                    <a:pt x="4279106" y="3172492"/>
                  </a:cubicBezTo>
                  <a:cubicBezTo>
                    <a:pt x="4278440" y="3173635"/>
                    <a:pt x="4278059" y="3174778"/>
                    <a:pt x="4277964" y="3175826"/>
                  </a:cubicBezTo>
                  <a:lnTo>
                    <a:pt x="4277201" y="3183636"/>
                  </a:lnTo>
                  <a:cubicBezTo>
                    <a:pt x="4276916" y="3184779"/>
                    <a:pt x="4276821" y="3186017"/>
                    <a:pt x="4276630" y="3187351"/>
                  </a:cubicBezTo>
                  <a:lnTo>
                    <a:pt x="4274630" y="3198876"/>
                  </a:lnTo>
                  <a:lnTo>
                    <a:pt x="4274820" y="3200114"/>
                  </a:lnTo>
                  <a:cubicBezTo>
                    <a:pt x="4276440" y="3202020"/>
                    <a:pt x="4277201" y="3203448"/>
                    <a:pt x="4279488" y="3204305"/>
                  </a:cubicBezTo>
                  <a:cubicBezTo>
                    <a:pt x="4281773" y="3205163"/>
                    <a:pt x="4285393" y="3205639"/>
                    <a:pt x="4290441" y="3205544"/>
                  </a:cubicBezTo>
                  <a:cubicBezTo>
                    <a:pt x="4296632" y="3205544"/>
                    <a:pt x="4301109" y="3204877"/>
                    <a:pt x="4302348" y="3203543"/>
                  </a:cubicBezTo>
                  <a:cubicBezTo>
                    <a:pt x="4303586" y="3202210"/>
                    <a:pt x="4304253" y="3200876"/>
                    <a:pt x="4304348" y="3199543"/>
                  </a:cubicBezTo>
                  <a:cubicBezTo>
                    <a:pt x="4304348" y="3199353"/>
                    <a:pt x="4304348" y="3198971"/>
                    <a:pt x="4304253" y="3198495"/>
                  </a:cubicBezTo>
                  <a:cubicBezTo>
                    <a:pt x="4304157" y="3198019"/>
                    <a:pt x="4304729" y="3195638"/>
                    <a:pt x="4305110" y="3191447"/>
                  </a:cubicBezTo>
                  <a:cubicBezTo>
                    <a:pt x="4305491" y="3187256"/>
                    <a:pt x="4304824" y="3184779"/>
                    <a:pt x="4304919" y="3183922"/>
                  </a:cubicBezTo>
                  <a:cubicBezTo>
                    <a:pt x="4305205" y="3177921"/>
                    <a:pt x="4305110" y="3173635"/>
                    <a:pt x="4303395" y="3170968"/>
                  </a:cubicBezTo>
                  <a:lnTo>
                    <a:pt x="4301966" y="3168682"/>
                  </a:lnTo>
                  <a:cubicBezTo>
                    <a:pt x="4301014" y="3168587"/>
                    <a:pt x="4299395" y="3168491"/>
                    <a:pt x="4298538" y="3168491"/>
                  </a:cubicBezTo>
                  <a:cubicBezTo>
                    <a:pt x="4297775" y="3168491"/>
                    <a:pt x="4295871" y="3168682"/>
                    <a:pt x="4293013" y="3169253"/>
                  </a:cubicBezTo>
                  <a:close/>
                  <a:moveTo>
                    <a:pt x="2708529" y="2107406"/>
                  </a:moveTo>
                  <a:lnTo>
                    <a:pt x="2568607" y="2588705"/>
                  </a:lnTo>
                  <a:lnTo>
                    <a:pt x="3024283" y="2588705"/>
                  </a:lnTo>
                  <a:lnTo>
                    <a:pt x="3164681" y="2107406"/>
                  </a:lnTo>
                  <a:lnTo>
                    <a:pt x="2970371" y="2107406"/>
                  </a:lnTo>
                  <a:lnTo>
                    <a:pt x="2846451" y="2529745"/>
                  </a:lnTo>
                  <a:lnTo>
                    <a:pt x="2783396" y="2529745"/>
                  </a:lnTo>
                  <a:lnTo>
                    <a:pt x="2903315" y="2107406"/>
                  </a:lnTo>
                  <a:lnTo>
                    <a:pt x="2708529" y="2107406"/>
                  </a:lnTo>
                  <a:close/>
                  <a:moveTo>
                    <a:pt x="4279773" y="1596485"/>
                  </a:moveTo>
                  <a:cubicBezTo>
                    <a:pt x="4279773" y="1596485"/>
                    <a:pt x="4215480" y="1512284"/>
                    <a:pt x="3699320" y="1444562"/>
                  </a:cubicBezTo>
                  <a:cubicBezTo>
                    <a:pt x="3245453" y="1418844"/>
                    <a:pt x="2980944" y="1488662"/>
                    <a:pt x="2907030" y="1513999"/>
                  </a:cubicBezTo>
                  <a:cubicBezTo>
                    <a:pt x="2838736" y="1538002"/>
                    <a:pt x="2771299" y="1606010"/>
                    <a:pt x="2771299" y="1606010"/>
                  </a:cubicBezTo>
                  <a:cubicBezTo>
                    <a:pt x="2771299" y="1606010"/>
                    <a:pt x="2540699" y="1584293"/>
                    <a:pt x="2517934" y="1717548"/>
                  </a:cubicBezTo>
                  <a:cubicBezTo>
                    <a:pt x="2514981" y="1806035"/>
                    <a:pt x="2674620" y="1879949"/>
                    <a:pt x="2674620" y="1879949"/>
                  </a:cubicBezTo>
                  <a:cubicBezTo>
                    <a:pt x="2674620" y="1879949"/>
                    <a:pt x="2789396" y="1931099"/>
                    <a:pt x="2907030" y="1979295"/>
                  </a:cubicBezTo>
                  <a:cubicBezTo>
                    <a:pt x="3027045" y="2028444"/>
                    <a:pt x="3150013" y="2074736"/>
                    <a:pt x="3150013" y="2074736"/>
                  </a:cubicBezTo>
                  <a:cubicBezTo>
                    <a:pt x="3150013" y="2074736"/>
                    <a:pt x="3301460" y="2131981"/>
                    <a:pt x="3313176" y="2284762"/>
                  </a:cubicBezTo>
                  <a:cubicBezTo>
                    <a:pt x="3284506" y="2532316"/>
                    <a:pt x="3034665" y="2601468"/>
                    <a:pt x="3034665" y="2601468"/>
                  </a:cubicBezTo>
                  <a:cubicBezTo>
                    <a:pt x="3034665" y="2601468"/>
                    <a:pt x="2952274" y="2628329"/>
                    <a:pt x="2853119" y="2642426"/>
                  </a:cubicBezTo>
                  <a:cubicBezTo>
                    <a:pt x="2736152" y="2659190"/>
                    <a:pt x="2599563" y="2663666"/>
                    <a:pt x="2599563" y="2663666"/>
                  </a:cubicBezTo>
                  <a:cubicBezTo>
                    <a:pt x="2599563" y="2663666"/>
                    <a:pt x="2461832" y="2665762"/>
                    <a:pt x="2322481" y="2659856"/>
                  </a:cubicBezTo>
                  <a:cubicBezTo>
                    <a:pt x="2179796" y="2653760"/>
                    <a:pt x="2035397" y="2639663"/>
                    <a:pt x="2035397" y="2639663"/>
                  </a:cubicBezTo>
                  <a:cubicBezTo>
                    <a:pt x="2035397" y="2639663"/>
                    <a:pt x="1981962" y="2660904"/>
                    <a:pt x="1931575" y="2684240"/>
                  </a:cubicBezTo>
                  <a:cubicBezTo>
                    <a:pt x="1874044" y="2710910"/>
                    <a:pt x="1818608" y="2741771"/>
                    <a:pt x="1818608" y="2741771"/>
                  </a:cubicBezTo>
                  <a:lnTo>
                    <a:pt x="3404997" y="2741771"/>
                  </a:lnTo>
                  <a:cubicBezTo>
                    <a:pt x="3404997" y="2741771"/>
                    <a:pt x="3505295" y="2655380"/>
                    <a:pt x="3555873" y="2564797"/>
                  </a:cubicBezTo>
                  <a:cubicBezTo>
                    <a:pt x="3600355" y="2485073"/>
                    <a:pt x="3595973" y="2399824"/>
                    <a:pt x="3595973" y="2399824"/>
                  </a:cubicBezTo>
                  <a:lnTo>
                    <a:pt x="3355562" y="2171129"/>
                  </a:lnTo>
                  <a:lnTo>
                    <a:pt x="3225832" y="2033968"/>
                  </a:lnTo>
                  <a:lnTo>
                    <a:pt x="2786634" y="1731169"/>
                  </a:lnTo>
                  <a:cubicBezTo>
                    <a:pt x="2786634" y="1731169"/>
                    <a:pt x="2754154" y="1699260"/>
                    <a:pt x="2769203" y="1664018"/>
                  </a:cubicBezTo>
                  <a:cubicBezTo>
                    <a:pt x="2784443" y="1629537"/>
                    <a:pt x="2838355" y="1621060"/>
                    <a:pt x="2838355" y="1621060"/>
                  </a:cubicBezTo>
                  <a:cubicBezTo>
                    <a:pt x="2838355" y="1621060"/>
                    <a:pt x="2998470" y="1603343"/>
                    <a:pt x="3471482" y="1705070"/>
                  </a:cubicBezTo>
                  <a:cubicBezTo>
                    <a:pt x="3942303" y="1815751"/>
                    <a:pt x="4104989" y="1917192"/>
                    <a:pt x="4104989" y="1917192"/>
                  </a:cubicBezTo>
                  <a:cubicBezTo>
                    <a:pt x="4104989" y="1917192"/>
                    <a:pt x="4136612" y="1932527"/>
                    <a:pt x="4134041" y="1946339"/>
                  </a:cubicBezTo>
                  <a:cubicBezTo>
                    <a:pt x="4130135" y="1965293"/>
                    <a:pt x="4094893" y="1964436"/>
                    <a:pt x="4094893" y="1964436"/>
                  </a:cubicBezTo>
                  <a:lnTo>
                    <a:pt x="3709607" y="1967293"/>
                  </a:lnTo>
                  <a:cubicBezTo>
                    <a:pt x="3709607" y="1967293"/>
                    <a:pt x="3672840" y="1970913"/>
                    <a:pt x="3644741" y="1984058"/>
                  </a:cubicBezTo>
                  <a:cubicBezTo>
                    <a:pt x="3611404" y="1999679"/>
                    <a:pt x="3585877" y="2025301"/>
                    <a:pt x="3585877" y="2025301"/>
                  </a:cubicBezTo>
                  <a:cubicBezTo>
                    <a:pt x="3585877" y="2025301"/>
                    <a:pt x="3570446" y="2041303"/>
                    <a:pt x="3556254" y="2060258"/>
                  </a:cubicBezTo>
                  <a:cubicBezTo>
                    <a:pt x="3539109" y="2083213"/>
                    <a:pt x="3522726" y="2109978"/>
                    <a:pt x="3522726" y="2109978"/>
                  </a:cubicBezTo>
                  <a:lnTo>
                    <a:pt x="3726656" y="2109978"/>
                  </a:lnTo>
                  <a:lnTo>
                    <a:pt x="3544634" y="2742533"/>
                  </a:lnTo>
                  <a:lnTo>
                    <a:pt x="3776948" y="2742533"/>
                  </a:lnTo>
                  <a:lnTo>
                    <a:pt x="3960019" y="2114455"/>
                  </a:lnTo>
                  <a:lnTo>
                    <a:pt x="4098512" y="2114455"/>
                  </a:lnTo>
                  <a:cubicBezTo>
                    <a:pt x="4098512" y="2114455"/>
                    <a:pt x="4166616" y="2046542"/>
                    <a:pt x="4226909" y="1981010"/>
                  </a:cubicBezTo>
                  <a:cubicBezTo>
                    <a:pt x="4278249" y="1925193"/>
                    <a:pt x="4322255" y="1869377"/>
                    <a:pt x="4322255" y="1869377"/>
                  </a:cubicBezTo>
                  <a:cubicBezTo>
                    <a:pt x="4322255" y="1869377"/>
                    <a:pt x="4338162" y="1841754"/>
                    <a:pt x="4347877" y="1812893"/>
                  </a:cubicBezTo>
                  <a:cubicBezTo>
                    <a:pt x="4357402" y="1784414"/>
                    <a:pt x="4361498" y="1755362"/>
                    <a:pt x="4361498" y="1755362"/>
                  </a:cubicBezTo>
                  <a:cubicBezTo>
                    <a:pt x="4361498" y="1755362"/>
                    <a:pt x="4368070" y="1703546"/>
                    <a:pt x="4351973" y="1668018"/>
                  </a:cubicBezTo>
                  <a:cubicBezTo>
                    <a:pt x="4335971" y="1632585"/>
                    <a:pt x="4279773" y="1596485"/>
                    <a:pt x="4279773" y="1596485"/>
                  </a:cubicBezTo>
                  <a:close/>
                  <a:moveTo>
                    <a:pt x="2330006" y="3131915"/>
                  </a:moveTo>
                  <a:cubicBezTo>
                    <a:pt x="2330863" y="3133820"/>
                    <a:pt x="2331911" y="3134963"/>
                    <a:pt x="2333054" y="3135535"/>
                  </a:cubicBezTo>
                  <a:cubicBezTo>
                    <a:pt x="2334197" y="3136011"/>
                    <a:pt x="2335911" y="3135440"/>
                    <a:pt x="2338673" y="3133820"/>
                  </a:cubicBezTo>
                  <a:cubicBezTo>
                    <a:pt x="2340769" y="3132582"/>
                    <a:pt x="2342293" y="3131058"/>
                    <a:pt x="2343341" y="3129439"/>
                  </a:cubicBezTo>
                  <a:cubicBezTo>
                    <a:pt x="2344388" y="3127820"/>
                    <a:pt x="2345531" y="3124676"/>
                    <a:pt x="2346008" y="3120104"/>
                  </a:cubicBezTo>
                  <a:cubicBezTo>
                    <a:pt x="2346579" y="3115532"/>
                    <a:pt x="2346484" y="3112961"/>
                    <a:pt x="2345912" y="3112484"/>
                  </a:cubicBezTo>
                  <a:cubicBezTo>
                    <a:pt x="2345341" y="3111913"/>
                    <a:pt x="2343817" y="3111627"/>
                    <a:pt x="2341531" y="3111532"/>
                  </a:cubicBezTo>
                  <a:cubicBezTo>
                    <a:pt x="2334292" y="3111341"/>
                    <a:pt x="2330101" y="3113056"/>
                    <a:pt x="2328863" y="3116771"/>
                  </a:cubicBezTo>
                  <a:lnTo>
                    <a:pt x="2329434" y="3122866"/>
                  </a:lnTo>
                  <a:lnTo>
                    <a:pt x="2328863" y="3127343"/>
                  </a:lnTo>
                  <a:cubicBezTo>
                    <a:pt x="2328767" y="3128486"/>
                    <a:pt x="2329148" y="3130010"/>
                    <a:pt x="2330006" y="3131915"/>
                  </a:cubicBezTo>
                  <a:close/>
                  <a:moveTo>
                    <a:pt x="2309432" y="3128201"/>
                  </a:moveTo>
                  <a:cubicBezTo>
                    <a:pt x="2308670" y="3126677"/>
                    <a:pt x="2307527" y="3125153"/>
                    <a:pt x="2305812" y="3123724"/>
                  </a:cubicBezTo>
                  <a:cubicBezTo>
                    <a:pt x="2304193" y="3122295"/>
                    <a:pt x="2302478" y="3121533"/>
                    <a:pt x="2300764" y="3121438"/>
                  </a:cubicBezTo>
                  <a:cubicBezTo>
                    <a:pt x="2299430" y="3121438"/>
                    <a:pt x="2298097" y="3121819"/>
                    <a:pt x="2296954" y="3122486"/>
                  </a:cubicBezTo>
                  <a:cubicBezTo>
                    <a:pt x="2295716" y="3123248"/>
                    <a:pt x="2294858" y="3123914"/>
                    <a:pt x="2294287" y="3124581"/>
                  </a:cubicBezTo>
                  <a:cubicBezTo>
                    <a:pt x="2293715" y="3125248"/>
                    <a:pt x="2293430" y="3126105"/>
                    <a:pt x="2293334" y="3126962"/>
                  </a:cubicBezTo>
                  <a:cubicBezTo>
                    <a:pt x="2293239" y="3127915"/>
                    <a:pt x="2293334" y="3128677"/>
                    <a:pt x="2293620" y="3129344"/>
                  </a:cubicBezTo>
                  <a:cubicBezTo>
                    <a:pt x="2294001" y="3131820"/>
                    <a:pt x="2295144" y="3133439"/>
                    <a:pt x="2297049" y="3135916"/>
                  </a:cubicBezTo>
                  <a:cubicBezTo>
                    <a:pt x="2298954" y="3138392"/>
                    <a:pt x="2301240" y="3139631"/>
                    <a:pt x="2303907" y="3139631"/>
                  </a:cubicBezTo>
                  <a:cubicBezTo>
                    <a:pt x="2307241" y="3139726"/>
                    <a:pt x="2309527" y="3139440"/>
                    <a:pt x="2310956" y="3138773"/>
                  </a:cubicBezTo>
                  <a:cubicBezTo>
                    <a:pt x="2312384" y="3138107"/>
                    <a:pt x="2312480" y="3137440"/>
                    <a:pt x="2312575" y="3136773"/>
                  </a:cubicBezTo>
                  <a:cubicBezTo>
                    <a:pt x="2312670" y="3136106"/>
                    <a:pt x="2312765" y="3135535"/>
                    <a:pt x="2311527" y="3133535"/>
                  </a:cubicBezTo>
                  <a:lnTo>
                    <a:pt x="2309432" y="3128201"/>
                  </a:lnTo>
                  <a:close/>
                  <a:moveTo>
                    <a:pt x="2368296" y="3138488"/>
                  </a:moveTo>
                  <a:cubicBezTo>
                    <a:pt x="2373059" y="3137535"/>
                    <a:pt x="2376107" y="3136297"/>
                    <a:pt x="2378012" y="3135440"/>
                  </a:cubicBezTo>
                  <a:cubicBezTo>
                    <a:pt x="2379917" y="3134582"/>
                    <a:pt x="2382203" y="3131439"/>
                    <a:pt x="2384203" y="3125534"/>
                  </a:cubicBezTo>
                  <a:cubicBezTo>
                    <a:pt x="2386203" y="3119628"/>
                    <a:pt x="2387060" y="3115913"/>
                    <a:pt x="2387251" y="3114485"/>
                  </a:cubicBezTo>
                  <a:cubicBezTo>
                    <a:pt x="2387537" y="3109341"/>
                    <a:pt x="2385060" y="3105150"/>
                    <a:pt x="2377440" y="3105341"/>
                  </a:cubicBezTo>
                  <a:cubicBezTo>
                    <a:pt x="2376107" y="3105436"/>
                    <a:pt x="2374487" y="3105817"/>
                    <a:pt x="2372773" y="3106388"/>
                  </a:cubicBezTo>
                  <a:cubicBezTo>
                    <a:pt x="2370963" y="3107055"/>
                    <a:pt x="2369915" y="3108960"/>
                    <a:pt x="2368772" y="3111437"/>
                  </a:cubicBezTo>
                  <a:lnTo>
                    <a:pt x="2367534" y="3115628"/>
                  </a:lnTo>
                  <a:cubicBezTo>
                    <a:pt x="2367439" y="3115818"/>
                    <a:pt x="2367058" y="3116771"/>
                    <a:pt x="2366391" y="3118390"/>
                  </a:cubicBezTo>
                  <a:cubicBezTo>
                    <a:pt x="2365820" y="3120009"/>
                    <a:pt x="2365439" y="3121247"/>
                    <a:pt x="2365439" y="3121914"/>
                  </a:cubicBezTo>
                  <a:lnTo>
                    <a:pt x="2365248" y="3127058"/>
                  </a:lnTo>
                  <a:lnTo>
                    <a:pt x="2363629" y="3130106"/>
                  </a:lnTo>
                  <a:cubicBezTo>
                    <a:pt x="2362867" y="3131344"/>
                    <a:pt x="2362581" y="3133249"/>
                    <a:pt x="2362581" y="3135821"/>
                  </a:cubicBezTo>
                  <a:cubicBezTo>
                    <a:pt x="2362676" y="3138392"/>
                    <a:pt x="2364010" y="3138869"/>
                    <a:pt x="2368296" y="3138488"/>
                  </a:cubicBezTo>
                  <a:close/>
                  <a:moveTo>
                    <a:pt x="2332768" y="3189923"/>
                  </a:moveTo>
                  <a:lnTo>
                    <a:pt x="2336483" y="3193256"/>
                  </a:lnTo>
                  <a:cubicBezTo>
                    <a:pt x="2337340" y="3193828"/>
                    <a:pt x="2343245" y="3194114"/>
                    <a:pt x="2354104" y="3194018"/>
                  </a:cubicBezTo>
                  <a:cubicBezTo>
                    <a:pt x="2362105" y="3194018"/>
                    <a:pt x="2366391" y="3193637"/>
                    <a:pt x="2367153" y="3192971"/>
                  </a:cubicBezTo>
                  <a:cubicBezTo>
                    <a:pt x="2367915" y="3192304"/>
                    <a:pt x="2368106" y="3191923"/>
                    <a:pt x="2367725" y="3191066"/>
                  </a:cubicBezTo>
                  <a:cubicBezTo>
                    <a:pt x="2367439" y="3190685"/>
                    <a:pt x="2366582" y="3189828"/>
                    <a:pt x="2365153" y="3188589"/>
                  </a:cubicBezTo>
                  <a:lnTo>
                    <a:pt x="2359438" y="3182779"/>
                  </a:lnTo>
                  <a:cubicBezTo>
                    <a:pt x="2357438" y="3181160"/>
                    <a:pt x="2355533" y="3180112"/>
                    <a:pt x="2353532" y="3179731"/>
                  </a:cubicBezTo>
                  <a:cubicBezTo>
                    <a:pt x="2353056" y="3179731"/>
                    <a:pt x="2349151" y="3180588"/>
                    <a:pt x="2341817" y="3182398"/>
                  </a:cubicBezTo>
                  <a:lnTo>
                    <a:pt x="2330958" y="3184589"/>
                  </a:lnTo>
                  <a:cubicBezTo>
                    <a:pt x="2330101" y="3184970"/>
                    <a:pt x="2329720" y="3185446"/>
                    <a:pt x="2329815" y="3186017"/>
                  </a:cubicBezTo>
                  <a:cubicBezTo>
                    <a:pt x="2329815" y="3186494"/>
                    <a:pt x="2329815" y="3186874"/>
                    <a:pt x="2329910" y="3187065"/>
                  </a:cubicBezTo>
                  <a:cubicBezTo>
                    <a:pt x="2330006" y="3187256"/>
                    <a:pt x="2330958" y="3188208"/>
                    <a:pt x="2332768" y="3189923"/>
                  </a:cubicBezTo>
                  <a:close/>
                  <a:moveTo>
                    <a:pt x="2359724" y="3235833"/>
                  </a:moveTo>
                  <a:cubicBezTo>
                    <a:pt x="2368487" y="3236405"/>
                    <a:pt x="2380679" y="3233452"/>
                    <a:pt x="2383060" y="3230975"/>
                  </a:cubicBezTo>
                  <a:cubicBezTo>
                    <a:pt x="2385441" y="3228499"/>
                    <a:pt x="2386870" y="3225737"/>
                    <a:pt x="2387156" y="3222689"/>
                  </a:cubicBezTo>
                  <a:cubicBezTo>
                    <a:pt x="2387537" y="3219641"/>
                    <a:pt x="2386298" y="3214497"/>
                    <a:pt x="2380679" y="3205353"/>
                  </a:cubicBezTo>
                  <a:cubicBezTo>
                    <a:pt x="2379059" y="3202877"/>
                    <a:pt x="2377631" y="3201638"/>
                    <a:pt x="2376297" y="3201543"/>
                  </a:cubicBezTo>
                  <a:cubicBezTo>
                    <a:pt x="2375821" y="3201543"/>
                    <a:pt x="2375249" y="3201638"/>
                    <a:pt x="2374773" y="3201924"/>
                  </a:cubicBezTo>
                  <a:cubicBezTo>
                    <a:pt x="2374202" y="3202210"/>
                    <a:pt x="2373535" y="3202496"/>
                    <a:pt x="2372868" y="3202972"/>
                  </a:cubicBezTo>
                  <a:lnTo>
                    <a:pt x="2366296" y="3208687"/>
                  </a:lnTo>
                  <a:cubicBezTo>
                    <a:pt x="2361629" y="3212402"/>
                    <a:pt x="2358009" y="3214592"/>
                    <a:pt x="2355437" y="3215354"/>
                  </a:cubicBezTo>
                  <a:lnTo>
                    <a:pt x="2346960" y="3216783"/>
                  </a:lnTo>
                  <a:cubicBezTo>
                    <a:pt x="2344388" y="3217736"/>
                    <a:pt x="2342769" y="3218212"/>
                    <a:pt x="2342007" y="3218116"/>
                  </a:cubicBezTo>
                  <a:cubicBezTo>
                    <a:pt x="2340769" y="3218116"/>
                    <a:pt x="2339721" y="3217926"/>
                    <a:pt x="2338673" y="3217640"/>
                  </a:cubicBezTo>
                  <a:cubicBezTo>
                    <a:pt x="2337721" y="3217259"/>
                    <a:pt x="2336292" y="3215831"/>
                    <a:pt x="2334482" y="3213164"/>
                  </a:cubicBezTo>
                  <a:lnTo>
                    <a:pt x="2329529" y="3206877"/>
                  </a:lnTo>
                  <a:cubicBezTo>
                    <a:pt x="2328386" y="3205639"/>
                    <a:pt x="2327720" y="3204591"/>
                    <a:pt x="2327529" y="3203639"/>
                  </a:cubicBezTo>
                  <a:lnTo>
                    <a:pt x="2326767" y="3201448"/>
                  </a:lnTo>
                  <a:lnTo>
                    <a:pt x="2325338" y="3198495"/>
                  </a:lnTo>
                  <a:cubicBezTo>
                    <a:pt x="2325243" y="3198305"/>
                    <a:pt x="2324481" y="3196114"/>
                    <a:pt x="2323052" y="3191923"/>
                  </a:cubicBezTo>
                  <a:cubicBezTo>
                    <a:pt x="2321624" y="3187732"/>
                    <a:pt x="2319433" y="3185636"/>
                    <a:pt x="2316385" y="3185541"/>
                  </a:cubicBezTo>
                  <a:cubicBezTo>
                    <a:pt x="2314575" y="3185541"/>
                    <a:pt x="2312956" y="3186398"/>
                    <a:pt x="2311527" y="3188208"/>
                  </a:cubicBezTo>
                  <a:cubicBezTo>
                    <a:pt x="2310098" y="3190018"/>
                    <a:pt x="2309813" y="3195542"/>
                    <a:pt x="2310670" y="3204877"/>
                  </a:cubicBezTo>
                  <a:cubicBezTo>
                    <a:pt x="2310670" y="3205067"/>
                    <a:pt x="2310765" y="3206972"/>
                    <a:pt x="2310956" y="3210592"/>
                  </a:cubicBezTo>
                  <a:cubicBezTo>
                    <a:pt x="2311146" y="3214211"/>
                    <a:pt x="2313337" y="3216307"/>
                    <a:pt x="2315147" y="3219831"/>
                  </a:cubicBezTo>
                  <a:cubicBezTo>
                    <a:pt x="2316956" y="3223355"/>
                    <a:pt x="2318957" y="3225641"/>
                    <a:pt x="2321052" y="3226689"/>
                  </a:cubicBezTo>
                  <a:cubicBezTo>
                    <a:pt x="2323148" y="3227737"/>
                    <a:pt x="2326196" y="3228785"/>
                    <a:pt x="2330101" y="3229832"/>
                  </a:cubicBezTo>
                  <a:cubicBezTo>
                    <a:pt x="2334101" y="3230880"/>
                    <a:pt x="2336197" y="3232690"/>
                    <a:pt x="2338769" y="3233261"/>
                  </a:cubicBezTo>
                  <a:cubicBezTo>
                    <a:pt x="2341245" y="3233928"/>
                    <a:pt x="2346770" y="3235547"/>
                    <a:pt x="2359724" y="3235833"/>
                  </a:cubicBezTo>
                  <a:close/>
                  <a:moveTo>
                    <a:pt x="3544634" y="3478816"/>
                  </a:moveTo>
                  <a:lnTo>
                    <a:pt x="3565398" y="3540538"/>
                  </a:lnTo>
                  <a:lnTo>
                    <a:pt x="3592735" y="3540538"/>
                  </a:lnTo>
                  <a:lnTo>
                    <a:pt x="3592735" y="3400616"/>
                  </a:lnTo>
                  <a:lnTo>
                    <a:pt x="3565779" y="3400616"/>
                  </a:lnTo>
                  <a:lnTo>
                    <a:pt x="3565779" y="3464909"/>
                  </a:lnTo>
                  <a:lnTo>
                    <a:pt x="3547015" y="3400616"/>
                  </a:lnTo>
                  <a:lnTo>
                    <a:pt x="3519011" y="3400616"/>
                  </a:lnTo>
                  <a:lnTo>
                    <a:pt x="3519011" y="3540538"/>
                  </a:lnTo>
                  <a:lnTo>
                    <a:pt x="3544729" y="3540538"/>
                  </a:lnTo>
                  <a:lnTo>
                    <a:pt x="3544729" y="3478816"/>
                  </a:lnTo>
                  <a:close/>
                </a:path>
              </a:pathLst>
            </a:custGeom>
            <a:solidFill>
              <a:srgbClr val="01559D"/>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任意多边形: 形状 17">
              <a:extLst>
                <a:ext uri="{FF2B5EF4-FFF2-40B4-BE49-F238E27FC236}">
                  <a16:creationId xmlns:a16="http://schemas.microsoft.com/office/drawing/2014/main" id="{20FAACCE-7B25-4511-849C-B934F7244668}"/>
                </a:ext>
              </a:extLst>
            </p:cNvPr>
            <p:cNvSpPr/>
            <p:nvPr/>
          </p:nvSpPr>
          <p:spPr>
            <a:xfrm>
              <a:off x="3152083" y="2212655"/>
              <a:ext cx="5886446" cy="3419476"/>
            </a:xfrm>
            <a:custGeom>
              <a:avLst/>
              <a:gdLst>
                <a:gd name="connsiteX0" fmla="*/ 368830 w 5886450"/>
                <a:gd name="connsiteY0" fmla="*/ 217742 h 3419475"/>
                <a:gd name="connsiteX1" fmla="*/ 390452 w 5886450"/>
                <a:gd name="connsiteY1" fmla="*/ 210884 h 3419475"/>
                <a:gd name="connsiteX2" fmla="*/ 443983 w 5886450"/>
                <a:gd name="connsiteY2" fmla="*/ 241459 h 3419475"/>
                <a:gd name="connsiteX3" fmla="*/ 710016 w 5886450"/>
                <a:gd name="connsiteY3" fmla="*/ 425482 h 3419475"/>
                <a:gd name="connsiteX4" fmla="*/ 754879 w 5886450"/>
                <a:gd name="connsiteY4" fmla="*/ 463391 h 3419475"/>
                <a:gd name="connsiteX5" fmla="*/ 756117 w 5886450"/>
                <a:gd name="connsiteY5" fmla="*/ 485299 h 3419475"/>
                <a:gd name="connsiteX6" fmla="*/ 751831 w 5886450"/>
                <a:gd name="connsiteY6" fmla="*/ 491585 h 3419475"/>
                <a:gd name="connsiteX7" fmla="*/ 763165 w 5886450"/>
                <a:gd name="connsiteY7" fmla="*/ 499396 h 3419475"/>
                <a:gd name="connsiteX8" fmla="*/ 818506 w 5886450"/>
                <a:gd name="connsiteY8" fmla="*/ 419481 h 3419475"/>
                <a:gd name="connsiteX9" fmla="*/ 807171 w 5886450"/>
                <a:gd name="connsiteY9" fmla="*/ 411671 h 3419475"/>
                <a:gd name="connsiteX10" fmla="*/ 802789 w 5886450"/>
                <a:gd name="connsiteY10" fmla="*/ 418052 h 3419475"/>
                <a:gd name="connsiteX11" fmla="*/ 790693 w 5886450"/>
                <a:gd name="connsiteY11" fmla="*/ 424434 h 3419475"/>
                <a:gd name="connsiteX12" fmla="*/ 772214 w 5886450"/>
                <a:gd name="connsiteY12" fmla="*/ 422053 h 3419475"/>
                <a:gd name="connsiteX13" fmla="*/ 730304 w 5886450"/>
                <a:gd name="connsiteY13" fmla="*/ 396335 h 3419475"/>
                <a:gd name="connsiteX14" fmla="*/ 611908 w 5886450"/>
                <a:gd name="connsiteY14" fmla="*/ 314516 h 3419475"/>
                <a:gd name="connsiteX15" fmla="*/ 668773 w 5886450"/>
                <a:gd name="connsiteY15" fmla="*/ 232124 h 3419475"/>
                <a:gd name="connsiteX16" fmla="*/ 784311 w 5886450"/>
                <a:gd name="connsiteY16" fmla="*/ 311658 h 3419475"/>
                <a:gd name="connsiteX17" fmla="*/ 832031 w 5886450"/>
                <a:gd name="connsiteY17" fmla="*/ 351854 h 3419475"/>
                <a:gd name="connsiteX18" fmla="*/ 831650 w 5886450"/>
                <a:gd name="connsiteY18" fmla="*/ 373666 h 3419475"/>
                <a:gd name="connsiteX19" fmla="*/ 828888 w 5886450"/>
                <a:gd name="connsiteY19" fmla="*/ 380143 h 3419475"/>
                <a:gd name="connsiteX20" fmla="*/ 840223 w 5886450"/>
                <a:gd name="connsiteY20" fmla="*/ 387953 h 3419475"/>
                <a:gd name="connsiteX21" fmla="*/ 897277 w 5886450"/>
                <a:gd name="connsiteY21" fmla="*/ 306229 h 3419475"/>
                <a:gd name="connsiteX22" fmla="*/ 885943 w 5886450"/>
                <a:gd name="connsiteY22" fmla="*/ 298418 h 3419475"/>
                <a:gd name="connsiteX23" fmla="*/ 881561 w 5886450"/>
                <a:gd name="connsiteY23" fmla="*/ 304800 h 3419475"/>
                <a:gd name="connsiteX24" fmla="*/ 869560 w 5886450"/>
                <a:gd name="connsiteY24" fmla="*/ 311277 h 3419475"/>
                <a:gd name="connsiteX25" fmla="*/ 850891 w 5886450"/>
                <a:gd name="connsiteY25" fmla="*/ 308800 h 3419475"/>
                <a:gd name="connsiteX26" fmla="*/ 806123 w 5886450"/>
                <a:gd name="connsiteY26" fmla="*/ 280797 h 3419475"/>
                <a:gd name="connsiteX27" fmla="*/ 542947 w 5886450"/>
                <a:gd name="connsiteY27" fmla="*/ 99060 h 3419475"/>
                <a:gd name="connsiteX28" fmla="*/ 496751 w 5886450"/>
                <a:gd name="connsiteY28" fmla="*/ 62103 h 3419475"/>
                <a:gd name="connsiteX29" fmla="*/ 494084 w 5886450"/>
                <a:gd name="connsiteY29" fmla="*/ 37243 h 3419475"/>
                <a:gd name="connsiteX30" fmla="*/ 498466 w 5886450"/>
                <a:gd name="connsiteY30" fmla="*/ 30861 h 3419475"/>
                <a:gd name="connsiteX31" fmla="*/ 487131 w 5886450"/>
                <a:gd name="connsiteY31" fmla="*/ 23050 h 3419475"/>
                <a:gd name="connsiteX32" fmla="*/ 430076 w 5886450"/>
                <a:gd name="connsiteY32" fmla="*/ 104775 h 3419475"/>
                <a:gd name="connsiteX33" fmla="*/ 441411 w 5886450"/>
                <a:gd name="connsiteY33" fmla="*/ 112585 h 3419475"/>
                <a:gd name="connsiteX34" fmla="*/ 445888 w 5886450"/>
                <a:gd name="connsiteY34" fmla="*/ 106108 h 3419475"/>
                <a:gd name="connsiteX35" fmla="*/ 457984 w 5886450"/>
                <a:gd name="connsiteY35" fmla="*/ 99727 h 3419475"/>
                <a:gd name="connsiteX36" fmla="*/ 476463 w 5886450"/>
                <a:gd name="connsiteY36" fmla="*/ 102108 h 3419475"/>
                <a:gd name="connsiteX37" fmla="*/ 520945 w 5886450"/>
                <a:gd name="connsiteY37" fmla="*/ 129921 h 3419475"/>
                <a:gd name="connsiteX38" fmla="*/ 645913 w 5886450"/>
                <a:gd name="connsiteY38" fmla="*/ 216408 h 3419475"/>
                <a:gd name="connsiteX39" fmla="*/ 589048 w 5886450"/>
                <a:gd name="connsiteY39" fmla="*/ 298799 h 3419475"/>
                <a:gd name="connsiteX40" fmla="*/ 464176 w 5886450"/>
                <a:gd name="connsiteY40" fmla="*/ 212312 h 3419475"/>
                <a:gd name="connsiteX41" fmla="*/ 418360 w 5886450"/>
                <a:gd name="connsiteY41" fmla="*/ 175450 h 3419475"/>
                <a:gd name="connsiteX42" fmla="*/ 415312 w 5886450"/>
                <a:gd name="connsiteY42" fmla="*/ 150400 h 3419475"/>
                <a:gd name="connsiteX43" fmla="*/ 419694 w 5886450"/>
                <a:gd name="connsiteY43" fmla="*/ 144018 h 3419475"/>
                <a:gd name="connsiteX44" fmla="*/ 408359 w 5886450"/>
                <a:gd name="connsiteY44" fmla="*/ 136208 h 3419475"/>
                <a:gd name="connsiteX45" fmla="*/ 353019 w 5886450"/>
                <a:gd name="connsiteY45" fmla="*/ 216122 h 3419475"/>
                <a:gd name="connsiteX46" fmla="*/ 364354 w 5886450"/>
                <a:gd name="connsiteY46" fmla="*/ 223933 h 3419475"/>
                <a:gd name="connsiteX47" fmla="*/ 368830 w 5886450"/>
                <a:gd name="connsiteY47" fmla="*/ 217742 h 3419475"/>
                <a:gd name="connsiteX48" fmla="*/ 32598 w 5886450"/>
                <a:gd name="connsiteY48" fmla="*/ 1177004 h 3419475"/>
                <a:gd name="connsiteX49" fmla="*/ 48505 w 5886450"/>
                <a:gd name="connsiteY49" fmla="*/ 1160717 h 3419475"/>
                <a:gd name="connsiteX50" fmla="*/ 110131 w 5886450"/>
                <a:gd name="connsiteY50" fmla="*/ 1162431 h 3419475"/>
                <a:gd name="connsiteX51" fmla="*/ 431410 w 5886450"/>
                <a:gd name="connsiteY51" fmla="*/ 1199579 h 3419475"/>
                <a:gd name="connsiteX52" fmla="*/ 488845 w 5886450"/>
                <a:gd name="connsiteY52" fmla="*/ 1211866 h 3419475"/>
                <a:gd name="connsiteX53" fmla="*/ 500275 w 5886450"/>
                <a:gd name="connsiteY53" fmla="*/ 1230630 h 3419475"/>
                <a:gd name="connsiteX54" fmla="*/ 499418 w 5886450"/>
                <a:gd name="connsiteY54" fmla="*/ 1238155 h 3419475"/>
                <a:gd name="connsiteX55" fmla="*/ 513134 w 5886450"/>
                <a:gd name="connsiteY55" fmla="*/ 1239774 h 3419475"/>
                <a:gd name="connsiteX56" fmla="*/ 524278 w 5886450"/>
                <a:gd name="connsiteY56" fmla="*/ 1143191 h 3419475"/>
                <a:gd name="connsiteX57" fmla="*/ 510562 w 5886450"/>
                <a:gd name="connsiteY57" fmla="*/ 1141571 h 3419475"/>
                <a:gd name="connsiteX58" fmla="*/ 509705 w 5886450"/>
                <a:gd name="connsiteY58" fmla="*/ 1149191 h 3419475"/>
                <a:gd name="connsiteX59" fmla="*/ 501990 w 5886450"/>
                <a:gd name="connsiteY59" fmla="*/ 1160526 h 3419475"/>
                <a:gd name="connsiteX60" fmla="*/ 484559 w 5886450"/>
                <a:gd name="connsiteY60" fmla="*/ 1167098 h 3419475"/>
                <a:gd name="connsiteX61" fmla="*/ 435505 w 5886450"/>
                <a:gd name="connsiteY61" fmla="*/ 1164146 h 3419475"/>
                <a:gd name="connsiteX62" fmla="*/ 292535 w 5886450"/>
                <a:gd name="connsiteY62" fmla="*/ 1147667 h 3419475"/>
                <a:gd name="connsiteX63" fmla="*/ 303965 w 5886450"/>
                <a:gd name="connsiteY63" fmla="*/ 1048226 h 3419475"/>
                <a:gd name="connsiteX64" fmla="*/ 443411 w 5886450"/>
                <a:gd name="connsiteY64" fmla="*/ 1063943 h 3419475"/>
                <a:gd name="connsiteX65" fmla="*/ 504466 w 5886450"/>
                <a:gd name="connsiteY65" fmla="*/ 1076897 h 3419475"/>
                <a:gd name="connsiteX66" fmla="*/ 514372 w 5886450"/>
                <a:gd name="connsiteY66" fmla="*/ 1096327 h 3419475"/>
                <a:gd name="connsiteX67" fmla="*/ 514944 w 5886450"/>
                <a:gd name="connsiteY67" fmla="*/ 1103281 h 3419475"/>
                <a:gd name="connsiteX68" fmla="*/ 528660 w 5886450"/>
                <a:gd name="connsiteY68" fmla="*/ 1104900 h 3419475"/>
                <a:gd name="connsiteX69" fmla="*/ 540566 w 5886450"/>
                <a:gd name="connsiteY69" fmla="*/ 1005935 h 3419475"/>
                <a:gd name="connsiteX70" fmla="*/ 526850 w 5886450"/>
                <a:gd name="connsiteY70" fmla="*/ 1004316 h 3419475"/>
                <a:gd name="connsiteX71" fmla="*/ 525993 w 5886450"/>
                <a:gd name="connsiteY71" fmla="*/ 1011936 h 3419475"/>
                <a:gd name="connsiteX72" fmla="*/ 518468 w 5886450"/>
                <a:gd name="connsiteY72" fmla="*/ 1023366 h 3419475"/>
                <a:gd name="connsiteX73" fmla="*/ 500847 w 5886450"/>
                <a:gd name="connsiteY73" fmla="*/ 1029938 h 3419475"/>
                <a:gd name="connsiteX74" fmla="*/ 448174 w 5886450"/>
                <a:gd name="connsiteY74" fmla="*/ 1026319 h 3419475"/>
                <a:gd name="connsiteX75" fmla="*/ 130420 w 5886450"/>
                <a:gd name="connsiteY75" fmla="*/ 989933 h 3419475"/>
                <a:gd name="connsiteX76" fmla="*/ 72222 w 5886450"/>
                <a:gd name="connsiteY76" fmla="*/ 979075 h 3419475"/>
                <a:gd name="connsiteX77" fmla="*/ 58220 w 5886450"/>
                <a:gd name="connsiteY77" fmla="*/ 958405 h 3419475"/>
                <a:gd name="connsiteX78" fmla="*/ 59077 w 5886450"/>
                <a:gd name="connsiteY78" fmla="*/ 950785 h 3419475"/>
                <a:gd name="connsiteX79" fmla="*/ 45361 w 5886450"/>
                <a:gd name="connsiteY79" fmla="*/ 949166 h 3419475"/>
                <a:gd name="connsiteX80" fmla="*/ 33455 w 5886450"/>
                <a:gd name="connsiteY80" fmla="*/ 1048131 h 3419475"/>
                <a:gd name="connsiteX81" fmla="*/ 47171 w 5886450"/>
                <a:gd name="connsiteY81" fmla="*/ 1049750 h 3419475"/>
                <a:gd name="connsiteX82" fmla="*/ 48028 w 5886450"/>
                <a:gd name="connsiteY82" fmla="*/ 1041940 h 3419475"/>
                <a:gd name="connsiteX83" fmla="*/ 55744 w 5886450"/>
                <a:gd name="connsiteY83" fmla="*/ 1030605 h 3419475"/>
                <a:gd name="connsiteX84" fmla="*/ 73174 w 5886450"/>
                <a:gd name="connsiteY84" fmla="*/ 1024033 h 3419475"/>
                <a:gd name="connsiteX85" fmla="*/ 125562 w 5886450"/>
                <a:gd name="connsiteY85" fmla="*/ 1027652 h 3419475"/>
                <a:gd name="connsiteX86" fmla="*/ 276533 w 5886450"/>
                <a:gd name="connsiteY86" fmla="*/ 1045178 h 3419475"/>
                <a:gd name="connsiteX87" fmla="*/ 265103 w 5886450"/>
                <a:gd name="connsiteY87" fmla="*/ 1144619 h 3419475"/>
                <a:gd name="connsiteX88" fmla="*/ 114132 w 5886450"/>
                <a:gd name="connsiteY88" fmla="*/ 1127093 h 3419475"/>
                <a:gd name="connsiteX89" fmla="*/ 56410 w 5886450"/>
                <a:gd name="connsiteY89" fmla="*/ 1116139 h 3419475"/>
                <a:gd name="connsiteX90" fmla="*/ 41932 w 5886450"/>
                <a:gd name="connsiteY90" fmla="*/ 1095470 h 3419475"/>
                <a:gd name="connsiteX91" fmla="*/ 42790 w 5886450"/>
                <a:gd name="connsiteY91" fmla="*/ 1087850 h 3419475"/>
                <a:gd name="connsiteX92" fmla="*/ 29074 w 5886450"/>
                <a:gd name="connsiteY92" fmla="*/ 1086231 h 3419475"/>
                <a:gd name="connsiteX93" fmla="*/ 18025 w 5886450"/>
                <a:gd name="connsiteY93" fmla="*/ 1183005 h 3419475"/>
                <a:gd name="connsiteX94" fmla="*/ 31741 w 5886450"/>
                <a:gd name="connsiteY94" fmla="*/ 1184624 h 3419475"/>
                <a:gd name="connsiteX95" fmla="*/ 32598 w 5886450"/>
                <a:gd name="connsiteY95" fmla="*/ 1177004 h 3419475"/>
                <a:gd name="connsiteX96" fmla="*/ 5832275 w 5886450"/>
                <a:gd name="connsiteY96" fmla="*/ 1499711 h 3419475"/>
                <a:gd name="connsiteX97" fmla="*/ 5814940 w 5886450"/>
                <a:gd name="connsiteY97" fmla="*/ 1514380 h 3419475"/>
                <a:gd name="connsiteX98" fmla="*/ 5753789 w 5886450"/>
                <a:gd name="connsiteY98" fmla="*/ 1506665 h 3419475"/>
                <a:gd name="connsiteX99" fmla="*/ 5437559 w 5886450"/>
                <a:gd name="connsiteY99" fmla="*/ 1438561 h 3419475"/>
                <a:gd name="connsiteX100" fmla="*/ 5381552 w 5886450"/>
                <a:gd name="connsiteY100" fmla="*/ 1420749 h 3419475"/>
                <a:gd name="connsiteX101" fmla="*/ 5372027 w 5886450"/>
                <a:gd name="connsiteY101" fmla="*/ 1400937 h 3419475"/>
                <a:gd name="connsiteX102" fmla="*/ 5373647 w 5886450"/>
                <a:gd name="connsiteY102" fmla="*/ 1393508 h 3419475"/>
                <a:gd name="connsiteX103" fmla="*/ 5360216 w 5886450"/>
                <a:gd name="connsiteY103" fmla="*/ 1390650 h 3419475"/>
                <a:gd name="connsiteX104" fmla="*/ 5339738 w 5886450"/>
                <a:gd name="connsiteY104" fmla="*/ 1485710 h 3419475"/>
                <a:gd name="connsiteX105" fmla="*/ 5353168 w 5886450"/>
                <a:gd name="connsiteY105" fmla="*/ 1488567 h 3419475"/>
                <a:gd name="connsiteX106" fmla="*/ 5354787 w 5886450"/>
                <a:gd name="connsiteY106" fmla="*/ 1481042 h 3419475"/>
                <a:gd name="connsiteX107" fmla="*/ 5363550 w 5886450"/>
                <a:gd name="connsiteY107" fmla="*/ 1470469 h 3419475"/>
                <a:gd name="connsiteX108" fmla="*/ 5381552 w 5886450"/>
                <a:gd name="connsiteY108" fmla="*/ 1465612 h 3419475"/>
                <a:gd name="connsiteX109" fmla="*/ 5430035 w 5886450"/>
                <a:gd name="connsiteY109" fmla="*/ 1473327 h 3419475"/>
                <a:gd name="connsiteX110" fmla="*/ 5570719 w 5886450"/>
                <a:gd name="connsiteY110" fmla="*/ 1503521 h 3419475"/>
                <a:gd name="connsiteX111" fmla="*/ 5549669 w 5886450"/>
                <a:gd name="connsiteY111" fmla="*/ 1601438 h 3419475"/>
                <a:gd name="connsiteX112" fmla="*/ 5412413 w 5886450"/>
                <a:gd name="connsiteY112" fmla="*/ 1572196 h 3419475"/>
                <a:gd name="connsiteX113" fmla="*/ 5352882 w 5886450"/>
                <a:gd name="connsiteY113" fmla="*/ 1553337 h 3419475"/>
                <a:gd name="connsiteX114" fmla="*/ 5344881 w 5886450"/>
                <a:gd name="connsiteY114" fmla="*/ 1532953 h 3419475"/>
                <a:gd name="connsiteX115" fmla="*/ 5344977 w 5886450"/>
                <a:gd name="connsiteY115" fmla="*/ 1525905 h 3419475"/>
                <a:gd name="connsiteX116" fmla="*/ 5331546 w 5886450"/>
                <a:gd name="connsiteY116" fmla="*/ 1523048 h 3419475"/>
                <a:gd name="connsiteX117" fmla="*/ 5310115 w 5886450"/>
                <a:gd name="connsiteY117" fmla="*/ 1620393 h 3419475"/>
                <a:gd name="connsiteX118" fmla="*/ 5323545 w 5886450"/>
                <a:gd name="connsiteY118" fmla="*/ 1623251 h 3419475"/>
                <a:gd name="connsiteX119" fmla="*/ 5325164 w 5886450"/>
                <a:gd name="connsiteY119" fmla="*/ 1615726 h 3419475"/>
                <a:gd name="connsiteX120" fmla="*/ 5333737 w 5886450"/>
                <a:gd name="connsiteY120" fmla="*/ 1605153 h 3419475"/>
                <a:gd name="connsiteX121" fmla="*/ 5351930 w 5886450"/>
                <a:gd name="connsiteY121" fmla="*/ 1600295 h 3419475"/>
                <a:gd name="connsiteX122" fmla="*/ 5403936 w 5886450"/>
                <a:gd name="connsiteY122" fmla="*/ 1608963 h 3419475"/>
                <a:gd name="connsiteX123" fmla="*/ 5716642 w 5886450"/>
                <a:gd name="connsiteY123" fmla="*/ 1676019 h 3419475"/>
                <a:gd name="connsiteX124" fmla="*/ 5773506 w 5886450"/>
                <a:gd name="connsiteY124" fmla="*/ 1692497 h 3419475"/>
                <a:gd name="connsiteX125" fmla="*/ 5785508 w 5886450"/>
                <a:gd name="connsiteY125" fmla="*/ 1714500 h 3419475"/>
                <a:gd name="connsiteX126" fmla="*/ 5783888 w 5886450"/>
                <a:gd name="connsiteY126" fmla="*/ 1722025 h 3419475"/>
                <a:gd name="connsiteX127" fmla="*/ 5797319 w 5886450"/>
                <a:gd name="connsiteY127" fmla="*/ 1724882 h 3419475"/>
                <a:gd name="connsiteX128" fmla="*/ 5818750 w 5886450"/>
                <a:gd name="connsiteY128" fmla="*/ 1627537 h 3419475"/>
                <a:gd name="connsiteX129" fmla="*/ 5805319 w 5886450"/>
                <a:gd name="connsiteY129" fmla="*/ 1624679 h 3419475"/>
                <a:gd name="connsiteX130" fmla="*/ 5803700 w 5886450"/>
                <a:gd name="connsiteY130" fmla="*/ 1632299 h 3419475"/>
                <a:gd name="connsiteX131" fmla="*/ 5794937 w 5886450"/>
                <a:gd name="connsiteY131" fmla="*/ 1642872 h 3419475"/>
                <a:gd name="connsiteX132" fmla="*/ 5776935 w 5886450"/>
                <a:gd name="connsiteY132" fmla="*/ 1647730 h 3419475"/>
                <a:gd name="connsiteX133" fmla="*/ 5725119 w 5886450"/>
                <a:gd name="connsiteY133" fmla="*/ 1639062 h 3419475"/>
                <a:gd name="connsiteX134" fmla="*/ 5576625 w 5886450"/>
                <a:gd name="connsiteY134" fmla="*/ 1606963 h 3419475"/>
                <a:gd name="connsiteX135" fmla="*/ 5597674 w 5886450"/>
                <a:gd name="connsiteY135" fmla="*/ 1509046 h 3419475"/>
                <a:gd name="connsiteX136" fmla="*/ 5746170 w 5886450"/>
                <a:gd name="connsiteY136" fmla="*/ 1541145 h 3419475"/>
                <a:gd name="connsiteX137" fmla="*/ 5802557 w 5886450"/>
                <a:gd name="connsiteY137" fmla="*/ 1557623 h 3419475"/>
                <a:gd name="connsiteX138" fmla="*/ 5814940 w 5886450"/>
                <a:gd name="connsiteY138" fmla="*/ 1579531 h 3419475"/>
                <a:gd name="connsiteX139" fmla="*/ 5813321 w 5886450"/>
                <a:gd name="connsiteY139" fmla="*/ 1587056 h 3419475"/>
                <a:gd name="connsiteX140" fmla="*/ 5826751 w 5886450"/>
                <a:gd name="connsiteY140" fmla="*/ 1589913 h 3419475"/>
                <a:gd name="connsiteX141" fmla="*/ 5847230 w 5886450"/>
                <a:gd name="connsiteY141" fmla="*/ 1494853 h 3419475"/>
                <a:gd name="connsiteX142" fmla="*/ 5833800 w 5886450"/>
                <a:gd name="connsiteY142" fmla="*/ 1491996 h 3419475"/>
                <a:gd name="connsiteX143" fmla="*/ 5832275 w 5886450"/>
                <a:gd name="connsiteY143" fmla="*/ 1499711 h 3419475"/>
                <a:gd name="connsiteX144" fmla="*/ 292345 w 5886450"/>
                <a:gd name="connsiteY144" fmla="*/ 458057 h 3419475"/>
                <a:gd name="connsiteX145" fmla="*/ 381594 w 5886450"/>
                <a:gd name="connsiteY145" fmla="*/ 524542 h 3419475"/>
                <a:gd name="connsiteX146" fmla="*/ 550853 w 5886450"/>
                <a:gd name="connsiteY146" fmla="*/ 638556 h 3419475"/>
                <a:gd name="connsiteX147" fmla="*/ 597716 w 5886450"/>
                <a:gd name="connsiteY147" fmla="*/ 676656 h 3419475"/>
                <a:gd name="connsiteX148" fmla="*/ 602860 w 5886450"/>
                <a:gd name="connsiteY148" fmla="*/ 701230 h 3419475"/>
                <a:gd name="connsiteX149" fmla="*/ 598383 w 5886450"/>
                <a:gd name="connsiteY149" fmla="*/ 707898 h 3419475"/>
                <a:gd name="connsiteX150" fmla="*/ 611813 w 5886450"/>
                <a:gd name="connsiteY150" fmla="*/ 717899 h 3419475"/>
                <a:gd name="connsiteX151" fmla="*/ 657533 w 5886450"/>
                <a:gd name="connsiteY151" fmla="*/ 651510 h 3419475"/>
                <a:gd name="connsiteX152" fmla="*/ 644103 w 5886450"/>
                <a:gd name="connsiteY152" fmla="*/ 641509 h 3419475"/>
                <a:gd name="connsiteX153" fmla="*/ 639626 w 5886450"/>
                <a:gd name="connsiteY153" fmla="*/ 648176 h 3419475"/>
                <a:gd name="connsiteX154" fmla="*/ 619147 w 5886450"/>
                <a:gd name="connsiteY154" fmla="*/ 655701 h 3419475"/>
                <a:gd name="connsiteX155" fmla="*/ 563807 w 5886450"/>
                <a:gd name="connsiteY155" fmla="*/ 625697 h 3419475"/>
                <a:gd name="connsiteX156" fmla="*/ 394738 w 5886450"/>
                <a:gd name="connsiteY156" fmla="*/ 511873 h 3419475"/>
                <a:gd name="connsiteX157" fmla="*/ 304060 w 5886450"/>
                <a:gd name="connsiteY157" fmla="*/ 443865 h 3419475"/>
                <a:gd name="connsiteX158" fmla="*/ 275104 w 5886450"/>
                <a:gd name="connsiteY158" fmla="*/ 395002 h 3419475"/>
                <a:gd name="connsiteX159" fmla="*/ 282153 w 5886450"/>
                <a:gd name="connsiteY159" fmla="*/ 355378 h 3419475"/>
                <a:gd name="connsiteX160" fmla="*/ 316443 w 5886450"/>
                <a:gd name="connsiteY160" fmla="*/ 338995 h 3419475"/>
                <a:gd name="connsiteX161" fmla="*/ 371212 w 5886450"/>
                <a:gd name="connsiteY161" fmla="*/ 353092 h 3419475"/>
                <a:gd name="connsiteX162" fmla="*/ 452269 w 5886450"/>
                <a:gd name="connsiteY162" fmla="*/ 399764 h 3419475"/>
                <a:gd name="connsiteX163" fmla="*/ 634102 w 5886450"/>
                <a:gd name="connsiteY163" fmla="*/ 522160 h 3419475"/>
                <a:gd name="connsiteX164" fmla="*/ 682108 w 5886450"/>
                <a:gd name="connsiteY164" fmla="*/ 562166 h 3419475"/>
                <a:gd name="connsiteX165" fmla="*/ 683822 w 5886450"/>
                <a:gd name="connsiteY165" fmla="*/ 583311 h 3419475"/>
                <a:gd name="connsiteX166" fmla="*/ 679155 w 5886450"/>
                <a:gd name="connsiteY166" fmla="*/ 590169 h 3419475"/>
                <a:gd name="connsiteX167" fmla="*/ 691156 w 5886450"/>
                <a:gd name="connsiteY167" fmla="*/ 598742 h 3419475"/>
                <a:gd name="connsiteX168" fmla="*/ 744877 w 5886450"/>
                <a:gd name="connsiteY168" fmla="*/ 518065 h 3419475"/>
                <a:gd name="connsiteX169" fmla="*/ 732876 w 5886450"/>
                <a:gd name="connsiteY169" fmla="*/ 509492 h 3419475"/>
                <a:gd name="connsiteX170" fmla="*/ 728399 w 5886450"/>
                <a:gd name="connsiteY170" fmla="*/ 516160 h 3419475"/>
                <a:gd name="connsiteX171" fmla="*/ 702586 w 5886450"/>
                <a:gd name="connsiteY171" fmla="*/ 521494 h 3419475"/>
                <a:gd name="connsiteX172" fmla="*/ 652866 w 5886450"/>
                <a:gd name="connsiteY172" fmla="*/ 493300 h 3419475"/>
                <a:gd name="connsiteX173" fmla="*/ 489893 w 5886450"/>
                <a:gd name="connsiteY173" fmla="*/ 383572 h 3419475"/>
                <a:gd name="connsiteX174" fmla="*/ 380356 w 5886450"/>
                <a:gd name="connsiteY174" fmla="*/ 321469 h 3419475"/>
                <a:gd name="connsiteX175" fmla="*/ 307585 w 5886450"/>
                <a:gd name="connsiteY175" fmla="*/ 304229 h 3419475"/>
                <a:gd name="connsiteX176" fmla="*/ 254911 w 5886450"/>
                <a:gd name="connsiteY176" fmla="*/ 333661 h 3419475"/>
                <a:gd name="connsiteX177" fmla="*/ 249006 w 5886450"/>
                <a:gd name="connsiteY177" fmla="*/ 396145 h 3419475"/>
                <a:gd name="connsiteX178" fmla="*/ 292345 w 5886450"/>
                <a:gd name="connsiteY178" fmla="*/ 458057 h 3419475"/>
                <a:gd name="connsiteX179" fmla="*/ 789740 w 5886450"/>
                <a:gd name="connsiteY179" fmla="*/ 2126647 h 3419475"/>
                <a:gd name="connsiteX180" fmla="*/ 840699 w 5886450"/>
                <a:gd name="connsiteY180" fmla="*/ 2094262 h 3419475"/>
                <a:gd name="connsiteX181" fmla="*/ 865654 w 5886450"/>
                <a:gd name="connsiteY181" fmla="*/ 2097215 h 3419475"/>
                <a:gd name="connsiteX182" fmla="*/ 870607 w 5886450"/>
                <a:gd name="connsiteY182" fmla="*/ 2103596 h 3419475"/>
                <a:gd name="connsiteX183" fmla="*/ 884323 w 5886450"/>
                <a:gd name="connsiteY183" fmla="*/ 2094071 h 3419475"/>
                <a:gd name="connsiteX184" fmla="*/ 835841 w 5886450"/>
                <a:gd name="connsiteY184" fmla="*/ 2029587 h 3419475"/>
                <a:gd name="connsiteX185" fmla="*/ 822125 w 5886450"/>
                <a:gd name="connsiteY185" fmla="*/ 2039112 h 3419475"/>
                <a:gd name="connsiteX186" fmla="*/ 827078 w 5886450"/>
                <a:gd name="connsiteY186" fmla="*/ 2045494 h 3419475"/>
                <a:gd name="connsiteX187" fmla="*/ 827650 w 5886450"/>
                <a:gd name="connsiteY187" fmla="*/ 2067306 h 3419475"/>
                <a:gd name="connsiteX188" fmla="*/ 781644 w 5886450"/>
                <a:gd name="connsiteY188" fmla="*/ 2110264 h 3419475"/>
                <a:gd name="connsiteX189" fmla="*/ 620005 w 5886450"/>
                <a:gd name="connsiteY189" fmla="*/ 2234565 h 3419475"/>
                <a:gd name="connsiteX190" fmla="*/ 526755 w 5886450"/>
                <a:gd name="connsiteY190" fmla="*/ 2299049 h 3419475"/>
                <a:gd name="connsiteX191" fmla="*/ 471224 w 5886450"/>
                <a:gd name="connsiteY191" fmla="*/ 2311051 h 3419475"/>
                <a:gd name="connsiteX192" fmla="*/ 435886 w 5886450"/>
                <a:gd name="connsiteY192" fmla="*/ 2291810 h 3419475"/>
                <a:gd name="connsiteX193" fmla="*/ 431219 w 5886450"/>
                <a:gd name="connsiteY193" fmla="*/ 2254091 h 3419475"/>
                <a:gd name="connsiteX194" fmla="*/ 461985 w 5886450"/>
                <a:gd name="connsiteY194" fmla="*/ 2206657 h 3419475"/>
                <a:gd name="connsiteX195" fmla="*/ 531898 w 5886450"/>
                <a:gd name="connsiteY195" fmla="*/ 2144554 h 3419475"/>
                <a:gd name="connsiteX196" fmla="*/ 705730 w 5886450"/>
                <a:gd name="connsiteY196" fmla="*/ 2010918 h 3419475"/>
                <a:gd name="connsiteX197" fmla="*/ 758879 w 5886450"/>
                <a:gd name="connsiteY197" fmla="*/ 1978152 h 3419475"/>
                <a:gd name="connsiteX198" fmla="*/ 779453 w 5886450"/>
                <a:gd name="connsiteY198" fmla="*/ 1983295 h 3419475"/>
                <a:gd name="connsiteX199" fmla="*/ 784501 w 5886450"/>
                <a:gd name="connsiteY199" fmla="*/ 1989868 h 3419475"/>
                <a:gd name="connsiteX200" fmla="*/ 796408 w 5886450"/>
                <a:gd name="connsiteY200" fmla="*/ 1981200 h 3419475"/>
                <a:gd name="connsiteX201" fmla="*/ 736972 w 5886450"/>
                <a:gd name="connsiteY201" fmla="*/ 1904619 h 3419475"/>
                <a:gd name="connsiteX202" fmla="*/ 725065 w 5886450"/>
                <a:gd name="connsiteY202" fmla="*/ 1913287 h 3419475"/>
                <a:gd name="connsiteX203" fmla="*/ 730018 w 5886450"/>
                <a:gd name="connsiteY203" fmla="*/ 1919668 h 3419475"/>
                <a:gd name="connsiteX204" fmla="*/ 726875 w 5886450"/>
                <a:gd name="connsiteY204" fmla="*/ 1945862 h 3419475"/>
                <a:gd name="connsiteX205" fmla="*/ 684394 w 5886450"/>
                <a:gd name="connsiteY205" fmla="*/ 1984058 h 3419475"/>
                <a:gd name="connsiteX206" fmla="*/ 528565 w 5886450"/>
                <a:gd name="connsiteY206" fmla="*/ 2103787 h 3419475"/>
                <a:gd name="connsiteX207" fmla="*/ 434934 w 5886450"/>
                <a:gd name="connsiteY207" fmla="*/ 2187893 h 3419475"/>
                <a:gd name="connsiteX208" fmla="*/ 395500 w 5886450"/>
                <a:gd name="connsiteY208" fmla="*/ 2251424 h 3419475"/>
                <a:gd name="connsiteX209" fmla="*/ 406645 w 5886450"/>
                <a:gd name="connsiteY209" fmla="*/ 2310670 h 3419475"/>
                <a:gd name="connsiteX210" fmla="*/ 464080 w 5886450"/>
                <a:gd name="connsiteY210" fmla="*/ 2336006 h 3419475"/>
                <a:gd name="connsiteX211" fmla="*/ 536566 w 5886450"/>
                <a:gd name="connsiteY211" fmla="*/ 2314575 h 3419475"/>
                <a:gd name="connsiteX212" fmla="*/ 627910 w 5886450"/>
                <a:gd name="connsiteY212" fmla="*/ 2251043 h 3419475"/>
                <a:gd name="connsiteX213" fmla="*/ 789740 w 5886450"/>
                <a:gd name="connsiteY213" fmla="*/ 2126647 h 3419475"/>
                <a:gd name="connsiteX214" fmla="*/ 144040 w 5886450"/>
                <a:gd name="connsiteY214" fmla="*/ 661130 h 3419475"/>
                <a:gd name="connsiteX215" fmla="*/ 206143 w 5886450"/>
                <a:gd name="connsiteY215" fmla="*/ 673798 h 3419475"/>
                <a:gd name="connsiteX216" fmla="*/ 612766 w 5886450"/>
                <a:gd name="connsiteY216" fmla="*/ 783431 h 3419475"/>
                <a:gd name="connsiteX217" fmla="*/ 616385 w 5886450"/>
                <a:gd name="connsiteY217" fmla="*/ 775430 h 3419475"/>
                <a:gd name="connsiteX218" fmla="*/ 281296 w 5886450"/>
                <a:gd name="connsiteY218" fmla="*/ 524637 h 3419475"/>
                <a:gd name="connsiteX219" fmla="*/ 224050 w 5886450"/>
                <a:gd name="connsiteY219" fmla="*/ 478822 h 3419475"/>
                <a:gd name="connsiteX220" fmla="*/ 221098 w 5886450"/>
                <a:gd name="connsiteY220" fmla="*/ 454819 h 3419475"/>
                <a:gd name="connsiteX221" fmla="*/ 206524 w 5886450"/>
                <a:gd name="connsiteY221" fmla="*/ 447675 h 3419475"/>
                <a:gd name="connsiteX222" fmla="*/ 174235 w 5886450"/>
                <a:gd name="connsiteY222" fmla="*/ 515207 h 3419475"/>
                <a:gd name="connsiteX223" fmla="*/ 188808 w 5886450"/>
                <a:gd name="connsiteY223" fmla="*/ 521875 h 3419475"/>
                <a:gd name="connsiteX224" fmla="*/ 227860 w 5886450"/>
                <a:gd name="connsiteY224" fmla="*/ 512635 h 3419475"/>
                <a:gd name="connsiteX225" fmla="*/ 265294 w 5886450"/>
                <a:gd name="connsiteY225" fmla="*/ 536067 h 3419475"/>
                <a:gd name="connsiteX226" fmla="*/ 324539 w 5886450"/>
                <a:gd name="connsiteY226" fmla="*/ 582930 h 3419475"/>
                <a:gd name="connsiteX227" fmla="*/ 289106 w 5886450"/>
                <a:gd name="connsiteY227" fmla="*/ 658559 h 3419475"/>
                <a:gd name="connsiteX228" fmla="*/ 219859 w 5886450"/>
                <a:gd name="connsiteY228" fmla="*/ 640556 h 3419475"/>
                <a:gd name="connsiteX229" fmla="*/ 170710 w 5886450"/>
                <a:gd name="connsiteY229" fmla="*/ 623126 h 3419475"/>
                <a:gd name="connsiteX230" fmla="*/ 154804 w 5886450"/>
                <a:gd name="connsiteY230" fmla="*/ 590264 h 3419475"/>
                <a:gd name="connsiteX231" fmla="*/ 140230 w 5886450"/>
                <a:gd name="connsiteY231" fmla="*/ 584454 h 3419475"/>
                <a:gd name="connsiteX232" fmla="*/ 102035 w 5886450"/>
                <a:gd name="connsiteY232" fmla="*/ 666179 h 3419475"/>
                <a:gd name="connsiteX233" fmla="*/ 116227 w 5886450"/>
                <a:gd name="connsiteY233" fmla="*/ 672465 h 3419475"/>
                <a:gd name="connsiteX234" fmla="*/ 144040 w 5886450"/>
                <a:gd name="connsiteY234" fmla="*/ 661130 h 3419475"/>
                <a:gd name="connsiteX235" fmla="*/ 350828 w 5886450"/>
                <a:gd name="connsiteY235" fmla="*/ 601694 h 3419475"/>
                <a:gd name="connsiteX236" fmla="*/ 499323 w 5886450"/>
                <a:gd name="connsiteY236" fmla="*/ 712851 h 3419475"/>
                <a:gd name="connsiteX237" fmla="*/ 319396 w 5886450"/>
                <a:gd name="connsiteY237" fmla="*/ 667512 h 3419475"/>
                <a:gd name="connsiteX238" fmla="*/ 350828 w 5886450"/>
                <a:gd name="connsiteY238" fmla="*/ 601694 h 3419475"/>
                <a:gd name="connsiteX239" fmla="*/ 4831483 w 5886450"/>
                <a:gd name="connsiteY239" fmla="*/ 2848832 h 3419475"/>
                <a:gd name="connsiteX240" fmla="*/ 4787288 w 5886450"/>
                <a:gd name="connsiteY240" fmla="*/ 2803398 h 3419475"/>
                <a:gd name="connsiteX241" fmla="*/ 4512872 w 5886450"/>
                <a:gd name="connsiteY241" fmla="*/ 2483929 h 3419475"/>
                <a:gd name="connsiteX242" fmla="*/ 4505348 w 5886450"/>
                <a:gd name="connsiteY242" fmla="*/ 2488502 h 3419475"/>
                <a:gd name="connsiteX243" fmla="*/ 4641174 w 5886450"/>
                <a:gd name="connsiteY243" fmla="*/ 2884456 h 3419475"/>
                <a:gd name="connsiteX244" fmla="*/ 4662701 w 5886450"/>
                <a:gd name="connsiteY244" fmla="*/ 2954560 h 3419475"/>
                <a:gd name="connsiteX245" fmla="*/ 4651652 w 5886450"/>
                <a:gd name="connsiteY245" fmla="*/ 2976086 h 3419475"/>
                <a:gd name="connsiteX246" fmla="*/ 4659748 w 5886450"/>
                <a:gd name="connsiteY246" fmla="*/ 2990183 h 3419475"/>
                <a:gd name="connsiteX247" fmla="*/ 4724423 w 5886450"/>
                <a:gd name="connsiteY247" fmla="*/ 2952464 h 3419475"/>
                <a:gd name="connsiteX248" fmla="*/ 4716136 w 5886450"/>
                <a:gd name="connsiteY248" fmla="*/ 2938653 h 3419475"/>
                <a:gd name="connsiteX249" fmla="*/ 4678607 w 5886450"/>
                <a:gd name="connsiteY249" fmla="*/ 2924270 h 3419475"/>
                <a:gd name="connsiteX250" fmla="*/ 4660796 w 5886450"/>
                <a:gd name="connsiteY250" fmla="*/ 2883884 h 3419475"/>
                <a:gd name="connsiteX251" fmla="*/ 4638317 w 5886450"/>
                <a:gd name="connsiteY251" fmla="*/ 2811780 h 3419475"/>
                <a:gd name="connsiteX252" fmla="*/ 4710135 w 5886450"/>
                <a:gd name="connsiteY252" fmla="*/ 2769203 h 3419475"/>
                <a:gd name="connsiteX253" fmla="*/ 4757189 w 5886450"/>
                <a:gd name="connsiteY253" fmla="*/ 2823020 h 3419475"/>
                <a:gd name="connsiteX254" fmla="*/ 4787954 w 5886450"/>
                <a:gd name="connsiteY254" fmla="*/ 2865120 h 3419475"/>
                <a:gd name="connsiteX255" fmla="*/ 4782620 w 5886450"/>
                <a:gd name="connsiteY255" fmla="*/ 2901220 h 3419475"/>
                <a:gd name="connsiteX256" fmla="*/ 4791384 w 5886450"/>
                <a:gd name="connsiteY256" fmla="*/ 2914269 h 3419475"/>
                <a:gd name="connsiteX257" fmla="*/ 4869012 w 5886450"/>
                <a:gd name="connsiteY257" fmla="*/ 2868168 h 3419475"/>
                <a:gd name="connsiteX258" fmla="*/ 4860821 w 5886450"/>
                <a:gd name="connsiteY258" fmla="*/ 2855024 h 3419475"/>
                <a:gd name="connsiteX259" fmla="*/ 4831483 w 5886450"/>
                <a:gd name="connsiteY259" fmla="*/ 2848832 h 3419475"/>
                <a:gd name="connsiteX260" fmla="*/ 4627077 w 5886450"/>
                <a:gd name="connsiteY260" fmla="*/ 2781586 h 3419475"/>
                <a:gd name="connsiteX261" fmla="*/ 4566879 w 5886450"/>
                <a:gd name="connsiteY261" fmla="*/ 2606135 h 3419475"/>
                <a:gd name="connsiteX262" fmla="*/ 4690037 w 5886450"/>
                <a:gd name="connsiteY262" fmla="*/ 2744819 h 3419475"/>
                <a:gd name="connsiteX263" fmla="*/ 4627077 w 5886450"/>
                <a:gd name="connsiteY263" fmla="*/ 2781586 h 3419475"/>
                <a:gd name="connsiteX264" fmla="*/ 194523 w 5886450"/>
                <a:gd name="connsiteY264" fmla="*/ 915734 h 3419475"/>
                <a:gd name="connsiteX265" fmla="*/ 121847 w 5886450"/>
                <a:gd name="connsiteY265" fmla="*/ 885634 h 3419475"/>
                <a:gd name="connsiteX266" fmla="*/ 103369 w 5886450"/>
                <a:gd name="connsiteY266" fmla="*/ 849630 h 3419475"/>
                <a:gd name="connsiteX267" fmla="*/ 117751 w 5886450"/>
                <a:gd name="connsiteY267" fmla="*/ 760190 h 3419475"/>
                <a:gd name="connsiteX268" fmla="*/ 552949 w 5886450"/>
                <a:gd name="connsiteY268" fmla="*/ 985361 h 3419475"/>
                <a:gd name="connsiteX269" fmla="*/ 581047 w 5886450"/>
                <a:gd name="connsiteY269" fmla="*/ 817531 h 3419475"/>
                <a:gd name="connsiteX270" fmla="*/ 456556 w 5886450"/>
                <a:gd name="connsiteY270" fmla="*/ 792480 h 3419475"/>
                <a:gd name="connsiteX271" fmla="*/ 455603 w 5886450"/>
                <a:gd name="connsiteY271" fmla="*/ 801434 h 3419475"/>
                <a:gd name="connsiteX272" fmla="*/ 532279 w 5886450"/>
                <a:gd name="connsiteY272" fmla="*/ 830104 h 3419475"/>
                <a:gd name="connsiteX273" fmla="*/ 540376 w 5886450"/>
                <a:gd name="connsiteY273" fmla="*/ 859726 h 3419475"/>
                <a:gd name="connsiteX274" fmla="*/ 528660 w 5886450"/>
                <a:gd name="connsiteY274" fmla="*/ 928306 h 3419475"/>
                <a:gd name="connsiteX275" fmla="*/ 107941 w 5886450"/>
                <a:gd name="connsiteY275" fmla="*/ 711518 h 3419475"/>
                <a:gd name="connsiteX276" fmla="*/ 93082 w 5886450"/>
                <a:gd name="connsiteY276" fmla="*/ 709803 h 3419475"/>
                <a:gd name="connsiteX277" fmla="*/ 61554 w 5886450"/>
                <a:gd name="connsiteY277" fmla="*/ 892683 h 3419475"/>
                <a:gd name="connsiteX278" fmla="*/ 192808 w 5886450"/>
                <a:gd name="connsiteY278" fmla="*/ 926687 h 3419475"/>
                <a:gd name="connsiteX279" fmla="*/ 194523 w 5886450"/>
                <a:gd name="connsiteY279" fmla="*/ 915734 h 3419475"/>
                <a:gd name="connsiteX280" fmla="*/ 278248 w 5886450"/>
                <a:gd name="connsiteY280" fmla="*/ 1462373 h 3419475"/>
                <a:gd name="connsiteX281" fmla="*/ 409026 w 5886450"/>
                <a:gd name="connsiteY281" fmla="*/ 1439513 h 3419475"/>
                <a:gd name="connsiteX282" fmla="*/ 498085 w 5886450"/>
                <a:gd name="connsiteY282" fmla="*/ 1395889 h 3419475"/>
                <a:gd name="connsiteX283" fmla="*/ 529136 w 5886450"/>
                <a:gd name="connsiteY283" fmla="*/ 1335500 h 3419475"/>
                <a:gd name="connsiteX284" fmla="*/ 450841 w 5886450"/>
                <a:gd name="connsiteY284" fmla="*/ 1258538 h 3419475"/>
                <a:gd name="connsiteX285" fmla="*/ 263008 w 5886450"/>
                <a:gd name="connsiteY285" fmla="*/ 1239679 h 3419475"/>
                <a:gd name="connsiteX286" fmla="*/ 127276 w 5886450"/>
                <a:gd name="connsiteY286" fmla="*/ 1262539 h 3419475"/>
                <a:gd name="connsiteX287" fmla="*/ 37360 w 5886450"/>
                <a:gd name="connsiteY287" fmla="*/ 1305687 h 3419475"/>
                <a:gd name="connsiteX288" fmla="*/ 7261 w 5886450"/>
                <a:gd name="connsiteY288" fmla="*/ 1367981 h 3419475"/>
                <a:gd name="connsiteX289" fmla="*/ 88700 w 5886450"/>
                <a:gd name="connsiteY289" fmla="*/ 1444847 h 3419475"/>
                <a:gd name="connsiteX290" fmla="*/ 278248 w 5886450"/>
                <a:gd name="connsiteY290" fmla="*/ 1462373 h 3419475"/>
                <a:gd name="connsiteX291" fmla="*/ 36217 w 5886450"/>
                <a:gd name="connsiteY291" fmla="*/ 1365885 h 3419475"/>
                <a:gd name="connsiteX292" fmla="*/ 94606 w 5886450"/>
                <a:gd name="connsiteY292" fmla="*/ 1311211 h 3419475"/>
                <a:gd name="connsiteX293" fmla="*/ 266722 w 5886450"/>
                <a:gd name="connsiteY293" fmla="*/ 1281589 h 3419475"/>
                <a:gd name="connsiteX294" fmla="*/ 398929 w 5886450"/>
                <a:gd name="connsiteY294" fmla="*/ 1282160 h 3419475"/>
                <a:gd name="connsiteX295" fmla="*/ 475701 w 5886450"/>
                <a:gd name="connsiteY295" fmla="*/ 1303306 h 3419475"/>
                <a:gd name="connsiteX296" fmla="*/ 498085 w 5886450"/>
                <a:gd name="connsiteY296" fmla="*/ 1334357 h 3419475"/>
                <a:gd name="connsiteX297" fmla="*/ 265770 w 5886450"/>
                <a:gd name="connsiteY297" fmla="*/ 1420463 h 3419475"/>
                <a:gd name="connsiteX298" fmla="*/ 97749 w 5886450"/>
                <a:gd name="connsiteY298" fmla="*/ 1413796 h 3419475"/>
                <a:gd name="connsiteX299" fmla="*/ 36217 w 5886450"/>
                <a:gd name="connsiteY299" fmla="*/ 1365885 h 3419475"/>
                <a:gd name="connsiteX300" fmla="*/ 2756653 w 5886450"/>
                <a:gd name="connsiteY300" fmla="*/ 3010376 h 3419475"/>
                <a:gd name="connsiteX301" fmla="*/ 2728363 w 5886450"/>
                <a:gd name="connsiteY301" fmla="*/ 2915317 h 3419475"/>
                <a:gd name="connsiteX302" fmla="*/ 2673880 w 5886450"/>
                <a:gd name="connsiteY302" fmla="*/ 2874740 h 3419475"/>
                <a:gd name="connsiteX303" fmla="*/ 2585107 w 5886450"/>
                <a:gd name="connsiteY303" fmla="*/ 2939225 h 3419475"/>
                <a:gd name="connsiteX304" fmla="*/ 2535578 w 5886450"/>
                <a:gd name="connsiteY304" fmla="*/ 3121438 h 3419475"/>
                <a:gd name="connsiteX305" fmla="*/ 2535673 w 5886450"/>
                <a:gd name="connsiteY305" fmla="*/ 3259074 h 3419475"/>
                <a:gd name="connsiteX306" fmla="*/ 2563486 w 5886450"/>
                <a:gd name="connsiteY306" fmla="*/ 3354895 h 3419475"/>
                <a:gd name="connsiteX307" fmla="*/ 2619969 w 5886450"/>
                <a:gd name="connsiteY307" fmla="*/ 3394805 h 3419475"/>
                <a:gd name="connsiteX308" fmla="*/ 2709218 w 5886450"/>
                <a:gd name="connsiteY308" fmla="*/ 3327178 h 3419475"/>
                <a:gd name="connsiteX309" fmla="*/ 2757701 w 5886450"/>
                <a:gd name="connsiteY309" fmla="*/ 3143060 h 3419475"/>
                <a:gd name="connsiteX310" fmla="*/ 2756653 w 5886450"/>
                <a:gd name="connsiteY310" fmla="*/ 3010376 h 3419475"/>
                <a:gd name="connsiteX311" fmla="*/ 2714171 w 5886450"/>
                <a:gd name="connsiteY311" fmla="*/ 3148489 h 3419475"/>
                <a:gd name="connsiteX312" fmla="*/ 2679977 w 5886450"/>
                <a:gd name="connsiteY312" fmla="*/ 3313081 h 3419475"/>
                <a:gd name="connsiteX313" fmla="*/ 2622541 w 5886450"/>
                <a:gd name="connsiteY313" fmla="*/ 3365849 h 3419475"/>
                <a:gd name="connsiteX314" fmla="*/ 2578249 w 5886450"/>
                <a:gd name="connsiteY314" fmla="*/ 3299270 h 3419475"/>
                <a:gd name="connsiteX315" fmla="*/ 2577392 w 5886450"/>
                <a:gd name="connsiteY315" fmla="*/ 3124581 h 3419475"/>
                <a:gd name="connsiteX316" fmla="*/ 2599681 w 5886450"/>
                <a:gd name="connsiteY316" fmla="*/ 2994279 h 3419475"/>
                <a:gd name="connsiteX317" fmla="*/ 2633113 w 5886450"/>
                <a:gd name="connsiteY317" fmla="*/ 2922079 h 3419475"/>
                <a:gd name="connsiteX318" fmla="*/ 2667404 w 5886450"/>
                <a:gd name="connsiteY318" fmla="*/ 2905030 h 3419475"/>
                <a:gd name="connsiteX319" fmla="*/ 2714171 w 5886450"/>
                <a:gd name="connsiteY319" fmla="*/ 3148489 h 3419475"/>
                <a:gd name="connsiteX320" fmla="*/ 5600151 w 5886450"/>
                <a:gd name="connsiteY320" fmla="*/ 901160 h 3419475"/>
                <a:gd name="connsiteX321" fmla="*/ 5470897 w 5886450"/>
                <a:gd name="connsiteY321" fmla="*/ 931259 h 3419475"/>
                <a:gd name="connsiteX322" fmla="*/ 5384410 w 5886450"/>
                <a:gd name="connsiteY322" fmla="*/ 979742 h 3419475"/>
                <a:gd name="connsiteX323" fmla="*/ 5356787 w 5886450"/>
                <a:gd name="connsiteY323" fmla="*/ 1041749 h 3419475"/>
                <a:gd name="connsiteX324" fmla="*/ 5439274 w 5886450"/>
                <a:gd name="connsiteY324" fmla="*/ 1114235 h 3419475"/>
                <a:gd name="connsiteX325" fmla="*/ 5627869 w 5886450"/>
                <a:gd name="connsiteY325" fmla="*/ 1122617 h 3419475"/>
                <a:gd name="connsiteX326" fmla="*/ 5762171 w 5886450"/>
                <a:gd name="connsiteY326" fmla="*/ 1092232 h 3419475"/>
                <a:gd name="connsiteX327" fmla="*/ 5849516 w 5886450"/>
                <a:gd name="connsiteY327" fmla="*/ 1044130 h 3419475"/>
                <a:gd name="connsiteX328" fmla="*/ 5876091 w 5886450"/>
                <a:gd name="connsiteY328" fmla="*/ 980218 h 3419475"/>
                <a:gd name="connsiteX329" fmla="*/ 5790460 w 5886450"/>
                <a:gd name="connsiteY329" fmla="*/ 908018 h 3419475"/>
                <a:gd name="connsiteX330" fmla="*/ 5600151 w 5886450"/>
                <a:gd name="connsiteY330" fmla="*/ 901160 h 3419475"/>
                <a:gd name="connsiteX331" fmla="*/ 5847230 w 5886450"/>
                <a:gd name="connsiteY331" fmla="*/ 983933 h 3419475"/>
                <a:gd name="connsiteX332" fmla="*/ 5791985 w 5886450"/>
                <a:gd name="connsiteY332" fmla="*/ 1041749 h 3419475"/>
                <a:gd name="connsiteX333" fmla="*/ 5621773 w 5886450"/>
                <a:gd name="connsiteY333" fmla="*/ 1080897 h 3419475"/>
                <a:gd name="connsiteX334" fmla="*/ 5489757 w 5886450"/>
                <a:gd name="connsiteY334" fmla="*/ 1087755 h 3419475"/>
                <a:gd name="connsiteX335" fmla="*/ 5411937 w 5886450"/>
                <a:gd name="connsiteY335" fmla="*/ 1070991 h 3419475"/>
                <a:gd name="connsiteX336" fmla="*/ 5387839 w 5886450"/>
                <a:gd name="connsiteY336" fmla="*/ 1041273 h 3419475"/>
                <a:gd name="connsiteX337" fmla="*/ 5615010 w 5886450"/>
                <a:gd name="connsiteY337" fmla="*/ 942308 h 3419475"/>
                <a:gd name="connsiteX338" fmla="*/ 5783127 w 5886450"/>
                <a:gd name="connsiteY338" fmla="*/ 939546 h 3419475"/>
                <a:gd name="connsiteX339" fmla="*/ 5847230 w 5886450"/>
                <a:gd name="connsiteY339" fmla="*/ 983933 h 3419475"/>
                <a:gd name="connsiteX340" fmla="*/ 5332689 w 5886450"/>
                <a:gd name="connsiteY340" fmla="*/ 575119 h 3419475"/>
                <a:gd name="connsiteX341" fmla="*/ 5265824 w 5886450"/>
                <a:gd name="connsiteY341" fmla="*/ 648367 h 3419475"/>
                <a:gd name="connsiteX342" fmla="*/ 5259156 w 5886450"/>
                <a:gd name="connsiteY342" fmla="*/ 715994 h 3419475"/>
                <a:gd name="connsiteX343" fmla="*/ 5360216 w 5886450"/>
                <a:gd name="connsiteY343" fmla="*/ 758857 h 3419475"/>
                <a:gd name="connsiteX344" fmla="*/ 5541858 w 5886450"/>
                <a:gd name="connsiteY344" fmla="*/ 707422 h 3419475"/>
                <a:gd name="connsiteX345" fmla="*/ 5659778 w 5886450"/>
                <a:gd name="connsiteY345" fmla="*/ 636365 h 3419475"/>
                <a:gd name="connsiteX346" fmla="*/ 5727596 w 5886450"/>
                <a:gd name="connsiteY346" fmla="*/ 563213 h 3419475"/>
                <a:gd name="connsiteX347" fmla="*/ 5732739 w 5886450"/>
                <a:gd name="connsiteY347" fmla="*/ 494252 h 3419475"/>
                <a:gd name="connsiteX348" fmla="*/ 5628726 w 5886450"/>
                <a:gd name="connsiteY348" fmla="*/ 452628 h 3419475"/>
                <a:gd name="connsiteX349" fmla="*/ 5445941 w 5886450"/>
                <a:gd name="connsiteY349" fmla="*/ 505968 h 3419475"/>
                <a:gd name="connsiteX350" fmla="*/ 5332689 w 5886450"/>
                <a:gd name="connsiteY350" fmla="*/ 575119 h 3419475"/>
                <a:gd name="connsiteX351" fmla="*/ 5631583 w 5886450"/>
                <a:gd name="connsiteY351" fmla="*/ 484918 h 3419475"/>
                <a:gd name="connsiteX352" fmla="*/ 5706355 w 5886450"/>
                <a:gd name="connsiteY352" fmla="*/ 506921 h 3419475"/>
                <a:gd name="connsiteX353" fmla="*/ 5672065 w 5886450"/>
                <a:gd name="connsiteY353" fmla="*/ 579215 h 3419475"/>
                <a:gd name="connsiteX354" fmla="*/ 5522808 w 5886450"/>
                <a:gd name="connsiteY354" fmla="*/ 669893 h 3419475"/>
                <a:gd name="connsiteX355" fmla="*/ 5399650 w 5886450"/>
                <a:gd name="connsiteY355" fmla="*/ 717899 h 3419475"/>
                <a:gd name="connsiteX356" fmla="*/ 5320497 w 5886450"/>
                <a:gd name="connsiteY356" fmla="*/ 726472 h 3419475"/>
                <a:gd name="connsiteX357" fmla="*/ 5288207 w 5886450"/>
                <a:gd name="connsiteY357" fmla="*/ 705802 h 3419475"/>
                <a:gd name="connsiteX358" fmla="*/ 5472707 w 5886450"/>
                <a:gd name="connsiteY358" fmla="*/ 540353 h 3419475"/>
                <a:gd name="connsiteX359" fmla="*/ 5631583 w 5886450"/>
                <a:gd name="connsiteY359" fmla="*/ 484918 h 3419475"/>
                <a:gd name="connsiteX360" fmla="*/ 548948 w 5886450"/>
                <a:gd name="connsiteY360" fmla="*/ 1626299 h 3419475"/>
                <a:gd name="connsiteX361" fmla="*/ 567522 w 5886450"/>
                <a:gd name="connsiteY361" fmla="*/ 1640681 h 3419475"/>
                <a:gd name="connsiteX362" fmla="*/ 569046 w 5886450"/>
                <a:gd name="connsiteY362" fmla="*/ 1648111 h 3419475"/>
                <a:gd name="connsiteX363" fmla="*/ 586000 w 5886450"/>
                <a:gd name="connsiteY363" fmla="*/ 1643920 h 3419475"/>
                <a:gd name="connsiteX364" fmla="*/ 570094 w 5886450"/>
                <a:gd name="connsiteY364" fmla="*/ 1566386 h 3419475"/>
                <a:gd name="connsiteX365" fmla="*/ 550758 w 5886450"/>
                <a:gd name="connsiteY365" fmla="*/ 1569149 h 3419475"/>
                <a:gd name="connsiteX366" fmla="*/ 553711 w 5886450"/>
                <a:gd name="connsiteY366" fmla="*/ 1577911 h 3419475"/>
                <a:gd name="connsiteX367" fmla="*/ 545710 w 5886450"/>
                <a:gd name="connsiteY367" fmla="*/ 1596485 h 3419475"/>
                <a:gd name="connsiteX368" fmla="*/ 492751 w 5886450"/>
                <a:gd name="connsiteY368" fmla="*/ 1614487 h 3419475"/>
                <a:gd name="connsiteX369" fmla="*/ 224241 w 5886450"/>
                <a:gd name="connsiteY369" fmla="*/ 1670685 h 3419475"/>
                <a:gd name="connsiteX370" fmla="*/ 547519 w 5886450"/>
                <a:gd name="connsiteY370" fmla="*/ 1466564 h 3419475"/>
                <a:gd name="connsiteX371" fmla="*/ 533422 w 5886450"/>
                <a:gd name="connsiteY371" fmla="*/ 1403318 h 3419475"/>
                <a:gd name="connsiteX372" fmla="*/ 517516 w 5886450"/>
                <a:gd name="connsiteY372" fmla="*/ 1407509 h 3419475"/>
                <a:gd name="connsiteX373" fmla="*/ 511705 w 5886450"/>
                <a:gd name="connsiteY373" fmla="*/ 1431893 h 3419475"/>
                <a:gd name="connsiteX374" fmla="*/ 475701 w 5886450"/>
                <a:gd name="connsiteY374" fmla="*/ 1459992 h 3419475"/>
                <a:gd name="connsiteX375" fmla="*/ 140992 w 5886450"/>
                <a:gd name="connsiteY375" fmla="*/ 1534859 h 3419475"/>
                <a:gd name="connsiteX376" fmla="*/ 80794 w 5886450"/>
                <a:gd name="connsiteY376" fmla="*/ 1540669 h 3419475"/>
                <a:gd name="connsiteX377" fmla="*/ 65935 w 5886450"/>
                <a:gd name="connsiteY377" fmla="*/ 1526762 h 3419475"/>
                <a:gd name="connsiteX378" fmla="*/ 64411 w 5886450"/>
                <a:gd name="connsiteY378" fmla="*/ 1519428 h 3419475"/>
                <a:gd name="connsiteX379" fmla="*/ 48981 w 5886450"/>
                <a:gd name="connsiteY379" fmla="*/ 1522190 h 3419475"/>
                <a:gd name="connsiteX380" fmla="*/ 62887 w 5886450"/>
                <a:gd name="connsiteY380" fmla="*/ 1601629 h 3419475"/>
                <a:gd name="connsiteX381" fmla="*/ 81271 w 5886450"/>
                <a:gd name="connsiteY381" fmla="*/ 1598867 h 3419475"/>
                <a:gd name="connsiteX382" fmla="*/ 79270 w 5886450"/>
                <a:gd name="connsiteY382" fmla="*/ 1589437 h 3419475"/>
                <a:gd name="connsiteX383" fmla="*/ 87557 w 5886450"/>
                <a:gd name="connsiteY383" fmla="*/ 1570387 h 3419475"/>
                <a:gd name="connsiteX384" fmla="*/ 146612 w 5886450"/>
                <a:gd name="connsiteY384" fmla="*/ 1552480 h 3419475"/>
                <a:gd name="connsiteX385" fmla="*/ 424266 w 5886450"/>
                <a:gd name="connsiteY385" fmla="*/ 1492472 h 3419475"/>
                <a:gd name="connsiteX386" fmla="*/ 80890 w 5886450"/>
                <a:gd name="connsiteY386" fmla="*/ 1713738 h 3419475"/>
                <a:gd name="connsiteX387" fmla="*/ 82985 w 5886450"/>
                <a:gd name="connsiteY387" fmla="*/ 1723358 h 3419475"/>
                <a:gd name="connsiteX388" fmla="*/ 491417 w 5886450"/>
                <a:gd name="connsiteY388" fmla="*/ 1633252 h 3419475"/>
                <a:gd name="connsiteX389" fmla="*/ 548948 w 5886450"/>
                <a:gd name="connsiteY389" fmla="*/ 1626299 h 3419475"/>
                <a:gd name="connsiteX390" fmla="*/ 1031675 w 5886450"/>
                <a:gd name="connsiteY390" fmla="*/ 2283619 h 3419475"/>
                <a:gd name="connsiteX391" fmla="*/ 1055011 w 5886450"/>
                <a:gd name="connsiteY391" fmla="*/ 2286571 h 3419475"/>
                <a:gd name="connsiteX392" fmla="*/ 1060060 w 5886450"/>
                <a:gd name="connsiteY392" fmla="*/ 2292191 h 3419475"/>
                <a:gd name="connsiteX393" fmla="*/ 1072537 w 5886450"/>
                <a:gd name="connsiteY393" fmla="*/ 2279999 h 3419475"/>
                <a:gd name="connsiteX394" fmla="*/ 1019578 w 5886450"/>
                <a:gd name="connsiteY394" fmla="*/ 2221230 h 3419475"/>
                <a:gd name="connsiteX395" fmla="*/ 1004243 w 5886450"/>
                <a:gd name="connsiteY395" fmla="*/ 2233422 h 3419475"/>
                <a:gd name="connsiteX396" fmla="*/ 1011292 w 5886450"/>
                <a:gd name="connsiteY396" fmla="*/ 2239518 h 3419475"/>
                <a:gd name="connsiteX397" fmla="*/ 1013863 w 5886450"/>
                <a:gd name="connsiteY397" fmla="*/ 2259616 h 3419475"/>
                <a:gd name="connsiteX398" fmla="*/ 977287 w 5886450"/>
                <a:gd name="connsiteY398" fmla="*/ 2302002 h 3419475"/>
                <a:gd name="connsiteX399" fmla="*/ 774310 w 5886450"/>
                <a:gd name="connsiteY399" fmla="*/ 2486501 h 3419475"/>
                <a:gd name="connsiteX400" fmla="*/ 949570 w 5886450"/>
                <a:gd name="connsiteY400" fmla="*/ 2146649 h 3419475"/>
                <a:gd name="connsiteX401" fmla="*/ 905374 w 5886450"/>
                <a:gd name="connsiteY401" fmla="*/ 2099215 h 3419475"/>
                <a:gd name="connsiteX402" fmla="*/ 893753 w 5886450"/>
                <a:gd name="connsiteY402" fmla="*/ 2110931 h 3419475"/>
                <a:gd name="connsiteX403" fmla="*/ 901183 w 5886450"/>
                <a:gd name="connsiteY403" fmla="*/ 2134934 h 3419475"/>
                <a:gd name="connsiteX404" fmla="*/ 884419 w 5886450"/>
                <a:gd name="connsiteY404" fmla="*/ 2177415 h 3419475"/>
                <a:gd name="connsiteX405" fmla="*/ 633816 w 5886450"/>
                <a:gd name="connsiteY405" fmla="*/ 2411635 h 3419475"/>
                <a:gd name="connsiteX406" fmla="*/ 584857 w 5886450"/>
                <a:gd name="connsiteY406" fmla="*/ 2447163 h 3419475"/>
                <a:gd name="connsiteX407" fmla="*/ 565045 w 5886450"/>
                <a:gd name="connsiteY407" fmla="*/ 2442686 h 3419475"/>
                <a:gd name="connsiteX408" fmla="*/ 560092 w 5886450"/>
                <a:gd name="connsiteY408" fmla="*/ 2437162 h 3419475"/>
                <a:gd name="connsiteX409" fmla="*/ 548186 w 5886450"/>
                <a:gd name="connsiteY409" fmla="*/ 2447354 h 3419475"/>
                <a:gd name="connsiteX410" fmla="*/ 600478 w 5886450"/>
                <a:gd name="connsiteY410" fmla="*/ 2508790 h 3419475"/>
                <a:gd name="connsiteX411" fmla="*/ 614956 w 5886450"/>
                <a:gd name="connsiteY411" fmla="*/ 2497074 h 3419475"/>
                <a:gd name="connsiteX412" fmla="*/ 608479 w 5886450"/>
                <a:gd name="connsiteY412" fmla="*/ 2490026 h 3419475"/>
                <a:gd name="connsiteX413" fmla="*/ 606003 w 5886450"/>
                <a:gd name="connsiteY413" fmla="*/ 2469356 h 3419475"/>
                <a:gd name="connsiteX414" fmla="*/ 647818 w 5886450"/>
                <a:gd name="connsiteY414" fmla="*/ 2424017 h 3419475"/>
                <a:gd name="connsiteX415" fmla="*/ 856796 w 5886450"/>
                <a:gd name="connsiteY415" fmla="*/ 2231517 h 3419475"/>
                <a:gd name="connsiteX416" fmla="*/ 672964 w 5886450"/>
                <a:gd name="connsiteY416" fmla="*/ 2596229 h 3419475"/>
                <a:gd name="connsiteX417" fmla="*/ 679631 w 5886450"/>
                <a:gd name="connsiteY417" fmla="*/ 2603373 h 3419475"/>
                <a:gd name="connsiteX418" fmla="*/ 986050 w 5886450"/>
                <a:gd name="connsiteY418" fmla="*/ 2318671 h 3419475"/>
                <a:gd name="connsiteX419" fmla="*/ 1031675 w 5886450"/>
                <a:gd name="connsiteY419" fmla="*/ 2283619 h 3419475"/>
                <a:gd name="connsiteX420" fmla="*/ 3948040 w 5886450"/>
                <a:gd name="connsiteY420" fmla="*/ 2776347 h 3419475"/>
                <a:gd name="connsiteX421" fmla="*/ 3961470 w 5886450"/>
                <a:gd name="connsiteY421" fmla="*/ 2757107 h 3419475"/>
                <a:gd name="connsiteX422" fmla="*/ 3968804 w 5886450"/>
                <a:gd name="connsiteY422" fmla="*/ 2755202 h 3419475"/>
                <a:gd name="connsiteX423" fmla="*/ 3963756 w 5886450"/>
                <a:gd name="connsiteY423" fmla="*/ 2738533 h 3419475"/>
                <a:gd name="connsiteX424" fmla="*/ 3887175 w 5886450"/>
                <a:gd name="connsiteY424" fmla="*/ 2758250 h 3419475"/>
                <a:gd name="connsiteX425" fmla="*/ 3890890 w 5886450"/>
                <a:gd name="connsiteY425" fmla="*/ 2777490 h 3419475"/>
                <a:gd name="connsiteX426" fmla="*/ 3899557 w 5886450"/>
                <a:gd name="connsiteY426" fmla="*/ 2774061 h 3419475"/>
                <a:gd name="connsiteX427" fmla="*/ 3918512 w 5886450"/>
                <a:gd name="connsiteY427" fmla="*/ 2781110 h 3419475"/>
                <a:gd name="connsiteX428" fmla="*/ 3939086 w 5886450"/>
                <a:gd name="connsiteY428" fmla="*/ 2833116 h 3419475"/>
                <a:gd name="connsiteX429" fmla="*/ 4008523 w 5886450"/>
                <a:gd name="connsiteY429" fmla="*/ 3098483 h 3419475"/>
                <a:gd name="connsiteX430" fmla="*/ 3788591 w 5886450"/>
                <a:gd name="connsiteY430" fmla="*/ 2785682 h 3419475"/>
                <a:gd name="connsiteX431" fmla="*/ 3726107 w 5886450"/>
                <a:gd name="connsiteY431" fmla="*/ 2802827 h 3419475"/>
                <a:gd name="connsiteX432" fmla="*/ 3731060 w 5886450"/>
                <a:gd name="connsiteY432" fmla="*/ 2818543 h 3419475"/>
                <a:gd name="connsiteX433" fmla="*/ 3755730 w 5886450"/>
                <a:gd name="connsiteY433" fmla="*/ 2823115 h 3419475"/>
                <a:gd name="connsiteX434" fmla="*/ 3785638 w 5886450"/>
                <a:gd name="connsiteY434" fmla="*/ 2857691 h 3419475"/>
                <a:gd name="connsiteX435" fmla="*/ 3876983 w 5886450"/>
                <a:gd name="connsiteY435" fmla="*/ 3188303 h 3419475"/>
                <a:gd name="connsiteX436" fmla="*/ 3885746 w 5886450"/>
                <a:gd name="connsiteY436" fmla="*/ 3248120 h 3419475"/>
                <a:gd name="connsiteX437" fmla="*/ 3872602 w 5886450"/>
                <a:gd name="connsiteY437" fmla="*/ 3263646 h 3419475"/>
                <a:gd name="connsiteX438" fmla="*/ 3865363 w 5886450"/>
                <a:gd name="connsiteY438" fmla="*/ 3265456 h 3419475"/>
                <a:gd name="connsiteX439" fmla="*/ 3868887 w 5886450"/>
                <a:gd name="connsiteY439" fmla="*/ 3280791 h 3419475"/>
                <a:gd name="connsiteX440" fmla="*/ 3947563 w 5886450"/>
                <a:gd name="connsiteY440" fmla="*/ 3262979 h 3419475"/>
                <a:gd name="connsiteX441" fmla="*/ 3943944 w 5886450"/>
                <a:gd name="connsiteY441" fmla="*/ 3244691 h 3419475"/>
                <a:gd name="connsiteX442" fmla="*/ 3934610 w 5886450"/>
                <a:gd name="connsiteY442" fmla="*/ 3247168 h 3419475"/>
                <a:gd name="connsiteX443" fmla="*/ 3915179 w 5886450"/>
                <a:gd name="connsiteY443" fmla="*/ 3239834 h 3419475"/>
                <a:gd name="connsiteX444" fmla="*/ 3894319 w 5886450"/>
                <a:gd name="connsiteY444" fmla="*/ 3181731 h 3419475"/>
                <a:gd name="connsiteX445" fmla="*/ 3820595 w 5886450"/>
                <a:gd name="connsiteY445" fmla="*/ 2907411 h 3419475"/>
                <a:gd name="connsiteX446" fmla="*/ 4058530 w 5886450"/>
                <a:gd name="connsiteY446" fmla="*/ 3239357 h 3419475"/>
                <a:gd name="connsiteX447" fmla="*/ 4067960 w 5886450"/>
                <a:gd name="connsiteY447" fmla="*/ 3236786 h 3419475"/>
                <a:gd name="connsiteX448" fmla="*/ 3957755 w 5886450"/>
                <a:gd name="connsiteY448" fmla="*/ 2833307 h 3419475"/>
                <a:gd name="connsiteX449" fmla="*/ 3948040 w 5886450"/>
                <a:gd name="connsiteY449" fmla="*/ 2776347 h 3419475"/>
                <a:gd name="connsiteX450" fmla="*/ 4783192 w 5886450"/>
                <a:gd name="connsiteY450" fmla="*/ 2352104 h 3419475"/>
                <a:gd name="connsiteX451" fmla="*/ 4789288 w 5886450"/>
                <a:gd name="connsiteY451" fmla="*/ 2329339 h 3419475"/>
                <a:gd name="connsiteX452" fmla="*/ 4795575 w 5886450"/>
                <a:gd name="connsiteY452" fmla="*/ 2325053 h 3419475"/>
                <a:gd name="connsiteX453" fmla="*/ 4785097 w 5886450"/>
                <a:gd name="connsiteY453" fmla="*/ 2311051 h 3419475"/>
                <a:gd name="connsiteX454" fmla="*/ 4719851 w 5886450"/>
                <a:gd name="connsiteY454" fmla="*/ 2355723 h 3419475"/>
                <a:gd name="connsiteX455" fmla="*/ 4729852 w 5886450"/>
                <a:gd name="connsiteY455" fmla="*/ 2372487 h 3419475"/>
                <a:gd name="connsiteX456" fmla="*/ 4736805 w 5886450"/>
                <a:gd name="connsiteY456" fmla="*/ 2366391 h 3419475"/>
                <a:gd name="connsiteX457" fmla="*/ 4757093 w 5886450"/>
                <a:gd name="connsiteY457" fmla="*/ 2366486 h 3419475"/>
                <a:gd name="connsiteX458" fmla="*/ 4794241 w 5886450"/>
                <a:gd name="connsiteY458" fmla="*/ 2408301 h 3419475"/>
                <a:gd name="connsiteX459" fmla="*/ 4950261 w 5886450"/>
                <a:gd name="connsiteY459" fmla="*/ 2633948 h 3419475"/>
                <a:gd name="connsiteX460" fmla="*/ 4636602 w 5886450"/>
                <a:gd name="connsiteY460" fmla="*/ 2415254 h 3419475"/>
                <a:gd name="connsiteX461" fmla="*/ 4583738 w 5886450"/>
                <a:gd name="connsiteY461" fmla="*/ 2452783 h 3419475"/>
                <a:gd name="connsiteX462" fmla="*/ 4593835 w 5886450"/>
                <a:gd name="connsiteY462" fmla="*/ 2465832 h 3419475"/>
                <a:gd name="connsiteX463" fmla="*/ 4618600 w 5886450"/>
                <a:gd name="connsiteY463" fmla="*/ 2461736 h 3419475"/>
                <a:gd name="connsiteX464" fmla="*/ 4658510 w 5886450"/>
                <a:gd name="connsiteY464" fmla="*/ 2484025 h 3419475"/>
                <a:gd name="connsiteX465" fmla="*/ 4857487 w 5886450"/>
                <a:gd name="connsiteY465" fmla="*/ 2763393 h 3419475"/>
                <a:gd name="connsiteX466" fmla="*/ 4886157 w 5886450"/>
                <a:gd name="connsiteY466" fmla="*/ 2816638 h 3419475"/>
                <a:gd name="connsiteX467" fmla="*/ 4879108 w 5886450"/>
                <a:gd name="connsiteY467" fmla="*/ 2835688 h 3419475"/>
                <a:gd name="connsiteX468" fmla="*/ 4872918 w 5886450"/>
                <a:gd name="connsiteY468" fmla="*/ 2839879 h 3419475"/>
                <a:gd name="connsiteX469" fmla="*/ 4881394 w 5886450"/>
                <a:gd name="connsiteY469" fmla="*/ 2853023 h 3419475"/>
                <a:gd name="connsiteX470" fmla="*/ 4949213 w 5886450"/>
                <a:gd name="connsiteY470" fmla="*/ 2809304 h 3419475"/>
                <a:gd name="connsiteX471" fmla="*/ 4939593 w 5886450"/>
                <a:gd name="connsiteY471" fmla="*/ 2793397 h 3419475"/>
                <a:gd name="connsiteX472" fmla="*/ 4931687 w 5886450"/>
                <a:gd name="connsiteY472" fmla="*/ 2798921 h 3419475"/>
                <a:gd name="connsiteX473" fmla="*/ 4910827 w 5886450"/>
                <a:gd name="connsiteY473" fmla="*/ 2798636 h 3419475"/>
                <a:gd name="connsiteX474" fmla="*/ 4871393 w 5886450"/>
                <a:gd name="connsiteY474" fmla="*/ 2751201 h 3419475"/>
                <a:gd name="connsiteX475" fmla="*/ 4708230 w 5886450"/>
                <a:gd name="connsiteY475" fmla="*/ 2518601 h 3419475"/>
                <a:gd name="connsiteX476" fmla="*/ 5045415 w 5886450"/>
                <a:gd name="connsiteY476" fmla="*/ 2749106 h 3419475"/>
                <a:gd name="connsiteX477" fmla="*/ 5053416 w 5886450"/>
                <a:gd name="connsiteY477" fmla="*/ 2743391 h 3419475"/>
                <a:gd name="connsiteX478" fmla="*/ 4811957 w 5886450"/>
                <a:gd name="connsiteY478" fmla="*/ 2402205 h 3419475"/>
                <a:gd name="connsiteX479" fmla="*/ 4783192 w 5886450"/>
                <a:gd name="connsiteY479" fmla="*/ 2352104 h 3419475"/>
                <a:gd name="connsiteX480" fmla="*/ 5881805 w 5886450"/>
                <a:gd name="connsiteY480" fmla="*/ 1178719 h 3419475"/>
                <a:gd name="connsiteX481" fmla="*/ 5464039 w 5886450"/>
                <a:gd name="connsiteY481" fmla="*/ 1159288 h 3419475"/>
                <a:gd name="connsiteX482" fmla="*/ 5406794 w 5886450"/>
                <a:gd name="connsiteY482" fmla="*/ 1151096 h 3419475"/>
                <a:gd name="connsiteX483" fmla="*/ 5392602 w 5886450"/>
                <a:gd name="connsiteY483" fmla="*/ 1132332 h 3419475"/>
                <a:gd name="connsiteX484" fmla="*/ 5393078 w 5886450"/>
                <a:gd name="connsiteY484" fmla="*/ 1124712 h 3419475"/>
                <a:gd name="connsiteX485" fmla="*/ 5375647 w 5886450"/>
                <a:gd name="connsiteY485" fmla="*/ 1124331 h 3419475"/>
                <a:gd name="connsiteX486" fmla="*/ 5370789 w 5886450"/>
                <a:gd name="connsiteY486" fmla="*/ 1203293 h 3419475"/>
                <a:gd name="connsiteX487" fmla="*/ 5390220 w 5886450"/>
                <a:gd name="connsiteY487" fmla="*/ 1205675 h 3419475"/>
                <a:gd name="connsiteX488" fmla="*/ 5389649 w 5886450"/>
                <a:gd name="connsiteY488" fmla="*/ 1196435 h 3419475"/>
                <a:gd name="connsiteX489" fmla="*/ 5402222 w 5886450"/>
                <a:gd name="connsiteY489" fmla="*/ 1180529 h 3419475"/>
                <a:gd name="connsiteX490" fmla="*/ 5458134 w 5886450"/>
                <a:gd name="connsiteY490" fmla="*/ 1176909 h 3419475"/>
                <a:gd name="connsiteX491" fmla="*/ 5731977 w 5886450"/>
                <a:gd name="connsiteY491" fmla="*/ 1192625 h 3419475"/>
                <a:gd name="connsiteX492" fmla="*/ 5366693 w 5886450"/>
                <a:gd name="connsiteY492" fmla="*/ 1305496 h 3419475"/>
                <a:gd name="connsiteX493" fmla="*/ 5363836 w 5886450"/>
                <a:gd name="connsiteY493" fmla="*/ 1370267 h 3419475"/>
                <a:gd name="connsiteX494" fmla="*/ 5380314 w 5886450"/>
                <a:gd name="connsiteY494" fmla="*/ 1370362 h 3419475"/>
                <a:gd name="connsiteX495" fmla="*/ 5392220 w 5886450"/>
                <a:gd name="connsiteY495" fmla="*/ 1348264 h 3419475"/>
                <a:gd name="connsiteX496" fmla="*/ 5434321 w 5886450"/>
                <a:gd name="connsiteY496" fmla="*/ 1330452 h 3419475"/>
                <a:gd name="connsiteX497" fmla="*/ 5776935 w 5886450"/>
                <a:gd name="connsiteY497" fmla="*/ 1345406 h 3419475"/>
                <a:gd name="connsiteX498" fmla="*/ 5836562 w 5886450"/>
                <a:gd name="connsiteY498" fmla="*/ 1355503 h 3419475"/>
                <a:gd name="connsiteX499" fmla="*/ 5847325 w 5886450"/>
                <a:gd name="connsiteY499" fmla="*/ 1372743 h 3419475"/>
                <a:gd name="connsiteX500" fmla="*/ 5846849 w 5886450"/>
                <a:gd name="connsiteY500" fmla="*/ 1380173 h 3419475"/>
                <a:gd name="connsiteX501" fmla="*/ 5862469 w 5886450"/>
                <a:gd name="connsiteY501" fmla="*/ 1381601 h 3419475"/>
                <a:gd name="connsiteX502" fmla="*/ 5869708 w 5886450"/>
                <a:gd name="connsiteY502" fmla="*/ 1301306 h 3419475"/>
                <a:gd name="connsiteX503" fmla="*/ 5851230 w 5886450"/>
                <a:gd name="connsiteY503" fmla="*/ 1299115 h 3419475"/>
                <a:gd name="connsiteX504" fmla="*/ 5850754 w 5886450"/>
                <a:gd name="connsiteY504" fmla="*/ 1308735 h 3419475"/>
                <a:gd name="connsiteX505" fmla="*/ 5837705 w 5886450"/>
                <a:gd name="connsiteY505" fmla="*/ 1325023 h 3419475"/>
                <a:gd name="connsiteX506" fmla="*/ 5776078 w 5886450"/>
                <a:gd name="connsiteY506" fmla="*/ 1326928 h 3419475"/>
                <a:gd name="connsiteX507" fmla="*/ 5492328 w 5886450"/>
                <a:gd name="connsiteY507" fmla="*/ 1312545 h 3419475"/>
                <a:gd name="connsiteX508" fmla="*/ 5881425 w 5886450"/>
                <a:gd name="connsiteY508" fmla="*/ 1188339 h 3419475"/>
                <a:gd name="connsiteX509" fmla="*/ 5881805 w 5886450"/>
                <a:gd name="connsiteY509" fmla="*/ 1178719 h 3419475"/>
                <a:gd name="connsiteX510" fmla="*/ 430362 w 5886450"/>
                <a:gd name="connsiteY510" fmla="*/ 1908810 h 3419475"/>
                <a:gd name="connsiteX511" fmla="*/ 432362 w 5886450"/>
                <a:gd name="connsiteY511" fmla="*/ 1913096 h 3419475"/>
                <a:gd name="connsiteX512" fmla="*/ 448936 w 5886450"/>
                <a:gd name="connsiteY512" fmla="*/ 1906238 h 3419475"/>
                <a:gd name="connsiteX513" fmla="*/ 413026 w 5886450"/>
                <a:gd name="connsiteY513" fmla="*/ 1822228 h 3419475"/>
                <a:gd name="connsiteX514" fmla="*/ 397120 w 5886450"/>
                <a:gd name="connsiteY514" fmla="*/ 1829276 h 3419475"/>
                <a:gd name="connsiteX515" fmla="*/ 392357 w 5886450"/>
                <a:gd name="connsiteY515" fmla="*/ 1857280 h 3419475"/>
                <a:gd name="connsiteX516" fmla="*/ 343589 w 5886450"/>
                <a:gd name="connsiteY516" fmla="*/ 1884140 h 3419475"/>
                <a:gd name="connsiteX517" fmla="*/ 211763 w 5886450"/>
                <a:gd name="connsiteY517" fmla="*/ 1939957 h 3419475"/>
                <a:gd name="connsiteX518" fmla="*/ 170139 w 5886450"/>
                <a:gd name="connsiteY518" fmla="*/ 1908429 h 3419475"/>
                <a:gd name="connsiteX519" fmla="*/ 208620 w 5886450"/>
                <a:gd name="connsiteY519" fmla="*/ 1829657 h 3419475"/>
                <a:gd name="connsiteX520" fmla="*/ 360353 w 5886450"/>
                <a:gd name="connsiteY520" fmla="*/ 1736979 h 3419475"/>
                <a:gd name="connsiteX521" fmla="*/ 514372 w 5886450"/>
                <a:gd name="connsiteY521" fmla="*/ 1695545 h 3419475"/>
                <a:gd name="connsiteX522" fmla="*/ 597716 w 5886450"/>
                <a:gd name="connsiteY522" fmla="*/ 1726978 h 3419475"/>
                <a:gd name="connsiteX523" fmla="*/ 504276 w 5886450"/>
                <a:gd name="connsiteY523" fmla="*/ 1844516 h 3419475"/>
                <a:gd name="connsiteX524" fmla="*/ 508181 w 5886450"/>
                <a:gd name="connsiteY524" fmla="*/ 1852422 h 3419475"/>
                <a:gd name="connsiteX525" fmla="*/ 654580 w 5886450"/>
                <a:gd name="connsiteY525" fmla="*/ 1784890 h 3419475"/>
                <a:gd name="connsiteX526" fmla="*/ 650580 w 5886450"/>
                <a:gd name="connsiteY526" fmla="*/ 1775365 h 3419475"/>
                <a:gd name="connsiteX527" fmla="*/ 618004 w 5886450"/>
                <a:gd name="connsiteY527" fmla="*/ 1779460 h 3419475"/>
                <a:gd name="connsiteX528" fmla="*/ 622291 w 5886450"/>
                <a:gd name="connsiteY528" fmla="*/ 1765649 h 3419475"/>
                <a:gd name="connsiteX529" fmla="*/ 623624 w 5886450"/>
                <a:gd name="connsiteY529" fmla="*/ 1711166 h 3419475"/>
                <a:gd name="connsiteX530" fmla="*/ 572570 w 5886450"/>
                <a:gd name="connsiteY530" fmla="*/ 1670494 h 3419475"/>
                <a:gd name="connsiteX531" fmla="*/ 464557 w 5886450"/>
                <a:gd name="connsiteY531" fmla="*/ 1668494 h 3419475"/>
                <a:gd name="connsiteX532" fmla="*/ 330445 w 5886450"/>
                <a:gd name="connsiteY532" fmla="*/ 1705261 h 3419475"/>
                <a:gd name="connsiteX533" fmla="*/ 177378 w 5886450"/>
                <a:gd name="connsiteY533" fmla="*/ 1805178 h 3419475"/>
                <a:gd name="connsiteX534" fmla="*/ 143755 w 5886450"/>
                <a:gd name="connsiteY534" fmla="*/ 1920050 h 3419475"/>
                <a:gd name="connsiteX535" fmla="*/ 216145 w 5886450"/>
                <a:gd name="connsiteY535" fmla="*/ 1977009 h 3419475"/>
                <a:gd name="connsiteX536" fmla="*/ 358543 w 5886450"/>
                <a:gd name="connsiteY536" fmla="*/ 1917287 h 3419475"/>
                <a:gd name="connsiteX537" fmla="*/ 409502 w 5886450"/>
                <a:gd name="connsiteY537" fmla="*/ 1900237 h 3419475"/>
                <a:gd name="connsiteX538" fmla="*/ 430362 w 5886450"/>
                <a:gd name="connsiteY538" fmla="*/ 1908810 h 3419475"/>
                <a:gd name="connsiteX539" fmla="*/ 5336308 w 5886450"/>
                <a:gd name="connsiteY539" fmla="*/ 307848 h 3419475"/>
                <a:gd name="connsiteX540" fmla="*/ 5314020 w 5886450"/>
                <a:gd name="connsiteY540" fmla="*/ 303276 h 3419475"/>
                <a:gd name="connsiteX541" fmla="*/ 5311258 w 5886450"/>
                <a:gd name="connsiteY541" fmla="*/ 299371 h 3419475"/>
                <a:gd name="connsiteX542" fmla="*/ 5296209 w 5886450"/>
                <a:gd name="connsiteY542" fmla="*/ 309086 h 3419475"/>
                <a:gd name="connsiteX543" fmla="*/ 5346786 w 5886450"/>
                <a:gd name="connsiteY543" fmla="*/ 385191 h 3419475"/>
                <a:gd name="connsiteX544" fmla="*/ 5361169 w 5886450"/>
                <a:gd name="connsiteY544" fmla="*/ 375380 h 3419475"/>
                <a:gd name="connsiteX545" fmla="*/ 5360788 w 5886450"/>
                <a:gd name="connsiteY545" fmla="*/ 346996 h 3419475"/>
                <a:gd name="connsiteX546" fmla="*/ 5403841 w 5886450"/>
                <a:gd name="connsiteY546" fmla="*/ 311753 h 3419475"/>
                <a:gd name="connsiteX547" fmla="*/ 5523380 w 5886450"/>
                <a:gd name="connsiteY547" fmla="*/ 232981 h 3419475"/>
                <a:gd name="connsiteX548" fmla="*/ 5570052 w 5886450"/>
                <a:gd name="connsiteY548" fmla="*/ 256413 h 3419475"/>
                <a:gd name="connsiteX549" fmla="*/ 5546525 w 5886450"/>
                <a:gd name="connsiteY549" fmla="*/ 340805 h 3419475"/>
                <a:gd name="connsiteX550" fmla="*/ 5414128 w 5886450"/>
                <a:gd name="connsiteY550" fmla="*/ 459391 h 3419475"/>
                <a:gd name="connsiteX551" fmla="*/ 5270110 w 5886450"/>
                <a:gd name="connsiteY551" fmla="*/ 528066 h 3419475"/>
                <a:gd name="connsiteX552" fmla="*/ 5182480 w 5886450"/>
                <a:gd name="connsiteY552" fmla="*/ 512255 h 3419475"/>
                <a:gd name="connsiteX553" fmla="*/ 5253060 w 5886450"/>
                <a:gd name="connsiteY553" fmla="*/ 379667 h 3419475"/>
                <a:gd name="connsiteX554" fmla="*/ 5247821 w 5886450"/>
                <a:gd name="connsiteY554" fmla="*/ 372618 h 3419475"/>
                <a:gd name="connsiteX555" fmla="*/ 5116091 w 5886450"/>
                <a:gd name="connsiteY555" fmla="*/ 465582 h 3419475"/>
                <a:gd name="connsiteX556" fmla="*/ 5121806 w 5886450"/>
                <a:gd name="connsiteY556" fmla="*/ 474155 h 3419475"/>
                <a:gd name="connsiteX557" fmla="*/ 5153048 w 5886450"/>
                <a:gd name="connsiteY557" fmla="*/ 464248 h 3419475"/>
                <a:gd name="connsiteX558" fmla="*/ 5151428 w 5886450"/>
                <a:gd name="connsiteY558" fmla="*/ 478631 h 3419475"/>
                <a:gd name="connsiteX559" fmla="*/ 5160001 w 5886450"/>
                <a:gd name="connsiteY559" fmla="*/ 532447 h 3419475"/>
                <a:gd name="connsiteX560" fmla="*/ 5217627 w 5886450"/>
                <a:gd name="connsiteY560" fmla="*/ 563213 h 3419475"/>
                <a:gd name="connsiteX561" fmla="*/ 5324212 w 5886450"/>
                <a:gd name="connsiteY561" fmla="*/ 545592 h 3419475"/>
                <a:gd name="connsiteX562" fmla="*/ 5449466 w 5886450"/>
                <a:gd name="connsiteY562" fmla="*/ 485108 h 3419475"/>
                <a:gd name="connsiteX563" fmla="*/ 5581863 w 5886450"/>
                <a:gd name="connsiteY563" fmla="*/ 359092 h 3419475"/>
                <a:gd name="connsiteX564" fmla="*/ 5594055 w 5886450"/>
                <a:gd name="connsiteY564" fmla="*/ 240030 h 3419475"/>
                <a:gd name="connsiteX565" fmla="*/ 5512521 w 5886450"/>
                <a:gd name="connsiteY565" fmla="*/ 197167 h 3419475"/>
                <a:gd name="connsiteX566" fmla="*/ 5383267 w 5886450"/>
                <a:gd name="connsiteY566" fmla="*/ 281750 h 3419475"/>
                <a:gd name="connsiteX567" fmla="*/ 5336308 w 5886450"/>
                <a:gd name="connsiteY567" fmla="*/ 307848 h 3419475"/>
                <a:gd name="connsiteX568" fmla="*/ 904802 w 5886450"/>
                <a:gd name="connsiteY568" fmla="*/ 2658046 h 3419475"/>
                <a:gd name="connsiteX569" fmla="*/ 1091016 w 5886450"/>
                <a:gd name="connsiteY569" fmla="*/ 2401538 h 3419475"/>
                <a:gd name="connsiteX570" fmla="*/ 1133593 w 5886450"/>
                <a:gd name="connsiteY570" fmla="*/ 2354961 h 3419475"/>
                <a:gd name="connsiteX571" fmla="*/ 1153786 w 5886450"/>
                <a:gd name="connsiteY571" fmla="*/ 2355152 h 3419475"/>
                <a:gd name="connsiteX572" fmla="*/ 1161787 w 5886450"/>
                <a:gd name="connsiteY572" fmla="*/ 2360676 h 3419475"/>
                <a:gd name="connsiteX573" fmla="*/ 1171978 w 5886450"/>
                <a:gd name="connsiteY573" fmla="*/ 2347341 h 3419475"/>
                <a:gd name="connsiteX574" fmla="*/ 1091492 w 5886450"/>
                <a:gd name="connsiteY574" fmla="*/ 2288667 h 3419475"/>
                <a:gd name="connsiteX575" fmla="*/ 1081300 w 5886450"/>
                <a:gd name="connsiteY575" fmla="*/ 2302002 h 3419475"/>
                <a:gd name="connsiteX576" fmla="*/ 1088063 w 5886450"/>
                <a:gd name="connsiteY576" fmla="*/ 2307050 h 3419475"/>
                <a:gd name="connsiteX577" fmla="*/ 1094254 w 5886450"/>
                <a:gd name="connsiteY577" fmla="*/ 2328767 h 3419475"/>
                <a:gd name="connsiteX578" fmla="*/ 1062822 w 5886450"/>
                <a:gd name="connsiteY578" fmla="*/ 2380869 h 3419475"/>
                <a:gd name="connsiteX579" fmla="*/ 876608 w 5886450"/>
                <a:gd name="connsiteY579" fmla="*/ 2637377 h 3419475"/>
                <a:gd name="connsiteX580" fmla="*/ 839175 w 5886450"/>
                <a:gd name="connsiteY580" fmla="*/ 2681859 h 3419475"/>
                <a:gd name="connsiteX581" fmla="*/ 814219 w 5886450"/>
                <a:gd name="connsiteY581" fmla="*/ 2683764 h 3419475"/>
                <a:gd name="connsiteX582" fmla="*/ 807266 w 5886450"/>
                <a:gd name="connsiteY582" fmla="*/ 2678240 h 3419475"/>
                <a:gd name="connsiteX583" fmla="*/ 796789 w 5886450"/>
                <a:gd name="connsiteY583" fmla="*/ 2691860 h 3419475"/>
                <a:gd name="connsiteX584" fmla="*/ 877084 w 5886450"/>
                <a:gd name="connsiteY584" fmla="*/ 2751582 h 3419475"/>
                <a:gd name="connsiteX585" fmla="*/ 887562 w 5886450"/>
                <a:gd name="connsiteY585" fmla="*/ 2737961 h 3419475"/>
                <a:gd name="connsiteX586" fmla="*/ 879942 w 5886450"/>
                <a:gd name="connsiteY586" fmla="*/ 2731770 h 3419475"/>
                <a:gd name="connsiteX587" fmla="*/ 873751 w 5886450"/>
                <a:gd name="connsiteY587" fmla="*/ 2720150 h 3419475"/>
                <a:gd name="connsiteX588" fmla="*/ 875941 w 5886450"/>
                <a:gd name="connsiteY588" fmla="*/ 2702624 h 3419475"/>
                <a:gd name="connsiteX589" fmla="*/ 904802 w 5886450"/>
                <a:gd name="connsiteY589" fmla="*/ 2658046 h 3419475"/>
                <a:gd name="connsiteX590" fmla="*/ 1835871 w 5886450"/>
                <a:gd name="connsiteY590" fmla="*/ 3195828 h 3419475"/>
                <a:gd name="connsiteX591" fmla="*/ 1832537 w 5886450"/>
                <a:gd name="connsiteY591" fmla="*/ 3178397 h 3419475"/>
                <a:gd name="connsiteX592" fmla="*/ 1846444 w 5886450"/>
                <a:gd name="connsiteY592" fmla="*/ 3127058 h 3419475"/>
                <a:gd name="connsiteX593" fmla="*/ 1945027 w 5886450"/>
                <a:gd name="connsiteY593" fmla="*/ 2825782 h 3419475"/>
                <a:gd name="connsiteX594" fmla="*/ 1971221 w 5886450"/>
                <a:gd name="connsiteY594" fmla="*/ 2768441 h 3419475"/>
                <a:gd name="connsiteX595" fmla="*/ 1990462 w 5886450"/>
                <a:gd name="connsiteY595" fmla="*/ 2762345 h 3419475"/>
                <a:gd name="connsiteX596" fmla="*/ 1999796 w 5886450"/>
                <a:gd name="connsiteY596" fmla="*/ 2765108 h 3419475"/>
                <a:gd name="connsiteX597" fmla="*/ 2005416 w 5886450"/>
                <a:gd name="connsiteY597" fmla="*/ 2749296 h 3419475"/>
                <a:gd name="connsiteX598" fmla="*/ 1910833 w 5886450"/>
                <a:gd name="connsiteY598" fmla="*/ 2718149 h 3419475"/>
                <a:gd name="connsiteX599" fmla="*/ 1905213 w 5886450"/>
                <a:gd name="connsiteY599" fmla="*/ 2733961 h 3419475"/>
                <a:gd name="connsiteX600" fmla="*/ 1913214 w 5886450"/>
                <a:gd name="connsiteY600" fmla="*/ 2736723 h 3419475"/>
                <a:gd name="connsiteX601" fmla="*/ 1925787 w 5886450"/>
                <a:gd name="connsiteY601" fmla="*/ 2755583 h 3419475"/>
                <a:gd name="connsiteX602" fmla="*/ 1911785 w 5886450"/>
                <a:gd name="connsiteY602" fmla="*/ 2814733 h 3419475"/>
                <a:gd name="connsiteX603" fmla="*/ 1813201 w 5886450"/>
                <a:gd name="connsiteY603" fmla="*/ 3116009 h 3419475"/>
                <a:gd name="connsiteX604" fmla="*/ 1791199 w 5886450"/>
                <a:gd name="connsiteY604" fmla="*/ 3169825 h 3419475"/>
                <a:gd name="connsiteX605" fmla="*/ 1768053 w 5886450"/>
                <a:gd name="connsiteY605" fmla="*/ 3179350 h 3419475"/>
                <a:gd name="connsiteX606" fmla="*/ 1759766 w 5886450"/>
                <a:gd name="connsiteY606" fmla="*/ 3176207 h 3419475"/>
                <a:gd name="connsiteX607" fmla="*/ 1753956 w 5886450"/>
                <a:gd name="connsiteY607" fmla="*/ 3192304 h 3419475"/>
                <a:gd name="connsiteX608" fmla="*/ 1848634 w 5886450"/>
                <a:gd name="connsiteY608" fmla="*/ 3224594 h 3419475"/>
                <a:gd name="connsiteX609" fmla="*/ 1854445 w 5886450"/>
                <a:gd name="connsiteY609" fmla="*/ 3208496 h 3419475"/>
                <a:gd name="connsiteX610" fmla="*/ 1845301 w 5886450"/>
                <a:gd name="connsiteY610" fmla="*/ 3204972 h 3419475"/>
                <a:gd name="connsiteX611" fmla="*/ 1835871 w 5886450"/>
                <a:gd name="connsiteY611" fmla="*/ 3195828 h 3419475"/>
                <a:gd name="connsiteX612" fmla="*/ 3590186 w 5886450"/>
                <a:gd name="connsiteY612" fmla="*/ 3323463 h 3419475"/>
                <a:gd name="connsiteX613" fmla="*/ 3577517 w 5886450"/>
                <a:gd name="connsiteY613" fmla="*/ 3319844 h 3419475"/>
                <a:gd name="connsiteX614" fmla="*/ 3566373 w 5886450"/>
                <a:gd name="connsiteY614" fmla="*/ 3306128 h 3419475"/>
                <a:gd name="connsiteX615" fmla="*/ 3554276 w 5886450"/>
                <a:gd name="connsiteY615" fmla="*/ 3254407 h 3419475"/>
                <a:gd name="connsiteX616" fmla="*/ 3498269 w 5886450"/>
                <a:gd name="connsiteY616" fmla="*/ 2942368 h 3419475"/>
                <a:gd name="connsiteX617" fmla="*/ 3494173 w 5886450"/>
                <a:gd name="connsiteY617" fmla="*/ 2879408 h 3419475"/>
                <a:gd name="connsiteX618" fmla="*/ 3508271 w 5886450"/>
                <a:gd name="connsiteY618" fmla="*/ 2864929 h 3419475"/>
                <a:gd name="connsiteX619" fmla="*/ 3517796 w 5886450"/>
                <a:gd name="connsiteY619" fmla="*/ 2862929 h 3419475"/>
                <a:gd name="connsiteX620" fmla="*/ 3515224 w 5886450"/>
                <a:gd name="connsiteY620" fmla="*/ 2846356 h 3419475"/>
                <a:gd name="connsiteX621" fmla="*/ 3417212 w 5886450"/>
                <a:gd name="connsiteY621" fmla="*/ 2863787 h 3419475"/>
                <a:gd name="connsiteX622" fmla="*/ 3419783 w 5886450"/>
                <a:gd name="connsiteY622" fmla="*/ 2880360 h 3419475"/>
                <a:gd name="connsiteX623" fmla="*/ 3428165 w 5886450"/>
                <a:gd name="connsiteY623" fmla="*/ 2879027 h 3419475"/>
                <a:gd name="connsiteX624" fmla="*/ 3448168 w 5886450"/>
                <a:gd name="connsiteY624" fmla="*/ 2889695 h 3419475"/>
                <a:gd name="connsiteX625" fmla="*/ 3463884 w 5886450"/>
                <a:gd name="connsiteY625" fmla="*/ 2948464 h 3419475"/>
                <a:gd name="connsiteX626" fmla="*/ 3519891 w 5886450"/>
                <a:gd name="connsiteY626" fmla="*/ 3260503 h 3419475"/>
                <a:gd name="connsiteX627" fmla="*/ 3525987 w 5886450"/>
                <a:gd name="connsiteY627" fmla="*/ 3318320 h 3419475"/>
                <a:gd name="connsiteX628" fmla="*/ 3510080 w 5886450"/>
                <a:gd name="connsiteY628" fmla="*/ 3337655 h 3419475"/>
                <a:gd name="connsiteX629" fmla="*/ 3501222 w 5886450"/>
                <a:gd name="connsiteY629" fmla="*/ 3338894 h 3419475"/>
                <a:gd name="connsiteX630" fmla="*/ 3503698 w 5886450"/>
                <a:gd name="connsiteY630" fmla="*/ 3355848 h 3419475"/>
                <a:gd name="connsiteX631" fmla="*/ 3602378 w 5886450"/>
                <a:gd name="connsiteY631" fmla="*/ 3339370 h 3419475"/>
                <a:gd name="connsiteX632" fmla="*/ 3599901 w 5886450"/>
                <a:gd name="connsiteY632" fmla="*/ 3322415 h 3419475"/>
                <a:gd name="connsiteX633" fmla="*/ 3590186 w 5886450"/>
                <a:gd name="connsiteY633" fmla="*/ 3323463 h 3419475"/>
                <a:gd name="connsiteX634" fmla="*/ 1379338 w 5886450"/>
                <a:gd name="connsiteY634" fmla="*/ 2503646 h 3419475"/>
                <a:gd name="connsiteX635" fmla="*/ 1390577 w 5886450"/>
                <a:gd name="connsiteY635" fmla="*/ 2489740 h 3419475"/>
                <a:gd name="connsiteX636" fmla="*/ 1329712 w 5886450"/>
                <a:gd name="connsiteY636" fmla="*/ 2449735 h 3419475"/>
                <a:gd name="connsiteX637" fmla="*/ 1321045 w 5886450"/>
                <a:gd name="connsiteY637" fmla="*/ 2461546 h 3419475"/>
                <a:gd name="connsiteX638" fmla="*/ 1328093 w 5886450"/>
                <a:gd name="connsiteY638" fmla="*/ 2485454 h 3419475"/>
                <a:gd name="connsiteX639" fmla="*/ 1319807 w 5886450"/>
                <a:gd name="connsiteY639" fmla="*/ 2503932 h 3419475"/>
                <a:gd name="connsiteX640" fmla="*/ 1279992 w 5886450"/>
                <a:gd name="connsiteY640" fmla="*/ 2548890 h 3419475"/>
                <a:gd name="connsiteX641" fmla="*/ 1087777 w 5886450"/>
                <a:gd name="connsiteY641" fmla="*/ 2740533 h 3419475"/>
                <a:gd name="connsiteX642" fmla="*/ 1194267 w 5886450"/>
                <a:gd name="connsiteY642" fmla="*/ 2486216 h 3419475"/>
                <a:gd name="connsiteX643" fmla="*/ 1220842 w 5886450"/>
                <a:gd name="connsiteY643" fmla="*/ 2434209 h 3419475"/>
                <a:gd name="connsiteX644" fmla="*/ 1259608 w 5886450"/>
                <a:gd name="connsiteY644" fmla="*/ 2421922 h 3419475"/>
                <a:gd name="connsiteX645" fmla="*/ 1269515 w 5886450"/>
                <a:gd name="connsiteY645" fmla="*/ 2408015 h 3419475"/>
                <a:gd name="connsiteX646" fmla="*/ 1190362 w 5886450"/>
                <a:gd name="connsiteY646" fmla="*/ 2354866 h 3419475"/>
                <a:gd name="connsiteX647" fmla="*/ 1181694 w 5886450"/>
                <a:gd name="connsiteY647" fmla="*/ 2367915 h 3419475"/>
                <a:gd name="connsiteX648" fmla="*/ 1190362 w 5886450"/>
                <a:gd name="connsiteY648" fmla="*/ 2392775 h 3419475"/>
                <a:gd name="connsiteX649" fmla="*/ 1172550 w 5886450"/>
                <a:gd name="connsiteY649" fmla="*/ 2441829 h 3419475"/>
                <a:gd name="connsiteX650" fmla="*/ 1001100 w 5886450"/>
                <a:gd name="connsiteY650" fmla="*/ 2843594 h 3419475"/>
                <a:gd name="connsiteX651" fmla="*/ 1008529 w 5886450"/>
                <a:gd name="connsiteY651" fmla="*/ 2848166 h 3419475"/>
                <a:gd name="connsiteX652" fmla="*/ 1311139 w 5886450"/>
                <a:gd name="connsiteY652" fmla="*/ 2544985 h 3419475"/>
                <a:gd name="connsiteX653" fmla="*/ 1379338 w 5886450"/>
                <a:gd name="connsiteY653" fmla="*/ 2503646 h 3419475"/>
                <a:gd name="connsiteX654" fmla="*/ 1379909 w 5886450"/>
                <a:gd name="connsiteY654" fmla="*/ 2904744 h 3419475"/>
                <a:gd name="connsiteX655" fmla="*/ 1311139 w 5886450"/>
                <a:gd name="connsiteY655" fmla="*/ 2962751 h 3419475"/>
                <a:gd name="connsiteX656" fmla="*/ 1271134 w 5886450"/>
                <a:gd name="connsiteY656" fmla="*/ 2951321 h 3419475"/>
                <a:gd name="connsiteX657" fmla="*/ 1241035 w 5886450"/>
                <a:gd name="connsiteY657" fmla="*/ 2935605 h 3419475"/>
                <a:gd name="connsiteX658" fmla="*/ 1233700 w 5886450"/>
                <a:gd name="connsiteY658" fmla="*/ 2919222 h 3419475"/>
                <a:gd name="connsiteX659" fmla="*/ 1253227 w 5886450"/>
                <a:gd name="connsiteY659" fmla="*/ 2883694 h 3419475"/>
                <a:gd name="connsiteX660" fmla="*/ 1339428 w 5886450"/>
                <a:gd name="connsiteY660" fmla="*/ 2742057 h 3419475"/>
                <a:gd name="connsiteX661" fmla="*/ 1379242 w 5886450"/>
                <a:gd name="connsiteY661" fmla="*/ 2765870 h 3419475"/>
                <a:gd name="connsiteX662" fmla="*/ 1392958 w 5886450"/>
                <a:gd name="connsiteY662" fmla="*/ 2787968 h 3419475"/>
                <a:gd name="connsiteX663" fmla="*/ 1370194 w 5886450"/>
                <a:gd name="connsiteY663" fmla="*/ 2847499 h 3419475"/>
                <a:gd name="connsiteX664" fmla="*/ 1379433 w 5886450"/>
                <a:gd name="connsiteY664" fmla="*/ 2852642 h 3419475"/>
                <a:gd name="connsiteX665" fmla="*/ 1469540 w 5886450"/>
                <a:gd name="connsiteY665" fmla="*/ 2702624 h 3419475"/>
                <a:gd name="connsiteX666" fmla="*/ 1461157 w 5886450"/>
                <a:gd name="connsiteY666" fmla="*/ 2696242 h 3419475"/>
                <a:gd name="connsiteX667" fmla="*/ 1423153 w 5886450"/>
                <a:gd name="connsiteY667" fmla="*/ 2742533 h 3419475"/>
                <a:gd name="connsiteX668" fmla="*/ 1395435 w 5886450"/>
                <a:gd name="connsiteY668" fmla="*/ 2740724 h 3419475"/>
                <a:gd name="connsiteX669" fmla="*/ 1354287 w 5886450"/>
                <a:gd name="connsiteY669" fmla="*/ 2716054 h 3419475"/>
                <a:gd name="connsiteX670" fmla="*/ 1455252 w 5886450"/>
                <a:gd name="connsiteY670" fmla="*/ 2551748 h 3419475"/>
                <a:gd name="connsiteX671" fmla="*/ 1505163 w 5886450"/>
                <a:gd name="connsiteY671" fmla="*/ 2580799 h 3419475"/>
                <a:gd name="connsiteX672" fmla="*/ 1522594 w 5886450"/>
                <a:gd name="connsiteY672" fmla="*/ 2609564 h 3419475"/>
                <a:gd name="connsiteX673" fmla="*/ 1499162 w 5886450"/>
                <a:gd name="connsiteY673" fmla="*/ 2674049 h 3419475"/>
                <a:gd name="connsiteX674" fmla="*/ 1509259 w 5886450"/>
                <a:gd name="connsiteY674" fmla="*/ 2680240 h 3419475"/>
                <a:gd name="connsiteX675" fmla="*/ 1564027 w 5886450"/>
                <a:gd name="connsiteY675" fmla="*/ 2581370 h 3419475"/>
                <a:gd name="connsiteX676" fmla="*/ 1413913 w 5886450"/>
                <a:gd name="connsiteY676" fmla="*/ 2488883 h 3419475"/>
                <a:gd name="connsiteX677" fmla="*/ 1403817 w 5886450"/>
                <a:gd name="connsiteY677" fmla="*/ 2504123 h 3419475"/>
                <a:gd name="connsiteX678" fmla="*/ 1410484 w 5886450"/>
                <a:gd name="connsiteY678" fmla="*/ 2508028 h 3419475"/>
                <a:gd name="connsiteX679" fmla="*/ 1419628 w 5886450"/>
                <a:gd name="connsiteY679" fmla="*/ 2526792 h 3419475"/>
                <a:gd name="connsiteX680" fmla="*/ 1395530 w 5886450"/>
                <a:gd name="connsiteY680" fmla="*/ 2580037 h 3419475"/>
                <a:gd name="connsiteX681" fmla="*/ 1227223 w 5886450"/>
                <a:gd name="connsiteY681" fmla="*/ 2859977 h 3419475"/>
                <a:gd name="connsiteX682" fmla="*/ 1194553 w 5886450"/>
                <a:gd name="connsiteY682" fmla="*/ 2904839 h 3419475"/>
                <a:gd name="connsiteX683" fmla="*/ 1170645 w 5886450"/>
                <a:gd name="connsiteY683" fmla="*/ 2905887 h 3419475"/>
                <a:gd name="connsiteX684" fmla="*/ 1163977 w 5886450"/>
                <a:gd name="connsiteY684" fmla="*/ 2901982 h 3419475"/>
                <a:gd name="connsiteX685" fmla="*/ 1153024 w 5886450"/>
                <a:gd name="connsiteY685" fmla="*/ 2918555 h 3419475"/>
                <a:gd name="connsiteX686" fmla="*/ 1304852 w 5886450"/>
                <a:gd name="connsiteY686" fmla="*/ 3009710 h 3419475"/>
                <a:gd name="connsiteX687" fmla="*/ 1388005 w 5886450"/>
                <a:gd name="connsiteY687" fmla="*/ 2910364 h 3419475"/>
                <a:gd name="connsiteX688" fmla="*/ 1379909 w 5886450"/>
                <a:gd name="connsiteY688" fmla="*/ 2904744 h 3419475"/>
                <a:gd name="connsiteX689" fmla="*/ 3799354 w 5886450"/>
                <a:gd name="connsiteY689" fmla="*/ 3164967 h 3419475"/>
                <a:gd name="connsiteX690" fmla="*/ 3789163 w 5886450"/>
                <a:gd name="connsiteY690" fmla="*/ 3254312 h 3419475"/>
                <a:gd name="connsiteX691" fmla="*/ 3752301 w 5886450"/>
                <a:gd name="connsiteY691" fmla="*/ 3273457 h 3419475"/>
                <a:gd name="connsiteX692" fmla="*/ 3719630 w 5886450"/>
                <a:gd name="connsiteY692" fmla="*/ 3282696 h 3419475"/>
                <a:gd name="connsiteX693" fmla="*/ 3703057 w 5886450"/>
                <a:gd name="connsiteY693" fmla="*/ 3275838 h 3419475"/>
                <a:gd name="connsiteX694" fmla="*/ 3692865 w 5886450"/>
                <a:gd name="connsiteY694" fmla="*/ 3236595 h 3419475"/>
                <a:gd name="connsiteX695" fmla="*/ 3658289 w 5886450"/>
                <a:gd name="connsiteY695" fmla="*/ 3074479 h 3419475"/>
                <a:gd name="connsiteX696" fmla="*/ 3703628 w 5886450"/>
                <a:gd name="connsiteY696" fmla="*/ 3064478 h 3419475"/>
                <a:gd name="connsiteX697" fmla="*/ 3728774 w 5886450"/>
                <a:gd name="connsiteY697" fmla="*/ 3071146 h 3419475"/>
                <a:gd name="connsiteX698" fmla="*/ 3753063 w 5886450"/>
                <a:gd name="connsiteY698" fmla="*/ 3130106 h 3419475"/>
                <a:gd name="connsiteX699" fmla="*/ 3763255 w 5886450"/>
                <a:gd name="connsiteY699" fmla="*/ 3127439 h 3419475"/>
                <a:gd name="connsiteX700" fmla="*/ 3725726 w 5886450"/>
                <a:gd name="connsiteY700" fmla="*/ 2956465 h 3419475"/>
                <a:gd name="connsiteX701" fmla="*/ 3715249 w 5886450"/>
                <a:gd name="connsiteY701" fmla="*/ 2957608 h 3419475"/>
                <a:gd name="connsiteX702" fmla="*/ 3719440 w 5886450"/>
                <a:gd name="connsiteY702" fmla="*/ 3017425 h 3419475"/>
                <a:gd name="connsiteX703" fmla="*/ 3698009 w 5886450"/>
                <a:gd name="connsiteY703" fmla="*/ 3035141 h 3419475"/>
                <a:gd name="connsiteX704" fmla="*/ 3651146 w 5886450"/>
                <a:gd name="connsiteY704" fmla="*/ 3045428 h 3419475"/>
                <a:gd name="connsiteX705" fmla="*/ 3611712 w 5886450"/>
                <a:gd name="connsiteY705" fmla="*/ 2856738 h 3419475"/>
                <a:gd name="connsiteX706" fmla="*/ 3667910 w 5886450"/>
                <a:gd name="connsiteY706" fmla="*/ 2843498 h 3419475"/>
                <a:gd name="connsiteX707" fmla="*/ 3700295 w 5886450"/>
                <a:gd name="connsiteY707" fmla="*/ 2852357 h 3419475"/>
                <a:gd name="connsiteX708" fmla="*/ 3727536 w 5886450"/>
                <a:gd name="connsiteY708" fmla="*/ 2915317 h 3419475"/>
                <a:gd name="connsiteX709" fmla="*/ 3739156 w 5886450"/>
                <a:gd name="connsiteY709" fmla="*/ 2912936 h 3419475"/>
                <a:gd name="connsiteX710" fmla="*/ 3711058 w 5886450"/>
                <a:gd name="connsiteY710" fmla="*/ 2803398 h 3419475"/>
                <a:gd name="connsiteX711" fmla="*/ 3538465 w 5886450"/>
                <a:gd name="connsiteY711" fmla="*/ 2839307 h 3419475"/>
                <a:gd name="connsiteX712" fmla="*/ 3541608 w 5886450"/>
                <a:gd name="connsiteY712" fmla="*/ 2857310 h 3419475"/>
                <a:gd name="connsiteX713" fmla="*/ 3549133 w 5886450"/>
                <a:gd name="connsiteY713" fmla="*/ 2855595 h 3419475"/>
                <a:gd name="connsiteX714" fmla="*/ 3568659 w 5886450"/>
                <a:gd name="connsiteY714" fmla="*/ 2862929 h 3419475"/>
                <a:gd name="connsiteX715" fmla="*/ 3587709 w 5886450"/>
                <a:gd name="connsiteY715" fmla="*/ 2918174 h 3419475"/>
                <a:gd name="connsiteX716" fmla="*/ 3657622 w 5886450"/>
                <a:gd name="connsiteY716" fmla="*/ 3237262 h 3419475"/>
                <a:gd name="connsiteX717" fmla="*/ 3664671 w 5886450"/>
                <a:gd name="connsiteY717" fmla="*/ 3292316 h 3419475"/>
                <a:gd name="connsiteX718" fmla="*/ 3648002 w 5886450"/>
                <a:gd name="connsiteY718" fmla="*/ 3309461 h 3419475"/>
                <a:gd name="connsiteX719" fmla="*/ 3640478 w 5886450"/>
                <a:gd name="connsiteY719" fmla="*/ 3311176 h 3419475"/>
                <a:gd name="connsiteX720" fmla="*/ 3643906 w 5886450"/>
                <a:gd name="connsiteY720" fmla="*/ 3330702 h 3419475"/>
                <a:gd name="connsiteX721" fmla="*/ 3816880 w 5886450"/>
                <a:gd name="connsiteY721" fmla="*/ 3292697 h 3419475"/>
                <a:gd name="connsiteX722" fmla="*/ 3809070 w 5886450"/>
                <a:gd name="connsiteY722" fmla="*/ 3163348 h 3419475"/>
                <a:gd name="connsiteX723" fmla="*/ 3799354 w 5886450"/>
                <a:gd name="connsiteY723" fmla="*/ 3164967 h 3419475"/>
                <a:gd name="connsiteX724" fmla="*/ 4466200 w 5886450"/>
                <a:gd name="connsiteY724" fmla="*/ 2951988 h 3419475"/>
                <a:gd name="connsiteX725" fmla="*/ 4470772 w 5886450"/>
                <a:gd name="connsiteY725" fmla="*/ 3041809 h 3419475"/>
                <a:gd name="connsiteX726" fmla="*/ 4437530 w 5886450"/>
                <a:gd name="connsiteY726" fmla="*/ 3066764 h 3419475"/>
                <a:gd name="connsiteX727" fmla="*/ 4406859 w 5886450"/>
                <a:gd name="connsiteY727" fmla="*/ 3081242 h 3419475"/>
                <a:gd name="connsiteX728" fmla="*/ 4389428 w 5886450"/>
                <a:gd name="connsiteY728" fmla="*/ 3077242 h 3419475"/>
                <a:gd name="connsiteX729" fmla="*/ 4373045 w 5886450"/>
                <a:gd name="connsiteY729" fmla="*/ 3040190 h 3419475"/>
                <a:gd name="connsiteX730" fmla="*/ 4312562 w 5886450"/>
                <a:gd name="connsiteY730" fmla="*/ 2885885 h 3419475"/>
                <a:gd name="connsiteX731" fmla="*/ 4355615 w 5886450"/>
                <a:gd name="connsiteY731" fmla="*/ 2868644 h 3419475"/>
                <a:gd name="connsiteX732" fmla="*/ 4381523 w 5886450"/>
                <a:gd name="connsiteY732" fmla="*/ 2871121 h 3419475"/>
                <a:gd name="connsiteX733" fmla="*/ 4415146 w 5886450"/>
                <a:gd name="connsiteY733" fmla="*/ 2925318 h 3419475"/>
                <a:gd name="connsiteX734" fmla="*/ 4424766 w 5886450"/>
                <a:gd name="connsiteY734" fmla="*/ 2921032 h 3419475"/>
                <a:gd name="connsiteX735" fmla="*/ 4359901 w 5886450"/>
                <a:gd name="connsiteY735" fmla="*/ 2758535 h 3419475"/>
                <a:gd name="connsiteX736" fmla="*/ 4349709 w 5886450"/>
                <a:gd name="connsiteY736" fmla="*/ 2761393 h 3419475"/>
                <a:gd name="connsiteX737" fmla="*/ 4363616 w 5886450"/>
                <a:gd name="connsiteY737" fmla="*/ 2819686 h 3419475"/>
                <a:gd name="connsiteX738" fmla="*/ 4345423 w 5886450"/>
                <a:gd name="connsiteY738" fmla="*/ 2840641 h 3419475"/>
                <a:gd name="connsiteX739" fmla="*/ 4300941 w 5886450"/>
                <a:gd name="connsiteY739" fmla="*/ 2858453 h 3419475"/>
                <a:gd name="connsiteX740" fmla="*/ 4230932 w 5886450"/>
                <a:gd name="connsiteY740" fmla="*/ 2678430 h 3419475"/>
                <a:gd name="connsiteX741" fmla="*/ 4284272 w 5886450"/>
                <a:gd name="connsiteY741" fmla="*/ 2656237 h 3419475"/>
                <a:gd name="connsiteX742" fmla="*/ 4317705 w 5886450"/>
                <a:gd name="connsiteY742" fmla="*/ 2659761 h 3419475"/>
                <a:gd name="connsiteX743" fmla="*/ 4354853 w 5886450"/>
                <a:gd name="connsiteY743" fmla="*/ 2717483 h 3419475"/>
                <a:gd name="connsiteX744" fmla="*/ 4365902 w 5886450"/>
                <a:gd name="connsiteY744" fmla="*/ 2713196 h 3419475"/>
                <a:gd name="connsiteX745" fmla="*/ 4320372 w 5886450"/>
                <a:gd name="connsiteY745" fmla="*/ 2609755 h 3419475"/>
                <a:gd name="connsiteX746" fmla="*/ 4155971 w 5886450"/>
                <a:gd name="connsiteY746" fmla="*/ 2673287 h 3419475"/>
                <a:gd name="connsiteX747" fmla="*/ 4162067 w 5886450"/>
                <a:gd name="connsiteY747" fmla="*/ 2690527 h 3419475"/>
                <a:gd name="connsiteX748" fmla="*/ 4169210 w 5886450"/>
                <a:gd name="connsiteY748" fmla="*/ 2687669 h 3419475"/>
                <a:gd name="connsiteX749" fmla="*/ 4189689 w 5886450"/>
                <a:gd name="connsiteY749" fmla="*/ 2691670 h 3419475"/>
                <a:gd name="connsiteX750" fmla="*/ 4217502 w 5886450"/>
                <a:gd name="connsiteY750" fmla="*/ 2743105 h 3419475"/>
                <a:gd name="connsiteX751" fmla="*/ 4338470 w 5886450"/>
                <a:gd name="connsiteY751" fmla="*/ 3046571 h 3419475"/>
                <a:gd name="connsiteX752" fmla="*/ 4354376 w 5886450"/>
                <a:gd name="connsiteY752" fmla="*/ 3099721 h 3419475"/>
                <a:gd name="connsiteX753" fmla="*/ 4340756 w 5886450"/>
                <a:gd name="connsiteY753" fmla="*/ 3119342 h 3419475"/>
                <a:gd name="connsiteX754" fmla="*/ 4333612 w 5886450"/>
                <a:gd name="connsiteY754" fmla="*/ 3122200 h 3419475"/>
                <a:gd name="connsiteX755" fmla="*/ 4340184 w 5886450"/>
                <a:gd name="connsiteY755" fmla="*/ 3140869 h 3419475"/>
                <a:gd name="connsiteX756" fmla="*/ 4504681 w 5886450"/>
                <a:gd name="connsiteY756" fmla="*/ 3075146 h 3419475"/>
                <a:gd name="connsiteX757" fmla="*/ 4475915 w 5886450"/>
                <a:gd name="connsiteY757" fmla="*/ 2948845 h 3419475"/>
                <a:gd name="connsiteX758" fmla="*/ 4466200 w 5886450"/>
                <a:gd name="connsiteY758" fmla="*/ 2951988 h 3419475"/>
                <a:gd name="connsiteX759" fmla="*/ 5556908 w 5886450"/>
                <a:gd name="connsiteY759" fmla="*/ 1965484 h 3419475"/>
                <a:gd name="connsiteX760" fmla="*/ 5614629 w 5886450"/>
                <a:gd name="connsiteY760" fmla="*/ 2034445 h 3419475"/>
                <a:gd name="connsiteX761" fmla="*/ 5603104 w 5886450"/>
                <a:gd name="connsiteY761" fmla="*/ 2074354 h 3419475"/>
                <a:gd name="connsiteX762" fmla="*/ 5587293 w 5886450"/>
                <a:gd name="connsiteY762" fmla="*/ 2104358 h 3419475"/>
                <a:gd name="connsiteX763" fmla="*/ 5570909 w 5886450"/>
                <a:gd name="connsiteY763" fmla="*/ 2111693 h 3419475"/>
                <a:gd name="connsiteX764" fmla="*/ 5535477 w 5886450"/>
                <a:gd name="connsiteY764" fmla="*/ 2091976 h 3419475"/>
                <a:gd name="connsiteX765" fmla="*/ 5394221 w 5886450"/>
                <a:gd name="connsiteY765" fmla="*/ 2005203 h 3419475"/>
                <a:gd name="connsiteX766" fmla="*/ 5418224 w 5886450"/>
                <a:gd name="connsiteY766" fmla="*/ 1965484 h 3419475"/>
                <a:gd name="connsiteX767" fmla="*/ 5440322 w 5886450"/>
                <a:gd name="connsiteY767" fmla="*/ 1951863 h 3419475"/>
                <a:gd name="connsiteX768" fmla="*/ 5499758 w 5886450"/>
                <a:gd name="connsiteY768" fmla="*/ 1974914 h 3419475"/>
                <a:gd name="connsiteX769" fmla="*/ 5504901 w 5886450"/>
                <a:gd name="connsiteY769" fmla="*/ 1965674 h 3419475"/>
                <a:gd name="connsiteX770" fmla="*/ 5355263 w 5886450"/>
                <a:gd name="connsiteY770" fmla="*/ 1874996 h 3419475"/>
                <a:gd name="connsiteX771" fmla="*/ 5348882 w 5886450"/>
                <a:gd name="connsiteY771" fmla="*/ 1883378 h 3419475"/>
                <a:gd name="connsiteX772" fmla="*/ 5395078 w 5886450"/>
                <a:gd name="connsiteY772" fmla="*/ 1921574 h 3419475"/>
                <a:gd name="connsiteX773" fmla="*/ 5393173 w 5886450"/>
                <a:gd name="connsiteY773" fmla="*/ 1949291 h 3419475"/>
                <a:gd name="connsiteX774" fmla="*/ 5368313 w 5886450"/>
                <a:gd name="connsiteY774" fmla="*/ 1990344 h 3419475"/>
                <a:gd name="connsiteX775" fmla="*/ 5204387 w 5886450"/>
                <a:gd name="connsiteY775" fmla="*/ 1888808 h 3419475"/>
                <a:gd name="connsiteX776" fmla="*/ 5233534 w 5886450"/>
                <a:gd name="connsiteY776" fmla="*/ 1838992 h 3419475"/>
                <a:gd name="connsiteX777" fmla="*/ 5262300 w 5886450"/>
                <a:gd name="connsiteY777" fmla="*/ 1821656 h 3419475"/>
                <a:gd name="connsiteX778" fmla="*/ 5326783 w 5886450"/>
                <a:gd name="connsiteY778" fmla="*/ 1845278 h 3419475"/>
                <a:gd name="connsiteX779" fmla="*/ 5333070 w 5886450"/>
                <a:gd name="connsiteY779" fmla="*/ 1835182 h 3419475"/>
                <a:gd name="connsiteX780" fmla="*/ 5234391 w 5886450"/>
                <a:gd name="connsiteY780" fmla="*/ 1780032 h 3419475"/>
                <a:gd name="connsiteX781" fmla="*/ 5141427 w 5886450"/>
                <a:gd name="connsiteY781" fmla="*/ 1929765 h 3419475"/>
                <a:gd name="connsiteX782" fmla="*/ 5156667 w 5886450"/>
                <a:gd name="connsiteY782" fmla="*/ 1939861 h 3419475"/>
                <a:gd name="connsiteX783" fmla="*/ 5160667 w 5886450"/>
                <a:gd name="connsiteY783" fmla="*/ 1933289 h 3419475"/>
                <a:gd name="connsiteX784" fmla="*/ 5179432 w 5886450"/>
                <a:gd name="connsiteY784" fmla="*/ 1924145 h 3419475"/>
                <a:gd name="connsiteX785" fmla="*/ 5232582 w 5886450"/>
                <a:gd name="connsiteY785" fmla="*/ 1948434 h 3419475"/>
                <a:gd name="connsiteX786" fmla="*/ 5511949 w 5886450"/>
                <a:gd name="connsiteY786" fmla="*/ 2117693 h 3419475"/>
                <a:gd name="connsiteX787" fmla="*/ 5556717 w 5886450"/>
                <a:gd name="connsiteY787" fmla="*/ 2150554 h 3419475"/>
                <a:gd name="connsiteX788" fmla="*/ 5557669 w 5886450"/>
                <a:gd name="connsiteY788" fmla="*/ 2174462 h 3419475"/>
                <a:gd name="connsiteX789" fmla="*/ 5553669 w 5886450"/>
                <a:gd name="connsiteY789" fmla="*/ 2181035 h 3419475"/>
                <a:gd name="connsiteX790" fmla="*/ 5570147 w 5886450"/>
                <a:gd name="connsiteY790" fmla="*/ 2191988 h 3419475"/>
                <a:gd name="connsiteX791" fmla="*/ 5661873 w 5886450"/>
                <a:gd name="connsiteY791" fmla="*/ 2040541 h 3419475"/>
                <a:gd name="connsiteX792" fmla="*/ 5562813 w 5886450"/>
                <a:gd name="connsiteY792" fmla="*/ 1957007 h 3419475"/>
                <a:gd name="connsiteX793" fmla="*/ 5556908 w 5886450"/>
                <a:gd name="connsiteY793" fmla="*/ 1965484 h 3419475"/>
                <a:gd name="connsiteX794" fmla="*/ 1575362 w 5886450"/>
                <a:gd name="connsiteY794" fmla="*/ 2871787 h 3419475"/>
                <a:gd name="connsiteX795" fmla="*/ 1683090 w 5886450"/>
                <a:gd name="connsiteY795" fmla="*/ 2784443 h 3419475"/>
                <a:gd name="connsiteX796" fmla="*/ 1708045 w 5886450"/>
                <a:gd name="connsiteY796" fmla="*/ 2708720 h 3419475"/>
                <a:gd name="connsiteX797" fmla="*/ 1697663 w 5886450"/>
                <a:gd name="connsiteY797" fmla="*/ 2653570 h 3419475"/>
                <a:gd name="connsiteX798" fmla="*/ 1656515 w 5886450"/>
                <a:gd name="connsiteY798" fmla="*/ 2623185 h 3419475"/>
                <a:gd name="connsiteX799" fmla="*/ 1585744 w 5886450"/>
                <a:gd name="connsiteY799" fmla="*/ 2586037 h 3419475"/>
                <a:gd name="connsiteX800" fmla="*/ 1577362 w 5886450"/>
                <a:gd name="connsiteY800" fmla="*/ 2600516 h 3419475"/>
                <a:gd name="connsiteX801" fmla="*/ 1585744 w 5886450"/>
                <a:gd name="connsiteY801" fmla="*/ 2605183 h 3419475"/>
                <a:gd name="connsiteX802" fmla="*/ 1594888 w 5886450"/>
                <a:gd name="connsiteY802" fmla="*/ 2624233 h 3419475"/>
                <a:gd name="connsiteX803" fmla="*/ 1571838 w 5886450"/>
                <a:gd name="connsiteY803" fmla="*/ 2681764 h 3419475"/>
                <a:gd name="connsiteX804" fmla="*/ 1421629 w 5886450"/>
                <a:gd name="connsiteY804" fmla="*/ 2969990 h 3419475"/>
                <a:gd name="connsiteX805" fmla="*/ 1393149 w 5886450"/>
                <a:gd name="connsiteY805" fmla="*/ 3013520 h 3419475"/>
                <a:gd name="connsiteX806" fmla="*/ 1369622 w 5886450"/>
                <a:gd name="connsiteY806" fmla="*/ 3019520 h 3419475"/>
                <a:gd name="connsiteX807" fmla="*/ 1361812 w 5886450"/>
                <a:gd name="connsiteY807" fmla="*/ 3015234 h 3419475"/>
                <a:gd name="connsiteX808" fmla="*/ 1354477 w 5886450"/>
                <a:gd name="connsiteY808" fmla="*/ 3029141 h 3419475"/>
                <a:gd name="connsiteX809" fmla="*/ 1442774 w 5886450"/>
                <a:gd name="connsiteY809" fmla="*/ 3075527 h 3419475"/>
                <a:gd name="connsiteX810" fmla="*/ 1449632 w 5886450"/>
                <a:gd name="connsiteY810" fmla="*/ 3061240 h 3419475"/>
                <a:gd name="connsiteX811" fmla="*/ 1442107 w 5886450"/>
                <a:gd name="connsiteY811" fmla="*/ 3057335 h 3419475"/>
                <a:gd name="connsiteX812" fmla="*/ 1432011 w 5886450"/>
                <a:gd name="connsiteY812" fmla="*/ 3037046 h 3419475"/>
                <a:gd name="connsiteX813" fmla="*/ 1452013 w 5886450"/>
                <a:gd name="connsiteY813" fmla="*/ 2986087 h 3419475"/>
                <a:gd name="connsiteX814" fmla="*/ 1519546 w 5886450"/>
                <a:gd name="connsiteY814" fmla="*/ 2856452 h 3419475"/>
                <a:gd name="connsiteX815" fmla="*/ 1527451 w 5886450"/>
                <a:gd name="connsiteY815" fmla="*/ 2861501 h 3419475"/>
                <a:gd name="connsiteX816" fmla="*/ 1538310 w 5886450"/>
                <a:gd name="connsiteY816" fmla="*/ 2865692 h 3419475"/>
                <a:gd name="connsiteX817" fmla="*/ 1498591 w 5886450"/>
                <a:gd name="connsiteY817" fmla="*/ 3105245 h 3419475"/>
                <a:gd name="connsiteX818" fmla="*/ 1554217 w 5886450"/>
                <a:gd name="connsiteY818" fmla="*/ 3133535 h 3419475"/>
                <a:gd name="connsiteX819" fmla="*/ 1561170 w 5886450"/>
                <a:gd name="connsiteY819" fmla="*/ 3120200 h 3419475"/>
                <a:gd name="connsiteX820" fmla="*/ 1546025 w 5886450"/>
                <a:gd name="connsiteY820" fmla="*/ 3092863 h 3419475"/>
                <a:gd name="connsiteX821" fmla="*/ 1550121 w 5886450"/>
                <a:gd name="connsiteY821" fmla="*/ 3020949 h 3419475"/>
                <a:gd name="connsiteX822" fmla="*/ 1575362 w 5886450"/>
                <a:gd name="connsiteY822" fmla="*/ 2871787 h 3419475"/>
                <a:gd name="connsiteX823" fmla="*/ 1541739 w 5886450"/>
                <a:gd name="connsiteY823" fmla="*/ 2835497 h 3419475"/>
                <a:gd name="connsiteX824" fmla="*/ 1533833 w 5886450"/>
                <a:gd name="connsiteY824" fmla="*/ 2831402 h 3419475"/>
                <a:gd name="connsiteX825" fmla="*/ 1627750 w 5886450"/>
                <a:gd name="connsiteY825" fmla="*/ 2650522 h 3419475"/>
                <a:gd name="connsiteX826" fmla="*/ 1651372 w 5886450"/>
                <a:gd name="connsiteY826" fmla="*/ 2657285 h 3419475"/>
                <a:gd name="connsiteX827" fmla="*/ 1665564 w 5886450"/>
                <a:gd name="connsiteY827" fmla="*/ 2691194 h 3419475"/>
                <a:gd name="connsiteX828" fmla="*/ 1644895 w 5886450"/>
                <a:gd name="connsiteY828" fmla="*/ 2768822 h 3419475"/>
                <a:gd name="connsiteX829" fmla="*/ 1592698 w 5886450"/>
                <a:gd name="connsiteY829" fmla="*/ 2831497 h 3419475"/>
                <a:gd name="connsiteX830" fmla="*/ 1541739 w 5886450"/>
                <a:gd name="connsiteY830" fmla="*/ 2835497 h 3419475"/>
                <a:gd name="connsiteX831" fmla="*/ 1787103 w 5886450"/>
                <a:gd name="connsiteY831" fmla="*/ 3008852 h 3419475"/>
                <a:gd name="connsiteX832" fmla="*/ 1782912 w 5886450"/>
                <a:gd name="connsiteY832" fmla="*/ 2955512 h 3419475"/>
                <a:gd name="connsiteX833" fmla="*/ 1763386 w 5886450"/>
                <a:gd name="connsiteY833" fmla="*/ 2897791 h 3419475"/>
                <a:gd name="connsiteX834" fmla="*/ 1738907 w 5886450"/>
                <a:gd name="connsiteY834" fmla="*/ 2815400 h 3419475"/>
                <a:gd name="connsiteX835" fmla="*/ 1746431 w 5886450"/>
                <a:gd name="connsiteY835" fmla="*/ 2770918 h 3419475"/>
                <a:gd name="connsiteX836" fmla="*/ 1773196 w 5886450"/>
                <a:gd name="connsiteY836" fmla="*/ 2726245 h 3419475"/>
                <a:gd name="connsiteX837" fmla="*/ 1806153 w 5886450"/>
                <a:gd name="connsiteY837" fmla="*/ 2713387 h 3419475"/>
                <a:gd name="connsiteX838" fmla="*/ 1832632 w 5886450"/>
                <a:gd name="connsiteY838" fmla="*/ 2757773 h 3419475"/>
                <a:gd name="connsiteX839" fmla="*/ 1817869 w 5886450"/>
                <a:gd name="connsiteY839" fmla="*/ 2867120 h 3419475"/>
                <a:gd name="connsiteX840" fmla="*/ 1827394 w 5886450"/>
                <a:gd name="connsiteY840" fmla="*/ 2871026 h 3419475"/>
                <a:gd name="connsiteX841" fmla="*/ 1883020 w 5886450"/>
                <a:gd name="connsiteY841" fmla="*/ 2705862 h 3419475"/>
                <a:gd name="connsiteX842" fmla="*/ 1873495 w 5886450"/>
                <a:gd name="connsiteY842" fmla="*/ 2701957 h 3419475"/>
                <a:gd name="connsiteX843" fmla="*/ 1853492 w 5886450"/>
                <a:gd name="connsiteY843" fmla="*/ 2725769 h 3419475"/>
                <a:gd name="connsiteX844" fmla="*/ 1845491 w 5886450"/>
                <a:gd name="connsiteY844" fmla="*/ 2711958 h 3419475"/>
                <a:gd name="connsiteX845" fmla="*/ 1816726 w 5886450"/>
                <a:gd name="connsiteY845" fmla="*/ 2682145 h 3419475"/>
                <a:gd name="connsiteX846" fmla="*/ 1758623 w 5886450"/>
                <a:gd name="connsiteY846" fmla="*/ 2703004 h 3419475"/>
                <a:gd name="connsiteX847" fmla="*/ 1710046 w 5886450"/>
                <a:gd name="connsiteY847" fmla="*/ 2786825 h 3419475"/>
                <a:gd name="connsiteX848" fmla="*/ 1702330 w 5886450"/>
                <a:gd name="connsiteY848" fmla="*/ 2900648 h 3419475"/>
                <a:gd name="connsiteX849" fmla="*/ 1740526 w 5886450"/>
                <a:gd name="connsiteY849" fmla="*/ 3017520 h 3419475"/>
                <a:gd name="connsiteX850" fmla="*/ 1733382 w 5886450"/>
                <a:gd name="connsiteY850" fmla="*/ 3092482 h 3419475"/>
                <a:gd name="connsiteX851" fmla="*/ 1701854 w 5886450"/>
                <a:gd name="connsiteY851" fmla="*/ 3139821 h 3419475"/>
                <a:gd name="connsiteX852" fmla="*/ 1666231 w 5886450"/>
                <a:gd name="connsiteY852" fmla="*/ 3149537 h 3419475"/>
                <a:gd name="connsiteX853" fmla="*/ 1652515 w 5886450"/>
                <a:gd name="connsiteY853" fmla="*/ 2994565 h 3419475"/>
                <a:gd name="connsiteX854" fmla="*/ 1642132 w 5886450"/>
                <a:gd name="connsiteY854" fmla="*/ 2992374 h 3419475"/>
                <a:gd name="connsiteX855" fmla="*/ 1588411 w 5886450"/>
                <a:gd name="connsiteY855" fmla="*/ 3155347 h 3419475"/>
                <a:gd name="connsiteX856" fmla="*/ 1596222 w 5886450"/>
                <a:gd name="connsiteY856" fmla="*/ 3158966 h 3419475"/>
                <a:gd name="connsiteX857" fmla="*/ 1613081 w 5886450"/>
                <a:gd name="connsiteY857" fmla="*/ 3135535 h 3419475"/>
                <a:gd name="connsiteX858" fmla="*/ 1628607 w 5886450"/>
                <a:gd name="connsiteY858" fmla="*/ 3152299 h 3419475"/>
                <a:gd name="connsiteX859" fmla="*/ 1660516 w 5886450"/>
                <a:gd name="connsiteY859" fmla="*/ 3181731 h 3419475"/>
                <a:gd name="connsiteX860" fmla="*/ 1722809 w 5886450"/>
                <a:gd name="connsiteY860" fmla="*/ 3159824 h 3419475"/>
                <a:gd name="connsiteX861" fmla="*/ 1773958 w 5886450"/>
                <a:gd name="connsiteY861" fmla="*/ 3073718 h 3419475"/>
                <a:gd name="connsiteX862" fmla="*/ 1787103 w 5886450"/>
                <a:gd name="connsiteY862" fmla="*/ 3008852 h 3419475"/>
                <a:gd name="connsiteX863" fmla="*/ 3224045 w 5886450"/>
                <a:gd name="connsiteY863" fmla="*/ 3199162 h 3419475"/>
                <a:gd name="connsiteX864" fmla="*/ 3197755 w 5886450"/>
                <a:gd name="connsiteY864" fmla="*/ 3152585 h 3419475"/>
                <a:gd name="connsiteX865" fmla="*/ 3155655 w 5886450"/>
                <a:gd name="connsiteY865" fmla="*/ 3108484 h 3419475"/>
                <a:gd name="connsiteX866" fmla="*/ 3098696 w 5886450"/>
                <a:gd name="connsiteY866" fmla="*/ 3044095 h 3419475"/>
                <a:gd name="connsiteX867" fmla="*/ 3086694 w 5886450"/>
                <a:gd name="connsiteY867" fmla="*/ 3000566 h 3419475"/>
                <a:gd name="connsiteX868" fmla="*/ 3092123 w 5886450"/>
                <a:gd name="connsiteY868" fmla="*/ 2948750 h 3419475"/>
                <a:gd name="connsiteX869" fmla="*/ 3116507 w 5886450"/>
                <a:gd name="connsiteY869" fmla="*/ 2923223 h 3419475"/>
                <a:gd name="connsiteX870" fmla="*/ 3159274 w 5886450"/>
                <a:gd name="connsiteY870" fmla="*/ 2952274 h 3419475"/>
                <a:gd name="connsiteX871" fmla="*/ 3192136 w 5886450"/>
                <a:gd name="connsiteY871" fmla="*/ 3057620 h 3419475"/>
                <a:gd name="connsiteX872" fmla="*/ 3202423 w 5886450"/>
                <a:gd name="connsiteY872" fmla="*/ 3057239 h 3419475"/>
                <a:gd name="connsiteX873" fmla="*/ 3183087 w 5886450"/>
                <a:gd name="connsiteY873" fmla="*/ 2883979 h 3419475"/>
                <a:gd name="connsiteX874" fmla="*/ 3172800 w 5886450"/>
                <a:gd name="connsiteY874" fmla="*/ 2884361 h 3419475"/>
                <a:gd name="connsiteX875" fmla="*/ 3164704 w 5886450"/>
                <a:gd name="connsiteY875" fmla="*/ 2914364 h 3419475"/>
                <a:gd name="connsiteX876" fmla="*/ 3151654 w 5886450"/>
                <a:gd name="connsiteY876" fmla="*/ 2905220 h 3419475"/>
                <a:gd name="connsiteX877" fmla="*/ 3112983 w 5886450"/>
                <a:gd name="connsiteY877" fmla="*/ 2890361 h 3419475"/>
                <a:gd name="connsiteX878" fmla="*/ 3069168 w 5886450"/>
                <a:gd name="connsiteY878" fmla="*/ 2933795 h 3419475"/>
                <a:gd name="connsiteX879" fmla="*/ 3060500 w 5886450"/>
                <a:gd name="connsiteY879" fmla="*/ 3030284 h 3419475"/>
                <a:gd name="connsiteX880" fmla="*/ 3101553 w 5886450"/>
                <a:gd name="connsiteY880" fmla="*/ 3136773 h 3419475"/>
                <a:gd name="connsiteX881" fmla="*/ 3185468 w 5886450"/>
                <a:gd name="connsiteY881" fmla="*/ 3226594 h 3419475"/>
                <a:gd name="connsiteX882" fmla="*/ 3210614 w 5886450"/>
                <a:gd name="connsiteY882" fmla="*/ 3297555 h 3419475"/>
                <a:gd name="connsiteX883" fmla="*/ 3202042 w 5886450"/>
                <a:gd name="connsiteY883" fmla="*/ 3353753 h 3419475"/>
                <a:gd name="connsiteX884" fmla="*/ 3173848 w 5886450"/>
                <a:gd name="connsiteY884" fmla="*/ 3377660 h 3419475"/>
                <a:gd name="connsiteX885" fmla="*/ 3096029 w 5886450"/>
                <a:gd name="connsiteY885" fmla="*/ 3242977 h 3419475"/>
                <a:gd name="connsiteX886" fmla="*/ 3085742 w 5886450"/>
                <a:gd name="connsiteY886" fmla="*/ 3245358 h 3419475"/>
                <a:gd name="connsiteX887" fmla="*/ 3105839 w 5886450"/>
                <a:gd name="connsiteY887" fmla="*/ 3415760 h 3419475"/>
                <a:gd name="connsiteX888" fmla="*/ 3114412 w 5886450"/>
                <a:gd name="connsiteY888" fmla="*/ 3415760 h 3419475"/>
                <a:gd name="connsiteX889" fmla="*/ 3119841 w 5886450"/>
                <a:gd name="connsiteY889" fmla="*/ 3387376 h 3419475"/>
                <a:gd name="connsiteX890" fmla="*/ 3140987 w 5886450"/>
                <a:gd name="connsiteY890" fmla="*/ 3396044 h 3419475"/>
                <a:gd name="connsiteX891" fmla="*/ 3182420 w 5886450"/>
                <a:gd name="connsiteY891" fmla="*/ 3409283 h 3419475"/>
                <a:gd name="connsiteX892" fmla="*/ 3229569 w 5886450"/>
                <a:gd name="connsiteY892" fmla="*/ 3363182 h 3419475"/>
                <a:gd name="connsiteX893" fmla="*/ 3239570 w 5886450"/>
                <a:gd name="connsiteY893" fmla="*/ 3263551 h 3419475"/>
                <a:gd name="connsiteX894" fmla="*/ 3224045 w 5886450"/>
                <a:gd name="connsiteY894" fmla="*/ 3199162 h 3419475"/>
                <a:gd name="connsiteX895" fmla="*/ 2023228 w 5886450"/>
                <a:gd name="connsiteY895" fmla="*/ 2754344 h 3419475"/>
                <a:gd name="connsiteX896" fmla="*/ 1991319 w 5886450"/>
                <a:gd name="connsiteY896" fmla="*/ 2868073 h 3419475"/>
                <a:gd name="connsiteX897" fmla="*/ 2001892 w 5886450"/>
                <a:gd name="connsiteY897" fmla="*/ 2871692 h 3419475"/>
                <a:gd name="connsiteX898" fmla="*/ 2030752 w 5886450"/>
                <a:gd name="connsiteY898" fmla="*/ 2807875 h 3419475"/>
                <a:gd name="connsiteX899" fmla="*/ 2064852 w 5886450"/>
                <a:gd name="connsiteY899" fmla="*/ 2799398 h 3419475"/>
                <a:gd name="connsiteX900" fmla="*/ 2087331 w 5886450"/>
                <a:gd name="connsiteY900" fmla="*/ 2806256 h 3419475"/>
                <a:gd name="connsiteX901" fmla="*/ 1993129 w 5886450"/>
                <a:gd name="connsiteY901" fmla="*/ 3169729 h 3419475"/>
                <a:gd name="connsiteX902" fmla="*/ 1971507 w 5886450"/>
                <a:gd name="connsiteY902" fmla="*/ 3227737 h 3419475"/>
                <a:gd name="connsiteX903" fmla="*/ 1955219 w 5886450"/>
                <a:gd name="connsiteY903" fmla="*/ 3234690 h 3419475"/>
                <a:gd name="connsiteX904" fmla="*/ 1943503 w 5886450"/>
                <a:gd name="connsiteY904" fmla="*/ 3231928 h 3419475"/>
                <a:gd name="connsiteX905" fmla="*/ 1939598 w 5886450"/>
                <a:gd name="connsiteY905" fmla="*/ 3248692 h 3419475"/>
                <a:gd name="connsiteX906" fmla="*/ 2035134 w 5886450"/>
                <a:gd name="connsiteY906" fmla="*/ 3272409 h 3419475"/>
                <a:gd name="connsiteX907" fmla="*/ 2039039 w 5886450"/>
                <a:gd name="connsiteY907" fmla="*/ 3255645 h 3419475"/>
                <a:gd name="connsiteX908" fmla="*/ 2029133 w 5886450"/>
                <a:gd name="connsiteY908" fmla="*/ 3253740 h 3419475"/>
                <a:gd name="connsiteX909" fmla="*/ 2018179 w 5886450"/>
                <a:gd name="connsiteY909" fmla="*/ 3238786 h 3419475"/>
                <a:gd name="connsiteX910" fmla="*/ 2027800 w 5886450"/>
                <a:gd name="connsiteY910" fmla="*/ 3177826 h 3419475"/>
                <a:gd name="connsiteX911" fmla="*/ 2122002 w 5886450"/>
                <a:gd name="connsiteY911" fmla="*/ 2814352 h 3419475"/>
                <a:gd name="connsiteX912" fmla="*/ 2148958 w 5886450"/>
                <a:gd name="connsiteY912" fmla="*/ 2821115 h 3419475"/>
                <a:gd name="connsiteX913" fmla="*/ 2167246 w 5886450"/>
                <a:gd name="connsiteY913" fmla="*/ 2913888 h 3419475"/>
                <a:gd name="connsiteX914" fmla="*/ 2176961 w 5886450"/>
                <a:gd name="connsiteY914" fmla="*/ 2915793 h 3419475"/>
                <a:gd name="connsiteX915" fmla="*/ 2204108 w 5886450"/>
                <a:gd name="connsiteY915" fmla="*/ 2800826 h 3419475"/>
                <a:gd name="connsiteX916" fmla="*/ 2023228 w 5886450"/>
                <a:gd name="connsiteY916" fmla="*/ 2754344 h 3419475"/>
                <a:gd name="connsiteX917" fmla="*/ 5490042 w 5886450"/>
                <a:gd name="connsiteY917" fmla="*/ 2274284 h 3419475"/>
                <a:gd name="connsiteX918" fmla="*/ 5472040 w 5886450"/>
                <a:gd name="connsiteY918" fmla="*/ 2278856 h 3419475"/>
                <a:gd name="connsiteX919" fmla="*/ 5419176 w 5886450"/>
                <a:gd name="connsiteY919" fmla="*/ 2247043 h 3419475"/>
                <a:gd name="connsiteX920" fmla="*/ 5117710 w 5886450"/>
                <a:gd name="connsiteY920" fmla="*/ 2023205 h 3419475"/>
                <a:gd name="connsiteX921" fmla="*/ 5134093 w 5886450"/>
                <a:gd name="connsiteY921" fmla="*/ 2000726 h 3419475"/>
                <a:gd name="connsiteX922" fmla="*/ 5226962 w 5886450"/>
                <a:gd name="connsiteY922" fmla="*/ 2018633 h 3419475"/>
                <a:gd name="connsiteX923" fmla="*/ 5232391 w 5886450"/>
                <a:gd name="connsiteY923" fmla="*/ 2010346 h 3419475"/>
                <a:gd name="connsiteX924" fmla="*/ 5136093 w 5886450"/>
                <a:gd name="connsiteY924" fmla="*/ 1942052 h 3419475"/>
                <a:gd name="connsiteX925" fmla="*/ 5025127 w 5886450"/>
                <a:gd name="connsiteY925" fmla="*/ 2092166 h 3419475"/>
                <a:gd name="connsiteX926" fmla="*/ 5118567 w 5886450"/>
                <a:gd name="connsiteY926" fmla="*/ 2164461 h 3419475"/>
                <a:gd name="connsiteX927" fmla="*/ 5125902 w 5886450"/>
                <a:gd name="connsiteY927" fmla="*/ 2156079 h 3419475"/>
                <a:gd name="connsiteX928" fmla="*/ 5077514 w 5886450"/>
                <a:gd name="connsiteY928" fmla="*/ 2105406 h 3419475"/>
                <a:gd name="connsiteX929" fmla="*/ 5082468 w 5886450"/>
                <a:gd name="connsiteY929" fmla="*/ 2070640 h 3419475"/>
                <a:gd name="connsiteX930" fmla="*/ 5097327 w 5886450"/>
                <a:gd name="connsiteY930" fmla="*/ 2052352 h 3419475"/>
                <a:gd name="connsiteX931" fmla="*/ 5398792 w 5886450"/>
                <a:gd name="connsiteY931" fmla="*/ 2276189 h 3419475"/>
                <a:gd name="connsiteX932" fmla="*/ 5444418 w 5886450"/>
                <a:gd name="connsiteY932" fmla="*/ 2318004 h 3419475"/>
                <a:gd name="connsiteX933" fmla="*/ 5444703 w 5886450"/>
                <a:gd name="connsiteY933" fmla="*/ 2335625 h 3419475"/>
                <a:gd name="connsiteX934" fmla="*/ 5437750 w 5886450"/>
                <a:gd name="connsiteY934" fmla="*/ 2345436 h 3419475"/>
                <a:gd name="connsiteX935" fmla="*/ 5451847 w 5886450"/>
                <a:gd name="connsiteY935" fmla="*/ 2355342 h 3419475"/>
                <a:gd name="connsiteX936" fmla="*/ 5509664 w 5886450"/>
                <a:gd name="connsiteY936" fmla="*/ 2275713 h 3419475"/>
                <a:gd name="connsiteX937" fmla="*/ 5495567 w 5886450"/>
                <a:gd name="connsiteY937" fmla="*/ 2265807 h 3419475"/>
                <a:gd name="connsiteX938" fmla="*/ 5490042 w 5886450"/>
                <a:gd name="connsiteY938" fmla="*/ 2274284 h 3419475"/>
                <a:gd name="connsiteX939" fmla="*/ 2374986 w 5886450"/>
                <a:gd name="connsiteY939" fmla="*/ 2856833 h 3419475"/>
                <a:gd name="connsiteX940" fmla="*/ 2390036 w 5886450"/>
                <a:gd name="connsiteY940" fmla="*/ 2896171 h 3419475"/>
                <a:gd name="connsiteX941" fmla="*/ 2371367 w 5886450"/>
                <a:gd name="connsiteY941" fmla="*/ 2945606 h 3419475"/>
                <a:gd name="connsiteX942" fmla="*/ 2303168 w 5886450"/>
                <a:gd name="connsiteY942" fmla="*/ 3079528 h 3419475"/>
                <a:gd name="connsiteX943" fmla="*/ 2286689 w 5886450"/>
                <a:gd name="connsiteY943" fmla="*/ 2923032 h 3419475"/>
                <a:gd name="connsiteX944" fmla="*/ 2285832 w 5886450"/>
                <a:gd name="connsiteY944" fmla="*/ 2873693 h 3419475"/>
                <a:gd name="connsiteX945" fmla="*/ 2311359 w 5886450"/>
                <a:gd name="connsiteY945" fmla="*/ 2845213 h 3419475"/>
                <a:gd name="connsiteX946" fmla="*/ 2316121 w 5886450"/>
                <a:gd name="connsiteY946" fmla="*/ 2846070 h 3419475"/>
                <a:gd name="connsiteX947" fmla="*/ 2318598 w 5886450"/>
                <a:gd name="connsiteY947" fmla="*/ 2830259 h 3419475"/>
                <a:gd name="connsiteX948" fmla="*/ 2222110 w 5886450"/>
                <a:gd name="connsiteY948" fmla="*/ 2811970 h 3419475"/>
                <a:gd name="connsiteX949" fmla="*/ 2219633 w 5886450"/>
                <a:gd name="connsiteY949" fmla="*/ 2827782 h 3419475"/>
                <a:gd name="connsiteX950" fmla="*/ 2231921 w 5886450"/>
                <a:gd name="connsiteY950" fmla="*/ 2839593 h 3419475"/>
                <a:gd name="connsiteX951" fmla="*/ 2240493 w 5886450"/>
                <a:gd name="connsiteY951" fmla="*/ 2861501 h 3419475"/>
                <a:gd name="connsiteX952" fmla="*/ 2246398 w 5886450"/>
                <a:gd name="connsiteY952" fmla="*/ 2905887 h 3419475"/>
                <a:gd name="connsiteX953" fmla="*/ 2269544 w 5886450"/>
                <a:gd name="connsiteY953" fmla="*/ 3114485 h 3419475"/>
                <a:gd name="connsiteX954" fmla="*/ 2247922 w 5886450"/>
                <a:gd name="connsiteY954" fmla="*/ 3242882 h 3419475"/>
                <a:gd name="connsiteX955" fmla="*/ 2234111 w 5886450"/>
                <a:gd name="connsiteY955" fmla="*/ 3289649 h 3419475"/>
                <a:gd name="connsiteX956" fmla="*/ 2213061 w 5886450"/>
                <a:gd name="connsiteY956" fmla="*/ 3301841 h 3419475"/>
                <a:gd name="connsiteX957" fmla="*/ 2203917 w 5886450"/>
                <a:gd name="connsiteY957" fmla="*/ 3299936 h 3419475"/>
                <a:gd name="connsiteX958" fmla="*/ 2201155 w 5886450"/>
                <a:gd name="connsiteY958" fmla="*/ 3316605 h 3419475"/>
                <a:gd name="connsiteX959" fmla="*/ 2299548 w 5886450"/>
                <a:gd name="connsiteY959" fmla="*/ 3333560 h 3419475"/>
                <a:gd name="connsiteX960" fmla="*/ 2302310 w 5886450"/>
                <a:gd name="connsiteY960" fmla="*/ 3316891 h 3419475"/>
                <a:gd name="connsiteX961" fmla="*/ 2293452 w 5886450"/>
                <a:gd name="connsiteY961" fmla="*/ 3315653 h 3419475"/>
                <a:gd name="connsiteX962" fmla="*/ 2278403 w 5886450"/>
                <a:gd name="connsiteY962" fmla="*/ 3300794 h 3419475"/>
                <a:gd name="connsiteX963" fmla="*/ 2282594 w 5886450"/>
                <a:gd name="connsiteY963" fmla="*/ 3248406 h 3419475"/>
                <a:gd name="connsiteX964" fmla="*/ 2307168 w 5886450"/>
                <a:gd name="connsiteY964" fmla="*/ 3117628 h 3419475"/>
                <a:gd name="connsiteX965" fmla="*/ 2392036 w 5886450"/>
                <a:gd name="connsiteY965" fmla="*/ 2946273 h 3419475"/>
                <a:gd name="connsiteX966" fmla="*/ 2432517 w 5886450"/>
                <a:gd name="connsiteY966" fmla="*/ 2879693 h 3419475"/>
                <a:gd name="connsiteX967" fmla="*/ 2451377 w 5886450"/>
                <a:gd name="connsiteY967" fmla="*/ 2870454 h 3419475"/>
                <a:gd name="connsiteX968" fmla="*/ 2455568 w 5886450"/>
                <a:gd name="connsiteY968" fmla="*/ 2871216 h 3419475"/>
                <a:gd name="connsiteX969" fmla="*/ 2458044 w 5886450"/>
                <a:gd name="connsiteY969" fmla="*/ 2855404 h 3419475"/>
                <a:gd name="connsiteX970" fmla="*/ 2377653 w 5886450"/>
                <a:gd name="connsiteY970" fmla="*/ 2841022 h 3419475"/>
                <a:gd name="connsiteX971" fmla="*/ 2374986 w 5886450"/>
                <a:gd name="connsiteY971" fmla="*/ 2856833 h 3419475"/>
                <a:gd name="connsiteX972" fmla="*/ 5023603 w 5886450"/>
                <a:gd name="connsiteY972" fmla="*/ 314230 h 3419475"/>
                <a:gd name="connsiteX973" fmla="*/ 5038367 w 5886450"/>
                <a:gd name="connsiteY973" fmla="*/ 274796 h 3419475"/>
                <a:gd name="connsiteX974" fmla="*/ 5085134 w 5886450"/>
                <a:gd name="connsiteY974" fmla="*/ 250126 h 3419475"/>
                <a:gd name="connsiteX975" fmla="*/ 5224961 w 5886450"/>
                <a:gd name="connsiteY975" fmla="*/ 194977 h 3419475"/>
                <a:gd name="connsiteX976" fmla="*/ 5133617 w 5886450"/>
                <a:gd name="connsiteY976" fmla="*/ 323183 h 3419475"/>
                <a:gd name="connsiteX977" fmla="*/ 5101613 w 5886450"/>
                <a:gd name="connsiteY977" fmla="*/ 360617 h 3419475"/>
                <a:gd name="connsiteX978" fmla="*/ 5063608 w 5886450"/>
                <a:gd name="connsiteY978" fmla="*/ 365093 h 3419475"/>
                <a:gd name="connsiteX979" fmla="*/ 5060655 w 5886450"/>
                <a:gd name="connsiteY979" fmla="*/ 361283 h 3419475"/>
                <a:gd name="connsiteX980" fmla="*/ 5048273 w 5886450"/>
                <a:gd name="connsiteY980" fmla="*/ 371475 h 3419475"/>
                <a:gd name="connsiteX981" fmla="*/ 5108471 w 5886450"/>
                <a:gd name="connsiteY981" fmla="*/ 449104 h 3419475"/>
                <a:gd name="connsiteX982" fmla="*/ 5120853 w 5886450"/>
                <a:gd name="connsiteY982" fmla="*/ 438912 h 3419475"/>
                <a:gd name="connsiteX983" fmla="*/ 5119425 w 5886450"/>
                <a:gd name="connsiteY983" fmla="*/ 421958 h 3419475"/>
                <a:gd name="connsiteX984" fmla="*/ 5127521 w 5886450"/>
                <a:gd name="connsiteY984" fmla="*/ 399859 h 3419475"/>
                <a:gd name="connsiteX985" fmla="*/ 5152476 w 5886450"/>
                <a:gd name="connsiteY985" fmla="*/ 362712 h 3419475"/>
                <a:gd name="connsiteX986" fmla="*/ 5273348 w 5886450"/>
                <a:gd name="connsiteY986" fmla="*/ 191071 h 3419475"/>
                <a:gd name="connsiteX987" fmla="*/ 5374599 w 5886450"/>
                <a:gd name="connsiteY987" fmla="*/ 109156 h 3419475"/>
                <a:gd name="connsiteX988" fmla="*/ 5415938 w 5886450"/>
                <a:gd name="connsiteY988" fmla="*/ 83344 h 3419475"/>
                <a:gd name="connsiteX989" fmla="*/ 5439750 w 5886450"/>
                <a:gd name="connsiteY989" fmla="*/ 88201 h 3419475"/>
                <a:gd name="connsiteX990" fmla="*/ 5445370 w 5886450"/>
                <a:gd name="connsiteY990" fmla="*/ 95726 h 3419475"/>
                <a:gd name="connsiteX991" fmla="*/ 5458514 w 5886450"/>
                <a:gd name="connsiteY991" fmla="*/ 85058 h 3419475"/>
                <a:gd name="connsiteX992" fmla="*/ 5396030 w 5886450"/>
                <a:gd name="connsiteY992" fmla="*/ 7144 h 3419475"/>
                <a:gd name="connsiteX993" fmla="*/ 5382886 w 5886450"/>
                <a:gd name="connsiteY993" fmla="*/ 17812 h 3419475"/>
                <a:gd name="connsiteX994" fmla="*/ 5388696 w 5886450"/>
                <a:gd name="connsiteY994" fmla="*/ 24670 h 3419475"/>
                <a:gd name="connsiteX995" fmla="*/ 5390125 w 5886450"/>
                <a:gd name="connsiteY995" fmla="*/ 45815 h 3419475"/>
                <a:gd name="connsiteX996" fmla="*/ 5352310 w 5886450"/>
                <a:gd name="connsiteY996" fmla="*/ 82296 h 3419475"/>
                <a:gd name="connsiteX997" fmla="*/ 5247345 w 5886450"/>
                <a:gd name="connsiteY997" fmla="*/ 163830 h 3419475"/>
                <a:gd name="connsiteX998" fmla="*/ 5070275 w 5886450"/>
                <a:gd name="connsiteY998" fmla="*/ 235934 h 3419475"/>
                <a:gd name="connsiteX999" fmla="*/ 4995790 w 5886450"/>
                <a:gd name="connsiteY999" fmla="*/ 258985 h 3419475"/>
                <a:gd name="connsiteX1000" fmla="*/ 4975501 w 5886450"/>
                <a:gd name="connsiteY1000" fmla="*/ 253460 h 3419475"/>
                <a:gd name="connsiteX1001" fmla="*/ 4972930 w 5886450"/>
                <a:gd name="connsiteY1001" fmla="*/ 250126 h 3419475"/>
                <a:gd name="connsiteX1002" fmla="*/ 4960547 w 5886450"/>
                <a:gd name="connsiteY1002" fmla="*/ 260318 h 3419475"/>
                <a:gd name="connsiteX1003" fmla="*/ 5011220 w 5886450"/>
                <a:gd name="connsiteY1003" fmla="*/ 324326 h 3419475"/>
                <a:gd name="connsiteX1004" fmla="*/ 5023603 w 5886450"/>
                <a:gd name="connsiteY1004" fmla="*/ 314230 h 3419475"/>
                <a:gd name="connsiteX1005" fmla="*/ 2757415 w 5886450"/>
                <a:gd name="connsiteY1005" fmla="*/ 2911888 h 3419475"/>
                <a:gd name="connsiteX1006" fmla="*/ 2766749 w 5886450"/>
                <a:gd name="connsiteY1006" fmla="*/ 2912078 h 3419475"/>
                <a:gd name="connsiteX1007" fmla="*/ 2784180 w 5886450"/>
                <a:gd name="connsiteY1007" fmla="*/ 2926366 h 3419475"/>
                <a:gd name="connsiteX1008" fmla="*/ 2787990 w 5886450"/>
                <a:gd name="connsiteY1008" fmla="*/ 2988088 h 3419475"/>
                <a:gd name="connsiteX1009" fmla="*/ 2779418 w 5886450"/>
                <a:gd name="connsiteY1009" fmla="*/ 3306128 h 3419475"/>
                <a:gd name="connsiteX1010" fmla="*/ 2773607 w 5886450"/>
                <a:gd name="connsiteY1010" fmla="*/ 3364040 h 3419475"/>
                <a:gd name="connsiteX1011" fmla="*/ 2754176 w 5886450"/>
                <a:gd name="connsiteY1011" fmla="*/ 3379946 h 3419475"/>
                <a:gd name="connsiteX1012" fmla="*/ 2746556 w 5886450"/>
                <a:gd name="connsiteY1012" fmla="*/ 3379756 h 3419475"/>
                <a:gd name="connsiteX1013" fmla="*/ 2746175 w 5886450"/>
                <a:gd name="connsiteY1013" fmla="*/ 3395282 h 3419475"/>
                <a:gd name="connsiteX1014" fmla="*/ 2845140 w 5886450"/>
                <a:gd name="connsiteY1014" fmla="*/ 3397758 h 3419475"/>
                <a:gd name="connsiteX1015" fmla="*/ 2845521 w 5886450"/>
                <a:gd name="connsiteY1015" fmla="*/ 3381851 h 3419475"/>
                <a:gd name="connsiteX1016" fmla="*/ 2837711 w 5886450"/>
                <a:gd name="connsiteY1016" fmla="*/ 3381661 h 3419475"/>
                <a:gd name="connsiteX1017" fmla="*/ 2825328 w 5886450"/>
                <a:gd name="connsiteY1017" fmla="*/ 3374612 h 3419475"/>
                <a:gd name="connsiteX1018" fmla="*/ 2817327 w 5886450"/>
                <a:gd name="connsiteY1018" fmla="*/ 3357562 h 3419475"/>
                <a:gd name="connsiteX1019" fmla="*/ 2816374 w 5886450"/>
                <a:gd name="connsiteY1019" fmla="*/ 3306604 h 3419475"/>
                <a:gd name="connsiteX1020" fmla="*/ 2820565 w 5886450"/>
                <a:gd name="connsiteY1020" fmla="*/ 3154109 h 3419475"/>
                <a:gd name="connsiteX1021" fmla="*/ 2858094 w 5886450"/>
                <a:gd name="connsiteY1021" fmla="*/ 3154680 h 3419475"/>
                <a:gd name="connsiteX1022" fmla="*/ 2878954 w 5886450"/>
                <a:gd name="connsiteY1022" fmla="*/ 3171158 h 3419475"/>
                <a:gd name="connsiteX1023" fmla="*/ 2884478 w 5886450"/>
                <a:gd name="connsiteY1023" fmla="*/ 3226022 h 3419475"/>
                <a:gd name="connsiteX1024" fmla="*/ 2895051 w 5886450"/>
                <a:gd name="connsiteY1024" fmla="*/ 3226594 h 3419475"/>
                <a:gd name="connsiteX1025" fmla="*/ 2899528 w 5886450"/>
                <a:gd name="connsiteY1025" fmla="*/ 3053334 h 3419475"/>
                <a:gd name="connsiteX1026" fmla="*/ 2888955 w 5886450"/>
                <a:gd name="connsiteY1026" fmla="*/ 3053144 h 3419475"/>
                <a:gd name="connsiteX1027" fmla="*/ 2880097 w 5886450"/>
                <a:gd name="connsiteY1027" fmla="*/ 3105531 h 3419475"/>
                <a:gd name="connsiteX1028" fmla="*/ 2858951 w 5886450"/>
                <a:gd name="connsiteY1028" fmla="*/ 3121247 h 3419475"/>
                <a:gd name="connsiteX1029" fmla="*/ 2821423 w 5886450"/>
                <a:gd name="connsiteY1029" fmla="*/ 3120200 h 3419475"/>
                <a:gd name="connsiteX1030" fmla="*/ 2826662 w 5886450"/>
                <a:gd name="connsiteY1030" fmla="*/ 2927509 h 3419475"/>
                <a:gd name="connsiteX1031" fmla="*/ 2874287 w 5886450"/>
                <a:gd name="connsiteY1031" fmla="*/ 2928747 h 3419475"/>
                <a:gd name="connsiteX1032" fmla="*/ 2909243 w 5886450"/>
                <a:gd name="connsiteY1032" fmla="*/ 2952750 h 3419475"/>
                <a:gd name="connsiteX1033" fmla="*/ 2920102 w 5886450"/>
                <a:gd name="connsiteY1033" fmla="*/ 3010091 h 3419475"/>
                <a:gd name="connsiteX1034" fmla="*/ 2928293 w 5886450"/>
                <a:gd name="connsiteY1034" fmla="*/ 3010281 h 3419475"/>
                <a:gd name="connsiteX1035" fmla="*/ 2929055 w 5886450"/>
                <a:gd name="connsiteY1035" fmla="*/ 2900362 h 3419475"/>
                <a:gd name="connsiteX1036" fmla="*/ 2757986 w 5886450"/>
                <a:gd name="connsiteY1036" fmla="*/ 2896076 h 3419475"/>
                <a:gd name="connsiteX1037" fmla="*/ 2757415 w 5886450"/>
                <a:gd name="connsiteY1037" fmla="*/ 2911888 h 3419475"/>
                <a:gd name="connsiteX1038" fmla="*/ 3432737 w 5886450"/>
                <a:gd name="connsiteY1038" fmla="*/ 3331654 h 3419475"/>
                <a:gd name="connsiteX1039" fmla="*/ 3397495 w 5886450"/>
                <a:gd name="connsiteY1039" fmla="*/ 3362516 h 3419475"/>
                <a:gd name="connsiteX1040" fmla="*/ 3331391 w 5886450"/>
                <a:gd name="connsiteY1040" fmla="*/ 3317081 h 3419475"/>
                <a:gd name="connsiteX1041" fmla="*/ 3280909 w 5886450"/>
                <a:gd name="connsiteY1041" fmla="*/ 3164681 h 3419475"/>
                <a:gd name="connsiteX1042" fmla="*/ 3271098 w 5886450"/>
                <a:gd name="connsiteY1042" fmla="*/ 2988278 h 3419475"/>
                <a:gd name="connsiteX1043" fmla="*/ 3316628 w 5886450"/>
                <a:gd name="connsiteY1043" fmla="*/ 2911221 h 3419475"/>
                <a:gd name="connsiteX1044" fmla="*/ 3412449 w 5886450"/>
                <a:gd name="connsiteY1044" fmla="*/ 3039904 h 3419475"/>
                <a:gd name="connsiteX1045" fmla="*/ 3420736 w 5886450"/>
                <a:gd name="connsiteY1045" fmla="*/ 3038951 h 3419475"/>
                <a:gd name="connsiteX1046" fmla="*/ 3386255 w 5886450"/>
                <a:gd name="connsiteY1046" fmla="*/ 2869597 h 3419475"/>
                <a:gd name="connsiteX1047" fmla="*/ 3377492 w 5886450"/>
                <a:gd name="connsiteY1047" fmla="*/ 2870740 h 3419475"/>
                <a:gd name="connsiteX1048" fmla="*/ 3371015 w 5886450"/>
                <a:gd name="connsiteY1048" fmla="*/ 2907220 h 3419475"/>
                <a:gd name="connsiteX1049" fmla="*/ 3360157 w 5886450"/>
                <a:gd name="connsiteY1049" fmla="*/ 2900744 h 3419475"/>
                <a:gd name="connsiteX1050" fmla="*/ 3310246 w 5886450"/>
                <a:gd name="connsiteY1050" fmla="*/ 2883218 h 3419475"/>
                <a:gd name="connsiteX1051" fmla="*/ 3240142 w 5886450"/>
                <a:gd name="connsiteY1051" fmla="*/ 2973515 h 3419475"/>
                <a:gd name="connsiteX1052" fmla="*/ 3240618 w 5886450"/>
                <a:gd name="connsiteY1052" fmla="*/ 3169920 h 3419475"/>
                <a:gd name="connsiteX1053" fmla="*/ 3298911 w 5886450"/>
                <a:gd name="connsiteY1053" fmla="*/ 3336417 h 3419475"/>
                <a:gd name="connsiteX1054" fmla="*/ 3390827 w 5886450"/>
                <a:gd name="connsiteY1054" fmla="*/ 3398615 h 3419475"/>
                <a:gd name="connsiteX1055" fmla="*/ 3463408 w 5886450"/>
                <a:gd name="connsiteY1055" fmla="*/ 3251359 h 3419475"/>
                <a:gd name="connsiteX1056" fmla="*/ 3454264 w 5886450"/>
                <a:gd name="connsiteY1056" fmla="*/ 3244882 h 3419475"/>
                <a:gd name="connsiteX1057" fmla="*/ 3432737 w 5886450"/>
                <a:gd name="connsiteY1057" fmla="*/ 3331654 h 3419475"/>
                <a:gd name="connsiteX1058" fmla="*/ 4256364 w 5886450"/>
                <a:gd name="connsiteY1058" fmla="*/ 3036284 h 3419475"/>
                <a:gd name="connsiteX1059" fmla="*/ 4247887 w 5886450"/>
                <a:gd name="connsiteY1059" fmla="*/ 3125343 h 3419475"/>
                <a:gd name="connsiteX1060" fmla="*/ 4217597 w 5886450"/>
                <a:gd name="connsiteY1060" fmla="*/ 3161062 h 3419475"/>
                <a:gd name="connsiteX1061" fmla="*/ 4145493 w 5886450"/>
                <a:gd name="connsiteY1061" fmla="*/ 3125915 h 3419475"/>
                <a:gd name="connsiteX1062" fmla="*/ 4072913 w 5886450"/>
                <a:gd name="connsiteY1062" fmla="*/ 2982659 h 3419475"/>
                <a:gd name="connsiteX1063" fmla="*/ 4037003 w 5886450"/>
                <a:gd name="connsiteY1063" fmla="*/ 2809685 h 3419475"/>
                <a:gd name="connsiteX1064" fmla="*/ 4070627 w 5886450"/>
                <a:gd name="connsiteY1064" fmla="*/ 2726722 h 3419475"/>
                <a:gd name="connsiteX1065" fmla="*/ 4184450 w 5886450"/>
                <a:gd name="connsiteY1065" fmla="*/ 2839784 h 3419475"/>
                <a:gd name="connsiteX1066" fmla="*/ 4192546 w 5886450"/>
                <a:gd name="connsiteY1066" fmla="*/ 2837593 h 3419475"/>
                <a:gd name="connsiteX1067" fmla="*/ 4133396 w 5886450"/>
                <a:gd name="connsiteY1067" fmla="*/ 2675287 h 3419475"/>
                <a:gd name="connsiteX1068" fmla="*/ 4124824 w 5886450"/>
                <a:gd name="connsiteY1068" fmla="*/ 2677668 h 3419475"/>
                <a:gd name="connsiteX1069" fmla="*/ 4123871 w 5886450"/>
                <a:gd name="connsiteY1069" fmla="*/ 2714720 h 3419475"/>
                <a:gd name="connsiteX1070" fmla="*/ 4112251 w 5886450"/>
                <a:gd name="connsiteY1070" fmla="*/ 2709862 h 3419475"/>
                <a:gd name="connsiteX1071" fmla="*/ 4060339 w 5886450"/>
                <a:gd name="connsiteY1071" fmla="*/ 2699861 h 3419475"/>
                <a:gd name="connsiteX1072" fmla="*/ 4004428 w 5886450"/>
                <a:gd name="connsiteY1072" fmla="*/ 2799588 h 3419475"/>
                <a:gd name="connsiteX1073" fmla="*/ 4034051 w 5886450"/>
                <a:gd name="connsiteY1073" fmla="*/ 2993708 h 3419475"/>
                <a:gd name="connsiteX1074" fmla="*/ 4116346 w 5886450"/>
                <a:gd name="connsiteY1074" fmla="*/ 3149727 h 3419475"/>
                <a:gd name="connsiteX1075" fmla="*/ 4216454 w 5886450"/>
                <a:gd name="connsiteY1075" fmla="*/ 3197638 h 3419475"/>
                <a:gd name="connsiteX1076" fmla="*/ 4266365 w 5886450"/>
                <a:gd name="connsiteY1076" fmla="*/ 3041237 h 3419475"/>
                <a:gd name="connsiteX1077" fmla="*/ 4256364 w 5886450"/>
                <a:gd name="connsiteY1077" fmla="*/ 3036284 h 3419475"/>
                <a:gd name="connsiteX1078" fmla="*/ 5676732 w 5886450"/>
                <a:gd name="connsiteY1078" fmla="*/ 1738122 h 3419475"/>
                <a:gd name="connsiteX1079" fmla="*/ 5666826 w 5886450"/>
                <a:gd name="connsiteY1079" fmla="*/ 1743266 h 3419475"/>
                <a:gd name="connsiteX1080" fmla="*/ 5733977 w 5886450"/>
                <a:gd name="connsiteY1080" fmla="*/ 1802320 h 3419475"/>
                <a:gd name="connsiteX1081" fmla="*/ 5745217 w 5886450"/>
                <a:gd name="connsiteY1081" fmla="*/ 1847850 h 3419475"/>
                <a:gd name="connsiteX1082" fmla="*/ 5674446 w 5886450"/>
                <a:gd name="connsiteY1082" fmla="*/ 1885664 h 3419475"/>
                <a:gd name="connsiteX1083" fmla="*/ 5515855 w 5886450"/>
                <a:gd name="connsiteY1083" fmla="*/ 1860518 h 3419475"/>
                <a:gd name="connsiteX1084" fmla="*/ 5354692 w 5886450"/>
                <a:gd name="connsiteY1084" fmla="*/ 1788224 h 3419475"/>
                <a:gd name="connsiteX1085" fmla="*/ 5307162 w 5886450"/>
                <a:gd name="connsiteY1085" fmla="*/ 1712404 h 3419475"/>
                <a:gd name="connsiteX1086" fmla="*/ 5465467 w 5886450"/>
                <a:gd name="connsiteY1086" fmla="*/ 1686401 h 3419475"/>
                <a:gd name="connsiteX1087" fmla="*/ 5468420 w 5886450"/>
                <a:gd name="connsiteY1087" fmla="*/ 1678591 h 3419475"/>
                <a:gd name="connsiteX1088" fmla="*/ 5302209 w 5886450"/>
                <a:gd name="connsiteY1088" fmla="*/ 1631442 h 3419475"/>
                <a:gd name="connsiteX1089" fmla="*/ 5299161 w 5886450"/>
                <a:gd name="connsiteY1089" fmla="*/ 1639729 h 3419475"/>
                <a:gd name="connsiteX1090" fmla="*/ 5328593 w 5886450"/>
                <a:gd name="connsiteY1090" fmla="*/ 1662303 h 3419475"/>
                <a:gd name="connsiteX1091" fmla="*/ 5317830 w 5886450"/>
                <a:gd name="connsiteY1091" fmla="*/ 1668875 h 3419475"/>
                <a:gd name="connsiteX1092" fmla="*/ 5279349 w 5886450"/>
                <a:gd name="connsiteY1092" fmla="*/ 1705166 h 3419475"/>
                <a:gd name="connsiteX1093" fmla="*/ 5327355 w 5886450"/>
                <a:gd name="connsiteY1093" fmla="*/ 1808893 h 3419475"/>
                <a:gd name="connsiteX1094" fmla="*/ 5502044 w 5886450"/>
                <a:gd name="connsiteY1094" fmla="*/ 1898714 h 3419475"/>
                <a:gd name="connsiteX1095" fmla="*/ 5676732 w 5886450"/>
                <a:gd name="connsiteY1095" fmla="*/ 1923478 h 3419475"/>
                <a:gd name="connsiteX1096" fmla="*/ 5774173 w 5886450"/>
                <a:gd name="connsiteY1096" fmla="*/ 1870424 h 3419475"/>
                <a:gd name="connsiteX1097" fmla="*/ 5676732 w 5886450"/>
                <a:gd name="connsiteY1097" fmla="*/ 1738122 h 3419475"/>
                <a:gd name="connsiteX1098" fmla="*/ 5125711 w 5886450"/>
                <a:gd name="connsiteY1098" fmla="*/ 2365629 h 3419475"/>
                <a:gd name="connsiteX1099" fmla="*/ 5021317 w 5886450"/>
                <a:gd name="connsiteY1099" fmla="*/ 2250948 h 3419475"/>
                <a:gd name="connsiteX1100" fmla="*/ 4932258 w 5886450"/>
                <a:gd name="connsiteY1100" fmla="*/ 2217515 h 3419475"/>
                <a:gd name="connsiteX1101" fmla="*/ 4870726 w 5886450"/>
                <a:gd name="connsiteY1101" fmla="*/ 2240280 h 3419475"/>
                <a:gd name="connsiteX1102" fmla="*/ 4795765 w 5886450"/>
                <a:gd name="connsiteY1102" fmla="*/ 2295430 h 3419475"/>
                <a:gd name="connsiteX1103" fmla="*/ 4805004 w 5886450"/>
                <a:gd name="connsiteY1103" fmla="*/ 2308003 h 3419475"/>
                <a:gd name="connsiteX1104" fmla="*/ 4812529 w 5886450"/>
                <a:gd name="connsiteY1104" fmla="*/ 2302002 h 3419475"/>
                <a:gd name="connsiteX1105" fmla="*/ 4833484 w 5886450"/>
                <a:gd name="connsiteY1105" fmla="*/ 2302574 h 3419475"/>
                <a:gd name="connsiteX1106" fmla="*/ 4872346 w 5886450"/>
                <a:gd name="connsiteY1106" fmla="*/ 2347532 h 3419475"/>
                <a:gd name="connsiteX1107" fmla="*/ 5058941 w 5886450"/>
                <a:gd name="connsiteY1107" fmla="*/ 2613660 h 3419475"/>
                <a:gd name="connsiteX1108" fmla="*/ 5085610 w 5886450"/>
                <a:gd name="connsiteY1108" fmla="*/ 2660809 h 3419475"/>
                <a:gd name="connsiteX1109" fmla="*/ 5079991 w 5886450"/>
                <a:gd name="connsiteY1109" fmla="*/ 2684621 h 3419475"/>
                <a:gd name="connsiteX1110" fmla="*/ 5072847 w 5886450"/>
                <a:gd name="connsiteY1110" fmla="*/ 2690146 h 3419475"/>
                <a:gd name="connsiteX1111" fmla="*/ 5083801 w 5886450"/>
                <a:gd name="connsiteY1111" fmla="*/ 2702719 h 3419475"/>
                <a:gd name="connsiteX1112" fmla="*/ 5167907 w 5886450"/>
                <a:gd name="connsiteY1112" fmla="*/ 2643950 h 3419475"/>
                <a:gd name="connsiteX1113" fmla="*/ 5205911 w 5886450"/>
                <a:gd name="connsiteY1113" fmla="*/ 2578227 h 3419475"/>
                <a:gd name="connsiteX1114" fmla="*/ 5189338 w 5886450"/>
                <a:gd name="connsiteY1114" fmla="*/ 2479643 h 3419475"/>
                <a:gd name="connsiteX1115" fmla="*/ 5125711 w 5886450"/>
                <a:gd name="connsiteY1115" fmla="*/ 2365629 h 3419475"/>
                <a:gd name="connsiteX1116" fmla="*/ 5148857 w 5886450"/>
                <a:gd name="connsiteY1116" fmla="*/ 2621185 h 3419475"/>
                <a:gd name="connsiteX1117" fmla="*/ 5115614 w 5886450"/>
                <a:gd name="connsiteY1117" fmla="*/ 2632996 h 3419475"/>
                <a:gd name="connsiteX1118" fmla="*/ 4875584 w 5886450"/>
                <a:gd name="connsiteY1118" fmla="*/ 2289524 h 3419475"/>
                <a:gd name="connsiteX1119" fmla="*/ 4896063 w 5886450"/>
                <a:gd name="connsiteY1119" fmla="*/ 2261807 h 3419475"/>
                <a:gd name="connsiteX1120" fmla="*/ 4983217 w 5886450"/>
                <a:gd name="connsiteY1120" fmla="*/ 2276094 h 3419475"/>
                <a:gd name="connsiteX1121" fmla="*/ 5092659 w 5886450"/>
                <a:gd name="connsiteY1121" fmla="*/ 2395061 h 3419475"/>
                <a:gd name="connsiteX1122" fmla="*/ 5163144 w 5886450"/>
                <a:gd name="connsiteY1122" fmla="*/ 2530031 h 3419475"/>
                <a:gd name="connsiteX1123" fmla="*/ 5148857 w 5886450"/>
                <a:gd name="connsiteY1123" fmla="*/ 2621185 h 3419475"/>
                <a:gd name="connsiteX1124" fmla="*/ 5641775 w 5886450"/>
                <a:gd name="connsiteY1124" fmla="*/ 677609 h 3419475"/>
                <a:gd name="connsiteX1125" fmla="*/ 5715975 w 5886450"/>
                <a:gd name="connsiteY1125" fmla="*/ 675037 h 3419475"/>
                <a:gd name="connsiteX1126" fmla="*/ 5748075 w 5886450"/>
                <a:gd name="connsiteY1126" fmla="*/ 686943 h 3419475"/>
                <a:gd name="connsiteX1127" fmla="*/ 5761791 w 5886450"/>
                <a:gd name="connsiteY1127" fmla="*/ 714280 h 3419475"/>
                <a:gd name="connsiteX1128" fmla="*/ 5766267 w 5886450"/>
                <a:gd name="connsiteY1128" fmla="*/ 729425 h 3419475"/>
                <a:gd name="connsiteX1129" fmla="*/ 5766553 w 5886450"/>
                <a:gd name="connsiteY1129" fmla="*/ 759047 h 3419475"/>
                <a:gd name="connsiteX1130" fmla="*/ 5722166 w 5886450"/>
                <a:gd name="connsiteY1130" fmla="*/ 777145 h 3419475"/>
                <a:gd name="connsiteX1131" fmla="*/ 5418985 w 5886450"/>
                <a:gd name="connsiteY1131" fmla="*/ 867156 h 3419475"/>
                <a:gd name="connsiteX1132" fmla="*/ 5369361 w 5886450"/>
                <a:gd name="connsiteY1132" fmla="*/ 881063 h 3419475"/>
                <a:gd name="connsiteX1133" fmla="*/ 5348977 w 5886450"/>
                <a:gd name="connsiteY1133" fmla="*/ 875252 h 3419475"/>
                <a:gd name="connsiteX1134" fmla="*/ 5337166 w 5886450"/>
                <a:gd name="connsiteY1134" fmla="*/ 854869 h 3419475"/>
                <a:gd name="connsiteX1135" fmla="*/ 5321069 w 5886450"/>
                <a:gd name="connsiteY1135" fmla="*/ 858774 h 3419475"/>
                <a:gd name="connsiteX1136" fmla="*/ 5349358 w 5886450"/>
                <a:gd name="connsiteY1136" fmla="*/ 958310 h 3419475"/>
                <a:gd name="connsiteX1137" fmla="*/ 5365550 w 5886450"/>
                <a:gd name="connsiteY1137" fmla="*/ 954405 h 3419475"/>
                <a:gd name="connsiteX1138" fmla="*/ 5363264 w 5886450"/>
                <a:gd name="connsiteY1138" fmla="*/ 945642 h 3419475"/>
                <a:gd name="connsiteX1139" fmla="*/ 5370408 w 5886450"/>
                <a:gd name="connsiteY1139" fmla="*/ 925830 h 3419475"/>
                <a:gd name="connsiteX1140" fmla="*/ 5421557 w 5886450"/>
                <a:gd name="connsiteY1140" fmla="*/ 904589 h 3419475"/>
                <a:gd name="connsiteX1141" fmla="*/ 5732834 w 5886450"/>
                <a:gd name="connsiteY1141" fmla="*/ 812673 h 3419475"/>
                <a:gd name="connsiteX1142" fmla="*/ 5786746 w 5886450"/>
                <a:gd name="connsiteY1142" fmla="*/ 799243 h 3419475"/>
                <a:gd name="connsiteX1143" fmla="*/ 5808463 w 5886450"/>
                <a:gd name="connsiteY1143" fmla="*/ 812197 h 3419475"/>
                <a:gd name="connsiteX1144" fmla="*/ 5811225 w 5886450"/>
                <a:gd name="connsiteY1144" fmla="*/ 822865 h 3419475"/>
                <a:gd name="connsiteX1145" fmla="*/ 5829323 w 5886450"/>
                <a:gd name="connsiteY1145" fmla="*/ 817435 h 3419475"/>
                <a:gd name="connsiteX1146" fmla="*/ 5780269 w 5886450"/>
                <a:gd name="connsiteY1146" fmla="*/ 648081 h 3419475"/>
                <a:gd name="connsiteX1147" fmla="*/ 5641108 w 5886450"/>
                <a:gd name="connsiteY1147" fmla="*/ 668846 h 3419475"/>
                <a:gd name="connsiteX1148" fmla="*/ 5641775 w 5886450"/>
                <a:gd name="connsiteY1148" fmla="*/ 677609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Lst>
              <a:rect l="l" t="t" r="r" b="b"/>
              <a:pathLst>
                <a:path w="5886450" h="3419475">
                  <a:moveTo>
                    <a:pt x="368830" y="217742"/>
                  </a:moveTo>
                  <a:cubicBezTo>
                    <a:pt x="373593" y="210788"/>
                    <a:pt x="380832" y="208502"/>
                    <a:pt x="390452" y="210884"/>
                  </a:cubicBezTo>
                  <a:cubicBezTo>
                    <a:pt x="400072" y="213265"/>
                    <a:pt x="417979" y="223456"/>
                    <a:pt x="443983" y="241459"/>
                  </a:cubicBezTo>
                  <a:lnTo>
                    <a:pt x="710016" y="425482"/>
                  </a:lnTo>
                  <a:cubicBezTo>
                    <a:pt x="736686" y="443865"/>
                    <a:pt x="749735" y="455009"/>
                    <a:pt x="754879" y="463391"/>
                  </a:cubicBezTo>
                  <a:cubicBezTo>
                    <a:pt x="760022" y="471773"/>
                    <a:pt x="760498" y="479012"/>
                    <a:pt x="756117" y="485299"/>
                  </a:cubicBezTo>
                  <a:lnTo>
                    <a:pt x="751831" y="491585"/>
                  </a:lnTo>
                  <a:lnTo>
                    <a:pt x="763165" y="499396"/>
                  </a:lnTo>
                  <a:lnTo>
                    <a:pt x="818506" y="419481"/>
                  </a:lnTo>
                  <a:lnTo>
                    <a:pt x="807171" y="411671"/>
                  </a:lnTo>
                  <a:lnTo>
                    <a:pt x="802789" y="418052"/>
                  </a:lnTo>
                  <a:cubicBezTo>
                    <a:pt x="800503" y="421386"/>
                    <a:pt x="796503" y="423481"/>
                    <a:pt x="790693" y="424434"/>
                  </a:cubicBezTo>
                  <a:cubicBezTo>
                    <a:pt x="784882" y="425387"/>
                    <a:pt x="778691" y="424625"/>
                    <a:pt x="772214" y="422053"/>
                  </a:cubicBezTo>
                  <a:cubicBezTo>
                    <a:pt x="765642" y="419481"/>
                    <a:pt x="753640" y="412433"/>
                    <a:pt x="730304" y="396335"/>
                  </a:cubicBezTo>
                  <a:lnTo>
                    <a:pt x="611908" y="314516"/>
                  </a:lnTo>
                  <a:lnTo>
                    <a:pt x="668773" y="232124"/>
                  </a:lnTo>
                  <a:lnTo>
                    <a:pt x="784311" y="311658"/>
                  </a:lnTo>
                  <a:cubicBezTo>
                    <a:pt x="810981" y="330041"/>
                    <a:pt x="826888" y="343471"/>
                    <a:pt x="832031" y="351854"/>
                  </a:cubicBezTo>
                  <a:cubicBezTo>
                    <a:pt x="837175" y="360235"/>
                    <a:pt x="835936" y="367475"/>
                    <a:pt x="831650" y="373666"/>
                  </a:cubicBezTo>
                  <a:lnTo>
                    <a:pt x="828888" y="380143"/>
                  </a:lnTo>
                  <a:lnTo>
                    <a:pt x="840223" y="387953"/>
                  </a:lnTo>
                  <a:lnTo>
                    <a:pt x="897277" y="306229"/>
                  </a:lnTo>
                  <a:lnTo>
                    <a:pt x="885943" y="298418"/>
                  </a:lnTo>
                  <a:lnTo>
                    <a:pt x="881561" y="304800"/>
                  </a:lnTo>
                  <a:cubicBezTo>
                    <a:pt x="879275" y="308134"/>
                    <a:pt x="875275" y="310229"/>
                    <a:pt x="869560" y="311277"/>
                  </a:cubicBezTo>
                  <a:cubicBezTo>
                    <a:pt x="863845" y="312325"/>
                    <a:pt x="857653" y="311467"/>
                    <a:pt x="850891" y="308800"/>
                  </a:cubicBezTo>
                  <a:cubicBezTo>
                    <a:pt x="844223" y="306134"/>
                    <a:pt x="829269" y="296799"/>
                    <a:pt x="806123" y="280797"/>
                  </a:cubicBezTo>
                  <a:lnTo>
                    <a:pt x="542947" y="99060"/>
                  </a:lnTo>
                  <a:cubicBezTo>
                    <a:pt x="519516" y="82867"/>
                    <a:pt x="504085" y="70580"/>
                    <a:pt x="496751" y="62103"/>
                  </a:cubicBezTo>
                  <a:cubicBezTo>
                    <a:pt x="489417" y="53626"/>
                    <a:pt x="488464" y="45339"/>
                    <a:pt x="494084" y="37243"/>
                  </a:cubicBezTo>
                  <a:lnTo>
                    <a:pt x="498466" y="30861"/>
                  </a:lnTo>
                  <a:lnTo>
                    <a:pt x="487131" y="23050"/>
                  </a:lnTo>
                  <a:lnTo>
                    <a:pt x="430076" y="104775"/>
                  </a:lnTo>
                  <a:lnTo>
                    <a:pt x="441411" y="112585"/>
                  </a:lnTo>
                  <a:lnTo>
                    <a:pt x="445888" y="106108"/>
                  </a:lnTo>
                  <a:cubicBezTo>
                    <a:pt x="448174" y="102775"/>
                    <a:pt x="452174" y="100679"/>
                    <a:pt x="457984" y="99727"/>
                  </a:cubicBezTo>
                  <a:cubicBezTo>
                    <a:pt x="463795" y="98774"/>
                    <a:pt x="469986" y="99536"/>
                    <a:pt x="476463" y="102108"/>
                  </a:cubicBezTo>
                  <a:cubicBezTo>
                    <a:pt x="483035" y="104680"/>
                    <a:pt x="497799" y="113919"/>
                    <a:pt x="520945" y="129921"/>
                  </a:cubicBezTo>
                  <a:lnTo>
                    <a:pt x="645913" y="216408"/>
                  </a:lnTo>
                  <a:lnTo>
                    <a:pt x="589048" y="298799"/>
                  </a:lnTo>
                  <a:lnTo>
                    <a:pt x="464176" y="212312"/>
                  </a:lnTo>
                  <a:cubicBezTo>
                    <a:pt x="441220" y="196405"/>
                    <a:pt x="425885" y="184118"/>
                    <a:pt x="418360" y="175450"/>
                  </a:cubicBezTo>
                  <a:cubicBezTo>
                    <a:pt x="410836" y="166783"/>
                    <a:pt x="409788" y="158401"/>
                    <a:pt x="415312" y="150400"/>
                  </a:cubicBezTo>
                  <a:lnTo>
                    <a:pt x="419694" y="144018"/>
                  </a:lnTo>
                  <a:lnTo>
                    <a:pt x="408359" y="136208"/>
                  </a:lnTo>
                  <a:lnTo>
                    <a:pt x="353019" y="216122"/>
                  </a:lnTo>
                  <a:lnTo>
                    <a:pt x="364354" y="223933"/>
                  </a:lnTo>
                  <a:lnTo>
                    <a:pt x="368830" y="217742"/>
                  </a:lnTo>
                  <a:close/>
                  <a:moveTo>
                    <a:pt x="32598" y="1177004"/>
                  </a:moveTo>
                  <a:cubicBezTo>
                    <a:pt x="33550" y="1168622"/>
                    <a:pt x="38884" y="1163193"/>
                    <a:pt x="48505" y="1160717"/>
                  </a:cubicBezTo>
                  <a:cubicBezTo>
                    <a:pt x="58125" y="1158240"/>
                    <a:pt x="78699" y="1158812"/>
                    <a:pt x="110131" y="1162431"/>
                  </a:cubicBezTo>
                  <a:lnTo>
                    <a:pt x="431410" y="1199579"/>
                  </a:lnTo>
                  <a:cubicBezTo>
                    <a:pt x="463604" y="1203293"/>
                    <a:pt x="480368" y="1206913"/>
                    <a:pt x="488845" y="1211866"/>
                  </a:cubicBezTo>
                  <a:cubicBezTo>
                    <a:pt x="497323" y="1216819"/>
                    <a:pt x="501133" y="1223105"/>
                    <a:pt x="500275" y="1230630"/>
                  </a:cubicBezTo>
                  <a:lnTo>
                    <a:pt x="499418" y="1238155"/>
                  </a:lnTo>
                  <a:lnTo>
                    <a:pt x="513134" y="1239774"/>
                  </a:lnTo>
                  <a:lnTo>
                    <a:pt x="524278" y="1143191"/>
                  </a:lnTo>
                  <a:lnTo>
                    <a:pt x="510562" y="1141571"/>
                  </a:lnTo>
                  <a:lnTo>
                    <a:pt x="509705" y="1149191"/>
                  </a:lnTo>
                  <a:cubicBezTo>
                    <a:pt x="509229" y="1153192"/>
                    <a:pt x="506657" y="1157002"/>
                    <a:pt x="501990" y="1160526"/>
                  </a:cubicBezTo>
                  <a:cubicBezTo>
                    <a:pt x="497323" y="1164050"/>
                    <a:pt x="491512" y="1166336"/>
                    <a:pt x="484559" y="1167098"/>
                  </a:cubicBezTo>
                  <a:cubicBezTo>
                    <a:pt x="477606" y="1167956"/>
                    <a:pt x="463604" y="1167384"/>
                    <a:pt x="435505" y="1164146"/>
                  </a:cubicBezTo>
                  <a:lnTo>
                    <a:pt x="292535" y="1147667"/>
                  </a:lnTo>
                  <a:lnTo>
                    <a:pt x="303965" y="1048226"/>
                  </a:lnTo>
                  <a:lnTo>
                    <a:pt x="443411" y="1063943"/>
                  </a:lnTo>
                  <a:cubicBezTo>
                    <a:pt x="475606" y="1067657"/>
                    <a:pt x="495989" y="1071943"/>
                    <a:pt x="504466" y="1076897"/>
                  </a:cubicBezTo>
                  <a:cubicBezTo>
                    <a:pt x="512944" y="1081850"/>
                    <a:pt x="515230" y="1088898"/>
                    <a:pt x="514372" y="1096327"/>
                  </a:cubicBezTo>
                  <a:lnTo>
                    <a:pt x="514944" y="1103281"/>
                  </a:lnTo>
                  <a:lnTo>
                    <a:pt x="528660" y="1104900"/>
                  </a:lnTo>
                  <a:lnTo>
                    <a:pt x="540566" y="1005935"/>
                  </a:lnTo>
                  <a:lnTo>
                    <a:pt x="526850" y="1004316"/>
                  </a:lnTo>
                  <a:lnTo>
                    <a:pt x="525993" y="1011936"/>
                  </a:lnTo>
                  <a:cubicBezTo>
                    <a:pt x="525517" y="1015937"/>
                    <a:pt x="523040" y="1019747"/>
                    <a:pt x="518468" y="1023366"/>
                  </a:cubicBezTo>
                  <a:cubicBezTo>
                    <a:pt x="513896" y="1026985"/>
                    <a:pt x="508086" y="1029176"/>
                    <a:pt x="500847" y="1029938"/>
                  </a:cubicBezTo>
                  <a:cubicBezTo>
                    <a:pt x="493703" y="1030700"/>
                    <a:pt x="476177" y="1029557"/>
                    <a:pt x="448174" y="1026319"/>
                  </a:cubicBezTo>
                  <a:lnTo>
                    <a:pt x="130420" y="989933"/>
                  </a:lnTo>
                  <a:cubicBezTo>
                    <a:pt x="102130" y="986695"/>
                    <a:pt x="82699" y="983075"/>
                    <a:pt x="72222" y="979075"/>
                  </a:cubicBezTo>
                  <a:cubicBezTo>
                    <a:pt x="61744" y="975074"/>
                    <a:pt x="57077" y="968216"/>
                    <a:pt x="58220" y="958405"/>
                  </a:cubicBezTo>
                  <a:lnTo>
                    <a:pt x="59077" y="950785"/>
                  </a:lnTo>
                  <a:lnTo>
                    <a:pt x="45361" y="949166"/>
                  </a:lnTo>
                  <a:lnTo>
                    <a:pt x="33455" y="1048131"/>
                  </a:lnTo>
                  <a:lnTo>
                    <a:pt x="47171" y="1049750"/>
                  </a:lnTo>
                  <a:lnTo>
                    <a:pt x="48028" y="1041940"/>
                  </a:lnTo>
                  <a:cubicBezTo>
                    <a:pt x="48505" y="1037939"/>
                    <a:pt x="51076" y="1034129"/>
                    <a:pt x="55744" y="1030605"/>
                  </a:cubicBezTo>
                  <a:cubicBezTo>
                    <a:pt x="60411" y="1026985"/>
                    <a:pt x="66221" y="1024795"/>
                    <a:pt x="73174" y="1024033"/>
                  </a:cubicBezTo>
                  <a:cubicBezTo>
                    <a:pt x="80128" y="1023176"/>
                    <a:pt x="97654" y="1024414"/>
                    <a:pt x="125562" y="1027652"/>
                  </a:cubicBezTo>
                  <a:lnTo>
                    <a:pt x="276533" y="1045178"/>
                  </a:lnTo>
                  <a:lnTo>
                    <a:pt x="265103" y="1144619"/>
                  </a:lnTo>
                  <a:lnTo>
                    <a:pt x="114132" y="1127093"/>
                  </a:lnTo>
                  <a:cubicBezTo>
                    <a:pt x="86414" y="1123950"/>
                    <a:pt x="67174" y="1120235"/>
                    <a:pt x="56410" y="1116139"/>
                  </a:cubicBezTo>
                  <a:cubicBezTo>
                    <a:pt x="45647" y="1112044"/>
                    <a:pt x="40789" y="1105186"/>
                    <a:pt x="41932" y="1095470"/>
                  </a:cubicBezTo>
                  <a:lnTo>
                    <a:pt x="42790" y="1087850"/>
                  </a:lnTo>
                  <a:lnTo>
                    <a:pt x="29074" y="1086231"/>
                  </a:lnTo>
                  <a:lnTo>
                    <a:pt x="18025" y="1183005"/>
                  </a:lnTo>
                  <a:lnTo>
                    <a:pt x="31741" y="1184624"/>
                  </a:lnTo>
                  <a:lnTo>
                    <a:pt x="32598" y="1177004"/>
                  </a:lnTo>
                  <a:close/>
                  <a:moveTo>
                    <a:pt x="5832275" y="1499711"/>
                  </a:moveTo>
                  <a:cubicBezTo>
                    <a:pt x="5830466" y="1507998"/>
                    <a:pt x="5824751" y="1512856"/>
                    <a:pt x="5814940" y="1514380"/>
                  </a:cubicBezTo>
                  <a:cubicBezTo>
                    <a:pt x="5805129" y="1515904"/>
                    <a:pt x="5784746" y="1513332"/>
                    <a:pt x="5753789" y="1506665"/>
                  </a:cubicBezTo>
                  <a:lnTo>
                    <a:pt x="5437559" y="1438561"/>
                  </a:lnTo>
                  <a:cubicBezTo>
                    <a:pt x="5405841" y="1431798"/>
                    <a:pt x="5389553" y="1426464"/>
                    <a:pt x="5381552" y="1420749"/>
                  </a:cubicBezTo>
                  <a:cubicBezTo>
                    <a:pt x="5373552" y="1415034"/>
                    <a:pt x="5370408" y="1408462"/>
                    <a:pt x="5372027" y="1400937"/>
                  </a:cubicBezTo>
                  <a:lnTo>
                    <a:pt x="5373647" y="1393508"/>
                  </a:lnTo>
                  <a:lnTo>
                    <a:pt x="5360216" y="1390650"/>
                  </a:lnTo>
                  <a:lnTo>
                    <a:pt x="5339738" y="1485710"/>
                  </a:lnTo>
                  <a:lnTo>
                    <a:pt x="5353168" y="1488567"/>
                  </a:lnTo>
                  <a:lnTo>
                    <a:pt x="5354787" y="1481042"/>
                  </a:lnTo>
                  <a:cubicBezTo>
                    <a:pt x="5355645" y="1477137"/>
                    <a:pt x="5358502" y="1473613"/>
                    <a:pt x="5363550" y="1470469"/>
                  </a:cubicBezTo>
                  <a:cubicBezTo>
                    <a:pt x="5368503" y="1467326"/>
                    <a:pt x="5374504" y="1465707"/>
                    <a:pt x="5381552" y="1465612"/>
                  </a:cubicBezTo>
                  <a:cubicBezTo>
                    <a:pt x="5388601" y="1465517"/>
                    <a:pt x="5402412" y="1467326"/>
                    <a:pt x="5430035" y="1473327"/>
                  </a:cubicBezTo>
                  <a:lnTo>
                    <a:pt x="5570719" y="1503521"/>
                  </a:lnTo>
                  <a:lnTo>
                    <a:pt x="5549669" y="1601438"/>
                  </a:lnTo>
                  <a:lnTo>
                    <a:pt x="5412413" y="1572196"/>
                  </a:lnTo>
                  <a:cubicBezTo>
                    <a:pt x="5380695" y="1565434"/>
                    <a:pt x="5360883" y="1559147"/>
                    <a:pt x="5352882" y="1553337"/>
                  </a:cubicBezTo>
                  <a:cubicBezTo>
                    <a:pt x="5344881" y="1547622"/>
                    <a:pt x="5343262" y="1540383"/>
                    <a:pt x="5344881" y="1532953"/>
                  </a:cubicBezTo>
                  <a:lnTo>
                    <a:pt x="5344977" y="1525905"/>
                  </a:lnTo>
                  <a:lnTo>
                    <a:pt x="5331546" y="1523048"/>
                  </a:lnTo>
                  <a:lnTo>
                    <a:pt x="5310115" y="1620393"/>
                  </a:lnTo>
                  <a:lnTo>
                    <a:pt x="5323545" y="1623251"/>
                  </a:lnTo>
                  <a:lnTo>
                    <a:pt x="5325164" y="1615726"/>
                  </a:lnTo>
                  <a:cubicBezTo>
                    <a:pt x="5326022" y="1611820"/>
                    <a:pt x="5328879" y="1608296"/>
                    <a:pt x="5333737" y="1605153"/>
                  </a:cubicBezTo>
                  <a:cubicBezTo>
                    <a:pt x="5338594" y="1602010"/>
                    <a:pt x="5344691" y="1600391"/>
                    <a:pt x="5351930" y="1600295"/>
                  </a:cubicBezTo>
                  <a:cubicBezTo>
                    <a:pt x="5359169" y="1600200"/>
                    <a:pt x="5376504" y="1603058"/>
                    <a:pt x="5403936" y="1608963"/>
                  </a:cubicBezTo>
                  <a:lnTo>
                    <a:pt x="5716642" y="1676019"/>
                  </a:lnTo>
                  <a:cubicBezTo>
                    <a:pt x="5744455" y="1682020"/>
                    <a:pt x="5763410" y="1687449"/>
                    <a:pt x="5773506" y="1692497"/>
                  </a:cubicBezTo>
                  <a:cubicBezTo>
                    <a:pt x="5783507" y="1697450"/>
                    <a:pt x="5787508" y="1704785"/>
                    <a:pt x="5785508" y="1714500"/>
                  </a:cubicBezTo>
                  <a:lnTo>
                    <a:pt x="5783888" y="1722025"/>
                  </a:lnTo>
                  <a:lnTo>
                    <a:pt x="5797319" y="1724882"/>
                  </a:lnTo>
                  <a:lnTo>
                    <a:pt x="5818750" y="1627537"/>
                  </a:lnTo>
                  <a:lnTo>
                    <a:pt x="5805319" y="1624679"/>
                  </a:lnTo>
                  <a:lnTo>
                    <a:pt x="5803700" y="1632299"/>
                  </a:lnTo>
                  <a:cubicBezTo>
                    <a:pt x="5802843" y="1636204"/>
                    <a:pt x="5799985" y="1639729"/>
                    <a:pt x="5794937" y="1642872"/>
                  </a:cubicBezTo>
                  <a:cubicBezTo>
                    <a:pt x="5789984" y="1646015"/>
                    <a:pt x="5783983" y="1647635"/>
                    <a:pt x="5776935" y="1647730"/>
                  </a:cubicBezTo>
                  <a:cubicBezTo>
                    <a:pt x="5769887" y="1647825"/>
                    <a:pt x="5752646" y="1644968"/>
                    <a:pt x="5725119" y="1639062"/>
                  </a:cubicBezTo>
                  <a:lnTo>
                    <a:pt x="5576625" y="1606963"/>
                  </a:lnTo>
                  <a:lnTo>
                    <a:pt x="5597674" y="1509046"/>
                  </a:lnTo>
                  <a:lnTo>
                    <a:pt x="5746170" y="1541145"/>
                  </a:lnTo>
                  <a:cubicBezTo>
                    <a:pt x="5773506" y="1547051"/>
                    <a:pt x="5792270" y="1552480"/>
                    <a:pt x="5802557" y="1557623"/>
                  </a:cubicBezTo>
                  <a:cubicBezTo>
                    <a:pt x="5812845" y="1562767"/>
                    <a:pt x="5817036" y="1570101"/>
                    <a:pt x="5814940" y="1579531"/>
                  </a:cubicBezTo>
                  <a:lnTo>
                    <a:pt x="5813321" y="1587056"/>
                  </a:lnTo>
                  <a:lnTo>
                    <a:pt x="5826751" y="1589913"/>
                  </a:lnTo>
                  <a:lnTo>
                    <a:pt x="5847230" y="1494853"/>
                  </a:lnTo>
                  <a:lnTo>
                    <a:pt x="5833800" y="1491996"/>
                  </a:lnTo>
                  <a:lnTo>
                    <a:pt x="5832275" y="1499711"/>
                  </a:lnTo>
                  <a:close/>
                  <a:moveTo>
                    <a:pt x="292345" y="458057"/>
                  </a:moveTo>
                  <a:cubicBezTo>
                    <a:pt x="316252" y="478441"/>
                    <a:pt x="345970" y="500634"/>
                    <a:pt x="381594" y="524542"/>
                  </a:cubicBezTo>
                  <a:lnTo>
                    <a:pt x="550853" y="638556"/>
                  </a:lnTo>
                  <a:cubicBezTo>
                    <a:pt x="574189" y="654272"/>
                    <a:pt x="589810" y="666941"/>
                    <a:pt x="597716" y="676656"/>
                  </a:cubicBezTo>
                  <a:cubicBezTo>
                    <a:pt x="605622" y="686276"/>
                    <a:pt x="607336" y="694563"/>
                    <a:pt x="602860" y="701230"/>
                  </a:cubicBezTo>
                  <a:lnTo>
                    <a:pt x="598383" y="707898"/>
                  </a:lnTo>
                  <a:lnTo>
                    <a:pt x="611813" y="717899"/>
                  </a:lnTo>
                  <a:lnTo>
                    <a:pt x="657533" y="651510"/>
                  </a:lnTo>
                  <a:lnTo>
                    <a:pt x="644103" y="641509"/>
                  </a:lnTo>
                  <a:lnTo>
                    <a:pt x="639626" y="648176"/>
                  </a:lnTo>
                  <a:cubicBezTo>
                    <a:pt x="635626" y="654177"/>
                    <a:pt x="628387" y="657034"/>
                    <a:pt x="619147" y="655701"/>
                  </a:cubicBezTo>
                  <a:cubicBezTo>
                    <a:pt x="609908" y="654368"/>
                    <a:pt x="591430" y="644271"/>
                    <a:pt x="563807" y="625697"/>
                  </a:cubicBezTo>
                  <a:lnTo>
                    <a:pt x="394738" y="511873"/>
                  </a:lnTo>
                  <a:cubicBezTo>
                    <a:pt x="347018" y="479774"/>
                    <a:pt x="319681" y="460058"/>
                    <a:pt x="304060" y="443865"/>
                  </a:cubicBezTo>
                  <a:cubicBezTo>
                    <a:pt x="288439" y="427577"/>
                    <a:pt x="279391" y="411289"/>
                    <a:pt x="275104" y="395002"/>
                  </a:cubicBezTo>
                  <a:cubicBezTo>
                    <a:pt x="270818" y="378714"/>
                    <a:pt x="275104" y="365855"/>
                    <a:pt x="282153" y="355378"/>
                  </a:cubicBezTo>
                  <a:cubicBezTo>
                    <a:pt x="289582" y="344424"/>
                    <a:pt x="301012" y="338900"/>
                    <a:pt x="316443" y="338995"/>
                  </a:cubicBezTo>
                  <a:cubicBezTo>
                    <a:pt x="331873" y="338995"/>
                    <a:pt x="348828" y="342233"/>
                    <a:pt x="371212" y="353092"/>
                  </a:cubicBezTo>
                  <a:cubicBezTo>
                    <a:pt x="393595" y="363950"/>
                    <a:pt x="417694" y="376523"/>
                    <a:pt x="452269" y="399764"/>
                  </a:cubicBezTo>
                  <a:lnTo>
                    <a:pt x="634102" y="522160"/>
                  </a:lnTo>
                  <a:cubicBezTo>
                    <a:pt x="661153" y="540353"/>
                    <a:pt x="677155" y="553688"/>
                    <a:pt x="682108" y="562166"/>
                  </a:cubicBezTo>
                  <a:cubicBezTo>
                    <a:pt x="687061" y="570643"/>
                    <a:pt x="687632" y="577691"/>
                    <a:pt x="683822" y="583311"/>
                  </a:cubicBezTo>
                  <a:lnTo>
                    <a:pt x="679155" y="590169"/>
                  </a:lnTo>
                  <a:lnTo>
                    <a:pt x="691156" y="598742"/>
                  </a:lnTo>
                  <a:lnTo>
                    <a:pt x="744877" y="518065"/>
                  </a:lnTo>
                  <a:lnTo>
                    <a:pt x="732876" y="509492"/>
                  </a:lnTo>
                  <a:lnTo>
                    <a:pt x="728399" y="516160"/>
                  </a:lnTo>
                  <a:cubicBezTo>
                    <a:pt x="722970" y="524161"/>
                    <a:pt x="714397" y="525971"/>
                    <a:pt x="702586" y="521494"/>
                  </a:cubicBezTo>
                  <a:cubicBezTo>
                    <a:pt x="690775" y="517112"/>
                    <a:pt x="674202" y="507683"/>
                    <a:pt x="652866" y="493300"/>
                  </a:cubicBezTo>
                  <a:lnTo>
                    <a:pt x="489893" y="383572"/>
                  </a:lnTo>
                  <a:cubicBezTo>
                    <a:pt x="440458" y="350234"/>
                    <a:pt x="406454" y="333946"/>
                    <a:pt x="380356" y="321469"/>
                  </a:cubicBezTo>
                  <a:cubicBezTo>
                    <a:pt x="354352" y="308991"/>
                    <a:pt x="330064" y="303181"/>
                    <a:pt x="307585" y="304229"/>
                  </a:cubicBezTo>
                  <a:cubicBezTo>
                    <a:pt x="285106" y="305181"/>
                    <a:pt x="266818" y="315944"/>
                    <a:pt x="254911" y="333661"/>
                  </a:cubicBezTo>
                  <a:cubicBezTo>
                    <a:pt x="242624" y="351949"/>
                    <a:pt x="239481" y="373856"/>
                    <a:pt x="249006" y="396145"/>
                  </a:cubicBezTo>
                  <a:cubicBezTo>
                    <a:pt x="258626" y="418338"/>
                    <a:pt x="268437" y="437674"/>
                    <a:pt x="292345" y="458057"/>
                  </a:cubicBezTo>
                  <a:close/>
                  <a:moveTo>
                    <a:pt x="789740" y="2126647"/>
                  </a:moveTo>
                  <a:cubicBezTo>
                    <a:pt x="812029" y="2109502"/>
                    <a:pt x="828983" y="2098739"/>
                    <a:pt x="840699" y="2094262"/>
                  </a:cubicBezTo>
                  <a:cubicBezTo>
                    <a:pt x="852415" y="2089785"/>
                    <a:pt x="860701" y="2090737"/>
                    <a:pt x="865654" y="2097215"/>
                  </a:cubicBezTo>
                  <a:lnTo>
                    <a:pt x="870607" y="2103596"/>
                  </a:lnTo>
                  <a:lnTo>
                    <a:pt x="884323" y="2094071"/>
                  </a:lnTo>
                  <a:lnTo>
                    <a:pt x="835841" y="2029587"/>
                  </a:lnTo>
                  <a:lnTo>
                    <a:pt x="822125" y="2039112"/>
                  </a:lnTo>
                  <a:lnTo>
                    <a:pt x="827078" y="2045494"/>
                  </a:lnTo>
                  <a:cubicBezTo>
                    <a:pt x="831460" y="2051209"/>
                    <a:pt x="831936" y="2059019"/>
                    <a:pt x="827650" y="2067306"/>
                  </a:cubicBezTo>
                  <a:cubicBezTo>
                    <a:pt x="823363" y="2075593"/>
                    <a:pt x="808028" y="2089976"/>
                    <a:pt x="781644" y="2110264"/>
                  </a:cubicBezTo>
                  <a:lnTo>
                    <a:pt x="620005" y="2234565"/>
                  </a:lnTo>
                  <a:cubicBezTo>
                    <a:pt x="574380" y="2269617"/>
                    <a:pt x="547043" y="2289334"/>
                    <a:pt x="526755" y="2299049"/>
                  </a:cubicBezTo>
                  <a:cubicBezTo>
                    <a:pt x="506371" y="2308670"/>
                    <a:pt x="488083" y="2312099"/>
                    <a:pt x="471224" y="2311051"/>
                  </a:cubicBezTo>
                  <a:cubicBezTo>
                    <a:pt x="454460" y="2309908"/>
                    <a:pt x="443602" y="2301812"/>
                    <a:pt x="435886" y="2291810"/>
                  </a:cubicBezTo>
                  <a:cubicBezTo>
                    <a:pt x="427790" y="2281333"/>
                    <a:pt x="426266" y="2268760"/>
                    <a:pt x="431219" y="2254091"/>
                  </a:cubicBezTo>
                  <a:cubicBezTo>
                    <a:pt x="436172" y="2239423"/>
                    <a:pt x="444554" y="2224469"/>
                    <a:pt x="461985" y="2206657"/>
                  </a:cubicBezTo>
                  <a:cubicBezTo>
                    <a:pt x="479416" y="2188940"/>
                    <a:pt x="498942" y="2169986"/>
                    <a:pt x="531898" y="2144554"/>
                  </a:cubicBezTo>
                  <a:lnTo>
                    <a:pt x="705730" y="2010918"/>
                  </a:lnTo>
                  <a:cubicBezTo>
                    <a:pt x="731542" y="1991011"/>
                    <a:pt x="749259" y="1980152"/>
                    <a:pt x="758879" y="1978152"/>
                  </a:cubicBezTo>
                  <a:cubicBezTo>
                    <a:pt x="768499" y="1976152"/>
                    <a:pt x="775357" y="1977866"/>
                    <a:pt x="779453" y="1983295"/>
                  </a:cubicBezTo>
                  <a:lnTo>
                    <a:pt x="784501" y="1989868"/>
                  </a:lnTo>
                  <a:lnTo>
                    <a:pt x="796408" y="1981200"/>
                  </a:lnTo>
                  <a:lnTo>
                    <a:pt x="736972" y="1904619"/>
                  </a:lnTo>
                  <a:lnTo>
                    <a:pt x="725065" y="1913287"/>
                  </a:lnTo>
                  <a:lnTo>
                    <a:pt x="730018" y="1919668"/>
                  </a:lnTo>
                  <a:cubicBezTo>
                    <a:pt x="735924" y="1927289"/>
                    <a:pt x="734876" y="1936052"/>
                    <a:pt x="726875" y="1945862"/>
                  </a:cubicBezTo>
                  <a:cubicBezTo>
                    <a:pt x="718969" y="1955673"/>
                    <a:pt x="704777" y="1968436"/>
                    <a:pt x="684394" y="1984058"/>
                  </a:cubicBezTo>
                  <a:lnTo>
                    <a:pt x="528565" y="2103787"/>
                  </a:lnTo>
                  <a:cubicBezTo>
                    <a:pt x="481321" y="2140077"/>
                    <a:pt x="455032" y="2167223"/>
                    <a:pt x="434934" y="2187893"/>
                  </a:cubicBezTo>
                  <a:cubicBezTo>
                    <a:pt x="414836" y="2208657"/>
                    <a:pt x="401692" y="2229803"/>
                    <a:pt x="395500" y="2251424"/>
                  </a:cubicBezTo>
                  <a:cubicBezTo>
                    <a:pt x="389309" y="2273046"/>
                    <a:pt x="393691" y="2293811"/>
                    <a:pt x="406645" y="2310670"/>
                  </a:cubicBezTo>
                  <a:cubicBezTo>
                    <a:pt x="420075" y="2328101"/>
                    <a:pt x="439887" y="2338007"/>
                    <a:pt x="464080" y="2336006"/>
                  </a:cubicBezTo>
                  <a:cubicBezTo>
                    <a:pt x="488179" y="2334006"/>
                    <a:pt x="509610" y="2330768"/>
                    <a:pt x="536566" y="2314575"/>
                  </a:cubicBezTo>
                  <a:cubicBezTo>
                    <a:pt x="563426" y="2298383"/>
                    <a:pt x="593906" y="2277142"/>
                    <a:pt x="627910" y="2251043"/>
                  </a:cubicBezTo>
                  <a:lnTo>
                    <a:pt x="789740" y="2126647"/>
                  </a:lnTo>
                  <a:close/>
                  <a:moveTo>
                    <a:pt x="144040" y="661130"/>
                  </a:moveTo>
                  <a:cubicBezTo>
                    <a:pt x="156994" y="661892"/>
                    <a:pt x="177473" y="666083"/>
                    <a:pt x="206143" y="673798"/>
                  </a:cubicBezTo>
                  <a:lnTo>
                    <a:pt x="612766" y="783431"/>
                  </a:lnTo>
                  <a:lnTo>
                    <a:pt x="616385" y="775430"/>
                  </a:lnTo>
                  <a:lnTo>
                    <a:pt x="281296" y="524637"/>
                  </a:lnTo>
                  <a:cubicBezTo>
                    <a:pt x="247768" y="500729"/>
                    <a:pt x="228718" y="485394"/>
                    <a:pt x="224050" y="478822"/>
                  </a:cubicBezTo>
                  <a:cubicBezTo>
                    <a:pt x="219383" y="472250"/>
                    <a:pt x="220717" y="463677"/>
                    <a:pt x="221098" y="454819"/>
                  </a:cubicBezTo>
                  <a:lnTo>
                    <a:pt x="206524" y="447675"/>
                  </a:lnTo>
                  <a:lnTo>
                    <a:pt x="174235" y="515207"/>
                  </a:lnTo>
                  <a:lnTo>
                    <a:pt x="188808" y="521875"/>
                  </a:lnTo>
                  <a:cubicBezTo>
                    <a:pt x="198428" y="507968"/>
                    <a:pt x="211477" y="504920"/>
                    <a:pt x="227860" y="512635"/>
                  </a:cubicBezTo>
                  <a:cubicBezTo>
                    <a:pt x="237004" y="516922"/>
                    <a:pt x="249482" y="524732"/>
                    <a:pt x="265294" y="536067"/>
                  </a:cubicBezTo>
                  <a:lnTo>
                    <a:pt x="324539" y="582930"/>
                  </a:lnTo>
                  <a:lnTo>
                    <a:pt x="289106" y="658559"/>
                  </a:lnTo>
                  <a:lnTo>
                    <a:pt x="219859" y="640556"/>
                  </a:lnTo>
                  <a:cubicBezTo>
                    <a:pt x="196714" y="634365"/>
                    <a:pt x="180616" y="627697"/>
                    <a:pt x="170710" y="623126"/>
                  </a:cubicBezTo>
                  <a:cubicBezTo>
                    <a:pt x="153756" y="615220"/>
                    <a:pt x="150136" y="604266"/>
                    <a:pt x="154804" y="590264"/>
                  </a:cubicBezTo>
                  <a:lnTo>
                    <a:pt x="140230" y="584454"/>
                  </a:lnTo>
                  <a:lnTo>
                    <a:pt x="102035" y="666179"/>
                  </a:lnTo>
                  <a:lnTo>
                    <a:pt x="116227" y="672465"/>
                  </a:lnTo>
                  <a:cubicBezTo>
                    <a:pt x="121752" y="664083"/>
                    <a:pt x="130991" y="660368"/>
                    <a:pt x="144040" y="661130"/>
                  </a:cubicBezTo>
                  <a:close/>
                  <a:moveTo>
                    <a:pt x="350828" y="601694"/>
                  </a:moveTo>
                  <a:lnTo>
                    <a:pt x="499323" y="712851"/>
                  </a:lnTo>
                  <a:lnTo>
                    <a:pt x="319396" y="667512"/>
                  </a:lnTo>
                  <a:lnTo>
                    <a:pt x="350828" y="601694"/>
                  </a:lnTo>
                  <a:close/>
                  <a:moveTo>
                    <a:pt x="4831483" y="2848832"/>
                  </a:moveTo>
                  <a:cubicBezTo>
                    <a:pt x="4821197" y="2840927"/>
                    <a:pt x="4806719" y="2825877"/>
                    <a:pt x="4787288" y="2803398"/>
                  </a:cubicBezTo>
                  <a:lnTo>
                    <a:pt x="4512872" y="2483929"/>
                  </a:lnTo>
                  <a:lnTo>
                    <a:pt x="4505348" y="2488502"/>
                  </a:lnTo>
                  <a:lnTo>
                    <a:pt x="4641174" y="2884456"/>
                  </a:lnTo>
                  <a:cubicBezTo>
                    <a:pt x="4655366" y="2923127"/>
                    <a:pt x="4662605" y="2946464"/>
                    <a:pt x="4662701" y="2954560"/>
                  </a:cubicBezTo>
                  <a:cubicBezTo>
                    <a:pt x="4662891" y="2962656"/>
                    <a:pt x="4656985" y="2968943"/>
                    <a:pt x="4651652" y="2976086"/>
                  </a:cubicBezTo>
                  <a:lnTo>
                    <a:pt x="4659748" y="2990183"/>
                  </a:lnTo>
                  <a:lnTo>
                    <a:pt x="4724423" y="2952464"/>
                  </a:lnTo>
                  <a:lnTo>
                    <a:pt x="4716136" y="2938653"/>
                  </a:lnTo>
                  <a:cubicBezTo>
                    <a:pt x="4700419" y="2944749"/>
                    <a:pt x="4687942" y="2939891"/>
                    <a:pt x="4678607" y="2924270"/>
                  </a:cubicBezTo>
                  <a:cubicBezTo>
                    <a:pt x="4673464" y="2915603"/>
                    <a:pt x="4667559" y="2902077"/>
                    <a:pt x="4660796" y="2883884"/>
                  </a:cubicBezTo>
                  <a:lnTo>
                    <a:pt x="4638317" y="2811780"/>
                  </a:lnTo>
                  <a:lnTo>
                    <a:pt x="4710135" y="2769203"/>
                  </a:lnTo>
                  <a:lnTo>
                    <a:pt x="4757189" y="2823020"/>
                  </a:lnTo>
                  <a:cubicBezTo>
                    <a:pt x="4772905" y="2841212"/>
                    <a:pt x="4782430" y="2855690"/>
                    <a:pt x="4787954" y="2865120"/>
                  </a:cubicBezTo>
                  <a:cubicBezTo>
                    <a:pt x="4797479" y="2881217"/>
                    <a:pt x="4794336" y="2892266"/>
                    <a:pt x="4782620" y="2901220"/>
                  </a:cubicBezTo>
                  <a:lnTo>
                    <a:pt x="4791384" y="2914269"/>
                  </a:lnTo>
                  <a:lnTo>
                    <a:pt x="4869012" y="2868168"/>
                  </a:lnTo>
                  <a:lnTo>
                    <a:pt x="4860821" y="2855024"/>
                  </a:lnTo>
                  <a:cubicBezTo>
                    <a:pt x="4851582" y="2858929"/>
                    <a:pt x="4841771" y="2856833"/>
                    <a:pt x="4831483" y="2848832"/>
                  </a:cubicBezTo>
                  <a:close/>
                  <a:moveTo>
                    <a:pt x="4627077" y="2781586"/>
                  </a:moveTo>
                  <a:lnTo>
                    <a:pt x="4566879" y="2606135"/>
                  </a:lnTo>
                  <a:lnTo>
                    <a:pt x="4690037" y="2744819"/>
                  </a:lnTo>
                  <a:lnTo>
                    <a:pt x="4627077" y="2781586"/>
                  </a:lnTo>
                  <a:close/>
                  <a:moveTo>
                    <a:pt x="194523" y="915734"/>
                  </a:moveTo>
                  <a:cubicBezTo>
                    <a:pt x="157566" y="904684"/>
                    <a:pt x="136516" y="894969"/>
                    <a:pt x="121847" y="885634"/>
                  </a:cubicBezTo>
                  <a:cubicBezTo>
                    <a:pt x="107179" y="876300"/>
                    <a:pt x="101083" y="864298"/>
                    <a:pt x="103369" y="849630"/>
                  </a:cubicBezTo>
                  <a:lnTo>
                    <a:pt x="117751" y="760190"/>
                  </a:lnTo>
                  <a:lnTo>
                    <a:pt x="552949" y="985361"/>
                  </a:lnTo>
                  <a:lnTo>
                    <a:pt x="581047" y="817531"/>
                  </a:lnTo>
                  <a:lnTo>
                    <a:pt x="456556" y="792480"/>
                  </a:lnTo>
                  <a:lnTo>
                    <a:pt x="455603" y="801434"/>
                  </a:lnTo>
                  <a:cubicBezTo>
                    <a:pt x="501609" y="811816"/>
                    <a:pt x="525136" y="821150"/>
                    <a:pt x="532279" y="830104"/>
                  </a:cubicBezTo>
                  <a:cubicBezTo>
                    <a:pt x="539423" y="839057"/>
                    <a:pt x="542090" y="848868"/>
                    <a:pt x="540376" y="859726"/>
                  </a:cubicBezTo>
                  <a:lnTo>
                    <a:pt x="528660" y="928306"/>
                  </a:lnTo>
                  <a:lnTo>
                    <a:pt x="107941" y="711518"/>
                  </a:lnTo>
                  <a:lnTo>
                    <a:pt x="93082" y="709803"/>
                  </a:lnTo>
                  <a:lnTo>
                    <a:pt x="61554" y="892683"/>
                  </a:lnTo>
                  <a:lnTo>
                    <a:pt x="192808" y="926687"/>
                  </a:lnTo>
                  <a:lnTo>
                    <a:pt x="194523" y="915734"/>
                  </a:lnTo>
                  <a:close/>
                  <a:moveTo>
                    <a:pt x="278248" y="1462373"/>
                  </a:moveTo>
                  <a:cubicBezTo>
                    <a:pt x="327301" y="1459040"/>
                    <a:pt x="370831" y="1451515"/>
                    <a:pt x="409026" y="1439513"/>
                  </a:cubicBezTo>
                  <a:cubicBezTo>
                    <a:pt x="447126" y="1427607"/>
                    <a:pt x="476463" y="1412653"/>
                    <a:pt x="498085" y="1395889"/>
                  </a:cubicBezTo>
                  <a:cubicBezTo>
                    <a:pt x="519706" y="1379125"/>
                    <a:pt x="530470" y="1355217"/>
                    <a:pt x="529136" y="1335500"/>
                  </a:cubicBezTo>
                  <a:cubicBezTo>
                    <a:pt x="527136" y="1305592"/>
                    <a:pt x="501037" y="1276160"/>
                    <a:pt x="450841" y="1258538"/>
                  </a:cubicBezTo>
                  <a:cubicBezTo>
                    <a:pt x="400644" y="1240917"/>
                    <a:pt x="338065" y="1234631"/>
                    <a:pt x="263008" y="1239679"/>
                  </a:cubicBezTo>
                  <a:cubicBezTo>
                    <a:pt x="211001" y="1243203"/>
                    <a:pt x="165757" y="1250728"/>
                    <a:pt x="127276" y="1262539"/>
                  </a:cubicBezTo>
                  <a:cubicBezTo>
                    <a:pt x="88795" y="1274254"/>
                    <a:pt x="58792" y="1288637"/>
                    <a:pt x="37360" y="1305687"/>
                  </a:cubicBezTo>
                  <a:cubicBezTo>
                    <a:pt x="15929" y="1322737"/>
                    <a:pt x="5928" y="1347311"/>
                    <a:pt x="7261" y="1367981"/>
                  </a:cubicBezTo>
                  <a:cubicBezTo>
                    <a:pt x="9262" y="1398460"/>
                    <a:pt x="36408" y="1428274"/>
                    <a:pt x="88700" y="1444847"/>
                  </a:cubicBezTo>
                  <a:cubicBezTo>
                    <a:pt x="140897" y="1461516"/>
                    <a:pt x="204048" y="1467326"/>
                    <a:pt x="278248" y="1462373"/>
                  </a:cubicBezTo>
                  <a:close/>
                  <a:moveTo>
                    <a:pt x="36217" y="1365885"/>
                  </a:moveTo>
                  <a:cubicBezTo>
                    <a:pt x="34789" y="1344359"/>
                    <a:pt x="53458" y="1326070"/>
                    <a:pt x="94606" y="1311211"/>
                  </a:cubicBezTo>
                  <a:cubicBezTo>
                    <a:pt x="136897" y="1296352"/>
                    <a:pt x="194237" y="1286446"/>
                    <a:pt x="266722" y="1281589"/>
                  </a:cubicBezTo>
                  <a:cubicBezTo>
                    <a:pt x="319681" y="1278065"/>
                    <a:pt x="363687" y="1278255"/>
                    <a:pt x="398929" y="1282160"/>
                  </a:cubicBezTo>
                  <a:cubicBezTo>
                    <a:pt x="434077" y="1286066"/>
                    <a:pt x="459318" y="1294257"/>
                    <a:pt x="475701" y="1303306"/>
                  </a:cubicBezTo>
                  <a:cubicBezTo>
                    <a:pt x="492084" y="1312354"/>
                    <a:pt x="497227" y="1321499"/>
                    <a:pt x="498085" y="1334357"/>
                  </a:cubicBezTo>
                  <a:cubicBezTo>
                    <a:pt x="501228" y="1381030"/>
                    <a:pt x="426457" y="1409700"/>
                    <a:pt x="265770" y="1420463"/>
                  </a:cubicBezTo>
                  <a:cubicBezTo>
                    <a:pt x="195190" y="1425226"/>
                    <a:pt x="139183" y="1422940"/>
                    <a:pt x="97749" y="1413796"/>
                  </a:cubicBezTo>
                  <a:cubicBezTo>
                    <a:pt x="58982" y="1398842"/>
                    <a:pt x="37741" y="1388554"/>
                    <a:pt x="36217" y="1365885"/>
                  </a:cubicBezTo>
                  <a:close/>
                  <a:moveTo>
                    <a:pt x="2756653" y="3010376"/>
                  </a:moveTo>
                  <a:cubicBezTo>
                    <a:pt x="2751128" y="2970848"/>
                    <a:pt x="2741318" y="2939415"/>
                    <a:pt x="2728363" y="2915317"/>
                  </a:cubicBezTo>
                  <a:cubicBezTo>
                    <a:pt x="2715410" y="2891219"/>
                    <a:pt x="2693597" y="2876645"/>
                    <a:pt x="2673880" y="2874740"/>
                  </a:cubicBezTo>
                  <a:cubicBezTo>
                    <a:pt x="2644067" y="2871787"/>
                    <a:pt x="2610730" y="2892647"/>
                    <a:pt x="2585107" y="2939225"/>
                  </a:cubicBezTo>
                  <a:cubicBezTo>
                    <a:pt x="2559485" y="2985802"/>
                    <a:pt x="2543007" y="3046571"/>
                    <a:pt x="2535578" y="3121438"/>
                  </a:cubicBezTo>
                  <a:cubicBezTo>
                    <a:pt x="2530434" y="3173349"/>
                    <a:pt x="2530529" y="3219260"/>
                    <a:pt x="2535673" y="3259074"/>
                  </a:cubicBezTo>
                  <a:cubicBezTo>
                    <a:pt x="2540912" y="3298984"/>
                    <a:pt x="2550151" y="3330893"/>
                    <a:pt x="2563486" y="3354895"/>
                  </a:cubicBezTo>
                  <a:cubicBezTo>
                    <a:pt x="2576821" y="3378803"/>
                    <a:pt x="2599395" y="3392805"/>
                    <a:pt x="2619969" y="3394805"/>
                  </a:cubicBezTo>
                  <a:cubicBezTo>
                    <a:pt x="2650354" y="3397853"/>
                    <a:pt x="2684263" y="3375946"/>
                    <a:pt x="2709218" y="3327178"/>
                  </a:cubicBezTo>
                  <a:cubicBezTo>
                    <a:pt x="2734174" y="3278410"/>
                    <a:pt x="2750366" y="3216974"/>
                    <a:pt x="2757701" y="3143060"/>
                  </a:cubicBezTo>
                  <a:cubicBezTo>
                    <a:pt x="2762463" y="3094196"/>
                    <a:pt x="2762082" y="3050000"/>
                    <a:pt x="2756653" y="3010376"/>
                  </a:cubicBezTo>
                  <a:close/>
                  <a:moveTo>
                    <a:pt x="2714171" y="3148489"/>
                  </a:moveTo>
                  <a:cubicBezTo>
                    <a:pt x="2707218" y="3218879"/>
                    <a:pt x="2695788" y="3273743"/>
                    <a:pt x="2679977" y="3313081"/>
                  </a:cubicBezTo>
                  <a:cubicBezTo>
                    <a:pt x="2658831" y="3348895"/>
                    <a:pt x="2645305" y="3368135"/>
                    <a:pt x="2622541" y="3365849"/>
                  </a:cubicBezTo>
                  <a:cubicBezTo>
                    <a:pt x="2601014" y="3363754"/>
                    <a:pt x="2586155" y="3342227"/>
                    <a:pt x="2578249" y="3299270"/>
                  </a:cubicBezTo>
                  <a:cubicBezTo>
                    <a:pt x="2570534" y="3255074"/>
                    <a:pt x="2570248" y="3196876"/>
                    <a:pt x="2577392" y="3124581"/>
                  </a:cubicBezTo>
                  <a:cubicBezTo>
                    <a:pt x="2582631" y="3071812"/>
                    <a:pt x="2590061" y="3028379"/>
                    <a:pt x="2599681" y="2994279"/>
                  </a:cubicBezTo>
                  <a:cubicBezTo>
                    <a:pt x="2609301" y="2960275"/>
                    <a:pt x="2621588" y="2936748"/>
                    <a:pt x="2633113" y="2922079"/>
                  </a:cubicBezTo>
                  <a:cubicBezTo>
                    <a:pt x="2644734" y="2907411"/>
                    <a:pt x="2654640" y="2903792"/>
                    <a:pt x="2667404" y="2905030"/>
                  </a:cubicBezTo>
                  <a:cubicBezTo>
                    <a:pt x="2714076" y="2909697"/>
                    <a:pt x="2730078" y="2988278"/>
                    <a:pt x="2714171" y="3148489"/>
                  </a:cubicBezTo>
                  <a:close/>
                  <a:moveTo>
                    <a:pt x="5600151" y="901160"/>
                  </a:moveTo>
                  <a:cubicBezTo>
                    <a:pt x="5551383" y="907161"/>
                    <a:pt x="5508235" y="917258"/>
                    <a:pt x="5470897" y="931259"/>
                  </a:cubicBezTo>
                  <a:cubicBezTo>
                    <a:pt x="5433559" y="945261"/>
                    <a:pt x="5405079" y="961834"/>
                    <a:pt x="5384410" y="979742"/>
                  </a:cubicBezTo>
                  <a:cubicBezTo>
                    <a:pt x="5363741" y="997648"/>
                    <a:pt x="5354311" y="1022223"/>
                    <a:pt x="5356787" y="1041749"/>
                  </a:cubicBezTo>
                  <a:cubicBezTo>
                    <a:pt x="5360502" y="1071467"/>
                    <a:pt x="5388124" y="1099471"/>
                    <a:pt x="5439274" y="1114235"/>
                  </a:cubicBezTo>
                  <a:cubicBezTo>
                    <a:pt x="5490328" y="1128998"/>
                    <a:pt x="5553193" y="1131760"/>
                    <a:pt x="5627869" y="1122617"/>
                  </a:cubicBezTo>
                  <a:cubicBezTo>
                    <a:pt x="5679590" y="1116235"/>
                    <a:pt x="5724357" y="1106138"/>
                    <a:pt x="5762171" y="1092232"/>
                  </a:cubicBezTo>
                  <a:cubicBezTo>
                    <a:pt x="5799985" y="1078421"/>
                    <a:pt x="5829037" y="1062323"/>
                    <a:pt x="5849516" y="1044130"/>
                  </a:cubicBezTo>
                  <a:cubicBezTo>
                    <a:pt x="5869995" y="1025938"/>
                    <a:pt x="5878567" y="1000792"/>
                    <a:pt x="5876091" y="980218"/>
                  </a:cubicBezTo>
                  <a:cubicBezTo>
                    <a:pt x="5872376" y="949928"/>
                    <a:pt x="5843610" y="921639"/>
                    <a:pt x="5790460" y="908018"/>
                  </a:cubicBezTo>
                  <a:cubicBezTo>
                    <a:pt x="5737311" y="894302"/>
                    <a:pt x="5673970" y="892016"/>
                    <a:pt x="5600151" y="901160"/>
                  </a:cubicBezTo>
                  <a:close/>
                  <a:moveTo>
                    <a:pt x="5847230" y="983933"/>
                  </a:moveTo>
                  <a:cubicBezTo>
                    <a:pt x="5849897" y="1005364"/>
                    <a:pt x="5832180" y="1024604"/>
                    <a:pt x="5791985" y="1041749"/>
                  </a:cubicBezTo>
                  <a:cubicBezTo>
                    <a:pt x="5750551" y="1058989"/>
                    <a:pt x="5693877" y="1072039"/>
                    <a:pt x="5621773" y="1080897"/>
                  </a:cubicBezTo>
                  <a:cubicBezTo>
                    <a:pt x="5569099" y="1087374"/>
                    <a:pt x="5525094" y="1089660"/>
                    <a:pt x="5489757" y="1087755"/>
                  </a:cubicBezTo>
                  <a:cubicBezTo>
                    <a:pt x="5454419" y="1085850"/>
                    <a:pt x="5428796" y="1079087"/>
                    <a:pt x="5411937" y="1070991"/>
                  </a:cubicBezTo>
                  <a:cubicBezTo>
                    <a:pt x="5395078" y="1062895"/>
                    <a:pt x="5389363" y="1054037"/>
                    <a:pt x="5387839" y="1041273"/>
                  </a:cubicBezTo>
                  <a:cubicBezTo>
                    <a:pt x="5382124" y="994886"/>
                    <a:pt x="5455181" y="962025"/>
                    <a:pt x="5615010" y="942308"/>
                  </a:cubicBezTo>
                  <a:cubicBezTo>
                    <a:pt x="5685209" y="933641"/>
                    <a:pt x="5741312" y="932688"/>
                    <a:pt x="5783127" y="939546"/>
                  </a:cubicBezTo>
                  <a:cubicBezTo>
                    <a:pt x="5822655" y="952309"/>
                    <a:pt x="5844372" y="961358"/>
                    <a:pt x="5847230" y="983933"/>
                  </a:cubicBezTo>
                  <a:close/>
                  <a:moveTo>
                    <a:pt x="5332689" y="575119"/>
                  </a:moveTo>
                  <a:cubicBezTo>
                    <a:pt x="5301638" y="600170"/>
                    <a:pt x="5279825" y="624840"/>
                    <a:pt x="5265824" y="648367"/>
                  </a:cubicBezTo>
                  <a:cubicBezTo>
                    <a:pt x="5251822" y="671893"/>
                    <a:pt x="5250679" y="698087"/>
                    <a:pt x="5259156" y="715994"/>
                  </a:cubicBezTo>
                  <a:cubicBezTo>
                    <a:pt x="5272015" y="743045"/>
                    <a:pt x="5307067" y="760857"/>
                    <a:pt x="5360216" y="758857"/>
                  </a:cubicBezTo>
                  <a:cubicBezTo>
                    <a:pt x="5413366" y="756856"/>
                    <a:pt x="5473849" y="739712"/>
                    <a:pt x="5541858" y="707422"/>
                  </a:cubicBezTo>
                  <a:cubicBezTo>
                    <a:pt x="5589007" y="685038"/>
                    <a:pt x="5628250" y="661416"/>
                    <a:pt x="5659778" y="636365"/>
                  </a:cubicBezTo>
                  <a:cubicBezTo>
                    <a:pt x="5691305" y="611314"/>
                    <a:pt x="5713880" y="586930"/>
                    <a:pt x="5727596" y="563213"/>
                  </a:cubicBezTo>
                  <a:cubicBezTo>
                    <a:pt x="5741312" y="539496"/>
                    <a:pt x="5741597" y="512921"/>
                    <a:pt x="5732739" y="494252"/>
                  </a:cubicBezTo>
                  <a:cubicBezTo>
                    <a:pt x="5719690" y="466630"/>
                    <a:pt x="5683495" y="448913"/>
                    <a:pt x="5628726" y="452628"/>
                  </a:cubicBezTo>
                  <a:cubicBezTo>
                    <a:pt x="5574053" y="456343"/>
                    <a:pt x="5513092" y="474155"/>
                    <a:pt x="5445941" y="505968"/>
                  </a:cubicBezTo>
                  <a:cubicBezTo>
                    <a:pt x="5401460" y="527018"/>
                    <a:pt x="5363741" y="550069"/>
                    <a:pt x="5332689" y="575119"/>
                  </a:cubicBezTo>
                  <a:close/>
                  <a:moveTo>
                    <a:pt x="5631583" y="484918"/>
                  </a:moveTo>
                  <a:cubicBezTo>
                    <a:pt x="5673113" y="484632"/>
                    <a:pt x="5696639" y="486251"/>
                    <a:pt x="5706355" y="506921"/>
                  </a:cubicBezTo>
                  <a:cubicBezTo>
                    <a:pt x="5715594" y="526447"/>
                    <a:pt x="5704926" y="550259"/>
                    <a:pt x="5672065" y="579215"/>
                  </a:cubicBezTo>
                  <a:cubicBezTo>
                    <a:pt x="5638156" y="608552"/>
                    <a:pt x="5588436" y="638842"/>
                    <a:pt x="5522808" y="669893"/>
                  </a:cubicBezTo>
                  <a:cubicBezTo>
                    <a:pt x="5474897" y="692658"/>
                    <a:pt x="5433844" y="708660"/>
                    <a:pt x="5399650" y="717899"/>
                  </a:cubicBezTo>
                  <a:cubicBezTo>
                    <a:pt x="5365550" y="727138"/>
                    <a:pt x="5339071" y="728758"/>
                    <a:pt x="5320497" y="726472"/>
                  </a:cubicBezTo>
                  <a:cubicBezTo>
                    <a:pt x="5301923" y="724091"/>
                    <a:pt x="5293732" y="717423"/>
                    <a:pt x="5288207" y="705802"/>
                  </a:cubicBezTo>
                  <a:cubicBezTo>
                    <a:pt x="5268205" y="663607"/>
                    <a:pt x="5327165" y="609409"/>
                    <a:pt x="5472707" y="540353"/>
                  </a:cubicBezTo>
                  <a:cubicBezTo>
                    <a:pt x="5536810" y="510064"/>
                    <a:pt x="5589674" y="491490"/>
                    <a:pt x="5631583" y="484918"/>
                  </a:cubicBezTo>
                  <a:close/>
                  <a:moveTo>
                    <a:pt x="548948" y="1626299"/>
                  </a:moveTo>
                  <a:cubicBezTo>
                    <a:pt x="559807" y="1627156"/>
                    <a:pt x="565712" y="1631633"/>
                    <a:pt x="567522" y="1640681"/>
                  </a:cubicBezTo>
                  <a:lnTo>
                    <a:pt x="569046" y="1648111"/>
                  </a:lnTo>
                  <a:lnTo>
                    <a:pt x="586000" y="1643920"/>
                  </a:lnTo>
                  <a:lnTo>
                    <a:pt x="570094" y="1566386"/>
                  </a:lnTo>
                  <a:lnTo>
                    <a:pt x="550758" y="1569149"/>
                  </a:lnTo>
                  <a:lnTo>
                    <a:pt x="553711" y="1577911"/>
                  </a:lnTo>
                  <a:cubicBezTo>
                    <a:pt x="555139" y="1585151"/>
                    <a:pt x="552853" y="1591056"/>
                    <a:pt x="545710" y="1596485"/>
                  </a:cubicBezTo>
                  <a:cubicBezTo>
                    <a:pt x="538566" y="1602010"/>
                    <a:pt x="524850" y="1608010"/>
                    <a:pt x="492751" y="1614487"/>
                  </a:cubicBezTo>
                  <a:lnTo>
                    <a:pt x="224241" y="1670685"/>
                  </a:lnTo>
                  <a:lnTo>
                    <a:pt x="547519" y="1466564"/>
                  </a:lnTo>
                  <a:lnTo>
                    <a:pt x="533422" y="1403318"/>
                  </a:lnTo>
                  <a:lnTo>
                    <a:pt x="517516" y="1407509"/>
                  </a:lnTo>
                  <a:cubicBezTo>
                    <a:pt x="519135" y="1415701"/>
                    <a:pt x="517897" y="1424178"/>
                    <a:pt x="511705" y="1431893"/>
                  </a:cubicBezTo>
                  <a:cubicBezTo>
                    <a:pt x="505514" y="1439704"/>
                    <a:pt x="493513" y="1449038"/>
                    <a:pt x="475701" y="1459992"/>
                  </a:cubicBezTo>
                  <a:lnTo>
                    <a:pt x="140992" y="1534859"/>
                  </a:lnTo>
                  <a:cubicBezTo>
                    <a:pt x="108512" y="1541431"/>
                    <a:pt x="89367" y="1543336"/>
                    <a:pt x="80794" y="1540669"/>
                  </a:cubicBezTo>
                  <a:cubicBezTo>
                    <a:pt x="72222" y="1537907"/>
                    <a:pt x="67269" y="1533335"/>
                    <a:pt x="65935" y="1526762"/>
                  </a:cubicBezTo>
                  <a:lnTo>
                    <a:pt x="64411" y="1519428"/>
                  </a:lnTo>
                  <a:lnTo>
                    <a:pt x="48981" y="1522190"/>
                  </a:lnTo>
                  <a:lnTo>
                    <a:pt x="62887" y="1601629"/>
                  </a:lnTo>
                  <a:lnTo>
                    <a:pt x="81271" y="1598867"/>
                  </a:lnTo>
                  <a:lnTo>
                    <a:pt x="79270" y="1589437"/>
                  </a:lnTo>
                  <a:cubicBezTo>
                    <a:pt x="77746" y="1582102"/>
                    <a:pt x="80604" y="1575721"/>
                    <a:pt x="87557" y="1570387"/>
                  </a:cubicBezTo>
                  <a:cubicBezTo>
                    <a:pt x="94606" y="1564958"/>
                    <a:pt x="114227" y="1559052"/>
                    <a:pt x="146612" y="1552480"/>
                  </a:cubicBezTo>
                  <a:lnTo>
                    <a:pt x="424266" y="1492472"/>
                  </a:lnTo>
                  <a:lnTo>
                    <a:pt x="80890" y="1713738"/>
                  </a:lnTo>
                  <a:lnTo>
                    <a:pt x="82985" y="1723358"/>
                  </a:lnTo>
                  <a:lnTo>
                    <a:pt x="491417" y="1633252"/>
                  </a:lnTo>
                  <a:cubicBezTo>
                    <a:pt x="518944" y="1627823"/>
                    <a:pt x="537994" y="1625441"/>
                    <a:pt x="548948" y="1626299"/>
                  </a:cubicBezTo>
                  <a:close/>
                  <a:moveTo>
                    <a:pt x="1031675" y="2283619"/>
                  </a:moveTo>
                  <a:cubicBezTo>
                    <a:pt x="1041486" y="2278856"/>
                    <a:pt x="1048820" y="2279714"/>
                    <a:pt x="1055011" y="2286571"/>
                  </a:cubicBezTo>
                  <a:lnTo>
                    <a:pt x="1060060" y="2292191"/>
                  </a:lnTo>
                  <a:lnTo>
                    <a:pt x="1072537" y="2279999"/>
                  </a:lnTo>
                  <a:lnTo>
                    <a:pt x="1019578" y="2221230"/>
                  </a:lnTo>
                  <a:lnTo>
                    <a:pt x="1004243" y="2233422"/>
                  </a:lnTo>
                  <a:lnTo>
                    <a:pt x="1011292" y="2239518"/>
                  </a:lnTo>
                  <a:cubicBezTo>
                    <a:pt x="1016245" y="2245043"/>
                    <a:pt x="1017197" y="2251234"/>
                    <a:pt x="1013863" y="2259616"/>
                  </a:cubicBezTo>
                  <a:cubicBezTo>
                    <a:pt x="1010530" y="2267998"/>
                    <a:pt x="1001671" y="2280095"/>
                    <a:pt x="977287" y="2302002"/>
                  </a:cubicBezTo>
                  <a:lnTo>
                    <a:pt x="774310" y="2486501"/>
                  </a:lnTo>
                  <a:lnTo>
                    <a:pt x="949570" y="2146649"/>
                  </a:lnTo>
                  <a:lnTo>
                    <a:pt x="905374" y="2099215"/>
                  </a:lnTo>
                  <a:lnTo>
                    <a:pt x="893753" y="2110931"/>
                  </a:lnTo>
                  <a:cubicBezTo>
                    <a:pt x="899373" y="2117122"/>
                    <a:pt x="902516" y="2125123"/>
                    <a:pt x="901183" y="2134934"/>
                  </a:cubicBezTo>
                  <a:cubicBezTo>
                    <a:pt x="899849" y="2144744"/>
                    <a:pt x="894229" y="2158937"/>
                    <a:pt x="884419" y="2177415"/>
                  </a:cubicBezTo>
                  <a:lnTo>
                    <a:pt x="633816" y="2411635"/>
                  </a:lnTo>
                  <a:cubicBezTo>
                    <a:pt x="609146" y="2433828"/>
                    <a:pt x="593620" y="2445163"/>
                    <a:pt x="584857" y="2447163"/>
                  </a:cubicBezTo>
                  <a:cubicBezTo>
                    <a:pt x="576094" y="2449163"/>
                    <a:pt x="569427" y="2447639"/>
                    <a:pt x="565045" y="2442686"/>
                  </a:cubicBezTo>
                  <a:lnTo>
                    <a:pt x="560092" y="2437162"/>
                  </a:lnTo>
                  <a:lnTo>
                    <a:pt x="548186" y="2447354"/>
                  </a:lnTo>
                  <a:lnTo>
                    <a:pt x="600478" y="2508790"/>
                  </a:lnTo>
                  <a:lnTo>
                    <a:pt x="614956" y="2497074"/>
                  </a:lnTo>
                  <a:lnTo>
                    <a:pt x="608479" y="2490026"/>
                  </a:lnTo>
                  <a:cubicBezTo>
                    <a:pt x="603526" y="2484501"/>
                    <a:pt x="602669" y="2477548"/>
                    <a:pt x="606003" y="2469356"/>
                  </a:cubicBezTo>
                  <a:cubicBezTo>
                    <a:pt x="609337" y="2461165"/>
                    <a:pt x="623243" y="2446020"/>
                    <a:pt x="647818" y="2424017"/>
                  </a:cubicBezTo>
                  <a:lnTo>
                    <a:pt x="856796" y="2231517"/>
                  </a:lnTo>
                  <a:lnTo>
                    <a:pt x="672964" y="2596229"/>
                  </a:lnTo>
                  <a:lnTo>
                    <a:pt x="679631" y="2603373"/>
                  </a:lnTo>
                  <a:lnTo>
                    <a:pt x="986050" y="2318671"/>
                  </a:lnTo>
                  <a:cubicBezTo>
                    <a:pt x="1006529" y="2300097"/>
                    <a:pt x="1021769" y="2288381"/>
                    <a:pt x="1031675" y="2283619"/>
                  </a:cubicBezTo>
                  <a:close/>
                  <a:moveTo>
                    <a:pt x="3948040" y="2776347"/>
                  </a:moveTo>
                  <a:cubicBezTo>
                    <a:pt x="3948326" y="2765393"/>
                    <a:pt x="3952517" y="2759393"/>
                    <a:pt x="3961470" y="2757107"/>
                  </a:cubicBezTo>
                  <a:lnTo>
                    <a:pt x="3968804" y="2755202"/>
                  </a:lnTo>
                  <a:lnTo>
                    <a:pt x="3963756" y="2738533"/>
                  </a:lnTo>
                  <a:lnTo>
                    <a:pt x="3887175" y="2758250"/>
                  </a:lnTo>
                  <a:lnTo>
                    <a:pt x="3890890" y="2777490"/>
                  </a:lnTo>
                  <a:lnTo>
                    <a:pt x="3899557" y="2774061"/>
                  </a:lnTo>
                  <a:cubicBezTo>
                    <a:pt x="3906701" y="2772251"/>
                    <a:pt x="3912702" y="2774252"/>
                    <a:pt x="3918512" y="2781110"/>
                  </a:cubicBezTo>
                  <a:cubicBezTo>
                    <a:pt x="3924322" y="2787968"/>
                    <a:pt x="3930990" y="2801398"/>
                    <a:pt x="3939086" y="2833116"/>
                  </a:cubicBezTo>
                  <a:lnTo>
                    <a:pt x="4008523" y="3098483"/>
                  </a:lnTo>
                  <a:lnTo>
                    <a:pt x="3788591" y="2785682"/>
                  </a:lnTo>
                  <a:lnTo>
                    <a:pt x="3726107" y="2802827"/>
                  </a:lnTo>
                  <a:lnTo>
                    <a:pt x="3731060" y="2818543"/>
                  </a:lnTo>
                  <a:cubicBezTo>
                    <a:pt x="3739156" y="2816447"/>
                    <a:pt x="3747634" y="2817304"/>
                    <a:pt x="3755730" y="2823115"/>
                  </a:cubicBezTo>
                  <a:cubicBezTo>
                    <a:pt x="3763826" y="2828925"/>
                    <a:pt x="3773732" y="2840450"/>
                    <a:pt x="3785638" y="2857691"/>
                  </a:cubicBezTo>
                  <a:lnTo>
                    <a:pt x="3876983" y="3188303"/>
                  </a:lnTo>
                  <a:cubicBezTo>
                    <a:pt x="3885175" y="3220498"/>
                    <a:pt x="3888032" y="3239453"/>
                    <a:pt x="3885746" y="3248120"/>
                  </a:cubicBezTo>
                  <a:cubicBezTo>
                    <a:pt x="3883460" y="3256788"/>
                    <a:pt x="3879079" y="3262027"/>
                    <a:pt x="3872602" y="3263646"/>
                  </a:cubicBezTo>
                  <a:lnTo>
                    <a:pt x="3865363" y="3265456"/>
                  </a:lnTo>
                  <a:lnTo>
                    <a:pt x="3868887" y="3280791"/>
                  </a:lnTo>
                  <a:lnTo>
                    <a:pt x="3947563" y="3262979"/>
                  </a:lnTo>
                  <a:lnTo>
                    <a:pt x="3943944" y="3244691"/>
                  </a:lnTo>
                  <a:lnTo>
                    <a:pt x="3934610" y="3247168"/>
                  </a:lnTo>
                  <a:cubicBezTo>
                    <a:pt x="3927371" y="3248978"/>
                    <a:pt x="3920894" y="3246596"/>
                    <a:pt x="3915179" y="3239834"/>
                  </a:cubicBezTo>
                  <a:cubicBezTo>
                    <a:pt x="3909463" y="3233071"/>
                    <a:pt x="3902510" y="3213735"/>
                    <a:pt x="3894319" y="3181731"/>
                  </a:cubicBezTo>
                  <a:lnTo>
                    <a:pt x="3820595" y="2907411"/>
                  </a:lnTo>
                  <a:lnTo>
                    <a:pt x="4058530" y="3239357"/>
                  </a:lnTo>
                  <a:lnTo>
                    <a:pt x="4067960" y="3236786"/>
                  </a:lnTo>
                  <a:lnTo>
                    <a:pt x="3957755" y="2833307"/>
                  </a:lnTo>
                  <a:cubicBezTo>
                    <a:pt x="3950993" y="2806256"/>
                    <a:pt x="3947754" y="2787301"/>
                    <a:pt x="3948040" y="2776347"/>
                  </a:cubicBezTo>
                  <a:close/>
                  <a:moveTo>
                    <a:pt x="4783192" y="2352104"/>
                  </a:moveTo>
                  <a:cubicBezTo>
                    <a:pt x="4779763" y="2341721"/>
                    <a:pt x="4781573" y="2334578"/>
                    <a:pt x="4789288" y="2329339"/>
                  </a:cubicBezTo>
                  <a:lnTo>
                    <a:pt x="4795575" y="2325053"/>
                  </a:lnTo>
                  <a:lnTo>
                    <a:pt x="4785097" y="2311051"/>
                  </a:lnTo>
                  <a:lnTo>
                    <a:pt x="4719851" y="2355723"/>
                  </a:lnTo>
                  <a:lnTo>
                    <a:pt x="4729852" y="2372487"/>
                  </a:lnTo>
                  <a:lnTo>
                    <a:pt x="4736805" y="2366391"/>
                  </a:lnTo>
                  <a:cubicBezTo>
                    <a:pt x="4742901" y="2362200"/>
                    <a:pt x="4749283" y="2362105"/>
                    <a:pt x="4757093" y="2366486"/>
                  </a:cubicBezTo>
                  <a:cubicBezTo>
                    <a:pt x="4764904" y="2370868"/>
                    <a:pt x="4775762" y="2381250"/>
                    <a:pt x="4794241" y="2408301"/>
                  </a:cubicBezTo>
                  <a:lnTo>
                    <a:pt x="4950261" y="2633948"/>
                  </a:lnTo>
                  <a:lnTo>
                    <a:pt x="4636602" y="2415254"/>
                  </a:lnTo>
                  <a:lnTo>
                    <a:pt x="4583738" y="2452783"/>
                  </a:lnTo>
                  <a:lnTo>
                    <a:pt x="4593835" y="2465832"/>
                  </a:lnTo>
                  <a:cubicBezTo>
                    <a:pt x="4600693" y="2461165"/>
                    <a:pt x="4609075" y="2458974"/>
                    <a:pt x="4618600" y="2461736"/>
                  </a:cubicBezTo>
                  <a:cubicBezTo>
                    <a:pt x="4628125" y="2464403"/>
                    <a:pt x="4641460" y="2471833"/>
                    <a:pt x="4658510" y="2484025"/>
                  </a:cubicBezTo>
                  <a:lnTo>
                    <a:pt x="4857487" y="2763393"/>
                  </a:lnTo>
                  <a:cubicBezTo>
                    <a:pt x="4876156" y="2790825"/>
                    <a:pt x="4885395" y="2807589"/>
                    <a:pt x="4886157" y="2816638"/>
                  </a:cubicBezTo>
                  <a:cubicBezTo>
                    <a:pt x="4887014" y="2825591"/>
                    <a:pt x="4884633" y="2831973"/>
                    <a:pt x="4879108" y="2835688"/>
                  </a:cubicBezTo>
                  <a:lnTo>
                    <a:pt x="4872918" y="2839879"/>
                  </a:lnTo>
                  <a:lnTo>
                    <a:pt x="4881394" y="2853023"/>
                  </a:lnTo>
                  <a:lnTo>
                    <a:pt x="4949213" y="2809304"/>
                  </a:lnTo>
                  <a:lnTo>
                    <a:pt x="4939593" y="2793397"/>
                  </a:lnTo>
                  <a:lnTo>
                    <a:pt x="4931687" y="2798921"/>
                  </a:lnTo>
                  <a:cubicBezTo>
                    <a:pt x="4925495" y="2803112"/>
                    <a:pt x="4918542" y="2803017"/>
                    <a:pt x="4910827" y="2798636"/>
                  </a:cubicBezTo>
                  <a:cubicBezTo>
                    <a:pt x="4903112" y="2794254"/>
                    <a:pt x="4889967" y="2778443"/>
                    <a:pt x="4871393" y="2751201"/>
                  </a:cubicBezTo>
                  <a:lnTo>
                    <a:pt x="4708230" y="2518601"/>
                  </a:lnTo>
                  <a:lnTo>
                    <a:pt x="5045415" y="2749106"/>
                  </a:lnTo>
                  <a:lnTo>
                    <a:pt x="5053416" y="2743391"/>
                  </a:lnTo>
                  <a:lnTo>
                    <a:pt x="4811957" y="2402205"/>
                  </a:lnTo>
                  <a:cubicBezTo>
                    <a:pt x="4796241" y="2379154"/>
                    <a:pt x="4786621" y="2362391"/>
                    <a:pt x="4783192" y="2352104"/>
                  </a:cubicBezTo>
                  <a:close/>
                  <a:moveTo>
                    <a:pt x="5881805" y="1178719"/>
                  </a:moveTo>
                  <a:lnTo>
                    <a:pt x="5464039" y="1159288"/>
                  </a:lnTo>
                  <a:cubicBezTo>
                    <a:pt x="5436131" y="1157478"/>
                    <a:pt x="5417081" y="1154811"/>
                    <a:pt x="5406794" y="1151096"/>
                  </a:cubicBezTo>
                  <a:cubicBezTo>
                    <a:pt x="5396507" y="1147381"/>
                    <a:pt x="5392030" y="1141571"/>
                    <a:pt x="5392602" y="1132332"/>
                  </a:cubicBezTo>
                  <a:lnTo>
                    <a:pt x="5393078" y="1124712"/>
                  </a:lnTo>
                  <a:lnTo>
                    <a:pt x="5375647" y="1124331"/>
                  </a:lnTo>
                  <a:lnTo>
                    <a:pt x="5370789" y="1203293"/>
                  </a:lnTo>
                  <a:lnTo>
                    <a:pt x="5390220" y="1205675"/>
                  </a:lnTo>
                  <a:lnTo>
                    <a:pt x="5389649" y="1196435"/>
                  </a:lnTo>
                  <a:cubicBezTo>
                    <a:pt x="5390125" y="1189101"/>
                    <a:pt x="5393935" y="1183958"/>
                    <a:pt x="5402222" y="1180529"/>
                  </a:cubicBezTo>
                  <a:cubicBezTo>
                    <a:pt x="5410509" y="1177100"/>
                    <a:pt x="5425368" y="1174814"/>
                    <a:pt x="5458134" y="1176909"/>
                  </a:cubicBezTo>
                  <a:lnTo>
                    <a:pt x="5731977" y="1192625"/>
                  </a:lnTo>
                  <a:lnTo>
                    <a:pt x="5366693" y="1305496"/>
                  </a:lnTo>
                  <a:lnTo>
                    <a:pt x="5363836" y="1370267"/>
                  </a:lnTo>
                  <a:lnTo>
                    <a:pt x="5380314" y="1370362"/>
                  </a:lnTo>
                  <a:cubicBezTo>
                    <a:pt x="5380885" y="1361980"/>
                    <a:pt x="5384315" y="1354169"/>
                    <a:pt x="5392220" y="1348264"/>
                  </a:cubicBezTo>
                  <a:cubicBezTo>
                    <a:pt x="5400221" y="1342358"/>
                    <a:pt x="5414223" y="1336453"/>
                    <a:pt x="5434321" y="1330452"/>
                  </a:cubicBezTo>
                  <a:lnTo>
                    <a:pt x="5776935" y="1345406"/>
                  </a:lnTo>
                  <a:cubicBezTo>
                    <a:pt x="5810082" y="1347502"/>
                    <a:pt x="5828942" y="1350645"/>
                    <a:pt x="5836562" y="1355503"/>
                  </a:cubicBezTo>
                  <a:cubicBezTo>
                    <a:pt x="5844182" y="1360360"/>
                    <a:pt x="5847706" y="1366171"/>
                    <a:pt x="5847325" y="1372743"/>
                  </a:cubicBezTo>
                  <a:lnTo>
                    <a:pt x="5846849" y="1380173"/>
                  </a:lnTo>
                  <a:lnTo>
                    <a:pt x="5862469" y="1381601"/>
                  </a:lnTo>
                  <a:lnTo>
                    <a:pt x="5869708" y="1301306"/>
                  </a:lnTo>
                  <a:lnTo>
                    <a:pt x="5851230" y="1299115"/>
                  </a:lnTo>
                  <a:lnTo>
                    <a:pt x="5850754" y="1308735"/>
                  </a:lnTo>
                  <a:cubicBezTo>
                    <a:pt x="5850278" y="1316165"/>
                    <a:pt x="5845896" y="1321594"/>
                    <a:pt x="5837705" y="1325023"/>
                  </a:cubicBezTo>
                  <a:cubicBezTo>
                    <a:pt x="5829513" y="1328452"/>
                    <a:pt x="5808939" y="1329023"/>
                    <a:pt x="5776078" y="1326928"/>
                  </a:cubicBezTo>
                  <a:lnTo>
                    <a:pt x="5492328" y="1312545"/>
                  </a:lnTo>
                  <a:lnTo>
                    <a:pt x="5881425" y="1188339"/>
                  </a:lnTo>
                  <a:lnTo>
                    <a:pt x="5881805" y="1178719"/>
                  </a:lnTo>
                  <a:close/>
                  <a:moveTo>
                    <a:pt x="430362" y="1908810"/>
                  </a:moveTo>
                  <a:lnTo>
                    <a:pt x="432362" y="1913096"/>
                  </a:lnTo>
                  <a:lnTo>
                    <a:pt x="448936" y="1906238"/>
                  </a:lnTo>
                  <a:lnTo>
                    <a:pt x="413026" y="1822228"/>
                  </a:lnTo>
                  <a:lnTo>
                    <a:pt x="397120" y="1829276"/>
                  </a:lnTo>
                  <a:cubicBezTo>
                    <a:pt x="401596" y="1839659"/>
                    <a:pt x="399977" y="1849850"/>
                    <a:pt x="392357" y="1857280"/>
                  </a:cubicBezTo>
                  <a:cubicBezTo>
                    <a:pt x="384737" y="1864709"/>
                    <a:pt x="370450" y="1872615"/>
                    <a:pt x="343589" y="1884140"/>
                  </a:cubicBezTo>
                  <a:lnTo>
                    <a:pt x="211763" y="1939957"/>
                  </a:lnTo>
                  <a:cubicBezTo>
                    <a:pt x="189189" y="1934432"/>
                    <a:pt x="176330" y="1922907"/>
                    <a:pt x="170139" y="1908429"/>
                  </a:cubicBezTo>
                  <a:cubicBezTo>
                    <a:pt x="164138" y="1888427"/>
                    <a:pt x="172234" y="1862518"/>
                    <a:pt x="208620" y="1829657"/>
                  </a:cubicBezTo>
                  <a:cubicBezTo>
                    <a:pt x="245005" y="1796891"/>
                    <a:pt x="294821" y="1765078"/>
                    <a:pt x="360353" y="1736979"/>
                  </a:cubicBezTo>
                  <a:cubicBezTo>
                    <a:pt x="417217" y="1712595"/>
                    <a:pt x="467414" y="1701070"/>
                    <a:pt x="514372" y="1695545"/>
                  </a:cubicBezTo>
                  <a:cubicBezTo>
                    <a:pt x="561331" y="1690021"/>
                    <a:pt x="587143" y="1702403"/>
                    <a:pt x="597716" y="1726978"/>
                  </a:cubicBezTo>
                  <a:cubicBezTo>
                    <a:pt x="611718" y="1759553"/>
                    <a:pt x="580857" y="1798606"/>
                    <a:pt x="504276" y="1844516"/>
                  </a:cubicBezTo>
                  <a:lnTo>
                    <a:pt x="508181" y="1852422"/>
                  </a:lnTo>
                  <a:lnTo>
                    <a:pt x="654580" y="1784890"/>
                  </a:lnTo>
                  <a:lnTo>
                    <a:pt x="650580" y="1775365"/>
                  </a:lnTo>
                  <a:cubicBezTo>
                    <a:pt x="630768" y="1783366"/>
                    <a:pt x="619814" y="1783747"/>
                    <a:pt x="618004" y="1779460"/>
                  </a:cubicBezTo>
                  <a:cubicBezTo>
                    <a:pt x="617242" y="1777651"/>
                    <a:pt x="619814" y="1773174"/>
                    <a:pt x="622291" y="1765649"/>
                  </a:cubicBezTo>
                  <a:cubicBezTo>
                    <a:pt x="629815" y="1742313"/>
                    <a:pt x="629149" y="1724025"/>
                    <a:pt x="623624" y="1711166"/>
                  </a:cubicBezTo>
                  <a:cubicBezTo>
                    <a:pt x="615242" y="1691640"/>
                    <a:pt x="598192" y="1677162"/>
                    <a:pt x="572570" y="1670494"/>
                  </a:cubicBezTo>
                  <a:cubicBezTo>
                    <a:pt x="546853" y="1663827"/>
                    <a:pt x="510277" y="1661065"/>
                    <a:pt x="464557" y="1668494"/>
                  </a:cubicBezTo>
                  <a:cubicBezTo>
                    <a:pt x="418741" y="1675924"/>
                    <a:pt x="375212" y="1686020"/>
                    <a:pt x="330445" y="1705261"/>
                  </a:cubicBezTo>
                  <a:cubicBezTo>
                    <a:pt x="266246" y="1732883"/>
                    <a:pt x="215192" y="1766126"/>
                    <a:pt x="177378" y="1805178"/>
                  </a:cubicBezTo>
                  <a:cubicBezTo>
                    <a:pt x="139564" y="1844231"/>
                    <a:pt x="128991" y="1885474"/>
                    <a:pt x="143755" y="1920050"/>
                  </a:cubicBezTo>
                  <a:cubicBezTo>
                    <a:pt x="154327" y="1944815"/>
                    <a:pt x="178807" y="1967960"/>
                    <a:pt x="216145" y="1977009"/>
                  </a:cubicBezTo>
                  <a:lnTo>
                    <a:pt x="358543" y="1917287"/>
                  </a:lnTo>
                  <a:cubicBezTo>
                    <a:pt x="384070" y="1906334"/>
                    <a:pt x="398548" y="1901952"/>
                    <a:pt x="409502" y="1900237"/>
                  </a:cubicBezTo>
                  <a:cubicBezTo>
                    <a:pt x="420170" y="1898618"/>
                    <a:pt x="427219" y="1901476"/>
                    <a:pt x="430362" y="1908810"/>
                  </a:cubicBezTo>
                  <a:close/>
                  <a:moveTo>
                    <a:pt x="5336308" y="307848"/>
                  </a:moveTo>
                  <a:cubicBezTo>
                    <a:pt x="5325927" y="311467"/>
                    <a:pt x="5318497" y="309943"/>
                    <a:pt x="5314020" y="303276"/>
                  </a:cubicBezTo>
                  <a:lnTo>
                    <a:pt x="5311258" y="299371"/>
                  </a:lnTo>
                  <a:lnTo>
                    <a:pt x="5296209" y="309086"/>
                  </a:lnTo>
                  <a:lnTo>
                    <a:pt x="5346786" y="385191"/>
                  </a:lnTo>
                  <a:lnTo>
                    <a:pt x="5361169" y="375380"/>
                  </a:lnTo>
                  <a:cubicBezTo>
                    <a:pt x="5354882" y="365950"/>
                    <a:pt x="5354597" y="355663"/>
                    <a:pt x="5360788" y="346996"/>
                  </a:cubicBezTo>
                  <a:cubicBezTo>
                    <a:pt x="5366979" y="338328"/>
                    <a:pt x="5379552" y="327946"/>
                    <a:pt x="5403841" y="311753"/>
                  </a:cubicBezTo>
                  <a:lnTo>
                    <a:pt x="5523380" y="232981"/>
                  </a:lnTo>
                  <a:cubicBezTo>
                    <a:pt x="5546525" y="234315"/>
                    <a:pt x="5561289" y="243268"/>
                    <a:pt x="5570052" y="256413"/>
                  </a:cubicBezTo>
                  <a:cubicBezTo>
                    <a:pt x="5579577" y="274987"/>
                    <a:pt x="5576339" y="301942"/>
                    <a:pt x="5546525" y="340805"/>
                  </a:cubicBezTo>
                  <a:cubicBezTo>
                    <a:pt x="5516712" y="379667"/>
                    <a:pt x="5473373" y="419862"/>
                    <a:pt x="5414128" y="459391"/>
                  </a:cubicBezTo>
                  <a:cubicBezTo>
                    <a:pt x="5362693" y="493681"/>
                    <a:pt x="5315353" y="514159"/>
                    <a:pt x="5270110" y="528066"/>
                  </a:cubicBezTo>
                  <a:cubicBezTo>
                    <a:pt x="5224866" y="541972"/>
                    <a:pt x="5197339" y="534543"/>
                    <a:pt x="5182480" y="512255"/>
                  </a:cubicBezTo>
                  <a:cubicBezTo>
                    <a:pt x="5162859" y="482822"/>
                    <a:pt x="5186100" y="438817"/>
                    <a:pt x="5253060" y="379667"/>
                  </a:cubicBezTo>
                  <a:lnTo>
                    <a:pt x="5247821" y="372618"/>
                  </a:lnTo>
                  <a:lnTo>
                    <a:pt x="5116091" y="465582"/>
                  </a:lnTo>
                  <a:lnTo>
                    <a:pt x="5121806" y="474155"/>
                  </a:lnTo>
                  <a:cubicBezTo>
                    <a:pt x="5139808" y="462725"/>
                    <a:pt x="5150476" y="460343"/>
                    <a:pt x="5153048" y="464248"/>
                  </a:cubicBezTo>
                  <a:cubicBezTo>
                    <a:pt x="5154095" y="465868"/>
                    <a:pt x="5152381" y="470725"/>
                    <a:pt x="5151428" y="478631"/>
                  </a:cubicBezTo>
                  <a:cubicBezTo>
                    <a:pt x="5148285" y="502920"/>
                    <a:pt x="5152285" y="520827"/>
                    <a:pt x="5160001" y="532447"/>
                  </a:cubicBezTo>
                  <a:cubicBezTo>
                    <a:pt x="5171717" y="550069"/>
                    <a:pt x="5191148" y="561308"/>
                    <a:pt x="5217627" y="563213"/>
                  </a:cubicBezTo>
                  <a:cubicBezTo>
                    <a:pt x="5244107" y="565118"/>
                    <a:pt x="5280587" y="561213"/>
                    <a:pt x="5324212" y="545592"/>
                  </a:cubicBezTo>
                  <a:cubicBezTo>
                    <a:pt x="5367836" y="529971"/>
                    <a:pt x="5408889" y="512159"/>
                    <a:pt x="5449466" y="485108"/>
                  </a:cubicBezTo>
                  <a:cubicBezTo>
                    <a:pt x="5507663" y="446342"/>
                    <a:pt x="5551764" y="404336"/>
                    <a:pt x="5581863" y="359092"/>
                  </a:cubicBezTo>
                  <a:cubicBezTo>
                    <a:pt x="5611962" y="313849"/>
                    <a:pt x="5614915" y="271272"/>
                    <a:pt x="5594055" y="240030"/>
                  </a:cubicBezTo>
                  <a:cubicBezTo>
                    <a:pt x="5579101" y="217646"/>
                    <a:pt x="5550907" y="199263"/>
                    <a:pt x="5512521" y="197167"/>
                  </a:cubicBezTo>
                  <a:lnTo>
                    <a:pt x="5383267" y="281750"/>
                  </a:lnTo>
                  <a:cubicBezTo>
                    <a:pt x="5360216" y="297180"/>
                    <a:pt x="5346691" y="304133"/>
                    <a:pt x="5336308" y="307848"/>
                  </a:cubicBezTo>
                  <a:close/>
                  <a:moveTo>
                    <a:pt x="904802" y="2658046"/>
                  </a:moveTo>
                  <a:lnTo>
                    <a:pt x="1091016" y="2401538"/>
                  </a:lnTo>
                  <a:cubicBezTo>
                    <a:pt x="1111399" y="2373725"/>
                    <a:pt x="1125211" y="2358581"/>
                    <a:pt x="1133593" y="2354961"/>
                  </a:cubicBezTo>
                  <a:cubicBezTo>
                    <a:pt x="1141975" y="2351342"/>
                    <a:pt x="1148642" y="2351342"/>
                    <a:pt x="1153786" y="2355152"/>
                  </a:cubicBezTo>
                  <a:lnTo>
                    <a:pt x="1161787" y="2360676"/>
                  </a:lnTo>
                  <a:lnTo>
                    <a:pt x="1171978" y="2347341"/>
                  </a:lnTo>
                  <a:lnTo>
                    <a:pt x="1091492" y="2288667"/>
                  </a:lnTo>
                  <a:lnTo>
                    <a:pt x="1081300" y="2302002"/>
                  </a:lnTo>
                  <a:lnTo>
                    <a:pt x="1088063" y="2307050"/>
                  </a:lnTo>
                  <a:cubicBezTo>
                    <a:pt x="1094826" y="2312003"/>
                    <a:pt x="1096826" y="2319242"/>
                    <a:pt x="1094254" y="2328767"/>
                  </a:cubicBezTo>
                  <a:cubicBezTo>
                    <a:pt x="1091587" y="2338387"/>
                    <a:pt x="1081491" y="2355247"/>
                    <a:pt x="1062822" y="2380869"/>
                  </a:cubicBezTo>
                  <a:lnTo>
                    <a:pt x="876608" y="2637377"/>
                  </a:lnTo>
                  <a:cubicBezTo>
                    <a:pt x="859749" y="2660333"/>
                    <a:pt x="847747" y="2674715"/>
                    <a:pt x="839175" y="2681859"/>
                  </a:cubicBezTo>
                  <a:cubicBezTo>
                    <a:pt x="830507" y="2689003"/>
                    <a:pt x="822220" y="2689670"/>
                    <a:pt x="814219" y="2683764"/>
                  </a:cubicBezTo>
                  <a:lnTo>
                    <a:pt x="807266" y="2678240"/>
                  </a:lnTo>
                  <a:lnTo>
                    <a:pt x="796789" y="2691860"/>
                  </a:lnTo>
                  <a:lnTo>
                    <a:pt x="877084" y="2751582"/>
                  </a:lnTo>
                  <a:lnTo>
                    <a:pt x="887562" y="2737961"/>
                  </a:lnTo>
                  <a:lnTo>
                    <a:pt x="879942" y="2731770"/>
                  </a:lnTo>
                  <a:cubicBezTo>
                    <a:pt x="876703" y="2729389"/>
                    <a:pt x="874608" y="2725484"/>
                    <a:pt x="873751" y="2720150"/>
                  </a:cubicBezTo>
                  <a:cubicBezTo>
                    <a:pt x="872893" y="2714720"/>
                    <a:pt x="873560" y="2708910"/>
                    <a:pt x="875941" y="2702624"/>
                  </a:cubicBezTo>
                  <a:cubicBezTo>
                    <a:pt x="878132" y="2696337"/>
                    <a:pt x="887276" y="2681954"/>
                    <a:pt x="904802" y="2658046"/>
                  </a:cubicBezTo>
                  <a:close/>
                  <a:moveTo>
                    <a:pt x="1835871" y="3195828"/>
                  </a:moveTo>
                  <a:cubicBezTo>
                    <a:pt x="1833394" y="3190970"/>
                    <a:pt x="1832251" y="3185160"/>
                    <a:pt x="1832537" y="3178397"/>
                  </a:cubicBezTo>
                  <a:cubicBezTo>
                    <a:pt x="1832823" y="3171635"/>
                    <a:pt x="1837109" y="3155252"/>
                    <a:pt x="1846444" y="3127058"/>
                  </a:cubicBezTo>
                  <a:lnTo>
                    <a:pt x="1945027" y="2825782"/>
                  </a:lnTo>
                  <a:cubicBezTo>
                    <a:pt x="1955886" y="2793016"/>
                    <a:pt x="1964363" y="2774442"/>
                    <a:pt x="1971221" y="2768441"/>
                  </a:cubicBezTo>
                  <a:cubicBezTo>
                    <a:pt x="1978079" y="2762441"/>
                    <a:pt x="1984461" y="2760440"/>
                    <a:pt x="1990462" y="2762345"/>
                  </a:cubicBezTo>
                  <a:lnTo>
                    <a:pt x="1999796" y="2765108"/>
                  </a:lnTo>
                  <a:lnTo>
                    <a:pt x="2005416" y="2749296"/>
                  </a:lnTo>
                  <a:lnTo>
                    <a:pt x="1910833" y="2718149"/>
                  </a:lnTo>
                  <a:lnTo>
                    <a:pt x="1905213" y="2733961"/>
                  </a:lnTo>
                  <a:lnTo>
                    <a:pt x="1913214" y="2736723"/>
                  </a:lnTo>
                  <a:cubicBezTo>
                    <a:pt x="1921120" y="2739390"/>
                    <a:pt x="1925311" y="2745581"/>
                    <a:pt x="1925787" y="2755583"/>
                  </a:cubicBezTo>
                  <a:cubicBezTo>
                    <a:pt x="1926263" y="2765489"/>
                    <a:pt x="1921786" y="2784729"/>
                    <a:pt x="1911785" y="2814733"/>
                  </a:cubicBezTo>
                  <a:lnTo>
                    <a:pt x="1813201" y="3116009"/>
                  </a:lnTo>
                  <a:cubicBezTo>
                    <a:pt x="1804248" y="3143060"/>
                    <a:pt x="1797199" y="3160395"/>
                    <a:pt x="1791199" y="3169825"/>
                  </a:cubicBezTo>
                  <a:cubicBezTo>
                    <a:pt x="1785103" y="3179254"/>
                    <a:pt x="1777387" y="3182398"/>
                    <a:pt x="1768053" y="3179350"/>
                  </a:cubicBezTo>
                  <a:lnTo>
                    <a:pt x="1759766" y="3176207"/>
                  </a:lnTo>
                  <a:lnTo>
                    <a:pt x="1753956" y="3192304"/>
                  </a:lnTo>
                  <a:lnTo>
                    <a:pt x="1848634" y="3224594"/>
                  </a:lnTo>
                  <a:lnTo>
                    <a:pt x="1854445" y="3208496"/>
                  </a:lnTo>
                  <a:lnTo>
                    <a:pt x="1845301" y="3204972"/>
                  </a:lnTo>
                  <a:cubicBezTo>
                    <a:pt x="1841491" y="3203734"/>
                    <a:pt x="1838347" y="3200686"/>
                    <a:pt x="1835871" y="3195828"/>
                  </a:cubicBezTo>
                  <a:close/>
                  <a:moveTo>
                    <a:pt x="3590186" y="3323463"/>
                  </a:moveTo>
                  <a:cubicBezTo>
                    <a:pt x="3586185" y="3324130"/>
                    <a:pt x="3581994" y="3322987"/>
                    <a:pt x="3577517" y="3319844"/>
                  </a:cubicBezTo>
                  <a:cubicBezTo>
                    <a:pt x="3573040" y="3316700"/>
                    <a:pt x="3569326" y="3312128"/>
                    <a:pt x="3566373" y="3306128"/>
                  </a:cubicBezTo>
                  <a:cubicBezTo>
                    <a:pt x="3563420" y="3300032"/>
                    <a:pt x="3559420" y="3283553"/>
                    <a:pt x="3554276" y="3254407"/>
                  </a:cubicBezTo>
                  <a:lnTo>
                    <a:pt x="3498269" y="2942368"/>
                  </a:lnTo>
                  <a:cubicBezTo>
                    <a:pt x="3492269" y="2908364"/>
                    <a:pt x="3491030" y="2887980"/>
                    <a:pt x="3494173" y="2879408"/>
                  </a:cubicBezTo>
                  <a:cubicBezTo>
                    <a:pt x="3497317" y="2870835"/>
                    <a:pt x="3501984" y="2866073"/>
                    <a:pt x="3508271" y="2864929"/>
                  </a:cubicBezTo>
                  <a:lnTo>
                    <a:pt x="3517796" y="2862929"/>
                  </a:lnTo>
                  <a:lnTo>
                    <a:pt x="3515224" y="2846356"/>
                  </a:lnTo>
                  <a:lnTo>
                    <a:pt x="3417212" y="2863787"/>
                  </a:lnTo>
                  <a:lnTo>
                    <a:pt x="3419783" y="2880360"/>
                  </a:lnTo>
                  <a:lnTo>
                    <a:pt x="3428165" y="2879027"/>
                  </a:lnTo>
                  <a:cubicBezTo>
                    <a:pt x="3436357" y="2877598"/>
                    <a:pt x="3443024" y="2881122"/>
                    <a:pt x="3448168" y="2889695"/>
                  </a:cubicBezTo>
                  <a:cubicBezTo>
                    <a:pt x="3453216" y="2898267"/>
                    <a:pt x="3458455" y="2917222"/>
                    <a:pt x="3463884" y="2948464"/>
                  </a:cubicBezTo>
                  <a:lnTo>
                    <a:pt x="3519891" y="3260503"/>
                  </a:lnTo>
                  <a:cubicBezTo>
                    <a:pt x="3524844" y="3288602"/>
                    <a:pt x="3526844" y="3307175"/>
                    <a:pt x="3525987" y="3318320"/>
                  </a:cubicBezTo>
                  <a:cubicBezTo>
                    <a:pt x="3525130" y="3329464"/>
                    <a:pt x="3519796" y="3335941"/>
                    <a:pt x="3510080" y="3337655"/>
                  </a:cubicBezTo>
                  <a:lnTo>
                    <a:pt x="3501222" y="3338894"/>
                  </a:lnTo>
                  <a:lnTo>
                    <a:pt x="3503698" y="3355848"/>
                  </a:lnTo>
                  <a:lnTo>
                    <a:pt x="3602378" y="3339370"/>
                  </a:lnTo>
                  <a:lnTo>
                    <a:pt x="3599901" y="3322415"/>
                  </a:lnTo>
                  <a:lnTo>
                    <a:pt x="3590186" y="3323463"/>
                  </a:lnTo>
                  <a:close/>
                  <a:moveTo>
                    <a:pt x="1379338" y="2503646"/>
                  </a:moveTo>
                  <a:lnTo>
                    <a:pt x="1390577" y="2489740"/>
                  </a:lnTo>
                  <a:lnTo>
                    <a:pt x="1329712" y="2449735"/>
                  </a:lnTo>
                  <a:lnTo>
                    <a:pt x="1321045" y="2461546"/>
                  </a:lnTo>
                  <a:cubicBezTo>
                    <a:pt x="1326665" y="2471928"/>
                    <a:pt x="1329046" y="2479929"/>
                    <a:pt x="1328093" y="2485454"/>
                  </a:cubicBezTo>
                  <a:cubicBezTo>
                    <a:pt x="1327236" y="2490978"/>
                    <a:pt x="1324378" y="2497169"/>
                    <a:pt x="1319807" y="2503932"/>
                  </a:cubicBezTo>
                  <a:cubicBezTo>
                    <a:pt x="1313425" y="2513171"/>
                    <a:pt x="1300185" y="2528221"/>
                    <a:pt x="1279992" y="2548890"/>
                  </a:cubicBezTo>
                  <a:lnTo>
                    <a:pt x="1087777" y="2740533"/>
                  </a:lnTo>
                  <a:lnTo>
                    <a:pt x="1194267" y="2486216"/>
                  </a:lnTo>
                  <a:cubicBezTo>
                    <a:pt x="1205125" y="2461641"/>
                    <a:pt x="1213984" y="2444306"/>
                    <a:pt x="1220842" y="2434209"/>
                  </a:cubicBezTo>
                  <a:cubicBezTo>
                    <a:pt x="1231510" y="2418588"/>
                    <a:pt x="1244464" y="2415921"/>
                    <a:pt x="1259608" y="2421922"/>
                  </a:cubicBezTo>
                  <a:lnTo>
                    <a:pt x="1269515" y="2408015"/>
                  </a:lnTo>
                  <a:lnTo>
                    <a:pt x="1190362" y="2354866"/>
                  </a:lnTo>
                  <a:lnTo>
                    <a:pt x="1181694" y="2367915"/>
                  </a:lnTo>
                  <a:cubicBezTo>
                    <a:pt x="1188933" y="2375345"/>
                    <a:pt x="1192076" y="2383060"/>
                    <a:pt x="1190362" y="2392775"/>
                  </a:cubicBezTo>
                  <a:cubicBezTo>
                    <a:pt x="1188647" y="2402491"/>
                    <a:pt x="1182646" y="2418874"/>
                    <a:pt x="1172550" y="2441829"/>
                  </a:cubicBezTo>
                  <a:lnTo>
                    <a:pt x="1001100" y="2843594"/>
                  </a:lnTo>
                  <a:lnTo>
                    <a:pt x="1008529" y="2848166"/>
                  </a:lnTo>
                  <a:lnTo>
                    <a:pt x="1311139" y="2544985"/>
                  </a:lnTo>
                  <a:cubicBezTo>
                    <a:pt x="1343143" y="2512314"/>
                    <a:pt x="1366098" y="2498693"/>
                    <a:pt x="1379338" y="2503646"/>
                  </a:cubicBezTo>
                  <a:close/>
                  <a:moveTo>
                    <a:pt x="1379909" y="2904744"/>
                  </a:moveTo>
                  <a:cubicBezTo>
                    <a:pt x="1349429" y="2937034"/>
                    <a:pt x="1324283" y="2957512"/>
                    <a:pt x="1311139" y="2962751"/>
                  </a:cubicBezTo>
                  <a:cubicBezTo>
                    <a:pt x="1297994" y="2967990"/>
                    <a:pt x="1284088" y="2959037"/>
                    <a:pt x="1271134" y="2951321"/>
                  </a:cubicBezTo>
                  <a:lnTo>
                    <a:pt x="1241035" y="2935605"/>
                  </a:lnTo>
                  <a:cubicBezTo>
                    <a:pt x="1234367" y="2931700"/>
                    <a:pt x="1231986" y="2926175"/>
                    <a:pt x="1233700" y="2919222"/>
                  </a:cubicBezTo>
                  <a:cubicBezTo>
                    <a:pt x="1235415" y="2912269"/>
                    <a:pt x="1241035" y="2904173"/>
                    <a:pt x="1253227" y="2883694"/>
                  </a:cubicBezTo>
                  <a:lnTo>
                    <a:pt x="1339428" y="2742057"/>
                  </a:lnTo>
                  <a:lnTo>
                    <a:pt x="1379242" y="2765870"/>
                  </a:lnTo>
                  <a:cubicBezTo>
                    <a:pt x="1387339" y="2770727"/>
                    <a:pt x="1391911" y="2778062"/>
                    <a:pt x="1392958" y="2787968"/>
                  </a:cubicBezTo>
                  <a:cubicBezTo>
                    <a:pt x="1393911" y="2797874"/>
                    <a:pt x="1386386" y="2817686"/>
                    <a:pt x="1370194" y="2847499"/>
                  </a:cubicBezTo>
                  <a:lnTo>
                    <a:pt x="1379433" y="2852642"/>
                  </a:lnTo>
                  <a:lnTo>
                    <a:pt x="1469540" y="2702624"/>
                  </a:lnTo>
                  <a:lnTo>
                    <a:pt x="1461157" y="2696242"/>
                  </a:lnTo>
                  <a:cubicBezTo>
                    <a:pt x="1444203" y="2723198"/>
                    <a:pt x="1432106" y="2738152"/>
                    <a:pt x="1423153" y="2742533"/>
                  </a:cubicBezTo>
                  <a:cubicBezTo>
                    <a:pt x="1414199" y="2747010"/>
                    <a:pt x="1404960" y="2746439"/>
                    <a:pt x="1395435" y="2740724"/>
                  </a:cubicBezTo>
                  <a:lnTo>
                    <a:pt x="1354287" y="2716054"/>
                  </a:lnTo>
                  <a:lnTo>
                    <a:pt x="1455252" y="2551748"/>
                  </a:lnTo>
                  <a:lnTo>
                    <a:pt x="1505163" y="2580799"/>
                  </a:lnTo>
                  <a:cubicBezTo>
                    <a:pt x="1517641" y="2588228"/>
                    <a:pt x="1523451" y="2597849"/>
                    <a:pt x="1522594" y="2609564"/>
                  </a:cubicBezTo>
                  <a:cubicBezTo>
                    <a:pt x="1521736" y="2621280"/>
                    <a:pt x="1514212" y="2643378"/>
                    <a:pt x="1499162" y="2674049"/>
                  </a:cubicBezTo>
                  <a:lnTo>
                    <a:pt x="1509259" y="2680240"/>
                  </a:lnTo>
                  <a:lnTo>
                    <a:pt x="1564027" y="2581370"/>
                  </a:lnTo>
                  <a:lnTo>
                    <a:pt x="1413913" y="2488883"/>
                  </a:lnTo>
                  <a:lnTo>
                    <a:pt x="1403817" y="2504123"/>
                  </a:lnTo>
                  <a:lnTo>
                    <a:pt x="1410484" y="2508028"/>
                  </a:lnTo>
                  <a:cubicBezTo>
                    <a:pt x="1417152" y="2512028"/>
                    <a:pt x="1420200" y="2518220"/>
                    <a:pt x="1419628" y="2526792"/>
                  </a:cubicBezTo>
                  <a:cubicBezTo>
                    <a:pt x="1419057" y="2535269"/>
                    <a:pt x="1413056" y="2550795"/>
                    <a:pt x="1395530" y="2580037"/>
                  </a:cubicBezTo>
                  <a:lnTo>
                    <a:pt x="1227223" y="2859977"/>
                  </a:lnTo>
                  <a:cubicBezTo>
                    <a:pt x="1210936" y="2887313"/>
                    <a:pt x="1202554" y="2899124"/>
                    <a:pt x="1194553" y="2904839"/>
                  </a:cubicBezTo>
                  <a:cubicBezTo>
                    <a:pt x="1186552" y="2910554"/>
                    <a:pt x="1177122" y="2909697"/>
                    <a:pt x="1170645" y="2905887"/>
                  </a:cubicBezTo>
                  <a:lnTo>
                    <a:pt x="1163977" y="2901982"/>
                  </a:lnTo>
                  <a:lnTo>
                    <a:pt x="1153024" y="2918555"/>
                  </a:lnTo>
                  <a:lnTo>
                    <a:pt x="1304852" y="3009710"/>
                  </a:lnTo>
                  <a:lnTo>
                    <a:pt x="1388005" y="2910364"/>
                  </a:lnTo>
                  <a:lnTo>
                    <a:pt x="1379909" y="2904744"/>
                  </a:lnTo>
                  <a:close/>
                  <a:moveTo>
                    <a:pt x="3799354" y="3164967"/>
                  </a:moveTo>
                  <a:cubicBezTo>
                    <a:pt x="3799354" y="3209354"/>
                    <a:pt x="3795068" y="3241548"/>
                    <a:pt x="3789163" y="3254312"/>
                  </a:cubicBezTo>
                  <a:cubicBezTo>
                    <a:pt x="3783257" y="3267170"/>
                    <a:pt x="3766970" y="3270218"/>
                    <a:pt x="3752301" y="3273457"/>
                  </a:cubicBezTo>
                  <a:lnTo>
                    <a:pt x="3719630" y="3282696"/>
                  </a:lnTo>
                  <a:cubicBezTo>
                    <a:pt x="3712105" y="3284411"/>
                    <a:pt x="3706581" y="3282125"/>
                    <a:pt x="3703057" y="3275838"/>
                  </a:cubicBezTo>
                  <a:cubicBezTo>
                    <a:pt x="3699532" y="3269647"/>
                    <a:pt x="3698104" y="3259836"/>
                    <a:pt x="3692865" y="3236595"/>
                  </a:cubicBezTo>
                  <a:lnTo>
                    <a:pt x="3658289" y="3074479"/>
                  </a:lnTo>
                  <a:lnTo>
                    <a:pt x="3703628" y="3064478"/>
                  </a:lnTo>
                  <a:cubicBezTo>
                    <a:pt x="3712868" y="3062383"/>
                    <a:pt x="3721249" y="3064669"/>
                    <a:pt x="3728774" y="3071146"/>
                  </a:cubicBezTo>
                  <a:cubicBezTo>
                    <a:pt x="3736299" y="3077623"/>
                    <a:pt x="3744395" y="3097244"/>
                    <a:pt x="3753063" y="3130106"/>
                  </a:cubicBezTo>
                  <a:lnTo>
                    <a:pt x="3763255" y="3127439"/>
                  </a:lnTo>
                  <a:lnTo>
                    <a:pt x="3725726" y="2956465"/>
                  </a:lnTo>
                  <a:lnTo>
                    <a:pt x="3715249" y="2957608"/>
                  </a:lnTo>
                  <a:cubicBezTo>
                    <a:pt x="3721440" y="2988850"/>
                    <a:pt x="3722869" y="3007995"/>
                    <a:pt x="3719440" y="3017425"/>
                  </a:cubicBezTo>
                  <a:cubicBezTo>
                    <a:pt x="3716011" y="3026854"/>
                    <a:pt x="3708867" y="3032760"/>
                    <a:pt x="3698009" y="3035141"/>
                  </a:cubicBezTo>
                  <a:lnTo>
                    <a:pt x="3651146" y="3045428"/>
                  </a:lnTo>
                  <a:lnTo>
                    <a:pt x="3611712" y="2856738"/>
                  </a:lnTo>
                  <a:lnTo>
                    <a:pt x="3667910" y="2843498"/>
                  </a:lnTo>
                  <a:cubicBezTo>
                    <a:pt x="3682102" y="2840355"/>
                    <a:pt x="3692865" y="2843308"/>
                    <a:pt x="3700295" y="2852357"/>
                  </a:cubicBezTo>
                  <a:cubicBezTo>
                    <a:pt x="3707724" y="2861501"/>
                    <a:pt x="3717439" y="2882646"/>
                    <a:pt x="3727536" y="2915317"/>
                  </a:cubicBezTo>
                  <a:lnTo>
                    <a:pt x="3739156" y="2912936"/>
                  </a:lnTo>
                  <a:lnTo>
                    <a:pt x="3711058" y="2803398"/>
                  </a:lnTo>
                  <a:lnTo>
                    <a:pt x="3538465" y="2839307"/>
                  </a:lnTo>
                  <a:lnTo>
                    <a:pt x="3541608" y="2857310"/>
                  </a:lnTo>
                  <a:lnTo>
                    <a:pt x="3549133" y="2855595"/>
                  </a:lnTo>
                  <a:cubicBezTo>
                    <a:pt x="3556753" y="2853881"/>
                    <a:pt x="3563230" y="2856357"/>
                    <a:pt x="3568659" y="2862929"/>
                  </a:cubicBezTo>
                  <a:cubicBezTo>
                    <a:pt x="3574088" y="2869502"/>
                    <a:pt x="3580279" y="2884837"/>
                    <a:pt x="3587709" y="2918174"/>
                  </a:cubicBezTo>
                  <a:lnTo>
                    <a:pt x="3657622" y="3237262"/>
                  </a:lnTo>
                  <a:cubicBezTo>
                    <a:pt x="3664576" y="3268409"/>
                    <a:pt x="3666671" y="3282696"/>
                    <a:pt x="3664671" y="3292316"/>
                  </a:cubicBezTo>
                  <a:cubicBezTo>
                    <a:pt x="3662766" y="3301937"/>
                    <a:pt x="3655337" y="3307842"/>
                    <a:pt x="3648002" y="3309461"/>
                  </a:cubicBezTo>
                  <a:lnTo>
                    <a:pt x="3640478" y="3311176"/>
                  </a:lnTo>
                  <a:lnTo>
                    <a:pt x="3643906" y="3330702"/>
                  </a:lnTo>
                  <a:lnTo>
                    <a:pt x="3816880" y="3292697"/>
                  </a:lnTo>
                  <a:lnTo>
                    <a:pt x="3809070" y="3163348"/>
                  </a:lnTo>
                  <a:lnTo>
                    <a:pt x="3799354" y="3164967"/>
                  </a:lnTo>
                  <a:close/>
                  <a:moveTo>
                    <a:pt x="4466200" y="2951988"/>
                  </a:moveTo>
                  <a:cubicBezTo>
                    <a:pt x="4473439" y="2995708"/>
                    <a:pt x="4474487" y="3028188"/>
                    <a:pt x="4470772" y="3041809"/>
                  </a:cubicBezTo>
                  <a:cubicBezTo>
                    <a:pt x="4467057" y="3055429"/>
                    <a:pt x="4451531" y="3061049"/>
                    <a:pt x="4437530" y="3066764"/>
                  </a:cubicBezTo>
                  <a:lnTo>
                    <a:pt x="4406859" y="3081242"/>
                  </a:lnTo>
                  <a:cubicBezTo>
                    <a:pt x="4399715" y="3084100"/>
                    <a:pt x="4393905" y="3082766"/>
                    <a:pt x="4389428" y="3077242"/>
                  </a:cubicBezTo>
                  <a:cubicBezTo>
                    <a:pt x="4384952" y="3071717"/>
                    <a:pt x="4381904" y="3062287"/>
                    <a:pt x="4373045" y="3040190"/>
                  </a:cubicBezTo>
                  <a:lnTo>
                    <a:pt x="4312562" y="2885885"/>
                  </a:lnTo>
                  <a:lnTo>
                    <a:pt x="4355615" y="2868644"/>
                  </a:lnTo>
                  <a:cubicBezTo>
                    <a:pt x="4364378" y="2865120"/>
                    <a:pt x="4373045" y="2865882"/>
                    <a:pt x="4381523" y="2871121"/>
                  </a:cubicBezTo>
                  <a:cubicBezTo>
                    <a:pt x="4390000" y="2876264"/>
                    <a:pt x="4401144" y="2894362"/>
                    <a:pt x="4415146" y="2925318"/>
                  </a:cubicBezTo>
                  <a:lnTo>
                    <a:pt x="4424766" y="2921032"/>
                  </a:lnTo>
                  <a:lnTo>
                    <a:pt x="4359901" y="2758535"/>
                  </a:lnTo>
                  <a:lnTo>
                    <a:pt x="4349709" y="2761393"/>
                  </a:lnTo>
                  <a:cubicBezTo>
                    <a:pt x="4360949" y="2791206"/>
                    <a:pt x="4365425" y="2809875"/>
                    <a:pt x="4363616" y="2819686"/>
                  </a:cubicBezTo>
                  <a:cubicBezTo>
                    <a:pt x="4361711" y="2829496"/>
                    <a:pt x="4355615" y="2836545"/>
                    <a:pt x="4345423" y="2840641"/>
                  </a:cubicBezTo>
                  <a:lnTo>
                    <a:pt x="4300941" y="2858453"/>
                  </a:lnTo>
                  <a:lnTo>
                    <a:pt x="4230932" y="2678430"/>
                  </a:lnTo>
                  <a:lnTo>
                    <a:pt x="4284272" y="2656237"/>
                  </a:lnTo>
                  <a:cubicBezTo>
                    <a:pt x="4297798" y="2650808"/>
                    <a:pt x="4308942" y="2651951"/>
                    <a:pt x="4317705" y="2659761"/>
                  </a:cubicBezTo>
                  <a:cubicBezTo>
                    <a:pt x="4326468" y="2667571"/>
                    <a:pt x="4339517" y="2686907"/>
                    <a:pt x="4354853" y="2717483"/>
                  </a:cubicBezTo>
                  <a:lnTo>
                    <a:pt x="4365902" y="2713196"/>
                  </a:lnTo>
                  <a:lnTo>
                    <a:pt x="4320372" y="2609755"/>
                  </a:lnTo>
                  <a:lnTo>
                    <a:pt x="4155971" y="2673287"/>
                  </a:lnTo>
                  <a:lnTo>
                    <a:pt x="4162067" y="2690527"/>
                  </a:lnTo>
                  <a:lnTo>
                    <a:pt x="4169210" y="2687669"/>
                  </a:lnTo>
                  <a:cubicBezTo>
                    <a:pt x="4176449" y="2684717"/>
                    <a:pt x="4183212" y="2686145"/>
                    <a:pt x="4189689" y="2691670"/>
                  </a:cubicBezTo>
                  <a:cubicBezTo>
                    <a:pt x="4196166" y="2697194"/>
                    <a:pt x="4204739" y="2711387"/>
                    <a:pt x="4217502" y="2743105"/>
                  </a:cubicBezTo>
                  <a:lnTo>
                    <a:pt x="4338470" y="3046571"/>
                  </a:lnTo>
                  <a:cubicBezTo>
                    <a:pt x="4350376" y="3076099"/>
                    <a:pt x="4354757" y="3089910"/>
                    <a:pt x="4354376" y="3099721"/>
                  </a:cubicBezTo>
                  <a:cubicBezTo>
                    <a:pt x="4354091" y="3109532"/>
                    <a:pt x="4347709" y="3116580"/>
                    <a:pt x="4340756" y="3119342"/>
                  </a:cubicBezTo>
                  <a:lnTo>
                    <a:pt x="4333612" y="3122200"/>
                  </a:lnTo>
                  <a:lnTo>
                    <a:pt x="4340184" y="3140869"/>
                  </a:lnTo>
                  <a:lnTo>
                    <a:pt x="4504681" y="3075146"/>
                  </a:lnTo>
                  <a:lnTo>
                    <a:pt x="4475915" y="2948845"/>
                  </a:lnTo>
                  <a:lnTo>
                    <a:pt x="4466200" y="2951988"/>
                  </a:lnTo>
                  <a:close/>
                  <a:moveTo>
                    <a:pt x="5556908" y="1965484"/>
                  </a:moveTo>
                  <a:cubicBezTo>
                    <a:pt x="5589007" y="1996059"/>
                    <a:pt x="5609391" y="2021300"/>
                    <a:pt x="5614629" y="2034445"/>
                  </a:cubicBezTo>
                  <a:cubicBezTo>
                    <a:pt x="5619868" y="2047589"/>
                    <a:pt x="5610819" y="2061401"/>
                    <a:pt x="5603104" y="2074354"/>
                  </a:cubicBezTo>
                  <a:lnTo>
                    <a:pt x="5587293" y="2104358"/>
                  </a:lnTo>
                  <a:cubicBezTo>
                    <a:pt x="5583292" y="2110931"/>
                    <a:pt x="5577863" y="2113407"/>
                    <a:pt x="5570909" y="2111693"/>
                  </a:cubicBezTo>
                  <a:cubicBezTo>
                    <a:pt x="5563956" y="2109978"/>
                    <a:pt x="5555860" y="2104263"/>
                    <a:pt x="5535477" y="2091976"/>
                  </a:cubicBezTo>
                  <a:lnTo>
                    <a:pt x="5394221" y="2005203"/>
                  </a:lnTo>
                  <a:lnTo>
                    <a:pt x="5418224" y="1965484"/>
                  </a:lnTo>
                  <a:cubicBezTo>
                    <a:pt x="5423082" y="1957387"/>
                    <a:pt x="5430511" y="1952816"/>
                    <a:pt x="5440322" y="1951863"/>
                  </a:cubicBezTo>
                  <a:cubicBezTo>
                    <a:pt x="5450228" y="1950910"/>
                    <a:pt x="5470040" y="1958626"/>
                    <a:pt x="5499758" y="1974914"/>
                  </a:cubicBezTo>
                  <a:lnTo>
                    <a:pt x="5504901" y="1965674"/>
                  </a:lnTo>
                  <a:lnTo>
                    <a:pt x="5355263" y="1874996"/>
                  </a:lnTo>
                  <a:lnTo>
                    <a:pt x="5348882" y="1883378"/>
                  </a:lnTo>
                  <a:cubicBezTo>
                    <a:pt x="5375837" y="1900428"/>
                    <a:pt x="5390601" y="1912525"/>
                    <a:pt x="5395078" y="1921574"/>
                  </a:cubicBezTo>
                  <a:cubicBezTo>
                    <a:pt x="5399555" y="1930527"/>
                    <a:pt x="5398888" y="1939766"/>
                    <a:pt x="5393173" y="1949291"/>
                  </a:cubicBezTo>
                  <a:lnTo>
                    <a:pt x="5368313" y="1990344"/>
                  </a:lnTo>
                  <a:lnTo>
                    <a:pt x="5204387" y="1888808"/>
                  </a:lnTo>
                  <a:lnTo>
                    <a:pt x="5233534" y="1838992"/>
                  </a:lnTo>
                  <a:cubicBezTo>
                    <a:pt x="5241058" y="1826514"/>
                    <a:pt x="5250583" y="1820704"/>
                    <a:pt x="5262300" y="1821656"/>
                  </a:cubicBezTo>
                  <a:cubicBezTo>
                    <a:pt x="5274015" y="1822514"/>
                    <a:pt x="5296018" y="1830134"/>
                    <a:pt x="5326783" y="1845278"/>
                  </a:cubicBezTo>
                  <a:lnTo>
                    <a:pt x="5333070" y="1835182"/>
                  </a:lnTo>
                  <a:lnTo>
                    <a:pt x="5234391" y="1780032"/>
                  </a:lnTo>
                  <a:lnTo>
                    <a:pt x="5141427" y="1929765"/>
                  </a:lnTo>
                  <a:lnTo>
                    <a:pt x="5156667" y="1939861"/>
                  </a:lnTo>
                  <a:lnTo>
                    <a:pt x="5160667" y="1933289"/>
                  </a:lnTo>
                  <a:cubicBezTo>
                    <a:pt x="5164668" y="1926622"/>
                    <a:pt x="5170955" y="1923574"/>
                    <a:pt x="5179432" y="1924145"/>
                  </a:cubicBezTo>
                  <a:cubicBezTo>
                    <a:pt x="5187909" y="1924717"/>
                    <a:pt x="5203340" y="1930813"/>
                    <a:pt x="5232582" y="1948434"/>
                  </a:cubicBezTo>
                  <a:lnTo>
                    <a:pt x="5511949" y="2117693"/>
                  </a:lnTo>
                  <a:cubicBezTo>
                    <a:pt x="5539286" y="2134076"/>
                    <a:pt x="5551002" y="2142458"/>
                    <a:pt x="5556717" y="2150554"/>
                  </a:cubicBezTo>
                  <a:cubicBezTo>
                    <a:pt x="5562337" y="2158556"/>
                    <a:pt x="5561575" y="2167985"/>
                    <a:pt x="5557669" y="2174462"/>
                  </a:cubicBezTo>
                  <a:lnTo>
                    <a:pt x="5553669" y="2181035"/>
                  </a:lnTo>
                  <a:lnTo>
                    <a:pt x="5570147" y="2191988"/>
                  </a:lnTo>
                  <a:lnTo>
                    <a:pt x="5661873" y="2040541"/>
                  </a:lnTo>
                  <a:lnTo>
                    <a:pt x="5562813" y="1957007"/>
                  </a:lnTo>
                  <a:lnTo>
                    <a:pt x="5556908" y="1965484"/>
                  </a:lnTo>
                  <a:close/>
                  <a:moveTo>
                    <a:pt x="1575362" y="2871787"/>
                  </a:moveTo>
                  <a:cubicBezTo>
                    <a:pt x="1615272" y="2871883"/>
                    <a:pt x="1651943" y="2844260"/>
                    <a:pt x="1683090" y="2784443"/>
                  </a:cubicBezTo>
                  <a:cubicBezTo>
                    <a:pt x="1696996" y="2757678"/>
                    <a:pt x="1705378" y="2732437"/>
                    <a:pt x="1708045" y="2708720"/>
                  </a:cubicBezTo>
                  <a:cubicBezTo>
                    <a:pt x="1710712" y="2685002"/>
                    <a:pt x="1705378" y="2664143"/>
                    <a:pt x="1697663" y="2653570"/>
                  </a:cubicBezTo>
                  <a:cubicBezTo>
                    <a:pt x="1689948" y="2642997"/>
                    <a:pt x="1673565" y="2632139"/>
                    <a:pt x="1656515" y="2623185"/>
                  </a:cubicBezTo>
                  <a:lnTo>
                    <a:pt x="1585744" y="2586037"/>
                  </a:lnTo>
                  <a:lnTo>
                    <a:pt x="1577362" y="2600516"/>
                  </a:lnTo>
                  <a:lnTo>
                    <a:pt x="1585744" y="2605183"/>
                  </a:lnTo>
                  <a:cubicBezTo>
                    <a:pt x="1592126" y="2608517"/>
                    <a:pt x="1595174" y="2614898"/>
                    <a:pt x="1594888" y="2624233"/>
                  </a:cubicBezTo>
                  <a:cubicBezTo>
                    <a:pt x="1594507" y="2633567"/>
                    <a:pt x="1587269" y="2652141"/>
                    <a:pt x="1571838" y="2681764"/>
                  </a:cubicBezTo>
                  <a:lnTo>
                    <a:pt x="1421629" y="2969990"/>
                  </a:lnTo>
                  <a:cubicBezTo>
                    <a:pt x="1408389" y="2995422"/>
                    <a:pt x="1400959" y="3005423"/>
                    <a:pt x="1393149" y="3013520"/>
                  </a:cubicBezTo>
                  <a:cubicBezTo>
                    <a:pt x="1385338" y="3021616"/>
                    <a:pt x="1377528" y="3023616"/>
                    <a:pt x="1369622" y="3019520"/>
                  </a:cubicBezTo>
                  <a:lnTo>
                    <a:pt x="1361812" y="3015234"/>
                  </a:lnTo>
                  <a:lnTo>
                    <a:pt x="1354477" y="3029141"/>
                  </a:lnTo>
                  <a:lnTo>
                    <a:pt x="1442774" y="3075527"/>
                  </a:lnTo>
                  <a:lnTo>
                    <a:pt x="1449632" y="3061240"/>
                  </a:lnTo>
                  <a:lnTo>
                    <a:pt x="1442107" y="3057335"/>
                  </a:lnTo>
                  <a:cubicBezTo>
                    <a:pt x="1435821" y="3054096"/>
                    <a:pt x="1431630" y="3046381"/>
                    <a:pt x="1432011" y="3037046"/>
                  </a:cubicBezTo>
                  <a:cubicBezTo>
                    <a:pt x="1432392" y="3027712"/>
                    <a:pt x="1436583" y="3015615"/>
                    <a:pt x="1452013" y="2986087"/>
                  </a:cubicBezTo>
                  <a:lnTo>
                    <a:pt x="1519546" y="2856452"/>
                  </a:lnTo>
                  <a:cubicBezTo>
                    <a:pt x="1523261" y="2859024"/>
                    <a:pt x="1525927" y="2860739"/>
                    <a:pt x="1527451" y="2861501"/>
                  </a:cubicBezTo>
                  <a:cubicBezTo>
                    <a:pt x="1530404" y="2863025"/>
                    <a:pt x="1533357" y="2863691"/>
                    <a:pt x="1538310" y="2865692"/>
                  </a:cubicBezTo>
                  <a:lnTo>
                    <a:pt x="1498591" y="3105245"/>
                  </a:lnTo>
                  <a:lnTo>
                    <a:pt x="1554217" y="3133535"/>
                  </a:lnTo>
                  <a:lnTo>
                    <a:pt x="1561170" y="3120200"/>
                  </a:lnTo>
                  <a:cubicBezTo>
                    <a:pt x="1553359" y="3113627"/>
                    <a:pt x="1548311" y="3105245"/>
                    <a:pt x="1546025" y="3092863"/>
                  </a:cubicBezTo>
                  <a:cubicBezTo>
                    <a:pt x="1543739" y="3080480"/>
                    <a:pt x="1543358" y="3057811"/>
                    <a:pt x="1550121" y="3020949"/>
                  </a:cubicBezTo>
                  <a:lnTo>
                    <a:pt x="1575362" y="2871787"/>
                  </a:lnTo>
                  <a:close/>
                  <a:moveTo>
                    <a:pt x="1541739" y="2835497"/>
                  </a:moveTo>
                  <a:lnTo>
                    <a:pt x="1533833" y="2831402"/>
                  </a:lnTo>
                  <a:lnTo>
                    <a:pt x="1627750" y="2650522"/>
                  </a:lnTo>
                  <a:cubicBezTo>
                    <a:pt x="1635655" y="2649379"/>
                    <a:pt x="1642323" y="2652522"/>
                    <a:pt x="1651372" y="2657285"/>
                  </a:cubicBezTo>
                  <a:cubicBezTo>
                    <a:pt x="1662040" y="2662809"/>
                    <a:pt x="1665278" y="2671477"/>
                    <a:pt x="1665564" y="2691194"/>
                  </a:cubicBezTo>
                  <a:cubicBezTo>
                    <a:pt x="1665850" y="2710910"/>
                    <a:pt x="1661659" y="2736818"/>
                    <a:pt x="1644895" y="2768822"/>
                  </a:cubicBezTo>
                  <a:cubicBezTo>
                    <a:pt x="1628702" y="2799874"/>
                    <a:pt x="1611462" y="2819686"/>
                    <a:pt x="1592698" y="2831497"/>
                  </a:cubicBezTo>
                  <a:cubicBezTo>
                    <a:pt x="1573838" y="2843308"/>
                    <a:pt x="1558598" y="2844260"/>
                    <a:pt x="1541739" y="2835497"/>
                  </a:cubicBezTo>
                  <a:close/>
                  <a:moveTo>
                    <a:pt x="1787103" y="3008852"/>
                  </a:moveTo>
                  <a:cubicBezTo>
                    <a:pt x="1788246" y="2987993"/>
                    <a:pt x="1786817" y="2970181"/>
                    <a:pt x="1782912" y="2955512"/>
                  </a:cubicBezTo>
                  <a:cubicBezTo>
                    <a:pt x="1779007" y="2940844"/>
                    <a:pt x="1772530" y="2921603"/>
                    <a:pt x="1763386" y="2897791"/>
                  </a:cubicBezTo>
                  <a:cubicBezTo>
                    <a:pt x="1748622" y="2858834"/>
                    <a:pt x="1738907" y="2831878"/>
                    <a:pt x="1738907" y="2815400"/>
                  </a:cubicBezTo>
                  <a:cubicBezTo>
                    <a:pt x="1738907" y="2798921"/>
                    <a:pt x="1741954" y="2784062"/>
                    <a:pt x="1746431" y="2770918"/>
                  </a:cubicBezTo>
                  <a:cubicBezTo>
                    <a:pt x="1753289" y="2750534"/>
                    <a:pt x="1761100" y="2737866"/>
                    <a:pt x="1773196" y="2726245"/>
                  </a:cubicBezTo>
                  <a:cubicBezTo>
                    <a:pt x="1785293" y="2714625"/>
                    <a:pt x="1795866" y="2709958"/>
                    <a:pt x="1806153" y="2713387"/>
                  </a:cubicBezTo>
                  <a:cubicBezTo>
                    <a:pt x="1819869" y="2718054"/>
                    <a:pt x="1828727" y="2732818"/>
                    <a:pt x="1832632" y="2757773"/>
                  </a:cubicBezTo>
                  <a:cubicBezTo>
                    <a:pt x="1836538" y="2782729"/>
                    <a:pt x="1831204" y="2817495"/>
                    <a:pt x="1817869" y="2867120"/>
                  </a:cubicBezTo>
                  <a:lnTo>
                    <a:pt x="1827394" y="2871026"/>
                  </a:lnTo>
                  <a:lnTo>
                    <a:pt x="1883020" y="2705862"/>
                  </a:lnTo>
                  <a:lnTo>
                    <a:pt x="1873495" y="2701957"/>
                  </a:lnTo>
                  <a:cubicBezTo>
                    <a:pt x="1865589" y="2719673"/>
                    <a:pt x="1858921" y="2727579"/>
                    <a:pt x="1853492" y="2725769"/>
                  </a:cubicBezTo>
                  <a:cubicBezTo>
                    <a:pt x="1851111" y="2725007"/>
                    <a:pt x="1849396" y="2719769"/>
                    <a:pt x="1845491" y="2711958"/>
                  </a:cubicBezTo>
                  <a:cubicBezTo>
                    <a:pt x="1837300" y="2695385"/>
                    <a:pt x="1828061" y="2685955"/>
                    <a:pt x="1816726" y="2682145"/>
                  </a:cubicBezTo>
                  <a:cubicBezTo>
                    <a:pt x="1799295" y="2676239"/>
                    <a:pt x="1778530" y="2683002"/>
                    <a:pt x="1758623" y="2703004"/>
                  </a:cubicBezTo>
                  <a:cubicBezTo>
                    <a:pt x="1738716" y="2723007"/>
                    <a:pt x="1722142" y="2751106"/>
                    <a:pt x="1710046" y="2786825"/>
                  </a:cubicBezTo>
                  <a:cubicBezTo>
                    <a:pt x="1695472" y="2830163"/>
                    <a:pt x="1693472" y="2868263"/>
                    <a:pt x="1702330" y="2900648"/>
                  </a:cubicBezTo>
                  <a:cubicBezTo>
                    <a:pt x="1711284" y="2933033"/>
                    <a:pt x="1725095" y="2971800"/>
                    <a:pt x="1740526" y="3017520"/>
                  </a:cubicBezTo>
                  <a:cubicBezTo>
                    <a:pt x="1745383" y="3041714"/>
                    <a:pt x="1742050" y="3066669"/>
                    <a:pt x="1733382" y="3092482"/>
                  </a:cubicBezTo>
                  <a:cubicBezTo>
                    <a:pt x="1725667" y="3115437"/>
                    <a:pt x="1714808" y="3127915"/>
                    <a:pt x="1701854" y="3139821"/>
                  </a:cubicBezTo>
                  <a:cubicBezTo>
                    <a:pt x="1688995" y="3151727"/>
                    <a:pt x="1678232" y="3153632"/>
                    <a:pt x="1666231" y="3149537"/>
                  </a:cubicBezTo>
                  <a:cubicBezTo>
                    <a:pt x="1632322" y="3129820"/>
                    <a:pt x="1626226" y="3087719"/>
                    <a:pt x="1652515" y="2994565"/>
                  </a:cubicBezTo>
                  <a:lnTo>
                    <a:pt x="1642132" y="2992374"/>
                  </a:lnTo>
                  <a:lnTo>
                    <a:pt x="1588411" y="3155347"/>
                  </a:lnTo>
                  <a:lnTo>
                    <a:pt x="1596222" y="3158966"/>
                  </a:lnTo>
                  <a:cubicBezTo>
                    <a:pt x="1603461" y="3141250"/>
                    <a:pt x="1608033" y="3133820"/>
                    <a:pt x="1613081" y="3135535"/>
                  </a:cubicBezTo>
                  <a:cubicBezTo>
                    <a:pt x="1616510" y="3136678"/>
                    <a:pt x="1621654" y="3142298"/>
                    <a:pt x="1628607" y="3152299"/>
                  </a:cubicBezTo>
                  <a:cubicBezTo>
                    <a:pt x="1639751" y="3168491"/>
                    <a:pt x="1650419" y="3178302"/>
                    <a:pt x="1660516" y="3181731"/>
                  </a:cubicBezTo>
                  <a:cubicBezTo>
                    <a:pt x="1679185" y="3188018"/>
                    <a:pt x="1701473" y="3180779"/>
                    <a:pt x="1722809" y="3159824"/>
                  </a:cubicBezTo>
                  <a:cubicBezTo>
                    <a:pt x="1744050" y="3138869"/>
                    <a:pt x="1761100" y="3111722"/>
                    <a:pt x="1773958" y="3073718"/>
                  </a:cubicBezTo>
                  <a:cubicBezTo>
                    <a:pt x="1781674" y="3051334"/>
                    <a:pt x="1785960" y="3029712"/>
                    <a:pt x="1787103" y="3008852"/>
                  </a:cubicBezTo>
                  <a:close/>
                  <a:moveTo>
                    <a:pt x="3224045" y="3199162"/>
                  </a:moveTo>
                  <a:cubicBezTo>
                    <a:pt x="3216234" y="3179731"/>
                    <a:pt x="3207471" y="3164205"/>
                    <a:pt x="3197755" y="3152585"/>
                  </a:cubicBezTo>
                  <a:cubicBezTo>
                    <a:pt x="3188040" y="3140964"/>
                    <a:pt x="3174038" y="3126200"/>
                    <a:pt x="3155655" y="3108484"/>
                  </a:cubicBezTo>
                  <a:cubicBezTo>
                    <a:pt x="3125842" y="3079337"/>
                    <a:pt x="3105649" y="3059049"/>
                    <a:pt x="3098696" y="3044095"/>
                  </a:cubicBezTo>
                  <a:cubicBezTo>
                    <a:pt x="3091742" y="3029141"/>
                    <a:pt x="3088218" y="3014377"/>
                    <a:pt x="3086694" y="3000566"/>
                  </a:cubicBezTo>
                  <a:cubicBezTo>
                    <a:pt x="3084313" y="2979134"/>
                    <a:pt x="3086027" y="2964466"/>
                    <a:pt x="3092123" y="2948750"/>
                  </a:cubicBezTo>
                  <a:cubicBezTo>
                    <a:pt x="3098219" y="2933129"/>
                    <a:pt x="3105839" y="2924366"/>
                    <a:pt x="3116507" y="2923223"/>
                  </a:cubicBezTo>
                  <a:cubicBezTo>
                    <a:pt x="3130890" y="2921603"/>
                    <a:pt x="3145178" y="2931319"/>
                    <a:pt x="3159274" y="2952274"/>
                  </a:cubicBezTo>
                  <a:cubicBezTo>
                    <a:pt x="3173371" y="2973229"/>
                    <a:pt x="3183182" y="3006947"/>
                    <a:pt x="3192136" y="3057620"/>
                  </a:cubicBezTo>
                  <a:lnTo>
                    <a:pt x="3202423" y="3057239"/>
                  </a:lnTo>
                  <a:lnTo>
                    <a:pt x="3183087" y="2883979"/>
                  </a:lnTo>
                  <a:lnTo>
                    <a:pt x="3172800" y="2884361"/>
                  </a:lnTo>
                  <a:cubicBezTo>
                    <a:pt x="3173086" y="2903792"/>
                    <a:pt x="3170419" y="2913793"/>
                    <a:pt x="3164704" y="2914364"/>
                  </a:cubicBezTo>
                  <a:cubicBezTo>
                    <a:pt x="3162227" y="2914650"/>
                    <a:pt x="3158513" y="2910650"/>
                    <a:pt x="3151654" y="2905220"/>
                  </a:cubicBezTo>
                  <a:cubicBezTo>
                    <a:pt x="3137177" y="2893600"/>
                    <a:pt x="3124889" y="2889028"/>
                    <a:pt x="3112983" y="2890361"/>
                  </a:cubicBezTo>
                  <a:cubicBezTo>
                    <a:pt x="3094695" y="2892362"/>
                    <a:pt x="3078788" y="2907220"/>
                    <a:pt x="3069168" y="2933795"/>
                  </a:cubicBezTo>
                  <a:cubicBezTo>
                    <a:pt x="3059548" y="2960370"/>
                    <a:pt x="3056404" y="2992850"/>
                    <a:pt x="3060500" y="3030284"/>
                  </a:cubicBezTo>
                  <a:cubicBezTo>
                    <a:pt x="3065548" y="3075718"/>
                    <a:pt x="3079836" y="3111151"/>
                    <a:pt x="3101553" y="3136773"/>
                  </a:cubicBezTo>
                  <a:cubicBezTo>
                    <a:pt x="3123270" y="3162395"/>
                    <a:pt x="3152226" y="3191637"/>
                    <a:pt x="3185468" y="3226594"/>
                  </a:cubicBezTo>
                  <a:cubicBezTo>
                    <a:pt x="3200137" y="3246501"/>
                    <a:pt x="3207662" y="3270504"/>
                    <a:pt x="3210614" y="3297555"/>
                  </a:cubicBezTo>
                  <a:cubicBezTo>
                    <a:pt x="3213281" y="3321558"/>
                    <a:pt x="3208709" y="3337560"/>
                    <a:pt x="3202042" y="3353753"/>
                  </a:cubicBezTo>
                  <a:cubicBezTo>
                    <a:pt x="3195374" y="3369945"/>
                    <a:pt x="3186421" y="3376232"/>
                    <a:pt x="3173848" y="3377660"/>
                  </a:cubicBezTo>
                  <a:cubicBezTo>
                    <a:pt x="3134795" y="3374136"/>
                    <a:pt x="3111459" y="3338512"/>
                    <a:pt x="3096029" y="3242977"/>
                  </a:cubicBezTo>
                  <a:lnTo>
                    <a:pt x="3085742" y="3245358"/>
                  </a:lnTo>
                  <a:lnTo>
                    <a:pt x="3105839" y="3415760"/>
                  </a:lnTo>
                  <a:lnTo>
                    <a:pt x="3114412" y="3415760"/>
                  </a:lnTo>
                  <a:cubicBezTo>
                    <a:pt x="3113554" y="3396615"/>
                    <a:pt x="3114507" y="3388043"/>
                    <a:pt x="3119841" y="3387376"/>
                  </a:cubicBezTo>
                  <a:cubicBezTo>
                    <a:pt x="3123461" y="3386995"/>
                    <a:pt x="3130509" y="3389852"/>
                    <a:pt x="3140987" y="3396044"/>
                  </a:cubicBezTo>
                  <a:cubicBezTo>
                    <a:pt x="3157941" y="3406045"/>
                    <a:pt x="3171752" y="3410426"/>
                    <a:pt x="3182420" y="3409283"/>
                  </a:cubicBezTo>
                  <a:cubicBezTo>
                    <a:pt x="3202042" y="3407093"/>
                    <a:pt x="3219187" y="3391091"/>
                    <a:pt x="3229569" y="3363182"/>
                  </a:cubicBezTo>
                  <a:cubicBezTo>
                    <a:pt x="3240046" y="3335274"/>
                    <a:pt x="3243952" y="3303461"/>
                    <a:pt x="3239570" y="3263551"/>
                  </a:cubicBezTo>
                  <a:cubicBezTo>
                    <a:pt x="3236998" y="3240024"/>
                    <a:pt x="3231855" y="3218593"/>
                    <a:pt x="3224045" y="3199162"/>
                  </a:cubicBezTo>
                  <a:close/>
                  <a:moveTo>
                    <a:pt x="2023228" y="2754344"/>
                  </a:moveTo>
                  <a:lnTo>
                    <a:pt x="1991319" y="2868073"/>
                  </a:lnTo>
                  <a:lnTo>
                    <a:pt x="2001892" y="2871692"/>
                  </a:lnTo>
                  <a:cubicBezTo>
                    <a:pt x="2011512" y="2838736"/>
                    <a:pt x="2021132" y="2817495"/>
                    <a:pt x="2030752" y="2807875"/>
                  </a:cubicBezTo>
                  <a:cubicBezTo>
                    <a:pt x="2040277" y="2798254"/>
                    <a:pt x="2051707" y="2795969"/>
                    <a:pt x="2064852" y="2799398"/>
                  </a:cubicBezTo>
                  <a:lnTo>
                    <a:pt x="2087331" y="2806256"/>
                  </a:lnTo>
                  <a:lnTo>
                    <a:pt x="1993129" y="3169729"/>
                  </a:lnTo>
                  <a:cubicBezTo>
                    <a:pt x="1984842" y="3201829"/>
                    <a:pt x="1977603" y="3221165"/>
                    <a:pt x="1971507" y="3227737"/>
                  </a:cubicBezTo>
                  <a:cubicBezTo>
                    <a:pt x="1965316" y="3234309"/>
                    <a:pt x="1961601" y="3236309"/>
                    <a:pt x="1955219" y="3234690"/>
                  </a:cubicBezTo>
                  <a:lnTo>
                    <a:pt x="1943503" y="3231928"/>
                  </a:lnTo>
                  <a:lnTo>
                    <a:pt x="1939598" y="3248692"/>
                  </a:lnTo>
                  <a:lnTo>
                    <a:pt x="2035134" y="3272409"/>
                  </a:lnTo>
                  <a:lnTo>
                    <a:pt x="2039039" y="3255645"/>
                  </a:lnTo>
                  <a:lnTo>
                    <a:pt x="2029133" y="3253740"/>
                  </a:lnTo>
                  <a:cubicBezTo>
                    <a:pt x="2021894" y="3251835"/>
                    <a:pt x="2019989" y="3247454"/>
                    <a:pt x="2018179" y="3238786"/>
                  </a:cubicBezTo>
                  <a:cubicBezTo>
                    <a:pt x="2016370" y="3230118"/>
                    <a:pt x="2019608" y="3209830"/>
                    <a:pt x="2027800" y="3177826"/>
                  </a:cubicBezTo>
                  <a:lnTo>
                    <a:pt x="2122002" y="2814352"/>
                  </a:lnTo>
                  <a:lnTo>
                    <a:pt x="2148958" y="2821115"/>
                  </a:lnTo>
                  <a:cubicBezTo>
                    <a:pt x="2172199" y="2827115"/>
                    <a:pt x="2179438" y="2857500"/>
                    <a:pt x="2167246" y="2913888"/>
                  </a:cubicBezTo>
                  <a:lnTo>
                    <a:pt x="2176961" y="2915793"/>
                  </a:lnTo>
                  <a:lnTo>
                    <a:pt x="2204108" y="2800826"/>
                  </a:lnTo>
                  <a:lnTo>
                    <a:pt x="2023228" y="2754344"/>
                  </a:lnTo>
                  <a:close/>
                  <a:moveTo>
                    <a:pt x="5490042" y="2274284"/>
                  </a:moveTo>
                  <a:cubicBezTo>
                    <a:pt x="5485566" y="2280285"/>
                    <a:pt x="5480803" y="2280476"/>
                    <a:pt x="5472040" y="2278856"/>
                  </a:cubicBezTo>
                  <a:cubicBezTo>
                    <a:pt x="5463277" y="2277237"/>
                    <a:pt x="5445751" y="2266664"/>
                    <a:pt x="5419176" y="2247043"/>
                  </a:cubicBezTo>
                  <a:lnTo>
                    <a:pt x="5117710" y="2023205"/>
                  </a:lnTo>
                  <a:lnTo>
                    <a:pt x="5134093" y="2000726"/>
                  </a:lnTo>
                  <a:cubicBezTo>
                    <a:pt x="5148380" y="1981391"/>
                    <a:pt x="5179241" y="1986153"/>
                    <a:pt x="5226962" y="2018633"/>
                  </a:cubicBezTo>
                  <a:lnTo>
                    <a:pt x="5232391" y="2010346"/>
                  </a:lnTo>
                  <a:lnTo>
                    <a:pt x="5136093" y="1942052"/>
                  </a:lnTo>
                  <a:lnTo>
                    <a:pt x="5025127" y="2092166"/>
                  </a:lnTo>
                  <a:lnTo>
                    <a:pt x="5118567" y="2164461"/>
                  </a:lnTo>
                  <a:lnTo>
                    <a:pt x="5125902" y="2156079"/>
                  </a:lnTo>
                  <a:cubicBezTo>
                    <a:pt x="5099041" y="2134743"/>
                    <a:pt x="5082848" y="2117884"/>
                    <a:pt x="5077514" y="2105406"/>
                  </a:cubicBezTo>
                  <a:cubicBezTo>
                    <a:pt x="5072180" y="2092928"/>
                    <a:pt x="5074371" y="2081498"/>
                    <a:pt x="5082468" y="2070640"/>
                  </a:cubicBezTo>
                  <a:lnTo>
                    <a:pt x="5097327" y="2052352"/>
                  </a:lnTo>
                  <a:lnTo>
                    <a:pt x="5398792" y="2276189"/>
                  </a:lnTo>
                  <a:cubicBezTo>
                    <a:pt x="5425463" y="2295906"/>
                    <a:pt x="5440703" y="2309908"/>
                    <a:pt x="5444418" y="2318004"/>
                  </a:cubicBezTo>
                  <a:cubicBezTo>
                    <a:pt x="5448132" y="2326195"/>
                    <a:pt x="5448609" y="2330387"/>
                    <a:pt x="5444703" y="2335625"/>
                  </a:cubicBezTo>
                  <a:lnTo>
                    <a:pt x="5437750" y="2345436"/>
                  </a:lnTo>
                  <a:lnTo>
                    <a:pt x="5451847" y="2355342"/>
                  </a:lnTo>
                  <a:lnTo>
                    <a:pt x="5509664" y="2275713"/>
                  </a:lnTo>
                  <a:lnTo>
                    <a:pt x="5495567" y="2265807"/>
                  </a:lnTo>
                  <a:lnTo>
                    <a:pt x="5490042" y="2274284"/>
                  </a:lnTo>
                  <a:close/>
                  <a:moveTo>
                    <a:pt x="2374986" y="2856833"/>
                  </a:moveTo>
                  <a:cubicBezTo>
                    <a:pt x="2389273" y="2859405"/>
                    <a:pt x="2394322" y="2872550"/>
                    <a:pt x="2390036" y="2896171"/>
                  </a:cubicBezTo>
                  <a:cubicBezTo>
                    <a:pt x="2387940" y="2907411"/>
                    <a:pt x="2381749" y="2923889"/>
                    <a:pt x="2371367" y="2945606"/>
                  </a:cubicBezTo>
                  <a:lnTo>
                    <a:pt x="2303168" y="3079528"/>
                  </a:lnTo>
                  <a:lnTo>
                    <a:pt x="2286689" y="2923032"/>
                  </a:lnTo>
                  <a:cubicBezTo>
                    <a:pt x="2284498" y="2899220"/>
                    <a:pt x="2284213" y="2882741"/>
                    <a:pt x="2285832" y="2873693"/>
                  </a:cubicBezTo>
                  <a:cubicBezTo>
                    <a:pt x="2289737" y="2852261"/>
                    <a:pt x="2298214" y="2842832"/>
                    <a:pt x="2311359" y="2845213"/>
                  </a:cubicBezTo>
                  <a:lnTo>
                    <a:pt x="2316121" y="2846070"/>
                  </a:lnTo>
                  <a:lnTo>
                    <a:pt x="2318598" y="2830259"/>
                  </a:lnTo>
                  <a:lnTo>
                    <a:pt x="2222110" y="2811970"/>
                  </a:lnTo>
                  <a:lnTo>
                    <a:pt x="2219633" y="2827782"/>
                  </a:lnTo>
                  <a:cubicBezTo>
                    <a:pt x="2223729" y="2828544"/>
                    <a:pt x="2227825" y="2832449"/>
                    <a:pt x="2231921" y="2839593"/>
                  </a:cubicBezTo>
                  <a:cubicBezTo>
                    <a:pt x="2236016" y="2846737"/>
                    <a:pt x="2239255" y="2853976"/>
                    <a:pt x="2240493" y="2861501"/>
                  </a:cubicBezTo>
                  <a:cubicBezTo>
                    <a:pt x="2241731" y="2868930"/>
                    <a:pt x="2244303" y="2883789"/>
                    <a:pt x="2246398" y="2905887"/>
                  </a:cubicBezTo>
                  <a:lnTo>
                    <a:pt x="2269544" y="3114485"/>
                  </a:lnTo>
                  <a:lnTo>
                    <a:pt x="2247922" y="3242882"/>
                  </a:lnTo>
                  <a:cubicBezTo>
                    <a:pt x="2242874" y="3270314"/>
                    <a:pt x="2238874" y="3279839"/>
                    <a:pt x="2234111" y="3289649"/>
                  </a:cubicBezTo>
                  <a:cubicBezTo>
                    <a:pt x="2229349" y="3299460"/>
                    <a:pt x="2222300" y="3303461"/>
                    <a:pt x="2213061" y="3301841"/>
                  </a:cubicBezTo>
                  <a:lnTo>
                    <a:pt x="2203917" y="3299936"/>
                  </a:lnTo>
                  <a:lnTo>
                    <a:pt x="2201155" y="3316605"/>
                  </a:lnTo>
                  <a:lnTo>
                    <a:pt x="2299548" y="3333560"/>
                  </a:lnTo>
                  <a:lnTo>
                    <a:pt x="2302310" y="3316891"/>
                  </a:lnTo>
                  <a:lnTo>
                    <a:pt x="2293452" y="3315653"/>
                  </a:lnTo>
                  <a:cubicBezTo>
                    <a:pt x="2285927" y="3314319"/>
                    <a:pt x="2280879" y="3309366"/>
                    <a:pt x="2278403" y="3300794"/>
                  </a:cubicBezTo>
                  <a:cubicBezTo>
                    <a:pt x="2275831" y="3292221"/>
                    <a:pt x="2276688" y="3280886"/>
                    <a:pt x="2282594" y="3248406"/>
                  </a:cubicBezTo>
                  <a:lnTo>
                    <a:pt x="2307168" y="3117628"/>
                  </a:lnTo>
                  <a:lnTo>
                    <a:pt x="2392036" y="2946273"/>
                  </a:lnTo>
                  <a:cubicBezTo>
                    <a:pt x="2409943" y="2908935"/>
                    <a:pt x="2424992" y="2886742"/>
                    <a:pt x="2432517" y="2879693"/>
                  </a:cubicBezTo>
                  <a:cubicBezTo>
                    <a:pt x="2440137" y="2872645"/>
                    <a:pt x="2446328" y="2869502"/>
                    <a:pt x="2451377" y="2870454"/>
                  </a:cubicBezTo>
                  <a:lnTo>
                    <a:pt x="2455568" y="2871216"/>
                  </a:lnTo>
                  <a:lnTo>
                    <a:pt x="2458044" y="2855404"/>
                  </a:lnTo>
                  <a:lnTo>
                    <a:pt x="2377653" y="2841022"/>
                  </a:lnTo>
                  <a:lnTo>
                    <a:pt x="2374986" y="2856833"/>
                  </a:lnTo>
                  <a:close/>
                  <a:moveTo>
                    <a:pt x="5023603" y="314230"/>
                  </a:moveTo>
                  <a:cubicBezTo>
                    <a:pt x="5014650" y="302800"/>
                    <a:pt x="5019507" y="289655"/>
                    <a:pt x="5038367" y="274796"/>
                  </a:cubicBezTo>
                  <a:cubicBezTo>
                    <a:pt x="5047320" y="267748"/>
                    <a:pt x="5062941" y="259461"/>
                    <a:pt x="5085134" y="250126"/>
                  </a:cubicBezTo>
                  <a:lnTo>
                    <a:pt x="5224961" y="194977"/>
                  </a:lnTo>
                  <a:lnTo>
                    <a:pt x="5133617" y="323183"/>
                  </a:lnTo>
                  <a:cubicBezTo>
                    <a:pt x="5119519" y="342519"/>
                    <a:pt x="5108757" y="354997"/>
                    <a:pt x="5101613" y="360617"/>
                  </a:cubicBezTo>
                  <a:cubicBezTo>
                    <a:pt x="5084563" y="374047"/>
                    <a:pt x="5071894" y="375571"/>
                    <a:pt x="5063608" y="365093"/>
                  </a:cubicBezTo>
                  <a:lnTo>
                    <a:pt x="5060655" y="361283"/>
                  </a:lnTo>
                  <a:lnTo>
                    <a:pt x="5048273" y="371475"/>
                  </a:lnTo>
                  <a:lnTo>
                    <a:pt x="5108471" y="449104"/>
                  </a:lnTo>
                  <a:lnTo>
                    <a:pt x="5120853" y="438912"/>
                  </a:lnTo>
                  <a:cubicBezTo>
                    <a:pt x="5118282" y="435673"/>
                    <a:pt x="5117805" y="429959"/>
                    <a:pt x="5119425" y="421958"/>
                  </a:cubicBezTo>
                  <a:cubicBezTo>
                    <a:pt x="5121044" y="413861"/>
                    <a:pt x="5123520" y="406337"/>
                    <a:pt x="5127521" y="399859"/>
                  </a:cubicBezTo>
                  <a:cubicBezTo>
                    <a:pt x="5131521" y="393478"/>
                    <a:pt x="5139427" y="380714"/>
                    <a:pt x="5152476" y="362712"/>
                  </a:cubicBezTo>
                  <a:lnTo>
                    <a:pt x="5273348" y="191071"/>
                  </a:lnTo>
                  <a:lnTo>
                    <a:pt x="5374599" y="109156"/>
                  </a:lnTo>
                  <a:cubicBezTo>
                    <a:pt x="5396507" y="91916"/>
                    <a:pt x="5405841" y="87439"/>
                    <a:pt x="5415938" y="83344"/>
                  </a:cubicBezTo>
                  <a:cubicBezTo>
                    <a:pt x="5426034" y="79153"/>
                    <a:pt x="5433940" y="80772"/>
                    <a:pt x="5439750" y="88201"/>
                  </a:cubicBezTo>
                  <a:lnTo>
                    <a:pt x="5445370" y="95726"/>
                  </a:lnTo>
                  <a:lnTo>
                    <a:pt x="5458514" y="85058"/>
                  </a:lnTo>
                  <a:lnTo>
                    <a:pt x="5396030" y="7144"/>
                  </a:lnTo>
                  <a:lnTo>
                    <a:pt x="5382886" y="17812"/>
                  </a:lnTo>
                  <a:lnTo>
                    <a:pt x="5388696" y="24670"/>
                  </a:lnTo>
                  <a:cubicBezTo>
                    <a:pt x="5393458" y="30671"/>
                    <a:pt x="5393935" y="37719"/>
                    <a:pt x="5390125" y="45815"/>
                  </a:cubicBezTo>
                  <a:cubicBezTo>
                    <a:pt x="5386315" y="53912"/>
                    <a:pt x="5378219" y="61817"/>
                    <a:pt x="5352310" y="82296"/>
                  </a:cubicBezTo>
                  <a:lnTo>
                    <a:pt x="5247345" y="163830"/>
                  </a:lnTo>
                  <a:lnTo>
                    <a:pt x="5070275" y="235934"/>
                  </a:lnTo>
                  <a:cubicBezTo>
                    <a:pt x="5032175" y="252031"/>
                    <a:pt x="5006172" y="258699"/>
                    <a:pt x="4995790" y="258985"/>
                  </a:cubicBezTo>
                  <a:cubicBezTo>
                    <a:pt x="4985408" y="259271"/>
                    <a:pt x="4978645" y="257461"/>
                    <a:pt x="4975501" y="253460"/>
                  </a:cubicBezTo>
                  <a:lnTo>
                    <a:pt x="4972930" y="250126"/>
                  </a:lnTo>
                  <a:lnTo>
                    <a:pt x="4960547" y="260318"/>
                  </a:lnTo>
                  <a:lnTo>
                    <a:pt x="5011220" y="324326"/>
                  </a:lnTo>
                  <a:lnTo>
                    <a:pt x="5023603" y="314230"/>
                  </a:lnTo>
                  <a:close/>
                  <a:moveTo>
                    <a:pt x="2757415" y="2911888"/>
                  </a:moveTo>
                  <a:lnTo>
                    <a:pt x="2766749" y="2912078"/>
                  </a:lnTo>
                  <a:cubicBezTo>
                    <a:pt x="2774941" y="2912269"/>
                    <a:pt x="2780751" y="2917031"/>
                    <a:pt x="2784180" y="2926366"/>
                  </a:cubicBezTo>
                  <a:cubicBezTo>
                    <a:pt x="2787609" y="2935605"/>
                    <a:pt x="2788847" y="2956179"/>
                    <a:pt x="2787990" y="2988088"/>
                  </a:cubicBezTo>
                  <a:lnTo>
                    <a:pt x="2779418" y="3306128"/>
                  </a:lnTo>
                  <a:cubicBezTo>
                    <a:pt x="2778655" y="3334417"/>
                    <a:pt x="2776751" y="3353181"/>
                    <a:pt x="2773607" y="3364040"/>
                  </a:cubicBezTo>
                  <a:cubicBezTo>
                    <a:pt x="2770464" y="3374898"/>
                    <a:pt x="2763987" y="3380232"/>
                    <a:pt x="2754176" y="3379946"/>
                  </a:cubicBezTo>
                  <a:lnTo>
                    <a:pt x="2746556" y="3379756"/>
                  </a:lnTo>
                  <a:lnTo>
                    <a:pt x="2746175" y="3395282"/>
                  </a:lnTo>
                  <a:lnTo>
                    <a:pt x="2845140" y="3397758"/>
                  </a:lnTo>
                  <a:lnTo>
                    <a:pt x="2845521" y="3381851"/>
                  </a:lnTo>
                  <a:lnTo>
                    <a:pt x="2837711" y="3381661"/>
                  </a:lnTo>
                  <a:cubicBezTo>
                    <a:pt x="2833424" y="3381566"/>
                    <a:pt x="2829329" y="3379184"/>
                    <a:pt x="2825328" y="3374612"/>
                  </a:cubicBezTo>
                  <a:cubicBezTo>
                    <a:pt x="2821328" y="3370040"/>
                    <a:pt x="2818661" y="3364325"/>
                    <a:pt x="2817327" y="3357562"/>
                  </a:cubicBezTo>
                  <a:cubicBezTo>
                    <a:pt x="2815994" y="3350800"/>
                    <a:pt x="2815708" y="3334417"/>
                    <a:pt x="2816374" y="3306604"/>
                  </a:cubicBezTo>
                  <a:lnTo>
                    <a:pt x="2820565" y="3154109"/>
                  </a:lnTo>
                  <a:lnTo>
                    <a:pt x="2858094" y="3154680"/>
                  </a:lnTo>
                  <a:cubicBezTo>
                    <a:pt x="2867810" y="3154966"/>
                    <a:pt x="2874763" y="3160395"/>
                    <a:pt x="2878954" y="3171158"/>
                  </a:cubicBezTo>
                  <a:cubicBezTo>
                    <a:pt x="2883145" y="3181826"/>
                    <a:pt x="2884954" y="3200114"/>
                    <a:pt x="2884478" y="3226022"/>
                  </a:cubicBezTo>
                  <a:lnTo>
                    <a:pt x="2895051" y="3226594"/>
                  </a:lnTo>
                  <a:lnTo>
                    <a:pt x="2899528" y="3053334"/>
                  </a:lnTo>
                  <a:lnTo>
                    <a:pt x="2888955" y="3053144"/>
                  </a:lnTo>
                  <a:cubicBezTo>
                    <a:pt x="2887050" y="3077242"/>
                    <a:pt x="2884097" y="3094768"/>
                    <a:pt x="2880097" y="3105531"/>
                  </a:cubicBezTo>
                  <a:cubicBezTo>
                    <a:pt x="2876096" y="3116294"/>
                    <a:pt x="2869048" y="3121533"/>
                    <a:pt x="2858951" y="3121247"/>
                  </a:cubicBezTo>
                  <a:lnTo>
                    <a:pt x="2821423" y="3120200"/>
                  </a:lnTo>
                  <a:lnTo>
                    <a:pt x="2826662" y="2927509"/>
                  </a:lnTo>
                  <a:lnTo>
                    <a:pt x="2874287" y="2928747"/>
                  </a:lnTo>
                  <a:cubicBezTo>
                    <a:pt x="2892574" y="2929223"/>
                    <a:pt x="2904195" y="2937224"/>
                    <a:pt x="2909243" y="2952750"/>
                  </a:cubicBezTo>
                  <a:cubicBezTo>
                    <a:pt x="2914196" y="2968276"/>
                    <a:pt x="2917816" y="2985421"/>
                    <a:pt x="2920102" y="3010091"/>
                  </a:cubicBezTo>
                  <a:lnTo>
                    <a:pt x="2928293" y="3010281"/>
                  </a:lnTo>
                  <a:lnTo>
                    <a:pt x="2929055" y="2900362"/>
                  </a:lnTo>
                  <a:lnTo>
                    <a:pt x="2757986" y="2896076"/>
                  </a:lnTo>
                  <a:lnTo>
                    <a:pt x="2757415" y="2911888"/>
                  </a:lnTo>
                  <a:close/>
                  <a:moveTo>
                    <a:pt x="3432737" y="3331654"/>
                  </a:moveTo>
                  <a:cubicBezTo>
                    <a:pt x="3424927" y="3349752"/>
                    <a:pt x="3413211" y="3360039"/>
                    <a:pt x="3397495" y="3362516"/>
                  </a:cubicBezTo>
                  <a:cubicBezTo>
                    <a:pt x="3374159" y="3366230"/>
                    <a:pt x="3352156" y="3351086"/>
                    <a:pt x="3331391" y="3317081"/>
                  </a:cubicBezTo>
                  <a:cubicBezTo>
                    <a:pt x="3310627" y="3282982"/>
                    <a:pt x="3292624" y="3237929"/>
                    <a:pt x="3280909" y="3164681"/>
                  </a:cubicBezTo>
                  <a:cubicBezTo>
                    <a:pt x="3269574" y="3094577"/>
                    <a:pt x="3266336" y="3035713"/>
                    <a:pt x="3271098" y="2988278"/>
                  </a:cubicBezTo>
                  <a:cubicBezTo>
                    <a:pt x="3275861" y="2940844"/>
                    <a:pt x="3290720" y="2915412"/>
                    <a:pt x="3316628" y="2911221"/>
                  </a:cubicBezTo>
                  <a:cubicBezTo>
                    <a:pt x="3351870" y="2905506"/>
                    <a:pt x="3384922" y="2946749"/>
                    <a:pt x="3412449" y="3039904"/>
                  </a:cubicBezTo>
                  <a:lnTo>
                    <a:pt x="3420736" y="3038951"/>
                  </a:lnTo>
                  <a:lnTo>
                    <a:pt x="3386255" y="2869597"/>
                  </a:lnTo>
                  <a:lnTo>
                    <a:pt x="3377492" y="2870740"/>
                  </a:lnTo>
                  <a:cubicBezTo>
                    <a:pt x="3378921" y="2894076"/>
                    <a:pt x="3377492" y="2906173"/>
                    <a:pt x="3371015" y="2907220"/>
                  </a:cubicBezTo>
                  <a:cubicBezTo>
                    <a:pt x="3369205" y="2907506"/>
                    <a:pt x="3365586" y="2905316"/>
                    <a:pt x="3360157" y="2900744"/>
                  </a:cubicBezTo>
                  <a:cubicBezTo>
                    <a:pt x="3342536" y="2885599"/>
                    <a:pt x="3325676" y="2880741"/>
                    <a:pt x="3310246" y="2883218"/>
                  </a:cubicBezTo>
                  <a:cubicBezTo>
                    <a:pt x="3279480" y="2888170"/>
                    <a:pt x="3252715" y="2919127"/>
                    <a:pt x="3240142" y="2973515"/>
                  </a:cubicBezTo>
                  <a:cubicBezTo>
                    <a:pt x="3227664" y="3027902"/>
                    <a:pt x="3228331" y="3093720"/>
                    <a:pt x="3240618" y="3169920"/>
                  </a:cubicBezTo>
                  <a:cubicBezTo>
                    <a:pt x="3251953" y="3240215"/>
                    <a:pt x="3272336" y="3290602"/>
                    <a:pt x="3298911" y="3336417"/>
                  </a:cubicBezTo>
                  <a:cubicBezTo>
                    <a:pt x="3325486" y="3382232"/>
                    <a:pt x="3359109" y="3403664"/>
                    <a:pt x="3390827" y="3398615"/>
                  </a:cubicBezTo>
                  <a:cubicBezTo>
                    <a:pt x="3431975" y="3391662"/>
                    <a:pt x="3455978" y="3362611"/>
                    <a:pt x="3463408" y="3251359"/>
                  </a:cubicBezTo>
                  <a:lnTo>
                    <a:pt x="3454264" y="3244882"/>
                  </a:lnTo>
                  <a:cubicBezTo>
                    <a:pt x="3449025" y="3282506"/>
                    <a:pt x="3440548" y="3313557"/>
                    <a:pt x="3432737" y="3331654"/>
                  </a:cubicBezTo>
                  <a:close/>
                  <a:moveTo>
                    <a:pt x="4256364" y="3036284"/>
                  </a:moveTo>
                  <a:cubicBezTo>
                    <a:pt x="4256650" y="3074384"/>
                    <a:pt x="4252935" y="3106388"/>
                    <a:pt x="4247887" y="3125343"/>
                  </a:cubicBezTo>
                  <a:cubicBezTo>
                    <a:pt x="4242839" y="3144393"/>
                    <a:pt x="4232742" y="3156299"/>
                    <a:pt x="4217597" y="3161062"/>
                  </a:cubicBezTo>
                  <a:cubicBezTo>
                    <a:pt x="4195118" y="3168206"/>
                    <a:pt x="4171020" y="3156490"/>
                    <a:pt x="4145493" y="3125915"/>
                  </a:cubicBezTo>
                  <a:cubicBezTo>
                    <a:pt x="4119966" y="3095339"/>
                    <a:pt x="4095487" y="3053334"/>
                    <a:pt x="4072913" y="2982659"/>
                  </a:cubicBezTo>
                  <a:cubicBezTo>
                    <a:pt x="4051386" y="2914936"/>
                    <a:pt x="4039385" y="2857310"/>
                    <a:pt x="4037003" y="2809685"/>
                  </a:cubicBezTo>
                  <a:cubicBezTo>
                    <a:pt x="4034622" y="2762060"/>
                    <a:pt x="4045576" y="2734723"/>
                    <a:pt x="4070627" y="2726722"/>
                  </a:cubicBezTo>
                  <a:cubicBezTo>
                    <a:pt x="4104631" y="2715863"/>
                    <a:pt x="4143397" y="2751677"/>
                    <a:pt x="4184450" y="2839784"/>
                  </a:cubicBezTo>
                  <a:lnTo>
                    <a:pt x="4192546" y="2837593"/>
                  </a:lnTo>
                  <a:lnTo>
                    <a:pt x="4133396" y="2675287"/>
                  </a:lnTo>
                  <a:lnTo>
                    <a:pt x="4124824" y="2677668"/>
                  </a:lnTo>
                  <a:cubicBezTo>
                    <a:pt x="4129777" y="2700528"/>
                    <a:pt x="4130063" y="2712720"/>
                    <a:pt x="4123871" y="2714720"/>
                  </a:cubicBezTo>
                  <a:cubicBezTo>
                    <a:pt x="4122157" y="2715292"/>
                    <a:pt x="4118252" y="2713673"/>
                    <a:pt x="4112251" y="2709862"/>
                  </a:cubicBezTo>
                  <a:cubicBezTo>
                    <a:pt x="4092534" y="2697480"/>
                    <a:pt x="4075198" y="2695099"/>
                    <a:pt x="4060339" y="2699861"/>
                  </a:cubicBezTo>
                  <a:cubicBezTo>
                    <a:pt x="4030621" y="2709291"/>
                    <a:pt x="4008714" y="2743962"/>
                    <a:pt x="4004428" y="2799588"/>
                  </a:cubicBezTo>
                  <a:cubicBezTo>
                    <a:pt x="4000142" y="2855214"/>
                    <a:pt x="4010619" y="2920175"/>
                    <a:pt x="4034051" y="2993708"/>
                  </a:cubicBezTo>
                  <a:cubicBezTo>
                    <a:pt x="4055672" y="3061526"/>
                    <a:pt x="4083295" y="3108389"/>
                    <a:pt x="4116346" y="3149727"/>
                  </a:cubicBezTo>
                  <a:cubicBezTo>
                    <a:pt x="4149398" y="3191161"/>
                    <a:pt x="4185784" y="3207353"/>
                    <a:pt x="4216454" y="3197638"/>
                  </a:cubicBezTo>
                  <a:cubicBezTo>
                    <a:pt x="4256078" y="3184589"/>
                    <a:pt x="4275605" y="3152299"/>
                    <a:pt x="4266365" y="3041237"/>
                  </a:cubicBezTo>
                  <a:lnTo>
                    <a:pt x="4256364" y="3036284"/>
                  </a:lnTo>
                  <a:close/>
                  <a:moveTo>
                    <a:pt x="5676732" y="1738122"/>
                  </a:moveTo>
                  <a:lnTo>
                    <a:pt x="5666826" y="1743266"/>
                  </a:lnTo>
                  <a:cubicBezTo>
                    <a:pt x="5697878" y="1765268"/>
                    <a:pt x="5721595" y="1787081"/>
                    <a:pt x="5733977" y="1802320"/>
                  </a:cubicBezTo>
                  <a:cubicBezTo>
                    <a:pt x="5746360" y="1817560"/>
                    <a:pt x="5750170" y="1832705"/>
                    <a:pt x="5745217" y="1847850"/>
                  </a:cubicBezTo>
                  <a:cubicBezTo>
                    <a:pt x="5737883" y="1870329"/>
                    <a:pt x="5714260" y="1882902"/>
                    <a:pt x="5674446" y="1885664"/>
                  </a:cubicBezTo>
                  <a:cubicBezTo>
                    <a:pt x="5634632" y="1888427"/>
                    <a:pt x="5586340" y="1883664"/>
                    <a:pt x="5515855" y="1860518"/>
                  </a:cubicBezTo>
                  <a:cubicBezTo>
                    <a:pt x="5448418" y="1838325"/>
                    <a:pt x="5394601" y="1814227"/>
                    <a:pt x="5354692" y="1788224"/>
                  </a:cubicBezTo>
                  <a:cubicBezTo>
                    <a:pt x="5314687" y="1762220"/>
                    <a:pt x="5298971" y="1737360"/>
                    <a:pt x="5307162" y="1712404"/>
                  </a:cubicBezTo>
                  <a:cubicBezTo>
                    <a:pt x="5318307" y="1678495"/>
                    <a:pt x="5370027" y="1668018"/>
                    <a:pt x="5465467" y="1686401"/>
                  </a:cubicBezTo>
                  <a:lnTo>
                    <a:pt x="5468420" y="1678591"/>
                  </a:lnTo>
                  <a:lnTo>
                    <a:pt x="5302209" y="1631442"/>
                  </a:lnTo>
                  <a:lnTo>
                    <a:pt x="5299161" y="1639729"/>
                  </a:lnTo>
                  <a:cubicBezTo>
                    <a:pt x="5320497" y="1649159"/>
                    <a:pt x="5330689" y="1656017"/>
                    <a:pt x="5328593" y="1662303"/>
                  </a:cubicBezTo>
                  <a:cubicBezTo>
                    <a:pt x="5328022" y="1664018"/>
                    <a:pt x="5324402" y="1666303"/>
                    <a:pt x="5317830" y="1668875"/>
                  </a:cubicBezTo>
                  <a:cubicBezTo>
                    <a:pt x="5296209" y="1677543"/>
                    <a:pt x="5284207" y="1690211"/>
                    <a:pt x="5279349" y="1705166"/>
                  </a:cubicBezTo>
                  <a:cubicBezTo>
                    <a:pt x="5269633" y="1734788"/>
                    <a:pt x="5284778" y="1772793"/>
                    <a:pt x="5327355" y="1808893"/>
                  </a:cubicBezTo>
                  <a:cubicBezTo>
                    <a:pt x="5369932" y="1844993"/>
                    <a:pt x="5428701" y="1874520"/>
                    <a:pt x="5502044" y="1898714"/>
                  </a:cubicBezTo>
                  <a:cubicBezTo>
                    <a:pt x="5569671" y="1921002"/>
                    <a:pt x="5623773" y="1925955"/>
                    <a:pt x="5676732" y="1923478"/>
                  </a:cubicBezTo>
                  <a:cubicBezTo>
                    <a:pt x="5729691" y="1921002"/>
                    <a:pt x="5764172" y="1900904"/>
                    <a:pt x="5774173" y="1870424"/>
                  </a:cubicBezTo>
                  <a:cubicBezTo>
                    <a:pt x="5786936" y="1830515"/>
                    <a:pt x="5772173" y="1795843"/>
                    <a:pt x="5676732" y="1738122"/>
                  </a:cubicBezTo>
                  <a:close/>
                  <a:moveTo>
                    <a:pt x="5125711" y="2365629"/>
                  </a:moveTo>
                  <a:cubicBezTo>
                    <a:pt x="5090564" y="2315432"/>
                    <a:pt x="5055702" y="2277237"/>
                    <a:pt x="5021317" y="2250948"/>
                  </a:cubicBezTo>
                  <a:cubicBezTo>
                    <a:pt x="4986932" y="2224754"/>
                    <a:pt x="4953213" y="2216372"/>
                    <a:pt x="4932258" y="2217515"/>
                  </a:cubicBezTo>
                  <a:cubicBezTo>
                    <a:pt x="4911303" y="2218563"/>
                    <a:pt x="4890729" y="2226183"/>
                    <a:pt x="4870726" y="2240280"/>
                  </a:cubicBezTo>
                  <a:lnTo>
                    <a:pt x="4795765" y="2295430"/>
                  </a:lnTo>
                  <a:lnTo>
                    <a:pt x="4805004" y="2308003"/>
                  </a:lnTo>
                  <a:lnTo>
                    <a:pt x="4812529" y="2302002"/>
                  </a:lnTo>
                  <a:cubicBezTo>
                    <a:pt x="4818339" y="2297906"/>
                    <a:pt x="4825388" y="2298097"/>
                    <a:pt x="4833484" y="2302574"/>
                  </a:cubicBezTo>
                  <a:cubicBezTo>
                    <a:pt x="4841580" y="2307050"/>
                    <a:pt x="4853105" y="2320100"/>
                    <a:pt x="4872346" y="2347532"/>
                  </a:cubicBezTo>
                  <a:lnTo>
                    <a:pt x="5058941" y="2613660"/>
                  </a:lnTo>
                  <a:cubicBezTo>
                    <a:pt x="5075324" y="2636996"/>
                    <a:pt x="5081896" y="2650141"/>
                    <a:pt x="5085610" y="2660809"/>
                  </a:cubicBezTo>
                  <a:cubicBezTo>
                    <a:pt x="5089325" y="2671477"/>
                    <a:pt x="5087420" y="2679383"/>
                    <a:pt x="5079991" y="2684621"/>
                  </a:cubicBezTo>
                  <a:lnTo>
                    <a:pt x="5072847" y="2690146"/>
                  </a:lnTo>
                  <a:lnTo>
                    <a:pt x="5083801" y="2702719"/>
                  </a:lnTo>
                  <a:lnTo>
                    <a:pt x="5167907" y="2643950"/>
                  </a:lnTo>
                  <a:cubicBezTo>
                    <a:pt x="5190481" y="2628138"/>
                    <a:pt x="5204007" y="2606231"/>
                    <a:pt x="5205911" y="2578227"/>
                  </a:cubicBezTo>
                  <a:cubicBezTo>
                    <a:pt x="5207816" y="2550224"/>
                    <a:pt x="5204578" y="2516791"/>
                    <a:pt x="5189338" y="2479643"/>
                  </a:cubicBezTo>
                  <a:cubicBezTo>
                    <a:pt x="5174193" y="2442496"/>
                    <a:pt x="5152952" y="2404491"/>
                    <a:pt x="5125711" y="2365629"/>
                  </a:cubicBezTo>
                  <a:close/>
                  <a:moveTo>
                    <a:pt x="5148857" y="2621185"/>
                  </a:moveTo>
                  <a:cubicBezTo>
                    <a:pt x="5141427" y="2626424"/>
                    <a:pt x="5130664" y="2630900"/>
                    <a:pt x="5115614" y="2632996"/>
                  </a:cubicBezTo>
                  <a:lnTo>
                    <a:pt x="4875584" y="2289524"/>
                  </a:lnTo>
                  <a:cubicBezTo>
                    <a:pt x="4881394" y="2276570"/>
                    <a:pt x="4888157" y="2267331"/>
                    <a:pt x="4896063" y="2261807"/>
                  </a:cubicBezTo>
                  <a:cubicBezTo>
                    <a:pt x="4917590" y="2246662"/>
                    <a:pt x="4946641" y="2251424"/>
                    <a:pt x="4983217" y="2276094"/>
                  </a:cubicBezTo>
                  <a:cubicBezTo>
                    <a:pt x="5019698" y="2300764"/>
                    <a:pt x="5053893" y="2339816"/>
                    <a:pt x="5092659" y="2395061"/>
                  </a:cubicBezTo>
                  <a:cubicBezTo>
                    <a:pt x="5126949" y="2444020"/>
                    <a:pt x="5149047" y="2484977"/>
                    <a:pt x="5163144" y="2530031"/>
                  </a:cubicBezTo>
                  <a:cubicBezTo>
                    <a:pt x="5177146" y="2575084"/>
                    <a:pt x="5172193" y="2604897"/>
                    <a:pt x="5148857" y="2621185"/>
                  </a:cubicBezTo>
                  <a:close/>
                  <a:moveTo>
                    <a:pt x="5641775" y="677609"/>
                  </a:moveTo>
                  <a:cubicBezTo>
                    <a:pt x="5676923" y="673608"/>
                    <a:pt x="5700068" y="673132"/>
                    <a:pt x="5715975" y="675037"/>
                  </a:cubicBezTo>
                  <a:cubicBezTo>
                    <a:pt x="5731882" y="677037"/>
                    <a:pt x="5742645" y="681038"/>
                    <a:pt x="5748075" y="686943"/>
                  </a:cubicBezTo>
                  <a:cubicBezTo>
                    <a:pt x="5753599" y="692944"/>
                    <a:pt x="5758171" y="702088"/>
                    <a:pt x="5761791" y="714280"/>
                  </a:cubicBezTo>
                  <a:lnTo>
                    <a:pt x="5766267" y="729425"/>
                  </a:lnTo>
                  <a:cubicBezTo>
                    <a:pt x="5770839" y="744664"/>
                    <a:pt x="5771887" y="754189"/>
                    <a:pt x="5766553" y="759047"/>
                  </a:cubicBezTo>
                  <a:cubicBezTo>
                    <a:pt x="5761219" y="763905"/>
                    <a:pt x="5746455" y="769906"/>
                    <a:pt x="5722166" y="777145"/>
                  </a:cubicBezTo>
                  <a:lnTo>
                    <a:pt x="5418985" y="867156"/>
                  </a:lnTo>
                  <a:cubicBezTo>
                    <a:pt x="5388220" y="876300"/>
                    <a:pt x="5377552" y="880872"/>
                    <a:pt x="5369361" y="881063"/>
                  </a:cubicBezTo>
                  <a:cubicBezTo>
                    <a:pt x="5361074" y="881253"/>
                    <a:pt x="5354311" y="879253"/>
                    <a:pt x="5348977" y="875252"/>
                  </a:cubicBezTo>
                  <a:cubicBezTo>
                    <a:pt x="5343643" y="871252"/>
                    <a:pt x="5339738" y="863441"/>
                    <a:pt x="5337166" y="854869"/>
                  </a:cubicBezTo>
                  <a:lnTo>
                    <a:pt x="5321069" y="858774"/>
                  </a:lnTo>
                  <a:lnTo>
                    <a:pt x="5349358" y="958310"/>
                  </a:lnTo>
                  <a:lnTo>
                    <a:pt x="5365550" y="954405"/>
                  </a:lnTo>
                  <a:lnTo>
                    <a:pt x="5363264" y="945642"/>
                  </a:lnTo>
                  <a:cubicBezTo>
                    <a:pt x="5361169" y="938689"/>
                    <a:pt x="5363645" y="932117"/>
                    <a:pt x="5370408" y="925830"/>
                  </a:cubicBezTo>
                  <a:cubicBezTo>
                    <a:pt x="5377266" y="919543"/>
                    <a:pt x="5389363" y="914114"/>
                    <a:pt x="5421557" y="904589"/>
                  </a:cubicBezTo>
                  <a:lnTo>
                    <a:pt x="5732834" y="812673"/>
                  </a:lnTo>
                  <a:cubicBezTo>
                    <a:pt x="5760457" y="804481"/>
                    <a:pt x="5775507" y="799338"/>
                    <a:pt x="5786746" y="799243"/>
                  </a:cubicBezTo>
                  <a:cubicBezTo>
                    <a:pt x="5797986" y="799147"/>
                    <a:pt x="5805891" y="803529"/>
                    <a:pt x="5808463" y="812197"/>
                  </a:cubicBezTo>
                  <a:lnTo>
                    <a:pt x="5811225" y="822865"/>
                  </a:lnTo>
                  <a:lnTo>
                    <a:pt x="5829323" y="817435"/>
                  </a:lnTo>
                  <a:lnTo>
                    <a:pt x="5780269" y="648081"/>
                  </a:lnTo>
                  <a:lnTo>
                    <a:pt x="5641108" y="668846"/>
                  </a:lnTo>
                  <a:lnTo>
                    <a:pt x="5641775" y="677609"/>
                  </a:lnTo>
                  <a:close/>
                </a:path>
              </a:pathLst>
            </a:custGeom>
            <a:solidFill>
              <a:srgbClr val="54505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任意多边形: 形状 18">
              <a:extLst>
                <a:ext uri="{FF2B5EF4-FFF2-40B4-BE49-F238E27FC236}">
                  <a16:creationId xmlns:a16="http://schemas.microsoft.com/office/drawing/2014/main" id="{A892AB9B-355E-459C-9F9A-3E89EB0E399B}"/>
                </a:ext>
              </a:extLst>
            </p:cNvPr>
            <p:cNvSpPr/>
            <p:nvPr/>
          </p:nvSpPr>
          <p:spPr>
            <a:xfrm>
              <a:off x="4106510" y="1641631"/>
              <a:ext cx="457200" cy="609600"/>
            </a:xfrm>
            <a:custGeom>
              <a:avLst/>
              <a:gdLst>
                <a:gd name="connsiteX0" fmla="*/ 454057 w 457200"/>
                <a:gd name="connsiteY0" fmla="*/ 562737 h 609600"/>
                <a:gd name="connsiteX1" fmla="*/ 450723 w 457200"/>
                <a:gd name="connsiteY1" fmla="*/ 552164 h 609600"/>
                <a:gd name="connsiteX2" fmla="*/ 447389 w 457200"/>
                <a:gd name="connsiteY2" fmla="*/ 543782 h 609600"/>
                <a:gd name="connsiteX3" fmla="*/ 445675 w 457200"/>
                <a:gd name="connsiteY3" fmla="*/ 536162 h 609600"/>
                <a:gd name="connsiteX4" fmla="*/ 436817 w 457200"/>
                <a:gd name="connsiteY4" fmla="*/ 522637 h 609600"/>
                <a:gd name="connsiteX5" fmla="*/ 434721 w 457200"/>
                <a:gd name="connsiteY5" fmla="*/ 516731 h 609600"/>
                <a:gd name="connsiteX6" fmla="*/ 430054 w 457200"/>
                <a:gd name="connsiteY6" fmla="*/ 507397 h 609600"/>
                <a:gd name="connsiteX7" fmla="*/ 403098 w 457200"/>
                <a:gd name="connsiteY7" fmla="*/ 471011 h 609600"/>
                <a:gd name="connsiteX8" fmla="*/ 397669 w 457200"/>
                <a:gd name="connsiteY8" fmla="*/ 465582 h 609600"/>
                <a:gd name="connsiteX9" fmla="*/ 392811 w 457200"/>
                <a:gd name="connsiteY9" fmla="*/ 457295 h 609600"/>
                <a:gd name="connsiteX10" fmla="*/ 369951 w 457200"/>
                <a:gd name="connsiteY10" fmla="*/ 422815 h 609600"/>
                <a:gd name="connsiteX11" fmla="*/ 363569 w 457200"/>
                <a:gd name="connsiteY11" fmla="*/ 412528 h 609600"/>
                <a:gd name="connsiteX12" fmla="*/ 366427 w 457200"/>
                <a:gd name="connsiteY12" fmla="*/ 404432 h 609600"/>
                <a:gd name="connsiteX13" fmla="*/ 373094 w 457200"/>
                <a:gd name="connsiteY13" fmla="*/ 393097 h 609600"/>
                <a:gd name="connsiteX14" fmla="*/ 382429 w 457200"/>
                <a:gd name="connsiteY14" fmla="*/ 381762 h 609600"/>
                <a:gd name="connsiteX15" fmla="*/ 404908 w 457200"/>
                <a:gd name="connsiteY15" fmla="*/ 350711 h 609600"/>
                <a:gd name="connsiteX16" fmla="*/ 414338 w 457200"/>
                <a:gd name="connsiteY16" fmla="*/ 335566 h 609600"/>
                <a:gd name="connsiteX17" fmla="*/ 417290 w 457200"/>
                <a:gd name="connsiteY17" fmla="*/ 323564 h 609600"/>
                <a:gd name="connsiteX18" fmla="*/ 414623 w 457200"/>
                <a:gd name="connsiteY18" fmla="*/ 315087 h 609600"/>
                <a:gd name="connsiteX19" fmla="*/ 408623 w 457200"/>
                <a:gd name="connsiteY19" fmla="*/ 310515 h 609600"/>
                <a:gd name="connsiteX20" fmla="*/ 380429 w 457200"/>
                <a:gd name="connsiteY20" fmla="*/ 312515 h 609600"/>
                <a:gd name="connsiteX21" fmla="*/ 349758 w 457200"/>
                <a:gd name="connsiteY21" fmla="*/ 313944 h 609600"/>
                <a:gd name="connsiteX22" fmla="*/ 339471 w 457200"/>
                <a:gd name="connsiteY22" fmla="*/ 314706 h 609600"/>
                <a:gd name="connsiteX23" fmla="*/ 333661 w 457200"/>
                <a:gd name="connsiteY23" fmla="*/ 313658 h 609600"/>
                <a:gd name="connsiteX24" fmla="*/ 331470 w 457200"/>
                <a:gd name="connsiteY24" fmla="*/ 308991 h 609600"/>
                <a:gd name="connsiteX25" fmla="*/ 338995 w 457200"/>
                <a:gd name="connsiteY25" fmla="*/ 294037 h 609600"/>
                <a:gd name="connsiteX26" fmla="*/ 348520 w 457200"/>
                <a:gd name="connsiteY26" fmla="*/ 277749 h 609600"/>
                <a:gd name="connsiteX27" fmla="*/ 368332 w 457200"/>
                <a:gd name="connsiteY27" fmla="*/ 245173 h 609600"/>
                <a:gd name="connsiteX28" fmla="*/ 386239 w 457200"/>
                <a:gd name="connsiteY28" fmla="*/ 214122 h 609600"/>
                <a:gd name="connsiteX29" fmla="*/ 403098 w 457200"/>
                <a:gd name="connsiteY29" fmla="*/ 185452 h 609600"/>
                <a:gd name="connsiteX30" fmla="*/ 409289 w 457200"/>
                <a:gd name="connsiteY30" fmla="*/ 175070 h 609600"/>
                <a:gd name="connsiteX31" fmla="*/ 410337 w 457200"/>
                <a:gd name="connsiteY31" fmla="*/ 165068 h 609600"/>
                <a:gd name="connsiteX32" fmla="*/ 405098 w 457200"/>
                <a:gd name="connsiteY32" fmla="*/ 159068 h 609600"/>
                <a:gd name="connsiteX33" fmla="*/ 393573 w 457200"/>
                <a:gd name="connsiteY33" fmla="*/ 151924 h 609600"/>
                <a:gd name="connsiteX34" fmla="*/ 374428 w 457200"/>
                <a:gd name="connsiteY34" fmla="*/ 148209 h 609600"/>
                <a:gd name="connsiteX35" fmla="*/ 360140 w 457200"/>
                <a:gd name="connsiteY35" fmla="*/ 148876 h 609600"/>
                <a:gd name="connsiteX36" fmla="*/ 350901 w 457200"/>
                <a:gd name="connsiteY36" fmla="*/ 153162 h 609600"/>
                <a:gd name="connsiteX37" fmla="*/ 341186 w 457200"/>
                <a:gd name="connsiteY37" fmla="*/ 162592 h 609600"/>
                <a:gd name="connsiteX38" fmla="*/ 330994 w 457200"/>
                <a:gd name="connsiteY38" fmla="*/ 182118 h 609600"/>
                <a:gd name="connsiteX39" fmla="*/ 315754 w 457200"/>
                <a:gd name="connsiteY39" fmla="*/ 213931 h 609600"/>
                <a:gd name="connsiteX40" fmla="*/ 306324 w 457200"/>
                <a:gd name="connsiteY40" fmla="*/ 229838 h 609600"/>
                <a:gd name="connsiteX41" fmla="*/ 303371 w 457200"/>
                <a:gd name="connsiteY41" fmla="*/ 233553 h 609600"/>
                <a:gd name="connsiteX42" fmla="*/ 298514 w 457200"/>
                <a:gd name="connsiteY42" fmla="*/ 231553 h 609600"/>
                <a:gd name="connsiteX43" fmla="*/ 297275 w 457200"/>
                <a:gd name="connsiteY43" fmla="*/ 226409 h 609600"/>
                <a:gd name="connsiteX44" fmla="*/ 299371 w 457200"/>
                <a:gd name="connsiteY44" fmla="*/ 181070 h 609600"/>
                <a:gd name="connsiteX45" fmla="*/ 302419 w 457200"/>
                <a:gd name="connsiteY45" fmla="*/ 171926 h 609600"/>
                <a:gd name="connsiteX46" fmla="*/ 309658 w 457200"/>
                <a:gd name="connsiteY46" fmla="*/ 161354 h 609600"/>
                <a:gd name="connsiteX47" fmla="*/ 313944 w 457200"/>
                <a:gd name="connsiteY47" fmla="*/ 150781 h 609600"/>
                <a:gd name="connsiteX48" fmla="*/ 320231 w 457200"/>
                <a:gd name="connsiteY48" fmla="*/ 134017 h 609600"/>
                <a:gd name="connsiteX49" fmla="*/ 319945 w 457200"/>
                <a:gd name="connsiteY49" fmla="*/ 120396 h 609600"/>
                <a:gd name="connsiteX50" fmla="*/ 316516 w 457200"/>
                <a:gd name="connsiteY50" fmla="*/ 115538 h 609600"/>
                <a:gd name="connsiteX51" fmla="*/ 306991 w 457200"/>
                <a:gd name="connsiteY51" fmla="*/ 113348 h 609600"/>
                <a:gd name="connsiteX52" fmla="*/ 296323 w 457200"/>
                <a:gd name="connsiteY52" fmla="*/ 114300 h 609600"/>
                <a:gd name="connsiteX53" fmla="*/ 287560 w 457200"/>
                <a:gd name="connsiteY53" fmla="*/ 117729 h 609600"/>
                <a:gd name="connsiteX54" fmla="*/ 281750 w 457200"/>
                <a:gd name="connsiteY54" fmla="*/ 117158 h 609600"/>
                <a:gd name="connsiteX55" fmla="*/ 263747 w 457200"/>
                <a:gd name="connsiteY55" fmla="*/ 114776 h 609600"/>
                <a:gd name="connsiteX56" fmla="*/ 245840 w 457200"/>
                <a:gd name="connsiteY56" fmla="*/ 113824 h 609600"/>
                <a:gd name="connsiteX57" fmla="*/ 237744 w 457200"/>
                <a:gd name="connsiteY57" fmla="*/ 118777 h 609600"/>
                <a:gd name="connsiteX58" fmla="*/ 235934 w 457200"/>
                <a:gd name="connsiteY58" fmla="*/ 125063 h 609600"/>
                <a:gd name="connsiteX59" fmla="*/ 235648 w 457200"/>
                <a:gd name="connsiteY59" fmla="*/ 133445 h 609600"/>
                <a:gd name="connsiteX60" fmla="*/ 244411 w 457200"/>
                <a:gd name="connsiteY60" fmla="*/ 147256 h 609600"/>
                <a:gd name="connsiteX61" fmla="*/ 249460 w 457200"/>
                <a:gd name="connsiteY61" fmla="*/ 158020 h 609600"/>
                <a:gd name="connsiteX62" fmla="*/ 252889 w 457200"/>
                <a:gd name="connsiteY62" fmla="*/ 176213 h 609600"/>
                <a:gd name="connsiteX63" fmla="*/ 250889 w 457200"/>
                <a:gd name="connsiteY63" fmla="*/ 191072 h 609600"/>
                <a:gd name="connsiteX64" fmla="*/ 242888 w 457200"/>
                <a:gd name="connsiteY64" fmla="*/ 205359 h 609600"/>
                <a:gd name="connsiteX65" fmla="*/ 236030 w 457200"/>
                <a:gd name="connsiteY65" fmla="*/ 215360 h 609600"/>
                <a:gd name="connsiteX66" fmla="*/ 232124 w 457200"/>
                <a:gd name="connsiteY66" fmla="*/ 218408 h 609600"/>
                <a:gd name="connsiteX67" fmla="*/ 222599 w 457200"/>
                <a:gd name="connsiteY67" fmla="*/ 217551 h 609600"/>
                <a:gd name="connsiteX68" fmla="*/ 205931 w 457200"/>
                <a:gd name="connsiteY68" fmla="*/ 212693 h 609600"/>
                <a:gd name="connsiteX69" fmla="*/ 194119 w 457200"/>
                <a:gd name="connsiteY69" fmla="*/ 211646 h 609600"/>
                <a:gd name="connsiteX70" fmla="*/ 192310 w 457200"/>
                <a:gd name="connsiteY70" fmla="*/ 208979 h 609600"/>
                <a:gd name="connsiteX71" fmla="*/ 196691 w 457200"/>
                <a:gd name="connsiteY71" fmla="*/ 180404 h 609600"/>
                <a:gd name="connsiteX72" fmla="*/ 200406 w 457200"/>
                <a:gd name="connsiteY72" fmla="*/ 147352 h 609600"/>
                <a:gd name="connsiteX73" fmla="*/ 204026 w 457200"/>
                <a:gd name="connsiteY73" fmla="*/ 142780 h 609600"/>
                <a:gd name="connsiteX74" fmla="*/ 225171 w 457200"/>
                <a:gd name="connsiteY74" fmla="*/ 120777 h 609600"/>
                <a:gd name="connsiteX75" fmla="*/ 238506 w 457200"/>
                <a:gd name="connsiteY75" fmla="*/ 99727 h 609600"/>
                <a:gd name="connsiteX76" fmla="*/ 253270 w 457200"/>
                <a:gd name="connsiteY76" fmla="*/ 63722 h 609600"/>
                <a:gd name="connsiteX77" fmla="*/ 253936 w 457200"/>
                <a:gd name="connsiteY77" fmla="*/ 41434 h 609600"/>
                <a:gd name="connsiteX78" fmla="*/ 247650 w 457200"/>
                <a:gd name="connsiteY78" fmla="*/ 29147 h 609600"/>
                <a:gd name="connsiteX79" fmla="*/ 238887 w 457200"/>
                <a:gd name="connsiteY79" fmla="*/ 20574 h 609600"/>
                <a:gd name="connsiteX80" fmla="*/ 188976 w 457200"/>
                <a:gd name="connsiteY80" fmla="*/ 8668 h 609600"/>
                <a:gd name="connsiteX81" fmla="*/ 165449 w 457200"/>
                <a:gd name="connsiteY81" fmla="*/ 7144 h 609600"/>
                <a:gd name="connsiteX82" fmla="*/ 157258 w 457200"/>
                <a:gd name="connsiteY82" fmla="*/ 10477 h 609600"/>
                <a:gd name="connsiteX83" fmla="*/ 152972 w 457200"/>
                <a:gd name="connsiteY83" fmla="*/ 19907 h 609600"/>
                <a:gd name="connsiteX84" fmla="*/ 150209 w 457200"/>
                <a:gd name="connsiteY84" fmla="*/ 44863 h 609600"/>
                <a:gd name="connsiteX85" fmla="*/ 150686 w 457200"/>
                <a:gd name="connsiteY85" fmla="*/ 64770 h 609600"/>
                <a:gd name="connsiteX86" fmla="*/ 157448 w 457200"/>
                <a:gd name="connsiteY86" fmla="*/ 92297 h 609600"/>
                <a:gd name="connsiteX87" fmla="*/ 163544 w 457200"/>
                <a:gd name="connsiteY87" fmla="*/ 118205 h 609600"/>
                <a:gd name="connsiteX88" fmla="*/ 163163 w 457200"/>
                <a:gd name="connsiteY88" fmla="*/ 132874 h 609600"/>
                <a:gd name="connsiteX89" fmla="*/ 154210 w 457200"/>
                <a:gd name="connsiteY89" fmla="*/ 146399 h 609600"/>
                <a:gd name="connsiteX90" fmla="*/ 143351 w 457200"/>
                <a:gd name="connsiteY90" fmla="*/ 154496 h 609600"/>
                <a:gd name="connsiteX91" fmla="*/ 140208 w 457200"/>
                <a:gd name="connsiteY91" fmla="*/ 155448 h 609600"/>
                <a:gd name="connsiteX92" fmla="*/ 136303 w 457200"/>
                <a:gd name="connsiteY92" fmla="*/ 148495 h 609600"/>
                <a:gd name="connsiteX93" fmla="*/ 132207 w 457200"/>
                <a:gd name="connsiteY93" fmla="*/ 132398 h 609600"/>
                <a:gd name="connsiteX94" fmla="*/ 120586 w 457200"/>
                <a:gd name="connsiteY94" fmla="*/ 113062 h 609600"/>
                <a:gd name="connsiteX95" fmla="*/ 118967 w 457200"/>
                <a:gd name="connsiteY95" fmla="*/ 107823 h 609600"/>
                <a:gd name="connsiteX96" fmla="*/ 107347 w 457200"/>
                <a:gd name="connsiteY96" fmla="*/ 89821 h 609600"/>
                <a:gd name="connsiteX97" fmla="*/ 101060 w 457200"/>
                <a:gd name="connsiteY97" fmla="*/ 84011 h 609600"/>
                <a:gd name="connsiteX98" fmla="*/ 62675 w 457200"/>
                <a:gd name="connsiteY98" fmla="*/ 82582 h 609600"/>
                <a:gd name="connsiteX99" fmla="*/ 30194 w 457200"/>
                <a:gd name="connsiteY99" fmla="*/ 86963 h 609600"/>
                <a:gd name="connsiteX100" fmla="*/ 16478 w 457200"/>
                <a:gd name="connsiteY100" fmla="*/ 94393 h 609600"/>
                <a:gd name="connsiteX101" fmla="*/ 11906 w 457200"/>
                <a:gd name="connsiteY101" fmla="*/ 102013 h 609600"/>
                <a:gd name="connsiteX102" fmla="*/ 18479 w 457200"/>
                <a:gd name="connsiteY102" fmla="*/ 115729 h 609600"/>
                <a:gd name="connsiteX103" fmla="*/ 27146 w 457200"/>
                <a:gd name="connsiteY103" fmla="*/ 120491 h 609600"/>
                <a:gd name="connsiteX104" fmla="*/ 84106 w 457200"/>
                <a:gd name="connsiteY104" fmla="*/ 139446 h 609600"/>
                <a:gd name="connsiteX105" fmla="*/ 108585 w 457200"/>
                <a:gd name="connsiteY105" fmla="*/ 154210 h 609600"/>
                <a:gd name="connsiteX106" fmla="*/ 129445 w 457200"/>
                <a:gd name="connsiteY106" fmla="*/ 158210 h 609600"/>
                <a:gd name="connsiteX107" fmla="*/ 132017 w 457200"/>
                <a:gd name="connsiteY107" fmla="*/ 162020 h 609600"/>
                <a:gd name="connsiteX108" fmla="*/ 130588 w 457200"/>
                <a:gd name="connsiteY108" fmla="*/ 165164 h 609600"/>
                <a:gd name="connsiteX109" fmla="*/ 128111 w 457200"/>
                <a:gd name="connsiteY109" fmla="*/ 169926 h 609600"/>
                <a:gd name="connsiteX110" fmla="*/ 102965 w 457200"/>
                <a:gd name="connsiteY110" fmla="*/ 188119 h 609600"/>
                <a:gd name="connsiteX111" fmla="*/ 87154 w 457200"/>
                <a:gd name="connsiteY111" fmla="*/ 199835 h 609600"/>
                <a:gd name="connsiteX112" fmla="*/ 79057 w 457200"/>
                <a:gd name="connsiteY112" fmla="*/ 204502 h 609600"/>
                <a:gd name="connsiteX113" fmla="*/ 68294 w 457200"/>
                <a:gd name="connsiteY113" fmla="*/ 213836 h 609600"/>
                <a:gd name="connsiteX114" fmla="*/ 57817 w 457200"/>
                <a:gd name="connsiteY114" fmla="*/ 220123 h 609600"/>
                <a:gd name="connsiteX115" fmla="*/ 52292 w 457200"/>
                <a:gd name="connsiteY115" fmla="*/ 224885 h 609600"/>
                <a:gd name="connsiteX116" fmla="*/ 42767 w 457200"/>
                <a:gd name="connsiteY116" fmla="*/ 229362 h 609600"/>
                <a:gd name="connsiteX117" fmla="*/ 33338 w 457200"/>
                <a:gd name="connsiteY117" fmla="*/ 237649 h 609600"/>
                <a:gd name="connsiteX118" fmla="*/ 10382 w 457200"/>
                <a:gd name="connsiteY118" fmla="*/ 253460 h 609600"/>
                <a:gd name="connsiteX119" fmla="*/ 7144 w 457200"/>
                <a:gd name="connsiteY119" fmla="*/ 261175 h 609600"/>
                <a:gd name="connsiteX120" fmla="*/ 8858 w 457200"/>
                <a:gd name="connsiteY120" fmla="*/ 271272 h 609600"/>
                <a:gd name="connsiteX121" fmla="*/ 17717 w 457200"/>
                <a:gd name="connsiteY121" fmla="*/ 277082 h 609600"/>
                <a:gd name="connsiteX122" fmla="*/ 41339 w 457200"/>
                <a:gd name="connsiteY122" fmla="*/ 282893 h 609600"/>
                <a:gd name="connsiteX123" fmla="*/ 64008 w 457200"/>
                <a:gd name="connsiteY123" fmla="*/ 285941 h 609600"/>
                <a:gd name="connsiteX124" fmla="*/ 74581 w 457200"/>
                <a:gd name="connsiteY124" fmla="*/ 285655 h 609600"/>
                <a:gd name="connsiteX125" fmla="*/ 83630 w 457200"/>
                <a:gd name="connsiteY125" fmla="*/ 279368 h 609600"/>
                <a:gd name="connsiteX126" fmla="*/ 90964 w 457200"/>
                <a:gd name="connsiteY126" fmla="*/ 266414 h 609600"/>
                <a:gd name="connsiteX127" fmla="*/ 112967 w 457200"/>
                <a:gd name="connsiteY127" fmla="*/ 236029 h 609600"/>
                <a:gd name="connsiteX128" fmla="*/ 144304 w 457200"/>
                <a:gd name="connsiteY128" fmla="*/ 199454 h 609600"/>
                <a:gd name="connsiteX129" fmla="*/ 161258 w 457200"/>
                <a:gd name="connsiteY129" fmla="*/ 183071 h 609600"/>
                <a:gd name="connsiteX130" fmla="*/ 168211 w 457200"/>
                <a:gd name="connsiteY130" fmla="*/ 178022 h 609600"/>
                <a:gd name="connsiteX131" fmla="*/ 175260 w 457200"/>
                <a:gd name="connsiteY131" fmla="*/ 179642 h 609600"/>
                <a:gd name="connsiteX132" fmla="*/ 176498 w 457200"/>
                <a:gd name="connsiteY132" fmla="*/ 184023 h 609600"/>
                <a:gd name="connsiteX133" fmla="*/ 177832 w 457200"/>
                <a:gd name="connsiteY133" fmla="*/ 212217 h 609600"/>
                <a:gd name="connsiteX134" fmla="*/ 175260 w 457200"/>
                <a:gd name="connsiteY134" fmla="*/ 215646 h 609600"/>
                <a:gd name="connsiteX135" fmla="*/ 170212 w 457200"/>
                <a:gd name="connsiteY135" fmla="*/ 217075 h 609600"/>
                <a:gd name="connsiteX136" fmla="*/ 161258 w 457200"/>
                <a:gd name="connsiteY136" fmla="*/ 218218 h 609600"/>
                <a:gd name="connsiteX137" fmla="*/ 154877 w 457200"/>
                <a:gd name="connsiteY137" fmla="*/ 220123 h 609600"/>
                <a:gd name="connsiteX138" fmla="*/ 150686 w 457200"/>
                <a:gd name="connsiteY138" fmla="*/ 221837 h 609600"/>
                <a:gd name="connsiteX139" fmla="*/ 149257 w 457200"/>
                <a:gd name="connsiteY139" fmla="*/ 225933 h 609600"/>
                <a:gd name="connsiteX140" fmla="*/ 146114 w 457200"/>
                <a:gd name="connsiteY140" fmla="*/ 239077 h 609600"/>
                <a:gd name="connsiteX141" fmla="*/ 149923 w 457200"/>
                <a:gd name="connsiteY141" fmla="*/ 246793 h 609600"/>
                <a:gd name="connsiteX142" fmla="*/ 164592 w 457200"/>
                <a:gd name="connsiteY142" fmla="*/ 258985 h 609600"/>
                <a:gd name="connsiteX143" fmla="*/ 174974 w 457200"/>
                <a:gd name="connsiteY143" fmla="*/ 266605 h 609600"/>
                <a:gd name="connsiteX144" fmla="*/ 183928 w 457200"/>
                <a:gd name="connsiteY144" fmla="*/ 281083 h 609600"/>
                <a:gd name="connsiteX145" fmla="*/ 181832 w 457200"/>
                <a:gd name="connsiteY145" fmla="*/ 285464 h 609600"/>
                <a:gd name="connsiteX146" fmla="*/ 176784 w 457200"/>
                <a:gd name="connsiteY146" fmla="*/ 285750 h 609600"/>
                <a:gd name="connsiteX147" fmla="*/ 167069 w 457200"/>
                <a:gd name="connsiteY147" fmla="*/ 284988 h 609600"/>
                <a:gd name="connsiteX148" fmla="*/ 157544 w 457200"/>
                <a:gd name="connsiteY148" fmla="*/ 284417 h 609600"/>
                <a:gd name="connsiteX149" fmla="*/ 149447 w 457200"/>
                <a:gd name="connsiteY149" fmla="*/ 285464 h 609600"/>
                <a:gd name="connsiteX150" fmla="*/ 147542 w 457200"/>
                <a:gd name="connsiteY150" fmla="*/ 290417 h 609600"/>
                <a:gd name="connsiteX151" fmla="*/ 149161 w 457200"/>
                <a:gd name="connsiteY151" fmla="*/ 304038 h 609600"/>
                <a:gd name="connsiteX152" fmla="*/ 146780 w 457200"/>
                <a:gd name="connsiteY152" fmla="*/ 310039 h 609600"/>
                <a:gd name="connsiteX153" fmla="*/ 143065 w 457200"/>
                <a:gd name="connsiteY153" fmla="*/ 310420 h 609600"/>
                <a:gd name="connsiteX154" fmla="*/ 137541 w 457200"/>
                <a:gd name="connsiteY154" fmla="*/ 310420 h 609600"/>
                <a:gd name="connsiteX155" fmla="*/ 123254 w 457200"/>
                <a:gd name="connsiteY155" fmla="*/ 307658 h 609600"/>
                <a:gd name="connsiteX156" fmla="*/ 103727 w 457200"/>
                <a:gd name="connsiteY156" fmla="*/ 305753 h 609600"/>
                <a:gd name="connsiteX157" fmla="*/ 80581 w 457200"/>
                <a:gd name="connsiteY157" fmla="*/ 305086 h 609600"/>
                <a:gd name="connsiteX158" fmla="*/ 69342 w 457200"/>
                <a:gd name="connsiteY158" fmla="*/ 304133 h 609600"/>
                <a:gd name="connsiteX159" fmla="*/ 60769 w 457200"/>
                <a:gd name="connsiteY159" fmla="*/ 305086 h 609600"/>
                <a:gd name="connsiteX160" fmla="*/ 57626 w 457200"/>
                <a:gd name="connsiteY160" fmla="*/ 308705 h 609600"/>
                <a:gd name="connsiteX161" fmla="*/ 57150 w 457200"/>
                <a:gd name="connsiteY161" fmla="*/ 316135 h 609600"/>
                <a:gd name="connsiteX162" fmla="*/ 61627 w 457200"/>
                <a:gd name="connsiteY162" fmla="*/ 323564 h 609600"/>
                <a:gd name="connsiteX163" fmla="*/ 71533 w 457200"/>
                <a:gd name="connsiteY163" fmla="*/ 331661 h 609600"/>
                <a:gd name="connsiteX164" fmla="*/ 93536 w 457200"/>
                <a:gd name="connsiteY164" fmla="*/ 347377 h 609600"/>
                <a:gd name="connsiteX165" fmla="*/ 107156 w 457200"/>
                <a:gd name="connsiteY165" fmla="*/ 358616 h 609600"/>
                <a:gd name="connsiteX166" fmla="*/ 108299 w 457200"/>
                <a:gd name="connsiteY166" fmla="*/ 362045 h 609600"/>
                <a:gd name="connsiteX167" fmla="*/ 105251 w 457200"/>
                <a:gd name="connsiteY167" fmla="*/ 372618 h 609600"/>
                <a:gd name="connsiteX168" fmla="*/ 96298 w 457200"/>
                <a:gd name="connsiteY168" fmla="*/ 386048 h 609600"/>
                <a:gd name="connsiteX169" fmla="*/ 99060 w 457200"/>
                <a:gd name="connsiteY169" fmla="*/ 391478 h 609600"/>
                <a:gd name="connsiteX170" fmla="*/ 109252 w 457200"/>
                <a:gd name="connsiteY170" fmla="*/ 391859 h 609600"/>
                <a:gd name="connsiteX171" fmla="*/ 135255 w 457200"/>
                <a:gd name="connsiteY171" fmla="*/ 394335 h 609600"/>
                <a:gd name="connsiteX172" fmla="*/ 168593 w 457200"/>
                <a:gd name="connsiteY172" fmla="*/ 400050 h 609600"/>
                <a:gd name="connsiteX173" fmla="*/ 176403 w 457200"/>
                <a:gd name="connsiteY173" fmla="*/ 395192 h 609600"/>
                <a:gd name="connsiteX174" fmla="*/ 185166 w 457200"/>
                <a:gd name="connsiteY174" fmla="*/ 367189 h 609600"/>
                <a:gd name="connsiteX175" fmla="*/ 188023 w 457200"/>
                <a:gd name="connsiteY175" fmla="*/ 339757 h 609600"/>
                <a:gd name="connsiteX176" fmla="*/ 195263 w 457200"/>
                <a:gd name="connsiteY176" fmla="*/ 315944 h 609600"/>
                <a:gd name="connsiteX177" fmla="*/ 199739 w 457200"/>
                <a:gd name="connsiteY177" fmla="*/ 309563 h 609600"/>
                <a:gd name="connsiteX178" fmla="*/ 206407 w 457200"/>
                <a:gd name="connsiteY178" fmla="*/ 310610 h 609600"/>
                <a:gd name="connsiteX179" fmla="*/ 214598 w 457200"/>
                <a:gd name="connsiteY179" fmla="*/ 319183 h 609600"/>
                <a:gd name="connsiteX180" fmla="*/ 227838 w 457200"/>
                <a:gd name="connsiteY180" fmla="*/ 341281 h 609600"/>
                <a:gd name="connsiteX181" fmla="*/ 226219 w 457200"/>
                <a:gd name="connsiteY181" fmla="*/ 347186 h 609600"/>
                <a:gd name="connsiteX182" fmla="*/ 219647 w 457200"/>
                <a:gd name="connsiteY182" fmla="*/ 354902 h 609600"/>
                <a:gd name="connsiteX183" fmla="*/ 212884 w 457200"/>
                <a:gd name="connsiteY183" fmla="*/ 364427 h 609600"/>
                <a:gd name="connsiteX184" fmla="*/ 197548 w 457200"/>
                <a:gd name="connsiteY184" fmla="*/ 384048 h 609600"/>
                <a:gd name="connsiteX185" fmla="*/ 178118 w 457200"/>
                <a:gd name="connsiteY185" fmla="*/ 409385 h 609600"/>
                <a:gd name="connsiteX186" fmla="*/ 161258 w 457200"/>
                <a:gd name="connsiteY186" fmla="*/ 430054 h 609600"/>
                <a:gd name="connsiteX187" fmla="*/ 146971 w 457200"/>
                <a:gd name="connsiteY187" fmla="*/ 445198 h 609600"/>
                <a:gd name="connsiteX188" fmla="*/ 130778 w 457200"/>
                <a:gd name="connsiteY188" fmla="*/ 463487 h 609600"/>
                <a:gd name="connsiteX189" fmla="*/ 113157 w 457200"/>
                <a:gd name="connsiteY189" fmla="*/ 482251 h 609600"/>
                <a:gd name="connsiteX190" fmla="*/ 96488 w 457200"/>
                <a:gd name="connsiteY190" fmla="*/ 501396 h 609600"/>
                <a:gd name="connsiteX191" fmla="*/ 79439 w 457200"/>
                <a:gd name="connsiteY191" fmla="*/ 518732 h 609600"/>
                <a:gd name="connsiteX192" fmla="*/ 59722 w 457200"/>
                <a:gd name="connsiteY192" fmla="*/ 537877 h 609600"/>
                <a:gd name="connsiteX193" fmla="*/ 52578 w 457200"/>
                <a:gd name="connsiteY193" fmla="*/ 545592 h 609600"/>
                <a:gd name="connsiteX194" fmla="*/ 55055 w 457200"/>
                <a:gd name="connsiteY194" fmla="*/ 551974 h 609600"/>
                <a:gd name="connsiteX195" fmla="*/ 60103 w 457200"/>
                <a:gd name="connsiteY195" fmla="*/ 560927 h 609600"/>
                <a:gd name="connsiteX196" fmla="*/ 68866 w 457200"/>
                <a:gd name="connsiteY196" fmla="*/ 562261 h 609600"/>
                <a:gd name="connsiteX197" fmla="*/ 113443 w 457200"/>
                <a:gd name="connsiteY197" fmla="*/ 557594 h 609600"/>
                <a:gd name="connsiteX198" fmla="*/ 132969 w 457200"/>
                <a:gd name="connsiteY198" fmla="*/ 550450 h 609600"/>
                <a:gd name="connsiteX199" fmla="*/ 142685 w 457200"/>
                <a:gd name="connsiteY199" fmla="*/ 544735 h 609600"/>
                <a:gd name="connsiteX200" fmla="*/ 151162 w 457200"/>
                <a:gd name="connsiteY200" fmla="*/ 537401 h 609600"/>
                <a:gd name="connsiteX201" fmla="*/ 160782 w 457200"/>
                <a:gd name="connsiteY201" fmla="*/ 518732 h 609600"/>
                <a:gd name="connsiteX202" fmla="*/ 173069 w 457200"/>
                <a:gd name="connsiteY202" fmla="*/ 492443 h 609600"/>
                <a:gd name="connsiteX203" fmla="*/ 182975 w 457200"/>
                <a:gd name="connsiteY203" fmla="*/ 472631 h 609600"/>
                <a:gd name="connsiteX204" fmla="*/ 194786 w 457200"/>
                <a:gd name="connsiteY204" fmla="*/ 453390 h 609600"/>
                <a:gd name="connsiteX205" fmla="*/ 217932 w 457200"/>
                <a:gd name="connsiteY205" fmla="*/ 412337 h 609600"/>
                <a:gd name="connsiteX206" fmla="*/ 235172 w 457200"/>
                <a:gd name="connsiteY206" fmla="*/ 386144 h 609600"/>
                <a:gd name="connsiteX207" fmla="*/ 240697 w 457200"/>
                <a:gd name="connsiteY207" fmla="*/ 374428 h 609600"/>
                <a:gd name="connsiteX208" fmla="*/ 247079 w 457200"/>
                <a:gd name="connsiteY208" fmla="*/ 368618 h 609600"/>
                <a:gd name="connsiteX209" fmla="*/ 252031 w 457200"/>
                <a:gd name="connsiteY209" fmla="*/ 369284 h 609600"/>
                <a:gd name="connsiteX210" fmla="*/ 261461 w 457200"/>
                <a:gd name="connsiteY210" fmla="*/ 380905 h 609600"/>
                <a:gd name="connsiteX211" fmla="*/ 262795 w 457200"/>
                <a:gd name="connsiteY211" fmla="*/ 387668 h 609600"/>
                <a:gd name="connsiteX212" fmla="*/ 260890 w 457200"/>
                <a:gd name="connsiteY212" fmla="*/ 402717 h 609600"/>
                <a:gd name="connsiteX213" fmla="*/ 252984 w 457200"/>
                <a:gd name="connsiteY213" fmla="*/ 417005 h 609600"/>
                <a:gd name="connsiteX214" fmla="*/ 244602 w 457200"/>
                <a:gd name="connsiteY214" fmla="*/ 433102 h 609600"/>
                <a:gd name="connsiteX215" fmla="*/ 233077 w 457200"/>
                <a:gd name="connsiteY215" fmla="*/ 458629 h 609600"/>
                <a:gd name="connsiteX216" fmla="*/ 216598 w 457200"/>
                <a:gd name="connsiteY216" fmla="*/ 496538 h 609600"/>
                <a:gd name="connsiteX217" fmla="*/ 203835 w 457200"/>
                <a:gd name="connsiteY217" fmla="*/ 541877 h 609600"/>
                <a:gd name="connsiteX218" fmla="*/ 197263 w 457200"/>
                <a:gd name="connsiteY218" fmla="*/ 570357 h 609600"/>
                <a:gd name="connsiteX219" fmla="*/ 193834 w 457200"/>
                <a:gd name="connsiteY219" fmla="*/ 589121 h 609600"/>
                <a:gd name="connsiteX220" fmla="*/ 197548 w 457200"/>
                <a:gd name="connsiteY220" fmla="*/ 594360 h 609600"/>
                <a:gd name="connsiteX221" fmla="*/ 208312 w 457200"/>
                <a:gd name="connsiteY221" fmla="*/ 595598 h 609600"/>
                <a:gd name="connsiteX222" fmla="*/ 221552 w 457200"/>
                <a:gd name="connsiteY222" fmla="*/ 593693 h 609600"/>
                <a:gd name="connsiteX223" fmla="*/ 230791 w 457200"/>
                <a:gd name="connsiteY223" fmla="*/ 589693 h 609600"/>
                <a:gd name="connsiteX224" fmla="*/ 242126 w 457200"/>
                <a:gd name="connsiteY224" fmla="*/ 578834 h 609600"/>
                <a:gd name="connsiteX225" fmla="*/ 265748 w 457200"/>
                <a:gd name="connsiteY225" fmla="*/ 548164 h 609600"/>
                <a:gd name="connsiteX226" fmla="*/ 289369 w 457200"/>
                <a:gd name="connsiteY226" fmla="*/ 511207 h 609600"/>
                <a:gd name="connsiteX227" fmla="*/ 317659 w 457200"/>
                <a:gd name="connsiteY227" fmla="*/ 470916 h 609600"/>
                <a:gd name="connsiteX228" fmla="*/ 322517 w 457200"/>
                <a:gd name="connsiteY228" fmla="*/ 468821 h 609600"/>
                <a:gd name="connsiteX229" fmla="*/ 326517 w 457200"/>
                <a:gd name="connsiteY229" fmla="*/ 473012 h 609600"/>
                <a:gd name="connsiteX230" fmla="*/ 326231 w 457200"/>
                <a:gd name="connsiteY230" fmla="*/ 479108 h 609600"/>
                <a:gd name="connsiteX231" fmla="*/ 328232 w 457200"/>
                <a:gd name="connsiteY231" fmla="*/ 486061 h 609600"/>
                <a:gd name="connsiteX232" fmla="*/ 334328 w 457200"/>
                <a:gd name="connsiteY232" fmla="*/ 486728 h 609600"/>
                <a:gd name="connsiteX233" fmla="*/ 337376 w 457200"/>
                <a:gd name="connsiteY233" fmla="*/ 491014 h 609600"/>
                <a:gd name="connsiteX234" fmla="*/ 344424 w 457200"/>
                <a:gd name="connsiteY234" fmla="*/ 503015 h 609600"/>
                <a:gd name="connsiteX235" fmla="*/ 351092 w 457200"/>
                <a:gd name="connsiteY235" fmla="*/ 510921 h 609600"/>
                <a:gd name="connsiteX236" fmla="*/ 355473 w 457200"/>
                <a:gd name="connsiteY236" fmla="*/ 518350 h 609600"/>
                <a:gd name="connsiteX237" fmla="*/ 362807 w 457200"/>
                <a:gd name="connsiteY237" fmla="*/ 527685 h 609600"/>
                <a:gd name="connsiteX238" fmla="*/ 369094 w 457200"/>
                <a:gd name="connsiteY238" fmla="*/ 537305 h 609600"/>
                <a:gd name="connsiteX239" fmla="*/ 379476 w 457200"/>
                <a:gd name="connsiteY239" fmla="*/ 553117 h 609600"/>
                <a:gd name="connsiteX240" fmla="*/ 387763 w 457200"/>
                <a:gd name="connsiteY240" fmla="*/ 560261 h 609600"/>
                <a:gd name="connsiteX241" fmla="*/ 390430 w 457200"/>
                <a:gd name="connsiteY241" fmla="*/ 564547 h 609600"/>
                <a:gd name="connsiteX242" fmla="*/ 395383 w 457200"/>
                <a:gd name="connsiteY242" fmla="*/ 574167 h 609600"/>
                <a:gd name="connsiteX243" fmla="*/ 406146 w 457200"/>
                <a:gd name="connsiteY243" fmla="*/ 590741 h 609600"/>
                <a:gd name="connsiteX244" fmla="*/ 415290 w 457200"/>
                <a:gd name="connsiteY244" fmla="*/ 597694 h 609600"/>
                <a:gd name="connsiteX245" fmla="*/ 422053 w 457200"/>
                <a:gd name="connsiteY245" fmla="*/ 605028 h 609600"/>
                <a:gd name="connsiteX246" fmla="*/ 437579 w 457200"/>
                <a:gd name="connsiteY246" fmla="*/ 607886 h 609600"/>
                <a:gd name="connsiteX247" fmla="*/ 446913 w 457200"/>
                <a:gd name="connsiteY247" fmla="*/ 607981 h 609600"/>
                <a:gd name="connsiteX248" fmla="*/ 450723 w 457200"/>
                <a:gd name="connsiteY248" fmla="*/ 603885 h 609600"/>
                <a:gd name="connsiteX249" fmla="*/ 455295 w 457200"/>
                <a:gd name="connsiteY249" fmla="*/ 577215 h 609600"/>
                <a:gd name="connsiteX250" fmla="*/ 454057 w 457200"/>
                <a:gd name="connsiteY250" fmla="*/ 562737 h 609600"/>
                <a:gd name="connsiteX251" fmla="*/ 190881 w 457200"/>
                <a:gd name="connsiteY251" fmla="*/ 65818 h 609600"/>
                <a:gd name="connsiteX252" fmla="*/ 190500 w 457200"/>
                <a:gd name="connsiteY252" fmla="*/ 58579 h 609600"/>
                <a:gd name="connsiteX253" fmla="*/ 193072 w 457200"/>
                <a:gd name="connsiteY253" fmla="*/ 52864 h 609600"/>
                <a:gd name="connsiteX254" fmla="*/ 197358 w 457200"/>
                <a:gd name="connsiteY254" fmla="*/ 51911 h 609600"/>
                <a:gd name="connsiteX255" fmla="*/ 204883 w 457200"/>
                <a:gd name="connsiteY255" fmla="*/ 53054 h 609600"/>
                <a:gd name="connsiteX256" fmla="*/ 211455 w 457200"/>
                <a:gd name="connsiteY256" fmla="*/ 57817 h 609600"/>
                <a:gd name="connsiteX257" fmla="*/ 214694 w 457200"/>
                <a:gd name="connsiteY257" fmla="*/ 64198 h 609600"/>
                <a:gd name="connsiteX258" fmla="*/ 213646 w 457200"/>
                <a:gd name="connsiteY258" fmla="*/ 77152 h 609600"/>
                <a:gd name="connsiteX259" fmla="*/ 208026 w 457200"/>
                <a:gd name="connsiteY259" fmla="*/ 87440 h 609600"/>
                <a:gd name="connsiteX260" fmla="*/ 204121 w 457200"/>
                <a:gd name="connsiteY260" fmla="*/ 92583 h 609600"/>
                <a:gd name="connsiteX261" fmla="*/ 197739 w 457200"/>
                <a:gd name="connsiteY261" fmla="*/ 94488 h 609600"/>
                <a:gd name="connsiteX262" fmla="*/ 194786 w 457200"/>
                <a:gd name="connsiteY262" fmla="*/ 92678 h 609600"/>
                <a:gd name="connsiteX263" fmla="*/ 192596 w 457200"/>
                <a:gd name="connsiteY263" fmla="*/ 87725 h 609600"/>
                <a:gd name="connsiteX264" fmla="*/ 190881 w 457200"/>
                <a:gd name="connsiteY264" fmla="*/ 65818 h 609600"/>
                <a:gd name="connsiteX265" fmla="*/ 262604 w 457200"/>
                <a:gd name="connsiteY265" fmla="*/ 278892 h 609600"/>
                <a:gd name="connsiteX266" fmla="*/ 251174 w 457200"/>
                <a:gd name="connsiteY266" fmla="*/ 260223 h 609600"/>
                <a:gd name="connsiteX267" fmla="*/ 244031 w 457200"/>
                <a:gd name="connsiteY267" fmla="*/ 248222 h 609600"/>
                <a:gd name="connsiteX268" fmla="*/ 237268 w 457200"/>
                <a:gd name="connsiteY268" fmla="*/ 238887 h 609600"/>
                <a:gd name="connsiteX269" fmla="*/ 235268 w 457200"/>
                <a:gd name="connsiteY269" fmla="*/ 232696 h 609600"/>
                <a:gd name="connsiteX270" fmla="*/ 236220 w 457200"/>
                <a:gd name="connsiteY270" fmla="*/ 225838 h 609600"/>
                <a:gd name="connsiteX271" fmla="*/ 240697 w 457200"/>
                <a:gd name="connsiteY271" fmla="*/ 222695 h 609600"/>
                <a:gd name="connsiteX272" fmla="*/ 245650 w 457200"/>
                <a:gd name="connsiteY272" fmla="*/ 222028 h 609600"/>
                <a:gd name="connsiteX273" fmla="*/ 250984 w 457200"/>
                <a:gd name="connsiteY273" fmla="*/ 219075 h 609600"/>
                <a:gd name="connsiteX274" fmla="*/ 260985 w 457200"/>
                <a:gd name="connsiteY274" fmla="*/ 213741 h 609600"/>
                <a:gd name="connsiteX275" fmla="*/ 264605 w 457200"/>
                <a:gd name="connsiteY275" fmla="*/ 213265 h 609600"/>
                <a:gd name="connsiteX276" fmla="*/ 269748 w 457200"/>
                <a:gd name="connsiteY276" fmla="*/ 215360 h 609600"/>
                <a:gd name="connsiteX277" fmla="*/ 272986 w 457200"/>
                <a:gd name="connsiteY277" fmla="*/ 222504 h 609600"/>
                <a:gd name="connsiteX278" fmla="*/ 278702 w 457200"/>
                <a:gd name="connsiteY278" fmla="*/ 232410 h 609600"/>
                <a:gd name="connsiteX279" fmla="*/ 283655 w 457200"/>
                <a:gd name="connsiteY279" fmla="*/ 244697 h 609600"/>
                <a:gd name="connsiteX280" fmla="*/ 285560 w 457200"/>
                <a:gd name="connsiteY280" fmla="*/ 256985 h 609600"/>
                <a:gd name="connsiteX281" fmla="*/ 284702 w 457200"/>
                <a:gd name="connsiteY281" fmla="*/ 268034 h 609600"/>
                <a:gd name="connsiteX282" fmla="*/ 277844 w 457200"/>
                <a:gd name="connsiteY282" fmla="*/ 278416 h 609600"/>
                <a:gd name="connsiteX283" fmla="*/ 272986 w 457200"/>
                <a:gd name="connsiteY283" fmla="*/ 283655 h 609600"/>
                <a:gd name="connsiteX284" fmla="*/ 268319 w 457200"/>
                <a:gd name="connsiteY284" fmla="*/ 283369 h 609600"/>
                <a:gd name="connsiteX285" fmla="*/ 262604 w 457200"/>
                <a:gd name="connsiteY285" fmla="*/ 278892 h 609600"/>
                <a:gd name="connsiteX286" fmla="*/ 290989 w 457200"/>
                <a:gd name="connsiteY286" fmla="*/ 441770 h 609600"/>
                <a:gd name="connsiteX287" fmla="*/ 275749 w 457200"/>
                <a:gd name="connsiteY287" fmla="*/ 464915 h 609600"/>
                <a:gd name="connsiteX288" fmla="*/ 256413 w 457200"/>
                <a:gd name="connsiteY288" fmla="*/ 491014 h 609600"/>
                <a:gd name="connsiteX289" fmla="*/ 242411 w 457200"/>
                <a:gd name="connsiteY289" fmla="*/ 510445 h 609600"/>
                <a:gd name="connsiteX290" fmla="*/ 235553 w 457200"/>
                <a:gd name="connsiteY290" fmla="*/ 514826 h 609600"/>
                <a:gd name="connsiteX291" fmla="*/ 234220 w 457200"/>
                <a:gd name="connsiteY291" fmla="*/ 512826 h 609600"/>
                <a:gd name="connsiteX292" fmla="*/ 238697 w 457200"/>
                <a:gd name="connsiteY292" fmla="*/ 497396 h 609600"/>
                <a:gd name="connsiteX293" fmla="*/ 252508 w 457200"/>
                <a:gd name="connsiteY293" fmla="*/ 470249 h 609600"/>
                <a:gd name="connsiteX294" fmla="*/ 260509 w 457200"/>
                <a:gd name="connsiteY294" fmla="*/ 451961 h 609600"/>
                <a:gd name="connsiteX295" fmla="*/ 270701 w 457200"/>
                <a:gd name="connsiteY295" fmla="*/ 430911 h 609600"/>
                <a:gd name="connsiteX296" fmla="*/ 275654 w 457200"/>
                <a:gd name="connsiteY296" fmla="*/ 417957 h 609600"/>
                <a:gd name="connsiteX297" fmla="*/ 277844 w 457200"/>
                <a:gd name="connsiteY297" fmla="*/ 413195 h 609600"/>
                <a:gd name="connsiteX298" fmla="*/ 281178 w 457200"/>
                <a:gd name="connsiteY298" fmla="*/ 412528 h 609600"/>
                <a:gd name="connsiteX299" fmla="*/ 286226 w 457200"/>
                <a:gd name="connsiteY299" fmla="*/ 414433 h 609600"/>
                <a:gd name="connsiteX300" fmla="*/ 292798 w 457200"/>
                <a:gd name="connsiteY300" fmla="*/ 424815 h 609600"/>
                <a:gd name="connsiteX301" fmla="*/ 295180 w 457200"/>
                <a:gd name="connsiteY301" fmla="*/ 431864 h 609600"/>
                <a:gd name="connsiteX302" fmla="*/ 290989 w 457200"/>
                <a:gd name="connsiteY302" fmla="*/ 441770 h 609600"/>
                <a:gd name="connsiteX303" fmla="*/ 307753 w 457200"/>
                <a:gd name="connsiteY303" fmla="*/ 313277 h 609600"/>
                <a:gd name="connsiteX304" fmla="*/ 299085 w 457200"/>
                <a:gd name="connsiteY304" fmla="*/ 315373 h 609600"/>
                <a:gd name="connsiteX305" fmla="*/ 292703 w 457200"/>
                <a:gd name="connsiteY305" fmla="*/ 314897 h 609600"/>
                <a:gd name="connsiteX306" fmla="*/ 288893 w 457200"/>
                <a:gd name="connsiteY306" fmla="*/ 313182 h 609600"/>
                <a:gd name="connsiteX307" fmla="*/ 289751 w 457200"/>
                <a:gd name="connsiteY307" fmla="*/ 306991 h 609600"/>
                <a:gd name="connsiteX308" fmla="*/ 295465 w 457200"/>
                <a:gd name="connsiteY308" fmla="*/ 295180 h 609600"/>
                <a:gd name="connsiteX309" fmla="*/ 308610 w 457200"/>
                <a:gd name="connsiteY309" fmla="*/ 278225 h 609600"/>
                <a:gd name="connsiteX310" fmla="*/ 319088 w 457200"/>
                <a:gd name="connsiteY310" fmla="*/ 262319 h 609600"/>
                <a:gd name="connsiteX311" fmla="*/ 327565 w 457200"/>
                <a:gd name="connsiteY311" fmla="*/ 245840 h 609600"/>
                <a:gd name="connsiteX312" fmla="*/ 337090 w 457200"/>
                <a:gd name="connsiteY312" fmla="*/ 236220 h 609600"/>
                <a:gd name="connsiteX313" fmla="*/ 342138 w 457200"/>
                <a:gd name="connsiteY313" fmla="*/ 235172 h 609600"/>
                <a:gd name="connsiteX314" fmla="*/ 343281 w 457200"/>
                <a:gd name="connsiteY314" fmla="*/ 240125 h 609600"/>
                <a:gd name="connsiteX315" fmla="*/ 339281 w 457200"/>
                <a:gd name="connsiteY315" fmla="*/ 251936 h 609600"/>
                <a:gd name="connsiteX316" fmla="*/ 332327 w 457200"/>
                <a:gd name="connsiteY316" fmla="*/ 261366 h 609600"/>
                <a:gd name="connsiteX317" fmla="*/ 327660 w 457200"/>
                <a:gd name="connsiteY317" fmla="*/ 275558 h 609600"/>
                <a:gd name="connsiteX318" fmla="*/ 319659 w 457200"/>
                <a:gd name="connsiteY318" fmla="*/ 289846 h 609600"/>
                <a:gd name="connsiteX319" fmla="*/ 312896 w 457200"/>
                <a:gd name="connsiteY319" fmla="*/ 308610 h 609600"/>
                <a:gd name="connsiteX320" fmla="*/ 307753 w 457200"/>
                <a:gd name="connsiteY320" fmla="*/ 313277 h 609600"/>
                <a:gd name="connsiteX321" fmla="*/ 346615 w 457200"/>
                <a:gd name="connsiteY321" fmla="*/ 368332 h 609600"/>
                <a:gd name="connsiteX322" fmla="*/ 338138 w 457200"/>
                <a:gd name="connsiteY322" fmla="*/ 374333 h 609600"/>
                <a:gd name="connsiteX323" fmla="*/ 337185 w 457200"/>
                <a:gd name="connsiteY323" fmla="*/ 373190 h 609600"/>
                <a:gd name="connsiteX324" fmla="*/ 330708 w 457200"/>
                <a:gd name="connsiteY324" fmla="*/ 369665 h 609600"/>
                <a:gd name="connsiteX325" fmla="*/ 325088 w 457200"/>
                <a:gd name="connsiteY325" fmla="*/ 363188 h 609600"/>
                <a:gd name="connsiteX326" fmla="*/ 324517 w 457200"/>
                <a:gd name="connsiteY326" fmla="*/ 357664 h 609600"/>
                <a:gd name="connsiteX327" fmla="*/ 318326 w 457200"/>
                <a:gd name="connsiteY327" fmla="*/ 354044 h 609600"/>
                <a:gd name="connsiteX328" fmla="*/ 315849 w 457200"/>
                <a:gd name="connsiteY328" fmla="*/ 349948 h 609600"/>
                <a:gd name="connsiteX329" fmla="*/ 316802 w 457200"/>
                <a:gd name="connsiteY329" fmla="*/ 343376 h 609600"/>
                <a:gd name="connsiteX330" fmla="*/ 317659 w 457200"/>
                <a:gd name="connsiteY330" fmla="*/ 340995 h 609600"/>
                <a:gd name="connsiteX331" fmla="*/ 325279 w 457200"/>
                <a:gd name="connsiteY331" fmla="*/ 342900 h 609600"/>
                <a:gd name="connsiteX332" fmla="*/ 335852 w 457200"/>
                <a:gd name="connsiteY332" fmla="*/ 346900 h 609600"/>
                <a:gd name="connsiteX333" fmla="*/ 347186 w 457200"/>
                <a:gd name="connsiteY333" fmla="*/ 351377 h 609600"/>
                <a:gd name="connsiteX334" fmla="*/ 350044 w 457200"/>
                <a:gd name="connsiteY334" fmla="*/ 355568 h 609600"/>
                <a:gd name="connsiteX335" fmla="*/ 346615 w 457200"/>
                <a:gd name="connsiteY335" fmla="*/ 368332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457200" h="609600">
                  <a:moveTo>
                    <a:pt x="454057" y="562737"/>
                  </a:moveTo>
                  <a:lnTo>
                    <a:pt x="450723" y="552164"/>
                  </a:lnTo>
                  <a:lnTo>
                    <a:pt x="447389" y="543782"/>
                  </a:lnTo>
                  <a:lnTo>
                    <a:pt x="445675" y="536162"/>
                  </a:lnTo>
                  <a:lnTo>
                    <a:pt x="436817" y="522637"/>
                  </a:lnTo>
                  <a:lnTo>
                    <a:pt x="434721" y="516731"/>
                  </a:lnTo>
                  <a:lnTo>
                    <a:pt x="430054" y="507397"/>
                  </a:lnTo>
                  <a:lnTo>
                    <a:pt x="403098" y="471011"/>
                  </a:lnTo>
                  <a:lnTo>
                    <a:pt x="397669" y="465582"/>
                  </a:lnTo>
                  <a:lnTo>
                    <a:pt x="392811" y="457295"/>
                  </a:lnTo>
                  <a:lnTo>
                    <a:pt x="369951" y="422815"/>
                  </a:lnTo>
                  <a:lnTo>
                    <a:pt x="363569" y="412528"/>
                  </a:lnTo>
                  <a:lnTo>
                    <a:pt x="366427" y="404432"/>
                  </a:lnTo>
                  <a:lnTo>
                    <a:pt x="373094" y="393097"/>
                  </a:lnTo>
                  <a:lnTo>
                    <a:pt x="382429" y="381762"/>
                  </a:lnTo>
                  <a:lnTo>
                    <a:pt x="404908" y="350711"/>
                  </a:lnTo>
                  <a:lnTo>
                    <a:pt x="414338" y="335566"/>
                  </a:lnTo>
                  <a:lnTo>
                    <a:pt x="417290" y="323564"/>
                  </a:lnTo>
                  <a:lnTo>
                    <a:pt x="414623" y="315087"/>
                  </a:lnTo>
                  <a:lnTo>
                    <a:pt x="408623" y="310515"/>
                  </a:lnTo>
                  <a:lnTo>
                    <a:pt x="380429" y="312515"/>
                  </a:lnTo>
                  <a:lnTo>
                    <a:pt x="349758" y="313944"/>
                  </a:lnTo>
                  <a:lnTo>
                    <a:pt x="339471" y="314706"/>
                  </a:lnTo>
                  <a:lnTo>
                    <a:pt x="333661" y="313658"/>
                  </a:lnTo>
                  <a:lnTo>
                    <a:pt x="331470" y="308991"/>
                  </a:lnTo>
                  <a:cubicBezTo>
                    <a:pt x="331470" y="308991"/>
                    <a:pt x="334899" y="301466"/>
                    <a:pt x="338995" y="294037"/>
                  </a:cubicBezTo>
                  <a:cubicBezTo>
                    <a:pt x="343472" y="285845"/>
                    <a:pt x="348520" y="277749"/>
                    <a:pt x="348520" y="277749"/>
                  </a:cubicBezTo>
                  <a:lnTo>
                    <a:pt x="368332" y="245173"/>
                  </a:lnTo>
                  <a:lnTo>
                    <a:pt x="386239" y="214122"/>
                  </a:lnTo>
                  <a:lnTo>
                    <a:pt x="403098" y="185452"/>
                  </a:lnTo>
                  <a:lnTo>
                    <a:pt x="409289" y="175070"/>
                  </a:lnTo>
                  <a:lnTo>
                    <a:pt x="410337" y="165068"/>
                  </a:lnTo>
                  <a:lnTo>
                    <a:pt x="405098" y="159068"/>
                  </a:lnTo>
                  <a:lnTo>
                    <a:pt x="393573" y="151924"/>
                  </a:lnTo>
                  <a:lnTo>
                    <a:pt x="374428" y="148209"/>
                  </a:lnTo>
                  <a:lnTo>
                    <a:pt x="360140" y="148876"/>
                  </a:lnTo>
                  <a:lnTo>
                    <a:pt x="350901" y="153162"/>
                  </a:lnTo>
                  <a:lnTo>
                    <a:pt x="341186" y="162592"/>
                  </a:lnTo>
                  <a:lnTo>
                    <a:pt x="330994" y="182118"/>
                  </a:lnTo>
                  <a:lnTo>
                    <a:pt x="315754" y="213931"/>
                  </a:lnTo>
                  <a:lnTo>
                    <a:pt x="306324" y="229838"/>
                  </a:lnTo>
                  <a:lnTo>
                    <a:pt x="303371" y="233553"/>
                  </a:lnTo>
                  <a:lnTo>
                    <a:pt x="298514" y="231553"/>
                  </a:lnTo>
                  <a:lnTo>
                    <a:pt x="297275" y="226409"/>
                  </a:lnTo>
                  <a:lnTo>
                    <a:pt x="299371" y="181070"/>
                  </a:lnTo>
                  <a:lnTo>
                    <a:pt x="302419" y="171926"/>
                  </a:lnTo>
                  <a:lnTo>
                    <a:pt x="309658" y="161354"/>
                  </a:lnTo>
                  <a:lnTo>
                    <a:pt x="313944" y="150781"/>
                  </a:lnTo>
                  <a:lnTo>
                    <a:pt x="320231" y="134017"/>
                  </a:lnTo>
                  <a:lnTo>
                    <a:pt x="319945" y="120396"/>
                  </a:lnTo>
                  <a:lnTo>
                    <a:pt x="316516" y="115538"/>
                  </a:lnTo>
                  <a:lnTo>
                    <a:pt x="306991" y="113348"/>
                  </a:lnTo>
                  <a:lnTo>
                    <a:pt x="296323" y="114300"/>
                  </a:lnTo>
                  <a:lnTo>
                    <a:pt x="287560" y="117729"/>
                  </a:lnTo>
                  <a:lnTo>
                    <a:pt x="281750" y="117158"/>
                  </a:lnTo>
                  <a:lnTo>
                    <a:pt x="263747" y="114776"/>
                  </a:lnTo>
                  <a:lnTo>
                    <a:pt x="245840" y="113824"/>
                  </a:lnTo>
                  <a:lnTo>
                    <a:pt x="237744" y="118777"/>
                  </a:lnTo>
                  <a:lnTo>
                    <a:pt x="235934" y="125063"/>
                  </a:lnTo>
                  <a:lnTo>
                    <a:pt x="235648" y="133445"/>
                  </a:lnTo>
                  <a:lnTo>
                    <a:pt x="244411" y="147256"/>
                  </a:lnTo>
                  <a:lnTo>
                    <a:pt x="249460" y="158020"/>
                  </a:lnTo>
                  <a:lnTo>
                    <a:pt x="252889" y="176213"/>
                  </a:lnTo>
                  <a:lnTo>
                    <a:pt x="250889" y="191072"/>
                  </a:lnTo>
                  <a:lnTo>
                    <a:pt x="242888" y="205359"/>
                  </a:lnTo>
                  <a:lnTo>
                    <a:pt x="236030" y="215360"/>
                  </a:lnTo>
                  <a:lnTo>
                    <a:pt x="232124" y="218408"/>
                  </a:lnTo>
                  <a:lnTo>
                    <a:pt x="222599" y="217551"/>
                  </a:lnTo>
                  <a:lnTo>
                    <a:pt x="205931" y="212693"/>
                  </a:lnTo>
                  <a:lnTo>
                    <a:pt x="194119" y="211646"/>
                  </a:lnTo>
                  <a:lnTo>
                    <a:pt x="192310" y="208979"/>
                  </a:lnTo>
                  <a:lnTo>
                    <a:pt x="196691" y="180404"/>
                  </a:lnTo>
                  <a:lnTo>
                    <a:pt x="200406" y="147352"/>
                  </a:lnTo>
                  <a:lnTo>
                    <a:pt x="204026" y="142780"/>
                  </a:lnTo>
                  <a:lnTo>
                    <a:pt x="225171" y="120777"/>
                  </a:lnTo>
                  <a:lnTo>
                    <a:pt x="238506" y="99727"/>
                  </a:lnTo>
                  <a:lnTo>
                    <a:pt x="253270" y="63722"/>
                  </a:lnTo>
                  <a:lnTo>
                    <a:pt x="253936" y="41434"/>
                  </a:lnTo>
                  <a:lnTo>
                    <a:pt x="247650" y="29147"/>
                  </a:lnTo>
                  <a:lnTo>
                    <a:pt x="238887" y="20574"/>
                  </a:lnTo>
                  <a:lnTo>
                    <a:pt x="188976" y="8668"/>
                  </a:lnTo>
                  <a:lnTo>
                    <a:pt x="165449" y="7144"/>
                  </a:lnTo>
                  <a:lnTo>
                    <a:pt x="157258" y="10477"/>
                  </a:lnTo>
                  <a:lnTo>
                    <a:pt x="152972" y="19907"/>
                  </a:lnTo>
                  <a:lnTo>
                    <a:pt x="150209" y="44863"/>
                  </a:lnTo>
                  <a:lnTo>
                    <a:pt x="150686" y="64770"/>
                  </a:lnTo>
                  <a:lnTo>
                    <a:pt x="157448" y="92297"/>
                  </a:lnTo>
                  <a:lnTo>
                    <a:pt x="163544" y="118205"/>
                  </a:lnTo>
                  <a:lnTo>
                    <a:pt x="163163" y="132874"/>
                  </a:lnTo>
                  <a:lnTo>
                    <a:pt x="154210" y="146399"/>
                  </a:lnTo>
                  <a:lnTo>
                    <a:pt x="143351" y="154496"/>
                  </a:lnTo>
                  <a:lnTo>
                    <a:pt x="140208" y="155448"/>
                  </a:lnTo>
                  <a:lnTo>
                    <a:pt x="136303" y="148495"/>
                  </a:lnTo>
                  <a:lnTo>
                    <a:pt x="132207" y="132398"/>
                  </a:lnTo>
                  <a:lnTo>
                    <a:pt x="120586" y="113062"/>
                  </a:lnTo>
                  <a:lnTo>
                    <a:pt x="118967" y="107823"/>
                  </a:lnTo>
                  <a:cubicBezTo>
                    <a:pt x="118967" y="107823"/>
                    <a:pt x="108680" y="92012"/>
                    <a:pt x="107347" y="89821"/>
                  </a:cubicBezTo>
                  <a:cubicBezTo>
                    <a:pt x="106013" y="87630"/>
                    <a:pt x="101060" y="84011"/>
                    <a:pt x="101060" y="84011"/>
                  </a:cubicBezTo>
                  <a:cubicBezTo>
                    <a:pt x="101060" y="84011"/>
                    <a:pt x="75819" y="82296"/>
                    <a:pt x="62675" y="82582"/>
                  </a:cubicBezTo>
                  <a:cubicBezTo>
                    <a:pt x="49530" y="82868"/>
                    <a:pt x="30194" y="86963"/>
                    <a:pt x="30194" y="86963"/>
                  </a:cubicBezTo>
                  <a:cubicBezTo>
                    <a:pt x="30194" y="86963"/>
                    <a:pt x="19050" y="92488"/>
                    <a:pt x="16478" y="94393"/>
                  </a:cubicBezTo>
                  <a:cubicBezTo>
                    <a:pt x="13906" y="96298"/>
                    <a:pt x="11906" y="102013"/>
                    <a:pt x="11906" y="102013"/>
                  </a:cubicBezTo>
                  <a:lnTo>
                    <a:pt x="18479" y="115729"/>
                  </a:lnTo>
                  <a:lnTo>
                    <a:pt x="27146" y="120491"/>
                  </a:lnTo>
                  <a:cubicBezTo>
                    <a:pt x="27146" y="120491"/>
                    <a:pt x="77629" y="135922"/>
                    <a:pt x="84106" y="139446"/>
                  </a:cubicBezTo>
                  <a:cubicBezTo>
                    <a:pt x="90583" y="142970"/>
                    <a:pt x="101060" y="150971"/>
                    <a:pt x="108585" y="154210"/>
                  </a:cubicBezTo>
                  <a:cubicBezTo>
                    <a:pt x="116110" y="157544"/>
                    <a:pt x="129445" y="158210"/>
                    <a:pt x="129445" y="158210"/>
                  </a:cubicBezTo>
                  <a:lnTo>
                    <a:pt x="132017" y="162020"/>
                  </a:lnTo>
                  <a:lnTo>
                    <a:pt x="130588" y="165164"/>
                  </a:lnTo>
                  <a:lnTo>
                    <a:pt x="128111" y="169926"/>
                  </a:lnTo>
                  <a:lnTo>
                    <a:pt x="102965" y="188119"/>
                  </a:lnTo>
                  <a:lnTo>
                    <a:pt x="87154" y="199835"/>
                  </a:lnTo>
                  <a:lnTo>
                    <a:pt x="79057" y="204502"/>
                  </a:lnTo>
                  <a:lnTo>
                    <a:pt x="68294" y="213836"/>
                  </a:lnTo>
                  <a:lnTo>
                    <a:pt x="57817" y="220123"/>
                  </a:lnTo>
                  <a:lnTo>
                    <a:pt x="52292" y="224885"/>
                  </a:lnTo>
                  <a:lnTo>
                    <a:pt x="42767" y="229362"/>
                  </a:lnTo>
                  <a:lnTo>
                    <a:pt x="33338" y="237649"/>
                  </a:lnTo>
                  <a:lnTo>
                    <a:pt x="10382" y="253460"/>
                  </a:lnTo>
                  <a:lnTo>
                    <a:pt x="7144" y="261175"/>
                  </a:lnTo>
                  <a:lnTo>
                    <a:pt x="8858" y="271272"/>
                  </a:lnTo>
                  <a:lnTo>
                    <a:pt x="17717" y="277082"/>
                  </a:lnTo>
                  <a:lnTo>
                    <a:pt x="41339" y="282893"/>
                  </a:lnTo>
                  <a:lnTo>
                    <a:pt x="64008" y="285941"/>
                  </a:lnTo>
                  <a:lnTo>
                    <a:pt x="74581" y="285655"/>
                  </a:lnTo>
                  <a:lnTo>
                    <a:pt x="83630" y="279368"/>
                  </a:lnTo>
                  <a:lnTo>
                    <a:pt x="90964" y="266414"/>
                  </a:lnTo>
                  <a:lnTo>
                    <a:pt x="112967" y="236029"/>
                  </a:lnTo>
                  <a:lnTo>
                    <a:pt x="144304" y="199454"/>
                  </a:lnTo>
                  <a:lnTo>
                    <a:pt x="161258" y="183071"/>
                  </a:lnTo>
                  <a:lnTo>
                    <a:pt x="168211" y="178022"/>
                  </a:lnTo>
                  <a:lnTo>
                    <a:pt x="175260" y="179642"/>
                  </a:lnTo>
                  <a:lnTo>
                    <a:pt x="176498" y="184023"/>
                  </a:lnTo>
                  <a:lnTo>
                    <a:pt x="177832" y="212217"/>
                  </a:lnTo>
                  <a:lnTo>
                    <a:pt x="175260" y="215646"/>
                  </a:lnTo>
                  <a:lnTo>
                    <a:pt x="170212" y="217075"/>
                  </a:lnTo>
                  <a:lnTo>
                    <a:pt x="161258" y="218218"/>
                  </a:lnTo>
                  <a:lnTo>
                    <a:pt x="154877" y="220123"/>
                  </a:lnTo>
                  <a:lnTo>
                    <a:pt x="150686" y="221837"/>
                  </a:lnTo>
                  <a:lnTo>
                    <a:pt x="149257" y="225933"/>
                  </a:lnTo>
                  <a:lnTo>
                    <a:pt x="146114" y="239077"/>
                  </a:lnTo>
                  <a:lnTo>
                    <a:pt x="149923" y="246793"/>
                  </a:lnTo>
                  <a:lnTo>
                    <a:pt x="164592" y="258985"/>
                  </a:lnTo>
                  <a:lnTo>
                    <a:pt x="174974" y="266605"/>
                  </a:lnTo>
                  <a:lnTo>
                    <a:pt x="183928" y="281083"/>
                  </a:lnTo>
                  <a:lnTo>
                    <a:pt x="181832" y="285464"/>
                  </a:lnTo>
                  <a:lnTo>
                    <a:pt x="176784" y="285750"/>
                  </a:lnTo>
                  <a:lnTo>
                    <a:pt x="167069" y="284988"/>
                  </a:lnTo>
                  <a:lnTo>
                    <a:pt x="157544" y="284417"/>
                  </a:lnTo>
                  <a:lnTo>
                    <a:pt x="149447" y="285464"/>
                  </a:lnTo>
                  <a:lnTo>
                    <a:pt x="147542" y="290417"/>
                  </a:lnTo>
                  <a:lnTo>
                    <a:pt x="149161" y="304038"/>
                  </a:lnTo>
                  <a:lnTo>
                    <a:pt x="146780" y="310039"/>
                  </a:lnTo>
                  <a:lnTo>
                    <a:pt x="143065" y="310420"/>
                  </a:lnTo>
                  <a:lnTo>
                    <a:pt x="137541" y="310420"/>
                  </a:lnTo>
                  <a:lnTo>
                    <a:pt x="123254" y="307658"/>
                  </a:lnTo>
                  <a:lnTo>
                    <a:pt x="103727" y="305753"/>
                  </a:lnTo>
                  <a:lnTo>
                    <a:pt x="80581" y="305086"/>
                  </a:lnTo>
                  <a:lnTo>
                    <a:pt x="69342" y="304133"/>
                  </a:lnTo>
                  <a:lnTo>
                    <a:pt x="60769" y="305086"/>
                  </a:lnTo>
                  <a:lnTo>
                    <a:pt x="57626" y="308705"/>
                  </a:lnTo>
                  <a:lnTo>
                    <a:pt x="57150" y="316135"/>
                  </a:lnTo>
                  <a:lnTo>
                    <a:pt x="61627" y="323564"/>
                  </a:lnTo>
                  <a:lnTo>
                    <a:pt x="71533" y="331661"/>
                  </a:lnTo>
                  <a:lnTo>
                    <a:pt x="93536" y="347377"/>
                  </a:lnTo>
                  <a:lnTo>
                    <a:pt x="107156" y="358616"/>
                  </a:lnTo>
                  <a:lnTo>
                    <a:pt x="108299" y="362045"/>
                  </a:lnTo>
                  <a:lnTo>
                    <a:pt x="105251" y="372618"/>
                  </a:lnTo>
                  <a:lnTo>
                    <a:pt x="96298" y="386048"/>
                  </a:lnTo>
                  <a:lnTo>
                    <a:pt x="99060" y="391478"/>
                  </a:lnTo>
                  <a:lnTo>
                    <a:pt x="109252" y="391859"/>
                  </a:lnTo>
                  <a:lnTo>
                    <a:pt x="135255" y="394335"/>
                  </a:lnTo>
                  <a:lnTo>
                    <a:pt x="168593" y="400050"/>
                  </a:lnTo>
                  <a:lnTo>
                    <a:pt x="176403" y="395192"/>
                  </a:lnTo>
                  <a:lnTo>
                    <a:pt x="185166" y="367189"/>
                  </a:lnTo>
                  <a:lnTo>
                    <a:pt x="188023" y="339757"/>
                  </a:lnTo>
                  <a:lnTo>
                    <a:pt x="195263" y="315944"/>
                  </a:lnTo>
                  <a:lnTo>
                    <a:pt x="199739" y="309563"/>
                  </a:lnTo>
                  <a:lnTo>
                    <a:pt x="206407" y="310610"/>
                  </a:lnTo>
                  <a:lnTo>
                    <a:pt x="214598" y="319183"/>
                  </a:lnTo>
                  <a:lnTo>
                    <a:pt x="227838" y="341281"/>
                  </a:lnTo>
                  <a:lnTo>
                    <a:pt x="226219" y="347186"/>
                  </a:lnTo>
                  <a:lnTo>
                    <a:pt x="219647" y="354902"/>
                  </a:lnTo>
                  <a:lnTo>
                    <a:pt x="212884" y="364427"/>
                  </a:lnTo>
                  <a:lnTo>
                    <a:pt x="197548" y="384048"/>
                  </a:lnTo>
                  <a:lnTo>
                    <a:pt x="178118" y="409385"/>
                  </a:lnTo>
                  <a:lnTo>
                    <a:pt x="161258" y="430054"/>
                  </a:lnTo>
                  <a:lnTo>
                    <a:pt x="146971" y="445198"/>
                  </a:lnTo>
                  <a:lnTo>
                    <a:pt x="130778" y="463487"/>
                  </a:lnTo>
                  <a:lnTo>
                    <a:pt x="113157" y="482251"/>
                  </a:lnTo>
                  <a:lnTo>
                    <a:pt x="96488" y="501396"/>
                  </a:lnTo>
                  <a:lnTo>
                    <a:pt x="79439" y="518732"/>
                  </a:lnTo>
                  <a:lnTo>
                    <a:pt x="59722" y="537877"/>
                  </a:lnTo>
                  <a:lnTo>
                    <a:pt x="52578" y="545592"/>
                  </a:lnTo>
                  <a:lnTo>
                    <a:pt x="55055" y="551974"/>
                  </a:lnTo>
                  <a:lnTo>
                    <a:pt x="60103" y="560927"/>
                  </a:lnTo>
                  <a:lnTo>
                    <a:pt x="68866" y="562261"/>
                  </a:lnTo>
                  <a:lnTo>
                    <a:pt x="113443" y="557594"/>
                  </a:lnTo>
                  <a:lnTo>
                    <a:pt x="132969" y="550450"/>
                  </a:lnTo>
                  <a:lnTo>
                    <a:pt x="142685" y="544735"/>
                  </a:lnTo>
                  <a:lnTo>
                    <a:pt x="151162" y="537401"/>
                  </a:lnTo>
                  <a:lnTo>
                    <a:pt x="160782" y="518732"/>
                  </a:lnTo>
                  <a:lnTo>
                    <a:pt x="173069" y="492443"/>
                  </a:lnTo>
                  <a:lnTo>
                    <a:pt x="182975" y="472631"/>
                  </a:lnTo>
                  <a:lnTo>
                    <a:pt x="194786" y="453390"/>
                  </a:lnTo>
                  <a:lnTo>
                    <a:pt x="217932" y="412337"/>
                  </a:lnTo>
                  <a:lnTo>
                    <a:pt x="235172" y="386144"/>
                  </a:lnTo>
                  <a:lnTo>
                    <a:pt x="240697" y="374428"/>
                  </a:lnTo>
                  <a:lnTo>
                    <a:pt x="247079" y="368618"/>
                  </a:lnTo>
                  <a:lnTo>
                    <a:pt x="252031" y="369284"/>
                  </a:lnTo>
                  <a:lnTo>
                    <a:pt x="261461" y="380905"/>
                  </a:lnTo>
                  <a:lnTo>
                    <a:pt x="262795" y="387668"/>
                  </a:lnTo>
                  <a:lnTo>
                    <a:pt x="260890" y="402717"/>
                  </a:lnTo>
                  <a:lnTo>
                    <a:pt x="252984" y="417005"/>
                  </a:lnTo>
                  <a:lnTo>
                    <a:pt x="244602" y="433102"/>
                  </a:lnTo>
                  <a:lnTo>
                    <a:pt x="233077" y="458629"/>
                  </a:lnTo>
                  <a:lnTo>
                    <a:pt x="216598" y="496538"/>
                  </a:lnTo>
                  <a:lnTo>
                    <a:pt x="203835" y="541877"/>
                  </a:lnTo>
                  <a:lnTo>
                    <a:pt x="197263" y="570357"/>
                  </a:lnTo>
                  <a:lnTo>
                    <a:pt x="193834" y="589121"/>
                  </a:lnTo>
                  <a:lnTo>
                    <a:pt x="197548" y="594360"/>
                  </a:lnTo>
                  <a:lnTo>
                    <a:pt x="208312" y="595598"/>
                  </a:lnTo>
                  <a:lnTo>
                    <a:pt x="221552" y="593693"/>
                  </a:lnTo>
                  <a:lnTo>
                    <a:pt x="230791" y="589693"/>
                  </a:lnTo>
                  <a:lnTo>
                    <a:pt x="242126" y="578834"/>
                  </a:lnTo>
                  <a:lnTo>
                    <a:pt x="265748" y="548164"/>
                  </a:lnTo>
                  <a:lnTo>
                    <a:pt x="289369" y="511207"/>
                  </a:lnTo>
                  <a:lnTo>
                    <a:pt x="317659" y="470916"/>
                  </a:lnTo>
                  <a:lnTo>
                    <a:pt x="322517" y="468821"/>
                  </a:lnTo>
                  <a:lnTo>
                    <a:pt x="326517" y="473012"/>
                  </a:lnTo>
                  <a:lnTo>
                    <a:pt x="326231" y="479108"/>
                  </a:lnTo>
                  <a:lnTo>
                    <a:pt x="328232" y="486061"/>
                  </a:lnTo>
                  <a:lnTo>
                    <a:pt x="334328" y="486728"/>
                  </a:lnTo>
                  <a:lnTo>
                    <a:pt x="337376" y="491014"/>
                  </a:lnTo>
                  <a:lnTo>
                    <a:pt x="344424" y="503015"/>
                  </a:lnTo>
                  <a:lnTo>
                    <a:pt x="351092" y="510921"/>
                  </a:lnTo>
                  <a:cubicBezTo>
                    <a:pt x="351092" y="510921"/>
                    <a:pt x="354425" y="516922"/>
                    <a:pt x="355473" y="518350"/>
                  </a:cubicBezTo>
                  <a:cubicBezTo>
                    <a:pt x="356426" y="519779"/>
                    <a:pt x="362807" y="527685"/>
                    <a:pt x="362807" y="527685"/>
                  </a:cubicBezTo>
                  <a:lnTo>
                    <a:pt x="369094" y="537305"/>
                  </a:lnTo>
                  <a:lnTo>
                    <a:pt x="379476" y="553117"/>
                  </a:lnTo>
                  <a:lnTo>
                    <a:pt x="387763" y="560261"/>
                  </a:lnTo>
                  <a:lnTo>
                    <a:pt x="390430" y="564547"/>
                  </a:lnTo>
                  <a:lnTo>
                    <a:pt x="395383" y="574167"/>
                  </a:lnTo>
                  <a:lnTo>
                    <a:pt x="406146" y="590741"/>
                  </a:lnTo>
                  <a:lnTo>
                    <a:pt x="415290" y="597694"/>
                  </a:lnTo>
                  <a:lnTo>
                    <a:pt x="422053" y="605028"/>
                  </a:lnTo>
                  <a:lnTo>
                    <a:pt x="437579" y="607886"/>
                  </a:lnTo>
                  <a:lnTo>
                    <a:pt x="446913" y="607981"/>
                  </a:lnTo>
                  <a:lnTo>
                    <a:pt x="450723" y="603885"/>
                  </a:lnTo>
                  <a:lnTo>
                    <a:pt x="455295" y="577215"/>
                  </a:lnTo>
                  <a:lnTo>
                    <a:pt x="454057" y="562737"/>
                  </a:lnTo>
                  <a:close/>
                  <a:moveTo>
                    <a:pt x="190881" y="65818"/>
                  </a:moveTo>
                  <a:lnTo>
                    <a:pt x="190500" y="58579"/>
                  </a:lnTo>
                  <a:lnTo>
                    <a:pt x="193072" y="52864"/>
                  </a:lnTo>
                  <a:lnTo>
                    <a:pt x="197358" y="51911"/>
                  </a:lnTo>
                  <a:lnTo>
                    <a:pt x="204883" y="53054"/>
                  </a:lnTo>
                  <a:lnTo>
                    <a:pt x="211455" y="57817"/>
                  </a:lnTo>
                  <a:lnTo>
                    <a:pt x="214694" y="64198"/>
                  </a:lnTo>
                  <a:lnTo>
                    <a:pt x="213646" y="77152"/>
                  </a:lnTo>
                  <a:lnTo>
                    <a:pt x="208026" y="87440"/>
                  </a:lnTo>
                  <a:lnTo>
                    <a:pt x="204121" y="92583"/>
                  </a:lnTo>
                  <a:lnTo>
                    <a:pt x="197739" y="94488"/>
                  </a:lnTo>
                  <a:lnTo>
                    <a:pt x="194786" y="92678"/>
                  </a:lnTo>
                  <a:lnTo>
                    <a:pt x="192596" y="87725"/>
                  </a:lnTo>
                  <a:lnTo>
                    <a:pt x="190881" y="65818"/>
                  </a:lnTo>
                  <a:close/>
                  <a:moveTo>
                    <a:pt x="262604" y="278892"/>
                  </a:moveTo>
                  <a:lnTo>
                    <a:pt x="251174" y="260223"/>
                  </a:lnTo>
                  <a:lnTo>
                    <a:pt x="244031" y="248222"/>
                  </a:lnTo>
                  <a:lnTo>
                    <a:pt x="237268" y="238887"/>
                  </a:lnTo>
                  <a:lnTo>
                    <a:pt x="235268" y="232696"/>
                  </a:lnTo>
                  <a:lnTo>
                    <a:pt x="236220" y="225838"/>
                  </a:lnTo>
                  <a:lnTo>
                    <a:pt x="240697" y="222695"/>
                  </a:lnTo>
                  <a:lnTo>
                    <a:pt x="245650" y="222028"/>
                  </a:lnTo>
                  <a:lnTo>
                    <a:pt x="250984" y="219075"/>
                  </a:lnTo>
                  <a:lnTo>
                    <a:pt x="260985" y="213741"/>
                  </a:lnTo>
                  <a:lnTo>
                    <a:pt x="264605" y="213265"/>
                  </a:lnTo>
                  <a:lnTo>
                    <a:pt x="269748" y="215360"/>
                  </a:lnTo>
                  <a:lnTo>
                    <a:pt x="272986" y="222504"/>
                  </a:lnTo>
                  <a:lnTo>
                    <a:pt x="278702" y="232410"/>
                  </a:lnTo>
                  <a:lnTo>
                    <a:pt x="283655" y="244697"/>
                  </a:lnTo>
                  <a:lnTo>
                    <a:pt x="285560" y="256985"/>
                  </a:lnTo>
                  <a:lnTo>
                    <a:pt x="284702" y="268034"/>
                  </a:lnTo>
                  <a:lnTo>
                    <a:pt x="277844" y="278416"/>
                  </a:lnTo>
                  <a:lnTo>
                    <a:pt x="272986" y="283655"/>
                  </a:lnTo>
                  <a:lnTo>
                    <a:pt x="268319" y="283369"/>
                  </a:lnTo>
                  <a:lnTo>
                    <a:pt x="262604" y="278892"/>
                  </a:lnTo>
                  <a:close/>
                  <a:moveTo>
                    <a:pt x="290989" y="441770"/>
                  </a:moveTo>
                  <a:lnTo>
                    <a:pt x="275749" y="464915"/>
                  </a:lnTo>
                  <a:lnTo>
                    <a:pt x="256413" y="491014"/>
                  </a:lnTo>
                  <a:lnTo>
                    <a:pt x="242411" y="510445"/>
                  </a:lnTo>
                  <a:lnTo>
                    <a:pt x="235553" y="514826"/>
                  </a:lnTo>
                  <a:lnTo>
                    <a:pt x="234220" y="512826"/>
                  </a:lnTo>
                  <a:lnTo>
                    <a:pt x="238697" y="497396"/>
                  </a:lnTo>
                  <a:lnTo>
                    <a:pt x="252508" y="470249"/>
                  </a:lnTo>
                  <a:lnTo>
                    <a:pt x="260509" y="451961"/>
                  </a:lnTo>
                  <a:lnTo>
                    <a:pt x="270701" y="430911"/>
                  </a:lnTo>
                  <a:lnTo>
                    <a:pt x="275654" y="417957"/>
                  </a:lnTo>
                  <a:lnTo>
                    <a:pt x="277844" y="413195"/>
                  </a:lnTo>
                  <a:lnTo>
                    <a:pt x="281178" y="412528"/>
                  </a:lnTo>
                  <a:lnTo>
                    <a:pt x="286226" y="414433"/>
                  </a:lnTo>
                  <a:lnTo>
                    <a:pt x="292798" y="424815"/>
                  </a:lnTo>
                  <a:lnTo>
                    <a:pt x="295180" y="431864"/>
                  </a:lnTo>
                  <a:lnTo>
                    <a:pt x="290989" y="441770"/>
                  </a:lnTo>
                  <a:close/>
                  <a:moveTo>
                    <a:pt x="307753" y="313277"/>
                  </a:moveTo>
                  <a:lnTo>
                    <a:pt x="299085" y="315373"/>
                  </a:lnTo>
                  <a:lnTo>
                    <a:pt x="292703" y="314897"/>
                  </a:lnTo>
                  <a:lnTo>
                    <a:pt x="288893" y="313182"/>
                  </a:lnTo>
                  <a:lnTo>
                    <a:pt x="289751" y="306991"/>
                  </a:lnTo>
                  <a:lnTo>
                    <a:pt x="295465" y="295180"/>
                  </a:lnTo>
                  <a:lnTo>
                    <a:pt x="308610" y="278225"/>
                  </a:lnTo>
                  <a:lnTo>
                    <a:pt x="319088" y="262319"/>
                  </a:lnTo>
                  <a:lnTo>
                    <a:pt x="327565" y="245840"/>
                  </a:lnTo>
                  <a:lnTo>
                    <a:pt x="337090" y="236220"/>
                  </a:lnTo>
                  <a:lnTo>
                    <a:pt x="342138" y="235172"/>
                  </a:lnTo>
                  <a:lnTo>
                    <a:pt x="343281" y="240125"/>
                  </a:lnTo>
                  <a:lnTo>
                    <a:pt x="339281" y="251936"/>
                  </a:lnTo>
                  <a:lnTo>
                    <a:pt x="332327" y="261366"/>
                  </a:lnTo>
                  <a:lnTo>
                    <a:pt x="327660" y="275558"/>
                  </a:lnTo>
                  <a:lnTo>
                    <a:pt x="319659" y="289846"/>
                  </a:lnTo>
                  <a:lnTo>
                    <a:pt x="312896" y="308610"/>
                  </a:lnTo>
                  <a:lnTo>
                    <a:pt x="307753" y="313277"/>
                  </a:lnTo>
                  <a:close/>
                  <a:moveTo>
                    <a:pt x="346615" y="368332"/>
                  </a:moveTo>
                  <a:lnTo>
                    <a:pt x="338138" y="374333"/>
                  </a:lnTo>
                  <a:lnTo>
                    <a:pt x="337185" y="373190"/>
                  </a:lnTo>
                  <a:lnTo>
                    <a:pt x="330708" y="369665"/>
                  </a:lnTo>
                  <a:lnTo>
                    <a:pt x="325088" y="363188"/>
                  </a:lnTo>
                  <a:lnTo>
                    <a:pt x="324517" y="357664"/>
                  </a:lnTo>
                  <a:lnTo>
                    <a:pt x="318326" y="354044"/>
                  </a:lnTo>
                  <a:lnTo>
                    <a:pt x="315849" y="349948"/>
                  </a:lnTo>
                  <a:lnTo>
                    <a:pt x="316802" y="343376"/>
                  </a:lnTo>
                  <a:lnTo>
                    <a:pt x="317659" y="340995"/>
                  </a:lnTo>
                  <a:lnTo>
                    <a:pt x="325279" y="342900"/>
                  </a:lnTo>
                  <a:lnTo>
                    <a:pt x="335852" y="346900"/>
                  </a:lnTo>
                  <a:lnTo>
                    <a:pt x="347186" y="351377"/>
                  </a:lnTo>
                  <a:lnTo>
                    <a:pt x="350044" y="355568"/>
                  </a:lnTo>
                  <a:lnTo>
                    <a:pt x="346615" y="368332"/>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任意多边形: 形状 19">
              <a:extLst>
                <a:ext uri="{FF2B5EF4-FFF2-40B4-BE49-F238E27FC236}">
                  <a16:creationId xmlns:a16="http://schemas.microsoft.com/office/drawing/2014/main" id="{4AFCD66E-7520-4A1D-ADFA-1957225501A4}"/>
                </a:ext>
              </a:extLst>
            </p:cNvPr>
            <p:cNvSpPr/>
            <p:nvPr/>
          </p:nvSpPr>
          <p:spPr>
            <a:xfrm>
              <a:off x="4795739" y="1428651"/>
              <a:ext cx="323850" cy="552450"/>
            </a:xfrm>
            <a:custGeom>
              <a:avLst/>
              <a:gdLst>
                <a:gd name="connsiteX0" fmla="*/ 319945 w 323850"/>
                <a:gd name="connsiteY0" fmla="*/ 500539 h 552450"/>
                <a:gd name="connsiteX1" fmla="*/ 299561 w 323850"/>
                <a:gd name="connsiteY1" fmla="*/ 453676 h 552450"/>
                <a:gd name="connsiteX2" fmla="*/ 293656 w 323850"/>
                <a:gd name="connsiteY2" fmla="*/ 445579 h 552450"/>
                <a:gd name="connsiteX3" fmla="*/ 274130 w 323850"/>
                <a:gd name="connsiteY3" fmla="*/ 399193 h 552450"/>
                <a:gd name="connsiteX4" fmla="*/ 271177 w 323850"/>
                <a:gd name="connsiteY4" fmla="*/ 395287 h 552450"/>
                <a:gd name="connsiteX5" fmla="*/ 256508 w 323850"/>
                <a:gd name="connsiteY5" fmla="*/ 362712 h 552450"/>
                <a:gd name="connsiteX6" fmla="*/ 253270 w 323850"/>
                <a:gd name="connsiteY6" fmla="*/ 357759 h 552450"/>
                <a:gd name="connsiteX7" fmla="*/ 251174 w 323850"/>
                <a:gd name="connsiteY7" fmla="*/ 356806 h 552450"/>
                <a:gd name="connsiteX8" fmla="*/ 249650 w 323850"/>
                <a:gd name="connsiteY8" fmla="*/ 353949 h 552450"/>
                <a:gd name="connsiteX9" fmla="*/ 248602 w 323850"/>
                <a:gd name="connsiteY9" fmla="*/ 346139 h 552450"/>
                <a:gd name="connsiteX10" fmla="*/ 219265 w 323850"/>
                <a:gd name="connsiteY10" fmla="*/ 279083 h 552450"/>
                <a:gd name="connsiteX11" fmla="*/ 219646 w 323850"/>
                <a:gd name="connsiteY11" fmla="*/ 273749 h 552450"/>
                <a:gd name="connsiteX12" fmla="*/ 222885 w 323850"/>
                <a:gd name="connsiteY12" fmla="*/ 267843 h 552450"/>
                <a:gd name="connsiteX13" fmla="*/ 228409 w 323850"/>
                <a:gd name="connsiteY13" fmla="*/ 267176 h 552450"/>
                <a:gd name="connsiteX14" fmla="*/ 233553 w 323850"/>
                <a:gd name="connsiteY14" fmla="*/ 265462 h 552450"/>
                <a:gd name="connsiteX15" fmla="*/ 244126 w 323850"/>
                <a:gd name="connsiteY15" fmla="*/ 260318 h 552450"/>
                <a:gd name="connsiteX16" fmla="*/ 252889 w 323850"/>
                <a:gd name="connsiteY16" fmla="*/ 250889 h 552450"/>
                <a:gd name="connsiteX17" fmla="*/ 271177 w 323850"/>
                <a:gd name="connsiteY17" fmla="*/ 230505 h 552450"/>
                <a:gd name="connsiteX18" fmla="*/ 286988 w 323850"/>
                <a:gd name="connsiteY18" fmla="*/ 215646 h 552450"/>
                <a:gd name="connsiteX19" fmla="*/ 292894 w 323850"/>
                <a:gd name="connsiteY19" fmla="*/ 209169 h 552450"/>
                <a:gd name="connsiteX20" fmla="*/ 301180 w 323850"/>
                <a:gd name="connsiteY20" fmla="*/ 185261 h 552450"/>
                <a:gd name="connsiteX21" fmla="*/ 298704 w 323850"/>
                <a:gd name="connsiteY21" fmla="*/ 177260 h 552450"/>
                <a:gd name="connsiteX22" fmla="*/ 290131 w 323850"/>
                <a:gd name="connsiteY22" fmla="*/ 173260 h 552450"/>
                <a:gd name="connsiteX23" fmla="*/ 265843 w 323850"/>
                <a:gd name="connsiteY23" fmla="*/ 167545 h 552450"/>
                <a:gd name="connsiteX24" fmla="*/ 261461 w 323850"/>
                <a:gd name="connsiteY24" fmla="*/ 164973 h 552450"/>
                <a:gd name="connsiteX25" fmla="*/ 257842 w 323850"/>
                <a:gd name="connsiteY25" fmla="*/ 154972 h 552450"/>
                <a:gd name="connsiteX26" fmla="*/ 258794 w 323850"/>
                <a:gd name="connsiteY26" fmla="*/ 138398 h 552450"/>
                <a:gd name="connsiteX27" fmla="*/ 268129 w 323850"/>
                <a:gd name="connsiteY27" fmla="*/ 111919 h 552450"/>
                <a:gd name="connsiteX28" fmla="*/ 279940 w 323850"/>
                <a:gd name="connsiteY28" fmla="*/ 88773 h 552450"/>
                <a:gd name="connsiteX29" fmla="*/ 294894 w 323850"/>
                <a:gd name="connsiteY29" fmla="*/ 71247 h 552450"/>
                <a:gd name="connsiteX30" fmla="*/ 302990 w 323850"/>
                <a:gd name="connsiteY30" fmla="*/ 61722 h 552450"/>
                <a:gd name="connsiteX31" fmla="*/ 312039 w 323850"/>
                <a:gd name="connsiteY31" fmla="*/ 45815 h 552450"/>
                <a:gd name="connsiteX32" fmla="*/ 314325 w 323850"/>
                <a:gd name="connsiteY32" fmla="*/ 31623 h 552450"/>
                <a:gd name="connsiteX33" fmla="*/ 312039 w 323850"/>
                <a:gd name="connsiteY33" fmla="*/ 22384 h 552450"/>
                <a:gd name="connsiteX34" fmla="*/ 303562 w 323850"/>
                <a:gd name="connsiteY34" fmla="*/ 12192 h 552450"/>
                <a:gd name="connsiteX35" fmla="*/ 290893 w 323850"/>
                <a:gd name="connsiteY35" fmla="*/ 7144 h 552450"/>
                <a:gd name="connsiteX36" fmla="*/ 275368 w 323850"/>
                <a:gd name="connsiteY36" fmla="*/ 8096 h 552450"/>
                <a:gd name="connsiteX37" fmla="*/ 264319 w 323850"/>
                <a:gd name="connsiteY37" fmla="*/ 12764 h 552450"/>
                <a:gd name="connsiteX38" fmla="*/ 240792 w 323850"/>
                <a:gd name="connsiteY38" fmla="*/ 23908 h 552450"/>
                <a:gd name="connsiteX39" fmla="*/ 226790 w 323850"/>
                <a:gd name="connsiteY39" fmla="*/ 37624 h 552450"/>
                <a:gd name="connsiteX40" fmla="*/ 209359 w 323850"/>
                <a:gd name="connsiteY40" fmla="*/ 62198 h 552450"/>
                <a:gd name="connsiteX41" fmla="*/ 194119 w 323850"/>
                <a:gd name="connsiteY41" fmla="*/ 84582 h 552450"/>
                <a:gd name="connsiteX42" fmla="*/ 178784 w 323850"/>
                <a:gd name="connsiteY42" fmla="*/ 109252 h 552450"/>
                <a:gd name="connsiteX43" fmla="*/ 170593 w 323850"/>
                <a:gd name="connsiteY43" fmla="*/ 123063 h 552450"/>
                <a:gd name="connsiteX44" fmla="*/ 166878 w 323850"/>
                <a:gd name="connsiteY44" fmla="*/ 124682 h 552450"/>
                <a:gd name="connsiteX45" fmla="*/ 162020 w 323850"/>
                <a:gd name="connsiteY45" fmla="*/ 121729 h 552450"/>
                <a:gd name="connsiteX46" fmla="*/ 155924 w 323850"/>
                <a:gd name="connsiteY46" fmla="*/ 105156 h 552450"/>
                <a:gd name="connsiteX47" fmla="*/ 154400 w 323850"/>
                <a:gd name="connsiteY47" fmla="*/ 93536 h 552450"/>
                <a:gd name="connsiteX48" fmla="*/ 150304 w 323850"/>
                <a:gd name="connsiteY48" fmla="*/ 82772 h 552450"/>
                <a:gd name="connsiteX49" fmla="*/ 145447 w 323850"/>
                <a:gd name="connsiteY49" fmla="*/ 74581 h 552450"/>
                <a:gd name="connsiteX50" fmla="*/ 142970 w 323850"/>
                <a:gd name="connsiteY50" fmla="*/ 59341 h 552450"/>
                <a:gd name="connsiteX51" fmla="*/ 140970 w 323850"/>
                <a:gd name="connsiteY51" fmla="*/ 40195 h 552450"/>
                <a:gd name="connsiteX52" fmla="*/ 135064 w 323850"/>
                <a:gd name="connsiteY52" fmla="*/ 26765 h 552450"/>
                <a:gd name="connsiteX53" fmla="*/ 121634 w 323850"/>
                <a:gd name="connsiteY53" fmla="*/ 21145 h 552450"/>
                <a:gd name="connsiteX54" fmla="*/ 101155 w 323850"/>
                <a:gd name="connsiteY54" fmla="*/ 17240 h 552450"/>
                <a:gd name="connsiteX55" fmla="*/ 83629 w 323850"/>
                <a:gd name="connsiteY55" fmla="*/ 16002 h 552450"/>
                <a:gd name="connsiteX56" fmla="*/ 68008 w 323850"/>
                <a:gd name="connsiteY56" fmla="*/ 14383 h 552450"/>
                <a:gd name="connsiteX57" fmla="*/ 61150 w 323850"/>
                <a:gd name="connsiteY57" fmla="*/ 18859 h 552450"/>
                <a:gd name="connsiteX58" fmla="*/ 53054 w 323850"/>
                <a:gd name="connsiteY58" fmla="*/ 35719 h 552450"/>
                <a:gd name="connsiteX59" fmla="*/ 43053 w 323850"/>
                <a:gd name="connsiteY59" fmla="*/ 63817 h 552450"/>
                <a:gd name="connsiteX60" fmla="*/ 44482 w 323850"/>
                <a:gd name="connsiteY60" fmla="*/ 68008 h 552450"/>
                <a:gd name="connsiteX61" fmla="*/ 51721 w 323850"/>
                <a:gd name="connsiteY61" fmla="*/ 77914 h 552450"/>
                <a:gd name="connsiteX62" fmla="*/ 63627 w 323850"/>
                <a:gd name="connsiteY62" fmla="*/ 88487 h 552450"/>
                <a:gd name="connsiteX63" fmla="*/ 80010 w 323850"/>
                <a:gd name="connsiteY63" fmla="*/ 103632 h 552450"/>
                <a:gd name="connsiteX64" fmla="*/ 88487 w 323850"/>
                <a:gd name="connsiteY64" fmla="*/ 112966 h 552450"/>
                <a:gd name="connsiteX65" fmla="*/ 104394 w 323850"/>
                <a:gd name="connsiteY65" fmla="*/ 142970 h 552450"/>
                <a:gd name="connsiteX66" fmla="*/ 122587 w 323850"/>
                <a:gd name="connsiteY66" fmla="*/ 176689 h 552450"/>
                <a:gd name="connsiteX67" fmla="*/ 127635 w 323850"/>
                <a:gd name="connsiteY67" fmla="*/ 185452 h 552450"/>
                <a:gd name="connsiteX68" fmla="*/ 130778 w 323850"/>
                <a:gd name="connsiteY68" fmla="*/ 195072 h 552450"/>
                <a:gd name="connsiteX69" fmla="*/ 95917 w 323850"/>
                <a:gd name="connsiteY69" fmla="*/ 272796 h 552450"/>
                <a:gd name="connsiteX70" fmla="*/ 90964 w 323850"/>
                <a:gd name="connsiteY70" fmla="*/ 275558 h 552450"/>
                <a:gd name="connsiteX71" fmla="*/ 84582 w 323850"/>
                <a:gd name="connsiteY71" fmla="*/ 272129 h 552450"/>
                <a:gd name="connsiteX72" fmla="*/ 69532 w 323850"/>
                <a:gd name="connsiteY72" fmla="*/ 257842 h 552450"/>
                <a:gd name="connsiteX73" fmla="*/ 53340 w 323850"/>
                <a:gd name="connsiteY73" fmla="*/ 240506 h 552450"/>
                <a:gd name="connsiteX74" fmla="*/ 43910 w 323850"/>
                <a:gd name="connsiteY74" fmla="*/ 228219 h 552450"/>
                <a:gd name="connsiteX75" fmla="*/ 31051 w 323850"/>
                <a:gd name="connsiteY75" fmla="*/ 219742 h 552450"/>
                <a:gd name="connsiteX76" fmla="*/ 24098 w 323850"/>
                <a:gd name="connsiteY76" fmla="*/ 210883 h 552450"/>
                <a:gd name="connsiteX77" fmla="*/ 12763 w 323850"/>
                <a:gd name="connsiteY77" fmla="*/ 212217 h 552450"/>
                <a:gd name="connsiteX78" fmla="*/ 7620 w 323850"/>
                <a:gd name="connsiteY78" fmla="*/ 219932 h 552450"/>
                <a:gd name="connsiteX79" fmla="*/ 7144 w 323850"/>
                <a:gd name="connsiteY79" fmla="*/ 240792 h 552450"/>
                <a:gd name="connsiteX80" fmla="*/ 8096 w 323850"/>
                <a:gd name="connsiteY80" fmla="*/ 264414 h 552450"/>
                <a:gd name="connsiteX81" fmla="*/ 11621 w 323850"/>
                <a:gd name="connsiteY81" fmla="*/ 285941 h 552450"/>
                <a:gd name="connsiteX82" fmla="*/ 14002 w 323850"/>
                <a:gd name="connsiteY82" fmla="*/ 313754 h 552450"/>
                <a:gd name="connsiteX83" fmla="*/ 16192 w 323850"/>
                <a:gd name="connsiteY83" fmla="*/ 332232 h 552450"/>
                <a:gd name="connsiteX84" fmla="*/ 20479 w 323850"/>
                <a:gd name="connsiteY84" fmla="*/ 346710 h 552450"/>
                <a:gd name="connsiteX85" fmla="*/ 30004 w 323850"/>
                <a:gd name="connsiteY85" fmla="*/ 359474 h 552450"/>
                <a:gd name="connsiteX86" fmla="*/ 47434 w 323850"/>
                <a:gd name="connsiteY86" fmla="*/ 366522 h 552450"/>
                <a:gd name="connsiteX87" fmla="*/ 67627 w 323850"/>
                <a:gd name="connsiteY87" fmla="*/ 371666 h 552450"/>
                <a:gd name="connsiteX88" fmla="*/ 87725 w 323850"/>
                <a:gd name="connsiteY88" fmla="*/ 374237 h 552450"/>
                <a:gd name="connsiteX89" fmla="*/ 98393 w 323850"/>
                <a:gd name="connsiteY89" fmla="*/ 372999 h 552450"/>
                <a:gd name="connsiteX90" fmla="*/ 108394 w 323850"/>
                <a:gd name="connsiteY90" fmla="*/ 365093 h 552450"/>
                <a:gd name="connsiteX91" fmla="*/ 113157 w 323850"/>
                <a:gd name="connsiteY91" fmla="*/ 344424 h 552450"/>
                <a:gd name="connsiteX92" fmla="*/ 120491 w 323850"/>
                <a:gd name="connsiteY92" fmla="*/ 316611 h 552450"/>
                <a:gd name="connsiteX93" fmla="*/ 127921 w 323850"/>
                <a:gd name="connsiteY93" fmla="*/ 288989 h 552450"/>
                <a:gd name="connsiteX94" fmla="*/ 140875 w 323850"/>
                <a:gd name="connsiteY94" fmla="*/ 256032 h 552450"/>
                <a:gd name="connsiteX95" fmla="*/ 142970 w 323850"/>
                <a:gd name="connsiteY95" fmla="*/ 250031 h 552450"/>
                <a:gd name="connsiteX96" fmla="*/ 146494 w 323850"/>
                <a:gd name="connsiteY96" fmla="*/ 247841 h 552450"/>
                <a:gd name="connsiteX97" fmla="*/ 151543 w 323850"/>
                <a:gd name="connsiteY97" fmla="*/ 249269 h 552450"/>
                <a:gd name="connsiteX98" fmla="*/ 169450 w 323850"/>
                <a:gd name="connsiteY98" fmla="*/ 289560 h 552450"/>
                <a:gd name="connsiteX99" fmla="*/ 215455 w 323850"/>
                <a:gd name="connsiteY99" fmla="*/ 410718 h 552450"/>
                <a:gd name="connsiteX100" fmla="*/ 220027 w 323850"/>
                <a:gd name="connsiteY100" fmla="*/ 430530 h 552450"/>
                <a:gd name="connsiteX101" fmla="*/ 227457 w 323850"/>
                <a:gd name="connsiteY101" fmla="*/ 458438 h 552450"/>
                <a:gd name="connsiteX102" fmla="*/ 237172 w 323850"/>
                <a:gd name="connsiteY102" fmla="*/ 490156 h 552450"/>
                <a:gd name="connsiteX103" fmla="*/ 245269 w 323850"/>
                <a:gd name="connsiteY103" fmla="*/ 506539 h 552450"/>
                <a:gd name="connsiteX104" fmla="*/ 256127 w 323850"/>
                <a:gd name="connsiteY104" fmla="*/ 520827 h 552450"/>
                <a:gd name="connsiteX105" fmla="*/ 260509 w 323850"/>
                <a:gd name="connsiteY105" fmla="*/ 528256 h 552450"/>
                <a:gd name="connsiteX106" fmla="*/ 270319 w 323850"/>
                <a:gd name="connsiteY106" fmla="*/ 535305 h 552450"/>
                <a:gd name="connsiteX107" fmla="*/ 279559 w 323850"/>
                <a:gd name="connsiteY107" fmla="*/ 543401 h 552450"/>
                <a:gd name="connsiteX108" fmla="*/ 301752 w 323850"/>
                <a:gd name="connsiteY108" fmla="*/ 553879 h 552450"/>
                <a:gd name="connsiteX109" fmla="*/ 309753 w 323850"/>
                <a:gd name="connsiteY109" fmla="*/ 554164 h 552450"/>
                <a:gd name="connsiteX110" fmla="*/ 316230 w 323850"/>
                <a:gd name="connsiteY110" fmla="*/ 550831 h 552450"/>
                <a:gd name="connsiteX111" fmla="*/ 324517 w 323850"/>
                <a:gd name="connsiteY111" fmla="*/ 538639 h 552450"/>
                <a:gd name="connsiteX112" fmla="*/ 324517 w 323850"/>
                <a:gd name="connsiteY112" fmla="*/ 520827 h 552450"/>
                <a:gd name="connsiteX113" fmla="*/ 319945 w 323850"/>
                <a:gd name="connsiteY113" fmla="*/ 500539 h 552450"/>
                <a:gd name="connsiteX114" fmla="*/ 209836 w 323850"/>
                <a:gd name="connsiteY114" fmla="*/ 229172 h 552450"/>
                <a:gd name="connsiteX115" fmla="*/ 207169 w 323850"/>
                <a:gd name="connsiteY115" fmla="*/ 230505 h 552450"/>
                <a:gd name="connsiteX116" fmla="*/ 199739 w 323850"/>
                <a:gd name="connsiteY116" fmla="*/ 227838 h 552450"/>
                <a:gd name="connsiteX117" fmla="*/ 196691 w 323850"/>
                <a:gd name="connsiteY117" fmla="*/ 222409 h 552450"/>
                <a:gd name="connsiteX118" fmla="*/ 192024 w 323850"/>
                <a:gd name="connsiteY118" fmla="*/ 206312 h 552450"/>
                <a:gd name="connsiteX119" fmla="*/ 184594 w 323850"/>
                <a:gd name="connsiteY119" fmla="*/ 191929 h 552450"/>
                <a:gd name="connsiteX120" fmla="*/ 180308 w 323850"/>
                <a:gd name="connsiteY120" fmla="*/ 182309 h 552450"/>
                <a:gd name="connsiteX121" fmla="*/ 180022 w 323850"/>
                <a:gd name="connsiteY121" fmla="*/ 173545 h 552450"/>
                <a:gd name="connsiteX122" fmla="*/ 189357 w 323850"/>
                <a:gd name="connsiteY122" fmla="*/ 152114 h 552450"/>
                <a:gd name="connsiteX123" fmla="*/ 203644 w 323850"/>
                <a:gd name="connsiteY123" fmla="*/ 129826 h 552450"/>
                <a:gd name="connsiteX124" fmla="*/ 211550 w 323850"/>
                <a:gd name="connsiteY124" fmla="*/ 117919 h 552450"/>
                <a:gd name="connsiteX125" fmla="*/ 217075 w 323850"/>
                <a:gd name="connsiteY125" fmla="*/ 115157 h 552450"/>
                <a:gd name="connsiteX126" fmla="*/ 221171 w 323850"/>
                <a:gd name="connsiteY126" fmla="*/ 120110 h 552450"/>
                <a:gd name="connsiteX127" fmla="*/ 224504 w 323850"/>
                <a:gd name="connsiteY127" fmla="*/ 138398 h 552450"/>
                <a:gd name="connsiteX128" fmla="*/ 227457 w 323850"/>
                <a:gd name="connsiteY128" fmla="*/ 162496 h 552450"/>
                <a:gd name="connsiteX129" fmla="*/ 230696 w 323850"/>
                <a:gd name="connsiteY129" fmla="*/ 179927 h 552450"/>
                <a:gd name="connsiteX130" fmla="*/ 231648 w 323850"/>
                <a:gd name="connsiteY130" fmla="*/ 195263 h 552450"/>
                <a:gd name="connsiteX131" fmla="*/ 225457 w 323850"/>
                <a:gd name="connsiteY131" fmla="*/ 208693 h 552450"/>
                <a:gd name="connsiteX132" fmla="*/ 216122 w 323850"/>
                <a:gd name="connsiteY132" fmla="*/ 221266 h 552450"/>
                <a:gd name="connsiteX133" fmla="*/ 209836 w 323850"/>
                <a:gd name="connsiteY133" fmla="*/ 229172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23850" h="552450">
                  <a:moveTo>
                    <a:pt x="319945" y="500539"/>
                  </a:moveTo>
                  <a:lnTo>
                    <a:pt x="299561" y="453676"/>
                  </a:lnTo>
                  <a:lnTo>
                    <a:pt x="293656" y="445579"/>
                  </a:lnTo>
                  <a:lnTo>
                    <a:pt x="274130" y="399193"/>
                  </a:lnTo>
                  <a:lnTo>
                    <a:pt x="271177" y="395287"/>
                  </a:lnTo>
                  <a:lnTo>
                    <a:pt x="256508" y="362712"/>
                  </a:lnTo>
                  <a:lnTo>
                    <a:pt x="253270" y="357759"/>
                  </a:lnTo>
                  <a:lnTo>
                    <a:pt x="251174" y="356806"/>
                  </a:lnTo>
                  <a:lnTo>
                    <a:pt x="249650" y="353949"/>
                  </a:lnTo>
                  <a:lnTo>
                    <a:pt x="248602" y="346139"/>
                  </a:lnTo>
                  <a:lnTo>
                    <a:pt x="219265" y="279083"/>
                  </a:lnTo>
                  <a:lnTo>
                    <a:pt x="219646" y="273749"/>
                  </a:lnTo>
                  <a:lnTo>
                    <a:pt x="222885" y="267843"/>
                  </a:lnTo>
                  <a:lnTo>
                    <a:pt x="228409" y="267176"/>
                  </a:lnTo>
                  <a:lnTo>
                    <a:pt x="233553" y="265462"/>
                  </a:lnTo>
                  <a:lnTo>
                    <a:pt x="244126" y="260318"/>
                  </a:lnTo>
                  <a:lnTo>
                    <a:pt x="252889" y="250889"/>
                  </a:lnTo>
                  <a:lnTo>
                    <a:pt x="271177" y="230505"/>
                  </a:lnTo>
                  <a:lnTo>
                    <a:pt x="286988" y="215646"/>
                  </a:lnTo>
                  <a:lnTo>
                    <a:pt x="292894" y="209169"/>
                  </a:lnTo>
                  <a:lnTo>
                    <a:pt x="301180" y="185261"/>
                  </a:lnTo>
                  <a:lnTo>
                    <a:pt x="298704" y="177260"/>
                  </a:lnTo>
                  <a:lnTo>
                    <a:pt x="290131" y="173260"/>
                  </a:lnTo>
                  <a:lnTo>
                    <a:pt x="265843" y="167545"/>
                  </a:lnTo>
                  <a:lnTo>
                    <a:pt x="261461" y="164973"/>
                  </a:lnTo>
                  <a:lnTo>
                    <a:pt x="257842" y="154972"/>
                  </a:lnTo>
                  <a:lnTo>
                    <a:pt x="258794" y="138398"/>
                  </a:lnTo>
                  <a:lnTo>
                    <a:pt x="268129" y="111919"/>
                  </a:lnTo>
                  <a:lnTo>
                    <a:pt x="279940" y="88773"/>
                  </a:lnTo>
                  <a:lnTo>
                    <a:pt x="294894" y="71247"/>
                  </a:lnTo>
                  <a:lnTo>
                    <a:pt x="302990" y="61722"/>
                  </a:lnTo>
                  <a:lnTo>
                    <a:pt x="312039" y="45815"/>
                  </a:lnTo>
                  <a:lnTo>
                    <a:pt x="314325" y="31623"/>
                  </a:lnTo>
                  <a:lnTo>
                    <a:pt x="312039" y="22384"/>
                  </a:lnTo>
                  <a:lnTo>
                    <a:pt x="303562" y="12192"/>
                  </a:lnTo>
                  <a:lnTo>
                    <a:pt x="290893" y="7144"/>
                  </a:lnTo>
                  <a:lnTo>
                    <a:pt x="275368" y="8096"/>
                  </a:lnTo>
                  <a:lnTo>
                    <a:pt x="264319" y="12764"/>
                  </a:lnTo>
                  <a:lnTo>
                    <a:pt x="240792" y="23908"/>
                  </a:lnTo>
                  <a:lnTo>
                    <a:pt x="226790" y="37624"/>
                  </a:lnTo>
                  <a:lnTo>
                    <a:pt x="209359" y="62198"/>
                  </a:lnTo>
                  <a:lnTo>
                    <a:pt x="194119" y="84582"/>
                  </a:lnTo>
                  <a:lnTo>
                    <a:pt x="178784" y="109252"/>
                  </a:lnTo>
                  <a:lnTo>
                    <a:pt x="170593" y="123063"/>
                  </a:lnTo>
                  <a:lnTo>
                    <a:pt x="166878" y="124682"/>
                  </a:lnTo>
                  <a:lnTo>
                    <a:pt x="162020" y="121729"/>
                  </a:lnTo>
                  <a:lnTo>
                    <a:pt x="155924" y="105156"/>
                  </a:lnTo>
                  <a:lnTo>
                    <a:pt x="154400" y="93536"/>
                  </a:lnTo>
                  <a:lnTo>
                    <a:pt x="150304" y="82772"/>
                  </a:lnTo>
                  <a:lnTo>
                    <a:pt x="145447" y="74581"/>
                  </a:lnTo>
                  <a:lnTo>
                    <a:pt x="142970" y="59341"/>
                  </a:lnTo>
                  <a:lnTo>
                    <a:pt x="140970" y="40195"/>
                  </a:lnTo>
                  <a:lnTo>
                    <a:pt x="135064" y="26765"/>
                  </a:lnTo>
                  <a:lnTo>
                    <a:pt x="121634" y="21145"/>
                  </a:lnTo>
                  <a:lnTo>
                    <a:pt x="101155" y="17240"/>
                  </a:lnTo>
                  <a:lnTo>
                    <a:pt x="83629" y="16002"/>
                  </a:lnTo>
                  <a:lnTo>
                    <a:pt x="68008" y="14383"/>
                  </a:lnTo>
                  <a:lnTo>
                    <a:pt x="61150" y="18859"/>
                  </a:lnTo>
                  <a:lnTo>
                    <a:pt x="53054" y="35719"/>
                  </a:lnTo>
                  <a:lnTo>
                    <a:pt x="43053" y="63817"/>
                  </a:lnTo>
                  <a:lnTo>
                    <a:pt x="44482" y="68008"/>
                  </a:lnTo>
                  <a:lnTo>
                    <a:pt x="51721" y="77914"/>
                  </a:lnTo>
                  <a:lnTo>
                    <a:pt x="63627" y="88487"/>
                  </a:lnTo>
                  <a:lnTo>
                    <a:pt x="80010" y="103632"/>
                  </a:lnTo>
                  <a:lnTo>
                    <a:pt x="88487" y="112966"/>
                  </a:lnTo>
                  <a:lnTo>
                    <a:pt x="104394" y="142970"/>
                  </a:lnTo>
                  <a:lnTo>
                    <a:pt x="122587" y="176689"/>
                  </a:lnTo>
                  <a:lnTo>
                    <a:pt x="127635" y="185452"/>
                  </a:lnTo>
                  <a:lnTo>
                    <a:pt x="130778" y="195072"/>
                  </a:lnTo>
                  <a:lnTo>
                    <a:pt x="95917" y="272796"/>
                  </a:lnTo>
                  <a:lnTo>
                    <a:pt x="90964" y="275558"/>
                  </a:lnTo>
                  <a:lnTo>
                    <a:pt x="84582" y="272129"/>
                  </a:lnTo>
                  <a:lnTo>
                    <a:pt x="69532" y="257842"/>
                  </a:lnTo>
                  <a:lnTo>
                    <a:pt x="53340" y="240506"/>
                  </a:lnTo>
                  <a:lnTo>
                    <a:pt x="43910" y="228219"/>
                  </a:lnTo>
                  <a:lnTo>
                    <a:pt x="31051" y="219742"/>
                  </a:lnTo>
                  <a:lnTo>
                    <a:pt x="24098" y="210883"/>
                  </a:lnTo>
                  <a:lnTo>
                    <a:pt x="12763" y="212217"/>
                  </a:lnTo>
                  <a:lnTo>
                    <a:pt x="7620" y="219932"/>
                  </a:lnTo>
                  <a:lnTo>
                    <a:pt x="7144" y="240792"/>
                  </a:lnTo>
                  <a:lnTo>
                    <a:pt x="8096" y="264414"/>
                  </a:lnTo>
                  <a:lnTo>
                    <a:pt x="11621" y="285941"/>
                  </a:lnTo>
                  <a:lnTo>
                    <a:pt x="14002" y="313754"/>
                  </a:lnTo>
                  <a:lnTo>
                    <a:pt x="16192" y="332232"/>
                  </a:lnTo>
                  <a:lnTo>
                    <a:pt x="20479" y="346710"/>
                  </a:lnTo>
                  <a:lnTo>
                    <a:pt x="30004" y="359474"/>
                  </a:lnTo>
                  <a:lnTo>
                    <a:pt x="47434" y="366522"/>
                  </a:lnTo>
                  <a:lnTo>
                    <a:pt x="67627" y="371666"/>
                  </a:lnTo>
                  <a:lnTo>
                    <a:pt x="87725" y="374237"/>
                  </a:lnTo>
                  <a:lnTo>
                    <a:pt x="98393" y="372999"/>
                  </a:lnTo>
                  <a:lnTo>
                    <a:pt x="108394" y="365093"/>
                  </a:lnTo>
                  <a:lnTo>
                    <a:pt x="113157" y="344424"/>
                  </a:lnTo>
                  <a:lnTo>
                    <a:pt x="120491" y="316611"/>
                  </a:lnTo>
                  <a:lnTo>
                    <a:pt x="127921" y="288989"/>
                  </a:lnTo>
                  <a:lnTo>
                    <a:pt x="140875" y="256032"/>
                  </a:lnTo>
                  <a:lnTo>
                    <a:pt x="142970" y="250031"/>
                  </a:lnTo>
                  <a:lnTo>
                    <a:pt x="146494" y="247841"/>
                  </a:lnTo>
                  <a:lnTo>
                    <a:pt x="151543" y="249269"/>
                  </a:lnTo>
                  <a:lnTo>
                    <a:pt x="169450" y="289560"/>
                  </a:lnTo>
                  <a:lnTo>
                    <a:pt x="215455" y="410718"/>
                  </a:lnTo>
                  <a:lnTo>
                    <a:pt x="220027" y="430530"/>
                  </a:lnTo>
                  <a:lnTo>
                    <a:pt x="227457" y="458438"/>
                  </a:lnTo>
                  <a:lnTo>
                    <a:pt x="237172" y="490156"/>
                  </a:lnTo>
                  <a:lnTo>
                    <a:pt x="245269" y="506539"/>
                  </a:lnTo>
                  <a:lnTo>
                    <a:pt x="256127" y="520827"/>
                  </a:lnTo>
                  <a:lnTo>
                    <a:pt x="260509" y="528256"/>
                  </a:lnTo>
                  <a:lnTo>
                    <a:pt x="270319" y="535305"/>
                  </a:lnTo>
                  <a:lnTo>
                    <a:pt x="279559" y="543401"/>
                  </a:lnTo>
                  <a:lnTo>
                    <a:pt x="301752" y="553879"/>
                  </a:lnTo>
                  <a:lnTo>
                    <a:pt x="309753" y="554164"/>
                  </a:lnTo>
                  <a:lnTo>
                    <a:pt x="316230" y="550831"/>
                  </a:lnTo>
                  <a:lnTo>
                    <a:pt x="324517" y="538639"/>
                  </a:lnTo>
                  <a:lnTo>
                    <a:pt x="324517" y="520827"/>
                  </a:lnTo>
                  <a:lnTo>
                    <a:pt x="319945" y="500539"/>
                  </a:lnTo>
                  <a:close/>
                  <a:moveTo>
                    <a:pt x="209836" y="229172"/>
                  </a:moveTo>
                  <a:lnTo>
                    <a:pt x="207169" y="230505"/>
                  </a:lnTo>
                  <a:lnTo>
                    <a:pt x="199739" y="227838"/>
                  </a:lnTo>
                  <a:lnTo>
                    <a:pt x="196691" y="222409"/>
                  </a:lnTo>
                  <a:lnTo>
                    <a:pt x="192024" y="206312"/>
                  </a:lnTo>
                  <a:lnTo>
                    <a:pt x="184594" y="191929"/>
                  </a:lnTo>
                  <a:lnTo>
                    <a:pt x="180308" y="182309"/>
                  </a:lnTo>
                  <a:lnTo>
                    <a:pt x="180022" y="173545"/>
                  </a:lnTo>
                  <a:lnTo>
                    <a:pt x="189357" y="152114"/>
                  </a:lnTo>
                  <a:lnTo>
                    <a:pt x="203644" y="129826"/>
                  </a:lnTo>
                  <a:lnTo>
                    <a:pt x="211550" y="117919"/>
                  </a:lnTo>
                  <a:lnTo>
                    <a:pt x="217075" y="115157"/>
                  </a:lnTo>
                  <a:lnTo>
                    <a:pt x="221171" y="120110"/>
                  </a:lnTo>
                  <a:lnTo>
                    <a:pt x="224504" y="138398"/>
                  </a:lnTo>
                  <a:lnTo>
                    <a:pt x="227457" y="162496"/>
                  </a:lnTo>
                  <a:lnTo>
                    <a:pt x="230696" y="179927"/>
                  </a:lnTo>
                  <a:lnTo>
                    <a:pt x="231648" y="195263"/>
                  </a:lnTo>
                  <a:lnTo>
                    <a:pt x="225457" y="208693"/>
                  </a:lnTo>
                  <a:lnTo>
                    <a:pt x="216122" y="221266"/>
                  </a:lnTo>
                  <a:lnTo>
                    <a:pt x="209836" y="229172"/>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任意多边形: 形状 20">
              <a:extLst>
                <a:ext uri="{FF2B5EF4-FFF2-40B4-BE49-F238E27FC236}">
                  <a16:creationId xmlns:a16="http://schemas.microsoft.com/office/drawing/2014/main" id="{C69A5F31-5626-4DC1-A446-0627762E8AFD}"/>
                </a:ext>
              </a:extLst>
            </p:cNvPr>
            <p:cNvSpPr/>
            <p:nvPr/>
          </p:nvSpPr>
          <p:spPr>
            <a:xfrm>
              <a:off x="5397717" y="1264823"/>
              <a:ext cx="495300" cy="600076"/>
            </a:xfrm>
            <a:custGeom>
              <a:avLst/>
              <a:gdLst>
                <a:gd name="connsiteX0" fmla="*/ 63246 w 495300"/>
                <a:gd name="connsiteY0" fmla="*/ 175069 h 600075"/>
                <a:gd name="connsiteX1" fmla="*/ 68485 w 495300"/>
                <a:gd name="connsiteY1" fmla="*/ 173545 h 600075"/>
                <a:gd name="connsiteX2" fmla="*/ 76581 w 495300"/>
                <a:gd name="connsiteY2" fmla="*/ 169354 h 600075"/>
                <a:gd name="connsiteX3" fmla="*/ 91345 w 495300"/>
                <a:gd name="connsiteY3" fmla="*/ 166021 h 600075"/>
                <a:gd name="connsiteX4" fmla="*/ 107347 w 495300"/>
                <a:gd name="connsiteY4" fmla="*/ 154495 h 600075"/>
                <a:gd name="connsiteX5" fmla="*/ 135255 w 495300"/>
                <a:gd name="connsiteY5" fmla="*/ 136303 h 600075"/>
                <a:gd name="connsiteX6" fmla="*/ 172879 w 495300"/>
                <a:gd name="connsiteY6" fmla="*/ 112204 h 600075"/>
                <a:gd name="connsiteX7" fmla="*/ 187262 w 495300"/>
                <a:gd name="connsiteY7" fmla="*/ 107156 h 600075"/>
                <a:gd name="connsiteX8" fmla="*/ 208407 w 495300"/>
                <a:gd name="connsiteY8" fmla="*/ 100774 h 600075"/>
                <a:gd name="connsiteX9" fmla="*/ 219551 w 495300"/>
                <a:gd name="connsiteY9" fmla="*/ 97250 h 600075"/>
                <a:gd name="connsiteX10" fmla="*/ 230600 w 495300"/>
                <a:gd name="connsiteY10" fmla="*/ 93154 h 600075"/>
                <a:gd name="connsiteX11" fmla="*/ 237744 w 495300"/>
                <a:gd name="connsiteY11" fmla="*/ 84487 h 600075"/>
                <a:gd name="connsiteX12" fmla="*/ 244888 w 495300"/>
                <a:gd name="connsiteY12" fmla="*/ 69247 h 600075"/>
                <a:gd name="connsiteX13" fmla="*/ 244697 w 495300"/>
                <a:gd name="connsiteY13" fmla="*/ 48387 h 600075"/>
                <a:gd name="connsiteX14" fmla="*/ 239554 w 495300"/>
                <a:gd name="connsiteY14" fmla="*/ 34862 h 600075"/>
                <a:gd name="connsiteX15" fmla="*/ 230696 w 495300"/>
                <a:gd name="connsiteY15" fmla="*/ 22098 h 600075"/>
                <a:gd name="connsiteX16" fmla="*/ 216218 w 495300"/>
                <a:gd name="connsiteY16" fmla="*/ 9144 h 600075"/>
                <a:gd name="connsiteX17" fmla="*/ 208121 w 495300"/>
                <a:gd name="connsiteY17" fmla="*/ 7144 h 600075"/>
                <a:gd name="connsiteX18" fmla="*/ 198501 w 495300"/>
                <a:gd name="connsiteY18" fmla="*/ 15526 h 600075"/>
                <a:gd name="connsiteX19" fmla="*/ 198406 w 495300"/>
                <a:gd name="connsiteY19" fmla="*/ 27241 h 600075"/>
                <a:gd name="connsiteX20" fmla="*/ 151066 w 495300"/>
                <a:gd name="connsiteY20" fmla="*/ 69437 h 600075"/>
                <a:gd name="connsiteX21" fmla="*/ 121729 w 495300"/>
                <a:gd name="connsiteY21" fmla="*/ 96774 h 600075"/>
                <a:gd name="connsiteX22" fmla="*/ 95440 w 495300"/>
                <a:gd name="connsiteY22" fmla="*/ 128206 h 600075"/>
                <a:gd name="connsiteX23" fmla="*/ 71819 w 495300"/>
                <a:gd name="connsiteY23" fmla="*/ 158972 h 600075"/>
                <a:gd name="connsiteX24" fmla="*/ 59722 w 495300"/>
                <a:gd name="connsiteY24" fmla="*/ 170878 h 600075"/>
                <a:gd name="connsiteX25" fmla="*/ 60103 w 495300"/>
                <a:gd name="connsiteY25" fmla="*/ 174308 h 600075"/>
                <a:gd name="connsiteX26" fmla="*/ 63246 w 495300"/>
                <a:gd name="connsiteY26" fmla="*/ 175069 h 600075"/>
                <a:gd name="connsiteX27" fmla="*/ 268129 w 495300"/>
                <a:gd name="connsiteY27" fmla="*/ 248602 h 600075"/>
                <a:gd name="connsiteX28" fmla="*/ 255461 w 495300"/>
                <a:gd name="connsiteY28" fmla="*/ 267081 h 600075"/>
                <a:gd name="connsiteX29" fmla="*/ 243078 w 495300"/>
                <a:gd name="connsiteY29" fmla="*/ 286036 h 600075"/>
                <a:gd name="connsiteX30" fmla="*/ 223361 w 495300"/>
                <a:gd name="connsiteY30" fmla="*/ 308324 h 600075"/>
                <a:gd name="connsiteX31" fmla="*/ 218408 w 495300"/>
                <a:gd name="connsiteY31" fmla="*/ 315373 h 600075"/>
                <a:gd name="connsiteX32" fmla="*/ 213455 w 495300"/>
                <a:gd name="connsiteY32" fmla="*/ 314516 h 600075"/>
                <a:gd name="connsiteX33" fmla="*/ 210883 w 495300"/>
                <a:gd name="connsiteY33" fmla="*/ 310420 h 600075"/>
                <a:gd name="connsiteX34" fmla="*/ 213074 w 495300"/>
                <a:gd name="connsiteY34" fmla="*/ 294799 h 600075"/>
                <a:gd name="connsiteX35" fmla="*/ 216503 w 495300"/>
                <a:gd name="connsiteY35" fmla="*/ 264795 h 600075"/>
                <a:gd name="connsiteX36" fmla="*/ 222980 w 495300"/>
                <a:gd name="connsiteY36" fmla="*/ 238030 h 600075"/>
                <a:gd name="connsiteX37" fmla="*/ 234982 w 495300"/>
                <a:gd name="connsiteY37" fmla="*/ 212979 h 600075"/>
                <a:gd name="connsiteX38" fmla="*/ 240030 w 495300"/>
                <a:gd name="connsiteY38" fmla="*/ 201644 h 600075"/>
                <a:gd name="connsiteX39" fmla="*/ 238315 w 495300"/>
                <a:gd name="connsiteY39" fmla="*/ 192595 h 600075"/>
                <a:gd name="connsiteX40" fmla="*/ 228029 w 495300"/>
                <a:gd name="connsiteY40" fmla="*/ 180403 h 600075"/>
                <a:gd name="connsiteX41" fmla="*/ 220694 w 495300"/>
                <a:gd name="connsiteY41" fmla="*/ 174117 h 600075"/>
                <a:gd name="connsiteX42" fmla="*/ 215360 w 495300"/>
                <a:gd name="connsiteY42" fmla="*/ 166402 h 600075"/>
                <a:gd name="connsiteX43" fmla="*/ 200501 w 495300"/>
                <a:gd name="connsiteY43" fmla="*/ 158210 h 600075"/>
                <a:gd name="connsiteX44" fmla="*/ 187833 w 495300"/>
                <a:gd name="connsiteY44" fmla="*/ 153067 h 600075"/>
                <a:gd name="connsiteX45" fmla="*/ 180880 w 495300"/>
                <a:gd name="connsiteY45" fmla="*/ 152781 h 600075"/>
                <a:gd name="connsiteX46" fmla="*/ 169926 w 495300"/>
                <a:gd name="connsiteY46" fmla="*/ 161068 h 600075"/>
                <a:gd name="connsiteX47" fmla="*/ 165259 w 495300"/>
                <a:gd name="connsiteY47" fmla="*/ 177165 h 600075"/>
                <a:gd name="connsiteX48" fmla="*/ 162211 w 495300"/>
                <a:gd name="connsiteY48" fmla="*/ 193262 h 600075"/>
                <a:gd name="connsiteX49" fmla="*/ 156496 w 495300"/>
                <a:gd name="connsiteY49" fmla="*/ 204216 h 600075"/>
                <a:gd name="connsiteX50" fmla="*/ 139255 w 495300"/>
                <a:gd name="connsiteY50" fmla="*/ 225076 h 600075"/>
                <a:gd name="connsiteX51" fmla="*/ 105442 w 495300"/>
                <a:gd name="connsiteY51" fmla="*/ 255842 h 600075"/>
                <a:gd name="connsiteX52" fmla="*/ 70390 w 495300"/>
                <a:gd name="connsiteY52" fmla="*/ 284417 h 600075"/>
                <a:gd name="connsiteX53" fmla="*/ 36290 w 495300"/>
                <a:gd name="connsiteY53" fmla="*/ 309182 h 600075"/>
                <a:gd name="connsiteX54" fmla="*/ 11716 w 495300"/>
                <a:gd name="connsiteY54" fmla="*/ 328422 h 600075"/>
                <a:gd name="connsiteX55" fmla="*/ 7144 w 495300"/>
                <a:gd name="connsiteY55" fmla="*/ 333946 h 600075"/>
                <a:gd name="connsiteX56" fmla="*/ 9811 w 495300"/>
                <a:gd name="connsiteY56" fmla="*/ 337566 h 600075"/>
                <a:gd name="connsiteX57" fmla="*/ 17240 w 495300"/>
                <a:gd name="connsiteY57" fmla="*/ 342519 h 600075"/>
                <a:gd name="connsiteX58" fmla="*/ 27432 w 495300"/>
                <a:gd name="connsiteY58" fmla="*/ 348234 h 600075"/>
                <a:gd name="connsiteX59" fmla="*/ 35623 w 495300"/>
                <a:gd name="connsiteY59" fmla="*/ 350806 h 600075"/>
                <a:gd name="connsiteX60" fmla="*/ 44577 w 495300"/>
                <a:gd name="connsiteY60" fmla="*/ 353282 h 600075"/>
                <a:gd name="connsiteX61" fmla="*/ 53340 w 495300"/>
                <a:gd name="connsiteY61" fmla="*/ 351187 h 600075"/>
                <a:gd name="connsiteX62" fmla="*/ 59627 w 495300"/>
                <a:gd name="connsiteY62" fmla="*/ 350520 h 600075"/>
                <a:gd name="connsiteX63" fmla="*/ 66294 w 495300"/>
                <a:gd name="connsiteY63" fmla="*/ 353473 h 600075"/>
                <a:gd name="connsiteX64" fmla="*/ 74486 w 495300"/>
                <a:gd name="connsiteY64" fmla="*/ 350806 h 600075"/>
                <a:gd name="connsiteX65" fmla="*/ 87344 w 495300"/>
                <a:gd name="connsiteY65" fmla="*/ 342519 h 600075"/>
                <a:gd name="connsiteX66" fmla="*/ 114014 w 495300"/>
                <a:gd name="connsiteY66" fmla="*/ 312706 h 600075"/>
                <a:gd name="connsiteX67" fmla="*/ 131064 w 495300"/>
                <a:gd name="connsiteY67" fmla="*/ 289750 h 600075"/>
                <a:gd name="connsiteX68" fmla="*/ 154019 w 495300"/>
                <a:gd name="connsiteY68" fmla="*/ 263271 h 600075"/>
                <a:gd name="connsiteX69" fmla="*/ 159258 w 495300"/>
                <a:gd name="connsiteY69" fmla="*/ 260604 h 600075"/>
                <a:gd name="connsiteX70" fmla="*/ 162687 w 495300"/>
                <a:gd name="connsiteY70" fmla="*/ 263938 h 600075"/>
                <a:gd name="connsiteX71" fmla="*/ 164592 w 495300"/>
                <a:gd name="connsiteY71" fmla="*/ 299085 h 600075"/>
                <a:gd name="connsiteX72" fmla="*/ 162306 w 495300"/>
                <a:gd name="connsiteY72" fmla="*/ 309753 h 600075"/>
                <a:gd name="connsiteX73" fmla="*/ 164687 w 495300"/>
                <a:gd name="connsiteY73" fmla="*/ 326612 h 600075"/>
                <a:gd name="connsiteX74" fmla="*/ 168593 w 495300"/>
                <a:gd name="connsiteY74" fmla="*/ 372713 h 600075"/>
                <a:gd name="connsiteX75" fmla="*/ 158687 w 495300"/>
                <a:gd name="connsiteY75" fmla="*/ 387572 h 600075"/>
                <a:gd name="connsiteX76" fmla="*/ 151352 w 495300"/>
                <a:gd name="connsiteY76" fmla="*/ 387191 h 600075"/>
                <a:gd name="connsiteX77" fmla="*/ 151733 w 495300"/>
                <a:gd name="connsiteY77" fmla="*/ 382238 h 600075"/>
                <a:gd name="connsiteX78" fmla="*/ 154781 w 495300"/>
                <a:gd name="connsiteY78" fmla="*/ 378428 h 600075"/>
                <a:gd name="connsiteX79" fmla="*/ 152019 w 495300"/>
                <a:gd name="connsiteY79" fmla="*/ 366903 h 600075"/>
                <a:gd name="connsiteX80" fmla="*/ 145447 w 495300"/>
                <a:gd name="connsiteY80" fmla="*/ 354330 h 600075"/>
                <a:gd name="connsiteX81" fmla="*/ 140303 w 495300"/>
                <a:gd name="connsiteY81" fmla="*/ 353187 h 600075"/>
                <a:gd name="connsiteX82" fmla="*/ 134588 w 495300"/>
                <a:gd name="connsiteY82" fmla="*/ 355949 h 600075"/>
                <a:gd name="connsiteX83" fmla="*/ 123539 w 495300"/>
                <a:gd name="connsiteY83" fmla="*/ 375761 h 600075"/>
                <a:gd name="connsiteX84" fmla="*/ 109252 w 495300"/>
                <a:gd name="connsiteY84" fmla="*/ 397955 h 600075"/>
                <a:gd name="connsiteX85" fmla="*/ 98965 w 495300"/>
                <a:gd name="connsiteY85" fmla="*/ 413957 h 600075"/>
                <a:gd name="connsiteX86" fmla="*/ 96583 w 495300"/>
                <a:gd name="connsiteY86" fmla="*/ 425767 h 600075"/>
                <a:gd name="connsiteX87" fmla="*/ 96774 w 495300"/>
                <a:gd name="connsiteY87" fmla="*/ 438245 h 600075"/>
                <a:gd name="connsiteX88" fmla="*/ 102394 w 495300"/>
                <a:gd name="connsiteY88" fmla="*/ 452438 h 600075"/>
                <a:gd name="connsiteX89" fmla="*/ 104870 w 495300"/>
                <a:gd name="connsiteY89" fmla="*/ 461486 h 600075"/>
                <a:gd name="connsiteX90" fmla="*/ 106489 w 495300"/>
                <a:gd name="connsiteY90" fmla="*/ 468440 h 600075"/>
                <a:gd name="connsiteX91" fmla="*/ 112014 w 495300"/>
                <a:gd name="connsiteY91" fmla="*/ 476440 h 600075"/>
                <a:gd name="connsiteX92" fmla="*/ 116396 w 495300"/>
                <a:gd name="connsiteY92" fmla="*/ 479393 h 600075"/>
                <a:gd name="connsiteX93" fmla="*/ 123063 w 495300"/>
                <a:gd name="connsiteY93" fmla="*/ 477869 h 600075"/>
                <a:gd name="connsiteX94" fmla="*/ 129445 w 495300"/>
                <a:gd name="connsiteY94" fmla="*/ 472059 h 600075"/>
                <a:gd name="connsiteX95" fmla="*/ 146971 w 495300"/>
                <a:gd name="connsiteY95" fmla="*/ 451390 h 600075"/>
                <a:gd name="connsiteX96" fmla="*/ 164592 w 495300"/>
                <a:gd name="connsiteY96" fmla="*/ 429578 h 600075"/>
                <a:gd name="connsiteX97" fmla="*/ 169736 w 495300"/>
                <a:gd name="connsiteY97" fmla="*/ 427577 h 600075"/>
                <a:gd name="connsiteX98" fmla="*/ 172403 w 495300"/>
                <a:gd name="connsiteY98" fmla="*/ 430435 h 600075"/>
                <a:gd name="connsiteX99" fmla="*/ 174688 w 495300"/>
                <a:gd name="connsiteY99" fmla="*/ 444341 h 600075"/>
                <a:gd name="connsiteX100" fmla="*/ 176594 w 495300"/>
                <a:gd name="connsiteY100" fmla="*/ 459296 h 600075"/>
                <a:gd name="connsiteX101" fmla="*/ 180499 w 495300"/>
                <a:gd name="connsiteY101" fmla="*/ 463582 h 600075"/>
                <a:gd name="connsiteX102" fmla="*/ 193167 w 495300"/>
                <a:gd name="connsiteY102" fmla="*/ 468630 h 600075"/>
                <a:gd name="connsiteX103" fmla="*/ 200215 w 495300"/>
                <a:gd name="connsiteY103" fmla="*/ 471964 h 600075"/>
                <a:gd name="connsiteX104" fmla="*/ 210503 w 495300"/>
                <a:gd name="connsiteY104" fmla="*/ 470535 h 600075"/>
                <a:gd name="connsiteX105" fmla="*/ 218885 w 495300"/>
                <a:gd name="connsiteY105" fmla="*/ 466820 h 600075"/>
                <a:gd name="connsiteX106" fmla="*/ 225647 w 495300"/>
                <a:gd name="connsiteY106" fmla="*/ 460057 h 600075"/>
                <a:gd name="connsiteX107" fmla="*/ 228219 w 495300"/>
                <a:gd name="connsiteY107" fmla="*/ 454247 h 600075"/>
                <a:gd name="connsiteX108" fmla="*/ 224695 w 495300"/>
                <a:gd name="connsiteY108" fmla="*/ 445484 h 600075"/>
                <a:gd name="connsiteX109" fmla="*/ 222313 w 495300"/>
                <a:gd name="connsiteY109" fmla="*/ 437579 h 600075"/>
                <a:gd name="connsiteX110" fmla="*/ 222028 w 495300"/>
                <a:gd name="connsiteY110" fmla="*/ 429196 h 600075"/>
                <a:gd name="connsiteX111" fmla="*/ 222218 w 495300"/>
                <a:gd name="connsiteY111" fmla="*/ 420624 h 600075"/>
                <a:gd name="connsiteX112" fmla="*/ 219265 w 495300"/>
                <a:gd name="connsiteY112" fmla="*/ 407765 h 600075"/>
                <a:gd name="connsiteX113" fmla="*/ 216789 w 495300"/>
                <a:gd name="connsiteY113" fmla="*/ 391192 h 600075"/>
                <a:gd name="connsiteX114" fmla="*/ 216884 w 495300"/>
                <a:gd name="connsiteY114" fmla="*/ 379571 h 600075"/>
                <a:gd name="connsiteX115" fmla="*/ 219456 w 495300"/>
                <a:gd name="connsiteY115" fmla="*/ 369189 h 600075"/>
                <a:gd name="connsiteX116" fmla="*/ 228029 w 495300"/>
                <a:gd name="connsiteY116" fmla="*/ 355092 h 600075"/>
                <a:gd name="connsiteX117" fmla="*/ 248031 w 495300"/>
                <a:gd name="connsiteY117" fmla="*/ 322040 h 600075"/>
                <a:gd name="connsiteX118" fmla="*/ 264605 w 495300"/>
                <a:gd name="connsiteY118" fmla="*/ 290417 h 600075"/>
                <a:gd name="connsiteX119" fmla="*/ 275082 w 495300"/>
                <a:gd name="connsiteY119" fmla="*/ 265938 h 600075"/>
                <a:gd name="connsiteX120" fmla="*/ 276320 w 495300"/>
                <a:gd name="connsiteY120" fmla="*/ 257270 h 600075"/>
                <a:gd name="connsiteX121" fmla="*/ 271844 w 495300"/>
                <a:gd name="connsiteY121" fmla="*/ 247745 h 600075"/>
                <a:gd name="connsiteX122" fmla="*/ 268129 w 495300"/>
                <a:gd name="connsiteY122" fmla="*/ 248602 h 600075"/>
                <a:gd name="connsiteX123" fmla="*/ 490061 w 495300"/>
                <a:gd name="connsiteY123" fmla="*/ 203835 h 600075"/>
                <a:gd name="connsiteX124" fmla="*/ 477298 w 495300"/>
                <a:gd name="connsiteY124" fmla="*/ 186690 h 600075"/>
                <a:gd name="connsiteX125" fmla="*/ 466725 w 495300"/>
                <a:gd name="connsiteY125" fmla="*/ 175165 h 600075"/>
                <a:gd name="connsiteX126" fmla="*/ 463582 w 495300"/>
                <a:gd name="connsiteY126" fmla="*/ 152686 h 600075"/>
                <a:gd name="connsiteX127" fmla="*/ 457010 w 495300"/>
                <a:gd name="connsiteY127" fmla="*/ 148876 h 600075"/>
                <a:gd name="connsiteX128" fmla="*/ 453199 w 495300"/>
                <a:gd name="connsiteY128" fmla="*/ 152876 h 600075"/>
                <a:gd name="connsiteX129" fmla="*/ 454343 w 495300"/>
                <a:gd name="connsiteY129" fmla="*/ 174784 h 600075"/>
                <a:gd name="connsiteX130" fmla="*/ 449771 w 495300"/>
                <a:gd name="connsiteY130" fmla="*/ 192786 h 600075"/>
                <a:gd name="connsiteX131" fmla="*/ 443389 w 495300"/>
                <a:gd name="connsiteY131" fmla="*/ 211169 h 600075"/>
                <a:gd name="connsiteX132" fmla="*/ 433292 w 495300"/>
                <a:gd name="connsiteY132" fmla="*/ 224885 h 600075"/>
                <a:gd name="connsiteX133" fmla="*/ 429101 w 495300"/>
                <a:gd name="connsiteY133" fmla="*/ 228600 h 600075"/>
                <a:gd name="connsiteX134" fmla="*/ 425768 w 495300"/>
                <a:gd name="connsiteY134" fmla="*/ 226123 h 600075"/>
                <a:gd name="connsiteX135" fmla="*/ 424148 w 495300"/>
                <a:gd name="connsiteY135" fmla="*/ 218218 h 600075"/>
                <a:gd name="connsiteX136" fmla="*/ 422815 w 495300"/>
                <a:gd name="connsiteY136" fmla="*/ 195358 h 600075"/>
                <a:gd name="connsiteX137" fmla="*/ 424053 w 495300"/>
                <a:gd name="connsiteY137" fmla="*/ 161925 h 600075"/>
                <a:gd name="connsiteX138" fmla="*/ 424053 w 495300"/>
                <a:gd name="connsiteY138" fmla="*/ 134684 h 600075"/>
                <a:gd name="connsiteX139" fmla="*/ 428149 w 495300"/>
                <a:gd name="connsiteY139" fmla="*/ 106870 h 600075"/>
                <a:gd name="connsiteX140" fmla="*/ 429006 w 495300"/>
                <a:gd name="connsiteY140" fmla="*/ 68866 h 600075"/>
                <a:gd name="connsiteX141" fmla="*/ 423196 w 495300"/>
                <a:gd name="connsiteY141" fmla="*/ 51244 h 600075"/>
                <a:gd name="connsiteX142" fmla="*/ 411480 w 495300"/>
                <a:gd name="connsiteY142" fmla="*/ 35528 h 600075"/>
                <a:gd name="connsiteX143" fmla="*/ 395002 w 495300"/>
                <a:gd name="connsiteY143" fmla="*/ 23241 h 600075"/>
                <a:gd name="connsiteX144" fmla="*/ 379666 w 495300"/>
                <a:gd name="connsiteY144" fmla="*/ 19526 h 600075"/>
                <a:gd name="connsiteX145" fmla="*/ 364998 w 495300"/>
                <a:gd name="connsiteY145" fmla="*/ 15716 h 600075"/>
                <a:gd name="connsiteX146" fmla="*/ 351663 w 495300"/>
                <a:gd name="connsiteY146" fmla="*/ 14192 h 600075"/>
                <a:gd name="connsiteX147" fmla="*/ 344424 w 495300"/>
                <a:gd name="connsiteY147" fmla="*/ 22479 h 600075"/>
                <a:gd name="connsiteX148" fmla="*/ 340709 w 495300"/>
                <a:gd name="connsiteY148" fmla="*/ 34004 h 600075"/>
                <a:gd name="connsiteX149" fmla="*/ 341566 w 495300"/>
                <a:gd name="connsiteY149" fmla="*/ 51340 h 600075"/>
                <a:gd name="connsiteX150" fmla="*/ 346043 w 495300"/>
                <a:gd name="connsiteY150" fmla="*/ 67056 h 600075"/>
                <a:gd name="connsiteX151" fmla="*/ 351472 w 495300"/>
                <a:gd name="connsiteY151" fmla="*/ 82963 h 600075"/>
                <a:gd name="connsiteX152" fmla="*/ 357283 w 495300"/>
                <a:gd name="connsiteY152" fmla="*/ 102775 h 600075"/>
                <a:gd name="connsiteX153" fmla="*/ 361379 w 495300"/>
                <a:gd name="connsiteY153" fmla="*/ 133921 h 600075"/>
                <a:gd name="connsiteX154" fmla="*/ 367284 w 495300"/>
                <a:gd name="connsiteY154" fmla="*/ 169545 h 600075"/>
                <a:gd name="connsiteX155" fmla="*/ 366903 w 495300"/>
                <a:gd name="connsiteY155" fmla="*/ 186214 h 600075"/>
                <a:gd name="connsiteX156" fmla="*/ 372808 w 495300"/>
                <a:gd name="connsiteY156" fmla="*/ 245269 h 600075"/>
                <a:gd name="connsiteX157" fmla="*/ 376428 w 495300"/>
                <a:gd name="connsiteY157" fmla="*/ 274606 h 600075"/>
                <a:gd name="connsiteX158" fmla="*/ 376238 w 495300"/>
                <a:gd name="connsiteY158" fmla="*/ 289560 h 600075"/>
                <a:gd name="connsiteX159" fmla="*/ 373094 w 495300"/>
                <a:gd name="connsiteY159" fmla="*/ 294513 h 600075"/>
                <a:gd name="connsiteX160" fmla="*/ 347091 w 495300"/>
                <a:gd name="connsiteY160" fmla="*/ 316611 h 600075"/>
                <a:gd name="connsiteX161" fmla="*/ 339376 w 495300"/>
                <a:gd name="connsiteY161" fmla="*/ 322040 h 600075"/>
                <a:gd name="connsiteX162" fmla="*/ 336518 w 495300"/>
                <a:gd name="connsiteY162" fmla="*/ 320802 h 600075"/>
                <a:gd name="connsiteX163" fmla="*/ 335852 w 495300"/>
                <a:gd name="connsiteY163" fmla="*/ 316801 h 600075"/>
                <a:gd name="connsiteX164" fmla="*/ 340519 w 495300"/>
                <a:gd name="connsiteY164" fmla="*/ 306895 h 600075"/>
                <a:gd name="connsiteX165" fmla="*/ 344614 w 495300"/>
                <a:gd name="connsiteY165" fmla="*/ 296990 h 600075"/>
                <a:gd name="connsiteX166" fmla="*/ 343567 w 495300"/>
                <a:gd name="connsiteY166" fmla="*/ 280035 h 600075"/>
                <a:gd name="connsiteX167" fmla="*/ 339947 w 495300"/>
                <a:gd name="connsiteY167" fmla="*/ 266891 h 600075"/>
                <a:gd name="connsiteX168" fmla="*/ 327755 w 495300"/>
                <a:gd name="connsiteY168" fmla="*/ 251079 h 600075"/>
                <a:gd name="connsiteX169" fmla="*/ 318611 w 495300"/>
                <a:gd name="connsiteY169" fmla="*/ 239268 h 600075"/>
                <a:gd name="connsiteX170" fmla="*/ 311944 w 495300"/>
                <a:gd name="connsiteY170" fmla="*/ 228600 h 600075"/>
                <a:gd name="connsiteX171" fmla="*/ 311563 w 495300"/>
                <a:gd name="connsiteY171" fmla="*/ 218122 h 600075"/>
                <a:gd name="connsiteX172" fmla="*/ 315944 w 495300"/>
                <a:gd name="connsiteY172" fmla="*/ 203073 h 600075"/>
                <a:gd name="connsiteX173" fmla="*/ 321469 w 495300"/>
                <a:gd name="connsiteY173" fmla="*/ 180785 h 600075"/>
                <a:gd name="connsiteX174" fmla="*/ 323279 w 495300"/>
                <a:gd name="connsiteY174" fmla="*/ 161449 h 600075"/>
                <a:gd name="connsiteX175" fmla="*/ 319469 w 495300"/>
                <a:gd name="connsiteY175" fmla="*/ 144018 h 600075"/>
                <a:gd name="connsiteX176" fmla="*/ 308991 w 495300"/>
                <a:gd name="connsiteY176" fmla="*/ 130112 h 600075"/>
                <a:gd name="connsiteX177" fmla="*/ 288227 w 495300"/>
                <a:gd name="connsiteY177" fmla="*/ 112586 h 600075"/>
                <a:gd name="connsiteX178" fmla="*/ 270700 w 495300"/>
                <a:gd name="connsiteY178" fmla="*/ 102394 h 600075"/>
                <a:gd name="connsiteX179" fmla="*/ 256889 w 495300"/>
                <a:gd name="connsiteY179" fmla="*/ 97536 h 600075"/>
                <a:gd name="connsiteX180" fmla="*/ 246126 w 495300"/>
                <a:gd name="connsiteY180" fmla="*/ 99822 h 600075"/>
                <a:gd name="connsiteX181" fmla="*/ 240316 w 495300"/>
                <a:gd name="connsiteY181" fmla="*/ 106204 h 600075"/>
                <a:gd name="connsiteX182" fmla="*/ 241268 w 495300"/>
                <a:gd name="connsiteY182" fmla="*/ 117062 h 600075"/>
                <a:gd name="connsiteX183" fmla="*/ 242411 w 495300"/>
                <a:gd name="connsiteY183" fmla="*/ 122587 h 600075"/>
                <a:gd name="connsiteX184" fmla="*/ 246221 w 495300"/>
                <a:gd name="connsiteY184" fmla="*/ 131064 h 600075"/>
                <a:gd name="connsiteX185" fmla="*/ 259366 w 495300"/>
                <a:gd name="connsiteY185" fmla="*/ 152686 h 600075"/>
                <a:gd name="connsiteX186" fmla="*/ 279559 w 495300"/>
                <a:gd name="connsiteY186" fmla="*/ 175736 h 600075"/>
                <a:gd name="connsiteX187" fmla="*/ 291846 w 495300"/>
                <a:gd name="connsiteY187" fmla="*/ 188595 h 600075"/>
                <a:gd name="connsiteX188" fmla="*/ 294704 w 495300"/>
                <a:gd name="connsiteY188" fmla="*/ 196691 h 600075"/>
                <a:gd name="connsiteX189" fmla="*/ 292989 w 495300"/>
                <a:gd name="connsiteY189" fmla="*/ 218408 h 600075"/>
                <a:gd name="connsiteX190" fmla="*/ 289274 w 495300"/>
                <a:gd name="connsiteY190" fmla="*/ 229838 h 600075"/>
                <a:gd name="connsiteX191" fmla="*/ 288417 w 495300"/>
                <a:gd name="connsiteY191" fmla="*/ 242030 h 600075"/>
                <a:gd name="connsiteX192" fmla="*/ 294704 w 495300"/>
                <a:gd name="connsiteY192" fmla="*/ 257746 h 600075"/>
                <a:gd name="connsiteX193" fmla="*/ 300038 w 495300"/>
                <a:gd name="connsiteY193" fmla="*/ 274606 h 600075"/>
                <a:gd name="connsiteX194" fmla="*/ 305753 w 495300"/>
                <a:gd name="connsiteY194" fmla="*/ 290322 h 600075"/>
                <a:gd name="connsiteX195" fmla="*/ 311658 w 495300"/>
                <a:gd name="connsiteY195" fmla="*/ 305848 h 600075"/>
                <a:gd name="connsiteX196" fmla="*/ 312039 w 495300"/>
                <a:gd name="connsiteY196" fmla="*/ 321755 h 600075"/>
                <a:gd name="connsiteX197" fmla="*/ 310134 w 495300"/>
                <a:gd name="connsiteY197" fmla="*/ 335090 h 600075"/>
                <a:gd name="connsiteX198" fmla="*/ 299561 w 495300"/>
                <a:gd name="connsiteY198" fmla="*/ 360902 h 600075"/>
                <a:gd name="connsiteX199" fmla="*/ 294894 w 495300"/>
                <a:gd name="connsiteY199" fmla="*/ 374237 h 600075"/>
                <a:gd name="connsiteX200" fmla="*/ 295465 w 495300"/>
                <a:gd name="connsiteY200" fmla="*/ 382048 h 600075"/>
                <a:gd name="connsiteX201" fmla="*/ 303086 w 495300"/>
                <a:gd name="connsiteY201" fmla="*/ 389858 h 600075"/>
                <a:gd name="connsiteX202" fmla="*/ 311944 w 495300"/>
                <a:gd name="connsiteY202" fmla="*/ 392621 h 600075"/>
                <a:gd name="connsiteX203" fmla="*/ 324803 w 495300"/>
                <a:gd name="connsiteY203" fmla="*/ 391478 h 600075"/>
                <a:gd name="connsiteX204" fmla="*/ 340423 w 495300"/>
                <a:gd name="connsiteY204" fmla="*/ 384524 h 600075"/>
                <a:gd name="connsiteX205" fmla="*/ 363379 w 495300"/>
                <a:gd name="connsiteY205" fmla="*/ 362521 h 600075"/>
                <a:gd name="connsiteX206" fmla="*/ 376999 w 495300"/>
                <a:gd name="connsiteY206" fmla="*/ 345567 h 600075"/>
                <a:gd name="connsiteX207" fmla="*/ 381190 w 495300"/>
                <a:gd name="connsiteY207" fmla="*/ 344424 h 600075"/>
                <a:gd name="connsiteX208" fmla="*/ 382333 w 495300"/>
                <a:gd name="connsiteY208" fmla="*/ 349091 h 600075"/>
                <a:gd name="connsiteX209" fmla="*/ 387858 w 495300"/>
                <a:gd name="connsiteY209" fmla="*/ 407575 h 600075"/>
                <a:gd name="connsiteX210" fmla="*/ 395002 w 495300"/>
                <a:gd name="connsiteY210" fmla="*/ 476536 h 600075"/>
                <a:gd name="connsiteX211" fmla="*/ 404146 w 495300"/>
                <a:gd name="connsiteY211" fmla="*/ 563975 h 600075"/>
                <a:gd name="connsiteX212" fmla="*/ 406908 w 495300"/>
                <a:gd name="connsiteY212" fmla="*/ 586931 h 600075"/>
                <a:gd name="connsiteX213" fmla="*/ 412242 w 495300"/>
                <a:gd name="connsiteY213" fmla="*/ 592646 h 600075"/>
                <a:gd name="connsiteX214" fmla="*/ 425291 w 495300"/>
                <a:gd name="connsiteY214" fmla="*/ 593312 h 600075"/>
                <a:gd name="connsiteX215" fmla="*/ 429387 w 495300"/>
                <a:gd name="connsiteY215" fmla="*/ 591503 h 600075"/>
                <a:gd name="connsiteX216" fmla="*/ 438436 w 495300"/>
                <a:gd name="connsiteY216" fmla="*/ 580073 h 600075"/>
                <a:gd name="connsiteX217" fmla="*/ 447008 w 495300"/>
                <a:gd name="connsiteY217" fmla="*/ 562928 h 600075"/>
                <a:gd name="connsiteX218" fmla="*/ 447770 w 495300"/>
                <a:gd name="connsiteY218" fmla="*/ 551307 h 600075"/>
                <a:gd name="connsiteX219" fmla="*/ 449580 w 495300"/>
                <a:gd name="connsiteY219" fmla="*/ 540353 h 600075"/>
                <a:gd name="connsiteX220" fmla="*/ 451199 w 495300"/>
                <a:gd name="connsiteY220" fmla="*/ 522065 h 600075"/>
                <a:gd name="connsiteX221" fmla="*/ 451295 w 495300"/>
                <a:gd name="connsiteY221" fmla="*/ 506254 h 600075"/>
                <a:gd name="connsiteX222" fmla="*/ 451485 w 495300"/>
                <a:gd name="connsiteY222" fmla="*/ 492538 h 600075"/>
                <a:gd name="connsiteX223" fmla="*/ 451675 w 495300"/>
                <a:gd name="connsiteY223" fmla="*/ 480632 h 600075"/>
                <a:gd name="connsiteX224" fmla="*/ 448818 w 495300"/>
                <a:gd name="connsiteY224" fmla="*/ 476631 h 600075"/>
                <a:gd name="connsiteX225" fmla="*/ 446913 w 495300"/>
                <a:gd name="connsiteY225" fmla="*/ 457771 h 600075"/>
                <a:gd name="connsiteX226" fmla="*/ 446722 w 495300"/>
                <a:gd name="connsiteY226" fmla="*/ 443389 h 600075"/>
                <a:gd name="connsiteX227" fmla="*/ 445103 w 495300"/>
                <a:gd name="connsiteY227" fmla="*/ 430435 h 600075"/>
                <a:gd name="connsiteX228" fmla="*/ 442055 w 495300"/>
                <a:gd name="connsiteY228" fmla="*/ 416433 h 600075"/>
                <a:gd name="connsiteX229" fmla="*/ 441388 w 495300"/>
                <a:gd name="connsiteY229" fmla="*/ 404146 h 600075"/>
                <a:gd name="connsiteX230" fmla="*/ 440627 w 495300"/>
                <a:gd name="connsiteY230" fmla="*/ 396811 h 600075"/>
                <a:gd name="connsiteX231" fmla="*/ 437579 w 495300"/>
                <a:gd name="connsiteY231" fmla="*/ 367856 h 600075"/>
                <a:gd name="connsiteX232" fmla="*/ 437769 w 495300"/>
                <a:gd name="connsiteY232" fmla="*/ 357569 h 600075"/>
                <a:gd name="connsiteX233" fmla="*/ 433102 w 495300"/>
                <a:gd name="connsiteY233" fmla="*/ 313563 h 600075"/>
                <a:gd name="connsiteX234" fmla="*/ 433197 w 495300"/>
                <a:gd name="connsiteY234" fmla="*/ 296513 h 600075"/>
                <a:gd name="connsiteX235" fmla="*/ 435578 w 495300"/>
                <a:gd name="connsiteY235" fmla="*/ 288036 h 600075"/>
                <a:gd name="connsiteX236" fmla="*/ 451199 w 495300"/>
                <a:gd name="connsiteY236" fmla="*/ 272606 h 600075"/>
                <a:gd name="connsiteX237" fmla="*/ 489013 w 495300"/>
                <a:gd name="connsiteY237" fmla="*/ 229457 h 600075"/>
                <a:gd name="connsiteX238" fmla="*/ 494538 w 495300"/>
                <a:gd name="connsiteY238" fmla="*/ 219170 h 600075"/>
                <a:gd name="connsiteX239" fmla="*/ 494633 w 495300"/>
                <a:gd name="connsiteY239" fmla="*/ 211836 h 600075"/>
                <a:gd name="connsiteX240" fmla="*/ 490061 w 495300"/>
                <a:gd name="connsiteY240" fmla="*/ 20383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495300" h="600075">
                  <a:moveTo>
                    <a:pt x="63246" y="175069"/>
                  </a:moveTo>
                  <a:lnTo>
                    <a:pt x="68485" y="173545"/>
                  </a:lnTo>
                  <a:lnTo>
                    <a:pt x="76581" y="169354"/>
                  </a:lnTo>
                  <a:lnTo>
                    <a:pt x="91345" y="166021"/>
                  </a:lnTo>
                  <a:lnTo>
                    <a:pt x="107347" y="154495"/>
                  </a:lnTo>
                  <a:lnTo>
                    <a:pt x="135255" y="136303"/>
                  </a:lnTo>
                  <a:lnTo>
                    <a:pt x="172879" y="112204"/>
                  </a:lnTo>
                  <a:lnTo>
                    <a:pt x="187262" y="107156"/>
                  </a:lnTo>
                  <a:lnTo>
                    <a:pt x="208407" y="100774"/>
                  </a:lnTo>
                  <a:lnTo>
                    <a:pt x="219551" y="97250"/>
                  </a:lnTo>
                  <a:lnTo>
                    <a:pt x="230600" y="93154"/>
                  </a:lnTo>
                  <a:lnTo>
                    <a:pt x="237744" y="84487"/>
                  </a:lnTo>
                  <a:lnTo>
                    <a:pt x="244888" y="69247"/>
                  </a:lnTo>
                  <a:lnTo>
                    <a:pt x="244697" y="48387"/>
                  </a:lnTo>
                  <a:lnTo>
                    <a:pt x="239554" y="34862"/>
                  </a:lnTo>
                  <a:lnTo>
                    <a:pt x="230696" y="22098"/>
                  </a:lnTo>
                  <a:lnTo>
                    <a:pt x="216218" y="9144"/>
                  </a:lnTo>
                  <a:lnTo>
                    <a:pt x="208121" y="7144"/>
                  </a:lnTo>
                  <a:lnTo>
                    <a:pt x="198501" y="15526"/>
                  </a:lnTo>
                  <a:lnTo>
                    <a:pt x="198406" y="27241"/>
                  </a:lnTo>
                  <a:lnTo>
                    <a:pt x="151066" y="69437"/>
                  </a:lnTo>
                  <a:lnTo>
                    <a:pt x="121729" y="96774"/>
                  </a:lnTo>
                  <a:lnTo>
                    <a:pt x="95440" y="128206"/>
                  </a:lnTo>
                  <a:lnTo>
                    <a:pt x="71819" y="158972"/>
                  </a:lnTo>
                  <a:lnTo>
                    <a:pt x="59722" y="170878"/>
                  </a:lnTo>
                  <a:lnTo>
                    <a:pt x="60103" y="174308"/>
                  </a:lnTo>
                  <a:lnTo>
                    <a:pt x="63246" y="175069"/>
                  </a:lnTo>
                  <a:close/>
                  <a:moveTo>
                    <a:pt x="268129" y="248602"/>
                  </a:moveTo>
                  <a:lnTo>
                    <a:pt x="255461" y="267081"/>
                  </a:lnTo>
                  <a:lnTo>
                    <a:pt x="243078" y="286036"/>
                  </a:lnTo>
                  <a:lnTo>
                    <a:pt x="223361" y="308324"/>
                  </a:lnTo>
                  <a:lnTo>
                    <a:pt x="218408" y="315373"/>
                  </a:lnTo>
                  <a:lnTo>
                    <a:pt x="213455" y="314516"/>
                  </a:lnTo>
                  <a:lnTo>
                    <a:pt x="210883" y="310420"/>
                  </a:lnTo>
                  <a:lnTo>
                    <a:pt x="213074" y="294799"/>
                  </a:lnTo>
                  <a:lnTo>
                    <a:pt x="216503" y="264795"/>
                  </a:lnTo>
                  <a:lnTo>
                    <a:pt x="222980" y="238030"/>
                  </a:lnTo>
                  <a:lnTo>
                    <a:pt x="234982" y="212979"/>
                  </a:lnTo>
                  <a:lnTo>
                    <a:pt x="240030" y="201644"/>
                  </a:lnTo>
                  <a:lnTo>
                    <a:pt x="238315" y="192595"/>
                  </a:lnTo>
                  <a:lnTo>
                    <a:pt x="228029" y="180403"/>
                  </a:lnTo>
                  <a:lnTo>
                    <a:pt x="220694" y="174117"/>
                  </a:lnTo>
                  <a:lnTo>
                    <a:pt x="215360" y="166402"/>
                  </a:lnTo>
                  <a:lnTo>
                    <a:pt x="200501" y="158210"/>
                  </a:lnTo>
                  <a:lnTo>
                    <a:pt x="187833" y="153067"/>
                  </a:lnTo>
                  <a:lnTo>
                    <a:pt x="180880" y="152781"/>
                  </a:lnTo>
                  <a:lnTo>
                    <a:pt x="169926" y="161068"/>
                  </a:lnTo>
                  <a:lnTo>
                    <a:pt x="165259" y="177165"/>
                  </a:lnTo>
                  <a:lnTo>
                    <a:pt x="162211" y="193262"/>
                  </a:lnTo>
                  <a:lnTo>
                    <a:pt x="156496" y="204216"/>
                  </a:lnTo>
                  <a:lnTo>
                    <a:pt x="139255" y="225076"/>
                  </a:lnTo>
                  <a:lnTo>
                    <a:pt x="105442" y="255842"/>
                  </a:lnTo>
                  <a:lnTo>
                    <a:pt x="70390" y="284417"/>
                  </a:lnTo>
                  <a:lnTo>
                    <a:pt x="36290" y="309182"/>
                  </a:lnTo>
                  <a:lnTo>
                    <a:pt x="11716" y="328422"/>
                  </a:lnTo>
                  <a:lnTo>
                    <a:pt x="7144" y="333946"/>
                  </a:lnTo>
                  <a:lnTo>
                    <a:pt x="9811" y="337566"/>
                  </a:lnTo>
                  <a:lnTo>
                    <a:pt x="17240" y="342519"/>
                  </a:lnTo>
                  <a:lnTo>
                    <a:pt x="27432" y="348234"/>
                  </a:lnTo>
                  <a:lnTo>
                    <a:pt x="35623" y="350806"/>
                  </a:lnTo>
                  <a:lnTo>
                    <a:pt x="44577" y="353282"/>
                  </a:lnTo>
                  <a:lnTo>
                    <a:pt x="53340" y="351187"/>
                  </a:lnTo>
                  <a:lnTo>
                    <a:pt x="59627" y="350520"/>
                  </a:lnTo>
                  <a:lnTo>
                    <a:pt x="66294" y="353473"/>
                  </a:lnTo>
                  <a:lnTo>
                    <a:pt x="74486" y="350806"/>
                  </a:lnTo>
                  <a:lnTo>
                    <a:pt x="87344" y="342519"/>
                  </a:lnTo>
                  <a:lnTo>
                    <a:pt x="114014" y="312706"/>
                  </a:lnTo>
                  <a:lnTo>
                    <a:pt x="131064" y="289750"/>
                  </a:lnTo>
                  <a:lnTo>
                    <a:pt x="154019" y="263271"/>
                  </a:lnTo>
                  <a:lnTo>
                    <a:pt x="159258" y="260604"/>
                  </a:lnTo>
                  <a:lnTo>
                    <a:pt x="162687" y="263938"/>
                  </a:lnTo>
                  <a:lnTo>
                    <a:pt x="164592" y="299085"/>
                  </a:lnTo>
                  <a:lnTo>
                    <a:pt x="162306" y="309753"/>
                  </a:lnTo>
                  <a:lnTo>
                    <a:pt x="164687" y="326612"/>
                  </a:lnTo>
                  <a:lnTo>
                    <a:pt x="168593" y="372713"/>
                  </a:lnTo>
                  <a:lnTo>
                    <a:pt x="158687" y="387572"/>
                  </a:lnTo>
                  <a:lnTo>
                    <a:pt x="151352" y="387191"/>
                  </a:lnTo>
                  <a:lnTo>
                    <a:pt x="151733" y="382238"/>
                  </a:lnTo>
                  <a:lnTo>
                    <a:pt x="154781" y="378428"/>
                  </a:lnTo>
                  <a:lnTo>
                    <a:pt x="152019" y="366903"/>
                  </a:lnTo>
                  <a:lnTo>
                    <a:pt x="145447" y="354330"/>
                  </a:lnTo>
                  <a:lnTo>
                    <a:pt x="140303" y="353187"/>
                  </a:lnTo>
                  <a:lnTo>
                    <a:pt x="134588" y="355949"/>
                  </a:lnTo>
                  <a:lnTo>
                    <a:pt x="123539" y="375761"/>
                  </a:lnTo>
                  <a:lnTo>
                    <a:pt x="109252" y="397955"/>
                  </a:lnTo>
                  <a:lnTo>
                    <a:pt x="98965" y="413957"/>
                  </a:lnTo>
                  <a:lnTo>
                    <a:pt x="96583" y="425767"/>
                  </a:lnTo>
                  <a:lnTo>
                    <a:pt x="96774" y="438245"/>
                  </a:lnTo>
                  <a:lnTo>
                    <a:pt x="102394" y="452438"/>
                  </a:lnTo>
                  <a:lnTo>
                    <a:pt x="104870" y="461486"/>
                  </a:lnTo>
                  <a:lnTo>
                    <a:pt x="106489" y="468440"/>
                  </a:lnTo>
                  <a:lnTo>
                    <a:pt x="112014" y="476440"/>
                  </a:lnTo>
                  <a:lnTo>
                    <a:pt x="116396" y="479393"/>
                  </a:lnTo>
                  <a:lnTo>
                    <a:pt x="123063" y="477869"/>
                  </a:lnTo>
                  <a:lnTo>
                    <a:pt x="129445" y="472059"/>
                  </a:lnTo>
                  <a:lnTo>
                    <a:pt x="146971" y="451390"/>
                  </a:lnTo>
                  <a:lnTo>
                    <a:pt x="164592" y="429578"/>
                  </a:lnTo>
                  <a:lnTo>
                    <a:pt x="169736" y="427577"/>
                  </a:lnTo>
                  <a:lnTo>
                    <a:pt x="172403" y="430435"/>
                  </a:lnTo>
                  <a:lnTo>
                    <a:pt x="174688" y="444341"/>
                  </a:lnTo>
                  <a:lnTo>
                    <a:pt x="176594" y="459296"/>
                  </a:lnTo>
                  <a:lnTo>
                    <a:pt x="180499" y="463582"/>
                  </a:lnTo>
                  <a:lnTo>
                    <a:pt x="193167" y="468630"/>
                  </a:lnTo>
                  <a:lnTo>
                    <a:pt x="200215" y="471964"/>
                  </a:lnTo>
                  <a:lnTo>
                    <a:pt x="210503" y="470535"/>
                  </a:lnTo>
                  <a:lnTo>
                    <a:pt x="218885" y="466820"/>
                  </a:lnTo>
                  <a:lnTo>
                    <a:pt x="225647" y="460057"/>
                  </a:lnTo>
                  <a:lnTo>
                    <a:pt x="228219" y="454247"/>
                  </a:lnTo>
                  <a:lnTo>
                    <a:pt x="224695" y="445484"/>
                  </a:lnTo>
                  <a:lnTo>
                    <a:pt x="222313" y="437579"/>
                  </a:lnTo>
                  <a:lnTo>
                    <a:pt x="222028" y="429196"/>
                  </a:lnTo>
                  <a:lnTo>
                    <a:pt x="222218" y="420624"/>
                  </a:lnTo>
                  <a:lnTo>
                    <a:pt x="219265" y="407765"/>
                  </a:lnTo>
                  <a:lnTo>
                    <a:pt x="216789" y="391192"/>
                  </a:lnTo>
                  <a:lnTo>
                    <a:pt x="216884" y="379571"/>
                  </a:lnTo>
                  <a:lnTo>
                    <a:pt x="219456" y="369189"/>
                  </a:lnTo>
                  <a:lnTo>
                    <a:pt x="228029" y="355092"/>
                  </a:lnTo>
                  <a:lnTo>
                    <a:pt x="248031" y="322040"/>
                  </a:lnTo>
                  <a:lnTo>
                    <a:pt x="264605" y="290417"/>
                  </a:lnTo>
                  <a:lnTo>
                    <a:pt x="275082" y="265938"/>
                  </a:lnTo>
                  <a:lnTo>
                    <a:pt x="276320" y="257270"/>
                  </a:lnTo>
                  <a:lnTo>
                    <a:pt x="271844" y="247745"/>
                  </a:lnTo>
                  <a:lnTo>
                    <a:pt x="268129" y="248602"/>
                  </a:lnTo>
                  <a:close/>
                  <a:moveTo>
                    <a:pt x="490061" y="203835"/>
                  </a:moveTo>
                  <a:lnTo>
                    <a:pt x="477298" y="186690"/>
                  </a:lnTo>
                  <a:lnTo>
                    <a:pt x="466725" y="175165"/>
                  </a:lnTo>
                  <a:lnTo>
                    <a:pt x="463582" y="152686"/>
                  </a:lnTo>
                  <a:lnTo>
                    <a:pt x="457010" y="148876"/>
                  </a:lnTo>
                  <a:lnTo>
                    <a:pt x="453199" y="152876"/>
                  </a:lnTo>
                  <a:lnTo>
                    <a:pt x="454343" y="174784"/>
                  </a:lnTo>
                  <a:lnTo>
                    <a:pt x="449771" y="192786"/>
                  </a:lnTo>
                  <a:lnTo>
                    <a:pt x="443389" y="211169"/>
                  </a:lnTo>
                  <a:lnTo>
                    <a:pt x="433292" y="224885"/>
                  </a:lnTo>
                  <a:lnTo>
                    <a:pt x="429101" y="228600"/>
                  </a:lnTo>
                  <a:lnTo>
                    <a:pt x="425768" y="226123"/>
                  </a:lnTo>
                  <a:lnTo>
                    <a:pt x="424148" y="218218"/>
                  </a:lnTo>
                  <a:lnTo>
                    <a:pt x="422815" y="195358"/>
                  </a:lnTo>
                  <a:lnTo>
                    <a:pt x="424053" y="161925"/>
                  </a:lnTo>
                  <a:lnTo>
                    <a:pt x="424053" y="134684"/>
                  </a:lnTo>
                  <a:lnTo>
                    <a:pt x="428149" y="106870"/>
                  </a:lnTo>
                  <a:lnTo>
                    <a:pt x="429006" y="68866"/>
                  </a:lnTo>
                  <a:lnTo>
                    <a:pt x="423196" y="51244"/>
                  </a:lnTo>
                  <a:lnTo>
                    <a:pt x="411480" y="35528"/>
                  </a:lnTo>
                  <a:lnTo>
                    <a:pt x="395002" y="23241"/>
                  </a:lnTo>
                  <a:lnTo>
                    <a:pt x="379666" y="19526"/>
                  </a:lnTo>
                  <a:lnTo>
                    <a:pt x="364998" y="15716"/>
                  </a:lnTo>
                  <a:lnTo>
                    <a:pt x="351663" y="14192"/>
                  </a:lnTo>
                  <a:lnTo>
                    <a:pt x="344424" y="22479"/>
                  </a:lnTo>
                  <a:lnTo>
                    <a:pt x="340709" y="34004"/>
                  </a:lnTo>
                  <a:lnTo>
                    <a:pt x="341566" y="51340"/>
                  </a:lnTo>
                  <a:lnTo>
                    <a:pt x="346043" y="67056"/>
                  </a:lnTo>
                  <a:lnTo>
                    <a:pt x="351472" y="82963"/>
                  </a:lnTo>
                  <a:lnTo>
                    <a:pt x="357283" y="102775"/>
                  </a:lnTo>
                  <a:lnTo>
                    <a:pt x="361379" y="133921"/>
                  </a:lnTo>
                  <a:lnTo>
                    <a:pt x="367284" y="169545"/>
                  </a:lnTo>
                  <a:lnTo>
                    <a:pt x="366903" y="186214"/>
                  </a:lnTo>
                  <a:lnTo>
                    <a:pt x="372808" y="245269"/>
                  </a:lnTo>
                  <a:lnTo>
                    <a:pt x="376428" y="274606"/>
                  </a:lnTo>
                  <a:lnTo>
                    <a:pt x="376238" y="289560"/>
                  </a:lnTo>
                  <a:lnTo>
                    <a:pt x="373094" y="294513"/>
                  </a:lnTo>
                  <a:lnTo>
                    <a:pt x="347091" y="316611"/>
                  </a:lnTo>
                  <a:lnTo>
                    <a:pt x="339376" y="322040"/>
                  </a:lnTo>
                  <a:lnTo>
                    <a:pt x="336518" y="320802"/>
                  </a:lnTo>
                  <a:lnTo>
                    <a:pt x="335852" y="316801"/>
                  </a:lnTo>
                  <a:lnTo>
                    <a:pt x="340519" y="306895"/>
                  </a:lnTo>
                  <a:lnTo>
                    <a:pt x="344614" y="296990"/>
                  </a:lnTo>
                  <a:lnTo>
                    <a:pt x="343567" y="280035"/>
                  </a:lnTo>
                  <a:lnTo>
                    <a:pt x="339947" y="266891"/>
                  </a:lnTo>
                  <a:lnTo>
                    <a:pt x="327755" y="251079"/>
                  </a:lnTo>
                  <a:lnTo>
                    <a:pt x="318611" y="239268"/>
                  </a:lnTo>
                  <a:lnTo>
                    <a:pt x="311944" y="228600"/>
                  </a:lnTo>
                  <a:lnTo>
                    <a:pt x="311563" y="218122"/>
                  </a:lnTo>
                  <a:lnTo>
                    <a:pt x="315944" y="203073"/>
                  </a:lnTo>
                  <a:lnTo>
                    <a:pt x="321469" y="180785"/>
                  </a:lnTo>
                  <a:lnTo>
                    <a:pt x="323279" y="161449"/>
                  </a:lnTo>
                  <a:lnTo>
                    <a:pt x="319469" y="144018"/>
                  </a:lnTo>
                  <a:lnTo>
                    <a:pt x="308991" y="130112"/>
                  </a:lnTo>
                  <a:lnTo>
                    <a:pt x="288227" y="112586"/>
                  </a:lnTo>
                  <a:lnTo>
                    <a:pt x="270700" y="102394"/>
                  </a:lnTo>
                  <a:lnTo>
                    <a:pt x="256889" y="97536"/>
                  </a:lnTo>
                  <a:lnTo>
                    <a:pt x="246126" y="99822"/>
                  </a:lnTo>
                  <a:lnTo>
                    <a:pt x="240316" y="106204"/>
                  </a:lnTo>
                  <a:lnTo>
                    <a:pt x="241268" y="117062"/>
                  </a:lnTo>
                  <a:lnTo>
                    <a:pt x="242411" y="122587"/>
                  </a:lnTo>
                  <a:lnTo>
                    <a:pt x="246221" y="131064"/>
                  </a:lnTo>
                  <a:lnTo>
                    <a:pt x="259366" y="152686"/>
                  </a:lnTo>
                  <a:lnTo>
                    <a:pt x="279559" y="175736"/>
                  </a:lnTo>
                  <a:lnTo>
                    <a:pt x="291846" y="188595"/>
                  </a:lnTo>
                  <a:lnTo>
                    <a:pt x="294704" y="196691"/>
                  </a:lnTo>
                  <a:lnTo>
                    <a:pt x="292989" y="218408"/>
                  </a:lnTo>
                  <a:lnTo>
                    <a:pt x="289274" y="229838"/>
                  </a:lnTo>
                  <a:lnTo>
                    <a:pt x="288417" y="242030"/>
                  </a:lnTo>
                  <a:lnTo>
                    <a:pt x="294704" y="257746"/>
                  </a:lnTo>
                  <a:lnTo>
                    <a:pt x="300038" y="274606"/>
                  </a:lnTo>
                  <a:lnTo>
                    <a:pt x="305753" y="290322"/>
                  </a:lnTo>
                  <a:lnTo>
                    <a:pt x="311658" y="305848"/>
                  </a:lnTo>
                  <a:lnTo>
                    <a:pt x="312039" y="321755"/>
                  </a:lnTo>
                  <a:lnTo>
                    <a:pt x="310134" y="335090"/>
                  </a:lnTo>
                  <a:lnTo>
                    <a:pt x="299561" y="360902"/>
                  </a:lnTo>
                  <a:lnTo>
                    <a:pt x="294894" y="374237"/>
                  </a:lnTo>
                  <a:lnTo>
                    <a:pt x="295465" y="382048"/>
                  </a:lnTo>
                  <a:lnTo>
                    <a:pt x="303086" y="389858"/>
                  </a:lnTo>
                  <a:lnTo>
                    <a:pt x="311944" y="392621"/>
                  </a:lnTo>
                  <a:lnTo>
                    <a:pt x="324803" y="391478"/>
                  </a:lnTo>
                  <a:lnTo>
                    <a:pt x="340423" y="384524"/>
                  </a:lnTo>
                  <a:lnTo>
                    <a:pt x="363379" y="362521"/>
                  </a:lnTo>
                  <a:lnTo>
                    <a:pt x="376999" y="345567"/>
                  </a:lnTo>
                  <a:lnTo>
                    <a:pt x="381190" y="344424"/>
                  </a:lnTo>
                  <a:lnTo>
                    <a:pt x="382333" y="349091"/>
                  </a:lnTo>
                  <a:lnTo>
                    <a:pt x="387858" y="407575"/>
                  </a:lnTo>
                  <a:lnTo>
                    <a:pt x="395002" y="476536"/>
                  </a:lnTo>
                  <a:lnTo>
                    <a:pt x="404146" y="563975"/>
                  </a:lnTo>
                  <a:lnTo>
                    <a:pt x="406908" y="586931"/>
                  </a:lnTo>
                  <a:lnTo>
                    <a:pt x="412242" y="592646"/>
                  </a:lnTo>
                  <a:lnTo>
                    <a:pt x="425291" y="593312"/>
                  </a:lnTo>
                  <a:lnTo>
                    <a:pt x="429387" y="591503"/>
                  </a:lnTo>
                  <a:lnTo>
                    <a:pt x="438436" y="580073"/>
                  </a:lnTo>
                  <a:lnTo>
                    <a:pt x="447008" y="562928"/>
                  </a:lnTo>
                  <a:lnTo>
                    <a:pt x="447770" y="551307"/>
                  </a:lnTo>
                  <a:lnTo>
                    <a:pt x="449580" y="540353"/>
                  </a:lnTo>
                  <a:lnTo>
                    <a:pt x="451199" y="522065"/>
                  </a:lnTo>
                  <a:lnTo>
                    <a:pt x="451295" y="506254"/>
                  </a:lnTo>
                  <a:lnTo>
                    <a:pt x="451485" y="492538"/>
                  </a:lnTo>
                  <a:lnTo>
                    <a:pt x="451675" y="480632"/>
                  </a:lnTo>
                  <a:lnTo>
                    <a:pt x="448818" y="476631"/>
                  </a:lnTo>
                  <a:lnTo>
                    <a:pt x="446913" y="457771"/>
                  </a:lnTo>
                  <a:lnTo>
                    <a:pt x="446722" y="443389"/>
                  </a:lnTo>
                  <a:lnTo>
                    <a:pt x="445103" y="430435"/>
                  </a:lnTo>
                  <a:lnTo>
                    <a:pt x="442055" y="416433"/>
                  </a:lnTo>
                  <a:lnTo>
                    <a:pt x="441388" y="404146"/>
                  </a:lnTo>
                  <a:lnTo>
                    <a:pt x="440627" y="396811"/>
                  </a:lnTo>
                  <a:lnTo>
                    <a:pt x="437579" y="367856"/>
                  </a:lnTo>
                  <a:lnTo>
                    <a:pt x="437769" y="357569"/>
                  </a:lnTo>
                  <a:lnTo>
                    <a:pt x="433102" y="313563"/>
                  </a:lnTo>
                  <a:lnTo>
                    <a:pt x="433197" y="296513"/>
                  </a:lnTo>
                  <a:lnTo>
                    <a:pt x="435578" y="288036"/>
                  </a:lnTo>
                  <a:lnTo>
                    <a:pt x="451199" y="272606"/>
                  </a:lnTo>
                  <a:lnTo>
                    <a:pt x="489013" y="229457"/>
                  </a:lnTo>
                  <a:lnTo>
                    <a:pt x="494538" y="219170"/>
                  </a:lnTo>
                  <a:lnTo>
                    <a:pt x="494633" y="211836"/>
                  </a:lnTo>
                  <a:lnTo>
                    <a:pt x="490061" y="203835"/>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任意多边形: 形状 21">
              <a:extLst>
                <a:ext uri="{FF2B5EF4-FFF2-40B4-BE49-F238E27FC236}">
                  <a16:creationId xmlns:a16="http://schemas.microsoft.com/office/drawing/2014/main" id="{7E185BF5-2695-49FF-9A5D-A3CEF423F6E9}"/>
                </a:ext>
              </a:extLst>
            </p:cNvPr>
            <p:cNvSpPr/>
            <p:nvPr/>
          </p:nvSpPr>
          <p:spPr>
            <a:xfrm>
              <a:off x="6111903" y="1288732"/>
              <a:ext cx="561974" cy="504824"/>
            </a:xfrm>
            <a:custGeom>
              <a:avLst/>
              <a:gdLst>
                <a:gd name="connsiteX0" fmla="*/ 556927 w 561975"/>
                <a:gd name="connsiteY0" fmla="*/ 423672 h 504825"/>
                <a:gd name="connsiteX1" fmla="*/ 545401 w 561975"/>
                <a:gd name="connsiteY1" fmla="*/ 423958 h 504825"/>
                <a:gd name="connsiteX2" fmla="*/ 516255 w 561975"/>
                <a:gd name="connsiteY2" fmla="*/ 424053 h 504825"/>
                <a:gd name="connsiteX3" fmla="*/ 483013 w 561975"/>
                <a:gd name="connsiteY3" fmla="*/ 417481 h 504825"/>
                <a:gd name="connsiteX4" fmla="*/ 468154 w 561975"/>
                <a:gd name="connsiteY4" fmla="*/ 412909 h 504825"/>
                <a:gd name="connsiteX5" fmla="*/ 453676 w 561975"/>
                <a:gd name="connsiteY5" fmla="*/ 404908 h 504825"/>
                <a:gd name="connsiteX6" fmla="*/ 432625 w 561975"/>
                <a:gd name="connsiteY6" fmla="*/ 388715 h 504825"/>
                <a:gd name="connsiteX7" fmla="*/ 392144 w 561975"/>
                <a:gd name="connsiteY7" fmla="*/ 348424 h 504825"/>
                <a:gd name="connsiteX8" fmla="*/ 391763 w 561975"/>
                <a:gd name="connsiteY8" fmla="*/ 344995 h 504825"/>
                <a:gd name="connsiteX9" fmla="*/ 412623 w 561975"/>
                <a:gd name="connsiteY9" fmla="*/ 314801 h 504825"/>
                <a:gd name="connsiteX10" fmla="*/ 430816 w 561975"/>
                <a:gd name="connsiteY10" fmla="*/ 290989 h 504825"/>
                <a:gd name="connsiteX11" fmla="*/ 442341 w 561975"/>
                <a:gd name="connsiteY11" fmla="*/ 281273 h 504825"/>
                <a:gd name="connsiteX12" fmla="*/ 446913 w 561975"/>
                <a:gd name="connsiteY12" fmla="*/ 267938 h 504825"/>
                <a:gd name="connsiteX13" fmla="*/ 449580 w 561975"/>
                <a:gd name="connsiteY13" fmla="*/ 264986 h 504825"/>
                <a:gd name="connsiteX14" fmla="*/ 446627 w 561975"/>
                <a:gd name="connsiteY14" fmla="*/ 256318 h 504825"/>
                <a:gd name="connsiteX15" fmla="*/ 433864 w 561975"/>
                <a:gd name="connsiteY15" fmla="*/ 242316 h 504825"/>
                <a:gd name="connsiteX16" fmla="*/ 420909 w 561975"/>
                <a:gd name="connsiteY16" fmla="*/ 235077 h 504825"/>
                <a:gd name="connsiteX17" fmla="*/ 411956 w 561975"/>
                <a:gd name="connsiteY17" fmla="*/ 230505 h 504825"/>
                <a:gd name="connsiteX18" fmla="*/ 403193 w 561975"/>
                <a:gd name="connsiteY18" fmla="*/ 229934 h 504825"/>
                <a:gd name="connsiteX19" fmla="*/ 397859 w 561975"/>
                <a:gd name="connsiteY19" fmla="*/ 231648 h 504825"/>
                <a:gd name="connsiteX20" fmla="*/ 393287 w 561975"/>
                <a:gd name="connsiteY20" fmla="*/ 231172 h 504825"/>
                <a:gd name="connsiteX21" fmla="*/ 395288 w 561975"/>
                <a:gd name="connsiteY21" fmla="*/ 218313 h 504825"/>
                <a:gd name="connsiteX22" fmla="*/ 398621 w 561975"/>
                <a:gd name="connsiteY22" fmla="*/ 203930 h 504825"/>
                <a:gd name="connsiteX23" fmla="*/ 418147 w 561975"/>
                <a:gd name="connsiteY23" fmla="*/ 172022 h 504825"/>
                <a:gd name="connsiteX24" fmla="*/ 436340 w 561975"/>
                <a:gd name="connsiteY24" fmla="*/ 142875 h 504825"/>
                <a:gd name="connsiteX25" fmla="*/ 446818 w 561975"/>
                <a:gd name="connsiteY25" fmla="*/ 126778 h 504825"/>
                <a:gd name="connsiteX26" fmla="*/ 460915 w 561975"/>
                <a:gd name="connsiteY26" fmla="*/ 117824 h 504825"/>
                <a:gd name="connsiteX27" fmla="*/ 471106 w 561975"/>
                <a:gd name="connsiteY27" fmla="*/ 113919 h 504825"/>
                <a:gd name="connsiteX28" fmla="*/ 479488 w 561975"/>
                <a:gd name="connsiteY28" fmla="*/ 109347 h 504825"/>
                <a:gd name="connsiteX29" fmla="*/ 498919 w 561975"/>
                <a:gd name="connsiteY29" fmla="*/ 98489 h 504825"/>
                <a:gd name="connsiteX30" fmla="*/ 504349 w 561975"/>
                <a:gd name="connsiteY30" fmla="*/ 92774 h 504825"/>
                <a:gd name="connsiteX31" fmla="*/ 504253 w 561975"/>
                <a:gd name="connsiteY31" fmla="*/ 84677 h 504825"/>
                <a:gd name="connsiteX32" fmla="*/ 492347 w 561975"/>
                <a:gd name="connsiteY32" fmla="*/ 65627 h 504825"/>
                <a:gd name="connsiteX33" fmla="*/ 484822 w 561975"/>
                <a:gd name="connsiteY33" fmla="*/ 62675 h 504825"/>
                <a:gd name="connsiteX34" fmla="*/ 481108 w 561975"/>
                <a:gd name="connsiteY34" fmla="*/ 60198 h 504825"/>
                <a:gd name="connsiteX35" fmla="*/ 479869 w 561975"/>
                <a:gd name="connsiteY35" fmla="*/ 50959 h 504825"/>
                <a:gd name="connsiteX36" fmla="*/ 472154 w 561975"/>
                <a:gd name="connsiteY36" fmla="*/ 38576 h 504825"/>
                <a:gd name="connsiteX37" fmla="*/ 459009 w 561975"/>
                <a:gd name="connsiteY37" fmla="*/ 25813 h 504825"/>
                <a:gd name="connsiteX38" fmla="*/ 436531 w 561975"/>
                <a:gd name="connsiteY38" fmla="*/ 10382 h 504825"/>
                <a:gd name="connsiteX39" fmla="*/ 426720 w 561975"/>
                <a:gd name="connsiteY39" fmla="*/ 7144 h 504825"/>
                <a:gd name="connsiteX40" fmla="*/ 416909 w 561975"/>
                <a:gd name="connsiteY40" fmla="*/ 11240 h 504825"/>
                <a:gd name="connsiteX41" fmla="*/ 413671 w 561975"/>
                <a:gd name="connsiteY41" fmla="*/ 23813 h 504825"/>
                <a:gd name="connsiteX42" fmla="*/ 412528 w 561975"/>
                <a:gd name="connsiteY42" fmla="*/ 44768 h 504825"/>
                <a:gd name="connsiteX43" fmla="*/ 404146 w 561975"/>
                <a:gd name="connsiteY43" fmla="*/ 68008 h 504825"/>
                <a:gd name="connsiteX44" fmla="*/ 394430 w 561975"/>
                <a:gd name="connsiteY44" fmla="*/ 93440 h 504825"/>
                <a:gd name="connsiteX45" fmla="*/ 378809 w 561975"/>
                <a:gd name="connsiteY45" fmla="*/ 105442 h 504825"/>
                <a:gd name="connsiteX46" fmla="*/ 371094 w 561975"/>
                <a:gd name="connsiteY46" fmla="*/ 107918 h 504825"/>
                <a:gd name="connsiteX47" fmla="*/ 342900 w 561975"/>
                <a:gd name="connsiteY47" fmla="*/ 123158 h 504825"/>
                <a:gd name="connsiteX48" fmla="*/ 312706 w 561975"/>
                <a:gd name="connsiteY48" fmla="*/ 140494 h 504825"/>
                <a:gd name="connsiteX49" fmla="*/ 283559 w 561975"/>
                <a:gd name="connsiteY49" fmla="*/ 153924 h 504825"/>
                <a:gd name="connsiteX50" fmla="*/ 258984 w 561975"/>
                <a:gd name="connsiteY50" fmla="*/ 164687 h 504825"/>
                <a:gd name="connsiteX51" fmla="*/ 259271 w 561975"/>
                <a:gd name="connsiteY51" fmla="*/ 172593 h 504825"/>
                <a:gd name="connsiteX52" fmla="*/ 268700 w 561975"/>
                <a:gd name="connsiteY52" fmla="*/ 179356 h 504825"/>
                <a:gd name="connsiteX53" fmla="*/ 275368 w 561975"/>
                <a:gd name="connsiteY53" fmla="*/ 183071 h 504825"/>
                <a:gd name="connsiteX54" fmla="*/ 286988 w 561975"/>
                <a:gd name="connsiteY54" fmla="*/ 187547 h 504825"/>
                <a:gd name="connsiteX55" fmla="*/ 295942 w 561975"/>
                <a:gd name="connsiteY55" fmla="*/ 189833 h 504825"/>
                <a:gd name="connsiteX56" fmla="*/ 303752 w 561975"/>
                <a:gd name="connsiteY56" fmla="*/ 191262 h 504825"/>
                <a:gd name="connsiteX57" fmla="*/ 314420 w 561975"/>
                <a:gd name="connsiteY57" fmla="*/ 187452 h 504825"/>
                <a:gd name="connsiteX58" fmla="*/ 323564 w 561975"/>
                <a:gd name="connsiteY58" fmla="*/ 183928 h 504825"/>
                <a:gd name="connsiteX59" fmla="*/ 356711 w 561975"/>
                <a:gd name="connsiteY59" fmla="*/ 160401 h 504825"/>
                <a:gd name="connsiteX60" fmla="*/ 363759 w 561975"/>
                <a:gd name="connsiteY60" fmla="*/ 157734 h 504825"/>
                <a:gd name="connsiteX61" fmla="*/ 364807 w 561975"/>
                <a:gd name="connsiteY61" fmla="*/ 160306 h 504825"/>
                <a:gd name="connsiteX62" fmla="*/ 362236 w 561975"/>
                <a:gd name="connsiteY62" fmla="*/ 167450 h 504825"/>
                <a:gd name="connsiteX63" fmla="*/ 352806 w 561975"/>
                <a:gd name="connsiteY63" fmla="*/ 190214 h 504825"/>
                <a:gd name="connsiteX64" fmla="*/ 339471 w 561975"/>
                <a:gd name="connsiteY64" fmla="*/ 221456 h 504825"/>
                <a:gd name="connsiteX65" fmla="*/ 329184 w 561975"/>
                <a:gd name="connsiteY65" fmla="*/ 238125 h 504825"/>
                <a:gd name="connsiteX66" fmla="*/ 328327 w 561975"/>
                <a:gd name="connsiteY66" fmla="*/ 245555 h 504825"/>
                <a:gd name="connsiteX67" fmla="*/ 329660 w 561975"/>
                <a:gd name="connsiteY67" fmla="*/ 254794 h 504825"/>
                <a:gd name="connsiteX68" fmla="*/ 333565 w 561975"/>
                <a:gd name="connsiteY68" fmla="*/ 261366 h 504825"/>
                <a:gd name="connsiteX69" fmla="*/ 339280 w 561975"/>
                <a:gd name="connsiteY69" fmla="*/ 270605 h 504825"/>
                <a:gd name="connsiteX70" fmla="*/ 346424 w 561975"/>
                <a:gd name="connsiteY70" fmla="*/ 273749 h 504825"/>
                <a:gd name="connsiteX71" fmla="*/ 351663 w 561975"/>
                <a:gd name="connsiteY71" fmla="*/ 272225 h 504825"/>
                <a:gd name="connsiteX72" fmla="*/ 363379 w 561975"/>
                <a:gd name="connsiteY72" fmla="*/ 264986 h 504825"/>
                <a:gd name="connsiteX73" fmla="*/ 371570 w 561975"/>
                <a:gd name="connsiteY73" fmla="*/ 260699 h 504825"/>
                <a:gd name="connsiteX74" fmla="*/ 377476 w 561975"/>
                <a:gd name="connsiteY74" fmla="*/ 263747 h 504825"/>
                <a:gd name="connsiteX75" fmla="*/ 378047 w 561975"/>
                <a:gd name="connsiteY75" fmla="*/ 268986 h 504825"/>
                <a:gd name="connsiteX76" fmla="*/ 372808 w 561975"/>
                <a:gd name="connsiteY76" fmla="*/ 281654 h 504825"/>
                <a:gd name="connsiteX77" fmla="*/ 350901 w 561975"/>
                <a:gd name="connsiteY77" fmla="*/ 312801 h 504825"/>
                <a:gd name="connsiteX78" fmla="*/ 348139 w 561975"/>
                <a:gd name="connsiteY78" fmla="*/ 311849 h 504825"/>
                <a:gd name="connsiteX79" fmla="*/ 334804 w 561975"/>
                <a:gd name="connsiteY79" fmla="*/ 296894 h 504825"/>
                <a:gd name="connsiteX80" fmla="*/ 325659 w 561975"/>
                <a:gd name="connsiteY80" fmla="*/ 291275 h 504825"/>
                <a:gd name="connsiteX81" fmla="*/ 308038 w 561975"/>
                <a:gd name="connsiteY81" fmla="*/ 280416 h 504825"/>
                <a:gd name="connsiteX82" fmla="*/ 300323 w 561975"/>
                <a:gd name="connsiteY82" fmla="*/ 276892 h 504825"/>
                <a:gd name="connsiteX83" fmla="*/ 290703 w 561975"/>
                <a:gd name="connsiteY83" fmla="*/ 279273 h 504825"/>
                <a:gd name="connsiteX84" fmla="*/ 289655 w 561975"/>
                <a:gd name="connsiteY84" fmla="*/ 288322 h 504825"/>
                <a:gd name="connsiteX85" fmla="*/ 293084 w 561975"/>
                <a:gd name="connsiteY85" fmla="*/ 297371 h 504825"/>
                <a:gd name="connsiteX86" fmla="*/ 306038 w 561975"/>
                <a:gd name="connsiteY86" fmla="*/ 320897 h 504825"/>
                <a:gd name="connsiteX87" fmla="*/ 312991 w 561975"/>
                <a:gd name="connsiteY87" fmla="*/ 335852 h 504825"/>
                <a:gd name="connsiteX88" fmla="*/ 319754 w 561975"/>
                <a:gd name="connsiteY88" fmla="*/ 348710 h 504825"/>
                <a:gd name="connsiteX89" fmla="*/ 321945 w 561975"/>
                <a:gd name="connsiteY89" fmla="*/ 354520 h 504825"/>
                <a:gd name="connsiteX90" fmla="*/ 319849 w 561975"/>
                <a:gd name="connsiteY90" fmla="*/ 358331 h 504825"/>
                <a:gd name="connsiteX91" fmla="*/ 309658 w 561975"/>
                <a:gd name="connsiteY91" fmla="*/ 374904 h 504825"/>
                <a:gd name="connsiteX92" fmla="*/ 271558 w 561975"/>
                <a:gd name="connsiteY92" fmla="*/ 413957 h 504825"/>
                <a:gd name="connsiteX93" fmla="*/ 251174 w 561975"/>
                <a:gd name="connsiteY93" fmla="*/ 427863 h 504825"/>
                <a:gd name="connsiteX94" fmla="*/ 228124 w 561975"/>
                <a:gd name="connsiteY94" fmla="*/ 439388 h 504825"/>
                <a:gd name="connsiteX95" fmla="*/ 208788 w 561975"/>
                <a:gd name="connsiteY95" fmla="*/ 442532 h 504825"/>
                <a:gd name="connsiteX96" fmla="*/ 199644 w 561975"/>
                <a:gd name="connsiteY96" fmla="*/ 438722 h 504825"/>
                <a:gd name="connsiteX97" fmla="*/ 195643 w 561975"/>
                <a:gd name="connsiteY97" fmla="*/ 431673 h 504825"/>
                <a:gd name="connsiteX98" fmla="*/ 207169 w 561975"/>
                <a:gd name="connsiteY98" fmla="*/ 340995 h 504825"/>
                <a:gd name="connsiteX99" fmla="*/ 216217 w 561975"/>
                <a:gd name="connsiteY99" fmla="*/ 280988 h 504825"/>
                <a:gd name="connsiteX100" fmla="*/ 227552 w 561975"/>
                <a:gd name="connsiteY100" fmla="*/ 231267 h 504825"/>
                <a:gd name="connsiteX101" fmla="*/ 243554 w 561975"/>
                <a:gd name="connsiteY101" fmla="*/ 181451 h 504825"/>
                <a:gd name="connsiteX102" fmla="*/ 250507 w 561975"/>
                <a:gd name="connsiteY102" fmla="*/ 152019 h 504825"/>
                <a:gd name="connsiteX103" fmla="*/ 257937 w 561975"/>
                <a:gd name="connsiteY103" fmla="*/ 136874 h 504825"/>
                <a:gd name="connsiteX104" fmla="*/ 276987 w 561975"/>
                <a:gd name="connsiteY104" fmla="*/ 122587 h 504825"/>
                <a:gd name="connsiteX105" fmla="*/ 300038 w 561975"/>
                <a:gd name="connsiteY105" fmla="*/ 107442 h 504825"/>
                <a:gd name="connsiteX106" fmla="*/ 314896 w 561975"/>
                <a:gd name="connsiteY106" fmla="*/ 97631 h 504825"/>
                <a:gd name="connsiteX107" fmla="*/ 316611 w 561975"/>
                <a:gd name="connsiteY107" fmla="*/ 87630 h 504825"/>
                <a:gd name="connsiteX108" fmla="*/ 304609 w 561975"/>
                <a:gd name="connsiteY108" fmla="*/ 67818 h 504825"/>
                <a:gd name="connsiteX109" fmla="*/ 300323 w 561975"/>
                <a:gd name="connsiteY109" fmla="*/ 66770 h 504825"/>
                <a:gd name="connsiteX110" fmla="*/ 294227 w 561975"/>
                <a:gd name="connsiteY110" fmla="*/ 71247 h 504825"/>
                <a:gd name="connsiteX111" fmla="*/ 290703 w 561975"/>
                <a:gd name="connsiteY111" fmla="*/ 68580 h 504825"/>
                <a:gd name="connsiteX112" fmla="*/ 294799 w 561975"/>
                <a:gd name="connsiteY112" fmla="*/ 62865 h 504825"/>
                <a:gd name="connsiteX113" fmla="*/ 291846 w 561975"/>
                <a:gd name="connsiteY113" fmla="*/ 53054 h 504825"/>
                <a:gd name="connsiteX114" fmla="*/ 271272 w 561975"/>
                <a:gd name="connsiteY114" fmla="*/ 26099 h 504825"/>
                <a:gd name="connsiteX115" fmla="*/ 248031 w 561975"/>
                <a:gd name="connsiteY115" fmla="*/ 7906 h 504825"/>
                <a:gd name="connsiteX116" fmla="*/ 240982 w 561975"/>
                <a:gd name="connsiteY116" fmla="*/ 8858 h 504825"/>
                <a:gd name="connsiteX117" fmla="*/ 228600 w 561975"/>
                <a:gd name="connsiteY117" fmla="*/ 17240 h 504825"/>
                <a:gd name="connsiteX118" fmla="*/ 224790 w 561975"/>
                <a:gd name="connsiteY118" fmla="*/ 35433 h 504825"/>
                <a:gd name="connsiteX119" fmla="*/ 217360 w 561975"/>
                <a:gd name="connsiteY119" fmla="*/ 68580 h 504825"/>
                <a:gd name="connsiteX120" fmla="*/ 209264 w 561975"/>
                <a:gd name="connsiteY120" fmla="*/ 93345 h 504825"/>
                <a:gd name="connsiteX121" fmla="*/ 158115 w 561975"/>
                <a:gd name="connsiteY121" fmla="*/ 120110 h 504825"/>
                <a:gd name="connsiteX122" fmla="*/ 144304 w 561975"/>
                <a:gd name="connsiteY122" fmla="*/ 120205 h 504825"/>
                <a:gd name="connsiteX123" fmla="*/ 133255 w 561975"/>
                <a:gd name="connsiteY123" fmla="*/ 125825 h 504825"/>
                <a:gd name="connsiteX124" fmla="*/ 133540 w 561975"/>
                <a:gd name="connsiteY124" fmla="*/ 131064 h 504825"/>
                <a:gd name="connsiteX125" fmla="*/ 143732 w 561975"/>
                <a:gd name="connsiteY125" fmla="*/ 150400 h 504825"/>
                <a:gd name="connsiteX126" fmla="*/ 158877 w 561975"/>
                <a:gd name="connsiteY126" fmla="*/ 169450 h 504825"/>
                <a:gd name="connsiteX127" fmla="*/ 168592 w 561975"/>
                <a:gd name="connsiteY127" fmla="*/ 172784 h 504825"/>
                <a:gd name="connsiteX128" fmla="*/ 175927 w 561975"/>
                <a:gd name="connsiteY128" fmla="*/ 171831 h 504825"/>
                <a:gd name="connsiteX129" fmla="*/ 183737 w 561975"/>
                <a:gd name="connsiteY129" fmla="*/ 163544 h 504825"/>
                <a:gd name="connsiteX130" fmla="*/ 189738 w 561975"/>
                <a:gd name="connsiteY130" fmla="*/ 164211 h 504825"/>
                <a:gd name="connsiteX131" fmla="*/ 187452 w 561975"/>
                <a:gd name="connsiteY131" fmla="*/ 170879 h 504825"/>
                <a:gd name="connsiteX132" fmla="*/ 184023 w 561975"/>
                <a:gd name="connsiteY132" fmla="*/ 179165 h 504825"/>
                <a:gd name="connsiteX133" fmla="*/ 177832 w 561975"/>
                <a:gd name="connsiteY133" fmla="*/ 208788 h 504825"/>
                <a:gd name="connsiteX134" fmla="*/ 169926 w 561975"/>
                <a:gd name="connsiteY134" fmla="*/ 225076 h 504825"/>
                <a:gd name="connsiteX135" fmla="*/ 146113 w 561975"/>
                <a:gd name="connsiteY135" fmla="*/ 245745 h 504825"/>
                <a:gd name="connsiteX136" fmla="*/ 119539 w 561975"/>
                <a:gd name="connsiteY136" fmla="*/ 268605 h 504825"/>
                <a:gd name="connsiteX137" fmla="*/ 88678 w 561975"/>
                <a:gd name="connsiteY137" fmla="*/ 297942 h 504825"/>
                <a:gd name="connsiteX138" fmla="*/ 54959 w 561975"/>
                <a:gd name="connsiteY138" fmla="*/ 328708 h 504825"/>
                <a:gd name="connsiteX139" fmla="*/ 43339 w 561975"/>
                <a:gd name="connsiteY139" fmla="*/ 337757 h 504825"/>
                <a:gd name="connsiteX140" fmla="*/ 32290 w 561975"/>
                <a:gd name="connsiteY140" fmla="*/ 340233 h 504825"/>
                <a:gd name="connsiteX141" fmla="*/ 9811 w 561975"/>
                <a:gd name="connsiteY141" fmla="*/ 353282 h 504825"/>
                <a:gd name="connsiteX142" fmla="*/ 7144 w 561975"/>
                <a:gd name="connsiteY142" fmla="*/ 359569 h 504825"/>
                <a:gd name="connsiteX143" fmla="*/ 8382 w 561975"/>
                <a:gd name="connsiteY143" fmla="*/ 364141 h 504825"/>
                <a:gd name="connsiteX144" fmla="*/ 25717 w 561975"/>
                <a:gd name="connsiteY144" fmla="*/ 385953 h 504825"/>
                <a:gd name="connsiteX145" fmla="*/ 36671 w 561975"/>
                <a:gd name="connsiteY145" fmla="*/ 391573 h 504825"/>
                <a:gd name="connsiteX146" fmla="*/ 49721 w 561975"/>
                <a:gd name="connsiteY146" fmla="*/ 395573 h 504825"/>
                <a:gd name="connsiteX147" fmla="*/ 57245 w 561975"/>
                <a:gd name="connsiteY147" fmla="*/ 392335 h 504825"/>
                <a:gd name="connsiteX148" fmla="*/ 86868 w 561975"/>
                <a:gd name="connsiteY148" fmla="*/ 371856 h 504825"/>
                <a:gd name="connsiteX149" fmla="*/ 105823 w 561975"/>
                <a:gd name="connsiteY149" fmla="*/ 354140 h 504825"/>
                <a:gd name="connsiteX150" fmla="*/ 114681 w 561975"/>
                <a:gd name="connsiteY150" fmla="*/ 336804 h 504825"/>
                <a:gd name="connsiteX151" fmla="*/ 127730 w 561975"/>
                <a:gd name="connsiteY151" fmla="*/ 320612 h 504825"/>
                <a:gd name="connsiteX152" fmla="*/ 144018 w 561975"/>
                <a:gd name="connsiteY152" fmla="*/ 298514 h 504825"/>
                <a:gd name="connsiteX153" fmla="*/ 159353 w 561975"/>
                <a:gd name="connsiteY153" fmla="*/ 277463 h 504825"/>
                <a:gd name="connsiteX154" fmla="*/ 163544 w 561975"/>
                <a:gd name="connsiteY154" fmla="*/ 273653 h 504825"/>
                <a:gd name="connsiteX155" fmla="*/ 167354 w 561975"/>
                <a:gd name="connsiteY155" fmla="*/ 275273 h 504825"/>
                <a:gd name="connsiteX156" fmla="*/ 163925 w 561975"/>
                <a:gd name="connsiteY156" fmla="*/ 288893 h 504825"/>
                <a:gd name="connsiteX157" fmla="*/ 154496 w 561975"/>
                <a:gd name="connsiteY157" fmla="*/ 328517 h 504825"/>
                <a:gd name="connsiteX158" fmla="*/ 142303 w 561975"/>
                <a:gd name="connsiteY158" fmla="*/ 420719 h 504825"/>
                <a:gd name="connsiteX159" fmla="*/ 137922 w 561975"/>
                <a:gd name="connsiteY159" fmla="*/ 429863 h 504825"/>
                <a:gd name="connsiteX160" fmla="*/ 130778 w 561975"/>
                <a:gd name="connsiteY160" fmla="*/ 435007 h 504825"/>
                <a:gd name="connsiteX161" fmla="*/ 118872 w 561975"/>
                <a:gd name="connsiteY161" fmla="*/ 434245 h 504825"/>
                <a:gd name="connsiteX162" fmla="*/ 104680 w 561975"/>
                <a:gd name="connsiteY162" fmla="*/ 432626 h 504825"/>
                <a:gd name="connsiteX163" fmla="*/ 84582 w 561975"/>
                <a:gd name="connsiteY163" fmla="*/ 425672 h 504825"/>
                <a:gd name="connsiteX164" fmla="*/ 78391 w 561975"/>
                <a:gd name="connsiteY164" fmla="*/ 426053 h 504825"/>
                <a:gd name="connsiteX165" fmla="*/ 67437 w 561975"/>
                <a:gd name="connsiteY165" fmla="*/ 431673 h 504825"/>
                <a:gd name="connsiteX166" fmla="*/ 67342 w 561975"/>
                <a:gd name="connsiteY166" fmla="*/ 437293 h 504825"/>
                <a:gd name="connsiteX167" fmla="*/ 74771 w 561975"/>
                <a:gd name="connsiteY167" fmla="*/ 442722 h 504825"/>
                <a:gd name="connsiteX168" fmla="*/ 85630 w 561975"/>
                <a:gd name="connsiteY168" fmla="*/ 448913 h 504825"/>
                <a:gd name="connsiteX169" fmla="*/ 93726 w 561975"/>
                <a:gd name="connsiteY169" fmla="*/ 453866 h 504825"/>
                <a:gd name="connsiteX170" fmla="*/ 102775 w 561975"/>
                <a:gd name="connsiteY170" fmla="*/ 458724 h 504825"/>
                <a:gd name="connsiteX171" fmla="*/ 119634 w 561975"/>
                <a:gd name="connsiteY171" fmla="*/ 471011 h 504825"/>
                <a:gd name="connsiteX172" fmla="*/ 130111 w 561975"/>
                <a:gd name="connsiteY172" fmla="*/ 478536 h 504825"/>
                <a:gd name="connsiteX173" fmla="*/ 138017 w 561975"/>
                <a:gd name="connsiteY173" fmla="*/ 485108 h 504825"/>
                <a:gd name="connsiteX174" fmla="*/ 146685 w 561975"/>
                <a:gd name="connsiteY174" fmla="*/ 493395 h 504825"/>
                <a:gd name="connsiteX175" fmla="*/ 149733 w 561975"/>
                <a:gd name="connsiteY175" fmla="*/ 500443 h 504825"/>
                <a:gd name="connsiteX176" fmla="*/ 156877 w 561975"/>
                <a:gd name="connsiteY176" fmla="*/ 502444 h 504825"/>
                <a:gd name="connsiteX177" fmla="*/ 169450 w 561975"/>
                <a:gd name="connsiteY177" fmla="*/ 497491 h 504825"/>
                <a:gd name="connsiteX178" fmla="*/ 186595 w 561975"/>
                <a:gd name="connsiteY178" fmla="*/ 481584 h 504825"/>
                <a:gd name="connsiteX179" fmla="*/ 192119 w 561975"/>
                <a:gd name="connsiteY179" fmla="*/ 463677 h 504825"/>
                <a:gd name="connsiteX180" fmla="*/ 195643 w 561975"/>
                <a:gd name="connsiteY180" fmla="*/ 463010 h 504825"/>
                <a:gd name="connsiteX181" fmla="*/ 202882 w 561975"/>
                <a:gd name="connsiteY181" fmla="*/ 473583 h 504825"/>
                <a:gd name="connsiteX182" fmla="*/ 211074 w 561975"/>
                <a:gd name="connsiteY182" fmla="*/ 482918 h 504825"/>
                <a:gd name="connsiteX183" fmla="*/ 215455 w 561975"/>
                <a:gd name="connsiteY183" fmla="*/ 485204 h 504825"/>
                <a:gd name="connsiteX184" fmla="*/ 222790 w 561975"/>
                <a:gd name="connsiteY184" fmla="*/ 484822 h 504825"/>
                <a:gd name="connsiteX185" fmla="*/ 246126 w 561975"/>
                <a:gd name="connsiteY185" fmla="*/ 475393 h 504825"/>
                <a:gd name="connsiteX186" fmla="*/ 282607 w 561975"/>
                <a:gd name="connsiteY186" fmla="*/ 452438 h 504825"/>
                <a:gd name="connsiteX187" fmla="*/ 326326 w 561975"/>
                <a:gd name="connsiteY187" fmla="*/ 420053 h 504825"/>
                <a:gd name="connsiteX188" fmla="*/ 345757 w 561975"/>
                <a:gd name="connsiteY188" fmla="*/ 398812 h 504825"/>
                <a:gd name="connsiteX189" fmla="*/ 349948 w 561975"/>
                <a:gd name="connsiteY189" fmla="*/ 396145 h 504825"/>
                <a:gd name="connsiteX190" fmla="*/ 355187 w 561975"/>
                <a:gd name="connsiteY190" fmla="*/ 400241 h 504825"/>
                <a:gd name="connsiteX191" fmla="*/ 372142 w 561975"/>
                <a:gd name="connsiteY191" fmla="*/ 423767 h 504825"/>
                <a:gd name="connsiteX192" fmla="*/ 387286 w 561975"/>
                <a:gd name="connsiteY192" fmla="*/ 447770 h 504825"/>
                <a:gd name="connsiteX193" fmla="*/ 395954 w 561975"/>
                <a:gd name="connsiteY193" fmla="*/ 464058 h 504825"/>
                <a:gd name="connsiteX194" fmla="*/ 403193 w 561975"/>
                <a:gd name="connsiteY194" fmla="*/ 471202 h 504825"/>
                <a:gd name="connsiteX195" fmla="*/ 409765 w 561975"/>
                <a:gd name="connsiteY195" fmla="*/ 473107 h 504825"/>
                <a:gd name="connsiteX196" fmla="*/ 424148 w 561975"/>
                <a:gd name="connsiteY196" fmla="*/ 474917 h 504825"/>
                <a:gd name="connsiteX197" fmla="*/ 443960 w 561975"/>
                <a:gd name="connsiteY197" fmla="*/ 472345 h 504825"/>
                <a:gd name="connsiteX198" fmla="*/ 470344 w 561975"/>
                <a:gd name="connsiteY198" fmla="*/ 466630 h 504825"/>
                <a:gd name="connsiteX199" fmla="*/ 500443 w 561975"/>
                <a:gd name="connsiteY199" fmla="*/ 456914 h 504825"/>
                <a:gd name="connsiteX200" fmla="*/ 537496 w 561975"/>
                <a:gd name="connsiteY200" fmla="*/ 444437 h 504825"/>
                <a:gd name="connsiteX201" fmla="*/ 557689 w 561975"/>
                <a:gd name="connsiteY201" fmla="*/ 436531 h 504825"/>
                <a:gd name="connsiteX202" fmla="*/ 561880 w 561975"/>
                <a:gd name="connsiteY202" fmla="*/ 42967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61975" h="504825">
                  <a:moveTo>
                    <a:pt x="556927" y="423672"/>
                  </a:moveTo>
                  <a:lnTo>
                    <a:pt x="545401" y="423958"/>
                  </a:lnTo>
                  <a:lnTo>
                    <a:pt x="516255" y="424053"/>
                  </a:lnTo>
                  <a:lnTo>
                    <a:pt x="483013" y="417481"/>
                  </a:lnTo>
                  <a:lnTo>
                    <a:pt x="468154" y="412909"/>
                  </a:lnTo>
                  <a:lnTo>
                    <a:pt x="453676" y="404908"/>
                  </a:lnTo>
                  <a:lnTo>
                    <a:pt x="432625" y="388715"/>
                  </a:lnTo>
                  <a:lnTo>
                    <a:pt x="392144" y="348424"/>
                  </a:lnTo>
                  <a:lnTo>
                    <a:pt x="391763" y="344995"/>
                  </a:lnTo>
                  <a:lnTo>
                    <a:pt x="412623" y="314801"/>
                  </a:lnTo>
                  <a:lnTo>
                    <a:pt x="430816" y="290989"/>
                  </a:lnTo>
                  <a:lnTo>
                    <a:pt x="442341" y="281273"/>
                  </a:lnTo>
                  <a:lnTo>
                    <a:pt x="446913" y="267938"/>
                  </a:lnTo>
                  <a:lnTo>
                    <a:pt x="449580" y="264986"/>
                  </a:lnTo>
                  <a:lnTo>
                    <a:pt x="446627" y="256318"/>
                  </a:lnTo>
                  <a:lnTo>
                    <a:pt x="433864" y="242316"/>
                  </a:lnTo>
                  <a:lnTo>
                    <a:pt x="420909" y="235077"/>
                  </a:lnTo>
                  <a:lnTo>
                    <a:pt x="411956" y="230505"/>
                  </a:lnTo>
                  <a:lnTo>
                    <a:pt x="403193" y="229934"/>
                  </a:lnTo>
                  <a:lnTo>
                    <a:pt x="397859" y="231648"/>
                  </a:lnTo>
                  <a:lnTo>
                    <a:pt x="393287" y="231172"/>
                  </a:lnTo>
                  <a:lnTo>
                    <a:pt x="395288" y="218313"/>
                  </a:lnTo>
                  <a:lnTo>
                    <a:pt x="398621" y="203930"/>
                  </a:lnTo>
                  <a:lnTo>
                    <a:pt x="418147" y="172022"/>
                  </a:lnTo>
                  <a:lnTo>
                    <a:pt x="436340" y="142875"/>
                  </a:lnTo>
                  <a:lnTo>
                    <a:pt x="446818" y="126778"/>
                  </a:lnTo>
                  <a:lnTo>
                    <a:pt x="460915" y="117824"/>
                  </a:lnTo>
                  <a:lnTo>
                    <a:pt x="471106" y="113919"/>
                  </a:lnTo>
                  <a:lnTo>
                    <a:pt x="479488" y="109347"/>
                  </a:lnTo>
                  <a:lnTo>
                    <a:pt x="498919" y="98489"/>
                  </a:lnTo>
                  <a:lnTo>
                    <a:pt x="504349" y="92774"/>
                  </a:lnTo>
                  <a:lnTo>
                    <a:pt x="504253" y="84677"/>
                  </a:lnTo>
                  <a:lnTo>
                    <a:pt x="492347" y="65627"/>
                  </a:lnTo>
                  <a:lnTo>
                    <a:pt x="484822" y="62675"/>
                  </a:lnTo>
                  <a:lnTo>
                    <a:pt x="481108" y="60198"/>
                  </a:lnTo>
                  <a:lnTo>
                    <a:pt x="479869" y="50959"/>
                  </a:lnTo>
                  <a:lnTo>
                    <a:pt x="472154" y="38576"/>
                  </a:lnTo>
                  <a:lnTo>
                    <a:pt x="459009" y="25813"/>
                  </a:lnTo>
                  <a:lnTo>
                    <a:pt x="436531" y="10382"/>
                  </a:lnTo>
                  <a:lnTo>
                    <a:pt x="426720" y="7144"/>
                  </a:lnTo>
                  <a:lnTo>
                    <a:pt x="416909" y="11240"/>
                  </a:lnTo>
                  <a:lnTo>
                    <a:pt x="413671" y="23813"/>
                  </a:lnTo>
                  <a:lnTo>
                    <a:pt x="412528" y="44768"/>
                  </a:lnTo>
                  <a:lnTo>
                    <a:pt x="404146" y="68008"/>
                  </a:lnTo>
                  <a:lnTo>
                    <a:pt x="394430" y="93440"/>
                  </a:lnTo>
                  <a:lnTo>
                    <a:pt x="378809" y="105442"/>
                  </a:lnTo>
                  <a:lnTo>
                    <a:pt x="371094" y="107918"/>
                  </a:lnTo>
                  <a:lnTo>
                    <a:pt x="342900" y="123158"/>
                  </a:lnTo>
                  <a:lnTo>
                    <a:pt x="312706" y="140494"/>
                  </a:lnTo>
                  <a:lnTo>
                    <a:pt x="283559" y="153924"/>
                  </a:lnTo>
                  <a:lnTo>
                    <a:pt x="258984" y="164687"/>
                  </a:lnTo>
                  <a:lnTo>
                    <a:pt x="259271" y="172593"/>
                  </a:lnTo>
                  <a:lnTo>
                    <a:pt x="268700" y="179356"/>
                  </a:lnTo>
                  <a:lnTo>
                    <a:pt x="275368" y="183071"/>
                  </a:lnTo>
                  <a:lnTo>
                    <a:pt x="286988" y="187547"/>
                  </a:lnTo>
                  <a:lnTo>
                    <a:pt x="295942" y="189833"/>
                  </a:lnTo>
                  <a:lnTo>
                    <a:pt x="303752" y="191262"/>
                  </a:lnTo>
                  <a:lnTo>
                    <a:pt x="314420" y="187452"/>
                  </a:lnTo>
                  <a:lnTo>
                    <a:pt x="323564" y="183928"/>
                  </a:lnTo>
                  <a:lnTo>
                    <a:pt x="356711" y="160401"/>
                  </a:lnTo>
                  <a:lnTo>
                    <a:pt x="363759" y="157734"/>
                  </a:lnTo>
                  <a:lnTo>
                    <a:pt x="364807" y="160306"/>
                  </a:lnTo>
                  <a:lnTo>
                    <a:pt x="362236" y="167450"/>
                  </a:lnTo>
                  <a:lnTo>
                    <a:pt x="352806" y="190214"/>
                  </a:lnTo>
                  <a:lnTo>
                    <a:pt x="339471" y="221456"/>
                  </a:lnTo>
                  <a:lnTo>
                    <a:pt x="329184" y="238125"/>
                  </a:lnTo>
                  <a:lnTo>
                    <a:pt x="328327" y="245555"/>
                  </a:lnTo>
                  <a:lnTo>
                    <a:pt x="329660" y="254794"/>
                  </a:lnTo>
                  <a:lnTo>
                    <a:pt x="333565" y="261366"/>
                  </a:lnTo>
                  <a:lnTo>
                    <a:pt x="339280" y="270605"/>
                  </a:lnTo>
                  <a:lnTo>
                    <a:pt x="346424" y="273749"/>
                  </a:lnTo>
                  <a:lnTo>
                    <a:pt x="351663" y="272225"/>
                  </a:lnTo>
                  <a:lnTo>
                    <a:pt x="363379" y="264986"/>
                  </a:lnTo>
                  <a:lnTo>
                    <a:pt x="371570" y="260699"/>
                  </a:lnTo>
                  <a:lnTo>
                    <a:pt x="377476" y="263747"/>
                  </a:lnTo>
                  <a:lnTo>
                    <a:pt x="378047" y="268986"/>
                  </a:lnTo>
                  <a:lnTo>
                    <a:pt x="372808" y="281654"/>
                  </a:lnTo>
                  <a:lnTo>
                    <a:pt x="350901" y="312801"/>
                  </a:lnTo>
                  <a:lnTo>
                    <a:pt x="348139" y="311849"/>
                  </a:lnTo>
                  <a:lnTo>
                    <a:pt x="334804" y="296894"/>
                  </a:lnTo>
                  <a:lnTo>
                    <a:pt x="325659" y="291275"/>
                  </a:lnTo>
                  <a:lnTo>
                    <a:pt x="308038" y="280416"/>
                  </a:lnTo>
                  <a:lnTo>
                    <a:pt x="300323" y="276892"/>
                  </a:lnTo>
                  <a:lnTo>
                    <a:pt x="290703" y="279273"/>
                  </a:lnTo>
                  <a:lnTo>
                    <a:pt x="289655" y="288322"/>
                  </a:lnTo>
                  <a:lnTo>
                    <a:pt x="293084" y="297371"/>
                  </a:lnTo>
                  <a:lnTo>
                    <a:pt x="306038" y="320897"/>
                  </a:lnTo>
                  <a:lnTo>
                    <a:pt x="312991" y="335852"/>
                  </a:lnTo>
                  <a:lnTo>
                    <a:pt x="319754" y="348710"/>
                  </a:lnTo>
                  <a:lnTo>
                    <a:pt x="321945" y="354520"/>
                  </a:lnTo>
                  <a:lnTo>
                    <a:pt x="319849" y="358331"/>
                  </a:lnTo>
                  <a:lnTo>
                    <a:pt x="309658" y="374904"/>
                  </a:lnTo>
                  <a:lnTo>
                    <a:pt x="271558" y="413957"/>
                  </a:lnTo>
                  <a:lnTo>
                    <a:pt x="251174" y="427863"/>
                  </a:lnTo>
                  <a:lnTo>
                    <a:pt x="228124" y="439388"/>
                  </a:lnTo>
                  <a:lnTo>
                    <a:pt x="208788" y="442532"/>
                  </a:lnTo>
                  <a:lnTo>
                    <a:pt x="199644" y="438722"/>
                  </a:lnTo>
                  <a:lnTo>
                    <a:pt x="195643" y="431673"/>
                  </a:lnTo>
                  <a:lnTo>
                    <a:pt x="207169" y="340995"/>
                  </a:lnTo>
                  <a:lnTo>
                    <a:pt x="216217" y="280988"/>
                  </a:lnTo>
                  <a:lnTo>
                    <a:pt x="227552" y="231267"/>
                  </a:lnTo>
                  <a:lnTo>
                    <a:pt x="243554" y="181451"/>
                  </a:lnTo>
                  <a:lnTo>
                    <a:pt x="250507" y="152019"/>
                  </a:lnTo>
                  <a:lnTo>
                    <a:pt x="257937" y="136874"/>
                  </a:lnTo>
                  <a:lnTo>
                    <a:pt x="276987" y="122587"/>
                  </a:lnTo>
                  <a:lnTo>
                    <a:pt x="300038" y="107442"/>
                  </a:lnTo>
                  <a:lnTo>
                    <a:pt x="314896" y="97631"/>
                  </a:lnTo>
                  <a:lnTo>
                    <a:pt x="316611" y="87630"/>
                  </a:lnTo>
                  <a:lnTo>
                    <a:pt x="304609" y="67818"/>
                  </a:lnTo>
                  <a:lnTo>
                    <a:pt x="300323" y="66770"/>
                  </a:lnTo>
                  <a:lnTo>
                    <a:pt x="294227" y="71247"/>
                  </a:lnTo>
                  <a:lnTo>
                    <a:pt x="290703" y="68580"/>
                  </a:lnTo>
                  <a:lnTo>
                    <a:pt x="294799" y="62865"/>
                  </a:lnTo>
                  <a:lnTo>
                    <a:pt x="291846" y="53054"/>
                  </a:lnTo>
                  <a:lnTo>
                    <a:pt x="271272" y="26099"/>
                  </a:lnTo>
                  <a:lnTo>
                    <a:pt x="248031" y="7906"/>
                  </a:lnTo>
                  <a:lnTo>
                    <a:pt x="240982" y="8858"/>
                  </a:lnTo>
                  <a:lnTo>
                    <a:pt x="228600" y="17240"/>
                  </a:lnTo>
                  <a:lnTo>
                    <a:pt x="224790" y="35433"/>
                  </a:lnTo>
                  <a:lnTo>
                    <a:pt x="217360" y="68580"/>
                  </a:lnTo>
                  <a:lnTo>
                    <a:pt x="209264" y="93345"/>
                  </a:lnTo>
                  <a:lnTo>
                    <a:pt x="158115" y="120110"/>
                  </a:lnTo>
                  <a:lnTo>
                    <a:pt x="144304" y="120205"/>
                  </a:lnTo>
                  <a:lnTo>
                    <a:pt x="133255" y="125825"/>
                  </a:lnTo>
                  <a:lnTo>
                    <a:pt x="133540" y="131064"/>
                  </a:lnTo>
                  <a:lnTo>
                    <a:pt x="143732" y="150400"/>
                  </a:lnTo>
                  <a:lnTo>
                    <a:pt x="158877" y="169450"/>
                  </a:lnTo>
                  <a:lnTo>
                    <a:pt x="168592" y="172784"/>
                  </a:lnTo>
                  <a:lnTo>
                    <a:pt x="175927" y="171831"/>
                  </a:lnTo>
                  <a:lnTo>
                    <a:pt x="183737" y="163544"/>
                  </a:lnTo>
                  <a:lnTo>
                    <a:pt x="189738" y="164211"/>
                  </a:lnTo>
                  <a:lnTo>
                    <a:pt x="187452" y="170879"/>
                  </a:lnTo>
                  <a:lnTo>
                    <a:pt x="184023" y="179165"/>
                  </a:lnTo>
                  <a:lnTo>
                    <a:pt x="177832" y="208788"/>
                  </a:lnTo>
                  <a:lnTo>
                    <a:pt x="169926" y="225076"/>
                  </a:lnTo>
                  <a:lnTo>
                    <a:pt x="146113" y="245745"/>
                  </a:lnTo>
                  <a:lnTo>
                    <a:pt x="119539" y="268605"/>
                  </a:lnTo>
                  <a:lnTo>
                    <a:pt x="88678" y="297942"/>
                  </a:lnTo>
                  <a:lnTo>
                    <a:pt x="54959" y="328708"/>
                  </a:lnTo>
                  <a:lnTo>
                    <a:pt x="43339" y="337757"/>
                  </a:lnTo>
                  <a:lnTo>
                    <a:pt x="32290" y="340233"/>
                  </a:lnTo>
                  <a:lnTo>
                    <a:pt x="9811" y="353282"/>
                  </a:lnTo>
                  <a:lnTo>
                    <a:pt x="7144" y="359569"/>
                  </a:lnTo>
                  <a:lnTo>
                    <a:pt x="8382" y="364141"/>
                  </a:lnTo>
                  <a:lnTo>
                    <a:pt x="25717" y="385953"/>
                  </a:lnTo>
                  <a:lnTo>
                    <a:pt x="36671" y="391573"/>
                  </a:lnTo>
                  <a:lnTo>
                    <a:pt x="49721" y="395573"/>
                  </a:lnTo>
                  <a:lnTo>
                    <a:pt x="57245" y="392335"/>
                  </a:lnTo>
                  <a:lnTo>
                    <a:pt x="86868" y="371856"/>
                  </a:lnTo>
                  <a:lnTo>
                    <a:pt x="105823" y="354140"/>
                  </a:lnTo>
                  <a:lnTo>
                    <a:pt x="114681" y="336804"/>
                  </a:lnTo>
                  <a:lnTo>
                    <a:pt x="127730" y="320612"/>
                  </a:lnTo>
                  <a:lnTo>
                    <a:pt x="144018" y="298514"/>
                  </a:lnTo>
                  <a:lnTo>
                    <a:pt x="159353" y="277463"/>
                  </a:lnTo>
                  <a:lnTo>
                    <a:pt x="163544" y="273653"/>
                  </a:lnTo>
                  <a:lnTo>
                    <a:pt x="167354" y="275273"/>
                  </a:lnTo>
                  <a:lnTo>
                    <a:pt x="163925" y="288893"/>
                  </a:lnTo>
                  <a:lnTo>
                    <a:pt x="154496" y="328517"/>
                  </a:lnTo>
                  <a:lnTo>
                    <a:pt x="142303" y="420719"/>
                  </a:lnTo>
                  <a:lnTo>
                    <a:pt x="137922" y="429863"/>
                  </a:lnTo>
                  <a:lnTo>
                    <a:pt x="130778" y="435007"/>
                  </a:lnTo>
                  <a:lnTo>
                    <a:pt x="118872" y="434245"/>
                  </a:lnTo>
                  <a:lnTo>
                    <a:pt x="104680" y="432626"/>
                  </a:lnTo>
                  <a:lnTo>
                    <a:pt x="84582" y="425672"/>
                  </a:lnTo>
                  <a:lnTo>
                    <a:pt x="78391" y="426053"/>
                  </a:lnTo>
                  <a:lnTo>
                    <a:pt x="67437" y="431673"/>
                  </a:lnTo>
                  <a:lnTo>
                    <a:pt x="67342" y="437293"/>
                  </a:lnTo>
                  <a:lnTo>
                    <a:pt x="74771" y="442722"/>
                  </a:lnTo>
                  <a:lnTo>
                    <a:pt x="85630" y="448913"/>
                  </a:lnTo>
                  <a:lnTo>
                    <a:pt x="93726" y="453866"/>
                  </a:lnTo>
                  <a:lnTo>
                    <a:pt x="102775" y="458724"/>
                  </a:lnTo>
                  <a:lnTo>
                    <a:pt x="119634" y="471011"/>
                  </a:lnTo>
                  <a:lnTo>
                    <a:pt x="130111" y="478536"/>
                  </a:lnTo>
                  <a:lnTo>
                    <a:pt x="138017" y="485108"/>
                  </a:lnTo>
                  <a:lnTo>
                    <a:pt x="146685" y="493395"/>
                  </a:lnTo>
                  <a:lnTo>
                    <a:pt x="149733" y="500443"/>
                  </a:lnTo>
                  <a:lnTo>
                    <a:pt x="156877" y="502444"/>
                  </a:lnTo>
                  <a:lnTo>
                    <a:pt x="169450" y="497491"/>
                  </a:lnTo>
                  <a:lnTo>
                    <a:pt x="186595" y="481584"/>
                  </a:lnTo>
                  <a:lnTo>
                    <a:pt x="192119" y="463677"/>
                  </a:lnTo>
                  <a:lnTo>
                    <a:pt x="195643" y="463010"/>
                  </a:lnTo>
                  <a:lnTo>
                    <a:pt x="202882" y="473583"/>
                  </a:lnTo>
                  <a:lnTo>
                    <a:pt x="211074" y="482918"/>
                  </a:lnTo>
                  <a:lnTo>
                    <a:pt x="215455" y="485204"/>
                  </a:lnTo>
                  <a:lnTo>
                    <a:pt x="222790" y="484822"/>
                  </a:lnTo>
                  <a:lnTo>
                    <a:pt x="246126" y="475393"/>
                  </a:lnTo>
                  <a:lnTo>
                    <a:pt x="282607" y="452438"/>
                  </a:lnTo>
                  <a:lnTo>
                    <a:pt x="326326" y="420053"/>
                  </a:lnTo>
                  <a:lnTo>
                    <a:pt x="345757" y="398812"/>
                  </a:lnTo>
                  <a:lnTo>
                    <a:pt x="349948" y="396145"/>
                  </a:lnTo>
                  <a:lnTo>
                    <a:pt x="355187" y="400241"/>
                  </a:lnTo>
                  <a:lnTo>
                    <a:pt x="372142" y="423767"/>
                  </a:lnTo>
                  <a:lnTo>
                    <a:pt x="387286" y="447770"/>
                  </a:lnTo>
                  <a:lnTo>
                    <a:pt x="395954" y="464058"/>
                  </a:lnTo>
                  <a:lnTo>
                    <a:pt x="403193" y="471202"/>
                  </a:lnTo>
                  <a:lnTo>
                    <a:pt x="409765" y="473107"/>
                  </a:lnTo>
                  <a:lnTo>
                    <a:pt x="424148" y="474917"/>
                  </a:lnTo>
                  <a:lnTo>
                    <a:pt x="443960" y="472345"/>
                  </a:lnTo>
                  <a:lnTo>
                    <a:pt x="470344" y="466630"/>
                  </a:lnTo>
                  <a:lnTo>
                    <a:pt x="500443" y="456914"/>
                  </a:lnTo>
                  <a:lnTo>
                    <a:pt x="537496" y="444437"/>
                  </a:lnTo>
                  <a:lnTo>
                    <a:pt x="557689" y="436531"/>
                  </a:lnTo>
                  <a:lnTo>
                    <a:pt x="561880" y="429673"/>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任意多边形: 形状 22">
              <a:extLst>
                <a:ext uri="{FF2B5EF4-FFF2-40B4-BE49-F238E27FC236}">
                  <a16:creationId xmlns:a16="http://schemas.microsoft.com/office/drawing/2014/main" id="{F7828C4B-4C21-42A3-8715-B543EDE8F500}"/>
                </a:ext>
              </a:extLst>
            </p:cNvPr>
            <p:cNvSpPr/>
            <p:nvPr/>
          </p:nvSpPr>
          <p:spPr>
            <a:xfrm>
              <a:off x="6839518" y="1431513"/>
              <a:ext cx="504824" cy="523875"/>
            </a:xfrm>
            <a:custGeom>
              <a:avLst/>
              <a:gdLst>
                <a:gd name="connsiteX0" fmla="*/ 499586 w 504825"/>
                <a:gd name="connsiteY0" fmla="*/ 236792 h 523875"/>
                <a:gd name="connsiteX1" fmla="*/ 487299 w 504825"/>
                <a:gd name="connsiteY1" fmla="*/ 220885 h 523875"/>
                <a:gd name="connsiteX2" fmla="*/ 472821 w 504825"/>
                <a:gd name="connsiteY2" fmla="*/ 213836 h 523875"/>
                <a:gd name="connsiteX3" fmla="*/ 456533 w 504825"/>
                <a:gd name="connsiteY3" fmla="*/ 212122 h 523875"/>
                <a:gd name="connsiteX4" fmla="*/ 439293 w 504825"/>
                <a:gd name="connsiteY4" fmla="*/ 218504 h 523875"/>
                <a:gd name="connsiteX5" fmla="*/ 397002 w 504825"/>
                <a:gd name="connsiteY5" fmla="*/ 220409 h 523875"/>
                <a:gd name="connsiteX6" fmla="*/ 389192 w 504825"/>
                <a:gd name="connsiteY6" fmla="*/ 219075 h 523875"/>
                <a:gd name="connsiteX7" fmla="*/ 388525 w 504825"/>
                <a:gd name="connsiteY7" fmla="*/ 211455 h 523875"/>
                <a:gd name="connsiteX8" fmla="*/ 415100 w 504825"/>
                <a:gd name="connsiteY8" fmla="*/ 175831 h 523875"/>
                <a:gd name="connsiteX9" fmla="*/ 443675 w 504825"/>
                <a:gd name="connsiteY9" fmla="*/ 146494 h 523875"/>
                <a:gd name="connsiteX10" fmla="*/ 457962 w 504825"/>
                <a:gd name="connsiteY10" fmla="*/ 130778 h 523875"/>
                <a:gd name="connsiteX11" fmla="*/ 467773 w 504825"/>
                <a:gd name="connsiteY11" fmla="*/ 124777 h 523875"/>
                <a:gd name="connsiteX12" fmla="*/ 474821 w 504825"/>
                <a:gd name="connsiteY12" fmla="*/ 113633 h 523875"/>
                <a:gd name="connsiteX13" fmla="*/ 477869 w 504825"/>
                <a:gd name="connsiteY13" fmla="*/ 100679 h 523875"/>
                <a:gd name="connsiteX14" fmla="*/ 473869 w 504825"/>
                <a:gd name="connsiteY14" fmla="*/ 81820 h 523875"/>
                <a:gd name="connsiteX15" fmla="*/ 459962 w 504825"/>
                <a:gd name="connsiteY15" fmla="*/ 43148 h 523875"/>
                <a:gd name="connsiteX16" fmla="*/ 449675 w 504825"/>
                <a:gd name="connsiteY16" fmla="*/ 13716 h 523875"/>
                <a:gd name="connsiteX17" fmla="*/ 442913 w 504825"/>
                <a:gd name="connsiteY17" fmla="*/ 7144 h 523875"/>
                <a:gd name="connsiteX18" fmla="*/ 428911 w 504825"/>
                <a:gd name="connsiteY18" fmla="*/ 10573 h 523875"/>
                <a:gd name="connsiteX19" fmla="*/ 421100 w 504825"/>
                <a:gd name="connsiteY19" fmla="*/ 21336 h 523875"/>
                <a:gd name="connsiteX20" fmla="*/ 417005 w 504825"/>
                <a:gd name="connsiteY20" fmla="*/ 30766 h 523875"/>
                <a:gd name="connsiteX21" fmla="*/ 413004 w 504825"/>
                <a:gd name="connsiteY21" fmla="*/ 37338 h 523875"/>
                <a:gd name="connsiteX22" fmla="*/ 407861 w 504825"/>
                <a:gd name="connsiteY22" fmla="*/ 54197 h 523875"/>
                <a:gd name="connsiteX23" fmla="*/ 376238 w 504825"/>
                <a:gd name="connsiteY23" fmla="*/ 107823 h 523875"/>
                <a:gd name="connsiteX24" fmla="*/ 355378 w 504825"/>
                <a:gd name="connsiteY24" fmla="*/ 141732 h 523875"/>
                <a:gd name="connsiteX25" fmla="*/ 316611 w 504825"/>
                <a:gd name="connsiteY25" fmla="*/ 189738 h 523875"/>
                <a:gd name="connsiteX26" fmla="*/ 298704 w 504825"/>
                <a:gd name="connsiteY26" fmla="*/ 210407 h 523875"/>
                <a:gd name="connsiteX27" fmla="*/ 242506 w 504825"/>
                <a:gd name="connsiteY27" fmla="*/ 208979 h 523875"/>
                <a:gd name="connsiteX28" fmla="*/ 185547 w 504825"/>
                <a:gd name="connsiteY28" fmla="*/ 206978 h 523875"/>
                <a:gd name="connsiteX29" fmla="*/ 151067 w 504825"/>
                <a:gd name="connsiteY29" fmla="*/ 201168 h 523875"/>
                <a:gd name="connsiteX30" fmla="*/ 122396 w 504825"/>
                <a:gd name="connsiteY30" fmla="*/ 189262 h 523875"/>
                <a:gd name="connsiteX31" fmla="*/ 100013 w 504825"/>
                <a:gd name="connsiteY31" fmla="*/ 182404 h 523875"/>
                <a:gd name="connsiteX32" fmla="*/ 90773 w 504825"/>
                <a:gd name="connsiteY32" fmla="*/ 185738 h 523875"/>
                <a:gd name="connsiteX33" fmla="*/ 88678 w 504825"/>
                <a:gd name="connsiteY33" fmla="*/ 196596 h 523875"/>
                <a:gd name="connsiteX34" fmla="*/ 99631 w 504825"/>
                <a:gd name="connsiteY34" fmla="*/ 220694 h 523875"/>
                <a:gd name="connsiteX35" fmla="*/ 109061 w 504825"/>
                <a:gd name="connsiteY35" fmla="*/ 245554 h 523875"/>
                <a:gd name="connsiteX36" fmla="*/ 118110 w 504825"/>
                <a:gd name="connsiteY36" fmla="*/ 263366 h 523875"/>
                <a:gd name="connsiteX37" fmla="*/ 128683 w 504825"/>
                <a:gd name="connsiteY37" fmla="*/ 276130 h 523875"/>
                <a:gd name="connsiteX38" fmla="*/ 139446 w 504825"/>
                <a:gd name="connsiteY38" fmla="*/ 279844 h 523875"/>
                <a:gd name="connsiteX39" fmla="*/ 168593 w 504825"/>
                <a:gd name="connsiteY39" fmla="*/ 275177 h 523875"/>
                <a:gd name="connsiteX40" fmla="*/ 202787 w 504825"/>
                <a:gd name="connsiteY40" fmla="*/ 269843 h 523875"/>
                <a:gd name="connsiteX41" fmla="*/ 229934 w 504825"/>
                <a:gd name="connsiteY41" fmla="*/ 267081 h 523875"/>
                <a:gd name="connsiteX42" fmla="*/ 235934 w 504825"/>
                <a:gd name="connsiteY42" fmla="*/ 268796 h 523875"/>
                <a:gd name="connsiteX43" fmla="*/ 235268 w 504825"/>
                <a:gd name="connsiteY43" fmla="*/ 274796 h 523875"/>
                <a:gd name="connsiteX44" fmla="*/ 229934 w 504825"/>
                <a:gd name="connsiteY44" fmla="*/ 282607 h 523875"/>
                <a:gd name="connsiteX45" fmla="*/ 208407 w 504825"/>
                <a:gd name="connsiteY45" fmla="*/ 294799 h 523875"/>
                <a:gd name="connsiteX46" fmla="*/ 188214 w 504825"/>
                <a:gd name="connsiteY46" fmla="*/ 305848 h 523875"/>
                <a:gd name="connsiteX47" fmla="*/ 121729 w 504825"/>
                <a:gd name="connsiteY47" fmla="*/ 321755 h 523875"/>
                <a:gd name="connsiteX48" fmla="*/ 88202 w 504825"/>
                <a:gd name="connsiteY48" fmla="*/ 322326 h 523875"/>
                <a:gd name="connsiteX49" fmla="*/ 76676 w 504825"/>
                <a:gd name="connsiteY49" fmla="*/ 320040 h 523875"/>
                <a:gd name="connsiteX50" fmla="*/ 38290 w 504825"/>
                <a:gd name="connsiteY50" fmla="*/ 316325 h 523875"/>
                <a:gd name="connsiteX51" fmla="*/ 18574 w 504825"/>
                <a:gd name="connsiteY51" fmla="*/ 312706 h 523875"/>
                <a:gd name="connsiteX52" fmla="*/ 10763 w 504825"/>
                <a:gd name="connsiteY52" fmla="*/ 312515 h 523875"/>
                <a:gd name="connsiteX53" fmla="*/ 7144 w 504825"/>
                <a:gd name="connsiteY53" fmla="*/ 316040 h 523875"/>
                <a:gd name="connsiteX54" fmla="*/ 8477 w 504825"/>
                <a:gd name="connsiteY54" fmla="*/ 321850 h 523875"/>
                <a:gd name="connsiteX55" fmla="*/ 41624 w 504825"/>
                <a:gd name="connsiteY55" fmla="*/ 344424 h 523875"/>
                <a:gd name="connsiteX56" fmla="*/ 70199 w 504825"/>
                <a:gd name="connsiteY56" fmla="*/ 359664 h 523875"/>
                <a:gd name="connsiteX57" fmla="*/ 94869 w 504825"/>
                <a:gd name="connsiteY57" fmla="*/ 367189 h 523875"/>
                <a:gd name="connsiteX58" fmla="*/ 115729 w 504825"/>
                <a:gd name="connsiteY58" fmla="*/ 370523 h 523875"/>
                <a:gd name="connsiteX59" fmla="*/ 137922 w 504825"/>
                <a:gd name="connsiteY59" fmla="*/ 371284 h 523875"/>
                <a:gd name="connsiteX60" fmla="*/ 178022 w 504825"/>
                <a:gd name="connsiteY60" fmla="*/ 364236 h 523875"/>
                <a:gd name="connsiteX61" fmla="*/ 222409 w 504825"/>
                <a:gd name="connsiteY61" fmla="*/ 346043 h 523875"/>
                <a:gd name="connsiteX62" fmla="*/ 276701 w 504825"/>
                <a:gd name="connsiteY62" fmla="*/ 311277 h 523875"/>
                <a:gd name="connsiteX63" fmla="*/ 331756 w 504825"/>
                <a:gd name="connsiteY63" fmla="*/ 265176 h 523875"/>
                <a:gd name="connsiteX64" fmla="*/ 339566 w 504825"/>
                <a:gd name="connsiteY64" fmla="*/ 262414 h 523875"/>
                <a:gd name="connsiteX65" fmla="*/ 355473 w 504825"/>
                <a:gd name="connsiteY65" fmla="*/ 262795 h 523875"/>
                <a:gd name="connsiteX66" fmla="*/ 374428 w 504825"/>
                <a:gd name="connsiteY66" fmla="*/ 261652 h 523875"/>
                <a:gd name="connsiteX67" fmla="*/ 443579 w 504825"/>
                <a:gd name="connsiteY67" fmla="*/ 262795 h 523875"/>
                <a:gd name="connsiteX68" fmla="*/ 469487 w 504825"/>
                <a:gd name="connsiteY68" fmla="*/ 267176 h 523875"/>
                <a:gd name="connsiteX69" fmla="*/ 488347 w 504825"/>
                <a:gd name="connsiteY69" fmla="*/ 270986 h 523875"/>
                <a:gd name="connsiteX70" fmla="*/ 500063 w 504825"/>
                <a:gd name="connsiteY70" fmla="*/ 265176 h 523875"/>
                <a:gd name="connsiteX71" fmla="*/ 504349 w 504825"/>
                <a:gd name="connsiteY71" fmla="*/ 254984 h 523875"/>
                <a:gd name="connsiteX72" fmla="*/ 499586 w 504825"/>
                <a:gd name="connsiteY72" fmla="*/ 236792 h 523875"/>
                <a:gd name="connsiteX73" fmla="*/ 423196 w 504825"/>
                <a:gd name="connsiteY73" fmla="*/ 489966 h 523875"/>
                <a:gd name="connsiteX74" fmla="*/ 408051 w 504825"/>
                <a:gd name="connsiteY74" fmla="*/ 478917 h 523875"/>
                <a:gd name="connsiteX75" fmla="*/ 393668 w 504825"/>
                <a:gd name="connsiteY75" fmla="*/ 462820 h 523875"/>
                <a:gd name="connsiteX76" fmla="*/ 380333 w 504825"/>
                <a:gd name="connsiteY76" fmla="*/ 445580 h 523875"/>
                <a:gd name="connsiteX77" fmla="*/ 370618 w 504825"/>
                <a:gd name="connsiteY77" fmla="*/ 428720 h 523875"/>
                <a:gd name="connsiteX78" fmla="*/ 360331 w 504825"/>
                <a:gd name="connsiteY78" fmla="*/ 400240 h 523875"/>
                <a:gd name="connsiteX79" fmla="*/ 351377 w 504825"/>
                <a:gd name="connsiteY79" fmla="*/ 360712 h 523875"/>
                <a:gd name="connsiteX80" fmla="*/ 349663 w 504825"/>
                <a:gd name="connsiteY80" fmla="*/ 328898 h 523875"/>
                <a:gd name="connsiteX81" fmla="*/ 349377 w 504825"/>
                <a:gd name="connsiteY81" fmla="*/ 311658 h 523875"/>
                <a:gd name="connsiteX82" fmla="*/ 347758 w 504825"/>
                <a:gd name="connsiteY82" fmla="*/ 301657 h 523875"/>
                <a:gd name="connsiteX83" fmla="*/ 345948 w 504825"/>
                <a:gd name="connsiteY83" fmla="*/ 295656 h 523875"/>
                <a:gd name="connsiteX84" fmla="*/ 341567 w 504825"/>
                <a:gd name="connsiteY84" fmla="*/ 291846 h 523875"/>
                <a:gd name="connsiteX85" fmla="*/ 336137 w 504825"/>
                <a:gd name="connsiteY85" fmla="*/ 289465 h 523875"/>
                <a:gd name="connsiteX86" fmla="*/ 325946 w 504825"/>
                <a:gd name="connsiteY86" fmla="*/ 291941 h 523875"/>
                <a:gd name="connsiteX87" fmla="*/ 322421 w 504825"/>
                <a:gd name="connsiteY87" fmla="*/ 298132 h 523875"/>
                <a:gd name="connsiteX88" fmla="*/ 321469 w 504825"/>
                <a:gd name="connsiteY88" fmla="*/ 306991 h 523875"/>
                <a:gd name="connsiteX89" fmla="*/ 317659 w 504825"/>
                <a:gd name="connsiteY89" fmla="*/ 324517 h 523875"/>
                <a:gd name="connsiteX90" fmla="*/ 314611 w 504825"/>
                <a:gd name="connsiteY90" fmla="*/ 342043 h 523875"/>
                <a:gd name="connsiteX91" fmla="*/ 310801 w 504825"/>
                <a:gd name="connsiteY91" fmla="*/ 368713 h 523875"/>
                <a:gd name="connsiteX92" fmla="*/ 308038 w 504825"/>
                <a:gd name="connsiteY92" fmla="*/ 397002 h 523875"/>
                <a:gd name="connsiteX93" fmla="*/ 304800 w 504825"/>
                <a:gd name="connsiteY93" fmla="*/ 417576 h 523875"/>
                <a:gd name="connsiteX94" fmla="*/ 301943 w 504825"/>
                <a:gd name="connsiteY94" fmla="*/ 445484 h 523875"/>
                <a:gd name="connsiteX95" fmla="*/ 299276 w 504825"/>
                <a:gd name="connsiteY95" fmla="*/ 458534 h 523875"/>
                <a:gd name="connsiteX96" fmla="*/ 298799 w 504825"/>
                <a:gd name="connsiteY96" fmla="*/ 467868 h 523875"/>
                <a:gd name="connsiteX97" fmla="*/ 301943 w 504825"/>
                <a:gd name="connsiteY97" fmla="*/ 477965 h 523875"/>
                <a:gd name="connsiteX98" fmla="*/ 306038 w 504825"/>
                <a:gd name="connsiteY98" fmla="*/ 484918 h 523875"/>
                <a:gd name="connsiteX99" fmla="*/ 309753 w 504825"/>
                <a:gd name="connsiteY99" fmla="*/ 493681 h 523875"/>
                <a:gd name="connsiteX100" fmla="*/ 317278 w 504825"/>
                <a:gd name="connsiteY100" fmla="*/ 498062 h 523875"/>
                <a:gd name="connsiteX101" fmla="*/ 327374 w 504825"/>
                <a:gd name="connsiteY101" fmla="*/ 500063 h 523875"/>
                <a:gd name="connsiteX102" fmla="*/ 343662 w 504825"/>
                <a:gd name="connsiteY102" fmla="*/ 501206 h 523875"/>
                <a:gd name="connsiteX103" fmla="*/ 360712 w 504825"/>
                <a:gd name="connsiteY103" fmla="*/ 506063 h 523875"/>
                <a:gd name="connsiteX104" fmla="*/ 373571 w 504825"/>
                <a:gd name="connsiteY104" fmla="*/ 507682 h 523875"/>
                <a:gd name="connsiteX105" fmla="*/ 392239 w 504825"/>
                <a:gd name="connsiteY105" fmla="*/ 509969 h 523875"/>
                <a:gd name="connsiteX106" fmla="*/ 409194 w 504825"/>
                <a:gd name="connsiteY106" fmla="*/ 514921 h 523875"/>
                <a:gd name="connsiteX107" fmla="*/ 423958 w 504825"/>
                <a:gd name="connsiteY107" fmla="*/ 517969 h 523875"/>
                <a:gd name="connsiteX108" fmla="*/ 434245 w 504825"/>
                <a:gd name="connsiteY108" fmla="*/ 518350 h 523875"/>
                <a:gd name="connsiteX109" fmla="*/ 442341 w 504825"/>
                <a:gd name="connsiteY109" fmla="*/ 517303 h 523875"/>
                <a:gd name="connsiteX110" fmla="*/ 444055 w 504825"/>
                <a:gd name="connsiteY110" fmla="*/ 510921 h 523875"/>
                <a:gd name="connsiteX111" fmla="*/ 439198 w 504825"/>
                <a:gd name="connsiteY111" fmla="*/ 501586 h 523875"/>
                <a:gd name="connsiteX112" fmla="*/ 423196 w 504825"/>
                <a:gd name="connsiteY112" fmla="*/ 489966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04825" h="523875">
                  <a:moveTo>
                    <a:pt x="499586" y="236792"/>
                  </a:moveTo>
                  <a:lnTo>
                    <a:pt x="487299" y="220885"/>
                  </a:lnTo>
                  <a:lnTo>
                    <a:pt x="472821" y="213836"/>
                  </a:lnTo>
                  <a:lnTo>
                    <a:pt x="456533" y="212122"/>
                  </a:lnTo>
                  <a:lnTo>
                    <a:pt x="439293" y="218504"/>
                  </a:lnTo>
                  <a:lnTo>
                    <a:pt x="397002" y="220409"/>
                  </a:lnTo>
                  <a:lnTo>
                    <a:pt x="389192" y="219075"/>
                  </a:lnTo>
                  <a:lnTo>
                    <a:pt x="388525" y="211455"/>
                  </a:lnTo>
                  <a:lnTo>
                    <a:pt x="415100" y="175831"/>
                  </a:lnTo>
                  <a:lnTo>
                    <a:pt x="443675" y="146494"/>
                  </a:lnTo>
                  <a:lnTo>
                    <a:pt x="457962" y="130778"/>
                  </a:lnTo>
                  <a:lnTo>
                    <a:pt x="467773" y="124777"/>
                  </a:lnTo>
                  <a:lnTo>
                    <a:pt x="474821" y="113633"/>
                  </a:lnTo>
                  <a:lnTo>
                    <a:pt x="477869" y="100679"/>
                  </a:lnTo>
                  <a:lnTo>
                    <a:pt x="473869" y="81820"/>
                  </a:lnTo>
                  <a:lnTo>
                    <a:pt x="459962" y="43148"/>
                  </a:lnTo>
                  <a:lnTo>
                    <a:pt x="449675" y="13716"/>
                  </a:lnTo>
                  <a:lnTo>
                    <a:pt x="442913" y="7144"/>
                  </a:lnTo>
                  <a:lnTo>
                    <a:pt x="428911" y="10573"/>
                  </a:lnTo>
                  <a:lnTo>
                    <a:pt x="421100" y="21336"/>
                  </a:lnTo>
                  <a:lnTo>
                    <a:pt x="417005" y="30766"/>
                  </a:lnTo>
                  <a:lnTo>
                    <a:pt x="413004" y="37338"/>
                  </a:lnTo>
                  <a:lnTo>
                    <a:pt x="407861" y="54197"/>
                  </a:lnTo>
                  <a:lnTo>
                    <a:pt x="376238" y="107823"/>
                  </a:lnTo>
                  <a:lnTo>
                    <a:pt x="355378" y="141732"/>
                  </a:lnTo>
                  <a:lnTo>
                    <a:pt x="316611" y="189738"/>
                  </a:lnTo>
                  <a:lnTo>
                    <a:pt x="298704" y="210407"/>
                  </a:lnTo>
                  <a:lnTo>
                    <a:pt x="242506" y="208979"/>
                  </a:lnTo>
                  <a:lnTo>
                    <a:pt x="185547" y="206978"/>
                  </a:lnTo>
                  <a:lnTo>
                    <a:pt x="151067" y="201168"/>
                  </a:lnTo>
                  <a:lnTo>
                    <a:pt x="122396" y="189262"/>
                  </a:lnTo>
                  <a:lnTo>
                    <a:pt x="100013" y="182404"/>
                  </a:lnTo>
                  <a:lnTo>
                    <a:pt x="90773" y="185738"/>
                  </a:lnTo>
                  <a:lnTo>
                    <a:pt x="88678" y="196596"/>
                  </a:lnTo>
                  <a:lnTo>
                    <a:pt x="99631" y="220694"/>
                  </a:lnTo>
                  <a:lnTo>
                    <a:pt x="109061" y="245554"/>
                  </a:lnTo>
                  <a:lnTo>
                    <a:pt x="118110" y="263366"/>
                  </a:lnTo>
                  <a:lnTo>
                    <a:pt x="128683" y="276130"/>
                  </a:lnTo>
                  <a:lnTo>
                    <a:pt x="139446" y="279844"/>
                  </a:lnTo>
                  <a:lnTo>
                    <a:pt x="168593" y="275177"/>
                  </a:lnTo>
                  <a:lnTo>
                    <a:pt x="202787" y="269843"/>
                  </a:lnTo>
                  <a:lnTo>
                    <a:pt x="229934" y="267081"/>
                  </a:lnTo>
                  <a:lnTo>
                    <a:pt x="235934" y="268796"/>
                  </a:lnTo>
                  <a:lnTo>
                    <a:pt x="235268" y="274796"/>
                  </a:lnTo>
                  <a:lnTo>
                    <a:pt x="229934" y="282607"/>
                  </a:lnTo>
                  <a:lnTo>
                    <a:pt x="208407" y="294799"/>
                  </a:lnTo>
                  <a:lnTo>
                    <a:pt x="188214" y="305848"/>
                  </a:lnTo>
                  <a:lnTo>
                    <a:pt x="121729" y="321755"/>
                  </a:lnTo>
                  <a:lnTo>
                    <a:pt x="88202" y="322326"/>
                  </a:lnTo>
                  <a:lnTo>
                    <a:pt x="76676" y="320040"/>
                  </a:lnTo>
                  <a:lnTo>
                    <a:pt x="38290" y="316325"/>
                  </a:lnTo>
                  <a:lnTo>
                    <a:pt x="18574" y="312706"/>
                  </a:lnTo>
                  <a:lnTo>
                    <a:pt x="10763" y="312515"/>
                  </a:lnTo>
                  <a:lnTo>
                    <a:pt x="7144" y="316040"/>
                  </a:lnTo>
                  <a:lnTo>
                    <a:pt x="8477" y="321850"/>
                  </a:lnTo>
                  <a:lnTo>
                    <a:pt x="41624" y="344424"/>
                  </a:lnTo>
                  <a:lnTo>
                    <a:pt x="70199" y="359664"/>
                  </a:lnTo>
                  <a:lnTo>
                    <a:pt x="94869" y="367189"/>
                  </a:lnTo>
                  <a:lnTo>
                    <a:pt x="115729" y="370523"/>
                  </a:lnTo>
                  <a:lnTo>
                    <a:pt x="137922" y="371284"/>
                  </a:lnTo>
                  <a:lnTo>
                    <a:pt x="178022" y="364236"/>
                  </a:lnTo>
                  <a:lnTo>
                    <a:pt x="222409" y="346043"/>
                  </a:lnTo>
                  <a:lnTo>
                    <a:pt x="276701" y="311277"/>
                  </a:lnTo>
                  <a:lnTo>
                    <a:pt x="331756" y="265176"/>
                  </a:lnTo>
                  <a:lnTo>
                    <a:pt x="339566" y="262414"/>
                  </a:lnTo>
                  <a:lnTo>
                    <a:pt x="355473" y="262795"/>
                  </a:lnTo>
                  <a:lnTo>
                    <a:pt x="374428" y="261652"/>
                  </a:lnTo>
                  <a:lnTo>
                    <a:pt x="443579" y="262795"/>
                  </a:lnTo>
                  <a:lnTo>
                    <a:pt x="469487" y="267176"/>
                  </a:lnTo>
                  <a:lnTo>
                    <a:pt x="488347" y="270986"/>
                  </a:lnTo>
                  <a:lnTo>
                    <a:pt x="500063" y="265176"/>
                  </a:lnTo>
                  <a:lnTo>
                    <a:pt x="504349" y="254984"/>
                  </a:lnTo>
                  <a:lnTo>
                    <a:pt x="499586" y="236792"/>
                  </a:lnTo>
                  <a:close/>
                  <a:moveTo>
                    <a:pt x="423196" y="489966"/>
                  </a:moveTo>
                  <a:lnTo>
                    <a:pt x="408051" y="478917"/>
                  </a:lnTo>
                  <a:lnTo>
                    <a:pt x="393668" y="462820"/>
                  </a:lnTo>
                  <a:lnTo>
                    <a:pt x="380333" y="445580"/>
                  </a:lnTo>
                  <a:lnTo>
                    <a:pt x="370618" y="428720"/>
                  </a:lnTo>
                  <a:lnTo>
                    <a:pt x="360331" y="400240"/>
                  </a:lnTo>
                  <a:lnTo>
                    <a:pt x="351377" y="360712"/>
                  </a:lnTo>
                  <a:lnTo>
                    <a:pt x="349663" y="328898"/>
                  </a:lnTo>
                  <a:lnTo>
                    <a:pt x="349377" y="311658"/>
                  </a:lnTo>
                  <a:lnTo>
                    <a:pt x="347758" y="301657"/>
                  </a:lnTo>
                  <a:lnTo>
                    <a:pt x="345948" y="295656"/>
                  </a:lnTo>
                  <a:lnTo>
                    <a:pt x="341567" y="291846"/>
                  </a:lnTo>
                  <a:lnTo>
                    <a:pt x="336137" y="289465"/>
                  </a:lnTo>
                  <a:lnTo>
                    <a:pt x="325946" y="291941"/>
                  </a:lnTo>
                  <a:lnTo>
                    <a:pt x="322421" y="298132"/>
                  </a:lnTo>
                  <a:lnTo>
                    <a:pt x="321469" y="306991"/>
                  </a:lnTo>
                  <a:lnTo>
                    <a:pt x="317659" y="324517"/>
                  </a:lnTo>
                  <a:lnTo>
                    <a:pt x="314611" y="342043"/>
                  </a:lnTo>
                  <a:lnTo>
                    <a:pt x="310801" y="368713"/>
                  </a:lnTo>
                  <a:lnTo>
                    <a:pt x="308038" y="397002"/>
                  </a:lnTo>
                  <a:lnTo>
                    <a:pt x="304800" y="417576"/>
                  </a:lnTo>
                  <a:lnTo>
                    <a:pt x="301943" y="445484"/>
                  </a:lnTo>
                  <a:lnTo>
                    <a:pt x="299276" y="458534"/>
                  </a:lnTo>
                  <a:lnTo>
                    <a:pt x="298799" y="467868"/>
                  </a:lnTo>
                  <a:lnTo>
                    <a:pt x="301943" y="477965"/>
                  </a:lnTo>
                  <a:lnTo>
                    <a:pt x="306038" y="484918"/>
                  </a:lnTo>
                  <a:lnTo>
                    <a:pt x="309753" y="493681"/>
                  </a:lnTo>
                  <a:lnTo>
                    <a:pt x="317278" y="498062"/>
                  </a:lnTo>
                  <a:lnTo>
                    <a:pt x="327374" y="500063"/>
                  </a:lnTo>
                  <a:lnTo>
                    <a:pt x="343662" y="501206"/>
                  </a:lnTo>
                  <a:lnTo>
                    <a:pt x="360712" y="506063"/>
                  </a:lnTo>
                  <a:lnTo>
                    <a:pt x="373571" y="507682"/>
                  </a:lnTo>
                  <a:lnTo>
                    <a:pt x="392239" y="509969"/>
                  </a:lnTo>
                  <a:lnTo>
                    <a:pt x="409194" y="514921"/>
                  </a:lnTo>
                  <a:lnTo>
                    <a:pt x="423958" y="517969"/>
                  </a:lnTo>
                  <a:lnTo>
                    <a:pt x="434245" y="518350"/>
                  </a:lnTo>
                  <a:lnTo>
                    <a:pt x="442341" y="517303"/>
                  </a:lnTo>
                  <a:lnTo>
                    <a:pt x="444055" y="510921"/>
                  </a:lnTo>
                  <a:lnTo>
                    <a:pt x="439198" y="501586"/>
                  </a:lnTo>
                  <a:lnTo>
                    <a:pt x="423196" y="489966"/>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任意多边形: 形状 23">
              <a:extLst>
                <a:ext uri="{FF2B5EF4-FFF2-40B4-BE49-F238E27FC236}">
                  <a16:creationId xmlns:a16="http://schemas.microsoft.com/office/drawing/2014/main" id="{17AFD329-FE84-4B72-8C07-AB8326434BC9}"/>
                </a:ext>
              </a:extLst>
            </p:cNvPr>
            <p:cNvSpPr/>
            <p:nvPr/>
          </p:nvSpPr>
          <p:spPr>
            <a:xfrm>
              <a:off x="7487698" y="1601629"/>
              <a:ext cx="666750" cy="628651"/>
            </a:xfrm>
            <a:custGeom>
              <a:avLst/>
              <a:gdLst>
                <a:gd name="connsiteX0" fmla="*/ 663607 w 666750"/>
                <a:gd name="connsiteY0" fmla="*/ 290417 h 628650"/>
                <a:gd name="connsiteX1" fmla="*/ 658083 w 666750"/>
                <a:gd name="connsiteY1" fmla="*/ 274415 h 628650"/>
                <a:gd name="connsiteX2" fmla="*/ 651606 w 666750"/>
                <a:gd name="connsiteY2" fmla="*/ 257365 h 628650"/>
                <a:gd name="connsiteX3" fmla="*/ 642938 w 666750"/>
                <a:gd name="connsiteY3" fmla="*/ 244411 h 628650"/>
                <a:gd name="connsiteX4" fmla="*/ 633127 w 666750"/>
                <a:gd name="connsiteY4" fmla="*/ 239268 h 628650"/>
                <a:gd name="connsiteX5" fmla="*/ 606552 w 666750"/>
                <a:gd name="connsiteY5" fmla="*/ 233648 h 628650"/>
                <a:gd name="connsiteX6" fmla="*/ 575215 w 666750"/>
                <a:gd name="connsiteY6" fmla="*/ 223552 h 628650"/>
                <a:gd name="connsiteX7" fmla="*/ 552450 w 666750"/>
                <a:gd name="connsiteY7" fmla="*/ 218123 h 628650"/>
                <a:gd name="connsiteX8" fmla="*/ 529114 w 666750"/>
                <a:gd name="connsiteY8" fmla="*/ 211074 h 628650"/>
                <a:gd name="connsiteX9" fmla="*/ 509016 w 666750"/>
                <a:gd name="connsiteY9" fmla="*/ 211836 h 628650"/>
                <a:gd name="connsiteX10" fmla="*/ 501491 w 666750"/>
                <a:gd name="connsiteY10" fmla="*/ 208978 h 628650"/>
                <a:gd name="connsiteX11" fmla="*/ 497014 w 666750"/>
                <a:gd name="connsiteY11" fmla="*/ 204311 h 628650"/>
                <a:gd name="connsiteX12" fmla="*/ 497586 w 666750"/>
                <a:gd name="connsiteY12" fmla="*/ 198787 h 628650"/>
                <a:gd name="connsiteX13" fmla="*/ 501110 w 666750"/>
                <a:gd name="connsiteY13" fmla="*/ 197167 h 628650"/>
                <a:gd name="connsiteX14" fmla="*/ 508731 w 666750"/>
                <a:gd name="connsiteY14" fmla="*/ 198501 h 628650"/>
                <a:gd name="connsiteX15" fmla="*/ 529590 w 666750"/>
                <a:gd name="connsiteY15" fmla="*/ 196691 h 628650"/>
                <a:gd name="connsiteX16" fmla="*/ 543211 w 666750"/>
                <a:gd name="connsiteY16" fmla="*/ 195929 h 628650"/>
                <a:gd name="connsiteX17" fmla="*/ 552450 w 666750"/>
                <a:gd name="connsiteY17" fmla="*/ 193929 h 628650"/>
                <a:gd name="connsiteX18" fmla="*/ 557117 w 666750"/>
                <a:gd name="connsiteY18" fmla="*/ 189833 h 628650"/>
                <a:gd name="connsiteX19" fmla="*/ 560356 w 666750"/>
                <a:gd name="connsiteY19" fmla="*/ 181451 h 628650"/>
                <a:gd name="connsiteX20" fmla="*/ 560641 w 666750"/>
                <a:gd name="connsiteY20" fmla="*/ 164306 h 628650"/>
                <a:gd name="connsiteX21" fmla="*/ 557784 w 666750"/>
                <a:gd name="connsiteY21" fmla="*/ 142494 h 628650"/>
                <a:gd name="connsiteX22" fmla="*/ 553974 w 666750"/>
                <a:gd name="connsiteY22" fmla="*/ 126873 h 628650"/>
                <a:gd name="connsiteX23" fmla="*/ 548164 w 666750"/>
                <a:gd name="connsiteY23" fmla="*/ 118681 h 628650"/>
                <a:gd name="connsiteX24" fmla="*/ 541401 w 666750"/>
                <a:gd name="connsiteY24" fmla="*/ 114586 h 628650"/>
                <a:gd name="connsiteX25" fmla="*/ 530829 w 666750"/>
                <a:gd name="connsiteY25" fmla="*/ 116110 h 628650"/>
                <a:gd name="connsiteX26" fmla="*/ 524828 w 666750"/>
                <a:gd name="connsiteY26" fmla="*/ 120396 h 628650"/>
                <a:gd name="connsiteX27" fmla="*/ 515398 w 666750"/>
                <a:gd name="connsiteY27" fmla="*/ 129730 h 628650"/>
                <a:gd name="connsiteX28" fmla="*/ 487680 w 666750"/>
                <a:gd name="connsiteY28" fmla="*/ 138779 h 628650"/>
                <a:gd name="connsiteX29" fmla="*/ 476726 w 666750"/>
                <a:gd name="connsiteY29" fmla="*/ 138398 h 628650"/>
                <a:gd name="connsiteX30" fmla="*/ 471392 w 666750"/>
                <a:gd name="connsiteY30" fmla="*/ 134112 h 628650"/>
                <a:gd name="connsiteX31" fmla="*/ 463582 w 666750"/>
                <a:gd name="connsiteY31" fmla="*/ 122968 h 628650"/>
                <a:gd name="connsiteX32" fmla="*/ 449009 w 666750"/>
                <a:gd name="connsiteY32" fmla="*/ 102775 h 628650"/>
                <a:gd name="connsiteX33" fmla="*/ 442532 w 666750"/>
                <a:gd name="connsiteY33" fmla="*/ 95155 h 628650"/>
                <a:gd name="connsiteX34" fmla="*/ 435388 w 666750"/>
                <a:gd name="connsiteY34" fmla="*/ 92392 h 628650"/>
                <a:gd name="connsiteX35" fmla="*/ 426434 w 666750"/>
                <a:gd name="connsiteY35" fmla="*/ 96298 h 628650"/>
                <a:gd name="connsiteX36" fmla="*/ 421863 w 666750"/>
                <a:gd name="connsiteY36" fmla="*/ 103251 h 628650"/>
                <a:gd name="connsiteX37" fmla="*/ 423958 w 666750"/>
                <a:gd name="connsiteY37" fmla="*/ 113157 h 628650"/>
                <a:gd name="connsiteX38" fmla="*/ 428244 w 666750"/>
                <a:gd name="connsiteY38" fmla="*/ 132588 h 628650"/>
                <a:gd name="connsiteX39" fmla="*/ 429673 w 666750"/>
                <a:gd name="connsiteY39" fmla="*/ 146685 h 628650"/>
                <a:gd name="connsiteX40" fmla="*/ 427101 w 666750"/>
                <a:gd name="connsiteY40" fmla="*/ 154019 h 628650"/>
                <a:gd name="connsiteX41" fmla="*/ 420529 w 666750"/>
                <a:gd name="connsiteY41" fmla="*/ 156019 h 628650"/>
                <a:gd name="connsiteX42" fmla="*/ 386810 w 666750"/>
                <a:gd name="connsiteY42" fmla="*/ 154972 h 628650"/>
                <a:gd name="connsiteX43" fmla="*/ 378523 w 666750"/>
                <a:gd name="connsiteY43" fmla="*/ 151352 h 628650"/>
                <a:gd name="connsiteX44" fmla="*/ 374142 w 666750"/>
                <a:gd name="connsiteY44" fmla="*/ 149638 h 628650"/>
                <a:gd name="connsiteX45" fmla="*/ 371856 w 666750"/>
                <a:gd name="connsiteY45" fmla="*/ 146209 h 628650"/>
                <a:gd name="connsiteX46" fmla="*/ 372999 w 666750"/>
                <a:gd name="connsiteY46" fmla="*/ 139160 h 628650"/>
                <a:gd name="connsiteX47" fmla="*/ 375476 w 666750"/>
                <a:gd name="connsiteY47" fmla="*/ 129159 h 628650"/>
                <a:gd name="connsiteX48" fmla="*/ 378905 w 666750"/>
                <a:gd name="connsiteY48" fmla="*/ 106108 h 628650"/>
                <a:gd name="connsiteX49" fmla="*/ 381476 w 666750"/>
                <a:gd name="connsiteY49" fmla="*/ 83058 h 628650"/>
                <a:gd name="connsiteX50" fmla="*/ 379476 w 666750"/>
                <a:gd name="connsiteY50" fmla="*/ 63436 h 628650"/>
                <a:gd name="connsiteX51" fmla="*/ 377571 w 666750"/>
                <a:gd name="connsiteY51" fmla="*/ 44005 h 628650"/>
                <a:gd name="connsiteX52" fmla="*/ 371475 w 666750"/>
                <a:gd name="connsiteY52" fmla="*/ 28003 h 628650"/>
                <a:gd name="connsiteX53" fmla="*/ 365665 w 666750"/>
                <a:gd name="connsiteY53" fmla="*/ 14859 h 628650"/>
                <a:gd name="connsiteX54" fmla="*/ 358235 w 666750"/>
                <a:gd name="connsiteY54" fmla="*/ 8191 h 628650"/>
                <a:gd name="connsiteX55" fmla="*/ 351187 w 666750"/>
                <a:gd name="connsiteY55" fmla="*/ 7144 h 628650"/>
                <a:gd name="connsiteX56" fmla="*/ 345472 w 666750"/>
                <a:gd name="connsiteY56" fmla="*/ 10763 h 628650"/>
                <a:gd name="connsiteX57" fmla="*/ 343662 w 666750"/>
                <a:gd name="connsiteY57" fmla="*/ 18669 h 628650"/>
                <a:gd name="connsiteX58" fmla="*/ 344329 w 666750"/>
                <a:gd name="connsiteY58" fmla="*/ 45529 h 628650"/>
                <a:gd name="connsiteX59" fmla="*/ 343758 w 666750"/>
                <a:gd name="connsiteY59" fmla="*/ 78486 h 628650"/>
                <a:gd name="connsiteX60" fmla="*/ 334804 w 666750"/>
                <a:gd name="connsiteY60" fmla="*/ 112204 h 628650"/>
                <a:gd name="connsiteX61" fmla="*/ 326327 w 666750"/>
                <a:gd name="connsiteY61" fmla="*/ 133636 h 628650"/>
                <a:gd name="connsiteX62" fmla="*/ 322422 w 666750"/>
                <a:gd name="connsiteY62" fmla="*/ 143161 h 628650"/>
                <a:gd name="connsiteX63" fmla="*/ 318802 w 666750"/>
                <a:gd name="connsiteY63" fmla="*/ 144590 h 628650"/>
                <a:gd name="connsiteX64" fmla="*/ 314611 w 666750"/>
                <a:gd name="connsiteY64" fmla="*/ 141732 h 628650"/>
                <a:gd name="connsiteX65" fmla="*/ 314897 w 666750"/>
                <a:gd name="connsiteY65" fmla="*/ 135827 h 628650"/>
                <a:gd name="connsiteX66" fmla="*/ 316230 w 666750"/>
                <a:gd name="connsiteY66" fmla="*/ 122396 h 628650"/>
                <a:gd name="connsiteX67" fmla="*/ 315183 w 666750"/>
                <a:gd name="connsiteY67" fmla="*/ 106108 h 628650"/>
                <a:gd name="connsiteX68" fmla="*/ 312516 w 666750"/>
                <a:gd name="connsiteY68" fmla="*/ 88011 h 628650"/>
                <a:gd name="connsiteX69" fmla="*/ 309372 w 666750"/>
                <a:gd name="connsiteY69" fmla="*/ 75057 h 628650"/>
                <a:gd name="connsiteX70" fmla="*/ 301181 w 666750"/>
                <a:gd name="connsiteY70" fmla="*/ 64484 h 628650"/>
                <a:gd name="connsiteX71" fmla="*/ 294227 w 666750"/>
                <a:gd name="connsiteY71" fmla="*/ 61055 h 628650"/>
                <a:gd name="connsiteX72" fmla="*/ 287941 w 666750"/>
                <a:gd name="connsiteY72" fmla="*/ 65151 h 628650"/>
                <a:gd name="connsiteX73" fmla="*/ 284226 w 666750"/>
                <a:gd name="connsiteY73" fmla="*/ 73723 h 628650"/>
                <a:gd name="connsiteX74" fmla="*/ 281178 w 666750"/>
                <a:gd name="connsiteY74" fmla="*/ 108299 h 628650"/>
                <a:gd name="connsiteX75" fmla="*/ 274606 w 666750"/>
                <a:gd name="connsiteY75" fmla="*/ 126492 h 628650"/>
                <a:gd name="connsiteX76" fmla="*/ 249936 w 666750"/>
                <a:gd name="connsiteY76" fmla="*/ 196786 h 628650"/>
                <a:gd name="connsiteX77" fmla="*/ 248698 w 666750"/>
                <a:gd name="connsiteY77" fmla="*/ 199834 h 628650"/>
                <a:gd name="connsiteX78" fmla="*/ 246031 w 666750"/>
                <a:gd name="connsiteY78" fmla="*/ 218408 h 628650"/>
                <a:gd name="connsiteX79" fmla="*/ 248031 w 666750"/>
                <a:gd name="connsiteY79" fmla="*/ 227743 h 628650"/>
                <a:gd name="connsiteX80" fmla="*/ 253556 w 666750"/>
                <a:gd name="connsiteY80" fmla="*/ 230219 h 628650"/>
                <a:gd name="connsiteX81" fmla="*/ 260795 w 666750"/>
                <a:gd name="connsiteY81" fmla="*/ 229743 h 628650"/>
                <a:gd name="connsiteX82" fmla="*/ 270605 w 666750"/>
                <a:gd name="connsiteY82" fmla="*/ 222790 h 628650"/>
                <a:gd name="connsiteX83" fmla="*/ 284893 w 666750"/>
                <a:gd name="connsiteY83" fmla="*/ 205550 h 628650"/>
                <a:gd name="connsiteX84" fmla="*/ 287179 w 666750"/>
                <a:gd name="connsiteY84" fmla="*/ 199739 h 628650"/>
                <a:gd name="connsiteX85" fmla="*/ 292132 w 666750"/>
                <a:gd name="connsiteY85" fmla="*/ 198501 h 628650"/>
                <a:gd name="connsiteX86" fmla="*/ 297371 w 666750"/>
                <a:gd name="connsiteY86" fmla="*/ 200311 h 628650"/>
                <a:gd name="connsiteX87" fmla="*/ 299085 w 666750"/>
                <a:gd name="connsiteY87" fmla="*/ 204692 h 628650"/>
                <a:gd name="connsiteX88" fmla="*/ 299466 w 666750"/>
                <a:gd name="connsiteY88" fmla="*/ 220885 h 628650"/>
                <a:gd name="connsiteX89" fmla="*/ 301562 w 666750"/>
                <a:gd name="connsiteY89" fmla="*/ 240221 h 628650"/>
                <a:gd name="connsiteX90" fmla="*/ 307943 w 666750"/>
                <a:gd name="connsiteY90" fmla="*/ 252413 h 628650"/>
                <a:gd name="connsiteX91" fmla="*/ 317564 w 666750"/>
                <a:gd name="connsiteY91" fmla="*/ 255651 h 628650"/>
                <a:gd name="connsiteX92" fmla="*/ 329946 w 666750"/>
                <a:gd name="connsiteY92" fmla="*/ 253365 h 628650"/>
                <a:gd name="connsiteX93" fmla="*/ 342900 w 666750"/>
                <a:gd name="connsiteY93" fmla="*/ 243745 h 628650"/>
                <a:gd name="connsiteX94" fmla="*/ 349091 w 666750"/>
                <a:gd name="connsiteY94" fmla="*/ 233839 h 628650"/>
                <a:gd name="connsiteX95" fmla="*/ 351187 w 666750"/>
                <a:gd name="connsiteY95" fmla="*/ 221932 h 628650"/>
                <a:gd name="connsiteX96" fmla="*/ 354521 w 666750"/>
                <a:gd name="connsiteY96" fmla="*/ 212503 h 628650"/>
                <a:gd name="connsiteX97" fmla="*/ 363570 w 666750"/>
                <a:gd name="connsiteY97" fmla="*/ 189833 h 628650"/>
                <a:gd name="connsiteX98" fmla="*/ 366427 w 666750"/>
                <a:gd name="connsiteY98" fmla="*/ 179261 h 628650"/>
                <a:gd name="connsiteX99" fmla="*/ 369094 w 666750"/>
                <a:gd name="connsiteY99" fmla="*/ 176117 h 628650"/>
                <a:gd name="connsiteX100" fmla="*/ 389001 w 666750"/>
                <a:gd name="connsiteY100" fmla="*/ 176117 h 628650"/>
                <a:gd name="connsiteX101" fmla="*/ 420434 w 666750"/>
                <a:gd name="connsiteY101" fmla="*/ 182499 h 628650"/>
                <a:gd name="connsiteX102" fmla="*/ 431006 w 666750"/>
                <a:gd name="connsiteY102" fmla="*/ 186976 h 628650"/>
                <a:gd name="connsiteX103" fmla="*/ 433769 w 666750"/>
                <a:gd name="connsiteY103" fmla="*/ 193072 h 628650"/>
                <a:gd name="connsiteX104" fmla="*/ 429387 w 666750"/>
                <a:gd name="connsiteY104" fmla="*/ 197929 h 628650"/>
                <a:gd name="connsiteX105" fmla="*/ 411766 w 666750"/>
                <a:gd name="connsiteY105" fmla="*/ 201073 h 628650"/>
                <a:gd name="connsiteX106" fmla="*/ 387954 w 666750"/>
                <a:gd name="connsiteY106" fmla="*/ 211074 h 628650"/>
                <a:gd name="connsiteX107" fmla="*/ 373856 w 666750"/>
                <a:gd name="connsiteY107" fmla="*/ 224409 h 628650"/>
                <a:gd name="connsiteX108" fmla="*/ 368618 w 666750"/>
                <a:gd name="connsiteY108" fmla="*/ 233172 h 628650"/>
                <a:gd name="connsiteX109" fmla="*/ 360236 w 666750"/>
                <a:gd name="connsiteY109" fmla="*/ 247650 h 628650"/>
                <a:gd name="connsiteX110" fmla="*/ 366332 w 666750"/>
                <a:gd name="connsiteY110" fmla="*/ 266509 h 628650"/>
                <a:gd name="connsiteX111" fmla="*/ 376428 w 666750"/>
                <a:gd name="connsiteY111" fmla="*/ 282130 h 628650"/>
                <a:gd name="connsiteX112" fmla="*/ 391478 w 666750"/>
                <a:gd name="connsiteY112" fmla="*/ 298990 h 628650"/>
                <a:gd name="connsiteX113" fmla="*/ 405765 w 666750"/>
                <a:gd name="connsiteY113" fmla="*/ 303562 h 628650"/>
                <a:gd name="connsiteX114" fmla="*/ 428054 w 666750"/>
                <a:gd name="connsiteY114" fmla="*/ 304990 h 628650"/>
                <a:gd name="connsiteX115" fmla="*/ 451104 w 666750"/>
                <a:gd name="connsiteY115" fmla="*/ 301466 h 628650"/>
                <a:gd name="connsiteX116" fmla="*/ 468439 w 666750"/>
                <a:gd name="connsiteY116" fmla="*/ 289941 h 628650"/>
                <a:gd name="connsiteX117" fmla="*/ 476345 w 666750"/>
                <a:gd name="connsiteY117" fmla="*/ 280607 h 628650"/>
                <a:gd name="connsiteX118" fmla="*/ 483870 w 666750"/>
                <a:gd name="connsiteY118" fmla="*/ 266414 h 628650"/>
                <a:gd name="connsiteX119" fmla="*/ 489204 w 666750"/>
                <a:gd name="connsiteY119" fmla="*/ 251460 h 628650"/>
                <a:gd name="connsiteX120" fmla="*/ 491776 w 666750"/>
                <a:gd name="connsiteY120" fmla="*/ 240602 h 628650"/>
                <a:gd name="connsiteX121" fmla="*/ 492538 w 666750"/>
                <a:gd name="connsiteY121" fmla="*/ 234886 h 628650"/>
                <a:gd name="connsiteX122" fmla="*/ 496062 w 666750"/>
                <a:gd name="connsiteY122" fmla="*/ 233363 h 628650"/>
                <a:gd name="connsiteX123" fmla="*/ 505016 w 666750"/>
                <a:gd name="connsiteY123" fmla="*/ 235267 h 628650"/>
                <a:gd name="connsiteX124" fmla="*/ 518541 w 666750"/>
                <a:gd name="connsiteY124" fmla="*/ 239173 h 628650"/>
                <a:gd name="connsiteX125" fmla="*/ 529114 w 666750"/>
                <a:gd name="connsiteY125" fmla="*/ 244507 h 628650"/>
                <a:gd name="connsiteX126" fmla="*/ 549688 w 666750"/>
                <a:gd name="connsiteY126" fmla="*/ 250984 h 628650"/>
                <a:gd name="connsiteX127" fmla="*/ 569214 w 666750"/>
                <a:gd name="connsiteY127" fmla="*/ 260413 h 628650"/>
                <a:gd name="connsiteX128" fmla="*/ 575310 w 666750"/>
                <a:gd name="connsiteY128" fmla="*/ 268605 h 628650"/>
                <a:gd name="connsiteX129" fmla="*/ 575977 w 666750"/>
                <a:gd name="connsiteY129" fmla="*/ 277559 h 628650"/>
                <a:gd name="connsiteX130" fmla="*/ 571595 w 666750"/>
                <a:gd name="connsiteY130" fmla="*/ 283750 h 628650"/>
                <a:gd name="connsiteX131" fmla="*/ 558165 w 666750"/>
                <a:gd name="connsiteY131" fmla="*/ 291179 h 628650"/>
                <a:gd name="connsiteX132" fmla="*/ 530162 w 666750"/>
                <a:gd name="connsiteY132" fmla="*/ 299657 h 628650"/>
                <a:gd name="connsiteX133" fmla="*/ 496158 w 666750"/>
                <a:gd name="connsiteY133" fmla="*/ 309848 h 628650"/>
                <a:gd name="connsiteX134" fmla="*/ 465677 w 666750"/>
                <a:gd name="connsiteY134" fmla="*/ 317944 h 628650"/>
                <a:gd name="connsiteX135" fmla="*/ 440722 w 666750"/>
                <a:gd name="connsiteY135" fmla="*/ 324421 h 628650"/>
                <a:gd name="connsiteX136" fmla="*/ 419576 w 666750"/>
                <a:gd name="connsiteY136" fmla="*/ 323088 h 628650"/>
                <a:gd name="connsiteX137" fmla="*/ 397288 w 666750"/>
                <a:gd name="connsiteY137" fmla="*/ 315373 h 628650"/>
                <a:gd name="connsiteX138" fmla="*/ 367760 w 666750"/>
                <a:gd name="connsiteY138" fmla="*/ 307277 h 628650"/>
                <a:gd name="connsiteX139" fmla="*/ 336899 w 666750"/>
                <a:gd name="connsiteY139" fmla="*/ 297466 h 628650"/>
                <a:gd name="connsiteX140" fmla="*/ 306515 w 666750"/>
                <a:gd name="connsiteY140" fmla="*/ 286988 h 628650"/>
                <a:gd name="connsiteX141" fmla="*/ 276130 w 666750"/>
                <a:gd name="connsiteY141" fmla="*/ 277273 h 628650"/>
                <a:gd name="connsiteX142" fmla="*/ 247841 w 666750"/>
                <a:gd name="connsiteY142" fmla="*/ 267938 h 628650"/>
                <a:gd name="connsiteX143" fmla="*/ 233077 w 666750"/>
                <a:gd name="connsiteY143" fmla="*/ 262795 h 628650"/>
                <a:gd name="connsiteX144" fmla="*/ 227648 w 666750"/>
                <a:gd name="connsiteY144" fmla="*/ 266224 h 628650"/>
                <a:gd name="connsiteX145" fmla="*/ 226314 w 666750"/>
                <a:gd name="connsiteY145" fmla="*/ 271463 h 628650"/>
                <a:gd name="connsiteX146" fmla="*/ 233267 w 666750"/>
                <a:gd name="connsiteY146" fmla="*/ 287084 h 628650"/>
                <a:gd name="connsiteX147" fmla="*/ 243745 w 666750"/>
                <a:gd name="connsiteY147" fmla="*/ 302705 h 628650"/>
                <a:gd name="connsiteX148" fmla="*/ 251270 w 666750"/>
                <a:gd name="connsiteY148" fmla="*/ 310039 h 628650"/>
                <a:gd name="connsiteX149" fmla="*/ 258413 w 666750"/>
                <a:gd name="connsiteY149" fmla="*/ 311086 h 628650"/>
                <a:gd name="connsiteX150" fmla="*/ 266605 w 666750"/>
                <a:gd name="connsiteY150" fmla="*/ 314611 h 628650"/>
                <a:gd name="connsiteX151" fmla="*/ 289941 w 666750"/>
                <a:gd name="connsiteY151" fmla="*/ 319659 h 628650"/>
                <a:gd name="connsiteX152" fmla="*/ 314516 w 666750"/>
                <a:gd name="connsiteY152" fmla="*/ 322231 h 628650"/>
                <a:gd name="connsiteX153" fmla="*/ 330041 w 666750"/>
                <a:gd name="connsiteY153" fmla="*/ 326993 h 628650"/>
                <a:gd name="connsiteX154" fmla="*/ 348615 w 666750"/>
                <a:gd name="connsiteY154" fmla="*/ 330803 h 628650"/>
                <a:gd name="connsiteX155" fmla="*/ 365284 w 666750"/>
                <a:gd name="connsiteY155" fmla="*/ 334709 h 628650"/>
                <a:gd name="connsiteX156" fmla="*/ 375666 w 666750"/>
                <a:gd name="connsiteY156" fmla="*/ 337757 h 628650"/>
                <a:gd name="connsiteX157" fmla="*/ 381191 w 666750"/>
                <a:gd name="connsiteY157" fmla="*/ 343186 h 628650"/>
                <a:gd name="connsiteX158" fmla="*/ 380619 w 666750"/>
                <a:gd name="connsiteY158" fmla="*/ 350044 h 628650"/>
                <a:gd name="connsiteX159" fmla="*/ 375190 w 666750"/>
                <a:gd name="connsiteY159" fmla="*/ 354140 h 628650"/>
                <a:gd name="connsiteX160" fmla="*/ 357569 w 666750"/>
                <a:gd name="connsiteY160" fmla="*/ 362807 h 628650"/>
                <a:gd name="connsiteX161" fmla="*/ 342329 w 666750"/>
                <a:gd name="connsiteY161" fmla="*/ 369284 h 628650"/>
                <a:gd name="connsiteX162" fmla="*/ 323088 w 666750"/>
                <a:gd name="connsiteY162" fmla="*/ 374523 h 628650"/>
                <a:gd name="connsiteX163" fmla="*/ 309753 w 666750"/>
                <a:gd name="connsiteY163" fmla="*/ 378619 h 628650"/>
                <a:gd name="connsiteX164" fmla="*/ 297942 w 666750"/>
                <a:gd name="connsiteY164" fmla="*/ 378905 h 628650"/>
                <a:gd name="connsiteX165" fmla="*/ 286036 w 666750"/>
                <a:gd name="connsiteY165" fmla="*/ 376904 h 628650"/>
                <a:gd name="connsiteX166" fmla="*/ 268034 w 666750"/>
                <a:gd name="connsiteY166" fmla="*/ 371665 h 628650"/>
                <a:gd name="connsiteX167" fmla="*/ 242221 w 666750"/>
                <a:gd name="connsiteY167" fmla="*/ 367855 h 628650"/>
                <a:gd name="connsiteX168" fmla="*/ 232601 w 666750"/>
                <a:gd name="connsiteY168" fmla="*/ 363569 h 628650"/>
                <a:gd name="connsiteX169" fmla="*/ 196596 w 666750"/>
                <a:gd name="connsiteY169" fmla="*/ 354044 h 628650"/>
                <a:gd name="connsiteX170" fmla="*/ 136779 w 666750"/>
                <a:gd name="connsiteY170" fmla="*/ 339852 h 628650"/>
                <a:gd name="connsiteX171" fmla="*/ 105156 w 666750"/>
                <a:gd name="connsiteY171" fmla="*/ 331565 h 628650"/>
                <a:gd name="connsiteX172" fmla="*/ 75152 w 666750"/>
                <a:gd name="connsiteY172" fmla="*/ 322421 h 628650"/>
                <a:gd name="connsiteX173" fmla="*/ 58293 w 666750"/>
                <a:gd name="connsiteY173" fmla="*/ 317468 h 628650"/>
                <a:gd name="connsiteX174" fmla="*/ 48101 w 666750"/>
                <a:gd name="connsiteY174" fmla="*/ 312325 h 628650"/>
                <a:gd name="connsiteX175" fmla="*/ 30861 w 666750"/>
                <a:gd name="connsiteY175" fmla="*/ 305276 h 628650"/>
                <a:gd name="connsiteX176" fmla="*/ 18193 w 666750"/>
                <a:gd name="connsiteY176" fmla="*/ 299752 h 628650"/>
                <a:gd name="connsiteX177" fmla="*/ 10478 w 666750"/>
                <a:gd name="connsiteY177" fmla="*/ 298609 h 628650"/>
                <a:gd name="connsiteX178" fmla="*/ 7144 w 666750"/>
                <a:gd name="connsiteY178" fmla="*/ 303943 h 628650"/>
                <a:gd name="connsiteX179" fmla="*/ 7906 w 666750"/>
                <a:gd name="connsiteY179" fmla="*/ 315563 h 628650"/>
                <a:gd name="connsiteX180" fmla="*/ 15716 w 666750"/>
                <a:gd name="connsiteY180" fmla="*/ 349472 h 628650"/>
                <a:gd name="connsiteX181" fmla="*/ 26575 w 666750"/>
                <a:gd name="connsiteY181" fmla="*/ 381095 h 628650"/>
                <a:gd name="connsiteX182" fmla="*/ 32861 w 666750"/>
                <a:gd name="connsiteY182" fmla="*/ 395288 h 628650"/>
                <a:gd name="connsiteX183" fmla="*/ 43149 w 666750"/>
                <a:gd name="connsiteY183" fmla="*/ 404050 h 628650"/>
                <a:gd name="connsiteX184" fmla="*/ 55721 w 666750"/>
                <a:gd name="connsiteY184" fmla="*/ 405575 h 628650"/>
                <a:gd name="connsiteX185" fmla="*/ 72295 w 666750"/>
                <a:gd name="connsiteY185" fmla="*/ 404908 h 628650"/>
                <a:gd name="connsiteX186" fmla="*/ 105728 w 666750"/>
                <a:gd name="connsiteY186" fmla="*/ 403574 h 628650"/>
                <a:gd name="connsiteX187" fmla="*/ 147733 w 666750"/>
                <a:gd name="connsiteY187" fmla="*/ 401003 h 628650"/>
                <a:gd name="connsiteX188" fmla="*/ 180118 w 666750"/>
                <a:gd name="connsiteY188" fmla="*/ 401003 h 628650"/>
                <a:gd name="connsiteX189" fmla="*/ 229267 w 666750"/>
                <a:gd name="connsiteY189" fmla="*/ 404050 h 628650"/>
                <a:gd name="connsiteX190" fmla="*/ 243364 w 666750"/>
                <a:gd name="connsiteY190" fmla="*/ 407289 h 628650"/>
                <a:gd name="connsiteX191" fmla="*/ 249841 w 666750"/>
                <a:gd name="connsiteY191" fmla="*/ 411861 h 628650"/>
                <a:gd name="connsiteX192" fmla="*/ 249460 w 666750"/>
                <a:gd name="connsiteY192" fmla="*/ 418052 h 628650"/>
                <a:gd name="connsiteX193" fmla="*/ 244602 w 666750"/>
                <a:gd name="connsiteY193" fmla="*/ 423482 h 628650"/>
                <a:gd name="connsiteX194" fmla="*/ 236506 w 666750"/>
                <a:gd name="connsiteY194" fmla="*/ 433388 h 628650"/>
                <a:gd name="connsiteX195" fmla="*/ 224219 w 666750"/>
                <a:gd name="connsiteY195" fmla="*/ 446437 h 628650"/>
                <a:gd name="connsiteX196" fmla="*/ 199073 w 666750"/>
                <a:gd name="connsiteY196" fmla="*/ 475869 h 628650"/>
                <a:gd name="connsiteX197" fmla="*/ 156305 w 666750"/>
                <a:gd name="connsiteY197" fmla="*/ 519113 h 628650"/>
                <a:gd name="connsiteX198" fmla="*/ 125349 w 666750"/>
                <a:gd name="connsiteY198" fmla="*/ 546640 h 628650"/>
                <a:gd name="connsiteX199" fmla="*/ 113252 w 666750"/>
                <a:gd name="connsiteY199" fmla="*/ 548545 h 628650"/>
                <a:gd name="connsiteX200" fmla="*/ 97346 w 666750"/>
                <a:gd name="connsiteY200" fmla="*/ 543211 h 628650"/>
                <a:gd name="connsiteX201" fmla="*/ 75533 w 666750"/>
                <a:gd name="connsiteY201" fmla="*/ 527971 h 628650"/>
                <a:gd name="connsiteX202" fmla="*/ 43434 w 666750"/>
                <a:gd name="connsiteY202" fmla="*/ 497967 h 628650"/>
                <a:gd name="connsiteX203" fmla="*/ 40291 w 666750"/>
                <a:gd name="connsiteY203" fmla="*/ 496348 h 628650"/>
                <a:gd name="connsiteX204" fmla="*/ 34195 w 666750"/>
                <a:gd name="connsiteY204" fmla="*/ 499110 h 628650"/>
                <a:gd name="connsiteX205" fmla="*/ 34957 w 666750"/>
                <a:gd name="connsiteY205" fmla="*/ 507492 h 628650"/>
                <a:gd name="connsiteX206" fmla="*/ 44863 w 666750"/>
                <a:gd name="connsiteY206" fmla="*/ 525113 h 628650"/>
                <a:gd name="connsiteX207" fmla="*/ 58769 w 666750"/>
                <a:gd name="connsiteY207" fmla="*/ 551307 h 628650"/>
                <a:gd name="connsiteX208" fmla="*/ 70390 w 666750"/>
                <a:gd name="connsiteY208" fmla="*/ 580168 h 628650"/>
                <a:gd name="connsiteX209" fmla="*/ 86487 w 666750"/>
                <a:gd name="connsiteY209" fmla="*/ 608648 h 628650"/>
                <a:gd name="connsiteX210" fmla="*/ 96869 w 666750"/>
                <a:gd name="connsiteY210" fmla="*/ 623126 h 628650"/>
                <a:gd name="connsiteX211" fmla="*/ 113348 w 666750"/>
                <a:gd name="connsiteY211" fmla="*/ 628078 h 628650"/>
                <a:gd name="connsiteX212" fmla="*/ 130016 w 666750"/>
                <a:gd name="connsiteY212" fmla="*/ 626840 h 628650"/>
                <a:gd name="connsiteX213" fmla="*/ 144113 w 666750"/>
                <a:gd name="connsiteY213" fmla="*/ 617220 h 628650"/>
                <a:gd name="connsiteX214" fmla="*/ 158115 w 666750"/>
                <a:gd name="connsiteY214" fmla="*/ 605790 h 628650"/>
                <a:gd name="connsiteX215" fmla="*/ 170117 w 666750"/>
                <a:gd name="connsiteY215" fmla="*/ 591884 h 628650"/>
                <a:gd name="connsiteX216" fmla="*/ 176117 w 666750"/>
                <a:gd name="connsiteY216" fmla="*/ 582359 h 628650"/>
                <a:gd name="connsiteX217" fmla="*/ 182404 w 666750"/>
                <a:gd name="connsiteY217" fmla="*/ 571405 h 628650"/>
                <a:gd name="connsiteX218" fmla="*/ 190691 w 666750"/>
                <a:gd name="connsiteY218" fmla="*/ 563023 h 628650"/>
                <a:gd name="connsiteX219" fmla="*/ 195549 w 666750"/>
                <a:gd name="connsiteY219" fmla="*/ 553307 h 628650"/>
                <a:gd name="connsiteX220" fmla="*/ 202597 w 666750"/>
                <a:gd name="connsiteY220" fmla="*/ 548545 h 628650"/>
                <a:gd name="connsiteX221" fmla="*/ 207836 w 666750"/>
                <a:gd name="connsiteY221" fmla="*/ 540068 h 628650"/>
                <a:gd name="connsiteX222" fmla="*/ 212122 w 666750"/>
                <a:gd name="connsiteY222" fmla="*/ 532352 h 628650"/>
                <a:gd name="connsiteX223" fmla="*/ 224695 w 666750"/>
                <a:gd name="connsiteY223" fmla="*/ 521494 h 628650"/>
                <a:gd name="connsiteX224" fmla="*/ 243459 w 666750"/>
                <a:gd name="connsiteY224" fmla="*/ 497777 h 628650"/>
                <a:gd name="connsiteX225" fmla="*/ 288417 w 666750"/>
                <a:gd name="connsiteY225" fmla="*/ 448628 h 628650"/>
                <a:gd name="connsiteX226" fmla="*/ 310706 w 666750"/>
                <a:gd name="connsiteY226" fmla="*/ 428053 h 628650"/>
                <a:gd name="connsiteX227" fmla="*/ 321373 w 666750"/>
                <a:gd name="connsiteY227" fmla="*/ 429006 h 628650"/>
                <a:gd name="connsiteX228" fmla="*/ 330041 w 666750"/>
                <a:gd name="connsiteY228" fmla="*/ 431768 h 628650"/>
                <a:gd name="connsiteX229" fmla="*/ 337566 w 666750"/>
                <a:gd name="connsiteY229" fmla="*/ 438055 h 628650"/>
                <a:gd name="connsiteX230" fmla="*/ 339566 w 666750"/>
                <a:gd name="connsiteY230" fmla="*/ 444341 h 628650"/>
                <a:gd name="connsiteX231" fmla="*/ 337376 w 666750"/>
                <a:gd name="connsiteY231" fmla="*/ 452914 h 628650"/>
                <a:gd name="connsiteX232" fmla="*/ 328232 w 666750"/>
                <a:gd name="connsiteY232" fmla="*/ 461391 h 628650"/>
                <a:gd name="connsiteX233" fmla="*/ 312992 w 666750"/>
                <a:gd name="connsiteY233" fmla="*/ 476821 h 628650"/>
                <a:gd name="connsiteX234" fmla="*/ 313468 w 666750"/>
                <a:gd name="connsiteY234" fmla="*/ 482251 h 628650"/>
                <a:gd name="connsiteX235" fmla="*/ 318135 w 666750"/>
                <a:gd name="connsiteY235" fmla="*/ 485489 h 628650"/>
                <a:gd name="connsiteX236" fmla="*/ 323565 w 666750"/>
                <a:gd name="connsiteY236" fmla="*/ 485299 h 628650"/>
                <a:gd name="connsiteX237" fmla="*/ 338519 w 666750"/>
                <a:gd name="connsiteY237" fmla="*/ 488442 h 628650"/>
                <a:gd name="connsiteX238" fmla="*/ 363664 w 666750"/>
                <a:gd name="connsiteY238" fmla="*/ 495681 h 628650"/>
                <a:gd name="connsiteX239" fmla="*/ 377285 w 666750"/>
                <a:gd name="connsiteY239" fmla="*/ 502634 h 628650"/>
                <a:gd name="connsiteX240" fmla="*/ 383763 w 666750"/>
                <a:gd name="connsiteY240" fmla="*/ 503206 h 628650"/>
                <a:gd name="connsiteX241" fmla="*/ 393954 w 666750"/>
                <a:gd name="connsiteY241" fmla="*/ 504539 h 628650"/>
                <a:gd name="connsiteX242" fmla="*/ 407384 w 666750"/>
                <a:gd name="connsiteY242" fmla="*/ 502920 h 628650"/>
                <a:gd name="connsiteX243" fmla="*/ 414242 w 666750"/>
                <a:gd name="connsiteY243" fmla="*/ 498348 h 628650"/>
                <a:gd name="connsiteX244" fmla="*/ 415766 w 666750"/>
                <a:gd name="connsiteY244" fmla="*/ 491490 h 628650"/>
                <a:gd name="connsiteX245" fmla="*/ 412814 w 666750"/>
                <a:gd name="connsiteY245" fmla="*/ 472535 h 628650"/>
                <a:gd name="connsiteX246" fmla="*/ 407289 w 666750"/>
                <a:gd name="connsiteY246" fmla="*/ 450628 h 628650"/>
                <a:gd name="connsiteX247" fmla="*/ 397764 w 666750"/>
                <a:gd name="connsiteY247" fmla="*/ 434816 h 628650"/>
                <a:gd name="connsiteX248" fmla="*/ 388048 w 666750"/>
                <a:gd name="connsiteY248" fmla="*/ 421481 h 628650"/>
                <a:gd name="connsiteX249" fmla="*/ 382714 w 666750"/>
                <a:gd name="connsiteY249" fmla="*/ 418528 h 628650"/>
                <a:gd name="connsiteX250" fmla="*/ 371761 w 666750"/>
                <a:gd name="connsiteY250" fmla="*/ 412242 h 628650"/>
                <a:gd name="connsiteX251" fmla="*/ 368618 w 666750"/>
                <a:gd name="connsiteY251" fmla="*/ 408051 h 628650"/>
                <a:gd name="connsiteX252" fmla="*/ 369380 w 666750"/>
                <a:gd name="connsiteY252" fmla="*/ 403193 h 628650"/>
                <a:gd name="connsiteX253" fmla="*/ 373475 w 666750"/>
                <a:gd name="connsiteY253" fmla="*/ 401955 h 628650"/>
                <a:gd name="connsiteX254" fmla="*/ 394431 w 666750"/>
                <a:gd name="connsiteY254" fmla="*/ 401669 h 628650"/>
                <a:gd name="connsiteX255" fmla="*/ 426530 w 666750"/>
                <a:gd name="connsiteY255" fmla="*/ 404813 h 628650"/>
                <a:gd name="connsiteX256" fmla="*/ 455676 w 666750"/>
                <a:gd name="connsiteY256" fmla="*/ 407765 h 628650"/>
                <a:gd name="connsiteX257" fmla="*/ 467583 w 666750"/>
                <a:gd name="connsiteY257" fmla="*/ 407384 h 628650"/>
                <a:gd name="connsiteX258" fmla="*/ 473773 w 666750"/>
                <a:gd name="connsiteY258" fmla="*/ 402622 h 628650"/>
                <a:gd name="connsiteX259" fmla="*/ 477964 w 666750"/>
                <a:gd name="connsiteY259" fmla="*/ 396050 h 628650"/>
                <a:gd name="connsiteX260" fmla="*/ 477393 w 666750"/>
                <a:gd name="connsiteY260" fmla="*/ 376714 h 628650"/>
                <a:gd name="connsiteX261" fmla="*/ 474822 w 666750"/>
                <a:gd name="connsiteY261" fmla="*/ 358140 h 628650"/>
                <a:gd name="connsiteX262" fmla="*/ 471107 w 666750"/>
                <a:gd name="connsiteY262" fmla="*/ 346900 h 628650"/>
                <a:gd name="connsiteX263" fmla="*/ 471488 w 666750"/>
                <a:gd name="connsiteY263" fmla="*/ 342424 h 628650"/>
                <a:gd name="connsiteX264" fmla="*/ 476726 w 666750"/>
                <a:gd name="connsiteY264" fmla="*/ 340709 h 628650"/>
                <a:gd name="connsiteX265" fmla="*/ 487775 w 666750"/>
                <a:gd name="connsiteY265" fmla="*/ 340328 h 628650"/>
                <a:gd name="connsiteX266" fmla="*/ 519684 w 666750"/>
                <a:gd name="connsiteY266" fmla="*/ 340233 h 628650"/>
                <a:gd name="connsiteX267" fmla="*/ 535496 w 666750"/>
                <a:gd name="connsiteY267" fmla="*/ 341567 h 628650"/>
                <a:gd name="connsiteX268" fmla="*/ 551879 w 666750"/>
                <a:gd name="connsiteY268" fmla="*/ 344424 h 628650"/>
                <a:gd name="connsiteX269" fmla="*/ 571215 w 666750"/>
                <a:gd name="connsiteY269" fmla="*/ 349091 h 628650"/>
                <a:gd name="connsiteX270" fmla="*/ 590074 w 666750"/>
                <a:gd name="connsiteY270" fmla="*/ 354806 h 628650"/>
                <a:gd name="connsiteX271" fmla="*/ 606362 w 666750"/>
                <a:gd name="connsiteY271" fmla="*/ 359950 h 628650"/>
                <a:gd name="connsiteX272" fmla="*/ 620173 w 666750"/>
                <a:gd name="connsiteY272" fmla="*/ 362521 h 628650"/>
                <a:gd name="connsiteX273" fmla="*/ 635222 w 666750"/>
                <a:gd name="connsiteY273" fmla="*/ 358616 h 628650"/>
                <a:gd name="connsiteX274" fmla="*/ 647224 w 666750"/>
                <a:gd name="connsiteY274" fmla="*/ 348425 h 628650"/>
                <a:gd name="connsiteX275" fmla="*/ 656082 w 666750"/>
                <a:gd name="connsiteY275" fmla="*/ 338900 h 628650"/>
                <a:gd name="connsiteX276" fmla="*/ 661892 w 666750"/>
                <a:gd name="connsiteY276" fmla="*/ 322898 h 628650"/>
                <a:gd name="connsiteX277" fmla="*/ 664464 w 666750"/>
                <a:gd name="connsiteY277" fmla="*/ 307943 h 628650"/>
                <a:gd name="connsiteX278" fmla="*/ 663607 w 666750"/>
                <a:gd name="connsiteY278" fmla="*/ 290417 h 628650"/>
                <a:gd name="connsiteX279" fmla="*/ 450438 w 666750"/>
                <a:gd name="connsiteY279" fmla="*/ 254317 h 628650"/>
                <a:gd name="connsiteX280" fmla="*/ 443960 w 666750"/>
                <a:gd name="connsiteY280" fmla="*/ 263366 h 628650"/>
                <a:gd name="connsiteX281" fmla="*/ 438341 w 666750"/>
                <a:gd name="connsiteY281" fmla="*/ 270605 h 628650"/>
                <a:gd name="connsiteX282" fmla="*/ 431578 w 666750"/>
                <a:gd name="connsiteY282" fmla="*/ 273082 h 628650"/>
                <a:gd name="connsiteX283" fmla="*/ 424910 w 666750"/>
                <a:gd name="connsiteY283" fmla="*/ 272986 h 628650"/>
                <a:gd name="connsiteX284" fmla="*/ 417481 w 666750"/>
                <a:gd name="connsiteY284" fmla="*/ 263747 h 628650"/>
                <a:gd name="connsiteX285" fmla="*/ 412338 w 666750"/>
                <a:gd name="connsiteY285" fmla="*/ 254508 h 628650"/>
                <a:gd name="connsiteX286" fmla="*/ 413861 w 666750"/>
                <a:gd name="connsiteY286" fmla="*/ 245078 h 628650"/>
                <a:gd name="connsiteX287" fmla="*/ 416719 w 666750"/>
                <a:gd name="connsiteY287" fmla="*/ 238887 h 628650"/>
                <a:gd name="connsiteX288" fmla="*/ 425101 w 666750"/>
                <a:gd name="connsiteY288" fmla="*/ 234029 h 628650"/>
                <a:gd name="connsiteX289" fmla="*/ 442151 w 666750"/>
                <a:gd name="connsiteY289" fmla="*/ 231267 h 628650"/>
                <a:gd name="connsiteX290" fmla="*/ 447770 w 666750"/>
                <a:gd name="connsiteY290" fmla="*/ 234315 h 628650"/>
                <a:gd name="connsiteX291" fmla="*/ 452342 w 666750"/>
                <a:gd name="connsiteY291" fmla="*/ 237173 h 628650"/>
                <a:gd name="connsiteX292" fmla="*/ 453104 w 666750"/>
                <a:gd name="connsiteY292" fmla="*/ 243840 h 628650"/>
                <a:gd name="connsiteX293" fmla="*/ 450438 w 666750"/>
                <a:gd name="connsiteY293" fmla="*/ 254317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666750" h="628650">
                  <a:moveTo>
                    <a:pt x="663607" y="290417"/>
                  </a:moveTo>
                  <a:lnTo>
                    <a:pt x="658083" y="274415"/>
                  </a:lnTo>
                  <a:lnTo>
                    <a:pt x="651606" y="257365"/>
                  </a:lnTo>
                  <a:lnTo>
                    <a:pt x="642938" y="244411"/>
                  </a:lnTo>
                  <a:lnTo>
                    <a:pt x="633127" y="239268"/>
                  </a:lnTo>
                  <a:lnTo>
                    <a:pt x="606552" y="233648"/>
                  </a:lnTo>
                  <a:lnTo>
                    <a:pt x="575215" y="223552"/>
                  </a:lnTo>
                  <a:lnTo>
                    <a:pt x="552450" y="218123"/>
                  </a:lnTo>
                  <a:lnTo>
                    <a:pt x="529114" y="211074"/>
                  </a:lnTo>
                  <a:lnTo>
                    <a:pt x="509016" y="211836"/>
                  </a:lnTo>
                  <a:lnTo>
                    <a:pt x="501491" y="208978"/>
                  </a:lnTo>
                  <a:lnTo>
                    <a:pt x="497014" y="204311"/>
                  </a:lnTo>
                  <a:lnTo>
                    <a:pt x="497586" y="198787"/>
                  </a:lnTo>
                  <a:lnTo>
                    <a:pt x="501110" y="197167"/>
                  </a:lnTo>
                  <a:lnTo>
                    <a:pt x="508731" y="198501"/>
                  </a:lnTo>
                  <a:lnTo>
                    <a:pt x="529590" y="196691"/>
                  </a:lnTo>
                  <a:lnTo>
                    <a:pt x="543211" y="195929"/>
                  </a:lnTo>
                  <a:lnTo>
                    <a:pt x="552450" y="193929"/>
                  </a:lnTo>
                  <a:lnTo>
                    <a:pt x="557117" y="189833"/>
                  </a:lnTo>
                  <a:lnTo>
                    <a:pt x="560356" y="181451"/>
                  </a:lnTo>
                  <a:lnTo>
                    <a:pt x="560641" y="164306"/>
                  </a:lnTo>
                  <a:lnTo>
                    <a:pt x="557784" y="142494"/>
                  </a:lnTo>
                  <a:lnTo>
                    <a:pt x="553974" y="126873"/>
                  </a:lnTo>
                  <a:lnTo>
                    <a:pt x="548164" y="118681"/>
                  </a:lnTo>
                  <a:lnTo>
                    <a:pt x="541401" y="114586"/>
                  </a:lnTo>
                  <a:lnTo>
                    <a:pt x="530829" y="116110"/>
                  </a:lnTo>
                  <a:lnTo>
                    <a:pt x="524828" y="120396"/>
                  </a:lnTo>
                  <a:lnTo>
                    <a:pt x="515398" y="129730"/>
                  </a:lnTo>
                  <a:lnTo>
                    <a:pt x="487680" y="138779"/>
                  </a:lnTo>
                  <a:lnTo>
                    <a:pt x="476726" y="138398"/>
                  </a:lnTo>
                  <a:lnTo>
                    <a:pt x="471392" y="134112"/>
                  </a:lnTo>
                  <a:lnTo>
                    <a:pt x="463582" y="122968"/>
                  </a:lnTo>
                  <a:lnTo>
                    <a:pt x="449009" y="102775"/>
                  </a:lnTo>
                  <a:lnTo>
                    <a:pt x="442532" y="95155"/>
                  </a:lnTo>
                  <a:lnTo>
                    <a:pt x="435388" y="92392"/>
                  </a:lnTo>
                  <a:lnTo>
                    <a:pt x="426434" y="96298"/>
                  </a:lnTo>
                  <a:lnTo>
                    <a:pt x="421863" y="103251"/>
                  </a:lnTo>
                  <a:lnTo>
                    <a:pt x="423958" y="113157"/>
                  </a:lnTo>
                  <a:lnTo>
                    <a:pt x="428244" y="132588"/>
                  </a:lnTo>
                  <a:lnTo>
                    <a:pt x="429673" y="146685"/>
                  </a:lnTo>
                  <a:lnTo>
                    <a:pt x="427101" y="154019"/>
                  </a:lnTo>
                  <a:lnTo>
                    <a:pt x="420529" y="156019"/>
                  </a:lnTo>
                  <a:lnTo>
                    <a:pt x="386810" y="154972"/>
                  </a:lnTo>
                  <a:lnTo>
                    <a:pt x="378523" y="151352"/>
                  </a:lnTo>
                  <a:lnTo>
                    <a:pt x="374142" y="149638"/>
                  </a:lnTo>
                  <a:lnTo>
                    <a:pt x="371856" y="146209"/>
                  </a:lnTo>
                  <a:lnTo>
                    <a:pt x="372999" y="139160"/>
                  </a:lnTo>
                  <a:lnTo>
                    <a:pt x="375476" y="129159"/>
                  </a:lnTo>
                  <a:lnTo>
                    <a:pt x="378905" y="106108"/>
                  </a:lnTo>
                  <a:lnTo>
                    <a:pt x="381476" y="83058"/>
                  </a:lnTo>
                  <a:lnTo>
                    <a:pt x="379476" y="63436"/>
                  </a:lnTo>
                  <a:lnTo>
                    <a:pt x="377571" y="44005"/>
                  </a:lnTo>
                  <a:lnTo>
                    <a:pt x="371475" y="28003"/>
                  </a:lnTo>
                  <a:lnTo>
                    <a:pt x="365665" y="14859"/>
                  </a:lnTo>
                  <a:lnTo>
                    <a:pt x="358235" y="8191"/>
                  </a:lnTo>
                  <a:lnTo>
                    <a:pt x="351187" y="7144"/>
                  </a:lnTo>
                  <a:lnTo>
                    <a:pt x="345472" y="10763"/>
                  </a:lnTo>
                  <a:lnTo>
                    <a:pt x="343662" y="18669"/>
                  </a:lnTo>
                  <a:lnTo>
                    <a:pt x="344329" y="45529"/>
                  </a:lnTo>
                  <a:lnTo>
                    <a:pt x="343758" y="78486"/>
                  </a:lnTo>
                  <a:lnTo>
                    <a:pt x="334804" y="112204"/>
                  </a:lnTo>
                  <a:lnTo>
                    <a:pt x="326327" y="133636"/>
                  </a:lnTo>
                  <a:lnTo>
                    <a:pt x="322422" y="143161"/>
                  </a:lnTo>
                  <a:lnTo>
                    <a:pt x="318802" y="144590"/>
                  </a:lnTo>
                  <a:lnTo>
                    <a:pt x="314611" y="141732"/>
                  </a:lnTo>
                  <a:lnTo>
                    <a:pt x="314897" y="135827"/>
                  </a:lnTo>
                  <a:lnTo>
                    <a:pt x="316230" y="122396"/>
                  </a:lnTo>
                  <a:lnTo>
                    <a:pt x="315183" y="106108"/>
                  </a:lnTo>
                  <a:lnTo>
                    <a:pt x="312516" y="88011"/>
                  </a:lnTo>
                  <a:lnTo>
                    <a:pt x="309372" y="75057"/>
                  </a:lnTo>
                  <a:lnTo>
                    <a:pt x="301181" y="64484"/>
                  </a:lnTo>
                  <a:lnTo>
                    <a:pt x="294227" y="61055"/>
                  </a:lnTo>
                  <a:lnTo>
                    <a:pt x="287941" y="65151"/>
                  </a:lnTo>
                  <a:lnTo>
                    <a:pt x="284226" y="73723"/>
                  </a:lnTo>
                  <a:lnTo>
                    <a:pt x="281178" y="108299"/>
                  </a:lnTo>
                  <a:lnTo>
                    <a:pt x="274606" y="126492"/>
                  </a:lnTo>
                  <a:lnTo>
                    <a:pt x="249936" y="196786"/>
                  </a:lnTo>
                  <a:lnTo>
                    <a:pt x="248698" y="199834"/>
                  </a:lnTo>
                  <a:lnTo>
                    <a:pt x="246031" y="218408"/>
                  </a:lnTo>
                  <a:lnTo>
                    <a:pt x="248031" y="227743"/>
                  </a:lnTo>
                  <a:lnTo>
                    <a:pt x="253556" y="230219"/>
                  </a:lnTo>
                  <a:lnTo>
                    <a:pt x="260795" y="229743"/>
                  </a:lnTo>
                  <a:lnTo>
                    <a:pt x="270605" y="222790"/>
                  </a:lnTo>
                  <a:lnTo>
                    <a:pt x="284893" y="205550"/>
                  </a:lnTo>
                  <a:lnTo>
                    <a:pt x="287179" y="199739"/>
                  </a:lnTo>
                  <a:lnTo>
                    <a:pt x="292132" y="198501"/>
                  </a:lnTo>
                  <a:lnTo>
                    <a:pt x="297371" y="200311"/>
                  </a:lnTo>
                  <a:lnTo>
                    <a:pt x="299085" y="204692"/>
                  </a:lnTo>
                  <a:lnTo>
                    <a:pt x="299466" y="220885"/>
                  </a:lnTo>
                  <a:lnTo>
                    <a:pt x="301562" y="240221"/>
                  </a:lnTo>
                  <a:lnTo>
                    <a:pt x="307943" y="252413"/>
                  </a:lnTo>
                  <a:lnTo>
                    <a:pt x="317564" y="255651"/>
                  </a:lnTo>
                  <a:lnTo>
                    <a:pt x="329946" y="253365"/>
                  </a:lnTo>
                  <a:lnTo>
                    <a:pt x="342900" y="243745"/>
                  </a:lnTo>
                  <a:lnTo>
                    <a:pt x="349091" y="233839"/>
                  </a:lnTo>
                  <a:lnTo>
                    <a:pt x="351187" y="221932"/>
                  </a:lnTo>
                  <a:lnTo>
                    <a:pt x="354521" y="212503"/>
                  </a:lnTo>
                  <a:lnTo>
                    <a:pt x="363570" y="189833"/>
                  </a:lnTo>
                  <a:lnTo>
                    <a:pt x="366427" y="179261"/>
                  </a:lnTo>
                  <a:lnTo>
                    <a:pt x="369094" y="176117"/>
                  </a:lnTo>
                  <a:lnTo>
                    <a:pt x="389001" y="176117"/>
                  </a:lnTo>
                  <a:lnTo>
                    <a:pt x="420434" y="182499"/>
                  </a:lnTo>
                  <a:lnTo>
                    <a:pt x="431006" y="186976"/>
                  </a:lnTo>
                  <a:lnTo>
                    <a:pt x="433769" y="193072"/>
                  </a:lnTo>
                  <a:lnTo>
                    <a:pt x="429387" y="197929"/>
                  </a:lnTo>
                  <a:lnTo>
                    <a:pt x="411766" y="201073"/>
                  </a:lnTo>
                  <a:lnTo>
                    <a:pt x="387954" y="211074"/>
                  </a:lnTo>
                  <a:lnTo>
                    <a:pt x="373856" y="224409"/>
                  </a:lnTo>
                  <a:lnTo>
                    <a:pt x="368618" y="233172"/>
                  </a:lnTo>
                  <a:lnTo>
                    <a:pt x="360236" y="247650"/>
                  </a:lnTo>
                  <a:lnTo>
                    <a:pt x="366332" y="266509"/>
                  </a:lnTo>
                  <a:lnTo>
                    <a:pt x="376428" y="282130"/>
                  </a:lnTo>
                  <a:lnTo>
                    <a:pt x="391478" y="298990"/>
                  </a:lnTo>
                  <a:lnTo>
                    <a:pt x="405765" y="303562"/>
                  </a:lnTo>
                  <a:lnTo>
                    <a:pt x="428054" y="304990"/>
                  </a:lnTo>
                  <a:lnTo>
                    <a:pt x="451104" y="301466"/>
                  </a:lnTo>
                  <a:lnTo>
                    <a:pt x="468439" y="289941"/>
                  </a:lnTo>
                  <a:lnTo>
                    <a:pt x="476345" y="280607"/>
                  </a:lnTo>
                  <a:lnTo>
                    <a:pt x="483870" y="266414"/>
                  </a:lnTo>
                  <a:lnTo>
                    <a:pt x="489204" y="251460"/>
                  </a:lnTo>
                  <a:lnTo>
                    <a:pt x="491776" y="240602"/>
                  </a:lnTo>
                  <a:lnTo>
                    <a:pt x="492538" y="234886"/>
                  </a:lnTo>
                  <a:lnTo>
                    <a:pt x="496062" y="233363"/>
                  </a:lnTo>
                  <a:lnTo>
                    <a:pt x="505016" y="235267"/>
                  </a:lnTo>
                  <a:lnTo>
                    <a:pt x="518541" y="239173"/>
                  </a:lnTo>
                  <a:lnTo>
                    <a:pt x="529114" y="244507"/>
                  </a:lnTo>
                  <a:lnTo>
                    <a:pt x="549688" y="250984"/>
                  </a:lnTo>
                  <a:lnTo>
                    <a:pt x="569214" y="260413"/>
                  </a:lnTo>
                  <a:lnTo>
                    <a:pt x="575310" y="268605"/>
                  </a:lnTo>
                  <a:lnTo>
                    <a:pt x="575977" y="277559"/>
                  </a:lnTo>
                  <a:lnTo>
                    <a:pt x="571595" y="283750"/>
                  </a:lnTo>
                  <a:lnTo>
                    <a:pt x="558165" y="291179"/>
                  </a:lnTo>
                  <a:lnTo>
                    <a:pt x="530162" y="299657"/>
                  </a:lnTo>
                  <a:lnTo>
                    <a:pt x="496158" y="309848"/>
                  </a:lnTo>
                  <a:lnTo>
                    <a:pt x="465677" y="317944"/>
                  </a:lnTo>
                  <a:lnTo>
                    <a:pt x="440722" y="324421"/>
                  </a:lnTo>
                  <a:lnTo>
                    <a:pt x="419576" y="323088"/>
                  </a:lnTo>
                  <a:lnTo>
                    <a:pt x="397288" y="315373"/>
                  </a:lnTo>
                  <a:lnTo>
                    <a:pt x="367760" y="307277"/>
                  </a:lnTo>
                  <a:lnTo>
                    <a:pt x="336899" y="297466"/>
                  </a:lnTo>
                  <a:lnTo>
                    <a:pt x="306515" y="286988"/>
                  </a:lnTo>
                  <a:lnTo>
                    <a:pt x="276130" y="277273"/>
                  </a:lnTo>
                  <a:lnTo>
                    <a:pt x="247841" y="267938"/>
                  </a:lnTo>
                  <a:lnTo>
                    <a:pt x="233077" y="262795"/>
                  </a:lnTo>
                  <a:lnTo>
                    <a:pt x="227648" y="266224"/>
                  </a:lnTo>
                  <a:lnTo>
                    <a:pt x="226314" y="271463"/>
                  </a:lnTo>
                  <a:lnTo>
                    <a:pt x="233267" y="287084"/>
                  </a:lnTo>
                  <a:lnTo>
                    <a:pt x="243745" y="302705"/>
                  </a:lnTo>
                  <a:lnTo>
                    <a:pt x="251270" y="310039"/>
                  </a:lnTo>
                  <a:lnTo>
                    <a:pt x="258413" y="311086"/>
                  </a:lnTo>
                  <a:lnTo>
                    <a:pt x="266605" y="314611"/>
                  </a:lnTo>
                  <a:lnTo>
                    <a:pt x="289941" y="319659"/>
                  </a:lnTo>
                  <a:lnTo>
                    <a:pt x="314516" y="322231"/>
                  </a:lnTo>
                  <a:lnTo>
                    <a:pt x="330041" y="326993"/>
                  </a:lnTo>
                  <a:lnTo>
                    <a:pt x="348615" y="330803"/>
                  </a:lnTo>
                  <a:lnTo>
                    <a:pt x="365284" y="334709"/>
                  </a:lnTo>
                  <a:lnTo>
                    <a:pt x="375666" y="337757"/>
                  </a:lnTo>
                  <a:lnTo>
                    <a:pt x="381191" y="343186"/>
                  </a:lnTo>
                  <a:lnTo>
                    <a:pt x="380619" y="350044"/>
                  </a:lnTo>
                  <a:lnTo>
                    <a:pt x="375190" y="354140"/>
                  </a:lnTo>
                  <a:lnTo>
                    <a:pt x="357569" y="362807"/>
                  </a:lnTo>
                  <a:lnTo>
                    <a:pt x="342329" y="369284"/>
                  </a:lnTo>
                  <a:lnTo>
                    <a:pt x="323088" y="374523"/>
                  </a:lnTo>
                  <a:lnTo>
                    <a:pt x="309753" y="378619"/>
                  </a:lnTo>
                  <a:lnTo>
                    <a:pt x="297942" y="378905"/>
                  </a:lnTo>
                  <a:lnTo>
                    <a:pt x="286036" y="376904"/>
                  </a:lnTo>
                  <a:lnTo>
                    <a:pt x="268034" y="371665"/>
                  </a:lnTo>
                  <a:lnTo>
                    <a:pt x="242221" y="367855"/>
                  </a:lnTo>
                  <a:lnTo>
                    <a:pt x="232601" y="363569"/>
                  </a:lnTo>
                  <a:lnTo>
                    <a:pt x="196596" y="354044"/>
                  </a:lnTo>
                  <a:lnTo>
                    <a:pt x="136779" y="339852"/>
                  </a:lnTo>
                  <a:lnTo>
                    <a:pt x="105156" y="331565"/>
                  </a:lnTo>
                  <a:lnTo>
                    <a:pt x="75152" y="322421"/>
                  </a:lnTo>
                  <a:lnTo>
                    <a:pt x="58293" y="317468"/>
                  </a:lnTo>
                  <a:lnTo>
                    <a:pt x="48101" y="312325"/>
                  </a:lnTo>
                  <a:lnTo>
                    <a:pt x="30861" y="305276"/>
                  </a:lnTo>
                  <a:lnTo>
                    <a:pt x="18193" y="299752"/>
                  </a:lnTo>
                  <a:lnTo>
                    <a:pt x="10478" y="298609"/>
                  </a:lnTo>
                  <a:lnTo>
                    <a:pt x="7144" y="303943"/>
                  </a:lnTo>
                  <a:lnTo>
                    <a:pt x="7906" y="315563"/>
                  </a:lnTo>
                  <a:lnTo>
                    <a:pt x="15716" y="349472"/>
                  </a:lnTo>
                  <a:lnTo>
                    <a:pt x="26575" y="381095"/>
                  </a:lnTo>
                  <a:lnTo>
                    <a:pt x="32861" y="395288"/>
                  </a:lnTo>
                  <a:lnTo>
                    <a:pt x="43149" y="404050"/>
                  </a:lnTo>
                  <a:lnTo>
                    <a:pt x="55721" y="405575"/>
                  </a:lnTo>
                  <a:lnTo>
                    <a:pt x="72295" y="404908"/>
                  </a:lnTo>
                  <a:lnTo>
                    <a:pt x="105728" y="403574"/>
                  </a:lnTo>
                  <a:lnTo>
                    <a:pt x="147733" y="401003"/>
                  </a:lnTo>
                  <a:lnTo>
                    <a:pt x="180118" y="401003"/>
                  </a:lnTo>
                  <a:lnTo>
                    <a:pt x="229267" y="404050"/>
                  </a:lnTo>
                  <a:lnTo>
                    <a:pt x="243364" y="407289"/>
                  </a:lnTo>
                  <a:lnTo>
                    <a:pt x="249841" y="411861"/>
                  </a:lnTo>
                  <a:lnTo>
                    <a:pt x="249460" y="418052"/>
                  </a:lnTo>
                  <a:lnTo>
                    <a:pt x="244602" y="423482"/>
                  </a:lnTo>
                  <a:lnTo>
                    <a:pt x="236506" y="433388"/>
                  </a:lnTo>
                  <a:lnTo>
                    <a:pt x="224219" y="446437"/>
                  </a:lnTo>
                  <a:lnTo>
                    <a:pt x="199073" y="475869"/>
                  </a:lnTo>
                  <a:lnTo>
                    <a:pt x="156305" y="519113"/>
                  </a:lnTo>
                  <a:lnTo>
                    <a:pt x="125349" y="546640"/>
                  </a:lnTo>
                  <a:lnTo>
                    <a:pt x="113252" y="548545"/>
                  </a:lnTo>
                  <a:lnTo>
                    <a:pt x="97346" y="543211"/>
                  </a:lnTo>
                  <a:lnTo>
                    <a:pt x="75533" y="527971"/>
                  </a:lnTo>
                  <a:lnTo>
                    <a:pt x="43434" y="497967"/>
                  </a:lnTo>
                  <a:lnTo>
                    <a:pt x="40291" y="496348"/>
                  </a:lnTo>
                  <a:lnTo>
                    <a:pt x="34195" y="499110"/>
                  </a:lnTo>
                  <a:lnTo>
                    <a:pt x="34957" y="507492"/>
                  </a:lnTo>
                  <a:lnTo>
                    <a:pt x="44863" y="525113"/>
                  </a:lnTo>
                  <a:lnTo>
                    <a:pt x="58769" y="551307"/>
                  </a:lnTo>
                  <a:lnTo>
                    <a:pt x="70390" y="580168"/>
                  </a:lnTo>
                  <a:lnTo>
                    <a:pt x="86487" y="608648"/>
                  </a:lnTo>
                  <a:lnTo>
                    <a:pt x="96869" y="623126"/>
                  </a:lnTo>
                  <a:lnTo>
                    <a:pt x="113348" y="628078"/>
                  </a:lnTo>
                  <a:lnTo>
                    <a:pt x="130016" y="626840"/>
                  </a:lnTo>
                  <a:lnTo>
                    <a:pt x="144113" y="617220"/>
                  </a:lnTo>
                  <a:lnTo>
                    <a:pt x="158115" y="605790"/>
                  </a:lnTo>
                  <a:lnTo>
                    <a:pt x="170117" y="591884"/>
                  </a:lnTo>
                  <a:lnTo>
                    <a:pt x="176117" y="582359"/>
                  </a:lnTo>
                  <a:lnTo>
                    <a:pt x="182404" y="571405"/>
                  </a:lnTo>
                  <a:lnTo>
                    <a:pt x="190691" y="563023"/>
                  </a:lnTo>
                  <a:lnTo>
                    <a:pt x="195549" y="553307"/>
                  </a:lnTo>
                  <a:lnTo>
                    <a:pt x="202597" y="548545"/>
                  </a:lnTo>
                  <a:lnTo>
                    <a:pt x="207836" y="540068"/>
                  </a:lnTo>
                  <a:lnTo>
                    <a:pt x="212122" y="532352"/>
                  </a:lnTo>
                  <a:lnTo>
                    <a:pt x="224695" y="521494"/>
                  </a:lnTo>
                  <a:lnTo>
                    <a:pt x="243459" y="497777"/>
                  </a:lnTo>
                  <a:lnTo>
                    <a:pt x="288417" y="448628"/>
                  </a:lnTo>
                  <a:lnTo>
                    <a:pt x="310706" y="428053"/>
                  </a:lnTo>
                  <a:lnTo>
                    <a:pt x="321373" y="429006"/>
                  </a:lnTo>
                  <a:lnTo>
                    <a:pt x="330041" y="431768"/>
                  </a:lnTo>
                  <a:lnTo>
                    <a:pt x="337566" y="438055"/>
                  </a:lnTo>
                  <a:lnTo>
                    <a:pt x="339566" y="444341"/>
                  </a:lnTo>
                  <a:lnTo>
                    <a:pt x="337376" y="452914"/>
                  </a:lnTo>
                  <a:lnTo>
                    <a:pt x="328232" y="461391"/>
                  </a:lnTo>
                  <a:lnTo>
                    <a:pt x="312992" y="476821"/>
                  </a:lnTo>
                  <a:lnTo>
                    <a:pt x="313468" y="482251"/>
                  </a:lnTo>
                  <a:lnTo>
                    <a:pt x="318135" y="485489"/>
                  </a:lnTo>
                  <a:lnTo>
                    <a:pt x="323565" y="485299"/>
                  </a:lnTo>
                  <a:lnTo>
                    <a:pt x="338519" y="488442"/>
                  </a:lnTo>
                  <a:lnTo>
                    <a:pt x="363664" y="495681"/>
                  </a:lnTo>
                  <a:lnTo>
                    <a:pt x="377285" y="502634"/>
                  </a:lnTo>
                  <a:lnTo>
                    <a:pt x="383763" y="503206"/>
                  </a:lnTo>
                  <a:lnTo>
                    <a:pt x="393954" y="504539"/>
                  </a:lnTo>
                  <a:lnTo>
                    <a:pt x="407384" y="502920"/>
                  </a:lnTo>
                  <a:lnTo>
                    <a:pt x="414242" y="498348"/>
                  </a:lnTo>
                  <a:lnTo>
                    <a:pt x="415766" y="491490"/>
                  </a:lnTo>
                  <a:lnTo>
                    <a:pt x="412814" y="472535"/>
                  </a:lnTo>
                  <a:lnTo>
                    <a:pt x="407289" y="450628"/>
                  </a:lnTo>
                  <a:lnTo>
                    <a:pt x="397764" y="434816"/>
                  </a:lnTo>
                  <a:lnTo>
                    <a:pt x="388048" y="421481"/>
                  </a:lnTo>
                  <a:lnTo>
                    <a:pt x="382714" y="418528"/>
                  </a:lnTo>
                  <a:lnTo>
                    <a:pt x="371761" y="412242"/>
                  </a:lnTo>
                  <a:lnTo>
                    <a:pt x="368618" y="408051"/>
                  </a:lnTo>
                  <a:lnTo>
                    <a:pt x="369380" y="403193"/>
                  </a:lnTo>
                  <a:lnTo>
                    <a:pt x="373475" y="401955"/>
                  </a:lnTo>
                  <a:lnTo>
                    <a:pt x="394431" y="401669"/>
                  </a:lnTo>
                  <a:lnTo>
                    <a:pt x="426530" y="404813"/>
                  </a:lnTo>
                  <a:lnTo>
                    <a:pt x="455676" y="407765"/>
                  </a:lnTo>
                  <a:lnTo>
                    <a:pt x="467583" y="407384"/>
                  </a:lnTo>
                  <a:lnTo>
                    <a:pt x="473773" y="402622"/>
                  </a:lnTo>
                  <a:lnTo>
                    <a:pt x="477964" y="396050"/>
                  </a:lnTo>
                  <a:lnTo>
                    <a:pt x="477393" y="376714"/>
                  </a:lnTo>
                  <a:lnTo>
                    <a:pt x="474822" y="358140"/>
                  </a:lnTo>
                  <a:lnTo>
                    <a:pt x="471107" y="346900"/>
                  </a:lnTo>
                  <a:lnTo>
                    <a:pt x="471488" y="342424"/>
                  </a:lnTo>
                  <a:lnTo>
                    <a:pt x="476726" y="340709"/>
                  </a:lnTo>
                  <a:lnTo>
                    <a:pt x="487775" y="340328"/>
                  </a:lnTo>
                  <a:lnTo>
                    <a:pt x="519684" y="340233"/>
                  </a:lnTo>
                  <a:lnTo>
                    <a:pt x="535496" y="341567"/>
                  </a:lnTo>
                  <a:lnTo>
                    <a:pt x="551879" y="344424"/>
                  </a:lnTo>
                  <a:lnTo>
                    <a:pt x="571215" y="349091"/>
                  </a:lnTo>
                  <a:lnTo>
                    <a:pt x="590074" y="354806"/>
                  </a:lnTo>
                  <a:lnTo>
                    <a:pt x="606362" y="359950"/>
                  </a:lnTo>
                  <a:lnTo>
                    <a:pt x="620173" y="362521"/>
                  </a:lnTo>
                  <a:lnTo>
                    <a:pt x="635222" y="358616"/>
                  </a:lnTo>
                  <a:lnTo>
                    <a:pt x="647224" y="348425"/>
                  </a:lnTo>
                  <a:lnTo>
                    <a:pt x="656082" y="338900"/>
                  </a:lnTo>
                  <a:lnTo>
                    <a:pt x="661892" y="322898"/>
                  </a:lnTo>
                  <a:lnTo>
                    <a:pt x="664464" y="307943"/>
                  </a:lnTo>
                  <a:lnTo>
                    <a:pt x="663607" y="290417"/>
                  </a:lnTo>
                  <a:close/>
                  <a:moveTo>
                    <a:pt x="450438" y="254317"/>
                  </a:moveTo>
                  <a:lnTo>
                    <a:pt x="443960" y="263366"/>
                  </a:lnTo>
                  <a:lnTo>
                    <a:pt x="438341" y="270605"/>
                  </a:lnTo>
                  <a:lnTo>
                    <a:pt x="431578" y="273082"/>
                  </a:lnTo>
                  <a:lnTo>
                    <a:pt x="424910" y="272986"/>
                  </a:lnTo>
                  <a:lnTo>
                    <a:pt x="417481" y="263747"/>
                  </a:lnTo>
                  <a:lnTo>
                    <a:pt x="412338" y="254508"/>
                  </a:lnTo>
                  <a:lnTo>
                    <a:pt x="413861" y="245078"/>
                  </a:lnTo>
                  <a:lnTo>
                    <a:pt x="416719" y="238887"/>
                  </a:lnTo>
                  <a:lnTo>
                    <a:pt x="425101" y="234029"/>
                  </a:lnTo>
                  <a:lnTo>
                    <a:pt x="442151" y="231267"/>
                  </a:lnTo>
                  <a:lnTo>
                    <a:pt x="447770" y="234315"/>
                  </a:lnTo>
                  <a:lnTo>
                    <a:pt x="452342" y="237173"/>
                  </a:lnTo>
                  <a:lnTo>
                    <a:pt x="453104" y="243840"/>
                  </a:lnTo>
                  <a:lnTo>
                    <a:pt x="450438" y="254317"/>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32" name="任意多边形: 形状 31">
            <a:extLst>
              <a:ext uri="{FF2B5EF4-FFF2-40B4-BE49-F238E27FC236}">
                <a16:creationId xmlns:a16="http://schemas.microsoft.com/office/drawing/2014/main" id="{EE1EF6EF-FC19-4707-AAD1-12A39FF3A401}"/>
              </a:ext>
            </a:extLst>
          </p:cNvPr>
          <p:cNvSpPr/>
          <p:nvPr/>
        </p:nvSpPr>
        <p:spPr>
          <a:xfrm>
            <a:off x="4683002" y="3083078"/>
            <a:ext cx="3467911" cy="691843"/>
          </a:xfrm>
          <a:custGeom>
            <a:avLst/>
            <a:gdLst>
              <a:gd name="connsiteX0" fmla="*/ 337013 w 4387952"/>
              <a:gd name="connsiteY0" fmla="*/ 546471 h 875390"/>
              <a:gd name="connsiteX1" fmla="*/ 331200 w 4387952"/>
              <a:gd name="connsiteY1" fmla="*/ 549777 h 875390"/>
              <a:gd name="connsiteX2" fmla="*/ 316381 w 4387952"/>
              <a:gd name="connsiteY2" fmla="*/ 559637 h 875390"/>
              <a:gd name="connsiteX3" fmla="*/ 290106 w 4387952"/>
              <a:gd name="connsiteY3" fmla="*/ 574114 h 875390"/>
              <a:gd name="connsiteX4" fmla="*/ 268163 w 4387952"/>
              <a:gd name="connsiteY4" fmla="*/ 587279 h 875390"/>
              <a:gd name="connsiteX5" fmla="*/ 233566 w 4387952"/>
              <a:gd name="connsiteY5" fmla="*/ 605404 h 875390"/>
              <a:gd name="connsiteX6" fmla="*/ 217494 w 4387952"/>
              <a:gd name="connsiteY6" fmla="*/ 618228 h 875390"/>
              <a:gd name="connsiteX7" fmla="*/ 217437 w 4387952"/>
              <a:gd name="connsiteY7" fmla="*/ 621363 h 875390"/>
              <a:gd name="connsiteX8" fmla="*/ 227867 w 4387952"/>
              <a:gd name="connsiteY8" fmla="*/ 621932 h 875390"/>
              <a:gd name="connsiteX9" fmla="*/ 256878 w 4387952"/>
              <a:gd name="connsiteY9" fmla="*/ 611959 h 875390"/>
              <a:gd name="connsiteX10" fmla="*/ 296376 w 4387952"/>
              <a:gd name="connsiteY10" fmla="*/ 599077 h 875390"/>
              <a:gd name="connsiteX11" fmla="*/ 329490 w 4387952"/>
              <a:gd name="connsiteY11" fmla="*/ 586139 h 875390"/>
              <a:gd name="connsiteX12" fmla="*/ 341288 w 4387952"/>
              <a:gd name="connsiteY12" fmla="*/ 578616 h 875390"/>
              <a:gd name="connsiteX13" fmla="*/ 344024 w 4387952"/>
              <a:gd name="connsiteY13" fmla="*/ 569554 h 875390"/>
              <a:gd name="connsiteX14" fmla="*/ 344879 w 4387952"/>
              <a:gd name="connsiteY14" fmla="*/ 553937 h 875390"/>
              <a:gd name="connsiteX15" fmla="*/ 341060 w 4387952"/>
              <a:gd name="connsiteY15" fmla="*/ 548238 h 875390"/>
              <a:gd name="connsiteX16" fmla="*/ 431968 w 4387952"/>
              <a:gd name="connsiteY16" fmla="*/ 500476 h 875390"/>
              <a:gd name="connsiteX17" fmla="*/ 429289 w 4387952"/>
              <a:gd name="connsiteY17" fmla="*/ 502300 h 875390"/>
              <a:gd name="connsiteX18" fmla="*/ 423418 w 4387952"/>
              <a:gd name="connsiteY18" fmla="*/ 508512 h 875390"/>
              <a:gd name="connsiteX19" fmla="*/ 422962 w 4387952"/>
              <a:gd name="connsiteY19" fmla="*/ 514553 h 875390"/>
              <a:gd name="connsiteX20" fmla="*/ 426724 w 4387952"/>
              <a:gd name="connsiteY20" fmla="*/ 522932 h 875390"/>
              <a:gd name="connsiteX21" fmla="*/ 423247 w 4387952"/>
              <a:gd name="connsiteY21" fmla="*/ 529201 h 875390"/>
              <a:gd name="connsiteX22" fmla="*/ 424330 w 4387952"/>
              <a:gd name="connsiteY22" fmla="*/ 540201 h 875390"/>
              <a:gd name="connsiteX23" fmla="*/ 428434 w 4387952"/>
              <a:gd name="connsiteY23" fmla="*/ 548750 h 875390"/>
              <a:gd name="connsiteX24" fmla="*/ 428605 w 4387952"/>
              <a:gd name="connsiteY24" fmla="*/ 550632 h 875390"/>
              <a:gd name="connsiteX25" fmla="*/ 441999 w 4387952"/>
              <a:gd name="connsiteY25" fmla="*/ 550632 h 875390"/>
              <a:gd name="connsiteX26" fmla="*/ 455107 w 4387952"/>
              <a:gd name="connsiteY26" fmla="*/ 539745 h 875390"/>
              <a:gd name="connsiteX27" fmla="*/ 455222 w 4387952"/>
              <a:gd name="connsiteY27" fmla="*/ 533191 h 875390"/>
              <a:gd name="connsiteX28" fmla="*/ 446729 w 4387952"/>
              <a:gd name="connsiteY28" fmla="*/ 520082 h 875390"/>
              <a:gd name="connsiteX29" fmla="*/ 438579 w 4387952"/>
              <a:gd name="connsiteY29" fmla="*/ 508113 h 875390"/>
              <a:gd name="connsiteX30" fmla="*/ 3389680 w 4387952"/>
              <a:gd name="connsiteY30" fmla="*/ 479957 h 875390"/>
              <a:gd name="connsiteX31" fmla="*/ 3397089 w 4387952"/>
              <a:gd name="connsiteY31" fmla="*/ 481097 h 875390"/>
              <a:gd name="connsiteX32" fmla="*/ 3403131 w 4387952"/>
              <a:gd name="connsiteY32" fmla="*/ 486398 h 875390"/>
              <a:gd name="connsiteX33" fmla="*/ 3411737 w 4387952"/>
              <a:gd name="connsiteY33" fmla="*/ 496087 h 875390"/>
              <a:gd name="connsiteX34" fmla="*/ 3423877 w 4387952"/>
              <a:gd name="connsiteY34" fmla="*/ 514611 h 875390"/>
              <a:gd name="connsiteX35" fmla="*/ 3447416 w 4387952"/>
              <a:gd name="connsiteY35" fmla="*/ 547896 h 875390"/>
              <a:gd name="connsiteX36" fmla="*/ 3484008 w 4387952"/>
              <a:gd name="connsiteY36" fmla="*/ 584601 h 875390"/>
              <a:gd name="connsiteX37" fmla="*/ 3514614 w 4387952"/>
              <a:gd name="connsiteY37" fmla="*/ 608424 h 875390"/>
              <a:gd name="connsiteX38" fmla="*/ 3536671 w 4387952"/>
              <a:gd name="connsiteY38" fmla="*/ 620051 h 875390"/>
              <a:gd name="connsiteX39" fmla="*/ 3562888 w 4387952"/>
              <a:gd name="connsiteY39" fmla="*/ 629570 h 875390"/>
              <a:gd name="connsiteX40" fmla="*/ 3589449 w 4387952"/>
              <a:gd name="connsiteY40" fmla="*/ 637264 h 875390"/>
              <a:gd name="connsiteX41" fmla="*/ 3613443 w 4387952"/>
              <a:gd name="connsiteY41" fmla="*/ 638917 h 875390"/>
              <a:gd name="connsiteX42" fmla="*/ 3639091 w 4387952"/>
              <a:gd name="connsiteY42" fmla="*/ 640741 h 875390"/>
              <a:gd name="connsiteX43" fmla="*/ 3650661 w 4387952"/>
              <a:gd name="connsiteY43" fmla="*/ 647523 h 875390"/>
              <a:gd name="connsiteX44" fmla="*/ 3653283 w 4387952"/>
              <a:gd name="connsiteY44" fmla="*/ 655560 h 875390"/>
              <a:gd name="connsiteX45" fmla="*/ 3645133 w 4387952"/>
              <a:gd name="connsiteY45" fmla="*/ 662228 h 875390"/>
              <a:gd name="connsiteX46" fmla="*/ 3633791 w 4387952"/>
              <a:gd name="connsiteY46" fmla="*/ 668839 h 875390"/>
              <a:gd name="connsiteX47" fmla="*/ 3615666 w 4387952"/>
              <a:gd name="connsiteY47" fmla="*/ 675679 h 875390"/>
              <a:gd name="connsiteX48" fmla="*/ 3593894 w 4387952"/>
              <a:gd name="connsiteY48" fmla="*/ 681948 h 875390"/>
              <a:gd name="connsiteX49" fmla="*/ 3572008 w 4387952"/>
              <a:gd name="connsiteY49" fmla="*/ 692207 h 875390"/>
              <a:gd name="connsiteX50" fmla="*/ 3556904 w 4387952"/>
              <a:gd name="connsiteY50" fmla="*/ 699218 h 875390"/>
              <a:gd name="connsiteX51" fmla="*/ 3535132 w 4387952"/>
              <a:gd name="connsiteY51" fmla="*/ 705659 h 875390"/>
              <a:gd name="connsiteX52" fmla="*/ 3516608 w 4387952"/>
              <a:gd name="connsiteY52" fmla="*/ 715519 h 875390"/>
              <a:gd name="connsiteX53" fmla="*/ 3504298 w 4387952"/>
              <a:gd name="connsiteY53" fmla="*/ 720249 h 875390"/>
              <a:gd name="connsiteX54" fmla="*/ 3493126 w 4387952"/>
              <a:gd name="connsiteY54" fmla="*/ 720648 h 875390"/>
              <a:gd name="connsiteX55" fmla="*/ 3483095 w 4387952"/>
              <a:gd name="connsiteY55" fmla="*/ 713695 h 875390"/>
              <a:gd name="connsiteX56" fmla="*/ 3473919 w 4387952"/>
              <a:gd name="connsiteY56" fmla="*/ 708907 h 875390"/>
              <a:gd name="connsiteX57" fmla="*/ 3463660 w 4387952"/>
              <a:gd name="connsiteY57" fmla="*/ 700130 h 875390"/>
              <a:gd name="connsiteX58" fmla="*/ 3457789 w 4387952"/>
              <a:gd name="connsiteY58" fmla="*/ 689757 h 875390"/>
              <a:gd name="connsiteX59" fmla="*/ 3451748 w 4387952"/>
              <a:gd name="connsiteY59" fmla="*/ 673855 h 875390"/>
              <a:gd name="connsiteX60" fmla="*/ 3435846 w 4387952"/>
              <a:gd name="connsiteY60" fmla="*/ 641596 h 875390"/>
              <a:gd name="connsiteX61" fmla="*/ 3425302 w 4387952"/>
              <a:gd name="connsiteY61" fmla="*/ 617088 h 875390"/>
              <a:gd name="connsiteX62" fmla="*/ 3408944 w 4387952"/>
              <a:gd name="connsiteY62" fmla="*/ 584486 h 875390"/>
              <a:gd name="connsiteX63" fmla="*/ 3394866 w 4387952"/>
              <a:gd name="connsiteY63" fmla="*/ 552968 h 875390"/>
              <a:gd name="connsiteX64" fmla="*/ 3386203 w 4387952"/>
              <a:gd name="connsiteY64" fmla="*/ 531823 h 875390"/>
              <a:gd name="connsiteX65" fmla="*/ 3378281 w 4387952"/>
              <a:gd name="connsiteY65" fmla="*/ 510221 h 875390"/>
              <a:gd name="connsiteX66" fmla="*/ 3373265 w 4387952"/>
              <a:gd name="connsiteY66" fmla="*/ 499962 h 875390"/>
              <a:gd name="connsiteX67" fmla="*/ 3372867 w 4387952"/>
              <a:gd name="connsiteY67" fmla="*/ 490786 h 875390"/>
              <a:gd name="connsiteX68" fmla="*/ 3382271 w 4387952"/>
              <a:gd name="connsiteY68" fmla="*/ 481097 h 875390"/>
              <a:gd name="connsiteX69" fmla="*/ 529885 w 4387952"/>
              <a:gd name="connsiteY69" fmla="*/ 405465 h 875390"/>
              <a:gd name="connsiteX70" fmla="*/ 512843 w 4387952"/>
              <a:gd name="connsiteY70" fmla="*/ 408485 h 875390"/>
              <a:gd name="connsiteX71" fmla="*/ 491812 w 4387952"/>
              <a:gd name="connsiteY71" fmla="*/ 419485 h 875390"/>
              <a:gd name="connsiteX72" fmla="*/ 469128 w 4387952"/>
              <a:gd name="connsiteY72" fmla="*/ 428376 h 875390"/>
              <a:gd name="connsiteX73" fmla="*/ 442796 w 4387952"/>
              <a:gd name="connsiteY73" fmla="*/ 436356 h 875390"/>
              <a:gd name="connsiteX74" fmla="*/ 428034 w 4387952"/>
              <a:gd name="connsiteY74" fmla="*/ 444506 h 875390"/>
              <a:gd name="connsiteX75" fmla="*/ 422506 w 4387952"/>
              <a:gd name="connsiteY75" fmla="*/ 450263 h 875390"/>
              <a:gd name="connsiteX76" fmla="*/ 425242 w 4387952"/>
              <a:gd name="connsiteY76" fmla="*/ 454822 h 875390"/>
              <a:gd name="connsiteX77" fmla="*/ 431568 w 4387952"/>
              <a:gd name="connsiteY77" fmla="*/ 460066 h 875390"/>
              <a:gd name="connsiteX78" fmla="*/ 442169 w 4387952"/>
              <a:gd name="connsiteY78" fmla="*/ 464284 h 875390"/>
              <a:gd name="connsiteX79" fmla="*/ 450947 w 4387952"/>
              <a:gd name="connsiteY79" fmla="*/ 463201 h 875390"/>
              <a:gd name="connsiteX80" fmla="*/ 471921 w 4387952"/>
              <a:gd name="connsiteY80" fmla="*/ 448553 h 875390"/>
              <a:gd name="connsiteX81" fmla="*/ 490900 w 4387952"/>
              <a:gd name="connsiteY81" fmla="*/ 439491 h 875390"/>
              <a:gd name="connsiteX82" fmla="*/ 506289 w 4387952"/>
              <a:gd name="connsiteY82" fmla="*/ 428148 h 875390"/>
              <a:gd name="connsiteX83" fmla="*/ 520538 w 4387952"/>
              <a:gd name="connsiteY83" fmla="*/ 423475 h 875390"/>
              <a:gd name="connsiteX84" fmla="*/ 533419 w 4387952"/>
              <a:gd name="connsiteY84" fmla="*/ 414128 h 875390"/>
              <a:gd name="connsiteX85" fmla="*/ 535927 w 4387952"/>
              <a:gd name="connsiteY85" fmla="*/ 408086 h 875390"/>
              <a:gd name="connsiteX86" fmla="*/ 432252 w 4387952"/>
              <a:gd name="connsiteY86" fmla="*/ 319972 h 875390"/>
              <a:gd name="connsiteX87" fmla="*/ 426097 w 4387952"/>
              <a:gd name="connsiteY87" fmla="*/ 326412 h 875390"/>
              <a:gd name="connsiteX88" fmla="*/ 423646 w 4387952"/>
              <a:gd name="connsiteY88" fmla="*/ 334391 h 875390"/>
              <a:gd name="connsiteX89" fmla="*/ 423817 w 4387952"/>
              <a:gd name="connsiteY89" fmla="*/ 349153 h 875390"/>
              <a:gd name="connsiteX90" fmla="*/ 422449 w 4387952"/>
              <a:gd name="connsiteY90" fmla="*/ 366993 h 875390"/>
              <a:gd name="connsiteX91" fmla="*/ 420454 w 4387952"/>
              <a:gd name="connsiteY91" fmla="*/ 394978 h 875390"/>
              <a:gd name="connsiteX92" fmla="*/ 423247 w 4387952"/>
              <a:gd name="connsiteY92" fmla="*/ 403812 h 875390"/>
              <a:gd name="connsiteX93" fmla="*/ 427921 w 4387952"/>
              <a:gd name="connsiteY93" fmla="*/ 407573 h 875390"/>
              <a:gd name="connsiteX94" fmla="*/ 436869 w 4387952"/>
              <a:gd name="connsiteY94" fmla="*/ 405636 h 875390"/>
              <a:gd name="connsiteX95" fmla="*/ 451688 w 4387952"/>
              <a:gd name="connsiteY95" fmla="*/ 399879 h 875390"/>
              <a:gd name="connsiteX96" fmla="*/ 460750 w 4387952"/>
              <a:gd name="connsiteY96" fmla="*/ 388993 h 875390"/>
              <a:gd name="connsiteX97" fmla="*/ 467874 w 4387952"/>
              <a:gd name="connsiteY97" fmla="*/ 374744 h 875390"/>
              <a:gd name="connsiteX98" fmla="*/ 471807 w 4387952"/>
              <a:gd name="connsiteY98" fmla="*/ 358216 h 875390"/>
              <a:gd name="connsiteX99" fmla="*/ 473175 w 4387952"/>
              <a:gd name="connsiteY99" fmla="*/ 343682 h 875390"/>
              <a:gd name="connsiteX100" fmla="*/ 475113 w 4387952"/>
              <a:gd name="connsiteY100" fmla="*/ 333822 h 875390"/>
              <a:gd name="connsiteX101" fmla="*/ 471294 w 4387952"/>
              <a:gd name="connsiteY101" fmla="*/ 327837 h 875390"/>
              <a:gd name="connsiteX102" fmla="*/ 467190 w 4387952"/>
              <a:gd name="connsiteY102" fmla="*/ 325615 h 875390"/>
              <a:gd name="connsiteX103" fmla="*/ 452828 w 4387952"/>
              <a:gd name="connsiteY103" fmla="*/ 323791 h 875390"/>
              <a:gd name="connsiteX104" fmla="*/ 445019 w 4387952"/>
              <a:gd name="connsiteY104" fmla="*/ 322879 h 875390"/>
              <a:gd name="connsiteX105" fmla="*/ 439320 w 4387952"/>
              <a:gd name="connsiteY105" fmla="*/ 319972 h 875390"/>
              <a:gd name="connsiteX106" fmla="*/ 1127993 w 4387952"/>
              <a:gd name="connsiteY106" fmla="*/ 273977 h 875390"/>
              <a:gd name="connsiteX107" fmla="*/ 1120127 w 4387952"/>
              <a:gd name="connsiteY107" fmla="*/ 274546 h 875390"/>
              <a:gd name="connsiteX108" fmla="*/ 1104853 w 4387952"/>
              <a:gd name="connsiteY108" fmla="*/ 284635 h 875390"/>
              <a:gd name="connsiteX109" fmla="*/ 1076868 w 4387952"/>
              <a:gd name="connsiteY109" fmla="*/ 303785 h 875390"/>
              <a:gd name="connsiteX110" fmla="*/ 1055153 w 4387952"/>
              <a:gd name="connsiteY110" fmla="*/ 324360 h 875390"/>
              <a:gd name="connsiteX111" fmla="*/ 1051106 w 4387952"/>
              <a:gd name="connsiteY111" fmla="*/ 334791 h 875390"/>
              <a:gd name="connsiteX112" fmla="*/ 1051334 w 4387952"/>
              <a:gd name="connsiteY112" fmla="*/ 348242 h 875390"/>
              <a:gd name="connsiteX113" fmla="*/ 1052930 w 4387952"/>
              <a:gd name="connsiteY113" fmla="*/ 368930 h 875390"/>
              <a:gd name="connsiteX114" fmla="*/ 1050480 w 4387952"/>
              <a:gd name="connsiteY114" fmla="*/ 390304 h 875390"/>
              <a:gd name="connsiteX115" fmla="*/ 1051277 w 4387952"/>
              <a:gd name="connsiteY115" fmla="*/ 398283 h 875390"/>
              <a:gd name="connsiteX116" fmla="*/ 1058744 w 4387952"/>
              <a:gd name="connsiteY116" fmla="*/ 405123 h 875390"/>
              <a:gd name="connsiteX117" fmla="*/ 1062505 w 4387952"/>
              <a:gd name="connsiteY117" fmla="*/ 404838 h 875390"/>
              <a:gd name="connsiteX118" fmla="*/ 1074018 w 4387952"/>
              <a:gd name="connsiteY118" fmla="*/ 398796 h 875390"/>
              <a:gd name="connsiteX119" fmla="*/ 1091288 w 4387952"/>
              <a:gd name="connsiteY119" fmla="*/ 388651 h 875390"/>
              <a:gd name="connsiteX120" fmla="*/ 1105309 w 4387952"/>
              <a:gd name="connsiteY120" fmla="*/ 375827 h 875390"/>
              <a:gd name="connsiteX121" fmla="*/ 1111806 w 4387952"/>
              <a:gd name="connsiteY121" fmla="*/ 357190 h 875390"/>
              <a:gd name="connsiteX122" fmla="*/ 1116708 w 4387952"/>
              <a:gd name="connsiteY122" fmla="*/ 335019 h 875390"/>
              <a:gd name="connsiteX123" fmla="*/ 1125257 w 4387952"/>
              <a:gd name="connsiteY123" fmla="*/ 305096 h 875390"/>
              <a:gd name="connsiteX124" fmla="*/ 1130387 w 4387952"/>
              <a:gd name="connsiteY124" fmla="*/ 281842 h 875390"/>
              <a:gd name="connsiteX125" fmla="*/ 1650298 w 4387952"/>
              <a:gd name="connsiteY125" fmla="*/ 230489 h 875390"/>
              <a:gd name="connsiteX126" fmla="*/ 1659133 w 4387952"/>
              <a:gd name="connsiteY126" fmla="*/ 231799 h 875390"/>
              <a:gd name="connsiteX127" fmla="*/ 1674521 w 4387952"/>
              <a:gd name="connsiteY127" fmla="*/ 240064 h 875390"/>
              <a:gd name="connsiteX128" fmla="*/ 1692304 w 4387952"/>
              <a:gd name="connsiteY128" fmla="*/ 252489 h 875390"/>
              <a:gd name="connsiteX129" fmla="*/ 1698004 w 4387952"/>
              <a:gd name="connsiteY129" fmla="*/ 263033 h 875390"/>
              <a:gd name="connsiteX130" fmla="*/ 1706496 w 4387952"/>
              <a:gd name="connsiteY130" fmla="*/ 272038 h 875390"/>
              <a:gd name="connsiteX131" fmla="*/ 1717952 w 4387952"/>
              <a:gd name="connsiteY131" fmla="*/ 288966 h 875390"/>
              <a:gd name="connsiteX132" fmla="*/ 1718864 w 4387952"/>
              <a:gd name="connsiteY132" fmla="*/ 300764 h 875390"/>
              <a:gd name="connsiteX133" fmla="*/ 1710885 w 4387952"/>
              <a:gd name="connsiteY133" fmla="*/ 314500 h 875390"/>
              <a:gd name="connsiteX134" fmla="*/ 1692133 w 4387952"/>
              <a:gd name="connsiteY134" fmla="*/ 344707 h 875390"/>
              <a:gd name="connsiteX135" fmla="*/ 1680164 w 4387952"/>
              <a:gd name="connsiteY135" fmla="*/ 377878 h 875390"/>
              <a:gd name="connsiteX136" fmla="*/ 1671558 w 4387952"/>
              <a:gd name="connsiteY136" fmla="*/ 415610 h 875390"/>
              <a:gd name="connsiteX137" fmla="*/ 1666543 w 4387952"/>
              <a:gd name="connsiteY137" fmla="*/ 435158 h 875390"/>
              <a:gd name="connsiteX138" fmla="*/ 1669278 w 4387952"/>
              <a:gd name="connsiteY138" fmla="*/ 440744 h 875390"/>
              <a:gd name="connsiteX139" fmla="*/ 1675433 w 4387952"/>
              <a:gd name="connsiteY139" fmla="*/ 442568 h 875390"/>
              <a:gd name="connsiteX140" fmla="*/ 1682672 w 4387952"/>
              <a:gd name="connsiteY140" fmla="*/ 434304 h 875390"/>
              <a:gd name="connsiteX141" fmla="*/ 1710941 w 4387952"/>
              <a:gd name="connsiteY141" fmla="*/ 408656 h 875390"/>
              <a:gd name="connsiteX142" fmla="*/ 1729351 w 4387952"/>
              <a:gd name="connsiteY142" fmla="*/ 386200 h 875390"/>
              <a:gd name="connsiteX143" fmla="*/ 1747989 w 4387952"/>
              <a:gd name="connsiteY143" fmla="*/ 364427 h 875390"/>
              <a:gd name="connsiteX144" fmla="*/ 1753004 w 4387952"/>
              <a:gd name="connsiteY144" fmla="*/ 363516 h 875390"/>
              <a:gd name="connsiteX145" fmla="*/ 1757393 w 4387952"/>
              <a:gd name="connsiteY145" fmla="*/ 376339 h 875390"/>
              <a:gd name="connsiteX146" fmla="*/ 1754657 w 4387952"/>
              <a:gd name="connsiteY146" fmla="*/ 387226 h 875390"/>
              <a:gd name="connsiteX147" fmla="*/ 1737901 w 4387952"/>
              <a:gd name="connsiteY147" fmla="*/ 416863 h 875390"/>
              <a:gd name="connsiteX148" fmla="*/ 1712367 w 4387952"/>
              <a:gd name="connsiteY148" fmla="*/ 454822 h 875390"/>
              <a:gd name="connsiteX149" fmla="*/ 1682273 w 4387952"/>
              <a:gd name="connsiteY149" fmla="*/ 494092 h 875390"/>
              <a:gd name="connsiteX150" fmla="*/ 1669449 w 4387952"/>
              <a:gd name="connsiteY150" fmla="*/ 510848 h 875390"/>
              <a:gd name="connsiteX151" fmla="*/ 1664718 w 4387952"/>
              <a:gd name="connsiteY151" fmla="*/ 523673 h 875390"/>
              <a:gd name="connsiteX152" fmla="*/ 1662895 w 4387952"/>
              <a:gd name="connsiteY152" fmla="*/ 538491 h 875390"/>
              <a:gd name="connsiteX153" fmla="*/ 1663692 w 4387952"/>
              <a:gd name="connsiteY153" fmla="*/ 559922 h 875390"/>
              <a:gd name="connsiteX154" fmla="*/ 1665630 w 4387952"/>
              <a:gd name="connsiteY154" fmla="*/ 576678 h 875390"/>
              <a:gd name="connsiteX155" fmla="*/ 1664205 w 4387952"/>
              <a:gd name="connsiteY155" fmla="*/ 587507 h 875390"/>
              <a:gd name="connsiteX156" fmla="*/ 1663408 w 4387952"/>
              <a:gd name="connsiteY156" fmla="*/ 598222 h 875390"/>
              <a:gd name="connsiteX157" fmla="*/ 1665345 w 4387952"/>
              <a:gd name="connsiteY157" fmla="*/ 608652 h 875390"/>
              <a:gd name="connsiteX158" fmla="*/ 1668651 w 4387952"/>
              <a:gd name="connsiteY158" fmla="*/ 620279 h 875390"/>
              <a:gd name="connsiteX159" fmla="*/ 1664604 w 4387952"/>
              <a:gd name="connsiteY159" fmla="*/ 627346 h 875390"/>
              <a:gd name="connsiteX160" fmla="*/ 1654972 w 4387952"/>
              <a:gd name="connsiteY160" fmla="*/ 635041 h 875390"/>
              <a:gd name="connsiteX161" fmla="*/ 1643858 w 4387952"/>
              <a:gd name="connsiteY161" fmla="*/ 638632 h 875390"/>
              <a:gd name="connsiteX162" fmla="*/ 1630578 w 4387952"/>
              <a:gd name="connsiteY162" fmla="*/ 638974 h 875390"/>
              <a:gd name="connsiteX163" fmla="*/ 1622086 w 4387952"/>
              <a:gd name="connsiteY163" fmla="*/ 633730 h 875390"/>
              <a:gd name="connsiteX164" fmla="*/ 1606697 w 4387952"/>
              <a:gd name="connsiteY164" fmla="*/ 625580 h 875390"/>
              <a:gd name="connsiteX165" fmla="*/ 1602366 w 4387952"/>
              <a:gd name="connsiteY165" fmla="*/ 619538 h 875390"/>
              <a:gd name="connsiteX166" fmla="*/ 1602081 w 4387952"/>
              <a:gd name="connsiteY166" fmla="*/ 600217 h 875390"/>
              <a:gd name="connsiteX167" fmla="*/ 1601112 w 4387952"/>
              <a:gd name="connsiteY167" fmla="*/ 582149 h 875390"/>
              <a:gd name="connsiteX168" fmla="*/ 1598091 w 4387952"/>
              <a:gd name="connsiteY168" fmla="*/ 578103 h 875390"/>
              <a:gd name="connsiteX169" fmla="*/ 1591309 w 4387952"/>
              <a:gd name="connsiteY169" fmla="*/ 579926 h 875390"/>
              <a:gd name="connsiteX170" fmla="*/ 1565832 w 4387952"/>
              <a:gd name="connsiteY170" fmla="*/ 605232 h 875390"/>
              <a:gd name="connsiteX171" fmla="*/ 1540639 w 4387952"/>
              <a:gd name="connsiteY171" fmla="*/ 629113 h 875390"/>
              <a:gd name="connsiteX172" fmla="*/ 1531691 w 4387952"/>
              <a:gd name="connsiteY172" fmla="*/ 635611 h 875390"/>
              <a:gd name="connsiteX173" fmla="*/ 1522971 w 4387952"/>
              <a:gd name="connsiteY173" fmla="*/ 636637 h 875390"/>
              <a:gd name="connsiteX174" fmla="*/ 1517728 w 4387952"/>
              <a:gd name="connsiteY174" fmla="*/ 632248 h 875390"/>
              <a:gd name="connsiteX175" fmla="*/ 1511800 w 4387952"/>
              <a:gd name="connsiteY175" fmla="*/ 621362 h 875390"/>
              <a:gd name="connsiteX176" fmla="*/ 1510717 w 4387952"/>
              <a:gd name="connsiteY176" fmla="*/ 612300 h 875390"/>
              <a:gd name="connsiteX177" fmla="*/ 1508780 w 4387952"/>
              <a:gd name="connsiteY177" fmla="*/ 600388 h 875390"/>
              <a:gd name="connsiteX178" fmla="*/ 1503535 w 4387952"/>
              <a:gd name="connsiteY178" fmla="*/ 581522 h 875390"/>
              <a:gd name="connsiteX179" fmla="*/ 1505018 w 4387952"/>
              <a:gd name="connsiteY179" fmla="*/ 565621 h 875390"/>
              <a:gd name="connsiteX180" fmla="*/ 1509691 w 4387952"/>
              <a:gd name="connsiteY180" fmla="*/ 550973 h 875390"/>
              <a:gd name="connsiteX181" fmla="*/ 1524966 w 4387952"/>
              <a:gd name="connsiteY181" fmla="*/ 532050 h 875390"/>
              <a:gd name="connsiteX182" fmla="*/ 1546282 w 4387952"/>
              <a:gd name="connsiteY182" fmla="*/ 505776 h 875390"/>
              <a:gd name="connsiteX183" fmla="*/ 1563153 w 4387952"/>
              <a:gd name="connsiteY183" fmla="*/ 482180 h 875390"/>
              <a:gd name="connsiteX184" fmla="*/ 1570847 w 4387952"/>
              <a:gd name="connsiteY184" fmla="*/ 479444 h 875390"/>
              <a:gd name="connsiteX185" fmla="*/ 1577174 w 4387952"/>
              <a:gd name="connsiteY185" fmla="*/ 481667 h 875390"/>
              <a:gd name="connsiteX186" fmla="*/ 1583785 w 4387952"/>
              <a:gd name="connsiteY186" fmla="*/ 498595 h 875390"/>
              <a:gd name="connsiteX187" fmla="*/ 1585666 w 4387952"/>
              <a:gd name="connsiteY187" fmla="*/ 513641 h 875390"/>
              <a:gd name="connsiteX188" fmla="*/ 1581278 w 4387952"/>
              <a:gd name="connsiteY188" fmla="*/ 518144 h 875390"/>
              <a:gd name="connsiteX189" fmla="*/ 1580080 w 4387952"/>
              <a:gd name="connsiteY189" fmla="*/ 524413 h 875390"/>
              <a:gd name="connsiteX190" fmla="*/ 1589427 w 4387952"/>
              <a:gd name="connsiteY190" fmla="*/ 525895 h 875390"/>
              <a:gd name="connsiteX191" fmla="*/ 1604076 w 4387952"/>
              <a:gd name="connsiteY191" fmla="*/ 508340 h 875390"/>
              <a:gd name="connsiteX192" fmla="*/ 1605500 w 4387952"/>
              <a:gd name="connsiteY192" fmla="*/ 449065 h 875390"/>
              <a:gd name="connsiteX193" fmla="*/ 1604760 w 4387952"/>
              <a:gd name="connsiteY193" fmla="*/ 427293 h 875390"/>
              <a:gd name="connsiteX194" fmla="*/ 1609148 w 4387952"/>
              <a:gd name="connsiteY194" fmla="*/ 414071 h 875390"/>
              <a:gd name="connsiteX195" fmla="*/ 1611599 w 4387952"/>
              <a:gd name="connsiteY195" fmla="*/ 369101 h 875390"/>
              <a:gd name="connsiteX196" fmla="*/ 1607666 w 4387952"/>
              <a:gd name="connsiteY196" fmla="*/ 364371 h 875390"/>
              <a:gd name="connsiteX197" fmla="*/ 1600542 w 4387952"/>
              <a:gd name="connsiteY197" fmla="*/ 367050 h 875390"/>
              <a:gd name="connsiteX198" fmla="*/ 1567656 w 4387952"/>
              <a:gd name="connsiteY198" fmla="*/ 397542 h 875390"/>
              <a:gd name="connsiteX199" fmla="*/ 1542749 w 4387952"/>
              <a:gd name="connsiteY199" fmla="*/ 424443 h 875390"/>
              <a:gd name="connsiteX200" fmla="*/ 1504676 w 4387952"/>
              <a:gd name="connsiteY200" fmla="*/ 458641 h 875390"/>
              <a:gd name="connsiteX201" fmla="*/ 1487121 w 4387952"/>
              <a:gd name="connsiteY201" fmla="*/ 467418 h 875390"/>
              <a:gd name="connsiteX202" fmla="*/ 1476349 w 4387952"/>
              <a:gd name="connsiteY202" fmla="*/ 469641 h 875390"/>
              <a:gd name="connsiteX203" fmla="*/ 1468256 w 4387952"/>
              <a:gd name="connsiteY203" fmla="*/ 464967 h 875390"/>
              <a:gd name="connsiteX204" fmla="*/ 1460220 w 4387952"/>
              <a:gd name="connsiteY204" fmla="*/ 464967 h 875390"/>
              <a:gd name="connsiteX205" fmla="*/ 1448706 w 4387952"/>
              <a:gd name="connsiteY205" fmla="*/ 466449 h 875390"/>
              <a:gd name="connsiteX206" fmla="*/ 1437649 w 4387952"/>
              <a:gd name="connsiteY206" fmla="*/ 462060 h 875390"/>
              <a:gd name="connsiteX207" fmla="*/ 1427618 w 4387952"/>
              <a:gd name="connsiteY207" fmla="*/ 457672 h 875390"/>
              <a:gd name="connsiteX208" fmla="*/ 1415478 w 4387952"/>
              <a:gd name="connsiteY208" fmla="*/ 448895 h 875390"/>
              <a:gd name="connsiteX209" fmla="*/ 1406644 w 4387952"/>
              <a:gd name="connsiteY209" fmla="*/ 441542 h 875390"/>
              <a:gd name="connsiteX210" fmla="*/ 1403737 w 4387952"/>
              <a:gd name="connsiteY210" fmla="*/ 436584 h 875390"/>
              <a:gd name="connsiteX211" fmla="*/ 1410349 w 4387952"/>
              <a:gd name="connsiteY211" fmla="*/ 430200 h 875390"/>
              <a:gd name="connsiteX212" fmla="*/ 1444318 w 4387952"/>
              <a:gd name="connsiteY212" fmla="*/ 409226 h 875390"/>
              <a:gd name="connsiteX213" fmla="*/ 1491168 w 4387952"/>
              <a:gd name="connsiteY213" fmla="*/ 382609 h 875390"/>
              <a:gd name="connsiteX214" fmla="*/ 1539728 w 4387952"/>
              <a:gd name="connsiteY214" fmla="*/ 351148 h 875390"/>
              <a:gd name="connsiteX215" fmla="*/ 1587091 w 4387952"/>
              <a:gd name="connsiteY215" fmla="*/ 316723 h 875390"/>
              <a:gd name="connsiteX216" fmla="*/ 1611998 w 4387952"/>
              <a:gd name="connsiteY216" fmla="*/ 292557 h 875390"/>
              <a:gd name="connsiteX217" fmla="*/ 1620775 w 4387952"/>
              <a:gd name="connsiteY217" fmla="*/ 279391 h 875390"/>
              <a:gd name="connsiteX218" fmla="*/ 1626931 w 4387952"/>
              <a:gd name="connsiteY218" fmla="*/ 259328 h 875390"/>
              <a:gd name="connsiteX219" fmla="*/ 1635138 w 4387952"/>
              <a:gd name="connsiteY219" fmla="*/ 239494 h 875390"/>
              <a:gd name="connsiteX220" fmla="*/ 4108618 w 4387952"/>
              <a:gd name="connsiteY220" fmla="*/ 194468 h 875390"/>
              <a:gd name="connsiteX221" fmla="*/ 4101892 w 4387952"/>
              <a:gd name="connsiteY221" fmla="*/ 195836 h 875390"/>
              <a:gd name="connsiteX222" fmla="*/ 4093913 w 4387952"/>
              <a:gd name="connsiteY222" fmla="*/ 197944 h 875390"/>
              <a:gd name="connsiteX223" fmla="*/ 4080462 w 4387952"/>
              <a:gd name="connsiteY223" fmla="*/ 215556 h 875390"/>
              <a:gd name="connsiteX224" fmla="*/ 4076929 w 4387952"/>
              <a:gd name="connsiteY224" fmla="*/ 227411 h 875390"/>
              <a:gd name="connsiteX225" fmla="*/ 4079665 w 4387952"/>
              <a:gd name="connsiteY225" fmla="*/ 235618 h 875390"/>
              <a:gd name="connsiteX226" fmla="*/ 4086561 w 4387952"/>
              <a:gd name="connsiteY226" fmla="*/ 245707 h 875390"/>
              <a:gd name="connsiteX227" fmla="*/ 4099442 w 4387952"/>
              <a:gd name="connsiteY227" fmla="*/ 249867 h 875390"/>
              <a:gd name="connsiteX228" fmla="*/ 4114489 w 4387952"/>
              <a:gd name="connsiteY228" fmla="*/ 251976 h 875390"/>
              <a:gd name="connsiteX229" fmla="*/ 4120815 w 4387952"/>
              <a:gd name="connsiteY229" fmla="*/ 246219 h 875390"/>
              <a:gd name="connsiteX230" fmla="*/ 4124976 w 4387952"/>
              <a:gd name="connsiteY230" fmla="*/ 237898 h 875390"/>
              <a:gd name="connsiteX231" fmla="*/ 4123779 w 4387952"/>
              <a:gd name="connsiteY231" fmla="*/ 226214 h 875390"/>
              <a:gd name="connsiteX232" fmla="*/ 4121841 w 4387952"/>
              <a:gd name="connsiteY232" fmla="*/ 212022 h 875390"/>
              <a:gd name="connsiteX233" fmla="*/ 4115230 w 4387952"/>
              <a:gd name="connsiteY233" fmla="*/ 199939 h 875390"/>
              <a:gd name="connsiteX234" fmla="*/ 515351 w 4387952"/>
              <a:gd name="connsiteY234" fmla="*/ 107209 h 875390"/>
              <a:gd name="connsiteX235" fmla="*/ 508455 w 4387952"/>
              <a:gd name="connsiteY235" fmla="*/ 111312 h 875390"/>
              <a:gd name="connsiteX236" fmla="*/ 503496 w 4387952"/>
              <a:gd name="connsiteY236" fmla="*/ 119292 h 875390"/>
              <a:gd name="connsiteX237" fmla="*/ 488905 w 4387952"/>
              <a:gd name="connsiteY237" fmla="*/ 143115 h 875390"/>
              <a:gd name="connsiteX238" fmla="*/ 487538 w 4387952"/>
              <a:gd name="connsiteY238" fmla="*/ 149955 h 875390"/>
              <a:gd name="connsiteX239" fmla="*/ 489305 w 4387952"/>
              <a:gd name="connsiteY239" fmla="*/ 154059 h 875390"/>
              <a:gd name="connsiteX240" fmla="*/ 497398 w 4387952"/>
              <a:gd name="connsiteY240" fmla="*/ 156794 h 875390"/>
              <a:gd name="connsiteX241" fmla="*/ 505263 w 4387952"/>
              <a:gd name="connsiteY241" fmla="*/ 154343 h 875390"/>
              <a:gd name="connsiteX242" fmla="*/ 518771 w 4387952"/>
              <a:gd name="connsiteY242" fmla="*/ 147846 h 875390"/>
              <a:gd name="connsiteX243" fmla="*/ 529486 w 4387952"/>
              <a:gd name="connsiteY243" fmla="*/ 135136 h 875390"/>
              <a:gd name="connsiteX244" fmla="*/ 530854 w 4387952"/>
              <a:gd name="connsiteY244" fmla="*/ 126017 h 875390"/>
              <a:gd name="connsiteX245" fmla="*/ 527549 w 4387952"/>
              <a:gd name="connsiteY245" fmla="*/ 116100 h 875390"/>
              <a:gd name="connsiteX246" fmla="*/ 520595 w 4387952"/>
              <a:gd name="connsiteY246" fmla="*/ 109374 h 875390"/>
              <a:gd name="connsiteX247" fmla="*/ 3305612 w 4387952"/>
              <a:gd name="connsiteY247" fmla="*/ 102250 h 875390"/>
              <a:gd name="connsiteX248" fmla="*/ 3317467 w 4387952"/>
              <a:gd name="connsiteY248" fmla="*/ 104701 h 875390"/>
              <a:gd name="connsiteX249" fmla="*/ 3348701 w 4387952"/>
              <a:gd name="connsiteY249" fmla="*/ 129664 h 875390"/>
              <a:gd name="connsiteX250" fmla="*/ 3390136 w 4387952"/>
              <a:gd name="connsiteY250" fmla="*/ 162038 h 875390"/>
              <a:gd name="connsiteX251" fmla="*/ 3407349 w 4387952"/>
              <a:gd name="connsiteY251" fmla="*/ 179763 h 875390"/>
              <a:gd name="connsiteX252" fmla="*/ 3412877 w 4387952"/>
              <a:gd name="connsiteY252" fmla="*/ 195893 h 875390"/>
              <a:gd name="connsiteX253" fmla="*/ 3412877 w 4387952"/>
              <a:gd name="connsiteY253" fmla="*/ 212764 h 875390"/>
              <a:gd name="connsiteX254" fmla="*/ 3406265 w 4387952"/>
              <a:gd name="connsiteY254" fmla="*/ 225929 h 875390"/>
              <a:gd name="connsiteX255" fmla="*/ 3401478 w 4387952"/>
              <a:gd name="connsiteY255" fmla="*/ 252774 h 875390"/>
              <a:gd name="connsiteX256" fmla="*/ 3390478 w 4387952"/>
              <a:gd name="connsiteY256" fmla="*/ 304070 h 875390"/>
              <a:gd name="connsiteX257" fmla="*/ 3386033 w 4387952"/>
              <a:gd name="connsiteY257" fmla="*/ 360837 h 875390"/>
              <a:gd name="connsiteX258" fmla="*/ 3391960 w 4387952"/>
              <a:gd name="connsiteY258" fmla="*/ 368588 h 875390"/>
              <a:gd name="connsiteX259" fmla="*/ 3401307 w 4387952"/>
              <a:gd name="connsiteY259" fmla="*/ 364770 h 875390"/>
              <a:gd name="connsiteX260" fmla="*/ 3445877 w 4387952"/>
              <a:gd name="connsiteY260" fmla="*/ 333822 h 875390"/>
              <a:gd name="connsiteX261" fmla="*/ 3460126 w 4387952"/>
              <a:gd name="connsiteY261" fmla="*/ 315184 h 875390"/>
              <a:gd name="connsiteX262" fmla="*/ 3478878 w 4387952"/>
              <a:gd name="connsiteY262" fmla="*/ 305951 h 875390"/>
              <a:gd name="connsiteX263" fmla="*/ 3499396 w 4387952"/>
              <a:gd name="connsiteY263" fmla="*/ 303728 h 875390"/>
              <a:gd name="connsiteX264" fmla="*/ 3523562 w 4387952"/>
              <a:gd name="connsiteY264" fmla="*/ 312562 h 875390"/>
              <a:gd name="connsiteX265" fmla="*/ 3541458 w 4387952"/>
              <a:gd name="connsiteY265" fmla="*/ 328749 h 875390"/>
              <a:gd name="connsiteX266" fmla="*/ 3543738 w 4387952"/>
              <a:gd name="connsiteY266" fmla="*/ 342713 h 875390"/>
              <a:gd name="connsiteX267" fmla="*/ 3534961 w 4387952"/>
              <a:gd name="connsiteY267" fmla="*/ 356961 h 875390"/>
              <a:gd name="connsiteX268" fmla="*/ 3511878 w 4387952"/>
              <a:gd name="connsiteY268" fmla="*/ 365738 h 875390"/>
              <a:gd name="connsiteX269" fmla="*/ 3480815 w 4387952"/>
              <a:gd name="connsiteY269" fmla="*/ 378676 h 875390"/>
              <a:gd name="connsiteX270" fmla="*/ 3405012 w 4387952"/>
              <a:gd name="connsiteY270" fmla="*/ 424558 h 875390"/>
              <a:gd name="connsiteX271" fmla="*/ 3385178 w 4387952"/>
              <a:gd name="connsiteY271" fmla="*/ 438807 h 875390"/>
              <a:gd name="connsiteX272" fmla="*/ 3367623 w 4387952"/>
              <a:gd name="connsiteY272" fmla="*/ 449237 h 875390"/>
              <a:gd name="connsiteX273" fmla="*/ 3361012 w 4387952"/>
              <a:gd name="connsiteY273" fmla="*/ 457615 h 875390"/>
              <a:gd name="connsiteX274" fmla="*/ 3332799 w 4387952"/>
              <a:gd name="connsiteY274" fmla="*/ 545103 h 875390"/>
              <a:gd name="connsiteX275" fmla="*/ 3297690 w 4387952"/>
              <a:gd name="connsiteY275" fmla="*/ 619823 h 875390"/>
              <a:gd name="connsiteX276" fmla="*/ 3262011 w 4387952"/>
              <a:gd name="connsiteY276" fmla="*/ 669866 h 875390"/>
              <a:gd name="connsiteX277" fmla="*/ 3223368 w 4387952"/>
              <a:gd name="connsiteY277" fmla="*/ 704860 h 875390"/>
              <a:gd name="connsiteX278" fmla="*/ 3198803 w 4387952"/>
              <a:gd name="connsiteY278" fmla="*/ 719166 h 875390"/>
              <a:gd name="connsiteX279" fmla="*/ 3173896 w 4387952"/>
              <a:gd name="connsiteY279" fmla="*/ 729824 h 875390"/>
              <a:gd name="connsiteX280" fmla="*/ 3142036 w 4387952"/>
              <a:gd name="connsiteY280" fmla="*/ 738545 h 875390"/>
              <a:gd name="connsiteX281" fmla="*/ 3100657 w 4387952"/>
              <a:gd name="connsiteY281" fmla="*/ 741508 h 875390"/>
              <a:gd name="connsiteX282" fmla="*/ 3049361 w 4387952"/>
              <a:gd name="connsiteY282" fmla="*/ 739628 h 875390"/>
              <a:gd name="connsiteX283" fmla="*/ 3043890 w 4387952"/>
              <a:gd name="connsiteY283" fmla="*/ 734270 h 875390"/>
              <a:gd name="connsiteX284" fmla="*/ 3045371 w 4387952"/>
              <a:gd name="connsiteY284" fmla="*/ 728001 h 875390"/>
              <a:gd name="connsiteX285" fmla="*/ 3053921 w 4387952"/>
              <a:gd name="connsiteY285" fmla="*/ 722871 h 875390"/>
              <a:gd name="connsiteX286" fmla="*/ 3077745 w 4387952"/>
              <a:gd name="connsiteY286" fmla="*/ 713352 h 875390"/>
              <a:gd name="connsiteX287" fmla="*/ 3122258 w 4387952"/>
              <a:gd name="connsiteY287" fmla="*/ 691409 h 875390"/>
              <a:gd name="connsiteX288" fmla="*/ 3136279 w 4387952"/>
              <a:gd name="connsiteY288" fmla="*/ 686052 h 875390"/>
              <a:gd name="connsiteX289" fmla="*/ 3172186 w 4387952"/>
              <a:gd name="connsiteY289" fmla="*/ 662570 h 875390"/>
              <a:gd name="connsiteX290" fmla="*/ 3233399 w 4387952"/>
              <a:gd name="connsiteY290" fmla="*/ 599989 h 875390"/>
              <a:gd name="connsiteX291" fmla="*/ 3247705 w 4387952"/>
              <a:gd name="connsiteY291" fmla="*/ 574284 h 875390"/>
              <a:gd name="connsiteX292" fmla="*/ 3262752 w 4387952"/>
              <a:gd name="connsiteY292" fmla="*/ 546357 h 875390"/>
              <a:gd name="connsiteX293" fmla="*/ 3263208 w 4387952"/>
              <a:gd name="connsiteY293" fmla="*/ 534274 h 875390"/>
              <a:gd name="connsiteX294" fmla="*/ 3259845 w 4387952"/>
              <a:gd name="connsiteY294" fmla="*/ 527263 h 875390"/>
              <a:gd name="connsiteX295" fmla="*/ 3252150 w 4387952"/>
              <a:gd name="connsiteY295" fmla="*/ 529486 h 875390"/>
              <a:gd name="connsiteX296" fmla="*/ 3224622 w 4387952"/>
              <a:gd name="connsiteY296" fmla="*/ 550916 h 875390"/>
              <a:gd name="connsiteX297" fmla="*/ 3191109 w 4387952"/>
              <a:gd name="connsiteY297" fmla="*/ 579984 h 875390"/>
              <a:gd name="connsiteX298" fmla="*/ 3162668 w 4387952"/>
              <a:gd name="connsiteY298" fmla="*/ 604891 h 875390"/>
              <a:gd name="connsiteX299" fmla="*/ 3148419 w 4387952"/>
              <a:gd name="connsiteY299" fmla="*/ 608196 h 875390"/>
              <a:gd name="connsiteX300" fmla="*/ 3128243 w 4387952"/>
              <a:gd name="connsiteY300" fmla="*/ 601585 h 875390"/>
              <a:gd name="connsiteX301" fmla="*/ 3106300 w 4387952"/>
              <a:gd name="connsiteY301" fmla="*/ 588419 h 875390"/>
              <a:gd name="connsiteX302" fmla="*/ 3079170 w 4387952"/>
              <a:gd name="connsiteY302" fmla="*/ 567901 h 875390"/>
              <a:gd name="connsiteX303" fmla="*/ 3050900 w 4387952"/>
              <a:gd name="connsiteY303" fmla="*/ 549264 h 875390"/>
              <a:gd name="connsiteX304" fmla="*/ 3045770 w 4387952"/>
              <a:gd name="connsiteY304" fmla="*/ 536041 h 875390"/>
              <a:gd name="connsiteX305" fmla="*/ 3053465 w 4387952"/>
              <a:gd name="connsiteY305" fmla="*/ 526123 h 875390"/>
              <a:gd name="connsiteX306" fmla="*/ 3082419 w 4387952"/>
              <a:gd name="connsiteY306" fmla="*/ 518315 h 875390"/>
              <a:gd name="connsiteX307" fmla="*/ 3121631 w 4387952"/>
              <a:gd name="connsiteY307" fmla="*/ 511704 h 875390"/>
              <a:gd name="connsiteX308" fmla="*/ 3163010 w 4387952"/>
              <a:gd name="connsiteY308" fmla="*/ 494491 h 875390"/>
              <a:gd name="connsiteX309" fmla="*/ 3226047 w 4387952"/>
              <a:gd name="connsiteY309" fmla="*/ 457786 h 875390"/>
              <a:gd name="connsiteX310" fmla="*/ 3288001 w 4387952"/>
              <a:gd name="connsiteY310" fmla="*/ 421024 h 875390"/>
              <a:gd name="connsiteX311" fmla="*/ 3293244 w 4387952"/>
              <a:gd name="connsiteY311" fmla="*/ 386428 h 875390"/>
              <a:gd name="connsiteX312" fmla="*/ 3302592 w 4387952"/>
              <a:gd name="connsiteY312" fmla="*/ 307889 h 875390"/>
              <a:gd name="connsiteX313" fmla="*/ 3302078 w 4387952"/>
              <a:gd name="connsiteY313" fmla="*/ 256878 h 875390"/>
              <a:gd name="connsiteX314" fmla="*/ 3299798 w 4387952"/>
              <a:gd name="connsiteY314" fmla="*/ 177141 h 875390"/>
              <a:gd name="connsiteX315" fmla="*/ 3293871 w 4387952"/>
              <a:gd name="connsiteY315" fmla="*/ 155312 h 875390"/>
              <a:gd name="connsiteX316" fmla="*/ 3293700 w 4387952"/>
              <a:gd name="connsiteY316" fmla="*/ 145566 h 875390"/>
              <a:gd name="connsiteX317" fmla="*/ 3291705 w 4387952"/>
              <a:gd name="connsiteY317" fmla="*/ 132514 h 875390"/>
              <a:gd name="connsiteX318" fmla="*/ 3292788 w 4387952"/>
              <a:gd name="connsiteY318" fmla="*/ 115473 h 875390"/>
              <a:gd name="connsiteX319" fmla="*/ 1001862 w 4387952"/>
              <a:gd name="connsiteY319" fmla="*/ 80421 h 875390"/>
              <a:gd name="connsiteX320" fmla="*/ 1019531 w 4387952"/>
              <a:gd name="connsiteY320" fmla="*/ 90110 h 875390"/>
              <a:gd name="connsiteX321" fmla="*/ 1039593 w 4387952"/>
              <a:gd name="connsiteY321" fmla="*/ 100312 h 875390"/>
              <a:gd name="connsiteX322" fmla="*/ 1061821 w 4387952"/>
              <a:gd name="connsiteY322" fmla="*/ 115131 h 875390"/>
              <a:gd name="connsiteX323" fmla="*/ 1074930 w 4387952"/>
              <a:gd name="connsiteY323" fmla="*/ 128411 h 875390"/>
              <a:gd name="connsiteX324" fmla="*/ 1075215 w 4387952"/>
              <a:gd name="connsiteY324" fmla="*/ 147219 h 875390"/>
              <a:gd name="connsiteX325" fmla="*/ 1067977 w 4387952"/>
              <a:gd name="connsiteY325" fmla="*/ 170872 h 875390"/>
              <a:gd name="connsiteX326" fmla="*/ 1063303 w 4387952"/>
              <a:gd name="connsiteY326" fmla="*/ 190080 h 875390"/>
              <a:gd name="connsiteX327" fmla="*/ 1064956 w 4387952"/>
              <a:gd name="connsiteY327" fmla="*/ 202163 h 875390"/>
              <a:gd name="connsiteX328" fmla="*/ 1064500 w 4387952"/>
              <a:gd name="connsiteY328" fmla="*/ 216925 h 875390"/>
              <a:gd name="connsiteX329" fmla="*/ 1060453 w 4387952"/>
              <a:gd name="connsiteY329" fmla="*/ 231401 h 875390"/>
              <a:gd name="connsiteX330" fmla="*/ 1059428 w 4387952"/>
              <a:gd name="connsiteY330" fmla="*/ 254028 h 875390"/>
              <a:gd name="connsiteX331" fmla="*/ 1063759 w 4387952"/>
              <a:gd name="connsiteY331" fmla="*/ 259899 h 875390"/>
              <a:gd name="connsiteX332" fmla="*/ 1069003 w 4387952"/>
              <a:gd name="connsiteY332" fmla="*/ 259899 h 875390"/>
              <a:gd name="connsiteX333" fmla="*/ 1085531 w 4387952"/>
              <a:gd name="connsiteY333" fmla="*/ 247759 h 875390"/>
              <a:gd name="connsiteX334" fmla="*/ 1115909 w 4387952"/>
              <a:gd name="connsiteY334" fmla="*/ 226329 h 875390"/>
              <a:gd name="connsiteX335" fmla="*/ 1145092 w 4387952"/>
              <a:gd name="connsiteY335" fmla="*/ 207463 h 875390"/>
              <a:gd name="connsiteX336" fmla="*/ 1177863 w 4387952"/>
              <a:gd name="connsiteY336" fmla="*/ 187173 h 875390"/>
              <a:gd name="connsiteX337" fmla="*/ 1201232 w 4387952"/>
              <a:gd name="connsiteY337" fmla="*/ 177997 h 875390"/>
              <a:gd name="connsiteX338" fmla="*/ 1234745 w 4387952"/>
              <a:gd name="connsiteY338" fmla="*/ 176629 h 875390"/>
              <a:gd name="connsiteX339" fmla="*/ 1250077 w 4387952"/>
              <a:gd name="connsiteY339" fmla="*/ 176629 h 875390"/>
              <a:gd name="connsiteX340" fmla="*/ 1268942 w 4387952"/>
              <a:gd name="connsiteY340" fmla="*/ 183240 h 875390"/>
              <a:gd name="connsiteX341" fmla="*/ 1281424 w 4387952"/>
              <a:gd name="connsiteY341" fmla="*/ 195494 h 875390"/>
              <a:gd name="connsiteX342" fmla="*/ 1286325 w 4387952"/>
              <a:gd name="connsiteY342" fmla="*/ 211795 h 875390"/>
              <a:gd name="connsiteX343" fmla="*/ 1284388 w 4387952"/>
              <a:gd name="connsiteY343" fmla="*/ 223763 h 875390"/>
              <a:gd name="connsiteX344" fmla="*/ 1274585 w 4387952"/>
              <a:gd name="connsiteY344" fmla="*/ 239437 h 875390"/>
              <a:gd name="connsiteX345" fmla="*/ 1255947 w 4387952"/>
              <a:gd name="connsiteY345" fmla="*/ 253743 h 875390"/>
              <a:gd name="connsiteX346" fmla="*/ 1241641 w 4387952"/>
              <a:gd name="connsiteY346" fmla="*/ 260925 h 875390"/>
              <a:gd name="connsiteX347" fmla="*/ 1215310 w 4387952"/>
              <a:gd name="connsiteY347" fmla="*/ 274148 h 875390"/>
              <a:gd name="connsiteX348" fmla="*/ 1189890 w 4387952"/>
              <a:gd name="connsiteY348" fmla="*/ 295578 h 875390"/>
              <a:gd name="connsiteX349" fmla="*/ 1165724 w 4387952"/>
              <a:gd name="connsiteY349" fmla="*/ 322194 h 875390"/>
              <a:gd name="connsiteX350" fmla="*/ 1156376 w 4387952"/>
              <a:gd name="connsiteY350" fmla="*/ 341288 h 875390"/>
              <a:gd name="connsiteX351" fmla="*/ 1155636 w 4387952"/>
              <a:gd name="connsiteY351" fmla="*/ 354910 h 875390"/>
              <a:gd name="connsiteX352" fmla="*/ 1159454 w 4387952"/>
              <a:gd name="connsiteY352" fmla="*/ 360097 h 875390"/>
              <a:gd name="connsiteX353" fmla="*/ 1185273 w 4387952"/>
              <a:gd name="connsiteY353" fmla="*/ 378962 h 875390"/>
              <a:gd name="connsiteX354" fmla="*/ 1193424 w 4387952"/>
              <a:gd name="connsiteY354" fmla="*/ 387967 h 875390"/>
              <a:gd name="connsiteX355" fmla="*/ 1192340 w 4387952"/>
              <a:gd name="connsiteY355" fmla="*/ 398682 h 875390"/>
              <a:gd name="connsiteX356" fmla="*/ 1170682 w 4387952"/>
              <a:gd name="connsiteY356" fmla="*/ 422791 h 875390"/>
              <a:gd name="connsiteX357" fmla="*/ 1160423 w 4387952"/>
              <a:gd name="connsiteY357" fmla="*/ 427465 h 875390"/>
              <a:gd name="connsiteX358" fmla="*/ 1134433 w 4387952"/>
              <a:gd name="connsiteY358" fmla="*/ 437154 h 875390"/>
              <a:gd name="connsiteX359" fmla="*/ 1102630 w 4387952"/>
              <a:gd name="connsiteY359" fmla="*/ 452143 h 875390"/>
              <a:gd name="connsiteX360" fmla="*/ 1087640 w 4387952"/>
              <a:gd name="connsiteY360" fmla="*/ 458869 h 875390"/>
              <a:gd name="connsiteX361" fmla="*/ 1072536 w 4387952"/>
              <a:gd name="connsiteY361" fmla="*/ 459724 h 875390"/>
              <a:gd name="connsiteX362" fmla="*/ 1065583 w 4387952"/>
              <a:gd name="connsiteY362" fmla="*/ 459154 h 875390"/>
              <a:gd name="connsiteX363" fmla="*/ 1058744 w 4387952"/>
              <a:gd name="connsiteY363" fmla="*/ 457217 h 875390"/>
              <a:gd name="connsiteX364" fmla="*/ 1051961 w 4387952"/>
              <a:gd name="connsiteY364" fmla="*/ 462574 h 875390"/>
              <a:gd name="connsiteX365" fmla="*/ 1048826 w 4387952"/>
              <a:gd name="connsiteY365" fmla="*/ 468729 h 875390"/>
              <a:gd name="connsiteX366" fmla="*/ 1050080 w 4387952"/>
              <a:gd name="connsiteY366" fmla="*/ 562429 h 875390"/>
              <a:gd name="connsiteX367" fmla="*/ 1047458 w 4387952"/>
              <a:gd name="connsiteY367" fmla="*/ 572119 h 875390"/>
              <a:gd name="connsiteX368" fmla="*/ 1047801 w 4387952"/>
              <a:gd name="connsiteY368" fmla="*/ 576223 h 875390"/>
              <a:gd name="connsiteX369" fmla="*/ 1049852 w 4387952"/>
              <a:gd name="connsiteY369" fmla="*/ 578331 h 875390"/>
              <a:gd name="connsiteX370" fmla="*/ 1051220 w 4387952"/>
              <a:gd name="connsiteY370" fmla="*/ 585740 h 875390"/>
              <a:gd name="connsiteX371" fmla="*/ 1052303 w 4387952"/>
              <a:gd name="connsiteY371" fmla="*/ 631451 h 875390"/>
              <a:gd name="connsiteX372" fmla="*/ 1053785 w 4387952"/>
              <a:gd name="connsiteY372" fmla="*/ 637549 h 875390"/>
              <a:gd name="connsiteX373" fmla="*/ 1053785 w 4387952"/>
              <a:gd name="connsiteY373" fmla="*/ 702011 h 875390"/>
              <a:gd name="connsiteX374" fmla="*/ 1056692 w 4387952"/>
              <a:gd name="connsiteY374" fmla="*/ 714493 h 875390"/>
              <a:gd name="connsiteX375" fmla="*/ 1057433 w 4387952"/>
              <a:gd name="connsiteY375" fmla="*/ 779866 h 875390"/>
              <a:gd name="connsiteX376" fmla="*/ 1052816 w 4387952"/>
              <a:gd name="connsiteY376" fmla="*/ 805685 h 875390"/>
              <a:gd name="connsiteX377" fmla="*/ 1043925 w 4387952"/>
              <a:gd name="connsiteY377" fmla="*/ 826716 h 875390"/>
              <a:gd name="connsiteX378" fmla="*/ 1028080 w 4387952"/>
              <a:gd name="connsiteY378" fmla="*/ 836975 h 875390"/>
              <a:gd name="connsiteX379" fmla="*/ 1018733 w 4387952"/>
              <a:gd name="connsiteY379" fmla="*/ 837717 h 875390"/>
              <a:gd name="connsiteX380" fmla="*/ 1009386 w 4387952"/>
              <a:gd name="connsiteY380" fmla="*/ 833328 h 875390"/>
              <a:gd name="connsiteX381" fmla="*/ 988354 w 4387952"/>
              <a:gd name="connsiteY381" fmla="*/ 809903 h 875390"/>
              <a:gd name="connsiteX382" fmla="*/ 981515 w 4387952"/>
              <a:gd name="connsiteY382" fmla="*/ 795768 h 875390"/>
              <a:gd name="connsiteX383" fmla="*/ 973421 w 4387952"/>
              <a:gd name="connsiteY383" fmla="*/ 782602 h 875390"/>
              <a:gd name="connsiteX384" fmla="*/ 971940 w 4387952"/>
              <a:gd name="connsiteY384" fmla="*/ 771602 h 875390"/>
              <a:gd name="connsiteX385" fmla="*/ 966297 w 4387952"/>
              <a:gd name="connsiteY385" fmla="*/ 749374 h 875390"/>
              <a:gd name="connsiteX386" fmla="*/ 964872 w 4387952"/>
              <a:gd name="connsiteY386" fmla="*/ 726006 h 875390"/>
              <a:gd name="connsiteX387" fmla="*/ 969261 w 4387952"/>
              <a:gd name="connsiteY387" fmla="*/ 683715 h 875390"/>
              <a:gd name="connsiteX388" fmla="*/ 974391 w 4387952"/>
              <a:gd name="connsiteY388" fmla="*/ 647125 h 875390"/>
              <a:gd name="connsiteX389" fmla="*/ 978836 w 4387952"/>
              <a:gd name="connsiteY389" fmla="*/ 621476 h 875390"/>
              <a:gd name="connsiteX390" fmla="*/ 984878 w 4387952"/>
              <a:gd name="connsiteY390" fmla="*/ 455563 h 875390"/>
              <a:gd name="connsiteX391" fmla="*/ 983738 w 4387952"/>
              <a:gd name="connsiteY391" fmla="*/ 399081 h 875390"/>
              <a:gd name="connsiteX392" fmla="*/ 978494 w 4387952"/>
              <a:gd name="connsiteY392" fmla="*/ 394807 h 875390"/>
              <a:gd name="connsiteX393" fmla="*/ 973194 w 4387952"/>
              <a:gd name="connsiteY393" fmla="*/ 395662 h 875390"/>
              <a:gd name="connsiteX394" fmla="*/ 967722 w 4387952"/>
              <a:gd name="connsiteY394" fmla="*/ 401703 h 875390"/>
              <a:gd name="connsiteX395" fmla="*/ 936033 w 4387952"/>
              <a:gd name="connsiteY395" fmla="*/ 434133 h 875390"/>
              <a:gd name="connsiteX396" fmla="*/ 913520 w 4387952"/>
              <a:gd name="connsiteY396" fmla="*/ 463087 h 875390"/>
              <a:gd name="connsiteX397" fmla="*/ 891007 w 4387952"/>
              <a:gd name="connsiteY397" fmla="*/ 492326 h 875390"/>
              <a:gd name="connsiteX398" fmla="*/ 875048 w 4387952"/>
              <a:gd name="connsiteY398" fmla="*/ 514269 h 875390"/>
              <a:gd name="connsiteX399" fmla="*/ 859317 w 4387952"/>
              <a:gd name="connsiteY399" fmla="*/ 518657 h 875390"/>
              <a:gd name="connsiteX400" fmla="*/ 846151 w 4387952"/>
              <a:gd name="connsiteY400" fmla="*/ 514838 h 875390"/>
              <a:gd name="connsiteX401" fmla="*/ 823638 w 4387952"/>
              <a:gd name="connsiteY401" fmla="*/ 501843 h 875390"/>
              <a:gd name="connsiteX402" fmla="*/ 802379 w 4387952"/>
              <a:gd name="connsiteY402" fmla="*/ 485714 h 875390"/>
              <a:gd name="connsiteX403" fmla="*/ 785337 w 4387952"/>
              <a:gd name="connsiteY403" fmla="*/ 468672 h 875390"/>
              <a:gd name="connsiteX404" fmla="*/ 780379 w 4387952"/>
              <a:gd name="connsiteY404" fmla="*/ 448838 h 875390"/>
              <a:gd name="connsiteX405" fmla="*/ 782488 w 4387952"/>
              <a:gd name="connsiteY405" fmla="*/ 429631 h 875390"/>
              <a:gd name="connsiteX406" fmla="*/ 789099 w 4387952"/>
              <a:gd name="connsiteY406" fmla="*/ 406718 h 875390"/>
              <a:gd name="connsiteX407" fmla="*/ 800099 w 4387952"/>
              <a:gd name="connsiteY407" fmla="*/ 372635 h 875390"/>
              <a:gd name="connsiteX408" fmla="*/ 806711 w 4387952"/>
              <a:gd name="connsiteY408" fmla="*/ 345506 h 875390"/>
              <a:gd name="connsiteX409" fmla="*/ 817369 w 4387952"/>
              <a:gd name="connsiteY409" fmla="*/ 317122 h 875390"/>
              <a:gd name="connsiteX410" fmla="*/ 828369 w 4387952"/>
              <a:gd name="connsiteY410" fmla="*/ 292728 h 875390"/>
              <a:gd name="connsiteX411" fmla="*/ 838229 w 4387952"/>
              <a:gd name="connsiteY411" fmla="*/ 286117 h 875390"/>
              <a:gd name="connsiteX412" fmla="*/ 852364 w 4387952"/>
              <a:gd name="connsiteY412" fmla="*/ 290163 h 875390"/>
              <a:gd name="connsiteX413" fmla="*/ 856182 w 4387952"/>
              <a:gd name="connsiteY413" fmla="*/ 304127 h 875390"/>
              <a:gd name="connsiteX414" fmla="*/ 867182 w 4387952"/>
              <a:gd name="connsiteY414" fmla="*/ 320598 h 875390"/>
              <a:gd name="connsiteX415" fmla="*/ 872141 w 4387952"/>
              <a:gd name="connsiteY415" fmla="*/ 339806 h 875390"/>
              <a:gd name="connsiteX416" fmla="*/ 882571 w 4387952"/>
              <a:gd name="connsiteY416" fmla="*/ 368361 h 875390"/>
              <a:gd name="connsiteX417" fmla="*/ 893173 w 4387952"/>
              <a:gd name="connsiteY417" fmla="*/ 392755 h 875390"/>
              <a:gd name="connsiteX418" fmla="*/ 899043 w 4387952"/>
              <a:gd name="connsiteY418" fmla="*/ 399936 h 875390"/>
              <a:gd name="connsiteX419" fmla="*/ 906224 w 4387952"/>
              <a:gd name="connsiteY419" fmla="*/ 399195 h 875390"/>
              <a:gd name="connsiteX420" fmla="*/ 986018 w 4387952"/>
              <a:gd name="connsiteY420" fmla="*/ 324760 h 875390"/>
              <a:gd name="connsiteX421" fmla="*/ 987043 w 4387952"/>
              <a:gd name="connsiteY421" fmla="*/ 311822 h 875390"/>
              <a:gd name="connsiteX422" fmla="*/ 985448 w 4387952"/>
              <a:gd name="connsiteY422" fmla="*/ 298998 h 875390"/>
              <a:gd name="connsiteX423" fmla="*/ 980774 w 4387952"/>
              <a:gd name="connsiteY423" fmla="*/ 250152 h 875390"/>
              <a:gd name="connsiteX424" fmla="*/ 976955 w 4387952"/>
              <a:gd name="connsiteY424" fmla="*/ 206893 h 875390"/>
              <a:gd name="connsiteX425" fmla="*/ 971598 w 4387952"/>
              <a:gd name="connsiteY425" fmla="*/ 191676 h 875390"/>
              <a:gd name="connsiteX426" fmla="*/ 959800 w 4387952"/>
              <a:gd name="connsiteY426" fmla="*/ 165686 h 875390"/>
              <a:gd name="connsiteX427" fmla="*/ 951079 w 4387952"/>
              <a:gd name="connsiteY427" fmla="*/ 147276 h 875390"/>
              <a:gd name="connsiteX428" fmla="*/ 947432 w 4387952"/>
              <a:gd name="connsiteY428" fmla="*/ 132001 h 875390"/>
              <a:gd name="connsiteX429" fmla="*/ 947831 w 4387952"/>
              <a:gd name="connsiteY429" fmla="*/ 126302 h 875390"/>
              <a:gd name="connsiteX430" fmla="*/ 973650 w 4387952"/>
              <a:gd name="connsiteY430" fmla="*/ 98089 h 875390"/>
              <a:gd name="connsiteX431" fmla="*/ 991603 w 4387952"/>
              <a:gd name="connsiteY431" fmla="*/ 82245 h 875390"/>
              <a:gd name="connsiteX432" fmla="*/ 1887057 w 4387952"/>
              <a:gd name="connsiteY432" fmla="*/ 77627 h 875390"/>
              <a:gd name="connsiteX433" fmla="*/ 1903814 w 4387952"/>
              <a:gd name="connsiteY433" fmla="*/ 81446 h 875390"/>
              <a:gd name="connsiteX434" fmla="*/ 1921995 w 4387952"/>
              <a:gd name="connsiteY434" fmla="*/ 88399 h 875390"/>
              <a:gd name="connsiteX435" fmla="*/ 1941032 w 4387952"/>
              <a:gd name="connsiteY435" fmla="*/ 95239 h 875390"/>
              <a:gd name="connsiteX436" fmla="*/ 1960353 w 4387952"/>
              <a:gd name="connsiteY436" fmla="*/ 113192 h 875390"/>
              <a:gd name="connsiteX437" fmla="*/ 1973063 w 4387952"/>
              <a:gd name="connsiteY437" fmla="*/ 134851 h 875390"/>
              <a:gd name="connsiteX438" fmla="*/ 1977965 w 4387952"/>
              <a:gd name="connsiteY438" fmla="*/ 158105 h 875390"/>
              <a:gd name="connsiteX439" fmla="*/ 1971581 w 4387952"/>
              <a:gd name="connsiteY439" fmla="*/ 206380 h 875390"/>
              <a:gd name="connsiteX440" fmla="*/ 1962519 w 4387952"/>
              <a:gd name="connsiteY440" fmla="*/ 241261 h 875390"/>
              <a:gd name="connsiteX441" fmla="*/ 1958700 w 4387952"/>
              <a:gd name="connsiteY441" fmla="*/ 275971 h 875390"/>
              <a:gd name="connsiteX442" fmla="*/ 1952431 w 4387952"/>
              <a:gd name="connsiteY442" fmla="*/ 318375 h 875390"/>
              <a:gd name="connsiteX443" fmla="*/ 1950949 w 4387952"/>
              <a:gd name="connsiteY443" fmla="*/ 347614 h 875390"/>
              <a:gd name="connsiteX444" fmla="*/ 1951975 w 4387952"/>
              <a:gd name="connsiteY444" fmla="*/ 357873 h 875390"/>
              <a:gd name="connsiteX445" fmla="*/ 1955851 w 4387952"/>
              <a:gd name="connsiteY445" fmla="*/ 361464 h 875390"/>
              <a:gd name="connsiteX446" fmla="*/ 1961664 w 4387952"/>
              <a:gd name="connsiteY446" fmla="*/ 357360 h 875390"/>
              <a:gd name="connsiteX447" fmla="*/ 1976426 w 4387952"/>
              <a:gd name="connsiteY447" fmla="*/ 341230 h 875390"/>
              <a:gd name="connsiteX448" fmla="*/ 1987141 w 4387952"/>
              <a:gd name="connsiteY448" fmla="*/ 318718 h 875390"/>
              <a:gd name="connsiteX449" fmla="*/ 1995462 w 4387952"/>
              <a:gd name="connsiteY449" fmla="*/ 296489 h 875390"/>
              <a:gd name="connsiteX450" fmla="*/ 1997115 w 4387952"/>
              <a:gd name="connsiteY450" fmla="*/ 268391 h 875390"/>
              <a:gd name="connsiteX451" fmla="*/ 2002473 w 4387952"/>
              <a:gd name="connsiteY451" fmla="*/ 263774 h 875390"/>
              <a:gd name="connsiteX452" fmla="*/ 2010338 w 4387952"/>
              <a:gd name="connsiteY452" fmla="*/ 269587 h 875390"/>
              <a:gd name="connsiteX453" fmla="*/ 2011136 w 4387952"/>
              <a:gd name="connsiteY453" fmla="*/ 298655 h 875390"/>
              <a:gd name="connsiteX454" fmla="*/ 2022934 w 4387952"/>
              <a:gd name="connsiteY454" fmla="*/ 314842 h 875390"/>
              <a:gd name="connsiteX455" fmla="*/ 2036783 w 4387952"/>
              <a:gd name="connsiteY455" fmla="*/ 338438 h 875390"/>
              <a:gd name="connsiteX456" fmla="*/ 2041685 w 4387952"/>
              <a:gd name="connsiteY456" fmla="*/ 350407 h 875390"/>
              <a:gd name="connsiteX457" fmla="*/ 2040488 w 4387952"/>
              <a:gd name="connsiteY457" fmla="*/ 359754 h 875390"/>
              <a:gd name="connsiteX458" fmla="*/ 2032053 w 4387952"/>
              <a:gd name="connsiteY458" fmla="*/ 372122 h 875390"/>
              <a:gd name="connsiteX459" fmla="*/ 1977851 w 4387952"/>
              <a:gd name="connsiteY459" fmla="*/ 421708 h 875390"/>
              <a:gd name="connsiteX460" fmla="*/ 1955793 w 4387952"/>
              <a:gd name="connsiteY460" fmla="*/ 439205 h 875390"/>
              <a:gd name="connsiteX461" fmla="*/ 1951576 w 4387952"/>
              <a:gd name="connsiteY461" fmla="*/ 449636 h 875390"/>
              <a:gd name="connsiteX462" fmla="*/ 1949011 w 4387952"/>
              <a:gd name="connsiteY462" fmla="*/ 471294 h 875390"/>
              <a:gd name="connsiteX463" fmla="*/ 1948840 w 4387952"/>
              <a:gd name="connsiteY463" fmla="*/ 527947 h 875390"/>
              <a:gd name="connsiteX464" fmla="*/ 1947187 w 4387952"/>
              <a:gd name="connsiteY464" fmla="*/ 541056 h 875390"/>
              <a:gd name="connsiteX465" fmla="*/ 1947016 w 4387952"/>
              <a:gd name="connsiteY465" fmla="*/ 578274 h 875390"/>
              <a:gd name="connsiteX466" fmla="*/ 1947016 w 4387952"/>
              <a:gd name="connsiteY466" fmla="*/ 587735 h 875390"/>
              <a:gd name="connsiteX467" fmla="*/ 1946218 w 4387952"/>
              <a:gd name="connsiteY467" fmla="*/ 603408 h 875390"/>
              <a:gd name="connsiteX468" fmla="*/ 1948156 w 4387952"/>
              <a:gd name="connsiteY468" fmla="*/ 621590 h 875390"/>
              <a:gd name="connsiteX469" fmla="*/ 1948327 w 4387952"/>
              <a:gd name="connsiteY469" fmla="*/ 638347 h 875390"/>
              <a:gd name="connsiteX470" fmla="*/ 1946560 w 4387952"/>
              <a:gd name="connsiteY470" fmla="*/ 656642 h 875390"/>
              <a:gd name="connsiteX471" fmla="*/ 1946389 w 4387952"/>
              <a:gd name="connsiteY471" fmla="*/ 680922 h 875390"/>
              <a:gd name="connsiteX472" fmla="*/ 1949410 w 4387952"/>
              <a:gd name="connsiteY472" fmla="*/ 686394 h 875390"/>
              <a:gd name="connsiteX473" fmla="*/ 1947472 w 4387952"/>
              <a:gd name="connsiteY473" fmla="*/ 701498 h 875390"/>
              <a:gd name="connsiteX474" fmla="*/ 1945249 w 4387952"/>
              <a:gd name="connsiteY474" fmla="*/ 718881 h 875390"/>
              <a:gd name="connsiteX475" fmla="*/ 1942913 w 4387952"/>
              <a:gd name="connsiteY475" fmla="*/ 739057 h 875390"/>
              <a:gd name="connsiteX476" fmla="*/ 1938239 w 4387952"/>
              <a:gd name="connsiteY476" fmla="*/ 762026 h 875390"/>
              <a:gd name="connsiteX477" fmla="*/ 1934420 w 4387952"/>
              <a:gd name="connsiteY477" fmla="*/ 775648 h 875390"/>
              <a:gd name="connsiteX478" fmla="*/ 1931855 w 4387952"/>
              <a:gd name="connsiteY478" fmla="*/ 790296 h 875390"/>
              <a:gd name="connsiteX479" fmla="*/ 1918576 w 4387952"/>
              <a:gd name="connsiteY479" fmla="*/ 810871 h 875390"/>
              <a:gd name="connsiteX480" fmla="*/ 1905409 w 4387952"/>
              <a:gd name="connsiteY480" fmla="*/ 824152 h 875390"/>
              <a:gd name="connsiteX481" fmla="*/ 1899995 w 4387952"/>
              <a:gd name="connsiteY481" fmla="*/ 825861 h 875390"/>
              <a:gd name="connsiteX482" fmla="*/ 1883523 w 4387952"/>
              <a:gd name="connsiteY482" fmla="*/ 823240 h 875390"/>
              <a:gd name="connsiteX483" fmla="*/ 1877539 w 4387952"/>
              <a:gd name="connsiteY483" fmla="*/ 815260 h 875390"/>
              <a:gd name="connsiteX484" fmla="*/ 1877254 w 4387952"/>
              <a:gd name="connsiteY484" fmla="*/ 785623 h 875390"/>
              <a:gd name="connsiteX485" fmla="*/ 1877881 w 4387952"/>
              <a:gd name="connsiteY485" fmla="*/ 673000 h 875390"/>
              <a:gd name="connsiteX486" fmla="*/ 1878451 w 4387952"/>
              <a:gd name="connsiteY486" fmla="*/ 584258 h 875390"/>
              <a:gd name="connsiteX487" fmla="*/ 1879534 w 4387952"/>
              <a:gd name="connsiteY487" fmla="*/ 508967 h 875390"/>
              <a:gd name="connsiteX488" fmla="*/ 1878793 w 4387952"/>
              <a:gd name="connsiteY488" fmla="*/ 502926 h 875390"/>
              <a:gd name="connsiteX489" fmla="*/ 1873322 w 4387952"/>
              <a:gd name="connsiteY489" fmla="*/ 503724 h 875390"/>
              <a:gd name="connsiteX490" fmla="*/ 1853658 w 4387952"/>
              <a:gd name="connsiteY490" fmla="*/ 523387 h 875390"/>
              <a:gd name="connsiteX491" fmla="*/ 1821342 w 4387952"/>
              <a:gd name="connsiteY491" fmla="*/ 548180 h 875390"/>
              <a:gd name="connsiteX492" fmla="*/ 1800481 w 4387952"/>
              <a:gd name="connsiteY492" fmla="*/ 554848 h 875390"/>
              <a:gd name="connsiteX493" fmla="*/ 1783895 w 4387952"/>
              <a:gd name="connsiteY493" fmla="*/ 554507 h 875390"/>
              <a:gd name="connsiteX494" fmla="*/ 1773009 w 4387952"/>
              <a:gd name="connsiteY494" fmla="*/ 549719 h 875390"/>
              <a:gd name="connsiteX495" fmla="*/ 1764403 w 4387952"/>
              <a:gd name="connsiteY495" fmla="*/ 538719 h 875390"/>
              <a:gd name="connsiteX496" fmla="*/ 1764745 w 4387952"/>
              <a:gd name="connsiteY496" fmla="*/ 528631 h 875390"/>
              <a:gd name="connsiteX497" fmla="*/ 1772554 w 4387952"/>
              <a:gd name="connsiteY497" fmla="*/ 512330 h 875390"/>
              <a:gd name="connsiteX498" fmla="*/ 1789652 w 4387952"/>
              <a:gd name="connsiteY498" fmla="*/ 480983 h 875390"/>
              <a:gd name="connsiteX499" fmla="*/ 1793984 w 4387952"/>
              <a:gd name="connsiteY499" fmla="*/ 464226 h 875390"/>
              <a:gd name="connsiteX500" fmla="*/ 1795750 w 4387952"/>
              <a:gd name="connsiteY500" fmla="*/ 443936 h 875390"/>
              <a:gd name="connsiteX501" fmla="*/ 1790336 w 4387952"/>
              <a:gd name="connsiteY501" fmla="*/ 423303 h 875390"/>
              <a:gd name="connsiteX502" fmla="*/ 1785321 w 4387952"/>
              <a:gd name="connsiteY502" fmla="*/ 402443 h 875390"/>
              <a:gd name="connsiteX503" fmla="*/ 1780932 w 4387952"/>
              <a:gd name="connsiteY503" fmla="*/ 380215 h 875390"/>
              <a:gd name="connsiteX504" fmla="*/ 1775118 w 4387952"/>
              <a:gd name="connsiteY504" fmla="*/ 359298 h 875390"/>
              <a:gd name="connsiteX505" fmla="*/ 1777854 w 4387952"/>
              <a:gd name="connsiteY505" fmla="*/ 343966 h 875390"/>
              <a:gd name="connsiteX506" fmla="*/ 1784181 w 4387952"/>
              <a:gd name="connsiteY506" fmla="*/ 329946 h 875390"/>
              <a:gd name="connsiteX507" fmla="*/ 1789367 w 4387952"/>
              <a:gd name="connsiteY507" fmla="*/ 302473 h 875390"/>
              <a:gd name="connsiteX508" fmla="*/ 1786859 w 4387952"/>
              <a:gd name="connsiteY508" fmla="*/ 291758 h 875390"/>
              <a:gd name="connsiteX509" fmla="*/ 1773009 w 4387952"/>
              <a:gd name="connsiteY509" fmla="*/ 273691 h 875390"/>
              <a:gd name="connsiteX510" fmla="*/ 1750496 w 4387952"/>
              <a:gd name="connsiteY510" fmla="*/ 241546 h 875390"/>
              <a:gd name="connsiteX511" fmla="*/ 1736761 w 4387952"/>
              <a:gd name="connsiteY511" fmla="*/ 212193 h 875390"/>
              <a:gd name="connsiteX512" fmla="*/ 1733112 w 4387952"/>
              <a:gd name="connsiteY512" fmla="*/ 200851 h 875390"/>
              <a:gd name="connsiteX513" fmla="*/ 1732372 w 4387952"/>
              <a:gd name="connsiteY513" fmla="*/ 193670 h 875390"/>
              <a:gd name="connsiteX514" fmla="*/ 1732714 w 4387952"/>
              <a:gd name="connsiteY514" fmla="*/ 179649 h 875390"/>
              <a:gd name="connsiteX515" fmla="*/ 1741035 w 4387952"/>
              <a:gd name="connsiteY515" fmla="*/ 172296 h 875390"/>
              <a:gd name="connsiteX516" fmla="*/ 1755056 w 4387952"/>
              <a:gd name="connsiteY516" fmla="*/ 170928 h 875390"/>
              <a:gd name="connsiteX517" fmla="*/ 1771984 w 4387952"/>
              <a:gd name="connsiteY517" fmla="*/ 179022 h 875390"/>
              <a:gd name="connsiteX518" fmla="*/ 1792844 w 4387952"/>
              <a:gd name="connsiteY518" fmla="*/ 194410 h 875390"/>
              <a:gd name="connsiteX519" fmla="*/ 1816782 w 4387952"/>
              <a:gd name="connsiteY519" fmla="*/ 219660 h 875390"/>
              <a:gd name="connsiteX520" fmla="*/ 1828181 w 4387952"/>
              <a:gd name="connsiteY520" fmla="*/ 238810 h 875390"/>
              <a:gd name="connsiteX521" fmla="*/ 1830632 w 4387952"/>
              <a:gd name="connsiteY521" fmla="*/ 261494 h 875390"/>
              <a:gd name="connsiteX522" fmla="*/ 1825616 w 4387952"/>
              <a:gd name="connsiteY522" fmla="*/ 285831 h 875390"/>
              <a:gd name="connsiteX523" fmla="*/ 1815414 w 4387952"/>
              <a:gd name="connsiteY523" fmla="*/ 313474 h 875390"/>
              <a:gd name="connsiteX524" fmla="*/ 1807720 w 4387952"/>
              <a:gd name="connsiteY524" fmla="*/ 331940 h 875390"/>
              <a:gd name="connsiteX525" fmla="*/ 1806751 w 4387952"/>
              <a:gd name="connsiteY525" fmla="*/ 345334 h 875390"/>
              <a:gd name="connsiteX526" fmla="*/ 1813818 w 4387952"/>
              <a:gd name="connsiteY526" fmla="*/ 359811 h 875390"/>
              <a:gd name="connsiteX527" fmla="*/ 1823850 w 4387952"/>
              <a:gd name="connsiteY527" fmla="*/ 376111 h 875390"/>
              <a:gd name="connsiteX528" fmla="*/ 1837186 w 4387952"/>
              <a:gd name="connsiteY528" fmla="*/ 397998 h 875390"/>
              <a:gd name="connsiteX529" fmla="*/ 1839922 w 4387952"/>
              <a:gd name="connsiteY529" fmla="*/ 415210 h 875390"/>
              <a:gd name="connsiteX530" fmla="*/ 1838839 w 4387952"/>
              <a:gd name="connsiteY530" fmla="*/ 436925 h 875390"/>
              <a:gd name="connsiteX531" fmla="*/ 1832227 w 4387952"/>
              <a:gd name="connsiteY531" fmla="*/ 448895 h 875390"/>
              <a:gd name="connsiteX532" fmla="*/ 1824990 w 4387952"/>
              <a:gd name="connsiteY532" fmla="*/ 460807 h 875390"/>
              <a:gd name="connsiteX533" fmla="*/ 1825274 w 4387952"/>
              <a:gd name="connsiteY533" fmla="*/ 466050 h 875390"/>
              <a:gd name="connsiteX534" fmla="*/ 1828694 w 4387952"/>
              <a:gd name="connsiteY534" fmla="*/ 467988 h 875390"/>
              <a:gd name="connsiteX535" fmla="*/ 1839295 w 4387952"/>
              <a:gd name="connsiteY535" fmla="*/ 462118 h 875390"/>
              <a:gd name="connsiteX536" fmla="*/ 1875430 w 4387952"/>
              <a:gd name="connsiteY536" fmla="*/ 437609 h 875390"/>
              <a:gd name="connsiteX537" fmla="*/ 1880161 w 4387952"/>
              <a:gd name="connsiteY537" fmla="*/ 431739 h 875390"/>
              <a:gd name="connsiteX538" fmla="*/ 1882441 w 4387952"/>
              <a:gd name="connsiteY538" fmla="*/ 412703 h 875390"/>
              <a:gd name="connsiteX539" fmla="*/ 1881871 w 4387952"/>
              <a:gd name="connsiteY539" fmla="*/ 374801 h 875390"/>
              <a:gd name="connsiteX540" fmla="*/ 1882611 w 4387952"/>
              <a:gd name="connsiteY540" fmla="*/ 298769 h 875390"/>
              <a:gd name="connsiteX541" fmla="*/ 1885347 w 4387952"/>
              <a:gd name="connsiteY541" fmla="*/ 277624 h 875390"/>
              <a:gd name="connsiteX542" fmla="*/ 1882839 w 4387952"/>
              <a:gd name="connsiteY542" fmla="*/ 231401 h 875390"/>
              <a:gd name="connsiteX543" fmla="*/ 1881927 w 4387952"/>
              <a:gd name="connsiteY543" fmla="*/ 191162 h 875390"/>
              <a:gd name="connsiteX544" fmla="*/ 1877254 w 4387952"/>
              <a:gd name="connsiteY544" fmla="*/ 165058 h 875390"/>
              <a:gd name="connsiteX545" fmla="*/ 1872580 w 4387952"/>
              <a:gd name="connsiteY545" fmla="*/ 143970 h 875390"/>
              <a:gd name="connsiteX546" fmla="*/ 1868990 w 4387952"/>
              <a:gd name="connsiteY546" fmla="*/ 123395 h 875390"/>
              <a:gd name="connsiteX547" fmla="*/ 1870300 w 4387952"/>
              <a:gd name="connsiteY547" fmla="*/ 101224 h 875390"/>
              <a:gd name="connsiteX548" fmla="*/ 1876627 w 4387952"/>
              <a:gd name="connsiteY548" fmla="*/ 87146 h 875390"/>
              <a:gd name="connsiteX549" fmla="*/ 2676157 w 4387952"/>
              <a:gd name="connsiteY549" fmla="*/ 58591 h 875390"/>
              <a:gd name="connsiteX550" fmla="*/ 2689094 w 4387952"/>
              <a:gd name="connsiteY550" fmla="*/ 61327 h 875390"/>
              <a:gd name="connsiteX551" fmla="*/ 2719872 w 4387952"/>
              <a:gd name="connsiteY551" fmla="*/ 77684 h 875390"/>
              <a:gd name="connsiteX552" fmla="*/ 2738509 w 4387952"/>
              <a:gd name="connsiteY552" fmla="*/ 92104 h 875390"/>
              <a:gd name="connsiteX553" fmla="*/ 2749965 w 4387952"/>
              <a:gd name="connsiteY553" fmla="*/ 106752 h 875390"/>
              <a:gd name="connsiteX554" fmla="*/ 2752930 w 4387952"/>
              <a:gd name="connsiteY554" fmla="*/ 118265 h 875390"/>
              <a:gd name="connsiteX555" fmla="*/ 2758059 w 4387952"/>
              <a:gd name="connsiteY555" fmla="*/ 120943 h 875390"/>
              <a:gd name="connsiteX556" fmla="*/ 2768033 w 4387952"/>
              <a:gd name="connsiteY556" fmla="*/ 123679 h 875390"/>
              <a:gd name="connsiteX557" fmla="*/ 2785929 w 4387952"/>
              <a:gd name="connsiteY557" fmla="*/ 146136 h 875390"/>
              <a:gd name="connsiteX558" fmla="*/ 2787127 w 4387952"/>
              <a:gd name="connsiteY558" fmla="*/ 156452 h 875390"/>
              <a:gd name="connsiteX559" fmla="*/ 2781085 w 4387952"/>
              <a:gd name="connsiteY559" fmla="*/ 164488 h 875390"/>
              <a:gd name="connsiteX560" fmla="*/ 2757888 w 4387952"/>
              <a:gd name="connsiteY560" fmla="*/ 181074 h 875390"/>
              <a:gd name="connsiteX561" fmla="*/ 2747856 w 4387952"/>
              <a:gd name="connsiteY561" fmla="*/ 188198 h 875390"/>
              <a:gd name="connsiteX562" fmla="*/ 2735432 w 4387952"/>
              <a:gd name="connsiteY562" fmla="*/ 194581 h 875390"/>
              <a:gd name="connsiteX563" fmla="*/ 2718846 w 4387952"/>
              <a:gd name="connsiteY563" fmla="*/ 207975 h 875390"/>
              <a:gd name="connsiteX564" fmla="*/ 2707846 w 4387952"/>
              <a:gd name="connsiteY564" fmla="*/ 229976 h 875390"/>
              <a:gd name="connsiteX565" fmla="*/ 2688866 w 4387952"/>
              <a:gd name="connsiteY565" fmla="*/ 269701 h 875390"/>
              <a:gd name="connsiteX566" fmla="*/ 2668576 w 4387952"/>
              <a:gd name="connsiteY566" fmla="*/ 313131 h 875390"/>
              <a:gd name="connsiteX567" fmla="*/ 2666410 w 4387952"/>
              <a:gd name="connsiteY567" fmla="*/ 331826 h 875390"/>
              <a:gd name="connsiteX568" fmla="*/ 2665670 w 4387952"/>
              <a:gd name="connsiteY568" fmla="*/ 348468 h 875390"/>
              <a:gd name="connsiteX569" fmla="*/ 2671540 w 4387952"/>
              <a:gd name="connsiteY569" fmla="*/ 348468 h 875390"/>
              <a:gd name="connsiteX570" fmla="*/ 2678152 w 4387952"/>
              <a:gd name="connsiteY570" fmla="*/ 345562 h 875390"/>
              <a:gd name="connsiteX571" fmla="*/ 2689380 w 4387952"/>
              <a:gd name="connsiteY571" fmla="*/ 345049 h 875390"/>
              <a:gd name="connsiteX572" fmla="*/ 2701348 w 4387952"/>
              <a:gd name="connsiteY572" fmla="*/ 349495 h 875390"/>
              <a:gd name="connsiteX573" fmla="*/ 2718903 w 4387952"/>
              <a:gd name="connsiteY573" fmla="*/ 356847 h 875390"/>
              <a:gd name="connsiteX574" fmla="*/ 2737198 w 4387952"/>
              <a:gd name="connsiteY574" fmla="*/ 372920 h 875390"/>
              <a:gd name="connsiteX575" fmla="*/ 2742100 w 4387952"/>
              <a:gd name="connsiteY575" fmla="*/ 383464 h 875390"/>
              <a:gd name="connsiteX576" fmla="*/ 2739193 w 4387952"/>
              <a:gd name="connsiteY576" fmla="*/ 387624 h 875390"/>
              <a:gd name="connsiteX577" fmla="*/ 2735261 w 4387952"/>
              <a:gd name="connsiteY577" fmla="*/ 405293 h 875390"/>
              <a:gd name="connsiteX578" fmla="*/ 2722038 w 4387952"/>
              <a:gd name="connsiteY578" fmla="*/ 419257 h 875390"/>
              <a:gd name="connsiteX579" fmla="*/ 2702260 w 4387952"/>
              <a:gd name="connsiteY579" fmla="*/ 452200 h 875390"/>
              <a:gd name="connsiteX580" fmla="*/ 2679975 w 4387952"/>
              <a:gd name="connsiteY580" fmla="*/ 493579 h 875390"/>
              <a:gd name="connsiteX581" fmla="*/ 2681001 w 4387952"/>
              <a:gd name="connsiteY581" fmla="*/ 497967 h 875390"/>
              <a:gd name="connsiteX582" fmla="*/ 2738339 w 4387952"/>
              <a:gd name="connsiteY582" fmla="*/ 543450 h 875390"/>
              <a:gd name="connsiteX583" fmla="*/ 2767463 w 4387952"/>
              <a:gd name="connsiteY583" fmla="*/ 561004 h 875390"/>
              <a:gd name="connsiteX584" fmla="*/ 2787012 w 4387952"/>
              <a:gd name="connsiteY584" fmla="*/ 569040 h 875390"/>
              <a:gd name="connsiteX585" fmla="*/ 2806504 w 4387952"/>
              <a:gd name="connsiteY585" fmla="*/ 572745 h 875390"/>
              <a:gd name="connsiteX586" fmla="*/ 2849764 w 4387952"/>
              <a:gd name="connsiteY586" fmla="*/ 576450 h 875390"/>
              <a:gd name="connsiteX587" fmla="*/ 2886868 w 4387952"/>
              <a:gd name="connsiteY587" fmla="*/ 572061 h 875390"/>
              <a:gd name="connsiteX588" fmla="*/ 2901573 w 4387952"/>
              <a:gd name="connsiteY588" fmla="*/ 570066 h 875390"/>
              <a:gd name="connsiteX589" fmla="*/ 2908697 w 4387952"/>
              <a:gd name="connsiteY589" fmla="*/ 576963 h 875390"/>
              <a:gd name="connsiteX590" fmla="*/ 2904309 w 4387952"/>
              <a:gd name="connsiteY590" fmla="*/ 586310 h 875390"/>
              <a:gd name="connsiteX591" fmla="*/ 2879801 w 4387952"/>
              <a:gd name="connsiteY591" fmla="*/ 599248 h 875390"/>
              <a:gd name="connsiteX592" fmla="*/ 2834432 w 4387952"/>
              <a:gd name="connsiteY592" fmla="*/ 620507 h 875390"/>
              <a:gd name="connsiteX593" fmla="*/ 2797443 w 4387952"/>
              <a:gd name="connsiteY593" fmla="*/ 637150 h 875390"/>
              <a:gd name="connsiteX594" fmla="*/ 2764727 w 4387952"/>
              <a:gd name="connsiteY594" fmla="*/ 648150 h 875390"/>
              <a:gd name="connsiteX595" fmla="*/ 2739877 w 4387952"/>
              <a:gd name="connsiteY595" fmla="*/ 654305 h 875390"/>
              <a:gd name="connsiteX596" fmla="*/ 2721297 w 4387952"/>
              <a:gd name="connsiteY596" fmla="*/ 654077 h 875390"/>
              <a:gd name="connsiteX597" fmla="*/ 2712691 w 4387952"/>
              <a:gd name="connsiteY597" fmla="*/ 652595 h 875390"/>
              <a:gd name="connsiteX598" fmla="*/ 2702488 w 4387952"/>
              <a:gd name="connsiteY598" fmla="*/ 644559 h 875390"/>
              <a:gd name="connsiteX599" fmla="*/ 2689037 w 4387952"/>
              <a:gd name="connsiteY599" fmla="*/ 625009 h 875390"/>
              <a:gd name="connsiteX600" fmla="*/ 2666354 w 4387952"/>
              <a:gd name="connsiteY600" fmla="*/ 596683 h 875390"/>
              <a:gd name="connsiteX601" fmla="*/ 2641447 w 4387952"/>
              <a:gd name="connsiteY601" fmla="*/ 569154 h 875390"/>
              <a:gd name="connsiteX602" fmla="*/ 2634151 w 4387952"/>
              <a:gd name="connsiteY602" fmla="*/ 564709 h 875390"/>
              <a:gd name="connsiteX603" fmla="*/ 2629249 w 4387952"/>
              <a:gd name="connsiteY603" fmla="*/ 568641 h 875390"/>
              <a:gd name="connsiteX604" fmla="*/ 2607477 w 4387952"/>
              <a:gd name="connsiteY604" fmla="*/ 598507 h 875390"/>
              <a:gd name="connsiteX605" fmla="*/ 2556580 w 4387952"/>
              <a:gd name="connsiteY605" fmla="*/ 646041 h 875390"/>
              <a:gd name="connsiteX606" fmla="*/ 2513378 w 4387952"/>
              <a:gd name="connsiteY606" fmla="*/ 680466 h 875390"/>
              <a:gd name="connsiteX607" fmla="*/ 2484994 w 4387952"/>
              <a:gd name="connsiteY607" fmla="*/ 695798 h 875390"/>
              <a:gd name="connsiteX608" fmla="*/ 2475704 w 4387952"/>
              <a:gd name="connsiteY608" fmla="*/ 697279 h 875390"/>
              <a:gd name="connsiteX609" fmla="*/ 2469891 w 4387952"/>
              <a:gd name="connsiteY609" fmla="*/ 695114 h 875390"/>
              <a:gd name="connsiteX610" fmla="*/ 2458149 w 4387952"/>
              <a:gd name="connsiteY610" fmla="*/ 684342 h 875390"/>
              <a:gd name="connsiteX611" fmla="*/ 2447321 w 4387952"/>
              <a:gd name="connsiteY611" fmla="*/ 671860 h 875390"/>
              <a:gd name="connsiteX612" fmla="*/ 2442932 w 4387952"/>
              <a:gd name="connsiteY612" fmla="*/ 673341 h 875390"/>
              <a:gd name="connsiteX613" fmla="*/ 2438543 w 4387952"/>
              <a:gd name="connsiteY613" fmla="*/ 696824 h 875390"/>
              <a:gd name="connsiteX614" fmla="*/ 2418994 w 4387952"/>
              <a:gd name="connsiteY614" fmla="*/ 719508 h 875390"/>
              <a:gd name="connsiteX615" fmla="*/ 2403605 w 4387952"/>
              <a:gd name="connsiteY615" fmla="*/ 727658 h 875390"/>
              <a:gd name="connsiteX616" fmla="*/ 2394315 w 4387952"/>
              <a:gd name="connsiteY616" fmla="*/ 726176 h 875390"/>
              <a:gd name="connsiteX617" fmla="*/ 2389413 w 4387952"/>
              <a:gd name="connsiteY617" fmla="*/ 717627 h 875390"/>
              <a:gd name="connsiteX618" fmla="*/ 2377159 w 4387952"/>
              <a:gd name="connsiteY618" fmla="*/ 708337 h 875390"/>
              <a:gd name="connsiteX619" fmla="*/ 2366216 w 4387952"/>
              <a:gd name="connsiteY619" fmla="*/ 701041 h 875390"/>
              <a:gd name="connsiteX620" fmla="*/ 2351796 w 4387952"/>
              <a:gd name="connsiteY620" fmla="*/ 693005 h 875390"/>
              <a:gd name="connsiteX621" fmla="*/ 2328542 w 4387952"/>
              <a:gd name="connsiteY621" fmla="*/ 679782 h 875390"/>
              <a:gd name="connsiteX622" fmla="*/ 2316288 w 4387952"/>
              <a:gd name="connsiteY622" fmla="*/ 674880 h 875390"/>
              <a:gd name="connsiteX623" fmla="*/ 2305345 w 4387952"/>
              <a:gd name="connsiteY623" fmla="*/ 669808 h 875390"/>
              <a:gd name="connsiteX624" fmla="*/ 2290641 w 4387952"/>
              <a:gd name="connsiteY624" fmla="*/ 663368 h 875390"/>
              <a:gd name="connsiteX625" fmla="*/ 2280382 w 4387952"/>
              <a:gd name="connsiteY625" fmla="*/ 657554 h 875390"/>
              <a:gd name="connsiteX626" fmla="*/ 2279640 w 4387952"/>
              <a:gd name="connsiteY626" fmla="*/ 650430 h 875390"/>
              <a:gd name="connsiteX627" fmla="*/ 2292863 w 4387952"/>
              <a:gd name="connsiteY627" fmla="*/ 641595 h 875390"/>
              <a:gd name="connsiteX628" fmla="*/ 2300614 w 4387952"/>
              <a:gd name="connsiteY628" fmla="*/ 640342 h 875390"/>
              <a:gd name="connsiteX629" fmla="*/ 2327231 w 4387952"/>
              <a:gd name="connsiteY629" fmla="*/ 646326 h 875390"/>
              <a:gd name="connsiteX630" fmla="*/ 2345527 w 4387952"/>
              <a:gd name="connsiteY630" fmla="*/ 646326 h 875390"/>
              <a:gd name="connsiteX631" fmla="*/ 2360745 w 4387952"/>
              <a:gd name="connsiteY631" fmla="*/ 645585 h 875390"/>
              <a:gd name="connsiteX632" fmla="*/ 2369123 w 4387952"/>
              <a:gd name="connsiteY632" fmla="*/ 637948 h 875390"/>
              <a:gd name="connsiteX633" fmla="*/ 2373455 w 4387952"/>
              <a:gd name="connsiteY633" fmla="*/ 625751 h 875390"/>
              <a:gd name="connsiteX634" fmla="*/ 2375620 w 4387952"/>
              <a:gd name="connsiteY634" fmla="*/ 506630 h 875390"/>
              <a:gd name="connsiteX635" fmla="*/ 2382004 w 4387952"/>
              <a:gd name="connsiteY635" fmla="*/ 454822 h 875390"/>
              <a:gd name="connsiteX636" fmla="*/ 2384455 w 4387952"/>
              <a:gd name="connsiteY636" fmla="*/ 436983 h 875390"/>
              <a:gd name="connsiteX637" fmla="*/ 2379325 w 4387952"/>
              <a:gd name="connsiteY637" fmla="*/ 435500 h 875390"/>
              <a:gd name="connsiteX638" fmla="*/ 2374595 w 4387952"/>
              <a:gd name="connsiteY638" fmla="*/ 440972 h 875390"/>
              <a:gd name="connsiteX639" fmla="*/ 2358066 w 4387952"/>
              <a:gd name="connsiteY639" fmla="*/ 469982 h 875390"/>
              <a:gd name="connsiteX640" fmla="*/ 2340511 w 4387952"/>
              <a:gd name="connsiteY640" fmla="*/ 500475 h 875390"/>
              <a:gd name="connsiteX641" fmla="*/ 2326206 w 4387952"/>
              <a:gd name="connsiteY641" fmla="*/ 522817 h 875390"/>
              <a:gd name="connsiteX642" fmla="*/ 2317428 w 4387952"/>
              <a:gd name="connsiteY642" fmla="*/ 546185 h 875390"/>
              <a:gd name="connsiteX643" fmla="*/ 2295827 w 4387952"/>
              <a:gd name="connsiteY643" fmla="*/ 571491 h 875390"/>
              <a:gd name="connsiteX644" fmla="*/ 2261117 w 4387952"/>
              <a:gd name="connsiteY644" fmla="*/ 601870 h 875390"/>
              <a:gd name="connsiteX645" fmla="*/ 2251998 w 4387952"/>
              <a:gd name="connsiteY645" fmla="*/ 607056 h 875390"/>
              <a:gd name="connsiteX646" fmla="*/ 2234728 w 4387952"/>
              <a:gd name="connsiteY646" fmla="*/ 603750 h 875390"/>
              <a:gd name="connsiteX647" fmla="*/ 2220023 w 4387952"/>
              <a:gd name="connsiteY647" fmla="*/ 598222 h 875390"/>
              <a:gd name="connsiteX648" fmla="*/ 2194774 w 4387952"/>
              <a:gd name="connsiteY648" fmla="*/ 572859 h 875390"/>
              <a:gd name="connsiteX649" fmla="*/ 2192609 w 4387952"/>
              <a:gd name="connsiteY649" fmla="*/ 567330 h 875390"/>
              <a:gd name="connsiteX650" fmla="*/ 2195117 w 4387952"/>
              <a:gd name="connsiteY650" fmla="*/ 558895 h 875390"/>
              <a:gd name="connsiteX651" fmla="*/ 2221904 w 4387952"/>
              <a:gd name="connsiteY651" fmla="*/ 539061 h 875390"/>
              <a:gd name="connsiteX652" fmla="*/ 2235526 w 4387952"/>
              <a:gd name="connsiteY652" fmla="*/ 534330 h 875390"/>
              <a:gd name="connsiteX653" fmla="*/ 2249034 w 4387952"/>
              <a:gd name="connsiteY653" fmla="*/ 521164 h 875390"/>
              <a:gd name="connsiteX654" fmla="*/ 2287506 w 4387952"/>
              <a:gd name="connsiteY654" fmla="*/ 477164 h 875390"/>
              <a:gd name="connsiteX655" fmla="*/ 2322672 w 4387952"/>
              <a:gd name="connsiteY655" fmla="*/ 435329 h 875390"/>
              <a:gd name="connsiteX656" fmla="*/ 2353107 w 4387952"/>
              <a:gd name="connsiteY656" fmla="*/ 402443 h 875390"/>
              <a:gd name="connsiteX657" fmla="*/ 2380579 w 4387952"/>
              <a:gd name="connsiteY657" fmla="*/ 372806 h 875390"/>
              <a:gd name="connsiteX658" fmla="*/ 2388273 w 4387952"/>
              <a:gd name="connsiteY658" fmla="*/ 350863 h 875390"/>
              <a:gd name="connsiteX659" fmla="*/ 2391864 w 4387952"/>
              <a:gd name="connsiteY659" fmla="*/ 312334 h 875390"/>
              <a:gd name="connsiteX660" fmla="*/ 2395113 w 4387952"/>
              <a:gd name="connsiteY660" fmla="*/ 301276 h 875390"/>
              <a:gd name="connsiteX661" fmla="*/ 2396937 w 4387952"/>
              <a:gd name="connsiteY661" fmla="*/ 292443 h 875390"/>
              <a:gd name="connsiteX662" fmla="*/ 2389242 w 4387952"/>
              <a:gd name="connsiteY662" fmla="*/ 292443 h 875390"/>
              <a:gd name="connsiteX663" fmla="*/ 2380465 w 4387952"/>
              <a:gd name="connsiteY663" fmla="*/ 304183 h 875390"/>
              <a:gd name="connsiteX664" fmla="*/ 2371289 w 4387952"/>
              <a:gd name="connsiteY664" fmla="*/ 306463 h 875390"/>
              <a:gd name="connsiteX665" fmla="*/ 2358408 w 4387952"/>
              <a:gd name="connsiteY665" fmla="*/ 303499 h 875390"/>
              <a:gd name="connsiteX666" fmla="*/ 2336465 w 4387952"/>
              <a:gd name="connsiteY666" fmla="*/ 281442 h 875390"/>
              <a:gd name="connsiteX667" fmla="*/ 2320734 w 4387952"/>
              <a:gd name="connsiteY667" fmla="*/ 258302 h 875390"/>
              <a:gd name="connsiteX668" fmla="*/ 2319651 w 4387952"/>
              <a:gd name="connsiteY668" fmla="*/ 251748 h 875390"/>
              <a:gd name="connsiteX669" fmla="*/ 2332874 w 4387952"/>
              <a:gd name="connsiteY669" fmla="*/ 242971 h 875390"/>
              <a:gd name="connsiteX670" fmla="*/ 2350485 w 4387952"/>
              <a:gd name="connsiteY670" fmla="*/ 240805 h 875390"/>
              <a:gd name="connsiteX671" fmla="*/ 2411641 w 4387952"/>
              <a:gd name="connsiteY671" fmla="*/ 199426 h 875390"/>
              <a:gd name="connsiteX672" fmla="*/ 2418481 w 4387952"/>
              <a:gd name="connsiteY672" fmla="*/ 166768 h 875390"/>
              <a:gd name="connsiteX673" fmla="*/ 2423155 w 4387952"/>
              <a:gd name="connsiteY673" fmla="*/ 123566 h 875390"/>
              <a:gd name="connsiteX674" fmla="*/ 2425378 w 4387952"/>
              <a:gd name="connsiteY674" fmla="*/ 99855 h 875390"/>
              <a:gd name="connsiteX675" fmla="*/ 2439968 w 4387952"/>
              <a:gd name="connsiteY675" fmla="*/ 87430 h 875390"/>
              <a:gd name="connsiteX676" fmla="*/ 2448802 w 4387952"/>
              <a:gd name="connsiteY676" fmla="*/ 85208 h 875390"/>
              <a:gd name="connsiteX677" fmla="*/ 2481005 w 4387952"/>
              <a:gd name="connsiteY677" fmla="*/ 104928 h 875390"/>
              <a:gd name="connsiteX678" fmla="*/ 2510984 w 4387952"/>
              <a:gd name="connsiteY678" fmla="*/ 136446 h 875390"/>
              <a:gd name="connsiteX679" fmla="*/ 2516171 w 4387952"/>
              <a:gd name="connsiteY679" fmla="*/ 148415 h 875390"/>
              <a:gd name="connsiteX680" fmla="*/ 2511725 w 4387952"/>
              <a:gd name="connsiteY680" fmla="*/ 156280 h 875390"/>
              <a:gd name="connsiteX681" fmla="*/ 2516684 w 4387952"/>
              <a:gd name="connsiteY681" fmla="*/ 159187 h 875390"/>
              <a:gd name="connsiteX682" fmla="*/ 2523808 w 4387952"/>
              <a:gd name="connsiteY682" fmla="*/ 152633 h 875390"/>
              <a:gd name="connsiteX683" fmla="*/ 2529394 w 4387952"/>
              <a:gd name="connsiteY683" fmla="*/ 153374 h 875390"/>
              <a:gd name="connsiteX684" fmla="*/ 2547461 w 4387952"/>
              <a:gd name="connsiteY684" fmla="*/ 176799 h 875390"/>
              <a:gd name="connsiteX685" fmla="*/ 2546777 w 4387952"/>
              <a:gd name="connsiteY685" fmla="*/ 189737 h 875390"/>
              <a:gd name="connsiteX686" fmla="*/ 2529223 w 4387952"/>
              <a:gd name="connsiteY686" fmla="*/ 204442 h 875390"/>
              <a:gd name="connsiteX687" fmla="*/ 2502150 w 4387952"/>
              <a:gd name="connsiteY687" fmla="*/ 226955 h 875390"/>
              <a:gd name="connsiteX688" fmla="*/ 2479865 w 4387952"/>
              <a:gd name="connsiteY688" fmla="*/ 247986 h 875390"/>
              <a:gd name="connsiteX689" fmla="*/ 2472570 w 4387952"/>
              <a:gd name="connsiteY689" fmla="*/ 268277 h 875390"/>
              <a:gd name="connsiteX690" fmla="*/ 2467953 w 4387952"/>
              <a:gd name="connsiteY690" fmla="*/ 306691 h 875390"/>
              <a:gd name="connsiteX691" fmla="*/ 2454787 w 4387952"/>
              <a:gd name="connsiteY691" fmla="*/ 372350 h 875390"/>
              <a:gd name="connsiteX692" fmla="*/ 2447434 w 4387952"/>
              <a:gd name="connsiteY692" fmla="*/ 437324 h 875390"/>
              <a:gd name="connsiteX693" fmla="*/ 2444528 w 4387952"/>
              <a:gd name="connsiteY693" fmla="*/ 514895 h 875390"/>
              <a:gd name="connsiteX694" fmla="*/ 2442875 w 4387952"/>
              <a:gd name="connsiteY694" fmla="*/ 632020 h 875390"/>
              <a:gd name="connsiteX695" fmla="*/ 2449030 w 4387952"/>
              <a:gd name="connsiteY695" fmla="*/ 640455 h 875390"/>
              <a:gd name="connsiteX696" fmla="*/ 2461171 w 4387952"/>
              <a:gd name="connsiteY696" fmla="*/ 643989 h 875390"/>
              <a:gd name="connsiteX697" fmla="*/ 2485337 w 4387952"/>
              <a:gd name="connsiteY697" fmla="*/ 637207 h 875390"/>
              <a:gd name="connsiteX698" fmla="*/ 2512979 w 4387952"/>
              <a:gd name="connsiteY698" fmla="*/ 619310 h 875390"/>
              <a:gd name="connsiteX699" fmla="*/ 2536917 w 4387952"/>
              <a:gd name="connsiteY699" fmla="*/ 598678 h 875390"/>
              <a:gd name="connsiteX700" fmla="*/ 2579834 w 4387952"/>
              <a:gd name="connsiteY700" fmla="*/ 543392 h 875390"/>
              <a:gd name="connsiteX701" fmla="*/ 2590378 w 4387952"/>
              <a:gd name="connsiteY701" fmla="*/ 520880 h 875390"/>
              <a:gd name="connsiteX702" fmla="*/ 2592544 w 4387952"/>
              <a:gd name="connsiteY702" fmla="*/ 515750 h 875390"/>
              <a:gd name="connsiteX703" fmla="*/ 2588954 w 4387952"/>
              <a:gd name="connsiteY703" fmla="*/ 508682 h 875390"/>
              <a:gd name="connsiteX704" fmla="*/ 2578523 w 4387952"/>
              <a:gd name="connsiteY704" fmla="*/ 493294 h 875390"/>
              <a:gd name="connsiteX705" fmla="*/ 2567523 w 4387952"/>
              <a:gd name="connsiteY705" fmla="*/ 475283 h 875390"/>
              <a:gd name="connsiteX706" fmla="*/ 2547632 w 4387952"/>
              <a:gd name="connsiteY706" fmla="*/ 447184 h 875390"/>
              <a:gd name="connsiteX707" fmla="*/ 2541990 w 4387952"/>
              <a:gd name="connsiteY707" fmla="*/ 436127 h 875390"/>
              <a:gd name="connsiteX708" fmla="*/ 2541990 w 4387952"/>
              <a:gd name="connsiteY708" fmla="*/ 424386 h 875390"/>
              <a:gd name="connsiteX709" fmla="*/ 2553959 w 4387952"/>
              <a:gd name="connsiteY709" fmla="*/ 419998 h 875390"/>
              <a:gd name="connsiteX710" fmla="*/ 2564218 w 4387952"/>
              <a:gd name="connsiteY710" fmla="*/ 423417 h 875390"/>
              <a:gd name="connsiteX711" fmla="*/ 2588156 w 4387952"/>
              <a:gd name="connsiteY711" fmla="*/ 434703 h 875390"/>
              <a:gd name="connsiteX712" fmla="*/ 2600581 w 4387952"/>
              <a:gd name="connsiteY712" fmla="*/ 440573 h 875390"/>
              <a:gd name="connsiteX713" fmla="*/ 2619731 w 4387952"/>
              <a:gd name="connsiteY713" fmla="*/ 457671 h 875390"/>
              <a:gd name="connsiteX714" fmla="*/ 2623436 w 4387952"/>
              <a:gd name="connsiteY714" fmla="*/ 458413 h 875390"/>
              <a:gd name="connsiteX715" fmla="*/ 2646804 w 4387952"/>
              <a:gd name="connsiteY715" fmla="*/ 415666 h 875390"/>
              <a:gd name="connsiteX716" fmla="*/ 2651763 w 4387952"/>
              <a:gd name="connsiteY716" fmla="*/ 398852 h 875390"/>
              <a:gd name="connsiteX717" fmla="*/ 2650281 w 4387952"/>
              <a:gd name="connsiteY717" fmla="*/ 392298 h 875390"/>
              <a:gd name="connsiteX718" fmla="*/ 2642244 w 4387952"/>
              <a:gd name="connsiteY718" fmla="*/ 389277 h 875390"/>
              <a:gd name="connsiteX719" fmla="*/ 2632498 w 4387952"/>
              <a:gd name="connsiteY719" fmla="*/ 395889 h 875390"/>
              <a:gd name="connsiteX720" fmla="*/ 2618534 w 4387952"/>
              <a:gd name="connsiteY720" fmla="*/ 406661 h 875390"/>
              <a:gd name="connsiteX721" fmla="*/ 2612094 w 4387952"/>
              <a:gd name="connsiteY721" fmla="*/ 409397 h 875390"/>
              <a:gd name="connsiteX722" fmla="*/ 2602519 w 4387952"/>
              <a:gd name="connsiteY722" fmla="*/ 406433 h 875390"/>
              <a:gd name="connsiteX723" fmla="*/ 2593969 w 4387952"/>
              <a:gd name="connsiteY723" fmla="*/ 395490 h 875390"/>
              <a:gd name="connsiteX724" fmla="*/ 2588099 w 4387952"/>
              <a:gd name="connsiteY724" fmla="*/ 387681 h 875390"/>
              <a:gd name="connsiteX725" fmla="*/ 2585078 w 4387952"/>
              <a:gd name="connsiteY725" fmla="*/ 376112 h 875390"/>
              <a:gd name="connsiteX726" fmla="*/ 2585078 w 4387952"/>
              <a:gd name="connsiteY726" fmla="*/ 366593 h 875390"/>
              <a:gd name="connsiteX727" fmla="*/ 2595851 w 4387952"/>
              <a:gd name="connsiteY727" fmla="*/ 343852 h 875390"/>
              <a:gd name="connsiteX728" fmla="*/ 2608275 w 4387952"/>
              <a:gd name="connsiteY728" fmla="*/ 302131 h 875390"/>
              <a:gd name="connsiteX729" fmla="*/ 2617053 w 4387952"/>
              <a:gd name="connsiteY729" fmla="*/ 271867 h 875390"/>
              <a:gd name="connsiteX730" fmla="*/ 2619275 w 4387952"/>
              <a:gd name="connsiteY730" fmla="*/ 262349 h 875390"/>
              <a:gd name="connsiteX731" fmla="*/ 2617622 w 4387952"/>
              <a:gd name="connsiteY731" fmla="*/ 259271 h 875390"/>
              <a:gd name="connsiteX732" fmla="*/ 2609016 w 4387952"/>
              <a:gd name="connsiteY732" fmla="*/ 263660 h 875390"/>
              <a:gd name="connsiteX733" fmla="*/ 2570202 w 4387952"/>
              <a:gd name="connsiteY733" fmla="*/ 298313 h 875390"/>
              <a:gd name="connsiteX734" fmla="*/ 2558974 w 4387952"/>
              <a:gd name="connsiteY734" fmla="*/ 304183 h 875390"/>
              <a:gd name="connsiteX735" fmla="*/ 2546036 w 4387952"/>
              <a:gd name="connsiteY735" fmla="*/ 310567 h 875390"/>
              <a:gd name="connsiteX736" fmla="*/ 2535777 w 4387952"/>
              <a:gd name="connsiteY736" fmla="*/ 309826 h 875390"/>
              <a:gd name="connsiteX737" fmla="*/ 2524093 w 4387952"/>
              <a:gd name="connsiteY737" fmla="*/ 308287 h 875390"/>
              <a:gd name="connsiteX738" fmla="*/ 2508704 w 4387952"/>
              <a:gd name="connsiteY738" fmla="*/ 304126 h 875390"/>
              <a:gd name="connsiteX739" fmla="*/ 2499642 w 4387952"/>
              <a:gd name="connsiteY739" fmla="*/ 300479 h 875390"/>
              <a:gd name="connsiteX740" fmla="*/ 2486704 w 4387952"/>
              <a:gd name="connsiteY740" fmla="*/ 293127 h 875390"/>
              <a:gd name="connsiteX741" fmla="*/ 2485222 w 4387952"/>
              <a:gd name="connsiteY741" fmla="*/ 283095 h 875390"/>
              <a:gd name="connsiteX742" fmla="*/ 2515031 w 4387952"/>
              <a:gd name="connsiteY742" fmla="*/ 265939 h 875390"/>
              <a:gd name="connsiteX743" fmla="*/ 2550197 w 4387952"/>
              <a:gd name="connsiteY743" fmla="*/ 244737 h 875390"/>
              <a:gd name="connsiteX744" fmla="*/ 2586047 w 4387952"/>
              <a:gd name="connsiteY744" fmla="*/ 218234 h 875390"/>
              <a:gd name="connsiteX745" fmla="*/ 2619731 w 4387952"/>
              <a:gd name="connsiteY745" fmla="*/ 194809 h 875390"/>
              <a:gd name="connsiteX746" fmla="*/ 2629249 w 4387952"/>
              <a:gd name="connsiteY746" fmla="*/ 190592 h 875390"/>
              <a:gd name="connsiteX747" fmla="*/ 2647317 w 4387952"/>
              <a:gd name="connsiteY747" fmla="*/ 173037 h 875390"/>
              <a:gd name="connsiteX748" fmla="*/ 2656038 w 4387952"/>
              <a:gd name="connsiteY748" fmla="*/ 139296 h 875390"/>
              <a:gd name="connsiteX749" fmla="*/ 2663390 w 4387952"/>
              <a:gd name="connsiteY749" fmla="*/ 108519 h 875390"/>
              <a:gd name="connsiteX750" fmla="*/ 2661908 w 4387952"/>
              <a:gd name="connsiteY750" fmla="*/ 81674 h 875390"/>
              <a:gd name="connsiteX751" fmla="*/ 2664187 w 4387952"/>
              <a:gd name="connsiteY751" fmla="*/ 65259 h 875390"/>
              <a:gd name="connsiteX752" fmla="*/ 1705185 w 4387952"/>
              <a:gd name="connsiteY752" fmla="*/ 48617 h 875390"/>
              <a:gd name="connsiteX753" fmla="*/ 1715216 w 4387952"/>
              <a:gd name="connsiteY753" fmla="*/ 52265 h 875390"/>
              <a:gd name="connsiteX754" fmla="*/ 1731802 w 4387952"/>
              <a:gd name="connsiteY754" fmla="*/ 70788 h 875390"/>
              <a:gd name="connsiteX755" fmla="*/ 1741263 w 4387952"/>
              <a:gd name="connsiteY755" fmla="*/ 88342 h 875390"/>
              <a:gd name="connsiteX756" fmla="*/ 1745880 w 4387952"/>
              <a:gd name="connsiteY756" fmla="*/ 106239 h 875390"/>
              <a:gd name="connsiteX757" fmla="*/ 1743258 w 4387952"/>
              <a:gd name="connsiteY757" fmla="*/ 132799 h 875390"/>
              <a:gd name="connsiteX758" fmla="*/ 1732030 w 4387952"/>
              <a:gd name="connsiteY758" fmla="*/ 151152 h 875390"/>
              <a:gd name="connsiteX759" fmla="*/ 1721771 w 4387952"/>
              <a:gd name="connsiteY759" fmla="*/ 161183 h 875390"/>
              <a:gd name="connsiteX760" fmla="*/ 1707180 w 4387952"/>
              <a:gd name="connsiteY760" fmla="*/ 164887 h 875390"/>
              <a:gd name="connsiteX761" fmla="*/ 1692532 w 4387952"/>
              <a:gd name="connsiteY761" fmla="*/ 167851 h 875390"/>
              <a:gd name="connsiteX762" fmla="*/ 1664776 w 4387952"/>
              <a:gd name="connsiteY762" fmla="*/ 172980 h 875390"/>
              <a:gd name="connsiteX763" fmla="*/ 1645739 w 4387952"/>
              <a:gd name="connsiteY763" fmla="*/ 177369 h 875390"/>
              <a:gd name="connsiteX764" fmla="*/ 1594500 w 4387952"/>
              <a:gd name="connsiteY764" fmla="*/ 202789 h 875390"/>
              <a:gd name="connsiteX765" fmla="*/ 1556427 w 4387952"/>
              <a:gd name="connsiteY765" fmla="*/ 222110 h 875390"/>
              <a:gd name="connsiteX766" fmla="*/ 1534484 w 4387952"/>
              <a:gd name="connsiteY766" fmla="*/ 234535 h 875390"/>
              <a:gd name="connsiteX767" fmla="*/ 1515220 w 4387952"/>
              <a:gd name="connsiteY767" fmla="*/ 236758 h 875390"/>
              <a:gd name="connsiteX768" fmla="*/ 1504277 w 4387952"/>
              <a:gd name="connsiteY768" fmla="*/ 240919 h 875390"/>
              <a:gd name="connsiteX769" fmla="*/ 1497380 w 4387952"/>
              <a:gd name="connsiteY769" fmla="*/ 242173 h 875390"/>
              <a:gd name="connsiteX770" fmla="*/ 1493219 w 4387952"/>
              <a:gd name="connsiteY770" fmla="*/ 240691 h 875390"/>
              <a:gd name="connsiteX771" fmla="*/ 1493219 w 4387952"/>
              <a:gd name="connsiteY771" fmla="*/ 236302 h 875390"/>
              <a:gd name="connsiteX772" fmla="*/ 1510261 w 4387952"/>
              <a:gd name="connsiteY772" fmla="*/ 222851 h 875390"/>
              <a:gd name="connsiteX773" fmla="*/ 1544686 w 4387952"/>
              <a:gd name="connsiteY773" fmla="*/ 187001 h 875390"/>
              <a:gd name="connsiteX774" fmla="*/ 1582531 w 4387952"/>
              <a:gd name="connsiteY774" fmla="*/ 150638 h 875390"/>
              <a:gd name="connsiteX775" fmla="*/ 1623739 w 4387952"/>
              <a:gd name="connsiteY775" fmla="*/ 119918 h 875390"/>
              <a:gd name="connsiteX776" fmla="*/ 1689967 w 4387952"/>
              <a:gd name="connsiteY776" fmla="*/ 72840 h 875390"/>
              <a:gd name="connsiteX777" fmla="*/ 1691734 w 4387952"/>
              <a:gd name="connsiteY777" fmla="*/ 57907 h 875390"/>
              <a:gd name="connsiteX778" fmla="*/ 300308 w 4387952"/>
              <a:gd name="connsiteY778" fmla="*/ 19949 h 875390"/>
              <a:gd name="connsiteX779" fmla="*/ 320370 w 4387952"/>
              <a:gd name="connsiteY779" fmla="*/ 22342 h 875390"/>
              <a:gd name="connsiteX780" fmla="*/ 357531 w 4387952"/>
              <a:gd name="connsiteY780" fmla="*/ 41835 h 875390"/>
              <a:gd name="connsiteX781" fmla="*/ 396573 w 4387952"/>
              <a:gd name="connsiteY781" fmla="*/ 71701 h 875390"/>
              <a:gd name="connsiteX782" fmla="*/ 398853 w 4387952"/>
              <a:gd name="connsiteY782" fmla="*/ 82416 h 875390"/>
              <a:gd name="connsiteX783" fmla="*/ 397656 w 4387952"/>
              <a:gd name="connsiteY783" fmla="*/ 109887 h 875390"/>
              <a:gd name="connsiteX784" fmla="*/ 395433 w 4387952"/>
              <a:gd name="connsiteY784" fmla="*/ 116499 h 875390"/>
              <a:gd name="connsiteX785" fmla="*/ 393211 w 4387952"/>
              <a:gd name="connsiteY785" fmla="*/ 145224 h 875390"/>
              <a:gd name="connsiteX786" fmla="*/ 385516 w 4387952"/>
              <a:gd name="connsiteY786" fmla="*/ 165058 h 875390"/>
              <a:gd name="connsiteX787" fmla="*/ 384433 w 4387952"/>
              <a:gd name="connsiteY787" fmla="*/ 175147 h 875390"/>
              <a:gd name="connsiteX788" fmla="*/ 388423 w 4387952"/>
              <a:gd name="connsiteY788" fmla="*/ 176515 h 875390"/>
              <a:gd name="connsiteX789" fmla="*/ 405692 w 4387952"/>
              <a:gd name="connsiteY789" fmla="*/ 176116 h 875390"/>
              <a:gd name="connsiteX790" fmla="*/ 425071 w 4387952"/>
              <a:gd name="connsiteY790" fmla="*/ 168706 h 875390"/>
              <a:gd name="connsiteX791" fmla="*/ 436299 w 4387952"/>
              <a:gd name="connsiteY791" fmla="*/ 153603 h 875390"/>
              <a:gd name="connsiteX792" fmla="*/ 449180 w 4387952"/>
              <a:gd name="connsiteY792" fmla="*/ 122028 h 875390"/>
              <a:gd name="connsiteX793" fmla="*/ 462574 w 4387952"/>
              <a:gd name="connsiteY793" fmla="*/ 88286 h 875390"/>
              <a:gd name="connsiteX794" fmla="*/ 476822 w 4387952"/>
              <a:gd name="connsiteY794" fmla="*/ 67141 h 875390"/>
              <a:gd name="connsiteX795" fmla="*/ 498139 w 4387952"/>
              <a:gd name="connsiteY795" fmla="*/ 43146 h 875390"/>
              <a:gd name="connsiteX796" fmla="*/ 509595 w 4387952"/>
              <a:gd name="connsiteY796" fmla="*/ 36477 h 875390"/>
              <a:gd name="connsiteX797" fmla="*/ 520709 w 4387952"/>
              <a:gd name="connsiteY797" fmla="*/ 39042 h 875390"/>
              <a:gd name="connsiteX798" fmla="*/ 544362 w 4387952"/>
              <a:gd name="connsiteY798" fmla="*/ 58022 h 875390"/>
              <a:gd name="connsiteX799" fmla="*/ 587621 w 4387952"/>
              <a:gd name="connsiteY799" fmla="*/ 107437 h 875390"/>
              <a:gd name="connsiteX800" fmla="*/ 590357 w 4387952"/>
              <a:gd name="connsiteY800" fmla="*/ 122882 h 875390"/>
              <a:gd name="connsiteX801" fmla="*/ 587849 w 4387952"/>
              <a:gd name="connsiteY801" fmla="*/ 140380 h 875390"/>
              <a:gd name="connsiteX802" fmla="*/ 570580 w 4387952"/>
              <a:gd name="connsiteY802" fmla="*/ 163178 h 875390"/>
              <a:gd name="connsiteX803" fmla="*/ 528460 w 4387952"/>
              <a:gd name="connsiteY803" fmla="*/ 189795 h 875390"/>
              <a:gd name="connsiteX804" fmla="*/ 498880 w 4387952"/>
              <a:gd name="connsiteY804" fmla="*/ 201878 h 875390"/>
              <a:gd name="connsiteX805" fmla="*/ 460522 w 4387952"/>
              <a:gd name="connsiteY805" fmla="*/ 209230 h 875390"/>
              <a:gd name="connsiteX806" fmla="*/ 453398 w 4387952"/>
              <a:gd name="connsiteY806" fmla="*/ 211339 h 875390"/>
              <a:gd name="connsiteX807" fmla="*/ 425128 w 4387952"/>
              <a:gd name="connsiteY807" fmla="*/ 243085 h 875390"/>
              <a:gd name="connsiteX808" fmla="*/ 399423 w 4387952"/>
              <a:gd name="connsiteY808" fmla="*/ 269645 h 875390"/>
              <a:gd name="connsiteX809" fmla="*/ 399366 w 4387952"/>
              <a:gd name="connsiteY809" fmla="*/ 273749 h 875390"/>
              <a:gd name="connsiteX810" fmla="*/ 410936 w 4387952"/>
              <a:gd name="connsiteY810" fmla="*/ 283609 h 875390"/>
              <a:gd name="connsiteX811" fmla="*/ 424729 w 4387952"/>
              <a:gd name="connsiteY811" fmla="*/ 301049 h 875390"/>
              <a:gd name="connsiteX812" fmla="*/ 433962 w 4387952"/>
              <a:gd name="connsiteY812" fmla="*/ 309029 h 875390"/>
              <a:gd name="connsiteX813" fmla="*/ 440289 w 4387952"/>
              <a:gd name="connsiteY813" fmla="*/ 308743 h 875390"/>
              <a:gd name="connsiteX814" fmla="*/ 454823 w 4387952"/>
              <a:gd name="connsiteY814" fmla="*/ 303329 h 875390"/>
              <a:gd name="connsiteX815" fmla="*/ 473745 w 4387952"/>
              <a:gd name="connsiteY815" fmla="*/ 294381 h 875390"/>
              <a:gd name="connsiteX816" fmla="*/ 486854 w 4387952"/>
              <a:gd name="connsiteY816" fmla="*/ 280360 h 875390"/>
              <a:gd name="connsiteX817" fmla="*/ 496714 w 4387952"/>
              <a:gd name="connsiteY817" fmla="*/ 258759 h 875390"/>
              <a:gd name="connsiteX818" fmla="*/ 499450 w 4387952"/>
              <a:gd name="connsiteY818" fmla="*/ 243769 h 875390"/>
              <a:gd name="connsiteX819" fmla="*/ 500532 w 4387952"/>
              <a:gd name="connsiteY819" fmla="*/ 222795 h 875390"/>
              <a:gd name="connsiteX820" fmla="*/ 507030 w 4387952"/>
              <a:gd name="connsiteY820" fmla="*/ 214302 h 875390"/>
              <a:gd name="connsiteX821" fmla="*/ 513527 w 4387952"/>
              <a:gd name="connsiteY821" fmla="*/ 209059 h 875390"/>
              <a:gd name="connsiteX822" fmla="*/ 525725 w 4387952"/>
              <a:gd name="connsiteY822" fmla="*/ 209857 h 875390"/>
              <a:gd name="connsiteX823" fmla="*/ 543735 w 4387952"/>
              <a:gd name="connsiteY823" fmla="*/ 224106 h 875390"/>
              <a:gd name="connsiteX824" fmla="*/ 560777 w 4387952"/>
              <a:gd name="connsiteY824" fmla="*/ 239951 h 875390"/>
              <a:gd name="connsiteX825" fmla="*/ 566419 w 4387952"/>
              <a:gd name="connsiteY825" fmla="*/ 244852 h 875390"/>
              <a:gd name="connsiteX826" fmla="*/ 578046 w 4387952"/>
              <a:gd name="connsiteY826" fmla="*/ 247816 h 875390"/>
              <a:gd name="connsiteX827" fmla="*/ 589844 w 4387952"/>
              <a:gd name="connsiteY827" fmla="*/ 254712 h 875390"/>
              <a:gd name="connsiteX828" fmla="*/ 598166 w 4387952"/>
              <a:gd name="connsiteY828" fmla="*/ 264060 h 875390"/>
              <a:gd name="connsiteX829" fmla="*/ 598166 w 4387952"/>
              <a:gd name="connsiteY829" fmla="*/ 271754 h 875390"/>
              <a:gd name="connsiteX830" fmla="*/ 588363 w 4387952"/>
              <a:gd name="connsiteY830" fmla="*/ 286231 h 875390"/>
              <a:gd name="connsiteX831" fmla="*/ 569383 w 4387952"/>
              <a:gd name="connsiteY831" fmla="*/ 299169 h 875390"/>
              <a:gd name="connsiteX832" fmla="*/ 557015 w 4387952"/>
              <a:gd name="connsiteY832" fmla="*/ 307034 h 875390"/>
              <a:gd name="connsiteX833" fmla="*/ 541626 w 4387952"/>
              <a:gd name="connsiteY833" fmla="*/ 312733 h 875390"/>
              <a:gd name="connsiteX834" fmla="*/ 531709 w 4387952"/>
              <a:gd name="connsiteY834" fmla="*/ 320086 h 875390"/>
              <a:gd name="connsiteX835" fmla="*/ 495916 w 4387952"/>
              <a:gd name="connsiteY835" fmla="*/ 365853 h 875390"/>
              <a:gd name="connsiteX836" fmla="*/ 493408 w 4387952"/>
              <a:gd name="connsiteY836" fmla="*/ 372179 h 875390"/>
              <a:gd name="connsiteX837" fmla="*/ 496999 w 4387952"/>
              <a:gd name="connsiteY837" fmla="*/ 377822 h 875390"/>
              <a:gd name="connsiteX838" fmla="*/ 502870 w 4387952"/>
              <a:gd name="connsiteY838" fmla="*/ 376169 h 875390"/>
              <a:gd name="connsiteX839" fmla="*/ 524528 w 4387952"/>
              <a:gd name="connsiteY839" fmla="*/ 366537 h 875390"/>
              <a:gd name="connsiteX840" fmla="*/ 564025 w 4387952"/>
              <a:gd name="connsiteY840" fmla="*/ 344651 h 875390"/>
              <a:gd name="connsiteX841" fmla="*/ 589103 w 4387952"/>
              <a:gd name="connsiteY841" fmla="*/ 331827 h 875390"/>
              <a:gd name="connsiteX842" fmla="*/ 606259 w 4387952"/>
              <a:gd name="connsiteY842" fmla="*/ 329148 h 875390"/>
              <a:gd name="connsiteX843" fmla="*/ 619083 w 4387952"/>
              <a:gd name="connsiteY843" fmla="*/ 331542 h 875390"/>
              <a:gd name="connsiteX844" fmla="*/ 634472 w 4387952"/>
              <a:gd name="connsiteY844" fmla="*/ 341459 h 875390"/>
              <a:gd name="connsiteX845" fmla="*/ 651684 w 4387952"/>
              <a:gd name="connsiteY845" fmla="*/ 359469 h 875390"/>
              <a:gd name="connsiteX846" fmla="*/ 658410 w 4387952"/>
              <a:gd name="connsiteY846" fmla="*/ 375485 h 875390"/>
              <a:gd name="connsiteX847" fmla="*/ 659378 w 4387952"/>
              <a:gd name="connsiteY847" fmla="*/ 385573 h 875390"/>
              <a:gd name="connsiteX848" fmla="*/ 650886 w 4387952"/>
              <a:gd name="connsiteY848" fmla="*/ 395206 h 875390"/>
              <a:gd name="connsiteX849" fmla="*/ 636695 w 4387952"/>
              <a:gd name="connsiteY849" fmla="*/ 401418 h 875390"/>
              <a:gd name="connsiteX850" fmla="*/ 597767 w 4387952"/>
              <a:gd name="connsiteY850" fmla="*/ 418916 h 875390"/>
              <a:gd name="connsiteX851" fmla="*/ 556046 w 4387952"/>
              <a:gd name="connsiteY851" fmla="*/ 438066 h 875390"/>
              <a:gd name="connsiteX852" fmla="*/ 511191 w 4387952"/>
              <a:gd name="connsiteY852" fmla="*/ 457444 h 875390"/>
              <a:gd name="connsiteX853" fmla="*/ 489133 w 4387952"/>
              <a:gd name="connsiteY853" fmla="*/ 467419 h 875390"/>
              <a:gd name="connsiteX854" fmla="*/ 470211 w 4387952"/>
              <a:gd name="connsiteY854" fmla="*/ 477507 h 875390"/>
              <a:gd name="connsiteX855" fmla="*/ 469014 w 4387952"/>
              <a:gd name="connsiteY855" fmla="*/ 483947 h 875390"/>
              <a:gd name="connsiteX856" fmla="*/ 474258 w 4387952"/>
              <a:gd name="connsiteY856" fmla="*/ 489362 h 875390"/>
              <a:gd name="connsiteX857" fmla="*/ 485543 w 4387952"/>
              <a:gd name="connsiteY857" fmla="*/ 496201 h 875390"/>
              <a:gd name="connsiteX858" fmla="*/ 518657 w 4387952"/>
              <a:gd name="connsiteY858" fmla="*/ 517403 h 875390"/>
              <a:gd name="connsiteX859" fmla="*/ 549606 w 4387952"/>
              <a:gd name="connsiteY859" fmla="*/ 536383 h 875390"/>
              <a:gd name="connsiteX860" fmla="*/ 552512 w 4387952"/>
              <a:gd name="connsiteY860" fmla="*/ 545616 h 875390"/>
              <a:gd name="connsiteX861" fmla="*/ 549036 w 4387952"/>
              <a:gd name="connsiteY861" fmla="*/ 556445 h 875390"/>
              <a:gd name="connsiteX862" fmla="*/ 537009 w 4387952"/>
              <a:gd name="connsiteY862" fmla="*/ 566704 h 875390"/>
              <a:gd name="connsiteX863" fmla="*/ 515978 w 4387952"/>
              <a:gd name="connsiteY863" fmla="*/ 575482 h 875390"/>
              <a:gd name="connsiteX864" fmla="*/ 469470 w 4387952"/>
              <a:gd name="connsiteY864" fmla="*/ 591212 h 875390"/>
              <a:gd name="connsiteX865" fmla="*/ 451346 w 4387952"/>
              <a:gd name="connsiteY865" fmla="*/ 596170 h 875390"/>
              <a:gd name="connsiteX866" fmla="*/ 435957 w 4387952"/>
              <a:gd name="connsiteY866" fmla="*/ 603124 h 875390"/>
              <a:gd name="connsiteX867" fmla="*/ 427009 w 4387952"/>
              <a:gd name="connsiteY867" fmla="*/ 609451 h 875390"/>
              <a:gd name="connsiteX868" fmla="*/ 426097 w 4387952"/>
              <a:gd name="connsiteY868" fmla="*/ 624953 h 875390"/>
              <a:gd name="connsiteX869" fmla="*/ 424444 w 4387952"/>
              <a:gd name="connsiteY869" fmla="*/ 677959 h 875390"/>
              <a:gd name="connsiteX870" fmla="*/ 423361 w 4387952"/>
              <a:gd name="connsiteY870" fmla="*/ 690270 h 875390"/>
              <a:gd name="connsiteX871" fmla="*/ 425014 w 4387952"/>
              <a:gd name="connsiteY871" fmla="*/ 699959 h 875390"/>
              <a:gd name="connsiteX872" fmla="*/ 426154 w 4387952"/>
              <a:gd name="connsiteY872" fmla="*/ 757980 h 875390"/>
              <a:gd name="connsiteX873" fmla="*/ 424102 w 4387952"/>
              <a:gd name="connsiteY873" fmla="*/ 771146 h 875390"/>
              <a:gd name="connsiteX874" fmla="*/ 421879 w 4387952"/>
              <a:gd name="connsiteY874" fmla="*/ 778841 h 875390"/>
              <a:gd name="connsiteX875" fmla="*/ 421138 w 4387952"/>
              <a:gd name="connsiteY875" fmla="*/ 799529 h 875390"/>
              <a:gd name="connsiteX876" fmla="*/ 417319 w 4387952"/>
              <a:gd name="connsiteY876" fmla="*/ 808820 h 875390"/>
              <a:gd name="connsiteX877" fmla="*/ 414584 w 4387952"/>
              <a:gd name="connsiteY877" fmla="*/ 820048 h 875390"/>
              <a:gd name="connsiteX878" fmla="*/ 410195 w 4387952"/>
              <a:gd name="connsiteY878" fmla="*/ 833613 h 875390"/>
              <a:gd name="connsiteX879" fmla="*/ 400392 w 4387952"/>
              <a:gd name="connsiteY879" fmla="*/ 849400 h 875390"/>
              <a:gd name="connsiteX880" fmla="*/ 375884 w 4387952"/>
              <a:gd name="connsiteY880" fmla="*/ 873909 h 875390"/>
              <a:gd name="connsiteX881" fmla="*/ 368930 w 4387952"/>
              <a:gd name="connsiteY881" fmla="*/ 875390 h 875390"/>
              <a:gd name="connsiteX882" fmla="*/ 359242 w 4387952"/>
              <a:gd name="connsiteY882" fmla="*/ 868437 h 875390"/>
              <a:gd name="connsiteX883" fmla="*/ 345164 w 4387952"/>
              <a:gd name="connsiteY883" fmla="*/ 853960 h 875390"/>
              <a:gd name="connsiteX884" fmla="*/ 343511 w 4387952"/>
              <a:gd name="connsiteY884" fmla="*/ 841250 h 875390"/>
              <a:gd name="connsiteX885" fmla="*/ 339122 w 4387952"/>
              <a:gd name="connsiteY885" fmla="*/ 827286 h 875390"/>
              <a:gd name="connsiteX886" fmla="*/ 340148 w 4387952"/>
              <a:gd name="connsiteY886" fmla="*/ 801980 h 875390"/>
              <a:gd name="connsiteX887" fmla="*/ 342200 w 4387952"/>
              <a:gd name="connsiteY887" fmla="*/ 788245 h 875390"/>
              <a:gd name="connsiteX888" fmla="*/ 342599 w 4387952"/>
              <a:gd name="connsiteY888" fmla="*/ 781804 h 875390"/>
              <a:gd name="connsiteX889" fmla="*/ 339293 w 4387952"/>
              <a:gd name="connsiteY889" fmla="*/ 768182 h 875390"/>
              <a:gd name="connsiteX890" fmla="*/ 340205 w 4387952"/>
              <a:gd name="connsiteY890" fmla="*/ 743960 h 875390"/>
              <a:gd name="connsiteX891" fmla="*/ 340775 w 4387952"/>
              <a:gd name="connsiteY891" fmla="*/ 729254 h 875390"/>
              <a:gd name="connsiteX892" fmla="*/ 340091 w 4387952"/>
              <a:gd name="connsiteY892" fmla="*/ 714037 h 875390"/>
              <a:gd name="connsiteX893" fmla="*/ 341060 w 4387952"/>
              <a:gd name="connsiteY893" fmla="*/ 703037 h 875390"/>
              <a:gd name="connsiteX894" fmla="*/ 339920 w 4387952"/>
              <a:gd name="connsiteY894" fmla="*/ 689814 h 875390"/>
              <a:gd name="connsiteX895" fmla="*/ 341459 w 4387952"/>
              <a:gd name="connsiteY895" fmla="*/ 672031 h 875390"/>
              <a:gd name="connsiteX896" fmla="*/ 341459 w 4387952"/>
              <a:gd name="connsiteY896" fmla="*/ 665249 h 875390"/>
              <a:gd name="connsiteX897" fmla="*/ 335645 w 4387952"/>
              <a:gd name="connsiteY897" fmla="*/ 660063 h 875390"/>
              <a:gd name="connsiteX898" fmla="*/ 338666 w 4387952"/>
              <a:gd name="connsiteY898" fmla="*/ 651285 h 875390"/>
              <a:gd name="connsiteX899" fmla="*/ 343511 w 4387952"/>
              <a:gd name="connsiteY899" fmla="*/ 645129 h 875390"/>
              <a:gd name="connsiteX900" fmla="*/ 342485 w 4387952"/>
              <a:gd name="connsiteY900" fmla="*/ 637777 h 875390"/>
              <a:gd name="connsiteX901" fmla="*/ 335873 w 4387952"/>
              <a:gd name="connsiteY901" fmla="*/ 636409 h 875390"/>
              <a:gd name="connsiteX902" fmla="*/ 276370 w 4387952"/>
              <a:gd name="connsiteY902" fmla="*/ 657555 h 875390"/>
              <a:gd name="connsiteX903" fmla="*/ 224277 w 4387952"/>
              <a:gd name="connsiteY903" fmla="*/ 678700 h 875390"/>
              <a:gd name="connsiteX904" fmla="*/ 176857 w 4387952"/>
              <a:gd name="connsiteY904" fmla="*/ 693177 h 875390"/>
              <a:gd name="connsiteX905" fmla="*/ 156908 w 4387952"/>
              <a:gd name="connsiteY905" fmla="*/ 696140 h 875390"/>
              <a:gd name="connsiteX906" fmla="*/ 144255 w 4387952"/>
              <a:gd name="connsiteY906" fmla="*/ 693461 h 875390"/>
              <a:gd name="connsiteX907" fmla="*/ 129037 w 4387952"/>
              <a:gd name="connsiteY907" fmla="*/ 685596 h 875390"/>
              <a:gd name="connsiteX908" fmla="*/ 118664 w 4387952"/>
              <a:gd name="connsiteY908" fmla="*/ 676249 h 875390"/>
              <a:gd name="connsiteX909" fmla="*/ 118664 w 4387952"/>
              <a:gd name="connsiteY909" fmla="*/ 668099 h 875390"/>
              <a:gd name="connsiteX910" fmla="*/ 136162 w 4387952"/>
              <a:gd name="connsiteY910" fmla="*/ 651057 h 875390"/>
              <a:gd name="connsiteX911" fmla="*/ 164090 w 4387952"/>
              <a:gd name="connsiteY911" fmla="*/ 626150 h 875390"/>
              <a:gd name="connsiteX912" fmla="*/ 211054 w 4387952"/>
              <a:gd name="connsiteY912" fmla="*/ 588249 h 875390"/>
              <a:gd name="connsiteX913" fmla="*/ 256365 w 4387952"/>
              <a:gd name="connsiteY913" fmla="*/ 560833 h 875390"/>
              <a:gd name="connsiteX914" fmla="*/ 287370 w 4387952"/>
              <a:gd name="connsiteY914" fmla="*/ 543222 h 875390"/>
              <a:gd name="connsiteX915" fmla="*/ 308059 w 4387952"/>
              <a:gd name="connsiteY915" fmla="*/ 532564 h 875390"/>
              <a:gd name="connsiteX916" fmla="*/ 326925 w 4387952"/>
              <a:gd name="connsiteY916" fmla="*/ 523502 h 875390"/>
              <a:gd name="connsiteX917" fmla="*/ 340091 w 4387952"/>
              <a:gd name="connsiteY917" fmla="*/ 509253 h 875390"/>
              <a:gd name="connsiteX918" fmla="*/ 343681 w 4387952"/>
              <a:gd name="connsiteY918" fmla="*/ 501217 h 875390"/>
              <a:gd name="connsiteX919" fmla="*/ 342485 w 4387952"/>
              <a:gd name="connsiteY919" fmla="*/ 482123 h 875390"/>
              <a:gd name="connsiteX920" fmla="*/ 337811 w 4387952"/>
              <a:gd name="connsiteY920" fmla="*/ 477735 h 875390"/>
              <a:gd name="connsiteX921" fmla="*/ 326811 w 4387952"/>
              <a:gd name="connsiteY921" fmla="*/ 479103 h 875390"/>
              <a:gd name="connsiteX922" fmla="*/ 312334 w 4387952"/>
              <a:gd name="connsiteY922" fmla="*/ 487253 h 875390"/>
              <a:gd name="connsiteX923" fmla="*/ 275002 w 4387952"/>
              <a:gd name="connsiteY923" fmla="*/ 501844 h 875390"/>
              <a:gd name="connsiteX924" fmla="*/ 220458 w 4387952"/>
              <a:gd name="connsiteY924" fmla="*/ 527548 h 875390"/>
              <a:gd name="connsiteX925" fmla="*/ 193841 w 4387952"/>
              <a:gd name="connsiteY925" fmla="*/ 538890 h 875390"/>
              <a:gd name="connsiteX926" fmla="*/ 168763 w 4387952"/>
              <a:gd name="connsiteY926" fmla="*/ 552284 h 875390"/>
              <a:gd name="connsiteX927" fmla="*/ 136446 w 4387952"/>
              <a:gd name="connsiteY927" fmla="*/ 570580 h 875390"/>
              <a:gd name="connsiteX928" fmla="*/ 112623 w 4387952"/>
              <a:gd name="connsiteY928" fmla="*/ 582948 h 875390"/>
              <a:gd name="connsiteX929" fmla="*/ 98317 w 4387952"/>
              <a:gd name="connsiteY929" fmla="*/ 584315 h 875390"/>
              <a:gd name="connsiteX930" fmla="*/ 83897 w 4387952"/>
              <a:gd name="connsiteY930" fmla="*/ 583005 h 875390"/>
              <a:gd name="connsiteX931" fmla="*/ 58192 w 4387952"/>
              <a:gd name="connsiteY931" fmla="*/ 575938 h 875390"/>
              <a:gd name="connsiteX932" fmla="*/ 8151 w 4387952"/>
              <a:gd name="connsiteY932" fmla="*/ 547725 h 875390"/>
              <a:gd name="connsiteX933" fmla="*/ 0 w 4387952"/>
              <a:gd name="connsiteY933" fmla="*/ 539745 h 875390"/>
              <a:gd name="connsiteX934" fmla="*/ 1368 w 4387952"/>
              <a:gd name="connsiteY934" fmla="*/ 526636 h 875390"/>
              <a:gd name="connsiteX935" fmla="*/ 3591 w 4387952"/>
              <a:gd name="connsiteY935" fmla="*/ 518144 h 875390"/>
              <a:gd name="connsiteX936" fmla="*/ 16756 w 4387952"/>
              <a:gd name="connsiteY936" fmla="*/ 515351 h 875390"/>
              <a:gd name="connsiteX937" fmla="*/ 51524 w 4387952"/>
              <a:gd name="connsiteY937" fmla="*/ 509994 h 875390"/>
              <a:gd name="connsiteX938" fmla="*/ 82130 w 4387952"/>
              <a:gd name="connsiteY938" fmla="*/ 504522 h 875390"/>
              <a:gd name="connsiteX939" fmla="*/ 113706 w 4387952"/>
              <a:gd name="connsiteY939" fmla="*/ 496942 h 875390"/>
              <a:gd name="connsiteX940" fmla="*/ 146022 w 4387952"/>
              <a:gd name="connsiteY940" fmla="*/ 490330 h 875390"/>
              <a:gd name="connsiteX941" fmla="*/ 176514 w 4387952"/>
              <a:gd name="connsiteY941" fmla="*/ 483206 h 875390"/>
              <a:gd name="connsiteX942" fmla="*/ 202618 w 4387952"/>
              <a:gd name="connsiteY942" fmla="*/ 478019 h 875390"/>
              <a:gd name="connsiteX943" fmla="*/ 235561 w 4387952"/>
              <a:gd name="connsiteY943" fmla="*/ 468957 h 875390"/>
              <a:gd name="connsiteX944" fmla="*/ 274661 w 4387952"/>
              <a:gd name="connsiteY944" fmla="*/ 456988 h 875390"/>
              <a:gd name="connsiteX945" fmla="*/ 305210 w 4387952"/>
              <a:gd name="connsiteY945" fmla="*/ 447926 h 875390"/>
              <a:gd name="connsiteX946" fmla="*/ 319345 w 4387952"/>
              <a:gd name="connsiteY946" fmla="*/ 443025 h 875390"/>
              <a:gd name="connsiteX947" fmla="*/ 331997 w 4387952"/>
              <a:gd name="connsiteY947" fmla="*/ 439833 h 875390"/>
              <a:gd name="connsiteX948" fmla="*/ 338039 w 4387952"/>
              <a:gd name="connsiteY948" fmla="*/ 434874 h 875390"/>
              <a:gd name="connsiteX949" fmla="*/ 340604 w 4387952"/>
              <a:gd name="connsiteY949" fmla="*/ 402045 h 875390"/>
              <a:gd name="connsiteX950" fmla="*/ 338381 w 4387952"/>
              <a:gd name="connsiteY950" fmla="*/ 387055 h 875390"/>
              <a:gd name="connsiteX951" fmla="*/ 332169 w 4387952"/>
              <a:gd name="connsiteY951" fmla="*/ 381014 h 875390"/>
              <a:gd name="connsiteX952" fmla="*/ 322765 w 4387952"/>
              <a:gd name="connsiteY952" fmla="*/ 384319 h 875390"/>
              <a:gd name="connsiteX953" fmla="*/ 297515 w 4387952"/>
              <a:gd name="connsiteY953" fmla="*/ 403812 h 875390"/>
              <a:gd name="connsiteX954" fmla="*/ 274205 w 4387952"/>
              <a:gd name="connsiteY954" fmla="*/ 430371 h 875390"/>
              <a:gd name="connsiteX955" fmla="*/ 244282 w 4387952"/>
              <a:gd name="connsiteY955" fmla="*/ 453170 h 875390"/>
              <a:gd name="connsiteX956" fmla="*/ 232541 w 4387952"/>
              <a:gd name="connsiteY956" fmla="*/ 452429 h 875390"/>
              <a:gd name="connsiteX957" fmla="*/ 201935 w 4387952"/>
              <a:gd name="connsiteY957" fmla="*/ 421708 h 875390"/>
              <a:gd name="connsiteX958" fmla="*/ 176629 w 4387952"/>
              <a:gd name="connsiteY958" fmla="*/ 399822 h 875390"/>
              <a:gd name="connsiteX959" fmla="*/ 166198 w 4387952"/>
              <a:gd name="connsiteY959" fmla="*/ 391843 h 875390"/>
              <a:gd name="connsiteX960" fmla="*/ 167281 w 4387952"/>
              <a:gd name="connsiteY960" fmla="*/ 384148 h 875390"/>
              <a:gd name="connsiteX961" fmla="*/ 186602 w 4387952"/>
              <a:gd name="connsiteY961" fmla="*/ 376739 h 875390"/>
              <a:gd name="connsiteX962" fmla="*/ 197602 w 4387952"/>
              <a:gd name="connsiteY962" fmla="*/ 367962 h 875390"/>
              <a:gd name="connsiteX963" fmla="*/ 198971 w 4387952"/>
              <a:gd name="connsiteY963" fmla="*/ 363573 h 875390"/>
              <a:gd name="connsiteX964" fmla="*/ 193043 w 4387952"/>
              <a:gd name="connsiteY964" fmla="*/ 341687 h 875390"/>
              <a:gd name="connsiteX965" fmla="*/ 181644 w 4387952"/>
              <a:gd name="connsiteY965" fmla="*/ 308914 h 875390"/>
              <a:gd name="connsiteX966" fmla="*/ 177313 w 4387952"/>
              <a:gd name="connsiteY966" fmla="*/ 293070 h 875390"/>
              <a:gd name="connsiteX967" fmla="*/ 178167 w 4387952"/>
              <a:gd name="connsiteY967" fmla="*/ 282070 h 875390"/>
              <a:gd name="connsiteX968" fmla="*/ 184266 w 4387952"/>
              <a:gd name="connsiteY968" fmla="*/ 274660 h 875390"/>
              <a:gd name="connsiteX969" fmla="*/ 190250 w 4387952"/>
              <a:gd name="connsiteY969" fmla="*/ 273293 h 875390"/>
              <a:gd name="connsiteX970" fmla="*/ 199940 w 4387952"/>
              <a:gd name="connsiteY970" fmla="*/ 278650 h 875390"/>
              <a:gd name="connsiteX971" fmla="*/ 210939 w 4387952"/>
              <a:gd name="connsiteY971" fmla="*/ 287998 h 875390"/>
              <a:gd name="connsiteX972" fmla="*/ 234536 w 4387952"/>
              <a:gd name="connsiteY972" fmla="*/ 305837 h 875390"/>
              <a:gd name="connsiteX973" fmla="*/ 253572 w 4387952"/>
              <a:gd name="connsiteY973" fmla="*/ 322308 h 875390"/>
              <a:gd name="connsiteX974" fmla="*/ 266510 w 4387952"/>
              <a:gd name="connsiteY974" fmla="*/ 335759 h 875390"/>
              <a:gd name="connsiteX975" fmla="*/ 272266 w 4387952"/>
              <a:gd name="connsiteY975" fmla="*/ 339863 h 875390"/>
              <a:gd name="connsiteX976" fmla="*/ 276370 w 4387952"/>
              <a:gd name="connsiteY976" fmla="*/ 342257 h 875390"/>
              <a:gd name="connsiteX977" fmla="*/ 283324 w 4387952"/>
              <a:gd name="connsiteY977" fmla="*/ 337697 h 875390"/>
              <a:gd name="connsiteX978" fmla="*/ 291702 w 4387952"/>
              <a:gd name="connsiteY978" fmla="*/ 322252 h 875390"/>
              <a:gd name="connsiteX979" fmla="*/ 297344 w 4387952"/>
              <a:gd name="connsiteY979" fmla="*/ 318490 h 875390"/>
              <a:gd name="connsiteX980" fmla="*/ 306578 w 4387952"/>
              <a:gd name="connsiteY980" fmla="*/ 323335 h 875390"/>
              <a:gd name="connsiteX981" fmla="*/ 316096 w 4387952"/>
              <a:gd name="connsiteY981" fmla="*/ 330915 h 875390"/>
              <a:gd name="connsiteX982" fmla="*/ 325728 w 4387952"/>
              <a:gd name="connsiteY982" fmla="*/ 338894 h 875390"/>
              <a:gd name="connsiteX983" fmla="*/ 331200 w 4387952"/>
              <a:gd name="connsiteY983" fmla="*/ 342371 h 875390"/>
              <a:gd name="connsiteX984" fmla="*/ 336614 w 4387952"/>
              <a:gd name="connsiteY984" fmla="*/ 339350 h 875390"/>
              <a:gd name="connsiteX985" fmla="*/ 337982 w 4387952"/>
              <a:gd name="connsiteY985" fmla="*/ 317521 h 875390"/>
              <a:gd name="connsiteX986" fmla="*/ 332738 w 4387952"/>
              <a:gd name="connsiteY986" fmla="*/ 301790 h 875390"/>
              <a:gd name="connsiteX987" fmla="*/ 326526 w 4387952"/>
              <a:gd name="connsiteY987" fmla="*/ 278194 h 875390"/>
              <a:gd name="connsiteX988" fmla="*/ 328293 w 4387952"/>
              <a:gd name="connsiteY988" fmla="*/ 267308 h 875390"/>
              <a:gd name="connsiteX989" fmla="*/ 341231 w 4387952"/>
              <a:gd name="connsiteY989" fmla="*/ 255909 h 875390"/>
              <a:gd name="connsiteX990" fmla="*/ 345848 w 4387952"/>
              <a:gd name="connsiteY990" fmla="*/ 252717 h 875390"/>
              <a:gd name="connsiteX991" fmla="*/ 351547 w 4387952"/>
              <a:gd name="connsiteY991" fmla="*/ 254028 h 875390"/>
              <a:gd name="connsiteX992" fmla="*/ 359640 w 4387952"/>
              <a:gd name="connsiteY992" fmla="*/ 256707 h 875390"/>
              <a:gd name="connsiteX993" fmla="*/ 369786 w 4387952"/>
              <a:gd name="connsiteY993" fmla="*/ 262178 h 875390"/>
              <a:gd name="connsiteX994" fmla="*/ 376055 w 4387952"/>
              <a:gd name="connsiteY994" fmla="*/ 264458 h 875390"/>
              <a:gd name="connsiteX995" fmla="*/ 381298 w 4387952"/>
              <a:gd name="connsiteY995" fmla="*/ 262805 h 875390"/>
              <a:gd name="connsiteX996" fmla="*/ 400791 w 4387952"/>
              <a:gd name="connsiteY996" fmla="*/ 232427 h 875390"/>
              <a:gd name="connsiteX997" fmla="*/ 402729 w 4387952"/>
              <a:gd name="connsiteY997" fmla="*/ 226956 h 875390"/>
              <a:gd name="connsiteX998" fmla="*/ 396573 w 4387952"/>
              <a:gd name="connsiteY998" fmla="*/ 220059 h 875390"/>
              <a:gd name="connsiteX999" fmla="*/ 385573 w 4387952"/>
              <a:gd name="connsiteY999" fmla="*/ 220116 h 875390"/>
              <a:gd name="connsiteX1000" fmla="*/ 355764 w 4387952"/>
              <a:gd name="connsiteY1000" fmla="*/ 224619 h 875390"/>
              <a:gd name="connsiteX1001" fmla="*/ 295920 w 4387952"/>
              <a:gd name="connsiteY1001" fmla="*/ 239551 h 875390"/>
              <a:gd name="connsiteX1002" fmla="*/ 250437 w 4387952"/>
              <a:gd name="connsiteY1002" fmla="*/ 254997 h 875390"/>
              <a:gd name="connsiteX1003" fmla="*/ 233225 w 4387952"/>
              <a:gd name="connsiteY1003" fmla="*/ 263147 h 875390"/>
              <a:gd name="connsiteX1004" fmla="*/ 219090 w 4387952"/>
              <a:gd name="connsiteY1004" fmla="*/ 262977 h 875390"/>
              <a:gd name="connsiteX1005" fmla="*/ 207862 w 4387952"/>
              <a:gd name="connsiteY1005" fmla="*/ 255453 h 875390"/>
              <a:gd name="connsiteX1006" fmla="*/ 186432 w 4387952"/>
              <a:gd name="connsiteY1006" fmla="*/ 235505 h 875390"/>
              <a:gd name="connsiteX1007" fmla="*/ 166141 w 4387952"/>
              <a:gd name="connsiteY1007" fmla="*/ 211909 h 875390"/>
              <a:gd name="connsiteX1008" fmla="*/ 161183 w 4387952"/>
              <a:gd name="connsiteY1008" fmla="*/ 199256 h 875390"/>
              <a:gd name="connsiteX1009" fmla="*/ 166882 w 4387952"/>
              <a:gd name="connsiteY1009" fmla="*/ 187458 h 875390"/>
              <a:gd name="connsiteX1010" fmla="*/ 176058 w 4387952"/>
              <a:gd name="connsiteY1010" fmla="*/ 181759 h 875390"/>
              <a:gd name="connsiteX1011" fmla="*/ 211680 w 4387952"/>
              <a:gd name="connsiteY1011" fmla="*/ 182271 h 875390"/>
              <a:gd name="connsiteX1012" fmla="*/ 227639 w 4387952"/>
              <a:gd name="connsiteY1012" fmla="*/ 180619 h 875390"/>
              <a:gd name="connsiteX1013" fmla="*/ 240919 w 4387952"/>
              <a:gd name="connsiteY1013" fmla="*/ 182955 h 875390"/>
              <a:gd name="connsiteX1014" fmla="*/ 250267 w 4387952"/>
              <a:gd name="connsiteY1014" fmla="*/ 182100 h 875390"/>
              <a:gd name="connsiteX1015" fmla="*/ 265826 w 4387952"/>
              <a:gd name="connsiteY1015" fmla="*/ 183297 h 875390"/>
              <a:gd name="connsiteX1016" fmla="*/ 283950 w 4387952"/>
              <a:gd name="connsiteY1016" fmla="*/ 181531 h 875390"/>
              <a:gd name="connsiteX1017" fmla="*/ 295863 w 4387952"/>
              <a:gd name="connsiteY1017" fmla="*/ 182613 h 875390"/>
              <a:gd name="connsiteX1018" fmla="*/ 321111 w 4387952"/>
              <a:gd name="connsiteY1018" fmla="*/ 182043 h 875390"/>
              <a:gd name="connsiteX1019" fmla="*/ 360894 w 4387952"/>
              <a:gd name="connsiteY1019" fmla="*/ 181644 h 875390"/>
              <a:gd name="connsiteX1020" fmla="*/ 366993 w 4387952"/>
              <a:gd name="connsiteY1020" fmla="*/ 178509 h 875390"/>
              <a:gd name="connsiteX1021" fmla="*/ 370811 w 4387952"/>
              <a:gd name="connsiteY1021" fmla="*/ 176287 h 875390"/>
              <a:gd name="connsiteX1022" fmla="*/ 370982 w 4387952"/>
              <a:gd name="connsiteY1022" fmla="*/ 170359 h 875390"/>
              <a:gd name="connsiteX1023" fmla="*/ 352174 w 4387952"/>
              <a:gd name="connsiteY1023" fmla="*/ 150696 h 875390"/>
              <a:gd name="connsiteX1024" fmla="*/ 337583 w 4387952"/>
              <a:gd name="connsiteY1024" fmla="*/ 117069 h 875390"/>
              <a:gd name="connsiteX1025" fmla="*/ 292101 w 4387952"/>
              <a:gd name="connsiteY1025" fmla="*/ 55115 h 875390"/>
              <a:gd name="connsiteX1026" fmla="*/ 286629 w 4387952"/>
              <a:gd name="connsiteY1026" fmla="*/ 43716 h 875390"/>
              <a:gd name="connsiteX1027" fmla="*/ 289935 w 4387952"/>
              <a:gd name="connsiteY1027" fmla="*/ 24509 h 875390"/>
              <a:gd name="connsiteX1028" fmla="*/ 300308 w 4387952"/>
              <a:gd name="connsiteY1028" fmla="*/ 19949 h 875390"/>
              <a:gd name="connsiteX1029" fmla="*/ 4093743 w 4387952"/>
              <a:gd name="connsiteY1029" fmla="*/ 0 h 875390"/>
              <a:gd name="connsiteX1030" fmla="*/ 4106338 w 4387952"/>
              <a:gd name="connsiteY1030" fmla="*/ 2507 h 875390"/>
              <a:gd name="connsiteX1031" fmla="*/ 4123608 w 4387952"/>
              <a:gd name="connsiteY1031" fmla="*/ 13679 h 875390"/>
              <a:gd name="connsiteX1032" fmla="*/ 4145438 w 4387952"/>
              <a:gd name="connsiteY1032" fmla="*/ 31404 h 875390"/>
              <a:gd name="connsiteX1033" fmla="*/ 4160199 w 4387952"/>
              <a:gd name="connsiteY1033" fmla="*/ 47648 h 875390"/>
              <a:gd name="connsiteX1034" fmla="*/ 4164530 w 4387952"/>
              <a:gd name="connsiteY1034" fmla="*/ 58306 h 875390"/>
              <a:gd name="connsiteX1035" fmla="*/ 4163790 w 4387952"/>
              <a:gd name="connsiteY1035" fmla="*/ 66286 h 875390"/>
              <a:gd name="connsiteX1036" fmla="*/ 4156950 w 4387952"/>
              <a:gd name="connsiteY1036" fmla="*/ 76259 h 875390"/>
              <a:gd name="connsiteX1037" fmla="*/ 4144981 w 4387952"/>
              <a:gd name="connsiteY1037" fmla="*/ 88969 h 875390"/>
              <a:gd name="connsiteX1038" fmla="*/ 4127142 w 4387952"/>
              <a:gd name="connsiteY1038" fmla="*/ 108918 h 875390"/>
              <a:gd name="connsiteX1039" fmla="*/ 4118877 w 4387952"/>
              <a:gd name="connsiteY1039" fmla="*/ 114389 h 875390"/>
              <a:gd name="connsiteX1040" fmla="*/ 4116940 w 4387952"/>
              <a:gd name="connsiteY1040" fmla="*/ 118949 h 875390"/>
              <a:gd name="connsiteX1041" fmla="*/ 4121271 w 4387952"/>
              <a:gd name="connsiteY1041" fmla="*/ 124534 h 875390"/>
              <a:gd name="connsiteX1042" fmla="*/ 4129479 w 4387952"/>
              <a:gd name="connsiteY1042" fmla="*/ 124933 h 875390"/>
              <a:gd name="connsiteX1043" fmla="*/ 4138997 w 4387952"/>
              <a:gd name="connsiteY1043" fmla="*/ 120943 h 875390"/>
              <a:gd name="connsiteX1044" fmla="*/ 4157007 w 4387952"/>
              <a:gd name="connsiteY1044" fmla="*/ 102534 h 875390"/>
              <a:gd name="connsiteX1045" fmla="*/ 4184935 w 4387952"/>
              <a:gd name="connsiteY1045" fmla="*/ 88628 h 875390"/>
              <a:gd name="connsiteX1046" fmla="*/ 4210868 w 4387952"/>
              <a:gd name="connsiteY1046" fmla="*/ 73695 h 875390"/>
              <a:gd name="connsiteX1047" fmla="*/ 4248940 w 4387952"/>
              <a:gd name="connsiteY1047" fmla="*/ 55570 h 875390"/>
              <a:gd name="connsiteX1048" fmla="*/ 4278578 w 4387952"/>
              <a:gd name="connsiteY1048" fmla="*/ 37446 h 875390"/>
              <a:gd name="connsiteX1049" fmla="*/ 4292314 w 4387952"/>
              <a:gd name="connsiteY1049" fmla="*/ 33627 h 875390"/>
              <a:gd name="connsiteX1050" fmla="*/ 4311806 w 4387952"/>
              <a:gd name="connsiteY1050" fmla="*/ 38016 h 875390"/>
              <a:gd name="connsiteX1051" fmla="*/ 4332838 w 4387952"/>
              <a:gd name="connsiteY1051" fmla="*/ 48161 h 875390"/>
              <a:gd name="connsiteX1052" fmla="*/ 4352045 w 4387952"/>
              <a:gd name="connsiteY1052" fmla="*/ 58249 h 875390"/>
              <a:gd name="connsiteX1053" fmla="*/ 4368289 w 4387952"/>
              <a:gd name="connsiteY1053" fmla="*/ 73523 h 875390"/>
              <a:gd name="connsiteX1054" fmla="*/ 4379004 w 4387952"/>
              <a:gd name="connsiteY1054" fmla="*/ 89768 h 875390"/>
              <a:gd name="connsiteX1055" fmla="*/ 4387724 w 4387952"/>
              <a:gd name="connsiteY1055" fmla="*/ 109830 h 875390"/>
              <a:gd name="connsiteX1056" fmla="*/ 4387952 w 4387952"/>
              <a:gd name="connsiteY1056" fmla="*/ 126130 h 875390"/>
              <a:gd name="connsiteX1057" fmla="*/ 4385729 w 4387952"/>
              <a:gd name="connsiteY1057" fmla="*/ 146193 h 875390"/>
              <a:gd name="connsiteX1058" fmla="*/ 4375128 w 4387952"/>
              <a:gd name="connsiteY1058" fmla="*/ 163120 h 875390"/>
              <a:gd name="connsiteX1059" fmla="*/ 4360024 w 4387952"/>
              <a:gd name="connsiteY1059" fmla="*/ 172809 h 875390"/>
              <a:gd name="connsiteX1060" fmla="*/ 4340247 w 4387952"/>
              <a:gd name="connsiteY1060" fmla="*/ 182328 h 875390"/>
              <a:gd name="connsiteX1061" fmla="*/ 4317620 w 4387952"/>
              <a:gd name="connsiteY1061" fmla="*/ 193556 h 875390"/>
              <a:gd name="connsiteX1062" fmla="*/ 4295563 w 4387952"/>
              <a:gd name="connsiteY1062" fmla="*/ 206208 h 875390"/>
              <a:gd name="connsiteX1063" fmla="*/ 4277780 w 4387952"/>
              <a:gd name="connsiteY1063" fmla="*/ 218007 h 875390"/>
              <a:gd name="connsiteX1064" fmla="*/ 4261822 w 4387952"/>
              <a:gd name="connsiteY1064" fmla="*/ 230660 h 875390"/>
              <a:gd name="connsiteX1065" fmla="*/ 4232241 w 4387952"/>
              <a:gd name="connsiteY1065" fmla="*/ 258758 h 875390"/>
              <a:gd name="connsiteX1066" fmla="*/ 4222324 w 4387952"/>
              <a:gd name="connsiteY1066" fmla="*/ 268846 h 875390"/>
              <a:gd name="connsiteX1067" fmla="*/ 4218961 w 4387952"/>
              <a:gd name="connsiteY1067" fmla="*/ 275116 h 875390"/>
              <a:gd name="connsiteX1068" fmla="*/ 4222495 w 4387952"/>
              <a:gd name="connsiteY1068" fmla="*/ 279618 h 875390"/>
              <a:gd name="connsiteX1069" fmla="*/ 4235889 w 4387952"/>
              <a:gd name="connsiteY1069" fmla="*/ 286800 h 875390"/>
              <a:gd name="connsiteX1070" fmla="*/ 4254526 w 4387952"/>
              <a:gd name="connsiteY1070" fmla="*/ 301847 h 875390"/>
              <a:gd name="connsiteX1071" fmla="*/ 4272081 w 4387952"/>
              <a:gd name="connsiteY1071" fmla="*/ 319401 h 875390"/>
              <a:gd name="connsiteX1072" fmla="*/ 4273962 w 4387952"/>
              <a:gd name="connsiteY1072" fmla="*/ 329261 h 875390"/>
              <a:gd name="connsiteX1073" fmla="*/ 4272422 w 4387952"/>
              <a:gd name="connsiteY1073" fmla="*/ 339179 h 875390"/>
              <a:gd name="connsiteX1074" fmla="*/ 4261707 w 4387952"/>
              <a:gd name="connsiteY1074" fmla="*/ 350007 h 875390"/>
              <a:gd name="connsiteX1075" fmla="*/ 4231956 w 4387952"/>
              <a:gd name="connsiteY1075" fmla="*/ 372920 h 875390"/>
              <a:gd name="connsiteX1076" fmla="*/ 4199298 w 4387952"/>
              <a:gd name="connsiteY1076" fmla="*/ 398168 h 875390"/>
              <a:gd name="connsiteX1077" fmla="*/ 4180033 w 4387952"/>
              <a:gd name="connsiteY1077" fmla="*/ 416863 h 875390"/>
              <a:gd name="connsiteX1078" fmla="*/ 4177297 w 4387952"/>
              <a:gd name="connsiteY1078" fmla="*/ 421650 h 875390"/>
              <a:gd name="connsiteX1079" fmla="*/ 4180888 w 4387952"/>
              <a:gd name="connsiteY1079" fmla="*/ 426894 h 875390"/>
              <a:gd name="connsiteX1080" fmla="*/ 4187500 w 4387952"/>
              <a:gd name="connsiteY1080" fmla="*/ 427977 h 875390"/>
              <a:gd name="connsiteX1081" fmla="*/ 4203174 w 4387952"/>
              <a:gd name="connsiteY1081" fmla="*/ 424216 h 875390"/>
              <a:gd name="connsiteX1082" fmla="*/ 4210811 w 4387952"/>
              <a:gd name="connsiteY1082" fmla="*/ 422277 h 875390"/>
              <a:gd name="connsiteX1083" fmla="*/ 4231614 w 4387952"/>
              <a:gd name="connsiteY1083" fmla="*/ 426096 h 875390"/>
              <a:gd name="connsiteX1084" fmla="*/ 4254413 w 4387952"/>
              <a:gd name="connsiteY1084" fmla="*/ 432423 h 875390"/>
              <a:gd name="connsiteX1085" fmla="*/ 4278863 w 4387952"/>
              <a:gd name="connsiteY1085" fmla="*/ 447982 h 875390"/>
              <a:gd name="connsiteX1086" fmla="*/ 4298242 w 4387952"/>
              <a:gd name="connsiteY1086" fmla="*/ 463086 h 875390"/>
              <a:gd name="connsiteX1087" fmla="*/ 4302801 w 4387952"/>
              <a:gd name="connsiteY1087" fmla="*/ 470781 h 875390"/>
              <a:gd name="connsiteX1088" fmla="*/ 4300521 w 4387952"/>
              <a:gd name="connsiteY1088" fmla="*/ 481040 h 875390"/>
              <a:gd name="connsiteX1089" fmla="*/ 4289464 w 4387952"/>
              <a:gd name="connsiteY1089" fmla="*/ 494319 h 875390"/>
              <a:gd name="connsiteX1090" fmla="*/ 4278749 w 4387952"/>
              <a:gd name="connsiteY1090" fmla="*/ 502014 h 875390"/>
              <a:gd name="connsiteX1091" fmla="*/ 4272252 w 4387952"/>
              <a:gd name="connsiteY1091" fmla="*/ 507201 h 875390"/>
              <a:gd name="connsiteX1092" fmla="*/ 4253500 w 4387952"/>
              <a:gd name="connsiteY1092" fmla="*/ 512672 h 875390"/>
              <a:gd name="connsiteX1093" fmla="*/ 4223634 w 4387952"/>
              <a:gd name="connsiteY1093" fmla="*/ 528061 h 875390"/>
              <a:gd name="connsiteX1094" fmla="*/ 4206992 w 4387952"/>
              <a:gd name="connsiteY1094" fmla="*/ 538320 h 875390"/>
              <a:gd name="connsiteX1095" fmla="*/ 4202034 w 4387952"/>
              <a:gd name="connsiteY1095" fmla="*/ 543278 h 875390"/>
              <a:gd name="connsiteX1096" fmla="*/ 4194795 w 4387952"/>
              <a:gd name="connsiteY1096" fmla="*/ 544362 h 875390"/>
              <a:gd name="connsiteX1097" fmla="*/ 4189608 w 4387952"/>
              <a:gd name="connsiteY1097" fmla="*/ 539688 h 875390"/>
              <a:gd name="connsiteX1098" fmla="*/ 4190236 w 4387952"/>
              <a:gd name="connsiteY1098" fmla="*/ 511988 h 875390"/>
              <a:gd name="connsiteX1099" fmla="*/ 4191261 w 4387952"/>
              <a:gd name="connsiteY1099" fmla="*/ 496086 h 875390"/>
              <a:gd name="connsiteX1100" fmla="*/ 4185733 w 4387952"/>
              <a:gd name="connsiteY1100" fmla="*/ 486112 h 875390"/>
              <a:gd name="connsiteX1101" fmla="*/ 4178380 w 4387952"/>
              <a:gd name="connsiteY1101" fmla="*/ 482008 h 875390"/>
              <a:gd name="connsiteX1102" fmla="*/ 4165842 w 4387952"/>
              <a:gd name="connsiteY1102" fmla="*/ 482807 h 875390"/>
              <a:gd name="connsiteX1103" fmla="*/ 4155411 w 4387952"/>
              <a:gd name="connsiteY1103" fmla="*/ 487879 h 875390"/>
              <a:gd name="connsiteX1104" fmla="*/ 4144639 w 4387952"/>
              <a:gd name="connsiteY1104" fmla="*/ 496371 h 875390"/>
              <a:gd name="connsiteX1105" fmla="*/ 4141960 w 4387952"/>
              <a:gd name="connsiteY1105" fmla="*/ 535185 h 875390"/>
              <a:gd name="connsiteX1106" fmla="*/ 4143271 w 4387952"/>
              <a:gd name="connsiteY1106" fmla="*/ 620450 h 875390"/>
              <a:gd name="connsiteX1107" fmla="*/ 4146634 w 4387952"/>
              <a:gd name="connsiteY1107" fmla="*/ 659093 h 875390"/>
              <a:gd name="connsiteX1108" fmla="*/ 4144525 w 4387952"/>
              <a:gd name="connsiteY1108" fmla="*/ 680238 h 875390"/>
              <a:gd name="connsiteX1109" fmla="*/ 4147261 w 4387952"/>
              <a:gd name="connsiteY1109" fmla="*/ 691238 h 875390"/>
              <a:gd name="connsiteX1110" fmla="*/ 4149825 w 4387952"/>
              <a:gd name="connsiteY1110" fmla="*/ 703720 h 875390"/>
              <a:gd name="connsiteX1111" fmla="*/ 4147489 w 4387952"/>
              <a:gd name="connsiteY1111" fmla="*/ 714321 h 875390"/>
              <a:gd name="connsiteX1112" fmla="*/ 4151479 w 4387952"/>
              <a:gd name="connsiteY1112" fmla="*/ 727601 h 875390"/>
              <a:gd name="connsiteX1113" fmla="*/ 4151137 w 4387952"/>
              <a:gd name="connsiteY1113" fmla="*/ 742705 h 875390"/>
              <a:gd name="connsiteX1114" fmla="*/ 4154898 w 4387952"/>
              <a:gd name="connsiteY1114" fmla="*/ 758436 h 875390"/>
              <a:gd name="connsiteX1115" fmla="*/ 4157634 w 4387952"/>
              <a:gd name="connsiteY1115" fmla="*/ 772627 h 875390"/>
              <a:gd name="connsiteX1116" fmla="*/ 4158717 w 4387952"/>
              <a:gd name="connsiteY1116" fmla="*/ 796166 h 875390"/>
              <a:gd name="connsiteX1117" fmla="*/ 4155696 w 4387952"/>
              <a:gd name="connsiteY1117" fmla="*/ 819079 h 875390"/>
              <a:gd name="connsiteX1118" fmla="*/ 4151023 w 4387952"/>
              <a:gd name="connsiteY1118" fmla="*/ 840451 h 875390"/>
              <a:gd name="connsiteX1119" fmla="*/ 4136660 w 4387952"/>
              <a:gd name="connsiteY1119" fmla="*/ 856296 h 875390"/>
              <a:gd name="connsiteX1120" fmla="*/ 4116997 w 4387952"/>
              <a:gd name="connsiteY1120" fmla="*/ 866213 h 875390"/>
              <a:gd name="connsiteX1121" fmla="*/ 4094540 w 4387952"/>
              <a:gd name="connsiteY1121" fmla="*/ 861825 h 875390"/>
              <a:gd name="connsiteX1122" fmla="*/ 4054530 w 4387952"/>
              <a:gd name="connsiteY1122" fmla="*/ 849457 h 875390"/>
              <a:gd name="connsiteX1123" fmla="*/ 4018281 w 4387952"/>
              <a:gd name="connsiteY1123" fmla="*/ 832814 h 875390"/>
              <a:gd name="connsiteX1124" fmla="*/ 3982317 w 4387952"/>
              <a:gd name="connsiteY1124" fmla="*/ 820617 h 875390"/>
              <a:gd name="connsiteX1125" fmla="*/ 3957580 w 4387952"/>
              <a:gd name="connsiteY1125" fmla="*/ 812923 h 875390"/>
              <a:gd name="connsiteX1126" fmla="*/ 3949487 w 4387952"/>
              <a:gd name="connsiteY1126" fmla="*/ 805798 h 875390"/>
              <a:gd name="connsiteX1127" fmla="*/ 3952679 w 4387952"/>
              <a:gd name="connsiteY1127" fmla="*/ 797933 h 875390"/>
              <a:gd name="connsiteX1128" fmla="*/ 3957068 w 4387952"/>
              <a:gd name="connsiteY1128" fmla="*/ 796622 h 875390"/>
              <a:gd name="connsiteX1129" fmla="*/ 4013379 w 4387952"/>
              <a:gd name="connsiteY1129" fmla="*/ 796337 h 875390"/>
              <a:gd name="connsiteX1130" fmla="*/ 4047063 w 4387952"/>
              <a:gd name="connsiteY1130" fmla="*/ 791322 h 875390"/>
              <a:gd name="connsiteX1131" fmla="*/ 4066555 w 4387952"/>
              <a:gd name="connsiteY1131" fmla="*/ 782374 h 875390"/>
              <a:gd name="connsiteX1132" fmla="*/ 4076188 w 4387952"/>
              <a:gd name="connsiteY1132" fmla="*/ 770005 h 875390"/>
              <a:gd name="connsiteX1133" fmla="*/ 4080861 w 4387952"/>
              <a:gd name="connsiteY1133" fmla="*/ 717114 h 875390"/>
              <a:gd name="connsiteX1134" fmla="*/ 4083027 w 4387952"/>
              <a:gd name="connsiteY1134" fmla="*/ 639486 h 875390"/>
              <a:gd name="connsiteX1135" fmla="*/ 4080633 w 4387952"/>
              <a:gd name="connsiteY1135" fmla="*/ 589958 h 875390"/>
              <a:gd name="connsiteX1136" fmla="*/ 4080633 w 4387952"/>
              <a:gd name="connsiteY1136" fmla="*/ 567045 h 875390"/>
              <a:gd name="connsiteX1137" fmla="*/ 4079437 w 4387952"/>
              <a:gd name="connsiteY1137" fmla="*/ 550745 h 875390"/>
              <a:gd name="connsiteX1138" fmla="*/ 4079152 w 4387952"/>
              <a:gd name="connsiteY1138" fmla="*/ 541398 h 875390"/>
              <a:gd name="connsiteX1139" fmla="*/ 4074022 w 4387952"/>
              <a:gd name="connsiteY1139" fmla="*/ 535356 h 875390"/>
              <a:gd name="connsiteX1140" fmla="*/ 4063934 w 4387952"/>
              <a:gd name="connsiteY1140" fmla="*/ 536838 h 875390"/>
              <a:gd name="connsiteX1141" fmla="*/ 4047975 w 4387952"/>
              <a:gd name="connsiteY1141" fmla="*/ 546185 h 875390"/>
              <a:gd name="connsiteX1142" fmla="*/ 3999472 w 4387952"/>
              <a:gd name="connsiteY1142" fmla="*/ 586538 h 875390"/>
              <a:gd name="connsiteX1143" fmla="*/ 3969264 w 4387952"/>
              <a:gd name="connsiteY1143" fmla="*/ 615036 h 875390"/>
              <a:gd name="connsiteX1144" fmla="*/ 3932389 w 4387952"/>
              <a:gd name="connsiteY1144" fmla="*/ 654305 h 875390"/>
              <a:gd name="connsiteX1145" fmla="*/ 3902352 w 4387952"/>
              <a:gd name="connsiteY1145" fmla="*/ 684968 h 875390"/>
              <a:gd name="connsiteX1146" fmla="*/ 3887533 w 4387952"/>
              <a:gd name="connsiteY1146" fmla="*/ 700186 h 875390"/>
              <a:gd name="connsiteX1147" fmla="*/ 3874481 w 4387952"/>
              <a:gd name="connsiteY1147" fmla="*/ 709876 h 875390"/>
              <a:gd name="connsiteX1148" fmla="*/ 3857155 w 4387952"/>
              <a:gd name="connsiteY1148" fmla="*/ 710730 h 875390"/>
              <a:gd name="connsiteX1149" fmla="*/ 3838745 w 4387952"/>
              <a:gd name="connsiteY1149" fmla="*/ 703036 h 875390"/>
              <a:gd name="connsiteX1150" fmla="*/ 3800844 w 4387952"/>
              <a:gd name="connsiteY1150" fmla="*/ 683088 h 875390"/>
              <a:gd name="connsiteX1151" fmla="*/ 3763739 w 4387952"/>
              <a:gd name="connsiteY1151" fmla="*/ 658409 h 875390"/>
              <a:gd name="connsiteX1152" fmla="*/ 3752740 w 4387952"/>
              <a:gd name="connsiteY1152" fmla="*/ 648263 h 875390"/>
              <a:gd name="connsiteX1153" fmla="*/ 3751087 w 4387952"/>
              <a:gd name="connsiteY1153" fmla="*/ 640398 h 875390"/>
              <a:gd name="connsiteX1154" fmla="*/ 3759066 w 4387952"/>
              <a:gd name="connsiteY1154" fmla="*/ 634357 h 875390"/>
              <a:gd name="connsiteX1155" fmla="*/ 3775709 w 4387952"/>
              <a:gd name="connsiteY1155" fmla="*/ 628315 h 875390"/>
              <a:gd name="connsiteX1156" fmla="*/ 3797993 w 4387952"/>
              <a:gd name="connsiteY1156" fmla="*/ 619766 h 875390"/>
              <a:gd name="connsiteX1157" fmla="*/ 3812015 w 4387952"/>
              <a:gd name="connsiteY1157" fmla="*/ 615662 h 875390"/>
              <a:gd name="connsiteX1158" fmla="*/ 3832077 w 4387952"/>
              <a:gd name="connsiteY1158" fmla="*/ 605517 h 875390"/>
              <a:gd name="connsiteX1159" fmla="*/ 3868098 w 4387952"/>
              <a:gd name="connsiteY1159" fmla="*/ 587678 h 875390"/>
              <a:gd name="connsiteX1160" fmla="*/ 3904860 w 4387952"/>
              <a:gd name="connsiteY1160" fmla="*/ 567615 h 875390"/>
              <a:gd name="connsiteX1161" fmla="*/ 3973084 w 4387952"/>
              <a:gd name="connsiteY1161" fmla="*/ 528232 h 875390"/>
              <a:gd name="connsiteX1162" fmla="*/ 4015032 w 4387952"/>
              <a:gd name="connsiteY1162" fmla="*/ 505434 h 875390"/>
              <a:gd name="connsiteX1163" fmla="*/ 4027742 w 4387952"/>
              <a:gd name="connsiteY1163" fmla="*/ 500931 h 875390"/>
              <a:gd name="connsiteX1164" fmla="*/ 4055099 w 4387952"/>
              <a:gd name="connsiteY1164" fmla="*/ 481780 h 875390"/>
              <a:gd name="connsiteX1165" fmla="*/ 4076530 w 4387952"/>
              <a:gd name="connsiteY1165" fmla="*/ 470894 h 875390"/>
              <a:gd name="connsiteX1166" fmla="*/ 4089411 w 4387952"/>
              <a:gd name="connsiteY1166" fmla="*/ 462345 h 875390"/>
              <a:gd name="connsiteX1167" fmla="*/ 4100126 w 4387952"/>
              <a:gd name="connsiteY1167" fmla="*/ 451744 h 875390"/>
              <a:gd name="connsiteX1168" fmla="*/ 4108903 w 4387952"/>
              <a:gd name="connsiteY1168" fmla="*/ 436241 h 875390"/>
              <a:gd name="connsiteX1169" fmla="*/ 4122297 w 4387952"/>
              <a:gd name="connsiteY1169" fmla="*/ 414469 h 875390"/>
              <a:gd name="connsiteX1170" fmla="*/ 4130789 w 4387952"/>
              <a:gd name="connsiteY1170" fmla="*/ 394977 h 875390"/>
              <a:gd name="connsiteX1171" fmla="*/ 4139567 w 4387952"/>
              <a:gd name="connsiteY1171" fmla="*/ 371381 h 875390"/>
              <a:gd name="connsiteX1172" fmla="*/ 4140934 w 4387952"/>
              <a:gd name="connsiteY1172" fmla="*/ 363117 h 875390"/>
              <a:gd name="connsiteX1173" fmla="*/ 4135463 w 4387952"/>
              <a:gd name="connsiteY1173" fmla="*/ 356163 h 875390"/>
              <a:gd name="connsiteX1174" fmla="*/ 4125546 w 4387952"/>
              <a:gd name="connsiteY1174" fmla="*/ 355878 h 875390"/>
              <a:gd name="connsiteX1175" fmla="*/ 4113178 w 4387952"/>
              <a:gd name="connsiteY1175" fmla="*/ 362205 h 875390"/>
              <a:gd name="connsiteX1176" fmla="*/ 4094255 w 4387952"/>
              <a:gd name="connsiteY1176" fmla="*/ 373205 h 875390"/>
              <a:gd name="connsiteX1177" fmla="*/ 4073623 w 4387952"/>
              <a:gd name="connsiteY1177" fmla="*/ 385915 h 875390"/>
              <a:gd name="connsiteX1178" fmla="*/ 4054928 w 4387952"/>
              <a:gd name="connsiteY1178" fmla="*/ 395148 h 875390"/>
              <a:gd name="connsiteX1179" fmla="*/ 4029737 w 4387952"/>
              <a:gd name="connsiteY1179" fmla="*/ 414355 h 875390"/>
              <a:gd name="connsiteX1180" fmla="*/ 4003576 w 4387952"/>
              <a:gd name="connsiteY1180" fmla="*/ 430200 h 875390"/>
              <a:gd name="connsiteX1181" fmla="*/ 3992804 w 4387952"/>
              <a:gd name="connsiteY1181" fmla="*/ 434132 h 875390"/>
              <a:gd name="connsiteX1182" fmla="*/ 3985280 w 4387952"/>
              <a:gd name="connsiteY1182" fmla="*/ 439433 h 875390"/>
              <a:gd name="connsiteX1183" fmla="*/ 3971829 w 4387952"/>
              <a:gd name="connsiteY1183" fmla="*/ 439148 h 875390"/>
              <a:gd name="connsiteX1184" fmla="*/ 3948291 w 4387952"/>
              <a:gd name="connsiteY1184" fmla="*/ 433848 h 875390"/>
              <a:gd name="connsiteX1185" fmla="*/ 3928057 w 4387952"/>
              <a:gd name="connsiteY1185" fmla="*/ 425412 h 875390"/>
              <a:gd name="connsiteX1186" fmla="*/ 3924751 w 4387952"/>
              <a:gd name="connsiteY1186" fmla="*/ 419371 h 875390"/>
              <a:gd name="connsiteX1187" fmla="*/ 3926803 w 4387952"/>
              <a:gd name="connsiteY1187" fmla="*/ 411391 h 875390"/>
              <a:gd name="connsiteX1188" fmla="*/ 3945041 w 4387952"/>
              <a:gd name="connsiteY1188" fmla="*/ 403241 h 875390"/>
              <a:gd name="connsiteX1189" fmla="*/ 3979638 w 4387952"/>
              <a:gd name="connsiteY1189" fmla="*/ 387055 h 875390"/>
              <a:gd name="connsiteX1190" fmla="*/ 4016514 w 4387952"/>
              <a:gd name="connsiteY1190" fmla="*/ 369329 h 875390"/>
              <a:gd name="connsiteX1191" fmla="*/ 4054016 w 4387952"/>
              <a:gd name="connsiteY1191" fmla="*/ 352287 h 875390"/>
              <a:gd name="connsiteX1192" fmla="*/ 4091348 w 4387952"/>
              <a:gd name="connsiteY1192" fmla="*/ 334334 h 875390"/>
              <a:gd name="connsiteX1193" fmla="*/ 4125945 w 4387952"/>
              <a:gd name="connsiteY1193" fmla="*/ 315925 h 875390"/>
              <a:gd name="connsiteX1194" fmla="*/ 4153474 w 4387952"/>
              <a:gd name="connsiteY1194" fmla="*/ 303499 h 875390"/>
              <a:gd name="connsiteX1195" fmla="*/ 4174334 w 4387952"/>
              <a:gd name="connsiteY1195" fmla="*/ 286116 h 875390"/>
              <a:gd name="connsiteX1196" fmla="*/ 4191888 w 4387952"/>
              <a:gd name="connsiteY1196" fmla="*/ 258188 h 875390"/>
              <a:gd name="connsiteX1197" fmla="*/ 4213204 w 4387952"/>
              <a:gd name="connsiteY1197" fmla="*/ 223877 h 875390"/>
              <a:gd name="connsiteX1198" fmla="*/ 4235889 w 4387952"/>
              <a:gd name="connsiteY1198" fmla="*/ 184493 h 875390"/>
              <a:gd name="connsiteX1199" fmla="*/ 4254526 w 4387952"/>
              <a:gd name="connsiteY1199" fmla="*/ 152006 h 875390"/>
              <a:gd name="connsiteX1200" fmla="*/ 4260454 w 4387952"/>
              <a:gd name="connsiteY1200" fmla="*/ 133312 h 875390"/>
              <a:gd name="connsiteX1201" fmla="*/ 4259086 w 4387952"/>
              <a:gd name="connsiteY1201" fmla="*/ 123679 h 875390"/>
              <a:gd name="connsiteX1202" fmla="*/ 4250594 w 4387952"/>
              <a:gd name="connsiteY1202" fmla="*/ 115985 h 875390"/>
              <a:gd name="connsiteX1203" fmla="*/ 4237712 w 4387952"/>
              <a:gd name="connsiteY1203" fmla="*/ 113762 h 875390"/>
              <a:gd name="connsiteX1204" fmla="*/ 4211210 w 4387952"/>
              <a:gd name="connsiteY1204" fmla="*/ 122141 h 875390"/>
              <a:gd name="connsiteX1205" fmla="*/ 4186303 w 4387952"/>
              <a:gd name="connsiteY1205" fmla="*/ 134110 h 875390"/>
              <a:gd name="connsiteX1206" fmla="*/ 4171769 w 4387952"/>
              <a:gd name="connsiteY1206" fmla="*/ 138498 h 875390"/>
              <a:gd name="connsiteX1207" fmla="*/ 4155754 w 4387952"/>
              <a:gd name="connsiteY1207" fmla="*/ 146763 h 875390"/>
              <a:gd name="connsiteX1208" fmla="*/ 4145779 w 4387952"/>
              <a:gd name="connsiteY1208" fmla="*/ 152804 h 875390"/>
              <a:gd name="connsiteX1209" fmla="*/ 4143841 w 4387952"/>
              <a:gd name="connsiteY1209" fmla="*/ 157307 h 875390"/>
              <a:gd name="connsiteX1210" fmla="*/ 4148116 w 4387952"/>
              <a:gd name="connsiteY1210" fmla="*/ 163291 h 875390"/>
              <a:gd name="connsiteX1211" fmla="*/ 4155240 w 4387952"/>
              <a:gd name="connsiteY1211" fmla="*/ 175659 h 875390"/>
              <a:gd name="connsiteX1212" fmla="*/ 4163391 w 4387952"/>
              <a:gd name="connsiteY1212" fmla="*/ 194297 h 875390"/>
              <a:gd name="connsiteX1213" fmla="*/ 4168862 w 4387952"/>
              <a:gd name="connsiteY1213" fmla="*/ 214074 h 875390"/>
              <a:gd name="connsiteX1214" fmla="*/ 4169660 w 4387952"/>
              <a:gd name="connsiteY1214" fmla="*/ 229748 h 875390"/>
              <a:gd name="connsiteX1215" fmla="*/ 4163619 w 4387952"/>
              <a:gd name="connsiteY1215" fmla="*/ 255680 h 875390"/>
              <a:gd name="connsiteX1216" fmla="*/ 4145209 w 4387952"/>
              <a:gd name="connsiteY1216" fmla="*/ 279220 h 875390"/>
              <a:gd name="connsiteX1217" fmla="*/ 4123209 w 4387952"/>
              <a:gd name="connsiteY1217" fmla="*/ 297458 h 875390"/>
              <a:gd name="connsiteX1218" fmla="*/ 4105882 w 4387952"/>
              <a:gd name="connsiteY1218" fmla="*/ 305779 h 875390"/>
              <a:gd name="connsiteX1219" fmla="*/ 4077043 w 4387952"/>
              <a:gd name="connsiteY1219" fmla="*/ 303271 h 875390"/>
              <a:gd name="connsiteX1220" fmla="*/ 4053960 w 4387952"/>
              <a:gd name="connsiteY1220" fmla="*/ 297572 h 875390"/>
              <a:gd name="connsiteX1221" fmla="*/ 4031732 w 4387952"/>
              <a:gd name="connsiteY1221" fmla="*/ 285375 h 875390"/>
              <a:gd name="connsiteX1222" fmla="*/ 4026773 w 4387952"/>
              <a:gd name="connsiteY1222" fmla="*/ 264515 h 875390"/>
              <a:gd name="connsiteX1223" fmla="*/ 4023980 w 4387952"/>
              <a:gd name="connsiteY1223" fmla="*/ 251691 h 875390"/>
              <a:gd name="connsiteX1224" fmla="*/ 4025348 w 4387952"/>
              <a:gd name="connsiteY1224" fmla="*/ 226898 h 875390"/>
              <a:gd name="connsiteX1225" fmla="*/ 4038742 w 4387952"/>
              <a:gd name="connsiteY1225" fmla="*/ 196633 h 875390"/>
              <a:gd name="connsiteX1226" fmla="*/ 4052364 w 4387952"/>
              <a:gd name="connsiteY1226" fmla="*/ 178167 h 875390"/>
              <a:gd name="connsiteX1227" fmla="*/ 4052193 w 4387952"/>
              <a:gd name="connsiteY1227" fmla="*/ 169846 h 875390"/>
              <a:gd name="connsiteX1228" fmla="*/ 4044213 w 4387952"/>
              <a:gd name="connsiteY1228" fmla="*/ 166540 h 875390"/>
              <a:gd name="connsiteX1229" fmla="*/ 4030364 w 4387952"/>
              <a:gd name="connsiteY1229" fmla="*/ 171670 h 875390"/>
              <a:gd name="connsiteX1230" fmla="*/ 3995483 w 4387952"/>
              <a:gd name="connsiteY1230" fmla="*/ 193385 h 875390"/>
              <a:gd name="connsiteX1231" fmla="*/ 3976959 w 4387952"/>
              <a:gd name="connsiteY1231" fmla="*/ 210882 h 875390"/>
              <a:gd name="connsiteX1232" fmla="*/ 3977244 w 4387952"/>
              <a:gd name="connsiteY1232" fmla="*/ 216240 h 875390"/>
              <a:gd name="connsiteX1233" fmla="*/ 3983912 w 4387952"/>
              <a:gd name="connsiteY1233" fmla="*/ 228608 h 875390"/>
              <a:gd name="connsiteX1234" fmla="*/ 3995425 w 4387952"/>
              <a:gd name="connsiteY1234" fmla="*/ 257732 h 875390"/>
              <a:gd name="connsiteX1235" fmla="*/ 4000612 w 4387952"/>
              <a:gd name="connsiteY1235" fmla="*/ 269417 h 875390"/>
              <a:gd name="connsiteX1236" fmla="*/ 4009104 w 4387952"/>
              <a:gd name="connsiteY1236" fmla="*/ 282354 h 875390"/>
              <a:gd name="connsiteX1237" fmla="*/ 4012068 w 4387952"/>
              <a:gd name="connsiteY1237" fmla="*/ 297059 h 875390"/>
              <a:gd name="connsiteX1238" fmla="*/ 4008478 w 4387952"/>
              <a:gd name="connsiteY1238" fmla="*/ 317349 h 875390"/>
              <a:gd name="connsiteX1239" fmla="*/ 3998959 w 4387952"/>
              <a:gd name="connsiteY1239" fmla="*/ 330344 h 875390"/>
              <a:gd name="connsiteX1240" fmla="*/ 3987161 w 4387952"/>
              <a:gd name="connsiteY1240" fmla="*/ 335759 h 875390"/>
              <a:gd name="connsiteX1241" fmla="*/ 3970462 w 4387952"/>
              <a:gd name="connsiteY1241" fmla="*/ 330002 h 875390"/>
              <a:gd name="connsiteX1242" fmla="*/ 3951482 w 4387952"/>
              <a:gd name="connsiteY1242" fmla="*/ 313815 h 875390"/>
              <a:gd name="connsiteX1243" fmla="*/ 3936948 w 4387952"/>
              <a:gd name="connsiteY1243" fmla="*/ 299054 h 875390"/>
              <a:gd name="connsiteX1244" fmla="*/ 3931477 w 4387952"/>
              <a:gd name="connsiteY1244" fmla="*/ 296489 h 875390"/>
              <a:gd name="connsiteX1245" fmla="*/ 3924922 w 4387952"/>
              <a:gd name="connsiteY1245" fmla="*/ 299396 h 875390"/>
              <a:gd name="connsiteX1246" fmla="*/ 3921331 w 4387952"/>
              <a:gd name="connsiteY1246" fmla="*/ 304924 h 875390"/>
              <a:gd name="connsiteX1247" fmla="*/ 3924352 w 4387952"/>
              <a:gd name="connsiteY1247" fmla="*/ 312334 h 875390"/>
              <a:gd name="connsiteX1248" fmla="*/ 3926176 w 4387952"/>
              <a:gd name="connsiteY1248" fmla="*/ 340888 h 875390"/>
              <a:gd name="connsiteX1249" fmla="*/ 3923098 w 4387952"/>
              <a:gd name="connsiteY1249" fmla="*/ 355992 h 875390"/>
              <a:gd name="connsiteX1250" fmla="*/ 3916772 w 4387952"/>
              <a:gd name="connsiteY1250" fmla="*/ 362831 h 875390"/>
              <a:gd name="connsiteX1251" fmla="*/ 3909534 w 4387952"/>
              <a:gd name="connsiteY1251" fmla="*/ 365396 h 875390"/>
              <a:gd name="connsiteX1252" fmla="*/ 3899445 w 4387952"/>
              <a:gd name="connsiteY1252" fmla="*/ 358500 h 875390"/>
              <a:gd name="connsiteX1253" fmla="*/ 3885653 w 4387952"/>
              <a:gd name="connsiteY1253" fmla="*/ 338836 h 875390"/>
              <a:gd name="connsiteX1254" fmla="*/ 3884114 w 4387952"/>
              <a:gd name="connsiteY1254" fmla="*/ 334961 h 875390"/>
              <a:gd name="connsiteX1255" fmla="*/ 3845300 w 4387952"/>
              <a:gd name="connsiteY1255" fmla="*/ 247815 h 875390"/>
              <a:gd name="connsiteX1256" fmla="*/ 3835497 w 4387952"/>
              <a:gd name="connsiteY1256" fmla="*/ 225074 h 875390"/>
              <a:gd name="connsiteX1257" fmla="*/ 3808025 w 4387952"/>
              <a:gd name="connsiteY1257" fmla="*/ 190193 h 875390"/>
              <a:gd name="connsiteX1258" fmla="*/ 3803978 w 4387952"/>
              <a:gd name="connsiteY1258" fmla="*/ 178965 h 875390"/>
              <a:gd name="connsiteX1259" fmla="*/ 3806201 w 4387952"/>
              <a:gd name="connsiteY1259" fmla="*/ 169618 h 875390"/>
              <a:gd name="connsiteX1260" fmla="*/ 3815719 w 4387952"/>
              <a:gd name="connsiteY1260" fmla="*/ 166654 h 875390"/>
              <a:gd name="connsiteX1261" fmla="*/ 3832590 w 4387952"/>
              <a:gd name="connsiteY1261" fmla="*/ 169333 h 875390"/>
              <a:gd name="connsiteX1262" fmla="*/ 3846896 w 4387952"/>
              <a:gd name="connsiteY1262" fmla="*/ 178566 h 875390"/>
              <a:gd name="connsiteX1263" fmla="*/ 3865305 w 4387952"/>
              <a:gd name="connsiteY1263" fmla="*/ 193043 h 875390"/>
              <a:gd name="connsiteX1264" fmla="*/ 3880580 w 4387952"/>
              <a:gd name="connsiteY1264" fmla="*/ 207235 h 875390"/>
              <a:gd name="connsiteX1265" fmla="*/ 3891124 w 4387952"/>
              <a:gd name="connsiteY1265" fmla="*/ 220970 h 875390"/>
              <a:gd name="connsiteX1266" fmla="*/ 3896083 w 4387952"/>
              <a:gd name="connsiteY1266" fmla="*/ 226727 h 875390"/>
              <a:gd name="connsiteX1267" fmla="*/ 3902466 w 4387952"/>
              <a:gd name="connsiteY1267" fmla="*/ 225701 h 875390"/>
              <a:gd name="connsiteX1268" fmla="*/ 3904689 w 4387952"/>
              <a:gd name="connsiteY1268" fmla="*/ 221198 h 875390"/>
              <a:gd name="connsiteX1269" fmla="*/ 3899901 w 4387952"/>
              <a:gd name="connsiteY1269" fmla="*/ 208887 h 875390"/>
              <a:gd name="connsiteX1270" fmla="*/ 3888901 w 4387952"/>
              <a:gd name="connsiteY1270" fmla="*/ 181416 h 875390"/>
              <a:gd name="connsiteX1271" fmla="*/ 3867585 w 4387952"/>
              <a:gd name="connsiteY1271" fmla="*/ 142146 h 875390"/>
              <a:gd name="connsiteX1272" fmla="*/ 3839144 w 4387952"/>
              <a:gd name="connsiteY1272" fmla="*/ 110912 h 875390"/>
              <a:gd name="connsiteX1273" fmla="*/ 3814978 w 4387952"/>
              <a:gd name="connsiteY1273" fmla="*/ 86462 h 875390"/>
              <a:gd name="connsiteX1274" fmla="*/ 3809735 w 4387952"/>
              <a:gd name="connsiteY1274" fmla="*/ 77570 h 875390"/>
              <a:gd name="connsiteX1275" fmla="*/ 3811958 w 4387952"/>
              <a:gd name="connsiteY1275" fmla="*/ 69135 h 875390"/>
              <a:gd name="connsiteX1276" fmla="*/ 3819367 w 4387952"/>
              <a:gd name="connsiteY1276" fmla="*/ 63891 h 875390"/>
              <a:gd name="connsiteX1277" fmla="*/ 3832191 w 4387952"/>
              <a:gd name="connsiteY1277" fmla="*/ 63550 h 875390"/>
              <a:gd name="connsiteX1278" fmla="*/ 3849232 w 4387952"/>
              <a:gd name="connsiteY1278" fmla="*/ 70674 h 875390"/>
              <a:gd name="connsiteX1279" fmla="*/ 3869010 w 4387952"/>
              <a:gd name="connsiteY1279" fmla="*/ 80306 h 875390"/>
              <a:gd name="connsiteX1280" fmla="*/ 3887876 w 4387952"/>
              <a:gd name="connsiteY1280" fmla="*/ 96778 h 875390"/>
              <a:gd name="connsiteX1281" fmla="*/ 3907026 w 4387952"/>
              <a:gd name="connsiteY1281" fmla="*/ 113250 h 875390"/>
              <a:gd name="connsiteX1282" fmla="*/ 3924865 w 4387952"/>
              <a:gd name="connsiteY1282" fmla="*/ 136960 h 875390"/>
              <a:gd name="connsiteX1283" fmla="*/ 3941907 w 4387952"/>
              <a:gd name="connsiteY1283" fmla="*/ 161467 h 875390"/>
              <a:gd name="connsiteX1284" fmla="*/ 3948404 w 4387952"/>
              <a:gd name="connsiteY1284" fmla="*/ 172923 h 875390"/>
              <a:gd name="connsiteX1285" fmla="*/ 3953477 w 4387952"/>
              <a:gd name="connsiteY1285" fmla="*/ 180504 h 875390"/>
              <a:gd name="connsiteX1286" fmla="*/ 3959006 w 4387952"/>
              <a:gd name="connsiteY1286" fmla="*/ 182157 h 875390"/>
              <a:gd name="connsiteX1287" fmla="*/ 3964591 w 4387952"/>
              <a:gd name="connsiteY1287" fmla="*/ 179934 h 875390"/>
              <a:gd name="connsiteX1288" fmla="*/ 3975534 w 4387952"/>
              <a:gd name="connsiteY1288" fmla="*/ 175944 h 875390"/>
              <a:gd name="connsiteX1289" fmla="*/ 4007794 w 4387952"/>
              <a:gd name="connsiteY1289" fmla="*/ 147276 h 875390"/>
              <a:gd name="connsiteX1290" fmla="*/ 4012182 w 4387952"/>
              <a:gd name="connsiteY1290" fmla="*/ 139581 h 875390"/>
              <a:gd name="connsiteX1291" fmla="*/ 4008135 w 4387952"/>
              <a:gd name="connsiteY1291" fmla="*/ 130519 h 875390"/>
              <a:gd name="connsiteX1292" fmla="*/ 3994400 w 4387952"/>
              <a:gd name="connsiteY1292" fmla="*/ 118721 h 875390"/>
              <a:gd name="connsiteX1293" fmla="*/ 3973311 w 4387952"/>
              <a:gd name="connsiteY1293" fmla="*/ 104472 h 875390"/>
              <a:gd name="connsiteX1294" fmla="*/ 3962596 w 4387952"/>
              <a:gd name="connsiteY1294" fmla="*/ 97063 h 875390"/>
              <a:gd name="connsiteX1295" fmla="*/ 3960772 w 4387952"/>
              <a:gd name="connsiteY1295" fmla="*/ 86518 h 875390"/>
              <a:gd name="connsiteX1296" fmla="*/ 3965731 w 4387952"/>
              <a:gd name="connsiteY1296" fmla="*/ 75006 h 875390"/>
              <a:gd name="connsiteX1297" fmla="*/ 3974793 w 4387952"/>
              <a:gd name="connsiteY1297" fmla="*/ 71244 h 875390"/>
              <a:gd name="connsiteX1298" fmla="*/ 3987503 w 4387952"/>
              <a:gd name="connsiteY1298" fmla="*/ 72612 h 875390"/>
              <a:gd name="connsiteX1299" fmla="*/ 4018794 w 4387952"/>
              <a:gd name="connsiteY1299" fmla="*/ 78653 h 875390"/>
              <a:gd name="connsiteX1300" fmla="*/ 4035835 w 4387952"/>
              <a:gd name="connsiteY1300" fmla="*/ 82130 h 875390"/>
              <a:gd name="connsiteX1301" fmla="*/ 4044556 w 4387952"/>
              <a:gd name="connsiteY1301" fmla="*/ 81389 h 875390"/>
              <a:gd name="connsiteX1302" fmla="*/ 4055099 w 4387952"/>
              <a:gd name="connsiteY1302" fmla="*/ 72042 h 875390"/>
              <a:gd name="connsiteX1303" fmla="*/ 4072939 w 4387952"/>
              <a:gd name="connsiteY1303" fmla="*/ 39213 h 875390"/>
              <a:gd name="connsiteX1304" fmla="*/ 4073509 w 4387952"/>
              <a:gd name="connsiteY1304" fmla="*/ 22171 h 875390"/>
              <a:gd name="connsiteX1305" fmla="*/ 4075333 w 4387952"/>
              <a:gd name="connsiteY1305" fmla="*/ 12938 h 875390"/>
              <a:gd name="connsiteX1306" fmla="*/ 4083825 w 4387952"/>
              <a:gd name="connsiteY1306" fmla="*/ 2223 h 87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Lst>
            <a:rect l="l" t="t" r="r" b="b"/>
            <a:pathLst>
              <a:path w="4387952" h="875390">
                <a:moveTo>
                  <a:pt x="337013" y="546471"/>
                </a:moveTo>
                <a:lnTo>
                  <a:pt x="331200" y="549777"/>
                </a:lnTo>
                <a:lnTo>
                  <a:pt x="316381" y="559637"/>
                </a:lnTo>
                <a:lnTo>
                  <a:pt x="290106" y="574114"/>
                </a:lnTo>
                <a:lnTo>
                  <a:pt x="268163" y="587279"/>
                </a:lnTo>
                <a:lnTo>
                  <a:pt x="233566" y="605404"/>
                </a:lnTo>
                <a:lnTo>
                  <a:pt x="217494" y="618228"/>
                </a:lnTo>
                <a:lnTo>
                  <a:pt x="217437" y="621363"/>
                </a:lnTo>
                <a:lnTo>
                  <a:pt x="227867" y="621932"/>
                </a:lnTo>
                <a:lnTo>
                  <a:pt x="256878" y="611959"/>
                </a:lnTo>
                <a:lnTo>
                  <a:pt x="296376" y="599077"/>
                </a:lnTo>
                <a:lnTo>
                  <a:pt x="329490" y="586139"/>
                </a:lnTo>
                <a:lnTo>
                  <a:pt x="341288" y="578616"/>
                </a:lnTo>
                <a:lnTo>
                  <a:pt x="344024" y="569554"/>
                </a:lnTo>
                <a:lnTo>
                  <a:pt x="344879" y="553937"/>
                </a:lnTo>
                <a:lnTo>
                  <a:pt x="341060" y="548238"/>
                </a:lnTo>
                <a:close/>
                <a:moveTo>
                  <a:pt x="431968" y="500476"/>
                </a:moveTo>
                <a:lnTo>
                  <a:pt x="429289" y="502300"/>
                </a:lnTo>
                <a:lnTo>
                  <a:pt x="423418" y="508512"/>
                </a:lnTo>
                <a:lnTo>
                  <a:pt x="422962" y="514553"/>
                </a:lnTo>
                <a:lnTo>
                  <a:pt x="426724" y="522932"/>
                </a:lnTo>
                <a:lnTo>
                  <a:pt x="423247" y="529201"/>
                </a:lnTo>
                <a:lnTo>
                  <a:pt x="424330" y="540201"/>
                </a:lnTo>
                <a:lnTo>
                  <a:pt x="428434" y="548750"/>
                </a:lnTo>
                <a:lnTo>
                  <a:pt x="428605" y="550632"/>
                </a:lnTo>
                <a:lnTo>
                  <a:pt x="441999" y="550632"/>
                </a:lnTo>
                <a:lnTo>
                  <a:pt x="455107" y="539745"/>
                </a:lnTo>
                <a:lnTo>
                  <a:pt x="455222" y="533191"/>
                </a:lnTo>
                <a:lnTo>
                  <a:pt x="446729" y="520082"/>
                </a:lnTo>
                <a:lnTo>
                  <a:pt x="438579" y="508113"/>
                </a:lnTo>
                <a:close/>
                <a:moveTo>
                  <a:pt x="3389680" y="479957"/>
                </a:moveTo>
                <a:lnTo>
                  <a:pt x="3397089" y="481097"/>
                </a:lnTo>
                <a:lnTo>
                  <a:pt x="3403131" y="486398"/>
                </a:lnTo>
                <a:lnTo>
                  <a:pt x="3411737" y="496087"/>
                </a:lnTo>
                <a:lnTo>
                  <a:pt x="3423877" y="514611"/>
                </a:lnTo>
                <a:lnTo>
                  <a:pt x="3447416" y="547896"/>
                </a:lnTo>
                <a:lnTo>
                  <a:pt x="3484008" y="584601"/>
                </a:lnTo>
                <a:lnTo>
                  <a:pt x="3514614" y="608424"/>
                </a:lnTo>
                <a:lnTo>
                  <a:pt x="3536671" y="620051"/>
                </a:lnTo>
                <a:lnTo>
                  <a:pt x="3562888" y="629570"/>
                </a:lnTo>
                <a:lnTo>
                  <a:pt x="3589449" y="637264"/>
                </a:lnTo>
                <a:lnTo>
                  <a:pt x="3613443" y="638917"/>
                </a:lnTo>
                <a:lnTo>
                  <a:pt x="3639091" y="640741"/>
                </a:lnTo>
                <a:lnTo>
                  <a:pt x="3650661" y="647523"/>
                </a:lnTo>
                <a:lnTo>
                  <a:pt x="3653283" y="655560"/>
                </a:lnTo>
                <a:lnTo>
                  <a:pt x="3645133" y="662228"/>
                </a:lnTo>
                <a:lnTo>
                  <a:pt x="3633791" y="668839"/>
                </a:lnTo>
                <a:lnTo>
                  <a:pt x="3615666" y="675679"/>
                </a:lnTo>
                <a:lnTo>
                  <a:pt x="3593894" y="681948"/>
                </a:lnTo>
                <a:lnTo>
                  <a:pt x="3572008" y="692207"/>
                </a:lnTo>
                <a:lnTo>
                  <a:pt x="3556904" y="699218"/>
                </a:lnTo>
                <a:lnTo>
                  <a:pt x="3535132" y="705659"/>
                </a:lnTo>
                <a:lnTo>
                  <a:pt x="3516608" y="715519"/>
                </a:lnTo>
                <a:lnTo>
                  <a:pt x="3504298" y="720249"/>
                </a:lnTo>
                <a:lnTo>
                  <a:pt x="3493126" y="720648"/>
                </a:lnTo>
                <a:lnTo>
                  <a:pt x="3483095" y="713695"/>
                </a:lnTo>
                <a:lnTo>
                  <a:pt x="3473919" y="708907"/>
                </a:lnTo>
                <a:lnTo>
                  <a:pt x="3463660" y="700130"/>
                </a:lnTo>
                <a:lnTo>
                  <a:pt x="3457789" y="689757"/>
                </a:lnTo>
                <a:lnTo>
                  <a:pt x="3451748" y="673855"/>
                </a:lnTo>
                <a:lnTo>
                  <a:pt x="3435846" y="641596"/>
                </a:lnTo>
                <a:lnTo>
                  <a:pt x="3425302" y="617088"/>
                </a:lnTo>
                <a:lnTo>
                  <a:pt x="3408944" y="584486"/>
                </a:lnTo>
                <a:lnTo>
                  <a:pt x="3394866" y="552968"/>
                </a:lnTo>
                <a:lnTo>
                  <a:pt x="3386203" y="531823"/>
                </a:lnTo>
                <a:lnTo>
                  <a:pt x="3378281" y="510221"/>
                </a:lnTo>
                <a:lnTo>
                  <a:pt x="3373265" y="499962"/>
                </a:lnTo>
                <a:lnTo>
                  <a:pt x="3372867" y="490786"/>
                </a:lnTo>
                <a:lnTo>
                  <a:pt x="3382271" y="481097"/>
                </a:lnTo>
                <a:close/>
                <a:moveTo>
                  <a:pt x="529885" y="405465"/>
                </a:moveTo>
                <a:lnTo>
                  <a:pt x="512843" y="408485"/>
                </a:lnTo>
                <a:lnTo>
                  <a:pt x="491812" y="419485"/>
                </a:lnTo>
                <a:lnTo>
                  <a:pt x="469128" y="428376"/>
                </a:lnTo>
                <a:lnTo>
                  <a:pt x="442796" y="436356"/>
                </a:lnTo>
                <a:lnTo>
                  <a:pt x="428034" y="444506"/>
                </a:lnTo>
                <a:lnTo>
                  <a:pt x="422506" y="450263"/>
                </a:lnTo>
                <a:lnTo>
                  <a:pt x="425242" y="454822"/>
                </a:lnTo>
                <a:lnTo>
                  <a:pt x="431568" y="460066"/>
                </a:lnTo>
                <a:lnTo>
                  <a:pt x="442169" y="464284"/>
                </a:lnTo>
                <a:lnTo>
                  <a:pt x="450947" y="463201"/>
                </a:lnTo>
                <a:lnTo>
                  <a:pt x="471921" y="448553"/>
                </a:lnTo>
                <a:lnTo>
                  <a:pt x="490900" y="439491"/>
                </a:lnTo>
                <a:lnTo>
                  <a:pt x="506289" y="428148"/>
                </a:lnTo>
                <a:lnTo>
                  <a:pt x="520538" y="423475"/>
                </a:lnTo>
                <a:lnTo>
                  <a:pt x="533419" y="414128"/>
                </a:lnTo>
                <a:lnTo>
                  <a:pt x="535927" y="408086"/>
                </a:lnTo>
                <a:close/>
                <a:moveTo>
                  <a:pt x="432252" y="319972"/>
                </a:moveTo>
                <a:lnTo>
                  <a:pt x="426097" y="326412"/>
                </a:lnTo>
                <a:lnTo>
                  <a:pt x="423646" y="334391"/>
                </a:lnTo>
                <a:lnTo>
                  <a:pt x="423817" y="349153"/>
                </a:lnTo>
                <a:lnTo>
                  <a:pt x="422449" y="366993"/>
                </a:lnTo>
                <a:lnTo>
                  <a:pt x="420454" y="394978"/>
                </a:lnTo>
                <a:lnTo>
                  <a:pt x="423247" y="403812"/>
                </a:lnTo>
                <a:lnTo>
                  <a:pt x="427921" y="407573"/>
                </a:lnTo>
                <a:lnTo>
                  <a:pt x="436869" y="405636"/>
                </a:lnTo>
                <a:lnTo>
                  <a:pt x="451688" y="399879"/>
                </a:lnTo>
                <a:lnTo>
                  <a:pt x="460750" y="388993"/>
                </a:lnTo>
                <a:lnTo>
                  <a:pt x="467874" y="374744"/>
                </a:lnTo>
                <a:lnTo>
                  <a:pt x="471807" y="358216"/>
                </a:lnTo>
                <a:lnTo>
                  <a:pt x="473175" y="343682"/>
                </a:lnTo>
                <a:lnTo>
                  <a:pt x="475113" y="333822"/>
                </a:lnTo>
                <a:lnTo>
                  <a:pt x="471294" y="327837"/>
                </a:lnTo>
                <a:lnTo>
                  <a:pt x="467190" y="325615"/>
                </a:lnTo>
                <a:lnTo>
                  <a:pt x="452828" y="323791"/>
                </a:lnTo>
                <a:lnTo>
                  <a:pt x="445019" y="322879"/>
                </a:lnTo>
                <a:lnTo>
                  <a:pt x="439320" y="319972"/>
                </a:lnTo>
                <a:close/>
                <a:moveTo>
                  <a:pt x="1127993" y="273977"/>
                </a:moveTo>
                <a:lnTo>
                  <a:pt x="1120127" y="274546"/>
                </a:lnTo>
                <a:lnTo>
                  <a:pt x="1104853" y="284635"/>
                </a:lnTo>
                <a:lnTo>
                  <a:pt x="1076868" y="303785"/>
                </a:lnTo>
                <a:lnTo>
                  <a:pt x="1055153" y="324360"/>
                </a:lnTo>
                <a:lnTo>
                  <a:pt x="1051106" y="334791"/>
                </a:lnTo>
                <a:lnTo>
                  <a:pt x="1051334" y="348242"/>
                </a:lnTo>
                <a:lnTo>
                  <a:pt x="1052930" y="368930"/>
                </a:lnTo>
                <a:lnTo>
                  <a:pt x="1050480" y="390304"/>
                </a:lnTo>
                <a:lnTo>
                  <a:pt x="1051277" y="398283"/>
                </a:lnTo>
                <a:lnTo>
                  <a:pt x="1058744" y="405123"/>
                </a:lnTo>
                <a:lnTo>
                  <a:pt x="1062505" y="404838"/>
                </a:lnTo>
                <a:lnTo>
                  <a:pt x="1074018" y="398796"/>
                </a:lnTo>
                <a:lnTo>
                  <a:pt x="1091288" y="388651"/>
                </a:lnTo>
                <a:lnTo>
                  <a:pt x="1105309" y="375827"/>
                </a:lnTo>
                <a:lnTo>
                  <a:pt x="1111806" y="357190"/>
                </a:lnTo>
                <a:lnTo>
                  <a:pt x="1116708" y="335019"/>
                </a:lnTo>
                <a:lnTo>
                  <a:pt x="1125257" y="305096"/>
                </a:lnTo>
                <a:lnTo>
                  <a:pt x="1130387" y="281842"/>
                </a:lnTo>
                <a:close/>
                <a:moveTo>
                  <a:pt x="1650298" y="230489"/>
                </a:moveTo>
                <a:lnTo>
                  <a:pt x="1659133" y="231799"/>
                </a:lnTo>
                <a:lnTo>
                  <a:pt x="1674521" y="240064"/>
                </a:lnTo>
                <a:lnTo>
                  <a:pt x="1692304" y="252489"/>
                </a:lnTo>
                <a:lnTo>
                  <a:pt x="1698004" y="263033"/>
                </a:lnTo>
                <a:lnTo>
                  <a:pt x="1706496" y="272038"/>
                </a:lnTo>
                <a:lnTo>
                  <a:pt x="1717952" y="288966"/>
                </a:lnTo>
                <a:lnTo>
                  <a:pt x="1718864" y="300764"/>
                </a:lnTo>
                <a:lnTo>
                  <a:pt x="1710885" y="314500"/>
                </a:lnTo>
                <a:lnTo>
                  <a:pt x="1692133" y="344707"/>
                </a:lnTo>
                <a:lnTo>
                  <a:pt x="1680164" y="377878"/>
                </a:lnTo>
                <a:lnTo>
                  <a:pt x="1671558" y="415610"/>
                </a:lnTo>
                <a:lnTo>
                  <a:pt x="1666543" y="435158"/>
                </a:lnTo>
                <a:lnTo>
                  <a:pt x="1669278" y="440744"/>
                </a:lnTo>
                <a:lnTo>
                  <a:pt x="1675433" y="442568"/>
                </a:lnTo>
                <a:lnTo>
                  <a:pt x="1682672" y="434304"/>
                </a:lnTo>
                <a:lnTo>
                  <a:pt x="1710941" y="408656"/>
                </a:lnTo>
                <a:lnTo>
                  <a:pt x="1729351" y="386200"/>
                </a:lnTo>
                <a:lnTo>
                  <a:pt x="1747989" y="364427"/>
                </a:lnTo>
                <a:lnTo>
                  <a:pt x="1753004" y="363516"/>
                </a:lnTo>
                <a:lnTo>
                  <a:pt x="1757393" y="376339"/>
                </a:lnTo>
                <a:lnTo>
                  <a:pt x="1754657" y="387226"/>
                </a:lnTo>
                <a:lnTo>
                  <a:pt x="1737901" y="416863"/>
                </a:lnTo>
                <a:lnTo>
                  <a:pt x="1712367" y="454822"/>
                </a:lnTo>
                <a:lnTo>
                  <a:pt x="1682273" y="494092"/>
                </a:lnTo>
                <a:lnTo>
                  <a:pt x="1669449" y="510848"/>
                </a:lnTo>
                <a:lnTo>
                  <a:pt x="1664718" y="523673"/>
                </a:lnTo>
                <a:lnTo>
                  <a:pt x="1662895" y="538491"/>
                </a:lnTo>
                <a:lnTo>
                  <a:pt x="1663692" y="559922"/>
                </a:lnTo>
                <a:lnTo>
                  <a:pt x="1665630" y="576678"/>
                </a:lnTo>
                <a:lnTo>
                  <a:pt x="1664205" y="587507"/>
                </a:lnTo>
                <a:lnTo>
                  <a:pt x="1663408" y="598222"/>
                </a:lnTo>
                <a:lnTo>
                  <a:pt x="1665345" y="608652"/>
                </a:lnTo>
                <a:lnTo>
                  <a:pt x="1668651" y="620279"/>
                </a:lnTo>
                <a:lnTo>
                  <a:pt x="1664604" y="627346"/>
                </a:lnTo>
                <a:lnTo>
                  <a:pt x="1654972" y="635041"/>
                </a:lnTo>
                <a:lnTo>
                  <a:pt x="1643858" y="638632"/>
                </a:lnTo>
                <a:lnTo>
                  <a:pt x="1630578" y="638974"/>
                </a:lnTo>
                <a:lnTo>
                  <a:pt x="1622086" y="633730"/>
                </a:lnTo>
                <a:lnTo>
                  <a:pt x="1606697" y="625580"/>
                </a:lnTo>
                <a:lnTo>
                  <a:pt x="1602366" y="619538"/>
                </a:lnTo>
                <a:lnTo>
                  <a:pt x="1602081" y="600217"/>
                </a:lnTo>
                <a:lnTo>
                  <a:pt x="1601112" y="582149"/>
                </a:lnTo>
                <a:lnTo>
                  <a:pt x="1598091" y="578103"/>
                </a:lnTo>
                <a:lnTo>
                  <a:pt x="1591309" y="579926"/>
                </a:lnTo>
                <a:lnTo>
                  <a:pt x="1565832" y="605232"/>
                </a:lnTo>
                <a:lnTo>
                  <a:pt x="1540639" y="629113"/>
                </a:lnTo>
                <a:lnTo>
                  <a:pt x="1531691" y="635611"/>
                </a:lnTo>
                <a:lnTo>
                  <a:pt x="1522971" y="636637"/>
                </a:lnTo>
                <a:lnTo>
                  <a:pt x="1517728" y="632248"/>
                </a:lnTo>
                <a:lnTo>
                  <a:pt x="1511800" y="621362"/>
                </a:lnTo>
                <a:lnTo>
                  <a:pt x="1510717" y="612300"/>
                </a:lnTo>
                <a:lnTo>
                  <a:pt x="1508780" y="600388"/>
                </a:lnTo>
                <a:lnTo>
                  <a:pt x="1503535" y="581522"/>
                </a:lnTo>
                <a:lnTo>
                  <a:pt x="1505018" y="565621"/>
                </a:lnTo>
                <a:lnTo>
                  <a:pt x="1509691" y="550973"/>
                </a:lnTo>
                <a:lnTo>
                  <a:pt x="1524966" y="532050"/>
                </a:lnTo>
                <a:lnTo>
                  <a:pt x="1546282" y="505776"/>
                </a:lnTo>
                <a:lnTo>
                  <a:pt x="1563153" y="482180"/>
                </a:lnTo>
                <a:lnTo>
                  <a:pt x="1570847" y="479444"/>
                </a:lnTo>
                <a:lnTo>
                  <a:pt x="1577174" y="481667"/>
                </a:lnTo>
                <a:lnTo>
                  <a:pt x="1583785" y="498595"/>
                </a:lnTo>
                <a:lnTo>
                  <a:pt x="1585666" y="513641"/>
                </a:lnTo>
                <a:lnTo>
                  <a:pt x="1581278" y="518144"/>
                </a:lnTo>
                <a:lnTo>
                  <a:pt x="1580080" y="524413"/>
                </a:lnTo>
                <a:lnTo>
                  <a:pt x="1589427" y="525895"/>
                </a:lnTo>
                <a:lnTo>
                  <a:pt x="1604076" y="508340"/>
                </a:lnTo>
                <a:lnTo>
                  <a:pt x="1605500" y="449065"/>
                </a:lnTo>
                <a:lnTo>
                  <a:pt x="1604760" y="427293"/>
                </a:lnTo>
                <a:lnTo>
                  <a:pt x="1609148" y="414071"/>
                </a:lnTo>
                <a:lnTo>
                  <a:pt x="1611599" y="369101"/>
                </a:lnTo>
                <a:lnTo>
                  <a:pt x="1607666" y="364371"/>
                </a:lnTo>
                <a:lnTo>
                  <a:pt x="1600542" y="367050"/>
                </a:lnTo>
                <a:lnTo>
                  <a:pt x="1567656" y="397542"/>
                </a:lnTo>
                <a:lnTo>
                  <a:pt x="1542749" y="424443"/>
                </a:lnTo>
                <a:lnTo>
                  <a:pt x="1504676" y="458641"/>
                </a:lnTo>
                <a:lnTo>
                  <a:pt x="1487121" y="467418"/>
                </a:lnTo>
                <a:lnTo>
                  <a:pt x="1476349" y="469641"/>
                </a:lnTo>
                <a:lnTo>
                  <a:pt x="1468256" y="464967"/>
                </a:lnTo>
                <a:lnTo>
                  <a:pt x="1460220" y="464967"/>
                </a:lnTo>
                <a:lnTo>
                  <a:pt x="1448706" y="466449"/>
                </a:lnTo>
                <a:lnTo>
                  <a:pt x="1437649" y="462060"/>
                </a:lnTo>
                <a:lnTo>
                  <a:pt x="1427618" y="457672"/>
                </a:lnTo>
                <a:lnTo>
                  <a:pt x="1415478" y="448895"/>
                </a:lnTo>
                <a:lnTo>
                  <a:pt x="1406644" y="441542"/>
                </a:lnTo>
                <a:lnTo>
                  <a:pt x="1403737" y="436584"/>
                </a:lnTo>
                <a:lnTo>
                  <a:pt x="1410349" y="430200"/>
                </a:lnTo>
                <a:lnTo>
                  <a:pt x="1444318" y="409226"/>
                </a:lnTo>
                <a:lnTo>
                  <a:pt x="1491168" y="382609"/>
                </a:lnTo>
                <a:lnTo>
                  <a:pt x="1539728" y="351148"/>
                </a:lnTo>
                <a:lnTo>
                  <a:pt x="1587091" y="316723"/>
                </a:lnTo>
                <a:lnTo>
                  <a:pt x="1611998" y="292557"/>
                </a:lnTo>
                <a:lnTo>
                  <a:pt x="1620775" y="279391"/>
                </a:lnTo>
                <a:lnTo>
                  <a:pt x="1626931" y="259328"/>
                </a:lnTo>
                <a:lnTo>
                  <a:pt x="1635138" y="239494"/>
                </a:lnTo>
                <a:close/>
                <a:moveTo>
                  <a:pt x="4108618" y="194468"/>
                </a:moveTo>
                <a:lnTo>
                  <a:pt x="4101892" y="195836"/>
                </a:lnTo>
                <a:lnTo>
                  <a:pt x="4093913" y="197944"/>
                </a:lnTo>
                <a:lnTo>
                  <a:pt x="4080462" y="215556"/>
                </a:lnTo>
                <a:lnTo>
                  <a:pt x="4076929" y="227411"/>
                </a:lnTo>
                <a:lnTo>
                  <a:pt x="4079665" y="235618"/>
                </a:lnTo>
                <a:lnTo>
                  <a:pt x="4086561" y="245707"/>
                </a:lnTo>
                <a:lnTo>
                  <a:pt x="4099442" y="249867"/>
                </a:lnTo>
                <a:lnTo>
                  <a:pt x="4114489" y="251976"/>
                </a:lnTo>
                <a:lnTo>
                  <a:pt x="4120815" y="246219"/>
                </a:lnTo>
                <a:lnTo>
                  <a:pt x="4124976" y="237898"/>
                </a:lnTo>
                <a:lnTo>
                  <a:pt x="4123779" y="226214"/>
                </a:lnTo>
                <a:lnTo>
                  <a:pt x="4121841" y="212022"/>
                </a:lnTo>
                <a:lnTo>
                  <a:pt x="4115230" y="199939"/>
                </a:lnTo>
                <a:close/>
                <a:moveTo>
                  <a:pt x="515351" y="107209"/>
                </a:moveTo>
                <a:lnTo>
                  <a:pt x="508455" y="111312"/>
                </a:lnTo>
                <a:lnTo>
                  <a:pt x="503496" y="119292"/>
                </a:lnTo>
                <a:lnTo>
                  <a:pt x="488905" y="143115"/>
                </a:lnTo>
                <a:lnTo>
                  <a:pt x="487538" y="149955"/>
                </a:lnTo>
                <a:lnTo>
                  <a:pt x="489305" y="154059"/>
                </a:lnTo>
                <a:lnTo>
                  <a:pt x="497398" y="156794"/>
                </a:lnTo>
                <a:lnTo>
                  <a:pt x="505263" y="154343"/>
                </a:lnTo>
                <a:lnTo>
                  <a:pt x="518771" y="147846"/>
                </a:lnTo>
                <a:lnTo>
                  <a:pt x="529486" y="135136"/>
                </a:lnTo>
                <a:lnTo>
                  <a:pt x="530854" y="126017"/>
                </a:lnTo>
                <a:lnTo>
                  <a:pt x="527549" y="116100"/>
                </a:lnTo>
                <a:lnTo>
                  <a:pt x="520595" y="109374"/>
                </a:lnTo>
                <a:close/>
                <a:moveTo>
                  <a:pt x="3305612" y="102250"/>
                </a:moveTo>
                <a:lnTo>
                  <a:pt x="3317467" y="104701"/>
                </a:lnTo>
                <a:lnTo>
                  <a:pt x="3348701" y="129664"/>
                </a:lnTo>
                <a:lnTo>
                  <a:pt x="3390136" y="162038"/>
                </a:lnTo>
                <a:lnTo>
                  <a:pt x="3407349" y="179763"/>
                </a:lnTo>
                <a:lnTo>
                  <a:pt x="3412877" y="195893"/>
                </a:lnTo>
                <a:lnTo>
                  <a:pt x="3412877" y="212764"/>
                </a:lnTo>
                <a:lnTo>
                  <a:pt x="3406265" y="225929"/>
                </a:lnTo>
                <a:lnTo>
                  <a:pt x="3401478" y="252774"/>
                </a:lnTo>
                <a:lnTo>
                  <a:pt x="3390478" y="304070"/>
                </a:lnTo>
                <a:lnTo>
                  <a:pt x="3386033" y="360837"/>
                </a:lnTo>
                <a:lnTo>
                  <a:pt x="3391960" y="368588"/>
                </a:lnTo>
                <a:lnTo>
                  <a:pt x="3401307" y="364770"/>
                </a:lnTo>
                <a:lnTo>
                  <a:pt x="3445877" y="333822"/>
                </a:lnTo>
                <a:lnTo>
                  <a:pt x="3460126" y="315184"/>
                </a:lnTo>
                <a:lnTo>
                  <a:pt x="3478878" y="305951"/>
                </a:lnTo>
                <a:lnTo>
                  <a:pt x="3499396" y="303728"/>
                </a:lnTo>
                <a:lnTo>
                  <a:pt x="3523562" y="312562"/>
                </a:lnTo>
                <a:lnTo>
                  <a:pt x="3541458" y="328749"/>
                </a:lnTo>
                <a:lnTo>
                  <a:pt x="3543738" y="342713"/>
                </a:lnTo>
                <a:lnTo>
                  <a:pt x="3534961" y="356961"/>
                </a:lnTo>
                <a:lnTo>
                  <a:pt x="3511878" y="365738"/>
                </a:lnTo>
                <a:lnTo>
                  <a:pt x="3480815" y="378676"/>
                </a:lnTo>
                <a:lnTo>
                  <a:pt x="3405012" y="424558"/>
                </a:lnTo>
                <a:lnTo>
                  <a:pt x="3385178" y="438807"/>
                </a:lnTo>
                <a:lnTo>
                  <a:pt x="3367623" y="449237"/>
                </a:lnTo>
                <a:lnTo>
                  <a:pt x="3361012" y="457615"/>
                </a:lnTo>
                <a:lnTo>
                  <a:pt x="3332799" y="545103"/>
                </a:lnTo>
                <a:lnTo>
                  <a:pt x="3297690" y="619823"/>
                </a:lnTo>
                <a:lnTo>
                  <a:pt x="3262011" y="669866"/>
                </a:lnTo>
                <a:lnTo>
                  <a:pt x="3223368" y="704860"/>
                </a:lnTo>
                <a:lnTo>
                  <a:pt x="3198803" y="719166"/>
                </a:lnTo>
                <a:lnTo>
                  <a:pt x="3173896" y="729824"/>
                </a:lnTo>
                <a:lnTo>
                  <a:pt x="3142036" y="738545"/>
                </a:lnTo>
                <a:lnTo>
                  <a:pt x="3100657" y="741508"/>
                </a:lnTo>
                <a:lnTo>
                  <a:pt x="3049361" y="739628"/>
                </a:lnTo>
                <a:lnTo>
                  <a:pt x="3043890" y="734270"/>
                </a:lnTo>
                <a:lnTo>
                  <a:pt x="3045371" y="728001"/>
                </a:lnTo>
                <a:lnTo>
                  <a:pt x="3053921" y="722871"/>
                </a:lnTo>
                <a:lnTo>
                  <a:pt x="3077745" y="713352"/>
                </a:lnTo>
                <a:lnTo>
                  <a:pt x="3122258" y="691409"/>
                </a:lnTo>
                <a:lnTo>
                  <a:pt x="3136279" y="686052"/>
                </a:lnTo>
                <a:lnTo>
                  <a:pt x="3172186" y="662570"/>
                </a:lnTo>
                <a:lnTo>
                  <a:pt x="3233399" y="599989"/>
                </a:lnTo>
                <a:lnTo>
                  <a:pt x="3247705" y="574284"/>
                </a:lnTo>
                <a:lnTo>
                  <a:pt x="3262752" y="546357"/>
                </a:lnTo>
                <a:lnTo>
                  <a:pt x="3263208" y="534274"/>
                </a:lnTo>
                <a:lnTo>
                  <a:pt x="3259845" y="527263"/>
                </a:lnTo>
                <a:lnTo>
                  <a:pt x="3252150" y="529486"/>
                </a:lnTo>
                <a:lnTo>
                  <a:pt x="3224622" y="550916"/>
                </a:lnTo>
                <a:lnTo>
                  <a:pt x="3191109" y="579984"/>
                </a:lnTo>
                <a:lnTo>
                  <a:pt x="3162668" y="604891"/>
                </a:lnTo>
                <a:lnTo>
                  <a:pt x="3148419" y="608196"/>
                </a:lnTo>
                <a:lnTo>
                  <a:pt x="3128243" y="601585"/>
                </a:lnTo>
                <a:lnTo>
                  <a:pt x="3106300" y="588419"/>
                </a:lnTo>
                <a:lnTo>
                  <a:pt x="3079170" y="567901"/>
                </a:lnTo>
                <a:lnTo>
                  <a:pt x="3050900" y="549264"/>
                </a:lnTo>
                <a:lnTo>
                  <a:pt x="3045770" y="536041"/>
                </a:lnTo>
                <a:lnTo>
                  <a:pt x="3053465" y="526123"/>
                </a:lnTo>
                <a:lnTo>
                  <a:pt x="3082419" y="518315"/>
                </a:lnTo>
                <a:lnTo>
                  <a:pt x="3121631" y="511704"/>
                </a:lnTo>
                <a:lnTo>
                  <a:pt x="3163010" y="494491"/>
                </a:lnTo>
                <a:lnTo>
                  <a:pt x="3226047" y="457786"/>
                </a:lnTo>
                <a:lnTo>
                  <a:pt x="3288001" y="421024"/>
                </a:lnTo>
                <a:lnTo>
                  <a:pt x="3293244" y="386428"/>
                </a:lnTo>
                <a:lnTo>
                  <a:pt x="3302592" y="307889"/>
                </a:lnTo>
                <a:lnTo>
                  <a:pt x="3302078" y="256878"/>
                </a:lnTo>
                <a:lnTo>
                  <a:pt x="3299798" y="177141"/>
                </a:lnTo>
                <a:lnTo>
                  <a:pt x="3293871" y="155312"/>
                </a:lnTo>
                <a:lnTo>
                  <a:pt x="3293700" y="145566"/>
                </a:lnTo>
                <a:lnTo>
                  <a:pt x="3291705" y="132514"/>
                </a:lnTo>
                <a:lnTo>
                  <a:pt x="3292788" y="115473"/>
                </a:lnTo>
                <a:close/>
                <a:moveTo>
                  <a:pt x="1001862" y="80421"/>
                </a:moveTo>
                <a:lnTo>
                  <a:pt x="1019531" y="90110"/>
                </a:lnTo>
                <a:lnTo>
                  <a:pt x="1039593" y="100312"/>
                </a:lnTo>
                <a:lnTo>
                  <a:pt x="1061821" y="115131"/>
                </a:lnTo>
                <a:lnTo>
                  <a:pt x="1074930" y="128411"/>
                </a:lnTo>
                <a:lnTo>
                  <a:pt x="1075215" y="147219"/>
                </a:lnTo>
                <a:lnTo>
                  <a:pt x="1067977" y="170872"/>
                </a:lnTo>
                <a:lnTo>
                  <a:pt x="1063303" y="190080"/>
                </a:lnTo>
                <a:lnTo>
                  <a:pt x="1064956" y="202163"/>
                </a:lnTo>
                <a:lnTo>
                  <a:pt x="1064500" y="216925"/>
                </a:lnTo>
                <a:lnTo>
                  <a:pt x="1060453" y="231401"/>
                </a:lnTo>
                <a:lnTo>
                  <a:pt x="1059428" y="254028"/>
                </a:lnTo>
                <a:lnTo>
                  <a:pt x="1063759" y="259899"/>
                </a:lnTo>
                <a:lnTo>
                  <a:pt x="1069003" y="259899"/>
                </a:lnTo>
                <a:lnTo>
                  <a:pt x="1085531" y="247759"/>
                </a:lnTo>
                <a:lnTo>
                  <a:pt x="1115909" y="226329"/>
                </a:lnTo>
                <a:lnTo>
                  <a:pt x="1145092" y="207463"/>
                </a:lnTo>
                <a:lnTo>
                  <a:pt x="1177863" y="187173"/>
                </a:lnTo>
                <a:lnTo>
                  <a:pt x="1201232" y="177997"/>
                </a:lnTo>
                <a:lnTo>
                  <a:pt x="1234745" y="176629"/>
                </a:lnTo>
                <a:lnTo>
                  <a:pt x="1250077" y="176629"/>
                </a:lnTo>
                <a:lnTo>
                  <a:pt x="1268942" y="183240"/>
                </a:lnTo>
                <a:lnTo>
                  <a:pt x="1281424" y="195494"/>
                </a:lnTo>
                <a:lnTo>
                  <a:pt x="1286325" y="211795"/>
                </a:lnTo>
                <a:lnTo>
                  <a:pt x="1284388" y="223763"/>
                </a:lnTo>
                <a:lnTo>
                  <a:pt x="1274585" y="239437"/>
                </a:lnTo>
                <a:lnTo>
                  <a:pt x="1255947" y="253743"/>
                </a:lnTo>
                <a:lnTo>
                  <a:pt x="1241641" y="260925"/>
                </a:lnTo>
                <a:lnTo>
                  <a:pt x="1215310" y="274148"/>
                </a:lnTo>
                <a:lnTo>
                  <a:pt x="1189890" y="295578"/>
                </a:lnTo>
                <a:lnTo>
                  <a:pt x="1165724" y="322194"/>
                </a:lnTo>
                <a:lnTo>
                  <a:pt x="1156376" y="341288"/>
                </a:lnTo>
                <a:lnTo>
                  <a:pt x="1155636" y="354910"/>
                </a:lnTo>
                <a:lnTo>
                  <a:pt x="1159454" y="360097"/>
                </a:lnTo>
                <a:lnTo>
                  <a:pt x="1185273" y="378962"/>
                </a:lnTo>
                <a:lnTo>
                  <a:pt x="1193424" y="387967"/>
                </a:lnTo>
                <a:lnTo>
                  <a:pt x="1192340" y="398682"/>
                </a:lnTo>
                <a:lnTo>
                  <a:pt x="1170682" y="422791"/>
                </a:lnTo>
                <a:lnTo>
                  <a:pt x="1160423" y="427465"/>
                </a:lnTo>
                <a:lnTo>
                  <a:pt x="1134433" y="437154"/>
                </a:lnTo>
                <a:lnTo>
                  <a:pt x="1102630" y="452143"/>
                </a:lnTo>
                <a:lnTo>
                  <a:pt x="1087640" y="458869"/>
                </a:lnTo>
                <a:lnTo>
                  <a:pt x="1072536" y="459724"/>
                </a:lnTo>
                <a:lnTo>
                  <a:pt x="1065583" y="459154"/>
                </a:lnTo>
                <a:lnTo>
                  <a:pt x="1058744" y="457217"/>
                </a:lnTo>
                <a:lnTo>
                  <a:pt x="1051961" y="462574"/>
                </a:lnTo>
                <a:lnTo>
                  <a:pt x="1048826" y="468729"/>
                </a:lnTo>
                <a:lnTo>
                  <a:pt x="1050080" y="562429"/>
                </a:lnTo>
                <a:lnTo>
                  <a:pt x="1047458" y="572119"/>
                </a:lnTo>
                <a:lnTo>
                  <a:pt x="1047801" y="576223"/>
                </a:lnTo>
                <a:lnTo>
                  <a:pt x="1049852" y="578331"/>
                </a:lnTo>
                <a:lnTo>
                  <a:pt x="1051220" y="585740"/>
                </a:lnTo>
                <a:lnTo>
                  <a:pt x="1052303" y="631451"/>
                </a:lnTo>
                <a:lnTo>
                  <a:pt x="1053785" y="637549"/>
                </a:lnTo>
                <a:lnTo>
                  <a:pt x="1053785" y="702011"/>
                </a:lnTo>
                <a:lnTo>
                  <a:pt x="1056692" y="714493"/>
                </a:lnTo>
                <a:lnTo>
                  <a:pt x="1057433" y="779866"/>
                </a:lnTo>
                <a:lnTo>
                  <a:pt x="1052816" y="805685"/>
                </a:lnTo>
                <a:lnTo>
                  <a:pt x="1043925" y="826716"/>
                </a:lnTo>
                <a:lnTo>
                  <a:pt x="1028080" y="836975"/>
                </a:lnTo>
                <a:lnTo>
                  <a:pt x="1018733" y="837717"/>
                </a:lnTo>
                <a:lnTo>
                  <a:pt x="1009386" y="833328"/>
                </a:lnTo>
                <a:lnTo>
                  <a:pt x="988354" y="809903"/>
                </a:lnTo>
                <a:lnTo>
                  <a:pt x="981515" y="795768"/>
                </a:lnTo>
                <a:lnTo>
                  <a:pt x="973421" y="782602"/>
                </a:lnTo>
                <a:lnTo>
                  <a:pt x="971940" y="771602"/>
                </a:lnTo>
                <a:lnTo>
                  <a:pt x="966297" y="749374"/>
                </a:lnTo>
                <a:lnTo>
                  <a:pt x="964872" y="726006"/>
                </a:lnTo>
                <a:lnTo>
                  <a:pt x="969261" y="683715"/>
                </a:lnTo>
                <a:lnTo>
                  <a:pt x="974391" y="647125"/>
                </a:lnTo>
                <a:lnTo>
                  <a:pt x="978836" y="621476"/>
                </a:lnTo>
                <a:lnTo>
                  <a:pt x="984878" y="455563"/>
                </a:lnTo>
                <a:lnTo>
                  <a:pt x="983738" y="399081"/>
                </a:lnTo>
                <a:lnTo>
                  <a:pt x="978494" y="394807"/>
                </a:lnTo>
                <a:lnTo>
                  <a:pt x="973194" y="395662"/>
                </a:lnTo>
                <a:lnTo>
                  <a:pt x="967722" y="401703"/>
                </a:lnTo>
                <a:lnTo>
                  <a:pt x="936033" y="434133"/>
                </a:lnTo>
                <a:lnTo>
                  <a:pt x="913520" y="463087"/>
                </a:lnTo>
                <a:lnTo>
                  <a:pt x="891007" y="492326"/>
                </a:lnTo>
                <a:lnTo>
                  <a:pt x="875048" y="514269"/>
                </a:lnTo>
                <a:lnTo>
                  <a:pt x="859317" y="518657"/>
                </a:lnTo>
                <a:lnTo>
                  <a:pt x="846151" y="514838"/>
                </a:lnTo>
                <a:lnTo>
                  <a:pt x="823638" y="501843"/>
                </a:lnTo>
                <a:lnTo>
                  <a:pt x="802379" y="485714"/>
                </a:lnTo>
                <a:lnTo>
                  <a:pt x="785337" y="468672"/>
                </a:lnTo>
                <a:lnTo>
                  <a:pt x="780379" y="448838"/>
                </a:lnTo>
                <a:lnTo>
                  <a:pt x="782488" y="429631"/>
                </a:lnTo>
                <a:lnTo>
                  <a:pt x="789099" y="406718"/>
                </a:lnTo>
                <a:lnTo>
                  <a:pt x="800099" y="372635"/>
                </a:lnTo>
                <a:lnTo>
                  <a:pt x="806711" y="345506"/>
                </a:lnTo>
                <a:lnTo>
                  <a:pt x="817369" y="317122"/>
                </a:lnTo>
                <a:lnTo>
                  <a:pt x="828369" y="292728"/>
                </a:lnTo>
                <a:lnTo>
                  <a:pt x="838229" y="286117"/>
                </a:lnTo>
                <a:lnTo>
                  <a:pt x="852364" y="290163"/>
                </a:lnTo>
                <a:lnTo>
                  <a:pt x="856182" y="304127"/>
                </a:lnTo>
                <a:lnTo>
                  <a:pt x="867182" y="320598"/>
                </a:lnTo>
                <a:lnTo>
                  <a:pt x="872141" y="339806"/>
                </a:lnTo>
                <a:lnTo>
                  <a:pt x="882571" y="368361"/>
                </a:lnTo>
                <a:lnTo>
                  <a:pt x="893173" y="392755"/>
                </a:lnTo>
                <a:lnTo>
                  <a:pt x="899043" y="399936"/>
                </a:lnTo>
                <a:lnTo>
                  <a:pt x="906224" y="399195"/>
                </a:lnTo>
                <a:lnTo>
                  <a:pt x="986018" y="324760"/>
                </a:lnTo>
                <a:lnTo>
                  <a:pt x="987043" y="311822"/>
                </a:lnTo>
                <a:lnTo>
                  <a:pt x="985448" y="298998"/>
                </a:lnTo>
                <a:lnTo>
                  <a:pt x="980774" y="250152"/>
                </a:lnTo>
                <a:lnTo>
                  <a:pt x="976955" y="206893"/>
                </a:lnTo>
                <a:lnTo>
                  <a:pt x="971598" y="191676"/>
                </a:lnTo>
                <a:lnTo>
                  <a:pt x="959800" y="165686"/>
                </a:lnTo>
                <a:lnTo>
                  <a:pt x="951079" y="147276"/>
                </a:lnTo>
                <a:lnTo>
                  <a:pt x="947432" y="132001"/>
                </a:lnTo>
                <a:lnTo>
                  <a:pt x="947831" y="126302"/>
                </a:lnTo>
                <a:lnTo>
                  <a:pt x="973650" y="98089"/>
                </a:lnTo>
                <a:lnTo>
                  <a:pt x="991603" y="82245"/>
                </a:lnTo>
                <a:close/>
                <a:moveTo>
                  <a:pt x="1887057" y="77627"/>
                </a:moveTo>
                <a:lnTo>
                  <a:pt x="1903814" y="81446"/>
                </a:lnTo>
                <a:lnTo>
                  <a:pt x="1921995" y="88399"/>
                </a:lnTo>
                <a:lnTo>
                  <a:pt x="1941032" y="95239"/>
                </a:lnTo>
                <a:lnTo>
                  <a:pt x="1960353" y="113192"/>
                </a:lnTo>
                <a:lnTo>
                  <a:pt x="1973063" y="134851"/>
                </a:lnTo>
                <a:lnTo>
                  <a:pt x="1977965" y="158105"/>
                </a:lnTo>
                <a:lnTo>
                  <a:pt x="1971581" y="206380"/>
                </a:lnTo>
                <a:lnTo>
                  <a:pt x="1962519" y="241261"/>
                </a:lnTo>
                <a:lnTo>
                  <a:pt x="1958700" y="275971"/>
                </a:lnTo>
                <a:lnTo>
                  <a:pt x="1952431" y="318375"/>
                </a:lnTo>
                <a:lnTo>
                  <a:pt x="1950949" y="347614"/>
                </a:lnTo>
                <a:lnTo>
                  <a:pt x="1951975" y="357873"/>
                </a:lnTo>
                <a:lnTo>
                  <a:pt x="1955851" y="361464"/>
                </a:lnTo>
                <a:lnTo>
                  <a:pt x="1961664" y="357360"/>
                </a:lnTo>
                <a:lnTo>
                  <a:pt x="1976426" y="341230"/>
                </a:lnTo>
                <a:lnTo>
                  <a:pt x="1987141" y="318718"/>
                </a:lnTo>
                <a:lnTo>
                  <a:pt x="1995462" y="296489"/>
                </a:lnTo>
                <a:lnTo>
                  <a:pt x="1997115" y="268391"/>
                </a:lnTo>
                <a:lnTo>
                  <a:pt x="2002473" y="263774"/>
                </a:lnTo>
                <a:lnTo>
                  <a:pt x="2010338" y="269587"/>
                </a:lnTo>
                <a:lnTo>
                  <a:pt x="2011136" y="298655"/>
                </a:lnTo>
                <a:lnTo>
                  <a:pt x="2022934" y="314842"/>
                </a:lnTo>
                <a:lnTo>
                  <a:pt x="2036783" y="338438"/>
                </a:lnTo>
                <a:lnTo>
                  <a:pt x="2041685" y="350407"/>
                </a:lnTo>
                <a:lnTo>
                  <a:pt x="2040488" y="359754"/>
                </a:lnTo>
                <a:lnTo>
                  <a:pt x="2032053" y="372122"/>
                </a:lnTo>
                <a:lnTo>
                  <a:pt x="1977851" y="421708"/>
                </a:lnTo>
                <a:lnTo>
                  <a:pt x="1955793" y="439205"/>
                </a:lnTo>
                <a:lnTo>
                  <a:pt x="1951576" y="449636"/>
                </a:lnTo>
                <a:lnTo>
                  <a:pt x="1949011" y="471294"/>
                </a:lnTo>
                <a:lnTo>
                  <a:pt x="1948840" y="527947"/>
                </a:lnTo>
                <a:lnTo>
                  <a:pt x="1947187" y="541056"/>
                </a:lnTo>
                <a:lnTo>
                  <a:pt x="1947016" y="578274"/>
                </a:lnTo>
                <a:lnTo>
                  <a:pt x="1947016" y="587735"/>
                </a:lnTo>
                <a:lnTo>
                  <a:pt x="1946218" y="603408"/>
                </a:lnTo>
                <a:lnTo>
                  <a:pt x="1948156" y="621590"/>
                </a:lnTo>
                <a:lnTo>
                  <a:pt x="1948327" y="638347"/>
                </a:lnTo>
                <a:lnTo>
                  <a:pt x="1946560" y="656642"/>
                </a:lnTo>
                <a:lnTo>
                  <a:pt x="1946389" y="680922"/>
                </a:lnTo>
                <a:lnTo>
                  <a:pt x="1949410" y="686394"/>
                </a:lnTo>
                <a:lnTo>
                  <a:pt x="1947472" y="701498"/>
                </a:lnTo>
                <a:lnTo>
                  <a:pt x="1945249" y="718881"/>
                </a:lnTo>
                <a:lnTo>
                  <a:pt x="1942913" y="739057"/>
                </a:lnTo>
                <a:lnTo>
                  <a:pt x="1938239" y="762026"/>
                </a:lnTo>
                <a:lnTo>
                  <a:pt x="1934420" y="775648"/>
                </a:lnTo>
                <a:lnTo>
                  <a:pt x="1931855" y="790296"/>
                </a:lnTo>
                <a:lnTo>
                  <a:pt x="1918576" y="810871"/>
                </a:lnTo>
                <a:lnTo>
                  <a:pt x="1905409" y="824152"/>
                </a:lnTo>
                <a:lnTo>
                  <a:pt x="1899995" y="825861"/>
                </a:lnTo>
                <a:lnTo>
                  <a:pt x="1883523" y="823240"/>
                </a:lnTo>
                <a:lnTo>
                  <a:pt x="1877539" y="815260"/>
                </a:lnTo>
                <a:lnTo>
                  <a:pt x="1877254" y="785623"/>
                </a:lnTo>
                <a:lnTo>
                  <a:pt x="1877881" y="673000"/>
                </a:lnTo>
                <a:lnTo>
                  <a:pt x="1878451" y="584258"/>
                </a:lnTo>
                <a:lnTo>
                  <a:pt x="1879534" y="508967"/>
                </a:lnTo>
                <a:lnTo>
                  <a:pt x="1878793" y="502926"/>
                </a:lnTo>
                <a:lnTo>
                  <a:pt x="1873322" y="503724"/>
                </a:lnTo>
                <a:lnTo>
                  <a:pt x="1853658" y="523387"/>
                </a:lnTo>
                <a:lnTo>
                  <a:pt x="1821342" y="548180"/>
                </a:lnTo>
                <a:lnTo>
                  <a:pt x="1800481" y="554848"/>
                </a:lnTo>
                <a:lnTo>
                  <a:pt x="1783895" y="554507"/>
                </a:lnTo>
                <a:lnTo>
                  <a:pt x="1773009" y="549719"/>
                </a:lnTo>
                <a:lnTo>
                  <a:pt x="1764403" y="538719"/>
                </a:lnTo>
                <a:lnTo>
                  <a:pt x="1764745" y="528631"/>
                </a:lnTo>
                <a:lnTo>
                  <a:pt x="1772554" y="512330"/>
                </a:lnTo>
                <a:lnTo>
                  <a:pt x="1789652" y="480983"/>
                </a:lnTo>
                <a:lnTo>
                  <a:pt x="1793984" y="464226"/>
                </a:lnTo>
                <a:lnTo>
                  <a:pt x="1795750" y="443936"/>
                </a:lnTo>
                <a:lnTo>
                  <a:pt x="1790336" y="423303"/>
                </a:lnTo>
                <a:lnTo>
                  <a:pt x="1785321" y="402443"/>
                </a:lnTo>
                <a:lnTo>
                  <a:pt x="1780932" y="380215"/>
                </a:lnTo>
                <a:lnTo>
                  <a:pt x="1775118" y="359298"/>
                </a:lnTo>
                <a:lnTo>
                  <a:pt x="1777854" y="343966"/>
                </a:lnTo>
                <a:lnTo>
                  <a:pt x="1784181" y="329946"/>
                </a:lnTo>
                <a:lnTo>
                  <a:pt x="1789367" y="302473"/>
                </a:lnTo>
                <a:lnTo>
                  <a:pt x="1786859" y="291758"/>
                </a:lnTo>
                <a:lnTo>
                  <a:pt x="1773009" y="273691"/>
                </a:lnTo>
                <a:lnTo>
                  <a:pt x="1750496" y="241546"/>
                </a:lnTo>
                <a:lnTo>
                  <a:pt x="1736761" y="212193"/>
                </a:lnTo>
                <a:lnTo>
                  <a:pt x="1733112" y="200851"/>
                </a:lnTo>
                <a:lnTo>
                  <a:pt x="1732372" y="193670"/>
                </a:lnTo>
                <a:lnTo>
                  <a:pt x="1732714" y="179649"/>
                </a:lnTo>
                <a:lnTo>
                  <a:pt x="1741035" y="172296"/>
                </a:lnTo>
                <a:lnTo>
                  <a:pt x="1755056" y="170928"/>
                </a:lnTo>
                <a:lnTo>
                  <a:pt x="1771984" y="179022"/>
                </a:lnTo>
                <a:lnTo>
                  <a:pt x="1792844" y="194410"/>
                </a:lnTo>
                <a:lnTo>
                  <a:pt x="1816782" y="219660"/>
                </a:lnTo>
                <a:lnTo>
                  <a:pt x="1828181" y="238810"/>
                </a:lnTo>
                <a:lnTo>
                  <a:pt x="1830632" y="261494"/>
                </a:lnTo>
                <a:lnTo>
                  <a:pt x="1825616" y="285831"/>
                </a:lnTo>
                <a:lnTo>
                  <a:pt x="1815414" y="313474"/>
                </a:lnTo>
                <a:lnTo>
                  <a:pt x="1807720" y="331940"/>
                </a:lnTo>
                <a:lnTo>
                  <a:pt x="1806751" y="345334"/>
                </a:lnTo>
                <a:lnTo>
                  <a:pt x="1813818" y="359811"/>
                </a:lnTo>
                <a:lnTo>
                  <a:pt x="1823850" y="376111"/>
                </a:lnTo>
                <a:lnTo>
                  <a:pt x="1837186" y="397998"/>
                </a:lnTo>
                <a:lnTo>
                  <a:pt x="1839922" y="415210"/>
                </a:lnTo>
                <a:lnTo>
                  <a:pt x="1838839" y="436925"/>
                </a:lnTo>
                <a:lnTo>
                  <a:pt x="1832227" y="448895"/>
                </a:lnTo>
                <a:lnTo>
                  <a:pt x="1824990" y="460807"/>
                </a:lnTo>
                <a:lnTo>
                  <a:pt x="1825274" y="466050"/>
                </a:lnTo>
                <a:lnTo>
                  <a:pt x="1828694" y="467988"/>
                </a:lnTo>
                <a:lnTo>
                  <a:pt x="1839295" y="462118"/>
                </a:lnTo>
                <a:lnTo>
                  <a:pt x="1875430" y="437609"/>
                </a:lnTo>
                <a:lnTo>
                  <a:pt x="1880161" y="431739"/>
                </a:lnTo>
                <a:lnTo>
                  <a:pt x="1882441" y="412703"/>
                </a:lnTo>
                <a:lnTo>
                  <a:pt x="1881871" y="374801"/>
                </a:lnTo>
                <a:lnTo>
                  <a:pt x="1882611" y="298769"/>
                </a:lnTo>
                <a:lnTo>
                  <a:pt x="1885347" y="277624"/>
                </a:lnTo>
                <a:lnTo>
                  <a:pt x="1882839" y="231401"/>
                </a:lnTo>
                <a:lnTo>
                  <a:pt x="1881927" y="191162"/>
                </a:lnTo>
                <a:lnTo>
                  <a:pt x="1877254" y="165058"/>
                </a:lnTo>
                <a:lnTo>
                  <a:pt x="1872580" y="143970"/>
                </a:lnTo>
                <a:lnTo>
                  <a:pt x="1868990" y="123395"/>
                </a:lnTo>
                <a:lnTo>
                  <a:pt x="1870300" y="101224"/>
                </a:lnTo>
                <a:lnTo>
                  <a:pt x="1876627" y="87146"/>
                </a:lnTo>
                <a:close/>
                <a:moveTo>
                  <a:pt x="2676157" y="58591"/>
                </a:moveTo>
                <a:lnTo>
                  <a:pt x="2689094" y="61327"/>
                </a:lnTo>
                <a:lnTo>
                  <a:pt x="2719872" y="77684"/>
                </a:lnTo>
                <a:lnTo>
                  <a:pt x="2738509" y="92104"/>
                </a:lnTo>
                <a:lnTo>
                  <a:pt x="2749965" y="106752"/>
                </a:lnTo>
                <a:lnTo>
                  <a:pt x="2752930" y="118265"/>
                </a:lnTo>
                <a:lnTo>
                  <a:pt x="2758059" y="120943"/>
                </a:lnTo>
                <a:lnTo>
                  <a:pt x="2768033" y="123679"/>
                </a:lnTo>
                <a:lnTo>
                  <a:pt x="2785929" y="146136"/>
                </a:lnTo>
                <a:lnTo>
                  <a:pt x="2787127" y="156452"/>
                </a:lnTo>
                <a:lnTo>
                  <a:pt x="2781085" y="164488"/>
                </a:lnTo>
                <a:lnTo>
                  <a:pt x="2757888" y="181074"/>
                </a:lnTo>
                <a:lnTo>
                  <a:pt x="2747856" y="188198"/>
                </a:lnTo>
                <a:lnTo>
                  <a:pt x="2735432" y="194581"/>
                </a:lnTo>
                <a:lnTo>
                  <a:pt x="2718846" y="207975"/>
                </a:lnTo>
                <a:lnTo>
                  <a:pt x="2707846" y="229976"/>
                </a:lnTo>
                <a:lnTo>
                  <a:pt x="2688866" y="269701"/>
                </a:lnTo>
                <a:lnTo>
                  <a:pt x="2668576" y="313131"/>
                </a:lnTo>
                <a:lnTo>
                  <a:pt x="2666410" y="331826"/>
                </a:lnTo>
                <a:lnTo>
                  <a:pt x="2665670" y="348468"/>
                </a:lnTo>
                <a:lnTo>
                  <a:pt x="2671540" y="348468"/>
                </a:lnTo>
                <a:lnTo>
                  <a:pt x="2678152" y="345562"/>
                </a:lnTo>
                <a:lnTo>
                  <a:pt x="2689380" y="345049"/>
                </a:lnTo>
                <a:lnTo>
                  <a:pt x="2701348" y="349495"/>
                </a:lnTo>
                <a:lnTo>
                  <a:pt x="2718903" y="356847"/>
                </a:lnTo>
                <a:lnTo>
                  <a:pt x="2737198" y="372920"/>
                </a:lnTo>
                <a:lnTo>
                  <a:pt x="2742100" y="383464"/>
                </a:lnTo>
                <a:lnTo>
                  <a:pt x="2739193" y="387624"/>
                </a:lnTo>
                <a:lnTo>
                  <a:pt x="2735261" y="405293"/>
                </a:lnTo>
                <a:lnTo>
                  <a:pt x="2722038" y="419257"/>
                </a:lnTo>
                <a:lnTo>
                  <a:pt x="2702260" y="452200"/>
                </a:lnTo>
                <a:lnTo>
                  <a:pt x="2679975" y="493579"/>
                </a:lnTo>
                <a:lnTo>
                  <a:pt x="2681001" y="497967"/>
                </a:lnTo>
                <a:lnTo>
                  <a:pt x="2738339" y="543450"/>
                </a:lnTo>
                <a:lnTo>
                  <a:pt x="2767463" y="561004"/>
                </a:lnTo>
                <a:lnTo>
                  <a:pt x="2787012" y="569040"/>
                </a:lnTo>
                <a:lnTo>
                  <a:pt x="2806504" y="572745"/>
                </a:lnTo>
                <a:lnTo>
                  <a:pt x="2849764" y="576450"/>
                </a:lnTo>
                <a:lnTo>
                  <a:pt x="2886868" y="572061"/>
                </a:lnTo>
                <a:lnTo>
                  <a:pt x="2901573" y="570066"/>
                </a:lnTo>
                <a:lnTo>
                  <a:pt x="2908697" y="576963"/>
                </a:lnTo>
                <a:lnTo>
                  <a:pt x="2904309" y="586310"/>
                </a:lnTo>
                <a:lnTo>
                  <a:pt x="2879801" y="599248"/>
                </a:lnTo>
                <a:lnTo>
                  <a:pt x="2834432" y="620507"/>
                </a:lnTo>
                <a:lnTo>
                  <a:pt x="2797443" y="637150"/>
                </a:lnTo>
                <a:lnTo>
                  <a:pt x="2764727" y="648150"/>
                </a:lnTo>
                <a:lnTo>
                  <a:pt x="2739877" y="654305"/>
                </a:lnTo>
                <a:lnTo>
                  <a:pt x="2721297" y="654077"/>
                </a:lnTo>
                <a:lnTo>
                  <a:pt x="2712691" y="652595"/>
                </a:lnTo>
                <a:lnTo>
                  <a:pt x="2702488" y="644559"/>
                </a:lnTo>
                <a:lnTo>
                  <a:pt x="2689037" y="625009"/>
                </a:lnTo>
                <a:lnTo>
                  <a:pt x="2666354" y="596683"/>
                </a:lnTo>
                <a:lnTo>
                  <a:pt x="2641447" y="569154"/>
                </a:lnTo>
                <a:lnTo>
                  <a:pt x="2634151" y="564709"/>
                </a:lnTo>
                <a:lnTo>
                  <a:pt x="2629249" y="568641"/>
                </a:lnTo>
                <a:lnTo>
                  <a:pt x="2607477" y="598507"/>
                </a:lnTo>
                <a:lnTo>
                  <a:pt x="2556580" y="646041"/>
                </a:lnTo>
                <a:lnTo>
                  <a:pt x="2513378" y="680466"/>
                </a:lnTo>
                <a:lnTo>
                  <a:pt x="2484994" y="695798"/>
                </a:lnTo>
                <a:lnTo>
                  <a:pt x="2475704" y="697279"/>
                </a:lnTo>
                <a:lnTo>
                  <a:pt x="2469891" y="695114"/>
                </a:lnTo>
                <a:lnTo>
                  <a:pt x="2458149" y="684342"/>
                </a:lnTo>
                <a:lnTo>
                  <a:pt x="2447321" y="671860"/>
                </a:lnTo>
                <a:lnTo>
                  <a:pt x="2442932" y="673341"/>
                </a:lnTo>
                <a:lnTo>
                  <a:pt x="2438543" y="696824"/>
                </a:lnTo>
                <a:lnTo>
                  <a:pt x="2418994" y="719508"/>
                </a:lnTo>
                <a:lnTo>
                  <a:pt x="2403605" y="727658"/>
                </a:lnTo>
                <a:lnTo>
                  <a:pt x="2394315" y="726176"/>
                </a:lnTo>
                <a:lnTo>
                  <a:pt x="2389413" y="717627"/>
                </a:lnTo>
                <a:lnTo>
                  <a:pt x="2377159" y="708337"/>
                </a:lnTo>
                <a:lnTo>
                  <a:pt x="2366216" y="701041"/>
                </a:lnTo>
                <a:lnTo>
                  <a:pt x="2351796" y="693005"/>
                </a:lnTo>
                <a:lnTo>
                  <a:pt x="2328542" y="679782"/>
                </a:lnTo>
                <a:lnTo>
                  <a:pt x="2316288" y="674880"/>
                </a:lnTo>
                <a:lnTo>
                  <a:pt x="2305345" y="669808"/>
                </a:lnTo>
                <a:lnTo>
                  <a:pt x="2290641" y="663368"/>
                </a:lnTo>
                <a:lnTo>
                  <a:pt x="2280382" y="657554"/>
                </a:lnTo>
                <a:lnTo>
                  <a:pt x="2279640" y="650430"/>
                </a:lnTo>
                <a:lnTo>
                  <a:pt x="2292863" y="641595"/>
                </a:lnTo>
                <a:lnTo>
                  <a:pt x="2300614" y="640342"/>
                </a:lnTo>
                <a:lnTo>
                  <a:pt x="2327231" y="646326"/>
                </a:lnTo>
                <a:lnTo>
                  <a:pt x="2345527" y="646326"/>
                </a:lnTo>
                <a:lnTo>
                  <a:pt x="2360745" y="645585"/>
                </a:lnTo>
                <a:lnTo>
                  <a:pt x="2369123" y="637948"/>
                </a:lnTo>
                <a:lnTo>
                  <a:pt x="2373455" y="625751"/>
                </a:lnTo>
                <a:lnTo>
                  <a:pt x="2375620" y="506630"/>
                </a:lnTo>
                <a:lnTo>
                  <a:pt x="2382004" y="454822"/>
                </a:lnTo>
                <a:lnTo>
                  <a:pt x="2384455" y="436983"/>
                </a:lnTo>
                <a:lnTo>
                  <a:pt x="2379325" y="435500"/>
                </a:lnTo>
                <a:lnTo>
                  <a:pt x="2374595" y="440972"/>
                </a:lnTo>
                <a:lnTo>
                  <a:pt x="2358066" y="469982"/>
                </a:lnTo>
                <a:lnTo>
                  <a:pt x="2340511" y="500475"/>
                </a:lnTo>
                <a:lnTo>
                  <a:pt x="2326206" y="522817"/>
                </a:lnTo>
                <a:lnTo>
                  <a:pt x="2317428" y="546185"/>
                </a:lnTo>
                <a:lnTo>
                  <a:pt x="2295827" y="571491"/>
                </a:lnTo>
                <a:lnTo>
                  <a:pt x="2261117" y="601870"/>
                </a:lnTo>
                <a:lnTo>
                  <a:pt x="2251998" y="607056"/>
                </a:lnTo>
                <a:lnTo>
                  <a:pt x="2234728" y="603750"/>
                </a:lnTo>
                <a:lnTo>
                  <a:pt x="2220023" y="598222"/>
                </a:lnTo>
                <a:lnTo>
                  <a:pt x="2194774" y="572859"/>
                </a:lnTo>
                <a:lnTo>
                  <a:pt x="2192609" y="567330"/>
                </a:lnTo>
                <a:lnTo>
                  <a:pt x="2195117" y="558895"/>
                </a:lnTo>
                <a:lnTo>
                  <a:pt x="2221904" y="539061"/>
                </a:lnTo>
                <a:lnTo>
                  <a:pt x="2235526" y="534330"/>
                </a:lnTo>
                <a:lnTo>
                  <a:pt x="2249034" y="521164"/>
                </a:lnTo>
                <a:lnTo>
                  <a:pt x="2287506" y="477164"/>
                </a:lnTo>
                <a:lnTo>
                  <a:pt x="2322672" y="435329"/>
                </a:lnTo>
                <a:lnTo>
                  <a:pt x="2353107" y="402443"/>
                </a:lnTo>
                <a:lnTo>
                  <a:pt x="2380579" y="372806"/>
                </a:lnTo>
                <a:lnTo>
                  <a:pt x="2388273" y="350863"/>
                </a:lnTo>
                <a:lnTo>
                  <a:pt x="2391864" y="312334"/>
                </a:lnTo>
                <a:lnTo>
                  <a:pt x="2395113" y="301276"/>
                </a:lnTo>
                <a:lnTo>
                  <a:pt x="2396937" y="292443"/>
                </a:lnTo>
                <a:lnTo>
                  <a:pt x="2389242" y="292443"/>
                </a:lnTo>
                <a:lnTo>
                  <a:pt x="2380465" y="304183"/>
                </a:lnTo>
                <a:lnTo>
                  <a:pt x="2371289" y="306463"/>
                </a:lnTo>
                <a:lnTo>
                  <a:pt x="2358408" y="303499"/>
                </a:lnTo>
                <a:lnTo>
                  <a:pt x="2336465" y="281442"/>
                </a:lnTo>
                <a:lnTo>
                  <a:pt x="2320734" y="258302"/>
                </a:lnTo>
                <a:lnTo>
                  <a:pt x="2319651" y="251748"/>
                </a:lnTo>
                <a:lnTo>
                  <a:pt x="2332874" y="242971"/>
                </a:lnTo>
                <a:lnTo>
                  <a:pt x="2350485" y="240805"/>
                </a:lnTo>
                <a:lnTo>
                  <a:pt x="2411641" y="199426"/>
                </a:lnTo>
                <a:lnTo>
                  <a:pt x="2418481" y="166768"/>
                </a:lnTo>
                <a:lnTo>
                  <a:pt x="2423155" y="123566"/>
                </a:lnTo>
                <a:lnTo>
                  <a:pt x="2425378" y="99855"/>
                </a:lnTo>
                <a:lnTo>
                  <a:pt x="2439968" y="87430"/>
                </a:lnTo>
                <a:lnTo>
                  <a:pt x="2448802" y="85208"/>
                </a:lnTo>
                <a:lnTo>
                  <a:pt x="2481005" y="104928"/>
                </a:lnTo>
                <a:lnTo>
                  <a:pt x="2510984" y="136446"/>
                </a:lnTo>
                <a:lnTo>
                  <a:pt x="2516171" y="148415"/>
                </a:lnTo>
                <a:lnTo>
                  <a:pt x="2511725" y="156280"/>
                </a:lnTo>
                <a:lnTo>
                  <a:pt x="2516684" y="159187"/>
                </a:lnTo>
                <a:lnTo>
                  <a:pt x="2523808" y="152633"/>
                </a:lnTo>
                <a:lnTo>
                  <a:pt x="2529394" y="153374"/>
                </a:lnTo>
                <a:lnTo>
                  <a:pt x="2547461" y="176799"/>
                </a:lnTo>
                <a:lnTo>
                  <a:pt x="2546777" y="189737"/>
                </a:lnTo>
                <a:lnTo>
                  <a:pt x="2529223" y="204442"/>
                </a:lnTo>
                <a:lnTo>
                  <a:pt x="2502150" y="226955"/>
                </a:lnTo>
                <a:lnTo>
                  <a:pt x="2479865" y="247986"/>
                </a:lnTo>
                <a:lnTo>
                  <a:pt x="2472570" y="268277"/>
                </a:lnTo>
                <a:lnTo>
                  <a:pt x="2467953" y="306691"/>
                </a:lnTo>
                <a:lnTo>
                  <a:pt x="2454787" y="372350"/>
                </a:lnTo>
                <a:lnTo>
                  <a:pt x="2447434" y="437324"/>
                </a:lnTo>
                <a:lnTo>
                  <a:pt x="2444528" y="514895"/>
                </a:lnTo>
                <a:lnTo>
                  <a:pt x="2442875" y="632020"/>
                </a:lnTo>
                <a:lnTo>
                  <a:pt x="2449030" y="640455"/>
                </a:lnTo>
                <a:lnTo>
                  <a:pt x="2461171" y="643989"/>
                </a:lnTo>
                <a:lnTo>
                  <a:pt x="2485337" y="637207"/>
                </a:lnTo>
                <a:lnTo>
                  <a:pt x="2512979" y="619310"/>
                </a:lnTo>
                <a:lnTo>
                  <a:pt x="2536917" y="598678"/>
                </a:lnTo>
                <a:lnTo>
                  <a:pt x="2579834" y="543392"/>
                </a:lnTo>
                <a:lnTo>
                  <a:pt x="2590378" y="520880"/>
                </a:lnTo>
                <a:lnTo>
                  <a:pt x="2592544" y="515750"/>
                </a:lnTo>
                <a:lnTo>
                  <a:pt x="2588954" y="508682"/>
                </a:lnTo>
                <a:lnTo>
                  <a:pt x="2578523" y="493294"/>
                </a:lnTo>
                <a:lnTo>
                  <a:pt x="2567523" y="475283"/>
                </a:lnTo>
                <a:lnTo>
                  <a:pt x="2547632" y="447184"/>
                </a:lnTo>
                <a:lnTo>
                  <a:pt x="2541990" y="436127"/>
                </a:lnTo>
                <a:lnTo>
                  <a:pt x="2541990" y="424386"/>
                </a:lnTo>
                <a:lnTo>
                  <a:pt x="2553959" y="419998"/>
                </a:lnTo>
                <a:lnTo>
                  <a:pt x="2564218" y="423417"/>
                </a:lnTo>
                <a:lnTo>
                  <a:pt x="2588156" y="434703"/>
                </a:lnTo>
                <a:lnTo>
                  <a:pt x="2600581" y="440573"/>
                </a:lnTo>
                <a:lnTo>
                  <a:pt x="2619731" y="457671"/>
                </a:lnTo>
                <a:lnTo>
                  <a:pt x="2623436" y="458413"/>
                </a:lnTo>
                <a:lnTo>
                  <a:pt x="2646804" y="415666"/>
                </a:lnTo>
                <a:lnTo>
                  <a:pt x="2651763" y="398852"/>
                </a:lnTo>
                <a:lnTo>
                  <a:pt x="2650281" y="392298"/>
                </a:lnTo>
                <a:lnTo>
                  <a:pt x="2642244" y="389277"/>
                </a:lnTo>
                <a:lnTo>
                  <a:pt x="2632498" y="395889"/>
                </a:lnTo>
                <a:lnTo>
                  <a:pt x="2618534" y="406661"/>
                </a:lnTo>
                <a:lnTo>
                  <a:pt x="2612094" y="409397"/>
                </a:lnTo>
                <a:lnTo>
                  <a:pt x="2602519" y="406433"/>
                </a:lnTo>
                <a:lnTo>
                  <a:pt x="2593969" y="395490"/>
                </a:lnTo>
                <a:lnTo>
                  <a:pt x="2588099" y="387681"/>
                </a:lnTo>
                <a:lnTo>
                  <a:pt x="2585078" y="376112"/>
                </a:lnTo>
                <a:lnTo>
                  <a:pt x="2585078" y="366593"/>
                </a:lnTo>
                <a:lnTo>
                  <a:pt x="2595851" y="343852"/>
                </a:lnTo>
                <a:lnTo>
                  <a:pt x="2608275" y="302131"/>
                </a:lnTo>
                <a:lnTo>
                  <a:pt x="2617053" y="271867"/>
                </a:lnTo>
                <a:lnTo>
                  <a:pt x="2619275" y="262349"/>
                </a:lnTo>
                <a:lnTo>
                  <a:pt x="2617622" y="259271"/>
                </a:lnTo>
                <a:lnTo>
                  <a:pt x="2609016" y="263660"/>
                </a:lnTo>
                <a:lnTo>
                  <a:pt x="2570202" y="298313"/>
                </a:lnTo>
                <a:lnTo>
                  <a:pt x="2558974" y="304183"/>
                </a:lnTo>
                <a:lnTo>
                  <a:pt x="2546036" y="310567"/>
                </a:lnTo>
                <a:lnTo>
                  <a:pt x="2535777" y="309826"/>
                </a:lnTo>
                <a:lnTo>
                  <a:pt x="2524093" y="308287"/>
                </a:lnTo>
                <a:lnTo>
                  <a:pt x="2508704" y="304126"/>
                </a:lnTo>
                <a:lnTo>
                  <a:pt x="2499642" y="300479"/>
                </a:lnTo>
                <a:lnTo>
                  <a:pt x="2486704" y="293127"/>
                </a:lnTo>
                <a:lnTo>
                  <a:pt x="2485222" y="283095"/>
                </a:lnTo>
                <a:lnTo>
                  <a:pt x="2515031" y="265939"/>
                </a:lnTo>
                <a:lnTo>
                  <a:pt x="2550197" y="244737"/>
                </a:lnTo>
                <a:lnTo>
                  <a:pt x="2586047" y="218234"/>
                </a:lnTo>
                <a:lnTo>
                  <a:pt x="2619731" y="194809"/>
                </a:lnTo>
                <a:lnTo>
                  <a:pt x="2629249" y="190592"/>
                </a:lnTo>
                <a:lnTo>
                  <a:pt x="2647317" y="173037"/>
                </a:lnTo>
                <a:lnTo>
                  <a:pt x="2656038" y="139296"/>
                </a:lnTo>
                <a:lnTo>
                  <a:pt x="2663390" y="108519"/>
                </a:lnTo>
                <a:lnTo>
                  <a:pt x="2661908" y="81674"/>
                </a:lnTo>
                <a:lnTo>
                  <a:pt x="2664187" y="65259"/>
                </a:lnTo>
                <a:close/>
                <a:moveTo>
                  <a:pt x="1705185" y="48617"/>
                </a:moveTo>
                <a:lnTo>
                  <a:pt x="1715216" y="52265"/>
                </a:lnTo>
                <a:lnTo>
                  <a:pt x="1731802" y="70788"/>
                </a:lnTo>
                <a:lnTo>
                  <a:pt x="1741263" y="88342"/>
                </a:lnTo>
                <a:lnTo>
                  <a:pt x="1745880" y="106239"/>
                </a:lnTo>
                <a:lnTo>
                  <a:pt x="1743258" y="132799"/>
                </a:lnTo>
                <a:lnTo>
                  <a:pt x="1732030" y="151152"/>
                </a:lnTo>
                <a:lnTo>
                  <a:pt x="1721771" y="161183"/>
                </a:lnTo>
                <a:lnTo>
                  <a:pt x="1707180" y="164887"/>
                </a:lnTo>
                <a:lnTo>
                  <a:pt x="1692532" y="167851"/>
                </a:lnTo>
                <a:lnTo>
                  <a:pt x="1664776" y="172980"/>
                </a:lnTo>
                <a:lnTo>
                  <a:pt x="1645739" y="177369"/>
                </a:lnTo>
                <a:lnTo>
                  <a:pt x="1594500" y="202789"/>
                </a:lnTo>
                <a:lnTo>
                  <a:pt x="1556427" y="222110"/>
                </a:lnTo>
                <a:lnTo>
                  <a:pt x="1534484" y="234535"/>
                </a:lnTo>
                <a:lnTo>
                  <a:pt x="1515220" y="236758"/>
                </a:lnTo>
                <a:lnTo>
                  <a:pt x="1504277" y="240919"/>
                </a:lnTo>
                <a:lnTo>
                  <a:pt x="1497380" y="242173"/>
                </a:lnTo>
                <a:lnTo>
                  <a:pt x="1493219" y="240691"/>
                </a:lnTo>
                <a:lnTo>
                  <a:pt x="1493219" y="236302"/>
                </a:lnTo>
                <a:lnTo>
                  <a:pt x="1510261" y="222851"/>
                </a:lnTo>
                <a:lnTo>
                  <a:pt x="1544686" y="187001"/>
                </a:lnTo>
                <a:lnTo>
                  <a:pt x="1582531" y="150638"/>
                </a:lnTo>
                <a:lnTo>
                  <a:pt x="1623739" y="119918"/>
                </a:lnTo>
                <a:lnTo>
                  <a:pt x="1689967" y="72840"/>
                </a:lnTo>
                <a:lnTo>
                  <a:pt x="1691734" y="57907"/>
                </a:lnTo>
                <a:close/>
                <a:moveTo>
                  <a:pt x="300308" y="19949"/>
                </a:moveTo>
                <a:cubicBezTo>
                  <a:pt x="304412" y="19949"/>
                  <a:pt x="320370" y="22342"/>
                  <a:pt x="320370" y="22342"/>
                </a:cubicBezTo>
                <a:cubicBezTo>
                  <a:pt x="320370" y="22342"/>
                  <a:pt x="343568" y="32488"/>
                  <a:pt x="357531" y="41835"/>
                </a:cubicBezTo>
                <a:cubicBezTo>
                  <a:pt x="371495" y="51182"/>
                  <a:pt x="396573" y="71701"/>
                  <a:pt x="396573" y="71701"/>
                </a:cubicBezTo>
                <a:cubicBezTo>
                  <a:pt x="396573" y="71701"/>
                  <a:pt x="399138" y="79110"/>
                  <a:pt x="398853" y="82416"/>
                </a:cubicBezTo>
                <a:cubicBezTo>
                  <a:pt x="398568" y="85721"/>
                  <a:pt x="397656" y="109887"/>
                  <a:pt x="397656" y="109887"/>
                </a:cubicBezTo>
                <a:lnTo>
                  <a:pt x="395433" y="116499"/>
                </a:lnTo>
                <a:lnTo>
                  <a:pt x="393211" y="145224"/>
                </a:lnTo>
                <a:lnTo>
                  <a:pt x="385516" y="165058"/>
                </a:lnTo>
                <a:lnTo>
                  <a:pt x="384433" y="175147"/>
                </a:lnTo>
                <a:lnTo>
                  <a:pt x="388423" y="176515"/>
                </a:lnTo>
                <a:lnTo>
                  <a:pt x="405692" y="176116"/>
                </a:lnTo>
                <a:lnTo>
                  <a:pt x="425071" y="168706"/>
                </a:lnTo>
                <a:lnTo>
                  <a:pt x="436299" y="153603"/>
                </a:lnTo>
                <a:lnTo>
                  <a:pt x="449180" y="122028"/>
                </a:lnTo>
                <a:lnTo>
                  <a:pt x="462574" y="88286"/>
                </a:lnTo>
                <a:lnTo>
                  <a:pt x="476822" y="67141"/>
                </a:lnTo>
                <a:lnTo>
                  <a:pt x="498139" y="43146"/>
                </a:lnTo>
                <a:lnTo>
                  <a:pt x="509595" y="36477"/>
                </a:lnTo>
                <a:lnTo>
                  <a:pt x="520709" y="39042"/>
                </a:lnTo>
                <a:lnTo>
                  <a:pt x="544362" y="58022"/>
                </a:lnTo>
                <a:lnTo>
                  <a:pt x="587621" y="107437"/>
                </a:lnTo>
                <a:lnTo>
                  <a:pt x="590357" y="122882"/>
                </a:lnTo>
                <a:lnTo>
                  <a:pt x="587849" y="140380"/>
                </a:lnTo>
                <a:lnTo>
                  <a:pt x="570580" y="163178"/>
                </a:lnTo>
                <a:lnTo>
                  <a:pt x="528460" y="189795"/>
                </a:lnTo>
                <a:lnTo>
                  <a:pt x="498880" y="201878"/>
                </a:lnTo>
                <a:lnTo>
                  <a:pt x="460522" y="209230"/>
                </a:lnTo>
                <a:lnTo>
                  <a:pt x="453398" y="211339"/>
                </a:lnTo>
                <a:lnTo>
                  <a:pt x="425128" y="243085"/>
                </a:lnTo>
                <a:lnTo>
                  <a:pt x="399423" y="269645"/>
                </a:lnTo>
                <a:lnTo>
                  <a:pt x="399366" y="273749"/>
                </a:lnTo>
                <a:lnTo>
                  <a:pt x="410936" y="283609"/>
                </a:lnTo>
                <a:lnTo>
                  <a:pt x="424729" y="301049"/>
                </a:lnTo>
                <a:lnTo>
                  <a:pt x="433962" y="309029"/>
                </a:lnTo>
                <a:lnTo>
                  <a:pt x="440289" y="308743"/>
                </a:lnTo>
                <a:lnTo>
                  <a:pt x="454823" y="303329"/>
                </a:lnTo>
                <a:lnTo>
                  <a:pt x="473745" y="294381"/>
                </a:lnTo>
                <a:lnTo>
                  <a:pt x="486854" y="280360"/>
                </a:lnTo>
                <a:lnTo>
                  <a:pt x="496714" y="258759"/>
                </a:lnTo>
                <a:lnTo>
                  <a:pt x="499450" y="243769"/>
                </a:lnTo>
                <a:lnTo>
                  <a:pt x="500532" y="222795"/>
                </a:lnTo>
                <a:lnTo>
                  <a:pt x="507030" y="214302"/>
                </a:lnTo>
                <a:lnTo>
                  <a:pt x="513527" y="209059"/>
                </a:lnTo>
                <a:lnTo>
                  <a:pt x="525725" y="209857"/>
                </a:lnTo>
                <a:lnTo>
                  <a:pt x="543735" y="224106"/>
                </a:lnTo>
                <a:lnTo>
                  <a:pt x="560777" y="239951"/>
                </a:lnTo>
                <a:lnTo>
                  <a:pt x="566419" y="244852"/>
                </a:lnTo>
                <a:lnTo>
                  <a:pt x="578046" y="247816"/>
                </a:lnTo>
                <a:lnTo>
                  <a:pt x="589844" y="254712"/>
                </a:lnTo>
                <a:lnTo>
                  <a:pt x="598166" y="264060"/>
                </a:lnTo>
                <a:lnTo>
                  <a:pt x="598166" y="271754"/>
                </a:lnTo>
                <a:lnTo>
                  <a:pt x="588363" y="286231"/>
                </a:lnTo>
                <a:lnTo>
                  <a:pt x="569383" y="299169"/>
                </a:lnTo>
                <a:lnTo>
                  <a:pt x="557015" y="307034"/>
                </a:lnTo>
                <a:lnTo>
                  <a:pt x="541626" y="312733"/>
                </a:lnTo>
                <a:lnTo>
                  <a:pt x="531709" y="320086"/>
                </a:lnTo>
                <a:lnTo>
                  <a:pt x="495916" y="365853"/>
                </a:lnTo>
                <a:lnTo>
                  <a:pt x="493408" y="372179"/>
                </a:lnTo>
                <a:lnTo>
                  <a:pt x="496999" y="377822"/>
                </a:lnTo>
                <a:lnTo>
                  <a:pt x="502870" y="376169"/>
                </a:lnTo>
                <a:lnTo>
                  <a:pt x="524528" y="366537"/>
                </a:lnTo>
                <a:lnTo>
                  <a:pt x="564025" y="344651"/>
                </a:lnTo>
                <a:lnTo>
                  <a:pt x="589103" y="331827"/>
                </a:lnTo>
                <a:lnTo>
                  <a:pt x="606259" y="329148"/>
                </a:lnTo>
                <a:lnTo>
                  <a:pt x="619083" y="331542"/>
                </a:lnTo>
                <a:lnTo>
                  <a:pt x="634472" y="341459"/>
                </a:lnTo>
                <a:lnTo>
                  <a:pt x="651684" y="359469"/>
                </a:lnTo>
                <a:lnTo>
                  <a:pt x="658410" y="375485"/>
                </a:lnTo>
                <a:lnTo>
                  <a:pt x="659378" y="385573"/>
                </a:lnTo>
                <a:lnTo>
                  <a:pt x="650886" y="395206"/>
                </a:lnTo>
                <a:lnTo>
                  <a:pt x="636695" y="401418"/>
                </a:lnTo>
                <a:lnTo>
                  <a:pt x="597767" y="418916"/>
                </a:lnTo>
                <a:lnTo>
                  <a:pt x="556046" y="438066"/>
                </a:lnTo>
                <a:lnTo>
                  <a:pt x="511191" y="457444"/>
                </a:lnTo>
                <a:cubicBezTo>
                  <a:pt x="511191" y="457444"/>
                  <a:pt x="499906" y="462174"/>
                  <a:pt x="489133" y="467419"/>
                </a:cubicBezTo>
                <a:cubicBezTo>
                  <a:pt x="479444" y="472149"/>
                  <a:pt x="470211" y="477507"/>
                  <a:pt x="470211" y="477507"/>
                </a:cubicBezTo>
                <a:lnTo>
                  <a:pt x="469014" y="483947"/>
                </a:lnTo>
                <a:lnTo>
                  <a:pt x="474258" y="489362"/>
                </a:lnTo>
                <a:lnTo>
                  <a:pt x="485543" y="496201"/>
                </a:lnTo>
                <a:lnTo>
                  <a:pt x="518657" y="517403"/>
                </a:lnTo>
                <a:lnTo>
                  <a:pt x="549606" y="536383"/>
                </a:lnTo>
                <a:lnTo>
                  <a:pt x="552512" y="545616"/>
                </a:lnTo>
                <a:lnTo>
                  <a:pt x="549036" y="556445"/>
                </a:lnTo>
                <a:lnTo>
                  <a:pt x="537009" y="566704"/>
                </a:lnTo>
                <a:lnTo>
                  <a:pt x="515978" y="575482"/>
                </a:lnTo>
                <a:lnTo>
                  <a:pt x="469470" y="591212"/>
                </a:lnTo>
                <a:lnTo>
                  <a:pt x="451346" y="596170"/>
                </a:lnTo>
                <a:lnTo>
                  <a:pt x="435957" y="603124"/>
                </a:lnTo>
                <a:lnTo>
                  <a:pt x="427009" y="609451"/>
                </a:lnTo>
                <a:lnTo>
                  <a:pt x="426097" y="624953"/>
                </a:lnTo>
                <a:lnTo>
                  <a:pt x="424444" y="677959"/>
                </a:lnTo>
                <a:lnTo>
                  <a:pt x="423361" y="690270"/>
                </a:lnTo>
                <a:lnTo>
                  <a:pt x="425014" y="699959"/>
                </a:lnTo>
                <a:lnTo>
                  <a:pt x="426154" y="757980"/>
                </a:lnTo>
                <a:lnTo>
                  <a:pt x="424102" y="771146"/>
                </a:lnTo>
                <a:lnTo>
                  <a:pt x="421879" y="778841"/>
                </a:lnTo>
                <a:lnTo>
                  <a:pt x="421138" y="799529"/>
                </a:lnTo>
                <a:lnTo>
                  <a:pt x="417319" y="808820"/>
                </a:lnTo>
                <a:lnTo>
                  <a:pt x="414584" y="820048"/>
                </a:lnTo>
                <a:lnTo>
                  <a:pt x="410195" y="833613"/>
                </a:lnTo>
                <a:lnTo>
                  <a:pt x="400392" y="849400"/>
                </a:lnTo>
                <a:lnTo>
                  <a:pt x="375884" y="873909"/>
                </a:lnTo>
                <a:lnTo>
                  <a:pt x="368930" y="875390"/>
                </a:lnTo>
                <a:lnTo>
                  <a:pt x="359242" y="868437"/>
                </a:lnTo>
                <a:lnTo>
                  <a:pt x="345164" y="853960"/>
                </a:lnTo>
                <a:lnTo>
                  <a:pt x="343511" y="841250"/>
                </a:lnTo>
                <a:lnTo>
                  <a:pt x="339122" y="827286"/>
                </a:lnTo>
                <a:lnTo>
                  <a:pt x="340148" y="801980"/>
                </a:lnTo>
                <a:lnTo>
                  <a:pt x="342200" y="788245"/>
                </a:lnTo>
                <a:lnTo>
                  <a:pt x="342599" y="781804"/>
                </a:lnTo>
                <a:lnTo>
                  <a:pt x="339293" y="768182"/>
                </a:lnTo>
                <a:lnTo>
                  <a:pt x="340205" y="743960"/>
                </a:lnTo>
                <a:lnTo>
                  <a:pt x="340775" y="729254"/>
                </a:lnTo>
                <a:cubicBezTo>
                  <a:pt x="340775" y="729254"/>
                  <a:pt x="340091" y="716260"/>
                  <a:pt x="340091" y="714037"/>
                </a:cubicBezTo>
                <a:cubicBezTo>
                  <a:pt x="340091" y="711814"/>
                  <a:pt x="341060" y="703037"/>
                  <a:pt x="341060" y="703037"/>
                </a:cubicBezTo>
                <a:lnTo>
                  <a:pt x="339920" y="689814"/>
                </a:lnTo>
                <a:lnTo>
                  <a:pt x="341459" y="672031"/>
                </a:lnTo>
                <a:lnTo>
                  <a:pt x="341459" y="665249"/>
                </a:lnTo>
                <a:lnTo>
                  <a:pt x="335645" y="660063"/>
                </a:lnTo>
                <a:lnTo>
                  <a:pt x="338666" y="651285"/>
                </a:lnTo>
                <a:lnTo>
                  <a:pt x="343511" y="645129"/>
                </a:lnTo>
                <a:lnTo>
                  <a:pt x="342485" y="637777"/>
                </a:lnTo>
                <a:lnTo>
                  <a:pt x="335873" y="636409"/>
                </a:lnTo>
                <a:lnTo>
                  <a:pt x="276370" y="657555"/>
                </a:lnTo>
                <a:lnTo>
                  <a:pt x="224277" y="678700"/>
                </a:lnTo>
                <a:lnTo>
                  <a:pt x="176857" y="693177"/>
                </a:lnTo>
                <a:lnTo>
                  <a:pt x="156908" y="696140"/>
                </a:lnTo>
                <a:lnTo>
                  <a:pt x="144255" y="693461"/>
                </a:lnTo>
                <a:lnTo>
                  <a:pt x="129037" y="685596"/>
                </a:lnTo>
                <a:lnTo>
                  <a:pt x="118664" y="676249"/>
                </a:lnTo>
                <a:lnTo>
                  <a:pt x="118664" y="668099"/>
                </a:lnTo>
                <a:lnTo>
                  <a:pt x="136162" y="651057"/>
                </a:lnTo>
                <a:lnTo>
                  <a:pt x="164090" y="626150"/>
                </a:lnTo>
                <a:lnTo>
                  <a:pt x="211054" y="588249"/>
                </a:lnTo>
                <a:lnTo>
                  <a:pt x="256365" y="560833"/>
                </a:lnTo>
                <a:lnTo>
                  <a:pt x="287370" y="543222"/>
                </a:lnTo>
                <a:lnTo>
                  <a:pt x="308059" y="532564"/>
                </a:lnTo>
                <a:lnTo>
                  <a:pt x="326925" y="523502"/>
                </a:lnTo>
                <a:lnTo>
                  <a:pt x="340091" y="509253"/>
                </a:lnTo>
                <a:lnTo>
                  <a:pt x="343681" y="501217"/>
                </a:lnTo>
                <a:lnTo>
                  <a:pt x="342485" y="482123"/>
                </a:lnTo>
                <a:lnTo>
                  <a:pt x="337811" y="477735"/>
                </a:lnTo>
                <a:lnTo>
                  <a:pt x="326811" y="479103"/>
                </a:lnTo>
                <a:lnTo>
                  <a:pt x="312334" y="487253"/>
                </a:lnTo>
                <a:lnTo>
                  <a:pt x="275002" y="501844"/>
                </a:lnTo>
                <a:lnTo>
                  <a:pt x="220458" y="527548"/>
                </a:lnTo>
                <a:lnTo>
                  <a:pt x="193841" y="538890"/>
                </a:lnTo>
                <a:lnTo>
                  <a:pt x="168763" y="552284"/>
                </a:lnTo>
                <a:lnTo>
                  <a:pt x="136446" y="570580"/>
                </a:lnTo>
                <a:lnTo>
                  <a:pt x="112623" y="582948"/>
                </a:lnTo>
                <a:lnTo>
                  <a:pt x="98317" y="584315"/>
                </a:lnTo>
                <a:lnTo>
                  <a:pt x="83897" y="583005"/>
                </a:lnTo>
                <a:lnTo>
                  <a:pt x="58192" y="575938"/>
                </a:lnTo>
                <a:lnTo>
                  <a:pt x="8151" y="547725"/>
                </a:lnTo>
                <a:lnTo>
                  <a:pt x="0" y="539745"/>
                </a:lnTo>
                <a:lnTo>
                  <a:pt x="1368" y="526636"/>
                </a:lnTo>
                <a:lnTo>
                  <a:pt x="3591" y="518144"/>
                </a:lnTo>
                <a:lnTo>
                  <a:pt x="16756" y="515351"/>
                </a:lnTo>
                <a:lnTo>
                  <a:pt x="51524" y="509994"/>
                </a:lnTo>
                <a:lnTo>
                  <a:pt x="82130" y="504522"/>
                </a:lnTo>
                <a:lnTo>
                  <a:pt x="113706" y="496942"/>
                </a:lnTo>
                <a:lnTo>
                  <a:pt x="146022" y="490330"/>
                </a:lnTo>
                <a:lnTo>
                  <a:pt x="176514" y="483206"/>
                </a:lnTo>
                <a:lnTo>
                  <a:pt x="202618" y="478019"/>
                </a:lnTo>
                <a:lnTo>
                  <a:pt x="235561" y="468957"/>
                </a:lnTo>
                <a:lnTo>
                  <a:pt x="274661" y="456988"/>
                </a:lnTo>
                <a:lnTo>
                  <a:pt x="305210" y="447926"/>
                </a:lnTo>
                <a:lnTo>
                  <a:pt x="319345" y="443025"/>
                </a:lnTo>
                <a:lnTo>
                  <a:pt x="331997" y="439833"/>
                </a:lnTo>
                <a:lnTo>
                  <a:pt x="338039" y="434874"/>
                </a:lnTo>
                <a:lnTo>
                  <a:pt x="340604" y="402045"/>
                </a:lnTo>
                <a:lnTo>
                  <a:pt x="338381" y="387055"/>
                </a:lnTo>
                <a:lnTo>
                  <a:pt x="332169" y="381014"/>
                </a:lnTo>
                <a:lnTo>
                  <a:pt x="322765" y="384319"/>
                </a:lnTo>
                <a:lnTo>
                  <a:pt x="297515" y="403812"/>
                </a:lnTo>
                <a:lnTo>
                  <a:pt x="274205" y="430371"/>
                </a:lnTo>
                <a:lnTo>
                  <a:pt x="244282" y="453170"/>
                </a:lnTo>
                <a:lnTo>
                  <a:pt x="232541" y="452429"/>
                </a:lnTo>
                <a:lnTo>
                  <a:pt x="201935" y="421708"/>
                </a:lnTo>
                <a:lnTo>
                  <a:pt x="176629" y="399822"/>
                </a:lnTo>
                <a:lnTo>
                  <a:pt x="166198" y="391843"/>
                </a:lnTo>
                <a:lnTo>
                  <a:pt x="167281" y="384148"/>
                </a:lnTo>
                <a:lnTo>
                  <a:pt x="186602" y="376739"/>
                </a:lnTo>
                <a:lnTo>
                  <a:pt x="197602" y="367962"/>
                </a:lnTo>
                <a:lnTo>
                  <a:pt x="198971" y="363573"/>
                </a:lnTo>
                <a:lnTo>
                  <a:pt x="193043" y="341687"/>
                </a:lnTo>
                <a:lnTo>
                  <a:pt x="181644" y="308914"/>
                </a:lnTo>
                <a:lnTo>
                  <a:pt x="177313" y="293070"/>
                </a:lnTo>
                <a:lnTo>
                  <a:pt x="178167" y="282070"/>
                </a:lnTo>
                <a:lnTo>
                  <a:pt x="184266" y="274660"/>
                </a:lnTo>
                <a:lnTo>
                  <a:pt x="190250" y="273293"/>
                </a:lnTo>
                <a:lnTo>
                  <a:pt x="199940" y="278650"/>
                </a:lnTo>
                <a:lnTo>
                  <a:pt x="210939" y="287998"/>
                </a:lnTo>
                <a:lnTo>
                  <a:pt x="234536" y="305837"/>
                </a:lnTo>
                <a:lnTo>
                  <a:pt x="253572" y="322308"/>
                </a:lnTo>
                <a:lnTo>
                  <a:pt x="266510" y="335759"/>
                </a:lnTo>
                <a:lnTo>
                  <a:pt x="272266" y="339863"/>
                </a:lnTo>
                <a:lnTo>
                  <a:pt x="276370" y="342257"/>
                </a:lnTo>
                <a:lnTo>
                  <a:pt x="283324" y="337697"/>
                </a:lnTo>
                <a:lnTo>
                  <a:pt x="291702" y="322252"/>
                </a:lnTo>
                <a:lnTo>
                  <a:pt x="297344" y="318490"/>
                </a:lnTo>
                <a:lnTo>
                  <a:pt x="306578" y="323335"/>
                </a:lnTo>
                <a:lnTo>
                  <a:pt x="316096" y="330915"/>
                </a:lnTo>
                <a:lnTo>
                  <a:pt x="325728" y="338894"/>
                </a:lnTo>
                <a:lnTo>
                  <a:pt x="331200" y="342371"/>
                </a:lnTo>
                <a:lnTo>
                  <a:pt x="336614" y="339350"/>
                </a:lnTo>
                <a:lnTo>
                  <a:pt x="337982" y="317521"/>
                </a:lnTo>
                <a:lnTo>
                  <a:pt x="332738" y="301790"/>
                </a:lnTo>
                <a:lnTo>
                  <a:pt x="326526" y="278194"/>
                </a:lnTo>
                <a:lnTo>
                  <a:pt x="328293" y="267308"/>
                </a:lnTo>
                <a:lnTo>
                  <a:pt x="341231" y="255909"/>
                </a:lnTo>
                <a:lnTo>
                  <a:pt x="345848" y="252717"/>
                </a:lnTo>
                <a:lnTo>
                  <a:pt x="351547" y="254028"/>
                </a:lnTo>
                <a:lnTo>
                  <a:pt x="359640" y="256707"/>
                </a:lnTo>
                <a:lnTo>
                  <a:pt x="369786" y="262178"/>
                </a:lnTo>
                <a:lnTo>
                  <a:pt x="376055" y="264458"/>
                </a:lnTo>
                <a:lnTo>
                  <a:pt x="381298" y="262805"/>
                </a:lnTo>
                <a:lnTo>
                  <a:pt x="400791" y="232427"/>
                </a:lnTo>
                <a:lnTo>
                  <a:pt x="402729" y="226956"/>
                </a:lnTo>
                <a:lnTo>
                  <a:pt x="396573" y="220059"/>
                </a:lnTo>
                <a:lnTo>
                  <a:pt x="385573" y="220116"/>
                </a:lnTo>
                <a:lnTo>
                  <a:pt x="355764" y="224619"/>
                </a:lnTo>
                <a:lnTo>
                  <a:pt x="295920" y="239551"/>
                </a:lnTo>
                <a:lnTo>
                  <a:pt x="250437" y="254997"/>
                </a:lnTo>
                <a:lnTo>
                  <a:pt x="233225" y="263147"/>
                </a:lnTo>
                <a:lnTo>
                  <a:pt x="219090" y="262977"/>
                </a:lnTo>
                <a:lnTo>
                  <a:pt x="207862" y="255453"/>
                </a:lnTo>
                <a:lnTo>
                  <a:pt x="186432" y="235505"/>
                </a:lnTo>
                <a:lnTo>
                  <a:pt x="166141" y="211909"/>
                </a:lnTo>
                <a:lnTo>
                  <a:pt x="161183" y="199256"/>
                </a:lnTo>
                <a:lnTo>
                  <a:pt x="166882" y="187458"/>
                </a:lnTo>
                <a:lnTo>
                  <a:pt x="176058" y="181759"/>
                </a:lnTo>
                <a:lnTo>
                  <a:pt x="211680" y="182271"/>
                </a:lnTo>
                <a:lnTo>
                  <a:pt x="227639" y="180619"/>
                </a:lnTo>
                <a:lnTo>
                  <a:pt x="240919" y="182955"/>
                </a:lnTo>
                <a:lnTo>
                  <a:pt x="250267" y="182100"/>
                </a:lnTo>
                <a:lnTo>
                  <a:pt x="265826" y="183297"/>
                </a:lnTo>
                <a:lnTo>
                  <a:pt x="283950" y="181531"/>
                </a:lnTo>
                <a:lnTo>
                  <a:pt x="295863" y="182613"/>
                </a:lnTo>
                <a:lnTo>
                  <a:pt x="321111" y="182043"/>
                </a:lnTo>
                <a:lnTo>
                  <a:pt x="360894" y="181644"/>
                </a:lnTo>
                <a:lnTo>
                  <a:pt x="366993" y="178509"/>
                </a:lnTo>
                <a:lnTo>
                  <a:pt x="370811" y="176287"/>
                </a:lnTo>
                <a:lnTo>
                  <a:pt x="370982" y="170359"/>
                </a:lnTo>
                <a:cubicBezTo>
                  <a:pt x="370982" y="170359"/>
                  <a:pt x="357588" y="159758"/>
                  <a:pt x="352174" y="150696"/>
                </a:cubicBezTo>
                <a:cubicBezTo>
                  <a:pt x="346759" y="141634"/>
                  <a:pt x="341687" y="125504"/>
                  <a:pt x="337583" y="117069"/>
                </a:cubicBezTo>
                <a:cubicBezTo>
                  <a:pt x="333480" y="108634"/>
                  <a:pt x="292101" y="55115"/>
                  <a:pt x="292101" y="55115"/>
                </a:cubicBezTo>
                <a:lnTo>
                  <a:pt x="286629" y="43716"/>
                </a:lnTo>
                <a:lnTo>
                  <a:pt x="289935" y="24509"/>
                </a:lnTo>
                <a:cubicBezTo>
                  <a:pt x="289935" y="24509"/>
                  <a:pt x="296204" y="19949"/>
                  <a:pt x="300308" y="19949"/>
                </a:cubicBezTo>
                <a:close/>
                <a:moveTo>
                  <a:pt x="4093743" y="0"/>
                </a:moveTo>
                <a:lnTo>
                  <a:pt x="4106338" y="2507"/>
                </a:lnTo>
                <a:lnTo>
                  <a:pt x="4123608" y="13679"/>
                </a:lnTo>
                <a:lnTo>
                  <a:pt x="4145438" y="31404"/>
                </a:lnTo>
                <a:lnTo>
                  <a:pt x="4160199" y="47648"/>
                </a:lnTo>
                <a:lnTo>
                  <a:pt x="4164530" y="58306"/>
                </a:lnTo>
                <a:lnTo>
                  <a:pt x="4163790" y="66286"/>
                </a:lnTo>
                <a:lnTo>
                  <a:pt x="4156950" y="76259"/>
                </a:lnTo>
                <a:lnTo>
                  <a:pt x="4144981" y="88969"/>
                </a:lnTo>
                <a:lnTo>
                  <a:pt x="4127142" y="108918"/>
                </a:lnTo>
                <a:lnTo>
                  <a:pt x="4118877" y="114389"/>
                </a:lnTo>
                <a:lnTo>
                  <a:pt x="4116940" y="118949"/>
                </a:lnTo>
                <a:lnTo>
                  <a:pt x="4121271" y="124534"/>
                </a:lnTo>
                <a:lnTo>
                  <a:pt x="4129479" y="124933"/>
                </a:lnTo>
                <a:lnTo>
                  <a:pt x="4138997" y="120943"/>
                </a:lnTo>
                <a:lnTo>
                  <a:pt x="4157007" y="102534"/>
                </a:lnTo>
                <a:lnTo>
                  <a:pt x="4184935" y="88628"/>
                </a:lnTo>
                <a:lnTo>
                  <a:pt x="4210868" y="73695"/>
                </a:lnTo>
                <a:lnTo>
                  <a:pt x="4248940" y="55570"/>
                </a:lnTo>
                <a:lnTo>
                  <a:pt x="4278578" y="37446"/>
                </a:lnTo>
                <a:lnTo>
                  <a:pt x="4292314" y="33627"/>
                </a:lnTo>
                <a:lnTo>
                  <a:pt x="4311806" y="38016"/>
                </a:lnTo>
                <a:lnTo>
                  <a:pt x="4332838" y="48161"/>
                </a:lnTo>
                <a:lnTo>
                  <a:pt x="4352045" y="58249"/>
                </a:lnTo>
                <a:lnTo>
                  <a:pt x="4368289" y="73523"/>
                </a:lnTo>
                <a:lnTo>
                  <a:pt x="4379004" y="89768"/>
                </a:lnTo>
                <a:lnTo>
                  <a:pt x="4387724" y="109830"/>
                </a:lnTo>
                <a:lnTo>
                  <a:pt x="4387952" y="126130"/>
                </a:lnTo>
                <a:lnTo>
                  <a:pt x="4385729" y="146193"/>
                </a:lnTo>
                <a:lnTo>
                  <a:pt x="4375128" y="163120"/>
                </a:lnTo>
                <a:lnTo>
                  <a:pt x="4360024" y="172809"/>
                </a:lnTo>
                <a:lnTo>
                  <a:pt x="4340247" y="182328"/>
                </a:lnTo>
                <a:lnTo>
                  <a:pt x="4317620" y="193556"/>
                </a:lnTo>
                <a:lnTo>
                  <a:pt x="4295563" y="206208"/>
                </a:lnTo>
                <a:lnTo>
                  <a:pt x="4277780" y="218007"/>
                </a:lnTo>
                <a:lnTo>
                  <a:pt x="4261822" y="230660"/>
                </a:lnTo>
                <a:lnTo>
                  <a:pt x="4232241" y="258758"/>
                </a:lnTo>
                <a:lnTo>
                  <a:pt x="4222324" y="268846"/>
                </a:lnTo>
                <a:lnTo>
                  <a:pt x="4218961" y="275116"/>
                </a:lnTo>
                <a:lnTo>
                  <a:pt x="4222495" y="279618"/>
                </a:lnTo>
                <a:lnTo>
                  <a:pt x="4235889" y="286800"/>
                </a:lnTo>
                <a:lnTo>
                  <a:pt x="4254526" y="301847"/>
                </a:lnTo>
                <a:lnTo>
                  <a:pt x="4272081" y="319401"/>
                </a:lnTo>
                <a:lnTo>
                  <a:pt x="4273962" y="329261"/>
                </a:lnTo>
                <a:lnTo>
                  <a:pt x="4272422" y="339179"/>
                </a:lnTo>
                <a:lnTo>
                  <a:pt x="4261707" y="350007"/>
                </a:lnTo>
                <a:lnTo>
                  <a:pt x="4231956" y="372920"/>
                </a:lnTo>
                <a:lnTo>
                  <a:pt x="4199298" y="398168"/>
                </a:lnTo>
                <a:lnTo>
                  <a:pt x="4180033" y="416863"/>
                </a:lnTo>
                <a:lnTo>
                  <a:pt x="4177297" y="421650"/>
                </a:lnTo>
                <a:lnTo>
                  <a:pt x="4180888" y="426894"/>
                </a:lnTo>
                <a:lnTo>
                  <a:pt x="4187500" y="427977"/>
                </a:lnTo>
                <a:lnTo>
                  <a:pt x="4203174" y="424216"/>
                </a:lnTo>
                <a:lnTo>
                  <a:pt x="4210811" y="422277"/>
                </a:lnTo>
                <a:lnTo>
                  <a:pt x="4231614" y="426096"/>
                </a:lnTo>
                <a:lnTo>
                  <a:pt x="4254413" y="432423"/>
                </a:lnTo>
                <a:lnTo>
                  <a:pt x="4278863" y="447982"/>
                </a:lnTo>
                <a:lnTo>
                  <a:pt x="4298242" y="463086"/>
                </a:lnTo>
                <a:lnTo>
                  <a:pt x="4302801" y="470781"/>
                </a:lnTo>
                <a:lnTo>
                  <a:pt x="4300521" y="481040"/>
                </a:lnTo>
                <a:lnTo>
                  <a:pt x="4289464" y="494319"/>
                </a:lnTo>
                <a:lnTo>
                  <a:pt x="4278749" y="502014"/>
                </a:lnTo>
                <a:lnTo>
                  <a:pt x="4272252" y="507201"/>
                </a:lnTo>
                <a:lnTo>
                  <a:pt x="4253500" y="512672"/>
                </a:lnTo>
                <a:lnTo>
                  <a:pt x="4223634" y="528061"/>
                </a:lnTo>
                <a:lnTo>
                  <a:pt x="4206992" y="538320"/>
                </a:lnTo>
                <a:lnTo>
                  <a:pt x="4202034" y="543278"/>
                </a:lnTo>
                <a:lnTo>
                  <a:pt x="4194795" y="544362"/>
                </a:lnTo>
                <a:lnTo>
                  <a:pt x="4189608" y="539688"/>
                </a:lnTo>
                <a:lnTo>
                  <a:pt x="4190236" y="511988"/>
                </a:lnTo>
                <a:lnTo>
                  <a:pt x="4191261" y="496086"/>
                </a:lnTo>
                <a:lnTo>
                  <a:pt x="4185733" y="486112"/>
                </a:lnTo>
                <a:lnTo>
                  <a:pt x="4178380" y="482008"/>
                </a:lnTo>
                <a:lnTo>
                  <a:pt x="4165842" y="482807"/>
                </a:lnTo>
                <a:lnTo>
                  <a:pt x="4155411" y="487879"/>
                </a:lnTo>
                <a:lnTo>
                  <a:pt x="4144639" y="496371"/>
                </a:lnTo>
                <a:lnTo>
                  <a:pt x="4141960" y="535185"/>
                </a:lnTo>
                <a:lnTo>
                  <a:pt x="4143271" y="620450"/>
                </a:lnTo>
                <a:lnTo>
                  <a:pt x="4146634" y="659093"/>
                </a:lnTo>
                <a:lnTo>
                  <a:pt x="4144525" y="680238"/>
                </a:lnTo>
                <a:lnTo>
                  <a:pt x="4147261" y="691238"/>
                </a:lnTo>
                <a:lnTo>
                  <a:pt x="4149825" y="703720"/>
                </a:lnTo>
                <a:lnTo>
                  <a:pt x="4147489" y="714321"/>
                </a:lnTo>
                <a:lnTo>
                  <a:pt x="4151479" y="727601"/>
                </a:lnTo>
                <a:lnTo>
                  <a:pt x="4151137" y="742705"/>
                </a:lnTo>
                <a:lnTo>
                  <a:pt x="4154898" y="758436"/>
                </a:lnTo>
                <a:lnTo>
                  <a:pt x="4157634" y="772627"/>
                </a:lnTo>
                <a:lnTo>
                  <a:pt x="4158717" y="796166"/>
                </a:lnTo>
                <a:lnTo>
                  <a:pt x="4155696" y="819079"/>
                </a:lnTo>
                <a:lnTo>
                  <a:pt x="4151023" y="840451"/>
                </a:lnTo>
                <a:lnTo>
                  <a:pt x="4136660" y="856296"/>
                </a:lnTo>
                <a:lnTo>
                  <a:pt x="4116997" y="866213"/>
                </a:lnTo>
                <a:lnTo>
                  <a:pt x="4094540" y="861825"/>
                </a:lnTo>
                <a:lnTo>
                  <a:pt x="4054530" y="849457"/>
                </a:lnTo>
                <a:lnTo>
                  <a:pt x="4018281" y="832814"/>
                </a:lnTo>
                <a:lnTo>
                  <a:pt x="3982317" y="820617"/>
                </a:lnTo>
                <a:lnTo>
                  <a:pt x="3957580" y="812923"/>
                </a:lnTo>
                <a:lnTo>
                  <a:pt x="3949487" y="805798"/>
                </a:lnTo>
                <a:lnTo>
                  <a:pt x="3952679" y="797933"/>
                </a:lnTo>
                <a:lnTo>
                  <a:pt x="3957068" y="796622"/>
                </a:lnTo>
                <a:lnTo>
                  <a:pt x="4013379" y="796337"/>
                </a:lnTo>
                <a:lnTo>
                  <a:pt x="4047063" y="791322"/>
                </a:lnTo>
                <a:lnTo>
                  <a:pt x="4066555" y="782374"/>
                </a:lnTo>
                <a:lnTo>
                  <a:pt x="4076188" y="770005"/>
                </a:lnTo>
                <a:lnTo>
                  <a:pt x="4080861" y="717114"/>
                </a:lnTo>
                <a:lnTo>
                  <a:pt x="4083027" y="639486"/>
                </a:lnTo>
                <a:lnTo>
                  <a:pt x="4080633" y="589958"/>
                </a:lnTo>
                <a:lnTo>
                  <a:pt x="4080633" y="567045"/>
                </a:lnTo>
                <a:lnTo>
                  <a:pt x="4079437" y="550745"/>
                </a:lnTo>
                <a:lnTo>
                  <a:pt x="4079152" y="541398"/>
                </a:lnTo>
                <a:lnTo>
                  <a:pt x="4074022" y="535356"/>
                </a:lnTo>
                <a:lnTo>
                  <a:pt x="4063934" y="536838"/>
                </a:lnTo>
                <a:lnTo>
                  <a:pt x="4047975" y="546185"/>
                </a:lnTo>
                <a:lnTo>
                  <a:pt x="3999472" y="586538"/>
                </a:lnTo>
                <a:lnTo>
                  <a:pt x="3969264" y="615036"/>
                </a:lnTo>
                <a:lnTo>
                  <a:pt x="3932389" y="654305"/>
                </a:lnTo>
                <a:lnTo>
                  <a:pt x="3902352" y="684968"/>
                </a:lnTo>
                <a:lnTo>
                  <a:pt x="3887533" y="700186"/>
                </a:lnTo>
                <a:lnTo>
                  <a:pt x="3874481" y="709876"/>
                </a:lnTo>
                <a:lnTo>
                  <a:pt x="3857155" y="710730"/>
                </a:lnTo>
                <a:lnTo>
                  <a:pt x="3838745" y="703036"/>
                </a:lnTo>
                <a:lnTo>
                  <a:pt x="3800844" y="683088"/>
                </a:lnTo>
                <a:lnTo>
                  <a:pt x="3763739" y="658409"/>
                </a:lnTo>
                <a:lnTo>
                  <a:pt x="3752740" y="648263"/>
                </a:lnTo>
                <a:lnTo>
                  <a:pt x="3751087" y="640398"/>
                </a:lnTo>
                <a:lnTo>
                  <a:pt x="3759066" y="634357"/>
                </a:lnTo>
                <a:lnTo>
                  <a:pt x="3775709" y="628315"/>
                </a:lnTo>
                <a:lnTo>
                  <a:pt x="3797993" y="619766"/>
                </a:lnTo>
                <a:lnTo>
                  <a:pt x="3812015" y="615662"/>
                </a:lnTo>
                <a:lnTo>
                  <a:pt x="3832077" y="605517"/>
                </a:lnTo>
                <a:lnTo>
                  <a:pt x="3868098" y="587678"/>
                </a:lnTo>
                <a:lnTo>
                  <a:pt x="3904860" y="567615"/>
                </a:lnTo>
                <a:lnTo>
                  <a:pt x="3973084" y="528232"/>
                </a:lnTo>
                <a:lnTo>
                  <a:pt x="4015032" y="505434"/>
                </a:lnTo>
                <a:lnTo>
                  <a:pt x="4027742" y="500931"/>
                </a:lnTo>
                <a:lnTo>
                  <a:pt x="4055099" y="481780"/>
                </a:lnTo>
                <a:lnTo>
                  <a:pt x="4076530" y="470894"/>
                </a:lnTo>
                <a:lnTo>
                  <a:pt x="4089411" y="462345"/>
                </a:lnTo>
                <a:lnTo>
                  <a:pt x="4100126" y="451744"/>
                </a:lnTo>
                <a:lnTo>
                  <a:pt x="4108903" y="436241"/>
                </a:lnTo>
                <a:lnTo>
                  <a:pt x="4122297" y="414469"/>
                </a:lnTo>
                <a:lnTo>
                  <a:pt x="4130789" y="394977"/>
                </a:lnTo>
                <a:lnTo>
                  <a:pt x="4139567" y="371381"/>
                </a:lnTo>
                <a:lnTo>
                  <a:pt x="4140934" y="363117"/>
                </a:lnTo>
                <a:lnTo>
                  <a:pt x="4135463" y="356163"/>
                </a:lnTo>
                <a:lnTo>
                  <a:pt x="4125546" y="355878"/>
                </a:lnTo>
                <a:lnTo>
                  <a:pt x="4113178" y="362205"/>
                </a:lnTo>
                <a:lnTo>
                  <a:pt x="4094255" y="373205"/>
                </a:lnTo>
                <a:lnTo>
                  <a:pt x="4073623" y="385915"/>
                </a:lnTo>
                <a:lnTo>
                  <a:pt x="4054928" y="395148"/>
                </a:lnTo>
                <a:lnTo>
                  <a:pt x="4029737" y="414355"/>
                </a:lnTo>
                <a:lnTo>
                  <a:pt x="4003576" y="430200"/>
                </a:lnTo>
                <a:lnTo>
                  <a:pt x="3992804" y="434132"/>
                </a:lnTo>
                <a:lnTo>
                  <a:pt x="3985280" y="439433"/>
                </a:lnTo>
                <a:lnTo>
                  <a:pt x="3971829" y="439148"/>
                </a:lnTo>
                <a:lnTo>
                  <a:pt x="3948291" y="433848"/>
                </a:lnTo>
                <a:lnTo>
                  <a:pt x="3928057" y="425412"/>
                </a:lnTo>
                <a:lnTo>
                  <a:pt x="3924751" y="419371"/>
                </a:lnTo>
                <a:lnTo>
                  <a:pt x="3926803" y="411391"/>
                </a:lnTo>
                <a:lnTo>
                  <a:pt x="3945041" y="403241"/>
                </a:lnTo>
                <a:lnTo>
                  <a:pt x="3979638" y="387055"/>
                </a:lnTo>
                <a:lnTo>
                  <a:pt x="4016514" y="369329"/>
                </a:lnTo>
                <a:lnTo>
                  <a:pt x="4054016" y="352287"/>
                </a:lnTo>
                <a:lnTo>
                  <a:pt x="4091348" y="334334"/>
                </a:lnTo>
                <a:lnTo>
                  <a:pt x="4125945" y="315925"/>
                </a:lnTo>
                <a:lnTo>
                  <a:pt x="4153474" y="303499"/>
                </a:lnTo>
                <a:lnTo>
                  <a:pt x="4174334" y="286116"/>
                </a:lnTo>
                <a:lnTo>
                  <a:pt x="4191888" y="258188"/>
                </a:lnTo>
                <a:lnTo>
                  <a:pt x="4213204" y="223877"/>
                </a:lnTo>
                <a:lnTo>
                  <a:pt x="4235889" y="184493"/>
                </a:lnTo>
                <a:lnTo>
                  <a:pt x="4254526" y="152006"/>
                </a:lnTo>
                <a:lnTo>
                  <a:pt x="4260454" y="133312"/>
                </a:lnTo>
                <a:lnTo>
                  <a:pt x="4259086" y="123679"/>
                </a:lnTo>
                <a:lnTo>
                  <a:pt x="4250594" y="115985"/>
                </a:lnTo>
                <a:lnTo>
                  <a:pt x="4237712" y="113762"/>
                </a:lnTo>
                <a:lnTo>
                  <a:pt x="4211210" y="122141"/>
                </a:lnTo>
                <a:lnTo>
                  <a:pt x="4186303" y="134110"/>
                </a:lnTo>
                <a:lnTo>
                  <a:pt x="4171769" y="138498"/>
                </a:lnTo>
                <a:lnTo>
                  <a:pt x="4155754" y="146763"/>
                </a:lnTo>
                <a:lnTo>
                  <a:pt x="4145779" y="152804"/>
                </a:lnTo>
                <a:lnTo>
                  <a:pt x="4143841" y="157307"/>
                </a:lnTo>
                <a:lnTo>
                  <a:pt x="4148116" y="163291"/>
                </a:lnTo>
                <a:lnTo>
                  <a:pt x="4155240" y="175659"/>
                </a:lnTo>
                <a:lnTo>
                  <a:pt x="4163391" y="194297"/>
                </a:lnTo>
                <a:lnTo>
                  <a:pt x="4168862" y="214074"/>
                </a:lnTo>
                <a:lnTo>
                  <a:pt x="4169660" y="229748"/>
                </a:lnTo>
                <a:lnTo>
                  <a:pt x="4163619" y="255680"/>
                </a:lnTo>
                <a:lnTo>
                  <a:pt x="4145209" y="279220"/>
                </a:lnTo>
                <a:lnTo>
                  <a:pt x="4123209" y="297458"/>
                </a:lnTo>
                <a:lnTo>
                  <a:pt x="4105882" y="305779"/>
                </a:lnTo>
                <a:lnTo>
                  <a:pt x="4077043" y="303271"/>
                </a:lnTo>
                <a:lnTo>
                  <a:pt x="4053960" y="297572"/>
                </a:lnTo>
                <a:lnTo>
                  <a:pt x="4031732" y="285375"/>
                </a:lnTo>
                <a:lnTo>
                  <a:pt x="4026773" y="264515"/>
                </a:lnTo>
                <a:lnTo>
                  <a:pt x="4023980" y="251691"/>
                </a:lnTo>
                <a:lnTo>
                  <a:pt x="4025348" y="226898"/>
                </a:lnTo>
                <a:lnTo>
                  <a:pt x="4038742" y="196633"/>
                </a:lnTo>
                <a:lnTo>
                  <a:pt x="4052364" y="178167"/>
                </a:lnTo>
                <a:lnTo>
                  <a:pt x="4052193" y="169846"/>
                </a:lnTo>
                <a:lnTo>
                  <a:pt x="4044213" y="166540"/>
                </a:lnTo>
                <a:lnTo>
                  <a:pt x="4030364" y="171670"/>
                </a:lnTo>
                <a:lnTo>
                  <a:pt x="3995483" y="193385"/>
                </a:lnTo>
                <a:lnTo>
                  <a:pt x="3976959" y="210882"/>
                </a:lnTo>
                <a:lnTo>
                  <a:pt x="3977244" y="216240"/>
                </a:lnTo>
                <a:lnTo>
                  <a:pt x="3983912" y="228608"/>
                </a:lnTo>
                <a:lnTo>
                  <a:pt x="3995425" y="257732"/>
                </a:lnTo>
                <a:lnTo>
                  <a:pt x="4000612" y="269417"/>
                </a:lnTo>
                <a:lnTo>
                  <a:pt x="4009104" y="282354"/>
                </a:lnTo>
                <a:lnTo>
                  <a:pt x="4012068" y="297059"/>
                </a:lnTo>
                <a:lnTo>
                  <a:pt x="4008478" y="317349"/>
                </a:lnTo>
                <a:lnTo>
                  <a:pt x="3998959" y="330344"/>
                </a:lnTo>
                <a:lnTo>
                  <a:pt x="3987161" y="335759"/>
                </a:lnTo>
                <a:lnTo>
                  <a:pt x="3970462" y="330002"/>
                </a:lnTo>
                <a:lnTo>
                  <a:pt x="3951482" y="313815"/>
                </a:lnTo>
                <a:lnTo>
                  <a:pt x="3936948" y="299054"/>
                </a:lnTo>
                <a:lnTo>
                  <a:pt x="3931477" y="296489"/>
                </a:lnTo>
                <a:lnTo>
                  <a:pt x="3924922" y="299396"/>
                </a:lnTo>
                <a:lnTo>
                  <a:pt x="3921331" y="304924"/>
                </a:lnTo>
                <a:lnTo>
                  <a:pt x="3924352" y="312334"/>
                </a:lnTo>
                <a:lnTo>
                  <a:pt x="3926176" y="340888"/>
                </a:lnTo>
                <a:lnTo>
                  <a:pt x="3923098" y="355992"/>
                </a:lnTo>
                <a:lnTo>
                  <a:pt x="3916772" y="362831"/>
                </a:lnTo>
                <a:lnTo>
                  <a:pt x="3909534" y="365396"/>
                </a:lnTo>
                <a:lnTo>
                  <a:pt x="3899445" y="358500"/>
                </a:lnTo>
                <a:lnTo>
                  <a:pt x="3885653" y="338836"/>
                </a:lnTo>
                <a:lnTo>
                  <a:pt x="3884114" y="334961"/>
                </a:lnTo>
                <a:lnTo>
                  <a:pt x="3845300" y="247815"/>
                </a:lnTo>
                <a:lnTo>
                  <a:pt x="3835497" y="225074"/>
                </a:lnTo>
                <a:lnTo>
                  <a:pt x="3808025" y="190193"/>
                </a:lnTo>
                <a:lnTo>
                  <a:pt x="3803978" y="178965"/>
                </a:lnTo>
                <a:lnTo>
                  <a:pt x="3806201" y="169618"/>
                </a:lnTo>
                <a:lnTo>
                  <a:pt x="3815719" y="166654"/>
                </a:lnTo>
                <a:lnTo>
                  <a:pt x="3832590" y="169333"/>
                </a:lnTo>
                <a:lnTo>
                  <a:pt x="3846896" y="178566"/>
                </a:lnTo>
                <a:lnTo>
                  <a:pt x="3865305" y="193043"/>
                </a:lnTo>
                <a:lnTo>
                  <a:pt x="3880580" y="207235"/>
                </a:lnTo>
                <a:lnTo>
                  <a:pt x="3891124" y="220970"/>
                </a:lnTo>
                <a:lnTo>
                  <a:pt x="3896083" y="226727"/>
                </a:lnTo>
                <a:lnTo>
                  <a:pt x="3902466" y="225701"/>
                </a:lnTo>
                <a:lnTo>
                  <a:pt x="3904689" y="221198"/>
                </a:lnTo>
                <a:lnTo>
                  <a:pt x="3899901" y="208887"/>
                </a:lnTo>
                <a:lnTo>
                  <a:pt x="3888901" y="181416"/>
                </a:lnTo>
                <a:lnTo>
                  <a:pt x="3867585" y="142146"/>
                </a:lnTo>
                <a:lnTo>
                  <a:pt x="3839144" y="110912"/>
                </a:lnTo>
                <a:lnTo>
                  <a:pt x="3814978" y="86462"/>
                </a:lnTo>
                <a:lnTo>
                  <a:pt x="3809735" y="77570"/>
                </a:lnTo>
                <a:lnTo>
                  <a:pt x="3811958" y="69135"/>
                </a:lnTo>
                <a:lnTo>
                  <a:pt x="3819367" y="63891"/>
                </a:lnTo>
                <a:lnTo>
                  <a:pt x="3832191" y="63550"/>
                </a:lnTo>
                <a:lnTo>
                  <a:pt x="3849232" y="70674"/>
                </a:lnTo>
                <a:lnTo>
                  <a:pt x="3869010" y="80306"/>
                </a:lnTo>
                <a:lnTo>
                  <a:pt x="3887876" y="96778"/>
                </a:lnTo>
                <a:lnTo>
                  <a:pt x="3907026" y="113250"/>
                </a:lnTo>
                <a:lnTo>
                  <a:pt x="3924865" y="136960"/>
                </a:lnTo>
                <a:lnTo>
                  <a:pt x="3941907" y="161467"/>
                </a:lnTo>
                <a:lnTo>
                  <a:pt x="3948404" y="172923"/>
                </a:lnTo>
                <a:lnTo>
                  <a:pt x="3953477" y="180504"/>
                </a:lnTo>
                <a:lnTo>
                  <a:pt x="3959006" y="182157"/>
                </a:lnTo>
                <a:lnTo>
                  <a:pt x="3964591" y="179934"/>
                </a:lnTo>
                <a:lnTo>
                  <a:pt x="3975534" y="175944"/>
                </a:lnTo>
                <a:lnTo>
                  <a:pt x="4007794" y="147276"/>
                </a:lnTo>
                <a:lnTo>
                  <a:pt x="4012182" y="139581"/>
                </a:lnTo>
                <a:lnTo>
                  <a:pt x="4008135" y="130519"/>
                </a:lnTo>
                <a:lnTo>
                  <a:pt x="3994400" y="118721"/>
                </a:lnTo>
                <a:lnTo>
                  <a:pt x="3973311" y="104472"/>
                </a:lnTo>
                <a:lnTo>
                  <a:pt x="3962596" y="97063"/>
                </a:lnTo>
                <a:lnTo>
                  <a:pt x="3960772" y="86518"/>
                </a:lnTo>
                <a:lnTo>
                  <a:pt x="3965731" y="75006"/>
                </a:lnTo>
                <a:lnTo>
                  <a:pt x="3974793" y="71244"/>
                </a:lnTo>
                <a:lnTo>
                  <a:pt x="3987503" y="72612"/>
                </a:lnTo>
                <a:lnTo>
                  <a:pt x="4018794" y="78653"/>
                </a:lnTo>
                <a:lnTo>
                  <a:pt x="4035835" y="82130"/>
                </a:lnTo>
                <a:lnTo>
                  <a:pt x="4044556" y="81389"/>
                </a:lnTo>
                <a:lnTo>
                  <a:pt x="4055099" y="72042"/>
                </a:lnTo>
                <a:lnTo>
                  <a:pt x="4072939" y="39213"/>
                </a:lnTo>
                <a:lnTo>
                  <a:pt x="4073509" y="22171"/>
                </a:lnTo>
                <a:lnTo>
                  <a:pt x="4075333" y="12938"/>
                </a:lnTo>
                <a:lnTo>
                  <a:pt x="4083825" y="2223"/>
                </a:lnTo>
                <a:close/>
              </a:path>
            </a:pathLst>
          </a:custGeom>
          <a:solidFill>
            <a:srgbClr val="014076"/>
          </a:solidFill>
          <a:ln w="9525" cap="flat">
            <a:noFill/>
            <a:prstDash val="solid"/>
            <a:miter/>
          </a:ln>
        </p:spPr>
        <p:txBody>
          <a:bodyPr wrap="square" rtlCol="0" anchor="ctr">
            <a:noAutofit/>
          </a:bodyPr>
          <a:lstStyle/>
          <a:p>
            <a:r>
              <a:rPr lang="en-US" altLang="zh-CN" dirty="0">
                <a:latin typeface="Arial" panose="020B0604020202020204" pitchFamily="34" charset="0"/>
                <a:ea typeface="微软雅黑" panose="020B0503020204020204" pitchFamily="34" charset="-122"/>
                <a:cs typeface="+mn-ea"/>
                <a:sym typeface="Arial" panose="020B0604020202020204" pitchFamily="34" charset="0"/>
              </a:rPr>
              <a:t> </a:t>
            </a: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4" name="组合 13">
            <a:extLst>
              <a:ext uri="{FF2B5EF4-FFF2-40B4-BE49-F238E27FC236}">
                <a16:creationId xmlns:a16="http://schemas.microsoft.com/office/drawing/2014/main" id="{F4723BC5-90E7-4AE9-B39E-EFB990BAB3DB}"/>
              </a:ext>
            </a:extLst>
          </p:cNvPr>
          <p:cNvGrpSpPr/>
          <p:nvPr/>
        </p:nvGrpSpPr>
        <p:grpSpPr>
          <a:xfrm>
            <a:off x="442913" y="306385"/>
            <a:ext cx="674689" cy="674690"/>
            <a:chOff x="7056551" y="3277921"/>
            <a:chExt cx="674689" cy="674690"/>
          </a:xfrm>
        </p:grpSpPr>
        <p:sp>
          <p:nvSpPr>
            <p:cNvPr id="15" name="矩形: 圆角 14">
              <a:extLst>
                <a:ext uri="{FF2B5EF4-FFF2-40B4-BE49-F238E27FC236}">
                  <a16:creationId xmlns:a16="http://schemas.microsoft.com/office/drawing/2014/main" id="{D105810F-E553-41CB-995C-5F602633DBB2}"/>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任意多边形: 形状 24">
              <a:extLst>
                <a:ext uri="{FF2B5EF4-FFF2-40B4-BE49-F238E27FC236}">
                  <a16:creationId xmlns:a16="http://schemas.microsoft.com/office/drawing/2014/main" id="{9B8773A5-1609-4B5F-BADC-75D46F483D57}"/>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任意多边形: 形状 25">
              <a:extLst>
                <a:ext uri="{FF2B5EF4-FFF2-40B4-BE49-F238E27FC236}">
                  <a16:creationId xmlns:a16="http://schemas.microsoft.com/office/drawing/2014/main" id="{13F96456-530E-49DD-BAA8-3BF3A3878381}"/>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30" name="Freeform 193">
            <a:extLst>
              <a:ext uri="{FF2B5EF4-FFF2-40B4-BE49-F238E27FC236}">
                <a16:creationId xmlns:a16="http://schemas.microsoft.com/office/drawing/2014/main" id="{83C232DB-A240-4C04-8802-8EDF5C9D67BB}"/>
              </a:ext>
            </a:extLst>
          </p:cNvPr>
          <p:cNvSpPr/>
          <p:nvPr/>
        </p:nvSpPr>
        <p:spPr>
          <a:xfrm>
            <a:off x="9285332" y="2977699"/>
            <a:ext cx="1555967" cy="797222"/>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rgbClr val="01559D"/>
          </a:solidFill>
          <a:ln w="9525"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9605526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学校相关矢量素材</a:t>
            </a: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4" name="组合 13">
            <a:extLst>
              <a:ext uri="{FF2B5EF4-FFF2-40B4-BE49-F238E27FC236}">
                <a16:creationId xmlns:a16="http://schemas.microsoft.com/office/drawing/2014/main" id="{F4723BC5-90E7-4AE9-B39E-EFB990BAB3DB}"/>
              </a:ext>
            </a:extLst>
          </p:cNvPr>
          <p:cNvGrpSpPr/>
          <p:nvPr/>
        </p:nvGrpSpPr>
        <p:grpSpPr>
          <a:xfrm>
            <a:off x="442913" y="306385"/>
            <a:ext cx="674689" cy="674690"/>
            <a:chOff x="7056551" y="3277921"/>
            <a:chExt cx="674689" cy="674690"/>
          </a:xfrm>
        </p:grpSpPr>
        <p:sp>
          <p:nvSpPr>
            <p:cNvPr id="15" name="矩形: 圆角 14">
              <a:extLst>
                <a:ext uri="{FF2B5EF4-FFF2-40B4-BE49-F238E27FC236}">
                  <a16:creationId xmlns:a16="http://schemas.microsoft.com/office/drawing/2014/main" id="{D105810F-E553-41CB-995C-5F602633DBB2}"/>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任意多边形: 形状 24">
              <a:extLst>
                <a:ext uri="{FF2B5EF4-FFF2-40B4-BE49-F238E27FC236}">
                  <a16:creationId xmlns:a16="http://schemas.microsoft.com/office/drawing/2014/main" id="{9B8773A5-1609-4B5F-BADC-75D46F483D57}"/>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任意多边形: 形状 25">
              <a:extLst>
                <a:ext uri="{FF2B5EF4-FFF2-40B4-BE49-F238E27FC236}">
                  <a16:creationId xmlns:a16="http://schemas.microsoft.com/office/drawing/2014/main" id="{13F96456-530E-49DD-BAA8-3BF3A3878381}"/>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7" name="组合 26">
            <a:extLst>
              <a:ext uri="{FF2B5EF4-FFF2-40B4-BE49-F238E27FC236}">
                <a16:creationId xmlns:a16="http://schemas.microsoft.com/office/drawing/2014/main" id="{149E3BFB-250F-46CC-8E3F-E3AB8C87570B}"/>
              </a:ext>
            </a:extLst>
          </p:cNvPr>
          <p:cNvGrpSpPr/>
          <p:nvPr/>
        </p:nvGrpSpPr>
        <p:grpSpPr>
          <a:xfrm>
            <a:off x="798365" y="2501673"/>
            <a:ext cx="4587619" cy="1667530"/>
            <a:chOff x="895148" y="1289785"/>
            <a:chExt cx="9374095" cy="3407343"/>
          </a:xfrm>
        </p:grpSpPr>
        <p:sp>
          <p:nvSpPr>
            <p:cNvPr id="28" name="任意多边形: 形状 27">
              <a:extLst>
                <a:ext uri="{FF2B5EF4-FFF2-40B4-BE49-F238E27FC236}">
                  <a16:creationId xmlns:a16="http://schemas.microsoft.com/office/drawing/2014/main" id="{31D9A341-64C4-4298-9AE9-FD078B204324}"/>
                </a:ext>
              </a:extLst>
            </p:cNvPr>
            <p:cNvSpPr/>
            <p:nvPr/>
          </p:nvSpPr>
          <p:spPr>
            <a:xfrm>
              <a:off x="895148" y="1289785"/>
              <a:ext cx="9374095" cy="3407343"/>
            </a:xfrm>
            <a:custGeom>
              <a:avLst/>
              <a:gdLst>
                <a:gd name="connsiteX0" fmla="*/ 9355757 w 9413509"/>
                <a:gd name="connsiteY0" fmla="*/ 0 h 3407343"/>
                <a:gd name="connsiteX1" fmla="*/ 9413509 w 9413509"/>
                <a:gd name="connsiteY1" fmla="*/ 2829828 h 3407343"/>
                <a:gd name="connsiteX2" fmla="*/ 1961130 w 9413509"/>
                <a:gd name="connsiteY2" fmla="*/ 3368184 h 3407343"/>
                <a:gd name="connsiteX3" fmla="*/ 920794 w 9413509"/>
                <a:gd name="connsiteY3" fmla="*/ 3397008 h 3407343"/>
                <a:gd name="connsiteX4" fmla="*/ 920524 w 9413509"/>
                <a:gd name="connsiteY4" fmla="*/ 3407343 h 3407343"/>
                <a:gd name="connsiteX5" fmla="*/ 0 w 9413509"/>
                <a:gd name="connsiteY5" fmla="*/ 3378468 h 3407343"/>
                <a:gd name="connsiteX6" fmla="*/ 68550 w 9413509"/>
                <a:gd name="connsiteY6" fmla="*/ 1530417 h 3407343"/>
                <a:gd name="connsiteX7" fmla="*/ 969489 w 9413509"/>
                <a:gd name="connsiteY7" fmla="*/ 1530417 h 3407343"/>
                <a:gd name="connsiteX8" fmla="*/ 968912 w 9413509"/>
                <a:gd name="connsiteY8" fmla="*/ 1552534 h 3407343"/>
                <a:gd name="connsiteX9" fmla="*/ 1434166 w 9413509"/>
                <a:gd name="connsiteY9" fmla="*/ 1761423 h 3407343"/>
                <a:gd name="connsiteX10" fmla="*/ 1434166 w 9413509"/>
                <a:gd name="connsiteY10" fmla="*/ 1934678 h 3407343"/>
                <a:gd name="connsiteX11" fmla="*/ 6718435 w 9413509"/>
                <a:gd name="connsiteY11" fmla="*/ 2002055 h 3407343"/>
                <a:gd name="connsiteX12" fmla="*/ 7382578 w 9413509"/>
                <a:gd name="connsiteY12" fmla="*/ 1001028 h 3407343"/>
                <a:gd name="connsiteX13" fmla="*/ 7382578 w 9413509"/>
                <a:gd name="connsiteY13" fmla="*/ 693019 h 3407343"/>
                <a:gd name="connsiteX14" fmla="*/ 7738713 w 9413509"/>
                <a:gd name="connsiteY14" fmla="*/ 144379 h 3407343"/>
                <a:gd name="connsiteX0" fmla="*/ 9355757 w 9397743"/>
                <a:gd name="connsiteY0" fmla="*/ 0 h 3473818"/>
                <a:gd name="connsiteX1" fmla="*/ 9397743 w 9397743"/>
                <a:gd name="connsiteY1" fmla="*/ 3208200 h 3473818"/>
                <a:gd name="connsiteX2" fmla="*/ 1961130 w 9397743"/>
                <a:gd name="connsiteY2" fmla="*/ 3368184 h 3473818"/>
                <a:gd name="connsiteX3" fmla="*/ 920794 w 9397743"/>
                <a:gd name="connsiteY3" fmla="*/ 3397008 h 3473818"/>
                <a:gd name="connsiteX4" fmla="*/ 920524 w 9397743"/>
                <a:gd name="connsiteY4" fmla="*/ 3407343 h 3473818"/>
                <a:gd name="connsiteX5" fmla="*/ 0 w 9397743"/>
                <a:gd name="connsiteY5" fmla="*/ 3378468 h 3473818"/>
                <a:gd name="connsiteX6" fmla="*/ 68550 w 9397743"/>
                <a:gd name="connsiteY6" fmla="*/ 1530417 h 3473818"/>
                <a:gd name="connsiteX7" fmla="*/ 969489 w 9397743"/>
                <a:gd name="connsiteY7" fmla="*/ 1530417 h 3473818"/>
                <a:gd name="connsiteX8" fmla="*/ 968912 w 9397743"/>
                <a:gd name="connsiteY8" fmla="*/ 1552534 h 3473818"/>
                <a:gd name="connsiteX9" fmla="*/ 1434166 w 9397743"/>
                <a:gd name="connsiteY9" fmla="*/ 1761423 h 3473818"/>
                <a:gd name="connsiteX10" fmla="*/ 1434166 w 9397743"/>
                <a:gd name="connsiteY10" fmla="*/ 1934678 h 3473818"/>
                <a:gd name="connsiteX11" fmla="*/ 6718435 w 9397743"/>
                <a:gd name="connsiteY11" fmla="*/ 2002055 h 3473818"/>
                <a:gd name="connsiteX12" fmla="*/ 7382578 w 9397743"/>
                <a:gd name="connsiteY12" fmla="*/ 1001028 h 3473818"/>
                <a:gd name="connsiteX13" fmla="*/ 7382578 w 9397743"/>
                <a:gd name="connsiteY13" fmla="*/ 693019 h 3473818"/>
                <a:gd name="connsiteX14" fmla="*/ 7738713 w 9397743"/>
                <a:gd name="connsiteY14" fmla="*/ 144379 h 3473818"/>
                <a:gd name="connsiteX15" fmla="*/ 9355757 w 9397743"/>
                <a:gd name="connsiteY15" fmla="*/ 0 h 3473818"/>
                <a:gd name="connsiteX0" fmla="*/ 9355757 w 9397743"/>
                <a:gd name="connsiteY0" fmla="*/ 0 h 3407343"/>
                <a:gd name="connsiteX1" fmla="*/ 9397743 w 9397743"/>
                <a:gd name="connsiteY1" fmla="*/ 3208200 h 3407343"/>
                <a:gd name="connsiteX2" fmla="*/ 1961130 w 9397743"/>
                <a:gd name="connsiteY2" fmla="*/ 3368184 h 3407343"/>
                <a:gd name="connsiteX3" fmla="*/ 920794 w 9397743"/>
                <a:gd name="connsiteY3" fmla="*/ 3397008 h 3407343"/>
                <a:gd name="connsiteX4" fmla="*/ 920524 w 9397743"/>
                <a:gd name="connsiteY4" fmla="*/ 3407343 h 3407343"/>
                <a:gd name="connsiteX5" fmla="*/ 0 w 9397743"/>
                <a:gd name="connsiteY5" fmla="*/ 3378468 h 3407343"/>
                <a:gd name="connsiteX6" fmla="*/ 68550 w 9397743"/>
                <a:gd name="connsiteY6" fmla="*/ 1530417 h 3407343"/>
                <a:gd name="connsiteX7" fmla="*/ 969489 w 9397743"/>
                <a:gd name="connsiteY7" fmla="*/ 1530417 h 3407343"/>
                <a:gd name="connsiteX8" fmla="*/ 968912 w 9397743"/>
                <a:gd name="connsiteY8" fmla="*/ 1552534 h 3407343"/>
                <a:gd name="connsiteX9" fmla="*/ 1434166 w 9397743"/>
                <a:gd name="connsiteY9" fmla="*/ 1761423 h 3407343"/>
                <a:gd name="connsiteX10" fmla="*/ 1434166 w 9397743"/>
                <a:gd name="connsiteY10" fmla="*/ 1934678 h 3407343"/>
                <a:gd name="connsiteX11" fmla="*/ 6718435 w 9397743"/>
                <a:gd name="connsiteY11" fmla="*/ 2002055 h 3407343"/>
                <a:gd name="connsiteX12" fmla="*/ 7382578 w 9397743"/>
                <a:gd name="connsiteY12" fmla="*/ 1001028 h 3407343"/>
                <a:gd name="connsiteX13" fmla="*/ 7382578 w 9397743"/>
                <a:gd name="connsiteY13" fmla="*/ 693019 h 3407343"/>
                <a:gd name="connsiteX14" fmla="*/ 7738713 w 9397743"/>
                <a:gd name="connsiteY14" fmla="*/ 144379 h 3407343"/>
                <a:gd name="connsiteX15" fmla="*/ 9355757 w 9397743"/>
                <a:gd name="connsiteY15" fmla="*/ 0 h 3407343"/>
                <a:gd name="connsiteX0" fmla="*/ 9355757 w 9374095"/>
                <a:gd name="connsiteY0" fmla="*/ 0 h 3407343"/>
                <a:gd name="connsiteX1" fmla="*/ 9374095 w 9374095"/>
                <a:gd name="connsiteY1" fmla="*/ 3405269 h 3407343"/>
                <a:gd name="connsiteX2" fmla="*/ 1961130 w 9374095"/>
                <a:gd name="connsiteY2" fmla="*/ 3368184 h 3407343"/>
                <a:gd name="connsiteX3" fmla="*/ 920794 w 9374095"/>
                <a:gd name="connsiteY3" fmla="*/ 3397008 h 3407343"/>
                <a:gd name="connsiteX4" fmla="*/ 920524 w 9374095"/>
                <a:gd name="connsiteY4" fmla="*/ 3407343 h 3407343"/>
                <a:gd name="connsiteX5" fmla="*/ 0 w 9374095"/>
                <a:gd name="connsiteY5" fmla="*/ 3378468 h 3407343"/>
                <a:gd name="connsiteX6" fmla="*/ 68550 w 9374095"/>
                <a:gd name="connsiteY6" fmla="*/ 1530417 h 3407343"/>
                <a:gd name="connsiteX7" fmla="*/ 969489 w 9374095"/>
                <a:gd name="connsiteY7" fmla="*/ 1530417 h 3407343"/>
                <a:gd name="connsiteX8" fmla="*/ 968912 w 9374095"/>
                <a:gd name="connsiteY8" fmla="*/ 1552534 h 3407343"/>
                <a:gd name="connsiteX9" fmla="*/ 1434166 w 9374095"/>
                <a:gd name="connsiteY9" fmla="*/ 1761423 h 3407343"/>
                <a:gd name="connsiteX10" fmla="*/ 1434166 w 9374095"/>
                <a:gd name="connsiteY10" fmla="*/ 1934678 h 3407343"/>
                <a:gd name="connsiteX11" fmla="*/ 6718435 w 9374095"/>
                <a:gd name="connsiteY11" fmla="*/ 2002055 h 3407343"/>
                <a:gd name="connsiteX12" fmla="*/ 7382578 w 9374095"/>
                <a:gd name="connsiteY12" fmla="*/ 1001028 h 3407343"/>
                <a:gd name="connsiteX13" fmla="*/ 7382578 w 9374095"/>
                <a:gd name="connsiteY13" fmla="*/ 693019 h 3407343"/>
                <a:gd name="connsiteX14" fmla="*/ 7738713 w 9374095"/>
                <a:gd name="connsiteY14" fmla="*/ 144379 h 3407343"/>
                <a:gd name="connsiteX15" fmla="*/ 9355757 w 9374095"/>
                <a:gd name="connsiteY15" fmla="*/ 0 h 3407343"/>
                <a:gd name="connsiteX0" fmla="*/ 9355757 w 9374095"/>
                <a:gd name="connsiteY0" fmla="*/ 0 h 3407343"/>
                <a:gd name="connsiteX1" fmla="*/ 9374095 w 9374095"/>
                <a:gd name="connsiteY1" fmla="*/ 3405269 h 3407343"/>
                <a:gd name="connsiteX2" fmla="*/ 1961130 w 9374095"/>
                <a:gd name="connsiteY2" fmla="*/ 3368184 h 3407343"/>
                <a:gd name="connsiteX3" fmla="*/ 920794 w 9374095"/>
                <a:gd name="connsiteY3" fmla="*/ 3397008 h 3407343"/>
                <a:gd name="connsiteX4" fmla="*/ 920524 w 9374095"/>
                <a:gd name="connsiteY4" fmla="*/ 3407343 h 3407343"/>
                <a:gd name="connsiteX5" fmla="*/ 0 w 9374095"/>
                <a:gd name="connsiteY5" fmla="*/ 3378468 h 3407343"/>
                <a:gd name="connsiteX6" fmla="*/ 68550 w 9374095"/>
                <a:gd name="connsiteY6" fmla="*/ 1530417 h 3407343"/>
                <a:gd name="connsiteX7" fmla="*/ 969489 w 9374095"/>
                <a:gd name="connsiteY7" fmla="*/ 1530417 h 3407343"/>
                <a:gd name="connsiteX8" fmla="*/ 968912 w 9374095"/>
                <a:gd name="connsiteY8" fmla="*/ 1552534 h 3407343"/>
                <a:gd name="connsiteX9" fmla="*/ 1434166 w 9374095"/>
                <a:gd name="connsiteY9" fmla="*/ 1761423 h 3407343"/>
                <a:gd name="connsiteX10" fmla="*/ 1434166 w 9374095"/>
                <a:gd name="connsiteY10" fmla="*/ 1934678 h 3407343"/>
                <a:gd name="connsiteX11" fmla="*/ 6718435 w 9374095"/>
                <a:gd name="connsiteY11" fmla="*/ 2002055 h 3407343"/>
                <a:gd name="connsiteX12" fmla="*/ 7382578 w 9374095"/>
                <a:gd name="connsiteY12" fmla="*/ 1001028 h 3407343"/>
                <a:gd name="connsiteX13" fmla="*/ 7382578 w 9374095"/>
                <a:gd name="connsiteY13" fmla="*/ 693019 h 3407343"/>
                <a:gd name="connsiteX14" fmla="*/ 7738713 w 9374095"/>
                <a:gd name="connsiteY14" fmla="*/ 144379 h 3407343"/>
                <a:gd name="connsiteX15" fmla="*/ 9355757 w 9374095"/>
                <a:gd name="connsiteY15" fmla="*/ 0 h 340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74095" h="3407343">
                  <a:moveTo>
                    <a:pt x="9355757" y="0"/>
                  </a:moveTo>
                  <a:cubicBezTo>
                    <a:pt x="9375008" y="943276"/>
                    <a:pt x="9354844" y="2461993"/>
                    <a:pt x="9374095" y="3405269"/>
                  </a:cubicBezTo>
                  <a:cubicBezTo>
                    <a:pt x="6620398" y="3230949"/>
                    <a:pt x="4399198" y="3315853"/>
                    <a:pt x="1961130" y="3368184"/>
                  </a:cubicBezTo>
                  <a:lnTo>
                    <a:pt x="920794" y="3397008"/>
                  </a:lnTo>
                  <a:lnTo>
                    <a:pt x="920524" y="3407343"/>
                  </a:lnTo>
                  <a:lnTo>
                    <a:pt x="0" y="3378468"/>
                  </a:lnTo>
                  <a:lnTo>
                    <a:pt x="68550" y="1530417"/>
                  </a:lnTo>
                  <a:lnTo>
                    <a:pt x="969489" y="1530417"/>
                  </a:lnTo>
                  <a:cubicBezTo>
                    <a:pt x="969297" y="1537789"/>
                    <a:pt x="969104" y="1545162"/>
                    <a:pt x="968912" y="1552534"/>
                  </a:cubicBezTo>
                  <a:lnTo>
                    <a:pt x="1434166" y="1761423"/>
                  </a:lnTo>
                  <a:lnTo>
                    <a:pt x="1434166" y="1934678"/>
                  </a:lnTo>
                  <a:cubicBezTo>
                    <a:pt x="2002057" y="2621280"/>
                    <a:pt x="5669281" y="2297230"/>
                    <a:pt x="6718435" y="2002055"/>
                  </a:cubicBezTo>
                  <a:lnTo>
                    <a:pt x="7382578" y="1001028"/>
                  </a:lnTo>
                  <a:lnTo>
                    <a:pt x="7382578" y="693019"/>
                  </a:lnTo>
                  <a:lnTo>
                    <a:pt x="7738713" y="144379"/>
                  </a:lnTo>
                  <a:lnTo>
                    <a:pt x="9355757" y="0"/>
                  </a:lnTo>
                  <a:close/>
                </a:path>
              </a:pathLst>
            </a:custGeom>
            <a:solidFill>
              <a:srgbClr val="4F9C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任意多边形: 形状 28">
              <a:extLst>
                <a:ext uri="{FF2B5EF4-FFF2-40B4-BE49-F238E27FC236}">
                  <a16:creationId xmlns:a16="http://schemas.microsoft.com/office/drawing/2014/main" id="{D6FB87B0-2219-4FB4-B652-082A045ADF9E}"/>
                </a:ext>
              </a:extLst>
            </p:cNvPr>
            <p:cNvSpPr/>
            <p:nvPr/>
          </p:nvSpPr>
          <p:spPr>
            <a:xfrm rot="11915198" flipH="1">
              <a:off x="1881874" y="3292817"/>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1"/>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任意多边形: 形状 30">
              <a:extLst>
                <a:ext uri="{FF2B5EF4-FFF2-40B4-BE49-F238E27FC236}">
                  <a16:creationId xmlns:a16="http://schemas.microsoft.com/office/drawing/2014/main" id="{D63905F3-9634-44A4-AAED-366B89413E3E}"/>
                </a:ext>
              </a:extLst>
            </p:cNvPr>
            <p:cNvSpPr/>
            <p:nvPr/>
          </p:nvSpPr>
          <p:spPr>
            <a:xfrm rot="11915198" flipH="1">
              <a:off x="2047919" y="3369715"/>
              <a:ext cx="222116" cy="170370"/>
            </a:xfrm>
            <a:custGeom>
              <a:avLst/>
              <a:gdLst>
                <a:gd name="connsiteX0" fmla="*/ 0 w 222116"/>
                <a:gd name="connsiteY0" fmla="*/ 170370 h 170370"/>
                <a:gd name="connsiteX1" fmla="*/ 168865 w 222116"/>
                <a:gd name="connsiteY1" fmla="*/ 158352 h 170370"/>
                <a:gd name="connsiteX2" fmla="*/ 222116 w 222116"/>
                <a:gd name="connsiteY2" fmla="*/ 0 h 170370"/>
                <a:gd name="connsiteX3" fmla="*/ 49878 w 222116"/>
                <a:gd name="connsiteY3" fmla="*/ 3920 h 170370"/>
                <a:gd name="connsiteX4" fmla="*/ 0 w 222116"/>
                <a:gd name="connsiteY4" fmla="*/ 170370 h 170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16" h="170370">
                  <a:moveTo>
                    <a:pt x="0" y="170370"/>
                  </a:moveTo>
                  <a:lnTo>
                    <a:pt x="168865" y="158352"/>
                  </a:lnTo>
                  <a:lnTo>
                    <a:pt x="222116" y="0"/>
                  </a:lnTo>
                  <a:lnTo>
                    <a:pt x="49878" y="3920"/>
                  </a:lnTo>
                  <a:lnTo>
                    <a:pt x="0" y="17037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任意多边形: 形状 32">
              <a:extLst>
                <a:ext uri="{FF2B5EF4-FFF2-40B4-BE49-F238E27FC236}">
                  <a16:creationId xmlns:a16="http://schemas.microsoft.com/office/drawing/2014/main" id="{87A9DF7A-56AC-4D2A-BDC8-599E5C53B71C}"/>
                </a:ext>
              </a:extLst>
            </p:cNvPr>
            <p:cNvSpPr/>
            <p:nvPr/>
          </p:nvSpPr>
          <p:spPr>
            <a:xfrm rot="11915198" flipH="1">
              <a:off x="2251392" y="3455139"/>
              <a:ext cx="227456" cy="159924"/>
            </a:xfrm>
            <a:custGeom>
              <a:avLst/>
              <a:gdLst>
                <a:gd name="connsiteX0" fmla="*/ 0 w 227456"/>
                <a:gd name="connsiteY0" fmla="*/ 159924 h 159924"/>
                <a:gd name="connsiteX1" fmla="*/ 177936 w 227456"/>
                <a:gd name="connsiteY1" fmla="*/ 147260 h 159924"/>
                <a:gd name="connsiteX2" fmla="*/ 227456 w 227456"/>
                <a:gd name="connsiteY2" fmla="*/ 0 h 159924"/>
                <a:gd name="connsiteX3" fmla="*/ 52439 w 227456"/>
                <a:gd name="connsiteY3" fmla="*/ 3983 h 159924"/>
                <a:gd name="connsiteX4" fmla="*/ 0 w 227456"/>
                <a:gd name="connsiteY4" fmla="*/ 159924 h 159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6" h="159924">
                  <a:moveTo>
                    <a:pt x="0" y="159924"/>
                  </a:moveTo>
                  <a:lnTo>
                    <a:pt x="177936" y="147260"/>
                  </a:lnTo>
                  <a:lnTo>
                    <a:pt x="227456" y="0"/>
                  </a:lnTo>
                  <a:lnTo>
                    <a:pt x="52439" y="3983"/>
                  </a:lnTo>
                  <a:lnTo>
                    <a:pt x="0" y="159924"/>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任意多边形: 形状 33">
              <a:extLst>
                <a:ext uri="{FF2B5EF4-FFF2-40B4-BE49-F238E27FC236}">
                  <a16:creationId xmlns:a16="http://schemas.microsoft.com/office/drawing/2014/main" id="{3B3C2F66-0521-4C62-82DF-008DC5254DFE}"/>
                </a:ext>
              </a:extLst>
            </p:cNvPr>
            <p:cNvSpPr/>
            <p:nvPr/>
          </p:nvSpPr>
          <p:spPr>
            <a:xfrm rot="11915198" flipH="1">
              <a:off x="2464654" y="3536977"/>
              <a:ext cx="188082" cy="148021"/>
            </a:xfrm>
            <a:custGeom>
              <a:avLst/>
              <a:gdLst>
                <a:gd name="connsiteX0" fmla="*/ 0 w 188082"/>
                <a:gd name="connsiteY0" fmla="*/ 148021 h 148021"/>
                <a:gd name="connsiteX1" fmla="*/ 141697 w 188082"/>
                <a:gd name="connsiteY1" fmla="*/ 137936 h 148021"/>
                <a:gd name="connsiteX2" fmla="*/ 188082 w 188082"/>
                <a:gd name="connsiteY2" fmla="*/ 0 h 148021"/>
                <a:gd name="connsiteX3" fmla="*/ 48709 w 188082"/>
                <a:gd name="connsiteY3" fmla="*/ 3172 h 148021"/>
                <a:gd name="connsiteX4" fmla="*/ 0 w 188082"/>
                <a:gd name="connsiteY4" fmla="*/ 148021 h 14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082" h="148021">
                  <a:moveTo>
                    <a:pt x="0" y="148021"/>
                  </a:moveTo>
                  <a:lnTo>
                    <a:pt x="141697" y="137936"/>
                  </a:lnTo>
                  <a:lnTo>
                    <a:pt x="188082" y="0"/>
                  </a:lnTo>
                  <a:lnTo>
                    <a:pt x="48709" y="3172"/>
                  </a:lnTo>
                  <a:lnTo>
                    <a:pt x="0" y="148021"/>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任意多边形: 形状 34">
              <a:extLst>
                <a:ext uri="{FF2B5EF4-FFF2-40B4-BE49-F238E27FC236}">
                  <a16:creationId xmlns:a16="http://schemas.microsoft.com/office/drawing/2014/main" id="{6FA9EE7E-E139-447E-A15B-2F7B27359E5A}"/>
                </a:ext>
              </a:extLst>
            </p:cNvPr>
            <p:cNvSpPr/>
            <p:nvPr/>
          </p:nvSpPr>
          <p:spPr>
            <a:xfrm rot="11915198" flipH="1">
              <a:off x="1859769" y="3582510"/>
              <a:ext cx="149031" cy="167176"/>
            </a:xfrm>
            <a:custGeom>
              <a:avLst/>
              <a:gdLst>
                <a:gd name="connsiteX0" fmla="*/ 0 w 149031"/>
                <a:gd name="connsiteY0" fmla="*/ 167176 h 167176"/>
                <a:gd name="connsiteX1" fmla="*/ 89696 w 149031"/>
                <a:gd name="connsiteY1" fmla="*/ 166076 h 167176"/>
                <a:gd name="connsiteX2" fmla="*/ 149031 w 149031"/>
                <a:gd name="connsiteY2" fmla="*/ 2911 h 167176"/>
                <a:gd name="connsiteX3" fmla="*/ 60685 w 149031"/>
                <a:gd name="connsiteY3" fmla="*/ 0 h 167176"/>
                <a:gd name="connsiteX4" fmla="*/ 0 w 149031"/>
                <a:gd name="connsiteY4" fmla="*/ 167176 h 167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6">
                  <a:moveTo>
                    <a:pt x="0" y="167176"/>
                  </a:moveTo>
                  <a:lnTo>
                    <a:pt x="89696" y="166076"/>
                  </a:lnTo>
                  <a:lnTo>
                    <a:pt x="149031" y="2911"/>
                  </a:lnTo>
                  <a:lnTo>
                    <a:pt x="60685" y="0"/>
                  </a:lnTo>
                  <a:cubicBezTo>
                    <a:pt x="40457" y="55726"/>
                    <a:pt x="20228" y="111450"/>
                    <a:pt x="0" y="167176"/>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任意多边形: 形状 35">
              <a:extLst>
                <a:ext uri="{FF2B5EF4-FFF2-40B4-BE49-F238E27FC236}">
                  <a16:creationId xmlns:a16="http://schemas.microsoft.com/office/drawing/2014/main" id="{1E6468E6-D1C3-46F4-A81C-C6CEC0B09E99}"/>
                </a:ext>
              </a:extLst>
            </p:cNvPr>
            <p:cNvSpPr/>
            <p:nvPr/>
          </p:nvSpPr>
          <p:spPr>
            <a:xfrm rot="11915198" flipH="1">
              <a:off x="2643799" y="3606440"/>
              <a:ext cx="159189" cy="138110"/>
            </a:xfrm>
            <a:custGeom>
              <a:avLst/>
              <a:gdLst>
                <a:gd name="connsiteX0" fmla="*/ 0 w 159189"/>
                <a:gd name="connsiteY0" fmla="*/ 138110 h 138110"/>
                <a:gd name="connsiteX1" fmla="*/ 102881 w 159189"/>
                <a:gd name="connsiteY1" fmla="*/ 130788 h 138110"/>
                <a:gd name="connsiteX2" fmla="*/ 159189 w 159189"/>
                <a:gd name="connsiteY2" fmla="*/ 0 h 138110"/>
                <a:gd name="connsiteX3" fmla="*/ 45574 w 159189"/>
                <a:gd name="connsiteY3" fmla="*/ 2585 h 138110"/>
                <a:gd name="connsiteX4" fmla="*/ 0 w 159189"/>
                <a:gd name="connsiteY4" fmla="*/ 138110 h 138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89" h="138110">
                  <a:moveTo>
                    <a:pt x="0" y="138110"/>
                  </a:moveTo>
                  <a:lnTo>
                    <a:pt x="102881" y="130788"/>
                  </a:lnTo>
                  <a:lnTo>
                    <a:pt x="159189" y="0"/>
                  </a:lnTo>
                  <a:lnTo>
                    <a:pt x="45574" y="2585"/>
                  </a:lnTo>
                  <a:lnTo>
                    <a:pt x="0" y="13811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任意多边形: 形状 36">
              <a:extLst>
                <a:ext uri="{FF2B5EF4-FFF2-40B4-BE49-F238E27FC236}">
                  <a16:creationId xmlns:a16="http://schemas.microsoft.com/office/drawing/2014/main" id="{B8D4AB02-30B3-4E63-8230-69ED92D217E1}"/>
                </a:ext>
              </a:extLst>
            </p:cNvPr>
            <p:cNvSpPr/>
            <p:nvPr/>
          </p:nvSpPr>
          <p:spPr>
            <a:xfrm rot="11915198" flipH="1">
              <a:off x="2046819" y="3649936"/>
              <a:ext cx="218574" cy="164763"/>
            </a:xfrm>
            <a:custGeom>
              <a:avLst/>
              <a:gdLst>
                <a:gd name="connsiteX0" fmla="*/ 0 w 218574"/>
                <a:gd name="connsiteY0" fmla="*/ 164763 h 164763"/>
                <a:gd name="connsiteX1" fmla="*/ 168081 w 218574"/>
                <a:gd name="connsiteY1" fmla="*/ 161625 h 164763"/>
                <a:gd name="connsiteX2" fmla="*/ 218574 w 218574"/>
                <a:gd name="connsiteY2" fmla="*/ 11471 h 164763"/>
                <a:gd name="connsiteX3" fmla="*/ 32483 w 218574"/>
                <a:gd name="connsiteY3" fmla="*/ 0 h 164763"/>
                <a:gd name="connsiteX4" fmla="*/ 0 w 218574"/>
                <a:gd name="connsiteY4" fmla="*/ 164763 h 164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74" h="164763">
                  <a:moveTo>
                    <a:pt x="0" y="164763"/>
                  </a:moveTo>
                  <a:lnTo>
                    <a:pt x="168081" y="161625"/>
                  </a:lnTo>
                  <a:lnTo>
                    <a:pt x="218574" y="11471"/>
                  </a:lnTo>
                  <a:lnTo>
                    <a:pt x="32483" y="0"/>
                  </a:lnTo>
                  <a:lnTo>
                    <a:pt x="0" y="164763"/>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任意多边形: 形状 37">
              <a:extLst>
                <a:ext uri="{FF2B5EF4-FFF2-40B4-BE49-F238E27FC236}">
                  <a16:creationId xmlns:a16="http://schemas.microsoft.com/office/drawing/2014/main" id="{472EA8CF-713D-4E6A-8110-6BE19144A308}"/>
                </a:ext>
              </a:extLst>
            </p:cNvPr>
            <p:cNvSpPr/>
            <p:nvPr/>
          </p:nvSpPr>
          <p:spPr>
            <a:xfrm rot="11915198" flipH="1">
              <a:off x="2253770" y="3723420"/>
              <a:ext cx="219359" cy="146335"/>
            </a:xfrm>
            <a:custGeom>
              <a:avLst/>
              <a:gdLst>
                <a:gd name="connsiteX0" fmla="*/ 0 w 219359"/>
                <a:gd name="connsiteY0" fmla="*/ 146335 h 146335"/>
                <a:gd name="connsiteX1" fmla="*/ 174774 w 219359"/>
                <a:gd name="connsiteY1" fmla="*/ 143072 h 146335"/>
                <a:gd name="connsiteX2" fmla="*/ 219359 w 219359"/>
                <a:gd name="connsiteY2" fmla="*/ 10488 h 146335"/>
                <a:gd name="connsiteX3" fmla="*/ 49209 w 219359"/>
                <a:gd name="connsiteY3" fmla="*/ 0 h 146335"/>
                <a:gd name="connsiteX4" fmla="*/ 0 w 219359"/>
                <a:gd name="connsiteY4" fmla="*/ 146335 h 146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59" h="146335">
                  <a:moveTo>
                    <a:pt x="0" y="146335"/>
                  </a:moveTo>
                  <a:lnTo>
                    <a:pt x="174774" y="143072"/>
                  </a:lnTo>
                  <a:lnTo>
                    <a:pt x="219359" y="10488"/>
                  </a:lnTo>
                  <a:lnTo>
                    <a:pt x="49209" y="0"/>
                  </a:lnTo>
                  <a:lnTo>
                    <a:pt x="0" y="14633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任意多边形: 形状 38">
              <a:extLst>
                <a:ext uri="{FF2B5EF4-FFF2-40B4-BE49-F238E27FC236}">
                  <a16:creationId xmlns:a16="http://schemas.microsoft.com/office/drawing/2014/main" id="{A23E81FD-2A72-4F83-A156-7143A20F160F}"/>
                </a:ext>
              </a:extLst>
            </p:cNvPr>
            <p:cNvSpPr/>
            <p:nvPr/>
          </p:nvSpPr>
          <p:spPr>
            <a:xfrm rot="11915198" flipH="1">
              <a:off x="2467965" y="3792545"/>
              <a:ext cx="178799" cy="128764"/>
            </a:xfrm>
            <a:custGeom>
              <a:avLst/>
              <a:gdLst>
                <a:gd name="connsiteX0" fmla="*/ 0 w 178799"/>
                <a:gd name="connsiteY0" fmla="*/ 128764 h 128764"/>
                <a:gd name="connsiteX1" fmla="*/ 139180 w 178799"/>
                <a:gd name="connsiteY1" fmla="*/ 126166 h 128764"/>
                <a:gd name="connsiteX2" fmla="*/ 178799 w 178799"/>
                <a:gd name="connsiteY2" fmla="*/ 8352 h 128764"/>
                <a:gd name="connsiteX3" fmla="*/ 43300 w 178799"/>
                <a:gd name="connsiteY3" fmla="*/ 0 h 128764"/>
                <a:gd name="connsiteX4" fmla="*/ 0 w 178799"/>
                <a:gd name="connsiteY4" fmla="*/ 128764 h 128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799" h="128764">
                  <a:moveTo>
                    <a:pt x="0" y="128764"/>
                  </a:moveTo>
                  <a:lnTo>
                    <a:pt x="139180" y="126166"/>
                  </a:lnTo>
                  <a:lnTo>
                    <a:pt x="178799" y="8352"/>
                  </a:lnTo>
                  <a:lnTo>
                    <a:pt x="43300" y="0"/>
                  </a:lnTo>
                  <a:lnTo>
                    <a:pt x="0" y="128764"/>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任意多边形: 形状 39">
              <a:extLst>
                <a:ext uri="{FF2B5EF4-FFF2-40B4-BE49-F238E27FC236}">
                  <a16:creationId xmlns:a16="http://schemas.microsoft.com/office/drawing/2014/main" id="{D343AFF3-CE24-4482-A799-BA21B369B8CA}"/>
                </a:ext>
              </a:extLst>
            </p:cNvPr>
            <p:cNvSpPr/>
            <p:nvPr/>
          </p:nvSpPr>
          <p:spPr>
            <a:xfrm rot="11915198" flipH="1">
              <a:off x="2648066" y="3850364"/>
              <a:ext cx="142902" cy="113995"/>
            </a:xfrm>
            <a:custGeom>
              <a:avLst/>
              <a:gdLst>
                <a:gd name="connsiteX0" fmla="*/ 0 w 142902"/>
                <a:gd name="connsiteY0" fmla="*/ 113995 h 113995"/>
                <a:gd name="connsiteX1" fmla="*/ 108568 w 142902"/>
                <a:gd name="connsiteY1" fmla="*/ 111968 h 113995"/>
                <a:gd name="connsiteX2" fmla="*/ 142902 w 142902"/>
                <a:gd name="connsiteY2" fmla="*/ 6446 h 113995"/>
                <a:gd name="connsiteX3" fmla="*/ 38334 w 142902"/>
                <a:gd name="connsiteY3" fmla="*/ 0 h 113995"/>
                <a:gd name="connsiteX4" fmla="*/ 0 w 142902"/>
                <a:gd name="connsiteY4" fmla="*/ 113995 h 113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902" h="113995">
                  <a:moveTo>
                    <a:pt x="0" y="113995"/>
                  </a:moveTo>
                  <a:lnTo>
                    <a:pt x="108568" y="111968"/>
                  </a:lnTo>
                  <a:lnTo>
                    <a:pt x="142902" y="6446"/>
                  </a:lnTo>
                  <a:lnTo>
                    <a:pt x="38334" y="0"/>
                  </a:lnTo>
                  <a:lnTo>
                    <a:pt x="0" y="11399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任意多边形: 形状 40">
              <a:extLst>
                <a:ext uri="{FF2B5EF4-FFF2-40B4-BE49-F238E27FC236}">
                  <a16:creationId xmlns:a16="http://schemas.microsoft.com/office/drawing/2014/main" id="{565CCA6F-0FF5-4349-9F4D-72DF55124D0D}"/>
                </a:ext>
              </a:extLst>
            </p:cNvPr>
            <p:cNvSpPr/>
            <p:nvPr/>
          </p:nvSpPr>
          <p:spPr>
            <a:xfrm rot="11915198" flipH="1">
              <a:off x="1866097" y="3866831"/>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0"/>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任意多边形: 形状 41">
              <a:extLst>
                <a:ext uri="{FF2B5EF4-FFF2-40B4-BE49-F238E27FC236}">
                  <a16:creationId xmlns:a16="http://schemas.microsoft.com/office/drawing/2014/main" id="{0D991B67-54EB-4292-A21B-FF76830F845E}"/>
                </a:ext>
              </a:extLst>
            </p:cNvPr>
            <p:cNvSpPr/>
            <p:nvPr/>
          </p:nvSpPr>
          <p:spPr>
            <a:xfrm rot="11915198" flipH="1">
              <a:off x="2043110" y="3912760"/>
              <a:ext cx="217627" cy="151415"/>
            </a:xfrm>
            <a:custGeom>
              <a:avLst/>
              <a:gdLst>
                <a:gd name="connsiteX0" fmla="*/ 0 w 217627"/>
                <a:gd name="connsiteY0" fmla="*/ 142425 h 151415"/>
                <a:gd name="connsiteX1" fmla="*/ 173210 w 217627"/>
                <a:gd name="connsiteY1" fmla="*/ 151415 h 151415"/>
                <a:gd name="connsiteX2" fmla="*/ 217627 w 217627"/>
                <a:gd name="connsiteY2" fmla="*/ 19331 h 151415"/>
                <a:gd name="connsiteX3" fmla="*/ 42661 w 217627"/>
                <a:gd name="connsiteY3" fmla="*/ 0 h 151415"/>
                <a:gd name="connsiteX4" fmla="*/ 0 w 217627"/>
                <a:gd name="connsiteY4" fmla="*/ 142425 h 151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27" h="151415">
                  <a:moveTo>
                    <a:pt x="0" y="142425"/>
                  </a:moveTo>
                  <a:lnTo>
                    <a:pt x="173210" y="151415"/>
                  </a:lnTo>
                  <a:lnTo>
                    <a:pt x="217627" y="19331"/>
                  </a:lnTo>
                  <a:lnTo>
                    <a:pt x="42661" y="0"/>
                  </a:lnTo>
                  <a:lnTo>
                    <a:pt x="0" y="14242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任意多边形: 形状 42">
              <a:extLst>
                <a:ext uri="{FF2B5EF4-FFF2-40B4-BE49-F238E27FC236}">
                  <a16:creationId xmlns:a16="http://schemas.microsoft.com/office/drawing/2014/main" id="{5B1EA3C6-BF8A-4624-B472-00654F3D3E1F}"/>
                </a:ext>
              </a:extLst>
            </p:cNvPr>
            <p:cNvSpPr/>
            <p:nvPr/>
          </p:nvSpPr>
          <p:spPr>
            <a:xfrm rot="11915198" flipH="1">
              <a:off x="2258097" y="3971632"/>
              <a:ext cx="210972" cy="138265"/>
            </a:xfrm>
            <a:custGeom>
              <a:avLst/>
              <a:gdLst>
                <a:gd name="connsiteX0" fmla="*/ 0 w 210972"/>
                <a:gd name="connsiteY0" fmla="*/ 129406 h 138265"/>
                <a:gd name="connsiteX1" fmla="*/ 170698 w 210972"/>
                <a:gd name="connsiteY1" fmla="*/ 138265 h 138265"/>
                <a:gd name="connsiteX2" fmla="*/ 210972 w 210972"/>
                <a:gd name="connsiteY2" fmla="*/ 18502 h 138265"/>
                <a:gd name="connsiteX3" fmla="*/ 43516 w 210972"/>
                <a:gd name="connsiteY3" fmla="*/ 0 h 138265"/>
                <a:gd name="connsiteX4" fmla="*/ 0 w 210972"/>
                <a:gd name="connsiteY4" fmla="*/ 129406 h 138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72" h="138265">
                  <a:moveTo>
                    <a:pt x="0" y="129406"/>
                  </a:moveTo>
                  <a:lnTo>
                    <a:pt x="170698" y="138265"/>
                  </a:lnTo>
                  <a:lnTo>
                    <a:pt x="210972" y="18502"/>
                  </a:lnTo>
                  <a:lnTo>
                    <a:pt x="43516" y="0"/>
                  </a:lnTo>
                  <a:lnTo>
                    <a:pt x="0" y="12940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任意多边形: 形状 43">
              <a:extLst>
                <a:ext uri="{FF2B5EF4-FFF2-40B4-BE49-F238E27FC236}">
                  <a16:creationId xmlns:a16="http://schemas.microsoft.com/office/drawing/2014/main" id="{3A7D2ED6-8806-46B4-B4EC-890F8CFFE12C}"/>
                </a:ext>
              </a:extLst>
            </p:cNvPr>
            <p:cNvSpPr/>
            <p:nvPr/>
          </p:nvSpPr>
          <p:spPr>
            <a:xfrm rot="11915198" flipH="1">
              <a:off x="2471108" y="4026404"/>
              <a:ext cx="172726" cy="124141"/>
            </a:xfrm>
            <a:custGeom>
              <a:avLst/>
              <a:gdLst>
                <a:gd name="connsiteX0" fmla="*/ 0 w 172726"/>
                <a:gd name="connsiteY0" fmla="*/ 117086 h 124141"/>
                <a:gd name="connsiteX1" fmla="*/ 135935 w 172726"/>
                <a:gd name="connsiteY1" fmla="*/ 124141 h 124141"/>
                <a:gd name="connsiteX2" fmla="*/ 172726 w 172726"/>
                <a:gd name="connsiteY2" fmla="*/ 14734 h 124141"/>
                <a:gd name="connsiteX3" fmla="*/ 39374 w 172726"/>
                <a:gd name="connsiteY3" fmla="*/ 0 h 124141"/>
                <a:gd name="connsiteX4" fmla="*/ 0 w 172726"/>
                <a:gd name="connsiteY4" fmla="*/ 117086 h 1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6" h="124141">
                  <a:moveTo>
                    <a:pt x="0" y="117086"/>
                  </a:moveTo>
                  <a:lnTo>
                    <a:pt x="135935" y="124141"/>
                  </a:lnTo>
                  <a:lnTo>
                    <a:pt x="172726" y="14734"/>
                  </a:lnTo>
                  <a:lnTo>
                    <a:pt x="39374" y="0"/>
                  </a:lnTo>
                  <a:lnTo>
                    <a:pt x="0" y="11708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任意多边形: 形状 44">
              <a:extLst>
                <a:ext uri="{FF2B5EF4-FFF2-40B4-BE49-F238E27FC236}">
                  <a16:creationId xmlns:a16="http://schemas.microsoft.com/office/drawing/2014/main" id="{8174AD87-16CF-43C6-B0E1-8879DFA254F3}"/>
                </a:ext>
              </a:extLst>
            </p:cNvPr>
            <p:cNvSpPr/>
            <p:nvPr/>
          </p:nvSpPr>
          <p:spPr>
            <a:xfrm rot="11915198" flipH="1">
              <a:off x="2649929" y="4073909"/>
              <a:ext cx="151149" cy="112496"/>
            </a:xfrm>
            <a:custGeom>
              <a:avLst/>
              <a:gdLst>
                <a:gd name="connsiteX0" fmla="*/ 0 w 151149"/>
                <a:gd name="connsiteY0" fmla="*/ 106729 h 112496"/>
                <a:gd name="connsiteX1" fmla="*/ 111112 w 151149"/>
                <a:gd name="connsiteY1" fmla="*/ 112496 h 112496"/>
                <a:gd name="connsiteX2" fmla="*/ 151149 w 151149"/>
                <a:gd name="connsiteY2" fmla="*/ 12734 h 112496"/>
                <a:gd name="connsiteX3" fmla="*/ 35891 w 151149"/>
                <a:gd name="connsiteY3" fmla="*/ 0 h 112496"/>
                <a:gd name="connsiteX4" fmla="*/ 0 w 151149"/>
                <a:gd name="connsiteY4" fmla="*/ 106729 h 112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49" h="112496">
                  <a:moveTo>
                    <a:pt x="0" y="106729"/>
                  </a:moveTo>
                  <a:lnTo>
                    <a:pt x="111112" y="112496"/>
                  </a:lnTo>
                  <a:lnTo>
                    <a:pt x="151149" y="12734"/>
                  </a:lnTo>
                  <a:lnTo>
                    <a:pt x="35891" y="0"/>
                  </a:lnTo>
                  <a:lnTo>
                    <a:pt x="0" y="106729"/>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任意多边形: 形状 45">
              <a:extLst>
                <a:ext uri="{FF2B5EF4-FFF2-40B4-BE49-F238E27FC236}">
                  <a16:creationId xmlns:a16="http://schemas.microsoft.com/office/drawing/2014/main" id="{2EA4F591-9B71-443E-A989-8C6769069414}"/>
                </a:ext>
              </a:extLst>
            </p:cNvPr>
            <p:cNvSpPr/>
            <p:nvPr/>
          </p:nvSpPr>
          <p:spPr>
            <a:xfrm rot="11915198" flipH="1">
              <a:off x="1859770" y="4142319"/>
              <a:ext cx="149031" cy="167177"/>
            </a:xfrm>
            <a:custGeom>
              <a:avLst/>
              <a:gdLst>
                <a:gd name="connsiteX0" fmla="*/ 0 w 149031"/>
                <a:gd name="connsiteY0" fmla="*/ 167177 h 167177"/>
                <a:gd name="connsiteX1" fmla="*/ 89696 w 149031"/>
                <a:gd name="connsiteY1" fmla="*/ 166076 h 167177"/>
                <a:gd name="connsiteX2" fmla="*/ 149031 w 149031"/>
                <a:gd name="connsiteY2" fmla="*/ 2911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6"/>
                  </a:lnTo>
                  <a:lnTo>
                    <a:pt x="149031" y="2911"/>
                  </a:lnTo>
                  <a:lnTo>
                    <a:pt x="60685" y="0"/>
                  </a:lnTo>
                  <a:cubicBezTo>
                    <a:pt x="40457" y="55726"/>
                    <a:pt x="20228" y="111450"/>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任意多边形: 形状 46">
              <a:extLst>
                <a:ext uri="{FF2B5EF4-FFF2-40B4-BE49-F238E27FC236}">
                  <a16:creationId xmlns:a16="http://schemas.microsoft.com/office/drawing/2014/main" id="{5A97FA3E-D711-4F18-B218-EE3DDEC0D332}"/>
                </a:ext>
              </a:extLst>
            </p:cNvPr>
            <p:cNvSpPr/>
            <p:nvPr/>
          </p:nvSpPr>
          <p:spPr>
            <a:xfrm rot="11915198" flipH="1">
              <a:off x="2034214" y="4153076"/>
              <a:ext cx="226619" cy="186172"/>
            </a:xfrm>
            <a:custGeom>
              <a:avLst/>
              <a:gdLst>
                <a:gd name="connsiteX0" fmla="*/ 0 w 226619"/>
                <a:gd name="connsiteY0" fmla="*/ 159810 h 186172"/>
                <a:gd name="connsiteX1" fmla="*/ 176504 w 226619"/>
                <a:gd name="connsiteY1" fmla="*/ 186172 h 186172"/>
                <a:gd name="connsiteX2" fmla="*/ 226619 w 226619"/>
                <a:gd name="connsiteY2" fmla="*/ 37143 h 186172"/>
                <a:gd name="connsiteX3" fmla="*/ 52503 w 226619"/>
                <a:gd name="connsiteY3" fmla="*/ 0 h 186172"/>
                <a:gd name="connsiteX4" fmla="*/ 0 w 226619"/>
                <a:gd name="connsiteY4" fmla="*/ 159810 h 186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619" h="186172">
                  <a:moveTo>
                    <a:pt x="0" y="159810"/>
                  </a:moveTo>
                  <a:lnTo>
                    <a:pt x="176504" y="186172"/>
                  </a:lnTo>
                  <a:lnTo>
                    <a:pt x="226619" y="37143"/>
                  </a:lnTo>
                  <a:lnTo>
                    <a:pt x="52503" y="0"/>
                  </a:lnTo>
                  <a:lnTo>
                    <a:pt x="0" y="15981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任意多边形: 形状 47">
              <a:extLst>
                <a:ext uri="{FF2B5EF4-FFF2-40B4-BE49-F238E27FC236}">
                  <a16:creationId xmlns:a16="http://schemas.microsoft.com/office/drawing/2014/main" id="{4243A3A8-F7C7-4254-A702-D95EBCBBF87E}"/>
                </a:ext>
              </a:extLst>
            </p:cNvPr>
            <p:cNvSpPr/>
            <p:nvPr/>
          </p:nvSpPr>
          <p:spPr>
            <a:xfrm rot="11915198" flipH="1">
              <a:off x="2257923" y="4192007"/>
              <a:ext cx="211246" cy="170987"/>
            </a:xfrm>
            <a:custGeom>
              <a:avLst/>
              <a:gdLst>
                <a:gd name="connsiteX0" fmla="*/ 0 w 211246"/>
                <a:gd name="connsiteY0" fmla="*/ 146288 h 170987"/>
                <a:gd name="connsiteX1" fmla="*/ 165372 w 211246"/>
                <a:gd name="connsiteY1" fmla="*/ 170987 h 170987"/>
                <a:gd name="connsiteX2" fmla="*/ 211246 w 211246"/>
                <a:gd name="connsiteY2" fmla="*/ 34569 h 170987"/>
                <a:gd name="connsiteX3" fmla="*/ 49194 w 211246"/>
                <a:gd name="connsiteY3" fmla="*/ 0 h 170987"/>
                <a:gd name="connsiteX4" fmla="*/ 0 w 211246"/>
                <a:gd name="connsiteY4" fmla="*/ 146288 h 170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46" h="170987">
                  <a:moveTo>
                    <a:pt x="0" y="146288"/>
                  </a:moveTo>
                  <a:lnTo>
                    <a:pt x="165372" y="170987"/>
                  </a:lnTo>
                  <a:lnTo>
                    <a:pt x="211246" y="34569"/>
                  </a:lnTo>
                  <a:lnTo>
                    <a:pt x="49194" y="0"/>
                  </a:lnTo>
                  <a:lnTo>
                    <a:pt x="0" y="146288"/>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9" name="任意多边形: 形状 48">
              <a:extLst>
                <a:ext uri="{FF2B5EF4-FFF2-40B4-BE49-F238E27FC236}">
                  <a16:creationId xmlns:a16="http://schemas.microsoft.com/office/drawing/2014/main" id="{053B4431-78B3-42A2-BEFE-98E3D1AEDE39}"/>
                </a:ext>
              </a:extLst>
            </p:cNvPr>
            <p:cNvSpPr/>
            <p:nvPr/>
          </p:nvSpPr>
          <p:spPr>
            <a:xfrm rot="11915198" flipH="1">
              <a:off x="2470441" y="4228736"/>
              <a:ext cx="174002" cy="153345"/>
            </a:xfrm>
            <a:custGeom>
              <a:avLst/>
              <a:gdLst>
                <a:gd name="connsiteX0" fmla="*/ 0 w 174002"/>
                <a:gd name="connsiteY0" fmla="*/ 133676 h 153345"/>
                <a:gd name="connsiteX1" fmla="*/ 131693 w 174002"/>
                <a:gd name="connsiteY1" fmla="*/ 153345 h 153345"/>
                <a:gd name="connsiteX2" fmla="*/ 174002 w 174002"/>
                <a:gd name="connsiteY2" fmla="*/ 27529 h 153345"/>
                <a:gd name="connsiteX3" fmla="*/ 44953 w 174002"/>
                <a:gd name="connsiteY3" fmla="*/ 0 h 153345"/>
                <a:gd name="connsiteX4" fmla="*/ 0 w 174002"/>
                <a:gd name="connsiteY4" fmla="*/ 133676 h 153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002" h="153345">
                  <a:moveTo>
                    <a:pt x="0" y="133676"/>
                  </a:moveTo>
                  <a:lnTo>
                    <a:pt x="131693" y="153345"/>
                  </a:lnTo>
                  <a:lnTo>
                    <a:pt x="174002" y="27529"/>
                  </a:lnTo>
                  <a:lnTo>
                    <a:pt x="44953" y="0"/>
                  </a:lnTo>
                  <a:lnTo>
                    <a:pt x="0" y="13367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任意多边形: 形状 49">
              <a:extLst>
                <a:ext uri="{FF2B5EF4-FFF2-40B4-BE49-F238E27FC236}">
                  <a16:creationId xmlns:a16="http://schemas.microsoft.com/office/drawing/2014/main" id="{420099B7-61F4-41DE-9D20-0B84EA8B017E}"/>
                </a:ext>
              </a:extLst>
            </p:cNvPr>
            <p:cNvSpPr/>
            <p:nvPr/>
          </p:nvSpPr>
          <p:spPr>
            <a:xfrm rot="11915198" flipH="1">
              <a:off x="2649270" y="4258483"/>
              <a:ext cx="140000" cy="139234"/>
            </a:xfrm>
            <a:custGeom>
              <a:avLst/>
              <a:gdLst>
                <a:gd name="connsiteX0" fmla="*/ 0 w 140000"/>
                <a:gd name="connsiteY0" fmla="*/ 123076 h 139234"/>
                <a:gd name="connsiteX1" fmla="*/ 108190 w 140000"/>
                <a:gd name="connsiteY1" fmla="*/ 139234 h 139234"/>
                <a:gd name="connsiteX2" fmla="*/ 140000 w 140000"/>
                <a:gd name="connsiteY2" fmla="*/ 21037 h 139234"/>
                <a:gd name="connsiteX3" fmla="*/ 41387 w 140000"/>
                <a:gd name="connsiteY3" fmla="*/ 0 h 139234"/>
                <a:gd name="connsiteX4" fmla="*/ 0 w 140000"/>
                <a:gd name="connsiteY4" fmla="*/ 123076 h 139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00" h="139234">
                  <a:moveTo>
                    <a:pt x="0" y="123076"/>
                  </a:moveTo>
                  <a:lnTo>
                    <a:pt x="108190" y="139234"/>
                  </a:lnTo>
                  <a:lnTo>
                    <a:pt x="140000" y="21037"/>
                  </a:lnTo>
                  <a:lnTo>
                    <a:pt x="41387" y="0"/>
                  </a:lnTo>
                  <a:lnTo>
                    <a:pt x="0" y="123076"/>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任意多边形: 形状 50">
              <a:extLst>
                <a:ext uri="{FF2B5EF4-FFF2-40B4-BE49-F238E27FC236}">
                  <a16:creationId xmlns:a16="http://schemas.microsoft.com/office/drawing/2014/main" id="{E0236EF6-3696-4115-BC2E-24785BE22C08}"/>
                </a:ext>
              </a:extLst>
            </p:cNvPr>
            <p:cNvSpPr/>
            <p:nvPr/>
          </p:nvSpPr>
          <p:spPr>
            <a:xfrm rot="11915198" flipH="1">
              <a:off x="1859770" y="4405809"/>
              <a:ext cx="149031" cy="167177"/>
            </a:xfrm>
            <a:custGeom>
              <a:avLst/>
              <a:gdLst>
                <a:gd name="connsiteX0" fmla="*/ 0 w 149031"/>
                <a:gd name="connsiteY0" fmla="*/ 167177 h 167177"/>
                <a:gd name="connsiteX1" fmla="*/ 89696 w 149031"/>
                <a:gd name="connsiteY1" fmla="*/ 166077 h 167177"/>
                <a:gd name="connsiteX2" fmla="*/ 149031 w 149031"/>
                <a:gd name="connsiteY2" fmla="*/ 2912 h 167177"/>
                <a:gd name="connsiteX3" fmla="*/ 60685 w 149031"/>
                <a:gd name="connsiteY3" fmla="*/ 0 h 167177"/>
                <a:gd name="connsiteX4" fmla="*/ 0 w 149031"/>
                <a:gd name="connsiteY4" fmla="*/ 167177 h 16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1" h="167177">
                  <a:moveTo>
                    <a:pt x="0" y="167177"/>
                  </a:moveTo>
                  <a:lnTo>
                    <a:pt x="89696" y="166077"/>
                  </a:lnTo>
                  <a:lnTo>
                    <a:pt x="149031" y="2912"/>
                  </a:lnTo>
                  <a:lnTo>
                    <a:pt x="60685" y="0"/>
                  </a:lnTo>
                  <a:cubicBezTo>
                    <a:pt x="40457" y="55727"/>
                    <a:pt x="20228" y="111451"/>
                    <a:pt x="0" y="167177"/>
                  </a:cubicBez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任意多边形: 形状 51">
              <a:extLst>
                <a:ext uri="{FF2B5EF4-FFF2-40B4-BE49-F238E27FC236}">
                  <a16:creationId xmlns:a16="http://schemas.microsoft.com/office/drawing/2014/main" id="{B6F24A92-306B-441A-B119-264A2217C88F}"/>
                </a:ext>
              </a:extLst>
            </p:cNvPr>
            <p:cNvSpPr/>
            <p:nvPr/>
          </p:nvSpPr>
          <p:spPr>
            <a:xfrm rot="11915198" flipH="1">
              <a:off x="2027253" y="4403784"/>
              <a:ext cx="231426" cy="197701"/>
            </a:xfrm>
            <a:custGeom>
              <a:avLst/>
              <a:gdLst>
                <a:gd name="connsiteX0" fmla="*/ 0 w 231426"/>
                <a:gd name="connsiteY0" fmla="*/ 154912 h 197701"/>
                <a:gd name="connsiteX1" fmla="*/ 181777 w 231426"/>
                <a:gd name="connsiteY1" fmla="*/ 197701 h 197701"/>
                <a:gd name="connsiteX2" fmla="*/ 231426 w 231426"/>
                <a:gd name="connsiteY2" fmla="*/ 50057 h 197701"/>
                <a:gd name="connsiteX3" fmla="*/ 65561 w 231426"/>
                <a:gd name="connsiteY3" fmla="*/ 0 h 197701"/>
                <a:gd name="connsiteX4" fmla="*/ 0 w 231426"/>
                <a:gd name="connsiteY4" fmla="*/ 154912 h 197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26" h="197701">
                  <a:moveTo>
                    <a:pt x="0" y="154912"/>
                  </a:moveTo>
                  <a:lnTo>
                    <a:pt x="181777" y="197701"/>
                  </a:lnTo>
                  <a:lnTo>
                    <a:pt x="231426" y="50057"/>
                  </a:lnTo>
                  <a:lnTo>
                    <a:pt x="65561" y="0"/>
                  </a:lnTo>
                  <a:lnTo>
                    <a:pt x="0" y="154912"/>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任意多边形: 形状 52">
              <a:extLst>
                <a:ext uri="{FF2B5EF4-FFF2-40B4-BE49-F238E27FC236}">
                  <a16:creationId xmlns:a16="http://schemas.microsoft.com/office/drawing/2014/main" id="{5ADB54F6-B92D-4F8F-A411-25C0FB5738BB}"/>
                </a:ext>
              </a:extLst>
            </p:cNvPr>
            <p:cNvSpPr/>
            <p:nvPr/>
          </p:nvSpPr>
          <p:spPr>
            <a:xfrm rot="11915198" flipH="1">
              <a:off x="2260365" y="4426490"/>
              <a:ext cx="206419" cy="182835"/>
            </a:xfrm>
            <a:custGeom>
              <a:avLst/>
              <a:gdLst>
                <a:gd name="connsiteX0" fmla="*/ 0 w 206419"/>
                <a:gd name="connsiteY0" fmla="*/ 144950 h 182835"/>
                <a:gd name="connsiteX1" fmla="*/ 160938 w 206419"/>
                <a:gd name="connsiteY1" fmla="*/ 182835 h 182835"/>
                <a:gd name="connsiteX2" fmla="*/ 206419 w 206419"/>
                <a:gd name="connsiteY2" fmla="*/ 47585 h 182835"/>
                <a:gd name="connsiteX3" fmla="*/ 48744 w 206419"/>
                <a:gd name="connsiteY3" fmla="*/ 0 h 182835"/>
                <a:gd name="connsiteX4" fmla="*/ 0 w 206419"/>
                <a:gd name="connsiteY4" fmla="*/ 144950 h 182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419" h="182835">
                  <a:moveTo>
                    <a:pt x="0" y="144950"/>
                  </a:moveTo>
                  <a:lnTo>
                    <a:pt x="160938" y="182835"/>
                  </a:lnTo>
                  <a:lnTo>
                    <a:pt x="206419" y="47585"/>
                  </a:lnTo>
                  <a:lnTo>
                    <a:pt x="48744" y="0"/>
                  </a:lnTo>
                  <a:lnTo>
                    <a:pt x="0" y="14495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任意多边形: 形状 53">
              <a:extLst>
                <a:ext uri="{FF2B5EF4-FFF2-40B4-BE49-F238E27FC236}">
                  <a16:creationId xmlns:a16="http://schemas.microsoft.com/office/drawing/2014/main" id="{B39D857B-58D7-4D5F-B16A-EDF5CF71CAB3}"/>
                </a:ext>
              </a:extLst>
            </p:cNvPr>
            <p:cNvSpPr/>
            <p:nvPr/>
          </p:nvSpPr>
          <p:spPr>
            <a:xfrm rot="11915198" flipH="1">
              <a:off x="2472395" y="4448209"/>
              <a:ext cx="170139" cy="162724"/>
            </a:xfrm>
            <a:custGeom>
              <a:avLst/>
              <a:gdLst>
                <a:gd name="connsiteX0" fmla="*/ 0 w 170139"/>
                <a:gd name="connsiteY0" fmla="*/ 132555 h 162724"/>
                <a:gd name="connsiteX1" fmla="*/ 128161 w 170139"/>
                <a:gd name="connsiteY1" fmla="*/ 162724 h 162724"/>
                <a:gd name="connsiteX2" fmla="*/ 170139 w 170139"/>
                <a:gd name="connsiteY2" fmla="*/ 37894 h 162724"/>
                <a:gd name="connsiteX3" fmla="*/ 44575 w 170139"/>
                <a:gd name="connsiteY3" fmla="*/ 0 h 162724"/>
                <a:gd name="connsiteX4" fmla="*/ 0 w 170139"/>
                <a:gd name="connsiteY4" fmla="*/ 132555 h 162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9" h="162724">
                  <a:moveTo>
                    <a:pt x="0" y="132555"/>
                  </a:moveTo>
                  <a:lnTo>
                    <a:pt x="128161" y="162724"/>
                  </a:lnTo>
                  <a:lnTo>
                    <a:pt x="170139" y="37894"/>
                  </a:lnTo>
                  <a:lnTo>
                    <a:pt x="44575" y="0"/>
                  </a:lnTo>
                  <a:lnTo>
                    <a:pt x="0" y="13255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任意多边形: 形状 54">
              <a:extLst>
                <a:ext uri="{FF2B5EF4-FFF2-40B4-BE49-F238E27FC236}">
                  <a16:creationId xmlns:a16="http://schemas.microsoft.com/office/drawing/2014/main" id="{66E59BF2-E3E3-409A-A1E2-4D55697790BB}"/>
                </a:ext>
              </a:extLst>
            </p:cNvPr>
            <p:cNvSpPr/>
            <p:nvPr/>
          </p:nvSpPr>
          <p:spPr>
            <a:xfrm rot="11915198" flipH="1">
              <a:off x="2650595" y="4466677"/>
              <a:ext cx="144695" cy="146429"/>
            </a:xfrm>
            <a:custGeom>
              <a:avLst/>
              <a:gdLst>
                <a:gd name="connsiteX0" fmla="*/ 0 w 144695"/>
                <a:gd name="connsiteY0" fmla="*/ 122135 h 146429"/>
                <a:gd name="connsiteX1" fmla="*/ 103203 w 144695"/>
                <a:gd name="connsiteY1" fmla="*/ 146429 h 146429"/>
                <a:gd name="connsiteX2" fmla="*/ 144695 w 144695"/>
                <a:gd name="connsiteY2" fmla="*/ 31273 h 146429"/>
                <a:gd name="connsiteX3" fmla="*/ 41072 w 144695"/>
                <a:gd name="connsiteY3" fmla="*/ 0 h 146429"/>
                <a:gd name="connsiteX4" fmla="*/ 0 w 144695"/>
                <a:gd name="connsiteY4" fmla="*/ 122135 h 14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95" h="146429">
                  <a:moveTo>
                    <a:pt x="0" y="122135"/>
                  </a:moveTo>
                  <a:lnTo>
                    <a:pt x="103203" y="146429"/>
                  </a:lnTo>
                  <a:lnTo>
                    <a:pt x="144695" y="31273"/>
                  </a:lnTo>
                  <a:lnTo>
                    <a:pt x="41072" y="0"/>
                  </a:lnTo>
                  <a:lnTo>
                    <a:pt x="0" y="122135"/>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任意多边形: 形状 55">
              <a:extLst>
                <a:ext uri="{FF2B5EF4-FFF2-40B4-BE49-F238E27FC236}">
                  <a16:creationId xmlns:a16="http://schemas.microsoft.com/office/drawing/2014/main" id="{ED73AD73-A24E-4AEC-9C68-54E1C29BA98A}"/>
                </a:ext>
              </a:extLst>
            </p:cNvPr>
            <p:cNvSpPr/>
            <p:nvPr/>
          </p:nvSpPr>
          <p:spPr>
            <a:xfrm>
              <a:off x="8225215" y="2305051"/>
              <a:ext cx="258384" cy="576257"/>
            </a:xfrm>
            <a:custGeom>
              <a:avLst/>
              <a:gdLst>
                <a:gd name="connsiteX0" fmla="*/ 258384 w 258384"/>
                <a:gd name="connsiteY0" fmla="*/ 0 h 576257"/>
                <a:gd name="connsiteX1" fmla="*/ 250809 w 258384"/>
                <a:gd name="connsiteY1" fmla="*/ 332023 h 576257"/>
                <a:gd name="connsiteX2" fmla="*/ 0 w 258384"/>
                <a:gd name="connsiteY2" fmla="*/ 576257 h 576257"/>
                <a:gd name="connsiteX3" fmla="*/ 0 w 258384"/>
                <a:gd name="connsiteY3" fmla="*/ 317506 h 576257"/>
                <a:gd name="connsiteX4" fmla="*/ 258384 w 258384"/>
                <a:gd name="connsiteY4" fmla="*/ 0 h 57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384" h="576257">
                  <a:moveTo>
                    <a:pt x="258384" y="0"/>
                  </a:moveTo>
                  <a:lnTo>
                    <a:pt x="250809" y="332023"/>
                  </a:lnTo>
                  <a:lnTo>
                    <a:pt x="0" y="576257"/>
                  </a:lnTo>
                  <a:lnTo>
                    <a:pt x="0" y="317506"/>
                  </a:lnTo>
                  <a:lnTo>
                    <a:pt x="258384"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任意多边形: 形状 56">
              <a:extLst>
                <a:ext uri="{FF2B5EF4-FFF2-40B4-BE49-F238E27FC236}">
                  <a16:creationId xmlns:a16="http://schemas.microsoft.com/office/drawing/2014/main" id="{48417BAA-12EA-4353-B363-E7D8CBBDB206}"/>
                </a:ext>
              </a:extLst>
            </p:cNvPr>
            <p:cNvSpPr/>
            <p:nvPr/>
          </p:nvSpPr>
          <p:spPr>
            <a:xfrm>
              <a:off x="7956508" y="2712580"/>
              <a:ext cx="195447" cy="430390"/>
            </a:xfrm>
            <a:custGeom>
              <a:avLst/>
              <a:gdLst>
                <a:gd name="connsiteX0" fmla="*/ 195447 w 195447"/>
                <a:gd name="connsiteY0" fmla="*/ 0 h 430390"/>
                <a:gd name="connsiteX1" fmla="*/ 195447 w 195447"/>
                <a:gd name="connsiteY1" fmla="*/ 240067 h 430390"/>
                <a:gd name="connsiteX2" fmla="*/ 0 w 195447"/>
                <a:gd name="connsiteY2" fmla="*/ 430390 h 430390"/>
                <a:gd name="connsiteX3" fmla="*/ 0 w 195447"/>
                <a:gd name="connsiteY3" fmla="*/ 240168 h 430390"/>
                <a:gd name="connsiteX4" fmla="*/ 195447 w 195447"/>
                <a:gd name="connsiteY4" fmla="*/ 0 h 43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430390">
                  <a:moveTo>
                    <a:pt x="195447" y="0"/>
                  </a:moveTo>
                  <a:lnTo>
                    <a:pt x="195447" y="240067"/>
                  </a:lnTo>
                  <a:lnTo>
                    <a:pt x="0" y="430390"/>
                  </a:lnTo>
                  <a:lnTo>
                    <a:pt x="0" y="240168"/>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任意多边形: 形状 57">
              <a:extLst>
                <a:ext uri="{FF2B5EF4-FFF2-40B4-BE49-F238E27FC236}">
                  <a16:creationId xmlns:a16="http://schemas.microsoft.com/office/drawing/2014/main" id="{5B2CF6EC-EADB-41C9-8082-767E71786EE8}"/>
                </a:ext>
              </a:extLst>
            </p:cNvPr>
            <p:cNvSpPr/>
            <p:nvPr/>
          </p:nvSpPr>
          <p:spPr>
            <a:xfrm>
              <a:off x="8225215" y="2755762"/>
              <a:ext cx="248102" cy="510409"/>
            </a:xfrm>
            <a:custGeom>
              <a:avLst/>
              <a:gdLst>
                <a:gd name="connsiteX0" fmla="*/ 248102 w 248102"/>
                <a:gd name="connsiteY0" fmla="*/ 0 h 510409"/>
                <a:gd name="connsiteX1" fmla="*/ 241100 w 248102"/>
                <a:gd name="connsiteY1" fmla="*/ 306907 h 510409"/>
                <a:gd name="connsiteX2" fmla="*/ 0 w 248102"/>
                <a:gd name="connsiteY2" fmla="*/ 510409 h 510409"/>
                <a:gd name="connsiteX3" fmla="*/ 0 w 248102"/>
                <a:gd name="connsiteY3" fmla="*/ 262519 h 510409"/>
                <a:gd name="connsiteX4" fmla="*/ 248102 w 248102"/>
                <a:gd name="connsiteY4" fmla="*/ 0 h 510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02" h="510409">
                  <a:moveTo>
                    <a:pt x="248102" y="0"/>
                  </a:moveTo>
                  <a:lnTo>
                    <a:pt x="241100" y="306907"/>
                  </a:lnTo>
                  <a:lnTo>
                    <a:pt x="0" y="510409"/>
                  </a:lnTo>
                  <a:lnTo>
                    <a:pt x="0" y="262519"/>
                  </a:lnTo>
                  <a:lnTo>
                    <a:pt x="248102"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任意多边形: 形状 58">
              <a:extLst>
                <a:ext uri="{FF2B5EF4-FFF2-40B4-BE49-F238E27FC236}">
                  <a16:creationId xmlns:a16="http://schemas.microsoft.com/office/drawing/2014/main" id="{FEFB4050-B76B-444F-BC26-A6B993391CD4}"/>
                </a:ext>
              </a:extLst>
            </p:cNvPr>
            <p:cNvSpPr/>
            <p:nvPr/>
          </p:nvSpPr>
          <p:spPr>
            <a:xfrm>
              <a:off x="7731930" y="3042772"/>
              <a:ext cx="151317" cy="318888"/>
            </a:xfrm>
            <a:custGeom>
              <a:avLst/>
              <a:gdLst>
                <a:gd name="connsiteX0" fmla="*/ 151317 w 151317"/>
                <a:gd name="connsiteY0" fmla="*/ 0 h 318888"/>
                <a:gd name="connsiteX1" fmla="*/ 151317 w 151317"/>
                <a:gd name="connsiteY1" fmla="*/ 171538 h 318888"/>
                <a:gd name="connsiteX2" fmla="*/ 0 w 151317"/>
                <a:gd name="connsiteY2" fmla="*/ 318888 h 318888"/>
                <a:gd name="connsiteX3" fmla="*/ 2370 w 151317"/>
                <a:gd name="connsiteY3" fmla="*/ 183028 h 318888"/>
                <a:gd name="connsiteX4" fmla="*/ 151317 w 151317"/>
                <a:gd name="connsiteY4" fmla="*/ 0 h 318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17" h="318888">
                  <a:moveTo>
                    <a:pt x="151317" y="0"/>
                  </a:moveTo>
                  <a:lnTo>
                    <a:pt x="151317" y="171538"/>
                  </a:lnTo>
                  <a:lnTo>
                    <a:pt x="0" y="318888"/>
                  </a:lnTo>
                  <a:lnTo>
                    <a:pt x="2370" y="183028"/>
                  </a:lnTo>
                  <a:lnTo>
                    <a:pt x="15131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任意多边形: 形状 59">
              <a:extLst>
                <a:ext uri="{FF2B5EF4-FFF2-40B4-BE49-F238E27FC236}">
                  <a16:creationId xmlns:a16="http://schemas.microsoft.com/office/drawing/2014/main" id="{026215D8-9255-4489-9C57-63D02C6285F6}"/>
                </a:ext>
              </a:extLst>
            </p:cNvPr>
            <p:cNvSpPr/>
            <p:nvPr/>
          </p:nvSpPr>
          <p:spPr>
            <a:xfrm>
              <a:off x="7956508" y="3095800"/>
              <a:ext cx="195447" cy="397175"/>
            </a:xfrm>
            <a:custGeom>
              <a:avLst/>
              <a:gdLst>
                <a:gd name="connsiteX0" fmla="*/ 195447 w 195447"/>
                <a:gd name="connsiteY0" fmla="*/ 0 h 397175"/>
                <a:gd name="connsiteX1" fmla="*/ 195447 w 195447"/>
                <a:gd name="connsiteY1" fmla="*/ 232207 h 397175"/>
                <a:gd name="connsiteX2" fmla="*/ 0 w 195447"/>
                <a:gd name="connsiteY2" fmla="*/ 397175 h 397175"/>
                <a:gd name="connsiteX3" fmla="*/ 0 w 195447"/>
                <a:gd name="connsiteY3" fmla="*/ 206804 h 397175"/>
                <a:gd name="connsiteX4" fmla="*/ 195447 w 195447"/>
                <a:gd name="connsiteY4" fmla="*/ 0 h 39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397175">
                  <a:moveTo>
                    <a:pt x="195447" y="0"/>
                  </a:moveTo>
                  <a:lnTo>
                    <a:pt x="195447" y="232207"/>
                  </a:lnTo>
                  <a:lnTo>
                    <a:pt x="0" y="397175"/>
                  </a:lnTo>
                  <a:lnTo>
                    <a:pt x="0" y="206804"/>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任意多边形: 形状 60">
              <a:extLst>
                <a:ext uri="{FF2B5EF4-FFF2-40B4-BE49-F238E27FC236}">
                  <a16:creationId xmlns:a16="http://schemas.microsoft.com/office/drawing/2014/main" id="{B1A23F56-AB5F-48F4-8CAF-BF77634A0CDB}"/>
                </a:ext>
              </a:extLst>
            </p:cNvPr>
            <p:cNvSpPr/>
            <p:nvPr/>
          </p:nvSpPr>
          <p:spPr>
            <a:xfrm>
              <a:off x="8225215" y="3230882"/>
              <a:ext cx="237262" cy="455041"/>
            </a:xfrm>
            <a:custGeom>
              <a:avLst/>
              <a:gdLst>
                <a:gd name="connsiteX0" fmla="*/ 237262 w 237262"/>
                <a:gd name="connsiteY0" fmla="*/ 0 h 455041"/>
                <a:gd name="connsiteX1" fmla="*/ 230480 w 237262"/>
                <a:gd name="connsiteY1" fmla="*/ 297298 h 455041"/>
                <a:gd name="connsiteX2" fmla="*/ 0 w 237262"/>
                <a:gd name="connsiteY2" fmla="*/ 455041 h 455041"/>
                <a:gd name="connsiteX3" fmla="*/ 0 w 237262"/>
                <a:gd name="connsiteY3" fmla="*/ 225971 h 455041"/>
                <a:gd name="connsiteX4" fmla="*/ 237262 w 237262"/>
                <a:gd name="connsiteY4" fmla="*/ 0 h 455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262" h="455041">
                  <a:moveTo>
                    <a:pt x="237262" y="0"/>
                  </a:moveTo>
                  <a:lnTo>
                    <a:pt x="230480" y="297298"/>
                  </a:lnTo>
                  <a:lnTo>
                    <a:pt x="0" y="455041"/>
                  </a:lnTo>
                  <a:lnTo>
                    <a:pt x="0" y="225971"/>
                  </a:lnTo>
                  <a:lnTo>
                    <a:pt x="237262"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任意多边形: 形状 61">
              <a:extLst>
                <a:ext uri="{FF2B5EF4-FFF2-40B4-BE49-F238E27FC236}">
                  <a16:creationId xmlns:a16="http://schemas.microsoft.com/office/drawing/2014/main" id="{1442C849-1817-44C8-B449-4E405E7E26A9}"/>
                </a:ext>
              </a:extLst>
            </p:cNvPr>
            <p:cNvSpPr/>
            <p:nvPr/>
          </p:nvSpPr>
          <p:spPr>
            <a:xfrm>
              <a:off x="7726250" y="3380122"/>
              <a:ext cx="156997" cy="307202"/>
            </a:xfrm>
            <a:custGeom>
              <a:avLst/>
              <a:gdLst>
                <a:gd name="connsiteX0" fmla="*/ 156997 w 156997"/>
                <a:gd name="connsiteY0" fmla="*/ 0 h 307202"/>
                <a:gd name="connsiteX1" fmla="*/ 156997 w 156997"/>
                <a:gd name="connsiteY1" fmla="*/ 174688 h 307202"/>
                <a:gd name="connsiteX2" fmla="*/ 0 w 156997"/>
                <a:gd name="connsiteY2" fmla="*/ 307202 h 307202"/>
                <a:gd name="connsiteX3" fmla="*/ 2507 w 156997"/>
                <a:gd name="connsiteY3" fmla="*/ 163467 h 307202"/>
                <a:gd name="connsiteX4" fmla="*/ 156997 w 156997"/>
                <a:gd name="connsiteY4" fmla="*/ 0 h 307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997" h="307202">
                  <a:moveTo>
                    <a:pt x="156997" y="0"/>
                  </a:moveTo>
                  <a:lnTo>
                    <a:pt x="156997" y="174688"/>
                  </a:lnTo>
                  <a:lnTo>
                    <a:pt x="0" y="307202"/>
                  </a:lnTo>
                  <a:lnTo>
                    <a:pt x="2507" y="163467"/>
                  </a:lnTo>
                  <a:lnTo>
                    <a:pt x="15699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任意多边形: 形状 62">
              <a:extLst>
                <a:ext uri="{FF2B5EF4-FFF2-40B4-BE49-F238E27FC236}">
                  <a16:creationId xmlns:a16="http://schemas.microsoft.com/office/drawing/2014/main" id="{A855D229-4A5C-42E8-AC9E-C32AAB962767}"/>
                </a:ext>
              </a:extLst>
            </p:cNvPr>
            <p:cNvSpPr/>
            <p:nvPr/>
          </p:nvSpPr>
          <p:spPr>
            <a:xfrm>
              <a:off x="7956508" y="3526627"/>
              <a:ext cx="195447" cy="343203"/>
            </a:xfrm>
            <a:custGeom>
              <a:avLst/>
              <a:gdLst>
                <a:gd name="connsiteX0" fmla="*/ 195447 w 195447"/>
                <a:gd name="connsiteY0" fmla="*/ 0 h 343203"/>
                <a:gd name="connsiteX1" fmla="*/ 195447 w 195447"/>
                <a:gd name="connsiteY1" fmla="*/ 209436 h 343203"/>
                <a:gd name="connsiteX2" fmla="*/ 0 w 195447"/>
                <a:gd name="connsiteY2" fmla="*/ 343203 h 343203"/>
                <a:gd name="connsiteX3" fmla="*/ 0 w 195447"/>
                <a:gd name="connsiteY3" fmla="*/ 186145 h 343203"/>
                <a:gd name="connsiteX4" fmla="*/ 195447 w 195447"/>
                <a:gd name="connsiteY4" fmla="*/ 0 h 34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343203">
                  <a:moveTo>
                    <a:pt x="195447" y="0"/>
                  </a:moveTo>
                  <a:lnTo>
                    <a:pt x="195447" y="209436"/>
                  </a:lnTo>
                  <a:lnTo>
                    <a:pt x="0" y="343203"/>
                  </a:lnTo>
                  <a:lnTo>
                    <a:pt x="0" y="186145"/>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任意多边形: 形状 63">
              <a:extLst>
                <a:ext uri="{FF2B5EF4-FFF2-40B4-BE49-F238E27FC236}">
                  <a16:creationId xmlns:a16="http://schemas.microsoft.com/office/drawing/2014/main" id="{1F723AFA-D97E-4AAC-9A87-69D677CD82CD}"/>
                </a:ext>
              </a:extLst>
            </p:cNvPr>
            <p:cNvSpPr/>
            <p:nvPr/>
          </p:nvSpPr>
          <p:spPr>
            <a:xfrm>
              <a:off x="8225216" y="3691880"/>
              <a:ext cx="226745" cy="386659"/>
            </a:xfrm>
            <a:custGeom>
              <a:avLst/>
              <a:gdLst>
                <a:gd name="connsiteX0" fmla="*/ 226745 w 226745"/>
                <a:gd name="connsiteY0" fmla="*/ 0 h 386659"/>
                <a:gd name="connsiteX1" fmla="*/ 220284 w 226745"/>
                <a:gd name="connsiteY1" fmla="*/ 283221 h 386659"/>
                <a:gd name="connsiteX2" fmla="*/ 0 w 226745"/>
                <a:gd name="connsiteY2" fmla="*/ 386659 h 386659"/>
                <a:gd name="connsiteX3" fmla="*/ 0 w 226745"/>
                <a:gd name="connsiteY3" fmla="*/ 176995 h 386659"/>
                <a:gd name="connsiteX4" fmla="*/ 226745 w 226745"/>
                <a:gd name="connsiteY4" fmla="*/ 0 h 386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45" h="386659">
                  <a:moveTo>
                    <a:pt x="226745" y="0"/>
                  </a:moveTo>
                  <a:lnTo>
                    <a:pt x="220284" y="283221"/>
                  </a:lnTo>
                  <a:lnTo>
                    <a:pt x="0" y="386659"/>
                  </a:lnTo>
                  <a:lnTo>
                    <a:pt x="0" y="176995"/>
                  </a:lnTo>
                  <a:lnTo>
                    <a:pt x="226745"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5" name="任意多边形: 形状 64">
              <a:extLst>
                <a:ext uri="{FF2B5EF4-FFF2-40B4-BE49-F238E27FC236}">
                  <a16:creationId xmlns:a16="http://schemas.microsoft.com/office/drawing/2014/main" id="{6106C444-C736-456A-8674-F4B7A9C1BFBC}"/>
                </a:ext>
              </a:extLst>
            </p:cNvPr>
            <p:cNvSpPr/>
            <p:nvPr/>
          </p:nvSpPr>
          <p:spPr>
            <a:xfrm>
              <a:off x="7720246" y="3782547"/>
              <a:ext cx="163001" cy="248983"/>
            </a:xfrm>
            <a:custGeom>
              <a:avLst/>
              <a:gdLst>
                <a:gd name="connsiteX0" fmla="*/ 163001 w 163001"/>
                <a:gd name="connsiteY0" fmla="*/ 0 h 248983"/>
                <a:gd name="connsiteX1" fmla="*/ 163001 w 163001"/>
                <a:gd name="connsiteY1" fmla="*/ 137423 h 248983"/>
                <a:gd name="connsiteX2" fmla="*/ 0 w 163001"/>
                <a:gd name="connsiteY2" fmla="*/ 248983 h 248983"/>
                <a:gd name="connsiteX3" fmla="*/ 1663 w 163001"/>
                <a:gd name="connsiteY3" fmla="*/ 153659 h 248983"/>
                <a:gd name="connsiteX4" fmla="*/ 163001 w 163001"/>
                <a:gd name="connsiteY4" fmla="*/ 0 h 248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01" h="248983">
                  <a:moveTo>
                    <a:pt x="163001" y="0"/>
                  </a:moveTo>
                  <a:lnTo>
                    <a:pt x="163001" y="137423"/>
                  </a:lnTo>
                  <a:lnTo>
                    <a:pt x="0" y="248983"/>
                  </a:lnTo>
                  <a:lnTo>
                    <a:pt x="1663" y="153659"/>
                  </a:lnTo>
                  <a:lnTo>
                    <a:pt x="163001"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任意多边形: 形状 65">
              <a:extLst>
                <a:ext uri="{FF2B5EF4-FFF2-40B4-BE49-F238E27FC236}">
                  <a16:creationId xmlns:a16="http://schemas.microsoft.com/office/drawing/2014/main" id="{B798CD25-F4C9-455B-8349-72F75349233E}"/>
                </a:ext>
              </a:extLst>
            </p:cNvPr>
            <p:cNvSpPr/>
            <p:nvPr/>
          </p:nvSpPr>
          <p:spPr>
            <a:xfrm>
              <a:off x="7956508" y="3926062"/>
              <a:ext cx="195447" cy="278653"/>
            </a:xfrm>
            <a:custGeom>
              <a:avLst/>
              <a:gdLst>
                <a:gd name="connsiteX0" fmla="*/ 195447 w 195447"/>
                <a:gd name="connsiteY0" fmla="*/ 0 h 278653"/>
                <a:gd name="connsiteX1" fmla="*/ 195447 w 195447"/>
                <a:gd name="connsiteY1" fmla="*/ 186878 h 278653"/>
                <a:gd name="connsiteX2" fmla="*/ 0 w 195447"/>
                <a:gd name="connsiteY2" fmla="*/ 278653 h 278653"/>
                <a:gd name="connsiteX3" fmla="*/ 0 w 195447"/>
                <a:gd name="connsiteY3" fmla="*/ 152564 h 278653"/>
                <a:gd name="connsiteX4" fmla="*/ 195447 w 195447"/>
                <a:gd name="connsiteY4" fmla="*/ 0 h 278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447" h="278653">
                  <a:moveTo>
                    <a:pt x="195447" y="0"/>
                  </a:moveTo>
                  <a:lnTo>
                    <a:pt x="195447" y="186878"/>
                  </a:lnTo>
                  <a:lnTo>
                    <a:pt x="0" y="278653"/>
                  </a:lnTo>
                  <a:lnTo>
                    <a:pt x="0" y="152564"/>
                  </a:lnTo>
                  <a:lnTo>
                    <a:pt x="19544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任意多边形: 形状 66">
              <a:extLst>
                <a:ext uri="{FF2B5EF4-FFF2-40B4-BE49-F238E27FC236}">
                  <a16:creationId xmlns:a16="http://schemas.microsoft.com/office/drawing/2014/main" id="{149232F7-9A3B-4913-94BF-A0F2EB4AC6AB}"/>
                </a:ext>
              </a:extLst>
            </p:cNvPr>
            <p:cNvSpPr/>
            <p:nvPr/>
          </p:nvSpPr>
          <p:spPr>
            <a:xfrm>
              <a:off x="7715250" y="4135812"/>
              <a:ext cx="167997" cy="182188"/>
            </a:xfrm>
            <a:custGeom>
              <a:avLst/>
              <a:gdLst>
                <a:gd name="connsiteX0" fmla="*/ 167997 w 167997"/>
                <a:gd name="connsiteY0" fmla="*/ 0 h 182188"/>
                <a:gd name="connsiteX1" fmla="*/ 167997 w 167997"/>
                <a:gd name="connsiteY1" fmla="*/ 103303 h 182188"/>
                <a:gd name="connsiteX2" fmla="*/ 0 w 167997"/>
                <a:gd name="connsiteY2" fmla="*/ 182188 h 182188"/>
                <a:gd name="connsiteX3" fmla="*/ 902 w 167997"/>
                <a:gd name="connsiteY3" fmla="*/ 130432 h 182188"/>
                <a:gd name="connsiteX4" fmla="*/ 167997 w 167997"/>
                <a:gd name="connsiteY4" fmla="*/ 0 h 182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97" h="182188">
                  <a:moveTo>
                    <a:pt x="167997" y="0"/>
                  </a:moveTo>
                  <a:lnTo>
                    <a:pt x="167997" y="103303"/>
                  </a:lnTo>
                  <a:lnTo>
                    <a:pt x="0" y="182188"/>
                  </a:lnTo>
                  <a:lnTo>
                    <a:pt x="902" y="130432"/>
                  </a:lnTo>
                  <a:lnTo>
                    <a:pt x="167997" y="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任意多边形: 形状 67">
              <a:extLst>
                <a:ext uri="{FF2B5EF4-FFF2-40B4-BE49-F238E27FC236}">
                  <a16:creationId xmlns:a16="http://schemas.microsoft.com/office/drawing/2014/main" id="{B156CE38-83DD-4C68-ABA3-E9F51C3D2EAC}"/>
                </a:ext>
              </a:extLst>
            </p:cNvPr>
            <p:cNvSpPr/>
            <p:nvPr/>
          </p:nvSpPr>
          <p:spPr>
            <a:xfrm>
              <a:off x="7923324" y="4292001"/>
              <a:ext cx="205927" cy="123988"/>
            </a:xfrm>
            <a:custGeom>
              <a:avLst/>
              <a:gdLst>
                <a:gd name="connsiteX0" fmla="*/ 188801 w 205927"/>
                <a:gd name="connsiteY0" fmla="*/ 0 h 123988"/>
                <a:gd name="connsiteX1" fmla="*/ 205927 w 205927"/>
                <a:gd name="connsiteY1" fmla="*/ 102751 h 123988"/>
                <a:gd name="connsiteX2" fmla="*/ 78428 w 205927"/>
                <a:gd name="connsiteY2" fmla="*/ 116790 h 123988"/>
                <a:gd name="connsiteX3" fmla="*/ 0 w 205927"/>
                <a:gd name="connsiteY3" fmla="*/ 123988 h 123988"/>
                <a:gd name="connsiteX4" fmla="*/ 3064 w 205927"/>
                <a:gd name="connsiteY4" fmla="*/ 69850 h 12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27" h="123988">
                  <a:moveTo>
                    <a:pt x="188801" y="0"/>
                  </a:moveTo>
                  <a:lnTo>
                    <a:pt x="205927" y="102751"/>
                  </a:lnTo>
                  <a:lnTo>
                    <a:pt x="78428" y="116790"/>
                  </a:lnTo>
                  <a:lnTo>
                    <a:pt x="0" y="123988"/>
                  </a:lnTo>
                  <a:lnTo>
                    <a:pt x="3064" y="6985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任意多边形: 形状 68">
              <a:extLst>
                <a:ext uri="{FF2B5EF4-FFF2-40B4-BE49-F238E27FC236}">
                  <a16:creationId xmlns:a16="http://schemas.microsoft.com/office/drawing/2014/main" id="{1615F11D-64A1-462C-8543-80016C675954}"/>
                </a:ext>
              </a:extLst>
            </p:cNvPr>
            <p:cNvSpPr/>
            <p:nvPr/>
          </p:nvSpPr>
          <p:spPr>
            <a:xfrm>
              <a:off x="8208963" y="4152301"/>
              <a:ext cx="244475" cy="232841"/>
            </a:xfrm>
            <a:custGeom>
              <a:avLst/>
              <a:gdLst>
                <a:gd name="connsiteX0" fmla="*/ 244475 w 244475"/>
                <a:gd name="connsiteY0" fmla="*/ 0 h 232841"/>
                <a:gd name="connsiteX1" fmla="*/ 238515 w 244475"/>
                <a:gd name="connsiteY1" fmla="*/ 207409 h 232841"/>
                <a:gd name="connsiteX2" fmla="*/ 7559 w 244475"/>
                <a:gd name="connsiteY2" fmla="*/ 232841 h 232841"/>
                <a:gd name="connsiteX3" fmla="*/ 0 w 244475"/>
                <a:gd name="connsiteY3" fmla="*/ 100013 h 232841"/>
              </a:gdLst>
              <a:ahLst/>
              <a:cxnLst>
                <a:cxn ang="0">
                  <a:pos x="connsiteX0" y="connsiteY0"/>
                </a:cxn>
                <a:cxn ang="0">
                  <a:pos x="connsiteX1" y="connsiteY1"/>
                </a:cxn>
                <a:cxn ang="0">
                  <a:pos x="connsiteX2" y="connsiteY2"/>
                </a:cxn>
                <a:cxn ang="0">
                  <a:pos x="connsiteX3" y="connsiteY3"/>
                </a:cxn>
              </a:cxnLst>
              <a:rect l="l" t="t" r="r" b="b"/>
              <a:pathLst>
                <a:path w="244475" h="232841">
                  <a:moveTo>
                    <a:pt x="244475" y="0"/>
                  </a:moveTo>
                  <a:lnTo>
                    <a:pt x="238515" y="207409"/>
                  </a:lnTo>
                  <a:lnTo>
                    <a:pt x="7559" y="232841"/>
                  </a:lnTo>
                  <a:lnTo>
                    <a:pt x="0" y="100013"/>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任意多边形: 形状 69">
              <a:extLst>
                <a:ext uri="{FF2B5EF4-FFF2-40B4-BE49-F238E27FC236}">
                  <a16:creationId xmlns:a16="http://schemas.microsoft.com/office/drawing/2014/main" id="{3909A356-FC82-4D81-B328-1E0BB556E453}"/>
                </a:ext>
              </a:extLst>
            </p:cNvPr>
            <p:cNvSpPr/>
            <p:nvPr/>
          </p:nvSpPr>
          <p:spPr>
            <a:xfrm>
              <a:off x="2857500" y="3390900"/>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任意多边形: 形状 70">
              <a:extLst>
                <a:ext uri="{FF2B5EF4-FFF2-40B4-BE49-F238E27FC236}">
                  <a16:creationId xmlns:a16="http://schemas.microsoft.com/office/drawing/2014/main" id="{6789122A-E44D-4A01-8CAF-5B9B3FB91ED0}"/>
                </a:ext>
              </a:extLst>
            </p:cNvPr>
            <p:cNvSpPr/>
            <p:nvPr/>
          </p:nvSpPr>
          <p:spPr>
            <a:xfrm>
              <a:off x="2857500" y="3571228"/>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任意多边形: 形状 71">
              <a:extLst>
                <a:ext uri="{FF2B5EF4-FFF2-40B4-BE49-F238E27FC236}">
                  <a16:creationId xmlns:a16="http://schemas.microsoft.com/office/drawing/2014/main" id="{080C02DF-EF41-4261-AE01-0B4862CBDA50}"/>
                </a:ext>
              </a:extLst>
            </p:cNvPr>
            <p:cNvSpPr/>
            <p:nvPr/>
          </p:nvSpPr>
          <p:spPr>
            <a:xfrm>
              <a:off x="2857500" y="3751556"/>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任意多边形: 形状 72">
              <a:extLst>
                <a:ext uri="{FF2B5EF4-FFF2-40B4-BE49-F238E27FC236}">
                  <a16:creationId xmlns:a16="http://schemas.microsoft.com/office/drawing/2014/main" id="{F553EB73-969D-4B2F-84EC-E63C91817D1A}"/>
                </a:ext>
              </a:extLst>
            </p:cNvPr>
            <p:cNvSpPr/>
            <p:nvPr/>
          </p:nvSpPr>
          <p:spPr>
            <a:xfrm>
              <a:off x="2857500" y="3931884"/>
              <a:ext cx="4779433" cy="454533"/>
            </a:xfrm>
            <a:custGeom>
              <a:avLst/>
              <a:gdLst>
                <a:gd name="connsiteX0" fmla="*/ 0 w 4779433"/>
                <a:gd name="connsiteY0" fmla="*/ 228600 h 330200"/>
                <a:gd name="connsiteX1" fmla="*/ 0 w 4779433"/>
                <a:gd name="connsiteY1" fmla="*/ 330200 h 330200"/>
                <a:gd name="connsiteX2" fmla="*/ 4779433 w 4779433"/>
                <a:gd name="connsiteY2" fmla="*/ 127000 h 330200"/>
                <a:gd name="connsiteX3" fmla="*/ 4779433 w 4779433"/>
                <a:gd name="connsiteY3" fmla="*/ 0 h 330200"/>
                <a:gd name="connsiteX4" fmla="*/ 0 w 4779433"/>
                <a:gd name="connsiteY4" fmla="*/ 228600 h 330200"/>
                <a:gd name="connsiteX0" fmla="*/ 0 w 4779433"/>
                <a:gd name="connsiteY0" fmla="*/ 228600 h 424081"/>
                <a:gd name="connsiteX1" fmla="*/ 0 w 4779433"/>
                <a:gd name="connsiteY1" fmla="*/ 330200 h 424081"/>
                <a:gd name="connsiteX2" fmla="*/ 4779433 w 4779433"/>
                <a:gd name="connsiteY2" fmla="*/ 127000 h 424081"/>
                <a:gd name="connsiteX3" fmla="*/ 4779433 w 4779433"/>
                <a:gd name="connsiteY3" fmla="*/ 0 h 424081"/>
                <a:gd name="connsiteX4" fmla="*/ 0 w 4779433"/>
                <a:gd name="connsiteY4" fmla="*/ 228600 h 424081"/>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 name="connsiteX0" fmla="*/ 0 w 4779433"/>
                <a:gd name="connsiteY0" fmla="*/ 228600 h 454533"/>
                <a:gd name="connsiteX1" fmla="*/ 0 w 4779433"/>
                <a:gd name="connsiteY1" fmla="*/ 330200 h 454533"/>
                <a:gd name="connsiteX2" fmla="*/ 4779433 w 4779433"/>
                <a:gd name="connsiteY2" fmla="*/ 127000 h 454533"/>
                <a:gd name="connsiteX3" fmla="*/ 4779433 w 4779433"/>
                <a:gd name="connsiteY3" fmla="*/ 0 h 454533"/>
                <a:gd name="connsiteX4" fmla="*/ 0 w 4779433"/>
                <a:gd name="connsiteY4" fmla="*/ 228600 h 454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9433" h="454533">
                  <a:moveTo>
                    <a:pt x="0" y="228600"/>
                  </a:moveTo>
                  <a:lnTo>
                    <a:pt x="0" y="330200"/>
                  </a:lnTo>
                  <a:cubicBezTo>
                    <a:pt x="1868311" y="605367"/>
                    <a:pt x="3402189" y="372533"/>
                    <a:pt x="4779433" y="127000"/>
                  </a:cubicBezTo>
                  <a:lnTo>
                    <a:pt x="4779433" y="0"/>
                  </a:lnTo>
                  <a:cubicBezTo>
                    <a:pt x="2805289" y="372534"/>
                    <a:pt x="1813277" y="381000"/>
                    <a:pt x="0" y="228600"/>
                  </a:cubicBezTo>
                  <a:close/>
                </a:path>
              </a:pathLst>
            </a:cu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任意多边形: 形状 73">
              <a:extLst>
                <a:ext uri="{FF2B5EF4-FFF2-40B4-BE49-F238E27FC236}">
                  <a16:creationId xmlns:a16="http://schemas.microsoft.com/office/drawing/2014/main" id="{DB3CF0B5-FE76-427A-AF38-0DD72635C563}"/>
                </a:ext>
              </a:extLst>
            </p:cNvPr>
            <p:cNvSpPr/>
            <p:nvPr/>
          </p:nvSpPr>
          <p:spPr>
            <a:xfrm>
              <a:off x="8915400" y="1395248"/>
              <a:ext cx="1174531" cy="3003331"/>
            </a:xfrm>
            <a:custGeom>
              <a:avLst/>
              <a:gdLst>
                <a:gd name="connsiteX0" fmla="*/ 39414 w 1174531"/>
                <a:gd name="connsiteY0" fmla="*/ 149773 h 3003331"/>
                <a:gd name="connsiteX1" fmla="*/ 0 w 1174531"/>
                <a:gd name="connsiteY1" fmla="*/ 3003331 h 3003331"/>
                <a:gd name="connsiteX2" fmla="*/ 1166648 w 1174531"/>
                <a:gd name="connsiteY2" fmla="*/ 2995449 h 3003331"/>
                <a:gd name="connsiteX3" fmla="*/ 1174531 w 1174531"/>
                <a:gd name="connsiteY3" fmla="*/ 0 h 3003331"/>
                <a:gd name="connsiteX4" fmla="*/ 39414 w 1174531"/>
                <a:gd name="connsiteY4" fmla="*/ 149773 h 3003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531" h="3003331">
                  <a:moveTo>
                    <a:pt x="39414" y="149773"/>
                  </a:moveTo>
                  <a:lnTo>
                    <a:pt x="0" y="3003331"/>
                  </a:lnTo>
                  <a:lnTo>
                    <a:pt x="1166648" y="2995449"/>
                  </a:lnTo>
                  <a:cubicBezTo>
                    <a:pt x="1169276" y="1996966"/>
                    <a:pt x="1171903" y="998483"/>
                    <a:pt x="1174531" y="0"/>
                  </a:cubicBezTo>
                  <a:lnTo>
                    <a:pt x="39414" y="149773"/>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任意多边形: 形状 74">
              <a:extLst>
                <a:ext uri="{FF2B5EF4-FFF2-40B4-BE49-F238E27FC236}">
                  <a16:creationId xmlns:a16="http://schemas.microsoft.com/office/drawing/2014/main" id="{167A0A00-C392-4AF7-85B7-5533E27E0574}"/>
                </a:ext>
              </a:extLst>
            </p:cNvPr>
            <p:cNvSpPr/>
            <p:nvPr/>
          </p:nvSpPr>
          <p:spPr>
            <a:xfrm>
              <a:off x="9330267" y="1602071"/>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6" name="任意多边形: 形状 75">
              <a:extLst>
                <a:ext uri="{FF2B5EF4-FFF2-40B4-BE49-F238E27FC236}">
                  <a16:creationId xmlns:a16="http://schemas.microsoft.com/office/drawing/2014/main" id="{EA549BB3-4F8A-4D4D-AFC4-DB0D2D2D91E8}"/>
                </a:ext>
              </a:extLst>
            </p:cNvPr>
            <p:cNvSpPr/>
            <p:nvPr/>
          </p:nvSpPr>
          <p:spPr>
            <a:xfrm>
              <a:off x="9355667" y="2121881"/>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7" name="任意多边形: 形状 76">
              <a:extLst>
                <a:ext uri="{FF2B5EF4-FFF2-40B4-BE49-F238E27FC236}">
                  <a16:creationId xmlns:a16="http://schemas.microsoft.com/office/drawing/2014/main" id="{60992243-9AE4-4AAE-AF22-48E7C868E3F2}"/>
                </a:ext>
              </a:extLst>
            </p:cNvPr>
            <p:cNvSpPr/>
            <p:nvPr/>
          </p:nvSpPr>
          <p:spPr>
            <a:xfrm>
              <a:off x="9378749" y="2712580"/>
              <a:ext cx="330200" cy="321734"/>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任意多边形: 形状 77">
              <a:extLst>
                <a:ext uri="{FF2B5EF4-FFF2-40B4-BE49-F238E27FC236}">
                  <a16:creationId xmlns:a16="http://schemas.microsoft.com/office/drawing/2014/main" id="{6CC79494-BFAB-460B-B1EF-2081411A36DC}"/>
                </a:ext>
              </a:extLst>
            </p:cNvPr>
            <p:cNvSpPr/>
            <p:nvPr/>
          </p:nvSpPr>
          <p:spPr>
            <a:xfrm>
              <a:off x="9390391" y="3245473"/>
              <a:ext cx="330200" cy="355392"/>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任意多边形: 形状 78">
              <a:extLst>
                <a:ext uri="{FF2B5EF4-FFF2-40B4-BE49-F238E27FC236}">
                  <a16:creationId xmlns:a16="http://schemas.microsoft.com/office/drawing/2014/main" id="{29E98FF2-8394-4753-8556-AA40B515A0F7}"/>
                </a:ext>
              </a:extLst>
            </p:cNvPr>
            <p:cNvSpPr/>
            <p:nvPr/>
          </p:nvSpPr>
          <p:spPr>
            <a:xfrm>
              <a:off x="9410494" y="3869830"/>
              <a:ext cx="330200" cy="355392"/>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0" name="任意多边形: 形状 79">
              <a:extLst>
                <a:ext uri="{FF2B5EF4-FFF2-40B4-BE49-F238E27FC236}">
                  <a16:creationId xmlns:a16="http://schemas.microsoft.com/office/drawing/2014/main" id="{869A6C0C-8287-43F3-96A7-ADDD3FE6DFA6}"/>
                </a:ext>
              </a:extLst>
            </p:cNvPr>
            <p:cNvSpPr/>
            <p:nvPr/>
          </p:nvSpPr>
          <p:spPr>
            <a:xfrm>
              <a:off x="1001110" y="2885090"/>
              <a:ext cx="677918" cy="1773620"/>
            </a:xfrm>
            <a:custGeom>
              <a:avLst/>
              <a:gdLst>
                <a:gd name="connsiteX0" fmla="*/ 86711 w 677918"/>
                <a:gd name="connsiteY0" fmla="*/ 0 h 1773620"/>
                <a:gd name="connsiteX1" fmla="*/ 662152 w 677918"/>
                <a:gd name="connsiteY1" fmla="*/ 15765 h 1773620"/>
                <a:gd name="connsiteX2" fmla="*/ 677918 w 677918"/>
                <a:gd name="connsiteY2" fmla="*/ 1773620 h 1773620"/>
                <a:gd name="connsiteX3" fmla="*/ 0 w 677918"/>
                <a:gd name="connsiteY3" fmla="*/ 1726324 h 1773620"/>
                <a:gd name="connsiteX4" fmla="*/ 86711 w 677918"/>
                <a:gd name="connsiteY4" fmla="*/ 0 h 1773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918" h="1773620">
                  <a:moveTo>
                    <a:pt x="86711" y="0"/>
                  </a:moveTo>
                  <a:lnTo>
                    <a:pt x="662152" y="15765"/>
                  </a:lnTo>
                  <a:lnTo>
                    <a:pt x="677918" y="1773620"/>
                  </a:lnTo>
                  <a:lnTo>
                    <a:pt x="0" y="1726324"/>
                  </a:lnTo>
                  <a:lnTo>
                    <a:pt x="86711"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1" name="任意多边形: 形状 80">
              <a:extLst>
                <a:ext uri="{FF2B5EF4-FFF2-40B4-BE49-F238E27FC236}">
                  <a16:creationId xmlns:a16="http://schemas.microsoft.com/office/drawing/2014/main" id="{4FEA7C47-EB4B-422F-AF5C-A18EDD8261C9}"/>
                </a:ext>
              </a:extLst>
            </p:cNvPr>
            <p:cNvSpPr/>
            <p:nvPr/>
          </p:nvSpPr>
          <p:spPr>
            <a:xfrm rot="192339">
              <a:off x="1239891" y="2960407"/>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任意多边形: 形状 81">
              <a:extLst>
                <a:ext uri="{FF2B5EF4-FFF2-40B4-BE49-F238E27FC236}">
                  <a16:creationId xmlns:a16="http://schemas.microsoft.com/office/drawing/2014/main" id="{464BC487-705B-400D-9D5E-93C1363FC105}"/>
                </a:ext>
              </a:extLst>
            </p:cNvPr>
            <p:cNvSpPr/>
            <p:nvPr/>
          </p:nvSpPr>
          <p:spPr>
            <a:xfrm rot="192339">
              <a:off x="1239341" y="3276588"/>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任意多边形: 形状 82">
              <a:extLst>
                <a:ext uri="{FF2B5EF4-FFF2-40B4-BE49-F238E27FC236}">
                  <a16:creationId xmlns:a16="http://schemas.microsoft.com/office/drawing/2014/main" id="{CA18430D-0878-4DB6-8506-DB6048D3230F}"/>
                </a:ext>
              </a:extLst>
            </p:cNvPr>
            <p:cNvSpPr/>
            <p:nvPr/>
          </p:nvSpPr>
          <p:spPr>
            <a:xfrm rot="192339">
              <a:off x="1235074" y="3631167"/>
              <a:ext cx="222705" cy="216995"/>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4" name="任意多边形: 形状 83">
              <a:extLst>
                <a:ext uri="{FF2B5EF4-FFF2-40B4-BE49-F238E27FC236}">
                  <a16:creationId xmlns:a16="http://schemas.microsoft.com/office/drawing/2014/main" id="{C6F39592-328F-49AE-B51F-4BB953BE9423}"/>
                </a:ext>
              </a:extLst>
            </p:cNvPr>
            <p:cNvSpPr/>
            <p:nvPr/>
          </p:nvSpPr>
          <p:spPr>
            <a:xfrm rot="192339">
              <a:off x="1223546" y="3966055"/>
              <a:ext cx="222705" cy="239696"/>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5" name="任意多边形: 形状 84">
              <a:extLst>
                <a:ext uri="{FF2B5EF4-FFF2-40B4-BE49-F238E27FC236}">
                  <a16:creationId xmlns:a16="http://schemas.microsoft.com/office/drawing/2014/main" id="{ECAE5BCB-04C0-4036-9D39-02FD521C6680}"/>
                </a:ext>
              </a:extLst>
            </p:cNvPr>
            <p:cNvSpPr/>
            <p:nvPr/>
          </p:nvSpPr>
          <p:spPr>
            <a:xfrm rot="192339">
              <a:off x="1217457" y="4317245"/>
              <a:ext cx="222705" cy="239696"/>
            </a:xfrm>
            <a:custGeom>
              <a:avLst/>
              <a:gdLst>
                <a:gd name="connsiteX0" fmla="*/ 0 w 330200"/>
                <a:gd name="connsiteY0" fmla="*/ 25400 h 321734"/>
                <a:gd name="connsiteX1" fmla="*/ 330200 w 330200"/>
                <a:gd name="connsiteY1" fmla="*/ 0 h 321734"/>
                <a:gd name="connsiteX2" fmla="*/ 313266 w 330200"/>
                <a:gd name="connsiteY2" fmla="*/ 304800 h 321734"/>
                <a:gd name="connsiteX3" fmla="*/ 8466 w 330200"/>
                <a:gd name="connsiteY3" fmla="*/ 321734 h 321734"/>
                <a:gd name="connsiteX4" fmla="*/ 0 w 330200"/>
                <a:gd name="connsiteY4" fmla="*/ 25400 h 32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 h="321734">
                  <a:moveTo>
                    <a:pt x="0" y="25400"/>
                  </a:moveTo>
                  <a:lnTo>
                    <a:pt x="330200" y="0"/>
                  </a:lnTo>
                  <a:lnTo>
                    <a:pt x="313266" y="304800"/>
                  </a:lnTo>
                  <a:lnTo>
                    <a:pt x="8466" y="321734"/>
                  </a:lnTo>
                  <a:lnTo>
                    <a:pt x="0" y="25400"/>
                  </a:lnTo>
                  <a:close/>
                </a:path>
              </a:pathLst>
            </a:cu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86" name="组合 85">
            <a:extLst>
              <a:ext uri="{FF2B5EF4-FFF2-40B4-BE49-F238E27FC236}">
                <a16:creationId xmlns:a16="http://schemas.microsoft.com/office/drawing/2014/main" id="{CE74B99D-D79A-46C7-8555-4645088E8354}"/>
              </a:ext>
            </a:extLst>
          </p:cNvPr>
          <p:cNvGrpSpPr/>
          <p:nvPr/>
        </p:nvGrpSpPr>
        <p:grpSpPr>
          <a:xfrm>
            <a:off x="6467139" y="1862133"/>
            <a:ext cx="4926496" cy="2408432"/>
            <a:chOff x="3689702" y="3429000"/>
            <a:chExt cx="4540916" cy="2219932"/>
          </a:xfrm>
        </p:grpSpPr>
        <p:sp>
          <p:nvSpPr>
            <p:cNvPr id="87" name="矩形 86">
              <a:extLst>
                <a:ext uri="{FF2B5EF4-FFF2-40B4-BE49-F238E27FC236}">
                  <a16:creationId xmlns:a16="http://schemas.microsoft.com/office/drawing/2014/main" id="{9A5BDEBC-BF60-4FA5-8673-0071E514A205}"/>
                </a:ext>
              </a:extLst>
            </p:cNvPr>
            <p:cNvSpPr/>
            <p:nvPr/>
          </p:nvSpPr>
          <p:spPr>
            <a:xfrm>
              <a:off x="3717035" y="4908443"/>
              <a:ext cx="4486045" cy="647718"/>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88" name="组合 87">
              <a:extLst>
                <a:ext uri="{FF2B5EF4-FFF2-40B4-BE49-F238E27FC236}">
                  <a16:creationId xmlns:a16="http://schemas.microsoft.com/office/drawing/2014/main" id="{7C74B44C-CE91-4D6B-B693-4EBB90B1B79F}"/>
                </a:ext>
              </a:extLst>
            </p:cNvPr>
            <p:cNvGrpSpPr/>
            <p:nvPr/>
          </p:nvGrpSpPr>
          <p:grpSpPr>
            <a:xfrm>
              <a:off x="4223106" y="3916443"/>
              <a:ext cx="1002869" cy="560625"/>
              <a:chOff x="1292992" y="2215860"/>
              <a:chExt cx="3000451" cy="1677315"/>
            </a:xfrm>
            <a:pattFill prst="horzBrick">
              <a:fgClr>
                <a:srgbClr val="B62A29"/>
              </a:fgClr>
              <a:bgClr>
                <a:schemeClr val="bg1"/>
              </a:bgClr>
            </a:pattFill>
          </p:grpSpPr>
          <p:sp>
            <p:nvSpPr>
              <p:cNvPr id="160" name="矩形 159">
                <a:extLst>
                  <a:ext uri="{FF2B5EF4-FFF2-40B4-BE49-F238E27FC236}">
                    <a16:creationId xmlns:a16="http://schemas.microsoft.com/office/drawing/2014/main" id="{7F8DC0C8-E26A-42FE-B628-5AE18B3F545B}"/>
                  </a:ext>
                </a:extLst>
              </p:cNvPr>
              <p:cNvSpPr/>
              <p:nvPr/>
            </p:nvSpPr>
            <p:spPr>
              <a:xfrm rot="20396604">
                <a:off x="1292992" y="2549475"/>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1" name="矩形 160">
                <a:extLst>
                  <a:ext uri="{FF2B5EF4-FFF2-40B4-BE49-F238E27FC236}">
                    <a16:creationId xmlns:a16="http://schemas.microsoft.com/office/drawing/2014/main" id="{BD2C7C64-D203-4B5A-82C4-AA1F6D93FADD}"/>
                  </a:ext>
                </a:extLst>
              </p:cNvPr>
              <p:cNvSpPr/>
              <p:nvPr/>
            </p:nvSpPr>
            <p:spPr>
              <a:xfrm rot="20396604">
                <a:off x="2678597" y="2368217"/>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2" name="矩形 161">
                <a:extLst>
                  <a:ext uri="{FF2B5EF4-FFF2-40B4-BE49-F238E27FC236}">
                    <a16:creationId xmlns:a16="http://schemas.microsoft.com/office/drawing/2014/main" id="{81EEA801-6859-4616-90F8-F4EB30677A4E}"/>
                  </a:ext>
                </a:extLst>
              </p:cNvPr>
              <p:cNvSpPr/>
              <p:nvPr/>
            </p:nvSpPr>
            <p:spPr>
              <a:xfrm rot="20396604">
                <a:off x="4149443" y="2215860"/>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89" name="组合 88">
              <a:extLst>
                <a:ext uri="{FF2B5EF4-FFF2-40B4-BE49-F238E27FC236}">
                  <a16:creationId xmlns:a16="http://schemas.microsoft.com/office/drawing/2014/main" id="{A401754D-C4F8-440C-BFB3-344FCF5765C8}"/>
                </a:ext>
              </a:extLst>
            </p:cNvPr>
            <p:cNvGrpSpPr/>
            <p:nvPr/>
          </p:nvGrpSpPr>
          <p:grpSpPr>
            <a:xfrm flipH="1">
              <a:off x="6669439" y="3916443"/>
              <a:ext cx="1002869" cy="560625"/>
              <a:chOff x="1292992" y="2215860"/>
              <a:chExt cx="3000451" cy="1677315"/>
            </a:xfrm>
            <a:pattFill prst="horzBrick">
              <a:fgClr>
                <a:srgbClr val="B62A29"/>
              </a:fgClr>
              <a:bgClr>
                <a:schemeClr val="bg1"/>
              </a:bgClr>
            </a:pattFill>
          </p:grpSpPr>
          <p:sp>
            <p:nvSpPr>
              <p:cNvPr id="157" name="矩形 156">
                <a:extLst>
                  <a:ext uri="{FF2B5EF4-FFF2-40B4-BE49-F238E27FC236}">
                    <a16:creationId xmlns:a16="http://schemas.microsoft.com/office/drawing/2014/main" id="{94BCFF98-D6D6-40B5-A52D-CED543BF9D4D}"/>
                  </a:ext>
                </a:extLst>
              </p:cNvPr>
              <p:cNvSpPr/>
              <p:nvPr/>
            </p:nvSpPr>
            <p:spPr>
              <a:xfrm rot="20396604">
                <a:off x="1292992" y="2549475"/>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8" name="矩形 157">
                <a:extLst>
                  <a:ext uri="{FF2B5EF4-FFF2-40B4-BE49-F238E27FC236}">
                    <a16:creationId xmlns:a16="http://schemas.microsoft.com/office/drawing/2014/main" id="{049962FB-99F7-4A7C-9093-216844957200}"/>
                  </a:ext>
                </a:extLst>
              </p:cNvPr>
              <p:cNvSpPr/>
              <p:nvPr/>
            </p:nvSpPr>
            <p:spPr>
              <a:xfrm rot="20396604">
                <a:off x="2678597" y="2368217"/>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9" name="矩形 158">
                <a:extLst>
                  <a:ext uri="{FF2B5EF4-FFF2-40B4-BE49-F238E27FC236}">
                    <a16:creationId xmlns:a16="http://schemas.microsoft.com/office/drawing/2014/main" id="{77933395-95D6-4276-AAA0-61982C92AA69}"/>
                  </a:ext>
                </a:extLst>
              </p:cNvPr>
              <p:cNvSpPr/>
              <p:nvPr/>
            </p:nvSpPr>
            <p:spPr>
              <a:xfrm rot="20396604">
                <a:off x="4149443" y="2215860"/>
                <a:ext cx="144000" cy="1343700"/>
              </a:xfrm>
              <a:prstGeom prst="rect">
                <a:avLst/>
              </a:prstGeom>
              <a:grp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90" name="梯形 89">
              <a:extLst>
                <a:ext uri="{FF2B5EF4-FFF2-40B4-BE49-F238E27FC236}">
                  <a16:creationId xmlns:a16="http://schemas.microsoft.com/office/drawing/2014/main" id="{215BFCB0-B240-402B-9CA4-F5A4898625BA}"/>
                </a:ext>
              </a:extLst>
            </p:cNvPr>
            <p:cNvSpPr/>
            <p:nvPr/>
          </p:nvSpPr>
          <p:spPr>
            <a:xfrm>
              <a:off x="3689702" y="4137275"/>
              <a:ext cx="4533091" cy="344693"/>
            </a:xfrm>
            <a:prstGeom prst="trapezoid">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1" name="矩形 90">
              <a:extLst>
                <a:ext uri="{FF2B5EF4-FFF2-40B4-BE49-F238E27FC236}">
                  <a16:creationId xmlns:a16="http://schemas.microsoft.com/office/drawing/2014/main" id="{67E7E55E-68CD-4373-8EDB-36C33724C180}"/>
                </a:ext>
              </a:extLst>
            </p:cNvPr>
            <p:cNvSpPr/>
            <p:nvPr/>
          </p:nvSpPr>
          <p:spPr>
            <a:xfrm>
              <a:off x="3697527" y="4487215"/>
              <a:ext cx="4533091" cy="16767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2" name="矩形 91">
              <a:extLst>
                <a:ext uri="{FF2B5EF4-FFF2-40B4-BE49-F238E27FC236}">
                  <a16:creationId xmlns:a16="http://schemas.microsoft.com/office/drawing/2014/main" id="{69EA74A9-CB2F-436A-AFC8-ADDD3D86D2B4}"/>
                </a:ext>
              </a:extLst>
            </p:cNvPr>
            <p:cNvSpPr/>
            <p:nvPr/>
          </p:nvSpPr>
          <p:spPr>
            <a:xfrm>
              <a:off x="3697527" y="4708779"/>
              <a:ext cx="4533091" cy="16767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3" name="矩形 92">
              <a:extLst>
                <a:ext uri="{FF2B5EF4-FFF2-40B4-BE49-F238E27FC236}">
                  <a16:creationId xmlns:a16="http://schemas.microsoft.com/office/drawing/2014/main" id="{34F5C4E0-73BD-4575-B46F-2BD0DB751F76}"/>
                </a:ext>
              </a:extLst>
            </p:cNvPr>
            <p:cNvSpPr/>
            <p:nvPr/>
          </p:nvSpPr>
          <p:spPr>
            <a:xfrm>
              <a:off x="3697527" y="5584260"/>
              <a:ext cx="4533091" cy="6467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 name="矩形 93">
              <a:extLst>
                <a:ext uri="{FF2B5EF4-FFF2-40B4-BE49-F238E27FC236}">
                  <a16:creationId xmlns:a16="http://schemas.microsoft.com/office/drawing/2014/main" id="{CAC0E1DB-BE73-4CEE-AB5B-31CABEC83044}"/>
                </a:ext>
              </a:extLst>
            </p:cNvPr>
            <p:cNvSpPr/>
            <p:nvPr/>
          </p:nvSpPr>
          <p:spPr>
            <a:xfrm>
              <a:off x="4158620" y="4560273"/>
              <a:ext cx="143719"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5" name="矩形 94">
              <a:extLst>
                <a:ext uri="{FF2B5EF4-FFF2-40B4-BE49-F238E27FC236}">
                  <a16:creationId xmlns:a16="http://schemas.microsoft.com/office/drawing/2014/main" id="{051DCF2F-7C66-4B0B-BA49-76A541BCD065}"/>
                </a:ext>
              </a:extLst>
            </p:cNvPr>
            <p:cNvSpPr/>
            <p:nvPr/>
          </p:nvSpPr>
          <p:spPr>
            <a:xfrm>
              <a:off x="4601748" y="4560273"/>
              <a:ext cx="161685"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6" name="矩形 95">
              <a:extLst>
                <a:ext uri="{FF2B5EF4-FFF2-40B4-BE49-F238E27FC236}">
                  <a16:creationId xmlns:a16="http://schemas.microsoft.com/office/drawing/2014/main" id="{B0E3F96A-5C94-4A83-929F-4BC693DAD5DC}"/>
                </a:ext>
              </a:extLst>
            </p:cNvPr>
            <p:cNvSpPr/>
            <p:nvPr/>
          </p:nvSpPr>
          <p:spPr>
            <a:xfrm>
              <a:off x="5088632" y="4560273"/>
              <a:ext cx="183325"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7" name="矩形 96">
              <a:extLst>
                <a:ext uri="{FF2B5EF4-FFF2-40B4-BE49-F238E27FC236}">
                  <a16:creationId xmlns:a16="http://schemas.microsoft.com/office/drawing/2014/main" id="{38F22187-55F4-44FD-B4F1-E824E0DEEA11}"/>
                </a:ext>
              </a:extLst>
            </p:cNvPr>
            <p:cNvSpPr/>
            <p:nvPr/>
          </p:nvSpPr>
          <p:spPr>
            <a:xfrm>
              <a:off x="5577975" y="4560273"/>
              <a:ext cx="203694"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矩形 97">
              <a:extLst>
                <a:ext uri="{FF2B5EF4-FFF2-40B4-BE49-F238E27FC236}">
                  <a16:creationId xmlns:a16="http://schemas.microsoft.com/office/drawing/2014/main" id="{9E908367-A9DC-4AC1-B49B-FA185547B991}"/>
                </a:ext>
              </a:extLst>
            </p:cNvPr>
            <p:cNvSpPr/>
            <p:nvPr/>
          </p:nvSpPr>
          <p:spPr>
            <a:xfrm>
              <a:off x="3697849" y="4560273"/>
              <a:ext cx="91661"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9" name="矩形 98">
              <a:extLst>
                <a:ext uri="{FF2B5EF4-FFF2-40B4-BE49-F238E27FC236}">
                  <a16:creationId xmlns:a16="http://schemas.microsoft.com/office/drawing/2014/main" id="{B3AACEE3-A2FE-4D68-ACC4-B53D5C8664D9}"/>
                </a:ext>
              </a:extLst>
            </p:cNvPr>
            <p:cNvSpPr/>
            <p:nvPr/>
          </p:nvSpPr>
          <p:spPr>
            <a:xfrm flipH="1">
              <a:off x="7617981" y="4560273"/>
              <a:ext cx="143719"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0" name="矩形 99">
              <a:extLst>
                <a:ext uri="{FF2B5EF4-FFF2-40B4-BE49-F238E27FC236}">
                  <a16:creationId xmlns:a16="http://schemas.microsoft.com/office/drawing/2014/main" id="{38EE2DC7-3856-4490-97B2-17CB87FA9FE9}"/>
                </a:ext>
              </a:extLst>
            </p:cNvPr>
            <p:cNvSpPr/>
            <p:nvPr/>
          </p:nvSpPr>
          <p:spPr>
            <a:xfrm flipH="1">
              <a:off x="7156887" y="4560273"/>
              <a:ext cx="161685"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1" name="矩形 100">
              <a:extLst>
                <a:ext uri="{FF2B5EF4-FFF2-40B4-BE49-F238E27FC236}">
                  <a16:creationId xmlns:a16="http://schemas.microsoft.com/office/drawing/2014/main" id="{7382BFA7-C45B-4016-A9E4-8E44DC2CF16F}"/>
                </a:ext>
              </a:extLst>
            </p:cNvPr>
            <p:cNvSpPr/>
            <p:nvPr/>
          </p:nvSpPr>
          <p:spPr>
            <a:xfrm flipH="1">
              <a:off x="6648363" y="4560273"/>
              <a:ext cx="183325"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2" name="矩形 101">
              <a:extLst>
                <a:ext uri="{FF2B5EF4-FFF2-40B4-BE49-F238E27FC236}">
                  <a16:creationId xmlns:a16="http://schemas.microsoft.com/office/drawing/2014/main" id="{BFE1ED5B-7A7E-4584-B5F6-000A02B6929F}"/>
                </a:ext>
              </a:extLst>
            </p:cNvPr>
            <p:cNvSpPr/>
            <p:nvPr/>
          </p:nvSpPr>
          <p:spPr>
            <a:xfrm flipH="1">
              <a:off x="6138651" y="4560273"/>
              <a:ext cx="203694"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3" name="矩形 102">
              <a:extLst>
                <a:ext uri="{FF2B5EF4-FFF2-40B4-BE49-F238E27FC236}">
                  <a16:creationId xmlns:a16="http://schemas.microsoft.com/office/drawing/2014/main" id="{78C5FAF3-705B-4DC7-92FF-F211F1CCB92B}"/>
                </a:ext>
              </a:extLst>
            </p:cNvPr>
            <p:cNvSpPr/>
            <p:nvPr/>
          </p:nvSpPr>
          <p:spPr>
            <a:xfrm flipH="1">
              <a:off x="8138957" y="4560273"/>
              <a:ext cx="91661" cy="1023988"/>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4" name="矩形 103">
              <a:extLst>
                <a:ext uri="{FF2B5EF4-FFF2-40B4-BE49-F238E27FC236}">
                  <a16:creationId xmlns:a16="http://schemas.microsoft.com/office/drawing/2014/main" id="{476CAABD-9DF0-4E25-A24E-98AAB1FD6473}"/>
                </a:ext>
              </a:extLst>
            </p:cNvPr>
            <p:cNvSpPr/>
            <p:nvPr/>
          </p:nvSpPr>
          <p:spPr>
            <a:xfrm>
              <a:off x="4126284" y="4032850"/>
              <a:ext cx="64672" cy="195267"/>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5" name="矩形 104">
              <a:extLst>
                <a:ext uri="{FF2B5EF4-FFF2-40B4-BE49-F238E27FC236}">
                  <a16:creationId xmlns:a16="http://schemas.microsoft.com/office/drawing/2014/main" id="{E82158E8-BD8E-49D3-9BE0-381BA0C9D377}"/>
                </a:ext>
              </a:extLst>
            </p:cNvPr>
            <p:cNvSpPr/>
            <p:nvPr/>
          </p:nvSpPr>
          <p:spPr>
            <a:xfrm>
              <a:off x="4589770" y="3972732"/>
              <a:ext cx="64672" cy="221405"/>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6" name="矩形 105">
              <a:extLst>
                <a:ext uri="{FF2B5EF4-FFF2-40B4-BE49-F238E27FC236}">
                  <a16:creationId xmlns:a16="http://schemas.microsoft.com/office/drawing/2014/main" id="{C92F0557-AAD1-448A-878C-E55AA0AD0FA2}"/>
                </a:ext>
              </a:extLst>
            </p:cNvPr>
            <p:cNvSpPr/>
            <p:nvPr/>
          </p:nvSpPr>
          <p:spPr>
            <a:xfrm>
              <a:off x="5082642" y="3921809"/>
              <a:ext cx="64672" cy="243545"/>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7" name="矩形 106">
              <a:extLst>
                <a:ext uri="{FF2B5EF4-FFF2-40B4-BE49-F238E27FC236}">
                  <a16:creationId xmlns:a16="http://schemas.microsoft.com/office/drawing/2014/main" id="{3C766919-D199-45CD-B54D-2377AB817763}"/>
                </a:ext>
              </a:extLst>
            </p:cNvPr>
            <p:cNvSpPr/>
            <p:nvPr/>
          </p:nvSpPr>
          <p:spPr>
            <a:xfrm>
              <a:off x="5575514" y="3870885"/>
              <a:ext cx="64673" cy="265686"/>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8" name="矩形 107">
              <a:extLst>
                <a:ext uri="{FF2B5EF4-FFF2-40B4-BE49-F238E27FC236}">
                  <a16:creationId xmlns:a16="http://schemas.microsoft.com/office/drawing/2014/main" id="{349FCC49-B17D-445B-A27E-450C1621DF75}"/>
                </a:ext>
              </a:extLst>
            </p:cNvPr>
            <p:cNvSpPr/>
            <p:nvPr/>
          </p:nvSpPr>
          <p:spPr>
            <a:xfrm rot="2591902">
              <a:off x="5754250" y="3429000"/>
              <a:ext cx="64673" cy="534697"/>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9" name="矩形 108">
              <a:extLst>
                <a:ext uri="{FF2B5EF4-FFF2-40B4-BE49-F238E27FC236}">
                  <a16:creationId xmlns:a16="http://schemas.microsoft.com/office/drawing/2014/main" id="{87AA2FCA-2D75-4F78-843F-2CF566C0F671}"/>
                </a:ext>
              </a:extLst>
            </p:cNvPr>
            <p:cNvSpPr/>
            <p:nvPr/>
          </p:nvSpPr>
          <p:spPr>
            <a:xfrm flipH="1">
              <a:off x="7705725" y="4032850"/>
              <a:ext cx="64672" cy="195267"/>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0" name="矩形 109">
              <a:extLst>
                <a:ext uri="{FF2B5EF4-FFF2-40B4-BE49-F238E27FC236}">
                  <a16:creationId xmlns:a16="http://schemas.microsoft.com/office/drawing/2014/main" id="{7E51A243-EA0B-4F79-817A-1FC6271D75AB}"/>
                </a:ext>
              </a:extLst>
            </p:cNvPr>
            <p:cNvSpPr/>
            <p:nvPr/>
          </p:nvSpPr>
          <p:spPr>
            <a:xfrm flipH="1">
              <a:off x="7242239" y="3972732"/>
              <a:ext cx="64672" cy="221405"/>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1" name="矩形 110">
              <a:extLst>
                <a:ext uri="{FF2B5EF4-FFF2-40B4-BE49-F238E27FC236}">
                  <a16:creationId xmlns:a16="http://schemas.microsoft.com/office/drawing/2014/main" id="{ECB0613E-D451-4B60-85DF-0698E5477F42}"/>
                </a:ext>
              </a:extLst>
            </p:cNvPr>
            <p:cNvSpPr/>
            <p:nvPr/>
          </p:nvSpPr>
          <p:spPr>
            <a:xfrm flipH="1">
              <a:off x="6749367" y="3921809"/>
              <a:ext cx="64672" cy="243545"/>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2" name="矩形 111">
              <a:extLst>
                <a:ext uri="{FF2B5EF4-FFF2-40B4-BE49-F238E27FC236}">
                  <a16:creationId xmlns:a16="http://schemas.microsoft.com/office/drawing/2014/main" id="{DAF9DF8B-F429-4E7D-B06C-ED005FA92F38}"/>
                </a:ext>
              </a:extLst>
            </p:cNvPr>
            <p:cNvSpPr/>
            <p:nvPr/>
          </p:nvSpPr>
          <p:spPr>
            <a:xfrm flipH="1">
              <a:off x="6256494" y="3870885"/>
              <a:ext cx="64673" cy="265686"/>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3" name="矩形 112">
              <a:extLst>
                <a:ext uri="{FF2B5EF4-FFF2-40B4-BE49-F238E27FC236}">
                  <a16:creationId xmlns:a16="http://schemas.microsoft.com/office/drawing/2014/main" id="{FC6C5697-0ECD-4C9A-9717-9CFD88F6AE5A}"/>
                </a:ext>
              </a:extLst>
            </p:cNvPr>
            <p:cNvSpPr/>
            <p:nvPr/>
          </p:nvSpPr>
          <p:spPr>
            <a:xfrm rot="19008098" flipH="1">
              <a:off x="6077756" y="3429000"/>
              <a:ext cx="64673" cy="534697"/>
            </a:xfrm>
            <a:prstGeom prst="rect">
              <a:avLst/>
            </a:prstGeom>
            <a:pattFill prst="horzBrick">
              <a:fgClr>
                <a:srgbClr val="B62A29"/>
              </a:fgClr>
              <a:bgClr>
                <a:schemeClr val="bg1"/>
              </a:bgClr>
            </a:pattFill>
            <a:ln>
              <a:solidFill>
                <a:srgbClr val="B62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14" name="图形 3">
              <a:extLst>
                <a:ext uri="{FF2B5EF4-FFF2-40B4-BE49-F238E27FC236}">
                  <a16:creationId xmlns:a16="http://schemas.microsoft.com/office/drawing/2014/main" id="{0ECE0CCF-B0EE-4BF2-B446-368B9C9FC30D}"/>
                </a:ext>
              </a:extLst>
            </p:cNvPr>
            <p:cNvGrpSpPr/>
            <p:nvPr/>
          </p:nvGrpSpPr>
          <p:grpSpPr>
            <a:xfrm>
              <a:off x="5734669" y="3772206"/>
              <a:ext cx="432422" cy="328536"/>
              <a:chOff x="2921790" y="1016791"/>
              <a:chExt cx="6343646" cy="4819651"/>
            </a:xfrm>
          </p:grpSpPr>
          <p:sp>
            <p:nvSpPr>
              <p:cNvPr id="149" name="任意多边形: 形状 148">
                <a:extLst>
                  <a:ext uri="{FF2B5EF4-FFF2-40B4-BE49-F238E27FC236}">
                    <a16:creationId xmlns:a16="http://schemas.microsoft.com/office/drawing/2014/main" id="{A5269D7A-B3C1-4681-A5C3-AD1E0E53AFC7}"/>
                  </a:ext>
                </a:extLst>
              </p:cNvPr>
              <p:cNvSpPr/>
              <p:nvPr/>
            </p:nvSpPr>
            <p:spPr>
              <a:xfrm>
                <a:off x="2921790" y="1016791"/>
                <a:ext cx="6343646" cy="4819651"/>
              </a:xfrm>
              <a:custGeom>
                <a:avLst/>
                <a:gdLst>
                  <a:gd name="connsiteX0" fmla="*/ 3116485 w 6343650"/>
                  <a:gd name="connsiteY0" fmla="*/ 3478816 h 4819650"/>
                  <a:gd name="connsiteX1" fmla="*/ 3137249 w 6343650"/>
                  <a:gd name="connsiteY1" fmla="*/ 3540538 h 4819650"/>
                  <a:gd name="connsiteX2" fmla="*/ 3164586 w 6343650"/>
                  <a:gd name="connsiteY2" fmla="*/ 3540538 h 4819650"/>
                  <a:gd name="connsiteX3" fmla="*/ 3164586 w 6343650"/>
                  <a:gd name="connsiteY3" fmla="*/ 3400616 h 4819650"/>
                  <a:gd name="connsiteX4" fmla="*/ 3137630 w 6343650"/>
                  <a:gd name="connsiteY4" fmla="*/ 3400616 h 4819650"/>
                  <a:gd name="connsiteX5" fmla="*/ 3137630 w 6343650"/>
                  <a:gd name="connsiteY5" fmla="*/ 3464909 h 4819650"/>
                  <a:gd name="connsiteX6" fmla="*/ 3118866 w 6343650"/>
                  <a:gd name="connsiteY6" fmla="*/ 3400616 h 4819650"/>
                  <a:gd name="connsiteX7" fmla="*/ 3090863 w 6343650"/>
                  <a:gd name="connsiteY7" fmla="*/ 3400616 h 4819650"/>
                  <a:gd name="connsiteX8" fmla="*/ 3090863 w 6343650"/>
                  <a:gd name="connsiteY8" fmla="*/ 3540538 h 4819650"/>
                  <a:gd name="connsiteX9" fmla="*/ 3116580 w 6343650"/>
                  <a:gd name="connsiteY9" fmla="*/ 3540538 h 4819650"/>
                  <a:gd name="connsiteX10" fmla="*/ 3116580 w 6343650"/>
                  <a:gd name="connsiteY10" fmla="*/ 3478816 h 4819650"/>
                  <a:gd name="connsiteX11" fmla="*/ 3180016 w 6343650"/>
                  <a:gd name="connsiteY11" fmla="*/ 922020 h 4819650"/>
                  <a:gd name="connsiteX12" fmla="*/ 920687 w 6343650"/>
                  <a:gd name="connsiteY12" fmla="*/ 2418493 h 4819650"/>
                  <a:gd name="connsiteX13" fmla="*/ 3180016 w 6343650"/>
                  <a:gd name="connsiteY13" fmla="*/ 3914966 h 4819650"/>
                  <a:gd name="connsiteX14" fmla="*/ 5439347 w 6343650"/>
                  <a:gd name="connsiteY14" fmla="*/ 2418493 h 4819650"/>
                  <a:gd name="connsiteX15" fmla="*/ 3180016 w 6343650"/>
                  <a:gd name="connsiteY15" fmla="*/ 922020 h 4819650"/>
                  <a:gd name="connsiteX16" fmla="*/ 4241102 w 6343650"/>
                  <a:gd name="connsiteY16" fmla="*/ 1162050 h 4819650"/>
                  <a:gd name="connsiteX17" fmla="*/ 4150424 w 6343650"/>
                  <a:gd name="connsiteY17" fmla="*/ 1162050 h 4819650"/>
                  <a:gd name="connsiteX18" fmla="*/ 3926491 w 6343650"/>
                  <a:gd name="connsiteY18" fmla="*/ 1068800 h 4819650"/>
                  <a:gd name="connsiteX19" fmla="*/ 4241102 w 6343650"/>
                  <a:gd name="connsiteY19" fmla="*/ 1162050 h 4819650"/>
                  <a:gd name="connsiteX20" fmla="*/ 1880902 w 6343650"/>
                  <a:gd name="connsiteY20" fmla="*/ 3156585 h 4819650"/>
                  <a:gd name="connsiteX21" fmla="*/ 1876711 w 6343650"/>
                  <a:gd name="connsiteY21" fmla="*/ 3132868 h 4819650"/>
                  <a:gd name="connsiteX22" fmla="*/ 1874996 w 6343650"/>
                  <a:gd name="connsiteY22" fmla="*/ 3114770 h 4819650"/>
                  <a:gd name="connsiteX23" fmla="*/ 1875473 w 6343650"/>
                  <a:gd name="connsiteY23" fmla="*/ 3103912 h 4819650"/>
                  <a:gd name="connsiteX24" fmla="*/ 1876139 w 6343650"/>
                  <a:gd name="connsiteY24" fmla="*/ 3079242 h 4819650"/>
                  <a:gd name="connsiteX25" fmla="*/ 1875377 w 6343650"/>
                  <a:gd name="connsiteY25" fmla="*/ 3072574 h 4819650"/>
                  <a:gd name="connsiteX26" fmla="*/ 1874996 w 6343650"/>
                  <a:gd name="connsiteY26" fmla="*/ 3068193 h 4819650"/>
                  <a:gd name="connsiteX27" fmla="*/ 1877854 w 6343650"/>
                  <a:gd name="connsiteY27" fmla="*/ 3064288 h 4819650"/>
                  <a:gd name="connsiteX28" fmla="*/ 1887379 w 6343650"/>
                  <a:gd name="connsiteY28" fmla="*/ 3060573 h 4819650"/>
                  <a:gd name="connsiteX29" fmla="*/ 1900333 w 6343650"/>
                  <a:gd name="connsiteY29" fmla="*/ 3056763 h 4819650"/>
                  <a:gd name="connsiteX30" fmla="*/ 1910429 w 6343650"/>
                  <a:gd name="connsiteY30" fmla="*/ 3054477 h 4819650"/>
                  <a:gd name="connsiteX31" fmla="*/ 1926241 w 6343650"/>
                  <a:gd name="connsiteY31" fmla="*/ 3050381 h 4819650"/>
                  <a:gd name="connsiteX32" fmla="*/ 1952149 w 6343650"/>
                  <a:gd name="connsiteY32" fmla="*/ 3046000 h 4819650"/>
                  <a:gd name="connsiteX33" fmla="*/ 1980629 w 6343650"/>
                  <a:gd name="connsiteY33" fmla="*/ 3048762 h 4819650"/>
                  <a:gd name="connsiteX34" fmla="*/ 1987868 w 6343650"/>
                  <a:gd name="connsiteY34" fmla="*/ 3053048 h 4819650"/>
                  <a:gd name="connsiteX35" fmla="*/ 1988534 w 6343650"/>
                  <a:gd name="connsiteY35" fmla="*/ 3055049 h 4819650"/>
                  <a:gd name="connsiteX36" fmla="*/ 1988249 w 6343650"/>
                  <a:gd name="connsiteY36" fmla="*/ 3057049 h 4819650"/>
                  <a:gd name="connsiteX37" fmla="*/ 1984820 w 6343650"/>
                  <a:gd name="connsiteY37" fmla="*/ 3061526 h 4819650"/>
                  <a:gd name="connsiteX38" fmla="*/ 1981581 w 6343650"/>
                  <a:gd name="connsiteY38" fmla="*/ 3064859 h 4819650"/>
                  <a:gd name="connsiteX39" fmla="*/ 1978819 w 6343650"/>
                  <a:gd name="connsiteY39" fmla="*/ 3070003 h 4819650"/>
                  <a:gd name="connsiteX40" fmla="*/ 1975771 w 6343650"/>
                  <a:gd name="connsiteY40" fmla="*/ 3075337 h 4819650"/>
                  <a:gd name="connsiteX41" fmla="*/ 1975390 w 6343650"/>
                  <a:gd name="connsiteY41" fmla="*/ 3082004 h 4819650"/>
                  <a:gd name="connsiteX42" fmla="*/ 1974437 w 6343650"/>
                  <a:gd name="connsiteY42" fmla="*/ 3085814 h 4819650"/>
                  <a:gd name="connsiteX43" fmla="*/ 1974056 w 6343650"/>
                  <a:gd name="connsiteY43" fmla="*/ 3090291 h 4819650"/>
                  <a:gd name="connsiteX44" fmla="*/ 1974056 w 6343650"/>
                  <a:gd name="connsiteY44" fmla="*/ 3102769 h 4819650"/>
                  <a:gd name="connsiteX45" fmla="*/ 1973104 w 6343650"/>
                  <a:gd name="connsiteY45" fmla="*/ 3121819 h 4819650"/>
                  <a:gd name="connsiteX46" fmla="*/ 1973294 w 6343650"/>
                  <a:gd name="connsiteY46" fmla="*/ 3137821 h 4819650"/>
                  <a:gd name="connsiteX47" fmla="*/ 1973389 w 6343650"/>
                  <a:gd name="connsiteY47" fmla="*/ 3144107 h 4819650"/>
                  <a:gd name="connsiteX48" fmla="*/ 1973866 w 6343650"/>
                  <a:gd name="connsiteY48" fmla="*/ 3146108 h 4819650"/>
                  <a:gd name="connsiteX49" fmla="*/ 1971008 w 6343650"/>
                  <a:gd name="connsiteY49" fmla="*/ 3156299 h 4819650"/>
                  <a:gd name="connsiteX50" fmla="*/ 1970627 w 6343650"/>
                  <a:gd name="connsiteY50" fmla="*/ 3158490 h 4819650"/>
                  <a:gd name="connsiteX51" fmla="*/ 1969675 w 6343650"/>
                  <a:gd name="connsiteY51" fmla="*/ 3162300 h 4819650"/>
                  <a:gd name="connsiteX52" fmla="*/ 1969008 w 6343650"/>
                  <a:gd name="connsiteY52" fmla="*/ 3169444 h 4819650"/>
                  <a:gd name="connsiteX53" fmla="*/ 1969103 w 6343650"/>
                  <a:gd name="connsiteY53" fmla="*/ 3175254 h 4819650"/>
                  <a:gd name="connsiteX54" fmla="*/ 1969484 w 6343650"/>
                  <a:gd name="connsiteY54" fmla="*/ 3179350 h 4819650"/>
                  <a:gd name="connsiteX55" fmla="*/ 1970246 w 6343650"/>
                  <a:gd name="connsiteY55" fmla="*/ 3182970 h 4819650"/>
                  <a:gd name="connsiteX56" fmla="*/ 1971580 w 6343650"/>
                  <a:gd name="connsiteY56" fmla="*/ 3188684 h 4819650"/>
                  <a:gd name="connsiteX57" fmla="*/ 1975771 w 6343650"/>
                  <a:gd name="connsiteY57" fmla="*/ 3187922 h 4819650"/>
                  <a:gd name="connsiteX58" fmla="*/ 1978247 w 6343650"/>
                  <a:gd name="connsiteY58" fmla="*/ 3183827 h 4819650"/>
                  <a:gd name="connsiteX59" fmla="*/ 1979200 w 6343650"/>
                  <a:gd name="connsiteY59" fmla="*/ 3181922 h 4819650"/>
                  <a:gd name="connsiteX60" fmla="*/ 1981010 w 6343650"/>
                  <a:gd name="connsiteY60" fmla="*/ 3178016 h 4819650"/>
                  <a:gd name="connsiteX61" fmla="*/ 1983581 w 6343650"/>
                  <a:gd name="connsiteY61" fmla="*/ 3173921 h 4819650"/>
                  <a:gd name="connsiteX62" fmla="*/ 1988630 w 6343650"/>
                  <a:gd name="connsiteY62" fmla="*/ 3163348 h 4819650"/>
                  <a:gd name="connsiteX63" fmla="*/ 1992821 w 6343650"/>
                  <a:gd name="connsiteY63" fmla="*/ 3151918 h 4819650"/>
                  <a:gd name="connsiteX64" fmla="*/ 1994154 w 6343650"/>
                  <a:gd name="connsiteY64" fmla="*/ 3140583 h 4819650"/>
                  <a:gd name="connsiteX65" fmla="*/ 1995583 w 6343650"/>
                  <a:gd name="connsiteY65" fmla="*/ 3132011 h 4819650"/>
                  <a:gd name="connsiteX66" fmla="*/ 1995773 w 6343650"/>
                  <a:gd name="connsiteY66" fmla="*/ 3124772 h 4819650"/>
                  <a:gd name="connsiteX67" fmla="*/ 1997583 w 6343650"/>
                  <a:gd name="connsiteY67" fmla="*/ 3114199 h 4819650"/>
                  <a:gd name="connsiteX68" fmla="*/ 1997964 w 6343650"/>
                  <a:gd name="connsiteY68" fmla="*/ 3109722 h 4819650"/>
                  <a:gd name="connsiteX69" fmla="*/ 1999393 w 6343650"/>
                  <a:gd name="connsiteY69" fmla="*/ 3102007 h 4819650"/>
                  <a:gd name="connsiteX70" fmla="*/ 1999774 w 6343650"/>
                  <a:gd name="connsiteY70" fmla="*/ 3097816 h 4819650"/>
                  <a:gd name="connsiteX71" fmla="*/ 2000155 w 6343650"/>
                  <a:gd name="connsiteY71" fmla="*/ 3086767 h 4819650"/>
                  <a:gd name="connsiteX72" fmla="*/ 2000917 w 6343650"/>
                  <a:gd name="connsiteY72" fmla="*/ 3080766 h 4819650"/>
                  <a:gd name="connsiteX73" fmla="*/ 2001107 w 6343650"/>
                  <a:gd name="connsiteY73" fmla="*/ 3070193 h 4819650"/>
                  <a:gd name="connsiteX74" fmla="*/ 2001679 w 6343650"/>
                  <a:gd name="connsiteY74" fmla="*/ 3060478 h 4819650"/>
                  <a:gd name="connsiteX75" fmla="*/ 2000250 w 6343650"/>
                  <a:gd name="connsiteY75" fmla="*/ 3053334 h 4819650"/>
                  <a:gd name="connsiteX76" fmla="*/ 1999393 w 6343650"/>
                  <a:gd name="connsiteY76" fmla="*/ 3048000 h 4819650"/>
                  <a:gd name="connsiteX77" fmla="*/ 2008061 w 6343650"/>
                  <a:gd name="connsiteY77" fmla="*/ 3041618 h 4819650"/>
                  <a:gd name="connsiteX78" fmla="*/ 2016347 w 6343650"/>
                  <a:gd name="connsiteY78" fmla="*/ 3041333 h 4819650"/>
                  <a:gd name="connsiteX79" fmla="*/ 2021491 w 6343650"/>
                  <a:gd name="connsiteY79" fmla="*/ 3040761 h 4819650"/>
                  <a:gd name="connsiteX80" fmla="*/ 2033302 w 6343650"/>
                  <a:gd name="connsiteY80" fmla="*/ 3039428 h 4819650"/>
                  <a:gd name="connsiteX81" fmla="*/ 2051304 w 6343650"/>
                  <a:gd name="connsiteY81" fmla="*/ 3034856 h 4819650"/>
                  <a:gd name="connsiteX82" fmla="*/ 2082546 w 6343650"/>
                  <a:gd name="connsiteY82" fmla="*/ 3031141 h 4819650"/>
                  <a:gd name="connsiteX83" fmla="*/ 2098262 w 6343650"/>
                  <a:gd name="connsiteY83" fmla="*/ 3033046 h 4819650"/>
                  <a:gd name="connsiteX84" fmla="*/ 2106359 w 6343650"/>
                  <a:gd name="connsiteY84" fmla="*/ 3034094 h 4819650"/>
                  <a:gd name="connsiteX85" fmla="*/ 2117979 w 6343650"/>
                  <a:gd name="connsiteY85" fmla="*/ 3038666 h 4819650"/>
                  <a:gd name="connsiteX86" fmla="*/ 2117979 w 6343650"/>
                  <a:gd name="connsiteY86" fmla="*/ 3042190 h 4819650"/>
                  <a:gd name="connsiteX87" fmla="*/ 2112931 w 6343650"/>
                  <a:gd name="connsiteY87" fmla="*/ 3049334 h 4819650"/>
                  <a:gd name="connsiteX88" fmla="*/ 2106549 w 6343650"/>
                  <a:gd name="connsiteY88" fmla="*/ 3067717 h 4819650"/>
                  <a:gd name="connsiteX89" fmla="*/ 2105597 w 6343650"/>
                  <a:gd name="connsiteY89" fmla="*/ 3080766 h 4819650"/>
                  <a:gd name="connsiteX90" fmla="*/ 2105120 w 6343650"/>
                  <a:gd name="connsiteY90" fmla="*/ 3085243 h 4819650"/>
                  <a:gd name="connsiteX91" fmla="*/ 2105025 w 6343650"/>
                  <a:gd name="connsiteY91" fmla="*/ 3094673 h 4819650"/>
                  <a:gd name="connsiteX92" fmla="*/ 2104644 w 6343650"/>
                  <a:gd name="connsiteY92" fmla="*/ 3118390 h 4819650"/>
                  <a:gd name="connsiteX93" fmla="*/ 2105501 w 6343650"/>
                  <a:gd name="connsiteY93" fmla="*/ 3125915 h 4819650"/>
                  <a:gd name="connsiteX94" fmla="*/ 2105692 w 6343650"/>
                  <a:gd name="connsiteY94" fmla="*/ 3129153 h 4819650"/>
                  <a:gd name="connsiteX95" fmla="*/ 2105978 w 6343650"/>
                  <a:gd name="connsiteY95" fmla="*/ 3133916 h 4819650"/>
                  <a:gd name="connsiteX96" fmla="*/ 2106168 w 6343650"/>
                  <a:gd name="connsiteY96" fmla="*/ 3137154 h 4819650"/>
                  <a:gd name="connsiteX97" fmla="*/ 2106263 w 6343650"/>
                  <a:gd name="connsiteY97" fmla="*/ 3138869 h 4819650"/>
                  <a:gd name="connsiteX98" fmla="*/ 2105882 w 6343650"/>
                  <a:gd name="connsiteY98" fmla="*/ 3142679 h 4819650"/>
                  <a:gd name="connsiteX99" fmla="*/ 2105882 w 6343650"/>
                  <a:gd name="connsiteY99" fmla="*/ 3143155 h 4819650"/>
                  <a:gd name="connsiteX100" fmla="*/ 2106263 w 6343650"/>
                  <a:gd name="connsiteY100" fmla="*/ 3147251 h 4819650"/>
                  <a:gd name="connsiteX101" fmla="*/ 2106644 w 6343650"/>
                  <a:gd name="connsiteY101" fmla="*/ 3152585 h 4819650"/>
                  <a:gd name="connsiteX102" fmla="*/ 2106454 w 6343650"/>
                  <a:gd name="connsiteY102" fmla="*/ 3156204 h 4819650"/>
                  <a:gd name="connsiteX103" fmla="*/ 2107787 w 6343650"/>
                  <a:gd name="connsiteY103" fmla="*/ 3164205 h 4819650"/>
                  <a:gd name="connsiteX104" fmla="*/ 2107978 w 6343650"/>
                  <a:gd name="connsiteY104" fmla="*/ 3170015 h 4819650"/>
                  <a:gd name="connsiteX105" fmla="*/ 2107787 w 6343650"/>
                  <a:gd name="connsiteY105" fmla="*/ 3175826 h 4819650"/>
                  <a:gd name="connsiteX106" fmla="*/ 2106263 w 6343650"/>
                  <a:gd name="connsiteY106" fmla="*/ 3187922 h 4819650"/>
                  <a:gd name="connsiteX107" fmla="*/ 2106263 w 6343650"/>
                  <a:gd name="connsiteY107" fmla="*/ 3190113 h 4819650"/>
                  <a:gd name="connsiteX108" fmla="*/ 2105882 w 6343650"/>
                  <a:gd name="connsiteY108" fmla="*/ 3195352 h 4819650"/>
                  <a:gd name="connsiteX109" fmla="*/ 2106263 w 6343650"/>
                  <a:gd name="connsiteY109" fmla="*/ 3198686 h 4819650"/>
                  <a:gd name="connsiteX110" fmla="*/ 2107311 w 6343650"/>
                  <a:gd name="connsiteY110" fmla="*/ 3208401 h 4819650"/>
                  <a:gd name="connsiteX111" fmla="*/ 2108359 w 6343650"/>
                  <a:gd name="connsiteY111" fmla="*/ 3219450 h 4819650"/>
                  <a:gd name="connsiteX112" fmla="*/ 2111407 w 6343650"/>
                  <a:gd name="connsiteY112" fmla="*/ 3236024 h 4819650"/>
                  <a:gd name="connsiteX113" fmla="*/ 2112264 w 6343650"/>
                  <a:gd name="connsiteY113" fmla="*/ 3243739 h 4819650"/>
                  <a:gd name="connsiteX114" fmla="*/ 2113502 w 6343650"/>
                  <a:gd name="connsiteY114" fmla="*/ 3248216 h 4819650"/>
                  <a:gd name="connsiteX115" fmla="*/ 2114455 w 6343650"/>
                  <a:gd name="connsiteY115" fmla="*/ 3251930 h 4819650"/>
                  <a:gd name="connsiteX116" fmla="*/ 2110550 w 6343650"/>
                  <a:gd name="connsiteY116" fmla="*/ 3254693 h 4819650"/>
                  <a:gd name="connsiteX117" fmla="*/ 2097500 w 6343650"/>
                  <a:gd name="connsiteY117" fmla="*/ 3252216 h 4819650"/>
                  <a:gd name="connsiteX118" fmla="*/ 2074259 w 6343650"/>
                  <a:gd name="connsiteY118" fmla="*/ 3244787 h 4819650"/>
                  <a:gd name="connsiteX119" fmla="*/ 2063972 w 6343650"/>
                  <a:gd name="connsiteY119" fmla="*/ 3242596 h 4819650"/>
                  <a:gd name="connsiteX120" fmla="*/ 2040636 w 6343650"/>
                  <a:gd name="connsiteY120" fmla="*/ 3233928 h 4819650"/>
                  <a:gd name="connsiteX121" fmla="*/ 2018824 w 6343650"/>
                  <a:gd name="connsiteY121" fmla="*/ 3222498 h 4819650"/>
                  <a:gd name="connsiteX122" fmla="*/ 2017681 w 6343650"/>
                  <a:gd name="connsiteY122" fmla="*/ 3218688 h 4819650"/>
                  <a:gd name="connsiteX123" fmla="*/ 2021205 w 6343650"/>
                  <a:gd name="connsiteY123" fmla="*/ 3216402 h 4819650"/>
                  <a:gd name="connsiteX124" fmla="*/ 2027682 w 6343650"/>
                  <a:gd name="connsiteY124" fmla="*/ 3216974 h 4819650"/>
                  <a:gd name="connsiteX125" fmla="*/ 2041684 w 6343650"/>
                  <a:gd name="connsiteY125" fmla="*/ 3218307 h 4819650"/>
                  <a:gd name="connsiteX126" fmla="*/ 2051114 w 6343650"/>
                  <a:gd name="connsiteY126" fmla="*/ 3219164 h 4819650"/>
                  <a:gd name="connsiteX127" fmla="*/ 2061115 w 6343650"/>
                  <a:gd name="connsiteY127" fmla="*/ 3219641 h 4819650"/>
                  <a:gd name="connsiteX128" fmla="*/ 2069306 w 6343650"/>
                  <a:gd name="connsiteY128" fmla="*/ 3218403 h 4819650"/>
                  <a:gd name="connsiteX129" fmla="*/ 2072926 w 6343650"/>
                  <a:gd name="connsiteY129" fmla="*/ 3209735 h 4819650"/>
                  <a:gd name="connsiteX130" fmla="*/ 2072735 w 6343650"/>
                  <a:gd name="connsiteY130" fmla="*/ 3205067 h 4819650"/>
                  <a:gd name="connsiteX131" fmla="*/ 2072735 w 6343650"/>
                  <a:gd name="connsiteY131" fmla="*/ 3203448 h 4819650"/>
                  <a:gd name="connsiteX132" fmla="*/ 2072354 w 6343650"/>
                  <a:gd name="connsiteY132" fmla="*/ 3199066 h 4819650"/>
                  <a:gd name="connsiteX133" fmla="*/ 2072354 w 6343650"/>
                  <a:gd name="connsiteY133" fmla="*/ 3185446 h 4819650"/>
                  <a:gd name="connsiteX134" fmla="*/ 2071973 w 6343650"/>
                  <a:gd name="connsiteY134" fmla="*/ 3177921 h 4819650"/>
                  <a:gd name="connsiteX135" fmla="*/ 2071307 w 6343650"/>
                  <a:gd name="connsiteY135" fmla="*/ 3165824 h 4819650"/>
                  <a:gd name="connsiteX136" fmla="*/ 2070830 w 6343650"/>
                  <a:gd name="connsiteY136" fmla="*/ 3159824 h 4819650"/>
                  <a:gd name="connsiteX137" fmla="*/ 2069878 w 6343650"/>
                  <a:gd name="connsiteY137" fmla="*/ 3154585 h 4819650"/>
                  <a:gd name="connsiteX138" fmla="*/ 2069211 w 6343650"/>
                  <a:gd name="connsiteY138" fmla="*/ 3144679 h 4819650"/>
                  <a:gd name="connsiteX139" fmla="*/ 2069592 w 6343650"/>
                  <a:gd name="connsiteY139" fmla="*/ 3123153 h 4819650"/>
                  <a:gd name="connsiteX140" fmla="*/ 2069021 w 6343650"/>
                  <a:gd name="connsiteY140" fmla="*/ 3114294 h 4819650"/>
                  <a:gd name="connsiteX141" fmla="*/ 2069021 w 6343650"/>
                  <a:gd name="connsiteY141" fmla="*/ 3108484 h 4819650"/>
                  <a:gd name="connsiteX142" fmla="*/ 2068449 w 6343650"/>
                  <a:gd name="connsiteY142" fmla="*/ 3104579 h 4819650"/>
                  <a:gd name="connsiteX143" fmla="*/ 2068354 w 6343650"/>
                  <a:gd name="connsiteY143" fmla="*/ 3103436 h 4819650"/>
                  <a:gd name="connsiteX144" fmla="*/ 2068354 w 6343650"/>
                  <a:gd name="connsiteY144" fmla="*/ 3098578 h 4819650"/>
                  <a:gd name="connsiteX145" fmla="*/ 2068639 w 6343650"/>
                  <a:gd name="connsiteY145" fmla="*/ 3086957 h 4819650"/>
                  <a:gd name="connsiteX146" fmla="*/ 2069116 w 6343650"/>
                  <a:gd name="connsiteY146" fmla="*/ 3076480 h 4819650"/>
                  <a:gd name="connsiteX147" fmla="*/ 2068639 w 6343650"/>
                  <a:gd name="connsiteY147" fmla="*/ 3069717 h 4819650"/>
                  <a:gd name="connsiteX148" fmla="*/ 2066544 w 6343650"/>
                  <a:gd name="connsiteY148" fmla="*/ 3060383 h 4819650"/>
                  <a:gd name="connsiteX149" fmla="*/ 2062829 w 6343650"/>
                  <a:gd name="connsiteY149" fmla="*/ 3052763 h 4819650"/>
                  <a:gd name="connsiteX150" fmla="*/ 2056067 w 6343650"/>
                  <a:gd name="connsiteY150" fmla="*/ 3050381 h 4819650"/>
                  <a:gd name="connsiteX151" fmla="*/ 2042255 w 6343650"/>
                  <a:gd name="connsiteY151" fmla="*/ 3052477 h 4819650"/>
                  <a:gd name="connsiteX152" fmla="*/ 2030730 w 6343650"/>
                  <a:gd name="connsiteY152" fmla="*/ 3061049 h 4819650"/>
                  <a:gd name="connsiteX153" fmla="*/ 2029682 w 6343650"/>
                  <a:gd name="connsiteY153" fmla="*/ 3070574 h 4819650"/>
                  <a:gd name="connsiteX154" fmla="*/ 2029778 w 6343650"/>
                  <a:gd name="connsiteY154" fmla="*/ 3074099 h 4819650"/>
                  <a:gd name="connsiteX155" fmla="*/ 2031397 w 6343650"/>
                  <a:gd name="connsiteY155" fmla="*/ 3077813 h 4819650"/>
                  <a:gd name="connsiteX156" fmla="*/ 2036350 w 6343650"/>
                  <a:gd name="connsiteY156" fmla="*/ 3076861 h 4819650"/>
                  <a:gd name="connsiteX157" fmla="*/ 2047970 w 6343650"/>
                  <a:gd name="connsiteY157" fmla="*/ 3075528 h 4819650"/>
                  <a:gd name="connsiteX158" fmla="*/ 2055781 w 6343650"/>
                  <a:gd name="connsiteY158" fmla="*/ 3078480 h 4819650"/>
                  <a:gd name="connsiteX159" fmla="*/ 2057876 w 6343650"/>
                  <a:gd name="connsiteY159" fmla="*/ 3085148 h 4819650"/>
                  <a:gd name="connsiteX160" fmla="*/ 2056067 w 6343650"/>
                  <a:gd name="connsiteY160" fmla="*/ 3091529 h 4819650"/>
                  <a:gd name="connsiteX161" fmla="*/ 2042827 w 6343650"/>
                  <a:gd name="connsiteY161" fmla="*/ 3100292 h 4819650"/>
                  <a:gd name="connsiteX162" fmla="*/ 2029587 w 6343650"/>
                  <a:gd name="connsiteY162" fmla="*/ 3108674 h 4819650"/>
                  <a:gd name="connsiteX163" fmla="*/ 2026634 w 6343650"/>
                  <a:gd name="connsiteY163" fmla="*/ 3116485 h 4819650"/>
                  <a:gd name="connsiteX164" fmla="*/ 2026158 w 6343650"/>
                  <a:gd name="connsiteY164" fmla="*/ 3120009 h 4819650"/>
                  <a:gd name="connsiteX165" fmla="*/ 2029778 w 6343650"/>
                  <a:gd name="connsiteY165" fmla="*/ 3121914 h 4819650"/>
                  <a:gd name="connsiteX166" fmla="*/ 2031683 w 6343650"/>
                  <a:gd name="connsiteY166" fmla="*/ 3121724 h 4819650"/>
                  <a:gd name="connsiteX167" fmla="*/ 2037112 w 6343650"/>
                  <a:gd name="connsiteY167" fmla="*/ 3121247 h 4819650"/>
                  <a:gd name="connsiteX168" fmla="*/ 2044160 w 6343650"/>
                  <a:gd name="connsiteY168" fmla="*/ 3120009 h 4819650"/>
                  <a:gd name="connsiteX169" fmla="*/ 2054828 w 6343650"/>
                  <a:gd name="connsiteY169" fmla="*/ 3118866 h 4819650"/>
                  <a:gd name="connsiteX170" fmla="*/ 2059400 w 6343650"/>
                  <a:gd name="connsiteY170" fmla="*/ 3121057 h 4819650"/>
                  <a:gd name="connsiteX171" fmla="*/ 2061210 w 6343650"/>
                  <a:gd name="connsiteY171" fmla="*/ 3126486 h 4819650"/>
                  <a:gd name="connsiteX172" fmla="*/ 2061972 w 6343650"/>
                  <a:gd name="connsiteY172" fmla="*/ 3131249 h 4819650"/>
                  <a:gd name="connsiteX173" fmla="*/ 2062067 w 6343650"/>
                  <a:gd name="connsiteY173" fmla="*/ 3135059 h 4819650"/>
                  <a:gd name="connsiteX174" fmla="*/ 2061020 w 6343650"/>
                  <a:gd name="connsiteY174" fmla="*/ 3139535 h 4819650"/>
                  <a:gd name="connsiteX175" fmla="*/ 2059400 w 6343650"/>
                  <a:gd name="connsiteY175" fmla="*/ 3141155 h 4819650"/>
                  <a:gd name="connsiteX176" fmla="*/ 2052257 w 6343650"/>
                  <a:gd name="connsiteY176" fmla="*/ 3143441 h 4819650"/>
                  <a:gd name="connsiteX177" fmla="*/ 2045018 w 6343650"/>
                  <a:gd name="connsiteY177" fmla="*/ 3145536 h 4819650"/>
                  <a:gd name="connsiteX178" fmla="*/ 2041684 w 6343650"/>
                  <a:gd name="connsiteY178" fmla="*/ 3147155 h 4819650"/>
                  <a:gd name="connsiteX179" fmla="*/ 2036921 w 6343650"/>
                  <a:gd name="connsiteY179" fmla="*/ 3149727 h 4819650"/>
                  <a:gd name="connsiteX180" fmla="*/ 2031587 w 6343650"/>
                  <a:gd name="connsiteY180" fmla="*/ 3152204 h 4819650"/>
                  <a:gd name="connsiteX181" fmla="*/ 2023967 w 6343650"/>
                  <a:gd name="connsiteY181" fmla="*/ 3157252 h 4819650"/>
                  <a:gd name="connsiteX182" fmla="*/ 2015490 w 6343650"/>
                  <a:gd name="connsiteY182" fmla="*/ 3163634 h 4819650"/>
                  <a:gd name="connsiteX183" fmla="*/ 2010442 w 6343650"/>
                  <a:gd name="connsiteY183" fmla="*/ 3171063 h 4819650"/>
                  <a:gd name="connsiteX184" fmla="*/ 2001774 w 6343650"/>
                  <a:gd name="connsiteY184" fmla="*/ 3187160 h 4819650"/>
                  <a:gd name="connsiteX185" fmla="*/ 1998440 w 6343650"/>
                  <a:gd name="connsiteY185" fmla="*/ 3191637 h 4819650"/>
                  <a:gd name="connsiteX186" fmla="*/ 1990535 w 6343650"/>
                  <a:gd name="connsiteY186" fmla="*/ 3201067 h 4819650"/>
                  <a:gd name="connsiteX187" fmla="*/ 1984820 w 6343650"/>
                  <a:gd name="connsiteY187" fmla="*/ 3212211 h 4819650"/>
                  <a:gd name="connsiteX188" fmla="*/ 1984248 w 6343650"/>
                  <a:gd name="connsiteY188" fmla="*/ 3217545 h 4819650"/>
                  <a:gd name="connsiteX189" fmla="*/ 1978533 w 6343650"/>
                  <a:gd name="connsiteY189" fmla="*/ 3224498 h 4819650"/>
                  <a:gd name="connsiteX190" fmla="*/ 1968437 w 6343650"/>
                  <a:gd name="connsiteY190" fmla="*/ 3228689 h 4819650"/>
                  <a:gd name="connsiteX191" fmla="*/ 1958912 w 6343650"/>
                  <a:gd name="connsiteY191" fmla="*/ 3233357 h 4819650"/>
                  <a:gd name="connsiteX192" fmla="*/ 1946434 w 6343650"/>
                  <a:gd name="connsiteY192" fmla="*/ 3236786 h 4819650"/>
                  <a:gd name="connsiteX193" fmla="*/ 1934051 w 6343650"/>
                  <a:gd name="connsiteY193" fmla="*/ 3237833 h 4819650"/>
                  <a:gd name="connsiteX194" fmla="*/ 1931480 w 6343650"/>
                  <a:gd name="connsiteY194" fmla="*/ 3233547 h 4819650"/>
                  <a:gd name="connsiteX195" fmla="*/ 1935861 w 6343650"/>
                  <a:gd name="connsiteY195" fmla="*/ 3229547 h 4819650"/>
                  <a:gd name="connsiteX196" fmla="*/ 1939576 w 6343650"/>
                  <a:gd name="connsiteY196" fmla="*/ 3226022 h 4819650"/>
                  <a:gd name="connsiteX197" fmla="*/ 1946434 w 6343650"/>
                  <a:gd name="connsiteY197" fmla="*/ 3220784 h 4819650"/>
                  <a:gd name="connsiteX198" fmla="*/ 1950149 w 6343650"/>
                  <a:gd name="connsiteY198" fmla="*/ 3217164 h 4819650"/>
                  <a:gd name="connsiteX199" fmla="*/ 1954244 w 6343650"/>
                  <a:gd name="connsiteY199" fmla="*/ 3214116 h 4819650"/>
                  <a:gd name="connsiteX200" fmla="*/ 1958150 w 6343650"/>
                  <a:gd name="connsiteY200" fmla="*/ 3210497 h 4819650"/>
                  <a:gd name="connsiteX201" fmla="*/ 1963103 w 6343650"/>
                  <a:gd name="connsiteY201" fmla="*/ 3205829 h 4819650"/>
                  <a:gd name="connsiteX202" fmla="*/ 1963579 w 6343650"/>
                  <a:gd name="connsiteY202" fmla="*/ 3204782 h 4819650"/>
                  <a:gd name="connsiteX203" fmla="*/ 1963103 w 6343650"/>
                  <a:gd name="connsiteY203" fmla="*/ 3203543 h 4819650"/>
                  <a:gd name="connsiteX204" fmla="*/ 1954625 w 6343650"/>
                  <a:gd name="connsiteY204" fmla="*/ 3201162 h 4819650"/>
                  <a:gd name="connsiteX205" fmla="*/ 1944624 w 6343650"/>
                  <a:gd name="connsiteY205" fmla="*/ 3197638 h 4819650"/>
                  <a:gd name="connsiteX206" fmla="*/ 1932813 w 6343650"/>
                  <a:gd name="connsiteY206" fmla="*/ 3190780 h 4819650"/>
                  <a:gd name="connsiteX207" fmla="*/ 1927670 w 6343650"/>
                  <a:gd name="connsiteY207" fmla="*/ 3187256 h 4819650"/>
                  <a:gd name="connsiteX208" fmla="*/ 1920812 w 6343650"/>
                  <a:gd name="connsiteY208" fmla="*/ 3183636 h 4819650"/>
                  <a:gd name="connsiteX209" fmla="*/ 1916525 w 6343650"/>
                  <a:gd name="connsiteY209" fmla="*/ 3180874 h 4819650"/>
                  <a:gd name="connsiteX210" fmla="*/ 1911001 w 6343650"/>
                  <a:gd name="connsiteY210" fmla="*/ 3175254 h 4819650"/>
                  <a:gd name="connsiteX211" fmla="*/ 1907953 w 6343650"/>
                  <a:gd name="connsiteY211" fmla="*/ 3173921 h 4819650"/>
                  <a:gd name="connsiteX212" fmla="*/ 1900428 w 6343650"/>
                  <a:gd name="connsiteY212" fmla="*/ 3177921 h 4819650"/>
                  <a:gd name="connsiteX213" fmla="*/ 1897285 w 6343650"/>
                  <a:gd name="connsiteY213" fmla="*/ 3179826 h 4819650"/>
                  <a:gd name="connsiteX214" fmla="*/ 1891665 w 6343650"/>
                  <a:gd name="connsiteY214" fmla="*/ 3183160 h 4819650"/>
                  <a:gd name="connsiteX215" fmla="*/ 1885093 w 6343650"/>
                  <a:gd name="connsiteY215" fmla="*/ 3188970 h 4819650"/>
                  <a:gd name="connsiteX216" fmla="*/ 1879283 w 6343650"/>
                  <a:gd name="connsiteY216" fmla="*/ 3194304 h 4819650"/>
                  <a:gd name="connsiteX217" fmla="*/ 1873187 w 6343650"/>
                  <a:gd name="connsiteY217" fmla="*/ 3192209 h 4819650"/>
                  <a:gd name="connsiteX218" fmla="*/ 1856994 w 6343650"/>
                  <a:gd name="connsiteY218" fmla="*/ 3182303 h 4819650"/>
                  <a:gd name="connsiteX219" fmla="*/ 1854613 w 6343650"/>
                  <a:gd name="connsiteY219" fmla="*/ 3178207 h 4819650"/>
                  <a:gd name="connsiteX220" fmla="*/ 1855280 w 6343650"/>
                  <a:gd name="connsiteY220" fmla="*/ 3176683 h 4819650"/>
                  <a:gd name="connsiteX221" fmla="*/ 1859566 w 6343650"/>
                  <a:gd name="connsiteY221" fmla="*/ 3174397 h 4819650"/>
                  <a:gd name="connsiteX222" fmla="*/ 1862709 w 6343650"/>
                  <a:gd name="connsiteY222" fmla="*/ 3172778 h 4819650"/>
                  <a:gd name="connsiteX223" fmla="*/ 1867281 w 6343650"/>
                  <a:gd name="connsiteY223" fmla="*/ 3171920 h 4819650"/>
                  <a:gd name="connsiteX224" fmla="*/ 1879949 w 6343650"/>
                  <a:gd name="connsiteY224" fmla="*/ 3164681 h 4819650"/>
                  <a:gd name="connsiteX225" fmla="*/ 1881283 w 6343650"/>
                  <a:gd name="connsiteY225" fmla="*/ 3160871 h 4819650"/>
                  <a:gd name="connsiteX226" fmla="*/ 1880902 w 6343650"/>
                  <a:gd name="connsiteY226" fmla="*/ 3156585 h 4819650"/>
                  <a:gd name="connsiteX227" fmla="*/ 4562285 w 6343650"/>
                  <a:gd name="connsiteY227" fmla="*/ 3319463 h 4819650"/>
                  <a:gd name="connsiteX228" fmla="*/ 4125468 w 6343650"/>
                  <a:gd name="connsiteY228" fmla="*/ 3621215 h 4819650"/>
                  <a:gd name="connsiteX229" fmla="*/ 2236661 w 6343650"/>
                  <a:gd name="connsiteY229" fmla="*/ 3621215 h 4819650"/>
                  <a:gd name="connsiteX230" fmla="*/ 1799844 w 6343650"/>
                  <a:gd name="connsiteY230" fmla="*/ 3319463 h 4819650"/>
                  <a:gd name="connsiteX231" fmla="*/ 4562285 w 6343650"/>
                  <a:gd name="connsiteY231" fmla="*/ 3319463 h 4819650"/>
                  <a:gd name="connsiteX232" fmla="*/ 2318385 w 6343650"/>
                  <a:gd name="connsiteY232" fmla="*/ 3089434 h 4819650"/>
                  <a:gd name="connsiteX233" fmla="*/ 2314766 w 6343650"/>
                  <a:gd name="connsiteY233" fmla="*/ 3088862 h 4819650"/>
                  <a:gd name="connsiteX234" fmla="*/ 2298383 w 6343650"/>
                  <a:gd name="connsiteY234" fmla="*/ 3090005 h 4819650"/>
                  <a:gd name="connsiteX235" fmla="*/ 2293620 w 6343650"/>
                  <a:gd name="connsiteY235" fmla="*/ 3091339 h 4819650"/>
                  <a:gd name="connsiteX236" fmla="*/ 2287238 w 6343650"/>
                  <a:gd name="connsiteY236" fmla="*/ 3092196 h 4819650"/>
                  <a:gd name="connsiteX237" fmla="*/ 2279142 w 6343650"/>
                  <a:gd name="connsiteY237" fmla="*/ 3094101 h 4819650"/>
                  <a:gd name="connsiteX238" fmla="*/ 2275523 w 6343650"/>
                  <a:gd name="connsiteY238" fmla="*/ 3092577 h 4819650"/>
                  <a:gd name="connsiteX239" fmla="*/ 2273046 w 6343650"/>
                  <a:gd name="connsiteY239" fmla="*/ 3089339 h 4819650"/>
                  <a:gd name="connsiteX240" fmla="*/ 2271236 w 6343650"/>
                  <a:gd name="connsiteY240" fmla="*/ 3085243 h 4819650"/>
                  <a:gd name="connsiteX241" fmla="*/ 2267712 w 6343650"/>
                  <a:gd name="connsiteY241" fmla="*/ 3079814 h 4819650"/>
                  <a:gd name="connsiteX242" fmla="*/ 2266664 w 6343650"/>
                  <a:gd name="connsiteY242" fmla="*/ 3076670 h 4819650"/>
                  <a:gd name="connsiteX243" fmla="*/ 2267998 w 6343650"/>
                  <a:gd name="connsiteY243" fmla="*/ 3074575 h 4819650"/>
                  <a:gd name="connsiteX244" fmla="*/ 2273713 w 6343650"/>
                  <a:gd name="connsiteY244" fmla="*/ 3073146 h 4819650"/>
                  <a:gd name="connsiteX245" fmla="*/ 2273046 w 6343650"/>
                  <a:gd name="connsiteY245" fmla="*/ 3073241 h 4819650"/>
                  <a:gd name="connsiteX246" fmla="*/ 2273903 w 6343650"/>
                  <a:gd name="connsiteY246" fmla="*/ 3073051 h 4819650"/>
                  <a:gd name="connsiteX247" fmla="*/ 2276189 w 6343650"/>
                  <a:gd name="connsiteY247" fmla="*/ 3072479 h 4819650"/>
                  <a:gd name="connsiteX248" fmla="*/ 2273903 w 6343650"/>
                  <a:gd name="connsiteY248" fmla="*/ 3073051 h 4819650"/>
                  <a:gd name="connsiteX249" fmla="*/ 2273713 w 6343650"/>
                  <a:gd name="connsiteY249" fmla="*/ 3073146 h 4819650"/>
                  <a:gd name="connsiteX250" fmla="*/ 2293144 w 6343650"/>
                  <a:gd name="connsiteY250" fmla="*/ 3069812 h 4819650"/>
                  <a:gd name="connsiteX251" fmla="*/ 2306193 w 6343650"/>
                  <a:gd name="connsiteY251" fmla="*/ 3068479 h 4819650"/>
                  <a:gd name="connsiteX252" fmla="*/ 2315147 w 6343650"/>
                  <a:gd name="connsiteY252" fmla="*/ 3066669 h 4819650"/>
                  <a:gd name="connsiteX253" fmla="*/ 2322386 w 6343650"/>
                  <a:gd name="connsiteY253" fmla="*/ 3064478 h 4819650"/>
                  <a:gd name="connsiteX254" fmla="*/ 2325243 w 6343650"/>
                  <a:gd name="connsiteY254" fmla="*/ 3062573 h 4819650"/>
                  <a:gd name="connsiteX255" fmla="*/ 2327053 w 6343650"/>
                  <a:gd name="connsiteY255" fmla="*/ 3056287 h 4819650"/>
                  <a:gd name="connsiteX256" fmla="*/ 2328196 w 6343650"/>
                  <a:gd name="connsiteY256" fmla="*/ 3050191 h 4819650"/>
                  <a:gd name="connsiteX257" fmla="*/ 2328863 w 6343650"/>
                  <a:gd name="connsiteY257" fmla="*/ 3046953 h 4819650"/>
                  <a:gd name="connsiteX258" fmla="*/ 2330672 w 6343650"/>
                  <a:gd name="connsiteY258" fmla="*/ 3034379 h 4819650"/>
                  <a:gd name="connsiteX259" fmla="*/ 2333720 w 6343650"/>
                  <a:gd name="connsiteY259" fmla="*/ 3021616 h 4819650"/>
                  <a:gd name="connsiteX260" fmla="*/ 2337530 w 6343650"/>
                  <a:gd name="connsiteY260" fmla="*/ 3019235 h 4819650"/>
                  <a:gd name="connsiteX261" fmla="*/ 2342102 w 6343650"/>
                  <a:gd name="connsiteY261" fmla="*/ 3017711 h 4819650"/>
                  <a:gd name="connsiteX262" fmla="*/ 2349532 w 6343650"/>
                  <a:gd name="connsiteY262" fmla="*/ 3019235 h 4819650"/>
                  <a:gd name="connsiteX263" fmla="*/ 2356485 w 6343650"/>
                  <a:gd name="connsiteY263" fmla="*/ 3021711 h 4819650"/>
                  <a:gd name="connsiteX264" fmla="*/ 2357723 w 6343650"/>
                  <a:gd name="connsiteY264" fmla="*/ 3023426 h 4819650"/>
                  <a:gd name="connsiteX265" fmla="*/ 2355533 w 6343650"/>
                  <a:gd name="connsiteY265" fmla="*/ 3028379 h 4819650"/>
                  <a:gd name="connsiteX266" fmla="*/ 2354771 w 6343650"/>
                  <a:gd name="connsiteY266" fmla="*/ 3029998 h 4819650"/>
                  <a:gd name="connsiteX267" fmla="*/ 2354580 w 6343650"/>
                  <a:gd name="connsiteY267" fmla="*/ 3034856 h 4819650"/>
                  <a:gd name="connsiteX268" fmla="*/ 2352770 w 6343650"/>
                  <a:gd name="connsiteY268" fmla="*/ 3040285 h 4819650"/>
                  <a:gd name="connsiteX269" fmla="*/ 2351437 w 6343650"/>
                  <a:gd name="connsiteY269" fmla="*/ 3046000 h 4819650"/>
                  <a:gd name="connsiteX270" fmla="*/ 2349818 w 6343650"/>
                  <a:gd name="connsiteY270" fmla="*/ 3051524 h 4819650"/>
                  <a:gd name="connsiteX271" fmla="*/ 2349437 w 6343650"/>
                  <a:gd name="connsiteY271" fmla="*/ 3054001 h 4819650"/>
                  <a:gd name="connsiteX272" fmla="*/ 2349151 w 6343650"/>
                  <a:gd name="connsiteY272" fmla="*/ 3057525 h 4819650"/>
                  <a:gd name="connsiteX273" fmla="*/ 2353437 w 6343650"/>
                  <a:gd name="connsiteY273" fmla="*/ 3059145 h 4819650"/>
                  <a:gd name="connsiteX274" fmla="*/ 2372963 w 6343650"/>
                  <a:gd name="connsiteY274" fmla="*/ 3055430 h 4819650"/>
                  <a:gd name="connsiteX275" fmla="*/ 2396014 w 6343650"/>
                  <a:gd name="connsiteY275" fmla="*/ 3053334 h 4819650"/>
                  <a:gd name="connsiteX276" fmla="*/ 2407825 w 6343650"/>
                  <a:gd name="connsiteY276" fmla="*/ 3059145 h 4819650"/>
                  <a:gd name="connsiteX277" fmla="*/ 2412778 w 6343650"/>
                  <a:gd name="connsiteY277" fmla="*/ 3070860 h 4819650"/>
                  <a:gd name="connsiteX278" fmla="*/ 2412206 w 6343650"/>
                  <a:gd name="connsiteY278" fmla="*/ 3074099 h 4819650"/>
                  <a:gd name="connsiteX279" fmla="*/ 2412016 w 6343650"/>
                  <a:gd name="connsiteY279" fmla="*/ 3075718 h 4819650"/>
                  <a:gd name="connsiteX280" fmla="*/ 2406682 w 6343650"/>
                  <a:gd name="connsiteY280" fmla="*/ 3078671 h 4819650"/>
                  <a:gd name="connsiteX281" fmla="*/ 2372011 w 6343650"/>
                  <a:gd name="connsiteY281" fmla="*/ 3078480 h 4819650"/>
                  <a:gd name="connsiteX282" fmla="*/ 2365629 w 6343650"/>
                  <a:gd name="connsiteY282" fmla="*/ 3079242 h 4819650"/>
                  <a:gd name="connsiteX283" fmla="*/ 2353913 w 6343650"/>
                  <a:gd name="connsiteY283" fmla="*/ 3082195 h 4819650"/>
                  <a:gd name="connsiteX284" fmla="*/ 2346960 w 6343650"/>
                  <a:gd name="connsiteY284" fmla="*/ 3083814 h 4819650"/>
                  <a:gd name="connsiteX285" fmla="*/ 2345531 w 6343650"/>
                  <a:gd name="connsiteY285" fmla="*/ 3085433 h 4819650"/>
                  <a:gd name="connsiteX286" fmla="*/ 2344865 w 6343650"/>
                  <a:gd name="connsiteY286" fmla="*/ 3088481 h 4819650"/>
                  <a:gd name="connsiteX287" fmla="*/ 2346008 w 6343650"/>
                  <a:gd name="connsiteY287" fmla="*/ 3091148 h 4819650"/>
                  <a:gd name="connsiteX288" fmla="*/ 2349913 w 6343650"/>
                  <a:gd name="connsiteY288" fmla="*/ 3091624 h 4819650"/>
                  <a:gd name="connsiteX289" fmla="*/ 2357057 w 6343650"/>
                  <a:gd name="connsiteY289" fmla="*/ 3090577 h 4819650"/>
                  <a:gd name="connsiteX290" fmla="*/ 2378869 w 6343650"/>
                  <a:gd name="connsiteY290" fmla="*/ 3089815 h 4819650"/>
                  <a:gd name="connsiteX291" fmla="*/ 2398205 w 6343650"/>
                  <a:gd name="connsiteY291" fmla="*/ 3091053 h 4819650"/>
                  <a:gd name="connsiteX292" fmla="*/ 2418302 w 6343650"/>
                  <a:gd name="connsiteY292" fmla="*/ 3096768 h 4819650"/>
                  <a:gd name="connsiteX293" fmla="*/ 2430018 w 6343650"/>
                  <a:gd name="connsiteY293" fmla="*/ 3103150 h 4819650"/>
                  <a:gd name="connsiteX294" fmla="*/ 2431352 w 6343650"/>
                  <a:gd name="connsiteY294" fmla="*/ 3105436 h 4819650"/>
                  <a:gd name="connsiteX295" fmla="*/ 2431256 w 6343650"/>
                  <a:gd name="connsiteY295" fmla="*/ 3106388 h 4819650"/>
                  <a:gd name="connsiteX296" fmla="*/ 2427256 w 6343650"/>
                  <a:gd name="connsiteY296" fmla="*/ 3111532 h 4819650"/>
                  <a:gd name="connsiteX297" fmla="*/ 2422684 w 6343650"/>
                  <a:gd name="connsiteY297" fmla="*/ 3116961 h 4819650"/>
                  <a:gd name="connsiteX298" fmla="*/ 2419731 w 6343650"/>
                  <a:gd name="connsiteY298" fmla="*/ 3121438 h 4819650"/>
                  <a:gd name="connsiteX299" fmla="*/ 2417350 w 6343650"/>
                  <a:gd name="connsiteY299" fmla="*/ 3125057 h 4819650"/>
                  <a:gd name="connsiteX300" fmla="*/ 2415540 w 6343650"/>
                  <a:gd name="connsiteY300" fmla="*/ 3129153 h 4819650"/>
                  <a:gd name="connsiteX301" fmla="*/ 2406872 w 6343650"/>
                  <a:gd name="connsiteY301" fmla="*/ 3140107 h 4819650"/>
                  <a:gd name="connsiteX302" fmla="*/ 2401919 w 6343650"/>
                  <a:gd name="connsiteY302" fmla="*/ 3147822 h 4819650"/>
                  <a:gd name="connsiteX303" fmla="*/ 2394871 w 6343650"/>
                  <a:gd name="connsiteY303" fmla="*/ 3155918 h 4819650"/>
                  <a:gd name="connsiteX304" fmla="*/ 2388870 w 6343650"/>
                  <a:gd name="connsiteY304" fmla="*/ 3159824 h 4819650"/>
                  <a:gd name="connsiteX305" fmla="*/ 2382107 w 6343650"/>
                  <a:gd name="connsiteY305" fmla="*/ 3159347 h 4819650"/>
                  <a:gd name="connsiteX306" fmla="*/ 2374487 w 6343650"/>
                  <a:gd name="connsiteY306" fmla="*/ 3158014 h 4819650"/>
                  <a:gd name="connsiteX307" fmla="*/ 2368677 w 6343650"/>
                  <a:gd name="connsiteY307" fmla="*/ 3153823 h 4819650"/>
                  <a:gd name="connsiteX308" fmla="*/ 2359152 w 6343650"/>
                  <a:gd name="connsiteY308" fmla="*/ 3150203 h 4819650"/>
                  <a:gd name="connsiteX309" fmla="*/ 2348103 w 6343650"/>
                  <a:gd name="connsiteY309" fmla="*/ 3150680 h 4819650"/>
                  <a:gd name="connsiteX310" fmla="*/ 2331053 w 6343650"/>
                  <a:gd name="connsiteY310" fmla="*/ 3153537 h 4819650"/>
                  <a:gd name="connsiteX311" fmla="*/ 2324767 w 6343650"/>
                  <a:gd name="connsiteY311" fmla="*/ 3155728 h 4819650"/>
                  <a:gd name="connsiteX312" fmla="*/ 2313242 w 6343650"/>
                  <a:gd name="connsiteY312" fmla="*/ 3158681 h 4819650"/>
                  <a:gd name="connsiteX313" fmla="*/ 2302193 w 6343650"/>
                  <a:gd name="connsiteY313" fmla="*/ 3161919 h 4819650"/>
                  <a:gd name="connsiteX314" fmla="*/ 2289429 w 6343650"/>
                  <a:gd name="connsiteY314" fmla="*/ 3154775 h 4819650"/>
                  <a:gd name="connsiteX315" fmla="*/ 2281523 w 6343650"/>
                  <a:gd name="connsiteY315" fmla="*/ 3147441 h 4819650"/>
                  <a:gd name="connsiteX316" fmla="*/ 2275332 w 6343650"/>
                  <a:gd name="connsiteY316" fmla="*/ 3139631 h 4819650"/>
                  <a:gd name="connsiteX317" fmla="*/ 2269046 w 6343650"/>
                  <a:gd name="connsiteY317" fmla="*/ 3131439 h 4819650"/>
                  <a:gd name="connsiteX318" fmla="*/ 2266855 w 6343650"/>
                  <a:gd name="connsiteY318" fmla="*/ 3126677 h 4819650"/>
                  <a:gd name="connsiteX319" fmla="*/ 2264474 w 6343650"/>
                  <a:gd name="connsiteY319" fmla="*/ 3120676 h 4819650"/>
                  <a:gd name="connsiteX320" fmla="*/ 2262569 w 6343650"/>
                  <a:gd name="connsiteY320" fmla="*/ 3116771 h 4819650"/>
                  <a:gd name="connsiteX321" fmla="*/ 2262378 w 6343650"/>
                  <a:gd name="connsiteY321" fmla="*/ 3115532 h 4819650"/>
                  <a:gd name="connsiteX322" fmla="*/ 2262854 w 6343650"/>
                  <a:gd name="connsiteY322" fmla="*/ 3114008 h 4819650"/>
                  <a:gd name="connsiteX323" fmla="*/ 2264759 w 6343650"/>
                  <a:gd name="connsiteY323" fmla="*/ 3111151 h 4819650"/>
                  <a:gd name="connsiteX324" fmla="*/ 2278094 w 6343650"/>
                  <a:gd name="connsiteY324" fmla="*/ 3107436 h 4819650"/>
                  <a:gd name="connsiteX325" fmla="*/ 2283619 w 6343650"/>
                  <a:gd name="connsiteY325" fmla="*/ 3106103 h 4819650"/>
                  <a:gd name="connsiteX326" fmla="*/ 2296859 w 6343650"/>
                  <a:gd name="connsiteY326" fmla="*/ 3103816 h 4819650"/>
                  <a:gd name="connsiteX327" fmla="*/ 2306003 w 6343650"/>
                  <a:gd name="connsiteY327" fmla="*/ 3101149 h 4819650"/>
                  <a:gd name="connsiteX328" fmla="*/ 2316290 w 6343650"/>
                  <a:gd name="connsiteY328" fmla="*/ 3096673 h 4819650"/>
                  <a:gd name="connsiteX329" fmla="*/ 2319052 w 6343650"/>
                  <a:gd name="connsiteY329" fmla="*/ 3091624 h 4819650"/>
                  <a:gd name="connsiteX330" fmla="*/ 2318385 w 6343650"/>
                  <a:gd name="connsiteY330" fmla="*/ 3089434 h 4819650"/>
                  <a:gd name="connsiteX331" fmla="*/ 2325338 w 6343650"/>
                  <a:gd name="connsiteY331" fmla="*/ 3250883 h 4819650"/>
                  <a:gd name="connsiteX332" fmla="*/ 2306288 w 6343650"/>
                  <a:gd name="connsiteY332" fmla="*/ 3236786 h 4819650"/>
                  <a:gd name="connsiteX333" fmla="*/ 2297335 w 6343650"/>
                  <a:gd name="connsiteY333" fmla="*/ 3221641 h 4819650"/>
                  <a:gd name="connsiteX334" fmla="*/ 2295525 w 6343650"/>
                  <a:gd name="connsiteY334" fmla="*/ 3209544 h 4819650"/>
                  <a:gd name="connsiteX335" fmla="*/ 2292001 w 6343650"/>
                  <a:gd name="connsiteY335" fmla="*/ 3200972 h 4819650"/>
                  <a:gd name="connsiteX336" fmla="*/ 2287810 w 6343650"/>
                  <a:gd name="connsiteY336" fmla="*/ 3200495 h 4819650"/>
                  <a:gd name="connsiteX337" fmla="*/ 2284190 w 6343650"/>
                  <a:gd name="connsiteY337" fmla="*/ 3206210 h 4819650"/>
                  <a:gd name="connsiteX338" fmla="*/ 2282571 w 6343650"/>
                  <a:gd name="connsiteY338" fmla="*/ 3213640 h 4819650"/>
                  <a:gd name="connsiteX339" fmla="*/ 2279523 w 6343650"/>
                  <a:gd name="connsiteY339" fmla="*/ 3218974 h 4819650"/>
                  <a:gd name="connsiteX340" fmla="*/ 2278190 w 6343650"/>
                  <a:gd name="connsiteY340" fmla="*/ 3222879 h 4819650"/>
                  <a:gd name="connsiteX341" fmla="*/ 2274665 w 6343650"/>
                  <a:gd name="connsiteY341" fmla="*/ 3227928 h 4819650"/>
                  <a:gd name="connsiteX342" fmla="*/ 2274094 w 6343650"/>
                  <a:gd name="connsiteY342" fmla="*/ 3230118 h 4819650"/>
                  <a:gd name="connsiteX343" fmla="*/ 2272284 w 6343650"/>
                  <a:gd name="connsiteY343" fmla="*/ 3233166 h 4819650"/>
                  <a:gd name="connsiteX344" fmla="*/ 2264474 w 6343650"/>
                  <a:gd name="connsiteY344" fmla="*/ 3235643 h 4819650"/>
                  <a:gd name="connsiteX345" fmla="*/ 2248853 w 6343650"/>
                  <a:gd name="connsiteY345" fmla="*/ 3232690 h 4819650"/>
                  <a:gd name="connsiteX346" fmla="*/ 2237708 w 6343650"/>
                  <a:gd name="connsiteY346" fmla="*/ 3224974 h 4819650"/>
                  <a:gd name="connsiteX347" fmla="*/ 2240756 w 6343650"/>
                  <a:gd name="connsiteY347" fmla="*/ 3221070 h 4819650"/>
                  <a:gd name="connsiteX348" fmla="*/ 2247519 w 6343650"/>
                  <a:gd name="connsiteY348" fmla="*/ 3213164 h 4819650"/>
                  <a:gd name="connsiteX349" fmla="*/ 2259616 w 6343650"/>
                  <a:gd name="connsiteY349" fmla="*/ 3203162 h 4819650"/>
                  <a:gd name="connsiteX350" fmla="*/ 2273618 w 6343650"/>
                  <a:gd name="connsiteY350" fmla="*/ 3194876 h 4819650"/>
                  <a:gd name="connsiteX351" fmla="*/ 2279904 w 6343650"/>
                  <a:gd name="connsiteY351" fmla="*/ 3189732 h 4819650"/>
                  <a:gd name="connsiteX352" fmla="*/ 2278380 w 6343650"/>
                  <a:gd name="connsiteY352" fmla="*/ 3185446 h 4819650"/>
                  <a:gd name="connsiteX353" fmla="*/ 2272094 w 6343650"/>
                  <a:gd name="connsiteY353" fmla="*/ 3176683 h 4819650"/>
                  <a:gd name="connsiteX354" fmla="*/ 2280095 w 6343650"/>
                  <a:gd name="connsiteY354" fmla="*/ 3171825 h 4819650"/>
                  <a:gd name="connsiteX355" fmla="*/ 2289905 w 6343650"/>
                  <a:gd name="connsiteY355" fmla="*/ 3170206 h 4819650"/>
                  <a:gd name="connsiteX356" fmla="*/ 2298287 w 6343650"/>
                  <a:gd name="connsiteY356" fmla="*/ 3168491 h 4819650"/>
                  <a:gd name="connsiteX357" fmla="*/ 2304383 w 6343650"/>
                  <a:gd name="connsiteY357" fmla="*/ 3167444 h 4819650"/>
                  <a:gd name="connsiteX358" fmla="*/ 2311908 w 6343650"/>
                  <a:gd name="connsiteY358" fmla="*/ 3166015 h 4819650"/>
                  <a:gd name="connsiteX359" fmla="*/ 2320862 w 6343650"/>
                  <a:gd name="connsiteY359" fmla="*/ 3164681 h 4819650"/>
                  <a:gd name="connsiteX360" fmla="*/ 2332577 w 6343650"/>
                  <a:gd name="connsiteY360" fmla="*/ 3163062 h 4819650"/>
                  <a:gd name="connsiteX361" fmla="*/ 2348770 w 6343650"/>
                  <a:gd name="connsiteY361" fmla="*/ 3161443 h 4819650"/>
                  <a:gd name="connsiteX362" fmla="*/ 2362295 w 6343650"/>
                  <a:gd name="connsiteY362" fmla="*/ 3159347 h 4819650"/>
                  <a:gd name="connsiteX363" fmla="*/ 2366486 w 6343650"/>
                  <a:gd name="connsiteY363" fmla="*/ 3160109 h 4819650"/>
                  <a:gd name="connsiteX364" fmla="*/ 2371249 w 6343650"/>
                  <a:gd name="connsiteY364" fmla="*/ 3160681 h 4819650"/>
                  <a:gd name="connsiteX365" fmla="*/ 2377345 w 6343650"/>
                  <a:gd name="connsiteY365" fmla="*/ 3164586 h 4819650"/>
                  <a:gd name="connsiteX366" fmla="*/ 2379917 w 6343650"/>
                  <a:gd name="connsiteY366" fmla="*/ 3168206 h 4819650"/>
                  <a:gd name="connsiteX367" fmla="*/ 2383441 w 6343650"/>
                  <a:gd name="connsiteY367" fmla="*/ 3175064 h 4819650"/>
                  <a:gd name="connsiteX368" fmla="*/ 2380964 w 6343650"/>
                  <a:gd name="connsiteY368" fmla="*/ 3178016 h 4819650"/>
                  <a:gd name="connsiteX369" fmla="*/ 2377821 w 6343650"/>
                  <a:gd name="connsiteY369" fmla="*/ 3179064 h 4819650"/>
                  <a:gd name="connsiteX370" fmla="*/ 2373440 w 6343650"/>
                  <a:gd name="connsiteY370" fmla="*/ 3179540 h 4819650"/>
                  <a:gd name="connsiteX371" fmla="*/ 2370677 w 6343650"/>
                  <a:gd name="connsiteY371" fmla="*/ 3180969 h 4819650"/>
                  <a:gd name="connsiteX372" fmla="*/ 2370868 w 6343650"/>
                  <a:gd name="connsiteY372" fmla="*/ 3182207 h 4819650"/>
                  <a:gd name="connsiteX373" fmla="*/ 2374392 w 6343650"/>
                  <a:gd name="connsiteY373" fmla="*/ 3184874 h 4819650"/>
                  <a:gd name="connsiteX374" fmla="*/ 2379059 w 6343650"/>
                  <a:gd name="connsiteY374" fmla="*/ 3187351 h 4819650"/>
                  <a:gd name="connsiteX375" fmla="*/ 2392109 w 6343650"/>
                  <a:gd name="connsiteY375" fmla="*/ 3197447 h 4819650"/>
                  <a:gd name="connsiteX376" fmla="*/ 2395538 w 6343650"/>
                  <a:gd name="connsiteY376" fmla="*/ 3202972 h 4819650"/>
                  <a:gd name="connsiteX377" fmla="*/ 2399824 w 6343650"/>
                  <a:gd name="connsiteY377" fmla="*/ 3204591 h 4819650"/>
                  <a:gd name="connsiteX378" fmla="*/ 2402491 w 6343650"/>
                  <a:gd name="connsiteY378" fmla="*/ 3208591 h 4819650"/>
                  <a:gd name="connsiteX379" fmla="*/ 2403253 w 6343650"/>
                  <a:gd name="connsiteY379" fmla="*/ 3210687 h 4819650"/>
                  <a:gd name="connsiteX380" fmla="*/ 2405825 w 6343650"/>
                  <a:gd name="connsiteY380" fmla="*/ 3211925 h 4819650"/>
                  <a:gd name="connsiteX381" fmla="*/ 2411540 w 6343650"/>
                  <a:gd name="connsiteY381" fmla="*/ 3217355 h 4819650"/>
                  <a:gd name="connsiteX382" fmla="*/ 2420017 w 6343650"/>
                  <a:gd name="connsiteY382" fmla="*/ 3227451 h 4819650"/>
                  <a:gd name="connsiteX383" fmla="*/ 2426589 w 6343650"/>
                  <a:gd name="connsiteY383" fmla="*/ 3236595 h 4819650"/>
                  <a:gd name="connsiteX384" fmla="*/ 2428304 w 6343650"/>
                  <a:gd name="connsiteY384" fmla="*/ 3243929 h 4819650"/>
                  <a:gd name="connsiteX385" fmla="*/ 2429256 w 6343650"/>
                  <a:gd name="connsiteY385" fmla="*/ 3246120 h 4819650"/>
                  <a:gd name="connsiteX386" fmla="*/ 2430590 w 6343650"/>
                  <a:gd name="connsiteY386" fmla="*/ 3252216 h 4819650"/>
                  <a:gd name="connsiteX387" fmla="*/ 2427446 w 6343650"/>
                  <a:gd name="connsiteY387" fmla="*/ 3255169 h 4819650"/>
                  <a:gd name="connsiteX388" fmla="*/ 2419636 w 6343650"/>
                  <a:gd name="connsiteY388" fmla="*/ 3257264 h 4819650"/>
                  <a:gd name="connsiteX389" fmla="*/ 2410682 w 6343650"/>
                  <a:gd name="connsiteY389" fmla="*/ 3257931 h 4819650"/>
                  <a:gd name="connsiteX390" fmla="*/ 2405634 w 6343650"/>
                  <a:gd name="connsiteY390" fmla="*/ 3258026 h 4819650"/>
                  <a:gd name="connsiteX391" fmla="*/ 2382298 w 6343650"/>
                  <a:gd name="connsiteY391" fmla="*/ 3256883 h 4819650"/>
                  <a:gd name="connsiteX392" fmla="*/ 2352580 w 6343650"/>
                  <a:gd name="connsiteY392" fmla="*/ 3257264 h 4819650"/>
                  <a:gd name="connsiteX393" fmla="*/ 2335721 w 6343650"/>
                  <a:gd name="connsiteY393" fmla="*/ 3254693 h 4819650"/>
                  <a:gd name="connsiteX394" fmla="*/ 2325338 w 6343650"/>
                  <a:gd name="connsiteY394" fmla="*/ 3250883 h 4819650"/>
                  <a:gd name="connsiteX395" fmla="*/ 2424684 w 6343650"/>
                  <a:gd name="connsiteY395" fmla="*/ 3199066 h 4819650"/>
                  <a:gd name="connsiteX396" fmla="*/ 2408111 w 6343650"/>
                  <a:gd name="connsiteY396" fmla="*/ 3188018 h 4819650"/>
                  <a:gd name="connsiteX397" fmla="*/ 2403062 w 6343650"/>
                  <a:gd name="connsiteY397" fmla="*/ 3182303 h 4819650"/>
                  <a:gd name="connsiteX398" fmla="*/ 2404967 w 6343650"/>
                  <a:gd name="connsiteY398" fmla="*/ 3179826 h 4819650"/>
                  <a:gd name="connsiteX399" fmla="*/ 2413730 w 6343650"/>
                  <a:gd name="connsiteY399" fmla="*/ 3177731 h 4819650"/>
                  <a:gd name="connsiteX400" fmla="*/ 2420779 w 6343650"/>
                  <a:gd name="connsiteY400" fmla="*/ 3178588 h 4819650"/>
                  <a:gd name="connsiteX401" fmla="*/ 2428304 w 6343650"/>
                  <a:gd name="connsiteY401" fmla="*/ 3179064 h 4819650"/>
                  <a:gd name="connsiteX402" fmla="*/ 2449354 w 6343650"/>
                  <a:gd name="connsiteY402" fmla="*/ 3182303 h 4819650"/>
                  <a:gd name="connsiteX403" fmla="*/ 2467166 w 6343650"/>
                  <a:gd name="connsiteY403" fmla="*/ 3185922 h 4819650"/>
                  <a:gd name="connsiteX404" fmla="*/ 2470880 w 6343650"/>
                  <a:gd name="connsiteY404" fmla="*/ 3194304 h 4819650"/>
                  <a:gd name="connsiteX405" fmla="*/ 2472690 w 6343650"/>
                  <a:gd name="connsiteY405" fmla="*/ 3200305 h 4819650"/>
                  <a:gd name="connsiteX406" fmla="*/ 2472976 w 6343650"/>
                  <a:gd name="connsiteY406" fmla="*/ 3202591 h 4819650"/>
                  <a:gd name="connsiteX407" fmla="*/ 2473071 w 6343650"/>
                  <a:gd name="connsiteY407" fmla="*/ 3204782 h 4819650"/>
                  <a:gd name="connsiteX408" fmla="*/ 2466785 w 6343650"/>
                  <a:gd name="connsiteY408" fmla="*/ 3217069 h 4819650"/>
                  <a:gd name="connsiteX409" fmla="*/ 2462594 w 6343650"/>
                  <a:gd name="connsiteY409" fmla="*/ 3216212 h 4819650"/>
                  <a:gd name="connsiteX410" fmla="*/ 2457260 w 6343650"/>
                  <a:gd name="connsiteY410" fmla="*/ 3214878 h 4819650"/>
                  <a:gd name="connsiteX411" fmla="*/ 2453545 w 6343650"/>
                  <a:gd name="connsiteY411" fmla="*/ 3213259 h 4819650"/>
                  <a:gd name="connsiteX412" fmla="*/ 2449163 w 6343650"/>
                  <a:gd name="connsiteY412" fmla="*/ 3211640 h 4819650"/>
                  <a:gd name="connsiteX413" fmla="*/ 2441353 w 6343650"/>
                  <a:gd name="connsiteY413" fmla="*/ 3207830 h 4819650"/>
                  <a:gd name="connsiteX414" fmla="*/ 2424684 w 6343650"/>
                  <a:gd name="connsiteY414" fmla="*/ 3199066 h 4819650"/>
                  <a:gd name="connsiteX415" fmla="*/ 2256949 w 6343650"/>
                  <a:gd name="connsiteY415" fmla="*/ 3068288 h 4819650"/>
                  <a:gd name="connsiteX416" fmla="*/ 2253615 w 6343650"/>
                  <a:gd name="connsiteY416" fmla="*/ 3071527 h 4819650"/>
                  <a:gd name="connsiteX417" fmla="*/ 2247614 w 6343650"/>
                  <a:gd name="connsiteY417" fmla="*/ 3076004 h 4819650"/>
                  <a:gd name="connsiteX418" fmla="*/ 2243995 w 6343650"/>
                  <a:gd name="connsiteY418" fmla="*/ 3078480 h 4819650"/>
                  <a:gd name="connsiteX419" fmla="*/ 2247424 w 6343650"/>
                  <a:gd name="connsiteY419" fmla="*/ 3076194 h 4819650"/>
                  <a:gd name="connsiteX420" fmla="*/ 2243519 w 6343650"/>
                  <a:gd name="connsiteY420" fmla="*/ 3078861 h 4819650"/>
                  <a:gd name="connsiteX421" fmla="*/ 2244090 w 6343650"/>
                  <a:gd name="connsiteY421" fmla="*/ 3078480 h 4819650"/>
                  <a:gd name="connsiteX422" fmla="*/ 2238089 w 6343650"/>
                  <a:gd name="connsiteY422" fmla="*/ 3082481 h 4819650"/>
                  <a:gd name="connsiteX423" fmla="*/ 2228850 w 6343650"/>
                  <a:gd name="connsiteY423" fmla="*/ 3088767 h 4819650"/>
                  <a:gd name="connsiteX424" fmla="*/ 2221516 w 6343650"/>
                  <a:gd name="connsiteY424" fmla="*/ 3094196 h 4819650"/>
                  <a:gd name="connsiteX425" fmla="*/ 2215325 w 6343650"/>
                  <a:gd name="connsiteY425" fmla="*/ 3098959 h 4819650"/>
                  <a:gd name="connsiteX426" fmla="*/ 2207895 w 6343650"/>
                  <a:gd name="connsiteY426" fmla="*/ 3102293 h 4819650"/>
                  <a:gd name="connsiteX427" fmla="*/ 2200656 w 6343650"/>
                  <a:gd name="connsiteY427" fmla="*/ 3103912 h 4819650"/>
                  <a:gd name="connsiteX428" fmla="*/ 2197322 w 6343650"/>
                  <a:gd name="connsiteY428" fmla="*/ 3100959 h 4819650"/>
                  <a:gd name="connsiteX429" fmla="*/ 2198846 w 6343650"/>
                  <a:gd name="connsiteY429" fmla="*/ 3095054 h 4819650"/>
                  <a:gd name="connsiteX430" fmla="*/ 2207419 w 6343650"/>
                  <a:gd name="connsiteY430" fmla="*/ 3080385 h 4819650"/>
                  <a:gd name="connsiteX431" fmla="*/ 2213801 w 6343650"/>
                  <a:gd name="connsiteY431" fmla="*/ 3072194 h 4819650"/>
                  <a:gd name="connsiteX432" fmla="*/ 2221706 w 6343650"/>
                  <a:gd name="connsiteY432" fmla="*/ 3061145 h 4819650"/>
                  <a:gd name="connsiteX433" fmla="*/ 2226088 w 6343650"/>
                  <a:gd name="connsiteY433" fmla="*/ 3055811 h 4819650"/>
                  <a:gd name="connsiteX434" fmla="*/ 2232565 w 6343650"/>
                  <a:gd name="connsiteY434" fmla="*/ 3047714 h 4819650"/>
                  <a:gd name="connsiteX435" fmla="*/ 2240566 w 6343650"/>
                  <a:gd name="connsiteY435" fmla="*/ 3043238 h 4819650"/>
                  <a:gd name="connsiteX436" fmla="*/ 2247995 w 6343650"/>
                  <a:gd name="connsiteY436" fmla="*/ 3044857 h 4819650"/>
                  <a:gd name="connsiteX437" fmla="*/ 2253806 w 6343650"/>
                  <a:gd name="connsiteY437" fmla="*/ 3049620 h 4819650"/>
                  <a:gd name="connsiteX438" fmla="*/ 2259521 w 6343650"/>
                  <a:gd name="connsiteY438" fmla="*/ 3055049 h 4819650"/>
                  <a:gd name="connsiteX439" fmla="*/ 2262759 w 6343650"/>
                  <a:gd name="connsiteY439" fmla="*/ 3059906 h 4819650"/>
                  <a:gd name="connsiteX440" fmla="*/ 2256949 w 6343650"/>
                  <a:gd name="connsiteY440" fmla="*/ 3068288 h 4819650"/>
                  <a:gd name="connsiteX441" fmla="*/ 2202180 w 6343650"/>
                  <a:gd name="connsiteY441" fmla="*/ 3134678 h 4819650"/>
                  <a:gd name="connsiteX442" fmla="*/ 2211896 w 6343650"/>
                  <a:gd name="connsiteY442" fmla="*/ 3123057 h 4819650"/>
                  <a:gd name="connsiteX443" fmla="*/ 2222183 w 6343650"/>
                  <a:gd name="connsiteY443" fmla="*/ 3108198 h 4819650"/>
                  <a:gd name="connsiteX444" fmla="*/ 2232946 w 6343650"/>
                  <a:gd name="connsiteY444" fmla="*/ 3096768 h 4819650"/>
                  <a:gd name="connsiteX445" fmla="*/ 2238947 w 6343650"/>
                  <a:gd name="connsiteY445" fmla="*/ 3091148 h 4819650"/>
                  <a:gd name="connsiteX446" fmla="*/ 2241328 w 6343650"/>
                  <a:gd name="connsiteY446" fmla="*/ 3090291 h 4819650"/>
                  <a:gd name="connsiteX447" fmla="*/ 2251424 w 6343650"/>
                  <a:gd name="connsiteY447" fmla="*/ 3095149 h 4819650"/>
                  <a:gd name="connsiteX448" fmla="*/ 2258663 w 6343650"/>
                  <a:gd name="connsiteY448" fmla="*/ 3101435 h 4819650"/>
                  <a:gd name="connsiteX449" fmla="*/ 2259806 w 6343650"/>
                  <a:gd name="connsiteY449" fmla="*/ 3105055 h 4819650"/>
                  <a:gd name="connsiteX450" fmla="*/ 2258473 w 6343650"/>
                  <a:gd name="connsiteY450" fmla="*/ 3109055 h 4819650"/>
                  <a:gd name="connsiteX451" fmla="*/ 2249424 w 6343650"/>
                  <a:gd name="connsiteY451" fmla="*/ 3118676 h 4819650"/>
                  <a:gd name="connsiteX452" fmla="*/ 2243709 w 6343650"/>
                  <a:gd name="connsiteY452" fmla="*/ 3122200 h 4819650"/>
                  <a:gd name="connsiteX453" fmla="*/ 2240566 w 6343650"/>
                  <a:gd name="connsiteY453" fmla="*/ 3124486 h 4819650"/>
                  <a:gd name="connsiteX454" fmla="*/ 2236756 w 6343650"/>
                  <a:gd name="connsiteY454" fmla="*/ 3128867 h 4819650"/>
                  <a:gd name="connsiteX455" fmla="*/ 2231041 w 6343650"/>
                  <a:gd name="connsiteY455" fmla="*/ 3133535 h 4819650"/>
                  <a:gd name="connsiteX456" fmla="*/ 2227898 w 6343650"/>
                  <a:gd name="connsiteY456" fmla="*/ 3136297 h 4819650"/>
                  <a:gd name="connsiteX457" fmla="*/ 2224183 w 6343650"/>
                  <a:gd name="connsiteY457" fmla="*/ 3138773 h 4819650"/>
                  <a:gd name="connsiteX458" fmla="*/ 2221230 w 6343650"/>
                  <a:gd name="connsiteY458" fmla="*/ 3141916 h 4819650"/>
                  <a:gd name="connsiteX459" fmla="*/ 2219420 w 6343650"/>
                  <a:gd name="connsiteY459" fmla="*/ 3146298 h 4819650"/>
                  <a:gd name="connsiteX460" fmla="*/ 2218468 w 6343650"/>
                  <a:gd name="connsiteY460" fmla="*/ 3150013 h 4819650"/>
                  <a:gd name="connsiteX461" fmla="*/ 2219230 w 6343650"/>
                  <a:gd name="connsiteY461" fmla="*/ 3152013 h 4819650"/>
                  <a:gd name="connsiteX462" fmla="*/ 2227136 w 6343650"/>
                  <a:gd name="connsiteY462" fmla="*/ 3155061 h 4819650"/>
                  <a:gd name="connsiteX463" fmla="*/ 2236565 w 6343650"/>
                  <a:gd name="connsiteY463" fmla="*/ 3158966 h 4819650"/>
                  <a:gd name="connsiteX464" fmla="*/ 2240185 w 6343650"/>
                  <a:gd name="connsiteY464" fmla="*/ 3161538 h 4819650"/>
                  <a:gd name="connsiteX465" fmla="*/ 2241709 w 6343650"/>
                  <a:gd name="connsiteY465" fmla="*/ 3163538 h 4819650"/>
                  <a:gd name="connsiteX466" fmla="*/ 2242471 w 6343650"/>
                  <a:gd name="connsiteY466" fmla="*/ 3165158 h 4819650"/>
                  <a:gd name="connsiteX467" fmla="*/ 2242376 w 6343650"/>
                  <a:gd name="connsiteY467" fmla="*/ 3166205 h 4819650"/>
                  <a:gd name="connsiteX468" fmla="*/ 2240756 w 6343650"/>
                  <a:gd name="connsiteY468" fmla="*/ 3170587 h 4819650"/>
                  <a:gd name="connsiteX469" fmla="*/ 2239328 w 6343650"/>
                  <a:gd name="connsiteY469" fmla="*/ 3176302 h 4819650"/>
                  <a:gd name="connsiteX470" fmla="*/ 2237804 w 6343650"/>
                  <a:gd name="connsiteY470" fmla="*/ 3182684 h 4819650"/>
                  <a:gd name="connsiteX471" fmla="*/ 2236184 w 6343650"/>
                  <a:gd name="connsiteY471" fmla="*/ 3185922 h 4819650"/>
                  <a:gd name="connsiteX472" fmla="*/ 2235422 w 6343650"/>
                  <a:gd name="connsiteY472" fmla="*/ 3189065 h 4819650"/>
                  <a:gd name="connsiteX473" fmla="*/ 2234279 w 6343650"/>
                  <a:gd name="connsiteY473" fmla="*/ 3192685 h 4819650"/>
                  <a:gd name="connsiteX474" fmla="*/ 2233708 w 6343650"/>
                  <a:gd name="connsiteY474" fmla="*/ 3198209 h 4819650"/>
                  <a:gd name="connsiteX475" fmla="*/ 2233327 w 6343650"/>
                  <a:gd name="connsiteY475" fmla="*/ 3199829 h 4819650"/>
                  <a:gd name="connsiteX476" fmla="*/ 2232279 w 6343650"/>
                  <a:gd name="connsiteY476" fmla="*/ 3205829 h 4819650"/>
                  <a:gd name="connsiteX477" fmla="*/ 2230755 w 6343650"/>
                  <a:gd name="connsiteY477" fmla="*/ 3211830 h 4819650"/>
                  <a:gd name="connsiteX478" fmla="*/ 2227326 w 6343650"/>
                  <a:gd name="connsiteY478" fmla="*/ 3227451 h 4819650"/>
                  <a:gd name="connsiteX479" fmla="*/ 2226183 w 6343650"/>
                  <a:gd name="connsiteY479" fmla="*/ 3236690 h 4819650"/>
                  <a:gd name="connsiteX480" fmla="*/ 2219230 w 6343650"/>
                  <a:gd name="connsiteY480" fmla="*/ 3250883 h 4819650"/>
                  <a:gd name="connsiteX481" fmla="*/ 2213134 w 6343650"/>
                  <a:gd name="connsiteY481" fmla="*/ 3251168 h 4819650"/>
                  <a:gd name="connsiteX482" fmla="*/ 2207419 w 6343650"/>
                  <a:gd name="connsiteY482" fmla="*/ 3248597 h 4819650"/>
                  <a:gd name="connsiteX483" fmla="*/ 2204752 w 6343650"/>
                  <a:gd name="connsiteY483" fmla="*/ 3242120 h 4819650"/>
                  <a:gd name="connsiteX484" fmla="*/ 2205038 w 6343650"/>
                  <a:gd name="connsiteY484" fmla="*/ 3235166 h 4819650"/>
                  <a:gd name="connsiteX485" fmla="*/ 2205800 w 6343650"/>
                  <a:gd name="connsiteY485" fmla="*/ 3230785 h 4819650"/>
                  <a:gd name="connsiteX486" fmla="*/ 2205990 w 6343650"/>
                  <a:gd name="connsiteY486" fmla="*/ 3202115 h 4819650"/>
                  <a:gd name="connsiteX487" fmla="*/ 2209133 w 6343650"/>
                  <a:gd name="connsiteY487" fmla="*/ 3194780 h 4819650"/>
                  <a:gd name="connsiteX488" fmla="*/ 2209324 w 6343650"/>
                  <a:gd name="connsiteY488" fmla="*/ 3191351 h 4819650"/>
                  <a:gd name="connsiteX489" fmla="*/ 2209038 w 6343650"/>
                  <a:gd name="connsiteY489" fmla="*/ 3182398 h 4819650"/>
                  <a:gd name="connsiteX490" fmla="*/ 2207228 w 6343650"/>
                  <a:gd name="connsiteY490" fmla="*/ 3178493 h 4819650"/>
                  <a:gd name="connsiteX491" fmla="*/ 2204657 w 6343650"/>
                  <a:gd name="connsiteY491" fmla="*/ 3177540 h 4819650"/>
                  <a:gd name="connsiteX492" fmla="*/ 2202561 w 6343650"/>
                  <a:gd name="connsiteY492" fmla="*/ 3177826 h 4819650"/>
                  <a:gd name="connsiteX493" fmla="*/ 2200466 w 6343650"/>
                  <a:gd name="connsiteY493" fmla="*/ 3177826 h 4819650"/>
                  <a:gd name="connsiteX494" fmla="*/ 2187988 w 6343650"/>
                  <a:gd name="connsiteY494" fmla="*/ 3183255 h 4819650"/>
                  <a:gd name="connsiteX495" fmla="*/ 2182463 w 6343650"/>
                  <a:gd name="connsiteY495" fmla="*/ 3185255 h 4819650"/>
                  <a:gd name="connsiteX496" fmla="*/ 2175796 w 6343650"/>
                  <a:gd name="connsiteY496" fmla="*/ 3189446 h 4819650"/>
                  <a:gd name="connsiteX497" fmla="*/ 2168843 w 6343650"/>
                  <a:gd name="connsiteY497" fmla="*/ 3192399 h 4819650"/>
                  <a:gd name="connsiteX498" fmla="*/ 2154555 w 6343650"/>
                  <a:gd name="connsiteY498" fmla="*/ 3198019 h 4819650"/>
                  <a:gd name="connsiteX499" fmla="*/ 2149126 w 6343650"/>
                  <a:gd name="connsiteY499" fmla="*/ 3196971 h 4819650"/>
                  <a:gd name="connsiteX500" fmla="*/ 2148554 w 6343650"/>
                  <a:gd name="connsiteY500" fmla="*/ 3194114 h 4819650"/>
                  <a:gd name="connsiteX501" fmla="*/ 2149602 w 6343650"/>
                  <a:gd name="connsiteY501" fmla="*/ 3190018 h 4819650"/>
                  <a:gd name="connsiteX502" fmla="*/ 2153412 w 6343650"/>
                  <a:gd name="connsiteY502" fmla="*/ 3183636 h 4819650"/>
                  <a:gd name="connsiteX503" fmla="*/ 2161032 w 6343650"/>
                  <a:gd name="connsiteY503" fmla="*/ 3175159 h 4819650"/>
                  <a:gd name="connsiteX504" fmla="*/ 2169986 w 6343650"/>
                  <a:gd name="connsiteY504" fmla="*/ 3166586 h 4819650"/>
                  <a:gd name="connsiteX505" fmla="*/ 2175320 w 6343650"/>
                  <a:gd name="connsiteY505" fmla="*/ 3161348 h 4819650"/>
                  <a:gd name="connsiteX506" fmla="*/ 2186559 w 6343650"/>
                  <a:gd name="connsiteY506" fmla="*/ 3151251 h 4819650"/>
                  <a:gd name="connsiteX507" fmla="*/ 2190274 w 6343650"/>
                  <a:gd name="connsiteY507" fmla="*/ 3147155 h 4819650"/>
                  <a:gd name="connsiteX508" fmla="*/ 2195608 w 6343650"/>
                  <a:gd name="connsiteY508" fmla="*/ 3142012 h 4819650"/>
                  <a:gd name="connsiteX509" fmla="*/ 2202180 w 6343650"/>
                  <a:gd name="connsiteY509" fmla="*/ 3134678 h 4819650"/>
                  <a:gd name="connsiteX510" fmla="*/ 2649379 w 6343650"/>
                  <a:gd name="connsiteY510" fmla="*/ 3067050 h 4819650"/>
                  <a:gd name="connsiteX511" fmla="*/ 2652141 w 6343650"/>
                  <a:gd name="connsiteY511" fmla="*/ 3067241 h 4819650"/>
                  <a:gd name="connsiteX512" fmla="*/ 2675858 w 6343650"/>
                  <a:gd name="connsiteY512" fmla="*/ 3062002 h 4819650"/>
                  <a:gd name="connsiteX513" fmla="*/ 2681383 w 6343650"/>
                  <a:gd name="connsiteY513" fmla="*/ 3061430 h 4819650"/>
                  <a:gd name="connsiteX514" fmla="*/ 2701957 w 6343650"/>
                  <a:gd name="connsiteY514" fmla="*/ 3058097 h 4819650"/>
                  <a:gd name="connsiteX515" fmla="*/ 2714054 w 6343650"/>
                  <a:gd name="connsiteY515" fmla="*/ 3055906 h 4819650"/>
                  <a:gd name="connsiteX516" fmla="*/ 2735771 w 6343650"/>
                  <a:gd name="connsiteY516" fmla="*/ 3053715 h 4819650"/>
                  <a:gd name="connsiteX517" fmla="*/ 2744820 w 6343650"/>
                  <a:gd name="connsiteY517" fmla="*/ 3052953 h 4819650"/>
                  <a:gd name="connsiteX518" fmla="*/ 2762345 w 6343650"/>
                  <a:gd name="connsiteY518" fmla="*/ 3054953 h 4819650"/>
                  <a:gd name="connsiteX519" fmla="*/ 2775299 w 6343650"/>
                  <a:gd name="connsiteY519" fmla="*/ 3059525 h 4819650"/>
                  <a:gd name="connsiteX520" fmla="*/ 2779490 w 6343650"/>
                  <a:gd name="connsiteY520" fmla="*/ 3061716 h 4819650"/>
                  <a:gd name="connsiteX521" fmla="*/ 2786444 w 6343650"/>
                  <a:gd name="connsiteY521" fmla="*/ 3065526 h 4819650"/>
                  <a:gd name="connsiteX522" fmla="*/ 2787777 w 6343650"/>
                  <a:gd name="connsiteY522" fmla="*/ 3070193 h 4819650"/>
                  <a:gd name="connsiteX523" fmla="*/ 2781586 w 6343650"/>
                  <a:gd name="connsiteY523" fmla="*/ 3076575 h 4819650"/>
                  <a:gd name="connsiteX524" fmla="*/ 2776061 w 6343650"/>
                  <a:gd name="connsiteY524" fmla="*/ 3084576 h 4819650"/>
                  <a:gd name="connsiteX525" fmla="*/ 2771585 w 6343650"/>
                  <a:gd name="connsiteY525" fmla="*/ 3094958 h 4819650"/>
                  <a:gd name="connsiteX526" fmla="*/ 2763870 w 6343650"/>
                  <a:gd name="connsiteY526" fmla="*/ 3109627 h 4819650"/>
                  <a:gd name="connsiteX527" fmla="*/ 2763298 w 6343650"/>
                  <a:gd name="connsiteY527" fmla="*/ 3110103 h 4819650"/>
                  <a:gd name="connsiteX528" fmla="*/ 2762536 w 6343650"/>
                  <a:gd name="connsiteY528" fmla="*/ 3111151 h 4819650"/>
                  <a:gd name="connsiteX529" fmla="*/ 2759774 w 6343650"/>
                  <a:gd name="connsiteY529" fmla="*/ 3113913 h 4819650"/>
                  <a:gd name="connsiteX530" fmla="*/ 2757107 w 6343650"/>
                  <a:gd name="connsiteY530" fmla="*/ 3118009 h 4819650"/>
                  <a:gd name="connsiteX531" fmla="*/ 2752439 w 6343650"/>
                  <a:gd name="connsiteY531" fmla="*/ 3119342 h 4819650"/>
                  <a:gd name="connsiteX532" fmla="*/ 2751011 w 6343650"/>
                  <a:gd name="connsiteY532" fmla="*/ 3119342 h 4819650"/>
                  <a:gd name="connsiteX533" fmla="*/ 2749582 w 6343650"/>
                  <a:gd name="connsiteY533" fmla="*/ 3118866 h 4819650"/>
                  <a:gd name="connsiteX534" fmla="*/ 2729198 w 6343650"/>
                  <a:gd name="connsiteY534" fmla="*/ 3113056 h 4819650"/>
                  <a:gd name="connsiteX535" fmla="*/ 2720531 w 6343650"/>
                  <a:gd name="connsiteY535" fmla="*/ 3112865 h 4819650"/>
                  <a:gd name="connsiteX536" fmla="*/ 2696242 w 6343650"/>
                  <a:gd name="connsiteY536" fmla="*/ 3117056 h 4819650"/>
                  <a:gd name="connsiteX537" fmla="*/ 2672144 w 6343650"/>
                  <a:gd name="connsiteY537" fmla="*/ 3122581 h 4819650"/>
                  <a:gd name="connsiteX538" fmla="*/ 2668334 w 6343650"/>
                  <a:gd name="connsiteY538" fmla="*/ 3123819 h 4819650"/>
                  <a:gd name="connsiteX539" fmla="*/ 2663476 w 6343650"/>
                  <a:gd name="connsiteY539" fmla="*/ 3123343 h 4819650"/>
                  <a:gd name="connsiteX540" fmla="*/ 2651189 w 6343650"/>
                  <a:gd name="connsiteY540" fmla="*/ 3114485 h 4819650"/>
                  <a:gd name="connsiteX541" fmla="*/ 2647188 w 6343650"/>
                  <a:gd name="connsiteY541" fmla="*/ 3109627 h 4819650"/>
                  <a:gd name="connsiteX542" fmla="*/ 2638711 w 6343650"/>
                  <a:gd name="connsiteY542" fmla="*/ 3095435 h 4819650"/>
                  <a:gd name="connsiteX543" fmla="*/ 2636996 w 6343650"/>
                  <a:gd name="connsiteY543" fmla="*/ 3093530 h 4819650"/>
                  <a:gd name="connsiteX544" fmla="*/ 2632996 w 6343650"/>
                  <a:gd name="connsiteY544" fmla="*/ 3097721 h 4819650"/>
                  <a:gd name="connsiteX545" fmla="*/ 2630424 w 6343650"/>
                  <a:gd name="connsiteY545" fmla="*/ 3101531 h 4819650"/>
                  <a:gd name="connsiteX546" fmla="*/ 2627853 w 6343650"/>
                  <a:gd name="connsiteY546" fmla="*/ 3107246 h 4819650"/>
                  <a:gd name="connsiteX547" fmla="*/ 2624614 w 6343650"/>
                  <a:gd name="connsiteY547" fmla="*/ 3111913 h 4819650"/>
                  <a:gd name="connsiteX548" fmla="*/ 2623090 w 6343650"/>
                  <a:gd name="connsiteY548" fmla="*/ 3113818 h 4819650"/>
                  <a:gd name="connsiteX549" fmla="*/ 2620804 w 6343650"/>
                  <a:gd name="connsiteY549" fmla="*/ 3119057 h 4819650"/>
                  <a:gd name="connsiteX550" fmla="*/ 2614708 w 6343650"/>
                  <a:gd name="connsiteY550" fmla="*/ 3126772 h 4819650"/>
                  <a:gd name="connsiteX551" fmla="*/ 2612327 w 6343650"/>
                  <a:gd name="connsiteY551" fmla="*/ 3131153 h 4819650"/>
                  <a:gd name="connsiteX552" fmla="*/ 2603373 w 6343650"/>
                  <a:gd name="connsiteY552" fmla="*/ 3142488 h 4819650"/>
                  <a:gd name="connsiteX553" fmla="*/ 2595277 w 6343650"/>
                  <a:gd name="connsiteY553" fmla="*/ 3152585 h 4819650"/>
                  <a:gd name="connsiteX554" fmla="*/ 2588895 w 6343650"/>
                  <a:gd name="connsiteY554" fmla="*/ 3160966 h 4819650"/>
                  <a:gd name="connsiteX555" fmla="*/ 2587276 w 6343650"/>
                  <a:gd name="connsiteY555" fmla="*/ 3165348 h 4819650"/>
                  <a:gd name="connsiteX556" fmla="*/ 2586038 w 6343650"/>
                  <a:gd name="connsiteY556" fmla="*/ 3169730 h 4819650"/>
                  <a:gd name="connsiteX557" fmla="*/ 2583561 w 6343650"/>
                  <a:gd name="connsiteY557" fmla="*/ 3179350 h 4819650"/>
                  <a:gd name="connsiteX558" fmla="*/ 2582228 w 6343650"/>
                  <a:gd name="connsiteY558" fmla="*/ 3183446 h 4819650"/>
                  <a:gd name="connsiteX559" fmla="*/ 2569845 w 6343650"/>
                  <a:gd name="connsiteY559" fmla="*/ 3192495 h 4819650"/>
                  <a:gd name="connsiteX560" fmla="*/ 2552795 w 6343650"/>
                  <a:gd name="connsiteY560" fmla="*/ 3202115 h 4819650"/>
                  <a:gd name="connsiteX561" fmla="*/ 2543747 w 6343650"/>
                  <a:gd name="connsiteY561" fmla="*/ 3206972 h 4819650"/>
                  <a:gd name="connsiteX562" fmla="*/ 2526221 w 6343650"/>
                  <a:gd name="connsiteY562" fmla="*/ 3212687 h 4819650"/>
                  <a:gd name="connsiteX563" fmla="*/ 2515648 w 6343650"/>
                  <a:gd name="connsiteY563" fmla="*/ 3212021 h 4819650"/>
                  <a:gd name="connsiteX564" fmla="*/ 2510885 w 6343650"/>
                  <a:gd name="connsiteY564" fmla="*/ 3210306 h 4819650"/>
                  <a:gd name="connsiteX565" fmla="*/ 2511457 w 6343650"/>
                  <a:gd name="connsiteY565" fmla="*/ 3207353 h 4819650"/>
                  <a:gd name="connsiteX566" fmla="*/ 2523173 w 6343650"/>
                  <a:gd name="connsiteY566" fmla="*/ 3197257 h 4819650"/>
                  <a:gd name="connsiteX567" fmla="*/ 2528030 w 6343650"/>
                  <a:gd name="connsiteY567" fmla="*/ 3194018 h 4819650"/>
                  <a:gd name="connsiteX568" fmla="*/ 2542508 w 6343650"/>
                  <a:gd name="connsiteY568" fmla="*/ 3183350 h 4819650"/>
                  <a:gd name="connsiteX569" fmla="*/ 2546033 w 6343650"/>
                  <a:gd name="connsiteY569" fmla="*/ 3180112 h 4819650"/>
                  <a:gd name="connsiteX570" fmla="*/ 2548604 w 6343650"/>
                  <a:gd name="connsiteY570" fmla="*/ 3177349 h 4819650"/>
                  <a:gd name="connsiteX571" fmla="*/ 2553557 w 6343650"/>
                  <a:gd name="connsiteY571" fmla="*/ 3172682 h 4819650"/>
                  <a:gd name="connsiteX572" fmla="*/ 2560130 w 6343650"/>
                  <a:gd name="connsiteY572" fmla="*/ 3166586 h 4819650"/>
                  <a:gd name="connsiteX573" fmla="*/ 2561558 w 6343650"/>
                  <a:gd name="connsiteY573" fmla="*/ 3164681 h 4819650"/>
                  <a:gd name="connsiteX574" fmla="*/ 2565940 w 6343650"/>
                  <a:gd name="connsiteY574" fmla="*/ 3160014 h 4819650"/>
                  <a:gd name="connsiteX575" fmla="*/ 2568512 w 6343650"/>
                  <a:gd name="connsiteY575" fmla="*/ 3156204 h 4819650"/>
                  <a:gd name="connsiteX576" fmla="*/ 2574989 w 6343650"/>
                  <a:gd name="connsiteY576" fmla="*/ 3146393 h 4819650"/>
                  <a:gd name="connsiteX577" fmla="*/ 2577179 w 6343650"/>
                  <a:gd name="connsiteY577" fmla="*/ 3143631 h 4819650"/>
                  <a:gd name="connsiteX578" fmla="*/ 2587847 w 6343650"/>
                  <a:gd name="connsiteY578" fmla="*/ 3126296 h 4819650"/>
                  <a:gd name="connsiteX579" fmla="*/ 2592800 w 6343650"/>
                  <a:gd name="connsiteY579" fmla="*/ 3118104 h 4819650"/>
                  <a:gd name="connsiteX580" fmla="*/ 2606135 w 6343650"/>
                  <a:gd name="connsiteY580" fmla="*/ 3094958 h 4819650"/>
                  <a:gd name="connsiteX581" fmla="*/ 2607564 w 6343650"/>
                  <a:gd name="connsiteY581" fmla="*/ 3090482 h 4819650"/>
                  <a:gd name="connsiteX582" fmla="*/ 2609850 w 6343650"/>
                  <a:gd name="connsiteY582" fmla="*/ 3086100 h 4819650"/>
                  <a:gd name="connsiteX583" fmla="*/ 2613089 w 6343650"/>
                  <a:gd name="connsiteY583" fmla="*/ 3075337 h 4819650"/>
                  <a:gd name="connsiteX584" fmla="*/ 2614517 w 6343650"/>
                  <a:gd name="connsiteY584" fmla="*/ 3071146 h 4819650"/>
                  <a:gd name="connsiteX585" fmla="*/ 2616327 w 6343650"/>
                  <a:gd name="connsiteY585" fmla="*/ 3062288 h 4819650"/>
                  <a:gd name="connsiteX586" fmla="*/ 2618708 w 6343650"/>
                  <a:gd name="connsiteY586" fmla="*/ 3046571 h 4819650"/>
                  <a:gd name="connsiteX587" fmla="*/ 2624138 w 6343650"/>
                  <a:gd name="connsiteY587" fmla="*/ 3032189 h 4819650"/>
                  <a:gd name="connsiteX588" fmla="*/ 2625947 w 6343650"/>
                  <a:gd name="connsiteY588" fmla="*/ 3030760 h 4819650"/>
                  <a:gd name="connsiteX589" fmla="*/ 2633186 w 6343650"/>
                  <a:gd name="connsiteY589" fmla="*/ 3029236 h 4819650"/>
                  <a:gd name="connsiteX590" fmla="*/ 2640521 w 6343650"/>
                  <a:gd name="connsiteY590" fmla="*/ 3032284 h 4819650"/>
                  <a:gd name="connsiteX591" fmla="*/ 2645378 w 6343650"/>
                  <a:gd name="connsiteY591" fmla="*/ 3033713 h 4819650"/>
                  <a:gd name="connsiteX592" fmla="*/ 2649570 w 6343650"/>
                  <a:gd name="connsiteY592" fmla="*/ 3033141 h 4819650"/>
                  <a:gd name="connsiteX593" fmla="*/ 2673858 w 6343650"/>
                  <a:gd name="connsiteY593" fmla="*/ 3029712 h 4819650"/>
                  <a:gd name="connsiteX594" fmla="*/ 2701195 w 6343650"/>
                  <a:gd name="connsiteY594" fmla="*/ 3024759 h 4819650"/>
                  <a:gd name="connsiteX595" fmla="*/ 2719197 w 6343650"/>
                  <a:gd name="connsiteY595" fmla="*/ 3021997 h 4819650"/>
                  <a:gd name="connsiteX596" fmla="*/ 2733485 w 6343650"/>
                  <a:gd name="connsiteY596" fmla="*/ 3018854 h 4819650"/>
                  <a:gd name="connsiteX597" fmla="*/ 2746058 w 6343650"/>
                  <a:gd name="connsiteY597" fmla="*/ 3018854 h 4819650"/>
                  <a:gd name="connsiteX598" fmla="*/ 2752439 w 6343650"/>
                  <a:gd name="connsiteY598" fmla="*/ 3023997 h 4819650"/>
                  <a:gd name="connsiteX599" fmla="*/ 2755392 w 6343650"/>
                  <a:gd name="connsiteY599" fmla="*/ 3028950 h 4819650"/>
                  <a:gd name="connsiteX600" fmla="*/ 2760155 w 6343650"/>
                  <a:gd name="connsiteY600" fmla="*/ 3034665 h 4819650"/>
                  <a:gd name="connsiteX601" fmla="*/ 2761488 w 6343650"/>
                  <a:gd name="connsiteY601" fmla="*/ 3038380 h 4819650"/>
                  <a:gd name="connsiteX602" fmla="*/ 2761203 w 6343650"/>
                  <a:gd name="connsiteY602" fmla="*/ 3040380 h 4819650"/>
                  <a:gd name="connsiteX603" fmla="*/ 2758440 w 6343650"/>
                  <a:gd name="connsiteY603" fmla="*/ 3041999 h 4819650"/>
                  <a:gd name="connsiteX604" fmla="*/ 2756916 w 6343650"/>
                  <a:gd name="connsiteY604" fmla="*/ 3041904 h 4819650"/>
                  <a:gd name="connsiteX605" fmla="*/ 2747296 w 6343650"/>
                  <a:gd name="connsiteY605" fmla="*/ 3041714 h 4819650"/>
                  <a:gd name="connsiteX606" fmla="*/ 2730913 w 6343650"/>
                  <a:gd name="connsiteY606" fmla="*/ 3041333 h 4819650"/>
                  <a:gd name="connsiteX607" fmla="*/ 2714911 w 6343650"/>
                  <a:gd name="connsiteY607" fmla="*/ 3042380 h 4819650"/>
                  <a:gd name="connsiteX608" fmla="*/ 2691479 w 6343650"/>
                  <a:gd name="connsiteY608" fmla="*/ 3047429 h 4819650"/>
                  <a:gd name="connsiteX609" fmla="*/ 2681669 w 6343650"/>
                  <a:gd name="connsiteY609" fmla="*/ 3049810 h 4819650"/>
                  <a:gd name="connsiteX610" fmla="*/ 2672524 w 6343650"/>
                  <a:gd name="connsiteY610" fmla="*/ 3051143 h 4819650"/>
                  <a:gd name="connsiteX611" fmla="*/ 2663190 w 6343650"/>
                  <a:gd name="connsiteY611" fmla="*/ 3053334 h 4819650"/>
                  <a:gd name="connsiteX612" fmla="*/ 2654237 w 6343650"/>
                  <a:gd name="connsiteY612" fmla="*/ 3056478 h 4819650"/>
                  <a:gd name="connsiteX613" fmla="*/ 2650617 w 6343650"/>
                  <a:gd name="connsiteY613" fmla="*/ 3058478 h 4819650"/>
                  <a:gd name="connsiteX614" fmla="*/ 2649950 w 6343650"/>
                  <a:gd name="connsiteY614" fmla="*/ 3061430 h 4819650"/>
                  <a:gd name="connsiteX615" fmla="*/ 2648807 w 6343650"/>
                  <a:gd name="connsiteY615" fmla="*/ 3065812 h 4819650"/>
                  <a:gd name="connsiteX616" fmla="*/ 2649379 w 6343650"/>
                  <a:gd name="connsiteY616" fmla="*/ 3067050 h 4819650"/>
                  <a:gd name="connsiteX617" fmla="*/ 2736533 w 6343650"/>
                  <a:gd name="connsiteY617" fmla="*/ 3218021 h 4819650"/>
                  <a:gd name="connsiteX618" fmla="*/ 2736342 w 6343650"/>
                  <a:gd name="connsiteY618" fmla="*/ 3218593 h 4819650"/>
                  <a:gd name="connsiteX619" fmla="*/ 2735961 w 6343650"/>
                  <a:gd name="connsiteY619" fmla="*/ 3231261 h 4819650"/>
                  <a:gd name="connsiteX620" fmla="*/ 2735199 w 6343650"/>
                  <a:gd name="connsiteY620" fmla="*/ 3233452 h 4819650"/>
                  <a:gd name="connsiteX621" fmla="*/ 2730818 w 6343650"/>
                  <a:gd name="connsiteY621" fmla="*/ 3248216 h 4819650"/>
                  <a:gd name="connsiteX622" fmla="*/ 2729389 w 6343650"/>
                  <a:gd name="connsiteY622" fmla="*/ 3254883 h 4819650"/>
                  <a:gd name="connsiteX623" fmla="*/ 2727674 w 6343650"/>
                  <a:gd name="connsiteY623" fmla="*/ 3257741 h 4819650"/>
                  <a:gd name="connsiteX624" fmla="*/ 2719007 w 6343650"/>
                  <a:gd name="connsiteY624" fmla="*/ 3258026 h 4819650"/>
                  <a:gd name="connsiteX625" fmla="*/ 2701385 w 6343650"/>
                  <a:gd name="connsiteY625" fmla="*/ 3256026 h 4819650"/>
                  <a:gd name="connsiteX626" fmla="*/ 2693099 w 6343650"/>
                  <a:gd name="connsiteY626" fmla="*/ 3254693 h 4819650"/>
                  <a:gd name="connsiteX627" fmla="*/ 2671382 w 6343650"/>
                  <a:gd name="connsiteY627" fmla="*/ 3248311 h 4819650"/>
                  <a:gd name="connsiteX628" fmla="*/ 2666810 w 6343650"/>
                  <a:gd name="connsiteY628" fmla="*/ 3246691 h 4819650"/>
                  <a:gd name="connsiteX629" fmla="*/ 2649950 w 6343650"/>
                  <a:gd name="connsiteY629" fmla="*/ 3240120 h 4819650"/>
                  <a:gd name="connsiteX630" fmla="*/ 2645378 w 6343650"/>
                  <a:gd name="connsiteY630" fmla="*/ 3237643 h 4819650"/>
                  <a:gd name="connsiteX631" fmla="*/ 2640330 w 6343650"/>
                  <a:gd name="connsiteY631" fmla="*/ 3233452 h 4819650"/>
                  <a:gd name="connsiteX632" fmla="*/ 2636425 w 6343650"/>
                  <a:gd name="connsiteY632" fmla="*/ 3229642 h 4819650"/>
                  <a:gd name="connsiteX633" fmla="*/ 2636615 w 6343650"/>
                  <a:gd name="connsiteY633" fmla="*/ 3227832 h 4819650"/>
                  <a:gd name="connsiteX634" fmla="*/ 2637568 w 6343650"/>
                  <a:gd name="connsiteY634" fmla="*/ 3227261 h 4819650"/>
                  <a:gd name="connsiteX635" fmla="*/ 2643283 w 6343650"/>
                  <a:gd name="connsiteY635" fmla="*/ 3227261 h 4819650"/>
                  <a:gd name="connsiteX636" fmla="*/ 2656523 w 6343650"/>
                  <a:gd name="connsiteY636" fmla="*/ 3229070 h 4819650"/>
                  <a:gd name="connsiteX637" fmla="*/ 2661476 w 6343650"/>
                  <a:gd name="connsiteY637" fmla="*/ 3230118 h 4819650"/>
                  <a:gd name="connsiteX638" fmla="*/ 2680049 w 6343650"/>
                  <a:gd name="connsiteY638" fmla="*/ 3233357 h 4819650"/>
                  <a:gd name="connsiteX639" fmla="*/ 2687003 w 6343650"/>
                  <a:gd name="connsiteY639" fmla="*/ 3233833 h 4819650"/>
                  <a:gd name="connsiteX640" fmla="*/ 2691194 w 6343650"/>
                  <a:gd name="connsiteY640" fmla="*/ 3234309 h 4819650"/>
                  <a:gd name="connsiteX641" fmla="*/ 2695575 w 6343650"/>
                  <a:gd name="connsiteY641" fmla="*/ 3233547 h 4819650"/>
                  <a:gd name="connsiteX642" fmla="*/ 2705481 w 6343650"/>
                  <a:gd name="connsiteY642" fmla="*/ 3232690 h 4819650"/>
                  <a:gd name="connsiteX643" fmla="*/ 2708910 w 6343650"/>
                  <a:gd name="connsiteY643" fmla="*/ 3229642 h 4819650"/>
                  <a:gd name="connsiteX644" fmla="*/ 2711291 w 6343650"/>
                  <a:gd name="connsiteY644" fmla="*/ 3222974 h 4819650"/>
                  <a:gd name="connsiteX645" fmla="*/ 2712053 w 6343650"/>
                  <a:gd name="connsiteY645" fmla="*/ 3219926 h 4819650"/>
                  <a:gd name="connsiteX646" fmla="*/ 2712149 w 6343650"/>
                  <a:gd name="connsiteY646" fmla="*/ 3202020 h 4819650"/>
                  <a:gd name="connsiteX647" fmla="*/ 2712339 w 6343650"/>
                  <a:gd name="connsiteY647" fmla="*/ 3185351 h 4819650"/>
                  <a:gd name="connsiteX648" fmla="*/ 2711101 w 6343650"/>
                  <a:gd name="connsiteY648" fmla="*/ 3180874 h 4819650"/>
                  <a:gd name="connsiteX649" fmla="*/ 2708053 w 6343650"/>
                  <a:gd name="connsiteY649" fmla="*/ 3180112 h 4819650"/>
                  <a:gd name="connsiteX650" fmla="*/ 2693003 w 6343650"/>
                  <a:gd name="connsiteY650" fmla="*/ 3182970 h 4819650"/>
                  <a:gd name="connsiteX651" fmla="*/ 2662904 w 6343650"/>
                  <a:gd name="connsiteY651" fmla="*/ 3185255 h 4819650"/>
                  <a:gd name="connsiteX652" fmla="*/ 2648998 w 6343650"/>
                  <a:gd name="connsiteY652" fmla="*/ 3187732 h 4819650"/>
                  <a:gd name="connsiteX653" fmla="*/ 2644997 w 6343650"/>
                  <a:gd name="connsiteY653" fmla="*/ 3188208 h 4819650"/>
                  <a:gd name="connsiteX654" fmla="*/ 2628900 w 6343650"/>
                  <a:gd name="connsiteY654" fmla="*/ 3191828 h 4819650"/>
                  <a:gd name="connsiteX655" fmla="*/ 2618041 w 6343650"/>
                  <a:gd name="connsiteY655" fmla="*/ 3195257 h 4819650"/>
                  <a:gd name="connsiteX656" fmla="*/ 2610898 w 6343650"/>
                  <a:gd name="connsiteY656" fmla="*/ 3197066 h 4819650"/>
                  <a:gd name="connsiteX657" fmla="*/ 2605754 w 6343650"/>
                  <a:gd name="connsiteY657" fmla="*/ 3195733 h 4819650"/>
                  <a:gd name="connsiteX658" fmla="*/ 2601754 w 6343650"/>
                  <a:gd name="connsiteY658" fmla="*/ 3189256 h 4819650"/>
                  <a:gd name="connsiteX659" fmla="*/ 2599563 w 6343650"/>
                  <a:gd name="connsiteY659" fmla="*/ 3182779 h 4819650"/>
                  <a:gd name="connsiteX660" fmla="*/ 2601754 w 6343650"/>
                  <a:gd name="connsiteY660" fmla="*/ 3180588 h 4819650"/>
                  <a:gd name="connsiteX661" fmla="*/ 2606707 w 6343650"/>
                  <a:gd name="connsiteY661" fmla="*/ 3180207 h 4819650"/>
                  <a:gd name="connsiteX662" fmla="*/ 2617756 w 6343650"/>
                  <a:gd name="connsiteY662" fmla="*/ 3178778 h 4819650"/>
                  <a:gd name="connsiteX663" fmla="*/ 2631186 w 6343650"/>
                  <a:gd name="connsiteY663" fmla="*/ 3176111 h 4819650"/>
                  <a:gd name="connsiteX664" fmla="*/ 2646903 w 6343650"/>
                  <a:gd name="connsiteY664" fmla="*/ 3173254 h 4819650"/>
                  <a:gd name="connsiteX665" fmla="*/ 2658332 w 6343650"/>
                  <a:gd name="connsiteY665" fmla="*/ 3170587 h 4819650"/>
                  <a:gd name="connsiteX666" fmla="*/ 2676430 w 6343650"/>
                  <a:gd name="connsiteY666" fmla="*/ 3167348 h 4819650"/>
                  <a:gd name="connsiteX667" fmla="*/ 2700242 w 6343650"/>
                  <a:gd name="connsiteY667" fmla="*/ 3160014 h 4819650"/>
                  <a:gd name="connsiteX668" fmla="*/ 2701195 w 6343650"/>
                  <a:gd name="connsiteY668" fmla="*/ 3159157 h 4819650"/>
                  <a:gd name="connsiteX669" fmla="*/ 2699195 w 6343650"/>
                  <a:gd name="connsiteY669" fmla="*/ 3156680 h 4819650"/>
                  <a:gd name="connsiteX670" fmla="*/ 2693480 w 6343650"/>
                  <a:gd name="connsiteY670" fmla="*/ 3152585 h 4819650"/>
                  <a:gd name="connsiteX671" fmla="*/ 2689955 w 6343650"/>
                  <a:gd name="connsiteY671" fmla="*/ 3147441 h 4819650"/>
                  <a:gd name="connsiteX672" fmla="*/ 2693765 w 6343650"/>
                  <a:gd name="connsiteY672" fmla="*/ 3145441 h 4819650"/>
                  <a:gd name="connsiteX673" fmla="*/ 2700623 w 6343650"/>
                  <a:gd name="connsiteY673" fmla="*/ 3144393 h 4819650"/>
                  <a:gd name="connsiteX674" fmla="*/ 2708624 w 6343650"/>
                  <a:gd name="connsiteY674" fmla="*/ 3145822 h 4819650"/>
                  <a:gd name="connsiteX675" fmla="*/ 2715006 w 6343650"/>
                  <a:gd name="connsiteY675" fmla="*/ 3145155 h 4819650"/>
                  <a:gd name="connsiteX676" fmla="*/ 2720531 w 6343650"/>
                  <a:gd name="connsiteY676" fmla="*/ 3141726 h 4819650"/>
                  <a:gd name="connsiteX677" fmla="*/ 2726341 w 6343650"/>
                  <a:gd name="connsiteY677" fmla="*/ 3136583 h 4819650"/>
                  <a:gd name="connsiteX678" fmla="*/ 2723483 w 6343650"/>
                  <a:gd name="connsiteY678" fmla="*/ 3129629 h 4819650"/>
                  <a:gd name="connsiteX679" fmla="*/ 2718435 w 6343650"/>
                  <a:gd name="connsiteY679" fmla="*/ 3131058 h 4819650"/>
                  <a:gd name="connsiteX680" fmla="*/ 2709101 w 6343650"/>
                  <a:gd name="connsiteY680" fmla="*/ 3134011 h 4819650"/>
                  <a:gd name="connsiteX681" fmla="*/ 2700052 w 6343650"/>
                  <a:gd name="connsiteY681" fmla="*/ 3136964 h 4819650"/>
                  <a:gd name="connsiteX682" fmla="*/ 2682621 w 6343650"/>
                  <a:gd name="connsiteY682" fmla="*/ 3141726 h 4819650"/>
                  <a:gd name="connsiteX683" fmla="*/ 2664714 w 6343650"/>
                  <a:gd name="connsiteY683" fmla="*/ 3148394 h 4819650"/>
                  <a:gd name="connsiteX684" fmla="*/ 2662904 w 6343650"/>
                  <a:gd name="connsiteY684" fmla="*/ 3149441 h 4819650"/>
                  <a:gd name="connsiteX685" fmla="*/ 2655761 w 6343650"/>
                  <a:gd name="connsiteY685" fmla="*/ 3152966 h 4819650"/>
                  <a:gd name="connsiteX686" fmla="*/ 2650427 w 6343650"/>
                  <a:gd name="connsiteY686" fmla="*/ 3155442 h 4819650"/>
                  <a:gd name="connsiteX687" fmla="*/ 2644235 w 6343650"/>
                  <a:gd name="connsiteY687" fmla="*/ 3157538 h 4819650"/>
                  <a:gd name="connsiteX688" fmla="*/ 2638139 w 6343650"/>
                  <a:gd name="connsiteY688" fmla="*/ 3155252 h 4819650"/>
                  <a:gd name="connsiteX689" fmla="*/ 2629281 w 6343650"/>
                  <a:gd name="connsiteY689" fmla="*/ 3147632 h 4819650"/>
                  <a:gd name="connsiteX690" fmla="*/ 2623376 w 6343650"/>
                  <a:gd name="connsiteY690" fmla="*/ 3142298 h 4819650"/>
                  <a:gd name="connsiteX691" fmla="*/ 2622899 w 6343650"/>
                  <a:gd name="connsiteY691" fmla="*/ 3140964 h 4819650"/>
                  <a:gd name="connsiteX692" fmla="*/ 2623185 w 6343650"/>
                  <a:gd name="connsiteY692" fmla="*/ 3140012 h 4819650"/>
                  <a:gd name="connsiteX693" fmla="*/ 2628138 w 6343650"/>
                  <a:gd name="connsiteY693" fmla="*/ 3137630 h 4819650"/>
                  <a:gd name="connsiteX694" fmla="*/ 2636425 w 6343650"/>
                  <a:gd name="connsiteY694" fmla="*/ 3137916 h 4819650"/>
                  <a:gd name="connsiteX695" fmla="*/ 2651379 w 6343650"/>
                  <a:gd name="connsiteY695" fmla="*/ 3135821 h 4819650"/>
                  <a:gd name="connsiteX696" fmla="*/ 2673572 w 6343650"/>
                  <a:gd name="connsiteY696" fmla="*/ 3130582 h 4819650"/>
                  <a:gd name="connsiteX697" fmla="*/ 2693099 w 6343650"/>
                  <a:gd name="connsiteY697" fmla="*/ 3126486 h 4819650"/>
                  <a:gd name="connsiteX698" fmla="*/ 2715006 w 6343650"/>
                  <a:gd name="connsiteY698" fmla="*/ 3121247 h 4819650"/>
                  <a:gd name="connsiteX699" fmla="*/ 2725960 w 6343650"/>
                  <a:gd name="connsiteY699" fmla="*/ 3120962 h 4819650"/>
                  <a:gd name="connsiteX700" fmla="*/ 2731294 w 6343650"/>
                  <a:gd name="connsiteY700" fmla="*/ 3121247 h 4819650"/>
                  <a:gd name="connsiteX701" fmla="*/ 2738247 w 6343650"/>
                  <a:gd name="connsiteY701" fmla="*/ 3121057 h 4819650"/>
                  <a:gd name="connsiteX702" fmla="*/ 2756630 w 6343650"/>
                  <a:gd name="connsiteY702" fmla="*/ 3125153 h 4819650"/>
                  <a:gd name="connsiteX703" fmla="*/ 2767298 w 6343650"/>
                  <a:gd name="connsiteY703" fmla="*/ 3131058 h 4819650"/>
                  <a:gd name="connsiteX704" fmla="*/ 2768060 w 6343650"/>
                  <a:gd name="connsiteY704" fmla="*/ 3133249 h 4819650"/>
                  <a:gd name="connsiteX705" fmla="*/ 2766917 w 6343650"/>
                  <a:gd name="connsiteY705" fmla="*/ 3135916 h 4819650"/>
                  <a:gd name="connsiteX706" fmla="*/ 2763393 w 6343650"/>
                  <a:gd name="connsiteY706" fmla="*/ 3138297 h 4819650"/>
                  <a:gd name="connsiteX707" fmla="*/ 2755678 w 6343650"/>
                  <a:gd name="connsiteY707" fmla="*/ 3142774 h 4819650"/>
                  <a:gd name="connsiteX708" fmla="*/ 2748915 w 6343650"/>
                  <a:gd name="connsiteY708" fmla="*/ 3146393 h 4819650"/>
                  <a:gd name="connsiteX709" fmla="*/ 2737961 w 6343650"/>
                  <a:gd name="connsiteY709" fmla="*/ 3150013 h 4819650"/>
                  <a:gd name="connsiteX710" fmla="*/ 2734532 w 6343650"/>
                  <a:gd name="connsiteY710" fmla="*/ 3152394 h 4819650"/>
                  <a:gd name="connsiteX711" fmla="*/ 2733961 w 6343650"/>
                  <a:gd name="connsiteY711" fmla="*/ 3154109 h 4819650"/>
                  <a:gd name="connsiteX712" fmla="*/ 2734056 w 6343650"/>
                  <a:gd name="connsiteY712" fmla="*/ 3154871 h 4819650"/>
                  <a:gd name="connsiteX713" fmla="*/ 2734818 w 6343650"/>
                  <a:gd name="connsiteY713" fmla="*/ 3155442 h 4819650"/>
                  <a:gd name="connsiteX714" fmla="*/ 2735961 w 6343650"/>
                  <a:gd name="connsiteY714" fmla="*/ 3156585 h 4819650"/>
                  <a:gd name="connsiteX715" fmla="*/ 2739009 w 6343650"/>
                  <a:gd name="connsiteY715" fmla="*/ 3156680 h 4819650"/>
                  <a:gd name="connsiteX716" fmla="*/ 2741676 w 6343650"/>
                  <a:gd name="connsiteY716" fmla="*/ 3156490 h 4819650"/>
                  <a:gd name="connsiteX717" fmla="*/ 2747486 w 6343650"/>
                  <a:gd name="connsiteY717" fmla="*/ 3155728 h 4819650"/>
                  <a:gd name="connsiteX718" fmla="*/ 2756630 w 6343650"/>
                  <a:gd name="connsiteY718" fmla="*/ 3155728 h 4819650"/>
                  <a:gd name="connsiteX719" fmla="*/ 2783586 w 6343650"/>
                  <a:gd name="connsiteY719" fmla="*/ 3157347 h 4819650"/>
                  <a:gd name="connsiteX720" fmla="*/ 2786920 w 6343650"/>
                  <a:gd name="connsiteY720" fmla="*/ 3156776 h 4819650"/>
                  <a:gd name="connsiteX721" fmla="*/ 2791492 w 6343650"/>
                  <a:gd name="connsiteY721" fmla="*/ 3157823 h 4819650"/>
                  <a:gd name="connsiteX722" fmla="*/ 2809113 w 6343650"/>
                  <a:gd name="connsiteY722" fmla="*/ 3158109 h 4819650"/>
                  <a:gd name="connsiteX723" fmla="*/ 2812637 w 6343650"/>
                  <a:gd name="connsiteY723" fmla="*/ 3160395 h 4819650"/>
                  <a:gd name="connsiteX724" fmla="*/ 2822924 w 6343650"/>
                  <a:gd name="connsiteY724" fmla="*/ 3169253 h 4819650"/>
                  <a:gd name="connsiteX725" fmla="*/ 2828258 w 6343650"/>
                  <a:gd name="connsiteY725" fmla="*/ 3175826 h 4819650"/>
                  <a:gd name="connsiteX726" fmla="*/ 2827878 w 6343650"/>
                  <a:gd name="connsiteY726" fmla="*/ 3180016 h 4819650"/>
                  <a:gd name="connsiteX727" fmla="*/ 2821781 w 6343650"/>
                  <a:gd name="connsiteY727" fmla="*/ 3183922 h 4819650"/>
                  <a:gd name="connsiteX728" fmla="*/ 2819400 w 6343650"/>
                  <a:gd name="connsiteY728" fmla="*/ 3184303 h 4819650"/>
                  <a:gd name="connsiteX729" fmla="*/ 2816066 w 6343650"/>
                  <a:gd name="connsiteY729" fmla="*/ 3183350 h 4819650"/>
                  <a:gd name="connsiteX730" fmla="*/ 2806541 w 6343650"/>
                  <a:gd name="connsiteY730" fmla="*/ 3179921 h 4819650"/>
                  <a:gd name="connsiteX731" fmla="*/ 2794064 w 6343650"/>
                  <a:gd name="connsiteY731" fmla="*/ 3177445 h 4819650"/>
                  <a:gd name="connsiteX732" fmla="*/ 2777871 w 6343650"/>
                  <a:gd name="connsiteY732" fmla="*/ 3176207 h 4819650"/>
                  <a:gd name="connsiteX733" fmla="*/ 2772728 w 6343650"/>
                  <a:gd name="connsiteY733" fmla="*/ 3176397 h 4819650"/>
                  <a:gd name="connsiteX734" fmla="*/ 2750630 w 6343650"/>
                  <a:gd name="connsiteY734" fmla="*/ 3176873 h 4819650"/>
                  <a:gd name="connsiteX735" fmla="*/ 2739390 w 6343650"/>
                  <a:gd name="connsiteY735" fmla="*/ 3177921 h 4819650"/>
                  <a:gd name="connsiteX736" fmla="*/ 2737390 w 6343650"/>
                  <a:gd name="connsiteY736" fmla="*/ 3179064 h 4819650"/>
                  <a:gd name="connsiteX737" fmla="*/ 2736437 w 6343650"/>
                  <a:gd name="connsiteY737" fmla="*/ 3181541 h 4819650"/>
                  <a:gd name="connsiteX738" fmla="*/ 2736247 w 6343650"/>
                  <a:gd name="connsiteY738" fmla="*/ 3200591 h 4819650"/>
                  <a:gd name="connsiteX739" fmla="*/ 2736247 w 6343650"/>
                  <a:gd name="connsiteY739" fmla="*/ 3204210 h 4819650"/>
                  <a:gd name="connsiteX740" fmla="*/ 2736533 w 6343650"/>
                  <a:gd name="connsiteY740" fmla="*/ 3218021 h 4819650"/>
                  <a:gd name="connsiteX741" fmla="*/ 2889695 w 6343650"/>
                  <a:gd name="connsiteY741" fmla="*/ 3128201 h 4819650"/>
                  <a:gd name="connsiteX742" fmla="*/ 2889790 w 6343650"/>
                  <a:gd name="connsiteY742" fmla="*/ 3132582 h 4819650"/>
                  <a:gd name="connsiteX743" fmla="*/ 2890647 w 6343650"/>
                  <a:gd name="connsiteY743" fmla="*/ 3137821 h 4819650"/>
                  <a:gd name="connsiteX744" fmla="*/ 2893028 w 6343650"/>
                  <a:gd name="connsiteY744" fmla="*/ 3142964 h 4819650"/>
                  <a:gd name="connsiteX745" fmla="*/ 2893219 w 6343650"/>
                  <a:gd name="connsiteY745" fmla="*/ 3144203 h 4819650"/>
                  <a:gd name="connsiteX746" fmla="*/ 2890933 w 6343650"/>
                  <a:gd name="connsiteY746" fmla="*/ 3147917 h 4819650"/>
                  <a:gd name="connsiteX747" fmla="*/ 2883503 w 6343650"/>
                  <a:gd name="connsiteY747" fmla="*/ 3150013 h 4819650"/>
                  <a:gd name="connsiteX748" fmla="*/ 2869121 w 6343650"/>
                  <a:gd name="connsiteY748" fmla="*/ 3147632 h 4819650"/>
                  <a:gd name="connsiteX749" fmla="*/ 2853023 w 6343650"/>
                  <a:gd name="connsiteY749" fmla="*/ 3142203 h 4819650"/>
                  <a:gd name="connsiteX750" fmla="*/ 2848642 w 6343650"/>
                  <a:gd name="connsiteY750" fmla="*/ 3138583 h 4819650"/>
                  <a:gd name="connsiteX751" fmla="*/ 2848642 w 6343650"/>
                  <a:gd name="connsiteY751" fmla="*/ 3137535 h 4819650"/>
                  <a:gd name="connsiteX752" fmla="*/ 2854738 w 6343650"/>
                  <a:gd name="connsiteY752" fmla="*/ 3127820 h 4819650"/>
                  <a:gd name="connsiteX753" fmla="*/ 2862834 w 6343650"/>
                  <a:gd name="connsiteY753" fmla="*/ 3120199 h 4819650"/>
                  <a:gd name="connsiteX754" fmla="*/ 2874455 w 6343650"/>
                  <a:gd name="connsiteY754" fmla="*/ 3114866 h 4819650"/>
                  <a:gd name="connsiteX755" fmla="*/ 2887885 w 6343650"/>
                  <a:gd name="connsiteY755" fmla="*/ 3111056 h 4819650"/>
                  <a:gd name="connsiteX756" fmla="*/ 2892362 w 6343650"/>
                  <a:gd name="connsiteY756" fmla="*/ 3114294 h 4819650"/>
                  <a:gd name="connsiteX757" fmla="*/ 2889980 w 6343650"/>
                  <a:gd name="connsiteY757" fmla="*/ 3124105 h 4819650"/>
                  <a:gd name="connsiteX758" fmla="*/ 2889695 w 6343650"/>
                  <a:gd name="connsiteY758" fmla="*/ 3126486 h 4819650"/>
                  <a:gd name="connsiteX759" fmla="*/ 2889695 w 6343650"/>
                  <a:gd name="connsiteY759" fmla="*/ 3128201 h 4819650"/>
                  <a:gd name="connsiteX760" fmla="*/ 2984849 w 6343650"/>
                  <a:gd name="connsiteY760" fmla="*/ 3149727 h 4819650"/>
                  <a:gd name="connsiteX761" fmla="*/ 2981325 w 6343650"/>
                  <a:gd name="connsiteY761" fmla="*/ 3143631 h 4819650"/>
                  <a:gd name="connsiteX762" fmla="*/ 2983135 w 6343650"/>
                  <a:gd name="connsiteY762" fmla="*/ 3140107 h 4819650"/>
                  <a:gd name="connsiteX763" fmla="*/ 2987612 w 6343650"/>
                  <a:gd name="connsiteY763" fmla="*/ 3138297 h 4819650"/>
                  <a:gd name="connsiteX764" fmla="*/ 2996660 w 6343650"/>
                  <a:gd name="connsiteY764" fmla="*/ 3137630 h 4819650"/>
                  <a:gd name="connsiteX765" fmla="*/ 2999041 w 6343650"/>
                  <a:gd name="connsiteY765" fmla="*/ 3137630 h 4819650"/>
                  <a:gd name="connsiteX766" fmla="*/ 3004947 w 6343650"/>
                  <a:gd name="connsiteY766" fmla="*/ 3131344 h 4819650"/>
                  <a:gd name="connsiteX767" fmla="*/ 3012281 w 6343650"/>
                  <a:gd name="connsiteY767" fmla="*/ 3125629 h 4819650"/>
                  <a:gd name="connsiteX768" fmla="*/ 3013043 w 6343650"/>
                  <a:gd name="connsiteY768" fmla="*/ 3122581 h 4819650"/>
                  <a:gd name="connsiteX769" fmla="*/ 3009233 w 6343650"/>
                  <a:gd name="connsiteY769" fmla="*/ 3118771 h 4819650"/>
                  <a:gd name="connsiteX770" fmla="*/ 3001804 w 6343650"/>
                  <a:gd name="connsiteY770" fmla="*/ 3120771 h 4819650"/>
                  <a:gd name="connsiteX771" fmla="*/ 2991326 w 6343650"/>
                  <a:gd name="connsiteY771" fmla="*/ 3125248 h 4819650"/>
                  <a:gd name="connsiteX772" fmla="*/ 2980944 w 6343650"/>
                  <a:gd name="connsiteY772" fmla="*/ 3129629 h 4819650"/>
                  <a:gd name="connsiteX773" fmla="*/ 2963895 w 6343650"/>
                  <a:gd name="connsiteY773" fmla="*/ 3137345 h 4819650"/>
                  <a:gd name="connsiteX774" fmla="*/ 2958370 w 6343650"/>
                  <a:gd name="connsiteY774" fmla="*/ 3139821 h 4819650"/>
                  <a:gd name="connsiteX775" fmla="*/ 2946178 w 6343650"/>
                  <a:gd name="connsiteY775" fmla="*/ 3146870 h 4819650"/>
                  <a:gd name="connsiteX776" fmla="*/ 2940844 w 6343650"/>
                  <a:gd name="connsiteY776" fmla="*/ 3148584 h 4819650"/>
                  <a:gd name="connsiteX777" fmla="*/ 2929128 w 6343650"/>
                  <a:gd name="connsiteY777" fmla="*/ 3143250 h 4819650"/>
                  <a:gd name="connsiteX778" fmla="*/ 2921699 w 6343650"/>
                  <a:gd name="connsiteY778" fmla="*/ 3132487 h 4819650"/>
                  <a:gd name="connsiteX779" fmla="*/ 2926175 w 6343650"/>
                  <a:gd name="connsiteY779" fmla="*/ 3126486 h 4819650"/>
                  <a:gd name="connsiteX780" fmla="*/ 2962656 w 6343650"/>
                  <a:gd name="connsiteY780" fmla="*/ 3117342 h 4819650"/>
                  <a:gd name="connsiteX781" fmla="*/ 2976563 w 6343650"/>
                  <a:gd name="connsiteY781" fmla="*/ 3112580 h 4819650"/>
                  <a:gd name="connsiteX782" fmla="*/ 2995708 w 6343650"/>
                  <a:gd name="connsiteY782" fmla="*/ 3108103 h 4819650"/>
                  <a:gd name="connsiteX783" fmla="*/ 3007805 w 6343650"/>
                  <a:gd name="connsiteY783" fmla="*/ 3106293 h 4819650"/>
                  <a:gd name="connsiteX784" fmla="*/ 3018663 w 6343650"/>
                  <a:gd name="connsiteY784" fmla="*/ 3105055 h 4819650"/>
                  <a:gd name="connsiteX785" fmla="*/ 3037523 w 6343650"/>
                  <a:gd name="connsiteY785" fmla="*/ 3110770 h 4819650"/>
                  <a:gd name="connsiteX786" fmla="*/ 3055525 w 6343650"/>
                  <a:gd name="connsiteY786" fmla="*/ 3116866 h 4819650"/>
                  <a:gd name="connsiteX787" fmla="*/ 3066288 w 6343650"/>
                  <a:gd name="connsiteY787" fmla="*/ 3109436 h 4819650"/>
                  <a:gd name="connsiteX788" fmla="*/ 3074194 w 6343650"/>
                  <a:gd name="connsiteY788" fmla="*/ 3097340 h 4819650"/>
                  <a:gd name="connsiteX789" fmla="*/ 3072860 w 6343650"/>
                  <a:gd name="connsiteY789" fmla="*/ 3092863 h 4819650"/>
                  <a:gd name="connsiteX790" fmla="*/ 3063812 w 6343650"/>
                  <a:gd name="connsiteY790" fmla="*/ 3088291 h 4819650"/>
                  <a:gd name="connsiteX791" fmla="*/ 3052572 w 6343650"/>
                  <a:gd name="connsiteY791" fmla="*/ 3086386 h 4819650"/>
                  <a:gd name="connsiteX792" fmla="*/ 3034665 w 6343650"/>
                  <a:gd name="connsiteY792" fmla="*/ 3088386 h 4819650"/>
                  <a:gd name="connsiteX793" fmla="*/ 3004947 w 6343650"/>
                  <a:gd name="connsiteY793" fmla="*/ 3093911 h 4819650"/>
                  <a:gd name="connsiteX794" fmla="*/ 2992946 w 6343650"/>
                  <a:gd name="connsiteY794" fmla="*/ 3097149 h 4819650"/>
                  <a:gd name="connsiteX795" fmla="*/ 2973134 w 6343650"/>
                  <a:gd name="connsiteY795" fmla="*/ 3100673 h 4819650"/>
                  <a:gd name="connsiteX796" fmla="*/ 2941891 w 6343650"/>
                  <a:gd name="connsiteY796" fmla="*/ 3108484 h 4819650"/>
                  <a:gd name="connsiteX797" fmla="*/ 2938558 w 6343650"/>
                  <a:gd name="connsiteY797" fmla="*/ 3108484 h 4819650"/>
                  <a:gd name="connsiteX798" fmla="*/ 2931605 w 6343650"/>
                  <a:gd name="connsiteY798" fmla="*/ 3109722 h 4819650"/>
                  <a:gd name="connsiteX799" fmla="*/ 2920746 w 6343650"/>
                  <a:gd name="connsiteY799" fmla="*/ 3111627 h 4819650"/>
                  <a:gd name="connsiteX800" fmla="*/ 2908935 w 6343650"/>
                  <a:gd name="connsiteY800" fmla="*/ 3115342 h 4819650"/>
                  <a:gd name="connsiteX801" fmla="*/ 2902268 w 6343650"/>
                  <a:gd name="connsiteY801" fmla="*/ 3113246 h 4819650"/>
                  <a:gd name="connsiteX802" fmla="*/ 2899315 w 6343650"/>
                  <a:gd name="connsiteY802" fmla="*/ 3107436 h 4819650"/>
                  <a:gd name="connsiteX803" fmla="*/ 2902363 w 6343650"/>
                  <a:gd name="connsiteY803" fmla="*/ 3102388 h 4819650"/>
                  <a:gd name="connsiteX804" fmla="*/ 2910840 w 6343650"/>
                  <a:gd name="connsiteY804" fmla="*/ 3101435 h 4819650"/>
                  <a:gd name="connsiteX805" fmla="*/ 2940082 w 6343650"/>
                  <a:gd name="connsiteY805" fmla="*/ 3091720 h 4819650"/>
                  <a:gd name="connsiteX806" fmla="*/ 2962656 w 6343650"/>
                  <a:gd name="connsiteY806" fmla="*/ 3084671 h 4819650"/>
                  <a:gd name="connsiteX807" fmla="*/ 2979706 w 6343650"/>
                  <a:gd name="connsiteY807" fmla="*/ 3078956 h 4819650"/>
                  <a:gd name="connsiteX808" fmla="*/ 2995136 w 6343650"/>
                  <a:gd name="connsiteY808" fmla="*/ 3070479 h 4819650"/>
                  <a:gd name="connsiteX809" fmla="*/ 3005614 w 6343650"/>
                  <a:gd name="connsiteY809" fmla="*/ 3060954 h 4819650"/>
                  <a:gd name="connsiteX810" fmla="*/ 3022283 w 6343650"/>
                  <a:gd name="connsiteY810" fmla="*/ 3040761 h 4819650"/>
                  <a:gd name="connsiteX811" fmla="*/ 3031331 w 6343650"/>
                  <a:gd name="connsiteY811" fmla="*/ 3027236 h 4819650"/>
                  <a:gd name="connsiteX812" fmla="*/ 3043047 w 6343650"/>
                  <a:gd name="connsiteY812" fmla="*/ 3018091 h 4819650"/>
                  <a:gd name="connsiteX813" fmla="*/ 3053429 w 6343650"/>
                  <a:gd name="connsiteY813" fmla="*/ 3020187 h 4819650"/>
                  <a:gd name="connsiteX814" fmla="*/ 3059906 w 6343650"/>
                  <a:gd name="connsiteY814" fmla="*/ 3023902 h 4819650"/>
                  <a:gd name="connsiteX815" fmla="*/ 3067145 w 6343650"/>
                  <a:gd name="connsiteY815" fmla="*/ 3029426 h 4819650"/>
                  <a:gd name="connsiteX816" fmla="*/ 3061145 w 6343650"/>
                  <a:gd name="connsiteY816" fmla="*/ 3041142 h 4819650"/>
                  <a:gd name="connsiteX817" fmla="*/ 3051524 w 6343650"/>
                  <a:gd name="connsiteY817" fmla="*/ 3049238 h 4819650"/>
                  <a:gd name="connsiteX818" fmla="*/ 3037046 w 6343650"/>
                  <a:gd name="connsiteY818" fmla="*/ 3062002 h 4819650"/>
                  <a:gd name="connsiteX819" fmla="*/ 3028188 w 6343650"/>
                  <a:gd name="connsiteY819" fmla="*/ 3070574 h 4819650"/>
                  <a:gd name="connsiteX820" fmla="*/ 3062288 w 6343650"/>
                  <a:gd name="connsiteY820" fmla="*/ 3074384 h 4819650"/>
                  <a:gd name="connsiteX821" fmla="*/ 3067717 w 6343650"/>
                  <a:gd name="connsiteY821" fmla="*/ 3075623 h 4819650"/>
                  <a:gd name="connsiteX822" fmla="*/ 3091339 w 6343650"/>
                  <a:gd name="connsiteY822" fmla="*/ 3087720 h 4819650"/>
                  <a:gd name="connsiteX823" fmla="*/ 3118866 w 6343650"/>
                  <a:gd name="connsiteY823" fmla="*/ 3106674 h 4819650"/>
                  <a:gd name="connsiteX824" fmla="*/ 3123629 w 6343650"/>
                  <a:gd name="connsiteY824" fmla="*/ 3115723 h 4819650"/>
                  <a:gd name="connsiteX825" fmla="*/ 3119247 w 6343650"/>
                  <a:gd name="connsiteY825" fmla="*/ 3119819 h 4819650"/>
                  <a:gd name="connsiteX826" fmla="*/ 3092958 w 6343650"/>
                  <a:gd name="connsiteY826" fmla="*/ 3123343 h 4819650"/>
                  <a:gd name="connsiteX827" fmla="*/ 3068479 w 6343650"/>
                  <a:gd name="connsiteY827" fmla="*/ 3123914 h 4819650"/>
                  <a:gd name="connsiteX828" fmla="*/ 3054382 w 6343650"/>
                  <a:gd name="connsiteY828" fmla="*/ 3125248 h 4819650"/>
                  <a:gd name="connsiteX829" fmla="*/ 3040095 w 6343650"/>
                  <a:gd name="connsiteY829" fmla="*/ 3134297 h 4819650"/>
                  <a:gd name="connsiteX830" fmla="*/ 3025521 w 6343650"/>
                  <a:gd name="connsiteY830" fmla="*/ 3139631 h 4819650"/>
                  <a:gd name="connsiteX831" fmla="*/ 3016853 w 6343650"/>
                  <a:gd name="connsiteY831" fmla="*/ 3142488 h 4819650"/>
                  <a:gd name="connsiteX832" fmla="*/ 3017044 w 6343650"/>
                  <a:gd name="connsiteY832" fmla="*/ 3148203 h 4819650"/>
                  <a:gd name="connsiteX833" fmla="*/ 3021902 w 6343650"/>
                  <a:gd name="connsiteY833" fmla="*/ 3152680 h 4819650"/>
                  <a:gd name="connsiteX834" fmla="*/ 3048667 w 6343650"/>
                  <a:gd name="connsiteY834" fmla="*/ 3149918 h 4819650"/>
                  <a:gd name="connsiteX835" fmla="*/ 3068860 w 6343650"/>
                  <a:gd name="connsiteY835" fmla="*/ 3149060 h 4819650"/>
                  <a:gd name="connsiteX836" fmla="*/ 3092291 w 6343650"/>
                  <a:gd name="connsiteY836" fmla="*/ 3150299 h 4819650"/>
                  <a:gd name="connsiteX837" fmla="*/ 3098959 w 6343650"/>
                  <a:gd name="connsiteY837" fmla="*/ 3159728 h 4819650"/>
                  <a:gd name="connsiteX838" fmla="*/ 3100197 w 6343650"/>
                  <a:gd name="connsiteY838" fmla="*/ 3166682 h 4819650"/>
                  <a:gd name="connsiteX839" fmla="*/ 3102483 w 6343650"/>
                  <a:gd name="connsiteY839" fmla="*/ 3173445 h 4819650"/>
                  <a:gd name="connsiteX840" fmla="*/ 3100197 w 6343650"/>
                  <a:gd name="connsiteY840" fmla="*/ 3180207 h 4819650"/>
                  <a:gd name="connsiteX841" fmla="*/ 3090767 w 6343650"/>
                  <a:gd name="connsiteY841" fmla="*/ 3180874 h 4819650"/>
                  <a:gd name="connsiteX842" fmla="*/ 3075432 w 6343650"/>
                  <a:gd name="connsiteY842" fmla="*/ 3177445 h 4819650"/>
                  <a:gd name="connsiteX843" fmla="*/ 3067431 w 6343650"/>
                  <a:gd name="connsiteY843" fmla="*/ 3176302 h 4819650"/>
                  <a:gd name="connsiteX844" fmla="*/ 3046571 w 6343650"/>
                  <a:gd name="connsiteY844" fmla="*/ 3175445 h 4819650"/>
                  <a:gd name="connsiteX845" fmla="*/ 3043714 w 6343650"/>
                  <a:gd name="connsiteY845" fmla="*/ 3175826 h 4819650"/>
                  <a:gd name="connsiteX846" fmla="*/ 3032474 w 6343650"/>
                  <a:gd name="connsiteY846" fmla="*/ 3176302 h 4819650"/>
                  <a:gd name="connsiteX847" fmla="*/ 3022187 w 6343650"/>
                  <a:gd name="connsiteY847" fmla="*/ 3178112 h 4819650"/>
                  <a:gd name="connsiteX848" fmla="*/ 3019901 w 6343650"/>
                  <a:gd name="connsiteY848" fmla="*/ 3185446 h 4819650"/>
                  <a:gd name="connsiteX849" fmla="*/ 3017615 w 6343650"/>
                  <a:gd name="connsiteY849" fmla="*/ 3189732 h 4819650"/>
                  <a:gd name="connsiteX850" fmla="*/ 3017425 w 6343650"/>
                  <a:gd name="connsiteY850" fmla="*/ 3199066 h 4819650"/>
                  <a:gd name="connsiteX851" fmla="*/ 3015901 w 6343650"/>
                  <a:gd name="connsiteY851" fmla="*/ 3211449 h 4819650"/>
                  <a:gd name="connsiteX852" fmla="*/ 3013615 w 6343650"/>
                  <a:gd name="connsiteY852" fmla="*/ 3230309 h 4819650"/>
                  <a:gd name="connsiteX853" fmla="*/ 3009710 w 6343650"/>
                  <a:gd name="connsiteY853" fmla="*/ 3245358 h 4819650"/>
                  <a:gd name="connsiteX854" fmla="*/ 3005804 w 6343650"/>
                  <a:gd name="connsiteY854" fmla="*/ 3255455 h 4819650"/>
                  <a:gd name="connsiteX855" fmla="*/ 3000661 w 6343650"/>
                  <a:gd name="connsiteY855" fmla="*/ 3259265 h 4819650"/>
                  <a:gd name="connsiteX856" fmla="*/ 2995136 w 6343650"/>
                  <a:gd name="connsiteY856" fmla="*/ 3258693 h 4819650"/>
                  <a:gd name="connsiteX857" fmla="*/ 2985707 w 6343650"/>
                  <a:gd name="connsiteY857" fmla="*/ 3256121 h 4819650"/>
                  <a:gd name="connsiteX858" fmla="*/ 2969133 w 6343650"/>
                  <a:gd name="connsiteY858" fmla="*/ 3251835 h 4819650"/>
                  <a:gd name="connsiteX859" fmla="*/ 2958179 w 6343650"/>
                  <a:gd name="connsiteY859" fmla="*/ 3248692 h 4819650"/>
                  <a:gd name="connsiteX860" fmla="*/ 2939891 w 6343650"/>
                  <a:gd name="connsiteY860" fmla="*/ 3241453 h 4819650"/>
                  <a:gd name="connsiteX861" fmla="*/ 2925985 w 6343650"/>
                  <a:gd name="connsiteY861" fmla="*/ 3232309 h 4819650"/>
                  <a:gd name="connsiteX862" fmla="*/ 2923985 w 6343650"/>
                  <a:gd name="connsiteY862" fmla="*/ 3227832 h 4819650"/>
                  <a:gd name="connsiteX863" fmla="*/ 2925318 w 6343650"/>
                  <a:gd name="connsiteY863" fmla="*/ 3225737 h 4819650"/>
                  <a:gd name="connsiteX864" fmla="*/ 2939415 w 6343650"/>
                  <a:gd name="connsiteY864" fmla="*/ 3229070 h 4819650"/>
                  <a:gd name="connsiteX865" fmla="*/ 2956084 w 6343650"/>
                  <a:gd name="connsiteY865" fmla="*/ 3231452 h 4819650"/>
                  <a:gd name="connsiteX866" fmla="*/ 2973896 w 6343650"/>
                  <a:gd name="connsiteY866" fmla="*/ 3229166 h 4819650"/>
                  <a:gd name="connsiteX867" fmla="*/ 2979991 w 6343650"/>
                  <a:gd name="connsiteY867" fmla="*/ 3225070 h 4819650"/>
                  <a:gd name="connsiteX868" fmla="*/ 2985707 w 6343650"/>
                  <a:gd name="connsiteY868" fmla="*/ 3210401 h 4819650"/>
                  <a:gd name="connsiteX869" fmla="*/ 2988850 w 6343650"/>
                  <a:gd name="connsiteY869" fmla="*/ 3187256 h 4819650"/>
                  <a:gd name="connsiteX870" fmla="*/ 2987612 w 6343650"/>
                  <a:gd name="connsiteY870" fmla="*/ 3183446 h 4819650"/>
                  <a:gd name="connsiteX871" fmla="*/ 2977896 w 6343650"/>
                  <a:gd name="connsiteY871" fmla="*/ 3181541 h 4819650"/>
                  <a:gd name="connsiteX872" fmla="*/ 2961704 w 6343650"/>
                  <a:gd name="connsiteY872" fmla="*/ 3182684 h 4819650"/>
                  <a:gd name="connsiteX873" fmla="*/ 2927985 w 6343650"/>
                  <a:gd name="connsiteY873" fmla="*/ 3189065 h 4819650"/>
                  <a:gd name="connsiteX874" fmla="*/ 2915793 w 6343650"/>
                  <a:gd name="connsiteY874" fmla="*/ 3193066 h 4819650"/>
                  <a:gd name="connsiteX875" fmla="*/ 2908745 w 6343650"/>
                  <a:gd name="connsiteY875" fmla="*/ 3195066 h 4819650"/>
                  <a:gd name="connsiteX876" fmla="*/ 2892552 w 6343650"/>
                  <a:gd name="connsiteY876" fmla="*/ 3200972 h 4819650"/>
                  <a:gd name="connsiteX877" fmla="*/ 2890552 w 6343650"/>
                  <a:gd name="connsiteY877" fmla="*/ 3199353 h 4819650"/>
                  <a:gd name="connsiteX878" fmla="*/ 2886266 w 6343650"/>
                  <a:gd name="connsiteY878" fmla="*/ 3194971 h 4819650"/>
                  <a:gd name="connsiteX879" fmla="*/ 2883599 w 6343650"/>
                  <a:gd name="connsiteY879" fmla="*/ 3189065 h 4819650"/>
                  <a:gd name="connsiteX880" fmla="*/ 2884646 w 6343650"/>
                  <a:gd name="connsiteY880" fmla="*/ 3183827 h 4819650"/>
                  <a:gd name="connsiteX881" fmla="*/ 2894648 w 6343650"/>
                  <a:gd name="connsiteY881" fmla="*/ 3180398 h 4819650"/>
                  <a:gd name="connsiteX882" fmla="*/ 2934462 w 6343650"/>
                  <a:gd name="connsiteY882" fmla="*/ 3170682 h 4819650"/>
                  <a:gd name="connsiteX883" fmla="*/ 2961608 w 6343650"/>
                  <a:gd name="connsiteY883" fmla="*/ 3163729 h 4819650"/>
                  <a:gd name="connsiteX884" fmla="*/ 2982468 w 6343650"/>
                  <a:gd name="connsiteY884" fmla="*/ 3159633 h 4819650"/>
                  <a:gd name="connsiteX885" fmla="*/ 2988564 w 6343650"/>
                  <a:gd name="connsiteY885" fmla="*/ 3156776 h 4819650"/>
                  <a:gd name="connsiteX886" fmla="*/ 2984849 w 6343650"/>
                  <a:gd name="connsiteY886" fmla="*/ 3149727 h 4819650"/>
                  <a:gd name="connsiteX887" fmla="*/ 2953893 w 6343650"/>
                  <a:gd name="connsiteY887" fmla="*/ 3065145 h 4819650"/>
                  <a:gd name="connsiteX888" fmla="*/ 2955417 w 6343650"/>
                  <a:gd name="connsiteY888" fmla="*/ 3069622 h 4819650"/>
                  <a:gd name="connsiteX889" fmla="*/ 2952560 w 6343650"/>
                  <a:gd name="connsiteY889" fmla="*/ 3073718 h 4819650"/>
                  <a:gd name="connsiteX890" fmla="*/ 2941987 w 6343650"/>
                  <a:gd name="connsiteY890" fmla="*/ 3076004 h 4819650"/>
                  <a:gd name="connsiteX891" fmla="*/ 2938272 w 6343650"/>
                  <a:gd name="connsiteY891" fmla="*/ 3075718 h 4819650"/>
                  <a:gd name="connsiteX892" fmla="*/ 2935891 w 6343650"/>
                  <a:gd name="connsiteY892" fmla="*/ 3075337 h 4819650"/>
                  <a:gd name="connsiteX893" fmla="*/ 2921984 w 6343650"/>
                  <a:gd name="connsiteY893" fmla="*/ 3074956 h 4819650"/>
                  <a:gd name="connsiteX894" fmla="*/ 2908459 w 6343650"/>
                  <a:gd name="connsiteY894" fmla="*/ 3070003 h 4819650"/>
                  <a:gd name="connsiteX895" fmla="*/ 2905506 w 6343650"/>
                  <a:gd name="connsiteY895" fmla="*/ 3058382 h 4819650"/>
                  <a:gd name="connsiteX896" fmla="*/ 2905125 w 6343650"/>
                  <a:gd name="connsiteY896" fmla="*/ 3052667 h 4819650"/>
                  <a:gd name="connsiteX897" fmla="*/ 2909602 w 6343650"/>
                  <a:gd name="connsiteY897" fmla="*/ 3045238 h 4819650"/>
                  <a:gd name="connsiteX898" fmla="*/ 2920651 w 6343650"/>
                  <a:gd name="connsiteY898" fmla="*/ 3041618 h 4819650"/>
                  <a:gd name="connsiteX899" fmla="*/ 2926556 w 6343650"/>
                  <a:gd name="connsiteY899" fmla="*/ 3043428 h 4819650"/>
                  <a:gd name="connsiteX900" fmla="*/ 2935605 w 6343650"/>
                  <a:gd name="connsiteY900" fmla="*/ 3051620 h 4819650"/>
                  <a:gd name="connsiteX901" fmla="*/ 2945511 w 6343650"/>
                  <a:gd name="connsiteY901" fmla="*/ 3057430 h 4819650"/>
                  <a:gd name="connsiteX902" fmla="*/ 2953893 w 6343650"/>
                  <a:gd name="connsiteY902" fmla="*/ 3065145 h 4819650"/>
                  <a:gd name="connsiteX903" fmla="*/ 2953131 w 6343650"/>
                  <a:gd name="connsiteY903" fmla="*/ 3037046 h 4819650"/>
                  <a:gd name="connsiteX904" fmla="*/ 2957322 w 6343650"/>
                  <a:gd name="connsiteY904" fmla="*/ 3033617 h 4819650"/>
                  <a:gd name="connsiteX905" fmla="*/ 2975420 w 6343650"/>
                  <a:gd name="connsiteY905" fmla="*/ 3028283 h 4819650"/>
                  <a:gd name="connsiteX906" fmla="*/ 2977896 w 6343650"/>
                  <a:gd name="connsiteY906" fmla="*/ 3027331 h 4819650"/>
                  <a:gd name="connsiteX907" fmla="*/ 2994755 w 6343650"/>
                  <a:gd name="connsiteY907" fmla="*/ 3023330 h 4819650"/>
                  <a:gd name="connsiteX908" fmla="*/ 3002852 w 6343650"/>
                  <a:gd name="connsiteY908" fmla="*/ 3022092 h 4819650"/>
                  <a:gd name="connsiteX909" fmla="*/ 3004661 w 6343650"/>
                  <a:gd name="connsiteY909" fmla="*/ 3022949 h 4819650"/>
                  <a:gd name="connsiteX910" fmla="*/ 3003423 w 6343650"/>
                  <a:gd name="connsiteY910" fmla="*/ 3026950 h 4819650"/>
                  <a:gd name="connsiteX911" fmla="*/ 3002185 w 6343650"/>
                  <a:gd name="connsiteY911" fmla="*/ 3031046 h 4819650"/>
                  <a:gd name="connsiteX912" fmla="*/ 2991041 w 6343650"/>
                  <a:gd name="connsiteY912" fmla="*/ 3047048 h 4819650"/>
                  <a:gd name="connsiteX913" fmla="*/ 2986659 w 6343650"/>
                  <a:gd name="connsiteY913" fmla="*/ 3054382 h 4819650"/>
                  <a:gd name="connsiteX914" fmla="*/ 2980468 w 6343650"/>
                  <a:gd name="connsiteY914" fmla="*/ 3057430 h 4819650"/>
                  <a:gd name="connsiteX915" fmla="*/ 2963323 w 6343650"/>
                  <a:gd name="connsiteY915" fmla="*/ 3050477 h 4819650"/>
                  <a:gd name="connsiteX916" fmla="*/ 2953131 w 6343650"/>
                  <a:gd name="connsiteY916" fmla="*/ 3037046 h 4819650"/>
                  <a:gd name="connsiteX917" fmla="*/ 3378422 w 6343650"/>
                  <a:gd name="connsiteY917" fmla="*/ 3042761 h 4819650"/>
                  <a:gd name="connsiteX918" fmla="*/ 3379375 w 6343650"/>
                  <a:gd name="connsiteY918" fmla="*/ 3025902 h 4819650"/>
                  <a:gd name="connsiteX919" fmla="*/ 3379851 w 6343650"/>
                  <a:gd name="connsiteY919" fmla="*/ 3023807 h 4819650"/>
                  <a:gd name="connsiteX920" fmla="*/ 3382804 w 6343650"/>
                  <a:gd name="connsiteY920" fmla="*/ 3021425 h 4819650"/>
                  <a:gd name="connsiteX921" fmla="*/ 3389853 w 6343650"/>
                  <a:gd name="connsiteY921" fmla="*/ 3022092 h 4819650"/>
                  <a:gd name="connsiteX922" fmla="*/ 3390710 w 6343650"/>
                  <a:gd name="connsiteY922" fmla="*/ 3021521 h 4819650"/>
                  <a:gd name="connsiteX923" fmla="*/ 3392138 w 6343650"/>
                  <a:gd name="connsiteY923" fmla="*/ 3021521 h 4819650"/>
                  <a:gd name="connsiteX924" fmla="*/ 3394901 w 6343650"/>
                  <a:gd name="connsiteY924" fmla="*/ 3023330 h 4819650"/>
                  <a:gd name="connsiteX925" fmla="*/ 3401187 w 6343650"/>
                  <a:gd name="connsiteY925" fmla="*/ 3028188 h 4819650"/>
                  <a:gd name="connsiteX926" fmla="*/ 3404330 w 6343650"/>
                  <a:gd name="connsiteY926" fmla="*/ 3030950 h 4819650"/>
                  <a:gd name="connsiteX927" fmla="*/ 3403854 w 6343650"/>
                  <a:gd name="connsiteY927" fmla="*/ 3032951 h 4819650"/>
                  <a:gd name="connsiteX928" fmla="*/ 3401473 w 6343650"/>
                  <a:gd name="connsiteY928" fmla="*/ 3039428 h 4819650"/>
                  <a:gd name="connsiteX929" fmla="*/ 3400044 w 6343650"/>
                  <a:gd name="connsiteY929" fmla="*/ 3042476 h 4819650"/>
                  <a:gd name="connsiteX930" fmla="*/ 3399282 w 6343650"/>
                  <a:gd name="connsiteY930" fmla="*/ 3046286 h 4819650"/>
                  <a:gd name="connsiteX931" fmla="*/ 3398520 w 6343650"/>
                  <a:gd name="connsiteY931" fmla="*/ 3052667 h 4819650"/>
                  <a:gd name="connsiteX932" fmla="*/ 3396996 w 6343650"/>
                  <a:gd name="connsiteY932" fmla="*/ 3059716 h 4819650"/>
                  <a:gd name="connsiteX933" fmla="*/ 3397091 w 6343650"/>
                  <a:gd name="connsiteY933" fmla="*/ 3066193 h 4819650"/>
                  <a:gd name="connsiteX934" fmla="*/ 3397568 w 6343650"/>
                  <a:gd name="connsiteY934" fmla="*/ 3073908 h 4819650"/>
                  <a:gd name="connsiteX935" fmla="*/ 3399758 w 6343650"/>
                  <a:gd name="connsiteY935" fmla="*/ 3079909 h 4819650"/>
                  <a:gd name="connsiteX936" fmla="*/ 3402997 w 6343650"/>
                  <a:gd name="connsiteY936" fmla="*/ 3083624 h 4819650"/>
                  <a:gd name="connsiteX937" fmla="*/ 3406140 w 6343650"/>
                  <a:gd name="connsiteY937" fmla="*/ 3083338 h 4819650"/>
                  <a:gd name="connsiteX938" fmla="*/ 3421095 w 6343650"/>
                  <a:gd name="connsiteY938" fmla="*/ 3078385 h 4819650"/>
                  <a:gd name="connsiteX939" fmla="*/ 3430048 w 6343650"/>
                  <a:gd name="connsiteY939" fmla="*/ 3077242 h 4819650"/>
                  <a:gd name="connsiteX940" fmla="*/ 3431762 w 6343650"/>
                  <a:gd name="connsiteY940" fmla="*/ 3077623 h 4819650"/>
                  <a:gd name="connsiteX941" fmla="*/ 3439763 w 6343650"/>
                  <a:gd name="connsiteY941" fmla="*/ 3087338 h 4819650"/>
                  <a:gd name="connsiteX942" fmla="*/ 3446907 w 6343650"/>
                  <a:gd name="connsiteY942" fmla="*/ 3098197 h 4819650"/>
                  <a:gd name="connsiteX943" fmla="*/ 3443097 w 6343650"/>
                  <a:gd name="connsiteY943" fmla="*/ 3101626 h 4819650"/>
                  <a:gd name="connsiteX944" fmla="*/ 3437573 w 6343650"/>
                  <a:gd name="connsiteY944" fmla="*/ 3100959 h 4819650"/>
                  <a:gd name="connsiteX945" fmla="*/ 3435953 w 6343650"/>
                  <a:gd name="connsiteY945" fmla="*/ 3101245 h 4819650"/>
                  <a:gd name="connsiteX946" fmla="*/ 3424142 w 6343650"/>
                  <a:gd name="connsiteY946" fmla="*/ 3105817 h 4819650"/>
                  <a:gd name="connsiteX947" fmla="*/ 3414713 w 6343650"/>
                  <a:gd name="connsiteY947" fmla="*/ 3109817 h 4819650"/>
                  <a:gd name="connsiteX948" fmla="*/ 3403092 w 6343650"/>
                  <a:gd name="connsiteY948" fmla="*/ 3127534 h 4819650"/>
                  <a:gd name="connsiteX949" fmla="*/ 3401759 w 6343650"/>
                  <a:gd name="connsiteY949" fmla="*/ 3132391 h 4819650"/>
                  <a:gd name="connsiteX950" fmla="*/ 3403473 w 6343650"/>
                  <a:gd name="connsiteY950" fmla="*/ 3135821 h 4819650"/>
                  <a:gd name="connsiteX951" fmla="*/ 3406521 w 6343650"/>
                  <a:gd name="connsiteY951" fmla="*/ 3137916 h 4819650"/>
                  <a:gd name="connsiteX952" fmla="*/ 3410236 w 6343650"/>
                  <a:gd name="connsiteY952" fmla="*/ 3139059 h 4819650"/>
                  <a:gd name="connsiteX953" fmla="*/ 3412427 w 6343650"/>
                  <a:gd name="connsiteY953" fmla="*/ 3138773 h 4819650"/>
                  <a:gd name="connsiteX954" fmla="*/ 3419189 w 6343650"/>
                  <a:gd name="connsiteY954" fmla="*/ 3135059 h 4819650"/>
                  <a:gd name="connsiteX955" fmla="*/ 3425285 w 6343650"/>
                  <a:gd name="connsiteY955" fmla="*/ 3131534 h 4819650"/>
                  <a:gd name="connsiteX956" fmla="*/ 3443764 w 6343650"/>
                  <a:gd name="connsiteY956" fmla="*/ 3119628 h 4819650"/>
                  <a:gd name="connsiteX957" fmla="*/ 3449955 w 6343650"/>
                  <a:gd name="connsiteY957" fmla="*/ 3115151 h 4819650"/>
                  <a:gd name="connsiteX958" fmla="*/ 3455765 w 6343650"/>
                  <a:gd name="connsiteY958" fmla="*/ 3109532 h 4819650"/>
                  <a:gd name="connsiteX959" fmla="*/ 3461480 w 6343650"/>
                  <a:gd name="connsiteY959" fmla="*/ 3107055 h 4819650"/>
                  <a:gd name="connsiteX960" fmla="*/ 3467862 w 6343650"/>
                  <a:gd name="connsiteY960" fmla="*/ 3109913 h 4819650"/>
                  <a:gd name="connsiteX961" fmla="*/ 3470624 w 6343650"/>
                  <a:gd name="connsiteY961" fmla="*/ 3113246 h 4819650"/>
                  <a:gd name="connsiteX962" fmla="*/ 3472434 w 6343650"/>
                  <a:gd name="connsiteY962" fmla="*/ 3117914 h 4819650"/>
                  <a:gd name="connsiteX963" fmla="*/ 3473101 w 6343650"/>
                  <a:gd name="connsiteY963" fmla="*/ 3119628 h 4819650"/>
                  <a:gd name="connsiteX964" fmla="*/ 3472624 w 6343650"/>
                  <a:gd name="connsiteY964" fmla="*/ 3122866 h 4819650"/>
                  <a:gd name="connsiteX965" fmla="*/ 3460433 w 6343650"/>
                  <a:gd name="connsiteY965" fmla="*/ 3127629 h 4819650"/>
                  <a:gd name="connsiteX966" fmla="*/ 3453860 w 6343650"/>
                  <a:gd name="connsiteY966" fmla="*/ 3131344 h 4819650"/>
                  <a:gd name="connsiteX967" fmla="*/ 3439859 w 6343650"/>
                  <a:gd name="connsiteY967" fmla="*/ 3139726 h 4819650"/>
                  <a:gd name="connsiteX968" fmla="*/ 3424333 w 6343650"/>
                  <a:gd name="connsiteY968" fmla="*/ 3148965 h 4819650"/>
                  <a:gd name="connsiteX969" fmla="*/ 3422523 w 6343650"/>
                  <a:gd name="connsiteY969" fmla="*/ 3150394 h 4819650"/>
                  <a:gd name="connsiteX970" fmla="*/ 3422999 w 6343650"/>
                  <a:gd name="connsiteY970" fmla="*/ 3152966 h 4819650"/>
                  <a:gd name="connsiteX971" fmla="*/ 3436049 w 6343650"/>
                  <a:gd name="connsiteY971" fmla="*/ 3161919 h 4819650"/>
                  <a:gd name="connsiteX972" fmla="*/ 3449288 w 6343650"/>
                  <a:gd name="connsiteY972" fmla="*/ 3172397 h 4819650"/>
                  <a:gd name="connsiteX973" fmla="*/ 3458909 w 6343650"/>
                  <a:gd name="connsiteY973" fmla="*/ 3177731 h 4819650"/>
                  <a:gd name="connsiteX974" fmla="*/ 3467957 w 6343650"/>
                  <a:gd name="connsiteY974" fmla="*/ 3181731 h 4819650"/>
                  <a:gd name="connsiteX975" fmla="*/ 3481673 w 6343650"/>
                  <a:gd name="connsiteY975" fmla="*/ 3187637 h 4819650"/>
                  <a:gd name="connsiteX976" fmla="*/ 3481959 w 6343650"/>
                  <a:gd name="connsiteY976" fmla="*/ 3188018 h 4819650"/>
                  <a:gd name="connsiteX977" fmla="*/ 3485388 w 6343650"/>
                  <a:gd name="connsiteY977" fmla="*/ 3187637 h 4819650"/>
                  <a:gd name="connsiteX978" fmla="*/ 3519964 w 6343650"/>
                  <a:gd name="connsiteY978" fmla="*/ 3195257 h 4819650"/>
                  <a:gd name="connsiteX979" fmla="*/ 3520440 w 6343650"/>
                  <a:gd name="connsiteY979" fmla="*/ 3195733 h 4819650"/>
                  <a:gd name="connsiteX980" fmla="*/ 3522536 w 6343650"/>
                  <a:gd name="connsiteY980" fmla="*/ 3196304 h 4819650"/>
                  <a:gd name="connsiteX981" fmla="*/ 3536252 w 6343650"/>
                  <a:gd name="connsiteY981" fmla="*/ 3200114 h 4819650"/>
                  <a:gd name="connsiteX982" fmla="*/ 3548824 w 6343650"/>
                  <a:gd name="connsiteY982" fmla="*/ 3205924 h 4819650"/>
                  <a:gd name="connsiteX983" fmla="*/ 3550825 w 6343650"/>
                  <a:gd name="connsiteY983" fmla="*/ 3207639 h 4819650"/>
                  <a:gd name="connsiteX984" fmla="*/ 3550349 w 6343650"/>
                  <a:gd name="connsiteY984" fmla="*/ 3208782 h 4819650"/>
                  <a:gd name="connsiteX985" fmla="*/ 3550158 w 6343650"/>
                  <a:gd name="connsiteY985" fmla="*/ 3210592 h 4819650"/>
                  <a:gd name="connsiteX986" fmla="*/ 3543110 w 6343650"/>
                  <a:gd name="connsiteY986" fmla="*/ 3212497 h 4819650"/>
                  <a:gd name="connsiteX987" fmla="*/ 3531394 w 6343650"/>
                  <a:gd name="connsiteY987" fmla="*/ 3215449 h 4819650"/>
                  <a:gd name="connsiteX988" fmla="*/ 3508629 w 6343650"/>
                  <a:gd name="connsiteY988" fmla="*/ 3215354 h 4819650"/>
                  <a:gd name="connsiteX989" fmla="*/ 3501009 w 6343650"/>
                  <a:gd name="connsiteY989" fmla="*/ 3215926 h 4819650"/>
                  <a:gd name="connsiteX990" fmla="*/ 3495199 w 6343650"/>
                  <a:gd name="connsiteY990" fmla="*/ 3215259 h 4819650"/>
                  <a:gd name="connsiteX991" fmla="*/ 3487007 w 6343650"/>
                  <a:gd name="connsiteY991" fmla="*/ 3216402 h 4819650"/>
                  <a:gd name="connsiteX992" fmla="*/ 3482054 w 6343650"/>
                  <a:gd name="connsiteY992" fmla="*/ 3215735 h 4819650"/>
                  <a:gd name="connsiteX993" fmla="*/ 3475482 w 6343650"/>
                  <a:gd name="connsiteY993" fmla="*/ 3215831 h 4819650"/>
                  <a:gd name="connsiteX994" fmla="*/ 3467862 w 6343650"/>
                  <a:gd name="connsiteY994" fmla="*/ 3214021 h 4819650"/>
                  <a:gd name="connsiteX995" fmla="*/ 3464147 w 6343650"/>
                  <a:gd name="connsiteY995" fmla="*/ 3210973 h 4819650"/>
                  <a:gd name="connsiteX996" fmla="*/ 3460718 w 6343650"/>
                  <a:gd name="connsiteY996" fmla="*/ 3203448 h 4819650"/>
                  <a:gd name="connsiteX997" fmla="*/ 3452813 w 6343650"/>
                  <a:gd name="connsiteY997" fmla="*/ 3194114 h 4819650"/>
                  <a:gd name="connsiteX998" fmla="*/ 3440811 w 6343650"/>
                  <a:gd name="connsiteY998" fmla="*/ 3186113 h 4819650"/>
                  <a:gd name="connsiteX999" fmla="*/ 3432620 w 6343650"/>
                  <a:gd name="connsiteY999" fmla="*/ 3181350 h 4819650"/>
                  <a:gd name="connsiteX1000" fmla="*/ 3428048 w 6343650"/>
                  <a:gd name="connsiteY1000" fmla="*/ 3178493 h 4819650"/>
                  <a:gd name="connsiteX1001" fmla="*/ 3417094 w 6343650"/>
                  <a:gd name="connsiteY1001" fmla="*/ 3173349 h 4819650"/>
                  <a:gd name="connsiteX1002" fmla="*/ 3407759 w 6343650"/>
                  <a:gd name="connsiteY1002" fmla="*/ 3169825 h 4819650"/>
                  <a:gd name="connsiteX1003" fmla="*/ 3403664 w 6343650"/>
                  <a:gd name="connsiteY1003" fmla="*/ 3171254 h 4819650"/>
                  <a:gd name="connsiteX1004" fmla="*/ 3402806 w 6343650"/>
                  <a:gd name="connsiteY1004" fmla="*/ 3176016 h 4819650"/>
                  <a:gd name="connsiteX1005" fmla="*/ 3402330 w 6343650"/>
                  <a:gd name="connsiteY1005" fmla="*/ 3182874 h 4819650"/>
                  <a:gd name="connsiteX1006" fmla="*/ 3402330 w 6343650"/>
                  <a:gd name="connsiteY1006" fmla="*/ 3193923 h 4819650"/>
                  <a:gd name="connsiteX1007" fmla="*/ 3403092 w 6343650"/>
                  <a:gd name="connsiteY1007" fmla="*/ 3208401 h 4819650"/>
                  <a:gd name="connsiteX1008" fmla="*/ 3403378 w 6343650"/>
                  <a:gd name="connsiteY1008" fmla="*/ 3209163 h 4819650"/>
                  <a:gd name="connsiteX1009" fmla="*/ 3405759 w 6343650"/>
                  <a:gd name="connsiteY1009" fmla="*/ 3225641 h 4819650"/>
                  <a:gd name="connsiteX1010" fmla="*/ 3407759 w 6343650"/>
                  <a:gd name="connsiteY1010" fmla="*/ 3234690 h 4819650"/>
                  <a:gd name="connsiteX1011" fmla="*/ 3409569 w 6343650"/>
                  <a:gd name="connsiteY1011" fmla="*/ 3246215 h 4819650"/>
                  <a:gd name="connsiteX1012" fmla="*/ 3409855 w 6343650"/>
                  <a:gd name="connsiteY1012" fmla="*/ 3250597 h 4819650"/>
                  <a:gd name="connsiteX1013" fmla="*/ 3405188 w 6343650"/>
                  <a:gd name="connsiteY1013" fmla="*/ 3253264 h 4819650"/>
                  <a:gd name="connsiteX1014" fmla="*/ 3398806 w 6343650"/>
                  <a:gd name="connsiteY1014" fmla="*/ 3252026 h 4819650"/>
                  <a:gd name="connsiteX1015" fmla="*/ 3387281 w 6343650"/>
                  <a:gd name="connsiteY1015" fmla="*/ 3249263 h 4819650"/>
                  <a:gd name="connsiteX1016" fmla="*/ 3374898 w 6343650"/>
                  <a:gd name="connsiteY1016" fmla="*/ 3244406 h 4819650"/>
                  <a:gd name="connsiteX1017" fmla="*/ 3360991 w 6343650"/>
                  <a:gd name="connsiteY1017" fmla="*/ 3238595 h 4819650"/>
                  <a:gd name="connsiteX1018" fmla="*/ 3344895 w 6343650"/>
                  <a:gd name="connsiteY1018" fmla="*/ 3231737 h 4819650"/>
                  <a:gd name="connsiteX1019" fmla="*/ 3338417 w 6343650"/>
                  <a:gd name="connsiteY1019" fmla="*/ 3228880 h 4819650"/>
                  <a:gd name="connsiteX1020" fmla="*/ 3337274 w 6343650"/>
                  <a:gd name="connsiteY1020" fmla="*/ 3227832 h 4819650"/>
                  <a:gd name="connsiteX1021" fmla="*/ 3335941 w 6343650"/>
                  <a:gd name="connsiteY1021" fmla="*/ 3226689 h 4819650"/>
                  <a:gd name="connsiteX1022" fmla="*/ 3332321 w 6343650"/>
                  <a:gd name="connsiteY1022" fmla="*/ 3224498 h 4819650"/>
                  <a:gd name="connsiteX1023" fmla="*/ 3325463 w 6343650"/>
                  <a:gd name="connsiteY1023" fmla="*/ 3219355 h 4819650"/>
                  <a:gd name="connsiteX1024" fmla="*/ 3325463 w 6343650"/>
                  <a:gd name="connsiteY1024" fmla="*/ 3217545 h 4819650"/>
                  <a:gd name="connsiteX1025" fmla="*/ 3327083 w 6343650"/>
                  <a:gd name="connsiteY1025" fmla="*/ 3217069 h 4819650"/>
                  <a:gd name="connsiteX1026" fmla="*/ 3332036 w 6343650"/>
                  <a:gd name="connsiteY1026" fmla="*/ 3218021 h 4819650"/>
                  <a:gd name="connsiteX1027" fmla="*/ 3339370 w 6343650"/>
                  <a:gd name="connsiteY1027" fmla="*/ 3220022 h 4819650"/>
                  <a:gd name="connsiteX1028" fmla="*/ 3351943 w 6343650"/>
                  <a:gd name="connsiteY1028" fmla="*/ 3221165 h 4819650"/>
                  <a:gd name="connsiteX1029" fmla="*/ 3359849 w 6343650"/>
                  <a:gd name="connsiteY1029" fmla="*/ 3221736 h 4819650"/>
                  <a:gd name="connsiteX1030" fmla="*/ 3363373 w 6343650"/>
                  <a:gd name="connsiteY1030" fmla="*/ 3222022 h 4819650"/>
                  <a:gd name="connsiteX1031" fmla="*/ 3372422 w 6343650"/>
                  <a:gd name="connsiteY1031" fmla="*/ 3220307 h 4819650"/>
                  <a:gd name="connsiteX1032" fmla="*/ 3375851 w 6343650"/>
                  <a:gd name="connsiteY1032" fmla="*/ 3216878 h 4819650"/>
                  <a:gd name="connsiteX1033" fmla="*/ 3377279 w 6343650"/>
                  <a:gd name="connsiteY1033" fmla="*/ 3212687 h 4819650"/>
                  <a:gd name="connsiteX1034" fmla="*/ 3378422 w 6343650"/>
                  <a:gd name="connsiteY1034" fmla="*/ 3192209 h 4819650"/>
                  <a:gd name="connsiteX1035" fmla="*/ 3377756 w 6343650"/>
                  <a:gd name="connsiteY1035" fmla="*/ 3187065 h 4819650"/>
                  <a:gd name="connsiteX1036" fmla="*/ 3376232 w 6343650"/>
                  <a:gd name="connsiteY1036" fmla="*/ 3169063 h 4819650"/>
                  <a:gd name="connsiteX1037" fmla="*/ 3374993 w 6343650"/>
                  <a:gd name="connsiteY1037" fmla="*/ 3156490 h 4819650"/>
                  <a:gd name="connsiteX1038" fmla="*/ 3374136 w 6343650"/>
                  <a:gd name="connsiteY1038" fmla="*/ 3148298 h 4819650"/>
                  <a:gd name="connsiteX1039" fmla="*/ 3373660 w 6343650"/>
                  <a:gd name="connsiteY1039" fmla="*/ 3145727 h 4819650"/>
                  <a:gd name="connsiteX1040" fmla="*/ 3373374 w 6343650"/>
                  <a:gd name="connsiteY1040" fmla="*/ 3142964 h 4819650"/>
                  <a:gd name="connsiteX1041" fmla="*/ 3371564 w 6343650"/>
                  <a:gd name="connsiteY1041" fmla="*/ 3133344 h 4819650"/>
                  <a:gd name="connsiteX1042" fmla="*/ 3371088 w 6343650"/>
                  <a:gd name="connsiteY1042" fmla="*/ 3127439 h 4819650"/>
                  <a:gd name="connsiteX1043" fmla="*/ 3370612 w 6343650"/>
                  <a:gd name="connsiteY1043" fmla="*/ 3119628 h 4819650"/>
                  <a:gd name="connsiteX1044" fmla="*/ 3369183 w 6343650"/>
                  <a:gd name="connsiteY1044" fmla="*/ 3118295 h 4819650"/>
                  <a:gd name="connsiteX1045" fmla="*/ 3365087 w 6343650"/>
                  <a:gd name="connsiteY1045" fmla="*/ 3117533 h 4819650"/>
                  <a:gd name="connsiteX1046" fmla="*/ 3348704 w 6343650"/>
                  <a:gd name="connsiteY1046" fmla="*/ 3118676 h 4819650"/>
                  <a:gd name="connsiteX1047" fmla="*/ 3330893 w 6343650"/>
                  <a:gd name="connsiteY1047" fmla="*/ 3122390 h 4819650"/>
                  <a:gd name="connsiteX1048" fmla="*/ 3315938 w 6343650"/>
                  <a:gd name="connsiteY1048" fmla="*/ 3126391 h 4819650"/>
                  <a:gd name="connsiteX1049" fmla="*/ 3308795 w 6343650"/>
                  <a:gd name="connsiteY1049" fmla="*/ 3127534 h 4819650"/>
                  <a:gd name="connsiteX1050" fmla="*/ 3302127 w 6343650"/>
                  <a:gd name="connsiteY1050" fmla="*/ 3120676 h 4819650"/>
                  <a:gd name="connsiteX1051" fmla="*/ 3296888 w 6343650"/>
                  <a:gd name="connsiteY1051" fmla="*/ 3112389 h 4819650"/>
                  <a:gd name="connsiteX1052" fmla="*/ 3296984 w 6343650"/>
                  <a:gd name="connsiteY1052" fmla="*/ 3108293 h 4819650"/>
                  <a:gd name="connsiteX1053" fmla="*/ 3296793 w 6343650"/>
                  <a:gd name="connsiteY1053" fmla="*/ 3107150 h 4819650"/>
                  <a:gd name="connsiteX1054" fmla="*/ 3298793 w 6343650"/>
                  <a:gd name="connsiteY1054" fmla="*/ 3105055 h 4819650"/>
                  <a:gd name="connsiteX1055" fmla="*/ 3302222 w 6343650"/>
                  <a:gd name="connsiteY1055" fmla="*/ 3105055 h 4819650"/>
                  <a:gd name="connsiteX1056" fmla="*/ 3317748 w 6343650"/>
                  <a:gd name="connsiteY1056" fmla="*/ 3101816 h 4819650"/>
                  <a:gd name="connsiteX1057" fmla="*/ 3319558 w 6343650"/>
                  <a:gd name="connsiteY1057" fmla="*/ 3101245 h 4819650"/>
                  <a:gd name="connsiteX1058" fmla="*/ 3343656 w 6343650"/>
                  <a:gd name="connsiteY1058" fmla="*/ 3098483 h 4819650"/>
                  <a:gd name="connsiteX1059" fmla="*/ 3347561 w 6343650"/>
                  <a:gd name="connsiteY1059" fmla="*/ 3097340 h 4819650"/>
                  <a:gd name="connsiteX1060" fmla="*/ 3360420 w 6343650"/>
                  <a:gd name="connsiteY1060" fmla="*/ 3092768 h 4819650"/>
                  <a:gd name="connsiteX1061" fmla="*/ 3370993 w 6343650"/>
                  <a:gd name="connsiteY1061" fmla="*/ 3087053 h 4819650"/>
                  <a:gd name="connsiteX1062" fmla="*/ 3376041 w 6343650"/>
                  <a:gd name="connsiteY1062" fmla="*/ 3074289 h 4819650"/>
                  <a:gd name="connsiteX1063" fmla="*/ 3377470 w 6343650"/>
                  <a:gd name="connsiteY1063" fmla="*/ 3062954 h 4819650"/>
                  <a:gd name="connsiteX1064" fmla="*/ 3377756 w 6343650"/>
                  <a:gd name="connsiteY1064" fmla="*/ 3058573 h 4819650"/>
                  <a:gd name="connsiteX1065" fmla="*/ 3378041 w 6343650"/>
                  <a:gd name="connsiteY1065" fmla="*/ 3053429 h 4819650"/>
                  <a:gd name="connsiteX1066" fmla="*/ 3378708 w 6343650"/>
                  <a:gd name="connsiteY1066" fmla="*/ 3040856 h 4819650"/>
                  <a:gd name="connsiteX1067" fmla="*/ 3378422 w 6343650"/>
                  <a:gd name="connsiteY1067" fmla="*/ 3042761 h 4819650"/>
                  <a:gd name="connsiteX1068" fmla="*/ 3443383 w 6343650"/>
                  <a:gd name="connsiteY1068" fmla="*/ 3059621 h 4819650"/>
                  <a:gd name="connsiteX1069" fmla="*/ 3443478 w 6343650"/>
                  <a:gd name="connsiteY1069" fmla="*/ 3057620 h 4819650"/>
                  <a:gd name="connsiteX1070" fmla="*/ 3444145 w 6343650"/>
                  <a:gd name="connsiteY1070" fmla="*/ 3053239 h 4819650"/>
                  <a:gd name="connsiteX1071" fmla="*/ 3445764 w 6343650"/>
                  <a:gd name="connsiteY1071" fmla="*/ 3047810 h 4819650"/>
                  <a:gd name="connsiteX1072" fmla="*/ 3450622 w 6343650"/>
                  <a:gd name="connsiteY1072" fmla="*/ 3044762 h 4819650"/>
                  <a:gd name="connsiteX1073" fmla="*/ 3455003 w 6343650"/>
                  <a:gd name="connsiteY1073" fmla="*/ 3046857 h 4819650"/>
                  <a:gd name="connsiteX1074" fmla="*/ 3461576 w 6343650"/>
                  <a:gd name="connsiteY1074" fmla="*/ 3051048 h 4819650"/>
                  <a:gd name="connsiteX1075" fmla="*/ 3474053 w 6343650"/>
                  <a:gd name="connsiteY1075" fmla="*/ 3057144 h 4819650"/>
                  <a:gd name="connsiteX1076" fmla="*/ 3479864 w 6343650"/>
                  <a:gd name="connsiteY1076" fmla="*/ 3060287 h 4819650"/>
                  <a:gd name="connsiteX1077" fmla="*/ 3482054 w 6343650"/>
                  <a:gd name="connsiteY1077" fmla="*/ 3062002 h 4819650"/>
                  <a:gd name="connsiteX1078" fmla="*/ 3484340 w 6343650"/>
                  <a:gd name="connsiteY1078" fmla="*/ 3064002 h 4819650"/>
                  <a:gd name="connsiteX1079" fmla="*/ 3486245 w 6343650"/>
                  <a:gd name="connsiteY1079" fmla="*/ 3065621 h 4819650"/>
                  <a:gd name="connsiteX1080" fmla="*/ 3489389 w 6343650"/>
                  <a:gd name="connsiteY1080" fmla="*/ 3068574 h 4819650"/>
                  <a:gd name="connsiteX1081" fmla="*/ 3490055 w 6343650"/>
                  <a:gd name="connsiteY1081" fmla="*/ 3071813 h 4819650"/>
                  <a:gd name="connsiteX1082" fmla="*/ 3489865 w 6343650"/>
                  <a:gd name="connsiteY1082" fmla="*/ 3075718 h 4819650"/>
                  <a:gd name="connsiteX1083" fmla="*/ 3488055 w 6343650"/>
                  <a:gd name="connsiteY1083" fmla="*/ 3076766 h 4819650"/>
                  <a:gd name="connsiteX1084" fmla="*/ 3481483 w 6343650"/>
                  <a:gd name="connsiteY1084" fmla="*/ 3077528 h 4819650"/>
                  <a:gd name="connsiteX1085" fmla="*/ 3473291 w 6343650"/>
                  <a:gd name="connsiteY1085" fmla="*/ 3076861 h 4819650"/>
                  <a:gd name="connsiteX1086" fmla="*/ 3461861 w 6343650"/>
                  <a:gd name="connsiteY1086" fmla="*/ 3075813 h 4819650"/>
                  <a:gd name="connsiteX1087" fmla="*/ 3458242 w 6343650"/>
                  <a:gd name="connsiteY1087" fmla="*/ 3074480 h 4819650"/>
                  <a:gd name="connsiteX1088" fmla="*/ 3455575 w 6343650"/>
                  <a:gd name="connsiteY1088" fmla="*/ 3074861 h 4819650"/>
                  <a:gd name="connsiteX1089" fmla="*/ 3445193 w 6343650"/>
                  <a:gd name="connsiteY1089" fmla="*/ 3071622 h 4819650"/>
                  <a:gd name="connsiteX1090" fmla="*/ 3444145 w 6343650"/>
                  <a:gd name="connsiteY1090" fmla="*/ 3066479 h 4819650"/>
                  <a:gd name="connsiteX1091" fmla="*/ 3443478 w 6343650"/>
                  <a:gd name="connsiteY1091" fmla="*/ 3062288 h 4819650"/>
                  <a:gd name="connsiteX1092" fmla="*/ 3443383 w 6343650"/>
                  <a:gd name="connsiteY1092" fmla="*/ 3059621 h 4819650"/>
                  <a:gd name="connsiteX1093" fmla="*/ 3351466 w 6343650"/>
                  <a:gd name="connsiteY1093" fmla="*/ 3155633 h 4819650"/>
                  <a:gd name="connsiteX1094" fmla="*/ 3351753 w 6343650"/>
                  <a:gd name="connsiteY1094" fmla="*/ 3157252 h 4819650"/>
                  <a:gd name="connsiteX1095" fmla="*/ 3351657 w 6343650"/>
                  <a:gd name="connsiteY1095" fmla="*/ 3158204 h 4819650"/>
                  <a:gd name="connsiteX1096" fmla="*/ 3341370 w 6343650"/>
                  <a:gd name="connsiteY1096" fmla="*/ 3162110 h 4819650"/>
                  <a:gd name="connsiteX1097" fmla="*/ 3328892 w 6343650"/>
                  <a:gd name="connsiteY1097" fmla="*/ 3163729 h 4819650"/>
                  <a:gd name="connsiteX1098" fmla="*/ 3320701 w 6343650"/>
                  <a:gd name="connsiteY1098" fmla="*/ 3162776 h 4819650"/>
                  <a:gd name="connsiteX1099" fmla="*/ 3310509 w 6343650"/>
                  <a:gd name="connsiteY1099" fmla="*/ 3161538 h 4819650"/>
                  <a:gd name="connsiteX1100" fmla="*/ 3306699 w 6343650"/>
                  <a:gd name="connsiteY1100" fmla="*/ 3157442 h 4819650"/>
                  <a:gd name="connsiteX1101" fmla="*/ 3305270 w 6343650"/>
                  <a:gd name="connsiteY1101" fmla="*/ 3149060 h 4819650"/>
                  <a:gd name="connsiteX1102" fmla="*/ 3307556 w 6343650"/>
                  <a:gd name="connsiteY1102" fmla="*/ 3137535 h 4819650"/>
                  <a:gd name="connsiteX1103" fmla="*/ 3315557 w 6343650"/>
                  <a:gd name="connsiteY1103" fmla="*/ 3133439 h 4819650"/>
                  <a:gd name="connsiteX1104" fmla="*/ 3320034 w 6343650"/>
                  <a:gd name="connsiteY1104" fmla="*/ 3138202 h 4819650"/>
                  <a:gd name="connsiteX1105" fmla="*/ 3322606 w 6343650"/>
                  <a:gd name="connsiteY1105" fmla="*/ 3139345 h 4819650"/>
                  <a:gd name="connsiteX1106" fmla="*/ 3328702 w 6343650"/>
                  <a:gd name="connsiteY1106" fmla="*/ 3141536 h 4819650"/>
                  <a:gd name="connsiteX1107" fmla="*/ 3342608 w 6343650"/>
                  <a:gd name="connsiteY1107" fmla="*/ 3148013 h 4819650"/>
                  <a:gd name="connsiteX1108" fmla="*/ 3344609 w 6343650"/>
                  <a:gd name="connsiteY1108" fmla="*/ 3149060 h 4819650"/>
                  <a:gd name="connsiteX1109" fmla="*/ 3349181 w 6343650"/>
                  <a:gd name="connsiteY1109" fmla="*/ 3153156 h 4819650"/>
                  <a:gd name="connsiteX1110" fmla="*/ 3350800 w 6343650"/>
                  <a:gd name="connsiteY1110" fmla="*/ 3154490 h 4819650"/>
                  <a:gd name="connsiteX1111" fmla="*/ 3350800 w 6343650"/>
                  <a:gd name="connsiteY1111" fmla="*/ 3154871 h 4819650"/>
                  <a:gd name="connsiteX1112" fmla="*/ 3351466 w 6343650"/>
                  <a:gd name="connsiteY1112" fmla="*/ 3155633 h 4819650"/>
                  <a:gd name="connsiteX1113" fmla="*/ 3302603 w 6343650"/>
                  <a:gd name="connsiteY1113" fmla="*/ 3191637 h 4819650"/>
                  <a:gd name="connsiteX1114" fmla="*/ 3314224 w 6343650"/>
                  <a:gd name="connsiteY1114" fmla="*/ 3186113 h 4819650"/>
                  <a:gd name="connsiteX1115" fmla="*/ 3315653 w 6343650"/>
                  <a:gd name="connsiteY1115" fmla="*/ 3185065 h 4819650"/>
                  <a:gd name="connsiteX1116" fmla="*/ 3334607 w 6343650"/>
                  <a:gd name="connsiteY1116" fmla="*/ 3175921 h 4819650"/>
                  <a:gd name="connsiteX1117" fmla="*/ 3336893 w 6343650"/>
                  <a:gd name="connsiteY1117" fmla="*/ 3174968 h 4819650"/>
                  <a:gd name="connsiteX1118" fmla="*/ 3342323 w 6343650"/>
                  <a:gd name="connsiteY1118" fmla="*/ 3171825 h 4819650"/>
                  <a:gd name="connsiteX1119" fmla="*/ 3352038 w 6343650"/>
                  <a:gd name="connsiteY1119" fmla="*/ 3165634 h 4819650"/>
                  <a:gd name="connsiteX1120" fmla="*/ 3363468 w 6343650"/>
                  <a:gd name="connsiteY1120" fmla="*/ 3160395 h 4819650"/>
                  <a:gd name="connsiteX1121" fmla="*/ 3366040 w 6343650"/>
                  <a:gd name="connsiteY1121" fmla="*/ 3162395 h 4819650"/>
                  <a:gd name="connsiteX1122" fmla="*/ 3365945 w 6343650"/>
                  <a:gd name="connsiteY1122" fmla="*/ 3163920 h 4819650"/>
                  <a:gd name="connsiteX1123" fmla="*/ 3361849 w 6343650"/>
                  <a:gd name="connsiteY1123" fmla="*/ 3167634 h 4819650"/>
                  <a:gd name="connsiteX1124" fmla="*/ 3358801 w 6343650"/>
                  <a:gd name="connsiteY1124" fmla="*/ 3173254 h 4819650"/>
                  <a:gd name="connsiteX1125" fmla="*/ 3343942 w 6343650"/>
                  <a:gd name="connsiteY1125" fmla="*/ 3185351 h 4819650"/>
                  <a:gd name="connsiteX1126" fmla="*/ 3335370 w 6343650"/>
                  <a:gd name="connsiteY1126" fmla="*/ 3193256 h 4819650"/>
                  <a:gd name="connsiteX1127" fmla="*/ 3329273 w 6343650"/>
                  <a:gd name="connsiteY1127" fmla="*/ 3198400 h 4819650"/>
                  <a:gd name="connsiteX1128" fmla="*/ 3322701 w 6343650"/>
                  <a:gd name="connsiteY1128" fmla="*/ 3203353 h 4819650"/>
                  <a:gd name="connsiteX1129" fmla="*/ 3319558 w 6343650"/>
                  <a:gd name="connsiteY1129" fmla="*/ 3205544 h 4819650"/>
                  <a:gd name="connsiteX1130" fmla="*/ 3316605 w 6343650"/>
                  <a:gd name="connsiteY1130" fmla="*/ 3207925 h 4819650"/>
                  <a:gd name="connsiteX1131" fmla="*/ 3308699 w 6343650"/>
                  <a:gd name="connsiteY1131" fmla="*/ 3213545 h 4819650"/>
                  <a:gd name="connsiteX1132" fmla="*/ 3300698 w 6343650"/>
                  <a:gd name="connsiteY1132" fmla="*/ 3219736 h 4819650"/>
                  <a:gd name="connsiteX1133" fmla="*/ 3293459 w 6343650"/>
                  <a:gd name="connsiteY1133" fmla="*/ 3227356 h 4819650"/>
                  <a:gd name="connsiteX1134" fmla="*/ 3289649 w 6343650"/>
                  <a:gd name="connsiteY1134" fmla="*/ 3228785 h 4819650"/>
                  <a:gd name="connsiteX1135" fmla="*/ 3281934 w 6343650"/>
                  <a:gd name="connsiteY1135" fmla="*/ 3224594 h 4819650"/>
                  <a:gd name="connsiteX1136" fmla="*/ 3273743 w 6343650"/>
                  <a:gd name="connsiteY1136" fmla="*/ 3217164 h 4819650"/>
                  <a:gd name="connsiteX1137" fmla="*/ 3270790 w 6343650"/>
                  <a:gd name="connsiteY1137" fmla="*/ 3214116 h 4819650"/>
                  <a:gd name="connsiteX1138" fmla="*/ 3268504 w 6343650"/>
                  <a:gd name="connsiteY1138" fmla="*/ 3211545 h 4819650"/>
                  <a:gd name="connsiteX1139" fmla="*/ 3268313 w 6343650"/>
                  <a:gd name="connsiteY1139" fmla="*/ 3210020 h 4819650"/>
                  <a:gd name="connsiteX1140" fmla="*/ 3270599 w 6343650"/>
                  <a:gd name="connsiteY1140" fmla="*/ 3206210 h 4819650"/>
                  <a:gd name="connsiteX1141" fmla="*/ 3277838 w 6343650"/>
                  <a:gd name="connsiteY1141" fmla="*/ 3203353 h 4819650"/>
                  <a:gd name="connsiteX1142" fmla="*/ 3302603 w 6343650"/>
                  <a:gd name="connsiteY1142" fmla="*/ 3191637 h 4819650"/>
                  <a:gd name="connsiteX1143" fmla="*/ 3644837 w 6343650"/>
                  <a:gd name="connsiteY1143" fmla="*/ 3152775 h 4819650"/>
                  <a:gd name="connsiteX1144" fmla="*/ 3612547 w 6343650"/>
                  <a:gd name="connsiteY1144" fmla="*/ 3162776 h 4819650"/>
                  <a:gd name="connsiteX1145" fmla="*/ 3597116 w 6343650"/>
                  <a:gd name="connsiteY1145" fmla="*/ 3166015 h 4819650"/>
                  <a:gd name="connsiteX1146" fmla="*/ 3587877 w 6343650"/>
                  <a:gd name="connsiteY1146" fmla="*/ 3167634 h 4819650"/>
                  <a:gd name="connsiteX1147" fmla="*/ 3584353 w 6343650"/>
                  <a:gd name="connsiteY1147" fmla="*/ 3167253 h 4819650"/>
                  <a:gd name="connsiteX1148" fmla="*/ 3580924 w 6343650"/>
                  <a:gd name="connsiteY1148" fmla="*/ 3165729 h 4819650"/>
                  <a:gd name="connsiteX1149" fmla="*/ 3576733 w 6343650"/>
                  <a:gd name="connsiteY1149" fmla="*/ 3161824 h 4819650"/>
                  <a:gd name="connsiteX1150" fmla="*/ 3574733 w 6343650"/>
                  <a:gd name="connsiteY1150" fmla="*/ 3158014 h 4819650"/>
                  <a:gd name="connsiteX1151" fmla="*/ 3573304 w 6343650"/>
                  <a:gd name="connsiteY1151" fmla="*/ 3153728 h 4819650"/>
                  <a:gd name="connsiteX1152" fmla="*/ 3574733 w 6343650"/>
                  <a:gd name="connsiteY1152" fmla="*/ 3151632 h 4819650"/>
                  <a:gd name="connsiteX1153" fmla="*/ 3582257 w 6343650"/>
                  <a:gd name="connsiteY1153" fmla="*/ 3150013 h 4819650"/>
                  <a:gd name="connsiteX1154" fmla="*/ 3621024 w 6343650"/>
                  <a:gd name="connsiteY1154" fmla="*/ 3140393 h 4819650"/>
                  <a:gd name="connsiteX1155" fmla="*/ 3646075 w 6343650"/>
                  <a:gd name="connsiteY1155" fmla="*/ 3133630 h 4819650"/>
                  <a:gd name="connsiteX1156" fmla="*/ 3652933 w 6343650"/>
                  <a:gd name="connsiteY1156" fmla="*/ 3131725 h 4819650"/>
                  <a:gd name="connsiteX1157" fmla="*/ 3675126 w 6343650"/>
                  <a:gd name="connsiteY1157" fmla="*/ 3128201 h 4819650"/>
                  <a:gd name="connsiteX1158" fmla="*/ 3701987 w 6343650"/>
                  <a:gd name="connsiteY1158" fmla="*/ 3122771 h 4819650"/>
                  <a:gd name="connsiteX1159" fmla="*/ 3720274 w 6343650"/>
                  <a:gd name="connsiteY1159" fmla="*/ 3120581 h 4819650"/>
                  <a:gd name="connsiteX1160" fmla="*/ 3721799 w 6343650"/>
                  <a:gd name="connsiteY1160" fmla="*/ 3118580 h 4819650"/>
                  <a:gd name="connsiteX1161" fmla="*/ 3718941 w 6343650"/>
                  <a:gd name="connsiteY1161" fmla="*/ 3116675 h 4819650"/>
                  <a:gd name="connsiteX1162" fmla="*/ 3712750 w 6343650"/>
                  <a:gd name="connsiteY1162" fmla="*/ 3112294 h 4819650"/>
                  <a:gd name="connsiteX1163" fmla="*/ 3707225 w 6343650"/>
                  <a:gd name="connsiteY1163" fmla="*/ 3110008 h 4819650"/>
                  <a:gd name="connsiteX1164" fmla="*/ 3701129 w 6343650"/>
                  <a:gd name="connsiteY1164" fmla="*/ 3108008 h 4819650"/>
                  <a:gd name="connsiteX1165" fmla="*/ 3698177 w 6343650"/>
                  <a:gd name="connsiteY1165" fmla="*/ 3108770 h 4819650"/>
                  <a:gd name="connsiteX1166" fmla="*/ 3672459 w 6343650"/>
                  <a:gd name="connsiteY1166" fmla="*/ 3119057 h 4819650"/>
                  <a:gd name="connsiteX1167" fmla="*/ 3661886 w 6343650"/>
                  <a:gd name="connsiteY1167" fmla="*/ 3118199 h 4819650"/>
                  <a:gd name="connsiteX1168" fmla="*/ 3656933 w 6343650"/>
                  <a:gd name="connsiteY1168" fmla="*/ 3109055 h 4819650"/>
                  <a:gd name="connsiteX1169" fmla="*/ 3656362 w 6343650"/>
                  <a:gd name="connsiteY1169" fmla="*/ 3103721 h 4819650"/>
                  <a:gd name="connsiteX1170" fmla="*/ 3650171 w 6343650"/>
                  <a:gd name="connsiteY1170" fmla="*/ 3081338 h 4819650"/>
                  <a:gd name="connsiteX1171" fmla="*/ 3647123 w 6343650"/>
                  <a:gd name="connsiteY1171" fmla="*/ 3065812 h 4819650"/>
                  <a:gd name="connsiteX1172" fmla="*/ 3646361 w 6343650"/>
                  <a:gd name="connsiteY1172" fmla="*/ 3058668 h 4819650"/>
                  <a:gd name="connsiteX1173" fmla="*/ 3646646 w 6343650"/>
                  <a:gd name="connsiteY1173" fmla="*/ 3051524 h 4819650"/>
                  <a:gd name="connsiteX1174" fmla="*/ 3649313 w 6343650"/>
                  <a:gd name="connsiteY1174" fmla="*/ 3045333 h 4819650"/>
                  <a:gd name="connsiteX1175" fmla="*/ 3656457 w 6343650"/>
                  <a:gd name="connsiteY1175" fmla="*/ 3040285 h 4819650"/>
                  <a:gd name="connsiteX1176" fmla="*/ 3709130 w 6343650"/>
                  <a:gd name="connsiteY1176" fmla="*/ 3029903 h 4819650"/>
                  <a:gd name="connsiteX1177" fmla="*/ 3722751 w 6343650"/>
                  <a:gd name="connsiteY1177" fmla="*/ 3027998 h 4819650"/>
                  <a:gd name="connsiteX1178" fmla="*/ 3745135 w 6343650"/>
                  <a:gd name="connsiteY1178" fmla="*/ 3028664 h 4819650"/>
                  <a:gd name="connsiteX1179" fmla="*/ 3760375 w 6343650"/>
                  <a:gd name="connsiteY1179" fmla="*/ 3030379 h 4819650"/>
                  <a:gd name="connsiteX1180" fmla="*/ 3765137 w 6343650"/>
                  <a:gd name="connsiteY1180" fmla="*/ 3032760 h 4819650"/>
                  <a:gd name="connsiteX1181" fmla="*/ 3766757 w 6343650"/>
                  <a:gd name="connsiteY1181" fmla="*/ 3035427 h 4819650"/>
                  <a:gd name="connsiteX1182" fmla="*/ 3762089 w 6343650"/>
                  <a:gd name="connsiteY1182" fmla="*/ 3049620 h 4819650"/>
                  <a:gd name="connsiteX1183" fmla="*/ 3755517 w 6343650"/>
                  <a:gd name="connsiteY1183" fmla="*/ 3100769 h 4819650"/>
                  <a:gd name="connsiteX1184" fmla="*/ 3754088 w 6343650"/>
                  <a:gd name="connsiteY1184" fmla="*/ 3108960 h 4819650"/>
                  <a:gd name="connsiteX1185" fmla="*/ 3755612 w 6343650"/>
                  <a:gd name="connsiteY1185" fmla="*/ 3113818 h 4819650"/>
                  <a:gd name="connsiteX1186" fmla="*/ 3758374 w 6343650"/>
                  <a:gd name="connsiteY1186" fmla="*/ 3115151 h 4819650"/>
                  <a:gd name="connsiteX1187" fmla="*/ 3764661 w 6343650"/>
                  <a:gd name="connsiteY1187" fmla="*/ 3114580 h 4819650"/>
                  <a:gd name="connsiteX1188" fmla="*/ 3776567 w 6343650"/>
                  <a:gd name="connsiteY1188" fmla="*/ 3112389 h 4819650"/>
                  <a:gd name="connsiteX1189" fmla="*/ 3791807 w 6343650"/>
                  <a:gd name="connsiteY1189" fmla="*/ 3112865 h 4819650"/>
                  <a:gd name="connsiteX1190" fmla="*/ 3798761 w 6343650"/>
                  <a:gd name="connsiteY1190" fmla="*/ 3122866 h 4819650"/>
                  <a:gd name="connsiteX1191" fmla="*/ 3800285 w 6343650"/>
                  <a:gd name="connsiteY1191" fmla="*/ 3129248 h 4819650"/>
                  <a:gd name="connsiteX1192" fmla="*/ 3801332 w 6343650"/>
                  <a:gd name="connsiteY1192" fmla="*/ 3132868 h 4819650"/>
                  <a:gd name="connsiteX1193" fmla="*/ 3801809 w 6343650"/>
                  <a:gd name="connsiteY1193" fmla="*/ 3136583 h 4819650"/>
                  <a:gd name="connsiteX1194" fmla="*/ 3799046 w 6343650"/>
                  <a:gd name="connsiteY1194" fmla="*/ 3138869 h 4819650"/>
                  <a:gd name="connsiteX1195" fmla="*/ 3795617 w 6343650"/>
                  <a:gd name="connsiteY1195" fmla="*/ 3138964 h 4819650"/>
                  <a:gd name="connsiteX1196" fmla="*/ 3785521 w 6343650"/>
                  <a:gd name="connsiteY1196" fmla="*/ 3137440 h 4819650"/>
                  <a:gd name="connsiteX1197" fmla="*/ 3760184 w 6343650"/>
                  <a:gd name="connsiteY1197" fmla="*/ 3137726 h 4819650"/>
                  <a:gd name="connsiteX1198" fmla="*/ 3757517 w 6343650"/>
                  <a:gd name="connsiteY1198" fmla="*/ 3137916 h 4819650"/>
                  <a:gd name="connsiteX1199" fmla="*/ 3743611 w 6343650"/>
                  <a:gd name="connsiteY1199" fmla="*/ 3138964 h 4819650"/>
                  <a:gd name="connsiteX1200" fmla="*/ 3728371 w 6343650"/>
                  <a:gd name="connsiteY1200" fmla="*/ 3141059 h 4819650"/>
                  <a:gd name="connsiteX1201" fmla="*/ 3725895 w 6343650"/>
                  <a:gd name="connsiteY1201" fmla="*/ 3144203 h 4819650"/>
                  <a:gd name="connsiteX1202" fmla="*/ 3725132 w 6343650"/>
                  <a:gd name="connsiteY1202" fmla="*/ 3146870 h 4819650"/>
                  <a:gd name="connsiteX1203" fmla="*/ 3729038 w 6343650"/>
                  <a:gd name="connsiteY1203" fmla="*/ 3150299 h 4819650"/>
                  <a:gd name="connsiteX1204" fmla="*/ 3735420 w 6343650"/>
                  <a:gd name="connsiteY1204" fmla="*/ 3149537 h 4819650"/>
                  <a:gd name="connsiteX1205" fmla="*/ 3739706 w 6343650"/>
                  <a:gd name="connsiteY1205" fmla="*/ 3149632 h 4819650"/>
                  <a:gd name="connsiteX1206" fmla="*/ 3748564 w 6343650"/>
                  <a:gd name="connsiteY1206" fmla="*/ 3149632 h 4819650"/>
                  <a:gd name="connsiteX1207" fmla="*/ 3758374 w 6343650"/>
                  <a:gd name="connsiteY1207" fmla="*/ 3151061 h 4819650"/>
                  <a:gd name="connsiteX1208" fmla="*/ 3759422 w 6343650"/>
                  <a:gd name="connsiteY1208" fmla="*/ 3152299 h 4819650"/>
                  <a:gd name="connsiteX1209" fmla="*/ 3762566 w 6343650"/>
                  <a:gd name="connsiteY1209" fmla="*/ 3158109 h 4819650"/>
                  <a:gd name="connsiteX1210" fmla="*/ 3764090 w 6343650"/>
                  <a:gd name="connsiteY1210" fmla="*/ 3161824 h 4819650"/>
                  <a:gd name="connsiteX1211" fmla="*/ 3764280 w 6343650"/>
                  <a:gd name="connsiteY1211" fmla="*/ 3163348 h 4819650"/>
                  <a:gd name="connsiteX1212" fmla="*/ 3760946 w 6343650"/>
                  <a:gd name="connsiteY1212" fmla="*/ 3167158 h 4819650"/>
                  <a:gd name="connsiteX1213" fmla="*/ 3747516 w 6343650"/>
                  <a:gd name="connsiteY1213" fmla="*/ 3167729 h 4819650"/>
                  <a:gd name="connsiteX1214" fmla="*/ 3736086 w 6343650"/>
                  <a:gd name="connsiteY1214" fmla="*/ 3170682 h 4819650"/>
                  <a:gd name="connsiteX1215" fmla="*/ 3725609 w 6343650"/>
                  <a:gd name="connsiteY1215" fmla="*/ 3176207 h 4819650"/>
                  <a:gd name="connsiteX1216" fmla="*/ 3721799 w 6343650"/>
                  <a:gd name="connsiteY1216" fmla="*/ 3182493 h 4819650"/>
                  <a:gd name="connsiteX1217" fmla="*/ 3720656 w 6343650"/>
                  <a:gd name="connsiteY1217" fmla="*/ 3189256 h 4819650"/>
                  <a:gd name="connsiteX1218" fmla="*/ 3725323 w 6343650"/>
                  <a:gd name="connsiteY1218" fmla="*/ 3193828 h 4819650"/>
                  <a:gd name="connsiteX1219" fmla="*/ 3749326 w 6343650"/>
                  <a:gd name="connsiteY1219" fmla="*/ 3203067 h 4819650"/>
                  <a:gd name="connsiteX1220" fmla="*/ 3771995 w 6343650"/>
                  <a:gd name="connsiteY1220" fmla="*/ 3209544 h 4819650"/>
                  <a:gd name="connsiteX1221" fmla="*/ 3851815 w 6343650"/>
                  <a:gd name="connsiteY1221" fmla="*/ 3226022 h 4819650"/>
                  <a:gd name="connsiteX1222" fmla="*/ 3853339 w 6343650"/>
                  <a:gd name="connsiteY1222" fmla="*/ 3226403 h 4819650"/>
                  <a:gd name="connsiteX1223" fmla="*/ 3867912 w 6343650"/>
                  <a:gd name="connsiteY1223" fmla="*/ 3231452 h 4819650"/>
                  <a:gd name="connsiteX1224" fmla="*/ 3874865 w 6343650"/>
                  <a:gd name="connsiteY1224" fmla="*/ 3234785 h 4819650"/>
                  <a:gd name="connsiteX1225" fmla="*/ 3874961 w 6343650"/>
                  <a:gd name="connsiteY1225" fmla="*/ 3234881 h 4819650"/>
                  <a:gd name="connsiteX1226" fmla="*/ 3874675 w 6343650"/>
                  <a:gd name="connsiteY1226" fmla="*/ 3234881 h 4819650"/>
                  <a:gd name="connsiteX1227" fmla="*/ 3870960 w 6343650"/>
                  <a:gd name="connsiteY1227" fmla="*/ 3239929 h 4819650"/>
                  <a:gd name="connsiteX1228" fmla="*/ 3856387 w 6343650"/>
                  <a:gd name="connsiteY1228" fmla="*/ 3242691 h 4819650"/>
                  <a:gd name="connsiteX1229" fmla="*/ 3848957 w 6343650"/>
                  <a:gd name="connsiteY1229" fmla="*/ 3244310 h 4819650"/>
                  <a:gd name="connsiteX1230" fmla="*/ 3824478 w 6343650"/>
                  <a:gd name="connsiteY1230" fmla="*/ 3246406 h 4819650"/>
                  <a:gd name="connsiteX1231" fmla="*/ 3804476 w 6343650"/>
                  <a:gd name="connsiteY1231" fmla="*/ 3246691 h 4819650"/>
                  <a:gd name="connsiteX1232" fmla="*/ 3797618 w 6343650"/>
                  <a:gd name="connsiteY1232" fmla="*/ 3246978 h 4819650"/>
                  <a:gd name="connsiteX1233" fmla="*/ 3793903 w 6343650"/>
                  <a:gd name="connsiteY1233" fmla="*/ 3245930 h 4819650"/>
                  <a:gd name="connsiteX1234" fmla="*/ 3776091 w 6343650"/>
                  <a:gd name="connsiteY1234" fmla="*/ 3245072 h 4819650"/>
                  <a:gd name="connsiteX1235" fmla="*/ 3767519 w 6343650"/>
                  <a:gd name="connsiteY1235" fmla="*/ 3242215 h 4819650"/>
                  <a:gd name="connsiteX1236" fmla="*/ 3765137 w 6343650"/>
                  <a:gd name="connsiteY1236" fmla="*/ 3239357 h 4819650"/>
                  <a:gd name="connsiteX1237" fmla="*/ 3757994 w 6343650"/>
                  <a:gd name="connsiteY1237" fmla="*/ 3229261 h 4819650"/>
                  <a:gd name="connsiteX1238" fmla="*/ 3754946 w 6343650"/>
                  <a:gd name="connsiteY1238" fmla="*/ 3227261 h 4819650"/>
                  <a:gd name="connsiteX1239" fmla="*/ 3754088 w 6343650"/>
                  <a:gd name="connsiteY1239" fmla="*/ 3224974 h 4819650"/>
                  <a:gd name="connsiteX1240" fmla="*/ 3747611 w 6343650"/>
                  <a:gd name="connsiteY1240" fmla="*/ 3219926 h 4819650"/>
                  <a:gd name="connsiteX1241" fmla="*/ 3734276 w 6343650"/>
                  <a:gd name="connsiteY1241" fmla="*/ 3212211 h 4819650"/>
                  <a:gd name="connsiteX1242" fmla="*/ 3716846 w 6343650"/>
                  <a:gd name="connsiteY1242" fmla="*/ 3206782 h 4819650"/>
                  <a:gd name="connsiteX1243" fmla="*/ 3705797 w 6343650"/>
                  <a:gd name="connsiteY1243" fmla="*/ 3202781 h 4819650"/>
                  <a:gd name="connsiteX1244" fmla="*/ 3691985 w 6343650"/>
                  <a:gd name="connsiteY1244" fmla="*/ 3199257 h 4819650"/>
                  <a:gd name="connsiteX1245" fmla="*/ 3667411 w 6343650"/>
                  <a:gd name="connsiteY1245" fmla="*/ 3193256 h 4819650"/>
                  <a:gd name="connsiteX1246" fmla="*/ 3659505 w 6343650"/>
                  <a:gd name="connsiteY1246" fmla="*/ 3192209 h 4819650"/>
                  <a:gd name="connsiteX1247" fmla="*/ 3651599 w 6343650"/>
                  <a:gd name="connsiteY1247" fmla="*/ 3191923 h 4819650"/>
                  <a:gd name="connsiteX1248" fmla="*/ 3633978 w 6343650"/>
                  <a:gd name="connsiteY1248" fmla="*/ 3203258 h 4819650"/>
                  <a:gd name="connsiteX1249" fmla="*/ 3623120 w 6343650"/>
                  <a:gd name="connsiteY1249" fmla="*/ 3215449 h 4819650"/>
                  <a:gd name="connsiteX1250" fmla="*/ 3610070 w 6343650"/>
                  <a:gd name="connsiteY1250" fmla="*/ 3221450 h 4819650"/>
                  <a:gd name="connsiteX1251" fmla="*/ 3593211 w 6343650"/>
                  <a:gd name="connsiteY1251" fmla="*/ 3225165 h 4819650"/>
                  <a:gd name="connsiteX1252" fmla="*/ 3583591 w 6343650"/>
                  <a:gd name="connsiteY1252" fmla="*/ 3225356 h 4819650"/>
                  <a:gd name="connsiteX1253" fmla="*/ 3572351 w 6343650"/>
                  <a:gd name="connsiteY1253" fmla="*/ 3224213 h 4819650"/>
                  <a:gd name="connsiteX1254" fmla="*/ 3568637 w 6343650"/>
                  <a:gd name="connsiteY1254" fmla="*/ 3220974 h 4819650"/>
                  <a:gd name="connsiteX1255" fmla="*/ 3580733 w 6343650"/>
                  <a:gd name="connsiteY1255" fmla="*/ 3214116 h 4819650"/>
                  <a:gd name="connsiteX1256" fmla="*/ 3607308 w 6343650"/>
                  <a:gd name="connsiteY1256" fmla="*/ 3203543 h 4819650"/>
                  <a:gd name="connsiteX1257" fmla="*/ 3615499 w 6343650"/>
                  <a:gd name="connsiteY1257" fmla="*/ 3198114 h 4819650"/>
                  <a:gd name="connsiteX1258" fmla="*/ 3632168 w 6343650"/>
                  <a:gd name="connsiteY1258" fmla="*/ 3185351 h 4819650"/>
                  <a:gd name="connsiteX1259" fmla="*/ 3635216 w 6343650"/>
                  <a:gd name="connsiteY1259" fmla="*/ 3181922 h 4819650"/>
                  <a:gd name="connsiteX1260" fmla="*/ 3645503 w 6343650"/>
                  <a:gd name="connsiteY1260" fmla="*/ 3166301 h 4819650"/>
                  <a:gd name="connsiteX1261" fmla="*/ 3648266 w 6343650"/>
                  <a:gd name="connsiteY1261" fmla="*/ 3156014 h 4819650"/>
                  <a:gd name="connsiteX1262" fmla="*/ 3644837 w 6343650"/>
                  <a:gd name="connsiteY1262" fmla="*/ 3152775 h 4819650"/>
                  <a:gd name="connsiteX1263" fmla="*/ 4038124 w 6343650"/>
                  <a:gd name="connsiteY1263" fmla="*/ 3073146 h 4819650"/>
                  <a:gd name="connsiteX1264" fmla="*/ 4045553 w 6343650"/>
                  <a:gd name="connsiteY1264" fmla="*/ 3075623 h 4819650"/>
                  <a:gd name="connsiteX1265" fmla="*/ 4058888 w 6343650"/>
                  <a:gd name="connsiteY1265" fmla="*/ 3076766 h 4819650"/>
                  <a:gd name="connsiteX1266" fmla="*/ 4068985 w 6343650"/>
                  <a:gd name="connsiteY1266" fmla="*/ 3080290 h 4819650"/>
                  <a:gd name="connsiteX1267" fmla="*/ 4073557 w 6343650"/>
                  <a:gd name="connsiteY1267" fmla="*/ 3084290 h 4819650"/>
                  <a:gd name="connsiteX1268" fmla="*/ 4074509 w 6343650"/>
                  <a:gd name="connsiteY1268" fmla="*/ 3086291 h 4819650"/>
                  <a:gd name="connsiteX1269" fmla="*/ 4074414 w 6343650"/>
                  <a:gd name="connsiteY1269" fmla="*/ 3087529 h 4819650"/>
                  <a:gd name="connsiteX1270" fmla="*/ 4071080 w 6343650"/>
                  <a:gd name="connsiteY1270" fmla="*/ 3091624 h 4819650"/>
                  <a:gd name="connsiteX1271" fmla="*/ 4063460 w 6343650"/>
                  <a:gd name="connsiteY1271" fmla="*/ 3096292 h 4819650"/>
                  <a:gd name="connsiteX1272" fmla="*/ 4056221 w 6343650"/>
                  <a:gd name="connsiteY1272" fmla="*/ 3099435 h 4819650"/>
                  <a:gd name="connsiteX1273" fmla="*/ 4051554 w 6343650"/>
                  <a:gd name="connsiteY1273" fmla="*/ 3100864 h 4819650"/>
                  <a:gd name="connsiteX1274" fmla="*/ 4045553 w 6343650"/>
                  <a:gd name="connsiteY1274" fmla="*/ 3100769 h 4819650"/>
                  <a:gd name="connsiteX1275" fmla="*/ 4034981 w 6343650"/>
                  <a:gd name="connsiteY1275" fmla="*/ 3093911 h 4819650"/>
                  <a:gd name="connsiteX1276" fmla="*/ 4021646 w 6343650"/>
                  <a:gd name="connsiteY1276" fmla="*/ 3088005 h 4819650"/>
                  <a:gd name="connsiteX1277" fmla="*/ 4015454 w 6343650"/>
                  <a:gd name="connsiteY1277" fmla="*/ 3088291 h 4819650"/>
                  <a:gd name="connsiteX1278" fmla="*/ 4008787 w 6343650"/>
                  <a:gd name="connsiteY1278" fmla="*/ 3091339 h 4819650"/>
                  <a:gd name="connsiteX1279" fmla="*/ 4004596 w 6343650"/>
                  <a:gd name="connsiteY1279" fmla="*/ 3094482 h 4819650"/>
                  <a:gd name="connsiteX1280" fmla="*/ 4001167 w 6343650"/>
                  <a:gd name="connsiteY1280" fmla="*/ 3097245 h 4819650"/>
                  <a:gd name="connsiteX1281" fmla="*/ 3988784 w 6343650"/>
                  <a:gd name="connsiteY1281" fmla="*/ 3110484 h 4819650"/>
                  <a:gd name="connsiteX1282" fmla="*/ 3985165 w 6343650"/>
                  <a:gd name="connsiteY1282" fmla="*/ 3115628 h 4819650"/>
                  <a:gd name="connsiteX1283" fmla="*/ 3977259 w 6343650"/>
                  <a:gd name="connsiteY1283" fmla="*/ 3127724 h 4819650"/>
                  <a:gd name="connsiteX1284" fmla="*/ 3975545 w 6343650"/>
                  <a:gd name="connsiteY1284" fmla="*/ 3133535 h 4819650"/>
                  <a:gd name="connsiteX1285" fmla="*/ 3982498 w 6343650"/>
                  <a:gd name="connsiteY1285" fmla="*/ 3132582 h 4819650"/>
                  <a:gd name="connsiteX1286" fmla="*/ 3991547 w 6343650"/>
                  <a:gd name="connsiteY1286" fmla="*/ 3128486 h 4819650"/>
                  <a:gd name="connsiteX1287" fmla="*/ 4000786 w 6343650"/>
                  <a:gd name="connsiteY1287" fmla="*/ 3124962 h 4819650"/>
                  <a:gd name="connsiteX1288" fmla="*/ 4014311 w 6343650"/>
                  <a:gd name="connsiteY1288" fmla="*/ 3120009 h 4819650"/>
                  <a:gd name="connsiteX1289" fmla="*/ 4033361 w 6343650"/>
                  <a:gd name="connsiteY1289" fmla="*/ 3117533 h 4819650"/>
                  <a:gd name="connsiteX1290" fmla="*/ 4050506 w 6343650"/>
                  <a:gd name="connsiteY1290" fmla="*/ 3120485 h 4819650"/>
                  <a:gd name="connsiteX1291" fmla="*/ 4058984 w 6343650"/>
                  <a:gd name="connsiteY1291" fmla="*/ 3125629 h 4819650"/>
                  <a:gd name="connsiteX1292" fmla="*/ 4058698 w 6343650"/>
                  <a:gd name="connsiteY1292" fmla="*/ 3133535 h 4819650"/>
                  <a:gd name="connsiteX1293" fmla="*/ 4057555 w 6343650"/>
                  <a:gd name="connsiteY1293" fmla="*/ 3137059 h 4819650"/>
                  <a:gd name="connsiteX1294" fmla="*/ 4057174 w 6343650"/>
                  <a:gd name="connsiteY1294" fmla="*/ 3140583 h 4819650"/>
                  <a:gd name="connsiteX1295" fmla="*/ 4056126 w 6343650"/>
                  <a:gd name="connsiteY1295" fmla="*/ 3143250 h 4819650"/>
                  <a:gd name="connsiteX1296" fmla="*/ 4055174 w 6343650"/>
                  <a:gd name="connsiteY1296" fmla="*/ 3146584 h 4819650"/>
                  <a:gd name="connsiteX1297" fmla="*/ 4051459 w 6343650"/>
                  <a:gd name="connsiteY1297" fmla="*/ 3155061 h 4819650"/>
                  <a:gd name="connsiteX1298" fmla="*/ 4045363 w 6343650"/>
                  <a:gd name="connsiteY1298" fmla="*/ 3166682 h 4819650"/>
                  <a:gd name="connsiteX1299" fmla="*/ 4040029 w 6343650"/>
                  <a:gd name="connsiteY1299" fmla="*/ 3175730 h 4819650"/>
                  <a:gd name="connsiteX1300" fmla="*/ 4034504 w 6343650"/>
                  <a:gd name="connsiteY1300" fmla="*/ 3181255 h 4819650"/>
                  <a:gd name="connsiteX1301" fmla="*/ 4024694 w 6343650"/>
                  <a:gd name="connsiteY1301" fmla="*/ 3182207 h 4819650"/>
                  <a:gd name="connsiteX1302" fmla="*/ 4007453 w 6343650"/>
                  <a:gd name="connsiteY1302" fmla="*/ 3180874 h 4819650"/>
                  <a:gd name="connsiteX1303" fmla="*/ 4006406 w 6343650"/>
                  <a:gd name="connsiteY1303" fmla="*/ 3180874 h 4819650"/>
                  <a:gd name="connsiteX1304" fmla="*/ 4000500 w 6343650"/>
                  <a:gd name="connsiteY1304" fmla="*/ 3183922 h 4819650"/>
                  <a:gd name="connsiteX1305" fmla="*/ 3995738 w 6343650"/>
                  <a:gd name="connsiteY1305" fmla="*/ 3193828 h 4819650"/>
                  <a:gd name="connsiteX1306" fmla="*/ 3993547 w 6343650"/>
                  <a:gd name="connsiteY1306" fmla="*/ 3207353 h 4819650"/>
                  <a:gd name="connsiteX1307" fmla="*/ 3994309 w 6343650"/>
                  <a:gd name="connsiteY1307" fmla="*/ 3212211 h 4819650"/>
                  <a:gd name="connsiteX1308" fmla="*/ 3997643 w 6343650"/>
                  <a:gd name="connsiteY1308" fmla="*/ 3216593 h 4819650"/>
                  <a:gd name="connsiteX1309" fmla="*/ 4001929 w 6343650"/>
                  <a:gd name="connsiteY1309" fmla="*/ 3219355 h 4819650"/>
                  <a:gd name="connsiteX1310" fmla="*/ 4008596 w 6343650"/>
                  <a:gd name="connsiteY1310" fmla="*/ 3221070 h 4819650"/>
                  <a:gd name="connsiteX1311" fmla="*/ 4018883 w 6343650"/>
                  <a:gd name="connsiteY1311" fmla="*/ 3219926 h 4819650"/>
                  <a:gd name="connsiteX1312" fmla="*/ 4027170 w 6343650"/>
                  <a:gd name="connsiteY1312" fmla="*/ 3215449 h 4819650"/>
                  <a:gd name="connsiteX1313" fmla="*/ 4032504 w 6343650"/>
                  <a:gd name="connsiteY1313" fmla="*/ 3209544 h 4819650"/>
                  <a:gd name="connsiteX1314" fmla="*/ 4036600 w 6343650"/>
                  <a:gd name="connsiteY1314" fmla="*/ 3197828 h 4819650"/>
                  <a:gd name="connsiteX1315" fmla="*/ 4039267 w 6343650"/>
                  <a:gd name="connsiteY1315" fmla="*/ 3188684 h 4819650"/>
                  <a:gd name="connsiteX1316" fmla="*/ 4043077 w 6343650"/>
                  <a:gd name="connsiteY1316" fmla="*/ 3186684 h 4819650"/>
                  <a:gd name="connsiteX1317" fmla="*/ 4046030 w 6343650"/>
                  <a:gd name="connsiteY1317" fmla="*/ 3187351 h 4819650"/>
                  <a:gd name="connsiteX1318" fmla="*/ 4046887 w 6343650"/>
                  <a:gd name="connsiteY1318" fmla="*/ 3188494 h 4819650"/>
                  <a:gd name="connsiteX1319" fmla="*/ 4050125 w 6343650"/>
                  <a:gd name="connsiteY1319" fmla="*/ 3195638 h 4819650"/>
                  <a:gd name="connsiteX1320" fmla="*/ 4051649 w 6343650"/>
                  <a:gd name="connsiteY1320" fmla="*/ 3198590 h 4819650"/>
                  <a:gd name="connsiteX1321" fmla="*/ 4053745 w 6343650"/>
                  <a:gd name="connsiteY1321" fmla="*/ 3203162 h 4819650"/>
                  <a:gd name="connsiteX1322" fmla="*/ 4056031 w 6343650"/>
                  <a:gd name="connsiteY1322" fmla="*/ 3210020 h 4819650"/>
                  <a:gd name="connsiteX1323" fmla="*/ 4056507 w 6343650"/>
                  <a:gd name="connsiteY1323" fmla="*/ 3214878 h 4819650"/>
                  <a:gd name="connsiteX1324" fmla="*/ 4058031 w 6343650"/>
                  <a:gd name="connsiteY1324" fmla="*/ 3219926 h 4819650"/>
                  <a:gd name="connsiteX1325" fmla="*/ 4058507 w 6343650"/>
                  <a:gd name="connsiteY1325" fmla="*/ 3222974 h 4819650"/>
                  <a:gd name="connsiteX1326" fmla="*/ 4058603 w 6343650"/>
                  <a:gd name="connsiteY1326" fmla="*/ 3225737 h 4819650"/>
                  <a:gd name="connsiteX1327" fmla="*/ 4057841 w 6343650"/>
                  <a:gd name="connsiteY1327" fmla="*/ 3229832 h 4819650"/>
                  <a:gd name="connsiteX1328" fmla="*/ 4054793 w 6343650"/>
                  <a:gd name="connsiteY1328" fmla="*/ 3232214 h 4819650"/>
                  <a:gd name="connsiteX1329" fmla="*/ 4046601 w 6343650"/>
                  <a:gd name="connsiteY1329" fmla="*/ 3235166 h 4819650"/>
                  <a:gd name="connsiteX1330" fmla="*/ 4042601 w 6343650"/>
                  <a:gd name="connsiteY1330" fmla="*/ 3235547 h 4819650"/>
                  <a:gd name="connsiteX1331" fmla="*/ 4033838 w 6343650"/>
                  <a:gd name="connsiteY1331" fmla="*/ 3236786 h 4819650"/>
                  <a:gd name="connsiteX1332" fmla="*/ 4018312 w 6343650"/>
                  <a:gd name="connsiteY1332" fmla="*/ 3238024 h 4819650"/>
                  <a:gd name="connsiteX1333" fmla="*/ 4013359 w 6343650"/>
                  <a:gd name="connsiteY1333" fmla="*/ 3238405 h 4819650"/>
                  <a:gd name="connsiteX1334" fmla="*/ 4002881 w 6343650"/>
                  <a:gd name="connsiteY1334" fmla="*/ 3238310 h 4819650"/>
                  <a:gd name="connsiteX1335" fmla="*/ 3989546 w 6343650"/>
                  <a:gd name="connsiteY1335" fmla="*/ 3234499 h 4819650"/>
                  <a:gd name="connsiteX1336" fmla="*/ 3978402 w 6343650"/>
                  <a:gd name="connsiteY1336" fmla="*/ 3225260 h 4819650"/>
                  <a:gd name="connsiteX1337" fmla="*/ 3973925 w 6343650"/>
                  <a:gd name="connsiteY1337" fmla="*/ 3205353 h 4819650"/>
                  <a:gd name="connsiteX1338" fmla="*/ 3977354 w 6343650"/>
                  <a:gd name="connsiteY1338" fmla="*/ 3180112 h 4819650"/>
                  <a:gd name="connsiteX1339" fmla="*/ 3981069 w 6343650"/>
                  <a:gd name="connsiteY1339" fmla="*/ 3159633 h 4819650"/>
                  <a:gd name="connsiteX1340" fmla="*/ 3981069 w 6343650"/>
                  <a:gd name="connsiteY1340" fmla="*/ 3154013 h 4819650"/>
                  <a:gd name="connsiteX1341" fmla="*/ 3980593 w 6343650"/>
                  <a:gd name="connsiteY1341" fmla="*/ 3153347 h 4819650"/>
                  <a:gd name="connsiteX1342" fmla="*/ 3975259 w 6343650"/>
                  <a:gd name="connsiteY1342" fmla="*/ 3151156 h 4819650"/>
                  <a:gd name="connsiteX1343" fmla="*/ 3970306 w 6343650"/>
                  <a:gd name="connsiteY1343" fmla="*/ 3150108 h 4819650"/>
                  <a:gd name="connsiteX1344" fmla="*/ 3968591 w 6343650"/>
                  <a:gd name="connsiteY1344" fmla="*/ 3150299 h 4819650"/>
                  <a:gd name="connsiteX1345" fmla="*/ 3962019 w 6343650"/>
                  <a:gd name="connsiteY1345" fmla="*/ 3153061 h 4819650"/>
                  <a:gd name="connsiteX1346" fmla="*/ 3953542 w 6343650"/>
                  <a:gd name="connsiteY1346" fmla="*/ 3156395 h 4819650"/>
                  <a:gd name="connsiteX1347" fmla="*/ 3950399 w 6343650"/>
                  <a:gd name="connsiteY1347" fmla="*/ 3159062 h 4819650"/>
                  <a:gd name="connsiteX1348" fmla="*/ 3945446 w 6343650"/>
                  <a:gd name="connsiteY1348" fmla="*/ 3162586 h 4819650"/>
                  <a:gd name="connsiteX1349" fmla="*/ 3939064 w 6343650"/>
                  <a:gd name="connsiteY1349" fmla="*/ 3165253 h 4819650"/>
                  <a:gd name="connsiteX1350" fmla="*/ 3933254 w 6343650"/>
                  <a:gd name="connsiteY1350" fmla="*/ 3168301 h 4819650"/>
                  <a:gd name="connsiteX1351" fmla="*/ 3925157 w 6343650"/>
                  <a:gd name="connsiteY1351" fmla="*/ 3172873 h 4819650"/>
                  <a:gd name="connsiteX1352" fmla="*/ 3914013 w 6343650"/>
                  <a:gd name="connsiteY1352" fmla="*/ 3176969 h 4819650"/>
                  <a:gd name="connsiteX1353" fmla="*/ 3906298 w 6343650"/>
                  <a:gd name="connsiteY1353" fmla="*/ 3178969 h 4819650"/>
                  <a:gd name="connsiteX1354" fmla="*/ 3900583 w 6343650"/>
                  <a:gd name="connsiteY1354" fmla="*/ 3180398 h 4819650"/>
                  <a:gd name="connsiteX1355" fmla="*/ 3897345 w 6343650"/>
                  <a:gd name="connsiteY1355" fmla="*/ 3179731 h 4819650"/>
                  <a:gd name="connsiteX1356" fmla="*/ 3898392 w 6343650"/>
                  <a:gd name="connsiteY1356" fmla="*/ 3176397 h 4819650"/>
                  <a:gd name="connsiteX1357" fmla="*/ 3905441 w 6343650"/>
                  <a:gd name="connsiteY1357" fmla="*/ 3168396 h 4819650"/>
                  <a:gd name="connsiteX1358" fmla="*/ 3915728 w 6343650"/>
                  <a:gd name="connsiteY1358" fmla="*/ 3158299 h 4819650"/>
                  <a:gd name="connsiteX1359" fmla="*/ 3924967 w 6343650"/>
                  <a:gd name="connsiteY1359" fmla="*/ 3149441 h 4819650"/>
                  <a:gd name="connsiteX1360" fmla="*/ 3931730 w 6343650"/>
                  <a:gd name="connsiteY1360" fmla="*/ 3143536 h 4819650"/>
                  <a:gd name="connsiteX1361" fmla="*/ 3940493 w 6343650"/>
                  <a:gd name="connsiteY1361" fmla="*/ 3133535 h 4819650"/>
                  <a:gd name="connsiteX1362" fmla="*/ 3951828 w 6343650"/>
                  <a:gd name="connsiteY1362" fmla="*/ 3120962 h 4819650"/>
                  <a:gd name="connsiteX1363" fmla="*/ 3968782 w 6343650"/>
                  <a:gd name="connsiteY1363" fmla="*/ 3099054 h 4819650"/>
                  <a:gd name="connsiteX1364" fmla="*/ 3984117 w 6343650"/>
                  <a:gd name="connsiteY1364" fmla="*/ 3079623 h 4819650"/>
                  <a:gd name="connsiteX1365" fmla="*/ 4004024 w 6343650"/>
                  <a:gd name="connsiteY1365" fmla="*/ 3058859 h 4819650"/>
                  <a:gd name="connsiteX1366" fmla="*/ 4014883 w 6343650"/>
                  <a:gd name="connsiteY1366" fmla="*/ 3050000 h 4819650"/>
                  <a:gd name="connsiteX1367" fmla="*/ 4030409 w 6343650"/>
                  <a:gd name="connsiteY1367" fmla="*/ 3040285 h 4819650"/>
                  <a:gd name="connsiteX1368" fmla="*/ 4034219 w 6343650"/>
                  <a:gd name="connsiteY1368" fmla="*/ 3039237 h 4819650"/>
                  <a:gd name="connsiteX1369" fmla="*/ 4035838 w 6343650"/>
                  <a:gd name="connsiteY1369" fmla="*/ 3039428 h 4819650"/>
                  <a:gd name="connsiteX1370" fmla="*/ 4041458 w 6343650"/>
                  <a:gd name="connsiteY1370" fmla="*/ 3044762 h 4819650"/>
                  <a:gd name="connsiteX1371" fmla="*/ 4050506 w 6343650"/>
                  <a:gd name="connsiteY1371" fmla="*/ 3052572 h 4819650"/>
                  <a:gd name="connsiteX1372" fmla="*/ 4050411 w 6343650"/>
                  <a:gd name="connsiteY1372" fmla="*/ 3056573 h 4819650"/>
                  <a:gd name="connsiteX1373" fmla="*/ 4049078 w 6343650"/>
                  <a:gd name="connsiteY1373" fmla="*/ 3058287 h 4819650"/>
                  <a:gd name="connsiteX1374" fmla="*/ 4036886 w 6343650"/>
                  <a:gd name="connsiteY1374" fmla="*/ 3068193 h 4819650"/>
                  <a:gd name="connsiteX1375" fmla="*/ 4035838 w 6343650"/>
                  <a:gd name="connsiteY1375" fmla="*/ 3070384 h 4819650"/>
                  <a:gd name="connsiteX1376" fmla="*/ 4038124 w 6343650"/>
                  <a:gd name="connsiteY1376" fmla="*/ 3073146 h 4819650"/>
                  <a:gd name="connsiteX1377" fmla="*/ 4081558 w 6343650"/>
                  <a:gd name="connsiteY1377" fmla="*/ 3212973 h 4819650"/>
                  <a:gd name="connsiteX1378" fmla="*/ 4086987 w 6343650"/>
                  <a:gd name="connsiteY1378" fmla="*/ 3215545 h 4819650"/>
                  <a:gd name="connsiteX1379" fmla="*/ 4099846 w 6343650"/>
                  <a:gd name="connsiteY1379" fmla="*/ 3220307 h 4819650"/>
                  <a:gd name="connsiteX1380" fmla="*/ 4110514 w 6343650"/>
                  <a:gd name="connsiteY1380" fmla="*/ 3222689 h 4819650"/>
                  <a:gd name="connsiteX1381" fmla="*/ 4117277 w 6343650"/>
                  <a:gd name="connsiteY1381" fmla="*/ 3223355 h 4819650"/>
                  <a:gd name="connsiteX1382" fmla="*/ 4119277 w 6343650"/>
                  <a:gd name="connsiteY1382" fmla="*/ 3223451 h 4819650"/>
                  <a:gd name="connsiteX1383" fmla="*/ 4121277 w 6343650"/>
                  <a:gd name="connsiteY1383" fmla="*/ 3223355 h 4819650"/>
                  <a:gd name="connsiteX1384" fmla="*/ 4127468 w 6343650"/>
                  <a:gd name="connsiteY1384" fmla="*/ 3224213 h 4819650"/>
                  <a:gd name="connsiteX1385" fmla="*/ 4135946 w 6343650"/>
                  <a:gd name="connsiteY1385" fmla="*/ 3224879 h 4819650"/>
                  <a:gd name="connsiteX1386" fmla="*/ 4146137 w 6343650"/>
                  <a:gd name="connsiteY1386" fmla="*/ 3222784 h 4819650"/>
                  <a:gd name="connsiteX1387" fmla="*/ 4147757 w 6343650"/>
                  <a:gd name="connsiteY1387" fmla="*/ 3218974 h 4819650"/>
                  <a:gd name="connsiteX1388" fmla="*/ 4147661 w 6343650"/>
                  <a:gd name="connsiteY1388" fmla="*/ 3213354 h 4819650"/>
                  <a:gd name="connsiteX1389" fmla="*/ 4149757 w 6343650"/>
                  <a:gd name="connsiteY1389" fmla="*/ 3199924 h 4819650"/>
                  <a:gd name="connsiteX1390" fmla="*/ 4149090 w 6343650"/>
                  <a:gd name="connsiteY1390" fmla="*/ 3189065 h 4819650"/>
                  <a:gd name="connsiteX1391" fmla="*/ 4148709 w 6343650"/>
                  <a:gd name="connsiteY1391" fmla="*/ 3179159 h 4819650"/>
                  <a:gd name="connsiteX1392" fmla="*/ 4147661 w 6343650"/>
                  <a:gd name="connsiteY1392" fmla="*/ 3173159 h 4819650"/>
                  <a:gd name="connsiteX1393" fmla="*/ 4146995 w 6343650"/>
                  <a:gd name="connsiteY1393" fmla="*/ 3168872 h 4819650"/>
                  <a:gd name="connsiteX1394" fmla="*/ 4146804 w 6343650"/>
                  <a:gd name="connsiteY1394" fmla="*/ 3161062 h 4819650"/>
                  <a:gd name="connsiteX1395" fmla="*/ 4146137 w 6343650"/>
                  <a:gd name="connsiteY1395" fmla="*/ 3154680 h 4819650"/>
                  <a:gd name="connsiteX1396" fmla="*/ 4146518 w 6343650"/>
                  <a:gd name="connsiteY1396" fmla="*/ 3135154 h 4819650"/>
                  <a:gd name="connsiteX1397" fmla="*/ 4145471 w 6343650"/>
                  <a:gd name="connsiteY1397" fmla="*/ 3121438 h 4819650"/>
                  <a:gd name="connsiteX1398" fmla="*/ 4145280 w 6343650"/>
                  <a:gd name="connsiteY1398" fmla="*/ 3113056 h 4819650"/>
                  <a:gd name="connsiteX1399" fmla="*/ 4143851 w 6343650"/>
                  <a:gd name="connsiteY1399" fmla="*/ 3088005 h 4819650"/>
                  <a:gd name="connsiteX1400" fmla="*/ 4142613 w 6343650"/>
                  <a:gd name="connsiteY1400" fmla="*/ 3032189 h 4819650"/>
                  <a:gd name="connsiteX1401" fmla="*/ 4143089 w 6343650"/>
                  <a:gd name="connsiteY1401" fmla="*/ 3027426 h 4819650"/>
                  <a:gd name="connsiteX1402" fmla="*/ 4146233 w 6343650"/>
                  <a:gd name="connsiteY1402" fmla="*/ 3025045 h 4819650"/>
                  <a:gd name="connsiteX1403" fmla="*/ 4150328 w 6343650"/>
                  <a:gd name="connsiteY1403" fmla="*/ 3023616 h 4819650"/>
                  <a:gd name="connsiteX1404" fmla="*/ 4156424 w 6343650"/>
                  <a:gd name="connsiteY1404" fmla="*/ 3024949 h 4819650"/>
                  <a:gd name="connsiteX1405" fmla="*/ 4169093 w 6343650"/>
                  <a:gd name="connsiteY1405" fmla="*/ 3029426 h 4819650"/>
                  <a:gd name="connsiteX1406" fmla="*/ 4178046 w 6343650"/>
                  <a:gd name="connsiteY1406" fmla="*/ 3034760 h 4819650"/>
                  <a:gd name="connsiteX1407" fmla="*/ 4179380 w 6343650"/>
                  <a:gd name="connsiteY1407" fmla="*/ 3037808 h 4819650"/>
                  <a:gd name="connsiteX1408" fmla="*/ 4178903 w 6343650"/>
                  <a:gd name="connsiteY1408" fmla="*/ 3039332 h 4819650"/>
                  <a:gd name="connsiteX1409" fmla="*/ 4175284 w 6343650"/>
                  <a:gd name="connsiteY1409" fmla="*/ 3044666 h 4819650"/>
                  <a:gd name="connsiteX1410" fmla="*/ 4173760 w 6343650"/>
                  <a:gd name="connsiteY1410" fmla="*/ 3048572 h 4819650"/>
                  <a:gd name="connsiteX1411" fmla="*/ 4173284 w 6343650"/>
                  <a:gd name="connsiteY1411" fmla="*/ 3055144 h 4819650"/>
                  <a:gd name="connsiteX1412" fmla="*/ 4173665 w 6343650"/>
                  <a:gd name="connsiteY1412" fmla="*/ 3061430 h 4819650"/>
                  <a:gd name="connsiteX1413" fmla="*/ 4173474 w 6343650"/>
                  <a:gd name="connsiteY1413" fmla="*/ 3065050 h 4819650"/>
                  <a:gd name="connsiteX1414" fmla="*/ 4173474 w 6343650"/>
                  <a:gd name="connsiteY1414" fmla="*/ 3067526 h 4819650"/>
                  <a:gd name="connsiteX1415" fmla="*/ 4172998 w 6343650"/>
                  <a:gd name="connsiteY1415" fmla="*/ 3070003 h 4819650"/>
                  <a:gd name="connsiteX1416" fmla="*/ 4172903 w 6343650"/>
                  <a:gd name="connsiteY1416" fmla="*/ 3071241 h 4819650"/>
                  <a:gd name="connsiteX1417" fmla="*/ 4172903 w 6343650"/>
                  <a:gd name="connsiteY1417" fmla="*/ 3079909 h 4819650"/>
                  <a:gd name="connsiteX1418" fmla="*/ 4172426 w 6343650"/>
                  <a:gd name="connsiteY1418" fmla="*/ 3084100 h 4819650"/>
                  <a:gd name="connsiteX1419" fmla="*/ 4172045 w 6343650"/>
                  <a:gd name="connsiteY1419" fmla="*/ 3088196 h 4819650"/>
                  <a:gd name="connsiteX1420" fmla="*/ 4172236 w 6343650"/>
                  <a:gd name="connsiteY1420" fmla="*/ 3090577 h 4819650"/>
                  <a:gd name="connsiteX1421" fmla="*/ 4173570 w 6343650"/>
                  <a:gd name="connsiteY1421" fmla="*/ 3115818 h 4819650"/>
                  <a:gd name="connsiteX1422" fmla="*/ 4174046 w 6343650"/>
                  <a:gd name="connsiteY1422" fmla="*/ 3124867 h 4819650"/>
                  <a:gd name="connsiteX1423" fmla="*/ 4174427 w 6343650"/>
                  <a:gd name="connsiteY1423" fmla="*/ 3131439 h 4819650"/>
                  <a:gd name="connsiteX1424" fmla="*/ 4175093 w 6343650"/>
                  <a:gd name="connsiteY1424" fmla="*/ 3136964 h 4819650"/>
                  <a:gd name="connsiteX1425" fmla="*/ 4174998 w 6343650"/>
                  <a:gd name="connsiteY1425" fmla="*/ 3141440 h 4819650"/>
                  <a:gd name="connsiteX1426" fmla="*/ 4175284 w 6343650"/>
                  <a:gd name="connsiteY1426" fmla="*/ 3144393 h 4819650"/>
                  <a:gd name="connsiteX1427" fmla="*/ 4174998 w 6343650"/>
                  <a:gd name="connsiteY1427" fmla="*/ 3146870 h 4819650"/>
                  <a:gd name="connsiteX1428" fmla="*/ 4175093 w 6343650"/>
                  <a:gd name="connsiteY1428" fmla="*/ 3148679 h 4819650"/>
                  <a:gd name="connsiteX1429" fmla="*/ 4177094 w 6343650"/>
                  <a:gd name="connsiteY1429" fmla="*/ 3158585 h 4819650"/>
                  <a:gd name="connsiteX1430" fmla="*/ 4177284 w 6343650"/>
                  <a:gd name="connsiteY1430" fmla="*/ 3169444 h 4819650"/>
                  <a:gd name="connsiteX1431" fmla="*/ 4178618 w 6343650"/>
                  <a:gd name="connsiteY1431" fmla="*/ 3183160 h 4819650"/>
                  <a:gd name="connsiteX1432" fmla="*/ 4179284 w 6343650"/>
                  <a:gd name="connsiteY1432" fmla="*/ 3196114 h 4819650"/>
                  <a:gd name="connsiteX1433" fmla="*/ 4179951 w 6343650"/>
                  <a:gd name="connsiteY1433" fmla="*/ 3200876 h 4819650"/>
                  <a:gd name="connsiteX1434" fmla="*/ 4180428 w 6343650"/>
                  <a:gd name="connsiteY1434" fmla="*/ 3208401 h 4819650"/>
                  <a:gd name="connsiteX1435" fmla="*/ 4180904 w 6343650"/>
                  <a:gd name="connsiteY1435" fmla="*/ 3211163 h 4819650"/>
                  <a:gd name="connsiteX1436" fmla="*/ 4181951 w 6343650"/>
                  <a:gd name="connsiteY1436" fmla="*/ 3225260 h 4819650"/>
                  <a:gd name="connsiteX1437" fmla="*/ 4181570 w 6343650"/>
                  <a:gd name="connsiteY1437" fmla="*/ 3231261 h 4819650"/>
                  <a:gd name="connsiteX1438" fmla="*/ 4182047 w 6343650"/>
                  <a:gd name="connsiteY1438" fmla="*/ 3238119 h 4819650"/>
                  <a:gd name="connsiteX1439" fmla="*/ 4182999 w 6343650"/>
                  <a:gd name="connsiteY1439" fmla="*/ 3246406 h 4819650"/>
                  <a:gd name="connsiteX1440" fmla="*/ 4182047 w 6343650"/>
                  <a:gd name="connsiteY1440" fmla="*/ 3252121 h 4819650"/>
                  <a:gd name="connsiteX1441" fmla="*/ 4174331 w 6343650"/>
                  <a:gd name="connsiteY1441" fmla="*/ 3255169 h 4819650"/>
                  <a:gd name="connsiteX1442" fmla="*/ 4160806 w 6343650"/>
                  <a:gd name="connsiteY1442" fmla="*/ 3253169 h 4819650"/>
                  <a:gd name="connsiteX1443" fmla="*/ 4151948 w 6343650"/>
                  <a:gd name="connsiteY1443" fmla="*/ 3250787 h 4819650"/>
                  <a:gd name="connsiteX1444" fmla="*/ 4147471 w 6343650"/>
                  <a:gd name="connsiteY1444" fmla="*/ 3248597 h 4819650"/>
                  <a:gd name="connsiteX1445" fmla="*/ 4138422 w 6343650"/>
                  <a:gd name="connsiteY1445" fmla="*/ 3245930 h 4819650"/>
                  <a:gd name="connsiteX1446" fmla="*/ 4127373 w 6343650"/>
                  <a:gd name="connsiteY1446" fmla="*/ 3241834 h 4819650"/>
                  <a:gd name="connsiteX1447" fmla="*/ 4115657 w 6343650"/>
                  <a:gd name="connsiteY1447" fmla="*/ 3237738 h 4819650"/>
                  <a:gd name="connsiteX1448" fmla="*/ 4099846 w 6343650"/>
                  <a:gd name="connsiteY1448" fmla="*/ 3230690 h 4819650"/>
                  <a:gd name="connsiteX1449" fmla="*/ 4087463 w 6343650"/>
                  <a:gd name="connsiteY1449" fmla="*/ 3223927 h 4819650"/>
                  <a:gd name="connsiteX1450" fmla="*/ 4082606 w 6343650"/>
                  <a:gd name="connsiteY1450" fmla="*/ 3221165 h 4819650"/>
                  <a:gd name="connsiteX1451" fmla="*/ 4080034 w 6343650"/>
                  <a:gd name="connsiteY1451" fmla="*/ 3217831 h 4819650"/>
                  <a:gd name="connsiteX1452" fmla="*/ 4078510 w 6343650"/>
                  <a:gd name="connsiteY1452" fmla="*/ 3214688 h 4819650"/>
                  <a:gd name="connsiteX1453" fmla="*/ 4078510 w 6343650"/>
                  <a:gd name="connsiteY1453" fmla="*/ 3212687 h 4819650"/>
                  <a:gd name="connsiteX1454" fmla="*/ 4080129 w 6343650"/>
                  <a:gd name="connsiteY1454" fmla="*/ 3212592 h 4819650"/>
                  <a:gd name="connsiteX1455" fmla="*/ 4081558 w 6343650"/>
                  <a:gd name="connsiteY1455" fmla="*/ 3212973 h 4819650"/>
                  <a:gd name="connsiteX1456" fmla="*/ 4081367 w 6343650"/>
                  <a:gd name="connsiteY1456" fmla="*/ 3105245 h 4819650"/>
                  <a:gd name="connsiteX1457" fmla="*/ 4082796 w 6343650"/>
                  <a:gd name="connsiteY1457" fmla="*/ 3101721 h 4819650"/>
                  <a:gd name="connsiteX1458" fmla="*/ 4088035 w 6343650"/>
                  <a:gd name="connsiteY1458" fmla="*/ 3099626 h 4819650"/>
                  <a:gd name="connsiteX1459" fmla="*/ 4094893 w 6343650"/>
                  <a:gd name="connsiteY1459" fmla="*/ 3101149 h 4819650"/>
                  <a:gd name="connsiteX1460" fmla="*/ 4107752 w 6343650"/>
                  <a:gd name="connsiteY1460" fmla="*/ 3103912 h 4819650"/>
                  <a:gd name="connsiteX1461" fmla="*/ 4114991 w 6343650"/>
                  <a:gd name="connsiteY1461" fmla="*/ 3106388 h 4819650"/>
                  <a:gd name="connsiteX1462" fmla="*/ 4116420 w 6343650"/>
                  <a:gd name="connsiteY1462" fmla="*/ 3108674 h 4819650"/>
                  <a:gd name="connsiteX1463" fmla="*/ 4113943 w 6343650"/>
                  <a:gd name="connsiteY1463" fmla="*/ 3115056 h 4819650"/>
                  <a:gd name="connsiteX1464" fmla="*/ 4111562 w 6343650"/>
                  <a:gd name="connsiteY1464" fmla="*/ 3125820 h 4819650"/>
                  <a:gd name="connsiteX1465" fmla="*/ 4110895 w 6343650"/>
                  <a:gd name="connsiteY1465" fmla="*/ 3130582 h 4819650"/>
                  <a:gd name="connsiteX1466" fmla="*/ 4110419 w 6343650"/>
                  <a:gd name="connsiteY1466" fmla="*/ 3144393 h 4819650"/>
                  <a:gd name="connsiteX1467" fmla="*/ 4107561 w 6343650"/>
                  <a:gd name="connsiteY1467" fmla="*/ 3152870 h 4819650"/>
                  <a:gd name="connsiteX1468" fmla="*/ 4101751 w 6343650"/>
                  <a:gd name="connsiteY1468" fmla="*/ 3157252 h 4819650"/>
                  <a:gd name="connsiteX1469" fmla="*/ 4095655 w 6343650"/>
                  <a:gd name="connsiteY1469" fmla="*/ 3158776 h 4819650"/>
                  <a:gd name="connsiteX1470" fmla="*/ 4089178 w 6343650"/>
                  <a:gd name="connsiteY1470" fmla="*/ 3154966 h 4819650"/>
                  <a:gd name="connsiteX1471" fmla="*/ 4085463 w 6343650"/>
                  <a:gd name="connsiteY1471" fmla="*/ 3147727 h 4819650"/>
                  <a:gd name="connsiteX1472" fmla="*/ 4084130 w 6343650"/>
                  <a:gd name="connsiteY1472" fmla="*/ 3137440 h 4819650"/>
                  <a:gd name="connsiteX1473" fmla="*/ 4082415 w 6343650"/>
                  <a:gd name="connsiteY1473" fmla="*/ 3109055 h 4819650"/>
                  <a:gd name="connsiteX1474" fmla="*/ 4081748 w 6343650"/>
                  <a:gd name="connsiteY1474" fmla="*/ 3107627 h 4819650"/>
                  <a:gd name="connsiteX1475" fmla="*/ 4081367 w 6343650"/>
                  <a:gd name="connsiteY1475" fmla="*/ 3105245 h 4819650"/>
                  <a:gd name="connsiteX1476" fmla="*/ 4299966 w 6343650"/>
                  <a:gd name="connsiteY1476" fmla="*/ 3142012 h 4819650"/>
                  <a:gd name="connsiteX1477" fmla="*/ 4295394 w 6343650"/>
                  <a:gd name="connsiteY1477" fmla="*/ 3139821 h 4819650"/>
                  <a:gd name="connsiteX1478" fmla="*/ 4288631 w 6343650"/>
                  <a:gd name="connsiteY1478" fmla="*/ 3140488 h 4819650"/>
                  <a:gd name="connsiteX1479" fmla="*/ 4281678 w 6343650"/>
                  <a:gd name="connsiteY1479" fmla="*/ 3141155 h 4819650"/>
                  <a:gd name="connsiteX1480" fmla="*/ 4272248 w 6343650"/>
                  <a:gd name="connsiteY1480" fmla="*/ 3142964 h 4819650"/>
                  <a:gd name="connsiteX1481" fmla="*/ 4269200 w 6343650"/>
                  <a:gd name="connsiteY1481" fmla="*/ 3143345 h 4819650"/>
                  <a:gd name="connsiteX1482" fmla="*/ 4262057 w 6343650"/>
                  <a:gd name="connsiteY1482" fmla="*/ 3146679 h 4819650"/>
                  <a:gd name="connsiteX1483" fmla="*/ 4260818 w 6343650"/>
                  <a:gd name="connsiteY1483" fmla="*/ 3146679 h 4819650"/>
                  <a:gd name="connsiteX1484" fmla="*/ 4253675 w 6343650"/>
                  <a:gd name="connsiteY1484" fmla="*/ 3144679 h 4819650"/>
                  <a:gd name="connsiteX1485" fmla="*/ 4249103 w 6343650"/>
                  <a:gd name="connsiteY1485" fmla="*/ 3131630 h 4819650"/>
                  <a:gd name="connsiteX1486" fmla="*/ 4250531 w 6343650"/>
                  <a:gd name="connsiteY1486" fmla="*/ 3128772 h 4819650"/>
                  <a:gd name="connsiteX1487" fmla="*/ 4253294 w 6343650"/>
                  <a:gd name="connsiteY1487" fmla="*/ 3127915 h 4819650"/>
                  <a:gd name="connsiteX1488" fmla="*/ 4256723 w 6343650"/>
                  <a:gd name="connsiteY1488" fmla="*/ 3127343 h 4819650"/>
                  <a:gd name="connsiteX1489" fmla="*/ 4263485 w 6343650"/>
                  <a:gd name="connsiteY1489" fmla="*/ 3124962 h 4819650"/>
                  <a:gd name="connsiteX1490" fmla="*/ 4291775 w 6343650"/>
                  <a:gd name="connsiteY1490" fmla="*/ 3116199 h 4819650"/>
                  <a:gd name="connsiteX1491" fmla="*/ 4307300 w 6343650"/>
                  <a:gd name="connsiteY1491" fmla="*/ 3110484 h 4819650"/>
                  <a:gd name="connsiteX1492" fmla="*/ 4317397 w 6343650"/>
                  <a:gd name="connsiteY1492" fmla="*/ 3101340 h 4819650"/>
                  <a:gd name="connsiteX1493" fmla="*/ 4323303 w 6343650"/>
                  <a:gd name="connsiteY1493" fmla="*/ 3090196 h 4819650"/>
                  <a:gd name="connsiteX1494" fmla="*/ 4322350 w 6343650"/>
                  <a:gd name="connsiteY1494" fmla="*/ 3087815 h 4819650"/>
                  <a:gd name="connsiteX1495" fmla="*/ 4319778 w 6343650"/>
                  <a:gd name="connsiteY1495" fmla="*/ 3086291 h 4819650"/>
                  <a:gd name="connsiteX1496" fmla="*/ 4312539 w 6343650"/>
                  <a:gd name="connsiteY1496" fmla="*/ 3088958 h 4819650"/>
                  <a:gd name="connsiteX1497" fmla="*/ 4303014 w 6343650"/>
                  <a:gd name="connsiteY1497" fmla="*/ 3096673 h 4819650"/>
                  <a:gd name="connsiteX1498" fmla="*/ 4296823 w 6343650"/>
                  <a:gd name="connsiteY1498" fmla="*/ 3105245 h 4819650"/>
                  <a:gd name="connsiteX1499" fmla="*/ 4292251 w 6343650"/>
                  <a:gd name="connsiteY1499" fmla="*/ 3110389 h 4819650"/>
                  <a:gd name="connsiteX1500" fmla="*/ 4284917 w 6343650"/>
                  <a:gd name="connsiteY1500" fmla="*/ 3113723 h 4819650"/>
                  <a:gd name="connsiteX1501" fmla="*/ 4278154 w 6343650"/>
                  <a:gd name="connsiteY1501" fmla="*/ 3115818 h 4819650"/>
                  <a:gd name="connsiteX1502" fmla="*/ 4273677 w 6343650"/>
                  <a:gd name="connsiteY1502" fmla="*/ 3113246 h 4819650"/>
                  <a:gd name="connsiteX1503" fmla="*/ 4272725 w 6343650"/>
                  <a:gd name="connsiteY1503" fmla="*/ 3109627 h 4819650"/>
                  <a:gd name="connsiteX1504" fmla="*/ 4273582 w 6343650"/>
                  <a:gd name="connsiteY1504" fmla="*/ 3106198 h 4819650"/>
                  <a:gd name="connsiteX1505" fmla="*/ 4274820 w 6343650"/>
                  <a:gd name="connsiteY1505" fmla="*/ 3103531 h 4819650"/>
                  <a:gd name="connsiteX1506" fmla="*/ 4282440 w 6343650"/>
                  <a:gd name="connsiteY1506" fmla="*/ 3092387 h 4819650"/>
                  <a:gd name="connsiteX1507" fmla="*/ 4284822 w 6343650"/>
                  <a:gd name="connsiteY1507" fmla="*/ 3087720 h 4819650"/>
                  <a:gd name="connsiteX1508" fmla="*/ 4285012 w 6343650"/>
                  <a:gd name="connsiteY1508" fmla="*/ 3085148 h 4819650"/>
                  <a:gd name="connsiteX1509" fmla="*/ 4281488 w 6343650"/>
                  <a:gd name="connsiteY1509" fmla="*/ 3084100 h 4819650"/>
                  <a:gd name="connsiteX1510" fmla="*/ 4278440 w 6343650"/>
                  <a:gd name="connsiteY1510" fmla="*/ 3084481 h 4819650"/>
                  <a:gd name="connsiteX1511" fmla="*/ 4271677 w 6343650"/>
                  <a:gd name="connsiteY1511" fmla="*/ 3085910 h 4819650"/>
                  <a:gd name="connsiteX1512" fmla="*/ 4267105 w 6343650"/>
                  <a:gd name="connsiteY1512" fmla="*/ 3088577 h 4819650"/>
                  <a:gd name="connsiteX1513" fmla="*/ 4260533 w 6343650"/>
                  <a:gd name="connsiteY1513" fmla="*/ 3089148 h 4819650"/>
                  <a:gd name="connsiteX1514" fmla="*/ 4254151 w 6343650"/>
                  <a:gd name="connsiteY1514" fmla="*/ 3079528 h 4819650"/>
                  <a:gd name="connsiteX1515" fmla="*/ 4253580 w 6343650"/>
                  <a:gd name="connsiteY1515" fmla="*/ 3077147 h 4819650"/>
                  <a:gd name="connsiteX1516" fmla="*/ 4253960 w 6343650"/>
                  <a:gd name="connsiteY1516" fmla="*/ 3075146 h 4819650"/>
                  <a:gd name="connsiteX1517" fmla="*/ 4255008 w 6343650"/>
                  <a:gd name="connsiteY1517" fmla="*/ 3074194 h 4819650"/>
                  <a:gd name="connsiteX1518" fmla="*/ 4257199 w 6343650"/>
                  <a:gd name="connsiteY1518" fmla="*/ 3073527 h 4819650"/>
                  <a:gd name="connsiteX1519" fmla="*/ 4281012 w 6343650"/>
                  <a:gd name="connsiteY1519" fmla="*/ 3067717 h 4819650"/>
                  <a:gd name="connsiteX1520" fmla="*/ 4289965 w 6343650"/>
                  <a:gd name="connsiteY1520" fmla="*/ 3066288 h 4819650"/>
                  <a:gd name="connsiteX1521" fmla="*/ 4298347 w 6343650"/>
                  <a:gd name="connsiteY1521" fmla="*/ 3063621 h 4819650"/>
                  <a:gd name="connsiteX1522" fmla="*/ 4320350 w 6343650"/>
                  <a:gd name="connsiteY1522" fmla="*/ 3058954 h 4819650"/>
                  <a:gd name="connsiteX1523" fmla="*/ 4331684 w 6343650"/>
                  <a:gd name="connsiteY1523" fmla="*/ 3056382 h 4819650"/>
                  <a:gd name="connsiteX1524" fmla="*/ 4353021 w 6343650"/>
                  <a:gd name="connsiteY1524" fmla="*/ 3053048 h 4819650"/>
                  <a:gd name="connsiteX1525" fmla="*/ 4366165 w 6343650"/>
                  <a:gd name="connsiteY1525" fmla="*/ 3055620 h 4819650"/>
                  <a:gd name="connsiteX1526" fmla="*/ 4366165 w 6343650"/>
                  <a:gd name="connsiteY1526" fmla="*/ 3056287 h 4819650"/>
                  <a:gd name="connsiteX1527" fmla="*/ 4366927 w 6343650"/>
                  <a:gd name="connsiteY1527" fmla="*/ 3056668 h 4819650"/>
                  <a:gd name="connsiteX1528" fmla="*/ 4367022 w 6343650"/>
                  <a:gd name="connsiteY1528" fmla="*/ 3060287 h 4819650"/>
                  <a:gd name="connsiteX1529" fmla="*/ 4366641 w 6343650"/>
                  <a:gd name="connsiteY1529" fmla="*/ 3063431 h 4819650"/>
                  <a:gd name="connsiteX1530" fmla="*/ 4363022 w 6343650"/>
                  <a:gd name="connsiteY1530" fmla="*/ 3067050 h 4819650"/>
                  <a:gd name="connsiteX1531" fmla="*/ 4354164 w 6343650"/>
                  <a:gd name="connsiteY1531" fmla="*/ 3070193 h 4819650"/>
                  <a:gd name="connsiteX1532" fmla="*/ 4347401 w 6343650"/>
                  <a:gd name="connsiteY1532" fmla="*/ 3074384 h 4819650"/>
                  <a:gd name="connsiteX1533" fmla="*/ 4347782 w 6343650"/>
                  <a:gd name="connsiteY1533" fmla="*/ 3076004 h 4819650"/>
                  <a:gd name="connsiteX1534" fmla="*/ 4350544 w 6343650"/>
                  <a:gd name="connsiteY1534" fmla="*/ 3077337 h 4819650"/>
                  <a:gd name="connsiteX1535" fmla="*/ 4351687 w 6343650"/>
                  <a:gd name="connsiteY1535" fmla="*/ 3077909 h 4819650"/>
                  <a:gd name="connsiteX1536" fmla="*/ 4358450 w 6343650"/>
                  <a:gd name="connsiteY1536" fmla="*/ 3080861 h 4819650"/>
                  <a:gd name="connsiteX1537" fmla="*/ 4362260 w 6343650"/>
                  <a:gd name="connsiteY1537" fmla="*/ 3083814 h 4819650"/>
                  <a:gd name="connsiteX1538" fmla="*/ 4364070 w 6343650"/>
                  <a:gd name="connsiteY1538" fmla="*/ 3086386 h 4819650"/>
                  <a:gd name="connsiteX1539" fmla="*/ 4363689 w 6343650"/>
                  <a:gd name="connsiteY1539" fmla="*/ 3089434 h 4819650"/>
                  <a:gd name="connsiteX1540" fmla="*/ 4356354 w 6343650"/>
                  <a:gd name="connsiteY1540" fmla="*/ 3094578 h 4819650"/>
                  <a:gd name="connsiteX1541" fmla="*/ 4348258 w 6343650"/>
                  <a:gd name="connsiteY1541" fmla="*/ 3099816 h 4819650"/>
                  <a:gd name="connsiteX1542" fmla="*/ 4347210 w 6343650"/>
                  <a:gd name="connsiteY1542" fmla="*/ 3103055 h 4819650"/>
                  <a:gd name="connsiteX1543" fmla="*/ 4347591 w 6343650"/>
                  <a:gd name="connsiteY1543" fmla="*/ 3104864 h 4819650"/>
                  <a:gd name="connsiteX1544" fmla="*/ 4354354 w 6343650"/>
                  <a:gd name="connsiteY1544" fmla="*/ 3106103 h 4819650"/>
                  <a:gd name="connsiteX1545" fmla="*/ 4360355 w 6343650"/>
                  <a:gd name="connsiteY1545" fmla="*/ 3107627 h 4819650"/>
                  <a:gd name="connsiteX1546" fmla="*/ 4362355 w 6343650"/>
                  <a:gd name="connsiteY1546" fmla="*/ 3113723 h 4819650"/>
                  <a:gd name="connsiteX1547" fmla="*/ 4360545 w 6343650"/>
                  <a:gd name="connsiteY1547" fmla="*/ 3118771 h 4819650"/>
                  <a:gd name="connsiteX1548" fmla="*/ 4349210 w 6343650"/>
                  <a:gd name="connsiteY1548" fmla="*/ 3124676 h 4819650"/>
                  <a:gd name="connsiteX1549" fmla="*/ 4338923 w 6343650"/>
                  <a:gd name="connsiteY1549" fmla="*/ 3129248 h 4819650"/>
                  <a:gd name="connsiteX1550" fmla="*/ 4332732 w 6343650"/>
                  <a:gd name="connsiteY1550" fmla="*/ 3132391 h 4819650"/>
                  <a:gd name="connsiteX1551" fmla="*/ 4331970 w 6343650"/>
                  <a:gd name="connsiteY1551" fmla="*/ 3135630 h 4819650"/>
                  <a:gd name="connsiteX1552" fmla="*/ 4332447 w 6343650"/>
                  <a:gd name="connsiteY1552" fmla="*/ 3138297 h 4819650"/>
                  <a:gd name="connsiteX1553" fmla="*/ 4334923 w 6343650"/>
                  <a:gd name="connsiteY1553" fmla="*/ 3139821 h 4819650"/>
                  <a:gd name="connsiteX1554" fmla="*/ 4345305 w 6343650"/>
                  <a:gd name="connsiteY1554" fmla="*/ 3136106 h 4819650"/>
                  <a:gd name="connsiteX1555" fmla="*/ 4354545 w 6343650"/>
                  <a:gd name="connsiteY1555" fmla="*/ 3134582 h 4819650"/>
                  <a:gd name="connsiteX1556" fmla="*/ 4365784 w 6343650"/>
                  <a:gd name="connsiteY1556" fmla="*/ 3141440 h 4819650"/>
                  <a:gd name="connsiteX1557" fmla="*/ 4368641 w 6343650"/>
                  <a:gd name="connsiteY1557" fmla="*/ 3148394 h 4819650"/>
                  <a:gd name="connsiteX1558" fmla="*/ 4366165 w 6343650"/>
                  <a:gd name="connsiteY1558" fmla="*/ 3152204 h 4819650"/>
                  <a:gd name="connsiteX1559" fmla="*/ 4357688 w 6343650"/>
                  <a:gd name="connsiteY1559" fmla="*/ 3154680 h 4819650"/>
                  <a:gd name="connsiteX1560" fmla="*/ 4350734 w 6343650"/>
                  <a:gd name="connsiteY1560" fmla="*/ 3156109 h 4819650"/>
                  <a:gd name="connsiteX1561" fmla="*/ 4345400 w 6343650"/>
                  <a:gd name="connsiteY1561" fmla="*/ 3157061 h 4819650"/>
                  <a:gd name="connsiteX1562" fmla="*/ 4338257 w 6343650"/>
                  <a:gd name="connsiteY1562" fmla="*/ 3158776 h 4819650"/>
                  <a:gd name="connsiteX1563" fmla="*/ 4333018 w 6343650"/>
                  <a:gd name="connsiteY1563" fmla="*/ 3159443 h 4819650"/>
                  <a:gd name="connsiteX1564" fmla="*/ 4327398 w 6343650"/>
                  <a:gd name="connsiteY1564" fmla="*/ 3162681 h 4819650"/>
                  <a:gd name="connsiteX1565" fmla="*/ 4327398 w 6343650"/>
                  <a:gd name="connsiteY1565" fmla="*/ 3165062 h 4819650"/>
                  <a:gd name="connsiteX1566" fmla="*/ 4329589 w 6343650"/>
                  <a:gd name="connsiteY1566" fmla="*/ 3166110 h 4819650"/>
                  <a:gd name="connsiteX1567" fmla="*/ 4336542 w 6343650"/>
                  <a:gd name="connsiteY1567" fmla="*/ 3168587 h 4819650"/>
                  <a:gd name="connsiteX1568" fmla="*/ 4347115 w 6343650"/>
                  <a:gd name="connsiteY1568" fmla="*/ 3173540 h 4819650"/>
                  <a:gd name="connsiteX1569" fmla="*/ 4351211 w 6343650"/>
                  <a:gd name="connsiteY1569" fmla="*/ 3178588 h 4819650"/>
                  <a:gd name="connsiteX1570" fmla="*/ 4352068 w 6343650"/>
                  <a:gd name="connsiteY1570" fmla="*/ 3180969 h 4819650"/>
                  <a:gd name="connsiteX1571" fmla="*/ 4351782 w 6343650"/>
                  <a:gd name="connsiteY1571" fmla="*/ 3182207 h 4819650"/>
                  <a:gd name="connsiteX1572" fmla="*/ 4349115 w 6343650"/>
                  <a:gd name="connsiteY1572" fmla="*/ 3186589 h 4819650"/>
                  <a:gd name="connsiteX1573" fmla="*/ 4340829 w 6343650"/>
                  <a:gd name="connsiteY1573" fmla="*/ 3189256 h 4819650"/>
                  <a:gd name="connsiteX1574" fmla="*/ 4335590 w 6343650"/>
                  <a:gd name="connsiteY1574" fmla="*/ 3188494 h 4819650"/>
                  <a:gd name="connsiteX1575" fmla="*/ 4330160 w 6343650"/>
                  <a:gd name="connsiteY1575" fmla="*/ 3187732 h 4819650"/>
                  <a:gd name="connsiteX1576" fmla="*/ 4328541 w 6343650"/>
                  <a:gd name="connsiteY1576" fmla="*/ 3187256 h 4819650"/>
                  <a:gd name="connsiteX1577" fmla="*/ 4325207 w 6343650"/>
                  <a:gd name="connsiteY1577" fmla="*/ 3188113 h 4819650"/>
                  <a:gd name="connsiteX1578" fmla="*/ 4324160 w 6343650"/>
                  <a:gd name="connsiteY1578" fmla="*/ 3190018 h 4819650"/>
                  <a:gd name="connsiteX1579" fmla="*/ 4324636 w 6343650"/>
                  <a:gd name="connsiteY1579" fmla="*/ 3194399 h 4819650"/>
                  <a:gd name="connsiteX1580" fmla="*/ 4325112 w 6343650"/>
                  <a:gd name="connsiteY1580" fmla="*/ 3196114 h 4819650"/>
                  <a:gd name="connsiteX1581" fmla="*/ 4327303 w 6343650"/>
                  <a:gd name="connsiteY1581" fmla="*/ 3206496 h 4819650"/>
                  <a:gd name="connsiteX1582" fmla="*/ 4328256 w 6343650"/>
                  <a:gd name="connsiteY1582" fmla="*/ 3215449 h 4819650"/>
                  <a:gd name="connsiteX1583" fmla="*/ 4324160 w 6343650"/>
                  <a:gd name="connsiteY1583" fmla="*/ 3228594 h 4819650"/>
                  <a:gd name="connsiteX1584" fmla="*/ 4316445 w 6343650"/>
                  <a:gd name="connsiteY1584" fmla="*/ 3230499 h 4819650"/>
                  <a:gd name="connsiteX1585" fmla="*/ 4306253 w 6343650"/>
                  <a:gd name="connsiteY1585" fmla="*/ 3228689 h 4819650"/>
                  <a:gd name="connsiteX1586" fmla="*/ 4291298 w 6343650"/>
                  <a:gd name="connsiteY1586" fmla="*/ 3223546 h 4819650"/>
                  <a:gd name="connsiteX1587" fmla="*/ 4283298 w 6343650"/>
                  <a:gd name="connsiteY1587" fmla="*/ 3219641 h 4819650"/>
                  <a:gd name="connsiteX1588" fmla="*/ 4274915 w 6343650"/>
                  <a:gd name="connsiteY1588" fmla="*/ 3213259 h 4819650"/>
                  <a:gd name="connsiteX1589" fmla="*/ 4270534 w 6343650"/>
                  <a:gd name="connsiteY1589" fmla="*/ 3211259 h 4819650"/>
                  <a:gd name="connsiteX1590" fmla="*/ 4268724 w 6343650"/>
                  <a:gd name="connsiteY1590" fmla="*/ 3211545 h 4819650"/>
                  <a:gd name="connsiteX1591" fmla="*/ 4266819 w 6343650"/>
                  <a:gd name="connsiteY1591" fmla="*/ 3212211 h 4819650"/>
                  <a:gd name="connsiteX1592" fmla="*/ 4265009 w 6343650"/>
                  <a:gd name="connsiteY1592" fmla="*/ 3213449 h 4819650"/>
                  <a:gd name="connsiteX1593" fmla="*/ 4263866 w 6343650"/>
                  <a:gd name="connsiteY1593" fmla="*/ 3214973 h 4819650"/>
                  <a:gd name="connsiteX1594" fmla="*/ 4260914 w 6343650"/>
                  <a:gd name="connsiteY1594" fmla="*/ 3220212 h 4819650"/>
                  <a:gd name="connsiteX1595" fmla="*/ 4252341 w 6343650"/>
                  <a:gd name="connsiteY1595" fmla="*/ 3224213 h 4819650"/>
                  <a:gd name="connsiteX1596" fmla="*/ 4244721 w 6343650"/>
                  <a:gd name="connsiteY1596" fmla="*/ 3222403 h 4819650"/>
                  <a:gd name="connsiteX1597" fmla="*/ 4235387 w 6343650"/>
                  <a:gd name="connsiteY1597" fmla="*/ 3218403 h 4819650"/>
                  <a:gd name="connsiteX1598" fmla="*/ 4231577 w 6343650"/>
                  <a:gd name="connsiteY1598" fmla="*/ 3216307 h 4819650"/>
                  <a:gd name="connsiteX1599" fmla="*/ 4230243 w 6343650"/>
                  <a:gd name="connsiteY1599" fmla="*/ 3212783 h 4819650"/>
                  <a:gd name="connsiteX1600" fmla="*/ 4232815 w 6343650"/>
                  <a:gd name="connsiteY1600" fmla="*/ 3207639 h 4819650"/>
                  <a:gd name="connsiteX1601" fmla="*/ 4249103 w 6343650"/>
                  <a:gd name="connsiteY1601" fmla="*/ 3188399 h 4819650"/>
                  <a:gd name="connsiteX1602" fmla="*/ 4255865 w 6343650"/>
                  <a:gd name="connsiteY1602" fmla="*/ 3181160 h 4819650"/>
                  <a:gd name="connsiteX1603" fmla="*/ 4260438 w 6343650"/>
                  <a:gd name="connsiteY1603" fmla="*/ 3177349 h 4819650"/>
                  <a:gd name="connsiteX1604" fmla="*/ 4261676 w 6343650"/>
                  <a:gd name="connsiteY1604" fmla="*/ 3175540 h 4819650"/>
                  <a:gd name="connsiteX1605" fmla="*/ 4260438 w 6343650"/>
                  <a:gd name="connsiteY1605" fmla="*/ 3174683 h 4819650"/>
                  <a:gd name="connsiteX1606" fmla="*/ 4239673 w 6343650"/>
                  <a:gd name="connsiteY1606" fmla="*/ 3179064 h 4819650"/>
                  <a:gd name="connsiteX1607" fmla="*/ 4229672 w 6343650"/>
                  <a:gd name="connsiteY1607" fmla="*/ 3180779 h 4819650"/>
                  <a:gd name="connsiteX1608" fmla="*/ 4214622 w 6343650"/>
                  <a:gd name="connsiteY1608" fmla="*/ 3182493 h 4819650"/>
                  <a:gd name="connsiteX1609" fmla="*/ 4210336 w 6343650"/>
                  <a:gd name="connsiteY1609" fmla="*/ 3177540 h 4819650"/>
                  <a:gd name="connsiteX1610" fmla="*/ 4219194 w 6343650"/>
                  <a:gd name="connsiteY1610" fmla="*/ 3167920 h 4819650"/>
                  <a:gd name="connsiteX1611" fmla="*/ 4257008 w 6343650"/>
                  <a:gd name="connsiteY1611" fmla="*/ 3158585 h 4819650"/>
                  <a:gd name="connsiteX1612" fmla="*/ 4260247 w 6343650"/>
                  <a:gd name="connsiteY1612" fmla="*/ 3157919 h 4819650"/>
                  <a:gd name="connsiteX1613" fmla="*/ 4285203 w 6343650"/>
                  <a:gd name="connsiteY1613" fmla="*/ 3149918 h 4819650"/>
                  <a:gd name="connsiteX1614" fmla="*/ 4299776 w 6343650"/>
                  <a:gd name="connsiteY1614" fmla="*/ 3146108 h 4819650"/>
                  <a:gd name="connsiteX1615" fmla="*/ 4300633 w 6343650"/>
                  <a:gd name="connsiteY1615" fmla="*/ 3144870 h 4819650"/>
                  <a:gd name="connsiteX1616" fmla="*/ 4301014 w 6343650"/>
                  <a:gd name="connsiteY1616" fmla="*/ 3143536 h 4819650"/>
                  <a:gd name="connsiteX1617" fmla="*/ 4299966 w 6343650"/>
                  <a:gd name="connsiteY1617" fmla="*/ 3142012 h 4819650"/>
                  <a:gd name="connsiteX1618" fmla="*/ 4307205 w 6343650"/>
                  <a:gd name="connsiteY1618" fmla="*/ 3031522 h 4819650"/>
                  <a:gd name="connsiteX1619" fmla="*/ 4307205 w 6343650"/>
                  <a:gd name="connsiteY1619" fmla="*/ 3026950 h 4819650"/>
                  <a:gd name="connsiteX1620" fmla="*/ 4310348 w 6343650"/>
                  <a:gd name="connsiteY1620" fmla="*/ 3019997 h 4819650"/>
                  <a:gd name="connsiteX1621" fmla="*/ 4313301 w 6343650"/>
                  <a:gd name="connsiteY1621" fmla="*/ 3013901 h 4819650"/>
                  <a:gd name="connsiteX1622" fmla="*/ 4320350 w 6343650"/>
                  <a:gd name="connsiteY1622" fmla="*/ 3006185 h 4819650"/>
                  <a:gd name="connsiteX1623" fmla="*/ 4328446 w 6343650"/>
                  <a:gd name="connsiteY1623" fmla="*/ 3004566 h 4819650"/>
                  <a:gd name="connsiteX1624" fmla="*/ 4329875 w 6343650"/>
                  <a:gd name="connsiteY1624" fmla="*/ 3005423 h 4819650"/>
                  <a:gd name="connsiteX1625" fmla="*/ 4339781 w 6343650"/>
                  <a:gd name="connsiteY1625" fmla="*/ 3017520 h 4819650"/>
                  <a:gd name="connsiteX1626" fmla="*/ 4345115 w 6343650"/>
                  <a:gd name="connsiteY1626" fmla="*/ 3026188 h 4819650"/>
                  <a:gd name="connsiteX1627" fmla="*/ 4347877 w 6343650"/>
                  <a:gd name="connsiteY1627" fmla="*/ 3038475 h 4819650"/>
                  <a:gd name="connsiteX1628" fmla="*/ 4347687 w 6343650"/>
                  <a:gd name="connsiteY1628" fmla="*/ 3043428 h 4819650"/>
                  <a:gd name="connsiteX1629" fmla="*/ 4346258 w 6343650"/>
                  <a:gd name="connsiteY1629" fmla="*/ 3046571 h 4819650"/>
                  <a:gd name="connsiteX1630" fmla="*/ 4335875 w 6343650"/>
                  <a:gd name="connsiteY1630" fmla="*/ 3048953 h 4819650"/>
                  <a:gd name="connsiteX1631" fmla="*/ 4324255 w 6343650"/>
                  <a:gd name="connsiteY1631" fmla="*/ 3046857 h 4819650"/>
                  <a:gd name="connsiteX1632" fmla="*/ 4311873 w 6343650"/>
                  <a:gd name="connsiteY1632" fmla="*/ 3039713 h 4819650"/>
                  <a:gd name="connsiteX1633" fmla="*/ 4307205 w 6343650"/>
                  <a:gd name="connsiteY1633" fmla="*/ 3031522 h 4819650"/>
                  <a:gd name="connsiteX1634" fmla="*/ 4380738 w 6343650"/>
                  <a:gd name="connsiteY1634" fmla="*/ 3098864 h 4819650"/>
                  <a:gd name="connsiteX1635" fmla="*/ 4380929 w 6343650"/>
                  <a:gd name="connsiteY1635" fmla="*/ 3092482 h 4819650"/>
                  <a:gd name="connsiteX1636" fmla="*/ 4380453 w 6343650"/>
                  <a:gd name="connsiteY1636" fmla="*/ 3085433 h 4819650"/>
                  <a:gd name="connsiteX1637" fmla="*/ 4380453 w 6343650"/>
                  <a:gd name="connsiteY1637" fmla="*/ 3082766 h 4819650"/>
                  <a:gd name="connsiteX1638" fmla="*/ 4381119 w 6343650"/>
                  <a:gd name="connsiteY1638" fmla="*/ 3078956 h 4819650"/>
                  <a:gd name="connsiteX1639" fmla="*/ 4383500 w 6343650"/>
                  <a:gd name="connsiteY1639" fmla="*/ 3076575 h 4819650"/>
                  <a:gd name="connsiteX1640" fmla="*/ 4390740 w 6343650"/>
                  <a:gd name="connsiteY1640" fmla="*/ 3074575 h 4819650"/>
                  <a:gd name="connsiteX1641" fmla="*/ 4409694 w 6343650"/>
                  <a:gd name="connsiteY1641" fmla="*/ 3070765 h 4819650"/>
                  <a:gd name="connsiteX1642" fmla="*/ 4411123 w 6343650"/>
                  <a:gd name="connsiteY1642" fmla="*/ 3070479 h 4819650"/>
                  <a:gd name="connsiteX1643" fmla="*/ 4434745 w 6343650"/>
                  <a:gd name="connsiteY1643" fmla="*/ 3062669 h 4819650"/>
                  <a:gd name="connsiteX1644" fmla="*/ 4435507 w 6343650"/>
                  <a:gd name="connsiteY1644" fmla="*/ 3062383 h 4819650"/>
                  <a:gd name="connsiteX1645" fmla="*/ 4447699 w 6343650"/>
                  <a:gd name="connsiteY1645" fmla="*/ 3059525 h 4819650"/>
                  <a:gd name="connsiteX1646" fmla="*/ 4461796 w 6343650"/>
                  <a:gd name="connsiteY1646" fmla="*/ 3057525 h 4819650"/>
                  <a:gd name="connsiteX1647" fmla="*/ 4471226 w 6343650"/>
                  <a:gd name="connsiteY1647" fmla="*/ 3061240 h 4819650"/>
                  <a:gd name="connsiteX1648" fmla="*/ 4475322 w 6343650"/>
                  <a:gd name="connsiteY1648" fmla="*/ 3066479 h 4819650"/>
                  <a:gd name="connsiteX1649" fmla="*/ 4476083 w 6343650"/>
                  <a:gd name="connsiteY1649" fmla="*/ 3070955 h 4819650"/>
                  <a:gd name="connsiteX1650" fmla="*/ 4475036 w 6343650"/>
                  <a:gd name="connsiteY1650" fmla="*/ 3074670 h 4819650"/>
                  <a:gd name="connsiteX1651" fmla="*/ 4470654 w 6343650"/>
                  <a:gd name="connsiteY1651" fmla="*/ 3078480 h 4819650"/>
                  <a:gd name="connsiteX1652" fmla="*/ 4458176 w 6343650"/>
                  <a:gd name="connsiteY1652" fmla="*/ 3083243 h 4819650"/>
                  <a:gd name="connsiteX1653" fmla="*/ 4450556 w 6343650"/>
                  <a:gd name="connsiteY1653" fmla="*/ 3085910 h 4819650"/>
                  <a:gd name="connsiteX1654" fmla="*/ 4447890 w 6343650"/>
                  <a:gd name="connsiteY1654" fmla="*/ 3086862 h 4819650"/>
                  <a:gd name="connsiteX1655" fmla="*/ 4445984 w 6343650"/>
                  <a:gd name="connsiteY1655" fmla="*/ 3087338 h 4819650"/>
                  <a:gd name="connsiteX1656" fmla="*/ 4433983 w 6343650"/>
                  <a:gd name="connsiteY1656" fmla="*/ 3090101 h 4819650"/>
                  <a:gd name="connsiteX1657" fmla="*/ 4427030 w 6343650"/>
                  <a:gd name="connsiteY1657" fmla="*/ 3091910 h 4819650"/>
                  <a:gd name="connsiteX1658" fmla="*/ 4422648 w 6343650"/>
                  <a:gd name="connsiteY1658" fmla="*/ 3092863 h 4819650"/>
                  <a:gd name="connsiteX1659" fmla="*/ 4416457 w 6343650"/>
                  <a:gd name="connsiteY1659" fmla="*/ 3095435 h 4819650"/>
                  <a:gd name="connsiteX1660" fmla="*/ 4409504 w 6343650"/>
                  <a:gd name="connsiteY1660" fmla="*/ 3100292 h 4819650"/>
                  <a:gd name="connsiteX1661" fmla="*/ 4402836 w 6343650"/>
                  <a:gd name="connsiteY1661" fmla="*/ 3108865 h 4819650"/>
                  <a:gd name="connsiteX1662" fmla="*/ 4401407 w 6343650"/>
                  <a:gd name="connsiteY1662" fmla="*/ 3113628 h 4819650"/>
                  <a:gd name="connsiteX1663" fmla="*/ 4402170 w 6343650"/>
                  <a:gd name="connsiteY1663" fmla="*/ 3116771 h 4819650"/>
                  <a:gd name="connsiteX1664" fmla="*/ 4406170 w 6343650"/>
                  <a:gd name="connsiteY1664" fmla="*/ 3117056 h 4819650"/>
                  <a:gd name="connsiteX1665" fmla="*/ 4439984 w 6343650"/>
                  <a:gd name="connsiteY1665" fmla="*/ 3109246 h 4819650"/>
                  <a:gd name="connsiteX1666" fmla="*/ 4463987 w 6343650"/>
                  <a:gd name="connsiteY1666" fmla="*/ 3103245 h 4819650"/>
                  <a:gd name="connsiteX1667" fmla="*/ 4481227 w 6343650"/>
                  <a:gd name="connsiteY1667" fmla="*/ 3100292 h 4819650"/>
                  <a:gd name="connsiteX1668" fmla="*/ 4489228 w 6343650"/>
                  <a:gd name="connsiteY1668" fmla="*/ 3099721 h 4819650"/>
                  <a:gd name="connsiteX1669" fmla="*/ 4495419 w 6343650"/>
                  <a:gd name="connsiteY1669" fmla="*/ 3099340 h 4819650"/>
                  <a:gd name="connsiteX1670" fmla="*/ 4503515 w 6343650"/>
                  <a:gd name="connsiteY1670" fmla="*/ 3104007 h 4819650"/>
                  <a:gd name="connsiteX1671" fmla="*/ 4511516 w 6343650"/>
                  <a:gd name="connsiteY1671" fmla="*/ 3114866 h 4819650"/>
                  <a:gd name="connsiteX1672" fmla="*/ 4516946 w 6343650"/>
                  <a:gd name="connsiteY1672" fmla="*/ 3123724 h 4819650"/>
                  <a:gd name="connsiteX1673" fmla="*/ 4517803 w 6343650"/>
                  <a:gd name="connsiteY1673" fmla="*/ 3127058 h 4819650"/>
                  <a:gd name="connsiteX1674" fmla="*/ 4510659 w 6343650"/>
                  <a:gd name="connsiteY1674" fmla="*/ 3132487 h 4819650"/>
                  <a:gd name="connsiteX1675" fmla="*/ 4507516 w 6343650"/>
                  <a:gd name="connsiteY1675" fmla="*/ 3132296 h 4819650"/>
                  <a:gd name="connsiteX1676" fmla="*/ 4502754 w 6343650"/>
                  <a:gd name="connsiteY1676" fmla="*/ 3131630 h 4819650"/>
                  <a:gd name="connsiteX1677" fmla="*/ 4490562 w 6343650"/>
                  <a:gd name="connsiteY1677" fmla="*/ 3131534 h 4819650"/>
                  <a:gd name="connsiteX1678" fmla="*/ 4485132 w 6343650"/>
                  <a:gd name="connsiteY1678" fmla="*/ 3131249 h 4819650"/>
                  <a:gd name="connsiteX1679" fmla="*/ 4479989 w 6343650"/>
                  <a:gd name="connsiteY1679" fmla="*/ 3130868 h 4819650"/>
                  <a:gd name="connsiteX1680" fmla="*/ 4467130 w 6343650"/>
                  <a:gd name="connsiteY1680" fmla="*/ 3133249 h 4819650"/>
                  <a:gd name="connsiteX1681" fmla="*/ 4462082 w 6343650"/>
                  <a:gd name="connsiteY1681" fmla="*/ 3141250 h 4819650"/>
                  <a:gd name="connsiteX1682" fmla="*/ 4460558 w 6343650"/>
                  <a:gd name="connsiteY1682" fmla="*/ 3149822 h 4819650"/>
                  <a:gd name="connsiteX1683" fmla="*/ 4459605 w 6343650"/>
                  <a:gd name="connsiteY1683" fmla="*/ 3160681 h 4819650"/>
                  <a:gd name="connsiteX1684" fmla="*/ 4459415 w 6343650"/>
                  <a:gd name="connsiteY1684" fmla="*/ 3170015 h 4819650"/>
                  <a:gd name="connsiteX1685" fmla="*/ 4458462 w 6343650"/>
                  <a:gd name="connsiteY1685" fmla="*/ 3172492 h 4819650"/>
                  <a:gd name="connsiteX1686" fmla="*/ 4458843 w 6343650"/>
                  <a:gd name="connsiteY1686" fmla="*/ 3173445 h 4819650"/>
                  <a:gd name="connsiteX1687" fmla="*/ 4459129 w 6343650"/>
                  <a:gd name="connsiteY1687" fmla="*/ 3177159 h 4819650"/>
                  <a:gd name="connsiteX1688" fmla="*/ 4458939 w 6343650"/>
                  <a:gd name="connsiteY1688" fmla="*/ 3191256 h 4819650"/>
                  <a:gd name="connsiteX1689" fmla="*/ 4459510 w 6343650"/>
                  <a:gd name="connsiteY1689" fmla="*/ 3207163 h 4819650"/>
                  <a:gd name="connsiteX1690" fmla="*/ 4458843 w 6343650"/>
                  <a:gd name="connsiteY1690" fmla="*/ 3210878 h 4819650"/>
                  <a:gd name="connsiteX1691" fmla="*/ 4459034 w 6343650"/>
                  <a:gd name="connsiteY1691" fmla="*/ 3212402 h 4819650"/>
                  <a:gd name="connsiteX1692" fmla="*/ 4458653 w 6343650"/>
                  <a:gd name="connsiteY1692" fmla="*/ 3224974 h 4819650"/>
                  <a:gd name="connsiteX1693" fmla="*/ 4459129 w 6343650"/>
                  <a:gd name="connsiteY1693" fmla="*/ 3247358 h 4819650"/>
                  <a:gd name="connsiteX1694" fmla="*/ 4458557 w 6343650"/>
                  <a:gd name="connsiteY1694" fmla="*/ 3259931 h 4819650"/>
                  <a:gd name="connsiteX1695" fmla="*/ 4458272 w 6343650"/>
                  <a:gd name="connsiteY1695" fmla="*/ 3262122 h 4819650"/>
                  <a:gd name="connsiteX1696" fmla="*/ 4445699 w 6343650"/>
                  <a:gd name="connsiteY1696" fmla="*/ 3266218 h 4819650"/>
                  <a:gd name="connsiteX1697" fmla="*/ 4436269 w 6343650"/>
                  <a:gd name="connsiteY1697" fmla="*/ 3264694 h 4819650"/>
                  <a:gd name="connsiteX1698" fmla="*/ 4433888 w 6343650"/>
                  <a:gd name="connsiteY1698" fmla="*/ 3261551 h 4819650"/>
                  <a:gd name="connsiteX1699" fmla="*/ 4431888 w 6343650"/>
                  <a:gd name="connsiteY1699" fmla="*/ 3257169 h 4819650"/>
                  <a:gd name="connsiteX1700" fmla="*/ 4431983 w 6343650"/>
                  <a:gd name="connsiteY1700" fmla="*/ 3253931 h 4819650"/>
                  <a:gd name="connsiteX1701" fmla="*/ 4431983 w 6343650"/>
                  <a:gd name="connsiteY1701" fmla="*/ 3250121 h 4819650"/>
                  <a:gd name="connsiteX1702" fmla="*/ 4432364 w 6343650"/>
                  <a:gd name="connsiteY1702" fmla="*/ 3237262 h 4819650"/>
                  <a:gd name="connsiteX1703" fmla="*/ 4431983 w 6343650"/>
                  <a:gd name="connsiteY1703" fmla="*/ 3228404 h 4819650"/>
                  <a:gd name="connsiteX1704" fmla="*/ 4432364 w 6343650"/>
                  <a:gd name="connsiteY1704" fmla="*/ 3208211 h 4819650"/>
                  <a:gd name="connsiteX1705" fmla="*/ 4431316 w 6343650"/>
                  <a:gd name="connsiteY1705" fmla="*/ 3201829 h 4819650"/>
                  <a:gd name="connsiteX1706" fmla="*/ 4429697 w 6343650"/>
                  <a:gd name="connsiteY1706" fmla="*/ 3180016 h 4819650"/>
                  <a:gd name="connsiteX1707" fmla="*/ 4426744 w 6343650"/>
                  <a:gd name="connsiteY1707" fmla="*/ 3154871 h 4819650"/>
                  <a:gd name="connsiteX1708" fmla="*/ 4423887 w 6343650"/>
                  <a:gd name="connsiteY1708" fmla="*/ 3141726 h 4819650"/>
                  <a:gd name="connsiteX1709" fmla="*/ 4419410 w 6343650"/>
                  <a:gd name="connsiteY1709" fmla="*/ 3137916 h 4819650"/>
                  <a:gd name="connsiteX1710" fmla="*/ 4407218 w 6343650"/>
                  <a:gd name="connsiteY1710" fmla="*/ 3141536 h 4819650"/>
                  <a:gd name="connsiteX1711" fmla="*/ 4396645 w 6343650"/>
                  <a:gd name="connsiteY1711" fmla="*/ 3146870 h 4819650"/>
                  <a:gd name="connsiteX1712" fmla="*/ 4394645 w 6343650"/>
                  <a:gd name="connsiteY1712" fmla="*/ 3149822 h 4819650"/>
                  <a:gd name="connsiteX1713" fmla="*/ 4392264 w 6343650"/>
                  <a:gd name="connsiteY1713" fmla="*/ 3154775 h 4819650"/>
                  <a:gd name="connsiteX1714" fmla="*/ 4390073 w 6343650"/>
                  <a:gd name="connsiteY1714" fmla="*/ 3158204 h 4819650"/>
                  <a:gd name="connsiteX1715" fmla="*/ 4387882 w 6343650"/>
                  <a:gd name="connsiteY1715" fmla="*/ 3164300 h 4819650"/>
                  <a:gd name="connsiteX1716" fmla="*/ 4386834 w 6343650"/>
                  <a:gd name="connsiteY1716" fmla="*/ 3169634 h 4819650"/>
                  <a:gd name="connsiteX1717" fmla="*/ 4387025 w 6343650"/>
                  <a:gd name="connsiteY1717" fmla="*/ 3170587 h 4819650"/>
                  <a:gd name="connsiteX1718" fmla="*/ 4388454 w 6343650"/>
                  <a:gd name="connsiteY1718" fmla="*/ 3175159 h 4819650"/>
                  <a:gd name="connsiteX1719" fmla="*/ 4388644 w 6343650"/>
                  <a:gd name="connsiteY1719" fmla="*/ 3177159 h 4819650"/>
                  <a:gd name="connsiteX1720" fmla="*/ 4386930 w 6343650"/>
                  <a:gd name="connsiteY1720" fmla="*/ 3183541 h 4819650"/>
                  <a:gd name="connsiteX1721" fmla="*/ 4380833 w 6343650"/>
                  <a:gd name="connsiteY1721" fmla="*/ 3191828 h 4819650"/>
                  <a:gd name="connsiteX1722" fmla="*/ 4371975 w 6343650"/>
                  <a:gd name="connsiteY1722" fmla="*/ 3201638 h 4819650"/>
                  <a:gd name="connsiteX1723" fmla="*/ 4356354 w 6343650"/>
                  <a:gd name="connsiteY1723" fmla="*/ 3208782 h 4819650"/>
                  <a:gd name="connsiteX1724" fmla="*/ 4341114 w 6343650"/>
                  <a:gd name="connsiteY1724" fmla="*/ 3211163 h 4819650"/>
                  <a:gd name="connsiteX1725" fmla="*/ 4337971 w 6343650"/>
                  <a:gd name="connsiteY1725" fmla="*/ 3210306 h 4819650"/>
                  <a:gd name="connsiteX1726" fmla="*/ 4337971 w 6343650"/>
                  <a:gd name="connsiteY1726" fmla="*/ 3208496 h 4819650"/>
                  <a:gd name="connsiteX1727" fmla="*/ 4341972 w 6343650"/>
                  <a:gd name="connsiteY1727" fmla="*/ 3203829 h 4819650"/>
                  <a:gd name="connsiteX1728" fmla="*/ 4352544 w 6343650"/>
                  <a:gd name="connsiteY1728" fmla="*/ 3191447 h 4819650"/>
                  <a:gd name="connsiteX1729" fmla="*/ 4357116 w 6343650"/>
                  <a:gd name="connsiteY1729" fmla="*/ 3186208 h 4819650"/>
                  <a:gd name="connsiteX1730" fmla="*/ 4363879 w 6343650"/>
                  <a:gd name="connsiteY1730" fmla="*/ 3175921 h 4819650"/>
                  <a:gd name="connsiteX1731" fmla="*/ 4365689 w 6343650"/>
                  <a:gd name="connsiteY1731" fmla="*/ 3172206 h 4819650"/>
                  <a:gd name="connsiteX1732" fmla="*/ 4368260 w 6343650"/>
                  <a:gd name="connsiteY1732" fmla="*/ 3168110 h 4819650"/>
                  <a:gd name="connsiteX1733" fmla="*/ 4371404 w 6343650"/>
                  <a:gd name="connsiteY1733" fmla="*/ 3161157 h 4819650"/>
                  <a:gd name="connsiteX1734" fmla="*/ 4375023 w 6343650"/>
                  <a:gd name="connsiteY1734" fmla="*/ 3149156 h 4819650"/>
                  <a:gd name="connsiteX1735" fmla="*/ 4378166 w 6343650"/>
                  <a:gd name="connsiteY1735" fmla="*/ 3134963 h 4819650"/>
                  <a:gd name="connsiteX1736" fmla="*/ 4381310 w 6343650"/>
                  <a:gd name="connsiteY1736" fmla="*/ 3118961 h 4819650"/>
                  <a:gd name="connsiteX1737" fmla="*/ 4380738 w 6343650"/>
                  <a:gd name="connsiteY1737" fmla="*/ 3098864 h 4819650"/>
                  <a:gd name="connsiteX1738" fmla="*/ 1520190 w 6343650"/>
                  <a:gd name="connsiteY1738" fmla="*/ 2949702 h 4819650"/>
                  <a:gd name="connsiteX1739" fmla="*/ 1389793 w 6343650"/>
                  <a:gd name="connsiteY1739" fmla="*/ 2419255 h 4819650"/>
                  <a:gd name="connsiteX1740" fmla="*/ 2235708 w 6343650"/>
                  <a:gd name="connsiteY1740" fmla="*/ 1217676 h 4819650"/>
                  <a:gd name="connsiteX1741" fmla="*/ 4126325 w 6343650"/>
                  <a:gd name="connsiteY1741" fmla="*/ 1217676 h 4819650"/>
                  <a:gd name="connsiteX1742" fmla="*/ 4972241 w 6343650"/>
                  <a:gd name="connsiteY1742" fmla="*/ 2419255 h 4819650"/>
                  <a:gd name="connsiteX1743" fmla="*/ 4841843 w 6343650"/>
                  <a:gd name="connsiteY1743" fmla="*/ 2949702 h 4819650"/>
                  <a:gd name="connsiteX1744" fmla="*/ 1520190 w 6343650"/>
                  <a:gd name="connsiteY1744" fmla="*/ 2949702 h 4819650"/>
                  <a:gd name="connsiteX1745" fmla="*/ 3180969 w 6343650"/>
                  <a:gd name="connsiteY1745" fmla="*/ 1004792 h 4819650"/>
                  <a:gd name="connsiteX1746" fmla="*/ 4002596 w 6343650"/>
                  <a:gd name="connsiteY1746" fmla="*/ 1162145 h 4819650"/>
                  <a:gd name="connsiteX1747" fmla="*/ 2359343 w 6343650"/>
                  <a:gd name="connsiteY1747" fmla="*/ 1162145 h 4819650"/>
                  <a:gd name="connsiteX1748" fmla="*/ 3180969 w 6343650"/>
                  <a:gd name="connsiteY1748" fmla="*/ 1004792 h 4819650"/>
                  <a:gd name="connsiteX1749" fmla="*/ 2438876 w 6343650"/>
                  <a:gd name="connsiteY1749" fmla="*/ 1068419 h 4819650"/>
                  <a:gd name="connsiteX1750" fmla="*/ 2213705 w 6343650"/>
                  <a:gd name="connsiteY1750" fmla="*/ 1162145 h 4819650"/>
                  <a:gd name="connsiteX1751" fmla="*/ 2122456 w 6343650"/>
                  <a:gd name="connsiteY1751" fmla="*/ 1162145 h 4819650"/>
                  <a:gd name="connsiteX1752" fmla="*/ 2438876 w 6343650"/>
                  <a:gd name="connsiteY1752" fmla="*/ 1068419 h 4819650"/>
                  <a:gd name="connsiteX1753" fmla="*/ 1982343 w 6343650"/>
                  <a:gd name="connsiteY1753" fmla="*/ 3621215 h 4819650"/>
                  <a:gd name="connsiteX1754" fmla="*/ 987076 w 6343650"/>
                  <a:gd name="connsiteY1754" fmla="*/ 2419255 h 4819650"/>
                  <a:gd name="connsiteX1755" fmla="*/ 1981295 w 6343650"/>
                  <a:gd name="connsiteY1755" fmla="*/ 1217676 h 4819650"/>
                  <a:gd name="connsiteX1756" fmla="*/ 2108073 w 6343650"/>
                  <a:gd name="connsiteY1756" fmla="*/ 1217676 h 4819650"/>
                  <a:gd name="connsiteX1757" fmla="*/ 1328452 w 6343650"/>
                  <a:gd name="connsiteY1757" fmla="*/ 2419064 h 4819650"/>
                  <a:gd name="connsiteX1758" fmla="*/ 2109407 w 6343650"/>
                  <a:gd name="connsiteY1758" fmla="*/ 3621215 h 4819650"/>
                  <a:gd name="connsiteX1759" fmla="*/ 1982343 w 6343650"/>
                  <a:gd name="connsiteY1759" fmla="*/ 3621215 h 4819650"/>
                  <a:gd name="connsiteX1760" fmla="*/ 2128361 w 6343650"/>
                  <a:gd name="connsiteY1760" fmla="*/ 3678555 h 4819650"/>
                  <a:gd name="connsiteX1761" fmla="*/ 2218754 w 6343650"/>
                  <a:gd name="connsiteY1761" fmla="*/ 3678555 h 4819650"/>
                  <a:gd name="connsiteX1762" fmla="*/ 2441543 w 6343650"/>
                  <a:gd name="connsiteY1762" fmla="*/ 3770757 h 4819650"/>
                  <a:gd name="connsiteX1763" fmla="*/ 2128361 w 6343650"/>
                  <a:gd name="connsiteY1763" fmla="*/ 3678555 h 4819650"/>
                  <a:gd name="connsiteX1764" fmla="*/ 2364486 w 6343650"/>
                  <a:gd name="connsiteY1764" fmla="*/ 3678555 h 4819650"/>
                  <a:gd name="connsiteX1765" fmla="*/ 3997452 w 6343650"/>
                  <a:gd name="connsiteY1765" fmla="*/ 3678555 h 4819650"/>
                  <a:gd name="connsiteX1766" fmla="*/ 3180969 w 6343650"/>
                  <a:gd name="connsiteY1766" fmla="*/ 3833717 h 4819650"/>
                  <a:gd name="connsiteX1767" fmla="*/ 2364486 w 6343650"/>
                  <a:gd name="connsiteY1767" fmla="*/ 3678555 h 4819650"/>
                  <a:gd name="connsiteX1768" fmla="*/ 3923824 w 6343650"/>
                  <a:gd name="connsiteY1768" fmla="*/ 3770281 h 4819650"/>
                  <a:gd name="connsiteX1769" fmla="*/ 4145375 w 6343650"/>
                  <a:gd name="connsiteY1769" fmla="*/ 3678555 h 4819650"/>
                  <a:gd name="connsiteX1770" fmla="*/ 4235196 w 6343650"/>
                  <a:gd name="connsiteY1770" fmla="*/ 3678555 h 4819650"/>
                  <a:gd name="connsiteX1771" fmla="*/ 3923824 w 6343650"/>
                  <a:gd name="connsiteY1771" fmla="*/ 3770281 h 4819650"/>
                  <a:gd name="connsiteX1772" fmla="*/ 4381215 w 6343650"/>
                  <a:gd name="connsiteY1772" fmla="*/ 3621215 h 4819650"/>
                  <a:gd name="connsiteX1773" fmla="*/ 4254723 w 6343650"/>
                  <a:gd name="connsiteY1773" fmla="*/ 3621215 h 4819650"/>
                  <a:gd name="connsiteX1774" fmla="*/ 5035677 w 6343650"/>
                  <a:gd name="connsiteY1774" fmla="*/ 2419064 h 4819650"/>
                  <a:gd name="connsiteX1775" fmla="*/ 4256056 w 6343650"/>
                  <a:gd name="connsiteY1775" fmla="*/ 1217676 h 4819650"/>
                  <a:gd name="connsiteX1776" fmla="*/ 4382262 w 6343650"/>
                  <a:gd name="connsiteY1776" fmla="*/ 1217676 h 4819650"/>
                  <a:gd name="connsiteX1777" fmla="*/ 5376387 w 6343650"/>
                  <a:gd name="connsiteY1777" fmla="*/ 2419255 h 4819650"/>
                  <a:gd name="connsiteX1778" fmla="*/ 4381215 w 6343650"/>
                  <a:gd name="connsiteY1778" fmla="*/ 3621215 h 4819650"/>
                  <a:gd name="connsiteX1779" fmla="*/ 3029236 w 6343650"/>
                  <a:gd name="connsiteY1779" fmla="*/ 3513773 h 4819650"/>
                  <a:gd name="connsiteX1780" fmla="*/ 3042952 w 6343650"/>
                  <a:gd name="connsiteY1780" fmla="*/ 3513773 h 4819650"/>
                  <a:gd name="connsiteX1781" fmla="*/ 3043714 w 6343650"/>
                  <a:gd name="connsiteY1781" fmla="*/ 3540633 h 4819650"/>
                  <a:gd name="connsiteX1782" fmla="*/ 3077718 w 6343650"/>
                  <a:gd name="connsiteY1782" fmla="*/ 3540633 h 4819650"/>
                  <a:gd name="connsiteX1783" fmla="*/ 3057620 w 6343650"/>
                  <a:gd name="connsiteY1783" fmla="*/ 3400711 h 4819650"/>
                  <a:gd name="connsiteX1784" fmla="*/ 3010567 w 6343650"/>
                  <a:gd name="connsiteY1784" fmla="*/ 3400711 h 4819650"/>
                  <a:gd name="connsiteX1785" fmla="*/ 2993041 w 6343650"/>
                  <a:gd name="connsiteY1785" fmla="*/ 3540633 h 4819650"/>
                  <a:gd name="connsiteX1786" fmla="*/ 3025807 w 6343650"/>
                  <a:gd name="connsiteY1786" fmla="*/ 3540633 h 4819650"/>
                  <a:gd name="connsiteX1787" fmla="*/ 3029236 w 6343650"/>
                  <a:gd name="connsiteY1787" fmla="*/ 3513773 h 4819650"/>
                  <a:gd name="connsiteX1788" fmla="*/ 3035332 w 6343650"/>
                  <a:gd name="connsiteY1788" fmla="*/ 3435858 h 4819650"/>
                  <a:gd name="connsiteX1789" fmla="*/ 3041714 w 6343650"/>
                  <a:gd name="connsiteY1789" fmla="*/ 3490722 h 4819650"/>
                  <a:gd name="connsiteX1790" fmla="*/ 3030474 w 6343650"/>
                  <a:gd name="connsiteY1790" fmla="*/ 3490722 h 4819650"/>
                  <a:gd name="connsiteX1791" fmla="*/ 3035332 w 6343650"/>
                  <a:gd name="connsiteY1791" fmla="*/ 3435858 h 4819650"/>
                  <a:gd name="connsiteX1792" fmla="*/ 3676174 w 6343650"/>
                  <a:gd name="connsiteY1792" fmla="*/ 3169349 h 4819650"/>
                  <a:gd name="connsiteX1793" fmla="*/ 3685032 w 6343650"/>
                  <a:gd name="connsiteY1793" fmla="*/ 3174302 h 4819650"/>
                  <a:gd name="connsiteX1794" fmla="*/ 3693605 w 6343650"/>
                  <a:gd name="connsiteY1794" fmla="*/ 3177445 h 4819650"/>
                  <a:gd name="connsiteX1795" fmla="*/ 3694462 w 6343650"/>
                  <a:gd name="connsiteY1795" fmla="*/ 3174683 h 4819650"/>
                  <a:gd name="connsiteX1796" fmla="*/ 3693795 w 6343650"/>
                  <a:gd name="connsiteY1796" fmla="*/ 3158014 h 4819650"/>
                  <a:gd name="connsiteX1797" fmla="*/ 3687032 w 6343650"/>
                  <a:gd name="connsiteY1797" fmla="*/ 3147346 h 4819650"/>
                  <a:gd name="connsiteX1798" fmla="*/ 3676745 w 6343650"/>
                  <a:gd name="connsiteY1798" fmla="*/ 3150584 h 4819650"/>
                  <a:gd name="connsiteX1799" fmla="*/ 3672554 w 6343650"/>
                  <a:gd name="connsiteY1799" fmla="*/ 3159062 h 4819650"/>
                  <a:gd name="connsiteX1800" fmla="*/ 3674269 w 6343650"/>
                  <a:gd name="connsiteY1800" fmla="*/ 3166967 h 4819650"/>
                  <a:gd name="connsiteX1801" fmla="*/ 3676174 w 6343650"/>
                  <a:gd name="connsiteY1801" fmla="*/ 3169349 h 4819650"/>
                  <a:gd name="connsiteX1802" fmla="*/ 3398425 w 6343650"/>
                  <a:gd name="connsiteY1802" fmla="*/ 3479864 h 4819650"/>
                  <a:gd name="connsiteX1803" fmla="*/ 3411570 w 6343650"/>
                  <a:gd name="connsiteY1803" fmla="*/ 3479864 h 4819650"/>
                  <a:gd name="connsiteX1804" fmla="*/ 3411570 w 6343650"/>
                  <a:gd name="connsiteY1804" fmla="*/ 3540538 h 4819650"/>
                  <a:gd name="connsiteX1805" fmla="*/ 3443002 w 6343650"/>
                  <a:gd name="connsiteY1805" fmla="*/ 3540538 h 4819650"/>
                  <a:gd name="connsiteX1806" fmla="*/ 3443002 w 6343650"/>
                  <a:gd name="connsiteY1806" fmla="*/ 3400616 h 4819650"/>
                  <a:gd name="connsiteX1807" fmla="*/ 3411570 w 6343650"/>
                  <a:gd name="connsiteY1807" fmla="*/ 3400616 h 4819650"/>
                  <a:gd name="connsiteX1808" fmla="*/ 3411570 w 6343650"/>
                  <a:gd name="connsiteY1808" fmla="*/ 3451289 h 4819650"/>
                  <a:gd name="connsiteX1809" fmla="*/ 3398425 w 6343650"/>
                  <a:gd name="connsiteY1809" fmla="*/ 3451289 h 4819650"/>
                  <a:gd name="connsiteX1810" fmla="*/ 3398425 w 6343650"/>
                  <a:gd name="connsiteY1810" fmla="*/ 3400616 h 4819650"/>
                  <a:gd name="connsiteX1811" fmla="*/ 3364802 w 6343650"/>
                  <a:gd name="connsiteY1811" fmla="*/ 3400616 h 4819650"/>
                  <a:gd name="connsiteX1812" fmla="*/ 3364802 w 6343650"/>
                  <a:gd name="connsiteY1812" fmla="*/ 3540538 h 4819650"/>
                  <a:gd name="connsiteX1813" fmla="*/ 3398425 w 6343650"/>
                  <a:gd name="connsiteY1813" fmla="*/ 3540538 h 4819650"/>
                  <a:gd name="connsiteX1814" fmla="*/ 3398425 w 6343650"/>
                  <a:gd name="connsiteY1814" fmla="*/ 3479864 h 4819650"/>
                  <a:gd name="connsiteX1815" fmla="*/ 1906905 w 6343650"/>
                  <a:gd name="connsiteY1815" fmla="*/ 3146774 h 4819650"/>
                  <a:gd name="connsiteX1816" fmla="*/ 1913382 w 6343650"/>
                  <a:gd name="connsiteY1816" fmla="*/ 3143345 h 4819650"/>
                  <a:gd name="connsiteX1817" fmla="*/ 1929765 w 6343650"/>
                  <a:gd name="connsiteY1817" fmla="*/ 3134392 h 4819650"/>
                  <a:gd name="connsiteX1818" fmla="*/ 1941576 w 6343650"/>
                  <a:gd name="connsiteY1818" fmla="*/ 3127248 h 4819650"/>
                  <a:gd name="connsiteX1819" fmla="*/ 1943100 w 6343650"/>
                  <a:gd name="connsiteY1819" fmla="*/ 3122105 h 4819650"/>
                  <a:gd name="connsiteX1820" fmla="*/ 1943195 w 6343650"/>
                  <a:gd name="connsiteY1820" fmla="*/ 3119057 h 4819650"/>
                  <a:gd name="connsiteX1821" fmla="*/ 1942624 w 6343650"/>
                  <a:gd name="connsiteY1821" fmla="*/ 3090767 h 4819650"/>
                  <a:gd name="connsiteX1822" fmla="*/ 1943386 w 6343650"/>
                  <a:gd name="connsiteY1822" fmla="*/ 3087529 h 4819650"/>
                  <a:gd name="connsiteX1823" fmla="*/ 1942624 w 6343650"/>
                  <a:gd name="connsiteY1823" fmla="*/ 3086195 h 4819650"/>
                  <a:gd name="connsiteX1824" fmla="*/ 1942148 w 6343650"/>
                  <a:gd name="connsiteY1824" fmla="*/ 3082957 h 4819650"/>
                  <a:gd name="connsiteX1825" fmla="*/ 1942243 w 6343650"/>
                  <a:gd name="connsiteY1825" fmla="*/ 3080195 h 4819650"/>
                  <a:gd name="connsiteX1826" fmla="*/ 1938718 w 6343650"/>
                  <a:gd name="connsiteY1826" fmla="*/ 3070193 h 4819650"/>
                  <a:gd name="connsiteX1827" fmla="*/ 1930051 w 6343650"/>
                  <a:gd name="connsiteY1827" fmla="*/ 3066098 h 4819650"/>
                  <a:gd name="connsiteX1828" fmla="*/ 1924241 w 6343650"/>
                  <a:gd name="connsiteY1828" fmla="*/ 3067622 h 4819650"/>
                  <a:gd name="connsiteX1829" fmla="*/ 1918811 w 6343650"/>
                  <a:gd name="connsiteY1829" fmla="*/ 3071146 h 4819650"/>
                  <a:gd name="connsiteX1830" fmla="*/ 1916335 w 6343650"/>
                  <a:gd name="connsiteY1830" fmla="*/ 3076385 h 4819650"/>
                  <a:gd name="connsiteX1831" fmla="*/ 1914525 w 6343650"/>
                  <a:gd name="connsiteY1831" fmla="*/ 3083814 h 4819650"/>
                  <a:gd name="connsiteX1832" fmla="*/ 1913477 w 6343650"/>
                  <a:gd name="connsiteY1832" fmla="*/ 3086672 h 4819650"/>
                  <a:gd name="connsiteX1833" fmla="*/ 1913573 w 6343650"/>
                  <a:gd name="connsiteY1833" fmla="*/ 3087624 h 4819650"/>
                  <a:gd name="connsiteX1834" fmla="*/ 1914049 w 6343650"/>
                  <a:gd name="connsiteY1834" fmla="*/ 3089624 h 4819650"/>
                  <a:gd name="connsiteX1835" fmla="*/ 1920812 w 6343650"/>
                  <a:gd name="connsiteY1835" fmla="*/ 3093339 h 4819650"/>
                  <a:gd name="connsiteX1836" fmla="*/ 1930813 w 6343650"/>
                  <a:gd name="connsiteY1836" fmla="*/ 3100102 h 4819650"/>
                  <a:gd name="connsiteX1837" fmla="*/ 1935194 w 6343650"/>
                  <a:gd name="connsiteY1837" fmla="*/ 3106007 h 4819650"/>
                  <a:gd name="connsiteX1838" fmla="*/ 1936147 w 6343650"/>
                  <a:gd name="connsiteY1838" fmla="*/ 3110960 h 4819650"/>
                  <a:gd name="connsiteX1839" fmla="*/ 1936052 w 6343650"/>
                  <a:gd name="connsiteY1839" fmla="*/ 3116199 h 4819650"/>
                  <a:gd name="connsiteX1840" fmla="*/ 1932432 w 6343650"/>
                  <a:gd name="connsiteY1840" fmla="*/ 3119438 h 4819650"/>
                  <a:gd name="connsiteX1841" fmla="*/ 1920431 w 6343650"/>
                  <a:gd name="connsiteY1841" fmla="*/ 3123057 h 4819650"/>
                  <a:gd name="connsiteX1842" fmla="*/ 1910239 w 6343650"/>
                  <a:gd name="connsiteY1842" fmla="*/ 3127248 h 4819650"/>
                  <a:gd name="connsiteX1843" fmla="*/ 1908620 w 6343650"/>
                  <a:gd name="connsiteY1843" fmla="*/ 3131534 h 4819650"/>
                  <a:gd name="connsiteX1844" fmla="*/ 1907286 w 6343650"/>
                  <a:gd name="connsiteY1844" fmla="*/ 3137630 h 4819650"/>
                  <a:gd name="connsiteX1845" fmla="*/ 1906238 w 6343650"/>
                  <a:gd name="connsiteY1845" fmla="*/ 3141536 h 4819650"/>
                  <a:gd name="connsiteX1846" fmla="*/ 1906238 w 6343650"/>
                  <a:gd name="connsiteY1846" fmla="*/ 3143917 h 4819650"/>
                  <a:gd name="connsiteX1847" fmla="*/ 1906905 w 6343650"/>
                  <a:gd name="connsiteY1847" fmla="*/ 3146774 h 4819650"/>
                  <a:gd name="connsiteX1848" fmla="*/ 3175635 w 6343650"/>
                  <a:gd name="connsiteY1848" fmla="*/ 7144 h 4819650"/>
                  <a:gd name="connsiteX1849" fmla="*/ 7144 w 6343650"/>
                  <a:gd name="connsiteY1849" fmla="*/ 2414302 h 4819650"/>
                  <a:gd name="connsiteX1850" fmla="*/ 3175635 w 6343650"/>
                  <a:gd name="connsiteY1850" fmla="*/ 4821460 h 4819650"/>
                  <a:gd name="connsiteX1851" fmla="*/ 6344126 w 6343650"/>
                  <a:gd name="connsiteY1851" fmla="*/ 2414302 h 4819650"/>
                  <a:gd name="connsiteX1852" fmla="*/ 3175635 w 6343650"/>
                  <a:gd name="connsiteY1852" fmla="*/ 7144 h 4819650"/>
                  <a:gd name="connsiteX1853" fmla="*/ 3176302 w 6343650"/>
                  <a:gd name="connsiteY1853" fmla="*/ 4730973 h 4819650"/>
                  <a:gd name="connsiteX1854" fmla="*/ 100108 w 6343650"/>
                  <a:gd name="connsiteY1854" fmla="*/ 2414397 h 4819650"/>
                  <a:gd name="connsiteX1855" fmla="*/ 3176302 w 6343650"/>
                  <a:gd name="connsiteY1855" fmla="*/ 97917 h 4819650"/>
                  <a:gd name="connsiteX1856" fmla="*/ 6252496 w 6343650"/>
                  <a:gd name="connsiteY1856" fmla="*/ 2414492 h 4819650"/>
                  <a:gd name="connsiteX1857" fmla="*/ 3176302 w 6343650"/>
                  <a:gd name="connsiteY1857" fmla="*/ 4730973 h 4819650"/>
                  <a:gd name="connsiteX1858" fmla="*/ 1939481 w 6343650"/>
                  <a:gd name="connsiteY1858" fmla="*/ 3153537 h 4819650"/>
                  <a:gd name="connsiteX1859" fmla="*/ 1937671 w 6343650"/>
                  <a:gd name="connsiteY1859" fmla="*/ 3154585 h 4819650"/>
                  <a:gd name="connsiteX1860" fmla="*/ 1936909 w 6343650"/>
                  <a:gd name="connsiteY1860" fmla="*/ 3154775 h 4819650"/>
                  <a:gd name="connsiteX1861" fmla="*/ 1936909 w 6343650"/>
                  <a:gd name="connsiteY1861" fmla="*/ 3155347 h 4819650"/>
                  <a:gd name="connsiteX1862" fmla="*/ 1935861 w 6343650"/>
                  <a:gd name="connsiteY1862" fmla="*/ 3155823 h 4819650"/>
                  <a:gd name="connsiteX1863" fmla="*/ 1933385 w 6343650"/>
                  <a:gd name="connsiteY1863" fmla="*/ 3157538 h 4819650"/>
                  <a:gd name="connsiteX1864" fmla="*/ 1926908 w 6343650"/>
                  <a:gd name="connsiteY1864" fmla="*/ 3161348 h 4819650"/>
                  <a:gd name="connsiteX1865" fmla="*/ 1924526 w 6343650"/>
                  <a:gd name="connsiteY1865" fmla="*/ 3163253 h 4819650"/>
                  <a:gd name="connsiteX1866" fmla="*/ 1917668 w 6343650"/>
                  <a:gd name="connsiteY1866" fmla="*/ 3168301 h 4819650"/>
                  <a:gd name="connsiteX1867" fmla="*/ 1916906 w 6343650"/>
                  <a:gd name="connsiteY1867" fmla="*/ 3169349 h 4819650"/>
                  <a:gd name="connsiteX1868" fmla="*/ 1921288 w 6343650"/>
                  <a:gd name="connsiteY1868" fmla="*/ 3171920 h 4819650"/>
                  <a:gd name="connsiteX1869" fmla="*/ 1930622 w 6343650"/>
                  <a:gd name="connsiteY1869" fmla="*/ 3173825 h 4819650"/>
                  <a:gd name="connsiteX1870" fmla="*/ 1938909 w 6343650"/>
                  <a:gd name="connsiteY1870" fmla="*/ 3175159 h 4819650"/>
                  <a:gd name="connsiteX1871" fmla="*/ 1943100 w 6343650"/>
                  <a:gd name="connsiteY1871" fmla="*/ 3171920 h 4819650"/>
                  <a:gd name="connsiteX1872" fmla="*/ 1943195 w 6343650"/>
                  <a:gd name="connsiteY1872" fmla="*/ 3167063 h 4819650"/>
                  <a:gd name="connsiteX1873" fmla="*/ 1941576 w 6343650"/>
                  <a:gd name="connsiteY1873" fmla="*/ 3156966 h 4819650"/>
                  <a:gd name="connsiteX1874" fmla="*/ 1939481 w 6343650"/>
                  <a:gd name="connsiteY1874" fmla="*/ 3153537 h 4819650"/>
                  <a:gd name="connsiteX1875" fmla="*/ 3642170 w 6343650"/>
                  <a:gd name="connsiteY1875" fmla="*/ 3513773 h 4819650"/>
                  <a:gd name="connsiteX1876" fmla="*/ 3655886 w 6343650"/>
                  <a:gd name="connsiteY1876" fmla="*/ 3513773 h 4819650"/>
                  <a:gd name="connsiteX1877" fmla="*/ 3656648 w 6343650"/>
                  <a:gd name="connsiteY1877" fmla="*/ 3540633 h 4819650"/>
                  <a:gd name="connsiteX1878" fmla="*/ 3690652 w 6343650"/>
                  <a:gd name="connsiteY1878" fmla="*/ 3540633 h 4819650"/>
                  <a:gd name="connsiteX1879" fmla="*/ 3670554 w 6343650"/>
                  <a:gd name="connsiteY1879" fmla="*/ 3400711 h 4819650"/>
                  <a:gd name="connsiteX1880" fmla="*/ 3623501 w 6343650"/>
                  <a:gd name="connsiteY1880" fmla="*/ 3400711 h 4819650"/>
                  <a:gd name="connsiteX1881" fmla="*/ 3605974 w 6343650"/>
                  <a:gd name="connsiteY1881" fmla="*/ 3540633 h 4819650"/>
                  <a:gd name="connsiteX1882" fmla="*/ 3638741 w 6343650"/>
                  <a:gd name="connsiteY1882" fmla="*/ 3540633 h 4819650"/>
                  <a:gd name="connsiteX1883" fmla="*/ 3642170 w 6343650"/>
                  <a:gd name="connsiteY1883" fmla="*/ 3513773 h 4819650"/>
                  <a:gd name="connsiteX1884" fmla="*/ 3648266 w 6343650"/>
                  <a:gd name="connsiteY1884" fmla="*/ 3435858 h 4819650"/>
                  <a:gd name="connsiteX1885" fmla="*/ 3654647 w 6343650"/>
                  <a:gd name="connsiteY1885" fmla="*/ 3490722 h 4819650"/>
                  <a:gd name="connsiteX1886" fmla="*/ 3643408 w 6343650"/>
                  <a:gd name="connsiteY1886" fmla="*/ 3490722 h 4819650"/>
                  <a:gd name="connsiteX1887" fmla="*/ 3648266 w 6343650"/>
                  <a:gd name="connsiteY1887" fmla="*/ 3435858 h 4819650"/>
                  <a:gd name="connsiteX1888" fmla="*/ 2816543 w 6343650"/>
                  <a:gd name="connsiteY1888" fmla="*/ 3536061 h 4819650"/>
                  <a:gd name="connsiteX1889" fmla="*/ 2842641 w 6343650"/>
                  <a:gd name="connsiteY1889" fmla="*/ 3542253 h 4819650"/>
                  <a:gd name="connsiteX1890" fmla="*/ 2869025 w 6343650"/>
                  <a:gd name="connsiteY1890" fmla="*/ 3535680 h 4819650"/>
                  <a:gd name="connsiteX1891" fmla="*/ 2879408 w 6343650"/>
                  <a:gd name="connsiteY1891" fmla="*/ 3516916 h 4819650"/>
                  <a:gd name="connsiteX1892" fmla="*/ 2879408 w 6343650"/>
                  <a:gd name="connsiteY1892" fmla="*/ 3400806 h 4819650"/>
                  <a:gd name="connsiteX1893" fmla="*/ 2847975 w 6343650"/>
                  <a:gd name="connsiteY1893" fmla="*/ 3400806 h 4819650"/>
                  <a:gd name="connsiteX1894" fmla="*/ 2847975 w 6343650"/>
                  <a:gd name="connsiteY1894" fmla="*/ 3515106 h 4819650"/>
                  <a:gd name="connsiteX1895" fmla="*/ 2846737 w 6343650"/>
                  <a:gd name="connsiteY1895" fmla="*/ 3518249 h 4819650"/>
                  <a:gd name="connsiteX1896" fmla="*/ 2842641 w 6343650"/>
                  <a:gd name="connsiteY1896" fmla="*/ 3519392 h 4819650"/>
                  <a:gd name="connsiteX1897" fmla="*/ 2838450 w 6343650"/>
                  <a:gd name="connsiteY1897" fmla="*/ 3518249 h 4819650"/>
                  <a:gd name="connsiteX1898" fmla="*/ 2837021 w 6343650"/>
                  <a:gd name="connsiteY1898" fmla="*/ 3515106 h 4819650"/>
                  <a:gd name="connsiteX1899" fmla="*/ 2837021 w 6343650"/>
                  <a:gd name="connsiteY1899" fmla="*/ 3400806 h 4819650"/>
                  <a:gd name="connsiteX1900" fmla="*/ 2805589 w 6343650"/>
                  <a:gd name="connsiteY1900" fmla="*/ 3400806 h 4819650"/>
                  <a:gd name="connsiteX1901" fmla="*/ 2805589 w 6343650"/>
                  <a:gd name="connsiteY1901" fmla="*/ 3517106 h 4819650"/>
                  <a:gd name="connsiteX1902" fmla="*/ 2816543 w 6343650"/>
                  <a:gd name="connsiteY1902" fmla="*/ 3536061 h 4819650"/>
                  <a:gd name="connsiteX1903" fmla="*/ 3497675 w 6343650"/>
                  <a:gd name="connsiteY1903" fmla="*/ 3400711 h 4819650"/>
                  <a:gd name="connsiteX1904" fmla="*/ 3463195 w 6343650"/>
                  <a:gd name="connsiteY1904" fmla="*/ 3400711 h 4819650"/>
                  <a:gd name="connsiteX1905" fmla="*/ 3463195 w 6343650"/>
                  <a:gd name="connsiteY1905" fmla="*/ 3540633 h 4819650"/>
                  <a:gd name="connsiteX1906" fmla="*/ 3497675 w 6343650"/>
                  <a:gd name="connsiteY1906" fmla="*/ 3540633 h 4819650"/>
                  <a:gd name="connsiteX1907" fmla="*/ 3497675 w 6343650"/>
                  <a:gd name="connsiteY1907" fmla="*/ 3400711 h 4819650"/>
                  <a:gd name="connsiteX1908" fmla="*/ 3279077 w 6343650"/>
                  <a:gd name="connsiteY1908" fmla="*/ 3536061 h 4819650"/>
                  <a:gd name="connsiteX1909" fmla="*/ 3307556 w 6343650"/>
                  <a:gd name="connsiteY1909" fmla="*/ 3542253 h 4819650"/>
                  <a:gd name="connsiteX1910" fmla="*/ 3332036 w 6343650"/>
                  <a:gd name="connsiteY1910" fmla="*/ 3534823 h 4819650"/>
                  <a:gd name="connsiteX1911" fmla="*/ 3344895 w 6343650"/>
                  <a:gd name="connsiteY1911" fmla="*/ 3513296 h 4819650"/>
                  <a:gd name="connsiteX1912" fmla="*/ 3344895 w 6343650"/>
                  <a:gd name="connsiteY1912" fmla="*/ 3487388 h 4819650"/>
                  <a:gd name="connsiteX1913" fmla="*/ 3312605 w 6343650"/>
                  <a:gd name="connsiteY1913" fmla="*/ 3487388 h 4819650"/>
                  <a:gd name="connsiteX1914" fmla="*/ 3312605 w 6343650"/>
                  <a:gd name="connsiteY1914" fmla="*/ 3515392 h 4819650"/>
                  <a:gd name="connsiteX1915" fmla="*/ 3311557 w 6343650"/>
                  <a:gd name="connsiteY1915" fmla="*/ 3520345 h 4819650"/>
                  <a:gd name="connsiteX1916" fmla="*/ 3307271 w 6343650"/>
                  <a:gd name="connsiteY1916" fmla="*/ 3521202 h 4819650"/>
                  <a:gd name="connsiteX1917" fmla="*/ 3303937 w 6343650"/>
                  <a:gd name="connsiteY1917" fmla="*/ 3520345 h 4819650"/>
                  <a:gd name="connsiteX1918" fmla="*/ 3300222 w 6343650"/>
                  <a:gd name="connsiteY1918" fmla="*/ 3515868 h 4819650"/>
                  <a:gd name="connsiteX1919" fmla="*/ 3298984 w 6343650"/>
                  <a:gd name="connsiteY1919" fmla="*/ 3509486 h 4819650"/>
                  <a:gd name="connsiteX1920" fmla="*/ 3298984 w 6343650"/>
                  <a:gd name="connsiteY1920" fmla="*/ 3432429 h 4819650"/>
                  <a:gd name="connsiteX1921" fmla="*/ 3300222 w 6343650"/>
                  <a:gd name="connsiteY1921" fmla="*/ 3426047 h 4819650"/>
                  <a:gd name="connsiteX1922" fmla="*/ 3303746 w 6343650"/>
                  <a:gd name="connsiteY1922" fmla="*/ 3422714 h 4819650"/>
                  <a:gd name="connsiteX1923" fmla="*/ 3307271 w 6343650"/>
                  <a:gd name="connsiteY1923" fmla="*/ 3421952 h 4819650"/>
                  <a:gd name="connsiteX1924" fmla="*/ 3311557 w 6343650"/>
                  <a:gd name="connsiteY1924" fmla="*/ 3422714 h 4819650"/>
                  <a:gd name="connsiteX1925" fmla="*/ 3312605 w 6343650"/>
                  <a:gd name="connsiteY1925" fmla="*/ 3426428 h 4819650"/>
                  <a:gd name="connsiteX1926" fmla="*/ 3312605 w 6343650"/>
                  <a:gd name="connsiteY1926" fmla="*/ 3459766 h 4819650"/>
                  <a:gd name="connsiteX1927" fmla="*/ 3344895 w 6343650"/>
                  <a:gd name="connsiteY1927" fmla="*/ 3459766 h 4819650"/>
                  <a:gd name="connsiteX1928" fmla="*/ 3344895 w 6343650"/>
                  <a:gd name="connsiteY1928" fmla="*/ 3430429 h 4819650"/>
                  <a:gd name="connsiteX1929" fmla="*/ 3333083 w 6343650"/>
                  <a:gd name="connsiteY1929" fmla="*/ 3407188 h 4819650"/>
                  <a:gd name="connsiteX1930" fmla="*/ 3307556 w 6343650"/>
                  <a:gd name="connsiteY1930" fmla="*/ 3399758 h 4819650"/>
                  <a:gd name="connsiteX1931" fmla="*/ 3276219 w 6343650"/>
                  <a:gd name="connsiteY1931" fmla="*/ 3407188 h 4819650"/>
                  <a:gd name="connsiteX1932" fmla="*/ 3268409 w 6343650"/>
                  <a:gd name="connsiteY1932" fmla="*/ 3427000 h 4819650"/>
                  <a:gd name="connsiteX1933" fmla="*/ 3268409 w 6343650"/>
                  <a:gd name="connsiteY1933" fmla="*/ 3517106 h 4819650"/>
                  <a:gd name="connsiteX1934" fmla="*/ 3279077 w 6343650"/>
                  <a:gd name="connsiteY1934" fmla="*/ 3536061 h 4819650"/>
                  <a:gd name="connsiteX1935" fmla="*/ 2934843 w 6343650"/>
                  <a:gd name="connsiteY1935" fmla="*/ 3479864 h 4819650"/>
                  <a:gd name="connsiteX1936" fmla="*/ 2947988 w 6343650"/>
                  <a:gd name="connsiteY1936" fmla="*/ 3479864 h 4819650"/>
                  <a:gd name="connsiteX1937" fmla="*/ 2947988 w 6343650"/>
                  <a:gd name="connsiteY1937" fmla="*/ 3540538 h 4819650"/>
                  <a:gd name="connsiteX1938" fmla="*/ 2979420 w 6343650"/>
                  <a:gd name="connsiteY1938" fmla="*/ 3540538 h 4819650"/>
                  <a:gd name="connsiteX1939" fmla="*/ 2979420 w 6343650"/>
                  <a:gd name="connsiteY1939" fmla="*/ 3400616 h 4819650"/>
                  <a:gd name="connsiteX1940" fmla="*/ 2947988 w 6343650"/>
                  <a:gd name="connsiteY1940" fmla="*/ 3400616 h 4819650"/>
                  <a:gd name="connsiteX1941" fmla="*/ 2947988 w 6343650"/>
                  <a:gd name="connsiteY1941" fmla="*/ 3451289 h 4819650"/>
                  <a:gd name="connsiteX1942" fmla="*/ 2934843 w 6343650"/>
                  <a:gd name="connsiteY1942" fmla="*/ 3451289 h 4819650"/>
                  <a:gd name="connsiteX1943" fmla="*/ 2934843 w 6343650"/>
                  <a:gd name="connsiteY1943" fmla="*/ 3400616 h 4819650"/>
                  <a:gd name="connsiteX1944" fmla="*/ 2901220 w 6343650"/>
                  <a:gd name="connsiteY1944" fmla="*/ 3400616 h 4819650"/>
                  <a:gd name="connsiteX1945" fmla="*/ 2901220 w 6343650"/>
                  <a:gd name="connsiteY1945" fmla="*/ 3540538 h 4819650"/>
                  <a:gd name="connsiteX1946" fmla="*/ 2934843 w 6343650"/>
                  <a:gd name="connsiteY1946" fmla="*/ 3540538 h 4819650"/>
                  <a:gd name="connsiteX1947" fmla="*/ 2934843 w 6343650"/>
                  <a:gd name="connsiteY1947" fmla="*/ 3479864 h 4819650"/>
                  <a:gd name="connsiteX1948" fmla="*/ 2285524 w 6343650"/>
                  <a:gd name="connsiteY1948" fmla="*/ 2461260 h 4819650"/>
                  <a:gd name="connsiteX1949" fmla="*/ 2350294 w 6343650"/>
                  <a:gd name="connsiteY1949" fmla="*/ 2461260 h 4819650"/>
                  <a:gd name="connsiteX1950" fmla="*/ 2313908 w 6343650"/>
                  <a:gd name="connsiteY1950" fmla="*/ 2588705 h 4819650"/>
                  <a:gd name="connsiteX1951" fmla="*/ 2507456 w 6343650"/>
                  <a:gd name="connsiteY1951" fmla="*/ 2588705 h 4819650"/>
                  <a:gd name="connsiteX1952" fmla="*/ 2647855 w 6343650"/>
                  <a:gd name="connsiteY1952" fmla="*/ 2107406 h 4819650"/>
                  <a:gd name="connsiteX1953" fmla="*/ 2453545 w 6343650"/>
                  <a:gd name="connsiteY1953" fmla="*/ 2107406 h 4819650"/>
                  <a:gd name="connsiteX1954" fmla="*/ 2367344 w 6343650"/>
                  <a:gd name="connsiteY1954" fmla="*/ 2402300 h 4819650"/>
                  <a:gd name="connsiteX1955" fmla="*/ 2302383 w 6343650"/>
                  <a:gd name="connsiteY1955" fmla="*/ 2402300 h 4819650"/>
                  <a:gd name="connsiteX1956" fmla="*/ 2386870 w 6343650"/>
                  <a:gd name="connsiteY1956" fmla="*/ 2107406 h 4819650"/>
                  <a:gd name="connsiteX1957" fmla="*/ 2191798 w 6343650"/>
                  <a:gd name="connsiteY1957" fmla="*/ 2107406 h 4819650"/>
                  <a:gd name="connsiteX1958" fmla="*/ 2051876 w 6343650"/>
                  <a:gd name="connsiteY1958" fmla="*/ 2588705 h 4819650"/>
                  <a:gd name="connsiteX1959" fmla="*/ 2247805 w 6343650"/>
                  <a:gd name="connsiteY1959" fmla="*/ 2588705 h 4819650"/>
                  <a:gd name="connsiteX1960" fmla="*/ 2285524 w 6343650"/>
                  <a:gd name="connsiteY1960" fmla="*/ 2461260 h 4819650"/>
                  <a:gd name="connsiteX1961" fmla="*/ 2713387 w 6343650"/>
                  <a:gd name="connsiteY1961" fmla="*/ 3540633 h 4819650"/>
                  <a:gd name="connsiteX1962" fmla="*/ 2725103 w 6343650"/>
                  <a:gd name="connsiteY1962" fmla="*/ 3472053 h 4819650"/>
                  <a:gd name="connsiteX1963" fmla="*/ 2734437 w 6343650"/>
                  <a:gd name="connsiteY1963" fmla="*/ 3540633 h 4819650"/>
                  <a:gd name="connsiteX1964" fmla="*/ 2775966 w 6343650"/>
                  <a:gd name="connsiteY1964" fmla="*/ 3540633 h 4819650"/>
                  <a:gd name="connsiteX1965" fmla="*/ 2790063 w 6343650"/>
                  <a:gd name="connsiteY1965" fmla="*/ 3400711 h 4819650"/>
                  <a:gd name="connsiteX1966" fmla="*/ 2757773 w 6343650"/>
                  <a:gd name="connsiteY1966" fmla="*/ 3400711 h 4819650"/>
                  <a:gd name="connsiteX1967" fmla="*/ 2749963 w 6343650"/>
                  <a:gd name="connsiteY1967" fmla="*/ 3487293 h 4819650"/>
                  <a:gd name="connsiteX1968" fmla="*/ 2741105 w 6343650"/>
                  <a:gd name="connsiteY1968" fmla="*/ 3400711 h 4819650"/>
                  <a:gd name="connsiteX1969" fmla="*/ 2707672 w 6343650"/>
                  <a:gd name="connsiteY1969" fmla="*/ 3400711 h 4819650"/>
                  <a:gd name="connsiteX1970" fmla="*/ 2696813 w 6343650"/>
                  <a:gd name="connsiteY1970" fmla="*/ 3487103 h 4819650"/>
                  <a:gd name="connsiteX1971" fmla="*/ 2689574 w 6343650"/>
                  <a:gd name="connsiteY1971" fmla="*/ 3400711 h 4819650"/>
                  <a:gd name="connsiteX1972" fmla="*/ 2656046 w 6343650"/>
                  <a:gd name="connsiteY1972" fmla="*/ 3400711 h 4819650"/>
                  <a:gd name="connsiteX1973" fmla="*/ 2673953 w 6343650"/>
                  <a:gd name="connsiteY1973" fmla="*/ 3540633 h 4819650"/>
                  <a:gd name="connsiteX1974" fmla="*/ 2713387 w 6343650"/>
                  <a:gd name="connsiteY1974" fmla="*/ 3540633 h 4819650"/>
                  <a:gd name="connsiteX1975" fmla="*/ 3711512 w 6343650"/>
                  <a:gd name="connsiteY1975" fmla="*/ 3044095 h 4819650"/>
                  <a:gd name="connsiteX1976" fmla="*/ 3694271 w 6343650"/>
                  <a:gd name="connsiteY1976" fmla="*/ 3050096 h 4819650"/>
                  <a:gd name="connsiteX1977" fmla="*/ 3690176 w 6343650"/>
                  <a:gd name="connsiteY1977" fmla="*/ 3060192 h 4819650"/>
                  <a:gd name="connsiteX1978" fmla="*/ 3698367 w 6343650"/>
                  <a:gd name="connsiteY1978" fmla="*/ 3058668 h 4819650"/>
                  <a:gd name="connsiteX1979" fmla="*/ 3708845 w 6343650"/>
                  <a:gd name="connsiteY1979" fmla="*/ 3058668 h 4819650"/>
                  <a:gd name="connsiteX1980" fmla="*/ 3710083 w 6343650"/>
                  <a:gd name="connsiteY1980" fmla="*/ 3065050 h 4819650"/>
                  <a:gd name="connsiteX1981" fmla="*/ 3708559 w 6343650"/>
                  <a:gd name="connsiteY1981" fmla="*/ 3073146 h 4819650"/>
                  <a:gd name="connsiteX1982" fmla="*/ 3701796 w 6343650"/>
                  <a:gd name="connsiteY1982" fmla="*/ 3078004 h 4819650"/>
                  <a:gd name="connsiteX1983" fmla="*/ 3687890 w 6343650"/>
                  <a:gd name="connsiteY1983" fmla="*/ 3083624 h 4819650"/>
                  <a:gd name="connsiteX1984" fmla="*/ 3681698 w 6343650"/>
                  <a:gd name="connsiteY1984" fmla="*/ 3088005 h 4819650"/>
                  <a:gd name="connsiteX1985" fmla="*/ 3687413 w 6343650"/>
                  <a:gd name="connsiteY1985" fmla="*/ 3091529 h 4819650"/>
                  <a:gd name="connsiteX1986" fmla="*/ 3699891 w 6343650"/>
                  <a:gd name="connsiteY1986" fmla="*/ 3090101 h 4819650"/>
                  <a:gd name="connsiteX1987" fmla="*/ 3705320 w 6343650"/>
                  <a:gd name="connsiteY1987" fmla="*/ 3089910 h 4819650"/>
                  <a:gd name="connsiteX1988" fmla="*/ 3710940 w 6343650"/>
                  <a:gd name="connsiteY1988" fmla="*/ 3092006 h 4819650"/>
                  <a:gd name="connsiteX1989" fmla="*/ 3713607 w 6343650"/>
                  <a:gd name="connsiteY1989" fmla="*/ 3101245 h 4819650"/>
                  <a:gd name="connsiteX1990" fmla="*/ 3717227 w 6343650"/>
                  <a:gd name="connsiteY1990" fmla="*/ 3103531 h 4819650"/>
                  <a:gd name="connsiteX1991" fmla="*/ 3720941 w 6343650"/>
                  <a:gd name="connsiteY1991" fmla="*/ 3099340 h 4819650"/>
                  <a:gd name="connsiteX1992" fmla="*/ 3721513 w 6343650"/>
                  <a:gd name="connsiteY1992" fmla="*/ 3068860 h 4819650"/>
                  <a:gd name="connsiteX1993" fmla="*/ 3719989 w 6343650"/>
                  <a:gd name="connsiteY1993" fmla="*/ 3050381 h 4819650"/>
                  <a:gd name="connsiteX1994" fmla="*/ 3711512 w 6343650"/>
                  <a:gd name="connsiteY1994" fmla="*/ 3044095 h 4819650"/>
                  <a:gd name="connsiteX1995" fmla="*/ 2669667 w 6343650"/>
                  <a:gd name="connsiteY1995" fmla="*/ 3095339 h 4819650"/>
                  <a:gd name="connsiteX1996" fmla="*/ 2670620 w 6343650"/>
                  <a:gd name="connsiteY1996" fmla="*/ 3098673 h 4819650"/>
                  <a:gd name="connsiteX1997" fmla="*/ 2673572 w 6343650"/>
                  <a:gd name="connsiteY1997" fmla="*/ 3102864 h 4819650"/>
                  <a:gd name="connsiteX1998" fmla="*/ 2686431 w 6343650"/>
                  <a:gd name="connsiteY1998" fmla="*/ 3103531 h 4819650"/>
                  <a:gd name="connsiteX1999" fmla="*/ 2703386 w 6343650"/>
                  <a:gd name="connsiteY1999" fmla="*/ 3099911 h 4819650"/>
                  <a:gd name="connsiteX2000" fmla="*/ 2712339 w 6343650"/>
                  <a:gd name="connsiteY2000" fmla="*/ 3098483 h 4819650"/>
                  <a:gd name="connsiteX2001" fmla="*/ 2718435 w 6343650"/>
                  <a:gd name="connsiteY2001" fmla="*/ 3097530 h 4819650"/>
                  <a:gd name="connsiteX2002" fmla="*/ 2722340 w 6343650"/>
                  <a:gd name="connsiteY2002" fmla="*/ 3097054 h 4819650"/>
                  <a:gd name="connsiteX2003" fmla="*/ 2723483 w 6343650"/>
                  <a:gd name="connsiteY2003" fmla="*/ 3097245 h 4819650"/>
                  <a:gd name="connsiteX2004" fmla="*/ 2725865 w 6343650"/>
                  <a:gd name="connsiteY2004" fmla="*/ 3097530 h 4819650"/>
                  <a:gd name="connsiteX2005" fmla="*/ 2732437 w 6343650"/>
                  <a:gd name="connsiteY2005" fmla="*/ 3102769 h 4819650"/>
                  <a:gd name="connsiteX2006" fmla="*/ 2734437 w 6343650"/>
                  <a:gd name="connsiteY2006" fmla="*/ 3102769 h 4819650"/>
                  <a:gd name="connsiteX2007" fmla="*/ 2736342 w 6343650"/>
                  <a:gd name="connsiteY2007" fmla="*/ 3101054 h 4819650"/>
                  <a:gd name="connsiteX2008" fmla="*/ 2738152 w 6343650"/>
                  <a:gd name="connsiteY2008" fmla="*/ 3097245 h 4819650"/>
                  <a:gd name="connsiteX2009" fmla="*/ 2740724 w 6343650"/>
                  <a:gd name="connsiteY2009" fmla="*/ 3089624 h 4819650"/>
                  <a:gd name="connsiteX2010" fmla="*/ 2742057 w 6343650"/>
                  <a:gd name="connsiteY2010" fmla="*/ 3079433 h 4819650"/>
                  <a:gd name="connsiteX2011" fmla="*/ 2741009 w 6343650"/>
                  <a:gd name="connsiteY2011" fmla="*/ 3070765 h 4819650"/>
                  <a:gd name="connsiteX2012" fmla="*/ 2735295 w 6343650"/>
                  <a:gd name="connsiteY2012" fmla="*/ 3066955 h 4819650"/>
                  <a:gd name="connsiteX2013" fmla="*/ 2720054 w 6343650"/>
                  <a:gd name="connsiteY2013" fmla="*/ 3066764 h 4819650"/>
                  <a:gd name="connsiteX2014" fmla="*/ 2702243 w 6343650"/>
                  <a:gd name="connsiteY2014" fmla="*/ 3068479 h 4819650"/>
                  <a:gd name="connsiteX2015" fmla="*/ 2700052 w 6343650"/>
                  <a:gd name="connsiteY2015" fmla="*/ 3069241 h 4819650"/>
                  <a:gd name="connsiteX2016" fmla="*/ 2687574 w 6343650"/>
                  <a:gd name="connsiteY2016" fmla="*/ 3073622 h 4819650"/>
                  <a:gd name="connsiteX2017" fmla="*/ 2675858 w 6343650"/>
                  <a:gd name="connsiteY2017" fmla="*/ 3077528 h 4819650"/>
                  <a:gd name="connsiteX2018" fmla="*/ 2670905 w 6343650"/>
                  <a:gd name="connsiteY2018" fmla="*/ 3079528 h 4819650"/>
                  <a:gd name="connsiteX2019" fmla="*/ 2669667 w 6343650"/>
                  <a:gd name="connsiteY2019" fmla="*/ 3081147 h 4819650"/>
                  <a:gd name="connsiteX2020" fmla="*/ 2669096 w 6343650"/>
                  <a:gd name="connsiteY2020" fmla="*/ 3083624 h 4819650"/>
                  <a:gd name="connsiteX2021" fmla="*/ 2669191 w 6343650"/>
                  <a:gd name="connsiteY2021" fmla="*/ 3087815 h 4819650"/>
                  <a:gd name="connsiteX2022" fmla="*/ 2669667 w 6343650"/>
                  <a:gd name="connsiteY2022" fmla="*/ 3095339 h 4819650"/>
                  <a:gd name="connsiteX2023" fmla="*/ 2676525 w 6343650"/>
                  <a:gd name="connsiteY2023" fmla="*/ 3084481 h 4819650"/>
                  <a:gd name="connsiteX2024" fmla="*/ 2684812 w 6343650"/>
                  <a:gd name="connsiteY2024" fmla="*/ 3081528 h 4819650"/>
                  <a:gd name="connsiteX2025" fmla="*/ 2695480 w 6343650"/>
                  <a:gd name="connsiteY2025" fmla="*/ 3078480 h 4819650"/>
                  <a:gd name="connsiteX2026" fmla="*/ 2704338 w 6343650"/>
                  <a:gd name="connsiteY2026" fmla="*/ 3076861 h 4819650"/>
                  <a:gd name="connsiteX2027" fmla="*/ 2714435 w 6343650"/>
                  <a:gd name="connsiteY2027" fmla="*/ 3074575 h 4819650"/>
                  <a:gd name="connsiteX2028" fmla="*/ 2720912 w 6343650"/>
                  <a:gd name="connsiteY2028" fmla="*/ 3075432 h 4819650"/>
                  <a:gd name="connsiteX2029" fmla="*/ 2722245 w 6343650"/>
                  <a:gd name="connsiteY2029" fmla="*/ 3080004 h 4819650"/>
                  <a:gd name="connsiteX2030" fmla="*/ 2721293 w 6343650"/>
                  <a:gd name="connsiteY2030" fmla="*/ 3086481 h 4819650"/>
                  <a:gd name="connsiteX2031" fmla="*/ 2708529 w 6343650"/>
                  <a:gd name="connsiteY2031" fmla="*/ 3093625 h 4819650"/>
                  <a:gd name="connsiteX2032" fmla="*/ 2690432 w 6343650"/>
                  <a:gd name="connsiteY2032" fmla="*/ 3096197 h 4819650"/>
                  <a:gd name="connsiteX2033" fmla="*/ 2684907 w 6343650"/>
                  <a:gd name="connsiteY2033" fmla="*/ 3096387 h 4819650"/>
                  <a:gd name="connsiteX2034" fmla="*/ 2680716 w 6343650"/>
                  <a:gd name="connsiteY2034" fmla="*/ 3095149 h 4819650"/>
                  <a:gd name="connsiteX2035" fmla="*/ 2678525 w 6343650"/>
                  <a:gd name="connsiteY2035" fmla="*/ 3092196 h 4819650"/>
                  <a:gd name="connsiteX2036" fmla="*/ 2675763 w 6343650"/>
                  <a:gd name="connsiteY2036" fmla="*/ 3089148 h 4819650"/>
                  <a:gd name="connsiteX2037" fmla="*/ 2674811 w 6343650"/>
                  <a:gd name="connsiteY2037" fmla="*/ 3086672 h 4819650"/>
                  <a:gd name="connsiteX2038" fmla="*/ 2676525 w 6343650"/>
                  <a:gd name="connsiteY2038" fmla="*/ 3084481 h 4819650"/>
                  <a:gd name="connsiteX2039" fmla="*/ 3988499 w 6343650"/>
                  <a:gd name="connsiteY2039" fmla="*/ 3153156 h 4819650"/>
                  <a:gd name="connsiteX2040" fmla="*/ 3991547 w 6343650"/>
                  <a:gd name="connsiteY2040" fmla="*/ 3152870 h 4819650"/>
                  <a:gd name="connsiteX2041" fmla="*/ 3997833 w 6343650"/>
                  <a:gd name="connsiteY2041" fmla="*/ 3154299 h 4819650"/>
                  <a:gd name="connsiteX2042" fmla="*/ 4001643 w 6343650"/>
                  <a:gd name="connsiteY2042" fmla="*/ 3156585 h 4819650"/>
                  <a:gd name="connsiteX2043" fmla="*/ 4002786 w 6343650"/>
                  <a:gd name="connsiteY2043" fmla="*/ 3158299 h 4819650"/>
                  <a:gd name="connsiteX2044" fmla="*/ 4003167 w 6343650"/>
                  <a:gd name="connsiteY2044" fmla="*/ 3162395 h 4819650"/>
                  <a:gd name="connsiteX2045" fmla="*/ 4004215 w 6343650"/>
                  <a:gd name="connsiteY2045" fmla="*/ 3164681 h 4819650"/>
                  <a:gd name="connsiteX2046" fmla="*/ 4009549 w 6343650"/>
                  <a:gd name="connsiteY2046" fmla="*/ 3165634 h 4819650"/>
                  <a:gd name="connsiteX2047" fmla="*/ 4016597 w 6343650"/>
                  <a:gd name="connsiteY2047" fmla="*/ 3164491 h 4819650"/>
                  <a:gd name="connsiteX2048" fmla="*/ 4020598 w 6343650"/>
                  <a:gd name="connsiteY2048" fmla="*/ 3160395 h 4819650"/>
                  <a:gd name="connsiteX2049" fmla="*/ 4024027 w 6343650"/>
                  <a:gd name="connsiteY2049" fmla="*/ 3149441 h 4819650"/>
                  <a:gd name="connsiteX2050" fmla="*/ 4024217 w 6343650"/>
                  <a:gd name="connsiteY2050" fmla="*/ 3143726 h 4819650"/>
                  <a:gd name="connsiteX2051" fmla="*/ 4024408 w 6343650"/>
                  <a:gd name="connsiteY2051" fmla="*/ 3139631 h 4819650"/>
                  <a:gd name="connsiteX2052" fmla="*/ 4024408 w 6343650"/>
                  <a:gd name="connsiteY2052" fmla="*/ 3138392 h 4819650"/>
                  <a:gd name="connsiteX2053" fmla="*/ 4018693 w 6343650"/>
                  <a:gd name="connsiteY2053" fmla="*/ 3134297 h 4819650"/>
                  <a:gd name="connsiteX2054" fmla="*/ 4013835 w 6343650"/>
                  <a:gd name="connsiteY2054" fmla="*/ 3134963 h 4819650"/>
                  <a:gd name="connsiteX2055" fmla="*/ 4007549 w 6343650"/>
                  <a:gd name="connsiteY2055" fmla="*/ 3137345 h 4819650"/>
                  <a:gd name="connsiteX2056" fmla="*/ 3995166 w 6343650"/>
                  <a:gd name="connsiteY2056" fmla="*/ 3144488 h 4819650"/>
                  <a:gd name="connsiteX2057" fmla="*/ 3985355 w 6343650"/>
                  <a:gd name="connsiteY2057" fmla="*/ 3149918 h 4819650"/>
                  <a:gd name="connsiteX2058" fmla="*/ 3985832 w 6343650"/>
                  <a:gd name="connsiteY2058" fmla="*/ 3153442 h 4819650"/>
                  <a:gd name="connsiteX2059" fmla="*/ 3988499 w 6343650"/>
                  <a:gd name="connsiteY2059" fmla="*/ 3153156 h 4819650"/>
                  <a:gd name="connsiteX2060" fmla="*/ 4293013 w 6343650"/>
                  <a:gd name="connsiteY2060" fmla="*/ 3169253 h 4819650"/>
                  <a:gd name="connsiteX2061" fmla="*/ 4283774 w 6343650"/>
                  <a:gd name="connsiteY2061" fmla="*/ 3170396 h 4819650"/>
                  <a:gd name="connsiteX2062" fmla="*/ 4279106 w 6343650"/>
                  <a:gd name="connsiteY2062" fmla="*/ 3172492 h 4819650"/>
                  <a:gd name="connsiteX2063" fmla="*/ 4277964 w 6343650"/>
                  <a:gd name="connsiteY2063" fmla="*/ 3175826 h 4819650"/>
                  <a:gd name="connsiteX2064" fmla="*/ 4277201 w 6343650"/>
                  <a:gd name="connsiteY2064" fmla="*/ 3183636 h 4819650"/>
                  <a:gd name="connsiteX2065" fmla="*/ 4276630 w 6343650"/>
                  <a:gd name="connsiteY2065" fmla="*/ 3187351 h 4819650"/>
                  <a:gd name="connsiteX2066" fmla="*/ 4274630 w 6343650"/>
                  <a:gd name="connsiteY2066" fmla="*/ 3198876 h 4819650"/>
                  <a:gd name="connsiteX2067" fmla="*/ 4274820 w 6343650"/>
                  <a:gd name="connsiteY2067" fmla="*/ 3200114 h 4819650"/>
                  <a:gd name="connsiteX2068" fmla="*/ 4279488 w 6343650"/>
                  <a:gd name="connsiteY2068" fmla="*/ 3204305 h 4819650"/>
                  <a:gd name="connsiteX2069" fmla="*/ 4290441 w 6343650"/>
                  <a:gd name="connsiteY2069" fmla="*/ 3205544 h 4819650"/>
                  <a:gd name="connsiteX2070" fmla="*/ 4302348 w 6343650"/>
                  <a:gd name="connsiteY2070" fmla="*/ 3203543 h 4819650"/>
                  <a:gd name="connsiteX2071" fmla="*/ 4304348 w 6343650"/>
                  <a:gd name="connsiteY2071" fmla="*/ 3199543 h 4819650"/>
                  <a:gd name="connsiteX2072" fmla="*/ 4304253 w 6343650"/>
                  <a:gd name="connsiteY2072" fmla="*/ 3198495 h 4819650"/>
                  <a:gd name="connsiteX2073" fmla="*/ 4305110 w 6343650"/>
                  <a:gd name="connsiteY2073" fmla="*/ 3191447 h 4819650"/>
                  <a:gd name="connsiteX2074" fmla="*/ 4304919 w 6343650"/>
                  <a:gd name="connsiteY2074" fmla="*/ 3183922 h 4819650"/>
                  <a:gd name="connsiteX2075" fmla="*/ 4303395 w 6343650"/>
                  <a:gd name="connsiteY2075" fmla="*/ 3170968 h 4819650"/>
                  <a:gd name="connsiteX2076" fmla="*/ 4301966 w 6343650"/>
                  <a:gd name="connsiteY2076" fmla="*/ 3168682 h 4819650"/>
                  <a:gd name="connsiteX2077" fmla="*/ 4298538 w 6343650"/>
                  <a:gd name="connsiteY2077" fmla="*/ 3168491 h 4819650"/>
                  <a:gd name="connsiteX2078" fmla="*/ 4293013 w 6343650"/>
                  <a:gd name="connsiteY2078" fmla="*/ 3169253 h 4819650"/>
                  <a:gd name="connsiteX2079" fmla="*/ 2708529 w 6343650"/>
                  <a:gd name="connsiteY2079" fmla="*/ 2107406 h 4819650"/>
                  <a:gd name="connsiteX2080" fmla="*/ 2568607 w 6343650"/>
                  <a:gd name="connsiteY2080" fmla="*/ 2588705 h 4819650"/>
                  <a:gd name="connsiteX2081" fmla="*/ 3024283 w 6343650"/>
                  <a:gd name="connsiteY2081" fmla="*/ 2588705 h 4819650"/>
                  <a:gd name="connsiteX2082" fmla="*/ 3164681 w 6343650"/>
                  <a:gd name="connsiteY2082" fmla="*/ 2107406 h 4819650"/>
                  <a:gd name="connsiteX2083" fmla="*/ 2970371 w 6343650"/>
                  <a:gd name="connsiteY2083" fmla="*/ 2107406 h 4819650"/>
                  <a:gd name="connsiteX2084" fmla="*/ 2846451 w 6343650"/>
                  <a:gd name="connsiteY2084" fmla="*/ 2529745 h 4819650"/>
                  <a:gd name="connsiteX2085" fmla="*/ 2783396 w 6343650"/>
                  <a:gd name="connsiteY2085" fmla="*/ 2529745 h 4819650"/>
                  <a:gd name="connsiteX2086" fmla="*/ 2903315 w 6343650"/>
                  <a:gd name="connsiteY2086" fmla="*/ 2107406 h 4819650"/>
                  <a:gd name="connsiteX2087" fmla="*/ 2708529 w 6343650"/>
                  <a:gd name="connsiteY2087" fmla="*/ 2107406 h 4819650"/>
                  <a:gd name="connsiteX2088" fmla="*/ 4279773 w 6343650"/>
                  <a:gd name="connsiteY2088" fmla="*/ 1596485 h 4819650"/>
                  <a:gd name="connsiteX2089" fmla="*/ 3699320 w 6343650"/>
                  <a:gd name="connsiteY2089" fmla="*/ 1444562 h 4819650"/>
                  <a:gd name="connsiteX2090" fmla="*/ 2907030 w 6343650"/>
                  <a:gd name="connsiteY2090" fmla="*/ 1513999 h 4819650"/>
                  <a:gd name="connsiteX2091" fmla="*/ 2771299 w 6343650"/>
                  <a:gd name="connsiteY2091" fmla="*/ 1606010 h 4819650"/>
                  <a:gd name="connsiteX2092" fmla="*/ 2517934 w 6343650"/>
                  <a:gd name="connsiteY2092" fmla="*/ 1717548 h 4819650"/>
                  <a:gd name="connsiteX2093" fmla="*/ 2674620 w 6343650"/>
                  <a:gd name="connsiteY2093" fmla="*/ 1879949 h 4819650"/>
                  <a:gd name="connsiteX2094" fmla="*/ 2907030 w 6343650"/>
                  <a:gd name="connsiteY2094" fmla="*/ 1979295 h 4819650"/>
                  <a:gd name="connsiteX2095" fmla="*/ 3150013 w 6343650"/>
                  <a:gd name="connsiteY2095" fmla="*/ 2074736 h 4819650"/>
                  <a:gd name="connsiteX2096" fmla="*/ 3313176 w 6343650"/>
                  <a:gd name="connsiteY2096" fmla="*/ 2284762 h 4819650"/>
                  <a:gd name="connsiteX2097" fmla="*/ 3034665 w 6343650"/>
                  <a:gd name="connsiteY2097" fmla="*/ 2601468 h 4819650"/>
                  <a:gd name="connsiteX2098" fmla="*/ 2853119 w 6343650"/>
                  <a:gd name="connsiteY2098" fmla="*/ 2642426 h 4819650"/>
                  <a:gd name="connsiteX2099" fmla="*/ 2599563 w 6343650"/>
                  <a:gd name="connsiteY2099" fmla="*/ 2663666 h 4819650"/>
                  <a:gd name="connsiteX2100" fmla="*/ 2322481 w 6343650"/>
                  <a:gd name="connsiteY2100" fmla="*/ 2659856 h 4819650"/>
                  <a:gd name="connsiteX2101" fmla="*/ 2035397 w 6343650"/>
                  <a:gd name="connsiteY2101" fmla="*/ 2639663 h 4819650"/>
                  <a:gd name="connsiteX2102" fmla="*/ 1931575 w 6343650"/>
                  <a:gd name="connsiteY2102" fmla="*/ 2684240 h 4819650"/>
                  <a:gd name="connsiteX2103" fmla="*/ 1818608 w 6343650"/>
                  <a:gd name="connsiteY2103" fmla="*/ 2741771 h 4819650"/>
                  <a:gd name="connsiteX2104" fmla="*/ 3404997 w 6343650"/>
                  <a:gd name="connsiteY2104" fmla="*/ 2741771 h 4819650"/>
                  <a:gd name="connsiteX2105" fmla="*/ 3555873 w 6343650"/>
                  <a:gd name="connsiteY2105" fmla="*/ 2564797 h 4819650"/>
                  <a:gd name="connsiteX2106" fmla="*/ 3595973 w 6343650"/>
                  <a:gd name="connsiteY2106" fmla="*/ 2399824 h 4819650"/>
                  <a:gd name="connsiteX2107" fmla="*/ 3355562 w 6343650"/>
                  <a:gd name="connsiteY2107" fmla="*/ 2171129 h 4819650"/>
                  <a:gd name="connsiteX2108" fmla="*/ 3225832 w 6343650"/>
                  <a:gd name="connsiteY2108" fmla="*/ 2033968 h 4819650"/>
                  <a:gd name="connsiteX2109" fmla="*/ 2786634 w 6343650"/>
                  <a:gd name="connsiteY2109" fmla="*/ 1731169 h 4819650"/>
                  <a:gd name="connsiteX2110" fmla="*/ 2769203 w 6343650"/>
                  <a:gd name="connsiteY2110" fmla="*/ 1664018 h 4819650"/>
                  <a:gd name="connsiteX2111" fmla="*/ 2838355 w 6343650"/>
                  <a:gd name="connsiteY2111" fmla="*/ 1621060 h 4819650"/>
                  <a:gd name="connsiteX2112" fmla="*/ 3471482 w 6343650"/>
                  <a:gd name="connsiteY2112" fmla="*/ 1705070 h 4819650"/>
                  <a:gd name="connsiteX2113" fmla="*/ 4104989 w 6343650"/>
                  <a:gd name="connsiteY2113" fmla="*/ 1917192 h 4819650"/>
                  <a:gd name="connsiteX2114" fmla="*/ 4134041 w 6343650"/>
                  <a:gd name="connsiteY2114" fmla="*/ 1946339 h 4819650"/>
                  <a:gd name="connsiteX2115" fmla="*/ 4094893 w 6343650"/>
                  <a:gd name="connsiteY2115" fmla="*/ 1964436 h 4819650"/>
                  <a:gd name="connsiteX2116" fmla="*/ 3709607 w 6343650"/>
                  <a:gd name="connsiteY2116" fmla="*/ 1967293 h 4819650"/>
                  <a:gd name="connsiteX2117" fmla="*/ 3644741 w 6343650"/>
                  <a:gd name="connsiteY2117" fmla="*/ 1984058 h 4819650"/>
                  <a:gd name="connsiteX2118" fmla="*/ 3585877 w 6343650"/>
                  <a:gd name="connsiteY2118" fmla="*/ 2025301 h 4819650"/>
                  <a:gd name="connsiteX2119" fmla="*/ 3556254 w 6343650"/>
                  <a:gd name="connsiteY2119" fmla="*/ 2060258 h 4819650"/>
                  <a:gd name="connsiteX2120" fmla="*/ 3522726 w 6343650"/>
                  <a:gd name="connsiteY2120" fmla="*/ 2109978 h 4819650"/>
                  <a:gd name="connsiteX2121" fmla="*/ 3726656 w 6343650"/>
                  <a:gd name="connsiteY2121" fmla="*/ 2109978 h 4819650"/>
                  <a:gd name="connsiteX2122" fmla="*/ 3544634 w 6343650"/>
                  <a:gd name="connsiteY2122" fmla="*/ 2742533 h 4819650"/>
                  <a:gd name="connsiteX2123" fmla="*/ 3776948 w 6343650"/>
                  <a:gd name="connsiteY2123" fmla="*/ 2742533 h 4819650"/>
                  <a:gd name="connsiteX2124" fmla="*/ 3960019 w 6343650"/>
                  <a:gd name="connsiteY2124" fmla="*/ 2114455 h 4819650"/>
                  <a:gd name="connsiteX2125" fmla="*/ 4098512 w 6343650"/>
                  <a:gd name="connsiteY2125" fmla="*/ 2114455 h 4819650"/>
                  <a:gd name="connsiteX2126" fmla="*/ 4226909 w 6343650"/>
                  <a:gd name="connsiteY2126" fmla="*/ 1981010 h 4819650"/>
                  <a:gd name="connsiteX2127" fmla="*/ 4322255 w 6343650"/>
                  <a:gd name="connsiteY2127" fmla="*/ 1869377 h 4819650"/>
                  <a:gd name="connsiteX2128" fmla="*/ 4347877 w 6343650"/>
                  <a:gd name="connsiteY2128" fmla="*/ 1812893 h 4819650"/>
                  <a:gd name="connsiteX2129" fmla="*/ 4361498 w 6343650"/>
                  <a:gd name="connsiteY2129" fmla="*/ 1755362 h 4819650"/>
                  <a:gd name="connsiteX2130" fmla="*/ 4351973 w 6343650"/>
                  <a:gd name="connsiteY2130" fmla="*/ 1668018 h 4819650"/>
                  <a:gd name="connsiteX2131" fmla="*/ 4279773 w 6343650"/>
                  <a:gd name="connsiteY2131" fmla="*/ 1596485 h 4819650"/>
                  <a:gd name="connsiteX2132" fmla="*/ 2330006 w 6343650"/>
                  <a:gd name="connsiteY2132" fmla="*/ 3131915 h 4819650"/>
                  <a:gd name="connsiteX2133" fmla="*/ 2333054 w 6343650"/>
                  <a:gd name="connsiteY2133" fmla="*/ 3135535 h 4819650"/>
                  <a:gd name="connsiteX2134" fmla="*/ 2338673 w 6343650"/>
                  <a:gd name="connsiteY2134" fmla="*/ 3133820 h 4819650"/>
                  <a:gd name="connsiteX2135" fmla="*/ 2343341 w 6343650"/>
                  <a:gd name="connsiteY2135" fmla="*/ 3129439 h 4819650"/>
                  <a:gd name="connsiteX2136" fmla="*/ 2346008 w 6343650"/>
                  <a:gd name="connsiteY2136" fmla="*/ 3120104 h 4819650"/>
                  <a:gd name="connsiteX2137" fmla="*/ 2345912 w 6343650"/>
                  <a:gd name="connsiteY2137" fmla="*/ 3112484 h 4819650"/>
                  <a:gd name="connsiteX2138" fmla="*/ 2341531 w 6343650"/>
                  <a:gd name="connsiteY2138" fmla="*/ 3111532 h 4819650"/>
                  <a:gd name="connsiteX2139" fmla="*/ 2328863 w 6343650"/>
                  <a:gd name="connsiteY2139" fmla="*/ 3116771 h 4819650"/>
                  <a:gd name="connsiteX2140" fmla="*/ 2329434 w 6343650"/>
                  <a:gd name="connsiteY2140" fmla="*/ 3122866 h 4819650"/>
                  <a:gd name="connsiteX2141" fmla="*/ 2328863 w 6343650"/>
                  <a:gd name="connsiteY2141" fmla="*/ 3127343 h 4819650"/>
                  <a:gd name="connsiteX2142" fmla="*/ 2330006 w 6343650"/>
                  <a:gd name="connsiteY2142" fmla="*/ 3131915 h 4819650"/>
                  <a:gd name="connsiteX2143" fmla="*/ 2309432 w 6343650"/>
                  <a:gd name="connsiteY2143" fmla="*/ 3128201 h 4819650"/>
                  <a:gd name="connsiteX2144" fmla="*/ 2305812 w 6343650"/>
                  <a:gd name="connsiteY2144" fmla="*/ 3123724 h 4819650"/>
                  <a:gd name="connsiteX2145" fmla="*/ 2300764 w 6343650"/>
                  <a:gd name="connsiteY2145" fmla="*/ 3121438 h 4819650"/>
                  <a:gd name="connsiteX2146" fmla="*/ 2296954 w 6343650"/>
                  <a:gd name="connsiteY2146" fmla="*/ 3122486 h 4819650"/>
                  <a:gd name="connsiteX2147" fmla="*/ 2294287 w 6343650"/>
                  <a:gd name="connsiteY2147" fmla="*/ 3124581 h 4819650"/>
                  <a:gd name="connsiteX2148" fmla="*/ 2293334 w 6343650"/>
                  <a:gd name="connsiteY2148" fmla="*/ 3126962 h 4819650"/>
                  <a:gd name="connsiteX2149" fmla="*/ 2293620 w 6343650"/>
                  <a:gd name="connsiteY2149" fmla="*/ 3129344 h 4819650"/>
                  <a:gd name="connsiteX2150" fmla="*/ 2297049 w 6343650"/>
                  <a:gd name="connsiteY2150" fmla="*/ 3135916 h 4819650"/>
                  <a:gd name="connsiteX2151" fmla="*/ 2303907 w 6343650"/>
                  <a:gd name="connsiteY2151" fmla="*/ 3139631 h 4819650"/>
                  <a:gd name="connsiteX2152" fmla="*/ 2310956 w 6343650"/>
                  <a:gd name="connsiteY2152" fmla="*/ 3138773 h 4819650"/>
                  <a:gd name="connsiteX2153" fmla="*/ 2312575 w 6343650"/>
                  <a:gd name="connsiteY2153" fmla="*/ 3136773 h 4819650"/>
                  <a:gd name="connsiteX2154" fmla="*/ 2311527 w 6343650"/>
                  <a:gd name="connsiteY2154" fmla="*/ 3133535 h 4819650"/>
                  <a:gd name="connsiteX2155" fmla="*/ 2309432 w 6343650"/>
                  <a:gd name="connsiteY2155" fmla="*/ 3128201 h 4819650"/>
                  <a:gd name="connsiteX2156" fmla="*/ 2368296 w 6343650"/>
                  <a:gd name="connsiteY2156" fmla="*/ 3138488 h 4819650"/>
                  <a:gd name="connsiteX2157" fmla="*/ 2378012 w 6343650"/>
                  <a:gd name="connsiteY2157" fmla="*/ 3135440 h 4819650"/>
                  <a:gd name="connsiteX2158" fmla="*/ 2384203 w 6343650"/>
                  <a:gd name="connsiteY2158" fmla="*/ 3125534 h 4819650"/>
                  <a:gd name="connsiteX2159" fmla="*/ 2387251 w 6343650"/>
                  <a:gd name="connsiteY2159" fmla="*/ 3114485 h 4819650"/>
                  <a:gd name="connsiteX2160" fmla="*/ 2377440 w 6343650"/>
                  <a:gd name="connsiteY2160" fmla="*/ 3105341 h 4819650"/>
                  <a:gd name="connsiteX2161" fmla="*/ 2372773 w 6343650"/>
                  <a:gd name="connsiteY2161" fmla="*/ 3106388 h 4819650"/>
                  <a:gd name="connsiteX2162" fmla="*/ 2368772 w 6343650"/>
                  <a:gd name="connsiteY2162" fmla="*/ 3111437 h 4819650"/>
                  <a:gd name="connsiteX2163" fmla="*/ 2367534 w 6343650"/>
                  <a:gd name="connsiteY2163" fmla="*/ 3115628 h 4819650"/>
                  <a:gd name="connsiteX2164" fmla="*/ 2366391 w 6343650"/>
                  <a:gd name="connsiteY2164" fmla="*/ 3118390 h 4819650"/>
                  <a:gd name="connsiteX2165" fmla="*/ 2365439 w 6343650"/>
                  <a:gd name="connsiteY2165" fmla="*/ 3121914 h 4819650"/>
                  <a:gd name="connsiteX2166" fmla="*/ 2365248 w 6343650"/>
                  <a:gd name="connsiteY2166" fmla="*/ 3127058 h 4819650"/>
                  <a:gd name="connsiteX2167" fmla="*/ 2363629 w 6343650"/>
                  <a:gd name="connsiteY2167" fmla="*/ 3130106 h 4819650"/>
                  <a:gd name="connsiteX2168" fmla="*/ 2362581 w 6343650"/>
                  <a:gd name="connsiteY2168" fmla="*/ 3135821 h 4819650"/>
                  <a:gd name="connsiteX2169" fmla="*/ 2368296 w 6343650"/>
                  <a:gd name="connsiteY2169" fmla="*/ 3138488 h 4819650"/>
                  <a:gd name="connsiteX2170" fmla="*/ 2332768 w 6343650"/>
                  <a:gd name="connsiteY2170" fmla="*/ 3189923 h 4819650"/>
                  <a:gd name="connsiteX2171" fmla="*/ 2336483 w 6343650"/>
                  <a:gd name="connsiteY2171" fmla="*/ 3193256 h 4819650"/>
                  <a:gd name="connsiteX2172" fmla="*/ 2354104 w 6343650"/>
                  <a:gd name="connsiteY2172" fmla="*/ 3194018 h 4819650"/>
                  <a:gd name="connsiteX2173" fmla="*/ 2367153 w 6343650"/>
                  <a:gd name="connsiteY2173" fmla="*/ 3192971 h 4819650"/>
                  <a:gd name="connsiteX2174" fmla="*/ 2367725 w 6343650"/>
                  <a:gd name="connsiteY2174" fmla="*/ 3191066 h 4819650"/>
                  <a:gd name="connsiteX2175" fmla="*/ 2365153 w 6343650"/>
                  <a:gd name="connsiteY2175" fmla="*/ 3188589 h 4819650"/>
                  <a:gd name="connsiteX2176" fmla="*/ 2359438 w 6343650"/>
                  <a:gd name="connsiteY2176" fmla="*/ 3182779 h 4819650"/>
                  <a:gd name="connsiteX2177" fmla="*/ 2353532 w 6343650"/>
                  <a:gd name="connsiteY2177" fmla="*/ 3179731 h 4819650"/>
                  <a:gd name="connsiteX2178" fmla="*/ 2341817 w 6343650"/>
                  <a:gd name="connsiteY2178" fmla="*/ 3182398 h 4819650"/>
                  <a:gd name="connsiteX2179" fmla="*/ 2330958 w 6343650"/>
                  <a:gd name="connsiteY2179" fmla="*/ 3184589 h 4819650"/>
                  <a:gd name="connsiteX2180" fmla="*/ 2329815 w 6343650"/>
                  <a:gd name="connsiteY2180" fmla="*/ 3186017 h 4819650"/>
                  <a:gd name="connsiteX2181" fmla="*/ 2329910 w 6343650"/>
                  <a:gd name="connsiteY2181" fmla="*/ 3187065 h 4819650"/>
                  <a:gd name="connsiteX2182" fmla="*/ 2332768 w 6343650"/>
                  <a:gd name="connsiteY2182" fmla="*/ 3189923 h 4819650"/>
                  <a:gd name="connsiteX2183" fmla="*/ 2359724 w 6343650"/>
                  <a:gd name="connsiteY2183" fmla="*/ 3235833 h 4819650"/>
                  <a:gd name="connsiteX2184" fmla="*/ 2383060 w 6343650"/>
                  <a:gd name="connsiteY2184" fmla="*/ 3230975 h 4819650"/>
                  <a:gd name="connsiteX2185" fmla="*/ 2387156 w 6343650"/>
                  <a:gd name="connsiteY2185" fmla="*/ 3222689 h 4819650"/>
                  <a:gd name="connsiteX2186" fmla="*/ 2380679 w 6343650"/>
                  <a:gd name="connsiteY2186" fmla="*/ 3205353 h 4819650"/>
                  <a:gd name="connsiteX2187" fmla="*/ 2376297 w 6343650"/>
                  <a:gd name="connsiteY2187" fmla="*/ 3201543 h 4819650"/>
                  <a:gd name="connsiteX2188" fmla="*/ 2374773 w 6343650"/>
                  <a:gd name="connsiteY2188" fmla="*/ 3201924 h 4819650"/>
                  <a:gd name="connsiteX2189" fmla="*/ 2372868 w 6343650"/>
                  <a:gd name="connsiteY2189" fmla="*/ 3202972 h 4819650"/>
                  <a:gd name="connsiteX2190" fmla="*/ 2366296 w 6343650"/>
                  <a:gd name="connsiteY2190" fmla="*/ 3208687 h 4819650"/>
                  <a:gd name="connsiteX2191" fmla="*/ 2355437 w 6343650"/>
                  <a:gd name="connsiteY2191" fmla="*/ 3215354 h 4819650"/>
                  <a:gd name="connsiteX2192" fmla="*/ 2346960 w 6343650"/>
                  <a:gd name="connsiteY2192" fmla="*/ 3216783 h 4819650"/>
                  <a:gd name="connsiteX2193" fmla="*/ 2342007 w 6343650"/>
                  <a:gd name="connsiteY2193" fmla="*/ 3218116 h 4819650"/>
                  <a:gd name="connsiteX2194" fmla="*/ 2338673 w 6343650"/>
                  <a:gd name="connsiteY2194" fmla="*/ 3217640 h 4819650"/>
                  <a:gd name="connsiteX2195" fmla="*/ 2334482 w 6343650"/>
                  <a:gd name="connsiteY2195" fmla="*/ 3213164 h 4819650"/>
                  <a:gd name="connsiteX2196" fmla="*/ 2329529 w 6343650"/>
                  <a:gd name="connsiteY2196" fmla="*/ 3206877 h 4819650"/>
                  <a:gd name="connsiteX2197" fmla="*/ 2327529 w 6343650"/>
                  <a:gd name="connsiteY2197" fmla="*/ 3203639 h 4819650"/>
                  <a:gd name="connsiteX2198" fmla="*/ 2326767 w 6343650"/>
                  <a:gd name="connsiteY2198" fmla="*/ 3201448 h 4819650"/>
                  <a:gd name="connsiteX2199" fmla="*/ 2325338 w 6343650"/>
                  <a:gd name="connsiteY2199" fmla="*/ 3198495 h 4819650"/>
                  <a:gd name="connsiteX2200" fmla="*/ 2323052 w 6343650"/>
                  <a:gd name="connsiteY2200" fmla="*/ 3191923 h 4819650"/>
                  <a:gd name="connsiteX2201" fmla="*/ 2316385 w 6343650"/>
                  <a:gd name="connsiteY2201" fmla="*/ 3185541 h 4819650"/>
                  <a:gd name="connsiteX2202" fmla="*/ 2311527 w 6343650"/>
                  <a:gd name="connsiteY2202" fmla="*/ 3188208 h 4819650"/>
                  <a:gd name="connsiteX2203" fmla="*/ 2310670 w 6343650"/>
                  <a:gd name="connsiteY2203" fmla="*/ 3204877 h 4819650"/>
                  <a:gd name="connsiteX2204" fmla="*/ 2310956 w 6343650"/>
                  <a:gd name="connsiteY2204" fmla="*/ 3210592 h 4819650"/>
                  <a:gd name="connsiteX2205" fmla="*/ 2315147 w 6343650"/>
                  <a:gd name="connsiteY2205" fmla="*/ 3219831 h 4819650"/>
                  <a:gd name="connsiteX2206" fmla="*/ 2321052 w 6343650"/>
                  <a:gd name="connsiteY2206" fmla="*/ 3226689 h 4819650"/>
                  <a:gd name="connsiteX2207" fmla="*/ 2330101 w 6343650"/>
                  <a:gd name="connsiteY2207" fmla="*/ 3229832 h 4819650"/>
                  <a:gd name="connsiteX2208" fmla="*/ 2338769 w 6343650"/>
                  <a:gd name="connsiteY2208" fmla="*/ 3233261 h 4819650"/>
                  <a:gd name="connsiteX2209" fmla="*/ 2359724 w 6343650"/>
                  <a:gd name="connsiteY2209" fmla="*/ 3235833 h 4819650"/>
                  <a:gd name="connsiteX2210" fmla="*/ 3544634 w 6343650"/>
                  <a:gd name="connsiteY2210" fmla="*/ 3478816 h 4819650"/>
                  <a:gd name="connsiteX2211" fmla="*/ 3565398 w 6343650"/>
                  <a:gd name="connsiteY2211" fmla="*/ 3540538 h 4819650"/>
                  <a:gd name="connsiteX2212" fmla="*/ 3592735 w 6343650"/>
                  <a:gd name="connsiteY2212" fmla="*/ 3540538 h 4819650"/>
                  <a:gd name="connsiteX2213" fmla="*/ 3592735 w 6343650"/>
                  <a:gd name="connsiteY2213" fmla="*/ 3400616 h 4819650"/>
                  <a:gd name="connsiteX2214" fmla="*/ 3565779 w 6343650"/>
                  <a:gd name="connsiteY2214" fmla="*/ 3400616 h 4819650"/>
                  <a:gd name="connsiteX2215" fmla="*/ 3565779 w 6343650"/>
                  <a:gd name="connsiteY2215" fmla="*/ 3464909 h 4819650"/>
                  <a:gd name="connsiteX2216" fmla="*/ 3547015 w 6343650"/>
                  <a:gd name="connsiteY2216" fmla="*/ 3400616 h 4819650"/>
                  <a:gd name="connsiteX2217" fmla="*/ 3519011 w 6343650"/>
                  <a:gd name="connsiteY2217" fmla="*/ 3400616 h 4819650"/>
                  <a:gd name="connsiteX2218" fmla="*/ 3519011 w 6343650"/>
                  <a:gd name="connsiteY2218" fmla="*/ 3540538 h 4819650"/>
                  <a:gd name="connsiteX2219" fmla="*/ 3544729 w 6343650"/>
                  <a:gd name="connsiteY2219" fmla="*/ 3540538 h 4819650"/>
                  <a:gd name="connsiteX2220" fmla="*/ 3544729 w 6343650"/>
                  <a:gd name="connsiteY2220" fmla="*/ 3478816 h 48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Lst>
                <a:rect l="l" t="t" r="r" b="b"/>
                <a:pathLst>
                  <a:path w="6343650" h="4819650">
                    <a:moveTo>
                      <a:pt x="3116485" y="3478816"/>
                    </a:moveTo>
                    <a:lnTo>
                      <a:pt x="3137249" y="3540538"/>
                    </a:lnTo>
                    <a:lnTo>
                      <a:pt x="3164586" y="3540538"/>
                    </a:lnTo>
                    <a:lnTo>
                      <a:pt x="3164586" y="3400616"/>
                    </a:lnTo>
                    <a:lnTo>
                      <a:pt x="3137630" y="3400616"/>
                    </a:lnTo>
                    <a:lnTo>
                      <a:pt x="3137630" y="3464909"/>
                    </a:lnTo>
                    <a:lnTo>
                      <a:pt x="3118866" y="3400616"/>
                    </a:lnTo>
                    <a:lnTo>
                      <a:pt x="3090863" y="3400616"/>
                    </a:lnTo>
                    <a:lnTo>
                      <a:pt x="3090863" y="3540538"/>
                    </a:lnTo>
                    <a:lnTo>
                      <a:pt x="3116580" y="3540538"/>
                    </a:lnTo>
                    <a:lnTo>
                      <a:pt x="3116580" y="3478816"/>
                    </a:lnTo>
                    <a:close/>
                    <a:moveTo>
                      <a:pt x="3180016" y="922020"/>
                    </a:moveTo>
                    <a:cubicBezTo>
                      <a:pt x="1932242" y="922020"/>
                      <a:pt x="920687" y="1592009"/>
                      <a:pt x="920687" y="2418493"/>
                    </a:cubicBezTo>
                    <a:cubicBezTo>
                      <a:pt x="920687" y="3244977"/>
                      <a:pt x="1932242" y="3914966"/>
                      <a:pt x="3180016" y="3914966"/>
                    </a:cubicBezTo>
                    <a:cubicBezTo>
                      <a:pt x="4427792" y="3914966"/>
                      <a:pt x="5439347" y="3244977"/>
                      <a:pt x="5439347" y="2418493"/>
                    </a:cubicBezTo>
                    <a:cubicBezTo>
                      <a:pt x="5439347" y="1592009"/>
                      <a:pt x="4427792" y="922020"/>
                      <a:pt x="3180016" y="922020"/>
                    </a:cubicBezTo>
                    <a:close/>
                    <a:moveTo>
                      <a:pt x="4241102" y="1162050"/>
                    </a:moveTo>
                    <a:lnTo>
                      <a:pt x="4150424" y="1162050"/>
                    </a:lnTo>
                    <a:cubicBezTo>
                      <a:pt x="4078891" y="1127093"/>
                      <a:pt x="4004120" y="1095851"/>
                      <a:pt x="3926491" y="1068800"/>
                    </a:cubicBezTo>
                    <a:cubicBezTo>
                      <a:pt x="4035743" y="1094613"/>
                      <a:pt x="4140803" y="1125855"/>
                      <a:pt x="4241102" y="1162050"/>
                    </a:cubicBezTo>
                    <a:close/>
                    <a:moveTo>
                      <a:pt x="1880902" y="3156585"/>
                    </a:moveTo>
                    <a:cubicBezTo>
                      <a:pt x="1879283" y="3150013"/>
                      <a:pt x="1877949" y="3142107"/>
                      <a:pt x="1876711" y="3132868"/>
                    </a:cubicBezTo>
                    <a:cubicBezTo>
                      <a:pt x="1875568" y="3123629"/>
                      <a:pt x="1874996" y="3117628"/>
                      <a:pt x="1874996" y="3114770"/>
                    </a:cubicBezTo>
                    <a:cubicBezTo>
                      <a:pt x="1874901" y="3114389"/>
                      <a:pt x="1874996" y="3110770"/>
                      <a:pt x="1875473" y="3103912"/>
                    </a:cubicBezTo>
                    <a:cubicBezTo>
                      <a:pt x="1875949" y="3097054"/>
                      <a:pt x="1876139" y="3088767"/>
                      <a:pt x="1876139" y="3079242"/>
                    </a:cubicBezTo>
                    <a:cubicBezTo>
                      <a:pt x="1876044" y="3077623"/>
                      <a:pt x="1875758" y="3075337"/>
                      <a:pt x="1875377" y="3072574"/>
                    </a:cubicBezTo>
                    <a:cubicBezTo>
                      <a:pt x="1874996" y="3069812"/>
                      <a:pt x="1874901" y="3068288"/>
                      <a:pt x="1874996" y="3068193"/>
                    </a:cubicBezTo>
                    <a:cubicBezTo>
                      <a:pt x="1875092" y="3066860"/>
                      <a:pt x="1876044" y="3065526"/>
                      <a:pt x="1877854" y="3064288"/>
                    </a:cubicBezTo>
                    <a:cubicBezTo>
                      <a:pt x="1879664" y="3063049"/>
                      <a:pt x="1882807" y="3061811"/>
                      <a:pt x="1887379" y="3060573"/>
                    </a:cubicBezTo>
                    <a:cubicBezTo>
                      <a:pt x="1891951" y="3059335"/>
                      <a:pt x="1896237" y="3058097"/>
                      <a:pt x="1900333" y="3056763"/>
                    </a:cubicBezTo>
                    <a:cubicBezTo>
                      <a:pt x="1904429" y="3055430"/>
                      <a:pt x="1907762" y="3054668"/>
                      <a:pt x="1910429" y="3054477"/>
                    </a:cubicBezTo>
                    <a:cubicBezTo>
                      <a:pt x="1913096" y="3054287"/>
                      <a:pt x="1918430" y="3052953"/>
                      <a:pt x="1926241" y="3050381"/>
                    </a:cubicBezTo>
                    <a:cubicBezTo>
                      <a:pt x="1934051" y="3047905"/>
                      <a:pt x="1942719" y="3046381"/>
                      <a:pt x="1952149" y="3046000"/>
                    </a:cubicBezTo>
                    <a:cubicBezTo>
                      <a:pt x="1966246" y="3045524"/>
                      <a:pt x="1976152" y="3046476"/>
                      <a:pt x="1980629" y="3048762"/>
                    </a:cubicBezTo>
                    <a:cubicBezTo>
                      <a:pt x="1985105" y="3051048"/>
                      <a:pt x="1987582" y="3052477"/>
                      <a:pt x="1987868" y="3053048"/>
                    </a:cubicBezTo>
                    <a:cubicBezTo>
                      <a:pt x="1988249" y="3053620"/>
                      <a:pt x="1988439" y="3054191"/>
                      <a:pt x="1988534" y="3055049"/>
                    </a:cubicBezTo>
                    <a:cubicBezTo>
                      <a:pt x="1988630" y="3055811"/>
                      <a:pt x="1988534" y="3056478"/>
                      <a:pt x="1988249" y="3057049"/>
                    </a:cubicBezTo>
                    <a:cubicBezTo>
                      <a:pt x="1987772" y="3058287"/>
                      <a:pt x="1986629" y="3059811"/>
                      <a:pt x="1984820" y="3061526"/>
                    </a:cubicBezTo>
                    <a:cubicBezTo>
                      <a:pt x="1983010" y="3063240"/>
                      <a:pt x="1981962" y="3064383"/>
                      <a:pt x="1981581" y="3064859"/>
                    </a:cubicBezTo>
                    <a:cubicBezTo>
                      <a:pt x="1981200" y="3065336"/>
                      <a:pt x="1980248" y="3067050"/>
                      <a:pt x="1978819" y="3070003"/>
                    </a:cubicBezTo>
                    <a:cubicBezTo>
                      <a:pt x="1977390" y="3072956"/>
                      <a:pt x="1975961" y="3074765"/>
                      <a:pt x="1975771" y="3075337"/>
                    </a:cubicBezTo>
                    <a:cubicBezTo>
                      <a:pt x="1975580" y="3075908"/>
                      <a:pt x="1975866" y="3078099"/>
                      <a:pt x="1975390" y="3082004"/>
                    </a:cubicBezTo>
                    <a:lnTo>
                      <a:pt x="1974437" y="3085814"/>
                    </a:lnTo>
                    <a:cubicBezTo>
                      <a:pt x="1974152" y="3086957"/>
                      <a:pt x="1974056" y="3088481"/>
                      <a:pt x="1974056" y="3090291"/>
                    </a:cubicBezTo>
                    <a:lnTo>
                      <a:pt x="1974056" y="3102769"/>
                    </a:lnTo>
                    <a:lnTo>
                      <a:pt x="1973104" y="3121819"/>
                    </a:lnTo>
                    <a:lnTo>
                      <a:pt x="1973294" y="3137821"/>
                    </a:lnTo>
                    <a:cubicBezTo>
                      <a:pt x="1973199" y="3140583"/>
                      <a:pt x="1973199" y="3142679"/>
                      <a:pt x="1973389" y="3144107"/>
                    </a:cubicBezTo>
                    <a:cubicBezTo>
                      <a:pt x="1973580" y="3145441"/>
                      <a:pt x="1973771" y="3146108"/>
                      <a:pt x="1973866" y="3146108"/>
                    </a:cubicBezTo>
                    <a:lnTo>
                      <a:pt x="1971008" y="3156299"/>
                    </a:lnTo>
                    <a:lnTo>
                      <a:pt x="1970627" y="3158490"/>
                    </a:lnTo>
                    <a:lnTo>
                      <a:pt x="1969675" y="3162300"/>
                    </a:lnTo>
                    <a:cubicBezTo>
                      <a:pt x="1969294" y="3163920"/>
                      <a:pt x="1969103" y="3166301"/>
                      <a:pt x="1969008" y="3169444"/>
                    </a:cubicBezTo>
                    <a:cubicBezTo>
                      <a:pt x="1968913" y="3172587"/>
                      <a:pt x="1969008" y="3174492"/>
                      <a:pt x="1969103" y="3175254"/>
                    </a:cubicBezTo>
                    <a:cubicBezTo>
                      <a:pt x="1969103" y="3176873"/>
                      <a:pt x="1969199" y="3178302"/>
                      <a:pt x="1969484" y="3179350"/>
                    </a:cubicBezTo>
                    <a:lnTo>
                      <a:pt x="1970246" y="3182970"/>
                    </a:lnTo>
                    <a:cubicBezTo>
                      <a:pt x="1970723" y="3186113"/>
                      <a:pt x="1971199" y="3188018"/>
                      <a:pt x="1971580" y="3188684"/>
                    </a:cubicBezTo>
                    <a:cubicBezTo>
                      <a:pt x="1972818" y="3191161"/>
                      <a:pt x="1974533" y="3190018"/>
                      <a:pt x="1975771" y="3187922"/>
                    </a:cubicBezTo>
                    <a:cubicBezTo>
                      <a:pt x="1976533" y="3186874"/>
                      <a:pt x="1977390" y="3185541"/>
                      <a:pt x="1978247" y="3183827"/>
                    </a:cubicBezTo>
                    <a:lnTo>
                      <a:pt x="1979200" y="3181922"/>
                    </a:lnTo>
                    <a:lnTo>
                      <a:pt x="1981010" y="3178016"/>
                    </a:lnTo>
                    <a:lnTo>
                      <a:pt x="1983581" y="3173921"/>
                    </a:lnTo>
                    <a:cubicBezTo>
                      <a:pt x="1984820" y="3172016"/>
                      <a:pt x="1986534" y="3168491"/>
                      <a:pt x="1988630" y="3163348"/>
                    </a:cubicBezTo>
                    <a:cubicBezTo>
                      <a:pt x="1990820" y="3158299"/>
                      <a:pt x="1992154" y="3154490"/>
                      <a:pt x="1992821" y="3151918"/>
                    </a:cubicBezTo>
                    <a:lnTo>
                      <a:pt x="1994154" y="3140583"/>
                    </a:lnTo>
                    <a:lnTo>
                      <a:pt x="1995583" y="3132011"/>
                    </a:lnTo>
                    <a:lnTo>
                      <a:pt x="1995773" y="3124772"/>
                    </a:lnTo>
                    <a:lnTo>
                      <a:pt x="1997583" y="3114199"/>
                    </a:lnTo>
                    <a:lnTo>
                      <a:pt x="1997964" y="3109722"/>
                    </a:lnTo>
                    <a:lnTo>
                      <a:pt x="1999393" y="3102007"/>
                    </a:lnTo>
                    <a:cubicBezTo>
                      <a:pt x="1999488" y="3100864"/>
                      <a:pt x="1999679" y="3099435"/>
                      <a:pt x="1999774" y="3097816"/>
                    </a:cubicBezTo>
                    <a:lnTo>
                      <a:pt x="2000155" y="3086767"/>
                    </a:lnTo>
                    <a:lnTo>
                      <a:pt x="2000917" y="3080766"/>
                    </a:lnTo>
                    <a:lnTo>
                      <a:pt x="2001107" y="3070193"/>
                    </a:lnTo>
                    <a:lnTo>
                      <a:pt x="2001679" y="3060478"/>
                    </a:lnTo>
                    <a:cubicBezTo>
                      <a:pt x="2001584" y="3058478"/>
                      <a:pt x="2001107" y="3056001"/>
                      <a:pt x="2000250" y="3053334"/>
                    </a:cubicBezTo>
                    <a:cubicBezTo>
                      <a:pt x="1999488" y="3050572"/>
                      <a:pt x="1999202" y="3048762"/>
                      <a:pt x="1999393" y="3048000"/>
                    </a:cubicBezTo>
                    <a:cubicBezTo>
                      <a:pt x="1999869" y="3044857"/>
                      <a:pt x="2003012" y="3042761"/>
                      <a:pt x="2008061" y="3041618"/>
                    </a:cubicBezTo>
                    <a:lnTo>
                      <a:pt x="2016347" y="3041333"/>
                    </a:lnTo>
                    <a:cubicBezTo>
                      <a:pt x="2016824" y="3041333"/>
                      <a:pt x="2018538" y="3041142"/>
                      <a:pt x="2021491" y="3040761"/>
                    </a:cubicBezTo>
                    <a:lnTo>
                      <a:pt x="2033302" y="3039428"/>
                    </a:lnTo>
                    <a:cubicBezTo>
                      <a:pt x="2035016" y="3039142"/>
                      <a:pt x="2041017" y="3037618"/>
                      <a:pt x="2051304" y="3034856"/>
                    </a:cubicBezTo>
                    <a:cubicBezTo>
                      <a:pt x="2061591" y="3032093"/>
                      <a:pt x="2071973" y="3030855"/>
                      <a:pt x="2082546" y="3031141"/>
                    </a:cubicBezTo>
                    <a:cubicBezTo>
                      <a:pt x="2084165" y="3031236"/>
                      <a:pt x="2089404" y="3031903"/>
                      <a:pt x="2098262" y="3033046"/>
                    </a:cubicBezTo>
                    <a:lnTo>
                      <a:pt x="2106359" y="3034094"/>
                    </a:lnTo>
                    <a:cubicBezTo>
                      <a:pt x="2113979" y="3035237"/>
                      <a:pt x="2117884" y="3036761"/>
                      <a:pt x="2117979" y="3038666"/>
                    </a:cubicBezTo>
                    <a:cubicBezTo>
                      <a:pt x="2118074" y="3040571"/>
                      <a:pt x="2118074" y="3041714"/>
                      <a:pt x="2117979" y="3042190"/>
                    </a:cubicBezTo>
                    <a:cubicBezTo>
                      <a:pt x="2117693" y="3043047"/>
                      <a:pt x="2116074" y="3045428"/>
                      <a:pt x="2112931" y="3049334"/>
                    </a:cubicBezTo>
                    <a:cubicBezTo>
                      <a:pt x="2109788" y="3053239"/>
                      <a:pt x="2107311" y="3059335"/>
                      <a:pt x="2106549" y="3067717"/>
                    </a:cubicBezTo>
                    <a:lnTo>
                      <a:pt x="2105597" y="3080766"/>
                    </a:lnTo>
                    <a:cubicBezTo>
                      <a:pt x="2105311" y="3083433"/>
                      <a:pt x="2105216" y="3084957"/>
                      <a:pt x="2105120" y="3085243"/>
                    </a:cubicBezTo>
                    <a:cubicBezTo>
                      <a:pt x="2105025" y="3085529"/>
                      <a:pt x="2105025" y="3088672"/>
                      <a:pt x="2105025" y="3094673"/>
                    </a:cubicBezTo>
                    <a:lnTo>
                      <a:pt x="2104644" y="3118390"/>
                    </a:lnTo>
                    <a:lnTo>
                      <a:pt x="2105501" y="3125915"/>
                    </a:lnTo>
                    <a:cubicBezTo>
                      <a:pt x="2105501" y="3126200"/>
                      <a:pt x="2105597" y="3127248"/>
                      <a:pt x="2105692" y="3129153"/>
                    </a:cubicBezTo>
                    <a:cubicBezTo>
                      <a:pt x="2105787" y="3130963"/>
                      <a:pt x="2105882" y="3132582"/>
                      <a:pt x="2105978" y="3133916"/>
                    </a:cubicBezTo>
                    <a:cubicBezTo>
                      <a:pt x="2106073" y="3135249"/>
                      <a:pt x="2106073" y="3136392"/>
                      <a:pt x="2106168" y="3137154"/>
                    </a:cubicBezTo>
                    <a:cubicBezTo>
                      <a:pt x="2106263" y="3138011"/>
                      <a:pt x="2106263" y="3138488"/>
                      <a:pt x="2106263" y="3138869"/>
                    </a:cubicBezTo>
                    <a:lnTo>
                      <a:pt x="2105882" y="3142679"/>
                    </a:lnTo>
                    <a:cubicBezTo>
                      <a:pt x="2105787" y="3142869"/>
                      <a:pt x="2105787" y="3143060"/>
                      <a:pt x="2105882" y="3143155"/>
                    </a:cubicBezTo>
                    <a:cubicBezTo>
                      <a:pt x="2105882" y="3143822"/>
                      <a:pt x="2105978" y="3145250"/>
                      <a:pt x="2106263" y="3147251"/>
                    </a:cubicBezTo>
                    <a:cubicBezTo>
                      <a:pt x="2106549" y="3149346"/>
                      <a:pt x="2106644" y="3151061"/>
                      <a:pt x="2106644" y="3152585"/>
                    </a:cubicBezTo>
                    <a:lnTo>
                      <a:pt x="2106454" y="3156204"/>
                    </a:lnTo>
                    <a:lnTo>
                      <a:pt x="2107787" y="3164205"/>
                    </a:lnTo>
                    <a:cubicBezTo>
                      <a:pt x="2107883" y="3165539"/>
                      <a:pt x="2107978" y="3167539"/>
                      <a:pt x="2107978" y="3170015"/>
                    </a:cubicBezTo>
                    <a:cubicBezTo>
                      <a:pt x="2107883" y="3172492"/>
                      <a:pt x="2107787" y="3174492"/>
                      <a:pt x="2107787" y="3175826"/>
                    </a:cubicBezTo>
                    <a:lnTo>
                      <a:pt x="2106263" y="3187922"/>
                    </a:lnTo>
                    <a:lnTo>
                      <a:pt x="2106263" y="3190113"/>
                    </a:lnTo>
                    <a:lnTo>
                      <a:pt x="2105882" y="3195352"/>
                    </a:lnTo>
                    <a:cubicBezTo>
                      <a:pt x="2105882" y="3195828"/>
                      <a:pt x="2105978" y="3196971"/>
                      <a:pt x="2106263" y="3198686"/>
                    </a:cubicBezTo>
                    <a:cubicBezTo>
                      <a:pt x="2106549" y="3200400"/>
                      <a:pt x="2107121" y="3203639"/>
                      <a:pt x="2107311" y="3208401"/>
                    </a:cubicBezTo>
                    <a:cubicBezTo>
                      <a:pt x="2107502" y="3213164"/>
                      <a:pt x="2107787" y="3216783"/>
                      <a:pt x="2108359" y="3219450"/>
                    </a:cubicBezTo>
                    <a:lnTo>
                      <a:pt x="2111407" y="3236024"/>
                    </a:lnTo>
                    <a:lnTo>
                      <a:pt x="2112264" y="3243739"/>
                    </a:lnTo>
                    <a:cubicBezTo>
                      <a:pt x="2112550" y="3245453"/>
                      <a:pt x="2112931" y="3246978"/>
                      <a:pt x="2113502" y="3248216"/>
                    </a:cubicBezTo>
                    <a:cubicBezTo>
                      <a:pt x="2114074" y="3249454"/>
                      <a:pt x="2114360" y="3250692"/>
                      <a:pt x="2114455" y="3251930"/>
                    </a:cubicBezTo>
                    <a:cubicBezTo>
                      <a:pt x="2114550" y="3253169"/>
                      <a:pt x="2113217" y="3254121"/>
                      <a:pt x="2110550" y="3254693"/>
                    </a:cubicBezTo>
                    <a:cubicBezTo>
                      <a:pt x="2107883" y="3255264"/>
                      <a:pt x="2104263" y="3254407"/>
                      <a:pt x="2097500" y="3252216"/>
                    </a:cubicBezTo>
                    <a:lnTo>
                      <a:pt x="2074259" y="3244787"/>
                    </a:lnTo>
                    <a:lnTo>
                      <a:pt x="2063972" y="3242596"/>
                    </a:lnTo>
                    <a:cubicBezTo>
                      <a:pt x="2062163" y="3242215"/>
                      <a:pt x="2054352" y="3239357"/>
                      <a:pt x="2040636" y="3233928"/>
                    </a:cubicBezTo>
                    <a:cubicBezTo>
                      <a:pt x="2026920" y="3228594"/>
                      <a:pt x="2019681" y="3224689"/>
                      <a:pt x="2018824" y="3222498"/>
                    </a:cubicBezTo>
                    <a:cubicBezTo>
                      <a:pt x="2017967" y="3220212"/>
                      <a:pt x="2017586" y="3218974"/>
                      <a:pt x="2017681" y="3218688"/>
                    </a:cubicBezTo>
                    <a:cubicBezTo>
                      <a:pt x="2017681" y="3217545"/>
                      <a:pt x="2018824" y="3216783"/>
                      <a:pt x="2021205" y="3216402"/>
                    </a:cubicBezTo>
                    <a:cubicBezTo>
                      <a:pt x="2022443" y="3216212"/>
                      <a:pt x="2024539" y="3216402"/>
                      <a:pt x="2027682" y="3216974"/>
                    </a:cubicBezTo>
                    <a:cubicBezTo>
                      <a:pt x="2030730" y="3217545"/>
                      <a:pt x="2035397" y="3218021"/>
                      <a:pt x="2041684" y="3218307"/>
                    </a:cubicBezTo>
                    <a:lnTo>
                      <a:pt x="2051114" y="3219164"/>
                    </a:lnTo>
                    <a:cubicBezTo>
                      <a:pt x="2051495" y="3219260"/>
                      <a:pt x="2053590" y="3219450"/>
                      <a:pt x="2061115" y="3219641"/>
                    </a:cubicBezTo>
                    <a:cubicBezTo>
                      <a:pt x="2064639" y="3219831"/>
                      <a:pt x="2067116" y="3219450"/>
                      <a:pt x="2069306" y="3218403"/>
                    </a:cubicBezTo>
                    <a:cubicBezTo>
                      <a:pt x="2071497" y="3217355"/>
                      <a:pt x="2072926" y="3214497"/>
                      <a:pt x="2072926" y="3209735"/>
                    </a:cubicBezTo>
                    <a:lnTo>
                      <a:pt x="2072735" y="3205067"/>
                    </a:lnTo>
                    <a:lnTo>
                      <a:pt x="2072735" y="3203448"/>
                    </a:lnTo>
                    <a:cubicBezTo>
                      <a:pt x="2072640" y="3203353"/>
                      <a:pt x="2072450" y="3201924"/>
                      <a:pt x="2072354" y="3199066"/>
                    </a:cubicBezTo>
                    <a:lnTo>
                      <a:pt x="2072354" y="3185446"/>
                    </a:lnTo>
                    <a:cubicBezTo>
                      <a:pt x="2072259" y="3183160"/>
                      <a:pt x="2072068" y="3180588"/>
                      <a:pt x="2071973" y="3177921"/>
                    </a:cubicBezTo>
                    <a:lnTo>
                      <a:pt x="2071307" y="3165824"/>
                    </a:lnTo>
                    <a:cubicBezTo>
                      <a:pt x="2071021" y="3162205"/>
                      <a:pt x="2070926" y="3160205"/>
                      <a:pt x="2070830" y="3159824"/>
                    </a:cubicBezTo>
                    <a:cubicBezTo>
                      <a:pt x="2070735" y="3159347"/>
                      <a:pt x="2070449" y="3157633"/>
                      <a:pt x="2069878" y="3154585"/>
                    </a:cubicBezTo>
                    <a:cubicBezTo>
                      <a:pt x="2069306" y="3151537"/>
                      <a:pt x="2069116" y="3148203"/>
                      <a:pt x="2069211" y="3144679"/>
                    </a:cubicBezTo>
                    <a:lnTo>
                      <a:pt x="2069592" y="3123153"/>
                    </a:lnTo>
                    <a:lnTo>
                      <a:pt x="2069021" y="3114294"/>
                    </a:lnTo>
                    <a:lnTo>
                      <a:pt x="2069021" y="3108484"/>
                    </a:lnTo>
                    <a:lnTo>
                      <a:pt x="2068449" y="3104579"/>
                    </a:lnTo>
                    <a:cubicBezTo>
                      <a:pt x="2068354" y="3104388"/>
                      <a:pt x="2068259" y="3104007"/>
                      <a:pt x="2068354" y="3103436"/>
                    </a:cubicBezTo>
                    <a:cubicBezTo>
                      <a:pt x="2068449" y="3102864"/>
                      <a:pt x="2068449" y="3101245"/>
                      <a:pt x="2068354" y="3098578"/>
                    </a:cubicBezTo>
                    <a:cubicBezTo>
                      <a:pt x="2068259" y="3095911"/>
                      <a:pt x="2068354" y="3092006"/>
                      <a:pt x="2068639" y="3086957"/>
                    </a:cubicBezTo>
                    <a:cubicBezTo>
                      <a:pt x="2068925" y="3081909"/>
                      <a:pt x="2069021" y="3078385"/>
                      <a:pt x="2069116" y="3076480"/>
                    </a:cubicBezTo>
                    <a:cubicBezTo>
                      <a:pt x="2069211" y="3074575"/>
                      <a:pt x="2069021" y="3072384"/>
                      <a:pt x="2068639" y="3069717"/>
                    </a:cubicBezTo>
                    <a:cubicBezTo>
                      <a:pt x="2068163" y="3067050"/>
                      <a:pt x="2067401" y="3063907"/>
                      <a:pt x="2066544" y="3060383"/>
                    </a:cubicBezTo>
                    <a:cubicBezTo>
                      <a:pt x="2065592" y="3056858"/>
                      <a:pt x="2064353" y="3054382"/>
                      <a:pt x="2062829" y="3052763"/>
                    </a:cubicBezTo>
                    <a:cubicBezTo>
                      <a:pt x="2061305" y="3051143"/>
                      <a:pt x="2059877" y="3050572"/>
                      <a:pt x="2056067" y="3050381"/>
                    </a:cubicBezTo>
                    <a:cubicBezTo>
                      <a:pt x="2053876" y="3050286"/>
                      <a:pt x="2049304" y="3050762"/>
                      <a:pt x="2042255" y="3052477"/>
                    </a:cubicBezTo>
                    <a:cubicBezTo>
                      <a:pt x="2035207" y="3054191"/>
                      <a:pt x="2031302" y="3057049"/>
                      <a:pt x="2030730" y="3061049"/>
                    </a:cubicBezTo>
                    <a:cubicBezTo>
                      <a:pt x="2030159" y="3065050"/>
                      <a:pt x="2029778" y="3068193"/>
                      <a:pt x="2029682" y="3070574"/>
                    </a:cubicBezTo>
                    <a:cubicBezTo>
                      <a:pt x="2029587" y="3072860"/>
                      <a:pt x="2029682" y="3074099"/>
                      <a:pt x="2029778" y="3074099"/>
                    </a:cubicBezTo>
                    <a:cubicBezTo>
                      <a:pt x="2029778" y="3076289"/>
                      <a:pt x="2030349" y="3077528"/>
                      <a:pt x="2031397" y="3077813"/>
                    </a:cubicBezTo>
                    <a:cubicBezTo>
                      <a:pt x="2032540" y="3078099"/>
                      <a:pt x="2034159" y="3077718"/>
                      <a:pt x="2036350" y="3076861"/>
                    </a:cubicBezTo>
                    <a:cubicBezTo>
                      <a:pt x="2038826" y="3076004"/>
                      <a:pt x="2042636" y="3075528"/>
                      <a:pt x="2047970" y="3075528"/>
                    </a:cubicBezTo>
                    <a:cubicBezTo>
                      <a:pt x="2051685" y="3075623"/>
                      <a:pt x="2054257" y="3076575"/>
                      <a:pt x="2055781" y="3078480"/>
                    </a:cubicBezTo>
                    <a:cubicBezTo>
                      <a:pt x="2057305" y="3080290"/>
                      <a:pt x="2058067" y="3082576"/>
                      <a:pt x="2057876" y="3085148"/>
                    </a:cubicBezTo>
                    <a:cubicBezTo>
                      <a:pt x="2057781" y="3087529"/>
                      <a:pt x="2057114" y="3089720"/>
                      <a:pt x="2056067" y="3091529"/>
                    </a:cubicBezTo>
                    <a:cubicBezTo>
                      <a:pt x="2054924" y="3093339"/>
                      <a:pt x="2050542" y="3096292"/>
                      <a:pt x="2042827" y="3100292"/>
                    </a:cubicBezTo>
                    <a:cubicBezTo>
                      <a:pt x="2035112" y="3104293"/>
                      <a:pt x="2030635" y="3107055"/>
                      <a:pt x="2029587" y="3108674"/>
                    </a:cubicBezTo>
                    <a:lnTo>
                      <a:pt x="2026634" y="3116485"/>
                    </a:lnTo>
                    <a:cubicBezTo>
                      <a:pt x="2026158" y="3117723"/>
                      <a:pt x="2025968" y="3118866"/>
                      <a:pt x="2026158" y="3120009"/>
                    </a:cubicBezTo>
                    <a:cubicBezTo>
                      <a:pt x="2026349" y="3121057"/>
                      <a:pt x="2027587" y="3121724"/>
                      <a:pt x="2029778" y="3121914"/>
                    </a:cubicBezTo>
                    <a:cubicBezTo>
                      <a:pt x="2029778" y="3122009"/>
                      <a:pt x="2030444" y="3121914"/>
                      <a:pt x="2031683" y="3121724"/>
                    </a:cubicBezTo>
                    <a:cubicBezTo>
                      <a:pt x="2033016" y="3121438"/>
                      <a:pt x="2034826" y="3121343"/>
                      <a:pt x="2037112" y="3121247"/>
                    </a:cubicBezTo>
                    <a:lnTo>
                      <a:pt x="2044160" y="3120009"/>
                    </a:lnTo>
                    <a:cubicBezTo>
                      <a:pt x="2051018" y="3119247"/>
                      <a:pt x="2054638" y="3118866"/>
                      <a:pt x="2054828" y="3118866"/>
                    </a:cubicBezTo>
                    <a:cubicBezTo>
                      <a:pt x="2056924" y="3119057"/>
                      <a:pt x="2058543" y="3119914"/>
                      <a:pt x="2059400" y="3121057"/>
                    </a:cubicBezTo>
                    <a:cubicBezTo>
                      <a:pt x="2060258" y="3122200"/>
                      <a:pt x="2060829" y="3124010"/>
                      <a:pt x="2061210" y="3126486"/>
                    </a:cubicBezTo>
                    <a:lnTo>
                      <a:pt x="2061972" y="3131249"/>
                    </a:lnTo>
                    <a:cubicBezTo>
                      <a:pt x="2061972" y="3132011"/>
                      <a:pt x="2061972" y="3133344"/>
                      <a:pt x="2062067" y="3135059"/>
                    </a:cubicBezTo>
                    <a:cubicBezTo>
                      <a:pt x="2062163" y="3136868"/>
                      <a:pt x="2061782" y="3138297"/>
                      <a:pt x="2061020" y="3139535"/>
                    </a:cubicBezTo>
                    <a:cubicBezTo>
                      <a:pt x="2060543" y="3140202"/>
                      <a:pt x="2059972" y="3140774"/>
                      <a:pt x="2059400" y="3141155"/>
                    </a:cubicBezTo>
                    <a:cubicBezTo>
                      <a:pt x="2058829" y="3141536"/>
                      <a:pt x="2056448" y="3142298"/>
                      <a:pt x="2052257" y="3143441"/>
                    </a:cubicBezTo>
                    <a:cubicBezTo>
                      <a:pt x="2048161" y="3144584"/>
                      <a:pt x="2045684" y="3145250"/>
                      <a:pt x="2045018" y="3145536"/>
                    </a:cubicBezTo>
                    <a:cubicBezTo>
                      <a:pt x="2044256" y="3145822"/>
                      <a:pt x="2043208" y="3146393"/>
                      <a:pt x="2041684" y="3147155"/>
                    </a:cubicBezTo>
                    <a:lnTo>
                      <a:pt x="2036921" y="3149727"/>
                    </a:lnTo>
                    <a:lnTo>
                      <a:pt x="2031587" y="3152204"/>
                    </a:lnTo>
                    <a:cubicBezTo>
                      <a:pt x="2030730" y="3152680"/>
                      <a:pt x="2028158" y="3154395"/>
                      <a:pt x="2023967" y="3157252"/>
                    </a:cubicBezTo>
                    <a:cubicBezTo>
                      <a:pt x="2019681" y="3160205"/>
                      <a:pt x="2016919" y="3162300"/>
                      <a:pt x="2015490" y="3163634"/>
                    </a:cubicBezTo>
                    <a:cubicBezTo>
                      <a:pt x="2014061" y="3164967"/>
                      <a:pt x="2012347" y="3167444"/>
                      <a:pt x="2010442" y="3171063"/>
                    </a:cubicBezTo>
                    <a:lnTo>
                      <a:pt x="2001774" y="3187160"/>
                    </a:lnTo>
                    <a:cubicBezTo>
                      <a:pt x="2000822" y="3188589"/>
                      <a:pt x="1999679" y="3190113"/>
                      <a:pt x="1998440" y="3191637"/>
                    </a:cubicBezTo>
                    <a:lnTo>
                      <a:pt x="1990535" y="3201067"/>
                    </a:lnTo>
                    <a:cubicBezTo>
                      <a:pt x="1987201" y="3205353"/>
                      <a:pt x="1985296" y="3209068"/>
                      <a:pt x="1984820" y="3212211"/>
                    </a:cubicBezTo>
                    <a:lnTo>
                      <a:pt x="1984248" y="3217545"/>
                    </a:lnTo>
                    <a:cubicBezTo>
                      <a:pt x="1983677" y="3220403"/>
                      <a:pt x="1981772" y="3222689"/>
                      <a:pt x="1978533" y="3224498"/>
                    </a:cubicBezTo>
                    <a:lnTo>
                      <a:pt x="1968437" y="3228689"/>
                    </a:lnTo>
                    <a:lnTo>
                      <a:pt x="1958912" y="3233357"/>
                    </a:lnTo>
                    <a:cubicBezTo>
                      <a:pt x="1956721" y="3234309"/>
                      <a:pt x="1952530" y="3235262"/>
                      <a:pt x="1946434" y="3236786"/>
                    </a:cubicBezTo>
                    <a:cubicBezTo>
                      <a:pt x="1940338" y="3238310"/>
                      <a:pt x="1936337" y="3238119"/>
                      <a:pt x="1934051" y="3237833"/>
                    </a:cubicBezTo>
                    <a:cubicBezTo>
                      <a:pt x="1928717" y="3236690"/>
                      <a:pt x="1931003" y="3233928"/>
                      <a:pt x="1931480" y="3233547"/>
                    </a:cubicBezTo>
                    <a:cubicBezTo>
                      <a:pt x="1932718" y="3232595"/>
                      <a:pt x="1934147" y="3231261"/>
                      <a:pt x="1935861" y="3229547"/>
                    </a:cubicBezTo>
                    <a:cubicBezTo>
                      <a:pt x="1937576" y="3227832"/>
                      <a:pt x="1938814" y="3226689"/>
                      <a:pt x="1939576" y="3226022"/>
                    </a:cubicBezTo>
                    <a:lnTo>
                      <a:pt x="1946434" y="3220784"/>
                    </a:lnTo>
                    <a:lnTo>
                      <a:pt x="1950149" y="3217164"/>
                    </a:lnTo>
                    <a:lnTo>
                      <a:pt x="1954244" y="3214116"/>
                    </a:lnTo>
                    <a:lnTo>
                      <a:pt x="1958150" y="3210497"/>
                    </a:lnTo>
                    <a:cubicBezTo>
                      <a:pt x="1961198" y="3207830"/>
                      <a:pt x="1962912" y="3206210"/>
                      <a:pt x="1963103" y="3205829"/>
                    </a:cubicBezTo>
                    <a:cubicBezTo>
                      <a:pt x="1963388" y="3205448"/>
                      <a:pt x="1963484" y="3205067"/>
                      <a:pt x="1963579" y="3204782"/>
                    </a:cubicBezTo>
                    <a:cubicBezTo>
                      <a:pt x="1963674" y="3204401"/>
                      <a:pt x="1963484" y="3204020"/>
                      <a:pt x="1963103" y="3203543"/>
                    </a:cubicBezTo>
                    <a:cubicBezTo>
                      <a:pt x="1962341" y="3202877"/>
                      <a:pt x="1959674" y="3202877"/>
                      <a:pt x="1954625" y="3201162"/>
                    </a:cubicBezTo>
                    <a:cubicBezTo>
                      <a:pt x="1949577" y="3199448"/>
                      <a:pt x="1946243" y="3198305"/>
                      <a:pt x="1944624" y="3197638"/>
                    </a:cubicBezTo>
                    <a:cubicBezTo>
                      <a:pt x="1943005" y="3196971"/>
                      <a:pt x="1939100" y="3194685"/>
                      <a:pt x="1932813" y="3190780"/>
                    </a:cubicBezTo>
                    <a:lnTo>
                      <a:pt x="1927670" y="3187256"/>
                    </a:lnTo>
                    <a:lnTo>
                      <a:pt x="1920812" y="3183636"/>
                    </a:lnTo>
                    <a:cubicBezTo>
                      <a:pt x="1919002" y="3182684"/>
                      <a:pt x="1917573" y="3181731"/>
                      <a:pt x="1916525" y="3180874"/>
                    </a:cubicBezTo>
                    <a:lnTo>
                      <a:pt x="1911001" y="3175254"/>
                    </a:lnTo>
                    <a:cubicBezTo>
                      <a:pt x="1910048" y="3174587"/>
                      <a:pt x="1909001" y="3174111"/>
                      <a:pt x="1907953" y="3173921"/>
                    </a:cubicBezTo>
                    <a:cubicBezTo>
                      <a:pt x="1906905" y="3173730"/>
                      <a:pt x="1904619" y="3175159"/>
                      <a:pt x="1900428" y="3177921"/>
                    </a:cubicBezTo>
                    <a:lnTo>
                      <a:pt x="1897285" y="3179826"/>
                    </a:lnTo>
                    <a:cubicBezTo>
                      <a:pt x="1896332" y="3180398"/>
                      <a:pt x="1891665" y="3183160"/>
                      <a:pt x="1891665" y="3183160"/>
                    </a:cubicBezTo>
                    <a:lnTo>
                      <a:pt x="1885093" y="3188970"/>
                    </a:lnTo>
                    <a:cubicBezTo>
                      <a:pt x="1885093" y="3188970"/>
                      <a:pt x="1880902" y="3194209"/>
                      <a:pt x="1879283" y="3194304"/>
                    </a:cubicBezTo>
                    <a:cubicBezTo>
                      <a:pt x="1877663" y="3194495"/>
                      <a:pt x="1875663" y="3193733"/>
                      <a:pt x="1873187" y="3192209"/>
                    </a:cubicBezTo>
                    <a:cubicBezTo>
                      <a:pt x="1864043" y="3187065"/>
                      <a:pt x="1858709" y="3183731"/>
                      <a:pt x="1856994" y="3182303"/>
                    </a:cubicBezTo>
                    <a:cubicBezTo>
                      <a:pt x="1855280" y="3180779"/>
                      <a:pt x="1854518" y="3179445"/>
                      <a:pt x="1854613" y="3178207"/>
                    </a:cubicBezTo>
                    <a:cubicBezTo>
                      <a:pt x="1854613" y="3177540"/>
                      <a:pt x="1854803" y="3177064"/>
                      <a:pt x="1855280" y="3176683"/>
                    </a:cubicBezTo>
                    <a:cubicBezTo>
                      <a:pt x="1855756" y="3176302"/>
                      <a:pt x="1857185" y="3175635"/>
                      <a:pt x="1859566" y="3174397"/>
                    </a:cubicBezTo>
                    <a:lnTo>
                      <a:pt x="1862709" y="3172778"/>
                    </a:lnTo>
                    <a:lnTo>
                      <a:pt x="1867281" y="3171920"/>
                    </a:lnTo>
                    <a:cubicBezTo>
                      <a:pt x="1869472" y="3171158"/>
                      <a:pt x="1878330" y="3167920"/>
                      <a:pt x="1879949" y="3164681"/>
                    </a:cubicBezTo>
                    <a:cubicBezTo>
                      <a:pt x="1880711" y="3163062"/>
                      <a:pt x="1881188" y="3161729"/>
                      <a:pt x="1881283" y="3160871"/>
                    </a:cubicBezTo>
                    <a:cubicBezTo>
                      <a:pt x="1881378" y="3159633"/>
                      <a:pt x="1881283" y="3158299"/>
                      <a:pt x="1880902" y="3156585"/>
                    </a:cubicBezTo>
                    <a:close/>
                    <a:moveTo>
                      <a:pt x="4562285" y="3319463"/>
                    </a:moveTo>
                    <a:cubicBezTo>
                      <a:pt x="4438555" y="3437668"/>
                      <a:pt x="4291108" y="3539871"/>
                      <a:pt x="4125468" y="3621215"/>
                    </a:cubicBezTo>
                    <a:lnTo>
                      <a:pt x="2236661" y="3621215"/>
                    </a:lnTo>
                    <a:cubicBezTo>
                      <a:pt x="2071021" y="3539871"/>
                      <a:pt x="1923574" y="3437668"/>
                      <a:pt x="1799844" y="3319463"/>
                    </a:cubicBezTo>
                    <a:lnTo>
                      <a:pt x="4562285" y="3319463"/>
                    </a:lnTo>
                    <a:close/>
                    <a:moveTo>
                      <a:pt x="2318385" y="3089434"/>
                    </a:moveTo>
                    <a:cubicBezTo>
                      <a:pt x="2317909" y="3089053"/>
                      <a:pt x="2316956" y="3088862"/>
                      <a:pt x="2314766" y="3088862"/>
                    </a:cubicBezTo>
                    <a:cubicBezTo>
                      <a:pt x="2306669" y="3088958"/>
                      <a:pt x="2301240" y="3089339"/>
                      <a:pt x="2298383" y="3090005"/>
                    </a:cubicBezTo>
                    <a:lnTo>
                      <a:pt x="2293620" y="3091339"/>
                    </a:lnTo>
                    <a:lnTo>
                      <a:pt x="2287238" y="3092196"/>
                    </a:lnTo>
                    <a:cubicBezTo>
                      <a:pt x="2281809" y="3093530"/>
                      <a:pt x="2279142" y="3094196"/>
                      <a:pt x="2279142" y="3094101"/>
                    </a:cubicBezTo>
                    <a:cubicBezTo>
                      <a:pt x="2277809" y="3094006"/>
                      <a:pt x="2276570" y="3093530"/>
                      <a:pt x="2275523" y="3092577"/>
                    </a:cubicBezTo>
                    <a:cubicBezTo>
                      <a:pt x="2274475" y="3091624"/>
                      <a:pt x="2273618" y="3090577"/>
                      <a:pt x="2273046" y="3089339"/>
                    </a:cubicBezTo>
                    <a:lnTo>
                      <a:pt x="2271236" y="3085243"/>
                    </a:lnTo>
                    <a:lnTo>
                      <a:pt x="2267712" y="3079814"/>
                    </a:lnTo>
                    <a:cubicBezTo>
                      <a:pt x="2266950" y="3078575"/>
                      <a:pt x="2266664" y="3077528"/>
                      <a:pt x="2266664" y="3076670"/>
                    </a:cubicBezTo>
                    <a:cubicBezTo>
                      <a:pt x="2266760" y="3075813"/>
                      <a:pt x="2267141" y="3075146"/>
                      <a:pt x="2267998" y="3074575"/>
                    </a:cubicBezTo>
                    <a:lnTo>
                      <a:pt x="2273713" y="3073146"/>
                    </a:lnTo>
                    <a:lnTo>
                      <a:pt x="2273046" y="3073241"/>
                    </a:lnTo>
                    <a:cubicBezTo>
                      <a:pt x="2273427" y="3073146"/>
                      <a:pt x="2273618" y="3073146"/>
                      <a:pt x="2273903" y="3073051"/>
                    </a:cubicBezTo>
                    <a:lnTo>
                      <a:pt x="2276189" y="3072479"/>
                    </a:lnTo>
                    <a:cubicBezTo>
                      <a:pt x="2275999" y="3072574"/>
                      <a:pt x="2275237" y="3072765"/>
                      <a:pt x="2273903" y="3073051"/>
                    </a:cubicBezTo>
                    <a:lnTo>
                      <a:pt x="2273713" y="3073146"/>
                    </a:lnTo>
                    <a:lnTo>
                      <a:pt x="2293144" y="3069812"/>
                    </a:lnTo>
                    <a:cubicBezTo>
                      <a:pt x="2298573" y="3068860"/>
                      <a:pt x="2304098" y="3068765"/>
                      <a:pt x="2306193" y="3068479"/>
                    </a:cubicBezTo>
                    <a:lnTo>
                      <a:pt x="2315147" y="3066669"/>
                    </a:lnTo>
                    <a:cubicBezTo>
                      <a:pt x="2318671" y="3066193"/>
                      <a:pt x="2321147" y="3065145"/>
                      <a:pt x="2322386" y="3064478"/>
                    </a:cubicBezTo>
                    <a:cubicBezTo>
                      <a:pt x="2323624" y="3063812"/>
                      <a:pt x="2324576" y="3063145"/>
                      <a:pt x="2325243" y="3062573"/>
                    </a:cubicBezTo>
                    <a:cubicBezTo>
                      <a:pt x="2325815" y="3062002"/>
                      <a:pt x="2326481" y="3059906"/>
                      <a:pt x="2327053" y="3056287"/>
                    </a:cubicBezTo>
                    <a:cubicBezTo>
                      <a:pt x="2327624" y="3052667"/>
                      <a:pt x="2328005" y="3050667"/>
                      <a:pt x="2328196" y="3050191"/>
                    </a:cubicBezTo>
                    <a:lnTo>
                      <a:pt x="2328863" y="3046953"/>
                    </a:lnTo>
                    <a:cubicBezTo>
                      <a:pt x="2328958" y="3046286"/>
                      <a:pt x="2329625" y="3042095"/>
                      <a:pt x="2330672" y="3034379"/>
                    </a:cubicBezTo>
                    <a:cubicBezTo>
                      <a:pt x="2331815" y="3026664"/>
                      <a:pt x="2332958" y="3022378"/>
                      <a:pt x="2333720" y="3021616"/>
                    </a:cubicBezTo>
                    <a:cubicBezTo>
                      <a:pt x="2334482" y="3020854"/>
                      <a:pt x="2335816" y="3019997"/>
                      <a:pt x="2337530" y="3019235"/>
                    </a:cubicBezTo>
                    <a:cubicBezTo>
                      <a:pt x="2339245" y="3018378"/>
                      <a:pt x="2340769" y="3017901"/>
                      <a:pt x="2342102" y="3017711"/>
                    </a:cubicBezTo>
                    <a:cubicBezTo>
                      <a:pt x="2343436" y="3017615"/>
                      <a:pt x="2345912" y="3018091"/>
                      <a:pt x="2349532" y="3019235"/>
                    </a:cubicBezTo>
                    <a:cubicBezTo>
                      <a:pt x="2353151" y="3020378"/>
                      <a:pt x="2356009" y="3021140"/>
                      <a:pt x="2356485" y="3021711"/>
                    </a:cubicBezTo>
                    <a:cubicBezTo>
                      <a:pt x="2357057" y="3022283"/>
                      <a:pt x="2357438" y="3022759"/>
                      <a:pt x="2357723" y="3023426"/>
                    </a:cubicBezTo>
                    <a:cubicBezTo>
                      <a:pt x="2358009" y="3023997"/>
                      <a:pt x="2357247" y="3025616"/>
                      <a:pt x="2355533" y="3028379"/>
                    </a:cubicBezTo>
                    <a:cubicBezTo>
                      <a:pt x="2355152" y="3028950"/>
                      <a:pt x="2354961" y="3029522"/>
                      <a:pt x="2354771" y="3029998"/>
                    </a:cubicBezTo>
                    <a:lnTo>
                      <a:pt x="2354580" y="3034856"/>
                    </a:lnTo>
                    <a:lnTo>
                      <a:pt x="2352770" y="3040285"/>
                    </a:lnTo>
                    <a:lnTo>
                      <a:pt x="2351437" y="3046000"/>
                    </a:lnTo>
                    <a:lnTo>
                      <a:pt x="2349818" y="3051524"/>
                    </a:lnTo>
                    <a:lnTo>
                      <a:pt x="2349437" y="3054001"/>
                    </a:lnTo>
                    <a:cubicBezTo>
                      <a:pt x="2349151" y="3054668"/>
                      <a:pt x="2349056" y="3055811"/>
                      <a:pt x="2349151" y="3057525"/>
                    </a:cubicBezTo>
                    <a:cubicBezTo>
                      <a:pt x="2349246" y="3059145"/>
                      <a:pt x="2350675" y="3059716"/>
                      <a:pt x="2353437" y="3059145"/>
                    </a:cubicBezTo>
                    <a:cubicBezTo>
                      <a:pt x="2360009" y="3058001"/>
                      <a:pt x="2366486" y="3055906"/>
                      <a:pt x="2372963" y="3055430"/>
                    </a:cubicBezTo>
                    <a:cubicBezTo>
                      <a:pt x="2379631" y="3053620"/>
                      <a:pt x="2394109" y="3053144"/>
                      <a:pt x="2396014" y="3053334"/>
                    </a:cubicBezTo>
                    <a:cubicBezTo>
                      <a:pt x="2399443" y="3053810"/>
                      <a:pt x="2403920" y="3054001"/>
                      <a:pt x="2407825" y="3059145"/>
                    </a:cubicBezTo>
                    <a:cubicBezTo>
                      <a:pt x="2411635" y="3064288"/>
                      <a:pt x="2412778" y="3068765"/>
                      <a:pt x="2412778" y="3070860"/>
                    </a:cubicBezTo>
                    <a:lnTo>
                      <a:pt x="2412206" y="3074099"/>
                    </a:lnTo>
                    <a:lnTo>
                      <a:pt x="2412016" y="3075718"/>
                    </a:lnTo>
                    <a:cubicBezTo>
                      <a:pt x="2411540" y="3077718"/>
                      <a:pt x="2409730" y="3078766"/>
                      <a:pt x="2406682" y="3078671"/>
                    </a:cubicBezTo>
                    <a:lnTo>
                      <a:pt x="2372011" y="3078480"/>
                    </a:lnTo>
                    <a:cubicBezTo>
                      <a:pt x="2369915" y="3078480"/>
                      <a:pt x="2367820" y="3078766"/>
                      <a:pt x="2365629" y="3079242"/>
                    </a:cubicBezTo>
                    <a:lnTo>
                      <a:pt x="2353913" y="3082195"/>
                    </a:lnTo>
                    <a:cubicBezTo>
                      <a:pt x="2349913" y="3082862"/>
                      <a:pt x="2347532" y="3083433"/>
                      <a:pt x="2346960" y="3083814"/>
                    </a:cubicBezTo>
                    <a:cubicBezTo>
                      <a:pt x="2346389" y="3084195"/>
                      <a:pt x="2345817" y="3084766"/>
                      <a:pt x="2345531" y="3085433"/>
                    </a:cubicBezTo>
                    <a:cubicBezTo>
                      <a:pt x="2345150" y="3086100"/>
                      <a:pt x="2344960" y="3087148"/>
                      <a:pt x="2344865" y="3088481"/>
                    </a:cubicBezTo>
                    <a:cubicBezTo>
                      <a:pt x="2344769" y="3089815"/>
                      <a:pt x="2345150" y="3090767"/>
                      <a:pt x="2346008" y="3091148"/>
                    </a:cubicBezTo>
                    <a:cubicBezTo>
                      <a:pt x="2346770" y="3091624"/>
                      <a:pt x="2348103" y="3091720"/>
                      <a:pt x="2349913" y="3091624"/>
                    </a:cubicBezTo>
                    <a:lnTo>
                      <a:pt x="2357057" y="3090577"/>
                    </a:lnTo>
                    <a:cubicBezTo>
                      <a:pt x="2363153" y="3090101"/>
                      <a:pt x="2370487" y="3089815"/>
                      <a:pt x="2378869" y="3089815"/>
                    </a:cubicBezTo>
                    <a:cubicBezTo>
                      <a:pt x="2385346" y="3089910"/>
                      <a:pt x="2391823" y="3090291"/>
                      <a:pt x="2398205" y="3091053"/>
                    </a:cubicBezTo>
                    <a:cubicBezTo>
                      <a:pt x="2404682" y="3091815"/>
                      <a:pt x="2411349" y="3093720"/>
                      <a:pt x="2418302" y="3096768"/>
                    </a:cubicBezTo>
                    <a:cubicBezTo>
                      <a:pt x="2425256" y="3099911"/>
                      <a:pt x="2429161" y="3102007"/>
                      <a:pt x="2430018" y="3103150"/>
                    </a:cubicBezTo>
                    <a:cubicBezTo>
                      <a:pt x="2430875" y="3104293"/>
                      <a:pt x="2431352" y="3105055"/>
                      <a:pt x="2431352" y="3105436"/>
                    </a:cubicBezTo>
                    <a:cubicBezTo>
                      <a:pt x="2431447" y="3105817"/>
                      <a:pt x="2431352" y="3106103"/>
                      <a:pt x="2431256" y="3106388"/>
                    </a:cubicBezTo>
                    <a:cubicBezTo>
                      <a:pt x="2430780" y="3107436"/>
                      <a:pt x="2429447" y="3109151"/>
                      <a:pt x="2427256" y="3111532"/>
                    </a:cubicBezTo>
                    <a:cubicBezTo>
                      <a:pt x="2425065" y="3113913"/>
                      <a:pt x="2423541" y="3115723"/>
                      <a:pt x="2422684" y="3116961"/>
                    </a:cubicBezTo>
                    <a:lnTo>
                      <a:pt x="2419731" y="3121438"/>
                    </a:lnTo>
                    <a:cubicBezTo>
                      <a:pt x="2418302" y="3123533"/>
                      <a:pt x="2417445" y="3124772"/>
                      <a:pt x="2417350" y="3125057"/>
                    </a:cubicBezTo>
                    <a:lnTo>
                      <a:pt x="2415540" y="3129153"/>
                    </a:lnTo>
                    <a:lnTo>
                      <a:pt x="2406872" y="3140107"/>
                    </a:lnTo>
                    <a:lnTo>
                      <a:pt x="2401919" y="3147822"/>
                    </a:lnTo>
                    <a:cubicBezTo>
                      <a:pt x="2399919" y="3150775"/>
                      <a:pt x="2397633" y="3153442"/>
                      <a:pt x="2394871" y="3155918"/>
                    </a:cubicBezTo>
                    <a:cubicBezTo>
                      <a:pt x="2392109" y="3158395"/>
                      <a:pt x="2390108" y="3159728"/>
                      <a:pt x="2388870" y="3159824"/>
                    </a:cubicBezTo>
                    <a:cubicBezTo>
                      <a:pt x="2388489" y="3159919"/>
                      <a:pt x="2386203" y="3159728"/>
                      <a:pt x="2382107" y="3159347"/>
                    </a:cubicBezTo>
                    <a:cubicBezTo>
                      <a:pt x="2377916" y="3158966"/>
                      <a:pt x="2375440" y="3158490"/>
                      <a:pt x="2374487" y="3158014"/>
                    </a:cubicBezTo>
                    <a:cubicBezTo>
                      <a:pt x="2373535" y="3157538"/>
                      <a:pt x="2371630" y="3156109"/>
                      <a:pt x="2368677" y="3153823"/>
                    </a:cubicBezTo>
                    <a:cubicBezTo>
                      <a:pt x="2365724" y="3151537"/>
                      <a:pt x="2362581" y="3150299"/>
                      <a:pt x="2359152" y="3150203"/>
                    </a:cubicBezTo>
                    <a:cubicBezTo>
                      <a:pt x="2358581" y="3150203"/>
                      <a:pt x="2354866" y="3150394"/>
                      <a:pt x="2348103" y="3150680"/>
                    </a:cubicBezTo>
                    <a:cubicBezTo>
                      <a:pt x="2341340" y="3151061"/>
                      <a:pt x="2335721" y="3152013"/>
                      <a:pt x="2331053" y="3153537"/>
                    </a:cubicBezTo>
                    <a:lnTo>
                      <a:pt x="2324767" y="3155728"/>
                    </a:lnTo>
                    <a:lnTo>
                      <a:pt x="2313242" y="3158681"/>
                    </a:lnTo>
                    <a:cubicBezTo>
                      <a:pt x="2306955" y="3161157"/>
                      <a:pt x="2303336" y="3162205"/>
                      <a:pt x="2302193" y="3161919"/>
                    </a:cubicBezTo>
                    <a:cubicBezTo>
                      <a:pt x="2298287" y="3161253"/>
                      <a:pt x="2294001" y="3158871"/>
                      <a:pt x="2289429" y="3154775"/>
                    </a:cubicBezTo>
                    <a:cubicBezTo>
                      <a:pt x="2284857" y="3150680"/>
                      <a:pt x="2282190" y="3148298"/>
                      <a:pt x="2281523" y="3147441"/>
                    </a:cubicBezTo>
                    <a:cubicBezTo>
                      <a:pt x="2280857" y="3146679"/>
                      <a:pt x="2278761" y="3144107"/>
                      <a:pt x="2275332" y="3139631"/>
                    </a:cubicBezTo>
                    <a:cubicBezTo>
                      <a:pt x="2271903" y="3135249"/>
                      <a:pt x="2269808" y="3132487"/>
                      <a:pt x="2269046" y="3131439"/>
                    </a:cubicBezTo>
                    <a:cubicBezTo>
                      <a:pt x="2268284" y="3130391"/>
                      <a:pt x="2267617" y="3128867"/>
                      <a:pt x="2266855" y="3126677"/>
                    </a:cubicBezTo>
                    <a:lnTo>
                      <a:pt x="2264474" y="3120676"/>
                    </a:lnTo>
                    <a:cubicBezTo>
                      <a:pt x="2263235" y="3118485"/>
                      <a:pt x="2262569" y="3117152"/>
                      <a:pt x="2262569" y="3116771"/>
                    </a:cubicBezTo>
                    <a:cubicBezTo>
                      <a:pt x="2262473" y="3116390"/>
                      <a:pt x="2262473" y="3116009"/>
                      <a:pt x="2262378" y="3115532"/>
                    </a:cubicBezTo>
                    <a:cubicBezTo>
                      <a:pt x="2262283" y="3115056"/>
                      <a:pt x="2262473" y="3114580"/>
                      <a:pt x="2262854" y="3114008"/>
                    </a:cubicBezTo>
                    <a:cubicBezTo>
                      <a:pt x="2263140" y="3113437"/>
                      <a:pt x="2263616" y="3112008"/>
                      <a:pt x="2264759" y="3111151"/>
                    </a:cubicBezTo>
                    <a:cubicBezTo>
                      <a:pt x="2265902" y="3110294"/>
                      <a:pt x="2270379" y="3109055"/>
                      <a:pt x="2278094" y="3107436"/>
                    </a:cubicBezTo>
                    <a:lnTo>
                      <a:pt x="2283619" y="3106103"/>
                    </a:lnTo>
                    <a:lnTo>
                      <a:pt x="2296859" y="3103816"/>
                    </a:lnTo>
                    <a:cubicBezTo>
                      <a:pt x="2298097" y="3103626"/>
                      <a:pt x="2301145" y="3102769"/>
                      <a:pt x="2306003" y="3101149"/>
                    </a:cubicBezTo>
                    <a:cubicBezTo>
                      <a:pt x="2310860" y="3099530"/>
                      <a:pt x="2314289" y="3098006"/>
                      <a:pt x="2316290" y="3096673"/>
                    </a:cubicBezTo>
                    <a:cubicBezTo>
                      <a:pt x="2318290" y="3095244"/>
                      <a:pt x="2319052" y="3094101"/>
                      <a:pt x="2319052" y="3091624"/>
                    </a:cubicBezTo>
                    <a:cubicBezTo>
                      <a:pt x="2319147" y="3090482"/>
                      <a:pt x="2318861" y="3089815"/>
                      <a:pt x="2318385" y="3089434"/>
                    </a:cubicBezTo>
                    <a:close/>
                    <a:moveTo>
                      <a:pt x="2325338" y="3250883"/>
                    </a:moveTo>
                    <a:cubicBezTo>
                      <a:pt x="2320862" y="3250502"/>
                      <a:pt x="2312194" y="3245358"/>
                      <a:pt x="2306288" y="3236786"/>
                    </a:cubicBezTo>
                    <a:cubicBezTo>
                      <a:pt x="2302383" y="3229547"/>
                      <a:pt x="2298287" y="3226403"/>
                      <a:pt x="2297335" y="3221641"/>
                    </a:cubicBezTo>
                    <a:lnTo>
                      <a:pt x="2295525" y="3209544"/>
                    </a:lnTo>
                    <a:cubicBezTo>
                      <a:pt x="2294763" y="3205544"/>
                      <a:pt x="2293620" y="3202686"/>
                      <a:pt x="2292001" y="3200972"/>
                    </a:cubicBezTo>
                    <a:cubicBezTo>
                      <a:pt x="2290382" y="3199257"/>
                      <a:pt x="2288953" y="3199066"/>
                      <a:pt x="2287810" y="3200495"/>
                    </a:cubicBezTo>
                    <a:cubicBezTo>
                      <a:pt x="2286667" y="3201543"/>
                      <a:pt x="2285524" y="3203448"/>
                      <a:pt x="2284190" y="3206210"/>
                    </a:cubicBezTo>
                    <a:cubicBezTo>
                      <a:pt x="2282952" y="3208973"/>
                      <a:pt x="2284095" y="3211449"/>
                      <a:pt x="2282571" y="3213640"/>
                    </a:cubicBezTo>
                    <a:cubicBezTo>
                      <a:pt x="2281047" y="3215831"/>
                      <a:pt x="2279999" y="3217640"/>
                      <a:pt x="2279523" y="3218974"/>
                    </a:cubicBezTo>
                    <a:lnTo>
                      <a:pt x="2278190" y="3222879"/>
                    </a:lnTo>
                    <a:lnTo>
                      <a:pt x="2274665" y="3227928"/>
                    </a:lnTo>
                    <a:cubicBezTo>
                      <a:pt x="2274284" y="3228785"/>
                      <a:pt x="2274094" y="3229547"/>
                      <a:pt x="2274094" y="3230118"/>
                    </a:cubicBezTo>
                    <a:lnTo>
                      <a:pt x="2272284" y="3233166"/>
                    </a:lnTo>
                    <a:cubicBezTo>
                      <a:pt x="2270665" y="3234785"/>
                      <a:pt x="2266283" y="3235166"/>
                      <a:pt x="2264474" y="3235643"/>
                    </a:cubicBezTo>
                    <a:cubicBezTo>
                      <a:pt x="2262188" y="3235833"/>
                      <a:pt x="2257044" y="3235738"/>
                      <a:pt x="2248853" y="3232690"/>
                    </a:cubicBezTo>
                    <a:cubicBezTo>
                      <a:pt x="2238280" y="3228594"/>
                      <a:pt x="2237899" y="3226784"/>
                      <a:pt x="2237708" y="3224974"/>
                    </a:cubicBezTo>
                    <a:cubicBezTo>
                      <a:pt x="2237423" y="3223165"/>
                      <a:pt x="2239042" y="3222879"/>
                      <a:pt x="2240756" y="3221070"/>
                    </a:cubicBezTo>
                    <a:lnTo>
                      <a:pt x="2247519" y="3213164"/>
                    </a:lnTo>
                    <a:cubicBezTo>
                      <a:pt x="2250472" y="3210020"/>
                      <a:pt x="2254472" y="3206687"/>
                      <a:pt x="2259616" y="3203162"/>
                    </a:cubicBezTo>
                    <a:cubicBezTo>
                      <a:pt x="2264759" y="3199638"/>
                      <a:pt x="2269427" y="3196876"/>
                      <a:pt x="2273618" y="3194876"/>
                    </a:cubicBezTo>
                    <a:cubicBezTo>
                      <a:pt x="2277809" y="3192875"/>
                      <a:pt x="2279904" y="3191161"/>
                      <a:pt x="2279904" y="3189732"/>
                    </a:cubicBezTo>
                    <a:cubicBezTo>
                      <a:pt x="2279809" y="3188970"/>
                      <a:pt x="2279999" y="3187922"/>
                      <a:pt x="2278380" y="3185446"/>
                    </a:cubicBezTo>
                    <a:lnTo>
                      <a:pt x="2272094" y="3176683"/>
                    </a:lnTo>
                    <a:cubicBezTo>
                      <a:pt x="2271713" y="3173349"/>
                      <a:pt x="2273808" y="3170968"/>
                      <a:pt x="2280095" y="3171825"/>
                    </a:cubicBezTo>
                    <a:cubicBezTo>
                      <a:pt x="2282666" y="3172301"/>
                      <a:pt x="2285905" y="3171349"/>
                      <a:pt x="2289905" y="3170206"/>
                    </a:cubicBezTo>
                    <a:cubicBezTo>
                      <a:pt x="2293906" y="3169063"/>
                      <a:pt x="2296668" y="3168872"/>
                      <a:pt x="2298287" y="3168491"/>
                    </a:cubicBezTo>
                    <a:lnTo>
                      <a:pt x="2304383" y="3167444"/>
                    </a:lnTo>
                    <a:lnTo>
                      <a:pt x="2311908" y="3166015"/>
                    </a:lnTo>
                    <a:lnTo>
                      <a:pt x="2320862" y="3164681"/>
                    </a:lnTo>
                    <a:lnTo>
                      <a:pt x="2332577" y="3163062"/>
                    </a:lnTo>
                    <a:cubicBezTo>
                      <a:pt x="2335149" y="3162586"/>
                      <a:pt x="2340578" y="3162014"/>
                      <a:pt x="2348770" y="3161443"/>
                    </a:cubicBezTo>
                    <a:cubicBezTo>
                      <a:pt x="2356961" y="3160871"/>
                      <a:pt x="2361438" y="3159347"/>
                      <a:pt x="2362295" y="3159347"/>
                    </a:cubicBezTo>
                    <a:lnTo>
                      <a:pt x="2366486" y="3160109"/>
                    </a:lnTo>
                    <a:lnTo>
                      <a:pt x="2371249" y="3160681"/>
                    </a:lnTo>
                    <a:cubicBezTo>
                      <a:pt x="2373725" y="3161253"/>
                      <a:pt x="2375726" y="3162586"/>
                      <a:pt x="2377345" y="3164586"/>
                    </a:cubicBezTo>
                    <a:lnTo>
                      <a:pt x="2379917" y="3168206"/>
                    </a:lnTo>
                    <a:cubicBezTo>
                      <a:pt x="2382107" y="3171063"/>
                      <a:pt x="2383346" y="3174111"/>
                      <a:pt x="2383441" y="3175064"/>
                    </a:cubicBezTo>
                    <a:cubicBezTo>
                      <a:pt x="2383536" y="3176016"/>
                      <a:pt x="2382679" y="3176969"/>
                      <a:pt x="2380964" y="3178016"/>
                    </a:cubicBezTo>
                    <a:cubicBezTo>
                      <a:pt x="2380107" y="3178588"/>
                      <a:pt x="2379059" y="3178969"/>
                      <a:pt x="2377821" y="3179064"/>
                    </a:cubicBezTo>
                    <a:lnTo>
                      <a:pt x="2373440" y="3179540"/>
                    </a:lnTo>
                    <a:cubicBezTo>
                      <a:pt x="2371725" y="3179921"/>
                      <a:pt x="2370773" y="3180398"/>
                      <a:pt x="2370677" y="3180969"/>
                    </a:cubicBezTo>
                    <a:cubicBezTo>
                      <a:pt x="2370582" y="3181541"/>
                      <a:pt x="2370582" y="3181922"/>
                      <a:pt x="2370868" y="3182207"/>
                    </a:cubicBezTo>
                    <a:cubicBezTo>
                      <a:pt x="2370963" y="3182684"/>
                      <a:pt x="2372106" y="3183541"/>
                      <a:pt x="2374392" y="3184874"/>
                    </a:cubicBezTo>
                    <a:lnTo>
                      <a:pt x="2379059" y="3187351"/>
                    </a:lnTo>
                    <a:cubicBezTo>
                      <a:pt x="2385441" y="3192113"/>
                      <a:pt x="2389727" y="3194876"/>
                      <a:pt x="2392109" y="3197447"/>
                    </a:cubicBezTo>
                    <a:cubicBezTo>
                      <a:pt x="2394395" y="3200019"/>
                      <a:pt x="2394966" y="3202591"/>
                      <a:pt x="2395538" y="3202972"/>
                    </a:cubicBezTo>
                    <a:lnTo>
                      <a:pt x="2399824" y="3204591"/>
                    </a:lnTo>
                    <a:cubicBezTo>
                      <a:pt x="2401253" y="3206020"/>
                      <a:pt x="2402205" y="3207353"/>
                      <a:pt x="2402491" y="3208591"/>
                    </a:cubicBezTo>
                    <a:cubicBezTo>
                      <a:pt x="2402777" y="3209830"/>
                      <a:pt x="2403062" y="3210497"/>
                      <a:pt x="2403253" y="3210687"/>
                    </a:cubicBezTo>
                    <a:cubicBezTo>
                      <a:pt x="2403443" y="3210878"/>
                      <a:pt x="2404301" y="3211259"/>
                      <a:pt x="2405825" y="3211925"/>
                    </a:cubicBezTo>
                    <a:cubicBezTo>
                      <a:pt x="2407349" y="3212592"/>
                      <a:pt x="2409254" y="3214402"/>
                      <a:pt x="2411540" y="3217355"/>
                    </a:cubicBezTo>
                    <a:cubicBezTo>
                      <a:pt x="2413826" y="3220307"/>
                      <a:pt x="2416588" y="3223736"/>
                      <a:pt x="2420017" y="3227451"/>
                    </a:cubicBezTo>
                    <a:cubicBezTo>
                      <a:pt x="2423351" y="3231261"/>
                      <a:pt x="2425065" y="3233833"/>
                      <a:pt x="2426589" y="3236595"/>
                    </a:cubicBezTo>
                    <a:cubicBezTo>
                      <a:pt x="2428113" y="3239453"/>
                      <a:pt x="2428018" y="3242596"/>
                      <a:pt x="2428304" y="3243929"/>
                    </a:cubicBezTo>
                    <a:lnTo>
                      <a:pt x="2429256" y="3246120"/>
                    </a:lnTo>
                    <a:lnTo>
                      <a:pt x="2430590" y="3252216"/>
                    </a:lnTo>
                    <a:cubicBezTo>
                      <a:pt x="2430209" y="3253359"/>
                      <a:pt x="2429161" y="3254407"/>
                      <a:pt x="2427446" y="3255169"/>
                    </a:cubicBezTo>
                    <a:cubicBezTo>
                      <a:pt x="2425732" y="3256026"/>
                      <a:pt x="2423160" y="3257169"/>
                      <a:pt x="2419636" y="3257264"/>
                    </a:cubicBezTo>
                    <a:cubicBezTo>
                      <a:pt x="2416112" y="3257360"/>
                      <a:pt x="2413159" y="3257836"/>
                      <a:pt x="2410682" y="3257931"/>
                    </a:cubicBezTo>
                    <a:cubicBezTo>
                      <a:pt x="2408206" y="3258122"/>
                      <a:pt x="2406491" y="3258122"/>
                      <a:pt x="2405634" y="3258026"/>
                    </a:cubicBezTo>
                    <a:cubicBezTo>
                      <a:pt x="2399538" y="3257931"/>
                      <a:pt x="2391728" y="3257550"/>
                      <a:pt x="2382298" y="3256883"/>
                    </a:cubicBezTo>
                    <a:lnTo>
                      <a:pt x="2352580" y="3257264"/>
                    </a:lnTo>
                    <a:cubicBezTo>
                      <a:pt x="2339340" y="3257645"/>
                      <a:pt x="2332387" y="3253931"/>
                      <a:pt x="2335721" y="3254693"/>
                    </a:cubicBezTo>
                    <a:lnTo>
                      <a:pt x="2325338" y="3250883"/>
                    </a:lnTo>
                    <a:close/>
                    <a:moveTo>
                      <a:pt x="2424684" y="3199066"/>
                    </a:moveTo>
                    <a:cubicBezTo>
                      <a:pt x="2417064" y="3195161"/>
                      <a:pt x="2411540" y="3191447"/>
                      <a:pt x="2408111" y="3188018"/>
                    </a:cubicBezTo>
                    <a:cubicBezTo>
                      <a:pt x="2404777" y="3184589"/>
                      <a:pt x="2403062" y="3182684"/>
                      <a:pt x="2403062" y="3182303"/>
                    </a:cubicBezTo>
                    <a:cubicBezTo>
                      <a:pt x="2402967" y="3181731"/>
                      <a:pt x="2403539" y="3180874"/>
                      <a:pt x="2404967" y="3179826"/>
                    </a:cubicBezTo>
                    <a:cubicBezTo>
                      <a:pt x="2406396" y="3178778"/>
                      <a:pt x="2409254" y="3177731"/>
                      <a:pt x="2413730" y="3177731"/>
                    </a:cubicBezTo>
                    <a:cubicBezTo>
                      <a:pt x="2416397" y="3177826"/>
                      <a:pt x="2418779" y="3178493"/>
                      <a:pt x="2420779" y="3178588"/>
                    </a:cubicBezTo>
                    <a:cubicBezTo>
                      <a:pt x="2422779" y="3178778"/>
                      <a:pt x="2425351" y="3178874"/>
                      <a:pt x="2428304" y="3179064"/>
                    </a:cubicBezTo>
                    <a:cubicBezTo>
                      <a:pt x="2431256" y="3179255"/>
                      <a:pt x="2438305" y="3180303"/>
                      <a:pt x="2449354" y="3182303"/>
                    </a:cubicBezTo>
                    <a:cubicBezTo>
                      <a:pt x="2460403" y="3184303"/>
                      <a:pt x="2466308" y="3185541"/>
                      <a:pt x="2467166" y="3185922"/>
                    </a:cubicBezTo>
                    <a:cubicBezTo>
                      <a:pt x="2468023" y="3186398"/>
                      <a:pt x="2469261" y="3189161"/>
                      <a:pt x="2470880" y="3194304"/>
                    </a:cubicBezTo>
                    <a:lnTo>
                      <a:pt x="2472690" y="3200305"/>
                    </a:lnTo>
                    <a:cubicBezTo>
                      <a:pt x="2472785" y="3201257"/>
                      <a:pt x="2472881" y="3202020"/>
                      <a:pt x="2472976" y="3202591"/>
                    </a:cubicBezTo>
                    <a:cubicBezTo>
                      <a:pt x="2473071" y="3203162"/>
                      <a:pt x="2473071" y="3203924"/>
                      <a:pt x="2473071" y="3204782"/>
                    </a:cubicBezTo>
                    <a:cubicBezTo>
                      <a:pt x="2472976" y="3212592"/>
                      <a:pt x="2470880" y="3216688"/>
                      <a:pt x="2466785" y="3217069"/>
                    </a:cubicBezTo>
                    <a:cubicBezTo>
                      <a:pt x="2466213" y="3217164"/>
                      <a:pt x="2464784" y="3216878"/>
                      <a:pt x="2462594" y="3216212"/>
                    </a:cubicBezTo>
                    <a:lnTo>
                      <a:pt x="2457260" y="3214878"/>
                    </a:lnTo>
                    <a:lnTo>
                      <a:pt x="2453545" y="3213259"/>
                    </a:lnTo>
                    <a:lnTo>
                      <a:pt x="2449163" y="3211640"/>
                    </a:lnTo>
                    <a:cubicBezTo>
                      <a:pt x="2447449" y="3211068"/>
                      <a:pt x="2444877" y="3209830"/>
                      <a:pt x="2441353" y="3207830"/>
                    </a:cubicBezTo>
                    <a:cubicBezTo>
                      <a:pt x="2437924" y="3205924"/>
                      <a:pt x="2432304" y="3203067"/>
                      <a:pt x="2424684" y="3199066"/>
                    </a:cubicBezTo>
                    <a:close/>
                    <a:moveTo>
                      <a:pt x="2256949" y="3068288"/>
                    </a:moveTo>
                    <a:lnTo>
                      <a:pt x="2253615" y="3071527"/>
                    </a:lnTo>
                    <a:cubicBezTo>
                      <a:pt x="2253139" y="3072003"/>
                      <a:pt x="2250948" y="3073718"/>
                      <a:pt x="2247614" y="3076004"/>
                    </a:cubicBezTo>
                    <a:cubicBezTo>
                      <a:pt x="2245900" y="3077242"/>
                      <a:pt x="2244662" y="3078004"/>
                      <a:pt x="2243995" y="3078480"/>
                    </a:cubicBezTo>
                    <a:lnTo>
                      <a:pt x="2247424" y="3076194"/>
                    </a:lnTo>
                    <a:cubicBezTo>
                      <a:pt x="2245328" y="3077623"/>
                      <a:pt x="2243995" y="3078575"/>
                      <a:pt x="2243519" y="3078861"/>
                    </a:cubicBezTo>
                    <a:cubicBezTo>
                      <a:pt x="2243233" y="3079052"/>
                      <a:pt x="2243423" y="3078861"/>
                      <a:pt x="2244090" y="3078480"/>
                    </a:cubicBezTo>
                    <a:lnTo>
                      <a:pt x="2238089" y="3082481"/>
                    </a:lnTo>
                    <a:cubicBezTo>
                      <a:pt x="2234279" y="3085433"/>
                      <a:pt x="2231136" y="3087243"/>
                      <a:pt x="2228850" y="3088767"/>
                    </a:cubicBezTo>
                    <a:cubicBezTo>
                      <a:pt x="2226564" y="3090196"/>
                      <a:pt x="2224088" y="3092006"/>
                      <a:pt x="2221516" y="3094196"/>
                    </a:cubicBezTo>
                    <a:cubicBezTo>
                      <a:pt x="2218849" y="3096387"/>
                      <a:pt x="2216849" y="3098006"/>
                      <a:pt x="2215325" y="3098959"/>
                    </a:cubicBezTo>
                    <a:cubicBezTo>
                      <a:pt x="2213896" y="3099911"/>
                      <a:pt x="2211419" y="3101054"/>
                      <a:pt x="2207895" y="3102293"/>
                    </a:cubicBezTo>
                    <a:cubicBezTo>
                      <a:pt x="2204371" y="3103531"/>
                      <a:pt x="2201990" y="3104103"/>
                      <a:pt x="2200656" y="3103912"/>
                    </a:cubicBezTo>
                    <a:cubicBezTo>
                      <a:pt x="2198561" y="3103721"/>
                      <a:pt x="2197513" y="3102769"/>
                      <a:pt x="2197322" y="3100959"/>
                    </a:cubicBezTo>
                    <a:cubicBezTo>
                      <a:pt x="2197227" y="3100864"/>
                      <a:pt x="2197703" y="3098864"/>
                      <a:pt x="2198846" y="3095054"/>
                    </a:cubicBezTo>
                    <a:cubicBezTo>
                      <a:pt x="2199989" y="3091244"/>
                      <a:pt x="2202847" y="3086291"/>
                      <a:pt x="2207419" y="3080385"/>
                    </a:cubicBezTo>
                    <a:lnTo>
                      <a:pt x="2213801" y="3072194"/>
                    </a:lnTo>
                    <a:lnTo>
                      <a:pt x="2221706" y="3061145"/>
                    </a:lnTo>
                    <a:cubicBezTo>
                      <a:pt x="2222468" y="3060192"/>
                      <a:pt x="2223897" y="3058382"/>
                      <a:pt x="2226088" y="3055811"/>
                    </a:cubicBezTo>
                    <a:cubicBezTo>
                      <a:pt x="2228279" y="3053239"/>
                      <a:pt x="2230469" y="3050572"/>
                      <a:pt x="2232565" y="3047714"/>
                    </a:cubicBezTo>
                    <a:cubicBezTo>
                      <a:pt x="2234660" y="3044857"/>
                      <a:pt x="2237327" y="3043428"/>
                      <a:pt x="2240566" y="3043238"/>
                    </a:cubicBezTo>
                    <a:cubicBezTo>
                      <a:pt x="2243233" y="3043238"/>
                      <a:pt x="2245900" y="3043523"/>
                      <a:pt x="2247995" y="3044857"/>
                    </a:cubicBezTo>
                    <a:cubicBezTo>
                      <a:pt x="2249996" y="3046190"/>
                      <a:pt x="2251901" y="3047810"/>
                      <a:pt x="2253806" y="3049620"/>
                    </a:cubicBezTo>
                    <a:cubicBezTo>
                      <a:pt x="2255615" y="3051429"/>
                      <a:pt x="2257520" y="3053239"/>
                      <a:pt x="2259521" y="3055049"/>
                    </a:cubicBezTo>
                    <a:cubicBezTo>
                      <a:pt x="2261521" y="3056858"/>
                      <a:pt x="2262569" y="3058478"/>
                      <a:pt x="2262759" y="3059906"/>
                    </a:cubicBezTo>
                    <a:cubicBezTo>
                      <a:pt x="2263045" y="3061145"/>
                      <a:pt x="2261140" y="3064288"/>
                      <a:pt x="2256949" y="3068288"/>
                    </a:cubicBezTo>
                    <a:close/>
                    <a:moveTo>
                      <a:pt x="2202180" y="3134678"/>
                    </a:moveTo>
                    <a:cubicBezTo>
                      <a:pt x="2206466" y="3129915"/>
                      <a:pt x="2209705" y="3126010"/>
                      <a:pt x="2211896" y="3123057"/>
                    </a:cubicBezTo>
                    <a:lnTo>
                      <a:pt x="2222183" y="3108198"/>
                    </a:lnTo>
                    <a:cubicBezTo>
                      <a:pt x="2225040" y="3104103"/>
                      <a:pt x="2229326" y="3100292"/>
                      <a:pt x="2232946" y="3096768"/>
                    </a:cubicBezTo>
                    <a:cubicBezTo>
                      <a:pt x="2236470" y="3093244"/>
                      <a:pt x="2238470" y="3091339"/>
                      <a:pt x="2238947" y="3091148"/>
                    </a:cubicBezTo>
                    <a:cubicBezTo>
                      <a:pt x="2239328" y="3090958"/>
                      <a:pt x="2240471" y="3090291"/>
                      <a:pt x="2241328" y="3090291"/>
                    </a:cubicBezTo>
                    <a:cubicBezTo>
                      <a:pt x="2243900" y="3090386"/>
                      <a:pt x="2247233" y="3092006"/>
                      <a:pt x="2251424" y="3095149"/>
                    </a:cubicBezTo>
                    <a:cubicBezTo>
                      <a:pt x="2255615" y="3098292"/>
                      <a:pt x="2257997" y="3100388"/>
                      <a:pt x="2258663" y="3101435"/>
                    </a:cubicBezTo>
                    <a:cubicBezTo>
                      <a:pt x="2259330" y="3102483"/>
                      <a:pt x="2259711" y="3104103"/>
                      <a:pt x="2259806" y="3105055"/>
                    </a:cubicBezTo>
                    <a:cubicBezTo>
                      <a:pt x="2259902" y="3106007"/>
                      <a:pt x="2259425" y="3107341"/>
                      <a:pt x="2258473" y="3109055"/>
                    </a:cubicBezTo>
                    <a:cubicBezTo>
                      <a:pt x="2255996" y="3113056"/>
                      <a:pt x="2253044" y="3116295"/>
                      <a:pt x="2249424" y="3118676"/>
                    </a:cubicBezTo>
                    <a:lnTo>
                      <a:pt x="2243709" y="3122200"/>
                    </a:lnTo>
                    <a:cubicBezTo>
                      <a:pt x="2242376" y="3123057"/>
                      <a:pt x="2241328" y="3123819"/>
                      <a:pt x="2240566" y="3124486"/>
                    </a:cubicBezTo>
                    <a:lnTo>
                      <a:pt x="2236756" y="3128867"/>
                    </a:lnTo>
                    <a:lnTo>
                      <a:pt x="2231041" y="3133535"/>
                    </a:lnTo>
                    <a:lnTo>
                      <a:pt x="2227898" y="3136297"/>
                    </a:lnTo>
                    <a:lnTo>
                      <a:pt x="2224183" y="3138773"/>
                    </a:lnTo>
                    <a:cubicBezTo>
                      <a:pt x="2222754" y="3139821"/>
                      <a:pt x="2221706" y="3140869"/>
                      <a:pt x="2221230" y="3141916"/>
                    </a:cubicBezTo>
                    <a:cubicBezTo>
                      <a:pt x="2220754" y="3142964"/>
                      <a:pt x="2220087" y="3144393"/>
                      <a:pt x="2219420" y="3146298"/>
                    </a:cubicBezTo>
                    <a:cubicBezTo>
                      <a:pt x="2218658" y="3148203"/>
                      <a:pt x="2218373" y="3149441"/>
                      <a:pt x="2218468" y="3150013"/>
                    </a:cubicBezTo>
                    <a:cubicBezTo>
                      <a:pt x="2218468" y="3150680"/>
                      <a:pt x="2218754" y="3151346"/>
                      <a:pt x="2219230" y="3152013"/>
                    </a:cubicBezTo>
                    <a:cubicBezTo>
                      <a:pt x="2219706" y="3152680"/>
                      <a:pt x="2223707" y="3153347"/>
                      <a:pt x="2227136" y="3155061"/>
                    </a:cubicBezTo>
                    <a:cubicBezTo>
                      <a:pt x="2230565" y="3156776"/>
                      <a:pt x="2233708" y="3158014"/>
                      <a:pt x="2236565" y="3158966"/>
                    </a:cubicBezTo>
                    <a:cubicBezTo>
                      <a:pt x="2239423" y="3159824"/>
                      <a:pt x="2239613" y="3160966"/>
                      <a:pt x="2240185" y="3161538"/>
                    </a:cubicBezTo>
                    <a:cubicBezTo>
                      <a:pt x="2240756" y="3162110"/>
                      <a:pt x="2241328" y="3162776"/>
                      <a:pt x="2241709" y="3163538"/>
                    </a:cubicBezTo>
                    <a:cubicBezTo>
                      <a:pt x="2242090" y="3164300"/>
                      <a:pt x="2242376" y="3164872"/>
                      <a:pt x="2242471" y="3165158"/>
                    </a:cubicBezTo>
                    <a:cubicBezTo>
                      <a:pt x="2242566" y="3165443"/>
                      <a:pt x="2242471" y="3165824"/>
                      <a:pt x="2242376" y="3166205"/>
                    </a:cubicBezTo>
                    <a:lnTo>
                      <a:pt x="2240756" y="3170587"/>
                    </a:lnTo>
                    <a:lnTo>
                      <a:pt x="2239328" y="3176302"/>
                    </a:lnTo>
                    <a:cubicBezTo>
                      <a:pt x="2238947" y="3177159"/>
                      <a:pt x="2238851" y="3180874"/>
                      <a:pt x="2237804" y="3182684"/>
                    </a:cubicBezTo>
                    <a:cubicBezTo>
                      <a:pt x="2236851" y="3184493"/>
                      <a:pt x="2236280" y="3185541"/>
                      <a:pt x="2236184" y="3185922"/>
                    </a:cubicBezTo>
                    <a:lnTo>
                      <a:pt x="2235422" y="3189065"/>
                    </a:lnTo>
                    <a:lnTo>
                      <a:pt x="2234279" y="3192685"/>
                    </a:lnTo>
                    <a:lnTo>
                      <a:pt x="2233708" y="3198209"/>
                    </a:lnTo>
                    <a:lnTo>
                      <a:pt x="2233327" y="3199829"/>
                    </a:lnTo>
                    <a:lnTo>
                      <a:pt x="2232279" y="3205829"/>
                    </a:lnTo>
                    <a:cubicBezTo>
                      <a:pt x="2232184" y="3206020"/>
                      <a:pt x="2231803" y="3208211"/>
                      <a:pt x="2230755" y="3211830"/>
                    </a:cubicBezTo>
                    <a:cubicBezTo>
                      <a:pt x="2229707" y="3215449"/>
                      <a:pt x="2227040" y="3220403"/>
                      <a:pt x="2227326" y="3227451"/>
                    </a:cubicBezTo>
                    <a:cubicBezTo>
                      <a:pt x="2227326" y="3230213"/>
                      <a:pt x="2226183" y="3236690"/>
                      <a:pt x="2226183" y="3236690"/>
                    </a:cubicBezTo>
                    <a:cubicBezTo>
                      <a:pt x="2226183" y="3236690"/>
                      <a:pt x="2223611" y="3246691"/>
                      <a:pt x="2219230" y="3250883"/>
                    </a:cubicBezTo>
                    <a:cubicBezTo>
                      <a:pt x="2217515" y="3251073"/>
                      <a:pt x="2216087" y="3251835"/>
                      <a:pt x="2213134" y="3251168"/>
                    </a:cubicBezTo>
                    <a:cubicBezTo>
                      <a:pt x="2210086" y="3250406"/>
                      <a:pt x="2208276" y="3249549"/>
                      <a:pt x="2207419" y="3248597"/>
                    </a:cubicBezTo>
                    <a:cubicBezTo>
                      <a:pt x="2206657" y="3247644"/>
                      <a:pt x="2204847" y="3245453"/>
                      <a:pt x="2204752" y="3242120"/>
                    </a:cubicBezTo>
                    <a:cubicBezTo>
                      <a:pt x="2204657" y="3238786"/>
                      <a:pt x="2204752" y="3236500"/>
                      <a:pt x="2205038" y="3235166"/>
                    </a:cubicBezTo>
                    <a:lnTo>
                      <a:pt x="2205800" y="3230785"/>
                    </a:lnTo>
                    <a:lnTo>
                      <a:pt x="2205990" y="3202115"/>
                    </a:lnTo>
                    <a:cubicBezTo>
                      <a:pt x="2206371" y="3199162"/>
                      <a:pt x="2208371" y="3196781"/>
                      <a:pt x="2209133" y="3194780"/>
                    </a:cubicBezTo>
                    <a:cubicBezTo>
                      <a:pt x="2209895" y="3192780"/>
                      <a:pt x="2209324" y="3191637"/>
                      <a:pt x="2209324" y="3191351"/>
                    </a:cubicBezTo>
                    <a:cubicBezTo>
                      <a:pt x="2209419" y="3191066"/>
                      <a:pt x="2209133" y="3188208"/>
                      <a:pt x="2209038" y="3182398"/>
                    </a:cubicBezTo>
                    <a:cubicBezTo>
                      <a:pt x="2208562" y="3179826"/>
                      <a:pt x="2207895" y="3178969"/>
                      <a:pt x="2207228" y="3178493"/>
                    </a:cubicBezTo>
                    <a:cubicBezTo>
                      <a:pt x="2206466" y="3177921"/>
                      <a:pt x="2205609" y="3177635"/>
                      <a:pt x="2204657" y="3177540"/>
                    </a:cubicBezTo>
                    <a:cubicBezTo>
                      <a:pt x="2203799" y="3177540"/>
                      <a:pt x="2203133" y="3177635"/>
                      <a:pt x="2202561" y="3177826"/>
                    </a:cubicBezTo>
                    <a:cubicBezTo>
                      <a:pt x="2201990" y="3178016"/>
                      <a:pt x="2200942" y="3177540"/>
                      <a:pt x="2200466" y="3177826"/>
                    </a:cubicBezTo>
                    <a:lnTo>
                      <a:pt x="2187988" y="3183255"/>
                    </a:lnTo>
                    <a:cubicBezTo>
                      <a:pt x="2186369" y="3184112"/>
                      <a:pt x="2184178" y="3184589"/>
                      <a:pt x="2182463" y="3185255"/>
                    </a:cubicBezTo>
                    <a:lnTo>
                      <a:pt x="2175796" y="3189446"/>
                    </a:lnTo>
                    <a:lnTo>
                      <a:pt x="2168843" y="3192399"/>
                    </a:lnTo>
                    <a:cubicBezTo>
                      <a:pt x="2162080" y="3194399"/>
                      <a:pt x="2158079" y="3197638"/>
                      <a:pt x="2154555" y="3198019"/>
                    </a:cubicBezTo>
                    <a:cubicBezTo>
                      <a:pt x="2151031" y="3198495"/>
                      <a:pt x="2149221" y="3198114"/>
                      <a:pt x="2149126" y="3196971"/>
                    </a:cubicBezTo>
                    <a:cubicBezTo>
                      <a:pt x="2149031" y="3195828"/>
                      <a:pt x="2148554" y="3194399"/>
                      <a:pt x="2148554" y="3194114"/>
                    </a:cubicBezTo>
                    <a:cubicBezTo>
                      <a:pt x="2148554" y="3193637"/>
                      <a:pt x="2148078" y="3192590"/>
                      <a:pt x="2149602" y="3190018"/>
                    </a:cubicBezTo>
                    <a:cubicBezTo>
                      <a:pt x="2151031" y="3187446"/>
                      <a:pt x="2152364" y="3185351"/>
                      <a:pt x="2153412" y="3183636"/>
                    </a:cubicBezTo>
                    <a:cubicBezTo>
                      <a:pt x="2154460" y="3182017"/>
                      <a:pt x="2157032" y="3179159"/>
                      <a:pt x="2161032" y="3175159"/>
                    </a:cubicBezTo>
                    <a:lnTo>
                      <a:pt x="2169986" y="3166586"/>
                    </a:lnTo>
                    <a:cubicBezTo>
                      <a:pt x="2173415" y="3163157"/>
                      <a:pt x="2175224" y="3161443"/>
                      <a:pt x="2175320" y="3161348"/>
                    </a:cubicBezTo>
                    <a:lnTo>
                      <a:pt x="2186559" y="3151251"/>
                    </a:lnTo>
                    <a:lnTo>
                      <a:pt x="2190274" y="3147155"/>
                    </a:lnTo>
                    <a:lnTo>
                      <a:pt x="2195608" y="3142012"/>
                    </a:lnTo>
                    <a:cubicBezTo>
                      <a:pt x="2195608" y="3141916"/>
                      <a:pt x="2197894" y="3139440"/>
                      <a:pt x="2202180" y="3134678"/>
                    </a:cubicBezTo>
                    <a:close/>
                    <a:moveTo>
                      <a:pt x="2649379" y="3067050"/>
                    </a:moveTo>
                    <a:lnTo>
                      <a:pt x="2652141" y="3067241"/>
                    </a:lnTo>
                    <a:lnTo>
                      <a:pt x="2675858" y="3062002"/>
                    </a:lnTo>
                    <a:lnTo>
                      <a:pt x="2681383" y="3061430"/>
                    </a:lnTo>
                    <a:lnTo>
                      <a:pt x="2701957" y="3058097"/>
                    </a:lnTo>
                    <a:lnTo>
                      <a:pt x="2714054" y="3055906"/>
                    </a:lnTo>
                    <a:lnTo>
                      <a:pt x="2735771" y="3053715"/>
                    </a:lnTo>
                    <a:cubicBezTo>
                      <a:pt x="2740819" y="3053239"/>
                      <a:pt x="2743772" y="3052953"/>
                      <a:pt x="2744820" y="3052953"/>
                    </a:cubicBezTo>
                    <a:cubicBezTo>
                      <a:pt x="2751678" y="3053144"/>
                      <a:pt x="2757488" y="3053810"/>
                      <a:pt x="2762345" y="3054953"/>
                    </a:cubicBezTo>
                    <a:cubicBezTo>
                      <a:pt x="2767203" y="3056096"/>
                      <a:pt x="2771489" y="3057620"/>
                      <a:pt x="2775299" y="3059525"/>
                    </a:cubicBezTo>
                    <a:lnTo>
                      <a:pt x="2779490" y="3061716"/>
                    </a:lnTo>
                    <a:cubicBezTo>
                      <a:pt x="2783777" y="3063716"/>
                      <a:pt x="2786063" y="3065050"/>
                      <a:pt x="2786444" y="3065526"/>
                    </a:cubicBezTo>
                    <a:cubicBezTo>
                      <a:pt x="2786824" y="3066003"/>
                      <a:pt x="2787206" y="3068860"/>
                      <a:pt x="2787777" y="3070193"/>
                    </a:cubicBezTo>
                    <a:cubicBezTo>
                      <a:pt x="2784824" y="3073146"/>
                      <a:pt x="2782824" y="3075241"/>
                      <a:pt x="2781586" y="3076575"/>
                    </a:cubicBezTo>
                    <a:cubicBezTo>
                      <a:pt x="2780443" y="3077909"/>
                      <a:pt x="2778538" y="3080576"/>
                      <a:pt x="2776061" y="3084576"/>
                    </a:cubicBezTo>
                    <a:cubicBezTo>
                      <a:pt x="2773585" y="3088577"/>
                      <a:pt x="2772442" y="3092768"/>
                      <a:pt x="2771585" y="3094958"/>
                    </a:cubicBezTo>
                    <a:lnTo>
                      <a:pt x="2763870" y="3109627"/>
                    </a:lnTo>
                    <a:cubicBezTo>
                      <a:pt x="2763774" y="3109722"/>
                      <a:pt x="2763584" y="3109913"/>
                      <a:pt x="2763298" y="3110103"/>
                    </a:cubicBezTo>
                    <a:cubicBezTo>
                      <a:pt x="2763012" y="3110294"/>
                      <a:pt x="2762822" y="3110674"/>
                      <a:pt x="2762536" y="3111151"/>
                    </a:cubicBezTo>
                    <a:lnTo>
                      <a:pt x="2759774" y="3113913"/>
                    </a:lnTo>
                    <a:cubicBezTo>
                      <a:pt x="2758821" y="3115723"/>
                      <a:pt x="2757869" y="3117152"/>
                      <a:pt x="2757107" y="3118009"/>
                    </a:cubicBezTo>
                    <a:cubicBezTo>
                      <a:pt x="2756345" y="3118866"/>
                      <a:pt x="2754725" y="3119342"/>
                      <a:pt x="2752439" y="3119342"/>
                    </a:cubicBezTo>
                    <a:cubicBezTo>
                      <a:pt x="2751963" y="3119438"/>
                      <a:pt x="2751487" y="3119438"/>
                      <a:pt x="2751011" y="3119342"/>
                    </a:cubicBezTo>
                    <a:cubicBezTo>
                      <a:pt x="2750534" y="3119247"/>
                      <a:pt x="2750058" y="3119057"/>
                      <a:pt x="2749582" y="3118866"/>
                    </a:cubicBezTo>
                    <a:lnTo>
                      <a:pt x="2729198" y="3113056"/>
                    </a:lnTo>
                    <a:cubicBezTo>
                      <a:pt x="2726341" y="3112484"/>
                      <a:pt x="2723483" y="3112389"/>
                      <a:pt x="2720531" y="3112865"/>
                    </a:cubicBezTo>
                    <a:lnTo>
                      <a:pt x="2696242" y="3117056"/>
                    </a:lnTo>
                    <a:lnTo>
                      <a:pt x="2672144" y="3122581"/>
                    </a:lnTo>
                    <a:lnTo>
                      <a:pt x="2668334" y="3123819"/>
                    </a:lnTo>
                    <a:lnTo>
                      <a:pt x="2663476" y="3123343"/>
                    </a:lnTo>
                    <a:lnTo>
                      <a:pt x="2651189" y="3114485"/>
                    </a:lnTo>
                    <a:lnTo>
                      <a:pt x="2647188" y="3109627"/>
                    </a:lnTo>
                    <a:lnTo>
                      <a:pt x="2638711" y="3095435"/>
                    </a:lnTo>
                    <a:lnTo>
                      <a:pt x="2636996" y="3093530"/>
                    </a:lnTo>
                    <a:lnTo>
                      <a:pt x="2632996" y="3097721"/>
                    </a:lnTo>
                    <a:cubicBezTo>
                      <a:pt x="2631377" y="3099626"/>
                      <a:pt x="2630424" y="3101245"/>
                      <a:pt x="2630424" y="3101531"/>
                    </a:cubicBezTo>
                    <a:lnTo>
                      <a:pt x="2627853" y="3107246"/>
                    </a:lnTo>
                    <a:cubicBezTo>
                      <a:pt x="2626519" y="3109246"/>
                      <a:pt x="2625471" y="3110865"/>
                      <a:pt x="2624614" y="3111913"/>
                    </a:cubicBezTo>
                    <a:cubicBezTo>
                      <a:pt x="2623757" y="3112961"/>
                      <a:pt x="2623280" y="3113628"/>
                      <a:pt x="2623090" y="3113818"/>
                    </a:cubicBezTo>
                    <a:cubicBezTo>
                      <a:pt x="2622899" y="3114008"/>
                      <a:pt x="2622137" y="3115723"/>
                      <a:pt x="2620804" y="3119057"/>
                    </a:cubicBezTo>
                    <a:lnTo>
                      <a:pt x="2614708" y="3126772"/>
                    </a:lnTo>
                    <a:lnTo>
                      <a:pt x="2612327" y="3131153"/>
                    </a:lnTo>
                    <a:lnTo>
                      <a:pt x="2603373" y="3142488"/>
                    </a:lnTo>
                    <a:lnTo>
                      <a:pt x="2595277" y="3152585"/>
                    </a:lnTo>
                    <a:lnTo>
                      <a:pt x="2588895" y="3160966"/>
                    </a:lnTo>
                    <a:lnTo>
                      <a:pt x="2587276" y="3165348"/>
                    </a:lnTo>
                    <a:cubicBezTo>
                      <a:pt x="2586038" y="3166682"/>
                      <a:pt x="2586133" y="3168110"/>
                      <a:pt x="2586038" y="3169730"/>
                    </a:cubicBezTo>
                    <a:lnTo>
                      <a:pt x="2583561" y="3179350"/>
                    </a:lnTo>
                    <a:cubicBezTo>
                      <a:pt x="2583466" y="3179731"/>
                      <a:pt x="2582609" y="3182493"/>
                      <a:pt x="2582228" y="3183446"/>
                    </a:cubicBezTo>
                    <a:cubicBezTo>
                      <a:pt x="2581942" y="3184398"/>
                      <a:pt x="2577560" y="3187160"/>
                      <a:pt x="2569845" y="3192495"/>
                    </a:cubicBezTo>
                    <a:cubicBezTo>
                      <a:pt x="2562130" y="3197828"/>
                      <a:pt x="2556224" y="3200305"/>
                      <a:pt x="2552795" y="3202115"/>
                    </a:cubicBezTo>
                    <a:lnTo>
                      <a:pt x="2543747" y="3206972"/>
                    </a:lnTo>
                    <a:cubicBezTo>
                      <a:pt x="2543747" y="3206972"/>
                      <a:pt x="2531840" y="3212306"/>
                      <a:pt x="2526221" y="3212687"/>
                    </a:cubicBezTo>
                    <a:cubicBezTo>
                      <a:pt x="2520601" y="3213068"/>
                      <a:pt x="2516791" y="3212116"/>
                      <a:pt x="2515648" y="3212021"/>
                    </a:cubicBezTo>
                    <a:cubicBezTo>
                      <a:pt x="2514029" y="3212021"/>
                      <a:pt x="2512505" y="3211449"/>
                      <a:pt x="2510885" y="3210306"/>
                    </a:cubicBezTo>
                    <a:lnTo>
                      <a:pt x="2511457" y="3207353"/>
                    </a:lnTo>
                    <a:lnTo>
                      <a:pt x="2523173" y="3197257"/>
                    </a:lnTo>
                    <a:lnTo>
                      <a:pt x="2528030" y="3194018"/>
                    </a:lnTo>
                    <a:lnTo>
                      <a:pt x="2542508" y="3183350"/>
                    </a:lnTo>
                    <a:lnTo>
                      <a:pt x="2546033" y="3180112"/>
                    </a:lnTo>
                    <a:cubicBezTo>
                      <a:pt x="2546414" y="3179445"/>
                      <a:pt x="2547271" y="3178493"/>
                      <a:pt x="2548604" y="3177349"/>
                    </a:cubicBezTo>
                    <a:lnTo>
                      <a:pt x="2553557" y="3172682"/>
                    </a:lnTo>
                    <a:cubicBezTo>
                      <a:pt x="2557748" y="3168872"/>
                      <a:pt x="2559939" y="3166872"/>
                      <a:pt x="2560130" y="3166586"/>
                    </a:cubicBezTo>
                    <a:lnTo>
                      <a:pt x="2561558" y="3164681"/>
                    </a:lnTo>
                    <a:lnTo>
                      <a:pt x="2565940" y="3160014"/>
                    </a:lnTo>
                    <a:cubicBezTo>
                      <a:pt x="2566226" y="3159728"/>
                      <a:pt x="2567083" y="3158490"/>
                      <a:pt x="2568512" y="3156204"/>
                    </a:cubicBezTo>
                    <a:lnTo>
                      <a:pt x="2574989" y="3146393"/>
                    </a:lnTo>
                    <a:lnTo>
                      <a:pt x="2577179" y="3143631"/>
                    </a:lnTo>
                    <a:lnTo>
                      <a:pt x="2587847" y="3126296"/>
                    </a:lnTo>
                    <a:cubicBezTo>
                      <a:pt x="2590895" y="3121152"/>
                      <a:pt x="2592610" y="3118390"/>
                      <a:pt x="2592800" y="3118104"/>
                    </a:cubicBezTo>
                    <a:lnTo>
                      <a:pt x="2606135" y="3094958"/>
                    </a:lnTo>
                    <a:cubicBezTo>
                      <a:pt x="2606231" y="3094673"/>
                      <a:pt x="2606707" y="3093149"/>
                      <a:pt x="2607564" y="3090482"/>
                    </a:cubicBezTo>
                    <a:lnTo>
                      <a:pt x="2609850" y="3086100"/>
                    </a:lnTo>
                    <a:lnTo>
                      <a:pt x="2613089" y="3075337"/>
                    </a:lnTo>
                    <a:lnTo>
                      <a:pt x="2614517" y="3071146"/>
                    </a:lnTo>
                    <a:cubicBezTo>
                      <a:pt x="2615089" y="3069336"/>
                      <a:pt x="2615756" y="3066288"/>
                      <a:pt x="2616327" y="3062288"/>
                    </a:cubicBezTo>
                    <a:lnTo>
                      <a:pt x="2618708" y="3046571"/>
                    </a:lnTo>
                    <a:cubicBezTo>
                      <a:pt x="2619947" y="3037904"/>
                      <a:pt x="2623566" y="3032855"/>
                      <a:pt x="2624138" y="3032189"/>
                    </a:cubicBezTo>
                    <a:cubicBezTo>
                      <a:pt x="2624709" y="3031522"/>
                      <a:pt x="2625376" y="3031046"/>
                      <a:pt x="2625947" y="3030760"/>
                    </a:cubicBezTo>
                    <a:cubicBezTo>
                      <a:pt x="2626519" y="3030474"/>
                      <a:pt x="2630424" y="3029331"/>
                      <a:pt x="2633186" y="3029236"/>
                    </a:cubicBezTo>
                    <a:cubicBezTo>
                      <a:pt x="2635377" y="3029236"/>
                      <a:pt x="2637091" y="3030855"/>
                      <a:pt x="2640521" y="3032284"/>
                    </a:cubicBezTo>
                    <a:cubicBezTo>
                      <a:pt x="2643854" y="3033617"/>
                      <a:pt x="2642902" y="3033903"/>
                      <a:pt x="2645378" y="3033713"/>
                    </a:cubicBezTo>
                    <a:lnTo>
                      <a:pt x="2649570" y="3033141"/>
                    </a:lnTo>
                    <a:lnTo>
                      <a:pt x="2673858" y="3029712"/>
                    </a:lnTo>
                    <a:lnTo>
                      <a:pt x="2701195" y="3024759"/>
                    </a:lnTo>
                    <a:lnTo>
                      <a:pt x="2719197" y="3021997"/>
                    </a:lnTo>
                    <a:lnTo>
                      <a:pt x="2733485" y="3018854"/>
                    </a:lnTo>
                    <a:cubicBezTo>
                      <a:pt x="2738342" y="3017806"/>
                      <a:pt x="2743676" y="3017806"/>
                      <a:pt x="2746058" y="3018854"/>
                    </a:cubicBezTo>
                    <a:cubicBezTo>
                      <a:pt x="2748439" y="3019901"/>
                      <a:pt x="2750534" y="3021616"/>
                      <a:pt x="2752439" y="3023997"/>
                    </a:cubicBezTo>
                    <a:lnTo>
                      <a:pt x="2755392" y="3028950"/>
                    </a:lnTo>
                    <a:lnTo>
                      <a:pt x="2760155" y="3034665"/>
                    </a:lnTo>
                    <a:cubicBezTo>
                      <a:pt x="2761012" y="3036189"/>
                      <a:pt x="2761488" y="3037428"/>
                      <a:pt x="2761488" y="3038380"/>
                    </a:cubicBezTo>
                    <a:cubicBezTo>
                      <a:pt x="2761583" y="3039332"/>
                      <a:pt x="2761488" y="3039999"/>
                      <a:pt x="2761203" y="3040380"/>
                    </a:cubicBezTo>
                    <a:cubicBezTo>
                      <a:pt x="2760631" y="3041428"/>
                      <a:pt x="2759678" y="3041999"/>
                      <a:pt x="2758440" y="3041999"/>
                    </a:cubicBezTo>
                    <a:cubicBezTo>
                      <a:pt x="2758059" y="3042095"/>
                      <a:pt x="2757583" y="3042095"/>
                      <a:pt x="2756916" y="3041904"/>
                    </a:cubicBezTo>
                    <a:cubicBezTo>
                      <a:pt x="2756249" y="3041714"/>
                      <a:pt x="2751963" y="3041714"/>
                      <a:pt x="2747296" y="3041714"/>
                    </a:cubicBezTo>
                    <a:cubicBezTo>
                      <a:pt x="2739962" y="3041809"/>
                      <a:pt x="2733294" y="3040856"/>
                      <a:pt x="2730913" y="3041333"/>
                    </a:cubicBezTo>
                    <a:lnTo>
                      <a:pt x="2714911" y="3042380"/>
                    </a:lnTo>
                    <a:cubicBezTo>
                      <a:pt x="2714911" y="3042380"/>
                      <a:pt x="2701671" y="3045047"/>
                      <a:pt x="2691479" y="3047429"/>
                    </a:cubicBezTo>
                    <a:cubicBezTo>
                      <a:pt x="2688241" y="3047333"/>
                      <a:pt x="2682431" y="3049905"/>
                      <a:pt x="2681669" y="3049810"/>
                    </a:cubicBezTo>
                    <a:cubicBezTo>
                      <a:pt x="2678525" y="3049810"/>
                      <a:pt x="2675382" y="3050286"/>
                      <a:pt x="2672524" y="3051143"/>
                    </a:cubicBezTo>
                    <a:lnTo>
                      <a:pt x="2663190" y="3053334"/>
                    </a:lnTo>
                    <a:lnTo>
                      <a:pt x="2654237" y="3056478"/>
                    </a:lnTo>
                    <a:cubicBezTo>
                      <a:pt x="2652236" y="3057239"/>
                      <a:pt x="2651093" y="3057906"/>
                      <a:pt x="2650617" y="3058478"/>
                    </a:cubicBezTo>
                    <a:cubicBezTo>
                      <a:pt x="2650141" y="3059049"/>
                      <a:pt x="2650522" y="3058859"/>
                      <a:pt x="2649950" y="3061430"/>
                    </a:cubicBezTo>
                    <a:lnTo>
                      <a:pt x="2648807" y="3065812"/>
                    </a:lnTo>
                    <a:lnTo>
                      <a:pt x="2649379" y="3067050"/>
                    </a:lnTo>
                    <a:close/>
                    <a:moveTo>
                      <a:pt x="2736533" y="3218021"/>
                    </a:moveTo>
                    <a:lnTo>
                      <a:pt x="2736342" y="3218593"/>
                    </a:lnTo>
                    <a:lnTo>
                      <a:pt x="2735961" y="3231261"/>
                    </a:lnTo>
                    <a:lnTo>
                      <a:pt x="2735199" y="3233452"/>
                    </a:lnTo>
                    <a:lnTo>
                      <a:pt x="2730818" y="3248216"/>
                    </a:lnTo>
                    <a:lnTo>
                      <a:pt x="2729389" y="3254883"/>
                    </a:lnTo>
                    <a:cubicBezTo>
                      <a:pt x="2729103" y="3255740"/>
                      <a:pt x="2728532" y="3256693"/>
                      <a:pt x="2727674" y="3257741"/>
                    </a:cubicBezTo>
                    <a:cubicBezTo>
                      <a:pt x="2726722" y="3258788"/>
                      <a:pt x="2723103" y="3258503"/>
                      <a:pt x="2719007" y="3258026"/>
                    </a:cubicBezTo>
                    <a:lnTo>
                      <a:pt x="2701385" y="3256026"/>
                    </a:lnTo>
                    <a:lnTo>
                      <a:pt x="2693099" y="3254693"/>
                    </a:lnTo>
                    <a:lnTo>
                      <a:pt x="2671382" y="3248311"/>
                    </a:lnTo>
                    <a:lnTo>
                      <a:pt x="2666810" y="3246691"/>
                    </a:lnTo>
                    <a:lnTo>
                      <a:pt x="2649950" y="3240120"/>
                    </a:lnTo>
                    <a:cubicBezTo>
                      <a:pt x="2645950" y="3238691"/>
                      <a:pt x="2646045" y="3238024"/>
                      <a:pt x="2645378" y="3237643"/>
                    </a:cubicBezTo>
                    <a:cubicBezTo>
                      <a:pt x="2644616" y="3237166"/>
                      <a:pt x="2642997" y="3235833"/>
                      <a:pt x="2640330" y="3233452"/>
                    </a:cubicBezTo>
                    <a:cubicBezTo>
                      <a:pt x="2637663" y="3231166"/>
                      <a:pt x="2636425" y="3229832"/>
                      <a:pt x="2636425" y="3229642"/>
                    </a:cubicBezTo>
                    <a:lnTo>
                      <a:pt x="2636615" y="3227832"/>
                    </a:lnTo>
                    <a:lnTo>
                      <a:pt x="2637568" y="3227261"/>
                    </a:lnTo>
                    <a:lnTo>
                      <a:pt x="2643283" y="3227261"/>
                    </a:lnTo>
                    <a:lnTo>
                      <a:pt x="2656523" y="3229070"/>
                    </a:lnTo>
                    <a:lnTo>
                      <a:pt x="2661476" y="3230118"/>
                    </a:lnTo>
                    <a:lnTo>
                      <a:pt x="2680049" y="3233357"/>
                    </a:lnTo>
                    <a:lnTo>
                      <a:pt x="2687003" y="3233833"/>
                    </a:lnTo>
                    <a:cubicBezTo>
                      <a:pt x="2689574" y="3234214"/>
                      <a:pt x="2691003" y="3234404"/>
                      <a:pt x="2691194" y="3234309"/>
                    </a:cubicBezTo>
                    <a:lnTo>
                      <a:pt x="2695575" y="3233547"/>
                    </a:lnTo>
                    <a:cubicBezTo>
                      <a:pt x="2699861" y="3232976"/>
                      <a:pt x="2704148" y="3233261"/>
                      <a:pt x="2705481" y="3232690"/>
                    </a:cubicBezTo>
                    <a:cubicBezTo>
                      <a:pt x="2706910" y="3232118"/>
                      <a:pt x="2708053" y="3230690"/>
                      <a:pt x="2708910" y="3229642"/>
                    </a:cubicBezTo>
                    <a:cubicBezTo>
                      <a:pt x="2709767" y="3228594"/>
                      <a:pt x="2710529" y="3226308"/>
                      <a:pt x="2711291" y="3222974"/>
                    </a:cubicBezTo>
                    <a:lnTo>
                      <a:pt x="2712053" y="3219926"/>
                    </a:lnTo>
                    <a:cubicBezTo>
                      <a:pt x="2712625" y="3217259"/>
                      <a:pt x="2712244" y="3210782"/>
                      <a:pt x="2712149" y="3202020"/>
                    </a:cubicBezTo>
                    <a:cubicBezTo>
                      <a:pt x="2712053" y="3199066"/>
                      <a:pt x="2712530" y="3187922"/>
                      <a:pt x="2712339" y="3185351"/>
                    </a:cubicBezTo>
                    <a:cubicBezTo>
                      <a:pt x="2712149" y="3182779"/>
                      <a:pt x="2711958" y="3181350"/>
                      <a:pt x="2711101" y="3180874"/>
                    </a:cubicBezTo>
                    <a:cubicBezTo>
                      <a:pt x="2710244" y="3180398"/>
                      <a:pt x="2708434" y="3180207"/>
                      <a:pt x="2708053" y="3180112"/>
                    </a:cubicBezTo>
                    <a:lnTo>
                      <a:pt x="2693003" y="3182970"/>
                    </a:lnTo>
                    <a:lnTo>
                      <a:pt x="2662904" y="3185255"/>
                    </a:lnTo>
                    <a:lnTo>
                      <a:pt x="2648998" y="3187732"/>
                    </a:lnTo>
                    <a:lnTo>
                      <a:pt x="2644997" y="3188208"/>
                    </a:lnTo>
                    <a:lnTo>
                      <a:pt x="2628900" y="3191828"/>
                    </a:lnTo>
                    <a:cubicBezTo>
                      <a:pt x="2625376" y="3192780"/>
                      <a:pt x="2621756" y="3193923"/>
                      <a:pt x="2618041" y="3195257"/>
                    </a:cubicBezTo>
                    <a:cubicBezTo>
                      <a:pt x="2614327" y="3196590"/>
                      <a:pt x="2611946" y="3197162"/>
                      <a:pt x="2610898" y="3197066"/>
                    </a:cubicBezTo>
                    <a:cubicBezTo>
                      <a:pt x="2608326" y="3197066"/>
                      <a:pt x="2606612" y="3196590"/>
                      <a:pt x="2605754" y="3195733"/>
                    </a:cubicBezTo>
                    <a:cubicBezTo>
                      <a:pt x="2604897" y="3194876"/>
                      <a:pt x="2603564" y="3192685"/>
                      <a:pt x="2601754" y="3189256"/>
                    </a:cubicBezTo>
                    <a:cubicBezTo>
                      <a:pt x="2599944" y="3185827"/>
                      <a:pt x="2599182" y="3183636"/>
                      <a:pt x="2599563" y="3182779"/>
                    </a:cubicBezTo>
                    <a:cubicBezTo>
                      <a:pt x="2599944" y="3181922"/>
                      <a:pt x="2600706" y="3181160"/>
                      <a:pt x="2601754" y="3180588"/>
                    </a:cubicBezTo>
                    <a:cubicBezTo>
                      <a:pt x="2602325" y="3180303"/>
                      <a:pt x="2604040" y="3180207"/>
                      <a:pt x="2606707" y="3180207"/>
                    </a:cubicBezTo>
                    <a:cubicBezTo>
                      <a:pt x="2609374" y="3180303"/>
                      <a:pt x="2613089" y="3179826"/>
                      <a:pt x="2617756" y="3178778"/>
                    </a:cubicBezTo>
                    <a:lnTo>
                      <a:pt x="2631186" y="3176111"/>
                    </a:lnTo>
                    <a:lnTo>
                      <a:pt x="2646903" y="3173254"/>
                    </a:lnTo>
                    <a:lnTo>
                      <a:pt x="2658332" y="3170587"/>
                    </a:lnTo>
                    <a:lnTo>
                      <a:pt x="2676430" y="3167348"/>
                    </a:lnTo>
                    <a:lnTo>
                      <a:pt x="2700242" y="3160014"/>
                    </a:lnTo>
                    <a:lnTo>
                      <a:pt x="2701195" y="3159157"/>
                    </a:lnTo>
                    <a:cubicBezTo>
                      <a:pt x="2700338" y="3158109"/>
                      <a:pt x="2699671" y="3157252"/>
                      <a:pt x="2699195" y="3156680"/>
                    </a:cubicBezTo>
                    <a:lnTo>
                      <a:pt x="2693480" y="3152585"/>
                    </a:lnTo>
                    <a:cubicBezTo>
                      <a:pt x="2691860" y="3151537"/>
                      <a:pt x="2690717" y="3149822"/>
                      <a:pt x="2689955" y="3147441"/>
                    </a:cubicBezTo>
                    <a:cubicBezTo>
                      <a:pt x="2691384" y="3146489"/>
                      <a:pt x="2692718" y="3145822"/>
                      <a:pt x="2693765" y="3145441"/>
                    </a:cubicBezTo>
                    <a:cubicBezTo>
                      <a:pt x="2694813" y="3145060"/>
                      <a:pt x="2697099" y="3144774"/>
                      <a:pt x="2700623" y="3144393"/>
                    </a:cubicBezTo>
                    <a:cubicBezTo>
                      <a:pt x="2704148" y="3144012"/>
                      <a:pt x="2705862" y="3145917"/>
                      <a:pt x="2708624" y="3145822"/>
                    </a:cubicBezTo>
                    <a:cubicBezTo>
                      <a:pt x="2711291" y="3145727"/>
                      <a:pt x="2713387" y="3145536"/>
                      <a:pt x="2715006" y="3145155"/>
                    </a:cubicBezTo>
                    <a:cubicBezTo>
                      <a:pt x="2716530" y="3144774"/>
                      <a:pt x="2718816" y="3143060"/>
                      <a:pt x="2720531" y="3141726"/>
                    </a:cubicBezTo>
                    <a:cubicBezTo>
                      <a:pt x="2722245" y="3140393"/>
                      <a:pt x="2725198" y="3138869"/>
                      <a:pt x="2726341" y="3136583"/>
                    </a:cubicBezTo>
                    <a:cubicBezTo>
                      <a:pt x="2726341" y="3136583"/>
                      <a:pt x="2730722" y="3130582"/>
                      <a:pt x="2723483" y="3129629"/>
                    </a:cubicBezTo>
                    <a:cubicBezTo>
                      <a:pt x="2723007" y="3129724"/>
                      <a:pt x="2720912" y="3130391"/>
                      <a:pt x="2718435" y="3131058"/>
                    </a:cubicBezTo>
                    <a:cubicBezTo>
                      <a:pt x="2715959" y="3131725"/>
                      <a:pt x="2712815" y="3132678"/>
                      <a:pt x="2709101" y="3134011"/>
                    </a:cubicBezTo>
                    <a:cubicBezTo>
                      <a:pt x="2705291" y="3135345"/>
                      <a:pt x="2702338" y="3136297"/>
                      <a:pt x="2700052" y="3136964"/>
                    </a:cubicBezTo>
                    <a:lnTo>
                      <a:pt x="2682621" y="3141726"/>
                    </a:lnTo>
                    <a:lnTo>
                      <a:pt x="2664714" y="3148394"/>
                    </a:lnTo>
                    <a:cubicBezTo>
                      <a:pt x="2664333" y="3148584"/>
                      <a:pt x="2663762" y="3148965"/>
                      <a:pt x="2662904" y="3149441"/>
                    </a:cubicBezTo>
                    <a:cubicBezTo>
                      <a:pt x="2662047" y="3149918"/>
                      <a:pt x="2659666" y="3151061"/>
                      <a:pt x="2655761" y="3152966"/>
                    </a:cubicBezTo>
                    <a:lnTo>
                      <a:pt x="2650427" y="3155442"/>
                    </a:lnTo>
                    <a:cubicBezTo>
                      <a:pt x="2648236" y="3156585"/>
                      <a:pt x="2645950" y="3157633"/>
                      <a:pt x="2644235" y="3157538"/>
                    </a:cubicBezTo>
                    <a:cubicBezTo>
                      <a:pt x="2641949" y="3157538"/>
                      <a:pt x="2639854" y="3156776"/>
                      <a:pt x="2638139" y="3155252"/>
                    </a:cubicBezTo>
                    <a:lnTo>
                      <a:pt x="2629281" y="3147632"/>
                    </a:lnTo>
                    <a:cubicBezTo>
                      <a:pt x="2625566" y="3144584"/>
                      <a:pt x="2623661" y="3142869"/>
                      <a:pt x="2623376" y="3142298"/>
                    </a:cubicBezTo>
                    <a:cubicBezTo>
                      <a:pt x="2623090" y="3141726"/>
                      <a:pt x="2622995" y="3141345"/>
                      <a:pt x="2622899" y="3140964"/>
                    </a:cubicBezTo>
                    <a:cubicBezTo>
                      <a:pt x="2622804" y="3140583"/>
                      <a:pt x="2622899" y="3140297"/>
                      <a:pt x="2623185" y="3140012"/>
                    </a:cubicBezTo>
                    <a:cubicBezTo>
                      <a:pt x="2624042" y="3138297"/>
                      <a:pt x="2625662" y="3137440"/>
                      <a:pt x="2628138" y="3137630"/>
                    </a:cubicBezTo>
                    <a:cubicBezTo>
                      <a:pt x="2632710" y="3138107"/>
                      <a:pt x="2635472" y="3138202"/>
                      <a:pt x="2636425" y="3137916"/>
                    </a:cubicBezTo>
                    <a:lnTo>
                      <a:pt x="2651379" y="3135821"/>
                    </a:lnTo>
                    <a:lnTo>
                      <a:pt x="2673572" y="3130582"/>
                    </a:lnTo>
                    <a:lnTo>
                      <a:pt x="2693099" y="3126486"/>
                    </a:lnTo>
                    <a:lnTo>
                      <a:pt x="2715006" y="3121247"/>
                    </a:lnTo>
                    <a:cubicBezTo>
                      <a:pt x="2715006" y="3121247"/>
                      <a:pt x="2722721" y="3120866"/>
                      <a:pt x="2725960" y="3120962"/>
                    </a:cubicBezTo>
                    <a:cubicBezTo>
                      <a:pt x="2729294" y="3121057"/>
                      <a:pt x="2731199" y="3121343"/>
                      <a:pt x="2731294" y="3121247"/>
                    </a:cubicBezTo>
                    <a:lnTo>
                      <a:pt x="2738247" y="3121057"/>
                    </a:lnTo>
                    <a:cubicBezTo>
                      <a:pt x="2743010" y="3121343"/>
                      <a:pt x="2749677" y="3121724"/>
                      <a:pt x="2756630" y="3125153"/>
                    </a:cubicBezTo>
                    <a:cubicBezTo>
                      <a:pt x="2763584" y="3128582"/>
                      <a:pt x="2766822" y="3130582"/>
                      <a:pt x="2767298" y="3131058"/>
                    </a:cubicBezTo>
                    <a:cubicBezTo>
                      <a:pt x="2767774" y="3131534"/>
                      <a:pt x="2768060" y="3132296"/>
                      <a:pt x="2768060" y="3133249"/>
                    </a:cubicBezTo>
                    <a:cubicBezTo>
                      <a:pt x="2767965" y="3134297"/>
                      <a:pt x="2767584" y="3135249"/>
                      <a:pt x="2766917" y="3135916"/>
                    </a:cubicBezTo>
                    <a:cubicBezTo>
                      <a:pt x="2766346" y="3136678"/>
                      <a:pt x="2765108" y="3137440"/>
                      <a:pt x="2763393" y="3138297"/>
                    </a:cubicBezTo>
                    <a:lnTo>
                      <a:pt x="2755678" y="3142774"/>
                    </a:lnTo>
                    <a:cubicBezTo>
                      <a:pt x="2751391" y="3145060"/>
                      <a:pt x="2749106" y="3146298"/>
                      <a:pt x="2748915" y="3146393"/>
                    </a:cubicBezTo>
                    <a:lnTo>
                      <a:pt x="2737961" y="3150013"/>
                    </a:lnTo>
                    <a:cubicBezTo>
                      <a:pt x="2735961" y="3150965"/>
                      <a:pt x="2734913" y="3151823"/>
                      <a:pt x="2734532" y="3152394"/>
                    </a:cubicBezTo>
                    <a:cubicBezTo>
                      <a:pt x="2734247" y="3153061"/>
                      <a:pt x="2734056" y="3153632"/>
                      <a:pt x="2733961" y="3154109"/>
                    </a:cubicBezTo>
                    <a:cubicBezTo>
                      <a:pt x="2733866" y="3154680"/>
                      <a:pt x="2733961" y="3154871"/>
                      <a:pt x="2734056" y="3154871"/>
                    </a:cubicBezTo>
                    <a:lnTo>
                      <a:pt x="2734818" y="3155442"/>
                    </a:lnTo>
                    <a:lnTo>
                      <a:pt x="2735961" y="3156585"/>
                    </a:lnTo>
                    <a:cubicBezTo>
                      <a:pt x="2737199" y="3156680"/>
                      <a:pt x="2738152" y="3156680"/>
                      <a:pt x="2739009" y="3156680"/>
                    </a:cubicBezTo>
                    <a:cubicBezTo>
                      <a:pt x="2739771" y="3156585"/>
                      <a:pt x="2740724" y="3156585"/>
                      <a:pt x="2741676" y="3156490"/>
                    </a:cubicBezTo>
                    <a:lnTo>
                      <a:pt x="2747486" y="3155728"/>
                    </a:lnTo>
                    <a:lnTo>
                      <a:pt x="2756630" y="3155728"/>
                    </a:lnTo>
                    <a:lnTo>
                      <a:pt x="2783586" y="3157347"/>
                    </a:lnTo>
                    <a:lnTo>
                      <a:pt x="2786920" y="3156776"/>
                    </a:lnTo>
                    <a:lnTo>
                      <a:pt x="2791492" y="3157823"/>
                    </a:lnTo>
                    <a:lnTo>
                      <a:pt x="2809113" y="3158109"/>
                    </a:lnTo>
                    <a:lnTo>
                      <a:pt x="2812637" y="3160395"/>
                    </a:lnTo>
                    <a:lnTo>
                      <a:pt x="2822924" y="3169253"/>
                    </a:lnTo>
                    <a:cubicBezTo>
                      <a:pt x="2825877" y="3172492"/>
                      <a:pt x="2827591" y="3174683"/>
                      <a:pt x="2828258" y="3175826"/>
                    </a:cubicBezTo>
                    <a:cubicBezTo>
                      <a:pt x="2828830" y="3176969"/>
                      <a:pt x="2828735" y="3178397"/>
                      <a:pt x="2827878" y="3180016"/>
                    </a:cubicBezTo>
                    <a:cubicBezTo>
                      <a:pt x="2826544" y="3182493"/>
                      <a:pt x="2824544" y="3183922"/>
                      <a:pt x="2821781" y="3183922"/>
                    </a:cubicBezTo>
                    <a:cubicBezTo>
                      <a:pt x="2820924" y="3184017"/>
                      <a:pt x="2820257" y="3184398"/>
                      <a:pt x="2819400" y="3184303"/>
                    </a:cubicBezTo>
                    <a:cubicBezTo>
                      <a:pt x="2818543" y="3184112"/>
                      <a:pt x="2817400" y="3183827"/>
                      <a:pt x="2816066" y="3183350"/>
                    </a:cubicBezTo>
                    <a:lnTo>
                      <a:pt x="2806541" y="3179921"/>
                    </a:lnTo>
                    <a:cubicBezTo>
                      <a:pt x="2803493" y="3179159"/>
                      <a:pt x="2799303" y="3178302"/>
                      <a:pt x="2794064" y="3177445"/>
                    </a:cubicBezTo>
                    <a:lnTo>
                      <a:pt x="2777871" y="3176207"/>
                    </a:lnTo>
                    <a:lnTo>
                      <a:pt x="2772728" y="3176397"/>
                    </a:lnTo>
                    <a:lnTo>
                      <a:pt x="2750630" y="3176873"/>
                    </a:lnTo>
                    <a:cubicBezTo>
                      <a:pt x="2743867" y="3177064"/>
                      <a:pt x="2740152" y="3177445"/>
                      <a:pt x="2739390" y="3177921"/>
                    </a:cubicBezTo>
                    <a:lnTo>
                      <a:pt x="2737390" y="3179064"/>
                    </a:lnTo>
                    <a:lnTo>
                      <a:pt x="2736437" y="3181541"/>
                    </a:lnTo>
                    <a:lnTo>
                      <a:pt x="2736247" y="3200591"/>
                    </a:lnTo>
                    <a:lnTo>
                      <a:pt x="2736247" y="3204210"/>
                    </a:lnTo>
                    <a:lnTo>
                      <a:pt x="2736533" y="3218021"/>
                    </a:lnTo>
                    <a:close/>
                    <a:moveTo>
                      <a:pt x="2889695" y="3128201"/>
                    </a:moveTo>
                    <a:cubicBezTo>
                      <a:pt x="2889695" y="3128582"/>
                      <a:pt x="2889695" y="3130010"/>
                      <a:pt x="2889790" y="3132582"/>
                    </a:cubicBezTo>
                    <a:cubicBezTo>
                      <a:pt x="2889885" y="3135154"/>
                      <a:pt x="2890076" y="3136868"/>
                      <a:pt x="2890647" y="3137821"/>
                    </a:cubicBezTo>
                    <a:lnTo>
                      <a:pt x="2893028" y="3142964"/>
                    </a:lnTo>
                    <a:cubicBezTo>
                      <a:pt x="2893124" y="3143536"/>
                      <a:pt x="2893219" y="3143917"/>
                      <a:pt x="2893219" y="3144203"/>
                    </a:cubicBezTo>
                    <a:cubicBezTo>
                      <a:pt x="2893124" y="3145250"/>
                      <a:pt x="2892362" y="3146489"/>
                      <a:pt x="2890933" y="3147917"/>
                    </a:cubicBezTo>
                    <a:cubicBezTo>
                      <a:pt x="2889504" y="3149346"/>
                      <a:pt x="2887028" y="3150013"/>
                      <a:pt x="2883503" y="3150013"/>
                    </a:cubicBezTo>
                    <a:cubicBezTo>
                      <a:pt x="2881694" y="3150108"/>
                      <a:pt x="2876931" y="3149346"/>
                      <a:pt x="2869121" y="3147632"/>
                    </a:cubicBezTo>
                    <a:cubicBezTo>
                      <a:pt x="2861310" y="3145917"/>
                      <a:pt x="2855976" y="3144107"/>
                      <a:pt x="2853023" y="3142203"/>
                    </a:cubicBezTo>
                    <a:cubicBezTo>
                      <a:pt x="2850071" y="3140297"/>
                      <a:pt x="2848642" y="3139059"/>
                      <a:pt x="2848642" y="3138583"/>
                    </a:cubicBezTo>
                    <a:lnTo>
                      <a:pt x="2848642" y="3137535"/>
                    </a:lnTo>
                    <a:cubicBezTo>
                      <a:pt x="2848642" y="3135059"/>
                      <a:pt x="2850642" y="3131820"/>
                      <a:pt x="2854738" y="3127820"/>
                    </a:cubicBezTo>
                    <a:cubicBezTo>
                      <a:pt x="2858834" y="3123819"/>
                      <a:pt x="2861501" y="3121247"/>
                      <a:pt x="2862834" y="3120199"/>
                    </a:cubicBezTo>
                    <a:cubicBezTo>
                      <a:pt x="2864168" y="3119152"/>
                      <a:pt x="2867978" y="3117342"/>
                      <a:pt x="2874455" y="3114866"/>
                    </a:cubicBezTo>
                    <a:cubicBezTo>
                      <a:pt x="2880836" y="3112389"/>
                      <a:pt x="2885313" y="3111056"/>
                      <a:pt x="2887885" y="3111056"/>
                    </a:cubicBezTo>
                    <a:cubicBezTo>
                      <a:pt x="2890361" y="3111056"/>
                      <a:pt x="2891885" y="3112103"/>
                      <a:pt x="2892362" y="3114294"/>
                    </a:cubicBezTo>
                    <a:lnTo>
                      <a:pt x="2889980" y="3124105"/>
                    </a:lnTo>
                    <a:cubicBezTo>
                      <a:pt x="2889885" y="3124772"/>
                      <a:pt x="2889790" y="3125534"/>
                      <a:pt x="2889695" y="3126486"/>
                    </a:cubicBezTo>
                    <a:cubicBezTo>
                      <a:pt x="2889504" y="3127343"/>
                      <a:pt x="2889504" y="3127915"/>
                      <a:pt x="2889695" y="3128201"/>
                    </a:cubicBezTo>
                    <a:close/>
                    <a:moveTo>
                      <a:pt x="2984849" y="3149727"/>
                    </a:moveTo>
                    <a:cubicBezTo>
                      <a:pt x="2982278" y="3146584"/>
                      <a:pt x="2981039" y="3144584"/>
                      <a:pt x="2981325" y="3143631"/>
                    </a:cubicBezTo>
                    <a:cubicBezTo>
                      <a:pt x="2981516" y="3142679"/>
                      <a:pt x="2981992" y="3140964"/>
                      <a:pt x="2983135" y="3140107"/>
                    </a:cubicBezTo>
                    <a:cubicBezTo>
                      <a:pt x="2984278" y="3139249"/>
                      <a:pt x="2985707" y="3138583"/>
                      <a:pt x="2987612" y="3138297"/>
                    </a:cubicBezTo>
                    <a:lnTo>
                      <a:pt x="2996660" y="3137630"/>
                    </a:lnTo>
                    <a:cubicBezTo>
                      <a:pt x="2997422" y="3137535"/>
                      <a:pt x="2998089" y="3137916"/>
                      <a:pt x="2999041" y="3137630"/>
                    </a:cubicBezTo>
                    <a:cubicBezTo>
                      <a:pt x="2999994" y="3137249"/>
                      <a:pt x="3001137" y="3134773"/>
                      <a:pt x="3004947" y="3131344"/>
                    </a:cubicBezTo>
                    <a:cubicBezTo>
                      <a:pt x="3008757" y="3127915"/>
                      <a:pt x="3011710" y="3126486"/>
                      <a:pt x="3012281" y="3125629"/>
                    </a:cubicBezTo>
                    <a:cubicBezTo>
                      <a:pt x="3012758" y="3124772"/>
                      <a:pt x="3013043" y="3123724"/>
                      <a:pt x="3013043" y="3122581"/>
                    </a:cubicBezTo>
                    <a:cubicBezTo>
                      <a:pt x="3012948" y="3120199"/>
                      <a:pt x="3012186" y="3118961"/>
                      <a:pt x="3009233" y="3118771"/>
                    </a:cubicBezTo>
                    <a:cubicBezTo>
                      <a:pt x="3007519" y="3118771"/>
                      <a:pt x="3005042" y="3119438"/>
                      <a:pt x="3001804" y="3120771"/>
                    </a:cubicBezTo>
                    <a:cubicBezTo>
                      <a:pt x="2998565" y="3122105"/>
                      <a:pt x="2994946" y="3123914"/>
                      <a:pt x="2991326" y="3125248"/>
                    </a:cubicBezTo>
                    <a:cubicBezTo>
                      <a:pt x="2986849" y="3127439"/>
                      <a:pt x="2984849" y="3128201"/>
                      <a:pt x="2980944" y="3129629"/>
                    </a:cubicBezTo>
                    <a:lnTo>
                      <a:pt x="2963895" y="3137345"/>
                    </a:lnTo>
                    <a:cubicBezTo>
                      <a:pt x="2962275" y="3137821"/>
                      <a:pt x="2960370" y="3138583"/>
                      <a:pt x="2958370" y="3139821"/>
                    </a:cubicBezTo>
                    <a:lnTo>
                      <a:pt x="2946178" y="3146870"/>
                    </a:lnTo>
                    <a:cubicBezTo>
                      <a:pt x="2944082" y="3148013"/>
                      <a:pt x="2942368" y="3148584"/>
                      <a:pt x="2940844" y="3148584"/>
                    </a:cubicBezTo>
                    <a:cubicBezTo>
                      <a:pt x="2939415" y="3148679"/>
                      <a:pt x="2935510" y="3146870"/>
                      <a:pt x="2929128" y="3143250"/>
                    </a:cubicBezTo>
                    <a:cubicBezTo>
                      <a:pt x="2922746" y="3139631"/>
                      <a:pt x="2920270" y="3136011"/>
                      <a:pt x="2921699" y="3132487"/>
                    </a:cubicBezTo>
                    <a:cubicBezTo>
                      <a:pt x="2923128" y="3128963"/>
                      <a:pt x="2924651" y="3126867"/>
                      <a:pt x="2926175" y="3126486"/>
                    </a:cubicBezTo>
                    <a:lnTo>
                      <a:pt x="2962656" y="3117342"/>
                    </a:lnTo>
                    <a:lnTo>
                      <a:pt x="2976563" y="3112580"/>
                    </a:lnTo>
                    <a:lnTo>
                      <a:pt x="2995708" y="3108103"/>
                    </a:lnTo>
                    <a:cubicBezTo>
                      <a:pt x="2997803" y="3107627"/>
                      <a:pt x="3001804" y="3107055"/>
                      <a:pt x="3007805" y="3106293"/>
                    </a:cubicBezTo>
                    <a:cubicBezTo>
                      <a:pt x="3013805" y="3105531"/>
                      <a:pt x="3017425" y="3105150"/>
                      <a:pt x="3018663" y="3105055"/>
                    </a:cubicBezTo>
                    <a:cubicBezTo>
                      <a:pt x="3021997" y="3105055"/>
                      <a:pt x="3028283" y="3106960"/>
                      <a:pt x="3037523" y="3110770"/>
                    </a:cubicBezTo>
                    <a:cubicBezTo>
                      <a:pt x="3046762" y="3114580"/>
                      <a:pt x="3052763" y="3116961"/>
                      <a:pt x="3055525" y="3116866"/>
                    </a:cubicBezTo>
                    <a:cubicBezTo>
                      <a:pt x="3058287" y="3116771"/>
                      <a:pt x="3060859" y="3113723"/>
                      <a:pt x="3066288" y="3109436"/>
                    </a:cubicBezTo>
                    <a:cubicBezTo>
                      <a:pt x="3071717" y="3105150"/>
                      <a:pt x="3074289" y="3101149"/>
                      <a:pt x="3074194" y="3097340"/>
                    </a:cubicBezTo>
                    <a:cubicBezTo>
                      <a:pt x="3074003" y="3094673"/>
                      <a:pt x="3074480" y="3094291"/>
                      <a:pt x="3072860" y="3092863"/>
                    </a:cubicBezTo>
                    <a:cubicBezTo>
                      <a:pt x="3071146" y="3091434"/>
                      <a:pt x="3068193" y="3089910"/>
                      <a:pt x="3063812" y="3088291"/>
                    </a:cubicBezTo>
                    <a:cubicBezTo>
                      <a:pt x="3059430" y="3086672"/>
                      <a:pt x="3055715" y="3086005"/>
                      <a:pt x="3052572" y="3086386"/>
                    </a:cubicBezTo>
                    <a:lnTo>
                      <a:pt x="3034665" y="3088386"/>
                    </a:lnTo>
                    <a:lnTo>
                      <a:pt x="3004947" y="3093911"/>
                    </a:lnTo>
                    <a:lnTo>
                      <a:pt x="2992946" y="3097149"/>
                    </a:lnTo>
                    <a:lnTo>
                      <a:pt x="2973134" y="3100673"/>
                    </a:lnTo>
                    <a:lnTo>
                      <a:pt x="2941891" y="3108484"/>
                    </a:lnTo>
                    <a:lnTo>
                      <a:pt x="2938558" y="3108484"/>
                    </a:lnTo>
                    <a:cubicBezTo>
                      <a:pt x="2938367" y="3108484"/>
                      <a:pt x="2935986" y="3108865"/>
                      <a:pt x="2931605" y="3109722"/>
                    </a:cubicBezTo>
                    <a:lnTo>
                      <a:pt x="2920746" y="3111627"/>
                    </a:lnTo>
                    <a:lnTo>
                      <a:pt x="2908935" y="3115342"/>
                    </a:lnTo>
                    <a:cubicBezTo>
                      <a:pt x="2906363" y="3115342"/>
                      <a:pt x="2904173" y="3114675"/>
                      <a:pt x="2902268" y="3113246"/>
                    </a:cubicBezTo>
                    <a:cubicBezTo>
                      <a:pt x="2900363" y="3111818"/>
                      <a:pt x="2899410" y="3109913"/>
                      <a:pt x="2899315" y="3107436"/>
                    </a:cubicBezTo>
                    <a:cubicBezTo>
                      <a:pt x="2899220" y="3104960"/>
                      <a:pt x="2900267" y="3103245"/>
                      <a:pt x="2902363" y="3102388"/>
                    </a:cubicBezTo>
                    <a:lnTo>
                      <a:pt x="2910840" y="3101435"/>
                    </a:lnTo>
                    <a:lnTo>
                      <a:pt x="2940082" y="3091720"/>
                    </a:lnTo>
                    <a:lnTo>
                      <a:pt x="2962656" y="3084671"/>
                    </a:lnTo>
                    <a:lnTo>
                      <a:pt x="2979706" y="3078956"/>
                    </a:lnTo>
                    <a:cubicBezTo>
                      <a:pt x="2987231" y="3076766"/>
                      <a:pt x="2991422" y="3073622"/>
                      <a:pt x="2995136" y="3070479"/>
                    </a:cubicBezTo>
                    <a:cubicBezTo>
                      <a:pt x="2998946" y="3067336"/>
                      <a:pt x="3002375" y="3064955"/>
                      <a:pt x="3005614" y="3060954"/>
                    </a:cubicBezTo>
                    <a:lnTo>
                      <a:pt x="3022283" y="3040761"/>
                    </a:lnTo>
                    <a:lnTo>
                      <a:pt x="3031331" y="3027236"/>
                    </a:lnTo>
                    <a:cubicBezTo>
                      <a:pt x="3035237" y="3021425"/>
                      <a:pt x="3040190" y="3018473"/>
                      <a:pt x="3043047" y="3018091"/>
                    </a:cubicBezTo>
                    <a:cubicBezTo>
                      <a:pt x="3045905" y="3017711"/>
                      <a:pt x="3049620" y="3017996"/>
                      <a:pt x="3053429" y="3020187"/>
                    </a:cubicBezTo>
                    <a:lnTo>
                      <a:pt x="3059906" y="3023902"/>
                    </a:lnTo>
                    <a:cubicBezTo>
                      <a:pt x="3062097" y="3025331"/>
                      <a:pt x="3064478" y="3027236"/>
                      <a:pt x="3067145" y="3029426"/>
                    </a:cubicBezTo>
                    <a:cubicBezTo>
                      <a:pt x="3071908" y="3034284"/>
                      <a:pt x="3069431" y="3036951"/>
                      <a:pt x="3061145" y="3041142"/>
                    </a:cubicBezTo>
                    <a:cubicBezTo>
                      <a:pt x="3059525" y="3041999"/>
                      <a:pt x="3055144" y="3045905"/>
                      <a:pt x="3051524" y="3049238"/>
                    </a:cubicBezTo>
                    <a:cubicBezTo>
                      <a:pt x="3047905" y="3052572"/>
                      <a:pt x="3043047" y="3056858"/>
                      <a:pt x="3037046" y="3062002"/>
                    </a:cubicBezTo>
                    <a:cubicBezTo>
                      <a:pt x="3031046" y="3067145"/>
                      <a:pt x="3028093" y="3069717"/>
                      <a:pt x="3028188" y="3070574"/>
                    </a:cubicBezTo>
                    <a:cubicBezTo>
                      <a:pt x="3028950" y="3072956"/>
                      <a:pt x="3062288" y="3074384"/>
                      <a:pt x="3062288" y="3074384"/>
                    </a:cubicBezTo>
                    <a:lnTo>
                      <a:pt x="3067717" y="3075623"/>
                    </a:lnTo>
                    <a:lnTo>
                      <a:pt x="3091339" y="3087720"/>
                    </a:lnTo>
                    <a:cubicBezTo>
                      <a:pt x="3106484" y="3095625"/>
                      <a:pt x="3115723" y="3101912"/>
                      <a:pt x="3118866" y="3106674"/>
                    </a:cubicBezTo>
                    <a:cubicBezTo>
                      <a:pt x="3122009" y="3111437"/>
                      <a:pt x="3123629" y="3114485"/>
                      <a:pt x="3123629" y="3115723"/>
                    </a:cubicBezTo>
                    <a:cubicBezTo>
                      <a:pt x="3123438" y="3118104"/>
                      <a:pt x="3121914" y="3119438"/>
                      <a:pt x="3119247" y="3119819"/>
                    </a:cubicBezTo>
                    <a:lnTo>
                      <a:pt x="3092958" y="3123343"/>
                    </a:lnTo>
                    <a:lnTo>
                      <a:pt x="3068479" y="3123914"/>
                    </a:lnTo>
                    <a:lnTo>
                      <a:pt x="3054382" y="3125248"/>
                    </a:lnTo>
                    <a:lnTo>
                      <a:pt x="3040095" y="3134297"/>
                    </a:lnTo>
                    <a:cubicBezTo>
                      <a:pt x="3035713" y="3136773"/>
                      <a:pt x="3030855" y="3138583"/>
                      <a:pt x="3025521" y="3139631"/>
                    </a:cubicBezTo>
                    <a:cubicBezTo>
                      <a:pt x="3020187" y="3140774"/>
                      <a:pt x="3017330" y="3141726"/>
                      <a:pt x="3016853" y="3142488"/>
                    </a:cubicBezTo>
                    <a:cubicBezTo>
                      <a:pt x="3016377" y="3143345"/>
                      <a:pt x="3016472" y="3145250"/>
                      <a:pt x="3017044" y="3148203"/>
                    </a:cubicBezTo>
                    <a:cubicBezTo>
                      <a:pt x="3017711" y="3152108"/>
                      <a:pt x="3019330" y="3152966"/>
                      <a:pt x="3021902" y="3152680"/>
                    </a:cubicBezTo>
                    <a:lnTo>
                      <a:pt x="3048667" y="3149918"/>
                    </a:lnTo>
                    <a:lnTo>
                      <a:pt x="3068860" y="3149060"/>
                    </a:lnTo>
                    <a:cubicBezTo>
                      <a:pt x="3081147" y="3148584"/>
                      <a:pt x="3088958" y="3149060"/>
                      <a:pt x="3092291" y="3150299"/>
                    </a:cubicBezTo>
                    <a:cubicBezTo>
                      <a:pt x="3095625" y="3151537"/>
                      <a:pt x="3097435" y="3154775"/>
                      <a:pt x="3098959" y="3159728"/>
                    </a:cubicBezTo>
                    <a:lnTo>
                      <a:pt x="3100197" y="3166682"/>
                    </a:lnTo>
                    <a:lnTo>
                      <a:pt x="3102483" y="3173445"/>
                    </a:lnTo>
                    <a:cubicBezTo>
                      <a:pt x="3102959" y="3176302"/>
                      <a:pt x="3102197" y="3178874"/>
                      <a:pt x="3100197" y="3180207"/>
                    </a:cubicBezTo>
                    <a:cubicBezTo>
                      <a:pt x="3098197" y="3181541"/>
                      <a:pt x="3095054" y="3182017"/>
                      <a:pt x="3090767" y="3180874"/>
                    </a:cubicBezTo>
                    <a:lnTo>
                      <a:pt x="3075432" y="3177445"/>
                    </a:lnTo>
                    <a:lnTo>
                      <a:pt x="3067431" y="3176302"/>
                    </a:lnTo>
                    <a:lnTo>
                      <a:pt x="3046571" y="3175445"/>
                    </a:lnTo>
                    <a:cubicBezTo>
                      <a:pt x="3046000" y="3175445"/>
                      <a:pt x="3045047" y="3175540"/>
                      <a:pt x="3043714" y="3175826"/>
                    </a:cubicBezTo>
                    <a:cubicBezTo>
                      <a:pt x="3042380" y="3176016"/>
                      <a:pt x="3038666" y="3176207"/>
                      <a:pt x="3032474" y="3176302"/>
                    </a:cubicBezTo>
                    <a:cubicBezTo>
                      <a:pt x="3026283" y="3176397"/>
                      <a:pt x="3022949" y="3176969"/>
                      <a:pt x="3022187" y="3178112"/>
                    </a:cubicBezTo>
                    <a:cubicBezTo>
                      <a:pt x="3021521" y="3179255"/>
                      <a:pt x="3020378" y="3182779"/>
                      <a:pt x="3019901" y="3185446"/>
                    </a:cubicBezTo>
                    <a:lnTo>
                      <a:pt x="3017615" y="3189732"/>
                    </a:lnTo>
                    <a:cubicBezTo>
                      <a:pt x="3017234" y="3190875"/>
                      <a:pt x="3017425" y="3194114"/>
                      <a:pt x="3017425" y="3199066"/>
                    </a:cubicBezTo>
                    <a:lnTo>
                      <a:pt x="3015901" y="3211449"/>
                    </a:lnTo>
                    <a:lnTo>
                      <a:pt x="3013615" y="3230309"/>
                    </a:lnTo>
                    <a:lnTo>
                      <a:pt x="3009710" y="3245358"/>
                    </a:lnTo>
                    <a:cubicBezTo>
                      <a:pt x="3007995" y="3250311"/>
                      <a:pt x="3006852" y="3253549"/>
                      <a:pt x="3005804" y="3255455"/>
                    </a:cubicBezTo>
                    <a:cubicBezTo>
                      <a:pt x="3004661" y="3257455"/>
                      <a:pt x="3002947" y="3259170"/>
                      <a:pt x="3000661" y="3259265"/>
                    </a:cubicBezTo>
                    <a:cubicBezTo>
                      <a:pt x="2998375" y="3259265"/>
                      <a:pt x="2996565" y="3259074"/>
                      <a:pt x="2995136" y="3258693"/>
                    </a:cubicBezTo>
                    <a:lnTo>
                      <a:pt x="2985707" y="3256121"/>
                    </a:lnTo>
                    <a:lnTo>
                      <a:pt x="2969133" y="3251835"/>
                    </a:lnTo>
                    <a:lnTo>
                      <a:pt x="2958179" y="3248692"/>
                    </a:lnTo>
                    <a:lnTo>
                      <a:pt x="2939891" y="3241453"/>
                    </a:lnTo>
                    <a:cubicBezTo>
                      <a:pt x="2931890" y="3238119"/>
                      <a:pt x="2927223" y="3234595"/>
                      <a:pt x="2925985" y="3232309"/>
                    </a:cubicBezTo>
                    <a:cubicBezTo>
                      <a:pt x="2924747" y="3230023"/>
                      <a:pt x="2924080" y="3228499"/>
                      <a:pt x="2923985" y="3227832"/>
                    </a:cubicBezTo>
                    <a:cubicBezTo>
                      <a:pt x="2923889" y="3227165"/>
                      <a:pt x="2924366" y="3226403"/>
                      <a:pt x="2925318" y="3225737"/>
                    </a:cubicBezTo>
                    <a:lnTo>
                      <a:pt x="2939415" y="3229070"/>
                    </a:lnTo>
                    <a:lnTo>
                      <a:pt x="2956084" y="3231452"/>
                    </a:lnTo>
                    <a:lnTo>
                      <a:pt x="2973896" y="3229166"/>
                    </a:lnTo>
                    <a:lnTo>
                      <a:pt x="2979991" y="3225070"/>
                    </a:lnTo>
                    <a:lnTo>
                      <a:pt x="2985707" y="3210401"/>
                    </a:lnTo>
                    <a:lnTo>
                      <a:pt x="2988850" y="3187256"/>
                    </a:lnTo>
                    <a:cubicBezTo>
                      <a:pt x="2988755" y="3185160"/>
                      <a:pt x="2988374" y="3183922"/>
                      <a:pt x="2987612" y="3183446"/>
                    </a:cubicBezTo>
                    <a:cubicBezTo>
                      <a:pt x="2986945" y="3183065"/>
                      <a:pt x="2978658" y="3181731"/>
                      <a:pt x="2977896" y="3181541"/>
                    </a:cubicBezTo>
                    <a:cubicBezTo>
                      <a:pt x="2977134" y="3181445"/>
                      <a:pt x="2971133" y="3181255"/>
                      <a:pt x="2961704" y="3182684"/>
                    </a:cubicBezTo>
                    <a:lnTo>
                      <a:pt x="2927985" y="3189065"/>
                    </a:lnTo>
                    <a:lnTo>
                      <a:pt x="2915793" y="3193066"/>
                    </a:lnTo>
                    <a:cubicBezTo>
                      <a:pt x="2911507" y="3193733"/>
                      <a:pt x="2909411" y="3194780"/>
                      <a:pt x="2908745" y="3195066"/>
                    </a:cubicBezTo>
                    <a:lnTo>
                      <a:pt x="2892552" y="3200972"/>
                    </a:lnTo>
                    <a:cubicBezTo>
                      <a:pt x="2892076" y="3200781"/>
                      <a:pt x="2891409" y="3200305"/>
                      <a:pt x="2890552" y="3199353"/>
                    </a:cubicBezTo>
                    <a:cubicBezTo>
                      <a:pt x="2889695" y="3198495"/>
                      <a:pt x="2888266" y="3197066"/>
                      <a:pt x="2886266" y="3194971"/>
                    </a:cubicBezTo>
                    <a:cubicBezTo>
                      <a:pt x="2884265" y="3192875"/>
                      <a:pt x="2883408" y="3190970"/>
                      <a:pt x="2883599" y="3189065"/>
                    </a:cubicBezTo>
                    <a:cubicBezTo>
                      <a:pt x="2883789" y="3187160"/>
                      <a:pt x="2884075" y="3184589"/>
                      <a:pt x="2884646" y="3183827"/>
                    </a:cubicBezTo>
                    <a:cubicBezTo>
                      <a:pt x="2885123" y="3183065"/>
                      <a:pt x="2888456" y="3181922"/>
                      <a:pt x="2894648" y="3180398"/>
                    </a:cubicBezTo>
                    <a:lnTo>
                      <a:pt x="2934462" y="3170682"/>
                    </a:lnTo>
                    <a:lnTo>
                      <a:pt x="2961608" y="3163729"/>
                    </a:lnTo>
                    <a:lnTo>
                      <a:pt x="2982468" y="3159633"/>
                    </a:lnTo>
                    <a:cubicBezTo>
                      <a:pt x="2986278" y="3158776"/>
                      <a:pt x="2988278" y="3158681"/>
                      <a:pt x="2988564" y="3156776"/>
                    </a:cubicBezTo>
                    <a:cubicBezTo>
                      <a:pt x="2988659" y="3155061"/>
                      <a:pt x="2987421" y="3152870"/>
                      <a:pt x="2984849" y="3149727"/>
                    </a:cubicBezTo>
                    <a:close/>
                    <a:moveTo>
                      <a:pt x="2953893" y="3065145"/>
                    </a:moveTo>
                    <a:cubicBezTo>
                      <a:pt x="2955036" y="3067145"/>
                      <a:pt x="2955512" y="3068574"/>
                      <a:pt x="2955417" y="3069622"/>
                    </a:cubicBezTo>
                    <a:cubicBezTo>
                      <a:pt x="2955322" y="3070670"/>
                      <a:pt x="2954370" y="3072003"/>
                      <a:pt x="2952560" y="3073718"/>
                    </a:cubicBezTo>
                    <a:cubicBezTo>
                      <a:pt x="2950750" y="3075432"/>
                      <a:pt x="2947130" y="3076194"/>
                      <a:pt x="2941987" y="3076004"/>
                    </a:cubicBezTo>
                    <a:cubicBezTo>
                      <a:pt x="2940844" y="3076004"/>
                      <a:pt x="2939606" y="3075908"/>
                      <a:pt x="2938272" y="3075718"/>
                    </a:cubicBezTo>
                    <a:cubicBezTo>
                      <a:pt x="2936939" y="3075528"/>
                      <a:pt x="2936177" y="3075432"/>
                      <a:pt x="2935891" y="3075337"/>
                    </a:cubicBezTo>
                    <a:lnTo>
                      <a:pt x="2921984" y="3074956"/>
                    </a:lnTo>
                    <a:cubicBezTo>
                      <a:pt x="2913603" y="3074765"/>
                      <a:pt x="2909126" y="3073146"/>
                      <a:pt x="2908459" y="3070003"/>
                    </a:cubicBezTo>
                    <a:lnTo>
                      <a:pt x="2905506" y="3058382"/>
                    </a:lnTo>
                    <a:cubicBezTo>
                      <a:pt x="2905125" y="3057239"/>
                      <a:pt x="2905030" y="3055430"/>
                      <a:pt x="2905125" y="3052667"/>
                    </a:cubicBezTo>
                    <a:cubicBezTo>
                      <a:pt x="2905220" y="3050000"/>
                      <a:pt x="2906745" y="3047524"/>
                      <a:pt x="2909602" y="3045238"/>
                    </a:cubicBezTo>
                    <a:cubicBezTo>
                      <a:pt x="2912459" y="3042952"/>
                      <a:pt x="2916079" y="3041809"/>
                      <a:pt x="2920651" y="3041618"/>
                    </a:cubicBezTo>
                    <a:cubicBezTo>
                      <a:pt x="2922841" y="3041618"/>
                      <a:pt x="2924842" y="3042190"/>
                      <a:pt x="2926556" y="3043428"/>
                    </a:cubicBezTo>
                    <a:lnTo>
                      <a:pt x="2935605" y="3051620"/>
                    </a:lnTo>
                    <a:lnTo>
                      <a:pt x="2945511" y="3057430"/>
                    </a:lnTo>
                    <a:cubicBezTo>
                      <a:pt x="2949988" y="3060573"/>
                      <a:pt x="2952750" y="3063145"/>
                      <a:pt x="2953893" y="3065145"/>
                    </a:cubicBezTo>
                    <a:close/>
                    <a:moveTo>
                      <a:pt x="2953131" y="3037046"/>
                    </a:moveTo>
                    <a:cubicBezTo>
                      <a:pt x="2953607" y="3035522"/>
                      <a:pt x="2954941" y="3034379"/>
                      <a:pt x="2957322" y="3033617"/>
                    </a:cubicBezTo>
                    <a:lnTo>
                      <a:pt x="2975420" y="3028283"/>
                    </a:lnTo>
                    <a:lnTo>
                      <a:pt x="2977896" y="3027331"/>
                    </a:lnTo>
                    <a:lnTo>
                      <a:pt x="2994755" y="3023330"/>
                    </a:lnTo>
                    <a:cubicBezTo>
                      <a:pt x="2999232" y="3022283"/>
                      <a:pt x="3001995" y="3021902"/>
                      <a:pt x="3002852" y="3022092"/>
                    </a:cubicBezTo>
                    <a:cubicBezTo>
                      <a:pt x="3003709" y="3022283"/>
                      <a:pt x="3004376" y="3022568"/>
                      <a:pt x="3004661" y="3022949"/>
                    </a:cubicBezTo>
                    <a:cubicBezTo>
                      <a:pt x="3005042" y="3023330"/>
                      <a:pt x="3004566" y="3024664"/>
                      <a:pt x="3003423" y="3026950"/>
                    </a:cubicBezTo>
                    <a:cubicBezTo>
                      <a:pt x="3003328" y="3027140"/>
                      <a:pt x="3002947" y="3028474"/>
                      <a:pt x="3002185" y="3031046"/>
                    </a:cubicBezTo>
                    <a:lnTo>
                      <a:pt x="2991041" y="3047048"/>
                    </a:lnTo>
                    <a:cubicBezTo>
                      <a:pt x="2988850" y="3052382"/>
                      <a:pt x="2987421" y="3053620"/>
                      <a:pt x="2986659" y="3054382"/>
                    </a:cubicBezTo>
                    <a:cubicBezTo>
                      <a:pt x="2985992" y="3055144"/>
                      <a:pt x="2983897" y="3057049"/>
                      <a:pt x="2980468" y="3057430"/>
                    </a:cubicBezTo>
                    <a:cubicBezTo>
                      <a:pt x="2977039" y="3057811"/>
                      <a:pt x="2971324" y="3055620"/>
                      <a:pt x="2963323" y="3050477"/>
                    </a:cubicBezTo>
                    <a:cubicBezTo>
                      <a:pt x="2955322" y="3045428"/>
                      <a:pt x="2951893" y="3040856"/>
                      <a:pt x="2953131" y="3037046"/>
                    </a:cubicBezTo>
                    <a:close/>
                    <a:moveTo>
                      <a:pt x="3378422" y="3042761"/>
                    </a:moveTo>
                    <a:lnTo>
                      <a:pt x="3379375" y="3025902"/>
                    </a:lnTo>
                    <a:cubicBezTo>
                      <a:pt x="3379375" y="3025235"/>
                      <a:pt x="3379565" y="3024473"/>
                      <a:pt x="3379851" y="3023807"/>
                    </a:cubicBezTo>
                    <a:cubicBezTo>
                      <a:pt x="3380137" y="3023140"/>
                      <a:pt x="3381185" y="3022283"/>
                      <a:pt x="3382804" y="3021425"/>
                    </a:cubicBezTo>
                    <a:lnTo>
                      <a:pt x="3389853" y="3022092"/>
                    </a:lnTo>
                    <a:lnTo>
                      <a:pt x="3390710" y="3021521"/>
                    </a:lnTo>
                    <a:lnTo>
                      <a:pt x="3392138" y="3021521"/>
                    </a:lnTo>
                    <a:cubicBezTo>
                      <a:pt x="3393186" y="3022473"/>
                      <a:pt x="3394139" y="3023140"/>
                      <a:pt x="3394901" y="3023330"/>
                    </a:cubicBezTo>
                    <a:lnTo>
                      <a:pt x="3401187" y="3028188"/>
                    </a:lnTo>
                    <a:cubicBezTo>
                      <a:pt x="3402425" y="3028664"/>
                      <a:pt x="3402902" y="3029522"/>
                      <a:pt x="3404330" y="3030950"/>
                    </a:cubicBezTo>
                    <a:cubicBezTo>
                      <a:pt x="3404235" y="3031903"/>
                      <a:pt x="3404045" y="3032570"/>
                      <a:pt x="3403854" y="3032951"/>
                    </a:cubicBezTo>
                    <a:cubicBezTo>
                      <a:pt x="3403854" y="3032951"/>
                      <a:pt x="3402330" y="3037046"/>
                      <a:pt x="3401473" y="3039428"/>
                    </a:cubicBezTo>
                    <a:lnTo>
                      <a:pt x="3400044" y="3042476"/>
                    </a:lnTo>
                    <a:cubicBezTo>
                      <a:pt x="3399187" y="3044285"/>
                      <a:pt x="3399663" y="3043047"/>
                      <a:pt x="3399282" y="3046286"/>
                    </a:cubicBezTo>
                    <a:cubicBezTo>
                      <a:pt x="3398806" y="3049524"/>
                      <a:pt x="3398615" y="3051715"/>
                      <a:pt x="3398520" y="3052667"/>
                    </a:cubicBezTo>
                    <a:cubicBezTo>
                      <a:pt x="3398425" y="3053620"/>
                      <a:pt x="3396901" y="3058478"/>
                      <a:pt x="3396996" y="3059716"/>
                    </a:cubicBezTo>
                    <a:lnTo>
                      <a:pt x="3397091" y="3066193"/>
                    </a:lnTo>
                    <a:cubicBezTo>
                      <a:pt x="3397282" y="3071051"/>
                      <a:pt x="3397568" y="3073622"/>
                      <a:pt x="3397568" y="3073908"/>
                    </a:cubicBezTo>
                    <a:lnTo>
                      <a:pt x="3399758" y="3079909"/>
                    </a:lnTo>
                    <a:lnTo>
                      <a:pt x="3402997" y="3083624"/>
                    </a:lnTo>
                    <a:cubicBezTo>
                      <a:pt x="3402997" y="3083624"/>
                      <a:pt x="3404711" y="3083624"/>
                      <a:pt x="3406140" y="3083338"/>
                    </a:cubicBezTo>
                    <a:cubicBezTo>
                      <a:pt x="3407569" y="3083052"/>
                      <a:pt x="3414332" y="3080004"/>
                      <a:pt x="3421095" y="3078385"/>
                    </a:cubicBezTo>
                    <a:cubicBezTo>
                      <a:pt x="3427857" y="3076766"/>
                      <a:pt x="3428810" y="3077242"/>
                      <a:pt x="3430048" y="3077242"/>
                    </a:cubicBezTo>
                    <a:cubicBezTo>
                      <a:pt x="3430620" y="3077337"/>
                      <a:pt x="3431191" y="3077432"/>
                      <a:pt x="3431762" y="3077623"/>
                    </a:cubicBezTo>
                    <a:cubicBezTo>
                      <a:pt x="3432334" y="3077813"/>
                      <a:pt x="3435001" y="3081052"/>
                      <a:pt x="3439763" y="3087338"/>
                    </a:cubicBezTo>
                    <a:cubicBezTo>
                      <a:pt x="3444526" y="3093625"/>
                      <a:pt x="3446907" y="3097245"/>
                      <a:pt x="3446907" y="3098197"/>
                    </a:cubicBezTo>
                    <a:cubicBezTo>
                      <a:pt x="3446716" y="3100007"/>
                      <a:pt x="3445478" y="3101149"/>
                      <a:pt x="3443097" y="3101626"/>
                    </a:cubicBezTo>
                    <a:lnTo>
                      <a:pt x="3437573" y="3100959"/>
                    </a:lnTo>
                    <a:cubicBezTo>
                      <a:pt x="3436811" y="3101054"/>
                      <a:pt x="3436239" y="3101149"/>
                      <a:pt x="3435953" y="3101245"/>
                    </a:cubicBezTo>
                    <a:lnTo>
                      <a:pt x="3424142" y="3105817"/>
                    </a:lnTo>
                    <a:cubicBezTo>
                      <a:pt x="3424047" y="3105912"/>
                      <a:pt x="3421190" y="3108198"/>
                      <a:pt x="3414713" y="3109817"/>
                    </a:cubicBezTo>
                    <a:cubicBezTo>
                      <a:pt x="3404426" y="3116199"/>
                      <a:pt x="3403092" y="3127534"/>
                      <a:pt x="3403092" y="3127534"/>
                    </a:cubicBezTo>
                    <a:cubicBezTo>
                      <a:pt x="3403092" y="3130487"/>
                      <a:pt x="3401187" y="3130677"/>
                      <a:pt x="3401759" y="3132391"/>
                    </a:cubicBezTo>
                    <a:cubicBezTo>
                      <a:pt x="3402330" y="3134011"/>
                      <a:pt x="3402902" y="3135154"/>
                      <a:pt x="3403473" y="3135821"/>
                    </a:cubicBezTo>
                    <a:cubicBezTo>
                      <a:pt x="3404045" y="3136392"/>
                      <a:pt x="3404997" y="3137154"/>
                      <a:pt x="3406521" y="3137916"/>
                    </a:cubicBezTo>
                    <a:cubicBezTo>
                      <a:pt x="3407950" y="3138678"/>
                      <a:pt x="3409188" y="3139059"/>
                      <a:pt x="3410236" y="3139059"/>
                    </a:cubicBezTo>
                    <a:cubicBezTo>
                      <a:pt x="3410998" y="3139154"/>
                      <a:pt x="3411760" y="3139059"/>
                      <a:pt x="3412427" y="3138773"/>
                    </a:cubicBezTo>
                    <a:cubicBezTo>
                      <a:pt x="3413093" y="3138488"/>
                      <a:pt x="3415379" y="3137249"/>
                      <a:pt x="3419189" y="3135059"/>
                    </a:cubicBezTo>
                    <a:cubicBezTo>
                      <a:pt x="3422999" y="3132868"/>
                      <a:pt x="3424999" y="3131725"/>
                      <a:pt x="3425285" y="3131534"/>
                    </a:cubicBezTo>
                    <a:lnTo>
                      <a:pt x="3443764" y="3119628"/>
                    </a:lnTo>
                    <a:lnTo>
                      <a:pt x="3449955" y="3115151"/>
                    </a:lnTo>
                    <a:cubicBezTo>
                      <a:pt x="3453765" y="3112580"/>
                      <a:pt x="3453765" y="3111151"/>
                      <a:pt x="3455765" y="3109532"/>
                    </a:cubicBezTo>
                    <a:cubicBezTo>
                      <a:pt x="3457766" y="3108008"/>
                      <a:pt x="3459671" y="3107150"/>
                      <a:pt x="3461480" y="3107055"/>
                    </a:cubicBezTo>
                    <a:cubicBezTo>
                      <a:pt x="3463290" y="3106960"/>
                      <a:pt x="3465481" y="3107912"/>
                      <a:pt x="3467862" y="3109913"/>
                    </a:cubicBezTo>
                    <a:cubicBezTo>
                      <a:pt x="3468434" y="3110484"/>
                      <a:pt x="3468910" y="3111341"/>
                      <a:pt x="3470624" y="3113246"/>
                    </a:cubicBezTo>
                    <a:cubicBezTo>
                      <a:pt x="3472339" y="3115151"/>
                      <a:pt x="3471958" y="3116961"/>
                      <a:pt x="3472434" y="3117914"/>
                    </a:cubicBezTo>
                    <a:cubicBezTo>
                      <a:pt x="3472910" y="3118866"/>
                      <a:pt x="3473101" y="3119438"/>
                      <a:pt x="3473101" y="3119628"/>
                    </a:cubicBezTo>
                    <a:lnTo>
                      <a:pt x="3472624" y="3122866"/>
                    </a:lnTo>
                    <a:cubicBezTo>
                      <a:pt x="3464338" y="3125629"/>
                      <a:pt x="3463290" y="3126200"/>
                      <a:pt x="3460433" y="3127629"/>
                    </a:cubicBezTo>
                    <a:lnTo>
                      <a:pt x="3453860" y="3131344"/>
                    </a:lnTo>
                    <a:lnTo>
                      <a:pt x="3439859" y="3139726"/>
                    </a:lnTo>
                    <a:cubicBezTo>
                      <a:pt x="3429572" y="3145441"/>
                      <a:pt x="3424428" y="3148489"/>
                      <a:pt x="3424333" y="3148965"/>
                    </a:cubicBezTo>
                    <a:lnTo>
                      <a:pt x="3422523" y="3150394"/>
                    </a:lnTo>
                    <a:lnTo>
                      <a:pt x="3422999" y="3152966"/>
                    </a:lnTo>
                    <a:lnTo>
                      <a:pt x="3436049" y="3161919"/>
                    </a:lnTo>
                    <a:lnTo>
                      <a:pt x="3449288" y="3172397"/>
                    </a:lnTo>
                    <a:lnTo>
                      <a:pt x="3458909" y="3177731"/>
                    </a:lnTo>
                    <a:cubicBezTo>
                      <a:pt x="3461671" y="3179731"/>
                      <a:pt x="3464624" y="3180398"/>
                      <a:pt x="3467957" y="3181731"/>
                    </a:cubicBezTo>
                    <a:lnTo>
                      <a:pt x="3481673" y="3187637"/>
                    </a:lnTo>
                    <a:lnTo>
                      <a:pt x="3481959" y="3188018"/>
                    </a:lnTo>
                    <a:lnTo>
                      <a:pt x="3485388" y="3187637"/>
                    </a:lnTo>
                    <a:lnTo>
                      <a:pt x="3519964" y="3195257"/>
                    </a:lnTo>
                    <a:cubicBezTo>
                      <a:pt x="3519964" y="3195352"/>
                      <a:pt x="3520154" y="3195542"/>
                      <a:pt x="3520440" y="3195733"/>
                    </a:cubicBezTo>
                    <a:cubicBezTo>
                      <a:pt x="3520726" y="3195923"/>
                      <a:pt x="3521488" y="3196114"/>
                      <a:pt x="3522536" y="3196304"/>
                    </a:cubicBezTo>
                    <a:cubicBezTo>
                      <a:pt x="3523583" y="3196399"/>
                      <a:pt x="3528251" y="3197733"/>
                      <a:pt x="3536252" y="3200114"/>
                    </a:cubicBezTo>
                    <a:cubicBezTo>
                      <a:pt x="3544348" y="3202496"/>
                      <a:pt x="3546920" y="3204210"/>
                      <a:pt x="3548824" y="3205924"/>
                    </a:cubicBezTo>
                    <a:lnTo>
                      <a:pt x="3550825" y="3207639"/>
                    </a:lnTo>
                    <a:cubicBezTo>
                      <a:pt x="3550349" y="3208306"/>
                      <a:pt x="3550253" y="3208687"/>
                      <a:pt x="3550349" y="3208782"/>
                    </a:cubicBezTo>
                    <a:lnTo>
                      <a:pt x="3550158" y="3210592"/>
                    </a:lnTo>
                    <a:cubicBezTo>
                      <a:pt x="3547872" y="3211830"/>
                      <a:pt x="3545491" y="3211545"/>
                      <a:pt x="3543110" y="3212497"/>
                    </a:cubicBezTo>
                    <a:cubicBezTo>
                      <a:pt x="3540728" y="3213449"/>
                      <a:pt x="3538347" y="3215354"/>
                      <a:pt x="3531394" y="3215449"/>
                    </a:cubicBezTo>
                    <a:lnTo>
                      <a:pt x="3508629" y="3215354"/>
                    </a:lnTo>
                    <a:cubicBezTo>
                      <a:pt x="3506534" y="3215449"/>
                      <a:pt x="3504057" y="3215640"/>
                      <a:pt x="3501009" y="3215926"/>
                    </a:cubicBezTo>
                    <a:cubicBezTo>
                      <a:pt x="3497961" y="3216212"/>
                      <a:pt x="3496056" y="3215259"/>
                      <a:pt x="3495199" y="3215259"/>
                    </a:cubicBezTo>
                    <a:cubicBezTo>
                      <a:pt x="3492722" y="3215354"/>
                      <a:pt x="3489960" y="3216974"/>
                      <a:pt x="3487007" y="3216402"/>
                    </a:cubicBezTo>
                    <a:cubicBezTo>
                      <a:pt x="3484055" y="3215831"/>
                      <a:pt x="3482435" y="3215831"/>
                      <a:pt x="3482054" y="3215735"/>
                    </a:cubicBezTo>
                    <a:lnTo>
                      <a:pt x="3475482" y="3215831"/>
                    </a:lnTo>
                    <a:cubicBezTo>
                      <a:pt x="3472244" y="3215735"/>
                      <a:pt x="3469672" y="3215164"/>
                      <a:pt x="3467862" y="3214021"/>
                    </a:cubicBezTo>
                    <a:cubicBezTo>
                      <a:pt x="3466053" y="3212878"/>
                      <a:pt x="3464814" y="3211830"/>
                      <a:pt x="3464147" y="3210973"/>
                    </a:cubicBezTo>
                    <a:lnTo>
                      <a:pt x="3460718" y="3203448"/>
                    </a:lnTo>
                    <a:cubicBezTo>
                      <a:pt x="3459195" y="3200019"/>
                      <a:pt x="3457004" y="3196971"/>
                      <a:pt x="3452813" y="3194114"/>
                    </a:cubicBezTo>
                    <a:lnTo>
                      <a:pt x="3440811" y="3186113"/>
                    </a:lnTo>
                    <a:lnTo>
                      <a:pt x="3432620" y="3181350"/>
                    </a:lnTo>
                    <a:lnTo>
                      <a:pt x="3428048" y="3178493"/>
                    </a:lnTo>
                    <a:cubicBezTo>
                      <a:pt x="3425381" y="3176969"/>
                      <a:pt x="3421761" y="3175254"/>
                      <a:pt x="3417094" y="3173349"/>
                    </a:cubicBezTo>
                    <a:cubicBezTo>
                      <a:pt x="3412427" y="3171444"/>
                      <a:pt x="3409283" y="3169920"/>
                      <a:pt x="3407759" y="3169825"/>
                    </a:cubicBezTo>
                    <a:cubicBezTo>
                      <a:pt x="3406235" y="3169825"/>
                      <a:pt x="3404330" y="3170301"/>
                      <a:pt x="3403664" y="3171254"/>
                    </a:cubicBezTo>
                    <a:cubicBezTo>
                      <a:pt x="3403092" y="3172206"/>
                      <a:pt x="3402806" y="3173825"/>
                      <a:pt x="3402806" y="3176016"/>
                    </a:cubicBezTo>
                    <a:lnTo>
                      <a:pt x="3402330" y="3182874"/>
                    </a:lnTo>
                    <a:lnTo>
                      <a:pt x="3402330" y="3193923"/>
                    </a:lnTo>
                    <a:lnTo>
                      <a:pt x="3403092" y="3208401"/>
                    </a:lnTo>
                    <a:lnTo>
                      <a:pt x="3403378" y="3209163"/>
                    </a:lnTo>
                    <a:lnTo>
                      <a:pt x="3405759" y="3225641"/>
                    </a:lnTo>
                    <a:lnTo>
                      <a:pt x="3407759" y="3234690"/>
                    </a:lnTo>
                    <a:lnTo>
                      <a:pt x="3409569" y="3246215"/>
                    </a:lnTo>
                    <a:cubicBezTo>
                      <a:pt x="3409760" y="3247358"/>
                      <a:pt x="3409855" y="3248787"/>
                      <a:pt x="3409855" y="3250597"/>
                    </a:cubicBezTo>
                    <a:cubicBezTo>
                      <a:pt x="3409760" y="3252407"/>
                      <a:pt x="3408236" y="3253264"/>
                      <a:pt x="3405188" y="3253264"/>
                    </a:cubicBezTo>
                    <a:cubicBezTo>
                      <a:pt x="3404426" y="3253359"/>
                      <a:pt x="3402330" y="3252978"/>
                      <a:pt x="3398806" y="3252026"/>
                    </a:cubicBezTo>
                    <a:cubicBezTo>
                      <a:pt x="3395282" y="3251073"/>
                      <a:pt x="3391853" y="3251264"/>
                      <a:pt x="3387281" y="3249263"/>
                    </a:cubicBezTo>
                    <a:cubicBezTo>
                      <a:pt x="3382613" y="3247263"/>
                      <a:pt x="3378518" y="3245644"/>
                      <a:pt x="3374898" y="3244406"/>
                    </a:cubicBezTo>
                    <a:lnTo>
                      <a:pt x="3360991" y="3238595"/>
                    </a:lnTo>
                    <a:lnTo>
                      <a:pt x="3344895" y="3231737"/>
                    </a:lnTo>
                    <a:cubicBezTo>
                      <a:pt x="3340894" y="3230118"/>
                      <a:pt x="3338703" y="3229166"/>
                      <a:pt x="3338417" y="3228880"/>
                    </a:cubicBezTo>
                    <a:cubicBezTo>
                      <a:pt x="3338132" y="3228689"/>
                      <a:pt x="3337751" y="3228308"/>
                      <a:pt x="3337274" y="3227832"/>
                    </a:cubicBezTo>
                    <a:cubicBezTo>
                      <a:pt x="3336798" y="3227356"/>
                      <a:pt x="3336322" y="3226975"/>
                      <a:pt x="3335941" y="3226689"/>
                    </a:cubicBezTo>
                    <a:cubicBezTo>
                      <a:pt x="3335560" y="3226403"/>
                      <a:pt x="3334322" y="3225641"/>
                      <a:pt x="3332321" y="3224498"/>
                    </a:cubicBezTo>
                    <a:cubicBezTo>
                      <a:pt x="3330321" y="3223355"/>
                      <a:pt x="3329273" y="3222498"/>
                      <a:pt x="3325463" y="3219355"/>
                    </a:cubicBezTo>
                    <a:lnTo>
                      <a:pt x="3325463" y="3217545"/>
                    </a:lnTo>
                    <a:cubicBezTo>
                      <a:pt x="3326225" y="3217259"/>
                      <a:pt x="3326797" y="3217164"/>
                      <a:pt x="3327083" y="3217069"/>
                    </a:cubicBezTo>
                    <a:cubicBezTo>
                      <a:pt x="3327368" y="3217069"/>
                      <a:pt x="3329083" y="3217355"/>
                      <a:pt x="3332036" y="3218021"/>
                    </a:cubicBezTo>
                    <a:lnTo>
                      <a:pt x="3339370" y="3220022"/>
                    </a:lnTo>
                    <a:cubicBezTo>
                      <a:pt x="3344418" y="3221355"/>
                      <a:pt x="3348609" y="3220974"/>
                      <a:pt x="3351943" y="3221165"/>
                    </a:cubicBezTo>
                    <a:cubicBezTo>
                      <a:pt x="3355277" y="3221355"/>
                      <a:pt x="3357848" y="3221546"/>
                      <a:pt x="3359849" y="3221736"/>
                    </a:cubicBezTo>
                    <a:cubicBezTo>
                      <a:pt x="3361754" y="3221927"/>
                      <a:pt x="3362897" y="3222022"/>
                      <a:pt x="3363373" y="3222022"/>
                    </a:cubicBezTo>
                    <a:cubicBezTo>
                      <a:pt x="3368040" y="3222212"/>
                      <a:pt x="3371088" y="3221641"/>
                      <a:pt x="3372422" y="3220307"/>
                    </a:cubicBezTo>
                    <a:cubicBezTo>
                      <a:pt x="3373755" y="3218974"/>
                      <a:pt x="3374898" y="3218593"/>
                      <a:pt x="3375851" y="3216878"/>
                    </a:cubicBezTo>
                    <a:cubicBezTo>
                      <a:pt x="3376803" y="3215259"/>
                      <a:pt x="3377279" y="3213830"/>
                      <a:pt x="3377279" y="3212687"/>
                    </a:cubicBezTo>
                    <a:lnTo>
                      <a:pt x="3378422" y="3192209"/>
                    </a:lnTo>
                    <a:lnTo>
                      <a:pt x="3377756" y="3187065"/>
                    </a:lnTo>
                    <a:lnTo>
                      <a:pt x="3376232" y="3169063"/>
                    </a:lnTo>
                    <a:lnTo>
                      <a:pt x="3374993" y="3156490"/>
                    </a:lnTo>
                    <a:cubicBezTo>
                      <a:pt x="3374327" y="3152489"/>
                      <a:pt x="3374041" y="3149727"/>
                      <a:pt x="3374136" y="3148298"/>
                    </a:cubicBezTo>
                    <a:cubicBezTo>
                      <a:pt x="3374231" y="3146870"/>
                      <a:pt x="3373660" y="3146012"/>
                      <a:pt x="3373660" y="3145727"/>
                    </a:cubicBezTo>
                    <a:lnTo>
                      <a:pt x="3373374" y="3142964"/>
                    </a:lnTo>
                    <a:lnTo>
                      <a:pt x="3371564" y="3133344"/>
                    </a:lnTo>
                    <a:lnTo>
                      <a:pt x="3371088" y="3127439"/>
                    </a:lnTo>
                    <a:lnTo>
                      <a:pt x="3370612" y="3119628"/>
                    </a:lnTo>
                    <a:lnTo>
                      <a:pt x="3369183" y="3118295"/>
                    </a:lnTo>
                    <a:lnTo>
                      <a:pt x="3365087" y="3117533"/>
                    </a:lnTo>
                    <a:lnTo>
                      <a:pt x="3348704" y="3118676"/>
                    </a:lnTo>
                    <a:lnTo>
                      <a:pt x="3330893" y="3122390"/>
                    </a:lnTo>
                    <a:cubicBezTo>
                      <a:pt x="3324130" y="3123819"/>
                      <a:pt x="3319177" y="3125153"/>
                      <a:pt x="3315938" y="3126391"/>
                    </a:cubicBezTo>
                    <a:cubicBezTo>
                      <a:pt x="3312795" y="3127629"/>
                      <a:pt x="3309842" y="3127820"/>
                      <a:pt x="3308795" y="3127534"/>
                    </a:cubicBezTo>
                    <a:cubicBezTo>
                      <a:pt x="3306032" y="3127058"/>
                      <a:pt x="3304604" y="3125629"/>
                      <a:pt x="3302127" y="3120676"/>
                    </a:cubicBezTo>
                    <a:lnTo>
                      <a:pt x="3296888" y="3112389"/>
                    </a:lnTo>
                    <a:lnTo>
                      <a:pt x="3296984" y="3108293"/>
                    </a:lnTo>
                    <a:lnTo>
                      <a:pt x="3296793" y="3107150"/>
                    </a:lnTo>
                    <a:lnTo>
                      <a:pt x="3298793" y="3105055"/>
                    </a:lnTo>
                    <a:lnTo>
                      <a:pt x="3302222" y="3105055"/>
                    </a:lnTo>
                    <a:lnTo>
                      <a:pt x="3317748" y="3101816"/>
                    </a:lnTo>
                    <a:lnTo>
                      <a:pt x="3319558" y="3101245"/>
                    </a:lnTo>
                    <a:lnTo>
                      <a:pt x="3343656" y="3098483"/>
                    </a:lnTo>
                    <a:cubicBezTo>
                      <a:pt x="3343942" y="3098483"/>
                      <a:pt x="3345275" y="3098102"/>
                      <a:pt x="3347561" y="3097340"/>
                    </a:cubicBezTo>
                    <a:cubicBezTo>
                      <a:pt x="3349847" y="3096578"/>
                      <a:pt x="3354134" y="3093815"/>
                      <a:pt x="3360420" y="3092768"/>
                    </a:cubicBezTo>
                    <a:cubicBezTo>
                      <a:pt x="3366707" y="3091720"/>
                      <a:pt x="3368612" y="3089339"/>
                      <a:pt x="3370993" y="3087053"/>
                    </a:cubicBezTo>
                    <a:lnTo>
                      <a:pt x="3376041" y="3074289"/>
                    </a:lnTo>
                    <a:lnTo>
                      <a:pt x="3377470" y="3062954"/>
                    </a:lnTo>
                    <a:cubicBezTo>
                      <a:pt x="3377470" y="3062383"/>
                      <a:pt x="3377565" y="3060859"/>
                      <a:pt x="3377756" y="3058573"/>
                    </a:cubicBezTo>
                    <a:lnTo>
                      <a:pt x="3378041" y="3053429"/>
                    </a:lnTo>
                    <a:lnTo>
                      <a:pt x="3378708" y="3040856"/>
                    </a:lnTo>
                    <a:lnTo>
                      <a:pt x="3378422" y="3042761"/>
                    </a:lnTo>
                    <a:close/>
                    <a:moveTo>
                      <a:pt x="3443383" y="3059621"/>
                    </a:moveTo>
                    <a:cubicBezTo>
                      <a:pt x="3443383" y="3058763"/>
                      <a:pt x="3443383" y="3058097"/>
                      <a:pt x="3443478" y="3057620"/>
                    </a:cubicBezTo>
                    <a:cubicBezTo>
                      <a:pt x="3443573" y="3057144"/>
                      <a:pt x="3443764" y="3055715"/>
                      <a:pt x="3444145" y="3053239"/>
                    </a:cubicBezTo>
                    <a:cubicBezTo>
                      <a:pt x="3444526" y="3050762"/>
                      <a:pt x="3445097" y="3048953"/>
                      <a:pt x="3445764" y="3047810"/>
                    </a:cubicBezTo>
                    <a:cubicBezTo>
                      <a:pt x="3446431" y="3046666"/>
                      <a:pt x="3448050" y="3045619"/>
                      <a:pt x="3450622" y="3044762"/>
                    </a:cubicBezTo>
                    <a:cubicBezTo>
                      <a:pt x="3452622" y="3045619"/>
                      <a:pt x="3454051" y="3046381"/>
                      <a:pt x="3455003" y="3046857"/>
                    </a:cubicBezTo>
                    <a:lnTo>
                      <a:pt x="3461576" y="3051048"/>
                    </a:lnTo>
                    <a:lnTo>
                      <a:pt x="3474053" y="3057144"/>
                    </a:lnTo>
                    <a:cubicBezTo>
                      <a:pt x="3476911" y="3058478"/>
                      <a:pt x="3478816" y="3059525"/>
                      <a:pt x="3479864" y="3060287"/>
                    </a:cubicBezTo>
                    <a:cubicBezTo>
                      <a:pt x="3480911" y="3061049"/>
                      <a:pt x="3481673" y="3061621"/>
                      <a:pt x="3482054" y="3062002"/>
                    </a:cubicBezTo>
                    <a:lnTo>
                      <a:pt x="3484340" y="3064002"/>
                    </a:lnTo>
                    <a:cubicBezTo>
                      <a:pt x="3484436" y="3064193"/>
                      <a:pt x="3485103" y="3064859"/>
                      <a:pt x="3486245" y="3065621"/>
                    </a:cubicBezTo>
                    <a:cubicBezTo>
                      <a:pt x="3487388" y="3066383"/>
                      <a:pt x="3488912" y="3067431"/>
                      <a:pt x="3489389" y="3068574"/>
                    </a:cubicBezTo>
                    <a:cubicBezTo>
                      <a:pt x="3489865" y="3069622"/>
                      <a:pt x="3490055" y="3070765"/>
                      <a:pt x="3490055" y="3071813"/>
                    </a:cubicBezTo>
                    <a:lnTo>
                      <a:pt x="3489865" y="3075718"/>
                    </a:lnTo>
                    <a:lnTo>
                      <a:pt x="3488055" y="3076766"/>
                    </a:lnTo>
                    <a:lnTo>
                      <a:pt x="3481483" y="3077528"/>
                    </a:lnTo>
                    <a:cubicBezTo>
                      <a:pt x="3480721" y="3077623"/>
                      <a:pt x="3477959" y="3077432"/>
                      <a:pt x="3473291" y="3076861"/>
                    </a:cubicBezTo>
                    <a:lnTo>
                      <a:pt x="3461861" y="3075813"/>
                    </a:lnTo>
                    <a:lnTo>
                      <a:pt x="3458242" y="3074480"/>
                    </a:lnTo>
                    <a:cubicBezTo>
                      <a:pt x="3457289" y="3074861"/>
                      <a:pt x="3456337" y="3074956"/>
                      <a:pt x="3455575" y="3074861"/>
                    </a:cubicBezTo>
                    <a:cubicBezTo>
                      <a:pt x="3449193" y="3074575"/>
                      <a:pt x="3445764" y="3073527"/>
                      <a:pt x="3445193" y="3071622"/>
                    </a:cubicBezTo>
                    <a:cubicBezTo>
                      <a:pt x="3444621" y="3069717"/>
                      <a:pt x="3444240" y="3068003"/>
                      <a:pt x="3444145" y="3066479"/>
                    </a:cubicBezTo>
                    <a:lnTo>
                      <a:pt x="3443478" y="3062288"/>
                    </a:lnTo>
                    <a:cubicBezTo>
                      <a:pt x="3443288" y="3061526"/>
                      <a:pt x="3443288" y="3060668"/>
                      <a:pt x="3443383" y="3059621"/>
                    </a:cubicBezTo>
                    <a:close/>
                    <a:moveTo>
                      <a:pt x="3351466" y="3155633"/>
                    </a:moveTo>
                    <a:cubicBezTo>
                      <a:pt x="3351562" y="3156299"/>
                      <a:pt x="3351657" y="3156871"/>
                      <a:pt x="3351753" y="3157252"/>
                    </a:cubicBezTo>
                    <a:cubicBezTo>
                      <a:pt x="3351848" y="3157633"/>
                      <a:pt x="3351753" y="3158014"/>
                      <a:pt x="3351657" y="3158204"/>
                    </a:cubicBezTo>
                    <a:cubicBezTo>
                      <a:pt x="3350705" y="3160300"/>
                      <a:pt x="3347276" y="3161633"/>
                      <a:pt x="3341370" y="3162110"/>
                    </a:cubicBezTo>
                    <a:lnTo>
                      <a:pt x="3328892" y="3163729"/>
                    </a:lnTo>
                    <a:lnTo>
                      <a:pt x="3320701" y="3162776"/>
                    </a:lnTo>
                    <a:cubicBezTo>
                      <a:pt x="3315557" y="3162395"/>
                      <a:pt x="3312224" y="3162014"/>
                      <a:pt x="3310509" y="3161538"/>
                    </a:cubicBezTo>
                    <a:cubicBezTo>
                      <a:pt x="3308890" y="3161062"/>
                      <a:pt x="3307652" y="3159728"/>
                      <a:pt x="3306699" y="3157442"/>
                    </a:cubicBezTo>
                    <a:cubicBezTo>
                      <a:pt x="3305842" y="3155252"/>
                      <a:pt x="3305366" y="3152394"/>
                      <a:pt x="3305270" y="3149060"/>
                    </a:cubicBezTo>
                    <a:cubicBezTo>
                      <a:pt x="3305175" y="3145727"/>
                      <a:pt x="3305937" y="3141821"/>
                      <a:pt x="3307556" y="3137535"/>
                    </a:cubicBezTo>
                    <a:cubicBezTo>
                      <a:pt x="3309080" y="3133344"/>
                      <a:pt x="3311747" y="3132011"/>
                      <a:pt x="3315557" y="3133439"/>
                    </a:cubicBezTo>
                    <a:cubicBezTo>
                      <a:pt x="3318034" y="3136202"/>
                      <a:pt x="3319558" y="3137821"/>
                      <a:pt x="3320034" y="3138202"/>
                    </a:cubicBezTo>
                    <a:cubicBezTo>
                      <a:pt x="3320510" y="3138583"/>
                      <a:pt x="3321368" y="3138964"/>
                      <a:pt x="3322606" y="3139345"/>
                    </a:cubicBezTo>
                    <a:lnTo>
                      <a:pt x="3328702" y="3141536"/>
                    </a:lnTo>
                    <a:lnTo>
                      <a:pt x="3342608" y="3148013"/>
                    </a:lnTo>
                    <a:cubicBezTo>
                      <a:pt x="3343370" y="3148489"/>
                      <a:pt x="3344037" y="3148774"/>
                      <a:pt x="3344609" y="3149060"/>
                    </a:cubicBezTo>
                    <a:lnTo>
                      <a:pt x="3349181" y="3153156"/>
                    </a:lnTo>
                    <a:lnTo>
                      <a:pt x="3350800" y="3154490"/>
                    </a:lnTo>
                    <a:lnTo>
                      <a:pt x="3350800" y="3154871"/>
                    </a:lnTo>
                    <a:lnTo>
                      <a:pt x="3351466" y="3155633"/>
                    </a:lnTo>
                    <a:close/>
                    <a:moveTo>
                      <a:pt x="3302603" y="3191637"/>
                    </a:moveTo>
                    <a:lnTo>
                      <a:pt x="3314224" y="3186113"/>
                    </a:lnTo>
                    <a:lnTo>
                      <a:pt x="3315653" y="3185065"/>
                    </a:lnTo>
                    <a:lnTo>
                      <a:pt x="3334607" y="3175921"/>
                    </a:lnTo>
                    <a:lnTo>
                      <a:pt x="3336893" y="3174968"/>
                    </a:lnTo>
                    <a:lnTo>
                      <a:pt x="3342323" y="3171825"/>
                    </a:lnTo>
                    <a:lnTo>
                      <a:pt x="3352038" y="3165634"/>
                    </a:lnTo>
                    <a:cubicBezTo>
                      <a:pt x="3358991" y="3161824"/>
                      <a:pt x="3361849" y="3160014"/>
                      <a:pt x="3363468" y="3160395"/>
                    </a:cubicBezTo>
                    <a:cubicBezTo>
                      <a:pt x="3365087" y="3160776"/>
                      <a:pt x="3365945" y="3161443"/>
                      <a:pt x="3366040" y="3162395"/>
                    </a:cubicBezTo>
                    <a:cubicBezTo>
                      <a:pt x="3366135" y="3163443"/>
                      <a:pt x="3366040" y="3163920"/>
                      <a:pt x="3365945" y="3163920"/>
                    </a:cubicBezTo>
                    <a:lnTo>
                      <a:pt x="3361849" y="3167634"/>
                    </a:lnTo>
                    <a:cubicBezTo>
                      <a:pt x="3360515" y="3169825"/>
                      <a:pt x="3360515" y="3171730"/>
                      <a:pt x="3358801" y="3173254"/>
                    </a:cubicBezTo>
                    <a:lnTo>
                      <a:pt x="3343942" y="3185351"/>
                    </a:lnTo>
                    <a:lnTo>
                      <a:pt x="3335370" y="3193256"/>
                    </a:lnTo>
                    <a:cubicBezTo>
                      <a:pt x="3333941" y="3194685"/>
                      <a:pt x="3331940" y="3196399"/>
                      <a:pt x="3329273" y="3198400"/>
                    </a:cubicBezTo>
                    <a:cubicBezTo>
                      <a:pt x="3326606" y="3200495"/>
                      <a:pt x="3324511" y="3202115"/>
                      <a:pt x="3322701" y="3203353"/>
                    </a:cubicBezTo>
                    <a:cubicBezTo>
                      <a:pt x="3320987" y="3204591"/>
                      <a:pt x="3319939" y="3205353"/>
                      <a:pt x="3319558" y="3205544"/>
                    </a:cubicBezTo>
                    <a:lnTo>
                      <a:pt x="3316605" y="3207925"/>
                    </a:lnTo>
                    <a:lnTo>
                      <a:pt x="3308699" y="3213545"/>
                    </a:lnTo>
                    <a:cubicBezTo>
                      <a:pt x="3304223" y="3216783"/>
                      <a:pt x="3301556" y="3218879"/>
                      <a:pt x="3300698" y="3219736"/>
                    </a:cubicBezTo>
                    <a:lnTo>
                      <a:pt x="3293459" y="3227356"/>
                    </a:lnTo>
                    <a:cubicBezTo>
                      <a:pt x="3292507" y="3228023"/>
                      <a:pt x="3291269" y="3228499"/>
                      <a:pt x="3289649" y="3228785"/>
                    </a:cubicBezTo>
                    <a:cubicBezTo>
                      <a:pt x="3287173" y="3228308"/>
                      <a:pt x="3284601" y="3226975"/>
                      <a:pt x="3281934" y="3224594"/>
                    </a:cubicBezTo>
                    <a:lnTo>
                      <a:pt x="3273743" y="3217164"/>
                    </a:lnTo>
                    <a:lnTo>
                      <a:pt x="3270790" y="3214116"/>
                    </a:lnTo>
                    <a:cubicBezTo>
                      <a:pt x="3269361" y="3212783"/>
                      <a:pt x="3268599" y="3211925"/>
                      <a:pt x="3268504" y="3211545"/>
                    </a:cubicBezTo>
                    <a:cubicBezTo>
                      <a:pt x="3268409" y="3211163"/>
                      <a:pt x="3268313" y="3210687"/>
                      <a:pt x="3268313" y="3210020"/>
                    </a:cubicBezTo>
                    <a:cubicBezTo>
                      <a:pt x="3268313" y="3208496"/>
                      <a:pt x="3269075" y="3207258"/>
                      <a:pt x="3270599" y="3206210"/>
                    </a:cubicBezTo>
                    <a:lnTo>
                      <a:pt x="3277838" y="3203353"/>
                    </a:lnTo>
                    <a:cubicBezTo>
                      <a:pt x="3285458" y="3200210"/>
                      <a:pt x="3293269" y="3196114"/>
                      <a:pt x="3302603" y="3191637"/>
                    </a:cubicBezTo>
                    <a:close/>
                    <a:moveTo>
                      <a:pt x="3644837" y="3152775"/>
                    </a:moveTo>
                    <a:lnTo>
                      <a:pt x="3612547" y="3162776"/>
                    </a:lnTo>
                    <a:cubicBezTo>
                      <a:pt x="3603784" y="3164110"/>
                      <a:pt x="3598640" y="3165253"/>
                      <a:pt x="3597116" y="3166015"/>
                    </a:cubicBezTo>
                    <a:lnTo>
                      <a:pt x="3587877" y="3167634"/>
                    </a:lnTo>
                    <a:cubicBezTo>
                      <a:pt x="3586639" y="3168110"/>
                      <a:pt x="3585496" y="3167920"/>
                      <a:pt x="3584353" y="3167253"/>
                    </a:cubicBezTo>
                    <a:cubicBezTo>
                      <a:pt x="3583877" y="3167063"/>
                      <a:pt x="3582448" y="3167253"/>
                      <a:pt x="3580924" y="3165729"/>
                    </a:cubicBezTo>
                    <a:lnTo>
                      <a:pt x="3576733" y="3161824"/>
                    </a:lnTo>
                    <a:cubicBezTo>
                      <a:pt x="3576352" y="3161443"/>
                      <a:pt x="3575685" y="3160205"/>
                      <a:pt x="3574733" y="3158014"/>
                    </a:cubicBezTo>
                    <a:cubicBezTo>
                      <a:pt x="3573685" y="3155823"/>
                      <a:pt x="3573209" y="3154395"/>
                      <a:pt x="3573304" y="3153728"/>
                    </a:cubicBezTo>
                    <a:cubicBezTo>
                      <a:pt x="3573399" y="3153061"/>
                      <a:pt x="3573875" y="3152394"/>
                      <a:pt x="3574733" y="3151632"/>
                    </a:cubicBezTo>
                    <a:lnTo>
                      <a:pt x="3582257" y="3150013"/>
                    </a:lnTo>
                    <a:lnTo>
                      <a:pt x="3621024" y="3140393"/>
                    </a:lnTo>
                    <a:lnTo>
                      <a:pt x="3646075" y="3133630"/>
                    </a:lnTo>
                    <a:lnTo>
                      <a:pt x="3652933" y="3131725"/>
                    </a:lnTo>
                    <a:lnTo>
                      <a:pt x="3675126" y="3128201"/>
                    </a:lnTo>
                    <a:lnTo>
                      <a:pt x="3701987" y="3122771"/>
                    </a:lnTo>
                    <a:lnTo>
                      <a:pt x="3720274" y="3120581"/>
                    </a:lnTo>
                    <a:cubicBezTo>
                      <a:pt x="3721703" y="3120104"/>
                      <a:pt x="3722275" y="3119438"/>
                      <a:pt x="3721799" y="3118580"/>
                    </a:cubicBezTo>
                    <a:cubicBezTo>
                      <a:pt x="3721418" y="3118104"/>
                      <a:pt x="3720465" y="3117533"/>
                      <a:pt x="3718941" y="3116675"/>
                    </a:cubicBezTo>
                    <a:lnTo>
                      <a:pt x="3712750" y="3112294"/>
                    </a:lnTo>
                    <a:lnTo>
                      <a:pt x="3707225" y="3110008"/>
                    </a:lnTo>
                    <a:cubicBezTo>
                      <a:pt x="3703987" y="3108674"/>
                      <a:pt x="3701891" y="3108008"/>
                      <a:pt x="3701129" y="3108008"/>
                    </a:cubicBezTo>
                    <a:cubicBezTo>
                      <a:pt x="3700272" y="3108008"/>
                      <a:pt x="3699320" y="3108293"/>
                      <a:pt x="3698177" y="3108770"/>
                    </a:cubicBezTo>
                    <a:lnTo>
                      <a:pt x="3672459" y="3119057"/>
                    </a:lnTo>
                    <a:cubicBezTo>
                      <a:pt x="3668649" y="3120676"/>
                      <a:pt x="3665125" y="3120390"/>
                      <a:pt x="3661886" y="3118199"/>
                    </a:cubicBezTo>
                    <a:cubicBezTo>
                      <a:pt x="3659220" y="3116485"/>
                      <a:pt x="3657314" y="3112484"/>
                      <a:pt x="3656933" y="3109055"/>
                    </a:cubicBezTo>
                    <a:cubicBezTo>
                      <a:pt x="3656553" y="3105626"/>
                      <a:pt x="3656362" y="3103816"/>
                      <a:pt x="3656362" y="3103721"/>
                    </a:cubicBezTo>
                    <a:lnTo>
                      <a:pt x="3650171" y="3081338"/>
                    </a:lnTo>
                    <a:lnTo>
                      <a:pt x="3647123" y="3065812"/>
                    </a:lnTo>
                    <a:cubicBezTo>
                      <a:pt x="3646551" y="3062859"/>
                      <a:pt x="3646265" y="3060478"/>
                      <a:pt x="3646361" y="3058668"/>
                    </a:cubicBezTo>
                    <a:cubicBezTo>
                      <a:pt x="3646456" y="3056858"/>
                      <a:pt x="3646456" y="3055334"/>
                      <a:pt x="3646646" y="3051524"/>
                    </a:cubicBezTo>
                    <a:cubicBezTo>
                      <a:pt x="3646741" y="3047714"/>
                      <a:pt x="3647789" y="3046571"/>
                      <a:pt x="3649313" y="3045333"/>
                    </a:cubicBezTo>
                    <a:cubicBezTo>
                      <a:pt x="3650837" y="3044095"/>
                      <a:pt x="3654552" y="3040666"/>
                      <a:pt x="3656457" y="3040285"/>
                    </a:cubicBezTo>
                    <a:lnTo>
                      <a:pt x="3709130" y="3029903"/>
                    </a:lnTo>
                    <a:lnTo>
                      <a:pt x="3722751" y="3027998"/>
                    </a:lnTo>
                    <a:lnTo>
                      <a:pt x="3745135" y="3028664"/>
                    </a:lnTo>
                    <a:cubicBezTo>
                      <a:pt x="3753898" y="3028950"/>
                      <a:pt x="3758470" y="3029712"/>
                      <a:pt x="3760375" y="3030379"/>
                    </a:cubicBezTo>
                    <a:cubicBezTo>
                      <a:pt x="3762280" y="3031046"/>
                      <a:pt x="3763899" y="3031808"/>
                      <a:pt x="3765137" y="3032760"/>
                    </a:cubicBezTo>
                    <a:cubicBezTo>
                      <a:pt x="3766471" y="3033713"/>
                      <a:pt x="3766947" y="3034570"/>
                      <a:pt x="3766757" y="3035427"/>
                    </a:cubicBezTo>
                    <a:lnTo>
                      <a:pt x="3762089" y="3049620"/>
                    </a:lnTo>
                    <a:lnTo>
                      <a:pt x="3755517" y="3100769"/>
                    </a:lnTo>
                    <a:cubicBezTo>
                      <a:pt x="3755041" y="3103721"/>
                      <a:pt x="3754184" y="3106484"/>
                      <a:pt x="3754088" y="3108960"/>
                    </a:cubicBezTo>
                    <a:cubicBezTo>
                      <a:pt x="3753993" y="3111437"/>
                      <a:pt x="3754946" y="3113056"/>
                      <a:pt x="3755612" y="3113818"/>
                    </a:cubicBezTo>
                    <a:cubicBezTo>
                      <a:pt x="3756279" y="3114580"/>
                      <a:pt x="3757232" y="3115056"/>
                      <a:pt x="3758374" y="3115151"/>
                    </a:cubicBezTo>
                    <a:cubicBezTo>
                      <a:pt x="3759518" y="3115247"/>
                      <a:pt x="3761613" y="3115056"/>
                      <a:pt x="3764661" y="3114580"/>
                    </a:cubicBezTo>
                    <a:lnTo>
                      <a:pt x="3776567" y="3112389"/>
                    </a:lnTo>
                    <a:cubicBezTo>
                      <a:pt x="3783997" y="3111056"/>
                      <a:pt x="3788569" y="3111151"/>
                      <a:pt x="3791807" y="3112865"/>
                    </a:cubicBezTo>
                    <a:cubicBezTo>
                      <a:pt x="3795046" y="3114580"/>
                      <a:pt x="3797332" y="3117914"/>
                      <a:pt x="3798761" y="3122866"/>
                    </a:cubicBezTo>
                    <a:lnTo>
                      <a:pt x="3800285" y="3129248"/>
                    </a:lnTo>
                    <a:cubicBezTo>
                      <a:pt x="3800475" y="3130487"/>
                      <a:pt x="3800856" y="3131725"/>
                      <a:pt x="3801332" y="3132868"/>
                    </a:cubicBezTo>
                    <a:cubicBezTo>
                      <a:pt x="3801809" y="3134011"/>
                      <a:pt x="3801904" y="3135249"/>
                      <a:pt x="3801809" y="3136583"/>
                    </a:cubicBezTo>
                    <a:cubicBezTo>
                      <a:pt x="3801713" y="3137916"/>
                      <a:pt x="3800761" y="3138678"/>
                      <a:pt x="3799046" y="3138869"/>
                    </a:cubicBezTo>
                    <a:cubicBezTo>
                      <a:pt x="3797332" y="3139059"/>
                      <a:pt x="3796189" y="3139059"/>
                      <a:pt x="3795617" y="3138964"/>
                    </a:cubicBezTo>
                    <a:lnTo>
                      <a:pt x="3785521" y="3137440"/>
                    </a:lnTo>
                    <a:lnTo>
                      <a:pt x="3760184" y="3137726"/>
                    </a:lnTo>
                    <a:lnTo>
                      <a:pt x="3757517" y="3137916"/>
                    </a:lnTo>
                    <a:cubicBezTo>
                      <a:pt x="3757422" y="3138011"/>
                      <a:pt x="3752755" y="3138392"/>
                      <a:pt x="3743611" y="3138964"/>
                    </a:cubicBezTo>
                    <a:cubicBezTo>
                      <a:pt x="3734467" y="3139631"/>
                      <a:pt x="3729419" y="3140297"/>
                      <a:pt x="3728371" y="3141059"/>
                    </a:cubicBezTo>
                    <a:cubicBezTo>
                      <a:pt x="3727323" y="3141821"/>
                      <a:pt x="3726466" y="3142869"/>
                      <a:pt x="3725895" y="3144203"/>
                    </a:cubicBezTo>
                    <a:cubicBezTo>
                      <a:pt x="3725323" y="3145536"/>
                      <a:pt x="3725037" y="3146393"/>
                      <a:pt x="3725132" y="3146870"/>
                    </a:cubicBezTo>
                    <a:cubicBezTo>
                      <a:pt x="3725132" y="3148774"/>
                      <a:pt x="3726466" y="3149918"/>
                      <a:pt x="3729038" y="3150299"/>
                    </a:cubicBezTo>
                    <a:cubicBezTo>
                      <a:pt x="3730562" y="3150680"/>
                      <a:pt x="3732753" y="3150299"/>
                      <a:pt x="3735420" y="3149537"/>
                    </a:cubicBezTo>
                    <a:cubicBezTo>
                      <a:pt x="3736086" y="3149441"/>
                      <a:pt x="3737515" y="3149537"/>
                      <a:pt x="3739706" y="3149632"/>
                    </a:cubicBezTo>
                    <a:cubicBezTo>
                      <a:pt x="3741896" y="3149822"/>
                      <a:pt x="3743516" y="3150108"/>
                      <a:pt x="3748564" y="3149632"/>
                    </a:cubicBezTo>
                    <a:cubicBezTo>
                      <a:pt x="3753517" y="3149156"/>
                      <a:pt x="3756851" y="3149822"/>
                      <a:pt x="3758374" y="3151061"/>
                    </a:cubicBezTo>
                    <a:cubicBezTo>
                      <a:pt x="3758756" y="3151441"/>
                      <a:pt x="3759041" y="3151823"/>
                      <a:pt x="3759422" y="3152299"/>
                    </a:cubicBezTo>
                    <a:lnTo>
                      <a:pt x="3762566" y="3158109"/>
                    </a:lnTo>
                    <a:lnTo>
                      <a:pt x="3764090" y="3161824"/>
                    </a:lnTo>
                    <a:cubicBezTo>
                      <a:pt x="3764185" y="3162395"/>
                      <a:pt x="3764280" y="3162872"/>
                      <a:pt x="3764280" y="3163348"/>
                    </a:cubicBezTo>
                    <a:cubicBezTo>
                      <a:pt x="3764185" y="3165443"/>
                      <a:pt x="3763042" y="3166682"/>
                      <a:pt x="3760946" y="3167158"/>
                    </a:cubicBezTo>
                    <a:lnTo>
                      <a:pt x="3747516" y="3167729"/>
                    </a:lnTo>
                    <a:cubicBezTo>
                      <a:pt x="3745230" y="3168015"/>
                      <a:pt x="3741515" y="3168682"/>
                      <a:pt x="3736086" y="3170682"/>
                    </a:cubicBezTo>
                    <a:cubicBezTo>
                      <a:pt x="3730752" y="3172778"/>
                      <a:pt x="3727228" y="3174587"/>
                      <a:pt x="3725609" y="3176207"/>
                    </a:cubicBezTo>
                    <a:cubicBezTo>
                      <a:pt x="3723989" y="3177826"/>
                      <a:pt x="3722751" y="3179921"/>
                      <a:pt x="3721799" y="3182493"/>
                    </a:cubicBezTo>
                    <a:cubicBezTo>
                      <a:pt x="3720941" y="3185065"/>
                      <a:pt x="3720465" y="3187351"/>
                      <a:pt x="3720656" y="3189256"/>
                    </a:cubicBezTo>
                    <a:cubicBezTo>
                      <a:pt x="3720751" y="3191161"/>
                      <a:pt x="3722370" y="3192685"/>
                      <a:pt x="3725323" y="3193828"/>
                    </a:cubicBezTo>
                    <a:lnTo>
                      <a:pt x="3749326" y="3203067"/>
                    </a:lnTo>
                    <a:lnTo>
                      <a:pt x="3771995" y="3209544"/>
                    </a:lnTo>
                    <a:lnTo>
                      <a:pt x="3851815" y="3226022"/>
                    </a:lnTo>
                    <a:lnTo>
                      <a:pt x="3853339" y="3226403"/>
                    </a:lnTo>
                    <a:lnTo>
                      <a:pt x="3867912" y="3231452"/>
                    </a:lnTo>
                    <a:cubicBezTo>
                      <a:pt x="3872008" y="3232880"/>
                      <a:pt x="3874389" y="3234023"/>
                      <a:pt x="3874865" y="3234785"/>
                    </a:cubicBezTo>
                    <a:cubicBezTo>
                      <a:pt x="3874865" y="3234881"/>
                      <a:pt x="3874865" y="3234785"/>
                      <a:pt x="3874961" y="3234881"/>
                    </a:cubicBezTo>
                    <a:cubicBezTo>
                      <a:pt x="3874865" y="3234785"/>
                      <a:pt x="3874675" y="3234595"/>
                      <a:pt x="3874675" y="3234881"/>
                    </a:cubicBezTo>
                    <a:cubicBezTo>
                      <a:pt x="3874580" y="3236595"/>
                      <a:pt x="3873341" y="3239262"/>
                      <a:pt x="3870960" y="3239929"/>
                    </a:cubicBezTo>
                    <a:lnTo>
                      <a:pt x="3856387" y="3242691"/>
                    </a:lnTo>
                    <a:lnTo>
                      <a:pt x="3848957" y="3244310"/>
                    </a:lnTo>
                    <a:lnTo>
                      <a:pt x="3824478" y="3246406"/>
                    </a:lnTo>
                    <a:lnTo>
                      <a:pt x="3804476" y="3246691"/>
                    </a:lnTo>
                    <a:lnTo>
                      <a:pt x="3797618" y="3246978"/>
                    </a:lnTo>
                    <a:lnTo>
                      <a:pt x="3793903" y="3245930"/>
                    </a:lnTo>
                    <a:lnTo>
                      <a:pt x="3776091" y="3245072"/>
                    </a:lnTo>
                    <a:cubicBezTo>
                      <a:pt x="3771043" y="3244977"/>
                      <a:pt x="3768757" y="3242977"/>
                      <a:pt x="3767519" y="3242215"/>
                    </a:cubicBezTo>
                    <a:cubicBezTo>
                      <a:pt x="3766280" y="3241453"/>
                      <a:pt x="3765518" y="3240500"/>
                      <a:pt x="3765137" y="3239357"/>
                    </a:cubicBezTo>
                    <a:lnTo>
                      <a:pt x="3757994" y="3229261"/>
                    </a:lnTo>
                    <a:lnTo>
                      <a:pt x="3754946" y="3227261"/>
                    </a:lnTo>
                    <a:lnTo>
                      <a:pt x="3754088" y="3224974"/>
                    </a:lnTo>
                    <a:cubicBezTo>
                      <a:pt x="3753707" y="3224403"/>
                      <a:pt x="3751612" y="3222689"/>
                      <a:pt x="3747611" y="3219926"/>
                    </a:cubicBezTo>
                    <a:cubicBezTo>
                      <a:pt x="3743611" y="3217069"/>
                      <a:pt x="3740277" y="3213449"/>
                      <a:pt x="3734276" y="3212211"/>
                    </a:cubicBezTo>
                    <a:cubicBezTo>
                      <a:pt x="3728276" y="3210973"/>
                      <a:pt x="3722465" y="3207639"/>
                      <a:pt x="3716846" y="3206782"/>
                    </a:cubicBezTo>
                    <a:cubicBezTo>
                      <a:pt x="3711226" y="3205924"/>
                      <a:pt x="3707511" y="3203639"/>
                      <a:pt x="3705797" y="3202781"/>
                    </a:cubicBezTo>
                    <a:lnTo>
                      <a:pt x="3691985" y="3199257"/>
                    </a:lnTo>
                    <a:lnTo>
                      <a:pt x="3667411" y="3193256"/>
                    </a:lnTo>
                    <a:lnTo>
                      <a:pt x="3659505" y="3192209"/>
                    </a:lnTo>
                    <a:cubicBezTo>
                      <a:pt x="3653695" y="3191066"/>
                      <a:pt x="3651790" y="3191923"/>
                      <a:pt x="3651599" y="3191923"/>
                    </a:cubicBezTo>
                    <a:cubicBezTo>
                      <a:pt x="3644170" y="3191447"/>
                      <a:pt x="3633978" y="3203258"/>
                      <a:pt x="3633978" y="3203258"/>
                    </a:cubicBezTo>
                    <a:cubicBezTo>
                      <a:pt x="3633978" y="3203258"/>
                      <a:pt x="3627215" y="3213830"/>
                      <a:pt x="3623120" y="3215449"/>
                    </a:cubicBezTo>
                    <a:lnTo>
                      <a:pt x="3610070" y="3221450"/>
                    </a:lnTo>
                    <a:lnTo>
                      <a:pt x="3593211" y="3225165"/>
                    </a:lnTo>
                    <a:cubicBezTo>
                      <a:pt x="3592449" y="3225356"/>
                      <a:pt x="3589211" y="3225451"/>
                      <a:pt x="3583591" y="3225356"/>
                    </a:cubicBezTo>
                    <a:cubicBezTo>
                      <a:pt x="3577971" y="3225356"/>
                      <a:pt x="3574256" y="3224879"/>
                      <a:pt x="3572351" y="3224213"/>
                    </a:cubicBezTo>
                    <a:cubicBezTo>
                      <a:pt x="3570446" y="3223451"/>
                      <a:pt x="3569208" y="3222403"/>
                      <a:pt x="3568637" y="3220974"/>
                    </a:cubicBezTo>
                    <a:cubicBezTo>
                      <a:pt x="3568065" y="3219545"/>
                      <a:pt x="3572066" y="3217259"/>
                      <a:pt x="3580733" y="3214116"/>
                    </a:cubicBezTo>
                    <a:lnTo>
                      <a:pt x="3607308" y="3203543"/>
                    </a:lnTo>
                    <a:lnTo>
                      <a:pt x="3615499" y="3198114"/>
                    </a:lnTo>
                    <a:lnTo>
                      <a:pt x="3632168" y="3185351"/>
                    </a:lnTo>
                    <a:lnTo>
                      <a:pt x="3635216" y="3181922"/>
                    </a:lnTo>
                    <a:cubicBezTo>
                      <a:pt x="3639884" y="3176588"/>
                      <a:pt x="3643313" y="3170682"/>
                      <a:pt x="3645503" y="3166301"/>
                    </a:cubicBezTo>
                    <a:cubicBezTo>
                      <a:pt x="3647694" y="3161824"/>
                      <a:pt x="3648647" y="3158490"/>
                      <a:pt x="3648266" y="3156014"/>
                    </a:cubicBezTo>
                    <a:cubicBezTo>
                      <a:pt x="3647980" y="3153632"/>
                      <a:pt x="3646837" y="3152585"/>
                      <a:pt x="3644837" y="3152775"/>
                    </a:cubicBezTo>
                    <a:close/>
                    <a:moveTo>
                      <a:pt x="4038124" y="3073146"/>
                    </a:moveTo>
                    <a:cubicBezTo>
                      <a:pt x="4039648" y="3074384"/>
                      <a:pt x="4042124" y="3075241"/>
                      <a:pt x="4045553" y="3075623"/>
                    </a:cubicBezTo>
                    <a:lnTo>
                      <a:pt x="4058888" y="3076766"/>
                    </a:lnTo>
                    <a:cubicBezTo>
                      <a:pt x="4063937" y="3077718"/>
                      <a:pt x="4066413" y="3078671"/>
                      <a:pt x="4068985" y="3080290"/>
                    </a:cubicBezTo>
                    <a:cubicBezTo>
                      <a:pt x="4071652" y="3081814"/>
                      <a:pt x="4072985" y="3083433"/>
                      <a:pt x="4073557" y="3084290"/>
                    </a:cubicBezTo>
                    <a:cubicBezTo>
                      <a:pt x="4074128" y="3085148"/>
                      <a:pt x="4074414" y="3085814"/>
                      <a:pt x="4074509" y="3086291"/>
                    </a:cubicBezTo>
                    <a:cubicBezTo>
                      <a:pt x="4074605" y="3086767"/>
                      <a:pt x="4074509" y="3087148"/>
                      <a:pt x="4074414" y="3087529"/>
                    </a:cubicBezTo>
                    <a:cubicBezTo>
                      <a:pt x="4073843" y="3089148"/>
                      <a:pt x="4072699" y="3090482"/>
                      <a:pt x="4071080" y="3091624"/>
                    </a:cubicBezTo>
                    <a:cubicBezTo>
                      <a:pt x="4069461" y="3092768"/>
                      <a:pt x="4066889" y="3094482"/>
                      <a:pt x="4063460" y="3096292"/>
                    </a:cubicBezTo>
                    <a:cubicBezTo>
                      <a:pt x="4060031" y="3098102"/>
                      <a:pt x="4057650" y="3099149"/>
                      <a:pt x="4056221" y="3099435"/>
                    </a:cubicBezTo>
                    <a:lnTo>
                      <a:pt x="4051554" y="3100864"/>
                    </a:lnTo>
                    <a:cubicBezTo>
                      <a:pt x="4049173" y="3101245"/>
                      <a:pt x="4046791" y="3100673"/>
                      <a:pt x="4045553" y="3100769"/>
                    </a:cubicBezTo>
                    <a:cubicBezTo>
                      <a:pt x="4044315" y="3100864"/>
                      <a:pt x="4040600" y="3098483"/>
                      <a:pt x="4034981" y="3093911"/>
                    </a:cubicBezTo>
                    <a:cubicBezTo>
                      <a:pt x="4028980" y="3089148"/>
                      <a:pt x="4026599" y="3087910"/>
                      <a:pt x="4021646" y="3088005"/>
                    </a:cubicBezTo>
                    <a:cubicBezTo>
                      <a:pt x="4020026" y="3088100"/>
                      <a:pt x="4017074" y="3087624"/>
                      <a:pt x="4015454" y="3088291"/>
                    </a:cubicBezTo>
                    <a:cubicBezTo>
                      <a:pt x="4013835" y="3088958"/>
                      <a:pt x="4010692" y="3089720"/>
                      <a:pt x="4008787" y="3091339"/>
                    </a:cubicBezTo>
                    <a:lnTo>
                      <a:pt x="4004596" y="3094482"/>
                    </a:lnTo>
                    <a:lnTo>
                      <a:pt x="4001167" y="3097245"/>
                    </a:lnTo>
                    <a:cubicBezTo>
                      <a:pt x="3997357" y="3100388"/>
                      <a:pt x="3992880" y="3104579"/>
                      <a:pt x="3988784" y="3110484"/>
                    </a:cubicBezTo>
                    <a:lnTo>
                      <a:pt x="3985165" y="3115628"/>
                    </a:lnTo>
                    <a:cubicBezTo>
                      <a:pt x="3980021" y="3122581"/>
                      <a:pt x="3977735" y="3126867"/>
                      <a:pt x="3977259" y="3127724"/>
                    </a:cubicBezTo>
                    <a:cubicBezTo>
                      <a:pt x="3976783" y="3128582"/>
                      <a:pt x="3975545" y="3131820"/>
                      <a:pt x="3975545" y="3133535"/>
                    </a:cubicBezTo>
                    <a:cubicBezTo>
                      <a:pt x="3975640" y="3135249"/>
                      <a:pt x="3977926" y="3134963"/>
                      <a:pt x="3982498" y="3132582"/>
                    </a:cubicBezTo>
                    <a:cubicBezTo>
                      <a:pt x="3985355" y="3131153"/>
                      <a:pt x="3988403" y="3129820"/>
                      <a:pt x="3991547" y="3128486"/>
                    </a:cubicBezTo>
                    <a:cubicBezTo>
                      <a:pt x="3994690" y="3127153"/>
                      <a:pt x="3997738" y="3126010"/>
                      <a:pt x="4000786" y="3124962"/>
                    </a:cubicBezTo>
                    <a:cubicBezTo>
                      <a:pt x="4003739" y="3124010"/>
                      <a:pt x="4008311" y="3122295"/>
                      <a:pt x="4014311" y="3120009"/>
                    </a:cubicBezTo>
                    <a:cubicBezTo>
                      <a:pt x="4020312" y="3117723"/>
                      <a:pt x="4026694" y="3117437"/>
                      <a:pt x="4033361" y="3117533"/>
                    </a:cubicBezTo>
                    <a:cubicBezTo>
                      <a:pt x="4039457" y="3117723"/>
                      <a:pt x="4045172" y="3118104"/>
                      <a:pt x="4050506" y="3120485"/>
                    </a:cubicBezTo>
                    <a:cubicBezTo>
                      <a:pt x="4055840" y="3122771"/>
                      <a:pt x="4058603" y="3124581"/>
                      <a:pt x="4058984" y="3125629"/>
                    </a:cubicBezTo>
                    <a:cubicBezTo>
                      <a:pt x="4059270" y="3126772"/>
                      <a:pt x="4060698" y="3129439"/>
                      <a:pt x="4058698" y="3133535"/>
                    </a:cubicBezTo>
                    <a:cubicBezTo>
                      <a:pt x="4057745" y="3135345"/>
                      <a:pt x="4057650" y="3135154"/>
                      <a:pt x="4057555" y="3137059"/>
                    </a:cubicBezTo>
                    <a:cubicBezTo>
                      <a:pt x="4057460" y="3139059"/>
                      <a:pt x="4057364" y="3140202"/>
                      <a:pt x="4057174" y="3140583"/>
                    </a:cubicBezTo>
                    <a:lnTo>
                      <a:pt x="4056126" y="3143250"/>
                    </a:lnTo>
                    <a:cubicBezTo>
                      <a:pt x="4056031" y="3143345"/>
                      <a:pt x="4055650" y="3144488"/>
                      <a:pt x="4055174" y="3146584"/>
                    </a:cubicBezTo>
                    <a:cubicBezTo>
                      <a:pt x="4054697" y="3148774"/>
                      <a:pt x="4053459" y="3151537"/>
                      <a:pt x="4051459" y="3155061"/>
                    </a:cubicBezTo>
                    <a:cubicBezTo>
                      <a:pt x="4049554" y="3158585"/>
                      <a:pt x="4047458" y="3162491"/>
                      <a:pt x="4045363" y="3166682"/>
                    </a:cubicBezTo>
                    <a:cubicBezTo>
                      <a:pt x="4043267" y="3170873"/>
                      <a:pt x="4041458" y="3173921"/>
                      <a:pt x="4040029" y="3175730"/>
                    </a:cubicBezTo>
                    <a:cubicBezTo>
                      <a:pt x="4038600" y="3177635"/>
                      <a:pt x="4035933" y="3180588"/>
                      <a:pt x="4034504" y="3181255"/>
                    </a:cubicBezTo>
                    <a:cubicBezTo>
                      <a:pt x="4032980" y="3181922"/>
                      <a:pt x="4029742" y="3182207"/>
                      <a:pt x="4024694" y="3182207"/>
                    </a:cubicBezTo>
                    <a:lnTo>
                      <a:pt x="4007453" y="3180874"/>
                    </a:lnTo>
                    <a:lnTo>
                      <a:pt x="4006406" y="3180874"/>
                    </a:lnTo>
                    <a:cubicBezTo>
                      <a:pt x="4004215" y="3181064"/>
                      <a:pt x="4002215" y="3182112"/>
                      <a:pt x="4000500" y="3183922"/>
                    </a:cubicBezTo>
                    <a:cubicBezTo>
                      <a:pt x="3998690" y="3185827"/>
                      <a:pt x="3997166" y="3187541"/>
                      <a:pt x="3995738" y="3193828"/>
                    </a:cubicBezTo>
                    <a:cubicBezTo>
                      <a:pt x="3994404" y="3200210"/>
                      <a:pt x="3993642" y="3204972"/>
                      <a:pt x="3993547" y="3207353"/>
                    </a:cubicBezTo>
                    <a:cubicBezTo>
                      <a:pt x="3993452" y="3209735"/>
                      <a:pt x="3993737" y="3211354"/>
                      <a:pt x="3994309" y="3212211"/>
                    </a:cubicBezTo>
                    <a:cubicBezTo>
                      <a:pt x="3994690" y="3212973"/>
                      <a:pt x="3995928" y="3215354"/>
                      <a:pt x="3997643" y="3216593"/>
                    </a:cubicBezTo>
                    <a:cubicBezTo>
                      <a:pt x="3999357" y="3217831"/>
                      <a:pt x="4000786" y="3218783"/>
                      <a:pt x="4001929" y="3219355"/>
                    </a:cubicBezTo>
                    <a:cubicBezTo>
                      <a:pt x="4003072" y="3219926"/>
                      <a:pt x="4005358" y="3221070"/>
                      <a:pt x="4008596" y="3221070"/>
                    </a:cubicBezTo>
                    <a:cubicBezTo>
                      <a:pt x="4011359" y="3221165"/>
                      <a:pt x="4014788" y="3220784"/>
                      <a:pt x="4018883" y="3219926"/>
                    </a:cubicBezTo>
                    <a:cubicBezTo>
                      <a:pt x="4022979" y="3219069"/>
                      <a:pt x="4025646" y="3216021"/>
                      <a:pt x="4027170" y="3215449"/>
                    </a:cubicBezTo>
                    <a:cubicBezTo>
                      <a:pt x="4028694" y="3214878"/>
                      <a:pt x="4030504" y="3212878"/>
                      <a:pt x="4032504" y="3209544"/>
                    </a:cubicBezTo>
                    <a:cubicBezTo>
                      <a:pt x="4034504" y="3206210"/>
                      <a:pt x="4036124" y="3202591"/>
                      <a:pt x="4036600" y="3197828"/>
                    </a:cubicBezTo>
                    <a:cubicBezTo>
                      <a:pt x="4037076" y="3193066"/>
                      <a:pt x="4038029" y="3190018"/>
                      <a:pt x="4039267" y="3188684"/>
                    </a:cubicBezTo>
                    <a:cubicBezTo>
                      <a:pt x="4040505" y="3187351"/>
                      <a:pt x="4041743" y="3186684"/>
                      <a:pt x="4043077" y="3186684"/>
                    </a:cubicBezTo>
                    <a:cubicBezTo>
                      <a:pt x="4044315" y="3186684"/>
                      <a:pt x="4045268" y="3186874"/>
                      <a:pt x="4046030" y="3187351"/>
                    </a:cubicBezTo>
                    <a:cubicBezTo>
                      <a:pt x="4046220" y="3187637"/>
                      <a:pt x="4046506" y="3188018"/>
                      <a:pt x="4046887" y="3188494"/>
                    </a:cubicBezTo>
                    <a:lnTo>
                      <a:pt x="4050125" y="3195638"/>
                    </a:lnTo>
                    <a:lnTo>
                      <a:pt x="4051649" y="3198590"/>
                    </a:lnTo>
                    <a:lnTo>
                      <a:pt x="4053745" y="3203162"/>
                    </a:lnTo>
                    <a:lnTo>
                      <a:pt x="4056031" y="3210020"/>
                    </a:lnTo>
                    <a:lnTo>
                      <a:pt x="4056507" y="3214878"/>
                    </a:lnTo>
                    <a:lnTo>
                      <a:pt x="4058031" y="3219926"/>
                    </a:lnTo>
                    <a:cubicBezTo>
                      <a:pt x="4058222" y="3221070"/>
                      <a:pt x="4058412" y="3222022"/>
                      <a:pt x="4058507" y="3222974"/>
                    </a:cubicBezTo>
                    <a:cubicBezTo>
                      <a:pt x="4058603" y="3223832"/>
                      <a:pt x="4058603" y="3224784"/>
                      <a:pt x="4058603" y="3225737"/>
                    </a:cubicBezTo>
                    <a:cubicBezTo>
                      <a:pt x="4058507" y="3227261"/>
                      <a:pt x="4058222" y="3229166"/>
                      <a:pt x="4057841" y="3229832"/>
                    </a:cubicBezTo>
                    <a:cubicBezTo>
                      <a:pt x="4057460" y="3230499"/>
                      <a:pt x="4056412" y="3231261"/>
                      <a:pt x="4054793" y="3232214"/>
                    </a:cubicBezTo>
                    <a:cubicBezTo>
                      <a:pt x="4053173" y="3233166"/>
                      <a:pt x="4049649" y="3234785"/>
                      <a:pt x="4046601" y="3235166"/>
                    </a:cubicBezTo>
                    <a:lnTo>
                      <a:pt x="4042601" y="3235547"/>
                    </a:lnTo>
                    <a:lnTo>
                      <a:pt x="4033838" y="3236786"/>
                    </a:lnTo>
                    <a:cubicBezTo>
                      <a:pt x="4033742" y="3236881"/>
                      <a:pt x="4028599" y="3237262"/>
                      <a:pt x="4018312" y="3238024"/>
                    </a:cubicBezTo>
                    <a:lnTo>
                      <a:pt x="4013359" y="3238405"/>
                    </a:lnTo>
                    <a:lnTo>
                      <a:pt x="4002881" y="3238310"/>
                    </a:lnTo>
                    <a:cubicBezTo>
                      <a:pt x="4004786" y="3238214"/>
                      <a:pt x="3990023" y="3234690"/>
                      <a:pt x="3989546" y="3234499"/>
                    </a:cubicBezTo>
                    <a:cubicBezTo>
                      <a:pt x="3985355" y="3232214"/>
                      <a:pt x="3981641" y="3229166"/>
                      <a:pt x="3978402" y="3225260"/>
                    </a:cubicBezTo>
                    <a:cubicBezTo>
                      <a:pt x="3975164" y="3221355"/>
                      <a:pt x="3974021" y="3214116"/>
                      <a:pt x="3973925" y="3205353"/>
                    </a:cubicBezTo>
                    <a:cubicBezTo>
                      <a:pt x="3973735" y="3199353"/>
                      <a:pt x="3974878" y="3190970"/>
                      <a:pt x="3977354" y="3180112"/>
                    </a:cubicBezTo>
                    <a:cubicBezTo>
                      <a:pt x="3979831" y="3169253"/>
                      <a:pt x="3981069" y="3162395"/>
                      <a:pt x="3981069" y="3159633"/>
                    </a:cubicBezTo>
                    <a:cubicBezTo>
                      <a:pt x="3980974" y="3156871"/>
                      <a:pt x="3980974" y="3154966"/>
                      <a:pt x="3981069" y="3154013"/>
                    </a:cubicBezTo>
                    <a:cubicBezTo>
                      <a:pt x="3981164" y="3153061"/>
                      <a:pt x="3980974" y="3154013"/>
                      <a:pt x="3980593" y="3153347"/>
                    </a:cubicBezTo>
                    <a:cubicBezTo>
                      <a:pt x="3979926" y="3152489"/>
                      <a:pt x="3978116" y="3151823"/>
                      <a:pt x="3975259" y="3151156"/>
                    </a:cubicBezTo>
                    <a:cubicBezTo>
                      <a:pt x="3972401" y="3150584"/>
                      <a:pt x="3970687" y="3150203"/>
                      <a:pt x="3970306" y="3150108"/>
                    </a:cubicBezTo>
                    <a:cubicBezTo>
                      <a:pt x="3969734" y="3150108"/>
                      <a:pt x="3969163" y="3150203"/>
                      <a:pt x="3968591" y="3150299"/>
                    </a:cubicBezTo>
                    <a:cubicBezTo>
                      <a:pt x="3968020" y="3150394"/>
                      <a:pt x="3965448" y="3150299"/>
                      <a:pt x="3962019" y="3153061"/>
                    </a:cubicBezTo>
                    <a:lnTo>
                      <a:pt x="3953542" y="3156395"/>
                    </a:lnTo>
                    <a:cubicBezTo>
                      <a:pt x="3953447" y="3156490"/>
                      <a:pt x="3952399" y="3157347"/>
                      <a:pt x="3950399" y="3159062"/>
                    </a:cubicBezTo>
                    <a:cubicBezTo>
                      <a:pt x="3948494" y="3160776"/>
                      <a:pt x="3946779" y="3161919"/>
                      <a:pt x="3945446" y="3162586"/>
                    </a:cubicBezTo>
                    <a:lnTo>
                      <a:pt x="3939064" y="3165253"/>
                    </a:lnTo>
                    <a:lnTo>
                      <a:pt x="3933254" y="3168301"/>
                    </a:lnTo>
                    <a:cubicBezTo>
                      <a:pt x="3930872" y="3169539"/>
                      <a:pt x="3928015" y="3172301"/>
                      <a:pt x="3925157" y="3172873"/>
                    </a:cubicBezTo>
                    <a:lnTo>
                      <a:pt x="3914013" y="3176969"/>
                    </a:lnTo>
                    <a:cubicBezTo>
                      <a:pt x="3910679" y="3178016"/>
                      <a:pt x="3908108" y="3178683"/>
                      <a:pt x="3906298" y="3178969"/>
                    </a:cubicBezTo>
                    <a:cubicBezTo>
                      <a:pt x="3904488" y="3179255"/>
                      <a:pt x="3902583" y="3179731"/>
                      <a:pt x="3900583" y="3180398"/>
                    </a:cubicBezTo>
                    <a:cubicBezTo>
                      <a:pt x="3898678" y="3181064"/>
                      <a:pt x="3897535" y="3180874"/>
                      <a:pt x="3897345" y="3179731"/>
                    </a:cubicBezTo>
                    <a:cubicBezTo>
                      <a:pt x="3897154" y="3178588"/>
                      <a:pt x="3897440" y="3177540"/>
                      <a:pt x="3898392" y="3176397"/>
                    </a:cubicBezTo>
                    <a:lnTo>
                      <a:pt x="3905441" y="3168396"/>
                    </a:lnTo>
                    <a:cubicBezTo>
                      <a:pt x="3908203" y="3165062"/>
                      <a:pt x="3912965" y="3160395"/>
                      <a:pt x="3915728" y="3158299"/>
                    </a:cubicBezTo>
                    <a:cubicBezTo>
                      <a:pt x="3918585" y="3156109"/>
                      <a:pt x="3921252" y="3152775"/>
                      <a:pt x="3924967" y="3149441"/>
                    </a:cubicBezTo>
                    <a:cubicBezTo>
                      <a:pt x="3928682" y="3146203"/>
                      <a:pt x="3930968" y="3144203"/>
                      <a:pt x="3931730" y="3143536"/>
                    </a:cubicBezTo>
                    <a:lnTo>
                      <a:pt x="3940493" y="3133535"/>
                    </a:lnTo>
                    <a:cubicBezTo>
                      <a:pt x="3943826" y="3130582"/>
                      <a:pt x="3947446" y="3126105"/>
                      <a:pt x="3951828" y="3120962"/>
                    </a:cubicBezTo>
                    <a:lnTo>
                      <a:pt x="3968782" y="3099054"/>
                    </a:lnTo>
                    <a:lnTo>
                      <a:pt x="3984117" y="3079623"/>
                    </a:lnTo>
                    <a:lnTo>
                      <a:pt x="4004024" y="3058859"/>
                    </a:lnTo>
                    <a:cubicBezTo>
                      <a:pt x="4006977" y="3055430"/>
                      <a:pt x="4011454" y="3053239"/>
                      <a:pt x="4014883" y="3050000"/>
                    </a:cubicBezTo>
                    <a:cubicBezTo>
                      <a:pt x="4019741" y="3045524"/>
                      <a:pt x="4031361" y="3039713"/>
                      <a:pt x="4030409" y="3040285"/>
                    </a:cubicBezTo>
                    <a:cubicBezTo>
                      <a:pt x="4031552" y="3039713"/>
                      <a:pt x="4032790" y="3039332"/>
                      <a:pt x="4034219" y="3039237"/>
                    </a:cubicBezTo>
                    <a:cubicBezTo>
                      <a:pt x="4034885" y="3039237"/>
                      <a:pt x="4035457" y="3039332"/>
                      <a:pt x="4035838" y="3039428"/>
                    </a:cubicBezTo>
                    <a:cubicBezTo>
                      <a:pt x="4036219" y="3039523"/>
                      <a:pt x="4037648" y="3040761"/>
                      <a:pt x="4041458" y="3044762"/>
                    </a:cubicBezTo>
                    <a:cubicBezTo>
                      <a:pt x="4045268" y="3048762"/>
                      <a:pt x="4049935" y="3051048"/>
                      <a:pt x="4050506" y="3052572"/>
                    </a:cubicBezTo>
                    <a:cubicBezTo>
                      <a:pt x="4050983" y="3054096"/>
                      <a:pt x="4050983" y="3055430"/>
                      <a:pt x="4050411" y="3056573"/>
                    </a:cubicBezTo>
                    <a:cubicBezTo>
                      <a:pt x="4050030" y="3057144"/>
                      <a:pt x="4049649" y="3057716"/>
                      <a:pt x="4049078" y="3058287"/>
                    </a:cubicBezTo>
                    <a:lnTo>
                      <a:pt x="4036886" y="3068193"/>
                    </a:lnTo>
                    <a:cubicBezTo>
                      <a:pt x="4036314" y="3068955"/>
                      <a:pt x="4035933" y="3069717"/>
                      <a:pt x="4035838" y="3070384"/>
                    </a:cubicBezTo>
                    <a:cubicBezTo>
                      <a:pt x="4035933" y="3071146"/>
                      <a:pt x="4036600" y="3072003"/>
                      <a:pt x="4038124" y="3073146"/>
                    </a:cubicBezTo>
                    <a:close/>
                    <a:moveTo>
                      <a:pt x="4081558" y="3212973"/>
                    </a:moveTo>
                    <a:cubicBezTo>
                      <a:pt x="4082224" y="3213164"/>
                      <a:pt x="4084034" y="3214021"/>
                      <a:pt x="4086987" y="3215545"/>
                    </a:cubicBezTo>
                    <a:cubicBezTo>
                      <a:pt x="4089940" y="3217069"/>
                      <a:pt x="4094226" y="3218307"/>
                      <a:pt x="4099846" y="3220307"/>
                    </a:cubicBezTo>
                    <a:cubicBezTo>
                      <a:pt x="4105370" y="3222308"/>
                      <a:pt x="4108990" y="3222498"/>
                      <a:pt x="4110514" y="3222689"/>
                    </a:cubicBezTo>
                    <a:cubicBezTo>
                      <a:pt x="4112038" y="3222879"/>
                      <a:pt x="4114324" y="3223355"/>
                      <a:pt x="4117277" y="3223355"/>
                    </a:cubicBezTo>
                    <a:cubicBezTo>
                      <a:pt x="4117658" y="3223451"/>
                      <a:pt x="4118324" y="3223451"/>
                      <a:pt x="4119277" y="3223451"/>
                    </a:cubicBezTo>
                    <a:cubicBezTo>
                      <a:pt x="4120229" y="3223355"/>
                      <a:pt x="4120896" y="3223355"/>
                      <a:pt x="4121277" y="3223355"/>
                    </a:cubicBezTo>
                    <a:cubicBezTo>
                      <a:pt x="4121658" y="3223451"/>
                      <a:pt x="4123658" y="3223736"/>
                      <a:pt x="4127468" y="3224213"/>
                    </a:cubicBezTo>
                    <a:cubicBezTo>
                      <a:pt x="4131278" y="3224689"/>
                      <a:pt x="4134041" y="3224879"/>
                      <a:pt x="4135946" y="3224879"/>
                    </a:cubicBezTo>
                    <a:cubicBezTo>
                      <a:pt x="4142137" y="3224974"/>
                      <a:pt x="4145090" y="3224308"/>
                      <a:pt x="4146137" y="3222784"/>
                    </a:cubicBezTo>
                    <a:cubicBezTo>
                      <a:pt x="4147185" y="3221260"/>
                      <a:pt x="4147757" y="3220022"/>
                      <a:pt x="4147757" y="3218974"/>
                    </a:cubicBezTo>
                    <a:cubicBezTo>
                      <a:pt x="4147852" y="3217926"/>
                      <a:pt x="4147757" y="3216116"/>
                      <a:pt x="4147661" y="3213354"/>
                    </a:cubicBezTo>
                    <a:lnTo>
                      <a:pt x="4149757" y="3199924"/>
                    </a:lnTo>
                    <a:lnTo>
                      <a:pt x="4149090" y="3189065"/>
                    </a:lnTo>
                    <a:lnTo>
                      <a:pt x="4148709" y="3179159"/>
                    </a:lnTo>
                    <a:cubicBezTo>
                      <a:pt x="4148519" y="3177254"/>
                      <a:pt x="4148138" y="3175254"/>
                      <a:pt x="4147661" y="3173159"/>
                    </a:cubicBezTo>
                    <a:cubicBezTo>
                      <a:pt x="4147185" y="3171063"/>
                      <a:pt x="4146995" y="3169539"/>
                      <a:pt x="4146995" y="3168872"/>
                    </a:cubicBezTo>
                    <a:lnTo>
                      <a:pt x="4146804" y="3161062"/>
                    </a:lnTo>
                    <a:lnTo>
                      <a:pt x="4146137" y="3154680"/>
                    </a:lnTo>
                    <a:lnTo>
                      <a:pt x="4146518" y="3135154"/>
                    </a:lnTo>
                    <a:lnTo>
                      <a:pt x="4145471" y="3121438"/>
                    </a:lnTo>
                    <a:cubicBezTo>
                      <a:pt x="4145375" y="3120676"/>
                      <a:pt x="4145280" y="3117914"/>
                      <a:pt x="4145280" y="3113056"/>
                    </a:cubicBezTo>
                    <a:lnTo>
                      <a:pt x="4143851" y="3088005"/>
                    </a:lnTo>
                    <a:lnTo>
                      <a:pt x="4142613" y="3032189"/>
                    </a:lnTo>
                    <a:cubicBezTo>
                      <a:pt x="4142613" y="3029903"/>
                      <a:pt x="4142804" y="3028283"/>
                      <a:pt x="4143089" y="3027426"/>
                    </a:cubicBezTo>
                    <a:cubicBezTo>
                      <a:pt x="4143470" y="3026569"/>
                      <a:pt x="4144423" y="3025807"/>
                      <a:pt x="4146233" y="3025045"/>
                    </a:cubicBezTo>
                    <a:cubicBezTo>
                      <a:pt x="4147947" y="3024283"/>
                      <a:pt x="4149376" y="3023807"/>
                      <a:pt x="4150328" y="3023616"/>
                    </a:cubicBezTo>
                    <a:cubicBezTo>
                      <a:pt x="4151853" y="3023521"/>
                      <a:pt x="4153853" y="3023997"/>
                      <a:pt x="4156424" y="3024949"/>
                    </a:cubicBezTo>
                    <a:cubicBezTo>
                      <a:pt x="4158996" y="3025902"/>
                      <a:pt x="4163187" y="3027426"/>
                      <a:pt x="4169093" y="3029426"/>
                    </a:cubicBezTo>
                    <a:cubicBezTo>
                      <a:pt x="4174903" y="3031427"/>
                      <a:pt x="4177189" y="3033236"/>
                      <a:pt x="4178046" y="3034760"/>
                    </a:cubicBezTo>
                    <a:cubicBezTo>
                      <a:pt x="4178999" y="3036284"/>
                      <a:pt x="4179380" y="3037332"/>
                      <a:pt x="4179380" y="3037808"/>
                    </a:cubicBezTo>
                    <a:cubicBezTo>
                      <a:pt x="4179284" y="3038285"/>
                      <a:pt x="4179094" y="3038761"/>
                      <a:pt x="4178903" y="3039332"/>
                    </a:cubicBezTo>
                    <a:lnTo>
                      <a:pt x="4175284" y="3044666"/>
                    </a:lnTo>
                    <a:cubicBezTo>
                      <a:pt x="4174522" y="3046000"/>
                      <a:pt x="4173950" y="3047238"/>
                      <a:pt x="4173760" y="3048572"/>
                    </a:cubicBezTo>
                    <a:lnTo>
                      <a:pt x="4173284" y="3055144"/>
                    </a:lnTo>
                    <a:lnTo>
                      <a:pt x="4173665" y="3061430"/>
                    </a:lnTo>
                    <a:cubicBezTo>
                      <a:pt x="4173570" y="3062478"/>
                      <a:pt x="4173474" y="3063621"/>
                      <a:pt x="4173474" y="3065050"/>
                    </a:cubicBezTo>
                    <a:lnTo>
                      <a:pt x="4173474" y="3067526"/>
                    </a:lnTo>
                    <a:cubicBezTo>
                      <a:pt x="4173379" y="3068479"/>
                      <a:pt x="4173188" y="3069336"/>
                      <a:pt x="4172998" y="3070003"/>
                    </a:cubicBezTo>
                    <a:cubicBezTo>
                      <a:pt x="4172807" y="3070765"/>
                      <a:pt x="4172807" y="3071146"/>
                      <a:pt x="4172903" y="3071241"/>
                    </a:cubicBezTo>
                    <a:lnTo>
                      <a:pt x="4172903" y="3079909"/>
                    </a:lnTo>
                    <a:cubicBezTo>
                      <a:pt x="4172903" y="3080861"/>
                      <a:pt x="4172712" y="3082195"/>
                      <a:pt x="4172426" y="3084100"/>
                    </a:cubicBezTo>
                    <a:cubicBezTo>
                      <a:pt x="4172045" y="3086005"/>
                      <a:pt x="4171950" y="3087338"/>
                      <a:pt x="4172045" y="3088196"/>
                    </a:cubicBezTo>
                    <a:cubicBezTo>
                      <a:pt x="4172045" y="3088291"/>
                      <a:pt x="4172141" y="3089053"/>
                      <a:pt x="4172236" y="3090577"/>
                    </a:cubicBezTo>
                    <a:cubicBezTo>
                      <a:pt x="4172331" y="3092101"/>
                      <a:pt x="4173379" y="3111722"/>
                      <a:pt x="4173570" y="3115818"/>
                    </a:cubicBezTo>
                    <a:cubicBezTo>
                      <a:pt x="4173760" y="3119914"/>
                      <a:pt x="4173950" y="3122866"/>
                      <a:pt x="4174046" y="3124867"/>
                    </a:cubicBezTo>
                    <a:cubicBezTo>
                      <a:pt x="4174236" y="3126867"/>
                      <a:pt x="4174046" y="3129058"/>
                      <a:pt x="4174427" y="3131439"/>
                    </a:cubicBezTo>
                    <a:cubicBezTo>
                      <a:pt x="4174808" y="3133820"/>
                      <a:pt x="4175093" y="3135630"/>
                      <a:pt x="4175093" y="3136964"/>
                    </a:cubicBezTo>
                    <a:cubicBezTo>
                      <a:pt x="4174998" y="3138583"/>
                      <a:pt x="4175189" y="3140012"/>
                      <a:pt x="4174998" y="3141440"/>
                    </a:cubicBezTo>
                    <a:lnTo>
                      <a:pt x="4175284" y="3144393"/>
                    </a:lnTo>
                    <a:cubicBezTo>
                      <a:pt x="4175189" y="3145155"/>
                      <a:pt x="4175093" y="3146012"/>
                      <a:pt x="4174998" y="3146870"/>
                    </a:cubicBezTo>
                    <a:cubicBezTo>
                      <a:pt x="4174903" y="3147822"/>
                      <a:pt x="4174998" y="3148394"/>
                      <a:pt x="4175093" y="3148679"/>
                    </a:cubicBezTo>
                    <a:lnTo>
                      <a:pt x="4177094" y="3158585"/>
                    </a:lnTo>
                    <a:lnTo>
                      <a:pt x="4177284" y="3169444"/>
                    </a:lnTo>
                    <a:lnTo>
                      <a:pt x="4178618" y="3183160"/>
                    </a:lnTo>
                    <a:lnTo>
                      <a:pt x="4179284" y="3196114"/>
                    </a:lnTo>
                    <a:lnTo>
                      <a:pt x="4179951" y="3200876"/>
                    </a:lnTo>
                    <a:lnTo>
                      <a:pt x="4180428" y="3208401"/>
                    </a:lnTo>
                    <a:lnTo>
                      <a:pt x="4180904" y="3211163"/>
                    </a:lnTo>
                    <a:lnTo>
                      <a:pt x="4181951" y="3225260"/>
                    </a:lnTo>
                    <a:cubicBezTo>
                      <a:pt x="4182047" y="3227165"/>
                      <a:pt x="4180999" y="3229166"/>
                      <a:pt x="4181570" y="3231261"/>
                    </a:cubicBezTo>
                    <a:lnTo>
                      <a:pt x="4182047" y="3238119"/>
                    </a:lnTo>
                    <a:cubicBezTo>
                      <a:pt x="4182618" y="3240786"/>
                      <a:pt x="4182904" y="3243548"/>
                      <a:pt x="4182999" y="3246406"/>
                    </a:cubicBezTo>
                    <a:cubicBezTo>
                      <a:pt x="4183095" y="3249168"/>
                      <a:pt x="4182713" y="3251073"/>
                      <a:pt x="4182047" y="3252121"/>
                    </a:cubicBezTo>
                    <a:cubicBezTo>
                      <a:pt x="4180523" y="3254121"/>
                      <a:pt x="4177951" y="3255074"/>
                      <a:pt x="4174331" y="3255169"/>
                    </a:cubicBezTo>
                    <a:cubicBezTo>
                      <a:pt x="4170807" y="3255264"/>
                      <a:pt x="4166235" y="3254597"/>
                      <a:pt x="4160806" y="3253169"/>
                    </a:cubicBezTo>
                    <a:cubicBezTo>
                      <a:pt x="4155377" y="3251740"/>
                      <a:pt x="4152424" y="3250978"/>
                      <a:pt x="4151948" y="3250787"/>
                    </a:cubicBezTo>
                    <a:lnTo>
                      <a:pt x="4147471" y="3248597"/>
                    </a:lnTo>
                    <a:cubicBezTo>
                      <a:pt x="4145852" y="3247835"/>
                      <a:pt x="4142899" y="3247263"/>
                      <a:pt x="4138422" y="3245930"/>
                    </a:cubicBezTo>
                    <a:cubicBezTo>
                      <a:pt x="4134041" y="3244596"/>
                      <a:pt x="4130326" y="3242977"/>
                      <a:pt x="4127373" y="3241834"/>
                    </a:cubicBezTo>
                    <a:cubicBezTo>
                      <a:pt x="4124420" y="3240691"/>
                      <a:pt x="4120515" y="3239262"/>
                      <a:pt x="4115657" y="3237738"/>
                    </a:cubicBezTo>
                    <a:cubicBezTo>
                      <a:pt x="4110799" y="3236119"/>
                      <a:pt x="4105466" y="3234214"/>
                      <a:pt x="4099846" y="3230690"/>
                    </a:cubicBezTo>
                    <a:cubicBezTo>
                      <a:pt x="4094131" y="3227165"/>
                      <a:pt x="4090035" y="3225260"/>
                      <a:pt x="4087463" y="3223927"/>
                    </a:cubicBezTo>
                    <a:cubicBezTo>
                      <a:pt x="4084891" y="3222593"/>
                      <a:pt x="4083272" y="3221641"/>
                      <a:pt x="4082606" y="3221165"/>
                    </a:cubicBezTo>
                    <a:cubicBezTo>
                      <a:pt x="4081939" y="3220688"/>
                      <a:pt x="4081082" y="3219545"/>
                      <a:pt x="4080034" y="3217831"/>
                    </a:cubicBezTo>
                    <a:cubicBezTo>
                      <a:pt x="4078986" y="3216116"/>
                      <a:pt x="4078510" y="3215069"/>
                      <a:pt x="4078510" y="3214688"/>
                    </a:cubicBezTo>
                    <a:lnTo>
                      <a:pt x="4078510" y="3212687"/>
                    </a:lnTo>
                    <a:cubicBezTo>
                      <a:pt x="4079177" y="3212592"/>
                      <a:pt x="4079748" y="3212592"/>
                      <a:pt x="4080129" y="3212592"/>
                    </a:cubicBezTo>
                    <a:cubicBezTo>
                      <a:pt x="4080415" y="3212687"/>
                      <a:pt x="4080891" y="3212783"/>
                      <a:pt x="4081558" y="3212973"/>
                    </a:cubicBezTo>
                    <a:close/>
                    <a:moveTo>
                      <a:pt x="4081367" y="3105245"/>
                    </a:moveTo>
                    <a:cubicBezTo>
                      <a:pt x="4081367" y="3104293"/>
                      <a:pt x="4081844" y="3103150"/>
                      <a:pt x="4082796" y="3101721"/>
                    </a:cubicBezTo>
                    <a:cubicBezTo>
                      <a:pt x="4083749" y="3100292"/>
                      <a:pt x="4085558" y="3099626"/>
                      <a:pt x="4088035" y="3099626"/>
                    </a:cubicBezTo>
                    <a:cubicBezTo>
                      <a:pt x="4088035" y="3099721"/>
                      <a:pt x="4090321" y="3100197"/>
                      <a:pt x="4094893" y="3101149"/>
                    </a:cubicBezTo>
                    <a:cubicBezTo>
                      <a:pt x="4099465" y="3102102"/>
                      <a:pt x="4103751" y="3102959"/>
                      <a:pt x="4107752" y="3103912"/>
                    </a:cubicBezTo>
                    <a:cubicBezTo>
                      <a:pt x="4111752" y="3104769"/>
                      <a:pt x="4114133" y="3105626"/>
                      <a:pt x="4114991" y="3106388"/>
                    </a:cubicBezTo>
                    <a:cubicBezTo>
                      <a:pt x="4115753" y="3107150"/>
                      <a:pt x="4116324" y="3107912"/>
                      <a:pt x="4116420" y="3108674"/>
                    </a:cubicBezTo>
                    <a:cubicBezTo>
                      <a:pt x="4116610" y="3109436"/>
                      <a:pt x="4115753" y="3111532"/>
                      <a:pt x="4113943" y="3115056"/>
                    </a:cubicBezTo>
                    <a:cubicBezTo>
                      <a:pt x="4112990" y="3116771"/>
                      <a:pt x="4112228" y="3120295"/>
                      <a:pt x="4111562" y="3125820"/>
                    </a:cubicBezTo>
                    <a:lnTo>
                      <a:pt x="4110895" y="3130582"/>
                    </a:lnTo>
                    <a:lnTo>
                      <a:pt x="4110419" y="3144393"/>
                    </a:lnTo>
                    <a:cubicBezTo>
                      <a:pt x="4109942" y="3148203"/>
                      <a:pt x="4108990" y="3151061"/>
                      <a:pt x="4107561" y="3152870"/>
                    </a:cubicBezTo>
                    <a:cubicBezTo>
                      <a:pt x="4106132" y="3154680"/>
                      <a:pt x="4104132" y="3156109"/>
                      <a:pt x="4101751" y="3157252"/>
                    </a:cubicBezTo>
                    <a:cubicBezTo>
                      <a:pt x="4099274" y="3158395"/>
                      <a:pt x="4097274" y="3158871"/>
                      <a:pt x="4095655" y="3158776"/>
                    </a:cubicBezTo>
                    <a:cubicBezTo>
                      <a:pt x="4093083" y="3158681"/>
                      <a:pt x="4090988" y="3157442"/>
                      <a:pt x="4089178" y="3154966"/>
                    </a:cubicBezTo>
                    <a:cubicBezTo>
                      <a:pt x="4087368" y="3152585"/>
                      <a:pt x="4086130" y="3150108"/>
                      <a:pt x="4085463" y="3147727"/>
                    </a:cubicBezTo>
                    <a:cubicBezTo>
                      <a:pt x="4084796" y="3145346"/>
                      <a:pt x="4084320" y="3141916"/>
                      <a:pt x="4084130" y="3137440"/>
                    </a:cubicBezTo>
                    <a:lnTo>
                      <a:pt x="4082415" y="3109055"/>
                    </a:lnTo>
                    <a:cubicBezTo>
                      <a:pt x="4082320" y="3108865"/>
                      <a:pt x="4082034" y="3108389"/>
                      <a:pt x="4081748" y="3107627"/>
                    </a:cubicBezTo>
                    <a:cubicBezTo>
                      <a:pt x="4081367" y="3107055"/>
                      <a:pt x="4081177" y="3106198"/>
                      <a:pt x="4081367" y="3105245"/>
                    </a:cubicBezTo>
                    <a:close/>
                    <a:moveTo>
                      <a:pt x="4299966" y="3142012"/>
                    </a:moveTo>
                    <a:cubicBezTo>
                      <a:pt x="4298918" y="3140202"/>
                      <a:pt x="4297395" y="3139821"/>
                      <a:pt x="4295394" y="3139821"/>
                    </a:cubicBezTo>
                    <a:cubicBezTo>
                      <a:pt x="4294537" y="3139916"/>
                      <a:pt x="4292156" y="3140297"/>
                      <a:pt x="4288631" y="3140488"/>
                    </a:cubicBezTo>
                    <a:cubicBezTo>
                      <a:pt x="4285107" y="3140774"/>
                      <a:pt x="4282821" y="3140964"/>
                      <a:pt x="4281678" y="3141155"/>
                    </a:cubicBezTo>
                    <a:lnTo>
                      <a:pt x="4272248" y="3142964"/>
                    </a:lnTo>
                    <a:cubicBezTo>
                      <a:pt x="4270439" y="3143250"/>
                      <a:pt x="4269391" y="3143345"/>
                      <a:pt x="4269200" y="3143345"/>
                    </a:cubicBezTo>
                    <a:lnTo>
                      <a:pt x="4262057" y="3146679"/>
                    </a:lnTo>
                    <a:cubicBezTo>
                      <a:pt x="4261676" y="3146774"/>
                      <a:pt x="4261295" y="3146774"/>
                      <a:pt x="4260818" y="3146679"/>
                    </a:cubicBezTo>
                    <a:cubicBezTo>
                      <a:pt x="4259009" y="3146679"/>
                      <a:pt x="4255865" y="3146012"/>
                      <a:pt x="4253675" y="3144679"/>
                    </a:cubicBezTo>
                    <a:cubicBezTo>
                      <a:pt x="4251579" y="3143345"/>
                      <a:pt x="4250055" y="3139821"/>
                      <a:pt x="4249103" y="3131630"/>
                    </a:cubicBezTo>
                    <a:cubicBezTo>
                      <a:pt x="4250150" y="3130106"/>
                      <a:pt x="4249865" y="3129153"/>
                      <a:pt x="4250531" y="3128772"/>
                    </a:cubicBezTo>
                    <a:cubicBezTo>
                      <a:pt x="4251293" y="3128391"/>
                      <a:pt x="4252151" y="3128105"/>
                      <a:pt x="4253294" y="3127915"/>
                    </a:cubicBezTo>
                    <a:lnTo>
                      <a:pt x="4256723" y="3127343"/>
                    </a:lnTo>
                    <a:lnTo>
                      <a:pt x="4263485" y="3124962"/>
                    </a:lnTo>
                    <a:lnTo>
                      <a:pt x="4291775" y="3116199"/>
                    </a:lnTo>
                    <a:cubicBezTo>
                      <a:pt x="4299299" y="3114008"/>
                      <a:pt x="4304443" y="3112103"/>
                      <a:pt x="4307300" y="3110484"/>
                    </a:cubicBezTo>
                    <a:cubicBezTo>
                      <a:pt x="4310063" y="3108865"/>
                      <a:pt x="4313492" y="3105817"/>
                      <a:pt x="4317397" y="3101340"/>
                    </a:cubicBezTo>
                    <a:cubicBezTo>
                      <a:pt x="4321302" y="3096863"/>
                      <a:pt x="4323303" y="3093149"/>
                      <a:pt x="4323303" y="3090196"/>
                    </a:cubicBezTo>
                    <a:cubicBezTo>
                      <a:pt x="4323207" y="3089529"/>
                      <a:pt x="4322922" y="3088767"/>
                      <a:pt x="4322350" y="3087815"/>
                    </a:cubicBezTo>
                    <a:cubicBezTo>
                      <a:pt x="4321874" y="3086862"/>
                      <a:pt x="4321016" y="3086386"/>
                      <a:pt x="4319778" y="3086291"/>
                    </a:cubicBezTo>
                    <a:cubicBezTo>
                      <a:pt x="4318921" y="3086291"/>
                      <a:pt x="4316540" y="3087148"/>
                      <a:pt x="4312539" y="3088958"/>
                    </a:cubicBezTo>
                    <a:cubicBezTo>
                      <a:pt x="4308634" y="3090767"/>
                      <a:pt x="4305396" y="3093339"/>
                      <a:pt x="4303014" y="3096673"/>
                    </a:cubicBezTo>
                    <a:lnTo>
                      <a:pt x="4296823" y="3105245"/>
                    </a:lnTo>
                    <a:cubicBezTo>
                      <a:pt x="4294728" y="3108008"/>
                      <a:pt x="4293204" y="3109722"/>
                      <a:pt x="4292251" y="3110389"/>
                    </a:cubicBezTo>
                    <a:cubicBezTo>
                      <a:pt x="4291298" y="3111056"/>
                      <a:pt x="4288822" y="3112199"/>
                      <a:pt x="4284917" y="3113723"/>
                    </a:cubicBezTo>
                    <a:cubicBezTo>
                      <a:pt x="4281012" y="3115151"/>
                      <a:pt x="4279106" y="3115913"/>
                      <a:pt x="4278154" y="3115818"/>
                    </a:cubicBezTo>
                    <a:cubicBezTo>
                      <a:pt x="4275678" y="3115723"/>
                      <a:pt x="4274249" y="3114770"/>
                      <a:pt x="4273677" y="3113246"/>
                    </a:cubicBezTo>
                    <a:cubicBezTo>
                      <a:pt x="4273106" y="3111722"/>
                      <a:pt x="4272820" y="3110484"/>
                      <a:pt x="4272725" y="3109627"/>
                    </a:cubicBezTo>
                    <a:cubicBezTo>
                      <a:pt x="4272630" y="3108770"/>
                      <a:pt x="4272915" y="3107627"/>
                      <a:pt x="4273582" y="3106198"/>
                    </a:cubicBezTo>
                    <a:cubicBezTo>
                      <a:pt x="4273868" y="3105341"/>
                      <a:pt x="4274249" y="3104483"/>
                      <a:pt x="4274820" y="3103531"/>
                    </a:cubicBezTo>
                    <a:lnTo>
                      <a:pt x="4282440" y="3092387"/>
                    </a:lnTo>
                    <a:cubicBezTo>
                      <a:pt x="4283869" y="3090196"/>
                      <a:pt x="4284726" y="3088672"/>
                      <a:pt x="4284822" y="3087720"/>
                    </a:cubicBezTo>
                    <a:lnTo>
                      <a:pt x="4285012" y="3085148"/>
                    </a:lnTo>
                    <a:cubicBezTo>
                      <a:pt x="4283298" y="3084481"/>
                      <a:pt x="4282155" y="3084100"/>
                      <a:pt x="4281488" y="3084100"/>
                    </a:cubicBezTo>
                    <a:cubicBezTo>
                      <a:pt x="4280821" y="3084100"/>
                      <a:pt x="4279773" y="3084195"/>
                      <a:pt x="4278440" y="3084481"/>
                    </a:cubicBezTo>
                    <a:lnTo>
                      <a:pt x="4271677" y="3085910"/>
                    </a:lnTo>
                    <a:lnTo>
                      <a:pt x="4267105" y="3088577"/>
                    </a:lnTo>
                    <a:cubicBezTo>
                      <a:pt x="4264914" y="3089529"/>
                      <a:pt x="4262723" y="3089720"/>
                      <a:pt x="4260533" y="3089148"/>
                    </a:cubicBezTo>
                    <a:cubicBezTo>
                      <a:pt x="4256723" y="3083719"/>
                      <a:pt x="4254627" y="3080861"/>
                      <a:pt x="4254151" y="3079528"/>
                    </a:cubicBezTo>
                    <a:cubicBezTo>
                      <a:pt x="4253675" y="3078290"/>
                      <a:pt x="4253484" y="3077432"/>
                      <a:pt x="4253580" y="3077147"/>
                    </a:cubicBezTo>
                    <a:lnTo>
                      <a:pt x="4253960" y="3075146"/>
                    </a:lnTo>
                    <a:lnTo>
                      <a:pt x="4255008" y="3074194"/>
                    </a:lnTo>
                    <a:lnTo>
                      <a:pt x="4257199" y="3073527"/>
                    </a:lnTo>
                    <a:lnTo>
                      <a:pt x="4281012" y="3067717"/>
                    </a:lnTo>
                    <a:lnTo>
                      <a:pt x="4289965" y="3066288"/>
                    </a:lnTo>
                    <a:cubicBezTo>
                      <a:pt x="4290441" y="3066193"/>
                      <a:pt x="4293204" y="3065336"/>
                      <a:pt x="4298347" y="3063621"/>
                    </a:cubicBezTo>
                    <a:cubicBezTo>
                      <a:pt x="4303490" y="3062002"/>
                      <a:pt x="4310825" y="3060383"/>
                      <a:pt x="4320350" y="3058954"/>
                    </a:cubicBezTo>
                    <a:lnTo>
                      <a:pt x="4331684" y="3056382"/>
                    </a:lnTo>
                    <a:cubicBezTo>
                      <a:pt x="4340066" y="3054668"/>
                      <a:pt x="4345972" y="3053048"/>
                      <a:pt x="4353021" y="3053048"/>
                    </a:cubicBezTo>
                    <a:cubicBezTo>
                      <a:pt x="4359212" y="3053144"/>
                      <a:pt x="4363593" y="3054477"/>
                      <a:pt x="4366165" y="3055620"/>
                    </a:cubicBezTo>
                    <a:lnTo>
                      <a:pt x="4366165" y="3056287"/>
                    </a:lnTo>
                    <a:lnTo>
                      <a:pt x="4366927" y="3056668"/>
                    </a:lnTo>
                    <a:cubicBezTo>
                      <a:pt x="4366927" y="3058287"/>
                      <a:pt x="4366927" y="3059525"/>
                      <a:pt x="4367022" y="3060287"/>
                    </a:cubicBezTo>
                    <a:cubicBezTo>
                      <a:pt x="4367117" y="3061049"/>
                      <a:pt x="4366927" y="3062097"/>
                      <a:pt x="4366641" y="3063431"/>
                    </a:cubicBezTo>
                    <a:cubicBezTo>
                      <a:pt x="4366356" y="3064669"/>
                      <a:pt x="4365117" y="3065907"/>
                      <a:pt x="4363022" y="3067050"/>
                    </a:cubicBezTo>
                    <a:cubicBezTo>
                      <a:pt x="4360926" y="3068193"/>
                      <a:pt x="4357973" y="3069241"/>
                      <a:pt x="4354164" y="3070193"/>
                    </a:cubicBezTo>
                    <a:cubicBezTo>
                      <a:pt x="4350354" y="3071146"/>
                      <a:pt x="4349401" y="3073051"/>
                      <a:pt x="4347401" y="3074384"/>
                    </a:cubicBezTo>
                    <a:cubicBezTo>
                      <a:pt x="4347401" y="3075146"/>
                      <a:pt x="4347496" y="3075718"/>
                      <a:pt x="4347782" y="3076004"/>
                    </a:cubicBezTo>
                    <a:cubicBezTo>
                      <a:pt x="4348067" y="3076385"/>
                      <a:pt x="4348925" y="3076766"/>
                      <a:pt x="4350544" y="3077337"/>
                    </a:cubicBezTo>
                    <a:lnTo>
                      <a:pt x="4351687" y="3077909"/>
                    </a:lnTo>
                    <a:lnTo>
                      <a:pt x="4358450" y="3080861"/>
                    </a:lnTo>
                    <a:cubicBezTo>
                      <a:pt x="4360069" y="3081814"/>
                      <a:pt x="4361307" y="3082766"/>
                      <a:pt x="4362260" y="3083814"/>
                    </a:cubicBezTo>
                    <a:cubicBezTo>
                      <a:pt x="4363212" y="3084862"/>
                      <a:pt x="4363879" y="3085719"/>
                      <a:pt x="4364070" y="3086386"/>
                    </a:cubicBezTo>
                    <a:cubicBezTo>
                      <a:pt x="4364355" y="3087053"/>
                      <a:pt x="4364165" y="3088100"/>
                      <a:pt x="4363689" y="3089434"/>
                    </a:cubicBezTo>
                    <a:cubicBezTo>
                      <a:pt x="4363212" y="3090767"/>
                      <a:pt x="4360736" y="3092482"/>
                      <a:pt x="4356354" y="3094578"/>
                    </a:cubicBezTo>
                    <a:cubicBezTo>
                      <a:pt x="4351878" y="3096578"/>
                      <a:pt x="4349687" y="3098387"/>
                      <a:pt x="4348258" y="3099816"/>
                    </a:cubicBezTo>
                    <a:cubicBezTo>
                      <a:pt x="4346829" y="3101245"/>
                      <a:pt x="4346924" y="3102388"/>
                      <a:pt x="4347210" y="3103055"/>
                    </a:cubicBezTo>
                    <a:lnTo>
                      <a:pt x="4347591" y="3104864"/>
                    </a:lnTo>
                    <a:cubicBezTo>
                      <a:pt x="4349973" y="3105531"/>
                      <a:pt x="4351782" y="3105912"/>
                      <a:pt x="4354354" y="3106103"/>
                    </a:cubicBezTo>
                    <a:cubicBezTo>
                      <a:pt x="4356926" y="3106198"/>
                      <a:pt x="4358926" y="3106770"/>
                      <a:pt x="4360355" y="3107627"/>
                    </a:cubicBezTo>
                    <a:cubicBezTo>
                      <a:pt x="4361783" y="3108484"/>
                      <a:pt x="4362450" y="3110579"/>
                      <a:pt x="4362355" y="3113723"/>
                    </a:cubicBezTo>
                    <a:cubicBezTo>
                      <a:pt x="4362260" y="3115532"/>
                      <a:pt x="4361593" y="3117247"/>
                      <a:pt x="4360545" y="3118771"/>
                    </a:cubicBezTo>
                    <a:cubicBezTo>
                      <a:pt x="4359498" y="3120295"/>
                      <a:pt x="4355688" y="3122295"/>
                      <a:pt x="4349210" y="3124676"/>
                    </a:cubicBezTo>
                    <a:lnTo>
                      <a:pt x="4338923" y="3129248"/>
                    </a:lnTo>
                    <a:cubicBezTo>
                      <a:pt x="4335399" y="3130582"/>
                      <a:pt x="4333304" y="3131630"/>
                      <a:pt x="4332732" y="3132391"/>
                    </a:cubicBezTo>
                    <a:cubicBezTo>
                      <a:pt x="4332161" y="3133154"/>
                      <a:pt x="4331875" y="3134201"/>
                      <a:pt x="4331970" y="3135630"/>
                    </a:cubicBezTo>
                    <a:cubicBezTo>
                      <a:pt x="4331970" y="3136868"/>
                      <a:pt x="4332161" y="3137726"/>
                      <a:pt x="4332447" y="3138297"/>
                    </a:cubicBezTo>
                    <a:cubicBezTo>
                      <a:pt x="4332732" y="3138773"/>
                      <a:pt x="4333590" y="3139345"/>
                      <a:pt x="4334923" y="3139821"/>
                    </a:cubicBezTo>
                    <a:cubicBezTo>
                      <a:pt x="4338066" y="3139154"/>
                      <a:pt x="4341114" y="3137249"/>
                      <a:pt x="4345305" y="3136106"/>
                    </a:cubicBezTo>
                    <a:cubicBezTo>
                      <a:pt x="4349496" y="3134963"/>
                      <a:pt x="4352544" y="3134392"/>
                      <a:pt x="4354545" y="3134582"/>
                    </a:cubicBezTo>
                    <a:cubicBezTo>
                      <a:pt x="4360164" y="3135345"/>
                      <a:pt x="4363879" y="3137630"/>
                      <a:pt x="4365784" y="3141440"/>
                    </a:cubicBezTo>
                    <a:cubicBezTo>
                      <a:pt x="4367689" y="3145250"/>
                      <a:pt x="4368641" y="3147536"/>
                      <a:pt x="4368641" y="3148394"/>
                    </a:cubicBezTo>
                    <a:cubicBezTo>
                      <a:pt x="4368356" y="3150203"/>
                      <a:pt x="4367594" y="3151441"/>
                      <a:pt x="4366165" y="3152204"/>
                    </a:cubicBezTo>
                    <a:cubicBezTo>
                      <a:pt x="4364736" y="3152870"/>
                      <a:pt x="4361974" y="3153728"/>
                      <a:pt x="4357688" y="3154680"/>
                    </a:cubicBezTo>
                    <a:cubicBezTo>
                      <a:pt x="4353401" y="3155633"/>
                      <a:pt x="4351115" y="3156109"/>
                      <a:pt x="4350734" y="3156109"/>
                    </a:cubicBezTo>
                    <a:lnTo>
                      <a:pt x="4345400" y="3157061"/>
                    </a:lnTo>
                    <a:lnTo>
                      <a:pt x="4338257" y="3158776"/>
                    </a:lnTo>
                    <a:lnTo>
                      <a:pt x="4333018" y="3159443"/>
                    </a:lnTo>
                    <a:cubicBezTo>
                      <a:pt x="4329398" y="3160014"/>
                      <a:pt x="4327493" y="3161062"/>
                      <a:pt x="4327398" y="3162681"/>
                    </a:cubicBezTo>
                    <a:lnTo>
                      <a:pt x="4327398" y="3165062"/>
                    </a:lnTo>
                    <a:cubicBezTo>
                      <a:pt x="4328446" y="3165920"/>
                      <a:pt x="4329208" y="3165920"/>
                      <a:pt x="4329589" y="3166110"/>
                    </a:cubicBezTo>
                    <a:cubicBezTo>
                      <a:pt x="4329970" y="3166301"/>
                      <a:pt x="4332256" y="3167158"/>
                      <a:pt x="4336542" y="3168587"/>
                    </a:cubicBezTo>
                    <a:cubicBezTo>
                      <a:pt x="4340829" y="3170015"/>
                      <a:pt x="4344353" y="3171730"/>
                      <a:pt x="4347115" y="3173540"/>
                    </a:cubicBezTo>
                    <a:cubicBezTo>
                      <a:pt x="4349877" y="3175349"/>
                      <a:pt x="4350734" y="3177445"/>
                      <a:pt x="4351211" y="3178588"/>
                    </a:cubicBezTo>
                    <a:cubicBezTo>
                      <a:pt x="4351687" y="3179731"/>
                      <a:pt x="4351973" y="3180588"/>
                      <a:pt x="4352068" y="3180969"/>
                    </a:cubicBezTo>
                    <a:cubicBezTo>
                      <a:pt x="4352163" y="3181350"/>
                      <a:pt x="4352068" y="3181731"/>
                      <a:pt x="4351782" y="3182207"/>
                    </a:cubicBezTo>
                    <a:cubicBezTo>
                      <a:pt x="4351306" y="3183255"/>
                      <a:pt x="4350925" y="3184684"/>
                      <a:pt x="4349115" y="3186589"/>
                    </a:cubicBezTo>
                    <a:cubicBezTo>
                      <a:pt x="4347210" y="3188494"/>
                      <a:pt x="4344448" y="3189351"/>
                      <a:pt x="4340829" y="3189256"/>
                    </a:cubicBezTo>
                    <a:cubicBezTo>
                      <a:pt x="4339971" y="3189256"/>
                      <a:pt x="4338257" y="3188780"/>
                      <a:pt x="4335590" y="3188494"/>
                    </a:cubicBezTo>
                    <a:cubicBezTo>
                      <a:pt x="4332923" y="3188208"/>
                      <a:pt x="4331113" y="3187922"/>
                      <a:pt x="4330160" y="3187732"/>
                    </a:cubicBezTo>
                    <a:cubicBezTo>
                      <a:pt x="4329208" y="3187541"/>
                      <a:pt x="4328637" y="3187351"/>
                      <a:pt x="4328541" y="3187256"/>
                    </a:cubicBezTo>
                    <a:cubicBezTo>
                      <a:pt x="4327684" y="3187256"/>
                      <a:pt x="4327113" y="3187446"/>
                      <a:pt x="4325207" y="3188113"/>
                    </a:cubicBezTo>
                    <a:cubicBezTo>
                      <a:pt x="4324731" y="3188684"/>
                      <a:pt x="4324350" y="3189351"/>
                      <a:pt x="4324160" y="3190018"/>
                    </a:cubicBezTo>
                    <a:cubicBezTo>
                      <a:pt x="4323874" y="3190685"/>
                      <a:pt x="4324065" y="3192399"/>
                      <a:pt x="4324636" y="3194399"/>
                    </a:cubicBezTo>
                    <a:cubicBezTo>
                      <a:pt x="4325207" y="3196399"/>
                      <a:pt x="4325303" y="3196971"/>
                      <a:pt x="4325112" y="3196114"/>
                    </a:cubicBezTo>
                    <a:lnTo>
                      <a:pt x="4327303" y="3206496"/>
                    </a:lnTo>
                    <a:cubicBezTo>
                      <a:pt x="4327874" y="3210020"/>
                      <a:pt x="4328256" y="3212973"/>
                      <a:pt x="4328256" y="3215449"/>
                    </a:cubicBezTo>
                    <a:cubicBezTo>
                      <a:pt x="4327874" y="3222974"/>
                      <a:pt x="4326541" y="3227356"/>
                      <a:pt x="4324160" y="3228594"/>
                    </a:cubicBezTo>
                    <a:cubicBezTo>
                      <a:pt x="4321779" y="3229832"/>
                      <a:pt x="4318635" y="3230499"/>
                      <a:pt x="4316445" y="3230499"/>
                    </a:cubicBezTo>
                    <a:cubicBezTo>
                      <a:pt x="4314825" y="3230595"/>
                      <a:pt x="4311491" y="3230023"/>
                      <a:pt x="4306253" y="3228689"/>
                    </a:cubicBezTo>
                    <a:cubicBezTo>
                      <a:pt x="4301014" y="3227451"/>
                      <a:pt x="4296061" y="3225737"/>
                      <a:pt x="4291298" y="3223546"/>
                    </a:cubicBezTo>
                    <a:cubicBezTo>
                      <a:pt x="4286536" y="3221450"/>
                      <a:pt x="4283869" y="3220117"/>
                      <a:pt x="4283298" y="3219641"/>
                    </a:cubicBezTo>
                    <a:lnTo>
                      <a:pt x="4274915" y="3213259"/>
                    </a:lnTo>
                    <a:cubicBezTo>
                      <a:pt x="4272630" y="3211925"/>
                      <a:pt x="4272248" y="3211259"/>
                      <a:pt x="4270534" y="3211259"/>
                    </a:cubicBezTo>
                    <a:cubicBezTo>
                      <a:pt x="4269772" y="3211354"/>
                      <a:pt x="4269200" y="3211449"/>
                      <a:pt x="4268724" y="3211545"/>
                    </a:cubicBezTo>
                    <a:cubicBezTo>
                      <a:pt x="4268248" y="3211640"/>
                      <a:pt x="4267581" y="3211925"/>
                      <a:pt x="4266819" y="3212211"/>
                    </a:cubicBezTo>
                    <a:cubicBezTo>
                      <a:pt x="4266057" y="3212592"/>
                      <a:pt x="4265390" y="3212973"/>
                      <a:pt x="4265009" y="3213449"/>
                    </a:cubicBezTo>
                    <a:cubicBezTo>
                      <a:pt x="4264629" y="3213830"/>
                      <a:pt x="4264152" y="3214402"/>
                      <a:pt x="4263866" y="3214973"/>
                    </a:cubicBezTo>
                    <a:lnTo>
                      <a:pt x="4260914" y="3220212"/>
                    </a:lnTo>
                    <a:cubicBezTo>
                      <a:pt x="4258818" y="3222879"/>
                      <a:pt x="4255961" y="3224213"/>
                      <a:pt x="4252341" y="3224213"/>
                    </a:cubicBezTo>
                    <a:cubicBezTo>
                      <a:pt x="4250531" y="3224308"/>
                      <a:pt x="4246912" y="3223260"/>
                      <a:pt x="4244721" y="3222403"/>
                    </a:cubicBezTo>
                    <a:lnTo>
                      <a:pt x="4235387" y="3218403"/>
                    </a:lnTo>
                    <a:cubicBezTo>
                      <a:pt x="4232720" y="3217355"/>
                      <a:pt x="4232529" y="3217069"/>
                      <a:pt x="4231577" y="3216307"/>
                    </a:cubicBezTo>
                    <a:cubicBezTo>
                      <a:pt x="4230529" y="3215545"/>
                      <a:pt x="4230053" y="3214307"/>
                      <a:pt x="4230243" y="3212783"/>
                    </a:cubicBezTo>
                    <a:cubicBezTo>
                      <a:pt x="4230243" y="3211163"/>
                      <a:pt x="4231100" y="3209449"/>
                      <a:pt x="4232815" y="3207639"/>
                    </a:cubicBezTo>
                    <a:lnTo>
                      <a:pt x="4249103" y="3188399"/>
                    </a:lnTo>
                    <a:lnTo>
                      <a:pt x="4255865" y="3181160"/>
                    </a:lnTo>
                    <a:cubicBezTo>
                      <a:pt x="4258818" y="3178683"/>
                      <a:pt x="4260342" y="3177445"/>
                      <a:pt x="4260438" y="3177349"/>
                    </a:cubicBezTo>
                    <a:lnTo>
                      <a:pt x="4261676" y="3175540"/>
                    </a:lnTo>
                    <a:lnTo>
                      <a:pt x="4260438" y="3174683"/>
                    </a:lnTo>
                    <a:lnTo>
                      <a:pt x="4239673" y="3179064"/>
                    </a:lnTo>
                    <a:cubicBezTo>
                      <a:pt x="4235291" y="3180016"/>
                      <a:pt x="4230434" y="3180493"/>
                      <a:pt x="4229672" y="3180779"/>
                    </a:cubicBezTo>
                    <a:cubicBezTo>
                      <a:pt x="4229672" y="3180779"/>
                      <a:pt x="4219385" y="3184874"/>
                      <a:pt x="4214622" y="3182493"/>
                    </a:cubicBezTo>
                    <a:cubicBezTo>
                      <a:pt x="4212146" y="3181350"/>
                      <a:pt x="4210812" y="3179636"/>
                      <a:pt x="4210336" y="3177540"/>
                    </a:cubicBezTo>
                    <a:cubicBezTo>
                      <a:pt x="4210241" y="3173825"/>
                      <a:pt x="4213765" y="3169730"/>
                      <a:pt x="4219194" y="3167920"/>
                    </a:cubicBezTo>
                    <a:lnTo>
                      <a:pt x="4257008" y="3158585"/>
                    </a:lnTo>
                    <a:lnTo>
                      <a:pt x="4260247" y="3157919"/>
                    </a:lnTo>
                    <a:lnTo>
                      <a:pt x="4285203" y="3149918"/>
                    </a:lnTo>
                    <a:lnTo>
                      <a:pt x="4299776" y="3146108"/>
                    </a:lnTo>
                    <a:cubicBezTo>
                      <a:pt x="4300157" y="3145631"/>
                      <a:pt x="4300442" y="3145250"/>
                      <a:pt x="4300633" y="3144870"/>
                    </a:cubicBezTo>
                    <a:cubicBezTo>
                      <a:pt x="4300823" y="3144488"/>
                      <a:pt x="4300919" y="3144012"/>
                      <a:pt x="4301014" y="3143536"/>
                    </a:cubicBezTo>
                    <a:cubicBezTo>
                      <a:pt x="4300442" y="3143441"/>
                      <a:pt x="4300252" y="3142774"/>
                      <a:pt x="4299966" y="3142012"/>
                    </a:cubicBezTo>
                    <a:close/>
                    <a:moveTo>
                      <a:pt x="4307205" y="3031522"/>
                    </a:moveTo>
                    <a:lnTo>
                      <a:pt x="4307205" y="3026950"/>
                    </a:lnTo>
                    <a:cubicBezTo>
                      <a:pt x="4307205" y="3026093"/>
                      <a:pt x="4308253" y="3023807"/>
                      <a:pt x="4310348" y="3019997"/>
                    </a:cubicBezTo>
                    <a:lnTo>
                      <a:pt x="4313301" y="3013901"/>
                    </a:lnTo>
                    <a:cubicBezTo>
                      <a:pt x="4315111" y="3010567"/>
                      <a:pt x="4317111" y="3007995"/>
                      <a:pt x="4320350" y="3006185"/>
                    </a:cubicBezTo>
                    <a:cubicBezTo>
                      <a:pt x="4323588" y="3004376"/>
                      <a:pt x="4326255" y="3004185"/>
                      <a:pt x="4328446" y="3004566"/>
                    </a:cubicBezTo>
                    <a:lnTo>
                      <a:pt x="4329875" y="3005423"/>
                    </a:lnTo>
                    <a:lnTo>
                      <a:pt x="4339781" y="3017520"/>
                    </a:lnTo>
                    <a:cubicBezTo>
                      <a:pt x="4342448" y="3020854"/>
                      <a:pt x="4344257" y="3023711"/>
                      <a:pt x="4345115" y="3026188"/>
                    </a:cubicBezTo>
                    <a:cubicBezTo>
                      <a:pt x="4346067" y="3028664"/>
                      <a:pt x="4347401" y="3032760"/>
                      <a:pt x="4347877" y="3038475"/>
                    </a:cubicBezTo>
                    <a:cubicBezTo>
                      <a:pt x="4347972" y="3041237"/>
                      <a:pt x="4347972" y="3042857"/>
                      <a:pt x="4347687" y="3043428"/>
                    </a:cubicBezTo>
                    <a:lnTo>
                      <a:pt x="4346258" y="3046571"/>
                    </a:lnTo>
                    <a:cubicBezTo>
                      <a:pt x="4341400" y="3048095"/>
                      <a:pt x="4337971" y="3048857"/>
                      <a:pt x="4335875" y="3048953"/>
                    </a:cubicBezTo>
                    <a:cubicBezTo>
                      <a:pt x="4333685" y="3049143"/>
                      <a:pt x="4329780" y="3048476"/>
                      <a:pt x="4324255" y="3046857"/>
                    </a:cubicBezTo>
                    <a:cubicBezTo>
                      <a:pt x="4318635" y="3045333"/>
                      <a:pt x="4314921" y="3042857"/>
                      <a:pt x="4311873" y="3039713"/>
                    </a:cubicBezTo>
                    <a:cubicBezTo>
                      <a:pt x="4308729" y="3036570"/>
                      <a:pt x="4307205" y="3033808"/>
                      <a:pt x="4307205" y="3031522"/>
                    </a:cubicBezTo>
                    <a:close/>
                    <a:moveTo>
                      <a:pt x="4380738" y="3098864"/>
                    </a:moveTo>
                    <a:lnTo>
                      <a:pt x="4380929" y="3092482"/>
                    </a:lnTo>
                    <a:lnTo>
                      <a:pt x="4380453" y="3085433"/>
                    </a:lnTo>
                    <a:cubicBezTo>
                      <a:pt x="4380357" y="3084957"/>
                      <a:pt x="4380357" y="3084100"/>
                      <a:pt x="4380453" y="3082766"/>
                    </a:cubicBezTo>
                    <a:cubicBezTo>
                      <a:pt x="4380453" y="3081242"/>
                      <a:pt x="4380643" y="3080004"/>
                      <a:pt x="4381119" y="3078956"/>
                    </a:cubicBezTo>
                    <a:cubicBezTo>
                      <a:pt x="4381500" y="3078004"/>
                      <a:pt x="4382357" y="3077147"/>
                      <a:pt x="4383500" y="3076575"/>
                    </a:cubicBezTo>
                    <a:cubicBezTo>
                      <a:pt x="4384643" y="3076004"/>
                      <a:pt x="4387025" y="3075337"/>
                      <a:pt x="4390740" y="3074575"/>
                    </a:cubicBezTo>
                    <a:lnTo>
                      <a:pt x="4409694" y="3070765"/>
                    </a:lnTo>
                    <a:lnTo>
                      <a:pt x="4411123" y="3070479"/>
                    </a:lnTo>
                    <a:lnTo>
                      <a:pt x="4434745" y="3062669"/>
                    </a:lnTo>
                    <a:lnTo>
                      <a:pt x="4435507" y="3062383"/>
                    </a:lnTo>
                    <a:cubicBezTo>
                      <a:pt x="4437222" y="3061716"/>
                      <a:pt x="4441317" y="3060764"/>
                      <a:pt x="4447699" y="3059525"/>
                    </a:cubicBezTo>
                    <a:cubicBezTo>
                      <a:pt x="4454176" y="3058287"/>
                      <a:pt x="4459986" y="3057525"/>
                      <a:pt x="4461796" y="3057525"/>
                    </a:cubicBezTo>
                    <a:cubicBezTo>
                      <a:pt x="4465797" y="3057716"/>
                      <a:pt x="4468940" y="3058954"/>
                      <a:pt x="4471226" y="3061240"/>
                    </a:cubicBezTo>
                    <a:cubicBezTo>
                      <a:pt x="4473512" y="3063526"/>
                      <a:pt x="4474940" y="3065240"/>
                      <a:pt x="4475322" y="3066479"/>
                    </a:cubicBezTo>
                    <a:cubicBezTo>
                      <a:pt x="4475703" y="3067717"/>
                      <a:pt x="4475988" y="3069241"/>
                      <a:pt x="4476083" y="3070955"/>
                    </a:cubicBezTo>
                    <a:cubicBezTo>
                      <a:pt x="4476179" y="3072670"/>
                      <a:pt x="4475798" y="3073432"/>
                      <a:pt x="4475036" y="3074670"/>
                    </a:cubicBezTo>
                    <a:cubicBezTo>
                      <a:pt x="4473798" y="3076861"/>
                      <a:pt x="4472369" y="3078099"/>
                      <a:pt x="4470654" y="3078480"/>
                    </a:cubicBezTo>
                    <a:lnTo>
                      <a:pt x="4458176" y="3083243"/>
                    </a:lnTo>
                    <a:lnTo>
                      <a:pt x="4450556" y="3085910"/>
                    </a:lnTo>
                    <a:cubicBezTo>
                      <a:pt x="4449699" y="3086291"/>
                      <a:pt x="4448842" y="3086576"/>
                      <a:pt x="4447890" y="3086862"/>
                    </a:cubicBezTo>
                    <a:cubicBezTo>
                      <a:pt x="4446937" y="3087148"/>
                      <a:pt x="4446365" y="3087243"/>
                      <a:pt x="4445984" y="3087338"/>
                    </a:cubicBezTo>
                    <a:lnTo>
                      <a:pt x="4433983" y="3090101"/>
                    </a:lnTo>
                    <a:lnTo>
                      <a:pt x="4427030" y="3091910"/>
                    </a:lnTo>
                    <a:cubicBezTo>
                      <a:pt x="4426077" y="3092196"/>
                      <a:pt x="4424553" y="3092482"/>
                      <a:pt x="4422648" y="3092863"/>
                    </a:cubicBezTo>
                    <a:cubicBezTo>
                      <a:pt x="4420743" y="3093244"/>
                      <a:pt x="4417695" y="3094958"/>
                      <a:pt x="4416457" y="3095435"/>
                    </a:cubicBezTo>
                    <a:cubicBezTo>
                      <a:pt x="4415219" y="3095911"/>
                      <a:pt x="4412838" y="3096578"/>
                      <a:pt x="4409504" y="3100292"/>
                    </a:cubicBezTo>
                    <a:cubicBezTo>
                      <a:pt x="4406170" y="3104007"/>
                      <a:pt x="4403979" y="3106865"/>
                      <a:pt x="4402836" y="3108865"/>
                    </a:cubicBezTo>
                    <a:cubicBezTo>
                      <a:pt x="4401789" y="3110865"/>
                      <a:pt x="4401217" y="3111437"/>
                      <a:pt x="4401407" y="3113628"/>
                    </a:cubicBezTo>
                    <a:cubicBezTo>
                      <a:pt x="4401407" y="3114580"/>
                      <a:pt x="4401693" y="3115628"/>
                      <a:pt x="4402170" y="3116771"/>
                    </a:cubicBezTo>
                    <a:lnTo>
                      <a:pt x="4406170" y="3117056"/>
                    </a:lnTo>
                    <a:lnTo>
                      <a:pt x="4439984" y="3109246"/>
                    </a:lnTo>
                    <a:lnTo>
                      <a:pt x="4463987" y="3103245"/>
                    </a:lnTo>
                    <a:lnTo>
                      <a:pt x="4481227" y="3100292"/>
                    </a:lnTo>
                    <a:lnTo>
                      <a:pt x="4489228" y="3099721"/>
                    </a:lnTo>
                    <a:cubicBezTo>
                      <a:pt x="4492752" y="3099435"/>
                      <a:pt x="4494848" y="3099340"/>
                      <a:pt x="4495419" y="3099340"/>
                    </a:cubicBezTo>
                    <a:cubicBezTo>
                      <a:pt x="4498563" y="3099626"/>
                      <a:pt x="4501230" y="3101149"/>
                      <a:pt x="4503515" y="3104007"/>
                    </a:cubicBezTo>
                    <a:cubicBezTo>
                      <a:pt x="4505801" y="3106770"/>
                      <a:pt x="4508468" y="3110484"/>
                      <a:pt x="4511516" y="3114866"/>
                    </a:cubicBezTo>
                    <a:cubicBezTo>
                      <a:pt x="4514565" y="3119342"/>
                      <a:pt x="4516470" y="3122295"/>
                      <a:pt x="4516946" y="3123724"/>
                    </a:cubicBezTo>
                    <a:cubicBezTo>
                      <a:pt x="4517517" y="3125153"/>
                      <a:pt x="4517803" y="3126296"/>
                      <a:pt x="4517803" y="3127058"/>
                    </a:cubicBezTo>
                    <a:cubicBezTo>
                      <a:pt x="4517708" y="3130677"/>
                      <a:pt x="4515326" y="3132487"/>
                      <a:pt x="4510659" y="3132487"/>
                    </a:cubicBezTo>
                    <a:cubicBezTo>
                      <a:pt x="4509612" y="3132582"/>
                      <a:pt x="4508564" y="3132582"/>
                      <a:pt x="4507516" y="3132296"/>
                    </a:cubicBezTo>
                    <a:lnTo>
                      <a:pt x="4502754" y="3131630"/>
                    </a:lnTo>
                    <a:lnTo>
                      <a:pt x="4490562" y="3131534"/>
                    </a:lnTo>
                    <a:lnTo>
                      <a:pt x="4485132" y="3131249"/>
                    </a:lnTo>
                    <a:cubicBezTo>
                      <a:pt x="4483513" y="3131058"/>
                      <a:pt x="4481894" y="3130963"/>
                      <a:pt x="4479989" y="3130868"/>
                    </a:cubicBezTo>
                    <a:cubicBezTo>
                      <a:pt x="4473321" y="3130677"/>
                      <a:pt x="4469511" y="3131820"/>
                      <a:pt x="4467130" y="3133249"/>
                    </a:cubicBezTo>
                    <a:cubicBezTo>
                      <a:pt x="4464749" y="3134678"/>
                      <a:pt x="4463130" y="3137345"/>
                      <a:pt x="4462082" y="3141250"/>
                    </a:cubicBezTo>
                    <a:lnTo>
                      <a:pt x="4460558" y="3149822"/>
                    </a:lnTo>
                    <a:cubicBezTo>
                      <a:pt x="4460081" y="3151632"/>
                      <a:pt x="4459891" y="3155823"/>
                      <a:pt x="4459605" y="3160681"/>
                    </a:cubicBezTo>
                    <a:cubicBezTo>
                      <a:pt x="4459320" y="3165539"/>
                      <a:pt x="4460081" y="3168491"/>
                      <a:pt x="4459415" y="3170015"/>
                    </a:cubicBezTo>
                    <a:cubicBezTo>
                      <a:pt x="4458748" y="3171539"/>
                      <a:pt x="4458462" y="3172397"/>
                      <a:pt x="4458462" y="3172492"/>
                    </a:cubicBezTo>
                    <a:cubicBezTo>
                      <a:pt x="4458557" y="3172587"/>
                      <a:pt x="4458653" y="3172968"/>
                      <a:pt x="4458843" y="3173445"/>
                    </a:cubicBezTo>
                    <a:cubicBezTo>
                      <a:pt x="4459034" y="3173921"/>
                      <a:pt x="4459129" y="3175159"/>
                      <a:pt x="4459129" y="3177159"/>
                    </a:cubicBezTo>
                    <a:lnTo>
                      <a:pt x="4458939" y="3191256"/>
                    </a:lnTo>
                    <a:cubicBezTo>
                      <a:pt x="4458843" y="3198495"/>
                      <a:pt x="4459034" y="3203829"/>
                      <a:pt x="4459510" y="3207163"/>
                    </a:cubicBezTo>
                    <a:lnTo>
                      <a:pt x="4458843" y="3210878"/>
                    </a:lnTo>
                    <a:cubicBezTo>
                      <a:pt x="4458843" y="3211640"/>
                      <a:pt x="4458939" y="3212116"/>
                      <a:pt x="4459034" y="3212402"/>
                    </a:cubicBezTo>
                    <a:cubicBezTo>
                      <a:pt x="4459034" y="3213354"/>
                      <a:pt x="4459700" y="3217545"/>
                      <a:pt x="4458653" y="3224974"/>
                    </a:cubicBezTo>
                    <a:cubicBezTo>
                      <a:pt x="4457605" y="3232404"/>
                      <a:pt x="4457796" y="3239834"/>
                      <a:pt x="4459129" y="3247358"/>
                    </a:cubicBezTo>
                    <a:cubicBezTo>
                      <a:pt x="4460463" y="3254788"/>
                      <a:pt x="4458462" y="3258979"/>
                      <a:pt x="4458557" y="3259931"/>
                    </a:cubicBezTo>
                    <a:cubicBezTo>
                      <a:pt x="4458653" y="3260789"/>
                      <a:pt x="4458557" y="3261551"/>
                      <a:pt x="4458272" y="3262122"/>
                    </a:cubicBezTo>
                    <a:cubicBezTo>
                      <a:pt x="4456557" y="3265456"/>
                      <a:pt x="4453605" y="3266218"/>
                      <a:pt x="4445699" y="3266218"/>
                    </a:cubicBezTo>
                    <a:cubicBezTo>
                      <a:pt x="4440365" y="3266313"/>
                      <a:pt x="4437222" y="3265837"/>
                      <a:pt x="4436269" y="3264694"/>
                    </a:cubicBezTo>
                    <a:cubicBezTo>
                      <a:pt x="4435316" y="3263646"/>
                      <a:pt x="4434555" y="3263170"/>
                      <a:pt x="4433888" y="3261551"/>
                    </a:cubicBezTo>
                    <a:cubicBezTo>
                      <a:pt x="4433316" y="3260027"/>
                      <a:pt x="4431983" y="3258503"/>
                      <a:pt x="4431888" y="3257169"/>
                    </a:cubicBezTo>
                    <a:cubicBezTo>
                      <a:pt x="4431792" y="3255836"/>
                      <a:pt x="4431888" y="3254693"/>
                      <a:pt x="4431983" y="3253931"/>
                    </a:cubicBezTo>
                    <a:lnTo>
                      <a:pt x="4431983" y="3250121"/>
                    </a:lnTo>
                    <a:lnTo>
                      <a:pt x="4432364" y="3237262"/>
                    </a:lnTo>
                    <a:lnTo>
                      <a:pt x="4431983" y="3228404"/>
                    </a:lnTo>
                    <a:lnTo>
                      <a:pt x="4432364" y="3208211"/>
                    </a:lnTo>
                    <a:lnTo>
                      <a:pt x="4431316" y="3201829"/>
                    </a:lnTo>
                    <a:lnTo>
                      <a:pt x="4429697" y="3180016"/>
                    </a:lnTo>
                    <a:lnTo>
                      <a:pt x="4426744" y="3154871"/>
                    </a:lnTo>
                    <a:cubicBezTo>
                      <a:pt x="4426268" y="3148584"/>
                      <a:pt x="4425315" y="3144203"/>
                      <a:pt x="4423887" y="3141726"/>
                    </a:cubicBezTo>
                    <a:cubicBezTo>
                      <a:pt x="4422458" y="3139249"/>
                      <a:pt x="4421696" y="3138011"/>
                      <a:pt x="4419410" y="3137916"/>
                    </a:cubicBezTo>
                    <a:cubicBezTo>
                      <a:pt x="4416648" y="3137916"/>
                      <a:pt x="4413409" y="3138964"/>
                      <a:pt x="4407218" y="3141536"/>
                    </a:cubicBezTo>
                    <a:cubicBezTo>
                      <a:pt x="4401026" y="3144203"/>
                      <a:pt x="4397502" y="3146012"/>
                      <a:pt x="4396645" y="3146870"/>
                    </a:cubicBezTo>
                    <a:cubicBezTo>
                      <a:pt x="4395788" y="3147727"/>
                      <a:pt x="4395121" y="3148774"/>
                      <a:pt x="4394645" y="3149822"/>
                    </a:cubicBezTo>
                    <a:lnTo>
                      <a:pt x="4392264" y="3154775"/>
                    </a:lnTo>
                    <a:lnTo>
                      <a:pt x="4390073" y="3158204"/>
                    </a:lnTo>
                    <a:cubicBezTo>
                      <a:pt x="4389501" y="3159252"/>
                      <a:pt x="4388739" y="3161253"/>
                      <a:pt x="4387882" y="3164300"/>
                    </a:cubicBezTo>
                    <a:cubicBezTo>
                      <a:pt x="4387025" y="3167253"/>
                      <a:pt x="4386644" y="3169063"/>
                      <a:pt x="4386834" y="3169634"/>
                    </a:cubicBezTo>
                    <a:cubicBezTo>
                      <a:pt x="4386834" y="3169920"/>
                      <a:pt x="4386930" y="3170206"/>
                      <a:pt x="4387025" y="3170587"/>
                    </a:cubicBezTo>
                    <a:lnTo>
                      <a:pt x="4388454" y="3175159"/>
                    </a:lnTo>
                    <a:cubicBezTo>
                      <a:pt x="4388549" y="3175826"/>
                      <a:pt x="4388644" y="3176492"/>
                      <a:pt x="4388644" y="3177159"/>
                    </a:cubicBezTo>
                    <a:cubicBezTo>
                      <a:pt x="4388549" y="3179445"/>
                      <a:pt x="4387977" y="3181541"/>
                      <a:pt x="4386930" y="3183541"/>
                    </a:cubicBezTo>
                    <a:cubicBezTo>
                      <a:pt x="4385882" y="3185446"/>
                      <a:pt x="4383881" y="3188208"/>
                      <a:pt x="4380833" y="3191828"/>
                    </a:cubicBezTo>
                    <a:cubicBezTo>
                      <a:pt x="4377785" y="3195352"/>
                      <a:pt x="4374833" y="3198686"/>
                      <a:pt x="4371975" y="3201638"/>
                    </a:cubicBezTo>
                    <a:cubicBezTo>
                      <a:pt x="4369118" y="3204591"/>
                      <a:pt x="4363879" y="3207068"/>
                      <a:pt x="4356354" y="3208782"/>
                    </a:cubicBezTo>
                    <a:cubicBezTo>
                      <a:pt x="4348734" y="3210592"/>
                      <a:pt x="4343686" y="3211354"/>
                      <a:pt x="4341114" y="3211163"/>
                    </a:cubicBezTo>
                    <a:cubicBezTo>
                      <a:pt x="4340162" y="3211163"/>
                      <a:pt x="4339114" y="3210878"/>
                      <a:pt x="4337971" y="3210306"/>
                    </a:cubicBezTo>
                    <a:lnTo>
                      <a:pt x="4337971" y="3208496"/>
                    </a:lnTo>
                    <a:lnTo>
                      <a:pt x="4341972" y="3203829"/>
                    </a:lnTo>
                    <a:lnTo>
                      <a:pt x="4352544" y="3191447"/>
                    </a:lnTo>
                    <a:lnTo>
                      <a:pt x="4357116" y="3186208"/>
                    </a:lnTo>
                    <a:cubicBezTo>
                      <a:pt x="4359498" y="3183065"/>
                      <a:pt x="4361783" y="3179636"/>
                      <a:pt x="4363879" y="3175921"/>
                    </a:cubicBezTo>
                    <a:lnTo>
                      <a:pt x="4365689" y="3172206"/>
                    </a:lnTo>
                    <a:lnTo>
                      <a:pt x="4368260" y="3168110"/>
                    </a:lnTo>
                    <a:cubicBezTo>
                      <a:pt x="4369499" y="3166015"/>
                      <a:pt x="4370547" y="3163729"/>
                      <a:pt x="4371404" y="3161157"/>
                    </a:cubicBezTo>
                    <a:lnTo>
                      <a:pt x="4375023" y="3149156"/>
                    </a:lnTo>
                    <a:lnTo>
                      <a:pt x="4378166" y="3134963"/>
                    </a:lnTo>
                    <a:lnTo>
                      <a:pt x="4381310" y="3118961"/>
                    </a:lnTo>
                    <a:lnTo>
                      <a:pt x="4380738" y="3098864"/>
                    </a:lnTo>
                    <a:close/>
                    <a:moveTo>
                      <a:pt x="1520190" y="2949702"/>
                    </a:moveTo>
                    <a:cubicBezTo>
                      <a:pt x="1436180" y="2785872"/>
                      <a:pt x="1389793" y="2606897"/>
                      <a:pt x="1389793" y="2419255"/>
                    </a:cubicBezTo>
                    <a:cubicBezTo>
                      <a:pt x="1389793" y="1912049"/>
                      <a:pt x="1727930" y="1467326"/>
                      <a:pt x="2235708" y="1217676"/>
                    </a:cubicBezTo>
                    <a:lnTo>
                      <a:pt x="4126325" y="1217676"/>
                    </a:lnTo>
                    <a:cubicBezTo>
                      <a:pt x="4634198" y="1467326"/>
                      <a:pt x="4972241" y="1912049"/>
                      <a:pt x="4972241" y="2419255"/>
                    </a:cubicBezTo>
                    <a:cubicBezTo>
                      <a:pt x="4972241" y="2606897"/>
                      <a:pt x="4925854" y="2785872"/>
                      <a:pt x="4841843" y="2949702"/>
                    </a:cubicBezTo>
                    <a:lnTo>
                      <a:pt x="1520190" y="2949702"/>
                    </a:lnTo>
                    <a:close/>
                    <a:moveTo>
                      <a:pt x="3180969" y="1004792"/>
                    </a:moveTo>
                    <a:cubicBezTo>
                      <a:pt x="3477197" y="1004792"/>
                      <a:pt x="3756470" y="1061561"/>
                      <a:pt x="4002596" y="1162145"/>
                    </a:cubicBezTo>
                    <a:lnTo>
                      <a:pt x="2359343" y="1162145"/>
                    </a:lnTo>
                    <a:cubicBezTo>
                      <a:pt x="2605469" y="1061561"/>
                      <a:pt x="2884837" y="1004792"/>
                      <a:pt x="3180969" y="1004792"/>
                    </a:cubicBezTo>
                    <a:close/>
                    <a:moveTo>
                      <a:pt x="2438876" y="1068419"/>
                    </a:moveTo>
                    <a:cubicBezTo>
                      <a:pt x="2360867" y="1095566"/>
                      <a:pt x="2285714" y="1126998"/>
                      <a:pt x="2213705" y="1162145"/>
                    </a:cubicBezTo>
                    <a:lnTo>
                      <a:pt x="2122456" y="1162145"/>
                    </a:lnTo>
                    <a:cubicBezTo>
                      <a:pt x="2223326" y="1125665"/>
                      <a:pt x="2329053" y="1094232"/>
                      <a:pt x="2438876" y="1068419"/>
                    </a:cubicBezTo>
                    <a:close/>
                    <a:moveTo>
                      <a:pt x="1982343" y="3621215"/>
                    </a:moveTo>
                    <a:cubicBezTo>
                      <a:pt x="1383125" y="3364992"/>
                      <a:pt x="987076" y="2922365"/>
                      <a:pt x="987076" y="2419255"/>
                    </a:cubicBezTo>
                    <a:cubicBezTo>
                      <a:pt x="987076" y="1916335"/>
                      <a:pt x="1382649" y="1473994"/>
                      <a:pt x="1981295" y="1217676"/>
                    </a:cubicBezTo>
                    <a:lnTo>
                      <a:pt x="2108073" y="1217676"/>
                    </a:lnTo>
                    <a:cubicBezTo>
                      <a:pt x="1636205" y="1484852"/>
                      <a:pt x="1328452" y="1923383"/>
                      <a:pt x="1328452" y="2419064"/>
                    </a:cubicBezTo>
                    <a:cubicBezTo>
                      <a:pt x="1328452" y="2915222"/>
                      <a:pt x="1636871" y="3354134"/>
                      <a:pt x="2109407" y="3621215"/>
                    </a:cubicBezTo>
                    <a:lnTo>
                      <a:pt x="1982343" y="3621215"/>
                    </a:lnTo>
                    <a:close/>
                    <a:moveTo>
                      <a:pt x="2128361" y="3678555"/>
                    </a:moveTo>
                    <a:lnTo>
                      <a:pt x="2218754" y="3678555"/>
                    </a:lnTo>
                    <a:cubicBezTo>
                      <a:pt x="2290001" y="3713131"/>
                      <a:pt x="2364391" y="3743992"/>
                      <a:pt x="2441543" y="3770757"/>
                    </a:cubicBezTo>
                    <a:cubicBezTo>
                      <a:pt x="2332958" y="3745230"/>
                      <a:pt x="2228279" y="3714369"/>
                      <a:pt x="2128361" y="3678555"/>
                    </a:cubicBezTo>
                    <a:close/>
                    <a:moveTo>
                      <a:pt x="2364486" y="3678555"/>
                    </a:moveTo>
                    <a:lnTo>
                      <a:pt x="3997452" y="3678555"/>
                    </a:lnTo>
                    <a:cubicBezTo>
                      <a:pt x="3752564" y="3777710"/>
                      <a:pt x="3475101" y="3833717"/>
                      <a:pt x="3180969" y="3833717"/>
                    </a:cubicBezTo>
                    <a:cubicBezTo>
                      <a:pt x="2886837" y="3833717"/>
                      <a:pt x="2609374" y="3777710"/>
                      <a:pt x="2364486" y="3678555"/>
                    </a:cubicBezTo>
                    <a:close/>
                    <a:moveTo>
                      <a:pt x="3923824" y="3770281"/>
                    </a:moveTo>
                    <a:cubicBezTo>
                      <a:pt x="4000500" y="3743611"/>
                      <a:pt x="4074509" y="3712845"/>
                      <a:pt x="4145375" y="3678555"/>
                    </a:cubicBezTo>
                    <a:lnTo>
                      <a:pt x="4235196" y="3678555"/>
                    </a:lnTo>
                    <a:cubicBezTo>
                      <a:pt x="4135850" y="3714179"/>
                      <a:pt x="4031837" y="3744945"/>
                      <a:pt x="3923824" y="3770281"/>
                    </a:cubicBezTo>
                    <a:close/>
                    <a:moveTo>
                      <a:pt x="4381215" y="3621215"/>
                    </a:moveTo>
                    <a:lnTo>
                      <a:pt x="4254723" y="3621215"/>
                    </a:lnTo>
                    <a:cubicBezTo>
                      <a:pt x="4727258" y="3354134"/>
                      <a:pt x="5035677" y="2915222"/>
                      <a:pt x="5035677" y="2419064"/>
                    </a:cubicBezTo>
                    <a:cubicBezTo>
                      <a:pt x="5035677" y="1923288"/>
                      <a:pt x="4727924" y="1484852"/>
                      <a:pt x="4256056" y="1217676"/>
                    </a:cubicBezTo>
                    <a:lnTo>
                      <a:pt x="4382262" y="1217676"/>
                    </a:lnTo>
                    <a:cubicBezTo>
                      <a:pt x="4980908" y="1473994"/>
                      <a:pt x="5376387" y="1916335"/>
                      <a:pt x="5376387" y="2419255"/>
                    </a:cubicBezTo>
                    <a:cubicBezTo>
                      <a:pt x="5376387" y="2922365"/>
                      <a:pt x="4980432" y="3364992"/>
                      <a:pt x="4381215" y="3621215"/>
                    </a:cubicBezTo>
                    <a:close/>
                    <a:moveTo>
                      <a:pt x="3029236" y="3513773"/>
                    </a:moveTo>
                    <a:lnTo>
                      <a:pt x="3042952" y="3513773"/>
                    </a:lnTo>
                    <a:lnTo>
                      <a:pt x="3043714" y="3540633"/>
                    </a:lnTo>
                    <a:lnTo>
                      <a:pt x="3077718" y="3540633"/>
                    </a:lnTo>
                    <a:lnTo>
                      <a:pt x="3057620" y="3400711"/>
                    </a:lnTo>
                    <a:lnTo>
                      <a:pt x="3010567" y="3400711"/>
                    </a:lnTo>
                    <a:lnTo>
                      <a:pt x="2993041" y="3540633"/>
                    </a:lnTo>
                    <a:lnTo>
                      <a:pt x="3025807" y="3540633"/>
                    </a:lnTo>
                    <a:lnTo>
                      <a:pt x="3029236" y="3513773"/>
                    </a:lnTo>
                    <a:close/>
                    <a:moveTo>
                      <a:pt x="3035332" y="3435858"/>
                    </a:moveTo>
                    <a:lnTo>
                      <a:pt x="3041714" y="3490722"/>
                    </a:lnTo>
                    <a:lnTo>
                      <a:pt x="3030474" y="3490722"/>
                    </a:lnTo>
                    <a:lnTo>
                      <a:pt x="3035332" y="3435858"/>
                    </a:lnTo>
                    <a:close/>
                    <a:moveTo>
                      <a:pt x="3676174" y="3169349"/>
                    </a:moveTo>
                    <a:cubicBezTo>
                      <a:pt x="3676936" y="3169920"/>
                      <a:pt x="3679889" y="3171635"/>
                      <a:pt x="3685032" y="3174302"/>
                    </a:cubicBezTo>
                    <a:cubicBezTo>
                      <a:pt x="3690176" y="3177064"/>
                      <a:pt x="3693033" y="3178016"/>
                      <a:pt x="3693605" y="3177445"/>
                    </a:cubicBezTo>
                    <a:cubicBezTo>
                      <a:pt x="3694176" y="3176778"/>
                      <a:pt x="3694462" y="3175921"/>
                      <a:pt x="3694462" y="3174683"/>
                    </a:cubicBezTo>
                    <a:lnTo>
                      <a:pt x="3693795" y="3158014"/>
                    </a:lnTo>
                    <a:cubicBezTo>
                      <a:pt x="3693414" y="3150775"/>
                      <a:pt x="3691223" y="3147441"/>
                      <a:pt x="3687032" y="3147346"/>
                    </a:cubicBezTo>
                    <a:cubicBezTo>
                      <a:pt x="3682841" y="3147155"/>
                      <a:pt x="3679412" y="3148298"/>
                      <a:pt x="3676745" y="3150584"/>
                    </a:cubicBezTo>
                    <a:cubicBezTo>
                      <a:pt x="3674078" y="3152966"/>
                      <a:pt x="3672649" y="3155442"/>
                      <a:pt x="3672554" y="3159062"/>
                    </a:cubicBezTo>
                    <a:cubicBezTo>
                      <a:pt x="3672459" y="3162681"/>
                      <a:pt x="3673031" y="3165253"/>
                      <a:pt x="3674269" y="3166967"/>
                    </a:cubicBezTo>
                    <a:cubicBezTo>
                      <a:pt x="3674745" y="3167920"/>
                      <a:pt x="3675412" y="3168682"/>
                      <a:pt x="3676174" y="3169349"/>
                    </a:cubicBezTo>
                    <a:close/>
                    <a:moveTo>
                      <a:pt x="3398425" y="3479864"/>
                    </a:moveTo>
                    <a:lnTo>
                      <a:pt x="3411570" y="3479864"/>
                    </a:lnTo>
                    <a:lnTo>
                      <a:pt x="3411570" y="3540538"/>
                    </a:lnTo>
                    <a:lnTo>
                      <a:pt x="3443002" y="3540538"/>
                    </a:lnTo>
                    <a:lnTo>
                      <a:pt x="3443002" y="3400616"/>
                    </a:lnTo>
                    <a:lnTo>
                      <a:pt x="3411570" y="3400616"/>
                    </a:lnTo>
                    <a:lnTo>
                      <a:pt x="3411570" y="3451289"/>
                    </a:lnTo>
                    <a:lnTo>
                      <a:pt x="3398425" y="3451289"/>
                    </a:lnTo>
                    <a:lnTo>
                      <a:pt x="3398425" y="3400616"/>
                    </a:lnTo>
                    <a:lnTo>
                      <a:pt x="3364802" y="3400616"/>
                    </a:lnTo>
                    <a:lnTo>
                      <a:pt x="3364802" y="3540538"/>
                    </a:lnTo>
                    <a:lnTo>
                      <a:pt x="3398425" y="3540538"/>
                    </a:lnTo>
                    <a:lnTo>
                      <a:pt x="3398425" y="3479864"/>
                    </a:lnTo>
                    <a:close/>
                    <a:moveTo>
                      <a:pt x="1906905" y="3146774"/>
                    </a:moveTo>
                    <a:cubicBezTo>
                      <a:pt x="1907286" y="3147251"/>
                      <a:pt x="1909382" y="3146108"/>
                      <a:pt x="1913382" y="3143345"/>
                    </a:cubicBezTo>
                    <a:cubicBezTo>
                      <a:pt x="1917478" y="3140583"/>
                      <a:pt x="1922907" y="3137535"/>
                      <a:pt x="1929765" y="3134392"/>
                    </a:cubicBezTo>
                    <a:cubicBezTo>
                      <a:pt x="1936623" y="3131249"/>
                      <a:pt x="1940624" y="3128867"/>
                      <a:pt x="1941576" y="3127248"/>
                    </a:cubicBezTo>
                    <a:cubicBezTo>
                      <a:pt x="1942529" y="3125629"/>
                      <a:pt x="1943100" y="3123914"/>
                      <a:pt x="1943100" y="3122105"/>
                    </a:cubicBezTo>
                    <a:cubicBezTo>
                      <a:pt x="1943195" y="3120295"/>
                      <a:pt x="1943195" y="3119247"/>
                      <a:pt x="1943195" y="3119057"/>
                    </a:cubicBezTo>
                    <a:lnTo>
                      <a:pt x="1942624" y="3090767"/>
                    </a:lnTo>
                    <a:lnTo>
                      <a:pt x="1943386" y="3087529"/>
                    </a:lnTo>
                    <a:cubicBezTo>
                      <a:pt x="1943291" y="3087529"/>
                      <a:pt x="1943005" y="3087053"/>
                      <a:pt x="1942624" y="3086195"/>
                    </a:cubicBezTo>
                    <a:cubicBezTo>
                      <a:pt x="1942243" y="3085243"/>
                      <a:pt x="1942052" y="3084195"/>
                      <a:pt x="1942148" y="3082957"/>
                    </a:cubicBezTo>
                    <a:cubicBezTo>
                      <a:pt x="1942243" y="3081719"/>
                      <a:pt x="1942243" y="3080766"/>
                      <a:pt x="1942243" y="3080195"/>
                    </a:cubicBezTo>
                    <a:cubicBezTo>
                      <a:pt x="1942148" y="3076004"/>
                      <a:pt x="1940909" y="3072670"/>
                      <a:pt x="1938718" y="3070193"/>
                    </a:cubicBezTo>
                    <a:cubicBezTo>
                      <a:pt x="1936528" y="3067717"/>
                      <a:pt x="1933575" y="3066288"/>
                      <a:pt x="1930051" y="3066098"/>
                    </a:cubicBezTo>
                    <a:cubicBezTo>
                      <a:pt x="1928336" y="3066098"/>
                      <a:pt x="1926622" y="3066574"/>
                      <a:pt x="1924241" y="3067622"/>
                    </a:cubicBezTo>
                    <a:cubicBezTo>
                      <a:pt x="1921764" y="3068670"/>
                      <a:pt x="1919954" y="3069812"/>
                      <a:pt x="1918811" y="3071146"/>
                    </a:cubicBezTo>
                    <a:cubicBezTo>
                      <a:pt x="1917668" y="3072479"/>
                      <a:pt x="1916811" y="3074289"/>
                      <a:pt x="1916335" y="3076385"/>
                    </a:cubicBezTo>
                    <a:lnTo>
                      <a:pt x="1914525" y="3083814"/>
                    </a:lnTo>
                    <a:cubicBezTo>
                      <a:pt x="1913954" y="3085338"/>
                      <a:pt x="1913573" y="3086291"/>
                      <a:pt x="1913477" y="3086672"/>
                    </a:cubicBezTo>
                    <a:cubicBezTo>
                      <a:pt x="1913382" y="3087053"/>
                      <a:pt x="1913477" y="3087338"/>
                      <a:pt x="1913573" y="3087624"/>
                    </a:cubicBezTo>
                    <a:cubicBezTo>
                      <a:pt x="1913573" y="3088291"/>
                      <a:pt x="1913763" y="3088958"/>
                      <a:pt x="1914049" y="3089624"/>
                    </a:cubicBezTo>
                    <a:cubicBezTo>
                      <a:pt x="1914335" y="3090291"/>
                      <a:pt x="1916621" y="3091529"/>
                      <a:pt x="1920812" y="3093339"/>
                    </a:cubicBezTo>
                    <a:cubicBezTo>
                      <a:pt x="1925003" y="3095149"/>
                      <a:pt x="1928146" y="3097054"/>
                      <a:pt x="1930813" y="3100102"/>
                    </a:cubicBezTo>
                    <a:cubicBezTo>
                      <a:pt x="1933480" y="3103245"/>
                      <a:pt x="1934909" y="3105150"/>
                      <a:pt x="1935194" y="3106007"/>
                    </a:cubicBezTo>
                    <a:cubicBezTo>
                      <a:pt x="1935480" y="3106865"/>
                      <a:pt x="1935766" y="3108484"/>
                      <a:pt x="1936147" y="3110960"/>
                    </a:cubicBezTo>
                    <a:cubicBezTo>
                      <a:pt x="1936433" y="3113437"/>
                      <a:pt x="1936242" y="3115532"/>
                      <a:pt x="1936052" y="3116199"/>
                    </a:cubicBezTo>
                    <a:cubicBezTo>
                      <a:pt x="1935575" y="3117533"/>
                      <a:pt x="1934337" y="3118676"/>
                      <a:pt x="1932432" y="3119438"/>
                    </a:cubicBezTo>
                    <a:cubicBezTo>
                      <a:pt x="1930527" y="3120295"/>
                      <a:pt x="1926527" y="3121438"/>
                      <a:pt x="1920431" y="3123057"/>
                    </a:cubicBezTo>
                    <a:cubicBezTo>
                      <a:pt x="1914335" y="3124676"/>
                      <a:pt x="1911096" y="3126105"/>
                      <a:pt x="1910239" y="3127248"/>
                    </a:cubicBezTo>
                    <a:cubicBezTo>
                      <a:pt x="1909382" y="3128486"/>
                      <a:pt x="1908810" y="3129915"/>
                      <a:pt x="1908620" y="3131534"/>
                    </a:cubicBezTo>
                    <a:lnTo>
                      <a:pt x="1907286" y="3137630"/>
                    </a:lnTo>
                    <a:cubicBezTo>
                      <a:pt x="1906714" y="3140012"/>
                      <a:pt x="1906334" y="3141345"/>
                      <a:pt x="1906238" y="3141536"/>
                    </a:cubicBezTo>
                    <a:cubicBezTo>
                      <a:pt x="1906143" y="3141726"/>
                      <a:pt x="1906143" y="3142488"/>
                      <a:pt x="1906238" y="3143917"/>
                    </a:cubicBezTo>
                    <a:cubicBezTo>
                      <a:pt x="1906334" y="3145441"/>
                      <a:pt x="1906524" y="3146393"/>
                      <a:pt x="1906905" y="3146774"/>
                    </a:cubicBezTo>
                    <a:close/>
                    <a:moveTo>
                      <a:pt x="3175635" y="7144"/>
                    </a:moveTo>
                    <a:cubicBezTo>
                      <a:pt x="1425702" y="7144"/>
                      <a:pt x="7144" y="1084898"/>
                      <a:pt x="7144" y="2414302"/>
                    </a:cubicBezTo>
                    <a:cubicBezTo>
                      <a:pt x="7144" y="3743706"/>
                      <a:pt x="1425702" y="4821460"/>
                      <a:pt x="3175635" y="4821460"/>
                    </a:cubicBezTo>
                    <a:cubicBezTo>
                      <a:pt x="4925568" y="4821460"/>
                      <a:pt x="6344126" y="3743706"/>
                      <a:pt x="6344126" y="2414302"/>
                    </a:cubicBezTo>
                    <a:cubicBezTo>
                      <a:pt x="6344126" y="1084898"/>
                      <a:pt x="4925473" y="7144"/>
                      <a:pt x="3175635" y="7144"/>
                    </a:cubicBezTo>
                    <a:close/>
                    <a:moveTo>
                      <a:pt x="3176302" y="4730973"/>
                    </a:moveTo>
                    <a:cubicBezTo>
                      <a:pt x="1477328" y="4730973"/>
                      <a:pt x="100108" y="3693795"/>
                      <a:pt x="100108" y="2414397"/>
                    </a:cubicBezTo>
                    <a:cubicBezTo>
                      <a:pt x="100108" y="1134999"/>
                      <a:pt x="1477423" y="97917"/>
                      <a:pt x="3176302" y="97917"/>
                    </a:cubicBezTo>
                    <a:cubicBezTo>
                      <a:pt x="4875181" y="97917"/>
                      <a:pt x="6252496" y="1135094"/>
                      <a:pt x="6252496" y="2414492"/>
                    </a:cubicBezTo>
                    <a:cubicBezTo>
                      <a:pt x="6252496" y="3693890"/>
                      <a:pt x="4875276" y="4730973"/>
                      <a:pt x="3176302" y="4730973"/>
                    </a:cubicBezTo>
                    <a:close/>
                    <a:moveTo>
                      <a:pt x="1939481" y="3153537"/>
                    </a:moveTo>
                    <a:lnTo>
                      <a:pt x="1937671" y="3154585"/>
                    </a:lnTo>
                    <a:lnTo>
                      <a:pt x="1936909" y="3154775"/>
                    </a:lnTo>
                    <a:lnTo>
                      <a:pt x="1936909" y="3155347"/>
                    </a:lnTo>
                    <a:cubicBezTo>
                      <a:pt x="1936814" y="3155537"/>
                      <a:pt x="1936433" y="3155728"/>
                      <a:pt x="1935861" y="3155823"/>
                    </a:cubicBezTo>
                    <a:cubicBezTo>
                      <a:pt x="1935289" y="3156014"/>
                      <a:pt x="1934432" y="3156490"/>
                      <a:pt x="1933385" y="3157538"/>
                    </a:cubicBezTo>
                    <a:lnTo>
                      <a:pt x="1926908" y="3161348"/>
                    </a:lnTo>
                    <a:lnTo>
                      <a:pt x="1924526" y="3163253"/>
                    </a:lnTo>
                    <a:lnTo>
                      <a:pt x="1917668" y="3168301"/>
                    </a:lnTo>
                    <a:cubicBezTo>
                      <a:pt x="1917097" y="3168968"/>
                      <a:pt x="1916811" y="3169349"/>
                      <a:pt x="1916906" y="3169349"/>
                    </a:cubicBezTo>
                    <a:cubicBezTo>
                      <a:pt x="1917002" y="3170587"/>
                      <a:pt x="1918430" y="3171444"/>
                      <a:pt x="1921288" y="3171920"/>
                    </a:cubicBezTo>
                    <a:cubicBezTo>
                      <a:pt x="1924050" y="3172397"/>
                      <a:pt x="1926431" y="3172873"/>
                      <a:pt x="1930622" y="3173825"/>
                    </a:cubicBezTo>
                    <a:cubicBezTo>
                      <a:pt x="1934813" y="3174873"/>
                      <a:pt x="1937576" y="3175349"/>
                      <a:pt x="1938909" y="3175159"/>
                    </a:cubicBezTo>
                    <a:cubicBezTo>
                      <a:pt x="1941576" y="3175064"/>
                      <a:pt x="1943005" y="3174016"/>
                      <a:pt x="1943100" y="3171920"/>
                    </a:cubicBezTo>
                    <a:cubicBezTo>
                      <a:pt x="1943195" y="3169825"/>
                      <a:pt x="1943195" y="3168206"/>
                      <a:pt x="1943195" y="3167063"/>
                    </a:cubicBezTo>
                    <a:cubicBezTo>
                      <a:pt x="1942910" y="3162205"/>
                      <a:pt x="1942433" y="3159062"/>
                      <a:pt x="1941576" y="3156966"/>
                    </a:cubicBezTo>
                    <a:cubicBezTo>
                      <a:pt x="1940719" y="3154775"/>
                      <a:pt x="1940052" y="3153632"/>
                      <a:pt x="1939481" y="3153537"/>
                    </a:cubicBezTo>
                    <a:close/>
                    <a:moveTo>
                      <a:pt x="3642170" y="3513773"/>
                    </a:moveTo>
                    <a:lnTo>
                      <a:pt x="3655886" y="3513773"/>
                    </a:lnTo>
                    <a:lnTo>
                      <a:pt x="3656648" y="3540633"/>
                    </a:lnTo>
                    <a:lnTo>
                      <a:pt x="3690652" y="3540633"/>
                    </a:lnTo>
                    <a:lnTo>
                      <a:pt x="3670554" y="3400711"/>
                    </a:lnTo>
                    <a:lnTo>
                      <a:pt x="3623501" y="3400711"/>
                    </a:lnTo>
                    <a:lnTo>
                      <a:pt x="3605974" y="3540633"/>
                    </a:lnTo>
                    <a:lnTo>
                      <a:pt x="3638741" y="3540633"/>
                    </a:lnTo>
                    <a:lnTo>
                      <a:pt x="3642170" y="3513773"/>
                    </a:lnTo>
                    <a:close/>
                    <a:moveTo>
                      <a:pt x="3648266" y="3435858"/>
                    </a:moveTo>
                    <a:lnTo>
                      <a:pt x="3654647" y="3490722"/>
                    </a:lnTo>
                    <a:lnTo>
                      <a:pt x="3643408" y="3490722"/>
                    </a:lnTo>
                    <a:lnTo>
                      <a:pt x="3648266" y="3435858"/>
                    </a:lnTo>
                    <a:close/>
                    <a:moveTo>
                      <a:pt x="2816543" y="3536061"/>
                    </a:moveTo>
                    <a:cubicBezTo>
                      <a:pt x="2823210" y="3540157"/>
                      <a:pt x="2831973" y="3542253"/>
                      <a:pt x="2842641" y="3542253"/>
                    </a:cubicBezTo>
                    <a:cubicBezTo>
                      <a:pt x="2853309" y="3542253"/>
                      <a:pt x="2862167" y="3540062"/>
                      <a:pt x="2869025" y="3535680"/>
                    </a:cubicBezTo>
                    <a:cubicBezTo>
                      <a:pt x="2875979" y="3531299"/>
                      <a:pt x="2879408" y="3525012"/>
                      <a:pt x="2879408" y="3516916"/>
                    </a:cubicBezTo>
                    <a:lnTo>
                      <a:pt x="2879408" y="3400806"/>
                    </a:lnTo>
                    <a:lnTo>
                      <a:pt x="2847975" y="3400806"/>
                    </a:lnTo>
                    <a:lnTo>
                      <a:pt x="2847975" y="3515106"/>
                    </a:lnTo>
                    <a:cubicBezTo>
                      <a:pt x="2847975" y="3516440"/>
                      <a:pt x="2847594" y="3517487"/>
                      <a:pt x="2846737" y="3518249"/>
                    </a:cubicBezTo>
                    <a:cubicBezTo>
                      <a:pt x="2845880" y="3519011"/>
                      <a:pt x="2844546" y="3519392"/>
                      <a:pt x="2842641" y="3519392"/>
                    </a:cubicBezTo>
                    <a:cubicBezTo>
                      <a:pt x="2840736" y="3519392"/>
                      <a:pt x="2839403" y="3519011"/>
                      <a:pt x="2838450" y="3518249"/>
                    </a:cubicBezTo>
                    <a:cubicBezTo>
                      <a:pt x="2837498" y="3517487"/>
                      <a:pt x="2837021" y="3516440"/>
                      <a:pt x="2837021" y="3515106"/>
                    </a:cubicBezTo>
                    <a:lnTo>
                      <a:pt x="2837021" y="3400806"/>
                    </a:lnTo>
                    <a:lnTo>
                      <a:pt x="2805589" y="3400806"/>
                    </a:lnTo>
                    <a:lnTo>
                      <a:pt x="2805589" y="3517106"/>
                    </a:lnTo>
                    <a:cubicBezTo>
                      <a:pt x="2805684" y="3525203"/>
                      <a:pt x="2809304" y="3531489"/>
                      <a:pt x="2816543" y="3536061"/>
                    </a:cubicBezTo>
                    <a:close/>
                    <a:moveTo>
                      <a:pt x="3497675" y="3400711"/>
                    </a:moveTo>
                    <a:lnTo>
                      <a:pt x="3463195" y="3400711"/>
                    </a:lnTo>
                    <a:lnTo>
                      <a:pt x="3463195" y="3540633"/>
                    </a:lnTo>
                    <a:lnTo>
                      <a:pt x="3497675" y="3540633"/>
                    </a:lnTo>
                    <a:lnTo>
                      <a:pt x="3497675" y="3400711"/>
                    </a:lnTo>
                    <a:close/>
                    <a:moveTo>
                      <a:pt x="3279077" y="3536061"/>
                    </a:moveTo>
                    <a:cubicBezTo>
                      <a:pt x="3285649" y="3540157"/>
                      <a:pt x="3296888" y="3542253"/>
                      <a:pt x="3307556" y="3542253"/>
                    </a:cubicBezTo>
                    <a:cubicBezTo>
                      <a:pt x="3317558" y="3542253"/>
                      <a:pt x="3325749" y="3539776"/>
                      <a:pt x="3332036" y="3534823"/>
                    </a:cubicBezTo>
                    <a:cubicBezTo>
                      <a:pt x="3337560" y="3530537"/>
                      <a:pt x="3344895" y="3518726"/>
                      <a:pt x="3344895" y="3513296"/>
                    </a:cubicBezTo>
                    <a:lnTo>
                      <a:pt x="3344895" y="3487388"/>
                    </a:lnTo>
                    <a:lnTo>
                      <a:pt x="3312605" y="3487388"/>
                    </a:lnTo>
                    <a:lnTo>
                      <a:pt x="3312605" y="3515392"/>
                    </a:lnTo>
                    <a:cubicBezTo>
                      <a:pt x="3312605" y="3516440"/>
                      <a:pt x="3312224" y="3519773"/>
                      <a:pt x="3311557" y="3520345"/>
                    </a:cubicBezTo>
                    <a:cubicBezTo>
                      <a:pt x="3310795" y="3520916"/>
                      <a:pt x="3308795" y="3521202"/>
                      <a:pt x="3307271" y="3521202"/>
                    </a:cubicBezTo>
                    <a:cubicBezTo>
                      <a:pt x="3305937" y="3521202"/>
                      <a:pt x="3304889" y="3520916"/>
                      <a:pt x="3303937" y="3520345"/>
                    </a:cubicBezTo>
                    <a:cubicBezTo>
                      <a:pt x="3302984" y="3519773"/>
                      <a:pt x="3300222" y="3517011"/>
                      <a:pt x="3300222" y="3515868"/>
                    </a:cubicBezTo>
                    <a:lnTo>
                      <a:pt x="3298984" y="3509486"/>
                    </a:lnTo>
                    <a:lnTo>
                      <a:pt x="3298984" y="3432429"/>
                    </a:lnTo>
                    <a:lnTo>
                      <a:pt x="3300222" y="3426047"/>
                    </a:lnTo>
                    <a:cubicBezTo>
                      <a:pt x="3300222" y="3424809"/>
                      <a:pt x="3302984" y="3423190"/>
                      <a:pt x="3303746" y="3422714"/>
                    </a:cubicBezTo>
                    <a:cubicBezTo>
                      <a:pt x="3304508" y="3422142"/>
                      <a:pt x="3305747" y="3421952"/>
                      <a:pt x="3307271" y="3421952"/>
                    </a:cubicBezTo>
                    <a:cubicBezTo>
                      <a:pt x="3308890" y="3421952"/>
                      <a:pt x="3310890" y="3422237"/>
                      <a:pt x="3311557" y="3422714"/>
                    </a:cubicBezTo>
                    <a:cubicBezTo>
                      <a:pt x="3312319" y="3423285"/>
                      <a:pt x="3312605" y="3425190"/>
                      <a:pt x="3312605" y="3426428"/>
                    </a:cubicBezTo>
                    <a:lnTo>
                      <a:pt x="3312605" y="3459766"/>
                    </a:lnTo>
                    <a:lnTo>
                      <a:pt x="3344895" y="3459766"/>
                    </a:lnTo>
                    <a:lnTo>
                      <a:pt x="3344895" y="3430429"/>
                    </a:lnTo>
                    <a:cubicBezTo>
                      <a:pt x="3344895" y="3423095"/>
                      <a:pt x="3337846" y="3411379"/>
                      <a:pt x="3333083" y="3407188"/>
                    </a:cubicBezTo>
                    <a:cubicBezTo>
                      <a:pt x="3327464" y="3402235"/>
                      <a:pt x="3318986" y="3399758"/>
                      <a:pt x="3307556" y="3399758"/>
                    </a:cubicBezTo>
                    <a:cubicBezTo>
                      <a:pt x="3294412" y="3399758"/>
                      <a:pt x="3282220" y="3402235"/>
                      <a:pt x="3276219" y="3407188"/>
                    </a:cubicBezTo>
                    <a:cubicBezTo>
                      <a:pt x="3270980" y="3411474"/>
                      <a:pt x="3268409" y="3418046"/>
                      <a:pt x="3268409" y="3427000"/>
                    </a:cubicBezTo>
                    <a:lnTo>
                      <a:pt x="3268409" y="3517106"/>
                    </a:lnTo>
                    <a:cubicBezTo>
                      <a:pt x="3268409" y="3525203"/>
                      <a:pt x="3272028" y="3531489"/>
                      <a:pt x="3279077" y="3536061"/>
                    </a:cubicBezTo>
                    <a:close/>
                    <a:moveTo>
                      <a:pt x="2934843" y="3479864"/>
                    </a:moveTo>
                    <a:lnTo>
                      <a:pt x="2947988" y="3479864"/>
                    </a:lnTo>
                    <a:lnTo>
                      <a:pt x="2947988" y="3540538"/>
                    </a:lnTo>
                    <a:lnTo>
                      <a:pt x="2979420" y="3540538"/>
                    </a:lnTo>
                    <a:lnTo>
                      <a:pt x="2979420" y="3400616"/>
                    </a:lnTo>
                    <a:lnTo>
                      <a:pt x="2947988" y="3400616"/>
                    </a:lnTo>
                    <a:lnTo>
                      <a:pt x="2947988" y="3451289"/>
                    </a:lnTo>
                    <a:lnTo>
                      <a:pt x="2934843" y="3451289"/>
                    </a:lnTo>
                    <a:lnTo>
                      <a:pt x="2934843" y="3400616"/>
                    </a:lnTo>
                    <a:lnTo>
                      <a:pt x="2901220" y="3400616"/>
                    </a:lnTo>
                    <a:lnTo>
                      <a:pt x="2901220" y="3540538"/>
                    </a:lnTo>
                    <a:lnTo>
                      <a:pt x="2934843" y="3540538"/>
                    </a:lnTo>
                    <a:lnTo>
                      <a:pt x="2934843" y="3479864"/>
                    </a:lnTo>
                    <a:close/>
                    <a:moveTo>
                      <a:pt x="2285524" y="2461260"/>
                    </a:moveTo>
                    <a:lnTo>
                      <a:pt x="2350294" y="2461260"/>
                    </a:lnTo>
                    <a:lnTo>
                      <a:pt x="2313908" y="2588705"/>
                    </a:lnTo>
                    <a:lnTo>
                      <a:pt x="2507456" y="2588705"/>
                    </a:lnTo>
                    <a:lnTo>
                      <a:pt x="2647855" y="2107406"/>
                    </a:lnTo>
                    <a:lnTo>
                      <a:pt x="2453545" y="2107406"/>
                    </a:lnTo>
                    <a:lnTo>
                      <a:pt x="2367344" y="2402300"/>
                    </a:lnTo>
                    <a:lnTo>
                      <a:pt x="2302383" y="2402300"/>
                    </a:lnTo>
                    <a:lnTo>
                      <a:pt x="2386870" y="2107406"/>
                    </a:lnTo>
                    <a:lnTo>
                      <a:pt x="2191798" y="2107406"/>
                    </a:lnTo>
                    <a:lnTo>
                      <a:pt x="2051876" y="2588705"/>
                    </a:lnTo>
                    <a:lnTo>
                      <a:pt x="2247805" y="2588705"/>
                    </a:lnTo>
                    <a:lnTo>
                      <a:pt x="2285524" y="2461260"/>
                    </a:lnTo>
                    <a:close/>
                    <a:moveTo>
                      <a:pt x="2713387" y="3540633"/>
                    </a:moveTo>
                    <a:lnTo>
                      <a:pt x="2725103" y="3472053"/>
                    </a:lnTo>
                    <a:lnTo>
                      <a:pt x="2734437" y="3540633"/>
                    </a:lnTo>
                    <a:lnTo>
                      <a:pt x="2775966" y="3540633"/>
                    </a:lnTo>
                    <a:lnTo>
                      <a:pt x="2790063" y="3400711"/>
                    </a:lnTo>
                    <a:lnTo>
                      <a:pt x="2757773" y="3400711"/>
                    </a:lnTo>
                    <a:lnTo>
                      <a:pt x="2749963" y="3487293"/>
                    </a:lnTo>
                    <a:lnTo>
                      <a:pt x="2741105" y="3400711"/>
                    </a:lnTo>
                    <a:lnTo>
                      <a:pt x="2707672" y="3400711"/>
                    </a:lnTo>
                    <a:lnTo>
                      <a:pt x="2696813" y="3487103"/>
                    </a:lnTo>
                    <a:lnTo>
                      <a:pt x="2689574" y="3400711"/>
                    </a:lnTo>
                    <a:lnTo>
                      <a:pt x="2656046" y="3400711"/>
                    </a:lnTo>
                    <a:lnTo>
                      <a:pt x="2673953" y="3540633"/>
                    </a:lnTo>
                    <a:lnTo>
                      <a:pt x="2713387" y="3540633"/>
                    </a:lnTo>
                    <a:close/>
                    <a:moveTo>
                      <a:pt x="3711512" y="3044095"/>
                    </a:moveTo>
                    <a:cubicBezTo>
                      <a:pt x="3706178" y="3043619"/>
                      <a:pt x="3700367" y="3045619"/>
                      <a:pt x="3694271" y="3050096"/>
                    </a:cubicBezTo>
                    <a:cubicBezTo>
                      <a:pt x="3688175" y="3054668"/>
                      <a:pt x="3686842" y="3058001"/>
                      <a:pt x="3690176" y="3060192"/>
                    </a:cubicBezTo>
                    <a:cubicBezTo>
                      <a:pt x="3690176" y="3060287"/>
                      <a:pt x="3692366" y="3059811"/>
                      <a:pt x="3698367" y="3058668"/>
                    </a:cubicBezTo>
                    <a:cubicBezTo>
                      <a:pt x="3704273" y="3057620"/>
                      <a:pt x="3707797" y="3057620"/>
                      <a:pt x="3708845" y="3058668"/>
                    </a:cubicBezTo>
                    <a:cubicBezTo>
                      <a:pt x="3709892" y="3059716"/>
                      <a:pt x="3710369" y="3061907"/>
                      <a:pt x="3710083" y="3065050"/>
                    </a:cubicBezTo>
                    <a:cubicBezTo>
                      <a:pt x="3709607" y="3069050"/>
                      <a:pt x="3709130" y="3071717"/>
                      <a:pt x="3708559" y="3073146"/>
                    </a:cubicBezTo>
                    <a:cubicBezTo>
                      <a:pt x="3707987" y="3074575"/>
                      <a:pt x="3705797" y="3076194"/>
                      <a:pt x="3701796" y="3078004"/>
                    </a:cubicBezTo>
                    <a:lnTo>
                      <a:pt x="3687890" y="3083624"/>
                    </a:lnTo>
                    <a:cubicBezTo>
                      <a:pt x="3683508" y="3085719"/>
                      <a:pt x="3681413" y="3086005"/>
                      <a:pt x="3681698" y="3088005"/>
                    </a:cubicBezTo>
                    <a:cubicBezTo>
                      <a:pt x="3681794" y="3090196"/>
                      <a:pt x="3683318" y="3092101"/>
                      <a:pt x="3687413" y="3091529"/>
                    </a:cubicBezTo>
                    <a:lnTo>
                      <a:pt x="3699891" y="3090101"/>
                    </a:lnTo>
                    <a:cubicBezTo>
                      <a:pt x="3701224" y="3089910"/>
                      <a:pt x="3703034" y="3089815"/>
                      <a:pt x="3705320" y="3089910"/>
                    </a:cubicBezTo>
                    <a:cubicBezTo>
                      <a:pt x="3707606" y="3089910"/>
                      <a:pt x="3709511" y="3090672"/>
                      <a:pt x="3710940" y="3092006"/>
                    </a:cubicBezTo>
                    <a:lnTo>
                      <a:pt x="3713607" y="3101245"/>
                    </a:lnTo>
                    <a:cubicBezTo>
                      <a:pt x="3714750" y="3102864"/>
                      <a:pt x="3715226" y="3103626"/>
                      <a:pt x="3717227" y="3103531"/>
                    </a:cubicBezTo>
                    <a:cubicBezTo>
                      <a:pt x="3719703" y="3103531"/>
                      <a:pt x="3720941" y="3102102"/>
                      <a:pt x="3720941" y="3099340"/>
                    </a:cubicBezTo>
                    <a:lnTo>
                      <a:pt x="3721513" y="3068860"/>
                    </a:lnTo>
                    <a:cubicBezTo>
                      <a:pt x="3721513" y="3060287"/>
                      <a:pt x="3721037" y="3054096"/>
                      <a:pt x="3719989" y="3050381"/>
                    </a:cubicBezTo>
                    <a:cubicBezTo>
                      <a:pt x="3719036" y="3046762"/>
                      <a:pt x="3716846" y="3044571"/>
                      <a:pt x="3711512" y="3044095"/>
                    </a:cubicBezTo>
                    <a:close/>
                    <a:moveTo>
                      <a:pt x="2669667" y="3095339"/>
                    </a:moveTo>
                    <a:cubicBezTo>
                      <a:pt x="2669667" y="3095720"/>
                      <a:pt x="2669953" y="3096863"/>
                      <a:pt x="2670620" y="3098673"/>
                    </a:cubicBezTo>
                    <a:cubicBezTo>
                      <a:pt x="2671191" y="3100483"/>
                      <a:pt x="2672239" y="3101912"/>
                      <a:pt x="2673572" y="3102864"/>
                    </a:cubicBezTo>
                    <a:cubicBezTo>
                      <a:pt x="2679287" y="3103531"/>
                      <a:pt x="2681764" y="3104674"/>
                      <a:pt x="2686431" y="3103531"/>
                    </a:cubicBezTo>
                    <a:lnTo>
                      <a:pt x="2703386" y="3099911"/>
                    </a:lnTo>
                    <a:cubicBezTo>
                      <a:pt x="2706910" y="3099245"/>
                      <a:pt x="2709863" y="3098768"/>
                      <a:pt x="2712339" y="3098483"/>
                    </a:cubicBezTo>
                    <a:cubicBezTo>
                      <a:pt x="2714720" y="3098197"/>
                      <a:pt x="2716721" y="3097911"/>
                      <a:pt x="2718435" y="3097530"/>
                    </a:cubicBezTo>
                    <a:cubicBezTo>
                      <a:pt x="2720054" y="3097149"/>
                      <a:pt x="2721388" y="3097054"/>
                      <a:pt x="2722340" y="3097054"/>
                    </a:cubicBezTo>
                    <a:lnTo>
                      <a:pt x="2723483" y="3097245"/>
                    </a:lnTo>
                    <a:lnTo>
                      <a:pt x="2725865" y="3097530"/>
                    </a:lnTo>
                    <a:cubicBezTo>
                      <a:pt x="2727865" y="3098768"/>
                      <a:pt x="2730056" y="3100578"/>
                      <a:pt x="2732437" y="3102769"/>
                    </a:cubicBezTo>
                    <a:lnTo>
                      <a:pt x="2734437" y="3102769"/>
                    </a:lnTo>
                    <a:cubicBezTo>
                      <a:pt x="2735390" y="3102102"/>
                      <a:pt x="2736056" y="3101531"/>
                      <a:pt x="2736342" y="3101054"/>
                    </a:cubicBezTo>
                    <a:cubicBezTo>
                      <a:pt x="2736628" y="3100578"/>
                      <a:pt x="2737295" y="3099340"/>
                      <a:pt x="2738152" y="3097245"/>
                    </a:cubicBezTo>
                    <a:cubicBezTo>
                      <a:pt x="2739104" y="3095149"/>
                      <a:pt x="2739962" y="3092672"/>
                      <a:pt x="2740724" y="3089624"/>
                    </a:cubicBezTo>
                    <a:cubicBezTo>
                      <a:pt x="2741486" y="3086672"/>
                      <a:pt x="2741962" y="3083243"/>
                      <a:pt x="2742057" y="3079433"/>
                    </a:cubicBezTo>
                    <a:cubicBezTo>
                      <a:pt x="2742153" y="3075623"/>
                      <a:pt x="2741771" y="3072670"/>
                      <a:pt x="2741009" y="3070765"/>
                    </a:cubicBezTo>
                    <a:cubicBezTo>
                      <a:pt x="2740247" y="3069241"/>
                      <a:pt x="2738342" y="3068479"/>
                      <a:pt x="2735295" y="3066955"/>
                    </a:cubicBezTo>
                    <a:cubicBezTo>
                      <a:pt x="2732246" y="3065431"/>
                      <a:pt x="2727008" y="3065716"/>
                      <a:pt x="2720054" y="3066764"/>
                    </a:cubicBezTo>
                    <a:lnTo>
                      <a:pt x="2702243" y="3068479"/>
                    </a:lnTo>
                    <a:lnTo>
                      <a:pt x="2700052" y="3069241"/>
                    </a:lnTo>
                    <a:lnTo>
                      <a:pt x="2687574" y="3073622"/>
                    </a:lnTo>
                    <a:lnTo>
                      <a:pt x="2675858" y="3077528"/>
                    </a:lnTo>
                    <a:cubicBezTo>
                      <a:pt x="2671191" y="3078956"/>
                      <a:pt x="2671382" y="3079052"/>
                      <a:pt x="2670905" y="3079528"/>
                    </a:cubicBezTo>
                    <a:cubicBezTo>
                      <a:pt x="2670429" y="3080004"/>
                      <a:pt x="2670048" y="3080290"/>
                      <a:pt x="2669667" y="3081147"/>
                    </a:cubicBezTo>
                    <a:cubicBezTo>
                      <a:pt x="2669381" y="3082004"/>
                      <a:pt x="2669191" y="3083052"/>
                      <a:pt x="2669096" y="3083624"/>
                    </a:cubicBezTo>
                    <a:cubicBezTo>
                      <a:pt x="2669000" y="3084290"/>
                      <a:pt x="2668905" y="3085338"/>
                      <a:pt x="2669191" y="3087815"/>
                    </a:cubicBezTo>
                    <a:lnTo>
                      <a:pt x="2669667" y="3095339"/>
                    </a:lnTo>
                    <a:close/>
                    <a:moveTo>
                      <a:pt x="2676525" y="3084481"/>
                    </a:moveTo>
                    <a:cubicBezTo>
                      <a:pt x="2677382" y="3083909"/>
                      <a:pt x="2678621" y="3082957"/>
                      <a:pt x="2684812" y="3081528"/>
                    </a:cubicBezTo>
                    <a:lnTo>
                      <a:pt x="2695480" y="3078480"/>
                    </a:lnTo>
                    <a:lnTo>
                      <a:pt x="2704338" y="3076861"/>
                    </a:lnTo>
                    <a:lnTo>
                      <a:pt x="2714435" y="3074575"/>
                    </a:lnTo>
                    <a:cubicBezTo>
                      <a:pt x="2717578" y="3074194"/>
                      <a:pt x="2719673" y="3074194"/>
                      <a:pt x="2720912" y="3075432"/>
                    </a:cubicBezTo>
                    <a:cubicBezTo>
                      <a:pt x="2721769" y="3076385"/>
                      <a:pt x="2722245" y="3077909"/>
                      <a:pt x="2722245" y="3080004"/>
                    </a:cubicBezTo>
                    <a:cubicBezTo>
                      <a:pt x="2722340" y="3082099"/>
                      <a:pt x="2722150" y="3084576"/>
                      <a:pt x="2721293" y="3086481"/>
                    </a:cubicBezTo>
                    <a:cubicBezTo>
                      <a:pt x="2719864" y="3089529"/>
                      <a:pt x="2715387" y="3091910"/>
                      <a:pt x="2708529" y="3093625"/>
                    </a:cubicBezTo>
                    <a:cubicBezTo>
                      <a:pt x="2701766" y="3095339"/>
                      <a:pt x="2695575" y="3095911"/>
                      <a:pt x="2690432" y="3096197"/>
                    </a:cubicBezTo>
                    <a:cubicBezTo>
                      <a:pt x="2685288" y="3096482"/>
                      <a:pt x="2685003" y="3096482"/>
                      <a:pt x="2684907" y="3096387"/>
                    </a:cubicBezTo>
                    <a:cubicBezTo>
                      <a:pt x="2682716" y="3096101"/>
                      <a:pt x="2681288" y="3095720"/>
                      <a:pt x="2680716" y="3095149"/>
                    </a:cubicBezTo>
                    <a:cubicBezTo>
                      <a:pt x="2680145" y="3094578"/>
                      <a:pt x="2679383" y="3093625"/>
                      <a:pt x="2678525" y="3092196"/>
                    </a:cubicBezTo>
                    <a:lnTo>
                      <a:pt x="2675763" y="3089148"/>
                    </a:lnTo>
                    <a:cubicBezTo>
                      <a:pt x="2675001" y="3088386"/>
                      <a:pt x="2674715" y="3087529"/>
                      <a:pt x="2674811" y="3086672"/>
                    </a:cubicBezTo>
                    <a:cubicBezTo>
                      <a:pt x="2674811" y="3085433"/>
                      <a:pt x="2675668" y="3085053"/>
                      <a:pt x="2676525" y="3084481"/>
                    </a:cubicBezTo>
                    <a:close/>
                    <a:moveTo>
                      <a:pt x="3988499" y="3153156"/>
                    </a:moveTo>
                    <a:cubicBezTo>
                      <a:pt x="3990118" y="3152966"/>
                      <a:pt x="3991166" y="3152870"/>
                      <a:pt x="3991547" y="3152870"/>
                    </a:cubicBezTo>
                    <a:cubicBezTo>
                      <a:pt x="3993737" y="3152966"/>
                      <a:pt x="3995833" y="3153442"/>
                      <a:pt x="3997833" y="3154299"/>
                    </a:cubicBezTo>
                    <a:cubicBezTo>
                      <a:pt x="3999833" y="3155156"/>
                      <a:pt x="4001072" y="3155918"/>
                      <a:pt x="4001643" y="3156585"/>
                    </a:cubicBezTo>
                    <a:cubicBezTo>
                      <a:pt x="4002120" y="3157252"/>
                      <a:pt x="4002500" y="3157823"/>
                      <a:pt x="4002786" y="3158299"/>
                    </a:cubicBezTo>
                    <a:lnTo>
                      <a:pt x="4003167" y="3162395"/>
                    </a:lnTo>
                    <a:cubicBezTo>
                      <a:pt x="4003262" y="3163538"/>
                      <a:pt x="4003643" y="3164300"/>
                      <a:pt x="4004215" y="3164681"/>
                    </a:cubicBezTo>
                    <a:cubicBezTo>
                      <a:pt x="4004786" y="3165062"/>
                      <a:pt x="4006596" y="3165443"/>
                      <a:pt x="4009549" y="3165634"/>
                    </a:cubicBezTo>
                    <a:cubicBezTo>
                      <a:pt x="4012502" y="3165824"/>
                      <a:pt x="4014883" y="3165443"/>
                      <a:pt x="4016597" y="3164491"/>
                    </a:cubicBezTo>
                    <a:cubicBezTo>
                      <a:pt x="4017359" y="3164015"/>
                      <a:pt x="4018693" y="3162681"/>
                      <a:pt x="4020598" y="3160395"/>
                    </a:cubicBezTo>
                    <a:cubicBezTo>
                      <a:pt x="4022408" y="3158109"/>
                      <a:pt x="4023551" y="3154204"/>
                      <a:pt x="4024027" y="3149441"/>
                    </a:cubicBezTo>
                    <a:lnTo>
                      <a:pt x="4024217" y="3143726"/>
                    </a:lnTo>
                    <a:lnTo>
                      <a:pt x="4024408" y="3139631"/>
                    </a:lnTo>
                    <a:lnTo>
                      <a:pt x="4024408" y="3138392"/>
                    </a:lnTo>
                    <a:cubicBezTo>
                      <a:pt x="4024313" y="3135821"/>
                      <a:pt x="4022408" y="3134392"/>
                      <a:pt x="4018693" y="3134297"/>
                    </a:cubicBezTo>
                    <a:cubicBezTo>
                      <a:pt x="4017359" y="3134297"/>
                      <a:pt x="4015645" y="3134487"/>
                      <a:pt x="4013835" y="3134963"/>
                    </a:cubicBezTo>
                    <a:cubicBezTo>
                      <a:pt x="4011930" y="3135440"/>
                      <a:pt x="4009835" y="3136202"/>
                      <a:pt x="4007549" y="3137345"/>
                    </a:cubicBezTo>
                    <a:lnTo>
                      <a:pt x="3995166" y="3144488"/>
                    </a:lnTo>
                    <a:lnTo>
                      <a:pt x="3985355" y="3149918"/>
                    </a:lnTo>
                    <a:cubicBezTo>
                      <a:pt x="3985355" y="3149918"/>
                      <a:pt x="3984022" y="3151823"/>
                      <a:pt x="3985832" y="3153442"/>
                    </a:cubicBezTo>
                    <a:cubicBezTo>
                      <a:pt x="3985927" y="3153442"/>
                      <a:pt x="3986879" y="3153347"/>
                      <a:pt x="3988499" y="3153156"/>
                    </a:cubicBezTo>
                    <a:close/>
                    <a:moveTo>
                      <a:pt x="4293013" y="3169253"/>
                    </a:moveTo>
                    <a:cubicBezTo>
                      <a:pt x="4290060" y="3169730"/>
                      <a:pt x="4287012" y="3170111"/>
                      <a:pt x="4283774" y="3170396"/>
                    </a:cubicBezTo>
                    <a:cubicBezTo>
                      <a:pt x="4280535" y="3170682"/>
                      <a:pt x="4279773" y="3171349"/>
                      <a:pt x="4279106" y="3172492"/>
                    </a:cubicBezTo>
                    <a:cubicBezTo>
                      <a:pt x="4278440" y="3173635"/>
                      <a:pt x="4278059" y="3174778"/>
                      <a:pt x="4277964" y="3175826"/>
                    </a:cubicBezTo>
                    <a:lnTo>
                      <a:pt x="4277201" y="3183636"/>
                    </a:lnTo>
                    <a:cubicBezTo>
                      <a:pt x="4276916" y="3184779"/>
                      <a:pt x="4276821" y="3186017"/>
                      <a:pt x="4276630" y="3187351"/>
                    </a:cubicBezTo>
                    <a:lnTo>
                      <a:pt x="4274630" y="3198876"/>
                    </a:lnTo>
                    <a:lnTo>
                      <a:pt x="4274820" y="3200114"/>
                    </a:lnTo>
                    <a:cubicBezTo>
                      <a:pt x="4276440" y="3202020"/>
                      <a:pt x="4277201" y="3203448"/>
                      <a:pt x="4279488" y="3204305"/>
                    </a:cubicBezTo>
                    <a:cubicBezTo>
                      <a:pt x="4281773" y="3205163"/>
                      <a:pt x="4285393" y="3205639"/>
                      <a:pt x="4290441" y="3205544"/>
                    </a:cubicBezTo>
                    <a:cubicBezTo>
                      <a:pt x="4296632" y="3205544"/>
                      <a:pt x="4301109" y="3204877"/>
                      <a:pt x="4302348" y="3203543"/>
                    </a:cubicBezTo>
                    <a:cubicBezTo>
                      <a:pt x="4303586" y="3202210"/>
                      <a:pt x="4304253" y="3200876"/>
                      <a:pt x="4304348" y="3199543"/>
                    </a:cubicBezTo>
                    <a:cubicBezTo>
                      <a:pt x="4304348" y="3199353"/>
                      <a:pt x="4304348" y="3198971"/>
                      <a:pt x="4304253" y="3198495"/>
                    </a:cubicBezTo>
                    <a:cubicBezTo>
                      <a:pt x="4304157" y="3198019"/>
                      <a:pt x="4304729" y="3195638"/>
                      <a:pt x="4305110" y="3191447"/>
                    </a:cubicBezTo>
                    <a:cubicBezTo>
                      <a:pt x="4305491" y="3187256"/>
                      <a:pt x="4304824" y="3184779"/>
                      <a:pt x="4304919" y="3183922"/>
                    </a:cubicBezTo>
                    <a:cubicBezTo>
                      <a:pt x="4305205" y="3177921"/>
                      <a:pt x="4305110" y="3173635"/>
                      <a:pt x="4303395" y="3170968"/>
                    </a:cubicBezTo>
                    <a:lnTo>
                      <a:pt x="4301966" y="3168682"/>
                    </a:lnTo>
                    <a:cubicBezTo>
                      <a:pt x="4301014" y="3168587"/>
                      <a:pt x="4299395" y="3168491"/>
                      <a:pt x="4298538" y="3168491"/>
                    </a:cubicBezTo>
                    <a:cubicBezTo>
                      <a:pt x="4297775" y="3168491"/>
                      <a:pt x="4295871" y="3168682"/>
                      <a:pt x="4293013" y="3169253"/>
                    </a:cubicBezTo>
                    <a:close/>
                    <a:moveTo>
                      <a:pt x="2708529" y="2107406"/>
                    </a:moveTo>
                    <a:lnTo>
                      <a:pt x="2568607" y="2588705"/>
                    </a:lnTo>
                    <a:lnTo>
                      <a:pt x="3024283" y="2588705"/>
                    </a:lnTo>
                    <a:lnTo>
                      <a:pt x="3164681" y="2107406"/>
                    </a:lnTo>
                    <a:lnTo>
                      <a:pt x="2970371" y="2107406"/>
                    </a:lnTo>
                    <a:lnTo>
                      <a:pt x="2846451" y="2529745"/>
                    </a:lnTo>
                    <a:lnTo>
                      <a:pt x="2783396" y="2529745"/>
                    </a:lnTo>
                    <a:lnTo>
                      <a:pt x="2903315" y="2107406"/>
                    </a:lnTo>
                    <a:lnTo>
                      <a:pt x="2708529" y="2107406"/>
                    </a:lnTo>
                    <a:close/>
                    <a:moveTo>
                      <a:pt x="4279773" y="1596485"/>
                    </a:moveTo>
                    <a:cubicBezTo>
                      <a:pt x="4279773" y="1596485"/>
                      <a:pt x="4215480" y="1512284"/>
                      <a:pt x="3699320" y="1444562"/>
                    </a:cubicBezTo>
                    <a:cubicBezTo>
                      <a:pt x="3245453" y="1418844"/>
                      <a:pt x="2980944" y="1488662"/>
                      <a:pt x="2907030" y="1513999"/>
                    </a:cubicBezTo>
                    <a:cubicBezTo>
                      <a:pt x="2838736" y="1538002"/>
                      <a:pt x="2771299" y="1606010"/>
                      <a:pt x="2771299" y="1606010"/>
                    </a:cubicBezTo>
                    <a:cubicBezTo>
                      <a:pt x="2771299" y="1606010"/>
                      <a:pt x="2540699" y="1584293"/>
                      <a:pt x="2517934" y="1717548"/>
                    </a:cubicBezTo>
                    <a:cubicBezTo>
                      <a:pt x="2514981" y="1806035"/>
                      <a:pt x="2674620" y="1879949"/>
                      <a:pt x="2674620" y="1879949"/>
                    </a:cubicBezTo>
                    <a:cubicBezTo>
                      <a:pt x="2674620" y="1879949"/>
                      <a:pt x="2789396" y="1931099"/>
                      <a:pt x="2907030" y="1979295"/>
                    </a:cubicBezTo>
                    <a:cubicBezTo>
                      <a:pt x="3027045" y="2028444"/>
                      <a:pt x="3150013" y="2074736"/>
                      <a:pt x="3150013" y="2074736"/>
                    </a:cubicBezTo>
                    <a:cubicBezTo>
                      <a:pt x="3150013" y="2074736"/>
                      <a:pt x="3301460" y="2131981"/>
                      <a:pt x="3313176" y="2284762"/>
                    </a:cubicBezTo>
                    <a:cubicBezTo>
                      <a:pt x="3284506" y="2532316"/>
                      <a:pt x="3034665" y="2601468"/>
                      <a:pt x="3034665" y="2601468"/>
                    </a:cubicBezTo>
                    <a:cubicBezTo>
                      <a:pt x="3034665" y="2601468"/>
                      <a:pt x="2952274" y="2628329"/>
                      <a:pt x="2853119" y="2642426"/>
                    </a:cubicBezTo>
                    <a:cubicBezTo>
                      <a:pt x="2736152" y="2659190"/>
                      <a:pt x="2599563" y="2663666"/>
                      <a:pt x="2599563" y="2663666"/>
                    </a:cubicBezTo>
                    <a:cubicBezTo>
                      <a:pt x="2599563" y="2663666"/>
                      <a:pt x="2461832" y="2665762"/>
                      <a:pt x="2322481" y="2659856"/>
                    </a:cubicBezTo>
                    <a:cubicBezTo>
                      <a:pt x="2179796" y="2653760"/>
                      <a:pt x="2035397" y="2639663"/>
                      <a:pt x="2035397" y="2639663"/>
                    </a:cubicBezTo>
                    <a:cubicBezTo>
                      <a:pt x="2035397" y="2639663"/>
                      <a:pt x="1981962" y="2660904"/>
                      <a:pt x="1931575" y="2684240"/>
                    </a:cubicBezTo>
                    <a:cubicBezTo>
                      <a:pt x="1874044" y="2710910"/>
                      <a:pt x="1818608" y="2741771"/>
                      <a:pt x="1818608" y="2741771"/>
                    </a:cubicBezTo>
                    <a:lnTo>
                      <a:pt x="3404997" y="2741771"/>
                    </a:lnTo>
                    <a:cubicBezTo>
                      <a:pt x="3404997" y="2741771"/>
                      <a:pt x="3505295" y="2655380"/>
                      <a:pt x="3555873" y="2564797"/>
                    </a:cubicBezTo>
                    <a:cubicBezTo>
                      <a:pt x="3600355" y="2485073"/>
                      <a:pt x="3595973" y="2399824"/>
                      <a:pt x="3595973" y="2399824"/>
                    </a:cubicBezTo>
                    <a:lnTo>
                      <a:pt x="3355562" y="2171129"/>
                    </a:lnTo>
                    <a:lnTo>
                      <a:pt x="3225832" y="2033968"/>
                    </a:lnTo>
                    <a:lnTo>
                      <a:pt x="2786634" y="1731169"/>
                    </a:lnTo>
                    <a:cubicBezTo>
                      <a:pt x="2786634" y="1731169"/>
                      <a:pt x="2754154" y="1699260"/>
                      <a:pt x="2769203" y="1664018"/>
                    </a:cubicBezTo>
                    <a:cubicBezTo>
                      <a:pt x="2784443" y="1629537"/>
                      <a:pt x="2838355" y="1621060"/>
                      <a:pt x="2838355" y="1621060"/>
                    </a:cubicBezTo>
                    <a:cubicBezTo>
                      <a:pt x="2838355" y="1621060"/>
                      <a:pt x="2998470" y="1603343"/>
                      <a:pt x="3471482" y="1705070"/>
                    </a:cubicBezTo>
                    <a:cubicBezTo>
                      <a:pt x="3942303" y="1815751"/>
                      <a:pt x="4104989" y="1917192"/>
                      <a:pt x="4104989" y="1917192"/>
                    </a:cubicBezTo>
                    <a:cubicBezTo>
                      <a:pt x="4104989" y="1917192"/>
                      <a:pt x="4136612" y="1932527"/>
                      <a:pt x="4134041" y="1946339"/>
                    </a:cubicBezTo>
                    <a:cubicBezTo>
                      <a:pt x="4130135" y="1965293"/>
                      <a:pt x="4094893" y="1964436"/>
                      <a:pt x="4094893" y="1964436"/>
                    </a:cubicBezTo>
                    <a:lnTo>
                      <a:pt x="3709607" y="1967293"/>
                    </a:lnTo>
                    <a:cubicBezTo>
                      <a:pt x="3709607" y="1967293"/>
                      <a:pt x="3672840" y="1970913"/>
                      <a:pt x="3644741" y="1984058"/>
                    </a:cubicBezTo>
                    <a:cubicBezTo>
                      <a:pt x="3611404" y="1999679"/>
                      <a:pt x="3585877" y="2025301"/>
                      <a:pt x="3585877" y="2025301"/>
                    </a:cubicBezTo>
                    <a:cubicBezTo>
                      <a:pt x="3585877" y="2025301"/>
                      <a:pt x="3570446" y="2041303"/>
                      <a:pt x="3556254" y="2060258"/>
                    </a:cubicBezTo>
                    <a:cubicBezTo>
                      <a:pt x="3539109" y="2083213"/>
                      <a:pt x="3522726" y="2109978"/>
                      <a:pt x="3522726" y="2109978"/>
                    </a:cubicBezTo>
                    <a:lnTo>
                      <a:pt x="3726656" y="2109978"/>
                    </a:lnTo>
                    <a:lnTo>
                      <a:pt x="3544634" y="2742533"/>
                    </a:lnTo>
                    <a:lnTo>
                      <a:pt x="3776948" y="2742533"/>
                    </a:lnTo>
                    <a:lnTo>
                      <a:pt x="3960019" y="2114455"/>
                    </a:lnTo>
                    <a:lnTo>
                      <a:pt x="4098512" y="2114455"/>
                    </a:lnTo>
                    <a:cubicBezTo>
                      <a:pt x="4098512" y="2114455"/>
                      <a:pt x="4166616" y="2046542"/>
                      <a:pt x="4226909" y="1981010"/>
                    </a:cubicBezTo>
                    <a:cubicBezTo>
                      <a:pt x="4278249" y="1925193"/>
                      <a:pt x="4322255" y="1869377"/>
                      <a:pt x="4322255" y="1869377"/>
                    </a:cubicBezTo>
                    <a:cubicBezTo>
                      <a:pt x="4322255" y="1869377"/>
                      <a:pt x="4338162" y="1841754"/>
                      <a:pt x="4347877" y="1812893"/>
                    </a:cubicBezTo>
                    <a:cubicBezTo>
                      <a:pt x="4357402" y="1784414"/>
                      <a:pt x="4361498" y="1755362"/>
                      <a:pt x="4361498" y="1755362"/>
                    </a:cubicBezTo>
                    <a:cubicBezTo>
                      <a:pt x="4361498" y="1755362"/>
                      <a:pt x="4368070" y="1703546"/>
                      <a:pt x="4351973" y="1668018"/>
                    </a:cubicBezTo>
                    <a:cubicBezTo>
                      <a:pt x="4335971" y="1632585"/>
                      <a:pt x="4279773" y="1596485"/>
                      <a:pt x="4279773" y="1596485"/>
                    </a:cubicBezTo>
                    <a:close/>
                    <a:moveTo>
                      <a:pt x="2330006" y="3131915"/>
                    </a:moveTo>
                    <a:cubicBezTo>
                      <a:pt x="2330863" y="3133820"/>
                      <a:pt x="2331911" y="3134963"/>
                      <a:pt x="2333054" y="3135535"/>
                    </a:cubicBezTo>
                    <a:cubicBezTo>
                      <a:pt x="2334197" y="3136011"/>
                      <a:pt x="2335911" y="3135440"/>
                      <a:pt x="2338673" y="3133820"/>
                    </a:cubicBezTo>
                    <a:cubicBezTo>
                      <a:pt x="2340769" y="3132582"/>
                      <a:pt x="2342293" y="3131058"/>
                      <a:pt x="2343341" y="3129439"/>
                    </a:cubicBezTo>
                    <a:cubicBezTo>
                      <a:pt x="2344388" y="3127820"/>
                      <a:pt x="2345531" y="3124676"/>
                      <a:pt x="2346008" y="3120104"/>
                    </a:cubicBezTo>
                    <a:cubicBezTo>
                      <a:pt x="2346579" y="3115532"/>
                      <a:pt x="2346484" y="3112961"/>
                      <a:pt x="2345912" y="3112484"/>
                    </a:cubicBezTo>
                    <a:cubicBezTo>
                      <a:pt x="2345341" y="3111913"/>
                      <a:pt x="2343817" y="3111627"/>
                      <a:pt x="2341531" y="3111532"/>
                    </a:cubicBezTo>
                    <a:cubicBezTo>
                      <a:pt x="2334292" y="3111341"/>
                      <a:pt x="2330101" y="3113056"/>
                      <a:pt x="2328863" y="3116771"/>
                    </a:cubicBezTo>
                    <a:lnTo>
                      <a:pt x="2329434" y="3122866"/>
                    </a:lnTo>
                    <a:lnTo>
                      <a:pt x="2328863" y="3127343"/>
                    </a:lnTo>
                    <a:cubicBezTo>
                      <a:pt x="2328767" y="3128486"/>
                      <a:pt x="2329148" y="3130010"/>
                      <a:pt x="2330006" y="3131915"/>
                    </a:cubicBezTo>
                    <a:close/>
                    <a:moveTo>
                      <a:pt x="2309432" y="3128201"/>
                    </a:moveTo>
                    <a:cubicBezTo>
                      <a:pt x="2308670" y="3126677"/>
                      <a:pt x="2307527" y="3125153"/>
                      <a:pt x="2305812" y="3123724"/>
                    </a:cubicBezTo>
                    <a:cubicBezTo>
                      <a:pt x="2304193" y="3122295"/>
                      <a:pt x="2302478" y="3121533"/>
                      <a:pt x="2300764" y="3121438"/>
                    </a:cubicBezTo>
                    <a:cubicBezTo>
                      <a:pt x="2299430" y="3121438"/>
                      <a:pt x="2298097" y="3121819"/>
                      <a:pt x="2296954" y="3122486"/>
                    </a:cubicBezTo>
                    <a:cubicBezTo>
                      <a:pt x="2295716" y="3123248"/>
                      <a:pt x="2294858" y="3123914"/>
                      <a:pt x="2294287" y="3124581"/>
                    </a:cubicBezTo>
                    <a:cubicBezTo>
                      <a:pt x="2293715" y="3125248"/>
                      <a:pt x="2293430" y="3126105"/>
                      <a:pt x="2293334" y="3126962"/>
                    </a:cubicBezTo>
                    <a:cubicBezTo>
                      <a:pt x="2293239" y="3127915"/>
                      <a:pt x="2293334" y="3128677"/>
                      <a:pt x="2293620" y="3129344"/>
                    </a:cubicBezTo>
                    <a:cubicBezTo>
                      <a:pt x="2294001" y="3131820"/>
                      <a:pt x="2295144" y="3133439"/>
                      <a:pt x="2297049" y="3135916"/>
                    </a:cubicBezTo>
                    <a:cubicBezTo>
                      <a:pt x="2298954" y="3138392"/>
                      <a:pt x="2301240" y="3139631"/>
                      <a:pt x="2303907" y="3139631"/>
                    </a:cubicBezTo>
                    <a:cubicBezTo>
                      <a:pt x="2307241" y="3139726"/>
                      <a:pt x="2309527" y="3139440"/>
                      <a:pt x="2310956" y="3138773"/>
                    </a:cubicBezTo>
                    <a:cubicBezTo>
                      <a:pt x="2312384" y="3138107"/>
                      <a:pt x="2312480" y="3137440"/>
                      <a:pt x="2312575" y="3136773"/>
                    </a:cubicBezTo>
                    <a:cubicBezTo>
                      <a:pt x="2312670" y="3136106"/>
                      <a:pt x="2312765" y="3135535"/>
                      <a:pt x="2311527" y="3133535"/>
                    </a:cubicBezTo>
                    <a:lnTo>
                      <a:pt x="2309432" y="3128201"/>
                    </a:lnTo>
                    <a:close/>
                    <a:moveTo>
                      <a:pt x="2368296" y="3138488"/>
                    </a:moveTo>
                    <a:cubicBezTo>
                      <a:pt x="2373059" y="3137535"/>
                      <a:pt x="2376107" y="3136297"/>
                      <a:pt x="2378012" y="3135440"/>
                    </a:cubicBezTo>
                    <a:cubicBezTo>
                      <a:pt x="2379917" y="3134582"/>
                      <a:pt x="2382203" y="3131439"/>
                      <a:pt x="2384203" y="3125534"/>
                    </a:cubicBezTo>
                    <a:cubicBezTo>
                      <a:pt x="2386203" y="3119628"/>
                      <a:pt x="2387060" y="3115913"/>
                      <a:pt x="2387251" y="3114485"/>
                    </a:cubicBezTo>
                    <a:cubicBezTo>
                      <a:pt x="2387537" y="3109341"/>
                      <a:pt x="2385060" y="3105150"/>
                      <a:pt x="2377440" y="3105341"/>
                    </a:cubicBezTo>
                    <a:cubicBezTo>
                      <a:pt x="2376107" y="3105436"/>
                      <a:pt x="2374487" y="3105817"/>
                      <a:pt x="2372773" y="3106388"/>
                    </a:cubicBezTo>
                    <a:cubicBezTo>
                      <a:pt x="2370963" y="3107055"/>
                      <a:pt x="2369915" y="3108960"/>
                      <a:pt x="2368772" y="3111437"/>
                    </a:cubicBezTo>
                    <a:lnTo>
                      <a:pt x="2367534" y="3115628"/>
                    </a:lnTo>
                    <a:cubicBezTo>
                      <a:pt x="2367439" y="3115818"/>
                      <a:pt x="2367058" y="3116771"/>
                      <a:pt x="2366391" y="3118390"/>
                    </a:cubicBezTo>
                    <a:cubicBezTo>
                      <a:pt x="2365820" y="3120009"/>
                      <a:pt x="2365439" y="3121247"/>
                      <a:pt x="2365439" y="3121914"/>
                    </a:cubicBezTo>
                    <a:lnTo>
                      <a:pt x="2365248" y="3127058"/>
                    </a:lnTo>
                    <a:lnTo>
                      <a:pt x="2363629" y="3130106"/>
                    </a:lnTo>
                    <a:cubicBezTo>
                      <a:pt x="2362867" y="3131344"/>
                      <a:pt x="2362581" y="3133249"/>
                      <a:pt x="2362581" y="3135821"/>
                    </a:cubicBezTo>
                    <a:cubicBezTo>
                      <a:pt x="2362676" y="3138392"/>
                      <a:pt x="2364010" y="3138869"/>
                      <a:pt x="2368296" y="3138488"/>
                    </a:cubicBezTo>
                    <a:close/>
                    <a:moveTo>
                      <a:pt x="2332768" y="3189923"/>
                    </a:moveTo>
                    <a:lnTo>
                      <a:pt x="2336483" y="3193256"/>
                    </a:lnTo>
                    <a:cubicBezTo>
                      <a:pt x="2337340" y="3193828"/>
                      <a:pt x="2343245" y="3194114"/>
                      <a:pt x="2354104" y="3194018"/>
                    </a:cubicBezTo>
                    <a:cubicBezTo>
                      <a:pt x="2362105" y="3194018"/>
                      <a:pt x="2366391" y="3193637"/>
                      <a:pt x="2367153" y="3192971"/>
                    </a:cubicBezTo>
                    <a:cubicBezTo>
                      <a:pt x="2367915" y="3192304"/>
                      <a:pt x="2368106" y="3191923"/>
                      <a:pt x="2367725" y="3191066"/>
                    </a:cubicBezTo>
                    <a:cubicBezTo>
                      <a:pt x="2367439" y="3190685"/>
                      <a:pt x="2366582" y="3189828"/>
                      <a:pt x="2365153" y="3188589"/>
                    </a:cubicBezTo>
                    <a:lnTo>
                      <a:pt x="2359438" y="3182779"/>
                    </a:lnTo>
                    <a:cubicBezTo>
                      <a:pt x="2357438" y="3181160"/>
                      <a:pt x="2355533" y="3180112"/>
                      <a:pt x="2353532" y="3179731"/>
                    </a:cubicBezTo>
                    <a:cubicBezTo>
                      <a:pt x="2353056" y="3179731"/>
                      <a:pt x="2349151" y="3180588"/>
                      <a:pt x="2341817" y="3182398"/>
                    </a:cubicBezTo>
                    <a:lnTo>
                      <a:pt x="2330958" y="3184589"/>
                    </a:lnTo>
                    <a:cubicBezTo>
                      <a:pt x="2330101" y="3184970"/>
                      <a:pt x="2329720" y="3185446"/>
                      <a:pt x="2329815" y="3186017"/>
                    </a:cubicBezTo>
                    <a:cubicBezTo>
                      <a:pt x="2329815" y="3186494"/>
                      <a:pt x="2329815" y="3186874"/>
                      <a:pt x="2329910" y="3187065"/>
                    </a:cubicBezTo>
                    <a:cubicBezTo>
                      <a:pt x="2330006" y="3187256"/>
                      <a:pt x="2330958" y="3188208"/>
                      <a:pt x="2332768" y="3189923"/>
                    </a:cubicBezTo>
                    <a:close/>
                    <a:moveTo>
                      <a:pt x="2359724" y="3235833"/>
                    </a:moveTo>
                    <a:cubicBezTo>
                      <a:pt x="2368487" y="3236405"/>
                      <a:pt x="2380679" y="3233452"/>
                      <a:pt x="2383060" y="3230975"/>
                    </a:cubicBezTo>
                    <a:cubicBezTo>
                      <a:pt x="2385441" y="3228499"/>
                      <a:pt x="2386870" y="3225737"/>
                      <a:pt x="2387156" y="3222689"/>
                    </a:cubicBezTo>
                    <a:cubicBezTo>
                      <a:pt x="2387537" y="3219641"/>
                      <a:pt x="2386298" y="3214497"/>
                      <a:pt x="2380679" y="3205353"/>
                    </a:cubicBezTo>
                    <a:cubicBezTo>
                      <a:pt x="2379059" y="3202877"/>
                      <a:pt x="2377631" y="3201638"/>
                      <a:pt x="2376297" y="3201543"/>
                    </a:cubicBezTo>
                    <a:cubicBezTo>
                      <a:pt x="2375821" y="3201543"/>
                      <a:pt x="2375249" y="3201638"/>
                      <a:pt x="2374773" y="3201924"/>
                    </a:cubicBezTo>
                    <a:cubicBezTo>
                      <a:pt x="2374202" y="3202210"/>
                      <a:pt x="2373535" y="3202496"/>
                      <a:pt x="2372868" y="3202972"/>
                    </a:cubicBezTo>
                    <a:lnTo>
                      <a:pt x="2366296" y="3208687"/>
                    </a:lnTo>
                    <a:cubicBezTo>
                      <a:pt x="2361629" y="3212402"/>
                      <a:pt x="2358009" y="3214592"/>
                      <a:pt x="2355437" y="3215354"/>
                    </a:cubicBezTo>
                    <a:lnTo>
                      <a:pt x="2346960" y="3216783"/>
                    </a:lnTo>
                    <a:cubicBezTo>
                      <a:pt x="2344388" y="3217736"/>
                      <a:pt x="2342769" y="3218212"/>
                      <a:pt x="2342007" y="3218116"/>
                    </a:cubicBezTo>
                    <a:cubicBezTo>
                      <a:pt x="2340769" y="3218116"/>
                      <a:pt x="2339721" y="3217926"/>
                      <a:pt x="2338673" y="3217640"/>
                    </a:cubicBezTo>
                    <a:cubicBezTo>
                      <a:pt x="2337721" y="3217259"/>
                      <a:pt x="2336292" y="3215831"/>
                      <a:pt x="2334482" y="3213164"/>
                    </a:cubicBezTo>
                    <a:lnTo>
                      <a:pt x="2329529" y="3206877"/>
                    </a:lnTo>
                    <a:cubicBezTo>
                      <a:pt x="2328386" y="3205639"/>
                      <a:pt x="2327720" y="3204591"/>
                      <a:pt x="2327529" y="3203639"/>
                    </a:cubicBezTo>
                    <a:lnTo>
                      <a:pt x="2326767" y="3201448"/>
                    </a:lnTo>
                    <a:lnTo>
                      <a:pt x="2325338" y="3198495"/>
                    </a:lnTo>
                    <a:cubicBezTo>
                      <a:pt x="2325243" y="3198305"/>
                      <a:pt x="2324481" y="3196114"/>
                      <a:pt x="2323052" y="3191923"/>
                    </a:cubicBezTo>
                    <a:cubicBezTo>
                      <a:pt x="2321624" y="3187732"/>
                      <a:pt x="2319433" y="3185636"/>
                      <a:pt x="2316385" y="3185541"/>
                    </a:cubicBezTo>
                    <a:cubicBezTo>
                      <a:pt x="2314575" y="3185541"/>
                      <a:pt x="2312956" y="3186398"/>
                      <a:pt x="2311527" y="3188208"/>
                    </a:cubicBezTo>
                    <a:cubicBezTo>
                      <a:pt x="2310098" y="3190018"/>
                      <a:pt x="2309813" y="3195542"/>
                      <a:pt x="2310670" y="3204877"/>
                    </a:cubicBezTo>
                    <a:cubicBezTo>
                      <a:pt x="2310670" y="3205067"/>
                      <a:pt x="2310765" y="3206972"/>
                      <a:pt x="2310956" y="3210592"/>
                    </a:cubicBezTo>
                    <a:cubicBezTo>
                      <a:pt x="2311146" y="3214211"/>
                      <a:pt x="2313337" y="3216307"/>
                      <a:pt x="2315147" y="3219831"/>
                    </a:cubicBezTo>
                    <a:cubicBezTo>
                      <a:pt x="2316956" y="3223355"/>
                      <a:pt x="2318957" y="3225641"/>
                      <a:pt x="2321052" y="3226689"/>
                    </a:cubicBezTo>
                    <a:cubicBezTo>
                      <a:pt x="2323148" y="3227737"/>
                      <a:pt x="2326196" y="3228785"/>
                      <a:pt x="2330101" y="3229832"/>
                    </a:cubicBezTo>
                    <a:cubicBezTo>
                      <a:pt x="2334101" y="3230880"/>
                      <a:pt x="2336197" y="3232690"/>
                      <a:pt x="2338769" y="3233261"/>
                    </a:cubicBezTo>
                    <a:cubicBezTo>
                      <a:pt x="2341245" y="3233928"/>
                      <a:pt x="2346770" y="3235547"/>
                      <a:pt x="2359724" y="3235833"/>
                    </a:cubicBezTo>
                    <a:close/>
                    <a:moveTo>
                      <a:pt x="3544634" y="3478816"/>
                    </a:moveTo>
                    <a:lnTo>
                      <a:pt x="3565398" y="3540538"/>
                    </a:lnTo>
                    <a:lnTo>
                      <a:pt x="3592735" y="3540538"/>
                    </a:lnTo>
                    <a:lnTo>
                      <a:pt x="3592735" y="3400616"/>
                    </a:lnTo>
                    <a:lnTo>
                      <a:pt x="3565779" y="3400616"/>
                    </a:lnTo>
                    <a:lnTo>
                      <a:pt x="3565779" y="3464909"/>
                    </a:lnTo>
                    <a:lnTo>
                      <a:pt x="3547015" y="3400616"/>
                    </a:lnTo>
                    <a:lnTo>
                      <a:pt x="3519011" y="3400616"/>
                    </a:lnTo>
                    <a:lnTo>
                      <a:pt x="3519011" y="3540538"/>
                    </a:lnTo>
                    <a:lnTo>
                      <a:pt x="3544729" y="3540538"/>
                    </a:lnTo>
                    <a:lnTo>
                      <a:pt x="3544729" y="3478816"/>
                    </a:lnTo>
                    <a:close/>
                  </a:path>
                </a:pathLst>
              </a:custGeom>
              <a:solidFill>
                <a:srgbClr val="01559D"/>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0" name="任意多边形: 形状 149">
                <a:extLst>
                  <a:ext uri="{FF2B5EF4-FFF2-40B4-BE49-F238E27FC236}">
                    <a16:creationId xmlns:a16="http://schemas.microsoft.com/office/drawing/2014/main" id="{421CFA42-C73C-463E-A17E-8DBCBEAA6849}"/>
                  </a:ext>
                </a:extLst>
              </p:cNvPr>
              <p:cNvSpPr/>
              <p:nvPr/>
            </p:nvSpPr>
            <p:spPr>
              <a:xfrm>
                <a:off x="3152083" y="2212655"/>
                <a:ext cx="5886446" cy="3419476"/>
              </a:xfrm>
              <a:custGeom>
                <a:avLst/>
                <a:gdLst>
                  <a:gd name="connsiteX0" fmla="*/ 368830 w 5886450"/>
                  <a:gd name="connsiteY0" fmla="*/ 217742 h 3419475"/>
                  <a:gd name="connsiteX1" fmla="*/ 390452 w 5886450"/>
                  <a:gd name="connsiteY1" fmla="*/ 210884 h 3419475"/>
                  <a:gd name="connsiteX2" fmla="*/ 443983 w 5886450"/>
                  <a:gd name="connsiteY2" fmla="*/ 241459 h 3419475"/>
                  <a:gd name="connsiteX3" fmla="*/ 710016 w 5886450"/>
                  <a:gd name="connsiteY3" fmla="*/ 425482 h 3419475"/>
                  <a:gd name="connsiteX4" fmla="*/ 754879 w 5886450"/>
                  <a:gd name="connsiteY4" fmla="*/ 463391 h 3419475"/>
                  <a:gd name="connsiteX5" fmla="*/ 756117 w 5886450"/>
                  <a:gd name="connsiteY5" fmla="*/ 485299 h 3419475"/>
                  <a:gd name="connsiteX6" fmla="*/ 751831 w 5886450"/>
                  <a:gd name="connsiteY6" fmla="*/ 491585 h 3419475"/>
                  <a:gd name="connsiteX7" fmla="*/ 763165 w 5886450"/>
                  <a:gd name="connsiteY7" fmla="*/ 499396 h 3419475"/>
                  <a:gd name="connsiteX8" fmla="*/ 818506 w 5886450"/>
                  <a:gd name="connsiteY8" fmla="*/ 419481 h 3419475"/>
                  <a:gd name="connsiteX9" fmla="*/ 807171 w 5886450"/>
                  <a:gd name="connsiteY9" fmla="*/ 411671 h 3419475"/>
                  <a:gd name="connsiteX10" fmla="*/ 802789 w 5886450"/>
                  <a:gd name="connsiteY10" fmla="*/ 418052 h 3419475"/>
                  <a:gd name="connsiteX11" fmla="*/ 790693 w 5886450"/>
                  <a:gd name="connsiteY11" fmla="*/ 424434 h 3419475"/>
                  <a:gd name="connsiteX12" fmla="*/ 772214 w 5886450"/>
                  <a:gd name="connsiteY12" fmla="*/ 422053 h 3419475"/>
                  <a:gd name="connsiteX13" fmla="*/ 730304 w 5886450"/>
                  <a:gd name="connsiteY13" fmla="*/ 396335 h 3419475"/>
                  <a:gd name="connsiteX14" fmla="*/ 611908 w 5886450"/>
                  <a:gd name="connsiteY14" fmla="*/ 314516 h 3419475"/>
                  <a:gd name="connsiteX15" fmla="*/ 668773 w 5886450"/>
                  <a:gd name="connsiteY15" fmla="*/ 232124 h 3419475"/>
                  <a:gd name="connsiteX16" fmla="*/ 784311 w 5886450"/>
                  <a:gd name="connsiteY16" fmla="*/ 311658 h 3419475"/>
                  <a:gd name="connsiteX17" fmla="*/ 832031 w 5886450"/>
                  <a:gd name="connsiteY17" fmla="*/ 351854 h 3419475"/>
                  <a:gd name="connsiteX18" fmla="*/ 831650 w 5886450"/>
                  <a:gd name="connsiteY18" fmla="*/ 373666 h 3419475"/>
                  <a:gd name="connsiteX19" fmla="*/ 828888 w 5886450"/>
                  <a:gd name="connsiteY19" fmla="*/ 380143 h 3419475"/>
                  <a:gd name="connsiteX20" fmla="*/ 840223 w 5886450"/>
                  <a:gd name="connsiteY20" fmla="*/ 387953 h 3419475"/>
                  <a:gd name="connsiteX21" fmla="*/ 897277 w 5886450"/>
                  <a:gd name="connsiteY21" fmla="*/ 306229 h 3419475"/>
                  <a:gd name="connsiteX22" fmla="*/ 885943 w 5886450"/>
                  <a:gd name="connsiteY22" fmla="*/ 298418 h 3419475"/>
                  <a:gd name="connsiteX23" fmla="*/ 881561 w 5886450"/>
                  <a:gd name="connsiteY23" fmla="*/ 304800 h 3419475"/>
                  <a:gd name="connsiteX24" fmla="*/ 869560 w 5886450"/>
                  <a:gd name="connsiteY24" fmla="*/ 311277 h 3419475"/>
                  <a:gd name="connsiteX25" fmla="*/ 850891 w 5886450"/>
                  <a:gd name="connsiteY25" fmla="*/ 308800 h 3419475"/>
                  <a:gd name="connsiteX26" fmla="*/ 806123 w 5886450"/>
                  <a:gd name="connsiteY26" fmla="*/ 280797 h 3419475"/>
                  <a:gd name="connsiteX27" fmla="*/ 542947 w 5886450"/>
                  <a:gd name="connsiteY27" fmla="*/ 99060 h 3419475"/>
                  <a:gd name="connsiteX28" fmla="*/ 496751 w 5886450"/>
                  <a:gd name="connsiteY28" fmla="*/ 62103 h 3419475"/>
                  <a:gd name="connsiteX29" fmla="*/ 494084 w 5886450"/>
                  <a:gd name="connsiteY29" fmla="*/ 37243 h 3419475"/>
                  <a:gd name="connsiteX30" fmla="*/ 498466 w 5886450"/>
                  <a:gd name="connsiteY30" fmla="*/ 30861 h 3419475"/>
                  <a:gd name="connsiteX31" fmla="*/ 487131 w 5886450"/>
                  <a:gd name="connsiteY31" fmla="*/ 23050 h 3419475"/>
                  <a:gd name="connsiteX32" fmla="*/ 430076 w 5886450"/>
                  <a:gd name="connsiteY32" fmla="*/ 104775 h 3419475"/>
                  <a:gd name="connsiteX33" fmla="*/ 441411 w 5886450"/>
                  <a:gd name="connsiteY33" fmla="*/ 112585 h 3419475"/>
                  <a:gd name="connsiteX34" fmla="*/ 445888 w 5886450"/>
                  <a:gd name="connsiteY34" fmla="*/ 106108 h 3419475"/>
                  <a:gd name="connsiteX35" fmla="*/ 457984 w 5886450"/>
                  <a:gd name="connsiteY35" fmla="*/ 99727 h 3419475"/>
                  <a:gd name="connsiteX36" fmla="*/ 476463 w 5886450"/>
                  <a:gd name="connsiteY36" fmla="*/ 102108 h 3419475"/>
                  <a:gd name="connsiteX37" fmla="*/ 520945 w 5886450"/>
                  <a:gd name="connsiteY37" fmla="*/ 129921 h 3419475"/>
                  <a:gd name="connsiteX38" fmla="*/ 645913 w 5886450"/>
                  <a:gd name="connsiteY38" fmla="*/ 216408 h 3419475"/>
                  <a:gd name="connsiteX39" fmla="*/ 589048 w 5886450"/>
                  <a:gd name="connsiteY39" fmla="*/ 298799 h 3419475"/>
                  <a:gd name="connsiteX40" fmla="*/ 464176 w 5886450"/>
                  <a:gd name="connsiteY40" fmla="*/ 212312 h 3419475"/>
                  <a:gd name="connsiteX41" fmla="*/ 418360 w 5886450"/>
                  <a:gd name="connsiteY41" fmla="*/ 175450 h 3419475"/>
                  <a:gd name="connsiteX42" fmla="*/ 415312 w 5886450"/>
                  <a:gd name="connsiteY42" fmla="*/ 150400 h 3419475"/>
                  <a:gd name="connsiteX43" fmla="*/ 419694 w 5886450"/>
                  <a:gd name="connsiteY43" fmla="*/ 144018 h 3419475"/>
                  <a:gd name="connsiteX44" fmla="*/ 408359 w 5886450"/>
                  <a:gd name="connsiteY44" fmla="*/ 136208 h 3419475"/>
                  <a:gd name="connsiteX45" fmla="*/ 353019 w 5886450"/>
                  <a:gd name="connsiteY45" fmla="*/ 216122 h 3419475"/>
                  <a:gd name="connsiteX46" fmla="*/ 364354 w 5886450"/>
                  <a:gd name="connsiteY46" fmla="*/ 223933 h 3419475"/>
                  <a:gd name="connsiteX47" fmla="*/ 368830 w 5886450"/>
                  <a:gd name="connsiteY47" fmla="*/ 217742 h 3419475"/>
                  <a:gd name="connsiteX48" fmla="*/ 32598 w 5886450"/>
                  <a:gd name="connsiteY48" fmla="*/ 1177004 h 3419475"/>
                  <a:gd name="connsiteX49" fmla="*/ 48505 w 5886450"/>
                  <a:gd name="connsiteY49" fmla="*/ 1160717 h 3419475"/>
                  <a:gd name="connsiteX50" fmla="*/ 110131 w 5886450"/>
                  <a:gd name="connsiteY50" fmla="*/ 1162431 h 3419475"/>
                  <a:gd name="connsiteX51" fmla="*/ 431410 w 5886450"/>
                  <a:gd name="connsiteY51" fmla="*/ 1199579 h 3419475"/>
                  <a:gd name="connsiteX52" fmla="*/ 488845 w 5886450"/>
                  <a:gd name="connsiteY52" fmla="*/ 1211866 h 3419475"/>
                  <a:gd name="connsiteX53" fmla="*/ 500275 w 5886450"/>
                  <a:gd name="connsiteY53" fmla="*/ 1230630 h 3419475"/>
                  <a:gd name="connsiteX54" fmla="*/ 499418 w 5886450"/>
                  <a:gd name="connsiteY54" fmla="*/ 1238155 h 3419475"/>
                  <a:gd name="connsiteX55" fmla="*/ 513134 w 5886450"/>
                  <a:gd name="connsiteY55" fmla="*/ 1239774 h 3419475"/>
                  <a:gd name="connsiteX56" fmla="*/ 524278 w 5886450"/>
                  <a:gd name="connsiteY56" fmla="*/ 1143191 h 3419475"/>
                  <a:gd name="connsiteX57" fmla="*/ 510562 w 5886450"/>
                  <a:gd name="connsiteY57" fmla="*/ 1141571 h 3419475"/>
                  <a:gd name="connsiteX58" fmla="*/ 509705 w 5886450"/>
                  <a:gd name="connsiteY58" fmla="*/ 1149191 h 3419475"/>
                  <a:gd name="connsiteX59" fmla="*/ 501990 w 5886450"/>
                  <a:gd name="connsiteY59" fmla="*/ 1160526 h 3419475"/>
                  <a:gd name="connsiteX60" fmla="*/ 484559 w 5886450"/>
                  <a:gd name="connsiteY60" fmla="*/ 1167098 h 3419475"/>
                  <a:gd name="connsiteX61" fmla="*/ 435505 w 5886450"/>
                  <a:gd name="connsiteY61" fmla="*/ 1164146 h 3419475"/>
                  <a:gd name="connsiteX62" fmla="*/ 292535 w 5886450"/>
                  <a:gd name="connsiteY62" fmla="*/ 1147667 h 3419475"/>
                  <a:gd name="connsiteX63" fmla="*/ 303965 w 5886450"/>
                  <a:gd name="connsiteY63" fmla="*/ 1048226 h 3419475"/>
                  <a:gd name="connsiteX64" fmla="*/ 443411 w 5886450"/>
                  <a:gd name="connsiteY64" fmla="*/ 1063943 h 3419475"/>
                  <a:gd name="connsiteX65" fmla="*/ 504466 w 5886450"/>
                  <a:gd name="connsiteY65" fmla="*/ 1076897 h 3419475"/>
                  <a:gd name="connsiteX66" fmla="*/ 514372 w 5886450"/>
                  <a:gd name="connsiteY66" fmla="*/ 1096327 h 3419475"/>
                  <a:gd name="connsiteX67" fmla="*/ 514944 w 5886450"/>
                  <a:gd name="connsiteY67" fmla="*/ 1103281 h 3419475"/>
                  <a:gd name="connsiteX68" fmla="*/ 528660 w 5886450"/>
                  <a:gd name="connsiteY68" fmla="*/ 1104900 h 3419475"/>
                  <a:gd name="connsiteX69" fmla="*/ 540566 w 5886450"/>
                  <a:gd name="connsiteY69" fmla="*/ 1005935 h 3419475"/>
                  <a:gd name="connsiteX70" fmla="*/ 526850 w 5886450"/>
                  <a:gd name="connsiteY70" fmla="*/ 1004316 h 3419475"/>
                  <a:gd name="connsiteX71" fmla="*/ 525993 w 5886450"/>
                  <a:gd name="connsiteY71" fmla="*/ 1011936 h 3419475"/>
                  <a:gd name="connsiteX72" fmla="*/ 518468 w 5886450"/>
                  <a:gd name="connsiteY72" fmla="*/ 1023366 h 3419475"/>
                  <a:gd name="connsiteX73" fmla="*/ 500847 w 5886450"/>
                  <a:gd name="connsiteY73" fmla="*/ 1029938 h 3419475"/>
                  <a:gd name="connsiteX74" fmla="*/ 448174 w 5886450"/>
                  <a:gd name="connsiteY74" fmla="*/ 1026319 h 3419475"/>
                  <a:gd name="connsiteX75" fmla="*/ 130420 w 5886450"/>
                  <a:gd name="connsiteY75" fmla="*/ 989933 h 3419475"/>
                  <a:gd name="connsiteX76" fmla="*/ 72222 w 5886450"/>
                  <a:gd name="connsiteY76" fmla="*/ 979075 h 3419475"/>
                  <a:gd name="connsiteX77" fmla="*/ 58220 w 5886450"/>
                  <a:gd name="connsiteY77" fmla="*/ 958405 h 3419475"/>
                  <a:gd name="connsiteX78" fmla="*/ 59077 w 5886450"/>
                  <a:gd name="connsiteY78" fmla="*/ 950785 h 3419475"/>
                  <a:gd name="connsiteX79" fmla="*/ 45361 w 5886450"/>
                  <a:gd name="connsiteY79" fmla="*/ 949166 h 3419475"/>
                  <a:gd name="connsiteX80" fmla="*/ 33455 w 5886450"/>
                  <a:gd name="connsiteY80" fmla="*/ 1048131 h 3419475"/>
                  <a:gd name="connsiteX81" fmla="*/ 47171 w 5886450"/>
                  <a:gd name="connsiteY81" fmla="*/ 1049750 h 3419475"/>
                  <a:gd name="connsiteX82" fmla="*/ 48028 w 5886450"/>
                  <a:gd name="connsiteY82" fmla="*/ 1041940 h 3419475"/>
                  <a:gd name="connsiteX83" fmla="*/ 55744 w 5886450"/>
                  <a:gd name="connsiteY83" fmla="*/ 1030605 h 3419475"/>
                  <a:gd name="connsiteX84" fmla="*/ 73174 w 5886450"/>
                  <a:gd name="connsiteY84" fmla="*/ 1024033 h 3419475"/>
                  <a:gd name="connsiteX85" fmla="*/ 125562 w 5886450"/>
                  <a:gd name="connsiteY85" fmla="*/ 1027652 h 3419475"/>
                  <a:gd name="connsiteX86" fmla="*/ 276533 w 5886450"/>
                  <a:gd name="connsiteY86" fmla="*/ 1045178 h 3419475"/>
                  <a:gd name="connsiteX87" fmla="*/ 265103 w 5886450"/>
                  <a:gd name="connsiteY87" fmla="*/ 1144619 h 3419475"/>
                  <a:gd name="connsiteX88" fmla="*/ 114132 w 5886450"/>
                  <a:gd name="connsiteY88" fmla="*/ 1127093 h 3419475"/>
                  <a:gd name="connsiteX89" fmla="*/ 56410 w 5886450"/>
                  <a:gd name="connsiteY89" fmla="*/ 1116139 h 3419475"/>
                  <a:gd name="connsiteX90" fmla="*/ 41932 w 5886450"/>
                  <a:gd name="connsiteY90" fmla="*/ 1095470 h 3419475"/>
                  <a:gd name="connsiteX91" fmla="*/ 42790 w 5886450"/>
                  <a:gd name="connsiteY91" fmla="*/ 1087850 h 3419475"/>
                  <a:gd name="connsiteX92" fmla="*/ 29074 w 5886450"/>
                  <a:gd name="connsiteY92" fmla="*/ 1086231 h 3419475"/>
                  <a:gd name="connsiteX93" fmla="*/ 18025 w 5886450"/>
                  <a:gd name="connsiteY93" fmla="*/ 1183005 h 3419475"/>
                  <a:gd name="connsiteX94" fmla="*/ 31741 w 5886450"/>
                  <a:gd name="connsiteY94" fmla="*/ 1184624 h 3419475"/>
                  <a:gd name="connsiteX95" fmla="*/ 32598 w 5886450"/>
                  <a:gd name="connsiteY95" fmla="*/ 1177004 h 3419475"/>
                  <a:gd name="connsiteX96" fmla="*/ 5832275 w 5886450"/>
                  <a:gd name="connsiteY96" fmla="*/ 1499711 h 3419475"/>
                  <a:gd name="connsiteX97" fmla="*/ 5814940 w 5886450"/>
                  <a:gd name="connsiteY97" fmla="*/ 1514380 h 3419475"/>
                  <a:gd name="connsiteX98" fmla="*/ 5753789 w 5886450"/>
                  <a:gd name="connsiteY98" fmla="*/ 1506665 h 3419475"/>
                  <a:gd name="connsiteX99" fmla="*/ 5437559 w 5886450"/>
                  <a:gd name="connsiteY99" fmla="*/ 1438561 h 3419475"/>
                  <a:gd name="connsiteX100" fmla="*/ 5381552 w 5886450"/>
                  <a:gd name="connsiteY100" fmla="*/ 1420749 h 3419475"/>
                  <a:gd name="connsiteX101" fmla="*/ 5372027 w 5886450"/>
                  <a:gd name="connsiteY101" fmla="*/ 1400937 h 3419475"/>
                  <a:gd name="connsiteX102" fmla="*/ 5373647 w 5886450"/>
                  <a:gd name="connsiteY102" fmla="*/ 1393508 h 3419475"/>
                  <a:gd name="connsiteX103" fmla="*/ 5360216 w 5886450"/>
                  <a:gd name="connsiteY103" fmla="*/ 1390650 h 3419475"/>
                  <a:gd name="connsiteX104" fmla="*/ 5339738 w 5886450"/>
                  <a:gd name="connsiteY104" fmla="*/ 1485710 h 3419475"/>
                  <a:gd name="connsiteX105" fmla="*/ 5353168 w 5886450"/>
                  <a:gd name="connsiteY105" fmla="*/ 1488567 h 3419475"/>
                  <a:gd name="connsiteX106" fmla="*/ 5354787 w 5886450"/>
                  <a:gd name="connsiteY106" fmla="*/ 1481042 h 3419475"/>
                  <a:gd name="connsiteX107" fmla="*/ 5363550 w 5886450"/>
                  <a:gd name="connsiteY107" fmla="*/ 1470469 h 3419475"/>
                  <a:gd name="connsiteX108" fmla="*/ 5381552 w 5886450"/>
                  <a:gd name="connsiteY108" fmla="*/ 1465612 h 3419475"/>
                  <a:gd name="connsiteX109" fmla="*/ 5430035 w 5886450"/>
                  <a:gd name="connsiteY109" fmla="*/ 1473327 h 3419475"/>
                  <a:gd name="connsiteX110" fmla="*/ 5570719 w 5886450"/>
                  <a:gd name="connsiteY110" fmla="*/ 1503521 h 3419475"/>
                  <a:gd name="connsiteX111" fmla="*/ 5549669 w 5886450"/>
                  <a:gd name="connsiteY111" fmla="*/ 1601438 h 3419475"/>
                  <a:gd name="connsiteX112" fmla="*/ 5412413 w 5886450"/>
                  <a:gd name="connsiteY112" fmla="*/ 1572196 h 3419475"/>
                  <a:gd name="connsiteX113" fmla="*/ 5352882 w 5886450"/>
                  <a:gd name="connsiteY113" fmla="*/ 1553337 h 3419475"/>
                  <a:gd name="connsiteX114" fmla="*/ 5344881 w 5886450"/>
                  <a:gd name="connsiteY114" fmla="*/ 1532953 h 3419475"/>
                  <a:gd name="connsiteX115" fmla="*/ 5344977 w 5886450"/>
                  <a:gd name="connsiteY115" fmla="*/ 1525905 h 3419475"/>
                  <a:gd name="connsiteX116" fmla="*/ 5331546 w 5886450"/>
                  <a:gd name="connsiteY116" fmla="*/ 1523048 h 3419475"/>
                  <a:gd name="connsiteX117" fmla="*/ 5310115 w 5886450"/>
                  <a:gd name="connsiteY117" fmla="*/ 1620393 h 3419475"/>
                  <a:gd name="connsiteX118" fmla="*/ 5323545 w 5886450"/>
                  <a:gd name="connsiteY118" fmla="*/ 1623251 h 3419475"/>
                  <a:gd name="connsiteX119" fmla="*/ 5325164 w 5886450"/>
                  <a:gd name="connsiteY119" fmla="*/ 1615726 h 3419475"/>
                  <a:gd name="connsiteX120" fmla="*/ 5333737 w 5886450"/>
                  <a:gd name="connsiteY120" fmla="*/ 1605153 h 3419475"/>
                  <a:gd name="connsiteX121" fmla="*/ 5351930 w 5886450"/>
                  <a:gd name="connsiteY121" fmla="*/ 1600295 h 3419475"/>
                  <a:gd name="connsiteX122" fmla="*/ 5403936 w 5886450"/>
                  <a:gd name="connsiteY122" fmla="*/ 1608963 h 3419475"/>
                  <a:gd name="connsiteX123" fmla="*/ 5716642 w 5886450"/>
                  <a:gd name="connsiteY123" fmla="*/ 1676019 h 3419475"/>
                  <a:gd name="connsiteX124" fmla="*/ 5773506 w 5886450"/>
                  <a:gd name="connsiteY124" fmla="*/ 1692497 h 3419475"/>
                  <a:gd name="connsiteX125" fmla="*/ 5785508 w 5886450"/>
                  <a:gd name="connsiteY125" fmla="*/ 1714500 h 3419475"/>
                  <a:gd name="connsiteX126" fmla="*/ 5783888 w 5886450"/>
                  <a:gd name="connsiteY126" fmla="*/ 1722025 h 3419475"/>
                  <a:gd name="connsiteX127" fmla="*/ 5797319 w 5886450"/>
                  <a:gd name="connsiteY127" fmla="*/ 1724882 h 3419475"/>
                  <a:gd name="connsiteX128" fmla="*/ 5818750 w 5886450"/>
                  <a:gd name="connsiteY128" fmla="*/ 1627537 h 3419475"/>
                  <a:gd name="connsiteX129" fmla="*/ 5805319 w 5886450"/>
                  <a:gd name="connsiteY129" fmla="*/ 1624679 h 3419475"/>
                  <a:gd name="connsiteX130" fmla="*/ 5803700 w 5886450"/>
                  <a:gd name="connsiteY130" fmla="*/ 1632299 h 3419475"/>
                  <a:gd name="connsiteX131" fmla="*/ 5794937 w 5886450"/>
                  <a:gd name="connsiteY131" fmla="*/ 1642872 h 3419475"/>
                  <a:gd name="connsiteX132" fmla="*/ 5776935 w 5886450"/>
                  <a:gd name="connsiteY132" fmla="*/ 1647730 h 3419475"/>
                  <a:gd name="connsiteX133" fmla="*/ 5725119 w 5886450"/>
                  <a:gd name="connsiteY133" fmla="*/ 1639062 h 3419475"/>
                  <a:gd name="connsiteX134" fmla="*/ 5576625 w 5886450"/>
                  <a:gd name="connsiteY134" fmla="*/ 1606963 h 3419475"/>
                  <a:gd name="connsiteX135" fmla="*/ 5597674 w 5886450"/>
                  <a:gd name="connsiteY135" fmla="*/ 1509046 h 3419475"/>
                  <a:gd name="connsiteX136" fmla="*/ 5746170 w 5886450"/>
                  <a:gd name="connsiteY136" fmla="*/ 1541145 h 3419475"/>
                  <a:gd name="connsiteX137" fmla="*/ 5802557 w 5886450"/>
                  <a:gd name="connsiteY137" fmla="*/ 1557623 h 3419475"/>
                  <a:gd name="connsiteX138" fmla="*/ 5814940 w 5886450"/>
                  <a:gd name="connsiteY138" fmla="*/ 1579531 h 3419475"/>
                  <a:gd name="connsiteX139" fmla="*/ 5813321 w 5886450"/>
                  <a:gd name="connsiteY139" fmla="*/ 1587056 h 3419475"/>
                  <a:gd name="connsiteX140" fmla="*/ 5826751 w 5886450"/>
                  <a:gd name="connsiteY140" fmla="*/ 1589913 h 3419475"/>
                  <a:gd name="connsiteX141" fmla="*/ 5847230 w 5886450"/>
                  <a:gd name="connsiteY141" fmla="*/ 1494853 h 3419475"/>
                  <a:gd name="connsiteX142" fmla="*/ 5833800 w 5886450"/>
                  <a:gd name="connsiteY142" fmla="*/ 1491996 h 3419475"/>
                  <a:gd name="connsiteX143" fmla="*/ 5832275 w 5886450"/>
                  <a:gd name="connsiteY143" fmla="*/ 1499711 h 3419475"/>
                  <a:gd name="connsiteX144" fmla="*/ 292345 w 5886450"/>
                  <a:gd name="connsiteY144" fmla="*/ 458057 h 3419475"/>
                  <a:gd name="connsiteX145" fmla="*/ 381594 w 5886450"/>
                  <a:gd name="connsiteY145" fmla="*/ 524542 h 3419475"/>
                  <a:gd name="connsiteX146" fmla="*/ 550853 w 5886450"/>
                  <a:gd name="connsiteY146" fmla="*/ 638556 h 3419475"/>
                  <a:gd name="connsiteX147" fmla="*/ 597716 w 5886450"/>
                  <a:gd name="connsiteY147" fmla="*/ 676656 h 3419475"/>
                  <a:gd name="connsiteX148" fmla="*/ 602860 w 5886450"/>
                  <a:gd name="connsiteY148" fmla="*/ 701230 h 3419475"/>
                  <a:gd name="connsiteX149" fmla="*/ 598383 w 5886450"/>
                  <a:gd name="connsiteY149" fmla="*/ 707898 h 3419475"/>
                  <a:gd name="connsiteX150" fmla="*/ 611813 w 5886450"/>
                  <a:gd name="connsiteY150" fmla="*/ 717899 h 3419475"/>
                  <a:gd name="connsiteX151" fmla="*/ 657533 w 5886450"/>
                  <a:gd name="connsiteY151" fmla="*/ 651510 h 3419475"/>
                  <a:gd name="connsiteX152" fmla="*/ 644103 w 5886450"/>
                  <a:gd name="connsiteY152" fmla="*/ 641509 h 3419475"/>
                  <a:gd name="connsiteX153" fmla="*/ 639626 w 5886450"/>
                  <a:gd name="connsiteY153" fmla="*/ 648176 h 3419475"/>
                  <a:gd name="connsiteX154" fmla="*/ 619147 w 5886450"/>
                  <a:gd name="connsiteY154" fmla="*/ 655701 h 3419475"/>
                  <a:gd name="connsiteX155" fmla="*/ 563807 w 5886450"/>
                  <a:gd name="connsiteY155" fmla="*/ 625697 h 3419475"/>
                  <a:gd name="connsiteX156" fmla="*/ 394738 w 5886450"/>
                  <a:gd name="connsiteY156" fmla="*/ 511873 h 3419475"/>
                  <a:gd name="connsiteX157" fmla="*/ 304060 w 5886450"/>
                  <a:gd name="connsiteY157" fmla="*/ 443865 h 3419475"/>
                  <a:gd name="connsiteX158" fmla="*/ 275104 w 5886450"/>
                  <a:gd name="connsiteY158" fmla="*/ 395002 h 3419475"/>
                  <a:gd name="connsiteX159" fmla="*/ 282153 w 5886450"/>
                  <a:gd name="connsiteY159" fmla="*/ 355378 h 3419475"/>
                  <a:gd name="connsiteX160" fmla="*/ 316443 w 5886450"/>
                  <a:gd name="connsiteY160" fmla="*/ 338995 h 3419475"/>
                  <a:gd name="connsiteX161" fmla="*/ 371212 w 5886450"/>
                  <a:gd name="connsiteY161" fmla="*/ 353092 h 3419475"/>
                  <a:gd name="connsiteX162" fmla="*/ 452269 w 5886450"/>
                  <a:gd name="connsiteY162" fmla="*/ 399764 h 3419475"/>
                  <a:gd name="connsiteX163" fmla="*/ 634102 w 5886450"/>
                  <a:gd name="connsiteY163" fmla="*/ 522160 h 3419475"/>
                  <a:gd name="connsiteX164" fmla="*/ 682108 w 5886450"/>
                  <a:gd name="connsiteY164" fmla="*/ 562166 h 3419475"/>
                  <a:gd name="connsiteX165" fmla="*/ 683822 w 5886450"/>
                  <a:gd name="connsiteY165" fmla="*/ 583311 h 3419475"/>
                  <a:gd name="connsiteX166" fmla="*/ 679155 w 5886450"/>
                  <a:gd name="connsiteY166" fmla="*/ 590169 h 3419475"/>
                  <a:gd name="connsiteX167" fmla="*/ 691156 w 5886450"/>
                  <a:gd name="connsiteY167" fmla="*/ 598742 h 3419475"/>
                  <a:gd name="connsiteX168" fmla="*/ 744877 w 5886450"/>
                  <a:gd name="connsiteY168" fmla="*/ 518065 h 3419475"/>
                  <a:gd name="connsiteX169" fmla="*/ 732876 w 5886450"/>
                  <a:gd name="connsiteY169" fmla="*/ 509492 h 3419475"/>
                  <a:gd name="connsiteX170" fmla="*/ 728399 w 5886450"/>
                  <a:gd name="connsiteY170" fmla="*/ 516160 h 3419475"/>
                  <a:gd name="connsiteX171" fmla="*/ 702586 w 5886450"/>
                  <a:gd name="connsiteY171" fmla="*/ 521494 h 3419475"/>
                  <a:gd name="connsiteX172" fmla="*/ 652866 w 5886450"/>
                  <a:gd name="connsiteY172" fmla="*/ 493300 h 3419475"/>
                  <a:gd name="connsiteX173" fmla="*/ 489893 w 5886450"/>
                  <a:gd name="connsiteY173" fmla="*/ 383572 h 3419475"/>
                  <a:gd name="connsiteX174" fmla="*/ 380356 w 5886450"/>
                  <a:gd name="connsiteY174" fmla="*/ 321469 h 3419475"/>
                  <a:gd name="connsiteX175" fmla="*/ 307585 w 5886450"/>
                  <a:gd name="connsiteY175" fmla="*/ 304229 h 3419475"/>
                  <a:gd name="connsiteX176" fmla="*/ 254911 w 5886450"/>
                  <a:gd name="connsiteY176" fmla="*/ 333661 h 3419475"/>
                  <a:gd name="connsiteX177" fmla="*/ 249006 w 5886450"/>
                  <a:gd name="connsiteY177" fmla="*/ 396145 h 3419475"/>
                  <a:gd name="connsiteX178" fmla="*/ 292345 w 5886450"/>
                  <a:gd name="connsiteY178" fmla="*/ 458057 h 3419475"/>
                  <a:gd name="connsiteX179" fmla="*/ 789740 w 5886450"/>
                  <a:gd name="connsiteY179" fmla="*/ 2126647 h 3419475"/>
                  <a:gd name="connsiteX180" fmla="*/ 840699 w 5886450"/>
                  <a:gd name="connsiteY180" fmla="*/ 2094262 h 3419475"/>
                  <a:gd name="connsiteX181" fmla="*/ 865654 w 5886450"/>
                  <a:gd name="connsiteY181" fmla="*/ 2097215 h 3419475"/>
                  <a:gd name="connsiteX182" fmla="*/ 870607 w 5886450"/>
                  <a:gd name="connsiteY182" fmla="*/ 2103596 h 3419475"/>
                  <a:gd name="connsiteX183" fmla="*/ 884323 w 5886450"/>
                  <a:gd name="connsiteY183" fmla="*/ 2094071 h 3419475"/>
                  <a:gd name="connsiteX184" fmla="*/ 835841 w 5886450"/>
                  <a:gd name="connsiteY184" fmla="*/ 2029587 h 3419475"/>
                  <a:gd name="connsiteX185" fmla="*/ 822125 w 5886450"/>
                  <a:gd name="connsiteY185" fmla="*/ 2039112 h 3419475"/>
                  <a:gd name="connsiteX186" fmla="*/ 827078 w 5886450"/>
                  <a:gd name="connsiteY186" fmla="*/ 2045494 h 3419475"/>
                  <a:gd name="connsiteX187" fmla="*/ 827650 w 5886450"/>
                  <a:gd name="connsiteY187" fmla="*/ 2067306 h 3419475"/>
                  <a:gd name="connsiteX188" fmla="*/ 781644 w 5886450"/>
                  <a:gd name="connsiteY188" fmla="*/ 2110264 h 3419475"/>
                  <a:gd name="connsiteX189" fmla="*/ 620005 w 5886450"/>
                  <a:gd name="connsiteY189" fmla="*/ 2234565 h 3419475"/>
                  <a:gd name="connsiteX190" fmla="*/ 526755 w 5886450"/>
                  <a:gd name="connsiteY190" fmla="*/ 2299049 h 3419475"/>
                  <a:gd name="connsiteX191" fmla="*/ 471224 w 5886450"/>
                  <a:gd name="connsiteY191" fmla="*/ 2311051 h 3419475"/>
                  <a:gd name="connsiteX192" fmla="*/ 435886 w 5886450"/>
                  <a:gd name="connsiteY192" fmla="*/ 2291810 h 3419475"/>
                  <a:gd name="connsiteX193" fmla="*/ 431219 w 5886450"/>
                  <a:gd name="connsiteY193" fmla="*/ 2254091 h 3419475"/>
                  <a:gd name="connsiteX194" fmla="*/ 461985 w 5886450"/>
                  <a:gd name="connsiteY194" fmla="*/ 2206657 h 3419475"/>
                  <a:gd name="connsiteX195" fmla="*/ 531898 w 5886450"/>
                  <a:gd name="connsiteY195" fmla="*/ 2144554 h 3419475"/>
                  <a:gd name="connsiteX196" fmla="*/ 705730 w 5886450"/>
                  <a:gd name="connsiteY196" fmla="*/ 2010918 h 3419475"/>
                  <a:gd name="connsiteX197" fmla="*/ 758879 w 5886450"/>
                  <a:gd name="connsiteY197" fmla="*/ 1978152 h 3419475"/>
                  <a:gd name="connsiteX198" fmla="*/ 779453 w 5886450"/>
                  <a:gd name="connsiteY198" fmla="*/ 1983295 h 3419475"/>
                  <a:gd name="connsiteX199" fmla="*/ 784501 w 5886450"/>
                  <a:gd name="connsiteY199" fmla="*/ 1989868 h 3419475"/>
                  <a:gd name="connsiteX200" fmla="*/ 796408 w 5886450"/>
                  <a:gd name="connsiteY200" fmla="*/ 1981200 h 3419475"/>
                  <a:gd name="connsiteX201" fmla="*/ 736972 w 5886450"/>
                  <a:gd name="connsiteY201" fmla="*/ 1904619 h 3419475"/>
                  <a:gd name="connsiteX202" fmla="*/ 725065 w 5886450"/>
                  <a:gd name="connsiteY202" fmla="*/ 1913287 h 3419475"/>
                  <a:gd name="connsiteX203" fmla="*/ 730018 w 5886450"/>
                  <a:gd name="connsiteY203" fmla="*/ 1919668 h 3419475"/>
                  <a:gd name="connsiteX204" fmla="*/ 726875 w 5886450"/>
                  <a:gd name="connsiteY204" fmla="*/ 1945862 h 3419475"/>
                  <a:gd name="connsiteX205" fmla="*/ 684394 w 5886450"/>
                  <a:gd name="connsiteY205" fmla="*/ 1984058 h 3419475"/>
                  <a:gd name="connsiteX206" fmla="*/ 528565 w 5886450"/>
                  <a:gd name="connsiteY206" fmla="*/ 2103787 h 3419475"/>
                  <a:gd name="connsiteX207" fmla="*/ 434934 w 5886450"/>
                  <a:gd name="connsiteY207" fmla="*/ 2187893 h 3419475"/>
                  <a:gd name="connsiteX208" fmla="*/ 395500 w 5886450"/>
                  <a:gd name="connsiteY208" fmla="*/ 2251424 h 3419475"/>
                  <a:gd name="connsiteX209" fmla="*/ 406645 w 5886450"/>
                  <a:gd name="connsiteY209" fmla="*/ 2310670 h 3419475"/>
                  <a:gd name="connsiteX210" fmla="*/ 464080 w 5886450"/>
                  <a:gd name="connsiteY210" fmla="*/ 2336006 h 3419475"/>
                  <a:gd name="connsiteX211" fmla="*/ 536566 w 5886450"/>
                  <a:gd name="connsiteY211" fmla="*/ 2314575 h 3419475"/>
                  <a:gd name="connsiteX212" fmla="*/ 627910 w 5886450"/>
                  <a:gd name="connsiteY212" fmla="*/ 2251043 h 3419475"/>
                  <a:gd name="connsiteX213" fmla="*/ 789740 w 5886450"/>
                  <a:gd name="connsiteY213" fmla="*/ 2126647 h 3419475"/>
                  <a:gd name="connsiteX214" fmla="*/ 144040 w 5886450"/>
                  <a:gd name="connsiteY214" fmla="*/ 661130 h 3419475"/>
                  <a:gd name="connsiteX215" fmla="*/ 206143 w 5886450"/>
                  <a:gd name="connsiteY215" fmla="*/ 673798 h 3419475"/>
                  <a:gd name="connsiteX216" fmla="*/ 612766 w 5886450"/>
                  <a:gd name="connsiteY216" fmla="*/ 783431 h 3419475"/>
                  <a:gd name="connsiteX217" fmla="*/ 616385 w 5886450"/>
                  <a:gd name="connsiteY217" fmla="*/ 775430 h 3419475"/>
                  <a:gd name="connsiteX218" fmla="*/ 281296 w 5886450"/>
                  <a:gd name="connsiteY218" fmla="*/ 524637 h 3419475"/>
                  <a:gd name="connsiteX219" fmla="*/ 224050 w 5886450"/>
                  <a:gd name="connsiteY219" fmla="*/ 478822 h 3419475"/>
                  <a:gd name="connsiteX220" fmla="*/ 221098 w 5886450"/>
                  <a:gd name="connsiteY220" fmla="*/ 454819 h 3419475"/>
                  <a:gd name="connsiteX221" fmla="*/ 206524 w 5886450"/>
                  <a:gd name="connsiteY221" fmla="*/ 447675 h 3419475"/>
                  <a:gd name="connsiteX222" fmla="*/ 174235 w 5886450"/>
                  <a:gd name="connsiteY222" fmla="*/ 515207 h 3419475"/>
                  <a:gd name="connsiteX223" fmla="*/ 188808 w 5886450"/>
                  <a:gd name="connsiteY223" fmla="*/ 521875 h 3419475"/>
                  <a:gd name="connsiteX224" fmla="*/ 227860 w 5886450"/>
                  <a:gd name="connsiteY224" fmla="*/ 512635 h 3419475"/>
                  <a:gd name="connsiteX225" fmla="*/ 265294 w 5886450"/>
                  <a:gd name="connsiteY225" fmla="*/ 536067 h 3419475"/>
                  <a:gd name="connsiteX226" fmla="*/ 324539 w 5886450"/>
                  <a:gd name="connsiteY226" fmla="*/ 582930 h 3419475"/>
                  <a:gd name="connsiteX227" fmla="*/ 289106 w 5886450"/>
                  <a:gd name="connsiteY227" fmla="*/ 658559 h 3419475"/>
                  <a:gd name="connsiteX228" fmla="*/ 219859 w 5886450"/>
                  <a:gd name="connsiteY228" fmla="*/ 640556 h 3419475"/>
                  <a:gd name="connsiteX229" fmla="*/ 170710 w 5886450"/>
                  <a:gd name="connsiteY229" fmla="*/ 623126 h 3419475"/>
                  <a:gd name="connsiteX230" fmla="*/ 154804 w 5886450"/>
                  <a:gd name="connsiteY230" fmla="*/ 590264 h 3419475"/>
                  <a:gd name="connsiteX231" fmla="*/ 140230 w 5886450"/>
                  <a:gd name="connsiteY231" fmla="*/ 584454 h 3419475"/>
                  <a:gd name="connsiteX232" fmla="*/ 102035 w 5886450"/>
                  <a:gd name="connsiteY232" fmla="*/ 666179 h 3419475"/>
                  <a:gd name="connsiteX233" fmla="*/ 116227 w 5886450"/>
                  <a:gd name="connsiteY233" fmla="*/ 672465 h 3419475"/>
                  <a:gd name="connsiteX234" fmla="*/ 144040 w 5886450"/>
                  <a:gd name="connsiteY234" fmla="*/ 661130 h 3419475"/>
                  <a:gd name="connsiteX235" fmla="*/ 350828 w 5886450"/>
                  <a:gd name="connsiteY235" fmla="*/ 601694 h 3419475"/>
                  <a:gd name="connsiteX236" fmla="*/ 499323 w 5886450"/>
                  <a:gd name="connsiteY236" fmla="*/ 712851 h 3419475"/>
                  <a:gd name="connsiteX237" fmla="*/ 319396 w 5886450"/>
                  <a:gd name="connsiteY237" fmla="*/ 667512 h 3419475"/>
                  <a:gd name="connsiteX238" fmla="*/ 350828 w 5886450"/>
                  <a:gd name="connsiteY238" fmla="*/ 601694 h 3419475"/>
                  <a:gd name="connsiteX239" fmla="*/ 4831483 w 5886450"/>
                  <a:gd name="connsiteY239" fmla="*/ 2848832 h 3419475"/>
                  <a:gd name="connsiteX240" fmla="*/ 4787288 w 5886450"/>
                  <a:gd name="connsiteY240" fmla="*/ 2803398 h 3419475"/>
                  <a:gd name="connsiteX241" fmla="*/ 4512872 w 5886450"/>
                  <a:gd name="connsiteY241" fmla="*/ 2483929 h 3419475"/>
                  <a:gd name="connsiteX242" fmla="*/ 4505348 w 5886450"/>
                  <a:gd name="connsiteY242" fmla="*/ 2488502 h 3419475"/>
                  <a:gd name="connsiteX243" fmla="*/ 4641174 w 5886450"/>
                  <a:gd name="connsiteY243" fmla="*/ 2884456 h 3419475"/>
                  <a:gd name="connsiteX244" fmla="*/ 4662701 w 5886450"/>
                  <a:gd name="connsiteY244" fmla="*/ 2954560 h 3419475"/>
                  <a:gd name="connsiteX245" fmla="*/ 4651652 w 5886450"/>
                  <a:gd name="connsiteY245" fmla="*/ 2976086 h 3419475"/>
                  <a:gd name="connsiteX246" fmla="*/ 4659748 w 5886450"/>
                  <a:gd name="connsiteY246" fmla="*/ 2990183 h 3419475"/>
                  <a:gd name="connsiteX247" fmla="*/ 4724423 w 5886450"/>
                  <a:gd name="connsiteY247" fmla="*/ 2952464 h 3419475"/>
                  <a:gd name="connsiteX248" fmla="*/ 4716136 w 5886450"/>
                  <a:gd name="connsiteY248" fmla="*/ 2938653 h 3419475"/>
                  <a:gd name="connsiteX249" fmla="*/ 4678607 w 5886450"/>
                  <a:gd name="connsiteY249" fmla="*/ 2924270 h 3419475"/>
                  <a:gd name="connsiteX250" fmla="*/ 4660796 w 5886450"/>
                  <a:gd name="connsiteY250" fmla="*/ 2883884 h 3419475"/>
                  <a:gd name="connsiteX251" fmla="*/ 4638317 w 5886450"/>
                  <a:gd name="connsiteY251" fmla="*/ 2811780 h 3419475"/>
                  <a:gd name="connsiteX252" fmla="*/ 4710135 w 5886450"/>
                  <a:gd name="connsiteY252" fmla="*/ 2769203 h 3419475"/>
                  <a:gd name="connsiteX253" fmla="*/ 4757189 w 5886450"/>
                  <a:gd name="connsiteY253" fmla="*/ 2823020 h 3419475"/>
                  <a:gd name="connsiteX254" fmla="*/ 4787954 w 5886450"/>
                  <a:gd name="connsiteY254" fmla="*/ 2865120 h 3419475"/>
                  <a:gd name="connsiteX255" fmla="*/ 4782620 w 5886450"/>
                  <a:gd name="connsiteY255" fmla="*/ 2901220 h 3419475"/>
                  <a:gd name="connsiteX256" fmla="*/ 4791384 w 5886450"/>
                  <a:gd name="connsiteY256" fmla="*/ 2914269 h 3419475"/>
                  <a:gd name="connsiteX257" fmla="*/ 4869012 w 5886450"/>
                  <a:gd name="connsiteY257" fmla="*/ 2868168 h 3419475"/>
                  <a:gd name="connsiteX258" fmla="*/ 4860821 w 5886450"/>
                  <a:gd name="connsiteY258" fmla="*/ 2855024 h 3419475"/>
                  <a:gd name="connsiteX259" fmla="*/ 4831483 w 5886450"/>
                  <a:gd name="connsiteY259" fmla="*/ 2848832 h 3419475"/>
                  <a:gd name="connsiteX260" fmla="*/ 4627077 w 5886450"/>
                  <a:gd name="connsiteY260" fmla="*/ 2781586 h 3419475"/>
                  <a:gd name="connsiteX261" fmla="*/ 4566879 w 5886450"/>
                  <a:gd name="connsiteY261" fmla="*/ 2606135 h 3419475"/>
                  <a:gd name="connsiteX262" fmla="*/ 4690037 w 5886450"/>
                  <a:gd name="connsiteY262" fmla="*/ 2744819 h 3419475"/>
                  <a:gd name="connsiteX263" fmla="*/ 4627077 w 5886450"/>
                  <a:gd name="connsiteY263" fmla="*/ 2781586 h 3419475"/>
                  <a:gd name="connsiteX264" fmla="*/ 194523 w 5886450"/>
                  <a:gd name="connsiteY264" fmla="*/ 915734 h 3419475"/>
                  <a:gd name="connsiteX265" fmla="*/ 121847 w 5886450"/>
                  <a:gd name="connsiteY265" fmla="*/ 885634 h 3419475"/>
                  <a:gd name="connsiteX266" fmla="*/ 103369 w 5886450"/>
                  <a:gd name="connsiteY266" fmla="*/ 849630 h 3419475"/>
                  <a:gd name="connsiteX267" fmla="*/ 117751 w 5886450"/>
                  <a:gd name="connsiteY267" fmla="*/ 760190 h 3419475"/>
                  <a:gd name="connsiteX268" fmla="*/ 552949 w 5886450"/>
                  <a:gd name="connsiteY268" fmla="*/ 985361 h 3419475"/>
                  <a:gd name="connsiteX269" fmla="*/ 581047 w 5886450"/>
                  <a:gd name="connsiteY269" fmla="*/ 817531 h 3419475"/>
                  <a:gd name="connsiteX270" fmla="*/ 456556 w 5886450"/>
                  <a:gd name="connsiteY270" fmla="*/ 792480 h 3419475"/>
                  <a:gd name="connsiteX271" fmla="*/ 455603 w 5886450"/>
                  <a:gd name="connsiteY271" fmla="*/ 801434 h 3419475"/>
                  <a:gd name="connsiteX272" fmla="*/ 532279 w 5886450"/>
                  <a:gd name="connsiteY272" fmla="*/ 830104 h 3419475"/>
                  <a:gd name="connsiteX273" fmla="*/ 540376 w 5886450"/>
                  <a:gd name="connsiteY273" fmla="*/ 859726 h 3419475"/>
                  <a:gd name="connsiteX274" fmla="*/ 528660 w 5886450"/>
                  <a:gd name="connsiteY274" fmla="*/ 928306 h 3419475"/>
                  <a:gd name="connsiteX275" fmla="*/ 107941 w 5886450"/>
                  <a:gd name="connsiteY275" fmla="*/ 711518 h 3419475"/>
                  <a:gd name="connsiteX276" fmla="*/ 93082 w 5886450"/>
                  <a:gd name="connsiteY276" fmla="*/ 709803 h 3419475"/>
                  <a:gd name="connsiteX277" fmla="*/ 61554 w 5886450"/>
                  <a:gd name="connsiteY277" fmla="*/ 892683 h 3419475"/>
                  <a:gd name="connsiteX278" fmla="*/ 192808 w 5886450"/>
                  <a:gd name="connsiteY278" fmla="*/ 926687 h 3419475"/>
                  <a:gd name="connsiteX279" fmla="*/ 194523 w 5886450"/>
                  <a:gd name="connsiteY279" fmla="*/ 915734 h 3419475"/>
                  <a:gd name="connsiteX280" fmla="*/ 278248 w 5886450"/>
                  <a:gd name="connsiteY280" fmla="*/ 1462373 h 3419475"/>
                  <a:gd name="connsiteX281" fmla="*/ 409026 w 5886450"/>
                  <a:gd name="connsiteY281" fmla="*/ 1439513 h 3419475"/>
                  <a:gd name="connsiteX282" fmla="*/ 498085 w 5886450"/>
                  <a:gd name="connsiteY282" fmla="*/ 1395889 h 3419475"/>
                  <a:gd name="connsiteX283" fmla="*/ 529136 w 5886450"/>
                  <a:gd name="connsiteY283" fmla="*/ 1335500 h 3419475"/>
                  <a:gd name="connsiteX284" fmla="*/ 450841 w 5886450"/>
                  <a:gd name="connsiteY284" fmla="*/ 1258538 h 3419475"/>
                  <a:gd name="connsiteX285" fmla="*/ 263008 w 5886450"/>
                  <a:gd name="connsiteY285" fmla="*/ 1239679 h 3419475"/>
                  <a:gd name="connsiteX286" fmla="*/ 127276 w 5886450"/>
                  <a:gd name="connsiteY286" fmla="*/ 1262539 h 3419475"/>
                  <a:gd name="connsiteX287" fmla="*/ 37360 w 5886450"/>
                  <a:gd name="connsiteY287" fmla="*/ 1305687 h 3419475"/>
                  <a:gd name="connsiteX288" fmla="*/ 7261 w 5886450"/>
                  <a:gd name="connsiteY288" fmla="*/ 1367981 h 3419475"/>
                  <a:gd name="connsiteX289" fmla="*/ 88700 w 5886450"/>
                  <a:gd name="connsiteY289" fmla="*/ 1444847 h 3419475"/>
                  <a:gd name="connsiteX290" fmla="*/ 278248 w 5886450"/>
                  <a:gd name="connsiteY290" fmla="*/ 1462373 h 3419475"/>
                  <a:gd name="connsiteX291" fmla="*/ 36217 w 5886450"/>
                  <a:gd name="connsiteY291" fmla="*/ 1365885 h 3419475"/>
                  <a:gd name="connsiteX292" fmla="*/ 94606 w 5886450"/>
                  <a:gd name="connsiteY292" fmla="*/ 1311211 h 3419475"/>
                  <a:gd name="connsiteX293" fmla="*/ 266722 w 5886450"/>
                  <a:gd name="connsiteY293" fmla="*/ 1281589 h 3419475"/>
                  <a:gd name="connsiteX294" fmla="*/ 398929 w 5886450"/>
                  <a:gd name="connsiteY294" fmla="*/ 1282160 h 3419475"/>
                  <a:gd name="connsiteX295" fmla="*/ 475701 w 5886450"/>
                  <a:gd name="connsiteY295" fmla="*/ 1303306 h 3419475"/>
                  <a:gd name="connsiteX296" fmla="*/ 498085 w 5886450"/>
                  <a:gd name="connsiteY296" fmla="*/ 1334357 h 3419475"/>
                  <a:gd name="connsiteX297" fmla="*/ 265770 w 5886450"/>
                  <a:gd name="connsiteY297" fmla="*/ 1420463 h 3419475"/>
                  <a:gd name="connsiteX298" fmla="*/ 97749 w 5886450"/>
                  <a:gd name="connsiteY298" fmla="*/ 1413796 h 3419475"/>
                  <a:gd name="connsiteX299" fmla="*/ 36217 w 5886450"/>
                  <a:gd name="connsiteY299" fmla="*/ 1365885 h 3419475"/>
                  <a:gd name="connsiteX300" fmla="*/ 2756653 w 5886450"/>
                  <a:gd name="connsiteY300" fmla="*/ 3010376 h 3419475"/>
                  <a:gd name="connsiteX301" fmla="*/ 2728363 w 5886450"/>
                  <a:gd name="connsiteY301" fmla="*/ 2915317 h 3419475"/>
                  <a:gd name="connsiteX302" fmla="*/ 2673880 w 5886450"/>
                  <a:gd name="connsiteY302" fmla="*/ 2874740 h 3419475"/>
                  <a:gd name="connsiteX303" fmla="*/ 2585107 w 5886450"/>
                  <a:gd name="connsiteY303" fmla="*/ 2939225 h 3419475"/>
                  <a:gd name="connsiteX304" fmla="*/ 2535578 w 5886450"/>
                  <a:gd name="connsiteY304" fmla="*/ 3121438 h 3419475"/>
                  <a:gd name="connsiteX305" fmla="*/ 2535673 w 5886450"/>
                  <a:gd name="connsiteY305" fmla="*/ 3259074 h 3419475"/>
                  <a:gd name="connsiteX306" fmla="*/ 2563486 w 5886450"/>
                  <a:gd name="connsiteY306" fmla="*/ 3354895 h 3419475"/>
                  <a:gd name="connsiteX307" fmla="*/ 2619969 w 5886450"/>
                  <a:gd name="connsiteY307" fmla="*/ 3394805 h 3419475"/>
                  <a:gd name="connsiteX308" fmla="*/ 2709218 w 5886450"/>
                  <a:gd name="connsiteY308" fmla="*/ 3327178 h 3419475"/>
                  <a:gd name="connsiteX309" fmla="*/ 2757701 w 5886450"/>
                  <a:gd name="connsiteY309" fmla="*/ 3143060 h 3419475"/>
                  <a:gd name="connsiteX310" fmla="*/ 2756653 w 5886450"/>
                  <a:gd name="connsiteY310" fmla="*/ 3010376 h 3419475"/>
                  <a:gd name="connsiteX311" fmla="*/ 2714171 w 5886450"/>
                  <a:gd name="connsiteY311" fmla="*/ 3148489 h 3419475"/>
                  <a:gd name="connsiteX312" fmla="*/ 2679977 w 5886450"/>
                  <a:gd name="connsiteY312" fmla="*/ 3313081 h 3419475"/>
                  <a:gd name="connsiteX313" fmla="*/ 2622541 w 5886450"/>
                  <a:gd name="connsiteY313" fmla="*/ 3365849 h 3419475"/>
                  <a:gd name="connsiteX314" fmla="*/ 2578249 w 5886450"/>
                  <a:gd name="connsiteY314" fmla="*/ 3299270 h 3419475"/>
                  <a:gd name="connsiteX315" fmla="*/ 2577392 w 5886450"/>
                  <a:gd name="connsiteY315" fmla="*/ 3124581 h 3419475"/>
                  <a:gd name="connsiteX316" fmla="*/ 2599681 w 5886450"/>
                  <a:gd name="connsiteY316" fmla="*/ 2994279 h 3419475"/>
                  <a:gd name="connsiteX317" fmla="*/ 2633113 w 5886450"/>
                  <a:gd name="connsiteY317" fmla="*/ 2922079 h 3419475"/>
                  <a:gd name="connsiteX318" fmla="*/ 2667404 w 5886450"/>
                  <a:gd name="connsiteY318" fmla="*/ 2905030 h 3419475"/>
                  <a:gd name="connsiteX319" fmla="*/ 2714171 w 5886450"/>
                  <a:gd name="connsiteY319" fmla="*/ 3148489 h 3419475"/>
                  <a:gd name="connsiteX320" fmla="*/ 5600151 w 5886450"/>
                  <a:gd name="connsiteY320" fmla="*/ 901160 h 3419475"/>
                  <a:gd name="connsiteX321" fmla="*/ 5470897 w 5886450"/>
                  <a:gd name="connsiteY321" fmla="*/ 931259 h 3419475"/>
                  <a:gd name="connsiteX322" fmla="*/ 5384410 w 5886450"/>
                  <a:gd name="connsiteY322" fmla="*/ 979742 h 3419475"/>
                  <a:gd name="connsiteX323" fmla="*/ 5356787 w 5886450"/>
                  <a:gd name="connsiteY323" fmla="*/ 1041749 h 3419475"/>
                  <a:gd name="connsiteX324" fmla="*/ 5439274 w 5886450"/>
                  <a:gd name="connsiteY324" fmla="*/ 1114235 h 3419475"/>
                  <a:gd name="connsiteX325" fmla="*/ 5627869 w 5886450"/>
                  <a:gd name="connsiteY325" fmla="*/ 1122617 h 3419475"/>
                  <a:gd name="connsiteX326" fmla="*/ 5762171 w 5886450"/>
                  <a:gd name="connsiteY326" fmla="*/ 1092232 h 3419475"/>
                  <a:gd name="connsiteX327" fmla="*/ 5849516 w 5886450"/>
                  <a:gd name="connsiteY327" fmla="*/ 1044130 h 3419475"/>
                  <a:gd name="connsiteX328" fmla="*/ 5876091 w 5886450"/>
                  <a:gd name="connsiteY328" fmla="*/ 980218 h 3419475"/>
                  <a:gd name="connsiteX329" fmla="*/ 5790460 w 5886450"/>
                  <a:gd name="connsiteY329" fmla="*/ 908018 h 3419475"/>
                  <a:gd name="connsiteX330" fmla="*/ 5600151 w 5886450"/>
                  <a:gd name="connsiteY330" fmla="*/ 901160 h 3419475"/>
                  <a:gd name="connsiteX331" fmla="*/ 5847230 w 5886450"/>
                  <a:gd name="connsiteY331" fmla="*/ 983933 h 3419475"/>
                  <a:gd name="connsiteX332" fmla="*/ 5791985 w 5886450"/>
                  <a:gd name="connsiteY332" fmla="*/ 1041749 h 3419475"/>
                  <a:gd name="connsiteX333" fmla="*/ 5621773 w 5886450"/>
                  <a:gd name="connsiteY333" fmla="*/ 1080897 h 3419475"/>
                  <a:gd name="connsiteX334" fmla="*/ 5489757 w 5886450"/>
                  <a:gd name="connsiteY334" fmla="*/ 1087755 h 3419475"/>
                  <a:gd name="connsiteX335" fmla="*/ 5411937 w 5886450"/>
                  <a:gd name="connsiteY335" fmla="*/ 1070991 h 3419475"/>
                  <a:gd name="connsiteX336" fmla="*/ 5387839 w 5886450"/>
                  <a:gd name="connsiteY336" fmla="*/ 1041273 h 3419475"/>
                  <a:gd name="connsiteX337" fmla="*/ 5615010 w 5886450"/>
                  <a:gd name="connsiteY337" fmla="*/ 942308 h 3419475"/>
                  <a:gd name="connsiteX338" fmla="*/ 5783127 w 5886450"/>
                  <a:gd name="connsiteY338" fmla="*/ 939546 h 3419475"/>
                  <a:gd name="connsiteX339" fmla="*/ 5847230 w 5886450"/>
                  <a:gd name="connsiteY339" fmla="*/ 983933 h 3419475"/>
                  <a:gd name="connsiteX340" fmla="*/ 5332689 w 5886450"/>
                  <a:gd name="connsiteY340" fmla="*/ 575119 h 3419475"/>
                  <a:gd name="connsiteX341" fmla="*/ 5265824 w 5886450"/>
                  <a:gd name="connsiteY341" fmla="*/ 648367 h 3419475"/>
                  <a:gd name="connsiteX342" fmla="*/ 5259156 w 5886450"/>
                  <a:gd name="connsiteY342" fmla="*/ 715994 h 3419475"/>
                  <a:gd name="connsiteX343" fmla="*/ 5360216 w 5886450"/>
                  <a:gd name="connsiteY343" fmla="*/ 758857 h 3419475"/>
                  <a:gd name="connsiteX344" fmla="*/ 5541858 w 5886450"/>
                  <a:gd name="connsiteY344" fmla="*/ 707422 h 3419475"/>
                  <a:gd name="connsiteX345" fmla="*/ 5659778 w 5886450"/>
                  <a:gd name="connsiteY345" fmla="*/ 636365 h 3419475"/>
                  <a:gd name="connsiteX346" fmla="*/ 5727596 w 5886450"/>
                  <a:gd name="connsiteY346" fmla="*/ 563213 h 3419475"/>
                  <a:gd name="connsiteX347" fmla="*/ 5732739 w 5886450"/>
                  <a:gd name="connsiteY347" fmla="*/ 494252 h 3419475"/>
                  <a:gd name="connsiteX348" fmla="*/ 5628726 w 5886450"/>
                  <a:gd name="connsiteY348" fmla="*/ 452628 h 3419475"/>
                  <a:gd name="connsiteX349" fmla="*/ 5445941 w 5886450"/>
                  <a:gd name="connsiteY349" fmla="*/ 505968 h 3419475"/>
                  <a:gd name="connsiteX350" fmla="*/ 5332689 w 5886450"/>
                  <a:gd name="connsiteY350" fmla="*/ 575119 h 3419475"/>
                  <a:gd name="connsiteX351" fmla="*/ 5631583 w 5886450"/>
                  <a:gd name="connsiteY351" fmla="*/ 484918 h 3419475"/>
                  <a:gd name="connsiteX352" fmla="*/ 5706355 w 5886450"/>
                  <a:gd name="connsiteY352" fmla="*/ 506921 h 3419475"/>
                  <a:gd name="connsiteX353" fmla="*/ 5672065 w 5886450"/>
                  <a:gd name="connsiteY353" fmla="*/ 579215 h 3419475"/>
                  <a:gd name="connsiteX354" fmla="*/ 5522808 w 5886450"/>
                  <a:gd name="connsiteY354" fmla="*/ 669893 h 3419475"/>
                  <a:gd name="connsiteX355" fmla="*/ 5399650 w 5886450"/>
                  <a:gd name="connsiteY355" fmla="*/ 717899 h 3419475"/>
                  <a:gd name="connsiteX356" fmla="*/ 5320497 w 5886450"/>
                  <a:gd name="connsiteY356" fmla="*/ 726472 h 3419475"/>
                  <a:gd name="connsiteX357" fmla="*/ 5288207 w 5886450"/>
                  <a:gd name="connsiteY357" fmla="*/ 705802 h 3419475"/>
                  <a:gd name="connsiteX358" fmla="*/ 5472707 w 5886450"/>
                  <a:gd name="connsiteY358" fmla="*/ 540353 h 3419475"/>
                  <a:gd name="connsiteX359" fmla="*/ 5631583 w 5886450"/>
                  <a:gd name="connsiteY359" fmla="*/ 484918 h 3419475"/>
                  <a:gd name="connsiteX360" fmla="*/ 548948 w 5886450"/>
                  <a:gd name="connsiteY360" fmla="*/ 1626299 h 3419475"/>
                  <a:gd name="connsiteX361" fmla="*/ 567522 w 5886450"/>
                  <a:gd name="connsiteY361" fmla="*/ 1640681 h 3419475"/>
                  <a:gd name="connsiteX362" fmla="*/ 569046 w 5886450"/>
                  <a:gd name="connsiteY362" fmla="*/ 1648111 h 3419475"/>
                  <a:gd name="connsiteX363" fmla="*/ 586000 w 5886450"/>
                  <a:gd name="connsiteY363" fmla="*/ 1643920 h 3419475"/>
                  <a:gd name="connsiteX364" fmla="*/ 570094 w 5886450"/>
                  <a:gd name="connsiteY364" fmla="*/ 1566386 h 3419475"/>
                  <a:gd name="connsiteX365" fmla="*/ 550758 w 5886450"/>
                  <a:gd name="connsiteY365" fmla="*/ 1569149 h 3419475"/>
                  <a:gd name="connsiteX366" fmla="*/ 553711 w 5886450"/>
                  <a:gd name="connsiteY366" fmla="*/ 1577911 h 3419475"/>
                  <a:gd name="connsiteX367" fmla="*/ 545710 w 5886450"/>
                  <a:gd name="connsiteY367" fmla="*/ 1596485 h 3419475"/>
                  <a:gd name="connsiteX368" fmla="*/ 492751 w 5886450"/>
                  <a:gd name="connsiteY368" fmla="*/ 1614487 h 3419475"/>
                  <a:gd name="connsiteX369" fmla="*/ 224241 w 5886450"/>
                  <a:gd name="connsiteY369" fmla="*/ 1670685 h 3419475"/>
                  <a:gd name="connsiteX370" fmla="*/ 547519 w 5886450"/>
                  <a:gd name="connsiteY370" fmla="*/ 1466564 h 3419475"/>
                  <a:gd name="connsiteX371" fmla="*/ 533422 w 5886450"/>
                  <a:gd name="connsiteY371" fmla="*/ 1403318 h 3419475"/>
                  <a:gd name="connsiteX372" fmla="*/ 517516 w 5886450"/>
                  <a:gd name="connsiteY372" fmla="*/ 1407509 h 3419475"/>
                  <a:gd name="connsiteX373" fmla="*/ 511705 w 5886450"/>
                  <a:gd name="connsiteY373" fmla="*/ 1431893 h 3419475"/>
                  <a:gd name="connsiteX374" fmla="*/ 475701 w 5886450"/>
                  <a:gd name="connsiteY374" fmla="*/ 1459992 h 3419475"/>
                  <a:gd name="connsiteX375" fmla="*/ 140992 w 5886450"/>
                  <a:gd name="connsiteY375" fmla="*/ 1534859 h 3419475"/>
                  <a:gd name="connsiteX376" fmla="*/ 80794 w 5886450"/>
                  <a:gd name="connsiteY376" fmla="*/ 1540669 h 3419475"/>
                  <a:gd name="connsiteX377" fmla="*/ 65935 w 5886450"/>
                  <a:gd name="connsiteY377" fmla="*/ 1526762 h 3419475"/>
                  <a:gd name="connsiteX378" fmla="*/ 64411 w 5886450"/>
                  <a:gd name="connsiteY378" fmla="*/ 1519428 h 3419475"/>
                  <a:gd name="connsiteX379" fmla="*/ 48981 w 5886450"/>
                  <a:gd name="connsiteY379" fmla="*/ 1522190 h 3419475"/>
                  <a:gd name="connsiteX380" fmla="*/ 62887 w 5886450"/>
                  <a:gd name="connsiteY380" fmla="*/ 1601629 h 3419475"/>
                  <a:gd name="connsiteX381" fmla="*/ 81271 w 5886450"/>
                  <a:gd name="connsiteY381" fmla="*/ 1598867 h 3419475"/>
                  <a:gd name="connsiteX382" fmla="*/ 79270 w 5886450"/>
                  <a:gd name="connsiteY382" fmla="*/ 1589437 h 3419475"/>
                  <a:gd name="connsiteX383" fmla="*/ 87557 w 5886450"/>
                  <a:gd name="connsiteY383" fmla="*/ 1570387 h 3419475"/>
                  <a:gd name="connsiteX384" fmla="*/ 146612 w 5886450"/>
                  <a:gd name="connsiteY384" fmla="*/ 1552480 h 3419475"/>
                  <a:gd name="connsiteX385" fmla="*/ 424266 w 5886450"/>
                  <a:gd name="connsiteY385" fmla="*/ 1492472 h 3419475"/>
                  <a:gd name="connsiteX386" fmla="*/ 80890 w 5886450"/>
                  <a:gd name="connsiteY386" fmla="*/ 1713738 h 3419475"/>
                  <a:gd name="connsiteX387" fmla="*/ 82985 w 5886450"/>
                  <a:gd name="connsiteY387" fmla="*/ 1723358 h 3419475"/>
                  <a:gd name="connsiteX388" fmla="*/ 491417 w 5886450"/>
                  <a:gd name="connsiteY388" fmla="*/ 1633252 h 3419475"/>
                  <a:gd name="connsiteX389" fmla="*/ 548948 w 5886450"/>
                  <a:gd name="connsiteY389" fmla="*/ 1626299 h 3419475"/>
                  <a:gd name="connsiteX390" fmla="*/ 1031675 w 5886450"/>
                  <a:gd name="connsiteY390" fmla="*/ 2283619 h 3419475"/>
                  <a:gd name="connsiteX391" fmla="*/ 1055011 w 5886450"/>
                  <a:gd name="connsiteY391" fmla="*/ 2286571 h 3419475"/>
                  <a:gd name="connsiteX392" fmla="*/ 1060060 w 5886450"/>
                  <a:gd name="connsiteY392" fmla="*/ 2292191 h 3419475"/>
                  <a:gd name="connsiteX393" fmla="*/ 1072537 w 5886450"/>
                  <a:gd name="connsiteY393" fmla="*/ 2279999 h 3419475"/>
                  <a:gd name="connsiteX394" fmla="*/ 1019578 w 5886450"/>
                  <a:gd name="connsiteY394" fmla="*/ 2221230 h 3419475"/>
                  <a:gd name="connsiteX395" fmla="*/ 1004243 w 5886450"/>
                  <a:gd name="connsiteY395" fmla="*/ 2233422 h 3419475"/>
                  <a:gd name="connsiteX396" fmla="*/ 1011292 w 5886450"/>
                  <a:gd name="connsiteY396" fmla="*/ 2239518 h 3419475"/>
                  <a:gd name="connsiteX397" fmla="*/ 1013863 w 5886450"/>
                  <a:gd name="connsiteY397" fmla="*/ 2259616 h 3419475"/>
                  <a:gd name="connsiteX398" fmla="*/ 977287 w 5886450"/>
                  <a:gd name="connsiteY398" fmla="*/ 2302002 h 3419475"/>
                  <a:gd name="connsiteX399" fmla="*/ 774310 w 5886450"/>
                  <a:gd name="connsiteY399" fmla="*/ 2486501 h 3419475"/>
                  <a:gd name="connsiteX400" fmla="*/ 949570 w 5886450"/>
                  <a:gd name="connsiteY400" fmla="*/ 2146649 h 3419475"/>
                  <a:gd name="connsiteX401" fmla="*/ 905374 w 5886450"/>
                  <a:gd name="connsiteY401" fmla="*/ 2099215 h 3419475"/>
                  <a:gd name="connsiteX402" fmla="*/ 893753 w 5886450"/>
                  <a:gd name="connsiteY402" fmla="*/ 2110931 h 3419475"/>
                  <a:gd name="connsiteX403" fmla="*/ 901183 w 5886450"/>
                  <a:gd name="connsiteY403" fmla="*/ 2134934 h 3419475"/>
                  <a:gd name="connsiteX404" fmla="*/ 884419 w 5886450"/>
                  <a:gd name="connsiteY404" fmla="*/ 2177415 h 3419475"/>
                  <a:gd name="connsiteX405" fmla="*/ 633816 w 5886450"/>
                  <a:gd name="connsiteY405" fmla="*/ 2411635 h 3419475"/>
                  <a:gd name="connsiteX406" fmla="*/ 584857 w 5886450"/>
                  <a:gd name="connsiteY406" fmla="*/ 2447163 h 3419475"/>
                  <a:gd name="connsiteX407" fmla="*/ 565045 w 5886450"/>
                  <a:gd name="connsiteY407" fmla="*/ 2442686 h 3419475"/>
                  <a:gd name="connsiteX408" fmla="*/ 560092 w 5886450"/>
                  <a:gd name="connsiteY408" fmla="*/ 2437162 h 3419475"/>
                  <a:gd name="connsiteX409" fmla="*/ 548186 w 5886450"/>
                  <a:gd name="connsiteY409" fmla="*/ 2447354 h 3419475"/>
                  <a:gd name="connsiteX410" fmla="*/ 600478 w 5886450"/>
                  <a:gd name="connsiteY410" fmla="*/ 2508790 h 3419475"/>
                  <a:gd name="connsiteX411" fmla="*/ 614956 w 5886450"/>
                  <a:gd name="connsiteY411" fmla="*/ 2497074 h 3419475"/>
                  <a:gd name="connsiteX412" fmla="*/ 608479 w 5886450"/>
                  <a:gd name="connsiteY412" fmla="*/ 2490026 h 3419475"/>
                  <a:gd name="connsiteX413" fmla="*/ 606003 w 5886450"/>
                  <a:gd name="connsiteY413" fmla="*/ 2469356 h 3419475"/>
                  <a:gd name="connsiteX414" fmla="*/ 647818 w 5886450"/>
                  <a:gd name="connsiteY414" fmla="*/ 2424017 h 3419475"/>
                  <a:gd name="connsiteX415" fmla="*/ 856796 w 5886450"/>
                  <a:gd name="connsiteY415" fmla="*/ 2231517 h 3419475"/>
                  <a:gd name="connsiteX416" fmla="*/ 672964 w 5886450"/>
                  <a:gd name="connsiteY416" fmla="*/ 2596229 h 3419475"/>
                  <a:gd name="connsiteX417" fmla="*/ 679631 w 5886450"/>
                  <a:gd name="connsiteY417" fmla="*/ 2603373 h 3419475"/>
                  <a:gd name="connsiteX418" fmla="*/ 986050 w 5886450"/>
                  <a:gd name="connsiteY418" fmla="*/ 2318671 h 3419475"/>
                  <a:gd name="connsiteX419" fmla="*/ 1031675 w 5886450"/>
                  <a:gd name="connsiteY419" fmla="*/ 2283619 h 3419475"/>
                  <a:gd name="connsiteX420" fmla="*/ 3948040 w 5886450"/>
                  <a:gd name="connsiteY420" fmla="*/ 2776347 h 3419475"/>
                  <a:gd name="connsiteX421" fmla="*/ 3961470 w 5886450"/>
                  <a:gd name="connsiteY421" fmla="*/ 2757107 h 3419475"/>
                  <a:gd name="connsiteX422" fmla="*/ 3968804 w 5886450"/>
                  <a:gd name="connsiteY422" fmla="*/ 2755202 h 3419475"/>
                  <a:gd name="connsiteX423" fmla="*/ 3963756 w 5886450"/>
                  <a:gd name="connsiteY423" fmla="*/ 2738533 h 3419475"/>
                  <a:gd name="connsiteX424" fmla="*/ 3887175 w 5886450"/>
                  <a:gd name="connsiteY424" fmla="*/ 2758250 h 3419475"/>
                  <a:gd name="connsiteX425" fmla="*/ 3890890 w 5886450"/>
                  <a:gd name="connsiteY425" fmla="*/ 2777490 h 3419475"/>
                  <a:gd name="connsiteX426" fmla="*/ 3899557 w 5886450"/>
                  <a:gd name="connsiteY426" fmla="*/ 2774061 h 3419475"/>
                  <a:gd name="connsiteX427" fmla="*/ 3918512 w 5886450"/>
                  <a:gd name="connsiteY427" fmla="*/ 2781110 h 3419475"/>
                  <a:gd name="connsiteX428" fmla="*/ 3939086 w 5886450"/>
                  <a:gd name="connsiteY428" fmla="*/ 2833116 h 3419475"/>
                  <a:gd name="connsiteX429" fmla="*/ 4008523 w 5886450"/>
                  <a:gd name="connsiteY429" fmla="*/ 3098483 h 3419475"/>
                  <a:gd name="connsiteX430" fmla="*/ 3788591 w 5886450"/>
                  <a:gd name="connsiteY430" fmla="*/ 2785682 h 3419475"/>
                  <a:gd name="connsiteX431" fmla="*/ 3726107 w 5886450"/>
                  <a:gd name="connsiteY431" fmla="*/ 2802827 h 3419475"/>
                  <a:gd name="connsiteX432" fmla="*/ 3731060 w 5886450"/>
                  <a:gd name="connsiteY432" fmla="*/ 2818543 h 3419475"/>
                  <a:gd name="connsiteX433" fmla="*/ 3755730 w 5886450"/>
                  <a:gd name="connsiteY433" fmla="*/ 2823115 h 3419475"/>
                  <a:gd name="connsiteX434" fmla="*/ 3785638 w 5886450"/>
                  <a:gd name="connsiteY434" fmla="*/ 2857691 h 3419475"/>
                  <a:gd name="connsiteX435" fmla="*/ 3876983 w 5886450"/>
                  <a:gd name="connsiteY435" fmla="*/ 3188303 h 3419475"/>
                  <a:gd name="connsiteX436" fmla="*/ 3885746 w 5886450"/>
                  <a:gd name="connsiteY436" fmla="*/ 3248120 h 3419475"/>
                  <a:gd name="connsiteX437" fmla="*/ 3872602 w 5886450"/>
                  <a:gd name="connsiteY437" fmla="*/ 3263646 h 3419475"/>
                  <a:gd name="connsiteX438" fmla="*/ 3865363 w 5886450"/>
                  <a:gd name="connsiteY438" fmla="*/ 3265456 h 3419475"/>
                  <a:gd name="connsiteX439" fmla="*/ 3868887 w 5886450"/>
                  <a:gd name="connsiteY439" fmla="*/ 3280791 h 3419475"/>
                  <a:gd name="connsiteX440" fmla="*/ 3947563 w 5886450"/>
                  <a:gd name="connsiteY440" fmla="*/ 3262979 h 3419475"/>
                  <a:gd name="connsiteX441" fmla="*/ 3943944 w 5886450"/>
                  <a:gd name="connsiteY441" fmla="*/ 3244691 h 3419475"/>
                  <a:gd name="connsiteX442" fmla="*/ 3934610 w 5886450"/>
                  <a:gd name="connsiteY442" fmla="*/ 3247168 h 3419475"/>
                  <a:gd name="connsiteX443" fmla="*/ 3915179 w 5886450"/>
                  <a:gd name="connsiteY443" fmla="*/ 3239834 h 3419475"/>
                  <a:gd name="connsiteX444" fmla="*/ 3894319 w 5886450"/>
                  <a:gd name="connsiteY444" fmla="*/ 3181731 h 3419475"/>
                  <a:gd name="connsiteX445" fmla="*/ 3820595 w 5886450"/>
                  <a:gd name="connsiteY445" fmla="*/ 2907411 h 3419475"/>
                  <a:gd name="connsiteX446" fmla="*/ 4058530 w 5886450"/>
                  <a:gd name="connsiteY446" fmla="*/ 3239357 h 3419475"/>
                  <a:gd name="connsiteX447" fmla="*/ 4067960 w 5886450"/>
                  <a:gd name="connsiteY447" fmla="*/ 3236786 h 3419475"/>
                  <a:gd name="connsiteX448" fmla="*/ 3957755 w 5886450"/>
                  <a:gd name="connsiteY448" fmla="*/ 2833307 h 3419475"/>
                  <a:gd name="connsiteX449" fmla="*/ 3948040 w 5886450"/>
                  <a:gd name="connsiteY449" fmla="*/ 2776347 h 3419475"/>
                  <a:gd name="connsiteX450" fmla="*/ 4783192 w 5886450"/>
                  <a:gd name="connsiteY450" fmla="*/ 2352104 h 3419475"/>
                  <a:gd name="connsiteX451" fmla="*/ 4789288 w 5886450"/>
                  <a:gd name="connsiteY451" fmla="*/ 2329339 h 3419475"/>
                  <a:gd name="connsiteX452" fmla="*/ 4795575 w 5886450"/>
                  <a:gd name="connsiteY452" fmla="*/ 2325053 h 3419475"/>
                  <a:gd name="connsiteX453" fmla="*/ 4785097 w 5886450"/>
                  <a:gd name="connsiteY453" fmla="*/ 2311051 h 3419475"/>
                  <a:gd name="connsiteX454" fmla="*/ 4719851 w 5886450"/>
                  <a:gd name="connsiteY454" fmla="*/ 2355723 h 3419475"/>
                  <a:gd name="connsiteX455" fmla="*/ 4729852 w 5886450"/>
                  <a:gd name="connsiteY455" fmla="*/ 2372487 h 3419475"/>
                  <a:gd name="connsiteX456" fmla="*/ 4736805 w 5886450"/>
                  <a:gd name="connsiteY456" fmla="*/ 2366391 h 3419475"/>
                  <a:gd name="connsiteX457" fmla="*/ 4757093 w 5886450"/>
                  <a:gd name="connsiteY457" fmla="*/ 2366486 h 3419475"/>
                  <a:gd name="connsiteX458" fmla="*/ 4794241 w 5886450"/>
                  <a:gd name="connsiteY458" fmla="*/ 2408301 h 3419475"/>
                  <a:gd name="connsiteX459" fmla="*/ 4950261 w 5886450"/>
                  <a:gd name="connsiteY459" fmla="*/ 2633948 h 3419475"/>
                  <a:gd name="connsiteX460" fmla="*/ 4636602 w 5886450"/>
                  <a:gd name="connsiteY460" fmla="*/ 2415254 h 3419475"/>
                  <a:gd name="connsiteX461" fmla="*/ 4583738 w 5886450"/>
                  <a:gd name="connsiteY461" fmla="*/ 2452783 h 3419475"/>
                  <a:gd name="connsiteX462" fmla="*/ 4593835 w 5886450"/>
                  <a:gd name="connsiteY462" fmla="*/ 2465832 h 3419475"/>
                  <a:gd name="connsiteX463" fmla="*/ 4618600 w 5886450"/>
                  <a:gd name="connsiteY463" fmla="*/ 2461736 h 3419475"/>
                  <a:gd name="connsiteX464" fmla="*/ 4658510 w 5886450"/>
                  <a:gd name="connsiteY464" fmla="*/ 2484025 h 3419475"/>
                  <a:gd name="connsiteX465" fmla="*/ 4857487 w 5886450"/>
                  <a:gd name="connsiteY465" fmla="*/ 2763393 h 3419475"/>
                  <a:gd name="connsiteX466" fmla="*/ 4886157 w 5886450"/>
                  <a:gd name="connsiteY466" fmla="*/ 2816638 h 3419475"/>
                  <a:gd name="connsiteX467" fmla="*/ 4879108 w 5886450"/>
                  <a:gd name="connsiteY467" fmla="*/ 2835688 h 3419475"/>
                  <a:gd name="connsiteX468" fmla="*/ 4872918 w 5886450"/>
                  <a:gd name="connsiteY468" fmla="*/ 2839879 h 3419475"/>
                  <a:gd name="connsiteX469" fmla="*/ 4881394 w 5886450"/>
                  <a:gd name="connsiteY469" fmla="*/ 2853023 h 3419475"/>
                  <a:gd name="connsiteX470" fmla="*/ 4949213 w 5886450"/>
                  <a:gd name="connsiteY470" fmla="*/ 2809304 h 3419475"/>
                  <a:gd name="connsiteX471" fmla="*/ 4939593 w 5886450"/>
                  <a:gd name="connsiteY471" fmla="*/ 2793397 h 3419475"/>
                  <a:gd name="connsiteX472" fmla="*/ 4931687 w 5886450"/>
                  <a:gd name="connsiteY472" fmla="*/ 2798921 h 3419475"/>
                  <a:gd name="connsiteX473" fmla="*/ 4910827 w 5886450"/>
                  <a:gd name="connsiteY473" fmla="*/ 2798636 h 3419475"/>
                  <a:gd name="connsiteX474" fmla="*/ 4871393 w 5886450"/>
                  <a:gd name="connsiteY474" fmla="*/ 2751201 h 3419475"/>
                  <a:gd name="connsiteX475" fmla="*/ 4708230 w 5886450"/>
                  <a:gd name="connsiteY475" fmla="*/ 2518601 h 3419475"/>
                  <a:gd name="connsiteX476" fmla="*/ 5045415 w 5886450"/>
                  <a:gd name="connsiteY476" fmla="*/ 2749106 h 3419475"/>
                  <a:gd name="connsiteX477" fmla="*/ 5053416 w 5886450"/>
                  <a:gd name="connsiteY477" fmla="*/ 2743391 h 3419475"/>
                  <a:gd name="connsiteX478" fmla="*/ 4811957 w 5886450"/>
                  <a:gd name="connsiteY478" fmla="*/ 2402205 h 3419475"/>
                  <a:gd name="connsiteX479" fmla="*/ 4783192 w 5886450"/>
                  <a:gd name="connsiteY479" fmla="*/ 2352104 h 3419475"/>
                  <a:gd name="connsiteX480" fmla="*/ 5881805 w 5886450"/>
                  <a:gd name="connsiteY480" fmla="*/ 1178719 h 3419475"/>
                  <a:gd name="connsiteX481" fmla="*/ 5464039 w 5886450"/>
                  <a:gd name="connsiteY481" fmla="*/ 1159288 h 3419475"/>
                  <a:gd name="connsiteX482" fmla="*/ 5406794 w 5886450"/>
                  <a:gd name="connsiteY482" fmla="*/ 1151096 h 3419475"/>
                  <a:gd name="connsiteX483" fmla="*/ 5392602 w 5886450"/>
                  <a:gd name="connsiteY483" fmla="*/ 1132332 h 3419475"/>
                  <a:gd name="connsiteX484" fmla="*/ 5393078 w 5886450"/>
                  <a:gd name="connsiteY484" fmla="*/ 1124712 h 3419475"/>
                  <a:gd name="connsiteX485" fmla="*/ 5375647 w 5886450"/>
                  <a:gd name="connsiteY485" fmla="*/ 1124331 h 3419475"/>
                  <a:gd name="connsiteX486" fmla="*/ 5370789 w 5886450"/>
                  <a:gd name="connsiteY486" fmla="*/ 1203293 h 3419475"/>
                  <a:gd name="connsiteX487" fmla="*/ 5390220 w 5886450"/>
                  <a:gd name="connsiteY487" fmla="*/ 1205675 h 3419475"/>
                  <a:gd name="connsiteX488" fmla="*/ 5389649 w 5886450"/>
                  <a:gd name="connsiteY488" fmla="*/ 1196435 h 3419475"/>
                  <a:gd name="connsiteX489" fmla="*/ 5402222 w 5886450"/>
                  <a:gd name="connsiteY489" fmla="*/ 1180529 h 3419475"/>
                  <a:gd name="connsiteX490" fmla="*/ 5458134 w 5886450"/>
                  <a:gd name="connsiteY490" fmla="*/ 1176909 h 3419475"/>
                  <a:gd name="connsiteX491" fmla="*/ 5731977 w 5886450"/>
                  <a:gd name="connsiteY491" fmla="*/ 1192625 h 3419475"/>
                  <a:gd name="connsiteX492" fmla="*/ 5366693 w 5886450"/>
                  <a:gd name="connsiteY492" fmla="*/ 1305496 h 3419475"/>
                  <a:gd name="connsiteX493" fmla="*/ 5363836 w 5886450"/>
                  <a:gd name="connsiteY493" fmla="*/ 1370267 h 3419475"/>
                  <a:gd name="connsiteX494" fmla="*/ 5380314 w 5886450"/>
                  <a:gd name="connsiteY494" fmla="*/ 1370362 h 3419475"/>
                  <a:gd name="connsiteX495" fmla="*/ 5392220 w 5886450"/>
                  <a:gd name="connsiteY495" fmla="*/ 1348264 h 3419475"/>
                  <a:gd name="connsiteX496" fmla="*/ 5434321 w 5886450"/>
                  <a:gd name="connsiteY496" fmla="*/ 1330452 h 3419475"/>
                  <a:gd name="connsiteX497" fmla="*/ 5776935 w 5886450"/>
                  <a:gd name="connsiteY497" fmla="*/ 1345406 h 3419475"/>
                  <a:gd name="connsiteX498" fmla="*/ 5836562 w 5886450"/>
                  <a:gd name="connsiteY498" fmla="*/ 1355503 h 3419475"/>
                  <a:gd name="connsiteX499" fmla="*/ 5847325 w 5886450"/>
                  <a:gd name="connsiteY499" fmla="*/ 1372743 h 3419475"/>
                  <a:gd name="connsiteX500" fmla="*/ 5846849 w 5886450"/>
                  <a:gd name="connsiteY500" fmla="*/ 1380173 h 3419475"/>
                  <a:gd name="connsiteX501" fmla="*/ 5862469 w 5886450"/>
                  <a:gd name="connsiteY501" fmla="*/ 1381601 h 3419475"/>
                  <a:gd name="connsiteX502" fmla="*/ 5869708 w 5886450"/>
                  <a:gd name="connsiteY502" fmla="*/ 1301306 h 3419475"/>
                  <a:gd name="connsiteX503" fmla="*/ 5851230 w 5886450"/>
                  <a:gd name="connsiteY503" fmla="*/ 1299115 h 3419475"/>
                  <a:gd name="connsiteX504" fmla="*/ 5850754 w 5886450"/>
                  <a:gd name="connsiteY504" fmla="*/ 1308735 h 3419475"/>
                  <a:gd name="connsiteX505" fmla="*/ 5837705 w 5886450"/>
                  <a:gd name="connsiteY505" fmla="*/ 1325023 h 3419475"/>
                  <a:gd name="connsiteX506" fmla="*/ 5776078 w 5886450"/>
                  <a:gd name="connsiteY506" fmla="*/ 1326928 h 3419475"/>
                  <a:gd name="connsiteX507" fmla="*/ 5492328 w 5886450"/>
                  <a:gd name="connsiteY507" fmla="*/ 1312545 h 3419475"/>
                  <a:gd name="connsiteX508" fmla="*/ 5881425 w 5886450"/>
                  <a:gd name="connsiteY508" fmla="*/ 1188339 h 3419475"/>
                  <a:gd name="connsiteX509" fmla="*/ 5881805 w 5886450"/>
                  <a:gd name="connsiteY509" fmla="*/ 1178719 h 3419475"/>
                  <a:gd name="connsiteX510" fmla="*/ 430362 w 5886450"/>
                  <a:gd name="connsiteY510" fmla="*/ 1908810 h 3419475"/>
                  <a:gd name="connsiteX511" fmla="*/ 432362 w 5886450"/>
                  <a:gd name="connsiteY511" fmla="*/ 1913096 h 3419475"/>
                  <a:gd name="connsiteX512" fmla="*/ 448936 w 5886450"/>
                  <a:gd name="connsiteY512" fmla="*/ 1906238 h 3419475"/>
                  <a:gd name="connsiteX513" fmla="*/ 413026 w 5886450"/>
                  <a:gd name="connsiteY513" fmla="*/ 1822228 h 3419475"/>
                  <a:gd name="connsiteX514" fmla="*/ 397120 w 5886450"/>
                  <a:gd name="connsiteY514" fmla="*/ 1829276 h 3419475"/>
                  <a:gd name="connsiteX515" fmla="*/ 392357 w 5886450"/>
                  <a:gd name="connsiteY515" fmla="*/ 1857280 h 3419475"/>
                  <a:gd name="connsiteX516" fmla="*/ 343589 w 5886450"/>
                  <a:gd name="connsiteY516" fmla="*/ 1884140 h 3419475"/>
                  <a:gd name="connsiteX517" fmla="*/ 211763 w 5886450"/>
                  <a:gd name="connsiteY517" fmla="*/ 1939957 h 3419475"/>
                  <a:gd name="connsiteX518" fmla="*/ 170139 w 5886450"/>
                  <a:gd name="connsiteY518" fmla="*/ 1908429 h 3419475"/>
                  <a:gd name="connsiteX519" fmla="*/ 208620 w 5886450"/>
                  <a:gd name="connsiteY519" fmla="*/ 1829657 h 3419475"/>
                  <a:gd name="connsiteX520" fmla="*/ 360353 w 5886450"/>
                  <a:gd name="connsiteY520" fmla="*/ 1736979 h 3419475"/>
                  <a:gd name="connsiteX521" fmla="*/ 514372 w 5886450"/>
                  <a:gd name="connsiteY521" fmla="*/ 1695545 h 3419475"/>
                  <a:gd name="connsiteX522" fmla="*/ 597716 w 5886450"/>
                  <a:gd name="connsiteY522" fmla="*/ 1726978 h 3419475"/>
                  <a:gd name="connsiteX523" fmla="*/ 504276 w 5886450"/>
                  <a:gd name="connsiteY523" fmla="*/ 1844516 h 3419475"/>
                  <a:gd name="connsiteX524" fmla="*/ 508181 w 5886450"/>
                  <a:gd name="connsiteY524" fmla="*/ 1852422 h 3419475"/>
                  <a:gd name="connsiteX525" fmla="*/ 654580 w 5886450"/>
                  <a:gd name="connsiteY525" fmla="*/ 1784890 h 3419475"/>
                  <a:gd name="connsiteX526" fmla="*/ 650580 w 5886450"/>
                  <a:gd name="connsiteY526" fmla="*/ 1775365 h 3419475"/>
                  <a:gd name="connsiteX527" fmla="*/ 618004 w 5886450"/>
                  <a:gd name="connsiteY527" fmla="*/ 1779460 h 3419475"/>
                  <a:gd name="connsiteX528" fmla="*/ 622291 w 5886450"/>
                  <a:gd name="connsiteY528" fmla="*/ 1765649 h 3419475"/>
                  <a:gd name="connsiteX529" fmla="*/ 623624 w 5886450"/>
                  <a:gd name="connsiteY529" fmla="*/ 1711166 h 3419475"/>
                  <a:gd name="connsiteX530" fmla="*/ 572570 w 5886450"/>
                  <a:gd name="connsiteY530" fmla="*/ 1670494 h 3419475"/>
                  <a:gd name="connsiteX531" fmla="*/ 464557 w 5886450"/>
                  <a:gd name="connsiteY531" fmla="*/ 1668494 h 3419475"/>
                  <a:gd name="connsiteX532" fmla="*/ 330445 w 5886450"/>
                  <a:gd name="connsiteY532" fmla="*/ 1705261 h 3419475"/>
                  <a:gd name="connsiteX533" fmla="*/ 177378 w 5886450"/>
                  <a:gd name="connsiteY533" fmla="*/ 1805178 h 3419475"/>
                  <a:gd name="connsiteX534" fmla="*/ 143755 w 5886450"/>
                  <a:gd name="connsiteY534" fmla="*/ 1920050 h 3419475"/>
                  <a:gd name="connsiteX535" fmla="*/ 216145 w 5886450"/>
                  <a:gd name="connsiteY535" fmla="*/ 1977009 h 3419475"/>
                  <a:gd name="connsiteX536" fmla="*/ 358543 w 5886450"/>
                  <a:gd name="connsiteY536" fmla="*/ 1917287 h 3419475"/>
                  <a:gd name="connsiteX537" fmla="*/ 409502 w 5886450"/>
                  <a:gd name="connsiteY537" fmla="*/ 1900237 h 3419475"/>
                  <a:gd name="connsiteX538" fmla="*/ 430362 w 5886450"/>
                  <a:gd name="connsiteY538" fmla="*/ 1908810 h 3419475"/>
                  <a:gd name="connsiteX539" fmla="*/ 5336308 w 5886450"/>
                  <a:gd name="connsiteY539" fmla="*/ 307848 h 3419475"/>
                  <a:gd name="connsiteX540" fmla="*/ 5314020 w 5886450"/>
                  <a:gd name="connsiteY540" fmla="*/ 303276 h 3419475"/>
                  <a:gd name="connsiteX541" fmla="*/ 5311258 w 5886450"/>
                  <a:gd name="connsiteY541" fmla="*/ 299371 h 3419475"/>
                  <a:gd name="connsiteX542" fmla="*/ 5296209 w 5886450"/>
                  <a:gd name="connsiteY542" fmla="*/ 309086 h 3419475"/>
                  <a:gd name="connsiteX543" fmla="*/ 5346786 w 5886450"/>
                  <a:gd name="connsiteY543" fmla="*/ 385191 h 3419475"/>
                  <a:gd name="connsiteX544" fmla="*/ 5361169 w 5886450"/>
                  <a:gd name="connsiteY544" fmla="*/ 375380 h 3419475"/>
                  <a:gd name="connsiteX545" fmla="*/ 5360788 w 5886450"/>
                  <a:gd name="connsiteY545" fmla="*/ 346996 h 3419475"/>
                  <a:gd name="connsiteX546" fmla="*/ 5403841 w 5886450"/>
                  <a:gd name="connsiteY546" fmla="*/ 311753 h 3419475"/>
                  <a:gd name="connsiteX547" fmla="*/ 5523380 w 5886450"/>
                  <a:gd name="connsiteY547" fmla="*/ 232981 h 3419475"/>
                  <a:gd name="connsiteX548" fmla="*/ 5570052 w 5886450"/>
                  <a:gd name="connsiteY548" fmla="*/ 256413 h 3419475"/>
                  <a:gd name="connsiteX549" fmla="*/ 5546525 w 5886450"/>
                  <a:gd name="connsiteY549" fmla="*/ 340805 h 3419475"/>
                  <a:gd name="connsiteX550" fmla="*/ 5414128 w 5886450"/>
                  <a:gd name="connsiteY550" fmla="*/ 459391 h 3419475"/>
                  <a:gd name="connsiteX551" fmla="*/ 5270110 w 5886450"/>
                  <a:gd name="connsiteY551" fmla="*/ 528066 h 3419475"/>
                  <a:gd name="connsiteX552" fmla="*/ 5182480 w 5886450"/>
                  <a:gd name="connsiteY552" fmla="*/ 512255 h 3419475"/>
                  <a:gd name="connsiteX553" fmla="*/ 5253060 w 5886450"/>
                  <a:gd name="connsiteY553" fmla="*/ 379667 h 3419475"/>
                  <a:gd name="connsiteX554" fmla="*/ 5247821 w 5886450"/>
                  <a:gd name="connsiteY554" fmla="*/ 372618 h 3419475"/>
                  <a:gd name="connsiteX555" fmla="*/ 5116091 w 5886450"/>
                  <a:gd name="connsiteY555" fmla="*/ 465582 h 3419475"/>
                  <a:gd name="connsiteX556" fmla="*/ 5121806 w 5886450"/>
                  <a:gd name="connsiteY556" fmla="*/ 474155 h 3419475"/>
                  <a:gd name="connsiteX557" fmla="*/ 5153048 w 5886450"/>
                  <a:gd name="connsiteY557" fmla="*/ 464248 h 3419475"/>
                  <a:gd name="connsiteX558" fmla="*/ 5151428 w 5886450"/>
                  <a:gd name="connsiteY558" fmla="*/ 478631 h 3419475"/>
                  <a:gd name="connsiteX559" fmla="*/ 5160001 w 5886450"/>
                  <a:gd name="connsiteY559" fmla="*/ 532447 h 3419475"/>
                  <a:gd name="connsiteX560" fmla="*/ 5217627 w 5886450"/>
                  <a:gd name="connsiteY560" fmla="*/ 563213 h 3419475"/>
                  <a:gd name="connsiteX561" fmla="*/ 5324212 w 5886450"/>
                  <a:gd name="connsiteY561" fmla="*/ 545592 h 3419475"/>
                  <a:gd name="connsiteX562" fmla="*/ 5449466 w 5886450"/>
                  <a:gd name="connsiteY562" fmla="*/ 485108 h 3419475"/>
                  <a:gd name="connsiteX563" fmla="*/ 5581863 w 5886450"/>
                  <a:gd name="connsiteY563" fmla="*/ 359092 h 3419475"/>
                  <a:gd name="connsiteX564" fmla="*/ 5594055 w 5886450"/>
                  <a:gd name="connsiteY564" fmla="*/ 240030 h 3419475"/>
                  <a:gd name="connsiteX565" fmla="*/ 5512521 w 5886450"/>
                  <a:gd name="connsiteY565" fmla="*/ 197167 h 3419475"/>
                  <a:gd name="connsiteX566" fmla="*/ 5383267 w 5886450"/>
                  <a:gd name="connsiteY566" fmla="*/ 281750 h 3419475"/>
                  <a:gd name="connsiteX567" fmla="*/ 5336308 w 5886450"/>
                  <a:gd name="connsiteY567" fmla="*/ 307848 h 3419475"/>
                  <a:gd name="connsiteX568" fmla="*/ 904802 w 5886450"/>
                  <a:gd name="connsiteY568" fmla="*/ 2658046 h 3419475"/>
                  <a:gd name="connsiteX569" fmla="*/ 1091016 w 5886450"/>
                  <a:gd name="connsiteY569" fmla="*/ 2401538 h 3419475"/>
                  <a:gd name="connsiteX570" fmla="*/ 1133593 w 5886450"/>
                  <a:gd name="connsiteY570" fmla="*/ 2354961 h 3419475"/>
                  <a:gd name="connsiteX571" fmla="*/ 1153786 w 5886450"/>
                  <a:gd name="connsiteY571" fmla="*/ 2355152 h 3419475"/>
                  <a:gd name="connsiteX572" fmla="*/ 1161787 w 5886450"/>
                  <a:gd name="connsiteY572" fmla="*/ 2360676 h 3419475"/>
                  <a:gd name="connsiteX573" fmla="*/ 1171978 w 5886450"/>
                  <a:gd name="connsiteY573" fmla="*/ 2347341 h 3419475"/>
                  <a:gd name="connsiteX574" fmla="*/ 1091492 w 5886450"/>
                  <a:gd name="connsiteY574" fmla="*/ 2288667 h 3419475"/>
                  <a:gd name="connsiteX575" fmla="*/ 1081300 w 5886450"/>
                  <a:gd name="connsiteY575" fmla="*/ 2302002 h 3419475"/>
                  <a:gd name="connsiteX576" fmla="*/ 1088063 w 5886450"/>
                  <a:gd name="connsiteY576" fmla="*/ 2307050 h 3419475"/>
                  <a:gd name="connsiteX577" fmla="*/ 1094254 w 5886450"/>
                  <a:gd name="connsiteY577" fmla="*/ 2328767 h 3419475"/>
                  <a:gd name="connsiteX578" fmla="*/ 1062822 w 5886450"/>
                  <a:gd name="connsiteY578" fmla="*/ 2380869 h 3419475"/>
                  <a:gd name="connsiteX579" fmla="*/ 876608 w 5886450"/>
                  <a:gd name="connsiteY579" fmla="*/ 2637377 h 3419475"/>
                  <a:gd name="connsiteX580" fmla="*/ 839175 w 5886450"/>
                  <a:gd name="connsiteY580" fmla="*/ 2681859 h 3419475"/>
                  <a:gd name="connsiteX581" fmla="*/ 814219 w 5886450"/>
                  <a:gd name="connsiteY581" fmla="*/ 2683764 h 3419475"/>
                  <a:gd name="connsiteX582" fmla="*/ 807266 w 5886450"/>
                  <a:gd name="connsiteY582" fmla="*/ 2678240 h 3419475"/>
                  <a:gd name="connsiteX583" fmla="*/ 796789 w 5886450"/>
                  <a:gd name="connsiteY583" fmla="*/ 2691860 h 3419475"/>
                  <a:gd name="connsiteX584" fmla="*/ 877084 w 5886450"/>
                  <a:gd name="connsiteY584" fmla="*/ 2751582 h 3419475"/>
                  <a:gd name="connsiteX585" fmla="*/ 887562 w 5886450"/>
                  <a:gd name="connsiteY585" fmla="*/ 2737961 h 3419475"/>
                  <a:gd name="connsiteX586" fmla="*/ 879942 w 5886450"/>
                  <a:gd name="connsiteY586" fmla="*/ 2731770 h 3419475"/>
                  <a:gd name="connsiteX587" fmla="*/ 873751 w 5886450"/>
                  <a:gd name="connsiteY587" fmla="*/ 2720150 h 3419475"/>
                  <a:gd name="connsiteX588" fmla="*/ 875941 w 5886450"/>
                  <a:gd name="connsiteY588" fmla="*/ 2702624 h 3419475"/>
                  <a:gd name="connsiteX589" fmla="*/ 904802 w 5886450"/>
                  <a:gd name="connsiteY589" fmla="*/ 2658046 h 3419475"/>
                  <a:gd name="connsiteX590" fmla="*/ 1835871 w 5886450"/>
                  <a:gd name="connsiteY590" fmla="*/ 3195828 h 3419475"/>
                  <a:gd name="connsiteX591" fmla="*/ 1832537 w 5886450"/>
                  <a:gd name="connsiteY591" fmla="*/ 3178397 h 3419475"/>
                  <a:gd name="connsiteX592" fmla="*/ 1846444 w 5886450"/>
                  <a:gd name="connsiteY592" fmla="*/ 3127058 h 3419475"/>
                  <a:gd name="connsiteX593" fmla="*/ 1945027 w 5886450"/>
                  <a:gd name="connsiteY593" fmla="*/ 2825782 h 3419475"/>
                  <a:gd name="connsiteX594" fmla="*/ 1971221 w 5886450"/>
                  <a:gd name="connsiteY594" fmla="*/ 2768441 h 3419475"/>
                  <a:gd name="connsiteX595" fmla="*/ 1990462 w 5886450"/>
                  <a:gd name="connsiteY595" fmla="*/ 2762345 h 3419475"/>
                  <a:gd name="connsiteX596" fmla="*/ 1999796 w 5886450"/>
                  <a:gd name="connsiteY596" fmla="*/ 2765108 h 3419475"/>
                  <a:gd name="connsiteX597" fmla="*/ 2005416 w 5886450"/>
                  <a:gd name="connsiteY597" fmla="*/ 2749296 h 3419475"/>
                  <a:gd name="connsiteX598" fmla="*/ 1910833 w 5886450"/>
                  <a:gd name="connsiteY598" fmla="*/ 2718149 h 3419475"/>
                  <a:gd name="connsiteX599" fmla="*/ 1905213 w 5886450"/>
                  <a:gd name="connsiteY599" fmla="*/ 2733961 h 3419475"/>
                  <a:gd name="connsiteX600" fmla="*/ 1913214 w 5886450"/>
                  <a:gd name="connsiteY600" fmla="*/ 2736723 h 3419475"/>
                  <a:gd name="connsiteX601" fmla="*/ 1925787 w 5886450"/>
                  <a:gd name="connsiteY601" fmla="*/ 2755583 h 3419475"/>
                  <a:gd name="connsiteX602" fmla="*/ 1911785 w 5886450"/>
                  <a:gd name="connsiteY602" fmla="*/ 2814733 h 3419475"/>
                  <a:gd name="connsiteX603" fmla="*/ 1813201 w 5886450"/>
                  <a:gd name="connsiteY603" fmla="*/ 3116009 h 3419475"/>
                  <a:gd name="connsiteX604" fmla="*/ 1791199 w 5886450"/>
                  <a:gd name="connsiteY604" fmla="*/ 3169825 h 3419475"/>
                  <a:gd name="connsiteX605" fmla="*/ 1768053 w 5886450"/>
                  <a:gd name="connsiteY605" fmla="*/ 3179350 h 3419475"/>
                  <a:gd name="connsiteX606" fmla="*/ 1759766 w 5886450"/>
                  <a:gd name="connsiteY606" fmla="*/ 3176207 h 3419475"/>
                  <a:gd name="connsiteX607" fmla="*/ 1753956 w 5886450"/>
                  <a:gd name="connsiteY607" fmla="*/ 3192304 h 3419475"/>
                  <a:gd name="connsiteX608" fmla="*/ 1848634 w 5886450"/>
                  <a:gd name="connsiteY608" fmla="*/ 3224594 h 3419475"/>
                  <a:gd name="connsiteX609" fmla="*/ 1854445 w 5886450"/>
                  <a:gd name="connsiteY609" fmla="*/ 3208496 h 3419475"/>
                  <a:gd name="connsiteX610" fmla="*/ 1845301 w 5886450"/>
                  <a:gd name="connsiteY610" fmla="*/ 3204972 h 3419475"/>
                  <a:gd name="connsiteX611" fmla="*/ 1835871 w 5886450"/>
                  <a:gd name="connsiteY611" fmla="*/ 3195828 h 3419475"/>
                  <a:gd name="connsiteX612" fmla="*/ 3590186 w 5886450"/>
                  <a:gd name="connsiteY612" fmla="*/ 3323463 h 3419475"/>
                  <a:gd name="connsiteX613" fmla="*/ 3577517 w 5886450"/>
                  <a:gd name="connsiteY613" fmla="*/ 3319844 h 3419475"/>
                  <a:gd name="connsiteX614" fmla="*/ 3566373 w 5886450"/>
                  <a:gd name="connsiteY614" fmla="*/ 3306128 h 3419475"/>
                  <a:gd name="connsiteX615" fmla="*/ 3554276 w 5886450"/>
                  <a:gd name="connsiteY615" fmla="*/ 3254407 h 3419475"/>
                  <a:gd name="connsiteX616" fmla="*/ 3498269 w 5886450"/>
                  <a:gd name="connsiteY616" fmla="*/ 2942368 h 3419475"/>
                  <a:gd name="connsiteX617" fmla="*/ 3494173 w 5886450"/>
                  <a:gd name="connsiteY617" fmla="*/ 2879408 h 3419475"/>
                  <a:gd name="connsiteX618" fmla="*/ 3508271 w 5886450"/>
                  <a:gd name="connsiteY618" fmla="*/ 2864929 h 3419475"/>
                  <a:gd name="connsiteX619" fmla="*/ 3517796 w 5886450"/>
                  <a:gd name="connsiteY619" fmla="*/ 2862929 h 3419475"/>
                  <a:gd name="connsiteX620" fmla="*/ 3515224 w 5886450"/>
                  <a:gd name="connsiteY620" fmla="*/ 2846356 h 3419475"/>
                  <a:gd name="connsiteX621" fmla="*/ 3417212 w 5886450"/>
                  <a:gd name="connsiteY621" fmla="*/ 2863787 h 3419475"/>
                  <a:gd name="connsiteX622" fmla="*/ 3419783 w 5886450"/>
                  <a:gd name="connsiteY622" fmla="*/ 2880360 h 3419475"/>
                  <a:gd name="connsiteX623" fmla="*/ 3428165 w 5886450"/>
                  <a:gd name="connsiteY623" fmla="*/ 2879027 h 3419475"/>
                  <a:gd name="connsiteX624" fmla="*/ 3448168 w 5886450"/>
                  <a:gd name="connsiteY624" fmla="*/ 2889695 h 3419475"/>
                  <a:gd name="connsiteX625" fmla="*/ 3463884 w 5886450"/>
                  <a:gd name="connsiteY625" fmla="*/ 2948464 h 3419475"/>
                  <a:gd name="connsiteX626" fmla="*/ 3519891 w 5886450"/>
                  <a:gd name="connsiteY626" fmla="*/ 3260503 h 3419475"/>
                  <a:gd name="connsiteX627" fmla="*/ 3525987 w 5886450"/>
                  <a:gd name="connsiteY627" fmla="*/ 3318320 h 3419475"/>
                  <a:gd name="connsiteX628" fmla="*/ 3510080 w 5886450"/>
                  <a:gd name="connsiteY628" fmla="*/ 3337655 h 3419475"/>
                  <a:gd name="connsiteX629" fmla="*/ 3501222 w 5886450"/>
                  <a:gd name="connsiteY629" fmla="*/ 3338894 h 3419475"/>
                  <a:gd name="connsiteX630" fmla="*/ 3503698 w 5886450"/>
                  <a:gd name="connsiteY630" fmla="*/ 3355848 h 3419475"/>
                  <a:gd name="connsiteX631" fmla="*/ 3602378 w 5886450"/>
                  <a:gd name="connsiteY631" fmla="*/ 3339370 h 3419475"/>
                  <a:gd name="connsiteX632" fmla="*/ 3599901 w 5886450"/>
                  <a:gd name="connsiteY632" fmla="*/ 3322415 h 3419475"/>
                  <a:gd name="connsiteX633" fmla="*/ 3590186 w 5886450"/>
                  <a:gd name="connsiteY633" fmla="*/ 3323463 h 3419475"/>
                  <a:gd name="connsiteX634" fmla="*/ 1379338 w 5886450"/>
                  <a:gd name="connsiteY634" fmla="*/ 2503646 h 3419475"/>
                  <a:gd name="connsiteX635" fmla="*/ 1390577 w 5886450"/>
                  <a:gd name="connsiteY635" fmla="*/ 2489740 h 3419475"/>
                  <a:gd name="connsiteX636" fmla="*/ 1329712 w 5886450"/>
                  <a:gd name="connsiteY636" fmla="*/ 2449735 h 3419475"/>
                  <a:gd name="connsiteX637" fmla="*/ 1321045 w 5886450"/>
                  <a:gd name="connsiteY637" fmla="*/ 2461546 h 3419475"/>
                  <a:gd name="connsiteX638" fmla="*/ 1328093 w 5886450"/>
                  <a:gd name="connsiteY638" fmla="*/ 2485454 h 3419475"/>
                  <a:gd name="connsiteX639" fmla="*/ 1319807 w 5886450"/>
                  <a:gd name="connsiteY639" fmla="*/ 2503932 h 3419475"/>
                  <a:gd name="connsiteX640" fmla="*/ 1279992 w 5886450"/>
                  <a:gd name="connsiteY640" fmla="*/ 2548890 h 3419475"/>
                  <a:gd name="connsiteX641" fmla="*/ 1087777 w 5886450"/>
                  <a:gd name="connsiteY641" fmla="*/ 2740533 h 3419475"/>
                  <a:gd name="connsiteX642" fmla="*/ 1194267 w 5886450"/>
                  <a:gd name="connsiteY642" fmla="*/ 2486216 h 3419475"/>
                  <a:gd name="connsiteX643" fmla="*/ 1220842 w 5886450"/>
                  <a:gd name="connsiteY643" fmla="*/ 2434209 h 3419475"/>
                  <a:gd name="connsiteX644" fmla="*/ 1259608 w 5886450"/>
                  <a:gd name="connsiteY644" fmla="*/ 2421922 h 3419475"/>
                  <a:gd name="connsiteX645" fmla="*/ 1269515 w 5886450"/>
                  <a:gd name="connsiteY645" fmla="*/ 2408015 h 3419475"/>
                  <a:gd name="connsiteX646" fmla="*/ 1190362 w 5886450"/>
                  <a:gd name="connsiteY646" fmla="*/ 2354866 h 3419475"/>
                  <a:gd name="connsiteX647" fmla="*/ 1181694 w 5886450"/>
                  <a:gd name="connsiteY647" fmla="*/ 2367915 h 3419475"/>
                  <a:gd name="connsiteX648" fmla="*/ 1190362 w 5886450"/>
                  <a:gd name="connsiteY648" fmla="*/ 2392775 h 3419475"/>
                  <a:gd name="connsiteX649" fmla="*/ 1172550 w 5886450"/>
                  <a:gd name="connsiteY649" fmla="*/ 2441829 h 3419475"/>
                  <a:gd name="connsiteX650" fmla="*/ 1001100 w 5886450"/>
                  <a:gd name="connsiteY650" fmla="*/ 2843594 h 3419475"/>
                  <a:gd name="connsiteX651" fmla="*/ 1008529 w 5886450"/>
                  <a:gd name="connsiteY651" fmla="*/ 2848166 h 3419475"/>
                  <a:gd name="connsiteX652" fmla="*/ 1311139 w 5886450"/>
                  <a:gd name="connsiteY652" fmla="*/ 2544985 h 3419475"/>
                  <a:gd name="connsiteX653" fmla="*/ 1379338 w 5886450"/>
                  <a:gd name="connsiteY653" fmla="*/ 2503646 h 3419475"/>
                  <a:gd name="connsiteX654" fmla="*/ 1379909 w 5886450"/>
                  <a:gd name="connsiteY654" fmla="*/ 2904744 h 3419475"/>
                  <a:gd name="connsiteX655" fmla="*/ 1311139 w 5886450"/>
                  <a:gd name="connsiteY655" fmla="*/ 2962751 h 3419475"/>
                  <a:gd name="connsiteX656" fmla="*/ 1271134 w 5886450"/>
                  <a:gd name="connsiteY656" fmla="*/ 2951321 h 3419475"/>
                  <a:gd name="connsiteX657" fmla="*/ 1241035 w 5886450"/>
                  <a:gd name="connsiteY657" fmla="*/ 2935605 h 3419475"/>
                  <a:gd name="connsiteX658" fmla="*/ 1233700 w 5886450"/>
                  <a:gd name="connsiteY658" fmla="*/ 2919222 h 3419475"/>
                  <a:gd name="connsiteX659" fmla="*/ 1253227 w 5886450"/>
                  <a:gd name="connsiteY659" fmla="*/ 2883694 h 3419475"/>
                  <a:gd name="connsiteX660" fmla="*/ 1339428 w 5886450"/>
                  <a:gd name="connsiteY660" fmla="*/ 2742057 h 3419475"/>
                  <a:gd name="connsiteX661" fmla="*/ 1379242 w 5886450"/>
                  <a:gd name="connsiteY661" fmla="*/ 2765870 h 3419475"/>
                  <a:gd name="connsiteX662" fmla="*/ 1392958 w 5886450"/>
                  <a:gd name="connsiteY662" fmla="*/ 2787968 h 3419475"/>
                  <a:gd name="connsiteX663" fmla="*/ 1370194 w 5886450"/>
                  <a:gd name="connsiteY663" fmla="*/ 2847499 h 3419475"/>
                  <a:gd name="connsiteX664" fmla="*/ 1379433 w 5886450"/>
                  <a:gd name="connsiteY664" fmla="*/ 2852642 h 3419475"/>
                  <a:gd name="connsiteX665" fmla="*/ 1469540 w 5886450"/>
                  <a:gd name="connsiteY665" fmla="*/ 2702624 h 3419475"/>
                  <a:gd name="connsiteX666" fmla="*/ 1461157 w 5886450"/>
                  <a:gd name="connsiteY666" fmla="*/ 2696242 h 3419475"/>
                  <a:gd name="connsiteX667" fmla="*/ 1423153 w 5886450"/>
                  <a:gd name="connsiteY667" fmla="*/ 2742533 h 3419475"/>
                  <a:gd name="connsiteX668" fmla="*/ 1395435 w 5886450"/>
                  <a:gd name="connsiteY668" fmla="*/ 2740724 h 3419475"/>
                  <a:gd name="connsiteX669" fmla="*/ 1354287 w 5886450"/>
                  <a:gd name="connsiteY669" fmla="*/ 2716054 h 3419475"/>
                  <a:gd name="connsiteX670" fmla="*/ 1455252 w 5886450"/>
                  <a:gd name="connsiteY670" fmla="*/ 2551748 h 3419475"/>
                  <a:gd name="connsiteX671" fmla="*/ 1505163 w 5886450"/>
                  <a:gd name="connsiteY671" fmla="*/ 2580799 h 3419475"/>
                  <a:gd name="connsiteX672" fmla="*/ 1522594 w 5886450"/>
                  <a:gd name="connsiteY672" fmla="*/ 2609564 h 3419475"/>
                  <a:gd name="connsiteX673" fmla="*/ 1499162 w 5886450"/>
                  <a:gd name="connsiteY673" fmla="*/ 2674049 h 3419475"/>
                  <a:gd name="connsiteX674" fmla="*/ 1509259 w 5886450"/>
                  <a:gd name="connsiteY674" fmla="*/ 2680240 h 3419475"/>
                  <a:gd name="connsiteX675" fmla="*/ 1564027 w 5886450"/>
                  <a:gd name="connsiteY675" fmla="*/ 2581370 h 3419475"/>
                  <a:gd name="connsiteX676" fmla="*/ 1413913 w 5886450"/>
                  <a:gd name="connsiteY676" fmla="*/ 2488883 h 3419475"/>
                  <a:gd name="connsiteX677" fmla="*/ 1403817 w 5886450"/>
                  <a:gd name="connsiteY677" fmla="*/ 2504123 h 3419475"/>
                  <a:gd name="connsiteX678" fmla="*/ 1410484 w 5886450"/>
                  <a:gd name="connsiteY678" fmla="*/ 2508028 h 3419475"/>
                  <a:gd name="connsiteX679" fmla="*/ 1419628 w 5886450"/>
                  <a:gd name="connsiteY679" fmla="*/ 2526792 h 3419475"/>
                  <a:gd name="connsiteX680" fmla="*/ 1395530 w 5886450"/>
                  <a:gd name="connsiteY680" fmla="*/ 2580037 h 3419475"/>
                  <a:gd name="connsiteX681" fmla="*/ 1227223 w 5886450"/>
                  <a:gd name="connsiteY681" fmla="*/ 2859977 h 3419475"/>
                  <a:gd name="connsiteX682" fmla="*/ 1194553 w 5886450"/>
                  <a:gd name="connsiteY682" fmla="*/ 2904839 h 3419475"/>
                  <a:gd name="connsiteX683" fmla="*/ 1170645 w 5886450"/>
                  <a:gd name="connsiteY683" fmla="*/ 2905887 h 3419475"/>
                  <a:gd name="connsiteX684" fmla="*/ 1163977 w 5886450"/>
                  <a:gd name="connsiteY684" fmla="*/ 2901982 h 3419475"/>
                  <a:gd name="connsiteX685" fmla="*/ 1153024 w 5886450"/>
                  <a:gd name="connsiteY685" fmla="*/ 2918555 h 3419475"/>
                  <a:gd name="connsiteX686" fmla="*/ 1304852 w 5886450"/>
                  <a:gd name="connsiteY686" fmla="*/ 3009710 h 3419475"/>
                  <a:gd name="connsiteX687" fmla="*/ 1388005 w 5886450"/>
                  <a:gd name="connsiteY687" fmla="*/ 2910364 h 3419475"/>
                  <a:gd name="connsiteX688" fmla="*/ 1379909 w 5886450"/>
                  <a:gd name="connsiteY688" fmla="*/ 2904744 h 3419475"/>
                  <a:gd name="connsiteX689" fmla="*/ 3799354 w 5886450"/>
                  <a:gd name="connsiteY689" fmla="*/ 3164967 h 3419475"/>
                  <a:gd name="connsiteX690" fmla="*/ 3789163 w 5886450"/>
                  <a:gd name="connsiteY690" fmla="*/ 3254312 h 3419475"/>
                  <a:gd name="connsiteX691" fmla="*/ 3752301 w 5886450"/>
                  <a:gd name="connsiteY691" fmla="*/ 3273457 h 3419475"/>
                  <a:gd name="connsiteX692" fmla="*/ 3719630 w 5886450"/>
                  <a:gd name="connsiteY692" fmla="*/ 3282696 h 3419475"/>
                  <a:gd name="connsiteX693" fmla="*/ 3703057 w 5886450"/>
                  <a:gd name="connsiteY693" fmla="*/ 3275838 h 3419475"/>
                  <a:gd name="connsiteX694" fmla="*/ 3692865 w 5886450"/>
                  <a:gd name="connsiteY694" fmla="*/ 3236595 h 3419475"/>
                  <a:gd name="connsiteX695" fmla="*/ 3658289 w 5886450"/>
                  <a:gd name="connsiteY695" fmla="*/ 3074479 h 3419475"/>
                  <a:gd name="connsiteX696" fmla="*/ 3703628 w 5886450"/>
                  <a:gd name="connsiteY696" fmla="*/ 3064478 h 3419475"/>
                  <a:gd name="connsiteX697" fmla="*/ 3728774 w 5886450"/>
                  <a:gd name="connsiteY697" fmla="*/ 3071146 h 3419475"/>
                  <a:gd name="connsiteX698" fmla="*/ 3753063 w 5886450"/>
                  <a:gd name="connsiteY698" fmla="*/ 3130106 h 3419475"/>
                  <a:gd name="connsiteX699" fmla="*/ 3763255 w 5886450"/>
                  <a:gd name="connsiteY699" fmla="*/ 3127439 h 3419475"/>
                  <a:gd name="connsiteX700" fmla="*/ 3725726 w 5886450"/>
                  <a:gd name="connsiteY700" fmla="*/ 2956465 h 3419475"/>
                  <a:gd name="connsiteX701" fmla="*/ 3715249 w 5886450"/>
                  <a:gd name="connsiteY701" fmla="*/ 2957608 h 3419475"/>
                  <a:gd name="connsiteX702" fmla="*/ 3719440 w 5886450"/>
                  <a:gd name="connsiteY702" fmla="*/ 3017425 h 3419475"/>
                  <a:gd name="connsiteX703" fmla="*/ 3698009 w 5886450"/>
                  <a:gd name="connsiteY703" fmla="*/ 3035141 h 3419475"/>
                  <a:gd name="connsiteX704" fmla="*/ 3651146 w 5886450"/>
                  <a:gd name="connsiteY704" fmla="*/ 3045428 h 3419475"/>
                  <a:gd name="connsiteX705" fmla="*/ 3611712 w 5886450"/>
                  <a:gd name="connsiteY705" fmla="*/ 2856738 h 3419475"/>
                  <a:gd name="connsiteX706" fmla="*/ 3667910 w 5886450"/>
                  <a:gd name="connsiteY706" fmla="*/ 2843498 h 3419475"/>
                  <a:gd name="connsiteX707" fmla="*/ 3700295 w 5886450"/>
                  <a:gd name="connsiteY707" fmla="*/ 2852357 h 3419475"/>
                  <a:gd name="connsiteX708" fmla="*/ 3727536 w 5886450"/>
                  <a:gd name="connsiteY708" fmla="*/ 2915317 h 3419475"/>
                  <a:gd name="connsiteX709" fmla="*/ 3739156 w 5886450"/>
                  <a:gd name="connsiteY709" fmla="*/ 2912936 h 3419475"/>
                  <a:gd name="connsiteX710" fmla="*/ 3711058 w 5886450"/>
                  <a:gd name="connsiteY710" fmla="*/ 2803398 h 3419475"/>
                  <a:gd name="connsiteX711" fmla="*/ 3538465 w 5886450"/>
                  <a:gd name="connsiteY711" fmla="*/ 2839307 h 3419475"/>
                  <a:gd name="connsiteX712" fmla="*/ 3541608 w 5886450"/>
                  <a:gd name="connsiteY712" fmla="*/ 2857310 h 3419475"/>
                  <a:gd name="connsiteX713" fmla="*/ 3549133 w 5886450"/>
                  <a:gd name="connsiteY713" fmla="*/ 2855595 h 3419475"/>
                  <a:gd name="connsiteX714" fmla="*/ 3568659 w 5886450"/>
                  <a:gd name="connsiteY714" fmla="*/ 2862929 h 3419475"/>
                  <a:gd name="connsiteX715" fmla="*/ 3587709 w 5886450"/>
                  <a:gd name="connsiteY715" fmla="*/ 2918174 h 3419475"/>
                  <a:gd name="connsiteX716" fmla="*/ 3657622 w 5886450"/>
                  <a:gd name="connsiteY716" fmla="*/ 3237262 h 3419475"/>
                  <a:gd name="connsiteX717" fmla="*/ 3664671 w 5886450"/>
                  <a:gd name="connsiteY717" fmla="*/ 3292316 h 3419475"/>
                  <a:gd name="connsiteX718" fmla="*/ 3648002 w 5886450"/>
                  <a:gd name="connsiteY718" fmla="*/ 3309461 h 3419475"/>
                  <a:gd name="connsiteX719" fmla="*/ 3640478 w 5886450"/>
                  <a:gd name="connsiteY719" fmla="*/ 3311176 h 3419475"/>
                  <a:gd name="connsiteX720" fmla="*/ 3643906 w 5886450"/>
                  <a:gd name="connsiteY720" fmla="*/ 3330702 h 3419475"/>
                  <a:gd name="connsiteX721" fmla="*/ 3816880 w 5886450"/>
                  <a:gd name="connsiteY721" fmla="*/ 3292697 h 3419475"/>
                  <a:gd name="connsiteX722" fmla="*/ 3809070 w 5886450"/>
                  <a:gd name="connsiteY722" fmla="*/ 3163348 h 3419475"/>
                  <a:gd name="connsiteX723" fmla="*/ 3799354 w 5886450"/>
                  <a:gd name="connsiteY723" fmla="*/ 3164967 h 3419475"/>
                  <a:gd name="connsiteX724" fmla="*/ 4466200 w 5886450"/>
                  <a:gd name="connsiteY724" fmla="*/ 2951988 h 3419475"/>
                  <a:gd name="connsiteX725" fmla="*/ 4470772 w 5886450"/>
                  <a:gd name="connsiteY725" fmla="*/ 3041809 h 3419475"/>
                  <a:gd name="connsiteX726" fmla="*/ 4437530 w 5886450"/>
                  <a:gd name="connsiteY726" fmla="*/ 3066764 h 3419475"/>
                  <a:gd name="connsiteX727" fmla="*/ 4406859 w 5886450"/>
                  <a:gd name="connsiteY727" fmla="*/ 3081242 h 3419475"/>
                  <a:gd name="connsiteX728" fmla="*/ 4389428 w 5886450"/>
                  <a:gd name="connsiteY728" fmla="*/ 3077242 h 3419475"/>
                  <a:gd name="connsiteX729" fmla="*/ 4373045 w 5886450"/>
                  <a:gd name="connsiteY729" fmla="*/ 3040190 h 3419475"/>
                  <a:gd name="connsiteX730" fmla="*/ 4312562 w 5886450"/>
                  <a:gd name="connsiteY730" fmla="*/ 2885885 h 3419475"/>
                  <a:gd name="connsiteX731" fmla="*/ 4355615 w 5886450"/>
                  <a:gd name="connsiteY731" fmla="*/ 2868644 h 3419475"/>
                  <a:gd name="connsiteX732" fmla="*/ 4381523 w 5886450"/>
                  <a:gd name="connsiteY732" fmla="*/ 2871121 h 3419475"/>
                  <a:gd name="connsiteX733" fmla="*/ 4415146 w 5886450"/>
                  <a:gd name="connsiteY733" fmla="*/ 2925318 h 3419475"/>
                  <a:gd name="connsiteX734" fmla="*/ 4424766 w 5886450"/>
                  <a:gd name="connsiteY734" fmla="*/ 2921032 h 3419475"/>
                  <a:gd name="connsiteX735" fmla="*/ 4359901 w 5886450"/>
                  <a:gd name="connsiteY735" fmla="*/ 2758535 h 3419475"/>
                  <a:gd name="connsiteX736" fmla="*/ 4349709 w 5886450"/>
                  <a:gd name="connsiteY736" fmla="*/ 2761393 h 3419475"/>
                  <a:gd name="connsiteX737" fmla="*/ 4363616 w 5886450"/>
                  <a:gd name="connsiteY737" fmla="*/ 2819686 h 3419475"/>
                  <a:gd name="connsiteX738" fmla="*/ 4345423 w 5886450"/>
                  <a:gd name="connsiteY738" fmla="*/ 2840641 h 3419475"/>
                  <a:gd name="connsiteX739" fmla="*/ 4300941 w 5886450"/>
                  <a:gd name="connsiteY739" fmla="*/ 2858453 h 3419475"/>
                  <a:gd name="connsiteX740" fmla="*/ 4230932 w 5886450"/>
                  <a:gd name="connsiteY740" fmla="*/ 2678430 h 3419475"/>
                  <a:gd name="connsiteX741" fmla="*/ 4284272 w 5886450"/>
                  <a:gd name="connsiteY741" fmla="*/ 2656237 h 3419475"/>
                  <a:gd name="connsiteX742" fmla="*/ 4317705 w 5886450"/>
                  <a:gd name="connsiteY742" fmla="*/ 2659761 h 3419475"/>
                  <a:gd name="connsiteX743" fmla="*/ 4354853 w 5886450"/>
                  <a:gd name="connsiteY743" fmla="*/ 2717483 h 3419475"/>
                  <a:gd name="connsiteX744" fmla="*/ 4365902 w 5886450"/>
                  <a:gd name="connsiteY744" fmla="*/ 2713196 h 3419475"/>
                  <a:gd name="connsiteX745" fmla="*/ 4320372 w 5886450"/>
                  <a:gd name="connsiteY745" fmla="*/ 2609755 h 3419475"/>
                  <a:gd name="connsiteX746" fmla="*/ 4155971 w 5886450"/>
                  <a:gd name="connsiteY746" fmla="*/ 2673287 h 3419475"/>
                  <a:gd name="connsiteX747" fmla="*/ 4162067 w 5886450"/>
                  <a:gd name="connsiteY747" fmla="*/ 2690527 h 3419475"/>
                  <a:gd name="connsiteX748" fmla="*/ 4169210 w 5886450"/>
                  <a:gd name="connsiteY748" fmla="*/ 2687669 h 3419475"/>
                  <a:gd name="connsiteX749" fmla="*/ 4189689 w 5886450"/>
                  <a:gd name="connsiteY749" fmla="*/ 2691670 h 3419475"/>
                  <a:gd name="connsiteX750" fmla="*/ 4217502 w 5886450"/>
                  <a:gd name="connsiteY750" fmla="*/ 2743105 h 3419475"/>
                  <a:gd name="connsiteX751" fmla="*/ 4338470 w 5886450"/>
                  <a:gd name="connsiteY751" fmla="*/ 3046571 h 3419475"/>
                  <a:gd name="connsiteX752" fmla="*/ 4354376 w 5886450"/>
                  <a:gd name="connsiteY752" fmla="*/ 3099721 h 3419475"/>
                  <a:gd name="connsiteX753" fmla="*/ 4340756 w 5886450"/>
                  <a:gd name="connsiteY753" fmla="*/ 3119342 h 3419475"/>
                  <a:gd name="connsiteX754" fmla="*/ 4333612 w 5886450"/>
                  <a:gd name="connsiteY754" fmla="*/ 3122200 h 3419475"/>
                  <a:gd name="connsiteX755" fmla="*/ 4340184 w 5886450"/>
                  <a:gd name="connsiteY755" fmla="*/ 3140869 h 3419475"/>
                  <a:gd name="connsiteX756" fmla="*/ 4504681 w 5886450"/>
                  <a:gd name="connsiteY756" fmla="*/ 3075146 h 3419475"/>
                  <a:gd name="connsiteX757" fmla="*/ 4475915 w 5886450"/>
                  <a:gd name="connsiteY757" fmla="*/ 2948845 h 3419475"/>
                  <a:gd name="connsiteX758" fmla="*/ 4466200 w 5886450"/>
                  <a:gd name="connsiteY758" fmla="*/ 2951988 h 3419475"/>
                  <a:gd name="connsiteX759" fmla="*/ 5556908 w 5886450"/>
                  <a:gd name="connsiteY759" fmla="*/ 1965484 h 3419475"/>
                  <a:gd name="connsiteX760" fmla="*/ 5614629 w 5886450"/>
                  <a:gd name="connsiteY760" fmla="*/ 2034445 h 3419475"/>
                  <a:gd name="connsiteX761" fmla="*/ 5603104 w 5886450"/>
                  <a:gd name="connsiteY761" fmla="*/ 2074354 h 3419475"/>
                  <a:gd name="connsiteX762" fmla="*/ 5587293 w 5886450"/>
                  <a:gd name="connsiteY762" fmla="*/ 2104358 h 3419475"/>
                  <a:gd name="connsiteX763" fmla="*/ 5570909 w 5886450"/>
                  <a:gd name="connsiteY763" fmla="*/ 2111693 h 3419475"/>
                  <a:gd name="connsiteX764" fmla="*/ 5535477 w 5886450"/>
                  <a:gd name="connsiteY764" fmla="*/ 2091976 h 3419475"/>
                  <a:gd name="connsiteX765" fmla="*/ 5394221 w 5886450"/>
                  <a:gd name="connsiteY765" fmla="*/ 2005203 h 3419475"/>
                  <a:gd name="connsiteX766" fmla="*/ 5418224 w 5886450"/>
                  <a:gd name="connsiteY766" fmla="*/ 1965484 h 3419475"/>
                  <a:gd name="connsiteX767" fmla="*/ 5440322 w 5886450"/>
                  <a:gd name="connsiteY767" fmla="*/ 1951863 h 3419475"/>
                  <a:gd name="connsiteX768" fmla="*/ 5499758 w 5886450"/>
                  <a:gd name="connsiteY768" fmla="*/ 1974914 h 3419475"/>
                  <a:gd name="connsiteX769" fmla="*/ 5504901 w 5886450"/>
                  <a:gd name="connsiteY769" fmla="*/ 1965674 h 3419475"/>
                  <a:gd name="connsiteX770" fmla="*/ 5355263 w 5886450"/>
                  <a:gd name="connsiteY770" fmla="*/ 1874996 h 3419475"/>
                  <a:gd name="connsiteX771" fmla="*/ 5348882 w 5886450"/>
                  <a:gd name="connsiteY771" fmla="*/ 1883378 h 3419475"/>
                  <a:gd name="connsiteX772" fmla="*/ 5395078 w 5886450"/>
                  <a:gd name="connsiteY772" fmla="*/ 1921574 h 3419475"/>
                  <a:gd name="connsiteX773" fmla="*/ 5393173 w 5886450"/>
                  <a:gd name="connsiteY773" fmla="*/ 1949291 h 3419475"/>
                  <a:gd name="connsiteX774" fmla="*/ 5368313 w 5886450"/>
                  <a:gd name="connsiteY774" fmla="*/ 1990344 h 3419475"/>
                  <a:gd name="connsiteX775" fmla="*/ 5204387 w 5886450"/>
                  <a:gd name="connsiteY775" fmla="*/ 1888808 h 3419475"/>
                  <a:gd name="connsiteX776" fmla="*/ 5233534 w 5886450"/>
                  <a:gd name="connsiteY776" fmla="*/ 1838992 h 3419475"/>
                  <a:gd name="connsiteX777" fmla="*/ 5262300 w 5886450"/>
                  <a:gd name="connsiteY777" fmla="*/ 1821656 h 3419475"/>
                  <a:gd name="connsiteX778" fmla="*/ 5326783 w 5886450"/>
                  <a:gd name="connsiteY778" fmla="*/ 1845278 h 3419475"/>
                  <a:gd name="connsiteX779" fmla="*/ 5333070 w 5886450"/>
                  <a:gd name="connsiteY779" fmla="*/ 1835182 h 3419475"/>
                  <a:gd name="connsiteX780" fmla="*/ 5234391 w 5886450"/>
                  <a:gd name="connsiteY780" fmla="*/ 1780032 h 3419475"/>
                  <a:gd name="connsiteX781" fmla="*/ 5141427 w 5886450"/>
                  <a:gd name="connsiteY781" fmla="*/ 1929765 h 3419475"/>
                  <a:gd name="connsiteX782" fmla="*/ 5156667 w 5886450"/>
                  <a:gd name="connsiteY782" fmla="*/ 1939861 h 3419475"/>
                  <a:gd name="connsiteX783" fmla="*/ 5160667 w 5886450"/>
                  <a:gd name="connsiteY783" fmla="*/ 1933289 h 3419475"/>
                  <a:gd name="connsiteX784" fmla="*/ 5179432 w 5886450"/>
                  <a:gd name="connsiteY784" fmla="*/ 1924145 h 3419475"/>
                  <a:gd name="connsiteX785" fmla="*/ 5232582 w 5886450"/>
                  <a:gd name="connsiteY785" fmla="*/ 1948434 h 3419475"/>
                  <a:gd name="connsiteX786" fmla="*/ 5511949 w 5886450"/>
                  <a:gd name="connsiteY786" fmla="*/ 2117693 h 3419475"/>
                  <a:gd name="connsiteX787" fmla="*/ 5556717 w 5886450"/>
                  <a:gd name="connsiteY787" fmla="*/ 2150554 h 3419475"/>
                  <a:gd name="connsiteX788" fmla="*/ 5557669 w 5886450"/>
                  <a:gd name="connsiteY788" fmla="*/ 2174462 h 3419475"/>
                  <a:gd name="connsiteX789" fmla="*/ 5553669 w 5886450"/>
                  <a:gd name="connsiteY789" fmla="*/ 2181035 h 3419475"/>
                  <a:gd name="connsiteX790" fmla="*/ 5570147 w 5886450"/>
                  <a:gd name="connsiteY790" fmla="*/ 2191988 h 3419475"/>
                  <a:gd name="connsiteX791" fmla="*/ 5661873 w 5886450"/>
                  <a:gd name="connsiteY791" fmla="*/ 2040541 h 3419475"/>
                  <a:gd name="connsiteX792" fmla="*/ 5562813 w 5886450"/>
                  <a:gd name="connsiteY792" fmla="*/ 1957007 h 3419475"/>
                  <a:gd name="connsiteX793" fmla="*/ 5556908 w 5886450"/>
                  <a:gd name="connsiteY793" fmla="*/ 1965484 h 3419475"/>
                  <a:gd name="connsiteX794" fmla="*/ 1575362 w 5886450"/>
                  <a:gd name="connsiteY794" fmla="*/ 2871787 h 3419475"/>
                  <a:gd name="connsiteX795" fmla="*/ 1683090 w 5886450"/>
                  <a:gd name="connsiteY795" fmla="*/ 2784443 h 3419475"/>
                  <a:gd name="connsiteX796" fmla="*/ 1708045 w 5886450"/>
                  <a:gd name="connsiteY796" fmla="*/ 2708720 h 3419475"/>
                  <a:gd name="connsiteX797" fmla="*/ 1697663 w 5886450"/>
                  <a:gd name="connsiteY797" fmla="*/ 2653570 h 3419475"/>
                  <a:gd name="connsiteX798" fmla="*/ 1656515 w 5886450"/>
                  <a:gd name="connsiteY798" fmla="*/ 2623185 h 3419475"/>
                  <a:gd name="connsiteX799" fmla="*/ 1585744 w 5886450"/>
                  <a:gd name="connsiteY799" fmla="*/ 2586037 h 3419475"/>
                  <a:gd name="connsiteX800" fmla="*/ 1577362 w 5886450"/>
                  <a:gd name="connsiteY800" fmla="*/ 2600516 h 3419475"/>
                  <a:gd name="connsiteX801" fmla="*/ 1585744 w 5886450"/>
                  <a:gd name="connsiteY801" fmla="*/ 2605183 h 3419475"/>
                  <a:gd name="connsiteX802" fmla="*/ 1594888 w 5886450"/>
                  <a:gd name="connsiteY802" fmla="*/ 2624233 h 3419475"/>
                  <a:gd name="connsiteX803" fmla="*/ 1571838 w 5886450"/>
                  <a:gd name="connsiteY803" fmla="*/ 2681764 h 3419475"/>
                  <a:gd name="connsiteX804" fmla="*/ 1421629 w 5886450"/>
                  <a:gd name="connsiteY804" fmla="*/ 2969990 h 3419475"/>
                  <a:gd name="connsiteX805" fmla="*/ 1393149 w 5886450"/>
                  <a:gd name="connsiteY805" fmla="*/ 3013520 h 3419475"/>
                  <a:gd name="connsiteX806" fmla="*/ 1369622 w 5886450"/>
                  <a:gd name="connsiteY806" fmla="*/ 3019520 h 3419475"/>
                  <a:gd name="connsiteX807" fmla="*/ 1361812 w 5886450"/>
                  <a:gd name="connsiteY807" fmla="*/ 3015234 h 3419475"/>
                  <a:gd name="connsiteX808" fmla="*/ 1354477 w 5886450"/>
                  <a:gd name="connsiteY808" fmla="*/ 3029141 h 3419475"/>
                  <a:gd name="connsiteX809" fmla="*/ 1442774 w 5886450"/>
                  <a:gd name="connsiteY809" fmla="*/ 3075527 h 3419475"/>
                  <a:gd name="connsiteX810" fmla="*/ 1449632 w 5886450"/>
                  <a:gd name="connsiteY810" fmla="*/ 3061240 h 3419475"/>
                  <a:gd name="connsiteX811" fmla="*/ 1442107 w 5886450"/>
                  <a:gd name="connsiteY811" fmla="*/ 3057335 h 3419475"/>
                  <a:gd name="connsiteX812" fmla="*/ 1432011 w 5886450"/>
                  <a:gd name="connsiteY812" fmla="*/ 3037046 h 3419475"/>
                  <a:gd name="connsiteX813" fmla="*/ 1452013 w 5886450"/>
                  <a:gd name="connsiteY813" fmla="*/ 2986087 h 3419475"/>
                  <a:gd name="connsiteX814" fmla="*/ 1519546 w 5886450"/>
                  <a:gd name="connsiteY814" fmla="*/ 2856452 h 3419475"/>
                  <a:gd name="connsiteX815" fmla="*/ 1527451 w 5886450"/>
                  <a:gd name="connsiteY815" fmla="*/ 2861501 h 3419475"/>
                  <a:gd name="connsiteX816" fmla="*/ 1538310 w 5886450"/>
                  <a:gd name="connsiteY816" fmla="*/ 2865692 h 3419475"/>
                  <a:gd name="connsiteX817" fmla="*/ 1498591 w 5886450"/>
                  <a:gd name="connsiteY817" fmla="*/ 3105245 h 3419475"/>
                  <a:gd name="connsiteX818" fmla="*/ 1554217 w 5886450"/>
                  <a:gd name="connsiteY818" fmla="*/ 3133535 h 3419475"/>
                  <a:gd name="connsiteX819" fmla="*/ 1561170 w 5886450"/>
                  <a:gd name="connsiteY819" fmla="*/ 3120200 h 3419475"/>
                  <a:gd name="connsiteX820" fmla="*/ 1546025 w 5886450"/>
                  <a:gd name="connsiteY820" fmla="*/ 3092863 h 3419475"/>
                  <a:gd name="connsiteX821" fmla="*/ 1550121 w 5886450"/>
                  <a:gd name="connsiteY821" fmla="*/ 3020949 h 3419475"/>
                  <a:gd name="connsiteX822" fmla="*/ 1575362 w 5886450"/>
                  <a:gd name="connsiteY822" fmla="*/ 2871787 h 3419475"/>
                  <a:gd name="connsiteX823" fmla="*/ 1541739 w 5886450"/>
                  <a:gd name="connsiteY823" fmla="*/ 2835497 h 3419475"/>
                  <a:gd name="connsiteX824" fmla="*/ 1533833 w 5886450"/>
                  <a:gd name="connsiteY824" fmla="*/ 2831402 h 3419475"/>
                  <a:gd name="connsiteX825" fmla="*/ 1627750 w 5886450"/>
                  <a:gd name="connsiteY825" fmla="*/ 2650522 h 3419475"/>
                  <a:gd name="connsiteX826" fmla="*/ 1651372 w 5886450"/>
                  <a:gd name="connsiteY826" fmla="*/ 2657285 h 3419475"/>
                  <a:gd name="connsiteX827" fmla="*/ 1665564 w 5886450"/>
                  <a:gd name="connsiteY827" fmla="*/ 2691194 h 3419475"/>
                  <a:gd name="connsiteX828" fmla="*/ 1644895 w 5886450"/>
                  <a:gd name="connsiteY828" fmla="*/ 2768822 h 3419475"/>
                  <a:gd name="connsiteX829" fmla="*/ 1592698 w 5886450"/>
                  <a:gd name="connsiteY829" fmla="*/ 2831497 h 3419475"/>
                  <a:gd name="connsiteX830" fmla="*/ 1541739 w 5886450"/>
                  <a:gd name="connsiteY830" fmla="*/ 2835497 h 3419475"/>
                  <a:gd name="connsiteX831" fmla="*/ 1787103 w 5886450"/>
                  <a:gd name="connsiteY831" fmla="*/ 3008852 h 3419475"/>
                  <a:gd name="connsiteX832" fmla="*/ 1782912 w 5886450"/>
                  <a:gd name="connsiteY832" fmla="*/ 2955512 h 3419475"/>
                  <a:gd name="connsiteX833" fmla="*/ 1763386 w 5886450"/>
                  <a:gd name="connsiteY833" fmla="*/ 2897791 h 3419475"/>
                  <a:gd name="connsiteX834" fmla="*/ 1738907 w 5886450"/>
                  <a:gd name="connsiteY834" fmla="*/ 2815400 h 3419475"/>
                  <a:gd name="connsiteX835" fmla="*/ 1746431 w 5886450"/>
                  <a:gd name="connsiteY835" fmla="*/ 2770918 h 3419475"/>
                  <a:gd name="connsiteX836" fmla="*/ 1773196 w 5886450"/>
                  <a:gd name="connsiteY836" fmla="*/ 2726245 h 3419475"/>
                  <a:gd name="connsiteX837" fmla="*/ 1806153 w 5886450"/>
                  <a:gd name="connsiteY837" fmla="*/ 2713387 h 3419475"/>
                  <a:gd name="connsiteX838" fmla="*/ 1832632 w 5886450"/>
                  <a:gd name="connsiteY838" fmla="*/ 2757773 h 3419475"/>
                  <a:gd name="connsiteX839" fmla="*/ 1817869 w 5886450"/>
                  <a:gd name="connsiteY839" fmla="*/ 2867120 h 3419475"/>
                  <a:gd name="connsiteX840" fmla="*/ 1827394 w 5886450"/>
                  <a:gd name="connsiteY840" fmla="*/ 2871026 h 3419475"/>
                  <a:gd name="connsiteX841" fmla="*/ 1883020 w 5886450"/>
                  <a:gd name="connsiteY841" fmla="*/ 2705862 h 3419475"/>
                  <a:gd name="connsiteX842" fmla="*/ 1873495 w 5886450"/>
                  <a:gd name="connsiteY842" fmla="*/ 2701957 h 3419475"/>
                  <a:gd name="connsiteX843" fmla="*/ 1853492 w 5886450"/>
                  <a:gd name="connsiteY843" fmla="*/ 2725769 h 3419475"/>
                  <a:gd name="connsiteX844" fmla="*/ 1845491 w 5886450"/>
                  <a:gd name="connsiteY844" fmla="*/ 2711958 h 3419475"/>
                  <a:gd name="connsiteX845" fmla="*/ 1816726 w 5886450"/>
                  <a:gd name="connsiteY845" fmla="*/ 2682145 h 3419475"/>
                  <a:gd name="connsiteX846" fmla="*/ 1758623 w 5886450"/>
                  <a:gd name="connsiteY846" fmla="*/ 2703004 h 3419475"/>
                  <a:gd name="connsiteX847" fmla="*/ 1710046 w 5886450"/>
                  <a:gd name="connsiteY847" fmla="*/ 2786825 h 3419475"/>
                  <a:gd name="connsiteX848" fmla="*/ 1702330 w 5886450"/>
                  <a:gd name="connsiteY848" fmla="*/ 2900648 h 3419475"/>
                  <a:gd name="connsiteX849" fmla="*/ 1740526 w 5886450"/>
                  <a:gd name="connsiteY849" fmla="*/ 3017520 h 3419475"/>
                  <a:gd name="connsiteX850" fmla="*/ 1733382 w 5886450"/>
                  <a:gd name="connsiteY850" fmla="*/ 3092482 h 3419475"/>
                  <a:gd name="connsiteX851" fmla="*/ 1701854 w 5886450"/>
                  <a:gd name="connsiteY851" fmla="*/ 3139821 h 3419475"/>
                  <a:gd name="connsiteX852" fmla="*/ 1666231 w 5886450"/>
                  <a:gd name="connsiteY852" fmla="*/ 3149537 h 3419475"/>
                  <a:gd name="connsiteX853" fmla="*/ 1652515 w 5886450"/>
                  <a:gd name="connsiteY853" fmla="*/ 2994565 h 3419475"/>
                  <a:gd name="connsiteX854" fmla="*/ 1642132 w 5886450"/>
                  <a:gd name="connsiteY854" fmla="*/ 2992374 h 3419475"/>
                  <a:gd name="connsiteX855" fmla="*/ 1588411 w 5886450"/>
                  <a:gd name="connsiteY855" fmla="*/ 3155347 h 3419475"/>
                  <a:gd name="connsiteX856" fmla="*/ 1596222 w 5886450"/>
                  <a:gd name="connsiteY856" fmla="*/ 3158966 h 3419475"/>
                  <a:gd name="connsiteX857" fmla="*/ 1613081 w 5886450"/>
                  <a:gd name="connsiteY857" fmla="*/ 3135535 h 3419475"/>
                  <a:gd name="connsiteX858" fmla="*/ 1628607 w 5886450"/>
                  <a:gd name="connsiteY858" fmla="*/ 3152299 h 3419475"/>
                  <a:gd name="connsiteX859" fmla="*/ 1660516 w 5886450"/>
                  <a:gd name="connsiteY859" fmla="*/ 3181731 h 3419475"/>
                  <a:gd name="connsiteX860" fmla="*/ 1722809 w 5886450"/>
                  <a:gd name="connsiteY860" fmla="*/ 3159824 h 3419475"/>
                  <a:gd name="connsiteX861" fmla="*/ 1773958 w 5886450"/>
                  <a:gd name="connsiteY861" fmla="*/ 3073718 h 3419475"/>
                  <a:gd name="connsiteX862" fmla="*/ 1787103 w 5886450"/>
                  <a:gd name="connsiteY862" fmla="*/ 3008852 h 3419475"/>
                  <a:gd name="connsiteX863" fmla="*/ 3224045 w 5886450"/>
                  <a:gd name="connsiteY863" fmla="*/ 3199162 h 3419475"/>
                  <a:gd name="connsiteX864" fmla="*/ 3197755 w 5886450"/>
                  <a:gd name="connsiteY864" fmla="*/ 3152585 h 3419475"/>
                  <a:gd name="connsiteX865" fmla="*/ 3155655 w 5886450"/>
                  <a:gd name="connsiteY865" fmla="*/ 3108484 h 3419475"/>
                  <a:gd name="connsiteX866" fmla="*/ 3098696 w 5886450"/>
                  <a:gd name="connsiteY866" fmla="*/ 3044095 h 3419475"/>
                  <a:gd name="connsiteX867" fmla="*/ 3086694 w 5886450"/>
                  <a:gd name="connsiteY867" fmla="*/ 3000566 h 3419475"/>
                  <a:gd name="connsiteX868" fmla="*/ 3092123 w 5886450"/>
                  <a:gd name="connsiteY868" fmla="*/ 2948750 h 3419475"/>
                  <a:gd name="connsiteX869" fmla="*/ 3116507 w 5886450"/>
                  <a:gd name="connsiteY869" fmla="*/ 2923223 h 3419475"/>
                  <a:gd name="connsiteX870" fmla="*/ 3159274 w 5886450"/>
                  <a:gd name="connsiteY870" fmla="*/ 2952274 h 3419475"/>
                  <a:gd name="connsiteX871" fmla="*/ 3192136 w 5886450"/>
                  <a:gd name="connsiteY871" fmla="*/ 3057620 h 3419475"/>
                  <a:gd name="connsiteX872" fmla="*/ 3202423 w 5886450"/>
                  <a:gd name="connsiteY872" fmla="*/ 3057239 h 3419475"/>
                  <a:gd name="connsiteX873" fmla="*/ 3183087 w 5886450"/>
                  <a:gd name="connsiteY873" fmla="*/ 2883979 h 3419475"/>
                  <a:gd name="connsiteX874" fmla="*/ 3172800 w 5886450"/>
                  <a:gd name="connsiteY874" fmla="*/ 2884361 h 3419475"/>
                  <a:gd name="connsiteX875" fmla="*/ 3164704 w 5886450"/>
                  <a:gd name="connsiteY875" fmla="*/ 2914364 h 3419475"/>
                  <a:gd name="connsiteX876" fmla="*/ 3151654 w 5886450"/>
                  <a:gd name="connsiteY876" fmla="*/ 2905220 h 3419475"/>
                  <a:gd name="connsiteX877" fmla="*/ 3112983 w 5886450"/>
                  <a:gd name="connsiteY877" fmla="*/ 2890361 h 3419475"/>
                  <a:gd name="connsiteX878" fmla="*/ 3069168 w 5886450"/>
                  <a:gd name="connsiteY878" fmla="*/ 2933795 h 3419475"/>
                  <a:gd name="connsiteX879" fmla="*/ 3060500 w 5886450"/>
                  <a:gd name="connsiteY879" fmla="*/ 3030284 h 3419475"/>
                  <a:gd name="connsiteX880" fmla="*/ 3101553 w 5886450"/>
                  <a:gd name="connsiteY880" fmla="*/ 3136773 h 3419475"/>
                  <a:gd name="connsiteX881" fmla="*/ 3185468 w 5886450"/>
                  <a:gd name="connsiteY881" fmla="*/ 3226594 h 3419475"/>
                  <a:gd name="connsiteX882" fmla="*/ 3210614 w 5886450"/>
                  <a:gd name="connsiteY882" fmla="*/ 3297555 h 3419475"/>
                  <a:gd name="connsiteX883" fmla="*/ 3202042 w 5886450"/>
                  <a:gd name="connsiteY883" fmla="*/ 3353753 h 3419475"/>
                  <a:gd name="connsiteX884" fmla="*/ 3173848 w 5886450"/>
                  <a:gd name="connsiteY884" fmla="*/ 3377660 h 3419475"/>
                  <a:gd name="connsiteX885" fmla="*/ 3096029 w 5886450"/>
                  <a:gd name="connsiteY885" fmla="*/ 3242977 h 3419475"/>
                  <a:gd name="connsiteX886" fmla="*/ 3085742 w 5886450"/>
                  <a:gd name="connsiteY886" fmla="*/ 3245358 h 3419475"/>
                  <a:gd name="connsiteX887" fmla="*/ 3105839 w 5886450"/>
                  <a:gd name="connsiteY887" fmla="*/ 3415760 h 3419475"/>
                  <a:gd name="connsiteX888" fmla="*/ 3114412 w 5886450"/>
                  <a:gd name="connsiteY888" fmla="*/ 3415760 h 3419475"/>
                  <a:gd name="connsiteX889" fmla="*/ 3119841 w 5886450"/>
                  <a:gd name="connsiteY889" fmla="*/ 3387376 h 3419475"/>
                  <a:gd name="connsiteX890" fmla="*/ 3140987 w 5886450"/>
                  <a:gd name="connsiteY890" fmla="*/ 3396044 h 3419475"/>
                  <a:gd name="connsiteX891" fmla="*/ 3182420 w 5886450"/>
                  <a:gd name="connsiteY891" fmla="*/ 3409283 h 3419475"/>
                  <a:gd name="connsiteX892" fmla="*/ 3229569 w 5886450"/>
                  <a:gd name="connsiteY892" fmla="*/ 3363182 h 3419475"/>
                  <a:gd name="connsiteX893" fmla="*/ 3239570 w 5886450"/>
                  <a:gd name="connsiteY893" fmla="*/ 3263551 h 3419475"/>
                  <a:gd name="connsiteX894" fmla="*/ 3224045 w 5886450"/>
                  <a:gd name="connsiteY894" fmla="*/ 3199162 h 3419475"/>
                  <a:gd name="connsiteX895" fmla="*/ 2023228 w 5886450"/>
                  <a:gd name="connsiteY895" fmla="*/ 2754344 h 3419475"/>
                  <a:gd name="connsiteX896" fmla="*/ 1991319 w 5886450"/>
                  <a:gd name="connsiteY896" fmla="*/ 2868073 h 3419475"/>
                  <a:gd name="connsiteX897" fmla="*/ 2001892 w 5886450"/>
                  <a:gd name="connsiteY897" fmla="*/ 2871692 h 3419475"/>
                  <a:gd name="connsiteX898" fmla="*/ 2030752 w 5886450"/>
                  <a:gd name="connsiteY898" fmla="*/ 2807875 h 3419475"/>
                  <a:gd name="connsiteX899" fmla="*/ 2064852 w 5886450"/>
                  <a:gd name="connsiteY899" fmla="*/ 2799398 h 3419475"/>
                  <a:gd name="connsiteX900" fmla="*/ 2087331 w 5886450"/>
                  <a:gd name="connsiteY900" fmla="*/ 2806256 h 3419475"/>
                  <a:gd name="connsiteX901" fmla="*/ 1993129 w 5886450"/>
                  <a:gd name="connsiteY901" fmla="*/ 3169729 h 3419475"/>
                  <a:gd name="connsiteX902" fmla="*/ 1971507 w 5886450"/>
                  <a:gd name="connsiteY902" fmla="*/ 3227737 h 3419475"/>
                  <a:gd name="connsiteX903" fmla="*/ 1955219 w 5886450"/>
                  <a:gd name="connsiteY903" fmla="*/ 3234690 h 3419475"/>
                  <a:gd name="connsiteX904" fmla="*/ 1943503 w 5886450"/>
                  <a:gd name="connsiteY904" fmla="*/ 3231928 h 3419475"/>
                  <a:gd name="connsiteX905" fmla="*/ 1939598 w 5886450"/>
                  <a:gd name="connsiteY905" fmla="*/ 3248692 h 3419475"/>
                  <a:gd name="connsiteX906" fmla="*/ 2035134 w 5886450"/>
                  <a:gd name="connsiteY906" fmla="*/ 3272409 h 3419475"/>
                  <a:gd name="connsiteX907" fmla="*/ 2039039 w 5886450"/>
                  <a:gd name="connsiteY907" fmla="*/ 3255645 h 3419475"/>
                  <a:gd name="connsiteX908" fmla="*/ 2029133 w 5886450"/>
                  <a:gd name="connsiteY908" fmla="*/ 3253740 h 3419475"/>
                  <a:gd name="connsiteX909" fmla="*/ 2018179 w 5886450"/>
                  <a:gd name="connsiteY909" fmla="*/ 3238786 h 3419475"/>
                  <a:gd name="connsiteX910" fmla="*/ 2027800 w 5886450"/>
                  <a:gd name="connsiteY910" fmla="*/ 3177826 h 3419475"/>
                  <a:gd name="connsiteX911" fmla="*/ 2122002 w 5886450"/>
                  <a:gd name="connsiteY911" fmla="*/ 2814352 h 3419475"/>
                  <a:gd name="connsiteX912" fmla="*/ 2148958 w 5886450"/>
                  <a:gd name="connsiteY912" fmla="*/ 2821115 h 3419475"/>
                  <a:gd name="connsiteX913" fmla="*/ 2167246 w 5886450"/>
                  <a:gd name="connsiteY913" fmla="*/ 2913888 h 3419475"/>
                  <a:gd name="connsiteX914" fmla="*/ 2176961 w 5886450"/>
                  <a:gd name="connsiteY914" fmla="*/ 2915793 h 3419475"/>
                  <a:gd name="connsiteX915" fmla="*/ 2204108 w 5886450"/>
                  <a:gd name="connsiteY915" fmla="*/ 2800826 h 3419475"/>
                  <a:gd name="connsiteX916" fmla="*/ 2023228 w 5886450"/>
                  <a:gd name="connsiteY916" fmla="*/ 2754344 h 3419475"/>
                  <a:gd name="connsiteX917" fmla="*/ 5490042 w 5886450"/>
                  <a:gd name="connsiteY917" fmla="*/ 2274284 h 3419475"/>
                  <a:gd name="connsiteX918" fmla="*/ 5472040 w 5886450"/>
                  <a:gd name="connsiteY918" fmla="*/ 2278856 h 3419475"/>
                  <a:gd name="connsiteX919" fmla="*/ 5419176 w 5886450"/>
                  <a:gd name="connsiteY919" fmla="*/ 2247043 h 3419475"/>
                  <a:gd name="connsiteX920" fmla="*/ 5117710 w 5886450"/>
                  <a:gd name="connsiteY920" fmla="*/ 2023205 h 3419475"/>
                  <a:gd name="connsiteX921" fmla="*/ 5134093 w 5886450"/>
                  <a:gd name="connsiteY921" fmla="*/ 2000726 h 3419475"/>
                  <a:gd name="connsiteX922" fmla="*/ 5226962 w 5886450"/>
                  <a:gd name="connsiteY922" fmla="*/ 2018633 h 3419475"/>
                  <a:gd name="connsiteX923" fmla="*/ 5232391 w 5886450"/>
                  <a:gd name="connsiteY923" fmla="*/ 2010346 h 3419475"/>
                  <a:gd name="connsiteX924" fmla="*/ 5136093 w 5886450"/>
                  <a:gd name="connsiteY924" fmla="*/ 1942052 h 3419475"/>
                  <a:gd name="connsiteX925" fmla="*/ 5025127 w 5886450"/>
                  <a:gd name="connsiteY925" fmla="*/ 2092166 h 3419475"/>
                  <a:gd name="connsiteX926" fmla="*/ 5118567 w 5886450"/>
                  <a:gd name="connsiteY926" fmla="*/ 2164461 h 3419475"/>
                  <a:gd name="connsiteX927" fmla="*/ 5125902 w 5886450"/>
                  <a:gd name="connsiteY927" fmla="*/ 2156079 h 3419475"/>
                  <a:gd name="connsiteX928" fmla="*/ 5077514 w 5886450"/>
                  <a:gd name="connsiteY928" fmla="*/ 2105406 h 3419475"/>
                  <a:gd name="connsiteX929" fmla="*/ 5082468 w 5886450"/>
                  <a:gd name="connsiteY929" fmla="*/ 2070640 h 3419475"/>
                  <a:gd name="connsiteX930" fmla="*/ 5097327 w 5886450"/>
                  <a:gd name="connsiteY930" fmla="*/ 2052352 h 3419475"/>
                  <a:gd name="connsiteX931" fmla="*/ 5398792 w 5886450"/>
                  <a:gd name="connsiteY931" fmla="*/ 2276189 h 3419475"/>
                  <a:gd name="connsiteX932" fmla="*/ 5444418 w 5886450"/>
                  <a:gd name="connsiteY932" fmla="*/ 2318004 h 3419475"/>
                  <a:gd name="connsiteX933" fmla="*/ 5444703 w 5886450"/>
                  <a:gd name="connsiteY933" fmla="*/ 2335625 h 3419475"/>
                  <a:gd name="connsiteX934" fmla="*/ 5437750 w 5886450"/>
                  <a:gd name="connsiteY934" fmla="*/ 2345436 h 3419475"/>
                  <a:gd name="connsiteX935" fmla="*/ 5451847 w 5886450"/>
                  <a:gd name="connsiteY935" fmla="*/ 2355342 h 3419475"/>
                  <a:gd name="connsiteX936" fmla="*/ 5509664 w 5886450"/>
                  <a:gd name="connsiteY936" fmla="*/ 2275713 h 3419475"/>
                  <a:gd name="connsiteX937" fmla="*/ 5495567 w 5886450"/>
                  <a:gd name="connsiteY937" fmla="*/ 2265807 h 3419475"/>
                  <a:gd name="connsiteX938" fmla="*/ 5490042 w 5886450"/>
                  <a:gd name="connsiteY938" fmla="*/ 2274284 h 3419475"/>
                  <a:gd name="connsiteX939" fmla="*/ 2374986 w 5886450"/>
                  <a:gd name="connsiteY939" fmla="*/ 2856833 h 3419475"/>
                  <a:gd name="connsiteX940" fmla="*/ 2390036 w 5886450"/>
                  <a:gd name="connsiteY940" fmla="*/ 2896171 h 3419475"/>
                  <a:gd name="connsiteX941" fmla="*/ 2371367 w 5886450"/>
                  <a:gd name="connsiteY941" fmla="*/ 2945606 h 3419475"/>
                  <a:gd name="connsiteX942" fmla="*/ 2303168 w 5886450"/>
                  <a:gd name="connsiteY942" fmla="*/ 3079528 h 3419475"/>
                  <a:gd name="connsiteX943" fmla="*/ 2286689 w 5886450"/>
                  <a:gd name="connsiteY943" fmla="*/ 2923032 h 3419475"/>
                  <a:gd name="connsiteX944" fmla="*/ 2285832 w 5886450"/>
                  <a:gd name="connsiteY944" fmla="*/ 2873693 h 3419475"/>
                  <a:gd name="connsiteX945" fmla="*/ 2311359 w 5886450"/>
                  <a:gd name="connsiteY945" fmla="*/ 2845213 h 3419475"/>
                  <a:gd name="connsiteX946" fmla="*/ 2316121 w 5886450"/>
                  <a:gd name="connsiteY946" fmla="*/ 2846070 h 3419475"/>
                  <a:gd name="connsiteX947" fmla="*/ 2318598 w 5886450"/>
                  <a:gd name="connsiteY947" fmla="*/ 2830259 h 3419475"/>
                  <a:gd name="connsiteX948" fmla="*/ 2222110 w 5886450"/>
                  <a:gd name="connsiteY948" fmla="*/ 2811970 h 3419475"/>
                  <a:gd name="connsiteX949" fmla="*/ 2219633 w 5886450"/>
                  <a:gd name="connsiteY949" fmla="*/ 2827782 h 3419475"/>
                  <a:gd name="connsiteX950" fmla="*/ 2231921 w 5886450"/>
                  <a:gd name="connsiteY950" fmla="*/ 2839593 h 3419475"/>
                  <a:gd name="connsiteX951" fmla="*/ 2240493 w 5886450"/>
                  <a:gd name="connsiteY951" fmla="*/ 2861501 h 3419475"/>
                  <a:gd name="connsiteX952" fmla="*/ 2246398 w 5886450"/>
                  <a:gd name="connsiteY952" fmla="*/ 2905887 h 3419475"/>
                  <a:gd name="connsiteX953" fmla="*/ 2269544 w 5886450"/>
                  <a:gd name="connsiteY953" fmla="*/ 3114485 h 3419475"/>
                  <a:gd name="connsiteX954" fmla="*/ 2247922 w 5886450"/>
                  <a:gd name="connsiteY954" fmla="*/ 3242882 h 3419475"/>
                  <a:gd name="connsiteX955" fmla="*/ 2234111 w 5886450"/>
                  <a:gd name="connsiteY955" fmla="*/ 3289649 h 3419475"/>
                  <a:gd name="connsiteX956" fmla="*/ 2213061 w 5886450"/>
                  <a:gd name="connsiteY956" fmla="*/ 3301841 h 3419475"/>
                  <a:gd name="connsiteX957" fmla="*/ 2203917 w 5886450"/>
                  <a:gd name="connsiteY957" fmla="*/ 3299936 h 3419475"/>
                  <a:gd name="connsiteX958" fmla="*/ 2201155 w 5886450"/>
                  <a:gd name="connsiteY958" fmla="*/ 3316605 h 3419475"/>
                  <a:gd name="connsiteX959" fmla="*/ 2299548 w 5886450"/>
                  <a:gd name="connsiteY959" fmla="*/ 3333560 h 3419475"/>
                  <a:gd name="connsiteX960" fmla="*/ 2302310 w 5886450"/>
                  <a:gd name="connsiteY960" fmla="*/ 3316891 h 3419475"/>
                  <a:gd name="connsiteX961" fmla="*/ 2293452 w 5886450"/>
                  <a:gd name="connsiteY961" fmla="*/ 3315653 h 3419475"/>
                  <a:gd name="connsiteX962" fmla="*/ 2278403 w 5886450"/>
                  <a:gd name="connsiteY962" fmla="*/ 3300794 h 3419475"/>
                  <a:gd name="connsiteX963" fmla="*/ 2282594 w 5886450"/>
                  <a:gd name="connsiteY963" fmla="*/ 3248406 h 3419475"/>
                  <a:gd name="connsiteX964" fmla="*/ 2307168 w 5886450"/>
                  <a:gd name="connsiteY964" fmla="*/ 3117628 h 3419475"/>
                  <a:gd name="connsiteX965" fmla="*/ 2392036 w 5886450"/>
                  <a:gd name="connsiteY965" fmla="*/ 2946273 h 3419475"/>
                  <a:gd name="connsiteX966" fmla="*/ 2432517 w 5886450"/>
                  <a:gd name="connsiteY966" fmla="*/ 2879693 h 3419475"/>
                  <a:gd name="connsiteX967" fmla="*/ 2451377 w 5886450"/>
                  <a:gd name="connsiteY967" fmla="*/ 2870454 h 3419475"/>
                  <a:gd name="connsiteX968" fmla="*/ 2455568 w 5886450"/>
                  <a:gd name="connsiteY968" fmla="*/ 2871216 h 3419475"/>
                  <a:gd name="connsiteX969" fmla="*/ 2458044 w 5886450"/>
                  <a:gd name="connsiteY969" fmla="*/ 2855404 h 3419475"/>
                  <a:gd name="connsiteX970" fmla="*/ 2377653 w 5886450"/>
                  <a:gd name="connsiteY970" fmla="*/ 2841022 h 3419475"/>
                  <a:gd name="connsiteX971" fmla="*/ 2374986 w 5886450"/>
                  <a:gd name="connsiteY971" fmla="*/ 2856833 h 3419475"/>
                  <a:gd name="connsiteX972" fmla="*/ 5023603 w 5886450"/>
                  <a:gd name="connsiteY972" fmla="*/ 314230 h 3419475"/>
                  <a:gd name="connsiteX973" fmla="*/ 5038367 w 5886450"/>
                  <a:gd name="connsiteY973" fmla="*/ 274796 h 3419475"/>
                  <a:gd name="connsiteX974" fmla="*/ 5085134 w 5886450"/>
                  <a:gd name="connsiteY974" fmla="*/ 250126 h 3419475"/>
                  <a:gd name="connsiteX975" fmla="*/ 5224961 w 5886450"/>
                  <a:gd name="connsiteY975" fmla="*/ 194977 h 3419475"/>
                  <a:gd name="connsiteX976" fmla="*/ 5133617 w 5886450"/>
                  <a:gd name="connsiteY976" fmla="*/ 323183 h 3419475"/>
                  <a:gd name="connsiteX977" fmla="*/ 5101613 w 5886450"/>
                  <a:gd name="connsiteY977" fmla="*/ 360617 h 3419475"/>
                  <a:gd name="connsiteX978" fmla="*/ 5063608 w 5886450"/>
                  <a:gd name="connsiteY978" fmla="*/ 365093 h 3419475"/>
                  <a:gd name="connsiteX979" fmla="*/ 5060655 w 5886450"/>
                  <a:gd name="connsiteY979" fmla="*/ 361283 h 3419475"/>
                  <a:gd name="connsiteX980" fmla="*/ 5048273 w 5886450"/>
                  <a:gd name="connsiteY980" fmla="*/ 371475 h 3419475"/>
                  <a:gd name="connsiteX981" fmla="*/ 5108471 w 5886450"/>
                  <a:gd name="connsiteY981" fmla="*/ 449104 h 3419475"/>
                  <a:gd name="connsiteX982" fmla="*/ 5120853 w 5886450"/>
                  <a:gd name="connsiteY982" fmla="*/ 438912 h 3419475"/>
                  <a:gd name="connsiteX983" fmla="*/ 5119425 w 5886450"/>
                  <a:gd name="connsiteY983" fmla="*/ 421958 h 3419475"/>
                  <a:gd name="connsiteX984" fmla="*/ 5127521 w 5886450"/>
                  <a:gd name="connsiteY984" fmla="*/ 399859 h 3419475"/>
                  <a:gd name="connsiteX985" fmla="*/ 5152476 w 5886450"/>
                  <a:gd name="connsiteY985" fmla="*/ 362712 h 3419475"/>
                  <a:gd name="connsiteX986" fmla="*/ 5273348 w 5886450"/>
                  <a:gd name="connsiteY986" fmla="*/ 191071 h 3419475"/>
                  <a:gd name="connsiteX987" fmla="*/ 5374599 w 5886450"/>
                  <a:gd name="connsiteY987" fmla="*/ 109156 h 3419475"/>
                  <a:gd name="connsiteX988" fmla="*/ 5415938 w 5886450"/>
                  <a:gd name="connsiteY988" fmla="*/ 83344 h 3419475"/>
                  <a:gd name="connsiteX989" fmla="*/ 5439750 w 5886450"/>
                  <a:gd name="connsiteY989" fmla="*/ 88201 h 3419475"/>
                  <a:gd name="connsiteX990" fmla="*/ 5445370 w 5886450"/>
                  <a:gd name="connsiteY990" fmla="*/ 95726 h 3419475"/>
                  <a:gd name="connsiteX991" fmla="*/ 5458514 w 5886450"/>
                  <a:gd name="connsiteY991" fmla="*/ 85058 h 3419475"/>
                  <a:gd name="connsiteX992" fmla="*/ 5396030 w 5886450"/>
                  <a:gd name="connsiteY992" fmla="*/ 7144 h 3419475"/>
                  <a:gd name="connsiteX993" fmla="*/ 5382886 w 5886450"/>
                  <a:gd name="connsiteY993" fmla="*/ 17812 h 3419475"/>
                  <a:gd name="connsiteX994" fmla="*/ 5388696 w 5886450"/>
                  <a:gd name="connsiteY994" fmla="*/ 24670 h 3419475"/>
                  <a:gd name="connsiteX995" fmla="*/ 5390125 w 5886450"/>
                  <a:gd name="connsiteY995" fmla="*/ 45815 h 3419475"/>
                  <a:gd name="connsiteX996" fmla="*/ 5352310 w 5886450"/>
                  <a:gd name="connsiteY996" fmla="*/ 82296 h 3419475"/>
                  <a:gd name="connsiteX997" fmla="*/ 5247345 w 5886450"/>
                  <a:gd name="connsiteY997" fmla="*/ 163830 h 3419475"/>
                  <a:gd name="connsiteX998" fmla="*/ 5070275 w 5886450"/>
                  <a:gd name="connsiteY998" fmla="*/ 235934 h 3419475"/>
                  <a:gd name="connsiteX999" fmla="*/ 4995790 w 5886450"/>
                  <a:gd name="connsiteY999" fmla="*/ 258985 h 3419475"/>
                  <a:gd name="connsiteX1000" fmla="*/ 4975501 w 5886450"/>
                  <a:gd name="connsiteY1000" fmla="*/ 253460 h 3419475"/>
                  <a:gd name="connsiteX1001" fmla="*/ 4972930 w 5886450"/>
                  <a:gd name="connsiteY1001" fmla="*/ 250126 h 3419475"/>
                  <a:gd name="connsiteX1002" fmla="*/ 4960547 w 5886450"/>
                  <a:gd name="connsiteY1002" fmla="*/ 260318 h 3419475"/>
                  <a:gd name="connsiteX1003" fmla="*/ 5011220 w 5886450"/>
                  <a:gd name="connsiteY1003" fmla="*/ 324326 h 3419475"/>
                  <a:gd name="connsiteX1004" fmla="*/ 5023603 w 5886450"/>
                  <a:gd name="connsiteY1004" fmla="*/ 314230 h 3419475"/>
                  <a:gd name="connsiteX1005" fmla="*/ 2757415 w 5886450"/>
                  <a:gd name="connsiteY1005" fmla="*/ 2911888 h 3419475"/>
                  <a:gd name="connsiteX1006" fmla="*/ 2766749 w 5886450"/>
                  <a:gd name="connsiteY1006" fmla="*/ 2912078 h 3419475"/>
                  <a:gd name="connsiteX1007" fmla="*/ 2784180 w 5886450"/>
                  <a:gd name="connsiteY1007" fmla="*/ 2926366 h 3419475"/>
                  <a:gd name="connsiteX1008" fmla="*/ 2787990 w 5886450"/>
                  <a:gd name="connsiteY1008" fmla="*/ 2988088 h 3419475"/>
                  <a:gd name="connsiteX1009" fmla="*/ 2779418 w 5886450"/>
                  <a:gd name="connsiteY1009" fmla="*/ 3306128 h 3419475"/>
                  <a:gd name="connsiteX1010" fmla="*/ 2773607 w 5886450"/>
                  <a:gd name="connsiteY1010" fmla="*/ 3364040 h 3419475"/>
                  <a:gd name="connsiteX1011" fmla="*/ 2754176 w 5886450"/>
                  <a:gd name="connsiteY1011" fmla="*/ 3379946 h 3419475"/>
                  <a:gd name="connsiteX1012" fmla="*/ 2746556 w 5886450"/>
                  <a:gd name="connsiteY1012" fmla="*/ 3379756 h 3419475"/>
                  <a:gd name="connsiteX1013" fmla="*/ 2746175 w 5886450"/>
                  <a:gd name="connsiteY1013" fmla="*/ 3395282 h 3419475"/>
                  <a:gd name="connsiteX1014" fmla="*/ 2845140 w 5886450"/>
                  <a:gd name="connsiteY1014" fmla="*/ 3397758 h 3419475"/>
                  <a:gd name="connsiteX1015" fmla="*/ 2845521 w 5886450"/>
                  <a:gd name="connsiteY1015" fmla="*/ 3381851 h 3419475"/>
                  <a:gd name="connsiteX1016" fmla="*/ 2837711 w 5886450"/>
                  <a:gd name="connsiteY1016" fmla="*/ 3381661 h 3419475"/>
                  <a:gd name="connsiteX1017" fmla="*/ 2825328 w 5886450"/>
                  <a:gd name="connsiteY1017" fmla="*/ 3374612 h 3419475"/>
                  <a:gd name="connsiteX1018" fmla="*/ 2817327 w 5886450"/>
                  <a:gd name="connsiteY1018" fmla="*/ 3357562 h 3419475"/>
                  <a:gd name="connsiteX1019" fmla="*/ 2816374 w 5886450"/>
                  <a:gd name="connsiteY1019" fmla="*/ 3306604 h 3419475"/>
                  <a:gd name="connsiteX1020" fmla="*/ 2820565 w 5886450"/>
                  <a:gd name="connsiteY1020" fmla="*/ 3154109 h 3419475"/>
                  <a:gd name="connsiteX1021" fmla="*/ 2858094 w 5886450"/>
                  <a:gd name="connsiteY1021" fmla="*/ 3154680 h 3419475"/>
                  <a:gd name="connsiteX1022" fmla="*/ 2878954 w 5886450"/>
                  <a:gd name="connsiteY1022" fmla="*/ 3171158 h 3419475"/>
                  <a:gd name="connsiteX1023" fmla="*/ 2884478 w 5886450"/>
                  <a:gd name="connsiteY1023" fmla="*/ 3226022 h 3419475"/>
                  <a:gd name="connsiteX1024" fmla="*/ 2895051 w 5886450"/>
                  <a:gd name="connsiteY1024" fmla="*/ 3226594 h 3419475"/>
                  <a:gd name="connsiteX1025" fmla="*/ 2899528 w 5886450"/>
                  <a:gd name="connsiteY1025" fmla="*/ 3053334 h 3419475"/>
                  <a:gd name="connsiteX1026" fmla="*/ 2888955 w 5886450"/>
                  <a:gd name="connsiteY1026" fmla="*/ 3053144 h 3419475"/>
                  <a:gd name="connsiteX1027" fmla="*/ 2880097 w 5886450"/>
                  <a:gd name="connsiteY1027" fmla="*/ 3105531 h 3419475"/>
                  <a:gd name="connsiteX1028" fmla="*/ 2858951 w 5886450"/>
                  <a:gd name="connsiteY1028" fmla="*/ 3121247 h 3419475"/>
                  <a:gd name="connsiteX1029" fmla="*/ 2821423 w 5886450"/>
                  <a:gd name="connsiteY1029" fmla="*/ 3120200 h 3419475"/>
                  <a:gd name="connsiteX1030" fmla="*/ 2826662 w 5886450"/>
                  <a:gd name="connsiteY1030" fmla="*/ 2927509 h 3419475"/>
                  <a:gd name="connsiteX1031" fmla="*/ 2874287 w 5886450"/>
                  <a:gd name="connsiteY1031" fmla="*/ 2928747 h 3419475"/>
                  <a:gd name="connsiteX1032" fmla="*/ 2909243 w 5886450"/>
                  <a:gd name="connsiteY1032" fmla="*/ 2952750 h 3419475"/>
                  <a:gd name="connsiteX1033" fmla="*/ 2920102 w 5886450"/>
                  <a:gd name="connsiteY1033" fmla="*/ 3010091 h 3419475"/>
                  <a:gd name="connsiteX1034" fmla="*/ 2928293 w 5886450"/>
                  <a:gd name="connsiteY1034" fmla="*/ 3010281 h 3419475"/>
                  <a:gd name="connsiteX1035" fmla="*/ 2929055 w 5886450"/>
                  <a:gd name="connsiteY1035" fmla="*/ 2900362 h 3419475"/>
                  <a:gd name="connsiteX1036" fmla="*/ 2757986 w 5886450"/>
                  <a:gd name="connsiteY1036" fmla="*/ 2896076 h 3419475"/>
                  <a:gd name="connsiteX1037" fmla="*/ 2757415 w 5886450"/>
                  <a:gd name="connsiteY1037" fmla="*/ 2911888 h 3419475"/>
                  <a:gd name="connsiteX1038" fmla="*/ 3432737 w 5886450"/>
                  <a:gd name="connsiteY1038" fmla="*/ 3331654 h 3419475"/>
                  <a:gd name="connsiteX1039" fmla="*/ 3397495 w 5886450"/>
                  <a:gd name="connsiteY1039" fmla="*/ 3362516 h 3419475"/>
                  <a:gd name="connsiteX1040" fmla="*/ 3331391 w 5886450"/>
                  <a:gd name="connsiteY1040" fmla="*/ 3317081 h 3419475"/>
                  <a:gd name="connsiteX1041" fmla="*/ 3280909 w 5886450"/>
                  <a:gd name="connsiteY1041" fmla="*/ 3164681 h 3419475"/>
                  <a:gd name="connsiteX1042" fmla="*/ 3271098 w 5886450"/>
                  <a:gd name="connsiteY1042" fmla="*/ 2988278 h 3419475"/>
                  <a:gd name="connsiteX1043" fmla="*/ 3316628 w 5886450"/>
                  <a:gd name="connsiteY1043" fmla="*/ 2911221 h 3419475"/>
                  <a:gd name="connsiteX1044" fmla="*/ 3412449 w 5886450"/>
                  <a:gd name="connsiteY1044" fmla="*/ 3039904 h 3419475"/>
                  <a:gd name="connsiteX1045" fmla="*/ 3420736 w 5886450"/>
                  <a:gd name="connsiteY1045" fmla="*/ 3038951 h 3419475"/>
                  <a:gd name="connsiteX1046" fmla="*/ 3386255 w 5886450"/>
                  <a:gd name="connsiteY1046" fmla="*/ 2869597 h 3419475"/>
                  <a:gd name="connsiteX1047" fmla="*/ 3377492 w 5886450"/>
                  <a:gd name="connsiteY1047" fmla="*/ 2870740 h 3419475"/>
                  <a:gd name="connsiteX1048" fmla="*/ 3371015 w 5886450"/>
                  <a:gd name="connsiteY1048" fmla="*/ 2907220 h 3419475"/>
                  <a:gd name="connsiteX1049" fmla="*/ 3360157 w 5886450"/>
                  <a:gd name="connsiteY1049" fmla="*/ 2900744 h 3419475"/>
                  <a:gd name="connsiteX1050" fmla="*/ 3310246 w 5886450"/>
                  <a:gd name="connsiteY1050" fmla="*/ 2883218 h 3419475"/>
                  <a:gd name="connsiteX1051" fmla="*/ 3240142 w 5886450"/>
                  <a:gd name="connsiteY1051" fmla="*/ 2973515 h 3419475"/>
                  <a:gd name="connsiteX1052" fmla="*/ 3240618 w 5886450"/>
                  <a:gd name="connsiteY1052" fmla="*/ 3169920 h 3419475"/>
                  <a:gd name="connsiteX1053" fmla="*/ 3298911 w 5886450"/>
                  <a:gd name="connsiteY1053" fmla="*/ 3336417 h 3419475"/>
                  <a:gd name="connsiteX1054" fmla="*/ 3390827 w 5886450"/>
                  <a:gd name="connsiteY1054" fmla="*/ 3398615 h 3419475"/>
                  <a:gd name="connsiteX1055" fmla="*/ 3463408 w 5886450"/>
                  <a:gd name="connsiteY1055" fmla="*/ 3251359 h 3419475"/>
                  <a:gd name="connsiteX1056" fmla="*/ 3454264 w 5886450"/>
                  <a:gd name="connsiteY1056" fmla="*/ 3244882 h 3419475"/>
                  <a:gd name="connsiteX1057" fmla="*/ 3432737 w 5886450"/>
                  <a:gd name="connsiteY1057" fmla="*/ 3331654 h 3419475"/>
                  <a:gd name="connsiteX1058" fmla="*/ 4256364 w 5886450"/>
                  <a:gd name="connsiteY1058" fmla="*/ 3036284 h 3419475"/>
                  <a:gd name="connsiteX1059" fmla="*/ 4247887 w 5886450"/>
                  <a:gd name="connsiteY1059" fmla="*/ 3125343 h 3419475"/>
                  <a:gd name="connsiteX1060" fmla="*/ 4217597 w 5886450"/>
                  <a:gd name="connsiteY1060" fmla="*/ 3161062 h 3419475"/>
                  <a:gd name="connsiteX1061" fmla="*/ 4145493 w 5886450"/>
                  <a:gd name="connsiteY1061" fmla="*/ 3125915 h 3419475"/>
                  <a:gd name="connsiteX1062" fmla="*/ 4072913 w 5886450"/>
                  <a:gd name="connsiteY1062" fmla="*/ 2982659 h 3419475"/>
                  <a:gd name="connsiteX1063" fmla="*/ 4037003 w 5886450"/>
                  <a:gd name="connsiteY1063" fmla="*/ 2809685 h 3419475"/>
                  <a:gd name="connsiteX1064" fmla="*/ 4070627 w 5886450"/>
                  <a:gd name="connsiteY1064" fmla="*/ 2726722 h 3419475"/>
                  <a:gd name="connsiteX1065" fmla="*/ 4184450 w 5886450"/>
                  <a:gd name="connsiteY1065" fmla="*/ 2839784 h 3419475"/>
                  <a:gd name="connsiteX1066" fmla="*/ 4192546 w 5886450"/>
                  <a:gd name="connsiteY1066" fmla="*/ 2837593 h 3419475"/>
                  <a:gd name="connsiteX1067" fmla="*/ 4133396 w 5886450"/>
                  <a:gd name="connsiteY1067" fmla="*/ 2675287 h 3419475"/>
                  <a:gd name="connsiteX1068" fmla="*/ 4124824 w 5886450"/>
                  <a:gd name="connsiteY1068" fmla="*/ 2677668 h 3419475"/>
                  <a:gd name="connsiteX1069" fmla="*/ 4123871 w 5886450"/>
                  <a:gd name="connsiteY1069" fmla="*/ 2714720 h 3419475"/>
                  <a:gd name="connsiteX1070" fmla="*/ 4112251 w 5886450"/>
                  <a:gd name="connsiteY1070" fmla="*/ 2709862 h 3419475"/>
                  <a:gd name="connsiteX1071" fmla="*/ 4060339 w 5886450"/>
                  <a:gd name="connsiteY1071" fmla="*/ 2699861 h 3419475"/>
                  <a:gd name="connsiteX1072" fmla="*/ 4004428 w 5886450"/>
                  <a:gd name="connsiteY1072" fmla="*/ 2799588 h 3419475"/>
                  <a:gd name="connsiteX1073" fmla="*/ 4034051 w 5886450"/>
                  <a:gd name="connsiteY1073" fmla="*/ 2993708 h 3419475"/>
                  <a:gd name="connsiteX1074" fmla="*/ 4116346 w 5886450"/>
                  <a:gd name="connsiteY1074" fmla="*/ 3149727 h 3419475"/>
                  <a:gd name="connsiteX1075" fmla="*/ 4216454 w 5886450"/>
                  <a:gd name="connsiteY1075" fmla="*/ 3197638 h 3419475"/>
                  <a:gd name="connsiteX1076" fmla="*/ 4266365 w 5886450"/>
                  <a:gd name="connsiteY1076" fmla="*/ 3041237 h 3419475"/>
                  <a:gd name="connsiteX1077" fmla="*/ 4256364 w 5886450"/>
                  <a:gd name="connsiteY1077" fmla="*/ 3036284 h 3419475"/>
                  <a:gd name="connsiteX1078" fmla="*/ 5676732 w 5886450"/>
                  <a:gd name="connsiteY1078" fmla="*/ 1738122 h 3419475"/>
                  <a:gd name="connsiteX1079" fmla="*/ 5666826 w 5886450"/>
                  <a:gd name="connsiteY1079" fmla="*/ 1743266 h 3419475"/>
                  <a:gd name="connsiteX1080" fmla="*/ 5733977 w 5886450"/>
                  <a:gd name="connsiteY1080" fmla="*/ 1802320 h 3419475"/>
                  <a:gd name="connsiteX1081" fmla="*/ 5745217 w 5886450"/>
                  <a:gd name="connsiteY1081" fmla="*/ 1847850 h 3419475"/>
                  <a:gd name="connsiteX1082" fmla="*/ 5674446 w 5886450"/>
                  <a:gd name="connsiteY1082" fmla="*/ 1885664 h 3419475"/>
                  <a:gd name="connsiteX1083" fmla="*/ 5515855 w 5886450"/>
                  <a:gd name="connsiteY1083" fmla="*/ 1860518 h 3419475"/>
                  <a:gd name="connsiteX1084" fmla="*/ 5354692 w 5886450"/>
                  <a:gd name="connsiteY1084" fmla="*/ 1788224 h 3419475"/>
                  <a:gd name="connsiteX1085" fmla="*/ 5307162 w 5886450"/>
                  <a:gd name="connsiteY1085" fmla="*/ 1712404 h 3419475"/>
                  <a:gd name="connsiteX1086" fmla="*/ 5465467 w 5886450"/>
                  <a:gd name="connsiteY1086" fmla="*/ 1686401 h 3419475"/>
                  <a:gd name="connsiteX1087" fmla="*/ 5468420 w 5886450"/>
                  <a:gd name="connsiteY1087" fmla="*/ 1678591 h 3419475"/>
                  <a:gd name="connsiteX1088" fmla="*/ 5302209 w 5886450"/>
                  <a:gd name="connsiteY1088" fmla="*/ 1631442 h 3419475"/>
                  <a:gd name="connsiteX1089" fmla="*/ 5299161 w 5886450"/>
                  <a:gd name="connsiteY1089" fmla="*/ 1639729 h 3419475"/>
                  <a:gd name="connsiteX1090" fmla="*/ 5328593 w 5886450"/>
                  <a:gd name="connsiteY1090" fmla="*/ 1662303 h 3419475"/>
                  <a:gd name="connsiteX1091" fmla="*/ 5317830 w 5886450"/>
                  <a:gd name="connsiteY1091" fmla="*/ 1668875 h 3419475"/>
                  <a:gd name="connsiteX1092" fmla="*/ 5279349 w 5886450"/>
                  <a:gd name="connsiteY1092" fmla="*/ 1705166 h 3419475"/>
                  <a:gd name="connsiteX1093" fmla="*/ 5327355 w 5886450"/>
                  <a:gd name="connsiteY1093" fmla="*/ 1808893 h 3419475"/>
                  <a:gd name="connsiteX1094" fmla="*/ 5502044 w 5886450"/>
                  <a:gd name="connsiteY1094" fmla="*/ 1898714 h 3419475"/>
                  <a:gd name="connsiteX1095" fmla="*/ 5676732 w 5886450"/>
                  <a:gd name="connsiteY1095" fmla="*/ 1923478 h 3419475"/>
                  <a:gd name="connsiteX1096" fmla="*/ 5774173 w 5886450"/>
                  <a:gd name="connsiteY1096" fmla="*/ 1870424 h 3419475"/>
                  <a:gd name="connsiteX1097" fmla="*/ 5676732 w 5886450"/>
                  <a:gd name="connsiteY1097" fmla="*/ 1738122 h 3419475"/>
                  <a:gd name="connsiteX1098" fmla="*/ 5125711 w 5886450"/>
                  <a:gd name="connsiteY1098" fmla="*/ 2365629 h 3419475"/>
                  <a:gd name="connsiteX1099" fmla="*/ 5021317 w 5886450"/>
                  <a:gd name="connsiteY1099" fmla="*/ 2250948 h 3419475"/>
                  <a:gd name="connsiteX1100" fmla="*/ 4932258 w 5886450"/>
                  <a:gd name="connsiteY1100" fmla="*/ 2217515 h 3419475"/>
                  <a:gd name="connsiteX1101" fmla="*/ 4870726 w 5886450"/>
                  <a:gd name="connsiteY1101" fmla="*/ 2240280 h 3419475"/>
                  <a:gd name="connsiteX1102" fmla="*/ 4795765 w 5886450"/>
                  <a:gd name="connsiteY1102" fmla="*/ 2295430 h 3419475"/>
                  <a:gd name="connsiteX1103" fmla="*/ 4805004 w 5886450"/>
                  <a:gd name="connsiteY1103" fmla="*/ 2308003 h 3419475"/>
                  <a:gd name="connsiteX1104" fmla="*/ 4812529 w 5886450"/>
                  <a:gd name="connsiteY1104" fmla="*/ 2302002 h 3419475"/>
                  <a:gd name="connsiteX1105" fmla="*/ 4833484 w 5886450"/>
                  <a:gd name="connsiteY1105" fmla="*/ 2302574 h 3419475"/>
                  <a:gd name="connsiteX1106" fmla="*/ 4872346 w 5886450"/>
                  <a:gd name="connsiteY1106" fmla="*/ 2347532 h 3419475"/>
                  <a:gd name="connsiteX1107" fmla="*/ 5058941 w 5886450"/>
                  <a:gd name="connsiteY1107" fmla="*/ 2613660 h 3419475"/>
                  <a:gd name="connsiteX1108" fmla="*/ 5085610 w 5886450"/>
                  <a:gd name="connsiteY1108" fmla="*/ 2660809 h 3419475"/>
                  <a:gd name="connsiteX1109" fmla="*/ 5079991 w 5886450"/>
                  <a:gd name="connsiteY1109" fmla="*/ 2684621 h 3419475"/>
                  <a:gd name="connsiteX1110" fmla="*/ 5072847 w 5886450"/>
                  <a:gd name="connsiteY1110" fmla="*/ 2690146 h 3419475"/>
                  <a:gd name="connsiteX1111" fmla="*/ 5083801 w 5886450"/>
                  <a:gd name="connsiteY1111" fmla="*/ 2702719 h 3419475"/>
                  <a:gd name="connsiteX1112" fmla="*/ 5167907 w 5886450"/>
                  <a:gd name="connsiteY1112" fmla="*/ 2643950 h 3419475"/>
                  <a:gd name="connsiteX1113" fmla="*/ 5205911 w 5886450"/>
                  <a:gd name="connsiteY1113" fmla="*/ 2578227 h 3419475"/>
                  <a:gd name="connsiteX1114" fmla="*/ 5189338 w 5886450"/>
                  <a:gd name="connsiteY1114" fmla="*/ 2479643 h 3419475"/>
                  <a:gd name="connsiteX1115" fmla="*/ 5125711 w 5886450"/>
                  <a:gd name="connsiteY1115" fmla="*/ 2365629 h 3419475"/>
                  <a:gd name="connsiteX1116" fmla="*/ 5148857 w 5886450"/>
                  <a:gd name="connsiteY1116" fmla="*/ 2621185 h 3419475"/>
                  <a:gd name="connsiteX1117" fmla="*/ 5115614 w 5886450"/>
                  <a:gd name="connsiteY1117" fmla="*/ 2632996 h 3419475"/>
                  <a:gd name="connsiteX1118" fmla="*/ 4875584 w 5886450"/>
                  <a:gd name="connsiteY1118" fmla="*/ 2289524 h 3419475"/>
                  <a:gd name="connsiteX1119" fmla="*/ 4896063 w 5886450"/>
                  <a:gd name="connsiteY1119" fmla="*/ 2261807 h 3419475"/>
                  <a:gd name="connsiteX1120" fmla="*/ 4983217 w 5886450"/>
                  <a:gd name="connsiteY1120" fmla="*/ 2276094 h 3419475"/>
                  <a:gd name="connsiteX1121" fmla="*/ 5092659 w 5886450"/>
                  <a:gd name="connsiteY1121" fmla="*/ 2395061 h 3419475"/>
                  <a:gd name="connsiteX1122" fmla="*/ 5163144 w 5886450"/>
                  <a:gd name="connsiteY1122" fmla="*/ 2530031 h 3419475"/>
                  <a:gd name="connsiteX1123" fmla="*/ 5148857 w 5886450"/>
                  <a:gd name="connsiteY1123" fmla="*/ 2621185 h 3419475"/>
                  <a:gd name="connsiteX1124" fmla="*/ 5641775 w 5886450"/>
                  <a:gd name="connsiteY1124" fmla="*/ 677609 h 3419475"/>
                  <a:gd name="connsiteX1125" fmla="*/ 5715975 w 5886450"/>
                  <a:gd name="connsiteY1125" fmla="*/ 675037 h 3419475"/>
                  <a:gd name="connsiteX1126" fmla="*/ 5748075 w 5886450"/>
                  <a:gd name="connsiteY1126" fmla="*/ 686943 h 3419475"/>
                  <a:gd name="connsiteX1127" fmla="*/ 5761791 w 5886450"/>
                  <a:gd name="connsiteY1127" fmla="*/ 714280 h 3419475"/>
                  <a:gd name="connsiteX1128" fmla="*/ 5766267 w 5886450"/>
                  <a:gd name="connsiteY1128" fmla="*/ 729425 h 3419475"/>
                  <a:gd name="connsiteX1129" fmla="*/ 5766553 w 5886450"/>
                  <a:gd name="connsiteY1129" fmla="*/ 759047 h 3419475"/>
                  <a:gd name="connsiteX1130" fmla="*/ 5722166 w 5886450"/>
                  <a:gd name="connsiteY1130" fmla="*/ 777145 h 3419475"/>
                  <a:gd name="connsiteX1131" fmla="*/ 5418985 w 5886450"/>
                  <a:gd name="connsiteY1131" fmla="*/ 867156 h 3419475"/>
                  <a:gd name="connsiteX1132" fmla="*/ 5369361 w 5886450"/>
                  <a:gd name="connsiteY1132" fmla="*/ 881063 h 3419475"/>
                  <a:gd name="connsiteX1133" fmla="*/ 5348977 w 5886450"/>
                  <a:gd name="connsiteY1133" fmla="*/ 875252 h 3419475"/>
                  <a:gd name="connsiteX1134" fmla="*/ 5337166 w 5886450"/>
                  <a:gd name="connsiteY1134" fmla="*/ 854869 h 3419475"/>
                  <a:gd name="connsiteX1135" fmla="*/ 5321069 w 5886450"/>
                  <a:gd name="connsiteY1135" fmla="*/ 858774 h 3419475"/>
                  <a:gd name="connsiteX1136" fmla="*/ 5349358 w 5886450"/>
                  <a:gd name="connsiteY1136" fmla="*/ 958310 h 3419475"/>
                  <a:gd name="connsiteX1137" fmla="*/ 5365550 w 5886450"/>
                  <a:gd name="connsiteY1137" fmla="*/ 954405 h 3419475"/>
                  <a:gd name="connsiteX1138" fmla="*/ 5363264 w 5886450"/>
                  <a:gd name="connsiteY1138" fmla="*/ 945642 h 3419475"/>
                  <a:gd name="connsiteX1139" fmla="*/ 5370408 w 5886450"/>
                  <a:gd name="connsiteY1139" fmla="*/ 925830 h 3419475"/>
                  <a:gd name="connsiteX1140" fmla="*/ 5421557 w 5886450"/>
                  <a:gd name="connsiteY1140" fmla="*/ 904589 h 3419475"/>
                  <a:gd name="connsiteX1141" fmla="*/ 5732834 w 5886450"/>
                  <a:gd name="connsiteY1141" fmla="*/ 812673 h 3419475"/>
                  <a:gd name="connsiteX1142" fmla="*/ 5786746 w 5886450"/>
                  <a:gd name="connsiteY1142" fmla="*/ 799243 h 3419475"/>
                  <a:gd name="connsiteX1143" fmla="*/ 5808463 w 5886450"/>
                  <a:gd name="connsiteY1143" fmla="*/ 812197 h 3419475"/>
                  <a:gd name="connsiteX1144" fmla="*/ 5811225 w 5886450"/>
                  <a:gd name="connsiteY1144" fmla="*/ 822865 h 3419475"/>
                  <a:gd name="connsiteX1145" fmla="*/ 5829323 w 5886450"/>
                  <a:gd name="connsiteY1145" fmla="*/ 817435 h 3419475"/>
                  <a:gd name="connsiteX1146" fmla="*/ 5780269 w 5886450"/>
                  <a:gd name="connsiteY1146" fmla="*/ 648081 h 3419475"/>
                  <a:gd name="connsiteX1147" fmla="*/ 5641108 w 5886450"/>
                  <a:gd name="connsiteY1147" fmla="*/ 668846 h 3419475"/>
                  <a:gd name="connsiteX1148" fmla="*/ 5641775 w 5886450"/>
                  <a:gd name="connsiteY1148" fmla="*/ 677609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Lst>
                <a:rect l="l" t="t" r="r" b="b"/>
                <a:pathLst>
                  <a:path w="5886450" h="3419475">
                    <a:moveTo>
                      <a:pt x="368830" y="217742"/>
                    </a:moveTo>
                    <a:cubicBezTo>
                      <a:pt x="373593" y="210788"/>
                      <a:pt x="380832" y="208502"/>
                      <a:pt x="390452" y="210884"/>
                    </a:cubicBezTo>
                    <a:cubicBezTo>
                      <a:pt x="400072" y="213265"/>
                      <a:pt x="417979" y="223456"/>
                      <a:pt x="443983" y="241459"/>
                    </a:cubicBezTo>
                    <a:lnTo>
                      <a:pt x="710016" y="425482"/>
                    </a:lnTo>
                    <a:cubicBezTo>
                      <a:pt x="736686" y="443865"/>
                      <a:pt x="749735" y="455009"/>
                      <a:pt x="754879" y="463391"/>
                    </a:cubicBezTo>
                    <a:cubicBezTo>
                      <a:pt x="760022" y="471773"/>
                      <a:pt x="760498" y="479012"/>
                      <a:pt x="756117" y="485299"/>
                    </a:cubicBezTo>
                    <a:lnTo>
                      <a:pt x="751831" y="491585"/>
                    </a:lnTo>
                    <a:lnTo>
                      <a:pt x="763165" y="499396"/>
                    </a:lnTo>
                    <a:lnTo>
                      <a:pt x="818506" y="419481"/>
                    </a:lnTo>
                    <a:lnTo>
                      <a:pt x="807171" y="411671"/>
                    </a:lnTo>
                    <a:lnTo>
                      <a:pt x="802789" y="418052"/>
                    </a:lnTo>
                    <a:cubicBezTo>
                      <a:pt x="800503" y="421386"/>
                      <a:pt x="796503" y="423481"/>
                      <a:pt x="790693" y="424434"/>
                    </a:cubicBezTo>
                    <a:cubicBezTo>
                      <a:pt x="784882" y="425387"/>
                      <a:pt x="778691" y="424625"/>
                      <a:pt x="772214" y="422053"/>
                    </a:cubicBezTo>
                    <a:cubicBezTo>
                      <a:pt x="765642" y="419481"/>
                      <a:pt x="753640" y="412433"/>
                      <a:pt x="730304" y="396335"/>
                    </a:cubicBezTo>
                    <a:lnTo>
                      <a:pt x="611908" y="314516"/>
                    </a:lnTo>
                    <a:lnTo>
                      <a:pt x="668773" y="232124"/>
                    </a:lnTo>
                    <a:lnTo>
                      <a:pt x="784311" y="311658"/>
                    </a:lnTo>
                    <a:cubicBezTo>
                      <a:pt x="810981" y="330041"/>
                      <a:pt x="826888" y="343471"/>
                      <a:pt x="832031" y="351854"/>
                    </a:cubicBezTo>
                    <a:cubicBezTo>
                      <a:pt x="837175" y="360235"/>
                      <a:pt x="835936" y="367475"/>
                      <a:pt x="831650" y="373666"/>
                    </a:cubicBezTo>
                    <a:lnTo>
                      <a:pt x="828888" y="380143"/>
                    </a:lnTo>
                    <a:lnTo>
                      <a:pt x="840223" y="387953"/>
                    </a:lnTo>
                    <a:lnTo>
                      <a:pt x="897277" y="306229"/>
                    </a:lnTo>
                    <a:lnTo>
                      <a:pt x="885943" y="298418"/>
                    </a:lnTo>
                    <a:lnTo>
                      <a:pt x="881561" y="304800"/>
                    </a:lnTo>
                    <a:cubicBezTo>
                      <a:pt x="879275" y="308134"/>
                      <a:pt x="875275" y="310229"/>
                      <a:pt x="869560" y="311277"/>
                    </a:cubicBezTo>
                    <a:cubicBezTo>
                      <a:pt x="863845" y="312325"/>
                      <a:pt x="857653" y="311467"/>
                      <a:pt x="850891" y="308800"/>
                    </a:cubicBezTo>
                    <a:cubicBezTo>
                      <a:pt x="844223" y="306134"/>
                      <a:pt x="829269" y="296799"/>
                      <a:pt x="806123" y="280797"/>
                    </a:cubicBezTo>
                    <a:lnTo>
                      <a:pt x="542947" y="99060"/>
                    </a:lnTo>
                    <a:cubicBezTo>
                      <a:pt x="519516" y="82867"/>
                      <a:pt x="504085" y="70580"/>
                      <a:pt x="496751" y="62103"/>
                    </a:cubicBezTo>
                    <a:cubicBezTo>
                      <a:pt x="489417" y="53626"/>
                      <a:pt x="488464" y="45339"/>
                      <a:pt x="494084" y="37243"/>
                    </a:cubicBezTo>
                    <a:lnTo>
                      <a:pt x="498466" y="30861"/>
                    </a:lnTo>
                    <a:lnTo>
                      <a:pt x="487131" y="23050"/>
                    </a:lnTo>
                    <a:lnTo>
                      <a:pt x="430076" y="104775"/>
                    </a:lnTo>
                    <a:lnTo>
                      <a:pt x="441411" y="112585"/>
                    </a:lnTo>
                    <a:lnTo>
                      <a:pt x="445888" y="106108"/>
                    </a:lnTo>
                    <a:cubicBezTo>
                      <a:pt x="448174" y="102775"/>
                      <a:pt x="452174" y="100679"/>
                      <a:pt x="457984" y="99727"/>
                    </a:cubicBezTo>
                    <a:cubicBezTo>
                      <a:pt x="463795" y="98774"/>
                      <a:pt x="469986" y="99536"/>
                      <a:pt x="476463" y="102108"/>
                    </a:cubicBezTo>
                    <a:cubicBezTo>
                      <a:pt x="483035" y="104680"/>
                      <a:pt x="497799" y="113919"/>
                      <a:pt x="520945" y="129921"/>
                    </a:cubicBezTo>
                    <a:lnTo>
                      <a:pt x="645913" y="216408"/>
                    </a:lnTo>
                    <a:lnTo>
                      <a:pt x="589048" y="298799"/>
                    </a:lnTo>
                    <a:lnTo>
                      <a:pt x="464176" y="212312"/>
                    </a:lnTo>
                    <a:cubicBezTo>
                      <a:pt x="441220" y="196405"/>
                      <a:pt x="425885" y="184118"/>
                      <a:pt x="418360" y="175450"/>
                    </a:cubicBezTo>
                    <a:cubicBezTo>
                      <a:pt x="410836" y="166783"/>
                      <a:pt x="409788" y="158401"/>
                      <a:pt x="415312" y="150400"/>
                    </a:cubicBezTo>
                    <a:lnTo>
                      <a:pt x="419694" y="144018"/>
                    </a:lnTo>
                    <a:lnTo>
                      <a:pt x="408359" y="136208"/>
                    </a:lnTo>
                    <a:lnTo>
                      <a:pt x="353019" y="216122"/>
                    </a:lnTo>
                    <a:lnTo>
                      <a:pt x="364354" y="223933"/>
                    </a:lnTo>
                    <a:lnTo>
                      <a:pt x="368830" y="217742"/>
                    </a:lnTo>
                    <a:close/>
                    <a:moveTo>
                      <a:pt x="32598" y="1177004"/>
                    </a:moveTo>
                    <a:cubicBezTo>
                      <a:pt x="33550" y="1168622"/>
                      <a:pt x="38884" y="1163193"/>
                      <a:pt x="48505" y="1160717"/>
                    </a:cubicBezTo>
                    <a:cubicBezTo>
                      <a:pt x="58125" y="1158240"/>
                      <a:pt x="78699" y="1158812"/>
                      <a:pt x="110131" y="1162431"/>
                    </a:cubicBezTo>
                    <a:lnTo>
                      <a:pt x="431410" y="1199579"/>
                    </a:lnTo>
                    <a:cubicBezTo>
                      <a:pt x="463604" y="1203293"/>
                      <a:pt x="480368" y="1206913"/>
                      <a:pt x="488845" y="1211866"/>
                    </a:cubicBezTo>
                    <a:cubicBezTo>
                      <a:pt x="497323" y="1216819"/>
                      <a:pt x="501133" y="1223105"/>
                      <a:pt x="500275" y="1230630"/>
                    </a:cubicBezTo>
                    <a:lnTo>
                      <a:pt x="499418" y="1238155"/>
                    </a:lnTo>
                    <a:lnTo>
                      <a:pt x="513134" y="1239774"/>
                    </a:lnTo>
                    <a:lnTo>
                      <a:pt x="524278" y="1143191"/>
                    </a:lnTo>
                    <a:lnTo>
                      <a:pt x="510562" y="1141571"/>
                    </a:lnTo>
                    <a:lnTo>
                      <a:pt x="509705" y="1149191"/>
                    </a:lnTo>
                    <a:cubicBezTo>
                      <a:pt x="509229" y="1153192"/>
                      <a:pt x="506657" y="1157002"/>
                      <a:pt x="501990" y="1160526"/>
                    </a:cubicBezTo>
                    <a:cubicBezTo>
                      <a:pt x="497323" y="1164050"/>
                      <a:pt x="491512" y="1166336"/>
                      <a:pt x="484559" y="1167098"/>
                    </a:cubicBezTo>
                    <a:cubicBezTo>
                      <a:pt x="477606" y="1167956"/>
                      <a:pt x="463604" y="1167384"/>
                      <a:pt x="435505" y="1164146"/>
                    </a:cubicBezTo>
                    <a:lnTo>
                      <a:pt x="292535" y="1147667"/>
                    </a:lnTo>
                    <a:lnTo>
                      <a:pt x="303965" y="1048226"/>
                    </a:lnTo>
                    <a:lnTo>
                      <a:pt x="443411" y="1063943"/>
                    </a:lnTo>
                    <a:cubicBezTo>
                      <a:pt x="475606" y="1067657"/>
                      <a:pt x="495989" y="1071943"/>
                      <a:pt x="504466" y="1076897"/>
                    </a:cubicBezTo>
                    <a:cubicBezTo>
                      <a:pt x="512944" y="1081850"/>
                      <a:pt x="515230" y="1088898"/>
                      <a:pt x="514372" y="1096327"/>
                    </a:cubicBezTo>
                    <a:lnTo>
                      <a:pt x="514944" y="1103281"/>
                    </a:lnTo>
                    <a:lnTo>
                      <a:pt x="528660" y="1104900"/>
                    </a:lnTo>
                    <a:lnTo>
                      <a:pt x="540566" y="1005935"/>
                    </a:lnTo>
                    <a:lnTo>
                      <a:pt x="526850" y="1004316"/>
                    </a:lnTo>
                    <a:lnTo>
                      <a:pt x="525993" y="1011936"/>
                    </a:lnTo>
                    <a:cubicBezTo>
                      <a:pt x="525517" y="1015937"/>
                      <a:pt x="523040" y="1019747"/>
                      <a:pt x="518468" y="1023366"/>
                    </a:cubicBezTo>
                    <a:cubicBezTo>
                      <a:pt x="513896" y="1026985"/>
                      <a:pt x="508086" y="1029176"/>
                      <a:pt x="500847" y="1029938"/>
                    </a:cubicBezTo>
                    <a:cubicBezTo>
                      <a:pt x="493703" y="1030700"/>
                      <a:pt x="476177" y="1029557"/>
                      <a:pt x="448174" y="1026319"/>
                    </a:cubicBezTo>
                    <a:lnTo>
                      <a:pt x="130420" y="989933"/>
                    </a:lnTo>
                    <a:cubicBezTo>
                      <a:pt x="102130" y="986695"/>
                      <a:pt x="82699" y="983075"/>
                      <a:pt x="72222" y="979075"/>
                    </a:cubicBezTo>
                    <a:cubicBezTo>
                      <a:pt x="61744" y="975074"/>
                      <a:pt x="57077" y="968216"/>
                      <a:pt x="58220" y="958405"/>
                    </a:cubicBezTo>
                    <a:lnTo>
                      <a:pt x="59077" y="950785"/>
                    </a:lnTo>
                    <a:lnTo>
                      <a:pt x="45361" y="949166"/>
                    </a:lnTo>
                    <a:lnTo>
                      <a:pt x="33455" y="1048131"/>
                    </a:lnTo>
                    <a:lnTo>
                      <a:pt x="47171" y="1049750"/>
                    </a:lnTo>
                    <a:lnTo>
                      <a:pt x="48028" y="1041940"/>
                    </a:lnTo>
                    <a:cubicBezTo>
                      <a:pt x="48505" y="1037939"/>
                      <a:pt x="51076" y="1034129"/>
                      <a:pt x="55744" y="1030605"/>
                    </a:cubicBezTo>
                    <a:cubicBezTo>
                      <a:pt x="60411" y="1026985"/>
                      <a:pt x="66221" y="1024795"/>
                      <a:pt x="73174" y="1024033"/>
                    </a:cubicBezTo>
                    <a:cubicBezTo>
                      <a:pt x="80128" y="1023176"/>
                      <a:pt x="97654" y="1024414"/>
                      <a:pt x="125562" y="1027652"/>
                    </a:cubicBezTo>
                    <a:lnTo>
                      <a:pt x="276533" y="1045178"/>
                    </a:lnTo>
                    <a:lnTo>
                      <a:pt x="265103" y="1144619"/>
                    </a:lnTo>
                    <a:lnTo>
                      <a:pt x="114132" y="1127093"/>
                    </a:lnTo>
                    <a:cubicBezTo>
                      <a:pt x="86414" y="1123950"/>
                      <a:pt x="67174" y="1120235"/>
                      <a:pt x="56410" y="1116139"/>
                    </a:cubicBezTo>
                    <a:cubicBezTo>
                      <a:pt x="45647" y="1112044"/>
                      <a:pt x="40789" y="1105186"/>
                      <a:pt x="41932" y="1095470"/>
                    </a:cubicBezTo>
                    <a:lnTo>
                      <a:pt x="42790" y="1087850"/>
                    </a:lnTo>
                    <a:lnTo>
                      <a:pt x="29074" y="1086231"/>
                    </a:lnTo>
                    <a:lnTo>
                      <a:pt x="18025" y="1183005"/>
                    </a:lnTo>
                    <a:lnTo>
                      <a:pt x="31741" y="1184624"/>
                    </a:lnTo>
                    <a:lnTo>
                      <a:pt x="32598" y="1177004"/>
                    </a:lnTo>
                    <a:close/>
                    <a:moveTo>
                      <a:pt x="5832275" y="1499711"/>
                    </a:moveTo>
                    <a:cubicBezTo>
                      <a:pt x="5830466" y="1507998"/>
                      <a:pt x="5824751" y="1512856"/>
                      <a:pt x="5814940" y="1514380"/>
                    </a:cubicBezTo>
                    <a:cubicBezTo>
                      <a:pt x="5805129" y="1515904"/>
                      <a:pt x="5784746" y="1513332"/>
                      <a:pt x="5753789" y="1506665"/>
                    </a:cubicBezTo>
                    <a:lnTo>
                      <a:pt x="5437559" y="1438561"/>
                    </a:lnTo>
                    <a:cubicBezTo>
                      <a:pt x="5405841" y="1431798"/>
                      <a:pt x="5389553" y="1426464"/>
                      <a:pt x="5381552" y="1420749"/>
                    </a:cubicBezTo>
                    <a:cubicBezTo>
                      <a:pt x="5373552" y="1415034"/>
                      <a:pt x="5370408" y="1408462"/>
                      <a:pt x="5372027" y="1400937"/>
                    </a:cubicBezTo>
                    <a:lnTo>
                      <a:pt x="5373647" y="1393508"/>
                    </a:lnTo>
                    <a:lnTo>
                      <a:pt x="5360216" y="1390650"/>
                    </a:lnTo>
                    <a:lnTo>
                      <a:pt x="5339738" y="1485710"/>
                    </a:lnTo>
                    <a:lnTo>
                      <a:pt x="5353168" y="1488567"/>
                    </a:lnTo>
                    <a:lnTo>
                      <a:pt x="5354787" y="1481042"/>
                    </a:lnTo>
                    <a:cubicBezTo>
                      <a:pt x="5355645" y="1477137"/>
                      <a:pt x="5358502" y="1473613"/>
                      <a:pt x="5363550" y="1470469"/>
                    </a:cubicBezTo>
                    <a:cubicBezTo>
                      <a:pt x="5368503" y="1467326"/>
                      <a:pt x="5374504" y="1465707"/>
                      <a:pt x="5381552" y="1465612"/>
                    </a:cubicBezTo>
                    <a:cubicBezTo>
                      <a:pt x="5388601" y="1465517"/>
                      <a:pt x="5402412" y="1467326"/>
                      <a:pt x="5430035" y="1473327"/>
                    </a:cubicBezTo>
                    <a:lnTo>
                      <a:pt x="5570719" y="1503521"/>
                    </a:lnTo>
                    <a:lnTo>
                      <a:pt x="5549669" y="1601438"/>
                    </a:lnTo>
                    <a:lnTo>
                      <a:pt x="5412413" y="1572196"/>
                    </a:lnTo>
                    <a:cubicBezTo>
                      <a:pt x="5380695" y="1565434"/>
                      <a:pt x="5360883" y="1559147"/>
                      <a:pt x="5352882" y="1553337"/>
                    </a:cubicBezTo>
                    <a:cubicBezTo>
                      <a:pt x="5344881" y="1547622"/>
                      <a:pt x="5343262" y="1540383"/>
                      <a:pt x="5344881" y="1532953"/>
                    </a:cubicBezTo>
                    <a:lnTo>
                      <a:pt x="5344977" y="1525905"/>
                    </a:lnTo>
                    <a:lnTo>
                      <a:pt x="5331546" y="1523048"/>
                    </a:lnTo>
                    <a:lnTo>
                      <a:pt x="5310115" y="1620393"/>
                    </a:lnTo>
                    <a:lnTo>
                      <a:pt x="5323545" y="1623251"/>
                    </a:lnTo>
                    <a:lnTo>
                      <a:pt x="5325164" y="1615726"/>
                    </a:lnTo>
                    <a:cubicBezTo>
                      <a:pt x="5326022" y="1611820"/>
                      <a:pt x="5328879" y="1608296"/>
                      <a:pt x="5333737" y="1605153"/>
                    </a:cubicBezTo>
                    <a:cubicBezTo>
                      <a:pt x="5338594" y="1602010"/>
                      <a:pt x="5344691" y="1600391"/>
                      <a:pt x="5351930" y="1600295"/>
                    </a:cubicBezTo>
                    <a:cubicBezTo>
                      <a:pt x="5359169" y="1600200"/>
                      <a:pt x="5376504" y="1603058"/>
                      <a:pt x="5403936" y="1608963"/>
                    </a:cubicBezTo>
                    <a:lnTo>
                      <a:pt x="5716642" y="1676019"/>
                    </a:lnTo>
                    <a:cubicBezTo>
                      <a:pt x="5744455" y="1682020"/>
                      <a:pt x="5763410" y="1687449"/>
                      <a:pt x="5773506" y="1692497"/>
                    </a:cubicBezTo>
                    <a:cubicBezTo>
                      <a:pt x="5783507" y="1697450"/>
                      <a:pt x="5787508" y="1704785"/>
                      <a:pt x="5785508" y="1714500"/>
                    </a:cubicBezTo>
                    <a:lnTo>
                      <a:pt x="5783888" y="1722025"/>
                    </a:lnTo>
                    <a:lnTo>
                      <a:pt x="5797319" y="1724882"/>
                    </a:lnTo>
                    <a:lnTo>
                      <a:pt x="5818750" y="1627537"/>
                    </a:lnTo>
                    <a:lnTo>
                      <a:pt x="5805319" y="1624679"/>
                    </a:lnTo>
                    <a:lnTo>
                      <a:pt x="5803700" y="1632299"/>
                    </a:lnTo>
                    <a:cubicBezTo>
                      <a:pt x="5802843" y="1636204"/>
                      <a:pt x="5799985" y="1639729"/>
                      <a:pt x="5794937" y="1642872"/>
                    </a:cubicBezTo>
                    <a:cubicBezTo>
                      <a:pt x="5789984" y="1646015"/>
                      <a:pt x="5783983" y="1647635"/>
                      <a:pt x="5776935" y="1647730"/>
                    </a:cubicBezTo>
                    <a:cubicBezTo>
                      <a:pt x="5769887" y="1647825"/>
                      <a:pt x="5752646" y="1644968"/>
                      <a:pt x="5725119" y="1639062"/>
                    </a:cubicBezTo>
                    <a:lnTo>
                      <a:pt x="5576625" y="1606963"/>
                    </a:lnTo>
                    <a:lnTo>
                      <a:pt x="5597674" y="1509046"/>
                    </a:lnTo>
                    <a:lnTo>
                      <a:pt x="5746170" y="1541145"/>
                    </a:lnTo>
                    <a:cubicBezTo>
                      <a:pt x="5773506" y="1547051"/>
                      <a:pt x="5792270" y="1552480"/>
                      <a:pt x="5802557" y="1557623"/>
                    </a:cubicBezTo>
                    <a:cubicBezTo>
                      <a:pt x="5812845" y="1562767"/>
                      <a:pt x="5817036" y="1570101"/>
                      <a:pt x="5814940" y="1579531"/>
                    </a:cubicBezTo>
                    <a:lnTo>
                      <a:pt x="5813321" y="1587056"/>
                    </a:lnTo>
                    <a:lnTo>
                      <a:pt x="5826751" y="1589913"/>
                    </a:lnTo>
                    <a:lnTo>
                      <a:pt x="5847230" y="1494853"/>
                    </a:lnTo>
                    <a:lnTo>
                      <a:pt x="5833800" y="1491996"/>
                    </a:lnTo>
                    <a:lnTo>
                      <a:pt x="5832275" y="1499711"/>
                    </a:lnTo>
                    <a:close/>
                    <a:moveTo>
                      <a:pt x="292345" y="458057"/>
                    </a:moveTo>
                    <a:cubicBezTo>
                      <a:pt x="316252" y="478441"/>
                      <a:pt x="345970" y="500634"/>
                      <a:pt x="381594" y="524542"/>
                    </a:cubicBezTo>
                    <a:lnTo>
                      <a:pt x="550853" y="638556"/>
                    </a:lnTo>
                    <a:cubicBezTo>
                      <a:pt x="574189" y="654272"/>
                      <a:pt x="589810" y="666941"/>
                      <a:pt x="597716" y="676656"/>
                    </a:cubicBezTo>
                    <a:cubicBezTo>
                      <a:pt x="605622" y="686276"/>
                      <a:pt x="607336" y="694563"/>
                      <a:pt x="602860" y="701230"/>
                    </a:cubicBezTo>
                    <a:lnTo>
                      <a:pt x="598383" y="707898"/>
                    </a:lnTo>
                    <a:lnTo>
                      <a:pt x="611813" y="717899"/>
                    </a:lnTo>
                    <a:lnTo>
                      <a:pt x="657533" y="651510"/>
                    </a:lnTo>
                    <a:lnTo>
                      <a:pt x="644103" y="641509"/>
                    </a:lnTo>
                    <a:lnTo>
                      <a:pt x="639626" y="648176"/>
                    </a:lnTo>
                    <a:cubicBezTo>
                      <a:pt x="635626" y="654177"/>
                      <a:pt x="628387" y="657034"/>
                      <a:pt x="619147" y="655701"/>
                    </a:cubicBezTo>
                    <a:cubicBezTo>
                      <a:pt x="609908" y="654368"/>
                      <a:pt x="591430" y="644271"/>
                      <a:pt x="563807" y="625697"/>
                    </a:cubicBezTo>
                    <a:lnTo>
                      <a:pt x="394738" y="511873"/>
                    </a:lnTo>
                    <a:cubicBezTo>
                      <a:pt x="347018" y="479774"/>
                      <a:pt x="319681" y="460058"/>
                      <a:pt x="304060" y="443865"/>
                    </a:cubicBezTo>
                    <a:cubicBezTo>
                      <a:pt x="288439" y="427577"/>
                      <a:pt x="279391" y="411289"/>
                      <a:pt x="275104" y="395002"/>
                    </a:cubicBezTo>
                    <a:cubicBezTo>
                      <a:pt x="270818" y="378714"/>
                      <a:pt x="275104" y="365855"/>
                      <a:pt x="282153" y="355378"/>
                    </a:cubicBezTo>
                    <a:cubicBezTo>
                      <a:pt x="289582" y="344424"/>
                      <a:pt x="301012" y="338900"/>
                      <a:pt x="316443" y="338995"/>
                    </a:cubicBezTo>
                    <a:cubicBezTo>
                      <a:pt x="331873" y="338995"/>
                      <a:pt x="348828" y="342233"/>
                      <a:pt x="371212" y="353092"/>
                    </a:cubicBezTo>
                    <a:cubicBezTo>
                      <a:pt x="393595" y="363950"/>
                      <a:pt x="417694" y="376523"/>
                      <a:pt x="452269" y="399764"/>
                    </a:cubicBezTo>
                    <a:lnTo>
                      <a:pt x="634102" y="522160"/>
                    </a:lnTo>
                    <a:cubicBezTo>
                      <a:pt x="661153" y="540353"/>
                      <a:pt x="677155" y="553688"/>
                      <a:pt x="682108" y="562166"/>
                    </a:cubicBezTo>
                    <a:cubicBezTo>
                      <a:pt x="687061" y="570643"/>
                      <a:pt x="687632" y="577691"/>
                      <a:pt x="683822" y="583311"/>
                    </a:cubicBezTo>
                    <a:lnTo>
                      <a:pt x="679155" y="590169"/>
                    </a:lnTo>
                    <a:lnTo>
                      <a:pt x="691156" y="598742"/>
                    </a:lnTo>
                    <a:lnTo>
                      <a:pt x="744877" y="518065"/>
                    </a:lnTo>
                    <a:lnTo>
                      <a:pt x="732876" y="509492"/>
                    </a:lnTo>
                    <a:lnTo>
                      <a:pt x="728399" y="516160"/>
                    </a:lnTo>
                    <a:cubicBezTo>
                      <a:pt x="722970" y="524161"/>
                      <a:pt x="714397" y="525971"/>
                      <a:pt x="702586" y="521494"/>
                    </a:cubicBezTo>
                    <a:cubicBezTo>
                      <a:pt x="690775" y="517112"/>
                      <a:pt x="674202" y="507683"/>
                      <a:pt x="652866" y="493300"/>
                    </a:cubicBezTo>
                    <a:lnTo>
                      <a:pt x="489893" y="383572"/>
                    </a:lnTo>
                    <a:cubicBezTo>
                      <a:pt x="440458" y="350234"/>
                      <a:pt x="406454" y="333946"/>
                      <a:pt x="380356" y="321469"/>
                    </a:cubicBezTo>
                    <a:cubicBezTo>
                      <a:pt x="354352" y="308991"/>
                      <a:pt x="330064" y="303181"/>
                      <a:pt x="307585" y="304229"/>
                    </a:cubicBezTo>
                    <a:cubicBezTo>
                      <a:pt x="285106" y="305181"/>
                      <a:pt x="266818" y="315944"/>
                      <a:pt x="254911" y="333661"/>
                    </a:cubicBezTo>
                    <a:cubicBezTo>
                      <a:pt x="242624" y="351949"/>
                      <a:pt x="239481" y="373856"/>
                      <a:pt x="249006" y="396145"/>
                    </a:cubicBezTo>
                    <a:cubicBezTo>
                      <a:pt x="258626" y="418338"/>
                      <a:pt x="268437" y="437674"/>
                      <a:pt x="292345" y="458057"/>
                    </a:cubicBezTo>
                    <a:close/>
                    <a:moveTo>
                      <a:pt x="789740" y="2126647"/>
                    </a:moveTo>
                    <a:cubicBezTo>
                      <a:pt x="812029" y="2109502"/>
                      <a:pt x="828983" y="2098739"/>
                      <a:pt x="840699" y="2094262"/>
                    </a:cubicBezTo>
                    <a:cubicBezTo>
                      <a:pt x="852415" y="2089785"/>
                      <a:pt x="860701" y="2090737"/>
                      <a:pt x="865654" y="2097215"/>
                    </a:cubicBezTo>
                    <a:lnTo>
                      <a:pt x="870607" y="2103596"/>
                    </a:lnTo>
                    <a:lnTo>
                      <a:pt x="884323" y="2094071"/>
                    </a:lnTo>
                    <a:lnTo>
                      <a:pt x="835841" y="2029587"/>
                    </a:lnTo>
                    <a:lnTo>
                      <a:pt x="822125" y="2039112"/>
                    </a:lnTo>
                    <a:lnTo>
                      <a:pt x="827078" y="2045494"/>
                    </a:lnTo>
                    <a:cubicBezTo>
                      <a:pt x="831460" y="2051209"/>
                      <a:pt x="831936" y="2059019"/>
                      <a:pt x="827650" y="2067306"/>
                    </a:cubicBezTo>
                    <a:cubicBezTo>
                      <a:pt x="823363" y="2075593"/>
                      <a:pt x="808028" y="2089976"/>
                      <a:pt x="781644" y="2110264"/>
                    </a:cubicBezTo>
                    <a:lnTo>
                      <a:pt x="620005" y="2234565"/>
                    </a:lnTo>
                    <a:cubicBezTo>
                      <a:pt x="574380" y="2269617"/>
                      <a:pt x="547043" y="2289334"/>
                      <a:pt x="526755" y="2299049"/>
                    </a:cubicBezTo>
                    <a:cubicBezTo>
                      <a:pt x="506371" y="2308670"/>
                      <a:pt x="488083" y="2312099"/>
                      <a:pt x="471224" y="2311051"/>
                    </a:cubicBezTo>
                    <a:cubicBezTo>
                      <a:pt x="454460" y="2309908"/>
                      <a:pt x="443602" y="2301812"/>
                      <a:pt x="435886" y="2291810"/>
                    </a:cubicBezTo>
                    <a:cubicBezTo>
                      <a:pt x="427790" y="2281333"/>
                      <a:pt x="426266" y="2268760"/>
                      <a:pt x="431219" y="2254091"/>
                    </a:cubicBezTo>
                    <a:cubicBezTo>
                      <a:pt x="436172" y="2239423"/>
                      <a:pt x="444554" y="2224469"/>
                      <a:pt x="461985" y="2206657"/>
                    </a:cubicBezTo>
                    <a:cubicBezTo>
                      <a:pt x="479416" y="2188940"/>
                      <a:pt x="498942" y="2169986"/>
                      <a:pt x="531898" y="2144554"/>
                    </a:cubicBezTo>
                    <a:lnTo>
                      <a:pt x="705730" y="2010918"/>
                    </a:lnTo>
                    <a:cubicBezTo>
                      <a:pt x="731542" y="1991011"/>
                      <a:pt x="749259" y="1980152"/>
                      <a:pt x="758879" y="1978152"/>
                    </a:cubicBezTo>
                    <a:cubicBezTo>
                      <a:pt x="768499" y="1976152"/>
                      <a:pt x="775357" y="1977866"/>
                      <a:pt x="779453" y="1983295"/>
                    </a:cubicBezTo>
                    <a:lnTo>
                      <a:pt x="784501" y="1989868"/>
                    </a:lnTo>
                    <a:lnTo>
                      <a:pt x="796408" y="1981200"/>
                    </a:lnTo>
                    <a:lnTo>
                      <a:pt x="736972" y="1904619"/>
                    </a:lnTo>
                    <a:lnTo>
                      <a:pt x="725065" y="1913287"/>
                    </a:lnTo>
                    <a:lnTo>
                      <a:pt x="730018" y="1919668"/>
                    </a:lnTo>
                    <a:cubicBezTo>
                      <a:pt x="735924" y="1927289"/>
                      <a:pt x="734876" y="1936052"/>
                      <a:pt x="726875" y="1945862"/>
                    </a:cubicBezTo>
                    <a:cubicBezTo>
                      <a:pt x="718969" y="1955673"/>
                      <a:pt x="704777" y="1968436"/>
                      <a:pt x="684394" y="1984058"/>
                    </a:cubicBezTo>
                    <a:lnTo>
                      <a:pt x="528565" y="2103787"/>
                    </a:lnTo>
                    <a:cubicBezTo>
                      <a:pt x="481321" y="2140077"/>
                      <a:pt x="455032" y="2167223"/>
                      <a:pt x="434934" y="2187893"/>
                    </a:cubicBezTo>
                    <a:cubicBezTo>
                      <a:pt x="414836" y="2208657"/>
                      <a:pt x="401692" y="2229803"/>
                      <a:pt x="395500" y="2251424"/>
                    </a:cubicBezTo>
                    <a:cubicBezTo>
                      <a:pt x="389309" y="2273046"/>
                      <a:pt x="393691" y="2293811"/>
                      <a:pt x="406645" y="2310670"/>
                    </a:cubicBezTo>
                    <a:cubicBezTo>
                      <a:pt x="420075" y="2328101"/>
                      <a:pt x="439887" y="2338007"/>
                      <a:pt x="464080" y="2336006"/>
                    </a:cubicBezTo>
                    <a:cubicBezTo>
                      <a:pt x="488179" y="2334006"/>
                      <a:pt x="509610" y="2330768"/>
                      <a:pt x="536566" y="2314575"/>
                    </a:cubicBezTo>
                    <a:cubicBezTo>
                      <a:pt x="563426" y="2298383"/>
                      <a:pt x="593906" y="2277142"/>
                      <a:pt x="627910" y="2251043"/>
                    </a:cubicBezTo>
                    <a:lnTo>
                      <a:pt x="789740" y="2126647"/>
                    </a:lnTo>
                    <a:close/>
                    <a:moveTo>
                      <a:pt x="144040" y="661130"/>
                    </a:moveTo>
                    <a:cubicBezTo>
                      <a:pt x="156994" y="661892"/>
                      <a:pt x="177473" y="666083"/>
                      <a:pt x="206143" y="673798"/>
                    </a:cubicBezTo>
                    <a:lnTo>
                      <a:pt x="612766" y="783431"/>
                    </a:lnTo>
                    <a:lnTo>
                      <a:pt x="616385" y="775430"/>
                    </a:lnTo>
                    <a:lnTo>
                      <a:pt x="281296" y="524637"/>
                    </a:lnTo>
                    <a:cubicBezTo>
                      <a:pt x="247768" y="500729"/>
                      <a:pt x="228718" y="485394"/>
                      <a:pt x="224050" y="478822"/>
                    </a:cubicBezTo>
                    <a:cubicBezTo>
                      <a:pt x="219383" y="472250"/>
                      <a:pt x="220717" y="463677"/>
                      <a:pt x="221098" y="454819"/>
                    </a:cubicBezTo>
                    <a:lnTo>
                      <a:pt x="206524" y="447675"/>
                    </a:lnTo>
                    <a:lnTo>
                      <a:pt x="174235" y="515207"/>
                    </a:lnTo>
                    <a:lnTo>
                      <a:pt x="188808" y="521875"/>
                    </a:lnTo>
                    <a:cubicBezTo>
                      <a:pt x="198428" y="507968"/>
                      <a:pt x="211477" y="504920"/>
                      <a:pt x="227860" y="512635"/>
                    </a:cubicBezTo>
                    <a:cubicBezTo>
                      <a:pt x="237004" y="516922"/>
                      <a:pt x="249482" y="524732"/>
                      <a:pt x="265294" y="536067"/>
                    </a:cubicBezTo>
                    <a:lnTo>
                      <a:pt x="324539" y="582930"/>
                    </a:lnTo>
                    <a:lnTo>
                      <a:pt x="289106" y="658559"/>
                    </a:lnTo>
                    <a:lnTo>
                      <a:pt x="219859" y="640556"/>
                    </a:lnTo>
                    <a:cubicBezTo>
                      <a:pt x="196714" y="634365"/>
                      <a:pt x="180616" y="627697"/>
                      <a:pt x="170710" y="623126"/>
                    </a:cubicBezTo>
                    <a:cubicBezTo>
                      <a:pt x="153756" y="615220"/>
                      <a:pt x="150136" y="604266"/>
                      <a:pt x="154804" y="590264"/>
                    </a:cubicBezTo>
                    <a:lnTo>
                      <a:pt x="140230" y="584454"/>
                    </a:lnTo>
                    <a:lnTo>
                      <a:pt x="102035" y="666179"/>
                    </a:lnTo>
                    <a:lnTo>
                      <a:pt x="116227" y="672465"/>
                    </a:lnTo>
                    <a:cubicBezTo>
                      <a:pt x="121752" y="664083"/>
                      <a:pt x="130991" y="660368"/>
                      <a:pt x="144040" y="661130"/>
                    </a:cubicBezTo>
                    <a:close/>
                    <a:moveTo>
                      <a:pt x="350828" y="601694"/>
                    </a:moveTo>
                    <a:lnTo>
                      <a:pt x="499323" y="712851"/>
                    </a:lnTo>
                    <a:lnTo>
                      <a:pt x="319396" y="667512"/>
                    </a:lnTo>
                    <a:lnTo>
                      <a:pt x="350828" y="601694"/>
                    </a:lnTo>
                    <a:close/>
                    <a:moveTo>
                      <a:pt x="4831483" y="2848832"/>
                    </a:moveTo>
                    <a:cubicBezTo>
                      <a:pt x="4821197" y="2840927"/>
                      <a:pt x="4806719" y="2825877"/>
                      <a:pt x="4787288" y="2803398"/>
                    </a:cubicBezTo>
                    <a:lnTo>
                      <a:pt x="4512872" y="2483929"/>
                    </a:lnTo>
                    <a:lnTo>
                      <a:pt x="4505348" y="2488502"/>
                    </a:lnTo>
                    <a:lnTo>
                      <a:pt x="4641174" y="2884456"/>
                    </a:lnTo>
                    <a:cubicBezTo>
                      <a:pt x="4655366" y="2923127"/>
                      <a:pt x="4662605" y="2946464"/>
                      <a:pt x="4662701" y="2954560"/>
                    </a:cubicBezTo>
                    <a:cubicBezTo>
                      <a:pt x="4662891" y="2962656"/>
                      <a:pt x="4656985" y="2968943"/>
                      <a:pt x="4651652" y="2976086"/>
                    </a:cubicBezTo>
                    <a:lnTo>
                      <a:pt x="4659748" y="2990183"/>
                    </a:lnTo>
                    <a:lnTo>
                      <a:pt x="4724423" y="2952464"/>
                    </a:lnTo>
                    <a:lnTo>
                      <a:pt x="4716136" y="2938653"/>
                    </a:lnTo>
                    <a:cubicBezTo>
                      <a:pt x="4700419" y="2944749"/>
                      <a:pt x="4687942" y="2939891"/>
                      <a:pt x="4678607" y="2924270"/>
                    </a:cubicBezTo>
                    <a:cubicBezTo>
                      <a:pt x="4673464" y="2915603"/>
                      <a:pt x="4667559" y="2902077"/>
                      <a:pt x="4660796" y="2883884"/>
                    </a:cubicBezTo>
                    <a:lnTo>
                      <a:pt x="4638317" y="2811780"/>
                    </a:lnTo>
                    <a:lnTo>
                      <a:pt x="4710135" y="2769203"/>
                    </a:lnTo>
                    <a:lnTo>
                      <a:pt x="4757189" y="2823020"/>
                    </a:lnTo>
                    <a:cubicBezTo>
                      <a:pt x="4772905" y="2841212"/>
                      <a:pt x="4782430" y="2855690"/>
                      <a:pt x="4787954" y="2865120"/>
                    </a:cubicBezTo>
                    <a:cubicBezTo>
                      <a:pt x="4797479" y="2881217"/>
                      <a:pt x="4794336" y="2892266"/>
                      <a:pt x="4782620" y="2901220"/>
                    </a:cubicBezTo>
                    <a:lnTo>
                      <a:pt x="4791384" y="2914269"/>
                    </a:lnTo>
                    <a:lnTo>
                      <a:pt x="4869012" y="2868168"/>
                    </a:lnTo>
                    <a:lnTo>
                      <a:pt x="4860821" y="2855024"/>
                    </a:lnTo>
                    <a:cubicBezTo>
                      <a:pt x="4851582" y="2858929"/>
                      <a:pt x="4841771" y="2856833"/>
                      <a:pt x="4831483" y="2848832"/>
                    </a:cubicBezTo>
                    <a:close/>
                    <a:moveTo>
                      <a:pt x="4627077" y="2781586"/>
                    </a:moveTo>
                    <a:lnTo>
                      <a:pt x="4566879" y="2606135"/>
                    </a:lnTo>
                    <a:lnTo>
                      <a:pt x="4690037" y="2744819"/>
                    </a:lnTo>
                    <a:lnTo>
                      <a:pt x="4627077" y="2781586"/>
                    </a:lnTo>
                    <a:close/>
                    <a:moveTo>
                      <a:pt x="194523" y="915734"/>
                    </a:moveTo>
                    <a:cubicBezTo>
                      <a:pt x="157566" y="904684"/>
                      <a:pt x="136516" y="894969"/>
                      <a:pt x="121847" y="885634"/>
                    </a:cubicBezTo>
                    <a:cubicBezTo>
                      <a:pt x="107179" y="876300"/>
                      <a:pt x="101083" y="864298"/>
                      <a:pt x="103369" y="849630"/>
                    </a:cubicBezTo>
                    <a:lnTo>
                      <a:pt x="117751" y="760190"/>
                    </a:lnTo>
                    <a:lnTo>
                      <a:pt x="552949" y="985361"/>
                    </a:lnTo>
                    <a:lnTo>
                      <a:pt x="581047" y="817531"/>
                    </a:lnTo>
                    <a:lnTo>
                      <a:pt x="456556" y="792480"/>
                    </a:lnTo>
                    <a:lnTo>
                      <a:pt x="455603" y="801434"/>
                    </a:lnTo>
                    <a:cubicBezTo>
                      <a:pt x="501609" y="811816"/>
                      <a:pt x="525136" y="821150"/>
                      <a:pt x="532279" y="830104"/>
                    </a:cubicBezTo>
                    <a:cubicBezTo>
                      <a:pt x="539423" y="839057"/>
                      <a:pt x="542090" y="848868"/>
                      <a:pt x="540376" y="859726"/>
                    </a:cubicBezTo>
                    <a:lnTo>
                      <a:pt x="528660" y="928306"/>
                    </a:lnTo>
                    <a:lnTo>
                      <a:pt x="107941" y="711518"/>
                    </a:lnTo>
                    <a:lnTo>
                      <a:pt x="93082" y="709803"/>
                    </a:lnTo>
                    <a:lnTo>
                      <a:pt x="61554" y="892683"/>
                    </a:lnTo>
                    <a:lnTo>
                      <a:pt x="192808" y="926687"/>
                    </a:lnTo>
                    <a:lnTo>
                      <a:pt x="194523" y="915734"/>
                    </a:lnTo>
                    <a:close/>
                    <a:moveTo>
                      <a:pt x="278248" y="1462373"/>
                    </a:moveTo>
                    <a:cubicBezTo>
                      <a:pt x="327301" y="1459040"/>
                      <a:pt x="370831" y="1451515"/>
                      <a:pt x="409026" y="1439513"/>
                    </a:cubicBezTo>
                    <a:cubicBezTo>
                      <a:pt x="447126" y="1427607"/>
                      <a:pt x="476463" y="1412653"/>
                      <a:pt x="498085" y="1395889"/>
                    </a:cubicBezTo>
                    <a:cubicBezTo>
                      <a:pt x="519706" y="1379125"/>
                      <a:pt x="530470" y="1355217"/>
                      <a:pt x="529136" y="1335500"/>
                    </a:cubicBezTo>
                    <a:cubicBezTo>
                      <a:pt x="527136" y="1305592"/>
                      <a:pt x="501037" y="1276160"/>
                      <a:pt x="450841" y="1258538"/>
                    </a:cubicBezTo>
                    <a:cubicBezTo>
                      <a:pt x="400644" y="1240917"/>
                      <a:pt x="338065" y="1234631"/>
                      <a:pt x="263008" y="1239679"/>
                    </a:cubicBezTo>
                    <a:cubicBezTo>
                      <a:pt x="211001" y="1243203"/>
                      <a:pt x="165757" y="1250728"/>
                      <a:pt x="127276" y="1262539"/>
                    </a:cubicBezTo>
                    <a:cubicBezTo>
                      <a:pt x="88795" y="1274254"/>
                      <a:pt x="58792" y="1288637"/>
                      <a:pt x="37360" y="1305687"/>
                    </a:cubicBezTo>
                    <a:cubicBezTo>
                      <a:pt x="15929" y="1322737"/>
                      <a:pt x="5928" y="1347311"/>
                      <a:pt x="7261" y="1367981"/>
                    </a:cubicBezTo>
                    <a:cubicBezTo>
                      <a:pt x="9262" y="1398460"/>
                      <a:pt x="36408" y="1428274"/>
                      <a:pt x="88700" y="1444847"/>
                    </a:cubicBezTo>
                    <a:cubicBezTo>
                      <a:pt x="140897" y="1461516"/>
                      <a:pt x="204048" y="1467326"/>
                      <a:pt x="278248" y="1462373"/>
                    </a:cubicBezTo>
                    <a:close/>
                    <a:moveTo>
                      <a:pt x="36217" y="1365885"/>
                    </a:moveTo>
                    <a:cubicBezTo>
                      <a:pt x="34789" y="1344359"/>
                      <a:pt x="53458" y="1326070"/>
                      <a:pt x="94606" y="1311211"/>
                    </a:cubicBezTo>
                    <a:cubicBezTo>
                      <a:pt x="136897" y="1296352"/>
                      <a:pt x="194237" y="1286446"/>
                      <a:pt x="266722" y="1281589"/>
                    </a:cubicBezTo>
                    <a:cubicBezTo>
                      <a:pt x="319681" y="1278065"/>
                      <a:pt x="363687" y="1278255"/>
                      <a:pt x="398929" y="1282160"/>
                    </a:cubicBezTo>
                    <a:cubicBezTo>
                      <a:pt x="434077" y="1286066"/>
                      <a:pt x="459318" y="1294257"/>
                      <a:pt x="475701" y="1303306"/>
                    </a:cubicBezTo>
                    <a:cubicBezTo>
                      <a:pt x="492084" y="1312354"/>
                      <a:pt x="497227" y="1321499"/>
                      <a:pt x="498085" y="1334357"/>
                    </a:cubicBezTo>
                    <a:cubicBezTo>
                      <a:pt x="501228" y="1381030"/>
                      <a:pt x="426457" y="1409700"/>
                      <a:pt x="265770" y="1420463"/>
                    </a:cubicBezTo>
                    <a:cubicBezTo>
                      <a:pt x="195190" y="1425226"/>
                      <a:pt x="139183" y="1422940"/>
                      <a:pt x="97749" y="1413796"/>
                    </a:cubicBezTo>
                    <a:cubicBezTo>
                      <a:pt x="58982" y="1398842"/>
                      <a:pt x="37741" y="1388554"/>
                      <a:pt x="36217" y="1365885"/>
                    </a:cubicBezTo>
                    <a:close/>
                    <a:moveTo>
                      <a:pt x="2756653" y="3010376"/>
                    </a:moveTo>
                    <a:cubicBezTo>
                      <a:pt x="2751128" y="2970848"/>
                      <a:pt x="2741318" y="2939415"/>
                      <a:pt x="2728363" y="2915317"/>
                    </a:cubicBezTo>
                    <a:cubicBezTo>
                      <a:pt x="2715410" y="2891219"/>
                      <a:pt x="2693597" y="2876645"/>
                      <a:pt x="2673880" y="2874740"/>
                    </a:cubicBezTo>
                    <a:cubicBezTo>
                      <a:pt x="2644067" y="2871787"/>
                      <a:pt x="2610730" y="2892647"/>
                      <a:pt x="2585107" y="2939225"/>
                    </a:cubicBezTo>
                    <a:cubicBezTo>
                      <a:pt x="2559485" y="2985802"/>
                      <a:pt x="2543007" y="3046571"/>
                      <a:pt x="2535578" y="3121438"/>
                    </a:cubicBezTo>
                    <a:cubicBezTo>
                      <a:pt x="2530434" y="3173349"/>
                      <a:pt x="2530529" y="3219260"/>
                      <a:pt x="2535673" y="3259074"/>
                    </a:cubicBezTo>
                    <a:cubicBezTo>
                      <a:pt x="2540912" y="3298984"/>
                      <a:pt x="2550151" y="3330893"/>
                      <a:pt x="2563486" y="3354895"/>
                    </a:cubicBezTo>
                    <a:cubicBezTo>
                      <a:pt x="2576821" y="3378803"/>
                      <a:pt x="2599395" y="3392805"/>
                      <a:pt x="2619969" y="3394805"/>
                    </a:cubicBezTo>
                    <a:cubicBezTo>
                      <a:pt x="2650354" y="3397853"/>
                      <a:pt x="2684263" y="3375946"/>
                      <a:pt x="2709218" y="3327178"/>
                    </a:cubicBezTo>
                    <a:cubicBezTo>
                      <a:pt x="2734174" y="3278410"/>
                      <a:pt x="2750366" y="3216974"/>
                      <a:pt x="2757701" y="3143060"/>
                    </a:cubicBezTo>
                    <a:cubicBezTo>
                      <a:pt x="2762463" y="3094196"/>
                      <a:pt x="2762082" y="3050000"/>
                      <a:pt x="2756653" y="3010376"/>
                    </a:cubicBezTo>
                    <a:close/>
                    <a:moveTo>
                      <a:pt x="2714171" y="3148489"/>
                    </a:moveTo>
                    <a:cubicBezTo>
                      <a:pt x="2707218" y="3218879"/>
                      <a:pt x="2695788" y="3273743"/>
                      <a:pt x="2679977" y="3313081"/>
                    </a:cubicBezTo>
                    <a:cubicBezTo>
                      <a:pt x="2658831" y="3348895"/>
                      <a:pt x="2645305" y="3368135"/>
                      <a:pt x="2622541" y="3365849"/>
                    </a:cubicBezTo>
                    <a:cubicBezTo>
                      <a:pt x="2601014" y="3363754"/>
                      <a:pt x="2586155" y="3342227"/>
                      <a:pt x="2578249" y="3299270"/>
                    </a:cubicBezTo>
                    <a:cubicBezTo>
                      <a:pt x="2570534" y="3255074"/>
                      <a:pt x="2570248" y="3196876"/>
                      <a:pt x="2577392" y="3124581"/>
                    </a:cubicBezTo>
                    <a:cubicBezTo>
                      <a:pt x="2582631" y="3071812"/>
                      <a:pt x="2590061" y="3028379"/>
                      <a:pt x="2599681" y="2994279"/>
                    </a:cubicBezTo>
                    <a:cubicBezTo>
                      <a:pt x="2609301" y="2960275"/>
                      <a:pt x="2621588" y="2936748"/>
                      <a:pt x="2633113" y="2922079"/>
                    </a:cubicBezTo>
                    <a:cubicBezTo>
                      <a:pt x="2644734" y="2907411"/>
                      <a:pt x="2654640" y="2903792"/>
                      <a:pt x="2667404" y="2905030"/>
                    </a:cubicBezTo>
                    <a:cubicBezTo>
                      <a:pt x="2714076" y="2909697"/>
                      <a:pt x="2730078" y="2988278"/>
                      <a:pt x="2714171" y="3148489"/>
                    </a:cubicBezTo>
                    <a:close/>
                    <a:moveTo>
                      <a:pt x="5600151" y="901160"/>
                    </a:moveTo>
                    <a:cubicBezTo>
                      <a:pt x="5551383" y="907161"/>
                      <a:pt x="5508235" y="917258"/>
                      <a:pt x="5470897" y="931259"/>
                    </a:cubicBezTo>
                    <a:cubicBezTo>
                      <a:pt x="5433559" y="945261"/>
                      <a:pt x="5405079" y="961834"/>
                      <a:pt x="5384410" y="979742"/>
                    </a:cubicBezTo>
                    <a:cubicBezTo>
                      <a:pt x="5363741" y="997648"/>
                      <a:pt x="5354311" y="1022223"/>
                      <a:pt x="5356787" y="1041749"/>
                    </a:cubicBezTo>
                    <a:cubicBezTo>
                      <a:pt x="5360502" y="1071467"/>
                      <a:pt x="5388124" y="1099471"/>
                      <a:pt x="5439274" y="1114235"/>
                    </a:cubicBezTo>
                    <a:cubicBezTo>
                      <a:pt x="5490328" y="1128998"/>
                      <a:pt x="5553193" y="1131760"/>
                      <a:pt x="5627869" y="1122617"/>
                    </a:cubicBezTo>
                    <a:cubicBezTo>
                      <a:pt x="5679590" y="1116235"/>
                      <a:pt x="5724357" y="1106138"/>
                      <a:pt x="5762171" y="1092232"/>
                    </a:cubicBezTo>
                    <a:cubicBezTo>
                      <a:pt x="5799985" y="1078421"/>
                      <a:pt x="5829037" y="1062323"/>
                      <a:pt x="5849516" y="1044130"/>
                    </a:cubicBezTo>
                    <a:cubicBezTo>
                      <a:pt x="5869995" y="1025938"/>
                      <a:pt x="5878567" y="1000792"/>
                      <a:pt x="5876091" y="980218"/>
                    </a:cubicBezTo>
                    <a:cubicBezTo>
                      <a:pt x="5872376" y="949928"/>
                      <a:pt x="5843610" y="921639"/>
                      <a:pt x="5790460" y="908018"/>
                    </a:cubicBezTo>
                    <a:cubicBezTo>
                      <a:pt x="5737311" y="894302"/>
                      <a:pt x="5673970" y="892016"/>
                      <a:pt x="5600151" y="901160"/>
                    </a:cubicBezTo>
                    <a:close/>
                    <a:moveTo>
                      <a:pt x="5847230" y="983933"/>
                    </a:moveTo>
                    <a:cubicBezTo>
                      <a:pt x="5849897" y="1005364"/>
                      <a:pt x="5832180" y="1024604"/>
                      <a:pt x="5791985" y="1041749"/>
                    </a:cubicBezTo>
                    <a:cubicBezTo>
                      <a:pt x="5750551" y="1058989"/>
                      <a:pt x="5693877" y="1072039"/>
                      <a:pt x="5621773" y="1080897"/>
                    </a:cubicBezTo>
                    <a:cubicBezTo>
                      <a:pt x="5569099" y="1087374"/>
                      <a:pt x="5525094" y="1089660"/>
                      <a:pt x="5489757" y="1087755"/>
                    </a:cubicBezTo>
                    <a:cubicBezTo>
                      <a:pt x="5454419" y="1085850"/>
                      <a:pt x="5428796" y="1079087"/>
                      <a:pt x="5411937" y="1070991"/>
                    </a:cubicBezTo>
                    <a:cubicBezTo>
                      <a:pt x="5395078" y="1062895"/>
                      <a:pt x="5389363" y="1054037"/>
                      <a:pt x="5387839" y="1041273"/>
                    </a:cubicBezTo>
                    <a:cubicBezTo>
                      <a:pt x="5382124" y="994886"/>
                      <a:pt x="5455181" y="962025"/>
                      <a:pt x="5615010" y="942308"/>
                    </a:cubicBezTo>
                    <a:cubicBezTo>
                      <a:pt x="5685209" y="933641"/>
                      <a:pt x="5741312" y="932688"/>
                      <a:pt x="5783127" y="939546"/>
                    </a:cubicBezTo>
                    <a:cubicBezTo>
                      <a:pt x="5822655" y="952309"/>
                      <a:pt x="5844372" y="961358"/>
                      <a:pt x="5847230" y="983933"/>
                    </a:cubicBezTo>
                    <a:close/>
                    <a:moveTo>
                      <a:pt x="5332689" y="575119"/>
                    </a:moveTo>
                    <a:cubicBezTo>
                      <a:pt x="5301638" y="600170"/>
                      <a:pt x="5279825" y="624840"/>
                      <a:pt x="5265824" y="648367"/>
                    </a:cubicBezTo>
                    <a:cubicBezTo>
                      <a:pt x="5251822" y="671893"/>
                      <a:pt x="5250679" y="698087"/>
                      <a:pt x="5259156" y="715994"/>
                    </a:cubicBezTo>
                    <a:cubicBezTo>
                      <a:pt x="5272015" y="743045"/>
                      <a:pt x="5307067" y="760857"/>
                      <a:pt x="5360216" y="758857"/>
                    </a:cubicBezTo>
                    <a:cubicBezTo>
                      <a:pt x="5413366" y="756856"/>
                      <a:pt x="5473849" y="739712"/>
                      <a:pt x="5541858" y="707422"/>
                    </a:cubicBezTo>
                    <a:cubicBezTo>
                      <a:pt x="5589007" y="685038"/>
                      <a:pt x="5628250" y="661416"/>
                      <a:pt x="5659778" y="636365"/>
                    </a:cubicBezTo>
                    <a:cubicBezTo>
                      <a:pt x="5691305" y="611314"/>
                      <a:pt x="5713880" y="586930"/>
                      <a:pt x="5727596" y="563213"/>
                    </a:cubicBezTo>
                    <a:cubicBezTo>
                      <a:pt x="5741312" y="539496"/>
                      <a:pt x="5741597" y="512921"/>
                      <a:pt x="5732739" y="494252"/>
                    </a:cubicBezTo>
                    <a:cubicBezTo>
                      <a:pt x="5719690" y="466630"/>
                      <a:pt x="5683495" y="448913"/>
                      <a:pt x="5628726" y="452628"/>
                    </a:cubicBezTo>
                    <a:cubicBezTo>
                      <a:pt x="5574053" y="456343"/>
                      <a:pt x="5513092" y="474155"/>
                      <a:pt x="5445941" y="505968"/>
                    </a:cubicBezTo>
                    <a:cubicBezTo>
                      <a:pt x="5401460" y="527018"/>
                      <a:pt x="5363741" y="550069"/>
                      <a:pt x="5332689" y="575119"/>
                    </a:cubicBezTo>
                    <a:close/>
                    <a:moveTo>
                      <a:pt x="5631583" y="484918"/>
                    </a:moveTo>
                    <a:cubicBezTo>
                      <a:pt x="5673113" y="484632"/>
                      <a:pt x="5696639" y="486251"/>
                      <a:pt x="5706355" y="506921"/>
                    </a:cubicBezTo>
                    <a:cubicBezTo>
                      <a:pt x="5715594" y="526447"/>
                      <a:pt x="5704926" y="550259"/>
                      <a:pt x="5672065" y="579215"/>
                    </a:cubicBezTo>
                    <a:cubicBezTo>
                      <a:pt x="5638156" y="608552"/>
                      <a:pt x="5588436" y="638842"/>
                      <a:pt x="5522808" y="669893"/>
                    </a:cubicBezTo>
                    <a:cubicBezTo>
                      <a:pt x="5474897" y="692658"/>
                      <a:pt x="5433844" y="708660"/>
                      <a:pt x="5399650" y="717899"/>
                    </a:cubicBezTo>
                    <a:cubicBezTo>
                      <a:pt x="5365550" y="727138"/>
                      <a:pt x="5339071" y="728758"/>
                      <a:pt x="5320497" y="726472"/>
                    </a:cubicBezTo>
                    <a:cubicBezTo>
                      <a:pt x="5301923" y="724091"/>
                      <a:pt x="5293732" y="717423"/>
                      <a:pt x="5288207" y="705802"/>
                    </a:cubicBezTo>
                    <a:cubicBezTo>
                      <a:pt x="5268205" y="663607"/>
                      <a:pt x="5327165" y="609409"/>
                      <a:pt x="5472707" y="540353"/>
                    </a:cubicBezTo>
                    <a:cubicBezTo>
                      <a:pt x="5536810" y="510064"/>
                      <a:pt x="5589674" y="491490"/>
                      <a:pt x="5631583" y="484918"/>
                    </a:cubicBezTo>
                    <a:close/>
                    <a:moveTo>
                      <a:pt x="548948" y="1626299"/>
                    </a:moveTo>
                    <a:cubicBezTo>
                      <a:pt x="559807" y="1627156"/>
                      <a:pt x="565712" y="1631633"/>
                      <a:pt x="567522" y="1640681"/>
                    </a:cubicBezTo>
                    <a:lnTo>
                      <a:pt x="569046" y="1648111"/>
                    </a:lnTo>
                    <a:lnTo>
                      <a:pt x="586000" y="1643920"/>
                    </a:lnTo>
                    <a:lnTo>
                      <a:pt x="570094" y="1566386"/>
                    </a:lnTo>
                    <a:lnTo>
                      <a:pt x="550758" y="1569149"/>
                    </a:lnTo>
                    <a:lnTo>
                      <a:pt x="553711" y="1577911"/>
                    </a:lnTo>
                    <a:cubicBezTo>
                      <a:pt x="555139" y="1585151"/>
                      <a:pt x="552853" y="1591056"/>
                      <a:pt x="545710" y="1596485"/>
                    </a:cubicBezTo>
                    <a:cubicBezTo>
                      <a:pt x="538566" y="1602010"/>
                      <a:pt x="524850" y="1608010"/>
                      <a:pt x="492751" y="1614487"/>
                    </a:cubicBezTo>
                    <a:lnTo>
                      <a:pt x="224241" y="1670685"/>
                    </a:lnTo>
                    <a:lnTo>
                      <a:pt x="547519" y="1466564"/>
                    </a:lnTo>
                    <a:lnTo>
                      <a:pt x="533422" y="1403318"/>
                    </a:lnTo>
                    <a:lnTo>
                      <a:pt x="517516" y="1407509"/>
                    </a:lnTo>
                    <a:cubicBezTo>
                      <a:pt x="519135" y="1415701"/>
                      <a:pt x="517897" y="1424178"/>
                      <a:pt x="511705" y="1431893"/>
                    </a:cubicBezTo>
                    <a:cubicBezTo>
                      <a:pt x="505514" y="1439704"/>
                      <a:pt x="493513" y="1449038"/>
                      <a:pt x="475701" y="1459992"/>
                    </a:cubicBezTo>
                    <a:lnTo>
                      <a:pt x="140992" y="1534859"/>
                    </a:lnTo>
                    <a:cubicBezTo>
                      <a:pt x="108512" y="1541431"/>
                      <a:pt x="89367" y="1543336"/>
                      <a:pt x="80794" y="1540669"/>
                    </a:cubicBezTo>
                    <a:cubicBezTo>
                      <a:pt x="72222" y="1537907"/>
                      <a:pt x="67269" y="1533335"/>
                      <a:pt x="65935" y="1526762"/>
                    </a:cubicBezTo>
                    <a:lnTo>
                      <a:pt x="64411" y="1519428"/>
                    </a:lnTo>
                    <a:lnTo>
                      <a:pt x="48981" y="1522190"/>
                    </a:lnTo>
                    <a:lnTo>
                      <a:pt x="62887" y="1601629"/>
                    </a:lnTo>
                    <a:lnTo>
                      <a:pt x="81271" y="1598867"/>
                    </a:lnTo>
                    <a:lnTo>
                      <a:pt x="79270" y="1589437"/>
                    </a:lnTo>
                    <a:cubicBezTo>
                      <a:pt x="77746" y="1582102"/>
                      <a:pt x="80604" y="1575721"/>
                      <a:pt x="87557" y="1570387"/>
                    </a:cubicBezTo>
                    <a:cubicBezTo>
                      <a:pt x="94606" y="1564958"/>
                      <a:pt x="114227" y="1559052"/>
                      <a:pt x="146612" y="1552480"/>
                    </a:cubicBezTo>
                    <a:lnTo>
                      <a:pt x="424266" y="1492472"/>
                    </a:lnTo>
                    <a:lnTo>
                      <a:pt x="80890" y="1713738"/>
                    </a:lnTo>
                    <a:lnTo>
                      <a:pt x="82985" y="1723358"/>
                    </a:lnTo>
                    <a:lnTo>
                      <a:pt x="491417" y="1633252"/>
                    </a:lnTo>
                    <a:cubicBezTo>
                      <a:pt x="518944" y="1627823"/>
                      <a:pt x="537994" y="1625441"/>
                      <a:pt x="548948" y="1626299"/>
                    </a:cubicBezTo>
                    <a:close/>
                    <a:moveTo>
                      <a:pt x="1031675" y="2283619"/>
                    </a:moveTo>
                    <a:cubicBezTo>
                      <a:pt x="1041486" y="2278856"/>
                      <a:pt x="1048820" y="2279714"/>
                      <a:pt x="1055011" y="2286571"/>
                    </a:cubicBezTo>
                    <a:lnTo>
                      <a:pt x="1060060" y="2292191"/>
                    </a:lnTo>
                    <a:lnTo>
                      <a:pt x="1072537" y="2279999"/>
                    </a:lnTo>
                    <a:lnTo>
                      <a:pt x="1019578" y="2221230"/>
                    </a:lnTo>
                    <a:lnTo>
                      <a:pt x="1004243" y="2233422"/>
                    </a:lnTo>
                    <a:lnTo>
                      <a:pt x="1011292" y="2239518"/>
                    </a:lnTo>
                    <a:cubicBezTo>
                      <a:pt x="1016245" y="2245043"/>
                      <a:pt x="1017197" y="2251234"/>
                      <a:pt x="1013863" y="2259616"/>
                    </a:cubicBezTo>
                    <a:cubicBezTo>
                      <a:pt x="1010530" y="2267998"/>
                      <a:pt x="1001671" y="2280095"/>
                      <a:pt x="977287" y="2302002"/>
                    </a:cubicBezTo>
                    <a:lnTo>
                      <a:pt x="774310" y="2486501"/>
                    </a:lnTo>
                    <a:lnTo>
                      <a:pt x="949570" y="2146649"/>
                    </a:lnTo>
                    <a:lnTo>
                      <a:pt x="905374" y="2099215"/>
                    </a:lnTo>
                    <a:lnTo>
                      <a:pt x="893753" y="2110931"/>
                    </a:lnTo>
                    <a:cubicBezTo>
                      <a:pt x="899373" y="2117122"/>
                      <a:pt x="902516" y="2125123"/>
                      <a:pt x="901183" y="2134934"/>
                    </a:cubicBezTo>
                    <a:cubicBezTo>
                      <a:pt x="899849" y="2144744"/>
                      <a:pt x="894229" y="2158937"/>
                      <a:pt x="884419" y="2177415"/>
                    </a:cubicBezTo>
                    <a:lnTo>
                      <a:pt x="633816" y="2411635"/>
                    </a:lnTo>
                    <a:cubicBezTo>
                      <a:pt x="609146" y="2433828"/>
                      <a:pt x="593620" y="2445163"/>
                      <a:pt x="584857" y="2447163"/>
                    </a:cubicBezTo>
                    <a:cubicBezTo>
                      <a:pt x="576094" y="2449163"/>
                      <a:pt x="569427" y="2447639"/>
                      <a:pt x="565045" y="2442686"/>
                    </a:cubicBezTo>
                    <a:lnTo>
                      <a:pt x="560092" y="2437162"/>
                    </a:lnTo>
                    <a:lnTo>
                      <a:pt x="548186" y="2447354"/>
                    </a:lnTo>
                    <a:lnTo>
                      <a:pt x="600478" y="2508790"/>
                    </a:lnTo>
                    <a:lnTo>
                      <a:pt x="614956" y="2497074"/>
                    </a:lnTo>
                    <a:lnTo>
                      <a:pt x="608479" y="2490026"/>
                    </a:lnTo>
                    <a:cubicBezTo>
                      <a:pt x="603526" y="2484501"/>
                      <a:pt x="602669" y="2477548"/>
                      <a:pt x="606003" y="2469356"/>
                    </a:cubicBezTo>
                    <a:cubicBezTo>
                      <a:pt x="609337" y="2461165"/>
                      <a:pt x="623243" y="2446020"/>
                      <a:pt x="647818" y="2424017"/>
                    </a:cubicBezTo>
                    <a:lnTo>
                      <a:pt x="856796" y="2231517"/>
                    </a:lnTo>
                    <a:lnTo>
                      <a:pt x="672964" y="2596229"/>
                    </a:lnTo>
                    <a:lnTo>
                      <a:pt x="679631" y="2603373"/>
                    </a:lnTo>
                    <a:lnTo>
                      <a:pt x="986050" y="2318671"/>
                    </a:lnTo>
                    <a:cubicBezTo>
                      <a:pt x="1006529" y="2300097"/>
                      <a:pt x="1021769" y="2288381"/>
                      <a:pt x="1031675" y="2283619"/>
                    </a:cubicBezTo>
                    <a:close/>
                    <a:moveTo>
                      <a:pt x="3948040" y="2776347"/>
                    </a:moveTo>
                    <a:cubicBezTo>
                      <a:pt x="3948326" y="2765393"/>
                      <a:pt x="3952517" y="2759393"/>
                      <a:pt x="3961470" y="2757107"/>
                    </a:cubicBezTo>
                    <a:lnTo>
                      <a:pt x="3968804" y="2755202"/>
                    </a:lnTo>
                    <a:lnTo>
                      <a:pt x="3963756" y="2738533"/>
                    </a:lnTo>
                    <a:lnTo>
                      <a:pt x="3887175" y="2758250"/>
                    </a:lnTo>
                    <a:lnTo>
                      <a:pt x="3890890" y="2777490"/>
                    </a:lnTo>
                    <a:lnTo>
                      <a:pt x="3899557" y="2774061"/>
                    </a:lnTo>
                    <a:cubicBezTo>
                      <a:pt x="3906701" y="2772251"/>
                      <a:pt x="3912702" y="2774252"/>
                      <a:pt x="3918512" y="2781110"/>
                    </a:cubicBezTo>
                    <a:cubicBezTo>
                      <a:pt x="3924322" y="2787968"/>
                      <a:pt x="3930990" y="2801398"/>
                      <a:pt x="3939086" y="2833116"/>
                    </a:cubicBezTo>
                    <a:lnTo>
                      <a:pt x="4008523" y="3098483"/>
                    </a:lnTo>
                    <a:lnTo>
                      <a:pt x="3788591" y="2785682"/>
                    </a:lnTo>
                    <a:lnTo>
                      <a:pt x="3726107" y="2802827"/>
                    </a:lnTo>
                    <a:lnTo>
                      <a:pt x="3731060" y="2818543"/>
                    </a:lnTo>
                    <a:cubicBezTo>
                      <a:pt x="3739156" y="2816447"/>
                      <a:pt x="3747634" y="2817304"/>
                      <a:pt x="3755730" y="2823115"/>
                    </a:cubicBezTo>
                    <a:cubicBezTo>
                      <a:pt x="3763826" y="2828925"/>
                      <a:pt x="3773732" y="2840450"/>
                      <a:pt x="3785638" y="2857691"/>
                    </a:cubicBezTo>
                    <a:lnTo>
                      <a:pt x="3876983" y="3188303"/>
                    </a:lnTo>
                    <a:cubicBezTo>
                      <a:pt x="3885175" y="3220498"/>
                      <a:pt x="3888032" y="3239453"/>
                      <a:pt x="3885746" y="3248120"/>
                    </a:cubicBezTo>
                    <a:cubicBezTo>
                      <a:pt x="3883460" y="3256788"/>
                      <a:pt x="3879079" y="3262027"/>
                      <a:pt x="3872602" y="3263646"/>
                    </a:cubicBezTo>
                    <a:lnTo>
                      <a:pt x="3865363" y="3265456"/>
                    </a:lnTo>
                    <a:lnTo>
                      <a:pt x="3868887" y="3280791"/>
                    </a:lnTo>
                    <a:lnTo>
                      <a:pt x="3947563" y="3262979"/>
                    </a:lnTo>
                    <a:lnTo>
                      <a:pt x="3943944" y="3244691"/>
                    </a:lnTo>
                    <a:lnTo>
                      <a:pt x="3934610" y="3247168"/>
                    </a:lnTo>
                    <a:cubicBezTo>
                      <a:pt x="3927371" y="3248978"/>
                      <a:pt x="3920894" y="3246596"/>
                      <a:pt x="3915179" y="3239834"/>
                    </a:cubicBezTo>
                    <a:cubicBezTo>
                      <a:pt x="3909463" y="3233071"/>
                      <a:pt x="3902510" y="3213735"/>
                      <a:pt x="3894319" y="3181731"/>
                    </a:cubicBezTo>
                    <a:lnTo>
                      <a:pt x="3820595" y="2907411"/>
                    </a:lnTo>
                    <a:lnTo>
                      <a:pt x="4058530" y="3239357"/>
                    </a:lnTo>
                    <a:lnTo>
                      <a:pt x="4067960" y="3236786"/>
                    </a:lnTo>
                    <a:lnTo>
                      <a:pt x="3957755" y="2833307"/>
                    </a:lnTo>
                    <a:cubicBezTo>
                      <a:pt x="3950993" y="2806256"/>
                      <a:pt x="3947754" y="2787301"/>
                      <a:pt x="3948040" y="2776347"/>
                    </a:cubicBezTo>
                    <a:close/>
                    <a:moveTo>
                      <a:pt x="4783192" y="2352104"/>
                    </a:moveTo>
                    <a:cubicBezTo>
                      <a:pt x="4779763" y="2341721"/>
                      <a:pt x="4781573" y="2334578"/>
                      <a:pt x="4789288" y="2329339"/>
                    </a:cubicBezTo>
                    <a:lnTo>
                      <a:pt x="4795575" y="2325053"/>
                    </a:lnTo>
                    <a:lnTo>
                      <a:pt x="4785097" y="2311051"/>
                    </a:lnTo>
                    <a:lnTo>
                      <a:pt x="4719851" y="2355723"/>
                    </a:lnTo>
                    <a:lnTo>
                      <a:pt x="4729852" y="2372487"/>
                    </a:lnTo>
                    <a:lnTo>
                      <a:pt x="4736805" y="2366391"/>
                    </a:lnTo>
                    <a:cubicBezTo>
                      <a:pt x="4742901" y="2362200"/>
                      <a:pt x="4749283" y="2362105"/>
                      <a:pt x="4757093" y="2366486"/>
                    </a:cubicBezTo>
                    <a:cubicBezTo>
                      <a:pt x="4764904" y="2370868"/>
                      <a:pt x="4775762" y="2381250"/>
                      <a:pt x="4794241" y="2408301"/>
                    </a:cubicBezTo>
                    <a:lnTo>
                      <a:pt x="4950261" y="2633948"/>
                    </a:lnTo>
                    <a:lnTo>
                      <a:pt x="4636602" y="2415254"/>
                    </a:lnTo>
                    <a:lnTo>
                      <a:pt x="4583738" y="2452783"/>
                    </a:lnTo>
                    <a:lnTo>
                      <a:pt x="4593835" y="2465832"/>
                    </a:lnTo>
                    <a:cubicBezTo>
                      <a:pt x="4600693" y="2461165"/>
                      <a:pt x="4609075" y="2458974"/>
                      <a:pt x="4618600" y="2461736"/>
                    </a:cubicBezTo>
                    <a:cubicBezTo>
                      <a:pt x="4628125" y="2464403"/>
                      <a:pt x="4641460" y="2471833"/>
                      <a:pt x="4658510" y="2484025"/>
                    </a:cubicBezTo>
                    <a:lnTo>
                      <a:pt x="4857487" y="2763393"/>
                    </a:lnTo>
                    <a:cubicBezTo>
                      <a:pt x="4876156" y="2790825"/>
                      <a:pt x="4885395" y="2807589"/>
                      <a:pt x="4886157" y="2816638"/>
                    </a:cubicBezTo>
                    <a:cubicBezTo>
                      <a:pt x="4887014" y="2825591"/>
                      <a:pt x="4884633" y="2831973"/>
                      <a:pt x="4879108" y="2835688"/>
                    </a:cubicBezTo>
                    <a:lnTo>
                      <a:pt x="4872918" y="2839879"/>
                    </a:lnTo>
                    <a:lnTo>
                      <a:pt x="4881394" y="2853023"/>
                    </a:lnTo>
                    <a:lnTo>
                      <a:pt x="4949213" y="2809304"/>
                    </a:lnTo>
                    <a:lnTo>
                      <a:pt x="4939593" y="2793397"/>
                    </a:lnTo>
                    <a:lnTo>
                      <a:pt x="4931687" y="2798921"/>
                    </a:lnTo>
                    <a:cubicBezTo>
                      <a:pt x="4925495" y="2803112"/>
                      <a:pt x="4918542" y="2803017"/>
                      <a:pt x="4910827" y="2798636"/>
                    </a:cubicBezTo>
                    <a:cubicBezTo>
                      <a:pt x="4903112" y="2794254"/>
                      <a:pt x="4889967" y="2778443"/>
                      <a:pt x="4871393" y="2751201"/>
                    </a:cubicBezTo>
                    <a:lnTo>
                      <a:pt x="4708230" y="2518601"/>
                    </a:lnTo>
                    <a:lnTo>
                      <a:pt x="5045415" y="2749106"/>
                    </a:lnTo>
                    <a:lnTo>
                      <a:pt x="5053416" y="2743391"/>
                    </a:lnTo>
                    <a:lnTo>
                      <a:pt x="4811957" y="2402205"/>
                    </a:lnTo>
                    <a:cubicBezTo>
                      <a:pt x="4796241" y="2379154"/>
                      <a:pt x="4786621" y="2362391"/>
                      <a:pt x="4783192" y="2352104"/>
                    </a:cubicBezTo>
                    <a:close/>
                    <a:moveTo>
                      <a:pt x="5881805" y="1178719"/>
                    </a:moveTo>
                    <a:lnTo>
                      <a:pt x="5464039" y="1159288"/>
                    </a:lnTo>
                    <a:cubicBezTo>
                      <a:pt x="5436131" y="1157478"/>
                      <a:pt x="5417081" y="1154811"/>
                      <a:pt x="5406794" y="1151096"/>
                    </a:cubicBezTo>
                    <a:cubicBezTo>
                      <a:pt x="5396507" y="1147381"/>
                      <a:pt x="5392030" y="1141571"/>
                      <a:pt x="5392602" y="1132332"/>
                    </a:cubicBezTo>
                    <a:lnTo>
                      <a:pt x="5393078" y="1124712"/>
                    </a:lnTo>
                    <a:lnTo>
                      <a:pt x="5375647" y="1124331"/>
                    </a:lnTo>
                    <a:lnTo>
                      <a:pt x="5370789" y="1203293"/>
                    </a:lnTo>
                    <a:lnTo>
                      <a:pt x="5390220" y="1205675"/>
                    </a:lnTo>
                    <a:lnTo>
                      <a:pt x="5389649" y="1196435"/>
                    </a:lnTo>
                    <a:cubicBezTo>
                      <a:pt x="5390125" y="1189101"/>
                      <a:pt x="5393935" y="1183958"/>
                      <a:pt x="5402222" y="1180529"/>
                    </a:cubicBezTo>
                    <a:cubicBezTo>
                      <a:pt x="5410509" y="1177100"/>
                      <a:pt x="5425368" y="1174814"/>
                      <a:pt x="5458134" y="1176909"/>
                    </a:cubicBezTo>
                    <a:lnTo>
                      <a:pt x="5731977" y="1192625"/>
                    </a:lnTo>
                    <a:lnTo>
                      <a:pt x="5366693" y="1305496"/>
                    </a:lnTo>
                    <a:lnTo>
                      <a:pt x="5363836" y="1370267"/>
                    </a:lnTo>
                    <a:lnTo>
                      <a:pt x="5380314" y="1370362"/>
                    </a:lnTo>
                    <a:cubicBezTo>
                      <a:pt x="5380885" y="1361980"/>
                      <a:pt x="5384315" y="1354169"/>
                      <a:pt x="5392220" y="1348264"/>
                    </a:cubicBezTo>
                    <a:cubicBezTo>
                      <a:pt x="5400221" y="1342358"/>
                      <a:pt x="5414223" y="1336453"/>
                      <a:pt x="5434321" y="1330452"/>
                    </a:cubicBezTo>
                    <a:lnTo>
                      <a:pt x="5776935" y="1345406"/>
                    </a:lnTo>
                    <a:cubicBezTo>
                      <a:pt x="5810082" y="1347502"/>
                      <a:pt x="5828942" y="1350645"/>
                      <a:pt x="5836562" y="1355503"/>
                    </a:cubicBezTo>
                    <a:cubicBezTo>
                      <a:pt x="5844182" y="1360360"/>
                      <a:pt x="5847706" y="1366171"/>
                      <a:pt x="5847325" y="1372743"/>
                    </a:cubicBezTo>
                    <a:lnTo>
                      <a:pt x="5846849" y="1380173"/>
                    </a:lnTo>
                    <a:lnTo>
                      <a:pt x="5862469" y="1381601"/>
                    </a:lnTo>
                    <a:lnTo>
                      <a:pt x="5869708" y="1301306"/>
                    </a:lnTo>
                    <a:lnTo>
                      <a:pt x="5851230" y="1299115"/>
                    </a:lnTo>
                    <a:lnTo>
                      <a:pt x="5850754" y="1308735"/>
                    </a:lnTo>
                    <a:cubicBezTo>
                      <a:pt x="5850278" y="1316165"/>
                      <a:pt x="5845896" y="1321594"/>
                      <a:pt x="5837705" y="1325023"/>
                    </a:cubicBezTo>
                    <a:cubicBezTo>
                      <a:pt x="5829513" y="1328452"/>
                      <a:pt x="5808939" y="1329023"/>
                      <a:pt x="5776078" y="1326928"/>
                    </a:cubicBezTo>
                    <a:lnTo>
                      <a:pt x="5492328" y="1312545"/>
                    </a:lnTo>
                    <a:lnTo>
                      <a:pt x="5881425" y="1188339"/>
                    </a:lnTo>
                    <a:lnTo>
                      <a:pt x="5881805" y="1178719"/>
                    </a:lnTo>
                    <a:close/>
                    <a:moveTo>
                      <a:pt x="430362" y="1908810"/>
                    </a:moveTo>
                    <a:lnTo>
                      <a:pt x="432362" y="1913096"/>
                    </a:lnTo>
                    <a:lnTo>
                      <a:pt x="448936" y="1906238"/>
                    </a:lnTo>
                    <a:lnTo>
                      <a:pt x="413026" y="1822228"/>
                    </a:lnTo>
                    <a:lnTo>
                      <a:pt x="397120" y="1829276"/>
                    </a:lnTo>
                    <a:cubicBezTo>
                      <a:pt x="401596" y="1839659"/>
                      <a:pt x="399977" y="1849850"/>
                      <a:pt x="392357" y="1857280"/>
                    </a:cubicBezTo>
                    <a:cubicBezTo>
                      <a:pt x="384737" y="1864709"/>
                      <a:pt x="370450" y="1872615"/>
                      <a:pt x="343589" y="1884140"/>
                    </a:cubicBezTo>
                    <a:lnTo>
                      <a:pt x="211763" y="1939957"/>
                    </a:lnTo>
                    <a:cubicBezTo>
                      <a:pt x="189189" y="1934432"/>
                      <a:pt x="176330" y="1922907"/>
                      <a:pt x="170139" y="1908429"/>
                    </a:cubicBezTo>
                    <a:cubicBezTo>
                      <a:pt x="164138" y="1888427"/>
                      <a:pt x="172234" y="1862518"/>
                      <a:pt x="208620" y="1829657"/>
                    </a:cubicBezTo>
                    <a:cubicBezTo>
                      <a:pt x="245005" y="1796891"/>
                      <a:pt x="294821" y="1765078"/>
                      <a:pt x="360353" y="1736979"/>
                    </a:cubicBezTo>
                    <a:cubicBezTo>
                      <a:pt x="417217" y="1712595"/>
                      <a:pt x="467414" y="1701070"/>
                      <a:pt x="514372" y="1695545"/>
                    </a:cubicBezTo>
                    <a:cubicBezTo>
                      <a:pt x="561331" y="1690021"/>
                      <a:pt x="587143" y="1702403"/>
                      <a:pt x="597716" y="1726978"/>
                    </a:cubicBezTo>
                    <a:cubicBezTo>
                      <a:pt x="611718" y="1759553"/>
                      <a:pt x="580857" y="1798606"/>
                      <a:pt x="504276" y="1844516"/>
                    </a:cubicBezTo>
                    <a:lnTo>
                      <a:pt x="508181" y="1852422"/>
                    </a:lnTo>
                    <a:lnTo>
                      <a:pt x="654580" y="1784890"/>
                    </a:lnTo>
                    <a:lnTo>
                      <a:pt x="650580" y="1775365"/>
                    </a:lnTo>
                    <a:cubicBezTo>
                      <a:pt x="630768" y="1783366"/>
                      <a:pt x="619814" y="1783747"/>
                      <a:pt x="618004" y="1779460"/>
                    </a:cubicBezTo>
                    <a:cubicBezTo>
                      <a:pt x="617242" y="1777651"/>
                      <a:pt x="619814" y="1773174"/>
                      <a:pt x="622291" y="1765649"/>
                    </a:cubicBezTo>
                    <a:cubicBezTo>
                      <a:pt x="629815" y="1742313"/>
                      <a:pt x="629149" y="1724025"/>
                      <a:pt x="623624" y="1711166"/>
                    </a:cubicBezTo>
                    <a:cubicBezTo>
                      <a:pt x="615242" y="1691640"/>
                      <a:pt x="598192" y="1677162"/>
                      <a:pt x="572570" y="1670494"/>
                    </a:cubicBezTo>
                    <a:cubicBezTo>
                      <a:pt x="546853" y="1663827"/>
                      <a:pt x="510277" y="1661065"/>
                      <a:pt x="464557" y="1668494"/>
                    </a:cubicBezTo>
                    <a:cubicBezTo>
                      <a:pt x="418741" y="1675924"/>
                      <a:pt x="375212" y="1686020"/>
                      <a:pt x="330445" y="1705261"/>
                    </a:cubicBezTo>
                    <a:cubicBezTo>
                      <a:pt x="266246" y="1732883"/>
                      <a:pt x="215192" y="1766126"/>
                      <a:pt x="177378" y="1805178"/>
                    </a:cubicBezTo>
                    <a:cubicBezTo>
                      <a:pt x="139564" y="1844231"/>
                      <a:pt x="128991" y="1885474"/>
                      <a:pt x="143755" y="1920050"/>
                    </a:cubicBezTo>
                    <a:cubicBezTo>
                      <a:pt x="154327" y="1944815"/>
                      <a:pt x="178807" y="1967960"/>
                      <a:pt x="216145" y="1977009"/>
                    </a:cubicBezTo>
                    <a:lnTo>
                      <a:pt x="358543" y="1917287"/>
                    </a:lnTo>
                    <a:cubicBezTo>
                      <a:pt x="384070" y="1906334"/>
                      <a:pt x="398548" y="1901952"/>
                      <a:pt x="409502" y="1900237"/>
                    </a:cubicBezTo>
                    <a:cubicBezTo>
                      <a:pt x="420170" y="1898618"/>
                      <a:pt x="427219" y="1901476"/>
                      <a:pt x="430362" y="1908810"/>
                    </a:cubicBezTo>
                    <a:close/>
                    <a:moveTo>
                      <a:pt x="5336308" y="307848"/>
                    </a:moveTo>
                    <a:cubicBezTo>
                      <a:pt x="5325927" y="311467"/>
                      <a:pt x="5318497" y="309943"/>
                      <a:pt x="5314020" y="303276"/>
                    </a:cubicBezTo>
                    <a:lnTo>
                      <a:pt x="5311258" y="299371"/>
                    </a:lnTo>
                    <a:lnTo>
                      <a:pt x="5296209" y="309086"/>
                    </a:lnTo>
                    <a:lnTo>
                      <a:pt x="5346786" y="385191"/>
                    </a:lnTo>
                    <a:lnTo>
                      <a:pt x="5361169" y="375380"/>
                    </a:lnTo>
                    <a:cubicBezTo>
                      <a:pt x="5354882" y="365950"/>
                      <a:pt x="5354597" y="355663"/>
                      <a:pt x="5360788" y="346996"/>
                    </a:cubicBezTo>
                    <a:cubicBezTo>
                      <a:pt x="5366979" y="338328"/>
                      <a:pt x="5379552" y="327946"/>
                      <a:pt x="5403841" y="311753"/>
                    </a:cubicBezTo>
                    <a:lnTo>
                      <a:pt x="5523380" y="232981"/>
                    </a:lnTo>
                    <a:cubicBezTo>
                      <a:pt x="5546525" y="234315"/>
                      <a:pt x="5561289" y="243268"/>
                      <a:pt x="5570052" y="256413"/>
                    </a:cubicBezTo>
                    <a:cubicBezTo>
                      <a:pt x="5579577" y="274987"/>
                      <a:pt x="5576339" y="301942"/>
                      <a:pt x="5546525" y="340805"/>
                    </a:cubicBezTo>
                    <a:cubicBezTo>
                      <a:pt x="5516712" y="379667"/>
                      <a:pt x="5473373" y="419862"/>
                      <a:pt x="5414128" y="459391"/>
                    </a:cubicBezTo>
                    <a:cubicBezTo>
                      <a:pt x="5362693" y="493681"/>
                      <a:pt x="5315353" y="514159"/>
                      <a:pt x="5270110" y="528066"/>
                    </a:cubicBezTo>
                    <a:cubicBezTo>
                      <a:pt x="5224866" y="541972"/>
                      <a:pt x="5197339" y="534543"/>
                      <a:pt x="5182480" y="512255"/>
                    </a:cubicBezTo>
                    <a:cubicBezTo>
                      <a:pt x="5162859" y="482822"/>
                      <a:pt x="5186100" y="438817"/>
                      <a:pt x="5253060" y="379667"/>
                    </a:cubicBezTo>
                    <a:lnTo>
                      <a:pt x="5247821" y="372618"/>
                    </a:lnTo>
                    <a:lnTo>
                      <a:pt x="5116091" y="465582"/>
                    </a:lnTo>
                    <a:lnTo>
                      <a:pt x="5121806" y="474155"/>
                    </a:lnTo>
                    <a:cubicBezTo>
                      <a:pt x="5139808" y="462725"/>
                      <a:pt x="5150476" y="460343"/>
                      <a:pt x="5153048" y="464248"/>
                    </a:cubicBezTo>
                    <a:cubicBezTo>
                      <a:pt x="5154095" y="465868"/>
                      <a:pt x="5152381" y="470725"/>
                      <a:pt x="5151428" y="478631"/>
                    </a:cubicBezTo>
                    <a:cubicBezTo>
                      <a:pt x="5148285" y="502920"/>
                      <a:pt x="5152285" y="520827"/>
                      <a:pt x="5160001" y="532447"/>
                    </a:cubicBezTo>
                    <a:cubicBezTo>
                      <a:pt x="5171717" y="550069"/>
                      <a:pt x="5191148" y="561308"/>
                      <a:pt x="5217627" y="563213"/>
                    </a:cubicBezTo>
                    <a:cubicBezTo>
                      <a:pt x="5244107" y="565118"/>
                      <a:pt x="5280587" y="561213"/>
                      <a:pt x="5324212" y="545592"/>
                    </a:cubicBezTo>
                    <a:cubicBezTo>
                      <a:pt x="5367836" y="529971"/>
                      <a:pt x="5408889" y="512159"/>
                      <a:pt x="5449466" y="485108"/>
                    </a:cubicBezTo>
                    <a:cubicBezTo>
                      <a:pt x="5507663" y="446342"/>
                      <a:pt x="5551764" y="404336"/>
                      <a:pt x="5581863" y="359092"/>
                    </a:cubicBezTo>
                    <a:cubicBezTo>
                      <a:pt x="5611962" y="313849"/>
                      <a:pt x="5614915" y="271272"/>
                      <a:pt x="5594055" y="240030"/>
                    </a:cubicBezTo>
                    <a:cubicBezTo>
                      <a:pt x="5579101" y="217646"/>
                      <a:pt x="5550907" y="199263"/>
                      <a:pt x="5512521" y="197167"/>
                    </a:cubicBezTo>
                    <a:lnTo>
                      <a:pt x="5383267" y="281750"/>
                    </a:lnTo>
                    <a:cubicBezTo>
                      <a:pt x="5360216" y="297180"/>
                      <a:pt x="5346691" y="304133"/>
                      <a:pt x="5336308" y="307848"/>
                    </a:cubicBezTo>
                    <a:close/>
                    <a:moveTo>
                      <a:pt x="904802" y="2658046"/>
                    </a:moveTo>
                    <a:lnTo>
                      <a:pt x="1091016" y="2401538"/>
                    </a:lnTo>
                    <a:cubicBezTo>
                      <a:pt x="1111399" y="2373725"/>
                      <a:pt x="1125211" y="2358581"/>
                      <a:pt x="1133593" y="2354961"/>
                    </a:cubicBezTo>
                    <a:cubicBezTo>
                      <a:pt x="1141975" y="2351342"/>
                      <a:pt x="1148642" y="2351342"/>
                      <a:pt x="1153786" y="2355152"/>
                    </a:cubicBezTo>
                    <a:lnTo>
                      <a:pt x="1161787" y="2360676"/>
                    </a:lnTo>
                    <a:lnTo>
                      <a:pt x="1171978" y="2347341"/>
                    </a:lnTo>
                    <a:lnTo>
                      <a:pt x="1091492" y="2288667"/>
                    </a:lnTo>
                    <a:lnTo>
                      <a:pt x="1081300" y="2302002"/>
                    </a:lnTo>
                    <a:lnTo>
                      <a:pt x="1088063" y="2307050"/>
                    </a:lnTo>
                    <a:cubicBezTo>
                      <a:pt x="1094826" y="2312003"/>
                      <a:pt x="1096826" y="2319242"/>
                      <a:pt x="1094254" y="2328767"/>
                    </a:cubicBezTo>
                    <a:cubicBezTo>
                      <a:pt x="1091587" y="2338387"/>
                      <a:pt x="1081491" y="2355247"/>
                      <a:pt x="1062822" y="2380869"/>
                    </a:cubicBezTo>
                    <a:lnTo>
                      <a:pt x="876608" y="2637377"/>
                    </a:lnTo>
                    <a:cubicBezTo>
                      <a:pt x="859749" y="2660333"/>
                      <a:pt x="847747" y="2674715"/>
                      <a:pt x="839175" y="2681859"/>
                    </a:cubicBezTo>
                    <a:cubicBezTo>
                      <a:pt x="830507" y="2689003"/>
                      <a:pt x="822220" y="2689670"/>
                      <a:pt x="814219" y="2683764"/>
                    </a:cubicBezTo>
                    <a:lnTo>
                      <a:pt x="807266" y="2678240"/>
                    </a:lnTo>
                    <a:lnTo>
                      <a:pt x="796789" y="2691860"/>
                    </a:lnTo>
                    <a:lnTo>
                      <a:pt x="877084" y="2751582"/>
                    </a:lnTo>
                    <a:lnTo>
                      <a:pt x="887562" y="2737961"/>
                    </a:lnTo>
                    <a:lnTo>
                      <a:pt x="879942" y="2731770"/>
                    </a:lnTo>
                    <a:cubicBezTo>
                      <a:pt x="876703" y="2729389"/>
                      <a:pt x="874608" y="2725484"/>
                      <a:pt x="873751" y="2720150"/>
                    </a:cubicBezTo>
                    <a:cubicBezTo>
                      <a:pt x="872893" y="2714720"/>
                      <a:pt x="873560" y="2708910"/>
                      <a:pt x="875941" y="2702624"/>
                    </a:cubicBezTo>
                    <a:cubicBezTo>
                      <a:pt x="878132" y="2696337"/>
                      <a:pt x="887276" y="2681954"/>
                      <a:pt x="904802" y="2658046"/>
                    </a:cubicBezTo>
                    <a:close/>
                    <a:moveTo>
                      <a:pt x="1835871" y="3195828"/>
                    </a:moveTo>
                    <a:cubicBezTo>
                      <a:pt x="1833394" y="3190970"/>
                      <a:pt x="1832251" y="3185160"/>
                      <a:pt x="1832537" y="3178397"/>
                    </a:cubicBezTo>
                    <a:cubicBezTo>
                      <a:pt x="1832823" y="3171635"/>
                      <a:pt x="1837109" y="3155252"/>
                      <a:pt x="1846444" y="3127058"/>
                    </a:cubicBezTo>
                    <a:lnTo>
                      <a:pt x="1945027" y="2825782"/>
                    </a:lnTo>
                    <a:cubicBezTo>
                      <a:pt x="1955886" y="2793016"/>
                      <a:pt x="1964363" y="2774442"/>
                      <a:pt x="1971221" y="2768441"/>
                    </a:cubicBezTo>
                    <a:cubicBezTo>
                      <a:pt x="1978079" y="2762441"/>
                      <a:pt x="1984461" y="2760440"/>
                      <a:pt x="1990462" y="2762345"/>
                    </a:cubicBezTo>
                    <a:lnTo>
                      <a:pt x="1999796" y="2765108"/>
                    </a:lnTo>
                    <a:lnTo>
                      <a:pt x="2005416" y="2749296"/>
                    </a:lnTo>
                    <a:lnTo>
                      <a:pt x="1910833" y="2718149"/>
                    </a:lnTo>
                    <a:lnTo>
                      <a:pt x="1905213" y="2733961"/>
                    </a:lnTo>
                    <a:lnTo>
                      <a:pt x="1913214" y="2736723"/>
                    </a:lnTo>
                    <a:cubicBezTo>
                      <a:pt x="1921120" y="2739390"/>
                      <a:pt x="1925311" y="2745581"/>
                      <a:pt x="1925787" y="2755583"/>
                    </a:cubicBezTo>
                    <a:cubicBezTo>
                      <a:pt x="1926263" y="2765489"/>
                      <a:pt x="1921786" y="2784729"/>
                      <a:pt x="1911785" y="2814733"/>
                    </a:cubicBezTo>
                    <a:lnTo>
                      <a:pt x="1813201" y="3116009"/>
                    </a:lnTo>
                    <a:cubicBezTo>
                      <a:pt x="1804248" y="3143060"/>
                      <a:pt x="1797199" y="3160395"/>
                      <a:pt x="1791199" y="3169825"/>
                    </a:cubicBezTo>
                    <a:cubicBezTo>
                      <a:pt x="1785103" y="3179254"/>
                      <a:pt x="1777387" y="3182398"/>
                      <a:pt x="1768053" y="3179350"/>
                    </a:cubicBezTo>
                    <a:lnTo>
                      <a:pt x="1759766" y="3176207"/>
                    </a:lnTo>
                    <a:lnTo>
                      <a:pt x="1753956" y="3192304"/>
                    </a:lnTo>
                    <a:lnTo>
                      <a:pt x="1848634" y="3224594"/>
                    </a:lnTo>
                    <a:lnTo>
                      <a:pt x="1854445" y="3208496"/>
                    </a:lnTo>
                    <a:lnTo>
                      <a:pt x="1845301" y="3204972"/>
                    </a:lnTo>
                    <a:cubicBezTo>
                      <a:pt x="1841491" y="3203734"/>
                      <a:pt x="1838347" y="3200686"/>
                      <a:pt x="1835871" y="3195828"/>
                    </a:cubicBezTo>
                    <a:close/>
                    <a:moveTo>
                      <a:pt x="3590186" y="3323463"/>
                    </a:moveTo>
                    <a:cubicBezTo>
                      <a:pt x="3586185" y="3324130"/>
                      <a:pt x="3581994" y="3322987"/>
                      <a:pt x="3577517" y="3319844"/>
                    </a:cubicBezTo>
                    <a:cubicBezTo>
                      <a:pt x="3573040" y="3316700"/>
                      <a:pt x="3569326" y="3312128"/>
                      <a:pt x="3566373" y="3306128"/>
                    </a:cubicBezTo>
                    <a:cubicBezTo>
                      <a:pt x="3563420" y="3300032"/>
                      <a:pt x="3559420" y="3283553"/>
                      <a:pt x="3554276" y="3254407"/>
                    </a:cubicBezTo>
                    <a:lnTo>
                      <a:pt x="3498269" y="2942368"/>
                    </a:lnTo>
                    <a:cubicBezTo>
                      <a:pt x="3492269" y="2908364"/>
                      <a:pt x="3491030" y="2887980"/>
                      <a:pt x="3494173" y="2879408"/>
                    </a:cubicBezTo>
                    <a:cubicBezTo>
                      <a:pt x="3497317" y="2870835"/>
                      <a:pt x="3501984" y="2866073"/>
                      <a:pt x="3508271" y="2864929"/>
                    </a:cubicBezTo>
                    <a:lnTo>
                      <a:pt x="3517796" y="2862929"/>
                    </a:lnTo>
                    <a:lnTo>
                      <a:pt x="3515224" y="2846356"/>
                    </a:lnTo>
                    <a:lnTo>
                      <a:pt x="3417212" y="2863787"/>
                    </a:lnTo>
                    <a:lnTo>
                      <a:pt x="3419783" y="2880360"/>
                    </a:lnTo>
                    <a:lnTo>
                      <a:pt x="3428165" y="2879027"/>
                    </a:lnTo>
                    <a:cubicBezTo>
                      <a:pt x="3436357" y="2877598"/>
                      <a:pt x="3443024" y="2881122"/>
                      <a:pt x="3448168" y="2889695"/>
                    </a:cubicBezTo>
                    <a:cubicBezTo>
                      <a:pt x="3453216" y="2898267"/>
                      <a:pt x="3458455" y="2917222"/>
                      <a:pt x="3463884" y="2948464"/>
                    </a:cubicBezTo>
                    <a:lnTo>
                      <a:pt x="3519891" y="3260503"/>
                    </a:lnTo>
                    <a:cubicBezTo>
                      <a:pt x="3524844" y="3288602"/>
                      <a:pt x="3526844" y="3307175"/>
                      <a:pt x="3525987" y="3318320"/>
                    </a:cubicBezTo>
                    <a:cubicBezTo>
                      <a:pt x="3525130" y="3329464"/>
                      <a:pt x="3519796" y="3335941"/>
                      <a:pt x="3510080" y="3337655"/>
                    </a:cubicBezTo>
                    <a:lnTo>
                      <a:pt x="3501222" y="3338894"/>
                    </a:lnTo>
                    <a:lnTo>
                      <a:pt x="3503698" y="3355848"/>
                    </a:lnTo>
                    <a:lnTo>
                      <a:pt x="3602378" y="3339370"/>
                    </a:lnTo>
                    <a:lnTo>
                      <a:pt x="3599901" y="3322415"/>
                    </a:lnTo>
                    <a:lnTo>
                      <a:pt x="3590186" y="3323463"/>
                    </a:lnTo>
                    <a:close/>
                    <a:moveTo>
                      <a:pt x="1379338" y="2503646"/>
                    </a:moveTo>
                    <a:lnTo>
                      <a:pt x="1390577" y="2489740"/>
                    </a:lnTo>
                    <a:lnTo>
                      <a:pt x="1329712" y="2449735"/>
                    </a:lnTo>
                    <a:lnTo>
                      <a:pt x="1321045" y="2461546"/>
                    </a:lnTo>
                    <a:cubicBezTo>
                      <a:pt x="1326665" y="2471928"/>
                      <a:pt x="1329046" y="2479929"/>
                      <a:pt x="1328093" y="2485454"/>
                    </a:cubicBezTo>
                    <a:cubicBezTo>
                      <a:pt x="1327236" y="2490978"/>
                      <a:pt x="1324378" y="2497169"/>
                      <a:pt x="1319807" y="2503932"/>
                    </a:cubicBezTo>
                    <a:cubicBezTo>
                      <a:pt x="1313425" y="2513171"/>
                      <a:pt x="1300185" y="2528221"/>
                      <a:pt x="1279992" y="2548890"/>
                    </a:cubicBezTo>
                    <a:lnTo>
                      <a:pt x="1087777" y="2740533"/>
                    </a:lnTo>
                    <a:lnTo>
                      <a:pt x="1194267" y="2486216"/>
                    </a:lnTo>
                    <a:cubicBezTo>
                      <a:pt x="1205125" y="2461641"/>
                      <a:pt x="1213984" y="2444306"/>
                      <a:pt x="1220842" y="2434209"/>
                    </a:cubicBezTo>
                    <a:cubicBezTo>
                      <a:pt x="1231510" y="2418588"/>
                      <a:pt x="1244464" y="2415921"/>
                      <a:pt x="1259608" y="2421922"/>
                    </a:cubicBezTo>
                    <a:lnTo>
                      <a:pt x="1269515" y="2408015"/>
                    </a:lnTo>
                    <a:lnTo>
                      <a:pt x="1190362" y="2354866"/>
                    </a:lnTo>
                    <a:lnTo>
                      <a:pt x="1181694" y="2367915"/>
                    </a:lnTo>
                    <a:cubicBezTo>
                      <a:pt x="1188933" y="2375345"/>
                      <a:pt x="1192076" y="2383060"/>
                      <a:pt x="1190362" y="2392775"/>
                    </a:cubicBezTo>
                    <a:cubicBezTo>
                      <a:pt x="1188647" y="2402491"/>
                      <a:pt x="1182646" y="2418874"/>
                      <a:pt x="1172550" y="2441829"/>
                    </a:cubicBezTo>
                    <a:lnTo>
                      <a:pt x="1001100" y="2843594"/>
                    </a:lnTo>
                    <a:lnTo>
                      <a:pt x="1008529" y="2848166"/>
                    </a:lnTo>
                    <a:lnTo>
                      <a:pt x="1311139" y="2544985"/>
                    </a:lnTo>
                    <a:cubicBezTo>
                      <a:pt x="1343143" y="2512314"/>
                      <a:pt x="1366098" y="2498693"/>
                      <a:pt x="1379338" y="2503646"/>
                    </a:cubicBezTo>
                    <a:close/>
                    <a:moveTo>
                      <a:pt x="1379909" y="2904744"/>
                    </a:moveTo>
                    <a:cubicBezTo>
                      <a:pt x="1349429" y="2937034"/>
                      <a:pt x="1324283" y="2957512"/>
                      <a:pt x="1311139" y="2962751"/>
                    </a:cubicBezTo>
                    <a:cubicBezTo>
                      <a:pt x="1297994" y="2967990"/>
                      <a:pt x="1284088" y="2959037"/>
                      <a:pt x="1271134" y="2951321"/>
                    </a:cubicBezTo>
                    <a:lnTo>
                      <a:pt x="1241035" y="2935605"/>
                    </a:lnTo>
                    <a:cubicBezTo>
                      <a:pt x="1234367" y="2931700"/>
                      <a:pt x="1231986" y="2926175"/>
                      <a:pt x="1233700" y="2919222"/>
                    </a:cubicBezTo>
                    <a:cubicBezTo>
                      <a:pt x="1235415" y="2912269"/>
                      <a:pt x="1241035" y="2904173"/>
                      <a:pt x="1253227" y="2883694"/>
                    </a:cubicBezTo>
                    <a:lnTo>
                      <a:pt x="1339428" y="2742057"/>
                    </a:lnTo>
                    <a:lnTo>
                      <a:pt x="1379242" y="2765870"/>
                    </a:lnTo>
                    <a:cubicBezTo>
                      <a:pt x="1387339" y="2770727"/>
                      <a:pt x="1391911" y="2778062"/>
                      <a:pt x="1392958" y="2787968"/>
                    </a:cubicBezTo>
                    <a:cubicBezTo>
                      <a:pt x="1393911" y="2797874"/>
                      <a:pt x="1386386" y="2817686"/>
                      <a:pt x="1370194" y="2847499"/>
                    </a:cubicBezTo>
                    <a:lnTo>
                      <a:pt x="1379433" y="2852642"/>
                    </a:lnTo>
                    <a:lnTo>
                      <a:pt x="1469540" y="2702624"/>
                    </a:lnTo>
                    <a:lnTo>
                      <a:pt x="1461157" y="2696242"/>
                    </a:lnTo>
                    <a:cubicBezTo>
                      <a:pt x="1444203" y="2723198"/>
                      <a:pt x="1432106" y="2738152"/>
                      <a:pt x="1423153" y="2742533"/>
                    </a:cubicBezTo>
                    <a:cubicBezTo>
                      <a:pt x="1414199" y="2747010"/>
                      <a:pt x="1404960" y="2746439"/>
                      <a:pt x="1395435" y="2740724"/>
                    </a:cubicBezTo>
                    <a:lnTo>
                      <a:pt x="1354287" y="2716054"/>
                    </a:lnTo>
                    <a:lnTo>
                      <a:pt x="1455252" y="2551748"/>
                    </a:lnTo>
                    <a:lnTo>
                      <a:pt x="1505163" y="2580799"/>
                    </a:lnTo>
                    <a:cubicBezTo>
                      <a:pt x="1517641" y="2588228"/>
                      <a:pt x="1523451" y="2597849"/>
                      <a:pt x="1522594" y="2609564"/>
                    </a:cubicBezTo>
                    <a:cubicBezTo>
                      <a:pt x="1521736" y="2621280"/>
                      <a:pt x="1514212" y="2643378"/>
                      <a:pt x="1499162" y="2674049"/>
                    </a:cubicBezTo>
                    <a:lnTo>
                      <a:pt x="1509259" y="2680240"/>
                    </a:lnTo>
                    <a:lnTo>
                      <a:pt x="1564027" y="2581370"/>
                    </a:lnTo>
                    <a:lnTo>
                      <a:pt x="1413913" y="2488883"/>
                    </a:lnTo>
                    <a:lnTo>
                      <a:pt x="1403817" y="2504123"/>
                    </a:lnTo>
                    <a:lnTo>
                      <a:pt x="1410484" y="2508028"/>
                    </a:lnTo>
                    <a:cubicBezTo>
                      <a:pt x="1417152" y="2512028"/>
                      <a:pt x="1420200" y="2518220"/>
                      <a:pt x="1419628" y="2526792"/>
                    </a:cubicBezTo>
                    <a:cubicBezTo>
                      <a:pt x="1419057" y="2535269"/>
                      <a:pt x="1413056" y="2550795"/>
                      <a:pt x="1395530" y="2580037"/>
                    </a:cubicBezTo>
                    <a:lnTo>
                      <a:pt x="1227223" y="2859977"/>
                    </a:lnTo>
                    <a:cubicBezTo>
                      <a:pt x="1210936" y="2887313"/>
                      <a:pt x="1202554" y="2899124"/>
                      <a:pt x="1194553" y="2904839"/>
                    </a:cubicBezTo>
                    <a:cubicBezTo>
                      <a:pt x="1186552" y="2910554"/>
                      <a:pt x="1177122" y="2909697"/>
                      <a:pt x="1170645" y="2905887"/>
                    </a:cubicBezTo>
                    <a:lnTo>
                      <a:pt x="1163977" y="2901982"/>
                    </a:lnTo>
                    <a:lnTo>
                      <a:pt x="1153024" y="2918555"/>
                    </a:lnTo>
                    <a:lnTo>
                      <a:pt x="1304852" y="3009710"/>
                    </a:lnTo>
                    <a:lnTo>
                      <a:pt x="1388005" y="2910364"/>
                    </a:lnTo>
                    <a:lnTo>
                      <a:pt x="1379909" y="2904744"/>
                    </a:lnTo>
                    <a:close/>
                    <a:moveTo>
                      <a:pt x="3799354" y="3164967"/>
                    </a:moveTo>
                    <a:cubicBezTo>
                      <a:pt x="3799354" y="3209354"/>
                      <a:pt x="3795068" y="3241548"/>
                      <a:pt x="3789163" y="3254312"/>
                    </a:cubicBezTo>
                    <a:cubicBezTo>
                      <a:pt x="3783257" y="3267170"/>
                      <a:pt x="3766970" y="3270218"/>
                      <a:pt x="3752301" y="3273457"/>
                    </a:cubicBezTo>
                    <a:lnTo>
                      <a:pt x="3719630" y="3282696"/>
                    </a:lnTo>
                    <a:cubicBezTo>
                      <a:pt x="3712105" y="3284411"/>
                      <a:pt x="3706581" y="3282125"/>
                      <a:pt x="3703057" y="3275838"/>
                    </a:cubicBezTo>
                    <a:cubicBezTo>
                      <a:pt x="3699532" y="3269647"/>
                      <a:pt x="3698104" y="3259836"/>
                      <a:pt x="3692865" y="3236595"/>
                    </a:cubicBezTo>
                    <a:lnTo>
                      <a:pt x="3658289" y="3074479"/>
                    </a:lnTo>
                    <a:lnTo>
                      <a:pt x="3703628" y="3064478"/>
                    </a:lnTo>
                    <a:cubicBezTo>
                      <a:pt x="3712868" y="3062383"/>
                      <a:pt x="3721249" y="3064669"/>
                      <a:pt x="3728774" y="3071146"/>
                    </a:cubicBezTo>
                    <a:cubicBezTo>
                      <a:pt x="3736299" y="3077623"/>
                      <a:pt x="3744395" y="3097244"/>
                      <a:pt x="3753063" y="3130106"/>
                    </a:cubicBezTo>
                    <a:lnTo>
                      <a:pt x="3763255" y="3127439"/>
                    </a:lnTo>
                    <a:lnTo>
                      <a:pt x="3725726" y="2956465"/>
                    </a:lnTo>
                    <a:lnTo>
                      <a:pt x="3715249" y="2957608"/>
                    </a:lnTo>
                    <a:cubicBezTo>
                      <a:pt x="3721440" y="2988850"/>
                      <a:pt x="3722869" y="3007995"/>
                      <a:pt x="3719440" y="3017425"/>
                    </a:cubicBezTo>
                    <a:cubicBezTo>
                      <a:pt x="3716011" y="3026854"/>
                      <a:pt x="3708867" y="3032760"/>
                      <a:pt x="3698009" y="3035141"/>
                    </a:cubicBezTo>
                    <a:lnTo>
                      <a:pt x="3651146" y="3045428"/>
                    </a:lnTo>
                    <a:lnTo>
                      <a:pt x="3611712" y="2856738"/>
                    </a:lnTo>
                    <a:lnTo>
                      <a:pt x="3667910" y="2843498"/>
                    </a:lnTo>
                    <a:cubicBezTo>
                      <a:pt x="3682102" y="2840355"/>
                      <a:pt x="3692865" y="2843308"/>
                      <a:pt x="3700295" y="2852357"/>
                    </a:cubicBezTo>
                    <a:cubicBezTo>
                      <a:pt x="3707724" y="2861501"/>
                      <a:pt x="3717439" y="2882646"/>
                      <a:pt x="3727536" y="2915317"/>
                    </a:cubicBezTo>
                    <a:lnTo>
                      <a:pt x="3739156" y="2912936"/>
                    </a:lnTo>
                    <a:lnTo>
                      <a:pt x="3711058" y="2803398"/>
                    </a:lnTo>
                    <a:lnTo>
                      <a:pt x="3538465" y="2839307"/>
                    </a:lnTo>
                    <a:lnTo>
                      <a:pt x="3541608" y="2857310"/>
                    </a:lnTo>
                    <a:lnTo>
                      <a:pt x="3549133" y="2855595"/>
                    </a:lnTo>
                    <a:cubicBezTo>
                      <a:pt x="3556753" y="2853881"/>
                      <a:pt x="3563230" y="2856357"/>
                      <a:pt x="3568659" y="2862929"/>
                    </a:cubicBezTo>
                    <a:cubicBezTo>
                      <a:pt x="3574088" y="2869502"/>
                      <a:pt x="3580279" y="2884837"/>
                      <a:pt x="3587709" y="2918174"/>
                    </a:cubicBezTo>
                    <a:lnTo>
                      <a:pt x="3657622" y="3237262"/>
                    </a:lnTo>
                    <a:cubicBezTo>
                      <a:pt x="3664576" y="3268409"/>
                      <a:pt x="3666671" y="3282696"/>
                      <a:pt x="3664671" y="3292316"/>
                    </a:cubicBezTo>
                    <a:cubicBezTo>
                      <a:pt x="3662766" y="3301937"/>
                      <a:pt x="3655337" y="3307842"/>
                      <a:pt x="3648002" y="3309461"/>
                    </a:cubicBezTo>
                    <a:lnTo>
                      <a:pt x="3640478" y="3311176"/>
                    </a:lnTo>
                    <a:lnTo>
                      <a:pt x="3643906" y="3330702"/>
                    </a:lnTo>
                    <a:lnTo>
                      <a:pt x="3816880" y="3292697"/>
                    </a:lnTo>
                    <a:lnTo>
                      <a:pt x="3809070" y="3163348"/>
                    </a:lnTo>
                    <a:lnTo>
                      <a:pt x="3799354" y="3164967"/>
                    </a:lnTo>
                    <a:close/>
                    <a:moveTo>
                      <a:pt x="4466200" y="2951988"/>
                    </a:moveTo>
                    <a:cubicBezTo>
                      <a:pt x="4473439" y="2995708"/>
                      <a:pt x="4474487" y="3028188"/>
                      <a:pt x="4470772" y="3041809"/>
                    </a:cubicBezTo>
                    <a:cubicBezTo>
                      <a:pt x="4467057" y="3055429"/>
                      <a:pt x="4451531" y="3061049"/>
                      <a:pt x="4437530" y="3066764"/>
                    </a:cubicBezTo>
                    <a:lnTo>
                      <a:pt x="4406859" y="3081242"/>
                    </a:lnTo>
                    <a:cubicBezTo>
                      <a:pt x="4399715" y="3084100"/>
                      <a:pt x="4393905" y="3082766"/>
                      <a:pt x="4389428" y="3077242"/>
                    </a:cubicBezTo>
                    <a:cubicBezTo>
                      <a:pt x="4384952" y="3071717"/>
                      <a:pt x="4381904" y="3062287"/>
                      <a:pt x="4373045" y="3040190"/>
                    </a:cubicBezTo>
                    <a:lnTo>
                      <a:pt x="4312562" y="2885885"/>
                    </a:lnTo>
                    <a:lnTo>
                      <a:pt x="4355615" y="2868644"/>
                    </a:lnTo>
                    <a:cubicBezTo>
                      <a:pt x="4364378" y="2865120"/>
                      <a:pt x="4373045" y="2865882"/>
                      <a:pt x="4381523" y="2871121"/>
                    </a:cubicBezTo>
                    <a:cubicBezTo>
                      <a:pt x="4390000" y="2876264"/>
                      <a:pt x="4401144" y="2894362"/>
                      <a:pt x="4415146" y="2925318"/>
                    </a:cubicBezTo>
                    <a:lnTo>
                      <a:pt x="4424766" y="2921032"/>
                    </a:lnTo>
                    <a:lnTo>
                      <a:pt x="4359901" y="2758535"/>
                    </a:lnTo>
                    <a:lnTo>
                      <a:pt x="4349709" y="2761393"/>
                    </a:lnTo>
                    <a:cubicBezTo>
                      <a:pt x="4360949" y="2791206"/>
                      <a:pt x="4365425" y="2809875"/>
                      <a:pt x="4363616" y="2819686"/>
                    </a:cubicBezTo>
                    <a:cubicBezTo>
                      <a:pt x="4361711" y="2829496"/>
                      <a:pt x="4355615" y="2836545"/>
                      <a:pt x="4345423" y="2840641"/>
                    </a:cubicBezTo>
                    <a:lnTo>
                      <a:pt x="4300941" y="2858453"/>
                    </a:lnTo>
                    <a:lnTo>
                      <a:pt x="4230932" y="2678430"/>
                    </a:lnTo>
                    <a:lnTo>
                      <a:pt x="4284272" y="2656237"/>
                    </a:lnTo>
                    <a:cubicBezTo>
                      <a:pt x="4297798" y="2650808"/>
                      <a:pt x="4308942" y="2651951"/>
                      <a:pt x="4317705" y="2659761"/>
                    </a:cubicBezTo>
                    <a:cubicBezTo>
                      <a:pt x="4326468" y="2667571"/>
                      <a:pt x="4339517" y="2686907"/>
                      <a:pt x="4354853" y="2717483"/>
                    </a:cubicBezTo>
                    <a:lnTo>
                      <a:pt x="4365902" y="2713196"/>
                    </a:lnTo>
                    <a:lnTo>
                      <a:pt x="4320372" y="2609755"/>
                    </a:lnTo>
                    <a:lnTo>
                      <a:pt x="4155971" y="2673287"/>
                    </a:lnTo>
                    <a:lnTo>
                      <a:pt x="4162067" y="2690527"/>
                    </a:lnTo>
                    <a:lnTo>
                      <a:pt x="4169210" y="2687669"/>
                    </a:lnTo>
                    <a:cubicBezTo>
                      <a:pt x="4176449" y="2684717"/>
                      <a:pt x="4183212" y="2686145"/>
                      <a:pt x="4189689" y="2691670"/>
                    </a:cubicBezTo>
                    <a:cubicBezTo>
                      <a:pt x="4196166" y="2697194"/>
                      <a:pt x="4204739" y="2711387"/>
                      <a:pt x="4217502" y="2743105"/>
                    </a:cubicBezTo>
                    <a:lnTo>
                      <a:pt x="4338470" y="3046571"/>
                    </a:lnTo>
                    <a:cubicBezTo>
                      <a:pt x="4350376" y="3076099"/>
                      <a:pt x="4354757" y="3089910"/>
                      <a:pt x="4354376" y="3099721"/>
                    </a:cubicBezTo>
                    <a:cubicBezTo>
                      <a:pt x="4354091" y="3109532"/>
                      <a:pt x="4347709" y="3116580"/>
                      <a:pt x="4340756" y="3119342"/>
                    </a:cubicBezTo>
                    <a:lnTo>
                      <a:pt x="4333612" y="3122200"/>
                    </a:lnTo>
                    <a:lnTo>
                      <a:pt x="4340184" y="3140869"/>
                    </a:lnTo>
                    <a:lnTo>
                      <a:pt x="4504681" y="3075146"/>
                    </a:lnTo>
                    <a:lnTo>
                      <a:pt x="4475915" y="2948845"/>
                    </a:lnTo>
                    <a:lnTo>
                      <a:pt x="4466200" y="2951988"/>
                    </a:lnTo>
                    <a:close/>
                    <a:moveTo>
                      <a:pt x="5556908" y="1965484"/>
                    </a:moveTo>
                    <a:cubicBezTo>
                      <a:pt x="5589007" y="1996059"/>
                      <a:pt x="5609391" y="2021300"/>
                      <a:pt x="5614629" y="2034445"/>
                    </a:cubicBezTo>
                    <a:cubicBezTo>
                      <a:pt x="5619868" y="2047589"/>
                      <a:pt x="5610819" y="2061401"/>
                      <a:pt x="5603104" y="2074354"/>
                    </a:cubicBezTo>
                    <a:lnTo>
                      <a:pt x="5587293" y="2104358"/>
                    </a:lnTo>
                    <a:cubicBezTo>
                      <a:pt x="5583292" y="2110931"/>
                      <a:pt x="5577863" y="2113407"/>
                      <a:pt x="5570909" y="2111693"/>
                    </a:cubicBezTo>
                    <a:cubicBezTo>
                      <a:pt x="5563956" y="2109978"/>
                      <a:pt x="5555860" y="2104263"/>
                      <a:pt x="5535477" y="2091976"/>
                    </a:cubicBezTo>
                    <a:lnTo>
                      <a:pt x="5394221" y="2005203"/>
                    </a:lnTo>
                    <a:lnTo>
                      <a:pt x="5418224" y="1965484"/>
                    </a:lnTo>
                    <a:cubicBezTo>
                      <a:pt x="5423082" y="1957387"/>
                      <a:pt x="5430511" y="1952816"/>
                      <a:pt x="5440322" y="1951863"/>
                    </a:cubicBezTo>
                    <a:cubicBezTo>
                      <a:pt x="5450228" y="1950910"/>
                      <a:pt x="5470040" y="1958626"/>
                      <a:pt x="5499758" y="1974914"/>
                    </a:cubicBezTo>
                    <a:lnTo>
                      <a:pt x="5504901" y="1965674"/>
                    </a:lnTo>
                    <a:lnTo>
                      <a:pt x="5355263" y="1874996"/>
                    </a:lnTo>
                    <a:lnTo>
                      <a:pt x="5348882" y="1883378"/>
                    </a:lnTo>
                    <a:cubicBezTo>
                      <a:pt x="5375837" y="1900428"/>
                      <a:pt x="5390601" y="1912525"/>
                      <a:pt x="5395078" y="1921574"/>
                    </a:cubicBezTo>
                    <a:cubicBezTo>
                      <a:pt x="5399555" y="1930527"/>
                      <a:pt x="5398888" y="1939766"/>
                      <a:pt x="5393173" y="1949291"/>
                    </a:cubicBezTo>
                    <a:lnTo>
                      <a:pt x="5368313" y="1990344"/>
                    </a:lnTo>
                    <a:lnTo>
                      <a:pt x="5204387" y="1888808"/>
                    </a:lnTo>
                    <a:lnTo>
                      <a:pt x="5233534" y="1838992"/>
                    </a:lnTo>
                    <a:cubicBezTo>
                      <a:pt x="5241058" y="1826514"/>
                      <a:pt x="5250583" y="1820704"/>
                      <a:pt x="5262300" y="1821656"/>
                    </a:cubicBezTo>
                    <a:cubicBezTo>
                      <a:pt x="5274015" y="1822514"/>
                      <a:pt x="5296018" y="1830134"/>
                      <a:pt x="5326783" y="1845278"/>
                    </a:cubicBezTo>
                    <a:lnTo>
                      <a:pt x="5333070" y="1835182"/>
                    </a:lnTo>
                    <a:lnTo>
                      <a:pt x="5234391" y="1780032"/>
                    </a:lnTo>
                    <a:lnTo>
                      <a:pt x="5141427" y="1929765"/>
                    </a:lnTo>
                    <a:lnTo>
                      <a:pt x="5156667" y="1939861"/>
                    </a:lnTo>
                    <a:lnTo>
                      <a:pt x="5160667" y="1933289"/>
                    </a:lnTo>
                    <a:cubicBezTo>
                      <a:pt x="5164668" y="1926622"/>
                      <a:pt x="5170955" y="1923574"/>
                      <a:pt x="5179432" y="1924145"/>
                    </a:cubicBezTo>
                    <a:cubicBezTo>
                      <a:pt x="5187909" y="1924717"/>
                      <a:pt x="5203340" y="1930813"/>
                      <a:pt x="5232582" y="1948434"/>
                    </a:cubicBezTo>
                    <a:lnTo>
                      <a:pt x="5511949" y="2117693"/>
                    </a:lnTo>
                    <a:cubicBezTo>
                      <a:pt x="5539286" y="2134076"/>
                      <a:pt x="5551002" y="2142458"/>
                      <a:pt x="5556717" y="2150554"/>
                    </a:cubicBezTo>
                    <a:cubicBezTo>
                      <a:pt x="5562337" y="2158556"/>
                      <a:pt x="5561575" y="2167985"/>
                      <a:pt x="5557669" y="2174462"/>
                    </a:cubicBezTo>
                    <a:lnTo>
                      <a:pt x="5553669" y="2181035"/>
                    </a:lnTo>
                    <a:lnTo>
                      <a:pt x="5570147" y="2191988"/>
                    </a:lnTo>
                    <a:lnTo>
                      <a:pt x="5661873" y="2040541"/>
                    </a:lnTo>
                    <a:lnTo>
                      <a:pt x="5562813" y="1957007"/>
                    </a:lnTo>
                    <a:lnTo>
                      <a:pt x="5556908" y="1965484"/>
                    </a:lnTo>
                    <a:close/>
                    <a:moveTo>
                      <a:pt x="1575362" y="2871787"/>
                    </a:moveTo>
                    <a:cubicBezTo>
                      <a:pt x="1615272" y="2871883"/>
                      <a:pt x="1651943" y="2844260"/>
                      <a:pt x="1683090" y="2784443"/>
                    </a:cubicBezTo>
                    <a:cubicBezTo>
                      <a:pt x="1696996" y="2757678"/>
                      <a:pt x="1705378" y="2732437"/>
                      <a:pt x="1708045" y="2708720"/>
                    </a:cubicBezTo>
                    <a:cubicBezTo>
                      <a:pt x="1710712" y="2685002"/>
                      <a:pt x="1705378" y="2664143"/>
                      <a:pt x="1697663" y="2653570"/>
                    </a:cubicBezTo>
                    <a:cubicBezTo>
                      <a:pt x="1689948" y="2642997"/>
                      <a:pt x="1673565" y="2632139"/>
                      <a:pt x="1656515" y="2623185"/>
                    </a:cubicBezTo>
                    <a:lnTo>
                      <a:pt x="1585744" y="2586037"/>
                    </a:lnTo>
                    <a:lnTo>
                      <a:pt x="1577362" y="2600516"/>
                    </a:lnTo>
                    <a:lnTo>
                      <a:pt x="1585744" y="2605183"/>
                    </a:lnTo>
                    <a:cubicBezTo>
                      <a:pt x="1592126" y="2608517"/>
                      <a:pt x="1595174" y="2614898"/>
                      <a:pt x="1594888" y="2624233"/>
                    </a:cubicBezTo>
                    <a:cubicBezTo>
                      <a:pt x="1594507" y="2633567"/>
                      <a:pt x="1587269" y="2652141"/>
                      <a:pt x="1571838" y="2681764"/>
                    </a:cubicBezTo>
                    <a:lnTo>
                      <a:pt x="1421629" y="2969990"/>
                    </a:lnTo>
                    <a:cubicBezTo>
                      <a:pt x="1408389" y="2995422"/>
                      <a:pt x="1400959" y="3005423"/>
                      <a:pt x="1393149" y="3013520"/>
                    </a:cubicBezTo>
                    <a:cubicBezTo>
                      <a:pt x="1385338" y="3021616"/>
                      <a:pt x="1377528" y="3023616"/>
                      <a:pt x="1369622" y="3019520"/>
                    </a:cubicBezTo>
                    <a:lnTo>
                      <a:pt x="1361812" y="3015234"/>
                    </a:lnTo>
                    <a:lnTo>
                      <a:pt x="1354477" y="3029141"/>
                    </a:lnTo>
                    <a:lnTo>
                      <a:pt x="1442774" y="3075527"/>
                    </a:lnTo>
                    <a:lnTo>
                      <a:pt x="1449632" y="3061240"/>
                    </a:lnTo>
                    <a:lnTo>
                      <a:pt x="1442107" y="3057335"/>
                    </a:lnTo>
                    <a:cubicBezTo>
                      <a:pt x="1435821" y="3054096"/>
                      <a:pt x="1431630" y="3046381"/>
                      <a:pt x="1432011" y="3037046"/>
                    </a:cubicBezTo>
                    <a:cubicBezTo>
                      <a:pt x="1432392" y="3027712"/>
                      <a:pt x="1436583" y="3015615"/>
                      <a:pt x="1452013" y="2986087"/>
                    </a:cubicBezTo>
                    <a:lnTo>
                      <a:pt x="1519546" y="2856452"/>
                    </a:lnTo>
                    <a:cubicBezTo>
                      <a:pt x="1523261" y="2859024"/>
                      <a:pt x="1525927" y="2860739"/>
                      <a:pt x="1527451" y="2861501"/>
                    </a:cubicBezTo>
                    <a:cubicBezTo>
                      <a:pt x="1530404" y="2863025"/>
                      <a:pt x="1533357" y="2863691"/>
                      <a:pt x="1538310" y="2865692"/>
                    </a:cubicBezTo>
                    <a:lnTo>
                      <a:pt x="1498591" y="3105245"/>
                    </a:lnTo>
                    <a:lnTo>
                      <a:pt x="1554217" y="3133535"/>
                    </a:lnTo>
                    <a:lnTo>
                      <a:pt x="1561170" y="3120200"/>
                    </a:lnTo>
                    <a:cubicBezTo>
                      <a:pt x="1553359" y="3113627"/>
                      <a:pt x="1548311" y="3105245"/>
                      <a:pt x="1546025" y="3092863"/>
                    </a:cubicBezTo>
                    <a:cubicBezTo>
                      <a:pt x="1543739" y="3080480"/>
                      <a:pt x="1543358" y="3057811"/>
                      <a:pt x="1550121" y="3020949"/>
                    </a:cubicBezTo>
                    <a:lnTo>
                      <a:pt x="1575362" y="2871787"/>
                    </a:lnTo>
                    <a:close/>
                    <a:moveTo>
                      <a:pt x="1541739" y="2835497"/>
                    </a:moveTo>
                    <a:lnTo>
                      <a:pt x="1533833" y="2831402"/>
                    </a:lnTo>
                    <a:lnTo>
                      <a:pt x="1627750" y="2650522"/>
                    </a:lnTo>
                    <a:cubicBezTo>
                      <a:pt x="1635655" y="2649379"/>
                      <a:pt x="1642323" y="2652522"/>
                      <a:pt x="1651372" y="2657285"/>
                    </a:cubicBezTo>
                    <a:cubicBezTo>
                      <a:pt x="1662040" y="2662809"/>
                      <a:pt x="1665278" y="2671477"/>
                      <a:pt x="1665564" y="2691194"/>
                    </a:cubicBezTo>
                    <a:cubicBezTo>
                      <a:pt x="1665850" y="2710910"/>
                      <a:pt x="1661659" y="2736818"/>
                      <a:pt x="1644895" y="2768822"/>
                    </a:cubicBezTo>
                    <a:cubicBezTo>
                      <a:pt x="1628702" y="2799874"/>
                      <a:pt x="1611462" y="2819686"/>
                      <a:pt x="1592698" y="2831497"/>
                    </a:cubicBezTo>
                    <a:cubicBezTo>
                      <a:pt x="1573838" y="2843308"/>
                      <a:pt x="1558598" y="2844260"/>
                      <a:pt x="1541739" y="2835497"/>
                    </a:cubicBezTo>
                    <a:close/>
                    <a:moveTo>
                      <a:pt x="1787103" y="3008852"/>
                    </a:moveTo>
                    <a:cubicBezTo>
                      <a:pt x="1788246" y="2987993"/>
                      <a:pt x="1786817" y="2970181"/>
                      <a:pt x="1782912" y="2955512"/>
                    </a:cubicBezTo>
                    <a:cubicBezTo>
                      <a:pt x="1779007" y="2940844"/>
                      <a:pt x="1772530" y="2921603"/>
                      <a:pt x="1763386" y="2897791"/>
                    </a:cubicBezTo>
                    <a:cubicBezTo>
                      <a:pt x="1748622" y="2858834"/>
                      <a:pt x="1738907" y="2831878"/>
                      <a:pt x="1738907" y="2815400"/>
                    </a:cubicBezTo>
                    <a:cubicBezTo>
                      <a:pt x="1738907" y="2798921"/>
                      <a:pt x="1741954" y="2784062"/>
                      <a:pt x="1746431" y="2770918"/>
                    </a:cubicBezTo>
                    <a:cubicBezTo>
                      <a:pt x="1753289" y="2750534"/>
                      <a:pt x="1761100" y="2737866"/>
                      <a:pt x="1773196" y="2726245"/>
                    </a:cubicBezTo>
                    <a:cubicBezTo>
                      <a:pt x="1785293" y="2714625"/>
                      <a:pt x="1795866" y="2709958"/>
                      <a:pt x="1806153" y="2713387"/>
                    </a:cubicBezTo>
                    <a:cubicBezTo>
                      <a:pt x="1819869" y="2718054"/>
                      <a:pt x="1828727" y="2732818"/>
                      <a:pt x="1832632" y="2757773"/>
                    </a:cubicBezTo>
                    <a:cubicBezTo>
                      <a:pt x="1836538" y="2782729"/>
                      <a:pt x="1831204" y="2817495"/>
                      <a:pt x="1817869" y="2867120"/>
                    </a:cubicBezTo>
                    <a:lnTo>
                      <a:pt x="1827394" y="2871026"/>
                    </a:lnTo>
                    <a:lnTo>
                      <a:pt x="1883020" y="2705862"/>
                    </a:lnTo>
                    <a:lnTo>
                      <a:pt x="1873495" y="2701957"/>
                    </a:lnTo>
                    <a:cubicBezTo>
                      <a:pt x="1865589" y="2719673"/>
                      <a:pt x="1858921" y="2727579"/>
                      <a:pt x="1853492" y="2725769"/>
                    </a:cubicBezTo>
                    <a:cubicBezTo>
                      <a:pt x="1851111" y="2725007"/>
                      <a:pt x="1849396" y="2719769"/>
                      <a:pt x="1845491" y="2711958"/>
                    </a:cubicBezTo>
                    <a:cubicBezTo>
                      <a:pt x="1837300" y="2695385"/>
                      <a:pt x="1828061" y="2685955"/>
                      <a:pt x="1816726" y="2682145"/>
                    </a:cubicBezTo>
                    <a:cubicBezTo>
                      <a:pt x="1799295" y="2676239"/>
                      <a:pt x="1778530" y="2683002"/>
                      <a:pt x="1758623" y="2703004"/>
                    </a:cubicBezTo>
                    <a:cubicBezTo>
                      <a:pt x="1738716" y="2723007"/>
                      <a:pt x="1722142" y="2751106"/>
                      <a:pt x="1710046" y="2786825"/>
                    </a:cubicBezTo>
                    <a:cubicBezTo>
                      <a:pt x="1695472" y="2830163"/>
                      <a:pt x="1693472" y="2868263"/>
                      <a:pt x="1702330" y="2900648"/>
                    </a:cubicBezTo>
                    <a:cubicBezTo>
                      <a:pt x="1711284" y="2933033"/>
                      <a:pt x="1725095" y="2971800"/>
                      <a:pt x="1740526" y="3017520"/>
                    </a:cubicBezTo>
                    <a:cubicBezTo>
                      <a:pt x="1745383" y="3041714"/>
                      <a:pt x="1742050" y="3066669"/>
                      <a:pt x="1733382" y="3092482"/>
                    </a:cubicBezTo>
                    <a:cubicBezTo>
                      <a:pt x="1725667" y="3115437"/>
                      <a:pt x="1714808" y="3127915"/>
                      <a:pt x="1701854" y="3139821"/>
                    </a:cubicBezTo>
                    <a:cubicBezTo>
                      <a:pt x="1688995" y="3151727"/>
                      <a:pt x="1678232" y="3153632"/>
                      <a:pt x="1666231" y="3149537"/>
                    </a:cubicBezTo>
                    <a:cubicBezTo>
                      <a:pt x="1632322" y="3129820"/>
                      <a:pt x="1626226" y="3087719"/>
                      <a:pt x="1652515" y="2994565"/>
                    </a:cubicBezTo>
                    <a:lnTo>
                      <a:pt x="1642132" y="2992374"/>
                    </a:lnTo>
                    <a:lnTo>
                      <a:pt x="1588411" y="3155347"/>
                    </a:lnTo>
                    <a:lnTo>
                      <a:pt x="1596222" y="3158966"/>
                    </a:lnTo>
                    <a:cubicBezTo>
                      <a:pt x="1603461" y="3141250"/>
                      <a:pt x="1608033" y="3133820"/>
                      <a:pt x="1613081" y="3135535"/>
                    </a:cubicBezTo>
                    <a:cubicBezTo>
                      <a:pt x="1616510" y="3136678"/>
                      <a:pt x="1621654" y="3142298"/>
                      <a:pt x="1628607" y="3152299"/>
                    </a:cubicBezTo>
                    <a:cubicBezTo>
                      <a:pt x="1639751" y="3168491"/>
                      <a:pt x="1650419" y="3178302"/>
                      <a:pt x="1660516" y="3181731"/>
                    </a:cubicBezTo>
                    <a:cubicBezTo>
                      <a:pt x="1679185" y="3188018"/>
                      <a:pt x="1701473" y="3180779"/>
                      <a:pt x="1722809" y="3159824"/>
                    </a:cubicBezTo>
                    <a:cubicBezTo>
                      <a:pt x="1744050" y="3138869"/>
                      <a:pt x="1761100" y="3111722"/>
                      <a:pt x="1773958" y="3073718"/>
                    </a:cubicBezTo>
                    <a:cubicBezTo>
                      <a:pt x="1781674" y="3051334"/>
                      <a:pt x="1785960" y="3029712"/>
                      <a:pt x="1787103" y="3008852"/>
                    </a:cubicBezTo>
                    <a:close/>
                    <a:moveTo>
                      <a:pt x="3224045" y="3199162"/>
                    </a:moveTo>
                    <a:cubicBezTo>
                      <a:pt x="3216234" y="3179731"/>
                      <a:pt x="3207471" y="3164205"/>
                      <a:pt x="3197755" y="3152585"/>
                    </a:cubicBezTo>
                    <a:cubicBezTo>
                      <a:pt x="3188040" y="3140964"/>
                      <a:pt x="3174038" y="3126200"/>
                      <a:pt x="3155655" y="3108484"/>
                    </a:cubicBezTo>
                    <a:cubicBezTo>
                      <a:pt x="3125842" y="3079337"/>
                      <a:pt x="3105649" y="3059049"/>
                      <a:pt x="3098696" y="3044095"/>
                    </a:cubicBezTo>
                    <a:cubicBezTo>
                      <a:pt x="3091742" y="3029141"/>
                      <a:pt x="3088218" y="3014377"/>
                      <a:pt x="3086694" y="3000566"/>
                    </a:cubicBezTo>
                    <a:cubicBezTo>
                      <a:pt x="3084313" y="2979134"/>
                      <a:pt x="3086027" y="2964466"/>
                      <a:pt x="3092123" y="2948750"/>
                    </a:cubicBezTo>
                    <a:cubicBezTo>
                      <a:pt x="3098219" y="2933129"/>
                      <a:pt x="3105839" y="2924366"/>
                      <a:pt x="3116507" y="2923223"/>
                    </a:cubicBezTo>
                    <a:cubicBezTo>
                      <a:pt x="3130890" y="2921603"/>
                      <a:pt x="3145178" y="2931319"/>
                      <a:pt x="3159274" y="2952274"/>
                    </a:cubicBezTo>
                    <a:cubicBezTo>
                      <a:pt x="3173371" y="2973229"/>
                      <a:pt x="3183182" y="3006947"/>
                      <a:pt x="3192136" y="3057620"/>
                    </a:cubicBezTo>
                    <a:lnTo>
                      <a:pt x="3202423" y="3057239"/>
                    </a:lnTo>
                    <a:lnTo>
                      <a:pt x="3183087" y="2883979"/>
                    </a:lnTo>
                    <a:lnTo>
                      <a:pt x="3172800" y="2884361"/>
                    </a:lnTo>
                    <a:cubicBezTo>
                      <a:pt x="3173086" y="2903792"/>
                      <a:pt x="3170419" y="2913793"/>
                      <a:pt x="3164704" y="2914364"/>
                    </a:cubicBezTo>
                    <a:cubicBezTo>
                      <a:pt x="3162227" y="2914650"/>
                      <a:pt x="3158513" y="2910650"/>
                      <a:pt x="3151654" y="2905220"/>
                    </a:cubicBezTo>
                    <a:cubicBezTo>
                      <a:pt x="3137177" y="2893600"/>
                      <a:pt x="3124889" y="2889028"/>
                      <a:pt x="3112983" y="2890361"/>
                    </a:cubicBezTo>
                    <a:cubicBezTo>
                      <a:pt x="3094695" y="2892362"/>
                      <a:pt x="3078788" y="2907220"/>
                      <a:pt x="3069168" y="2933795"/>
                    </a:cubicBezTo>
                    <a:cubicBezTo>
                      <a:pt x="3059548" y="2960370"/>
                      <a:pt x="3056404" y="2992850"/>
                      <a:pt x="3060500" y="3030284"/>
                    </a:cubicBezTo>
                    <a:cubicBezTo>
                      <a:pt x="3065548" y="3075718"/>
                      <a:pt x="3079836" y="3111151"/>
                      <a:pt x="3101553" y="3136773"/>
                    </a:cubicBezTo>
                    <a:cubicBezTo>
                      <a:pt x="3123270" y="3162395"/>
                      <a:pt x="3152226" y="3191637"/>
                      <a:pt x="3185468" y="3226594"/>
                    </a:cubicBezTo>
                    <a:cubicBezTo>
                      <a:pt x="3200137" y="3246501"/>
                      <a:pt x="3207662" y="3270504"/>
                      <a:pt x="3210614" y="3297555"/>
                    </a:cubicBezTo>
                    <a:cubicBezTo>
                      <a:pt x="3213281" y="3321558"/>
                      <a:pt x="3208709" y="3337560"/>
                      <a:pt x="3202042" y="3353753"/>
                    </a:cubicBezTo>
                    <a:cubicBezTo>
                      <a:pt x="3195374" y="3369945"/>
                      <a:pt x="3186421" y="3376232"/>
                      <a:pt x="3173848" y="3377660"/>
                    </a:cubicBezTo>
                    <a:cubicBezTo>
                      <a:pt x="3134795" y="3374136"/>
                      <a:pt x="3111459" y="3338512"/>
                      <a:pt x="3096029" y="3242977"/>
                    </a:cubicBezTo>
                    <a:lnTo>
                      <a:pt x="3085742" y="3245358"/>
                    </a:lnTo>
                    <a:lnTo>
                      <a:pt x="3105839" y="3415760"/>
                    </a:lnTo>
                    <a:lnTo>
                      <a:pt x="3114412" y="3415760"/>
                    </a:lnTo>
                    <a:cubicBezTo>
                      <a:pt x="3113554" y="3396615"/>
                      <a:pt x="3114507" y="3388043"/>
                      <a:pt x="3119841" y="3387376"/>
                    </a:cubicBezTo>
                    <a:cubicBezTo>
                      <a:pt x="3123461" y="3386995"/>
                      <a:pt x="3130509" y="3389852"/>
                      <a:pt x="3140987" y="3396044"/>
                    </a:cubicBezTo>
                    <a:cubicBezTo>
                      <a:pt x="3157941" y="3406045"/>
                      <a:pt x="3171752" y="3410426"/>
                      <a:pt x="3182420" y="3409283"/>
                    </a:cubicBezTo>
                    <a:cubicBezTo>
                      <a:pt x="3202042" y="3407093"/>
                      <a:pt x="3219187" y="3391091"/>
                      <a:pt x="3229569" y="3363182"/>
                    </a:cubicBezTo>
                    <a:cubicBezTo>
                      <a:pt x="3240046" y="3335274"/>
                      <a:pt x="3243952" y="3303461"/>
                      <a:pt x="3239570" y="3263551"/>
                    </a:cubicBezTo>
                    <a:cubicBezTo>
                      <a:pt x="3236998" y="3240024"/>
                      <a:pt x="3231855" y="3218593"/>
                      <a:pt x="3224045" y="3199162"/>
                    </a:cubicBezTo>
                    <a:close/>
                    <a:moveTo>
                      <a:pt x="2023228" y="2754344"/>
                    </a:moveTo>
                    <a:lnTo>
                      <a:pt x="1991319" y="2868073"/>
                    </a:lnTo>
                    <a:lnTo>
                      <a:pt x="2001892" y="2871692"/>
                    </a:lnTo>
                    <a:cubicBezTo>
                      <a:pt x="2011512" y="2838736"/>
                      <a:pt x="2021132" y="2817495"/>
                      <a:pt x="2030752" y="2807875"/>
                    </a:cubicBezTo>
                    <a:cubicBezTo>
                      <a:pt x="2040277" y="2798254"/>
                      <a:pt x="2051707" y="2795969"/>
                      <a:pt x="2064852" y="2799398"/>
                    </a:cubicBezTo>
                    <a:lnTo>
                      <a:pt x="2087331" y="2806256"/>
                    </a:lnTo>
                    <a:lnTo>
                      <a:pt x="1993129" y="3169729"/>
                    </a:lnTo>
                    <a:cubicBezTo>
                      <a:pt x="1984842" y="3201829"/>
                      <a:pt x="1977603" y="3221165"/>
                      <a:pt x="1971507" y="3227737"/>
                    </a:cubicBezTo>
                    <a:cubicBezTo>
                      <a:pt x="1965316" y="3234309"/>
                      <a:pt x="1961601" y="3236309"/>
                      <a:pt x="1955219" y="3234690"/>
                    </a:cubicBezTo>
                    <a:lnTo>
                      <a:pt x="1943503" y="3231928"/>
                    </a:lnTo>
                    <a:lnTo>
                      <a:pt x="1939598" y="3248692"/>
                    </a:lnTo>
                    <a:lnTo>
                      <a:pt x="2035134" y="3272409"/>
                    </a:lnTo>
                    <a:lnTo>
                      <a:pt x="2039039" y="3255645"/>
                    </a:lnTo>
                    <a:lnTo>
                      <a:pt x="2029133" y="3253740"/>
                    </a:lnTo>
                    <a:cubicBezTo>
                      <a:pt x="2021894" y="3251835"/>
                      <a:pt x="2019989" y="3247454"/>
                      <a:pt x="2018179" y="3238786"/>
                    </a:cubicBezTo>
                    <a:cubicBezTo>
                      <a:pt x="2016370" y="3230118"/>
                      <a:pt x="2019608" y="3209830"/>
                      <a:pt x="2027800" y="3177826"/>
                    </a:cubicBezTo>
                    <a:lnTo>
                      <a:pt x="2122002" y="2814352"/>
                    </a:lnTo>
                    <a:lnTo>
                      <a:pt x="2148958" y="2821115"/>
                    </a:lnTo>
                    <a:cubicBezTo>
                      <a:pt x="2172199" y="2827115"/>
                      <a:pt x="2179438" y="2857500"/>
                      <a:pt x="2167246" y="2913888"/>
                    </a:cubicBezTo>
                    <a:lnTo>
                      <a:pt x="2176961" y="2915793"/>
                    </a:lnTo>
                    <a:lnTo>
                      <a:pt x="2204108" y="2800826"/>
                    </a:lnTo>
                    <a:lnTo>
                      <a:pt x="2023228" y="2754344"/>
                    </a:lnTo>
                    <a:close/>
                    <a:moveTo>
                      <a:pt x="5490042" y="2274284"/>
                    </a:moveTo>
                    <a:cubicBezTo>
                      <a:pt x="5485566" y="2280285"/>
                      <a:pt x="5480803" y="2280476"/>
                      <a:pt x="5472040" y="2278856"/>
                    </a:cubicBezTo>
                    <a:cubicBezTo>
                      <a:pt x="5463277" y="2277237"/>
                      <a:pt x="5445751" y="2266664"/>
                      <a:pt x="5419176" y="2247043"/>
                    </a:cubicBezTo>
                    <a:lnTo>
                      <a:pt x="5117710" y="2023205"/>
                    </a:lnTo>
                    <a:lnTo>
                      <a:pt x="5134093" y="2000726"/>
                    </a:lnTo>
                    <a:cubicBezTo>
                      <a:pt x="5148380" y="1981391"/>
                      <a:pt x="5179241" y="1986153"/>
                      <a:pt x="5226962" y="2018633"/>
                    </a:cubicBezTo>
                    <a:lnTo>
                      <a:pt x="5232391" y="2010346"/>
                    </a:lnTo>
                    <a:lnTo>
                      <a:pt x="5136093" y="1942052"/>
                    </a:lnTo>
                    <a:lnTo>
                      <a:pt x="5025127" y="2092166"/>
                    </a:lnTo>
                    <a:lnTo>
                      <a:pt x="5118567" y="2164461"/>
                    </a:lnTo>
                    <a:lnTo>
                      <a:pt x="5125902" y="2156079"/>
                    </a:lnTo>
                    <a:cubicBezTo>
                      <a:pt x="5099041" y="2134743"/>
                      <a:pt x="5082848" y="2117884"/>
                      <a:pt x="5077514" y="2105406"/>
                    </a:cubicBezTo>
                    <a:cubicBezTo>
                      <a:pt x="5072180" y="2092928"/>
                      <a:pt x="5074371" y="2081498"/>
                      <a:pt x="5082468" y="2070640"/>
                    </a:cubicBezTo>
                    <a:lnTo>
                      <a:pt x="5097327" y="2052352"/>
                    </a:lnTo>
                    <a:lnTo>
                      <a:pt x="5398792" y="2276189"/>
                    </a:lnTo>
                    <a:cubicBezTo>
                      <a:pt x="5425463" y="2295906"/>
                      <a:pt x="5440703" y="2309908"/>
                      <a:pt x="5444418" y="2318004"/>
                    </a:cubicBezTo>
                    <a:cubicBezTo>
                      <a:pt x="5448132" y="2326195"/>
                      <a:pt x="5448609" y="2330387"/>
                      <a:pt x="5444703" y="2335625"/>
                    </a:cubicBezTo>
                    <a:lnTo>
                      <a:pt x="5437750" y="2345436"/>
                    </a:lnTo>
                    <a:lnTo>
                      <a:pt x="5451847" y="2355342"/>
                    </a:lnTo>
                    <a:lnTo>
                      <a:pt x="5509664" y="2275713"/>
                    </a:lnTo>
                    <a:lnTo>
                      <a:pt x="5495567" y="2265807"/>
                    </a:lnTo>
                    <a:lnTo>
                      <a:pt x="5490042" y="2274284"/>
                    </a:lnTo>
                    <a:close/>
                    <a:moveTo>
                      <a:pt x="2374986" y="2856833"/>
                    </a:moveTo>
                    <a:cubicBezTo>
                      <a:pt x="2389273" y="2859405"/>
                      <a:pt x="2394322" y="2872550"/>
                      <a:pt x="2390036" y="2896171"/>
                    </a:cubicBezTo>
                    <a:cubicBezTo>
                      <a:pt x="2387940" y="2907411"/>
                      <a:pt x="2381749" y="2923889"/>
                      <a:pt x="2371367" y="2945606"/>
                    </a:cubicBezTo>
                    <a:lnTo>
                      <a:pt x="2303168" y="3079528"/>
                    </a:lnTo>
                    <a:lnTo>
                      <a:pt x="2286689" y="2923032"/>
                    </a:lnTo>
                    <a:cubicBezTo>
                      <a:pt x="2284498" y="2899220"/>
                      <a:pt x="2284213" y="2882741"/>
                      <a:pt x="2285832" y="2873693"/>
                    </a:cubicBezTo>
                    <a:cubicBezTo>
                      <a:pt x="2289737" y="2852261"/>
                      <a:pt x="2298214" y="2842832"/>
                      <a:pt x="2311359" y="2845213"/>
                    </a:cubicBezTo>
                    <a:lnTo>
                      <a:pt x="2316121" y="2846070"/>
                    </a:lnTo>
                    <a:lnTo>
                      <a:pt x="2318598" y="2830259"/>
                    </a:lnTo>
                    <a:lnTo>
                      <a:pt x="2222110" y="2811970"/>
                    </a:lnTo>
                    <a:lnTo>
                      <a:pt x="2219633" y="2827782"/>
                    </a:lnTo>
                    <a:cubicBezTo>
                      <a:pt x="2223729" y="2828544"/>
                      <a:pt x="2227825" y="2832449"/>
                      <a:pt x="2231921" y="2839593"/>
                    </a:cubicBezTo>
                    <a:cubicBezTo>
                      <a:pt x="2236016" y="2846737"/>
                      <a:pt x="2239255" y="2853976"/>
                      <a:pt x="2240493" y="2861501"/>
                    </a:cubicBezTo>
                    <a:cubicBezTo>
                      <a:pt x="2241731" y="2868930"/>
                      <a:pt x="2244303" y="2883789"/>
                      <a:pt x="2246398" y="2905887"/>
                    </a:cubicBezTo>
                    <a:lnTo>
                      <a:pt x="2269544" y="3114485"/>
                    </a:lnTo>
                    <a:lnTo>
                      <a:pt x="2247922" y="3242882"/>
                    </a:lnTo>
                    <a:cubicBezTo>
                      <a:pt x="2242874" y="3270314"/>
                      <a:pt x="2238874" y="3279839"/>
                      <a:pt x="2234111" y="3289649"/>
                    </a:cubicBezTo>
                    <a:cubicBezTo>
                      <a:pt x="2229349" y="3299460"/>
                      <a:pt x="2222300" y="3303461"/>
                      <a:pt x="2213061" y="3301841"/>
                    </a:cubicBezTo>
                    <a:lnTo>
                      <a:pt x="2203917" y="3299936"/>
                    </a:lnTo>
                    <a:lnTo>
                      <a:pt x="2201155" y="3316605"/>
                    </a:lnTo>
                    <a:lnTo>
                      <a:pt x="2299548" y="3333560"/>
                    </a:lnTo>
                    <a:lnTo>
                      <a:pt x="2302310" y="3316891"/>
                    </a:lnTo>
                    <a:lnTo>
                      <a:pt x="2293452" y="3315653"/>
                    </a:lnTo>
                    <a:cubicBezTo>
                      <a:pt x="2285927" y="3314319"/>
                      <a:pt x="2280879" y="3309366"/>
                      <a:pt x="2278403" y="3300794"/>
                    </a:cubicBezTo>
                    <a:cubicBezTo>
                      <a:pt x="2275831" y="3292221"/>
                      <a:pt x="2276688" y="3280886"/>
                      <a:pt x="2282594" y="3248406"/>
                    </a:cubicBezTo>
                    <a:lnTo>
                      <a:pt x="2307168" y="3117628"/>
                    </a:lnTo>
                    <a:lnTo>
                      <a:pt x="2392036" y="2946273"/>
                    </a:lnTo>
                    <a:cubicBezTo>
                      <a:pt x="2409943" y="2908935"/>
                      <a:pt x="2424992" y="2886742"/>
                      <a:pt x="2432517" y="2879693"/>
                    </a:cubicBezTo>
                    <a:cubicBezTo>
                      <a:pt x="2440137" y="2872645"/>
                      <a:pt x="2446328" y="2869502"/>
                      <a:pt x="2451377" y="2870454"/>
                    </a:cubicBezTo>
                    <a:lnTo>
                      <a:pt x="2455568" y="2871216"/>
                    </a:lnTo>
                    <a:lnTo>
                      <a:pt x="2458044" y="2855404"/>
                    </a:lnTo>
                    <a:lnTo>
                      <a:pt x="2377653" y="2841022"/>
                    </a:lnTo>
                    <a:lnTo>
                      <a:pt x="2374986" y="2856833"/>
                    </a:lnTo>
                    <a:close/>
                    <a:moveTo>
                      <a:pt x="5023603" y="314230"/>
                    </a:moveTo>
                    <a:cubicBezTo>
                      <a:pt x="5014650" y="302800"/>
                      <a:pt x="5019507" y="289655"/>
                      <a:pt x="5038367" y="274796"/>
                    </a:cubicBezTo>
                    <a:cubicBezTo>
                      <a:pt x="5047320" y="267748"/>
                      <a:pt x="5062941" y="259461"/>
                      <a:pt x="5085134" y="250126"/>
                    </a:cubicBezTo>
                    <a:lnTo>
                      <a:pt x="5224961" y="194977"/>
                    </a:lnTo>
                    <a:lnTo>
                      <a:pt x="5133617" y="323183"/>
                    </a:lnTo>
                    <a:cubicBezTo>
                      <a:pt x="5119519" y="342519"/>
                      <a:pt x="5108757" y="354997"/>
                      <a:pt x="5101613" y="360617"/>
                    </a:cubicBezTo>
                    <a:cubicBezTo>
                      <a:pt x="5084563" y="374047"/>
                      <a:pt x="5071894" y="375571"/>
                      <a:pt x="5063608" y="365093"/>
                    </a:cubicBezTo>
                    <a:lnTo>
                      <a:pt x="5060655" y="361283"/>
                    </a:lnTo>
                    <a:lnTo>
                      <a:pt x="5048273" y="371475"/>
                    </a:lnTo>
                    <a:lnTo>
                      <a:pt x="5108471" y="449104"/>
                    </a:lnTo>
                    <a:lnTo>
                      <a:pt x="5120853" y="438912"/>
                    </a:lnTo>
                    <a:cubicBezTo>
                      <a:pt x="5118282" y="435673"/>
                      <a:pt x="5117805" y="429959"/>
                      <a:pt x="5119425" y="421958"/>
                    </a:cubicBezTo>
                    <a:cubicBezTo>
                      <a:pt x="5121044" y="413861"/>
                      <a:pt x="5123520" y="406337"/>
                      <a:pt x="5127521" y="399859"/>
                    </a:cubicBezTo>
                    <a:cubicBezTo>
                      <a:pt x="5131521" y="393478"/>
                      <a:pt x="5139427" y="380714"/>
                      <a:pt x="5152476" y="362712"/>
                    </a:cubicBezTo>
                    <a:lnTo>
                      <a:pt x="5273348" y="191071"/>
                    </a:lnTo>
                    <a:lnTo>
                      <a:pt x="5374599" y="109156"/>
                    </a:lnTo>
                    <a:cubicBezTo>
                      <a:pt x="5396507" y="91916"/>
                      <a:pt x="5405841" y="87439"/>
                      <a:pt x="5415938" y="83344"/>
                    </a:cubicBezTo>
                    <a:cubicBezTo>
                      <a:pt x="5426034" y="79153"/>
                      <a:pt x="5433940" y="80772"/>
                      <a:pt x="5439750" y="88201"/>
                    </a:cubicBezTo>
                    <a:lnTo>
                      <a:pt x="5445370" y="95726"/>
                    </a:lnTo>
                    <a:lnTo>
                      <a:pt x="5458514" y="85058"/>
                    </a:lnTo>
                    <a:lnTo>
                      <a:pt x="5396030" y="7144"/>
                    </a:lnTo>
                    <a:lnTo>
                      <a:pt x="5382886" y="17812"/>
                    </a:lnTo>
                    <a:lnTo>
                      <a:pt x="5388696" y="24670"/>
                    </a:lnTo>
                    <a:cubicBezTo>
                      <a:pt x="5393458" y="30671"/>
                      <a:pt x="5393935" y="37719"/>
                      <a:pt x="5390125" y="45815"/>
                    </a:cubicBezTo>
                    <a:cubicBezTo>
                      <a:pt x="5386315" y="53912"/>
                      <a:pt x="5378219" y="61817"/>
                      <a:pt x="5352310" y="82296"/>
                    </a:cubicBezTo>
                    <a:lnTo>
                      <a:pt x="5247345" y="163830"/>
                    </a:lnTo>
                    <a:lnTo>
                      <a:pt x="5070275" y="235934"/>
                    </a:lnTo>
                    <a:cubicBezTo>
                      <a:pt x="5032175" y="252031"/>
                      <a:pt x="5006172" y="258699"/>
                      <a:pt x="4995790" y="258985"/>
                    </a:cubicBezTo>
                    <a:cubicBezTo>
                      <a:pt x="4985408" y="259271"/>
                      <a:pt x="4978645" y="257461"/>
                      <a:pt x="4975501" y="253460"/>
                    </a:cubicBezTo>
                    <a:lnTo>
                      <a:pt x="4972930" y="250126"/>
                    </a:lnTo>
                    <a:lnTo>
                      <a:pt x="4960547" y="260318"/>
                    </a:lnTo>
                    <a:lnTo>
                      <a:pt x="5011220" y="324326"/>
                    </a:lnTo>
                    <a:lnTo>
                      <a:pt x="5023603" y="314230"/>
                    </a:lnTo>
                    <a:close/>
                    <a:moveTo>
                      <a:pt x="2757415" y="2911888"/>
                    </a:moveTo>
                    <a:lnTo>
                      <a:pt x="2766749" y="2912078"/>
                    </a:lnTo>
                    <a:cubicBezTo>
                      <a:pt x="2774941" y="2912269"/>
                      <a:pt x="2780751" y="2917031"/>
                      <a:pt x="2784180" y="2926366"/>
                    </a:cubicBezTo>
                    <a:cubicBezTo>
                      <a:pt x="2787609" y="2935605"/>
                      <a:pt x="2788847" y="2956179"/>
                      <a:pt x="2787990" y="2988088"/>
                    </a:cubicBezTo>
                    <a:lnTo>
                      <a:pt x="2779418" y="3306128"/>
                    </a:lnTo>
                    <a:cubicBezTo>
                      <a:pt x="2778655" y="3334417"/>
                      <a:pt x="2776751" y="3353181"/>
                      <a:pt x="2773607" y="3364040"/>
                    </a:cubicBezTo>
                    <a:cubicBezTo>
                      <a:pt x="2770464" y="3374898"/>
                      <a:pt x="2763987" y="3380232"/>
                      <a:pt x="2754176" y="3379946"/>
                    </a:cubicBezTo>
                    <a:lnTo>
                      <a:pt x="2746556" y="3379756"/>
                    </a:lnTo>
                    <a:lnTo>
                      <a:pt x="2746175" y="3395282"/>
                    </a:lnTo>
                    <a:lnTo>
                      <a:pt x="2845140" y="3397758"/>
                    </a:lnTo>
                    <a:lnTo>
                      <a:pt x="2845521" y="3381851"/>
                    </a:lnTo>
                    <a:lnTo>
                      <a:pt x="2837711" y="3381661"/>
                    </a:lnTo>
                    <a:cubicBezTo>
                      <a:pt x="2833424" y="3381566"/>
                      <a:pt x="2829329" y="3379184"/>
                      <a:pt x="2825328" y="3374612"/>
                    </a:cubicBezTo>
                    <a:cubicBezTo>
                      <a:pt x="2821328" y="3370040"/>
                      <a:pt x="2818661" y="3364325"/>
                      <a:pt x="2817327" y="3357562"/>
                    </a:cubicBezTo>
                    <a:cubicBezTo>
                      <a:pt x="2815994" y="3350800"/>
                      <a:pt x="2815708" y="3334417"/>
                      <a:pt x="2816374" y="3306604"/>
                    </a:cubicBezTo>
                    <a:lnTo>
                      <a:pt x="2820565" y="3154109"/>
                    </a:lnTo>
                    <a:lnTo>
                      <a:pt x="2858094" y="3154680"/>
                    </a:lnTo>
                    <a:cubicBezTo>
                      <a:pt x="2867810" y="3154966"/>
                      <a:pt x="2874763" y="3160395"/>
                      <a:pt x="2878954" y="3171158"/>
                    </a:cubicBezTo>
                    <a:cubicBezTo>
                      <a:pt x="2883145" y="3181826"/>
                      <a:pt x="2884954" y="3200114"/>
                      <a:pt x="2884478" y="3226022"/>
                    </a:cubicBezTo>
                    <a:lnTo>
                      <a:pt x="2895051" y="3226594"/>
                    </a:lnTo>
                    <a:lnTo>
                      <a:pt x="2899528" y="3053334"/>
                    </a:lnTo>
                    <a:lnTo>
                      <a:pt x="2888955" y="3053144"/>
                    </a:lnTo>
                    <a:cubicBezTo>
                      <a:pt x="2887050" y="3077242"/>
                      <a:pt x="2884097" y="3094768"/>
                      <a:pt x="2880097" y="3105531"/>
                    </a:cubicBezTo>
                    <a:cubicBezTo>
                      <a:pt x="2876096" y="3116294"/>
                      <a:pt x="2869048" y="3121533"/>
                      <a:pt x="2858951" y="3121247"/>
                    </a:cubicBezTo>
                    <a:lnTo>
                      <a:pt x="2821423" y="3120200"/>
                    </a:lnTo>
                    <a:lnTo>
                      <a:pt x="2826662" y="2927509"/>
                    </a:lnTo>
                    <a:lnTo>
                      <a:pt x="2874287" y="2928747"/>
                    </a:lnTo>
                    <a:cubicBezTo>
                      <a:pt x="2892574" y="2929223"/>
                      <a:pt x="2904195" y="2937224"/>
                      <a:pt x="2909243" y="2952750"/>
                    </a:cubicBezTo>
                    <a:cubicBezTo>
                      <a:pt x="2914196" y="2968276"/>
                      <a:pt x="2917816" y="2985421"/>
                      <a:pt x="2920102" y="3010091"/>
                    </a:cubicBezTo>
                    <a:lnTo>
                      <a:pt x="2928293" y="3010281"/>
                    </a:lnTo>
                    <a:lnTo>
                      <a:pt x="2929055" y="2900362"/>
                    </a:lnTo>
                    <a:lnTo>
                      <a:pt x="2757986" y="2896076"/>
                    </a:lnTo>
                    <a:lnTo>
                      <a:pt x="2757415" y="2911888"/>
                    </a:lnTo>
                    <a:close/>
                    <a:moveTo>
                      <a:pt x="3432737" y="3331654"/>
                    </a:moveTo>
                    <a:cubicBezTo>
                      <a:pt x="3424927" y="3349752"/>
                      <a:pt x="3413211" y="3360039"/>
                      <a:pt x="3397495" y="3362516"/>
                    </a:cubicBezTo>
                    <a:cubicBezTo>
                      <a:pt x="3374159" y="3366230"/>
                      <a:pt x="3352156" y="3351086"/>
                      <a:pt x="3331391" y="3317081"/>
                    </a:cubicBezTo>
                    <a:cubicBezTo>
                      <a:pt x="3310627" y="3282982"/>
                      <a:pt x="3292624" y="3237929"/>
                      <a:pt x="3280909" y="3164681"/>
                    </a:cubicBezTo>
                    <a:cubicBezTo>
                      <a:pt x="3269574" y="3094577"/>
                      <a:pt x="3266336" y="3035713"/>
                      <a:pt x="3271098" y="2988278"/>
                    </a:cubicBezTo>
                    <a:cubicBezTo>
                      <a:pt x="3275861" y="2940844"/>
                      <a:pt x="3290720" y="2915412"/>
                      <a:pt x="3316628" y="2911221"/>
                    </a:cubicBezTo>
                    <a:cubicBezTo>
                      <a:pt x="3351870" y="2905506"/>
                      <a:pt x="3384922" y="2946749"/>
                      <a:pt x="3412449" y="3039904"/>
                    </a:cubicBezTo>
                    <a:lnTo>
                      <a:pt x="3420736" y="3038951"/>
                    </a:lnTo>
                    <a:lnTo>
                      <a:pt x="3386255" y="2869597"/>
                    </a:lnTo>
                    <a:lnTo>
                      <a:pt x="3377492" y="2870740"/>
                    </a:lnTo>
                    <a:cubicBezTo>
                      <a:pt x="3378921" y="2894076"/>
                      <a:pt x="3377492" y="2906173"/>
                      <a:pt x="3371015" y="2907220"/>
                    </a:cubicBezTo>
                    <a:cubicBezTo>
                      <a:pt x="3369205" y="2907506"/>
                      <a:pt x="3365586" y="2905316"/>
                      <a:pt x="3360157" y="2900744"/>
                    </a:cubicBezTo>
                    <a:cubicBezTo>
                      <a:pt x="3342536" y="2885599"/>
                      <a:pt x="3325676" y="2880741"/>
                      <a:pt x="3310246" y="2883218"/>
                    </a:cubicBezTo>
                    <a:cubicBezTo>
                      <a:pt x="3279480" y="2888170"/>
                      <a:pt x="3252715" y="2919127"/>
                      <a:pt x="3240142" y="2973515"/>
                    </a:cubicBezTo>
                    <a:cubicBezTo>
                      <a:pt x="3227664" y="3027902"/>
                      <a:pt x="3228331" y="3093720"/>
                      <a:pt x="3240618" y="3169920"/>
                    </a:cubicBezTo>
                    <a:cubicBezTo>
                      <a:pt x="3251953" y="3240215"/>
                      <a:pt x="3272336" y="3290602"/>
                      <a:pt x="3298911" y="3336417"/>
                    </a:cubicBezTo>
                    <a:cubicBezTo>
                      <a:pt x="3325486" y="3382232"/>
                      <a:pt x="3359109" y="3403664"/>
                      <a:pt x="3390827" y="3398615"/>
                    </a:cubicBezTo>
                    <a:cubicBezTo>
                      <a:pt x="3431975" y="3391662"/>
                      <a:pt x="3455978" y="3362611"/>
                      <a:pt x="3463408" y="3251359"/>
                    </a:cubicBezTo>
                    <a:lnTo>
                      <a:pt x="3454264" y="3244882"/>
                    </a:lnTo>
                    <a:cubicBezTo>
                      <a:pt x="3449025" y="3282506"/>
                      <a:pt x="3440548" y="3313557"/>
                      <a:pt x="3432737" y="3331654"/>
                    </a:cubicBezTo>
                    <a:close/>
                    <a:moveTo>
                      <a:pt x="4256364" y="3036284"/>
                    </a:moveTo>
                    <a:cubicBezTo>
                      <a:pt x="4256650" y="3074384"/>
                      <a:pt x="4252935" y="3106388"/>
                      <a:pt x="4247887" y="3125343"/>
                    </a:cubicBezTo>
                    <a:cubicBezTo>
                      <a:pt x="4242839" y="3144393"/>
                      <a:pt x="4232742" y="3156299"/>
                      <a:pt x="4217597" y="3161062"/>
                    </a:cubicBezTo>
                    <a:cubicBezTo>
                      <a:pt x="4195118" y="3168206"/>
                      <a:pt x="4171020" y="3156490"/>
                      <a:pt x="4145493" y="3125915"/>
                    </a:cubicBezTo>
                    <a:cubicBezTo>
                      <a:pt x="4119966" y="3095339"/>
                      <a:pt x="4095487" y="3053334"/>
                      <a:pt x="4072913" y="2982659"/>
                    </a:cubicBezTo>
                    <a:cubicBezTo>
                      <a:pt x="4051386" y="2914936"/>
                      <a:pt x="4039385" y="2857310"/>
                      <a:pt x="4037003" y="2809685"/>
                    </a:cubicBezTo>
                    <a:cubicBezTo>
                      <a:pt x="4034622" y="2762060"/>
                      <a:pt x="4045576" y="2734723"/>
                      <a:pt x="4070627" y="2726722"/>
                    </a:cubicBezTo>
                    <a:cubicBezTo>
                      <a:pt x="4104631" y="2715863"/>
                      <a:pt x="4143397" y="2751677"/>
                      <a:pt x="4184450" y="2839784"/>
                    </a:cubicBezTo>
                    <a:lnTo>
                      <a:pt x="4192546" y="2837593"/>
                    </a:lnTo>
                    <a:lnTo>
                      <a:pt x="4133396" y="2675287"/>
                    </a:lnTo>
                    <a:lnTo>
                      <a:pt x="4124824" y="2677668"/>
                    </a:lnTo>
                    <a:cubicBezTo>
                      <a:pt x="4129777" y="2700528"/>
                      <a:pt x="4130063" y="2712720"/>
                      <a:pt x="4123871" y="2714720"/>
                    </a:cubicBezTo>
                    <a:cubicBezTo>
                      <a:pt x="4122157" y="2715292"/>
                      <a:pt x="4118252" y="2713673"/>
                      <a:pt x="4112251" y="2709862"/>
                    </a:cubicBezTo>
                    <a:cubicBezTo>
                      <a:pt x="4092534" y="2697480"/>
                      <a:pt x="4075198" y="2695099"/>
                      <a:pt x="4060339" y="2699861"/>
                    </a:cubicBezTo>
                    <a:cubicBezTo>
                      <a:pt x="4030621" y="2709291"/>
                      <a:pt x="4008714" y="2743962"/>
                      <a:pt x="4004428" y="2799588"/>
                    </a:cubicBezTo>
                    <a:cubicBezTo>
                      <a:pt x="4000142" y="2855214"/>
                      <a:pt x="4010619" y="2920175"/>
                      <a:pt x="4034051" y="2993708"/>
                    </a:cubicBezTo>
                    <a:cubicBezTo>
                      <a:pt x="4055672" y="3061526"/>
                      <a:pt x="4083295" y="3108389"/>
                      <a:pt x="4116346" y="3149727"/>
                    </a:cubicBezTo>
                    <a:cubicBezTo>
                      <a:pt x="4149398" y="3191161"/>
                      <a:pt x="4185784" y="3207353"/>
                      <a:pt x="4216454" y="3197638"/>
                    </a:cubicBezTo>
                    <a:cubicBezTo>
                      <a:pt x="4256078" y="3184589"/>
                      <a:pt x="4275605" y="3152299"/>
                      <a:pt x="4266365" y="3041237"/>
                    </a:cubicBezTo>
                    <a:lnTo>
                      <a:pt x="4256364" y="3036284"/>
                    </a:lnTo>
                    <a:close/>
                    <a:moveTo>
                      <a:pt x="5676732" y="1738122"/>
                    </a:moveTo>
                    <a:lnTo>
                      <a:pt x="5666826" y="1743266"/>
                    </a:lnTo>
                    <a:cubicBezTo>
                      <a:pt x="5697878" y="1765268"/>
                      <a:pt x="5721595" y="1787081"/>
                      <a:pt x="5733977" y="1802320"/>
                    </a:cubicBezTo>
                    <a:cubicBezTo>
                      <a:pt x="5746360" y="1817560"/>
                      <a:pt x="5750170" y="1832705"/>
                      <a:pt x="5745217" y="1847850"/>
                    </a:cubicBezTo>
                    <a:cubicBezTo>
                      <a:pt x="5737883" y="1870329"/>
                      <a:pt x="5714260" y="1882902"/>
                      <a:pt x="5674446" y="1885664"/>
                    </a:cubicBezTo>
                    <a:cubicBezTo>
                      <a:pt x="5634632" y="1888427"/>
                      <a:pt x="5586340" y="1883664"/>
                      <a:pt x="5515855" y="1860518"/>
                    </a:cubicBezTo>
                    <a:cubicBezTo>
                      <a:pt x="5448418" y="1838325"/>
                      <a:pt x="5394601" y="1814227"/>
                      <a:pt x="5354692" y="1788224"/>
                    </a:cubicBezTo>
                    <a:cubicBezTo>
                      <a:pt x="5314687" y="1762220"/>
                      <a:pt x="5298971" y="1737360"/>
                      <a:pt x="5307162" y="1712404"/>
                    </a:cubicBezTo>
                    <a:cubicBezTo>
                      <a:pt x="5318307" y="1678495"/>
                      <a:pt x="5370027" y="1668018"/>
                      <a:pt x="5465467" y="1686401"/>
                    </a:cubicBezTo>
                    <a:lnTo>
                      <a:pt x="5468420" y="1678591"/>
                    </a:lnTo>
                    <a:lnTo>
                      <a:pt x="5302209" y="1631442"/>
                    </a:lnTo>
                    <a:lnTo>
                      <a:pt x="5299161" y="1639729"/>
                    </a:lnTo>
                    <a:cubicBezTo>
                      <a:pt x="5320497" y="1649159"/>
                      <a:pt x="5330689" y="1656017"/>
                      <a:pt x="5328593" y="1662303"/>
                    </a:cubicBezTo>
                    <a:cubicBezTo>
                      <a:pt x="5328022" y="1664018"/>
                      <a:pt x="5324402" y="1666303"/>
                      <a:pt x="5317830" y="1668875"/>
                    </a:cubicBezTo>
                    <a:cubicBezTo>
                      <a:pt x="5296209" y="1677543"/>
                      <a:pt x="5284207" y="1690211"/>
                      <a:pt x="5279349" y="1705166"/>
                    </a:cubicBezTo>
                    <a:cubicBezTo>
                      <a:pt x="5269633" y="1734788"/>
                      <a:pt x="5284778" y="1772793"/>
                      <a:pt x="5327355" y="1808893"/>
                    </a:cubicBezTo>
                    <a:cubicBezTo>
                      <a:pt x="5369932" y="1844993"/>
                      <a:pt x="5428701" y="1874520"/>
                      <a:pt x="5502044" y="1898714"/>
                    </a:cubicBezTo>
                    <a:cubicBezTo>
                      <a:pt x="5569671" y="1921002"/>
                      <a:pt x="5623773" y="1925955"/>
                      <a:pt x="5676732" y="1923478"/>
                    </a:cubicBezTo>
                    <a:cubicBezTo>
                      <a:pt x="5729691" y="1921002"/>
                      <a:pt x="5764172" y="1900904"/>
                      <a:pt x="5774173" y="1870424"/>
                    </a:cubicBezTo>
                    <a:cubicBezTo>
                      <a:pt x="5786936" y="1830515"/>
                      <a:pt x="5772173" y="1795843"/>
                      <a:pt x="5676732" y="1738122"/>
                    </a:cubicBezTo>
                    <a:close/>
                    <a:moveTo>
                      <a:pt x="5125711" y="2365629"/>
                    </a:moveTo>
                    <a:cubicBezTo>
                      <a:pt x="5090564" y="2315432"/>
                      <a:pt x="5055702" y="2277237"/>
                      <a:pt x="5021317" y="2250948"/>
                    </a:cubicBezTo>
                    <a:cubicBezTo>
                      <a:pt x="4986932" y="2224754"/>
                      <a:pt x="4953213" y="2216372"/>
                      <a:pt x="4932258" y="2217515"/>
                    </a:cubicBezTo>
                    <a:cubicBezTo>
                      <a:pt x="4911303" y="2218563"/>
                      <a:pt x="4890729" y="2226183"/>
                      <a:pt x="4870726" y="2240280"/>
                    </a:cubicBezTo>
                    <a:lnTo>
                      <a:pt x="4795765" y="2295430"/>
                    </a:lnTo>
                    <a:lnTo>
                      <a:pt x="4805004" y="2308003"/>
                    </a:lnTo>
                    <a:lnTo>
                      <a:pt x="4812529" y="2302002"/>
                    </a:lnTo>
                    <a:cubicBezTo>
                      <a:pt x="4818339" y="2297906"/>
                      <a:pt x="4825388" y="2298097"/>
                      <a:pt x="4833484" y="2302574"/>
                    </a:cubicBezTo>
                    <a:cubicBezTo>
                      <a:pt x="4841580" y="2307050"/>
                      <a:pt x="4853105" y="2320100"/>
                      <a:pt x="4872346" y="2347532"/>
                    </a:cubicBezTo>
                    <a:lnTo>
                      <a:pt x="5058941" y="2613660"/>
                    </a:lnTo>
                    <a:cubicBezTo>
                      <a:pt x="5075324" y="2636996"/>
                      <a:pt x="5081896" y="2650141"/>
                      <a:pt x="5085610" y="2660809"/>
                    </a:cubicBezTo>
                    <a:cubicBezTo>
                      <a:pt x="5089325" y="2671477"/>
                      <a:pt x="5087420" y="2679383"/>
                      <a:pt x="5079991" y="2684621"/>
                    </a:cubicBezTo>
                    <a:lnTo>
                      <a:pt x="5072847" y="2690146"/>
                    </a:lnTo>
                    <a:lnTo>
                      <a:pt x="5083801" y="2702719"/>
                    </a:lnTo>
                    <a:lnTo>
                      <a:pt x="5167907" y="2643950"/>
                    </a:lnTo>
                    <a:cubicBezTo>
                      <a:pt x="5190481" y="2628138"/>
                      <a:pt x="5204007" y="2606231"/>
                      <a:pt x="5205911" y="2578227"/>
                    </a:cubicBezTo>
                    <a:cubicBezTo>
                      <a:pt x="5207816" y="2550224"/>
                      <a:pt x="5204578" y="2516791"/>
                      <a:pt x="5189338" y="2479643"/>
                    </a:cubicBezTo>
                    <a:cubicBezTo>
                      <a:pt x="5174193" y="2442496"/>
                      <a:pt x="5152952" y="2404491"/>
                      <a:pt x="5125711" y="2365629"/>
                    </a:cubicBezTo>
                    <a:close/>
                    <a:moveTo>
                      <a:pt x="5148857" y="2621185"/>
                    </a:moveTo>
                    <a:cubicBezTo>
                      <a:pt x="5141427" y="2626424"/>
                      <a:pt x="5130664" y="2630900"/>
                      <a:pt x="5115614" y="2632996"/>
                    </a:cubicBezTo>
                    <a:lnTo>
                      <a:pt x="4875584" y="2289524"/>
                    </a:lnTo>
                    <a:cubicBezTo>
                      <a:pt x="4881394" y="2276570"/>
                      <a:pt x="4888157" y="2267331"/>
                      <a:pt x="4896063" y="2261807"/>
                    </a:cubicBezTo>
                    <a:cubicBezTo>
                      <a:pt x="4917590" y="2246662"/>
                      <a:pt x="4946641" y="2251424"/>
                      <a:pt x="4983217" y="2276094"/>
                    </a:cubicBezTo>
                    <a:cubicBezTo>
                      <a:pt x="5019698" y="2300764"/>
                      <a:pt x="5053893" y="2339816"/>
                      <a:pt x="5092659" y="2395061"/>
                    </a:cubicBezTo>
                    <a:cubicBezTo>
                      <a:pt x="5126949" y="2444020"/>
                      <a:pt x="5149047" y="2484977"/>
                      <a:pt x="5163144" y="2530031"/>
                    </a:cubicBezTo>
                    <a:cubicBezTo>
                      <a:pt x="5177146" y="2575084"/>
                      <a:pt x="5172193" y="2604897"/>
                      <a:pt x="5148857" y="2621185"/>
                    </a:cubicBezTo>
                    <a:close/>
                    <a:moveTo>
                      <a:pt x="5641775" y="677609"/>
                    </a:moveTo>
                    <a:cubicBezTo>
                      <a:pt x="5676923" y="673608"/>
                      <a:pt x="5700068" y="673132"/>
                      <a:pt x="5715975" y="675037"/>
                    </a:cubicBezTo>
                    <a:cubicBezTo>
                      <a:pt x="5731882" y="677037"/>
                      <a:pt x="5742645" y="681038"/>
                      <a:pt x="5748075" y="686943"/>
                    </a:cubicBezTo>
                    <a:cubicBezTo>
                      <a:pt x="5753599" y="692944"/>
                      <a:pt x="5758171" y="702088"/>
                      <a:pt x="5761791" y="714280"/>
                    </a:cubicBezTo>
                    <a:lnTo>
                      <a:pt x="5766267" y="729425"/>
                    </a:lnTo>
                    <a:cubicBezTo>
                      <a:pt x="5770839" y="744664"/>
                      <a:pt x="5771887" y="754189"/>
                      <a:pt x="5766553" y="759047"/>
                    </a:cubicBezTo>
                    <a:cubicBezTo>
                      <a:pt x="5761219" y="763905"/>
                      <a:pt x="5746455" y="769906"/>
                      <a:pt x="5722166" y="777145"/>
                    </a:cubicBezTo>
                    <a:lnTo>
                      <a:pt x="5418985" y="867156"/>
                    </a:lnTo>
                    <a:cubicBezTo>
                      <a:pt x="5388220" y="876300"/>
                      <a:pt x="5377552" y="880872"/>
                      <a:pt x="5369361" y="881063"/>
                    </a:cubicBezTo>
                    <a:cubicBezTo>
                      <a:pt x="5361074" y="881253"/>
                      <a:pt x="5354311" y="879253"/>
                      <a:pt x="5348977" y="875252"/>
                    </a:cubicBezTo>
                    <a:cubicBezTo>
                      <a:pt x="5343643" y="871252"/>
                      <a:pt x="5339738" y="863441"/>
                      <a:pt x="5337166" y="854869"/>
                    </a:cubicBezTo>
                    <a:lnTo>
                      <a:pt x="5321069" y="858774"/>
                    </a:lnTo>
                    <a:lnTo>
                      <a:pt x="5349358" y="958310"/>
                    </a:lnTo>
                    <a:lnTo>
                      <a:pt x="5365550" y="954405"/>
                    </a:lnTo>
                    <a:lnTo>
                      <a:pt x="5363264" y="945642"/>
                    </a:lnTo>
                    <a:cubicBezTo>
                      <a:pt x="5361169" y="938689"/>
                      <a:pt x="5363645" y="932117"/>
                      <a:pt x="5370408" y="925830"/>
                    </a:cubicBezTo>
                    <a:cubicBezTo>
                      <a:pt x="5377266" y="919543"/>
                      <a:pt x="5389363" y="914114"/>
                      <a:pt x="5421557" y="904589"/>
                    </a:cubicBezTo>
                    <a:lnTo>
                      <a:pt x="5732834" y="812673"/>
                    </a:lnTo>
                    <a:cubicBezTo>
                      <a:pt x="5760457" y="804481"/>
                      <a:pt x="5775507" y="799338"/>
                      <a:pt x="5786746" y="799243"/>
                    </a:cubicBezTo>
                    <a:cubicBezTo>
                      <a:pt x="5797986" y="799147"/>
                      <a:pt x="5805891" y="803529"/>
                      <a:pt x="5808463" y="812197"/>
                    </a:cubicBezTo>
                    <a:lnTo>
                      <a:pt x="5811225" y="822865"/>
                    </a:lnTo>
                    <a:lnTo>
                      <a:pt x="5829323" y="817435"/>
                    </a:lnTo>
                    <a:lnTo>
                      <a:pt x="5780269" y="648081"/>
                    </a:lnTo>
                    <a:lnTo>
                      <a:pt x="5641108" y="668846"/>
                    </a:lnTo>
                    <a:lnTo>
                      <a:pt x="5641775" y="677609"/>
                    </a:lnTo>
                    <a:close/>
                  </a:path>
                </a:pathLst>
              </a:custGeom>
              <a:solidFill>
                <a:srgbClr val="54505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1" name="任意多边形: 形状 150">
                <a:extLst>
                  <a:ext uri="{FF2B5EF4-FFF2-40B4-BE49-F238E27FC236}">
                    <a16:creationId xmlns:a16="http://schemas.microsoft.com/office/drawing/2014/main" id="{597394BF-113B-4650-ABB6-BB8A0BD4D2F6}"/>
                  </a:ext>
                </a:extLst>
              </p:cNvPr>
              <p:cNvSpPr/>
              <p:nvPr/>
            </p:nvSpPr>
            <p:spPr>
              <a:xfrm>
                <a:off x="4106510" y="1641631"/>
                <a:ext cx="457200" cy="609600"/>
              </a:xfrm>
              <a:custGeom>
                <a:avLst/>
                <a:gdLst>
                  <a:gd name="connsiteX0" fmla="*/ 454057 w 457200"/>
                  <a:gd name="connsiteY0" fmla="*/ 562737 h 609600"/>
                  <a:gd name="connsiteX1" fmla="*/ 450723 w 457200"/>
                  <a:gd name="connsiteY1" fmla="*/ 552164 h 609600"/>
                  <a:gd name="connsiteX2" fmla="*/ 447389 w 457200"/>
                  <a:gd name="connsiteY2" fmla="*/ 543782 h 609600"/>
                  <a:gd name="connsiteX3" fmla="*/ 445675 w 457200"/>
                  <a:gd name="connsiteY3" fmla="*/ 536162 h 609600"/>
                  <a:gd name="connsiteX4" fmla="*/ 436817 w 457200"/>
                  <a:gd name="connsiteY4" fmla="*/ 522637 h 609600"/>
                  <a:gd name="connsiteX5" fmla="*/ 434721 w 457200"/>
                  <a:gd name="connsiteY5" fmla="*/ 516731 h 609600"/>
                  <a:gd name="connsiteX6" fmla="*/ 430054 w 457200"/>
                  <a:gd name="connsiteY6" fmla="*/ 507397 h 609600"/>
                  <a:gd name="connsiteX7" fmla="*/ 403098 w 457200"/>
                  <a:gd name="connsiteY7" fmla="*/ 471011 h 609600"/>
                  <a:gd name="connsiteX8" fmla="*/ 397669 w 457200"/>
                  <a:gd name="connsiteY8" fmla="*/ 465582 h 609600"/>
                  <a:gd name="connsiteX9" fmla="*/ 392811 w 457200"/>
                  <a:gd name="connsiteY9" fmla="*/ 457295 h 609600"/>
                  <a:gd name="connsiteX10" fmla="*/ 369951 w 457200"/>
                  <a:gd name="connsiteY10" fmla="*/ 422815 h 609600"/>
                  <a:gd name="connsiteX11" fmla="*/ 363569 w 457200"/>
                  <a:gd name="connsiteY11" fmla="*/ 412528 h 609600"/>
                  <a:gd name="connsiteX12" fmla="*/ 366427 w 457200"/>
                  <a:gd name="connsiteY12" fmla="*/ 404432 h 609600"/>
                  <a:gd name="connsiteX13" fmla="*/ 373094 w 457200"/>
                  <a:gd name="connsiteY13" fmla="*/ 393097 h 609600"/>
                  <a:gd name="connsiteX14" fmla="*/ 382429 w 457200"/>
                  <a:gd name="connsiteY14" fmla="*/ 381762 h 609600"/>
                  <a:gd name="connsiteX15" fmla="*/ 404908 w 457200"/>
                  <a:gd name="connsiteY15" fmla="*/ 350711 h 609600"/>
                  <a:gd name="connsiteX16" fmla="*/ 414338 w 457200"/>
                  <a:gd name="connsiteY16" fmla="*/ 335566 h 609600"/>
                  <a:gd name="connsiteX17" fmla="*/ 417290 w 457200"/>
                  <a:gd name="connsiteY17" fmla="*/ 323564 h 609600"/>
                  <a:gd name="connsiteX18" fmla="*/ 414623 w 457200"/>
                  <a:gd name="connsiteY18" fmla="*/ 315087 h 609600"/>
                  <a:gd name="connsiteX19" fmla="*/ 408623 w 457200"/>
                  <a:gd name="connsiteY19" fmla="*/ 310515 h 609600"/>
                  <a:gd name="connsiteX20" fmla="*/ 380429 w 457200"/>
                  <a:gd name="connsiteY20" fmla="*/ 312515 h 609600"/>
                  <a:gd name="connsiteX21" fmla="*/ 349758 w 457200"/>
                  <a:gd name="connsiteY21" fmla="*/ 313944 h 609600"/>
                  <a:gd name="connsiteX22" fmla="*/ 339471 w 457200"/>
                  <a:gd name="connsiteY22" fmla="*/ 314706 h 609600"/>
                  <a:gd name="connsiteX23" fmla="*/ 333661 w 457200"/>
                  <a:gd name="connsiteY23" fmla="*/ 313658 h 609600"/>
                  <a:gd name="connsiteX24" fmla="*/ 331470 w 457200"/>
                  <a:gd name="connsiteY24" fmla="*/ 308991 h 609600"/>
                  <a:gd name="connsiteX25" fmla="*/ 338995 w 457200"/>
                  <a:gd name="connsiteY25" fmla="*/ 294037 h 609600"/>
                  <a:gd name="connsiteX26" fmla="*/ 348520 w 457200"/>
                  <a:gd name="connsiteY26" fmla="*/ 277749 h 609600"/>
                  <a:gd name="connsiteX27" fmla="*/ 368332 w 457200"/>
                  <a:gd name="connsiteY27" fmla="*/ 245173 h 609600"/>
                  <a:gd name="connsiteX28" fmla="*/ 386239 w 457200"/>
                  <a:gd name="connsiteY28" fmla="*/ 214122 h 609600"/>
                  <a:gd name="connsiteX29" fmla="*/ 403098 w 457200"/>
                  <a:gd name="connsiteY29" fmla="*/ 185452 h 609600"/>
                  <a:gd name="connsiteX30" fmla="*/ 409289 w 457200"/>
                  <a:gd name="connsiteY30" fmla="*/ 175070 h 609600"/>
                  <a:gd name="connsiteX31" fmla="*/ 410337 w 457200"/>
                  <a:gd name="connsiteY31" fmla="*/ 165068 h 609600"/>
                  <a:gd name="connsiteX32" fmla="*/ 405098 w 457200"/>
                  <a:gd name="connsiteY32" fmla="*/ 159068 h 609600"/>
                  <a:gd name="connsiteX33" fmla="*/ 393573 w 457200"/>
                  <a:gd name="connsiteY33" fmla="*/ 151924 h 609600"/>
                  <a:gd name="connsiteX34" fmla="*/ 374428 w 457200"/>
                  <a:gd name="connsiteY34" fmla="*/ 148209 h 609600"/>
                  <a:gd name="connsiteX35" fmla="*/ 360140 w 457200"/>
                  <a:gd name="connsiteY35" fmla="*/ 148876 h 609600"/>
                  <a:gd name="connsiteX36" fmla="*/ 350901 w 457200"/>
                  <a:gd name="connsiteY36" fmla="*/ 153162 h 609600"/>
                  <a:gd name="connsiteX37" fmla="*/ 341186 w 457200"/>
                  <a:gd name="connsiteY37" fmla="*/ 162592 h 609600"/>
                  <a:gd name="connsiteX38" fmla="*/ 330994 w 457200"/>
                  <a:gd name="connsiteY38" fmla="*/ 182118 h 609600"/>
                  <a:gd name="connsiteX39" fmla="*/ 315754 w 457200"/>
                  <a:gd name="connsiteY39" fmla="*/ 213931 h 609600"/>
                  <a:gd name="connsiteX40" fmla="*/ 306324 w 457200"/>
                  <a:gd name="connsiteY40" fmla="*/ 229838 h 609600"/>
                  <a:gd name="connsiteX41" fmla="*/ 303371 w 457200"/>
                  <a:gd name="connsiteY41" fmla="*/ 233553 h 609600"/>
                  <a:gd name="connsiteX42" fmla="*/ 298514 w 457200"/>
                  <a:gd name="connsiteY42" fmla="*/ 231553 h 609600"/>
                  <a:gd name="connsiteX43" fmla="*/ 297275 w 457200"/>
                  <a:gd name="connsiteY43" fmla="*/ 226409 h 609600"/>
                  <a:gd name="connsiteX44" fmla="*/ 299371 w 457200"/>
                  <a:gd name="connsiteY44" fmla="*/ 181070 h 609600"/>
                  <a:gd name="connsiteX45" fmla="*/ 302419 w 457200"/>
                  <a:gd name="connsiteY45" fmla="*/ 171926 h 609600"/>
                  <a:gd name="connsiteX46" fmla="*/ 309658 w 457200"/>
                  <a:gd name="connsiteY46" fmla="*/ 161354 h 609600"/>
                  <a:gd name="connsiteX47" fmla="*/ 313944 w 457200"/>
                  <a:gd name="connsiteY47" fmla="*/ 150781 h 609600"/>
                  <a:gd name="connsiteX48" fmla="*/ 320231 w 457200"/>
                  <a:gd name="connsiteY48" fmla="*/ 134017 h 609600"/>
                  <a:gd name="connsiteX49" fmla="*/ 319945 w 457200"/>
                  <a:gd name="connsiteY49" fmla="*/ 120396 h 609600"/>
                  <a:gd name="connsiteX50" fmla="*/ 316516 w 457200"/>
                  <a:gd name="connsiteY50" fmla="*/ 115538 h 609600"/>
                  <a:gd name="connsiteX51" fmla="*/ 306991 w 457200"/>
                  <a:gd name="connsiteY51" fmla="*/ 113348 h 609600"/>
                  <a:gd name="connsiteX52" fmla="*/ 296323 w 457200"/>
                  <a:gd name="connsiteY52" fmla="*/ 114300 h 609600"/>
                  <a:gd name="connsiteX53" fmla="*/ 287560 w 457200"/>
                  <a:gd name="connsiteY53" fmla="*/ 117729 h 609600"/>
                  <a:gd name="connsiteX54" fmla="*/ 281750 w 457200"/>
                  <a:gd name="connsiteY54" fmla="*/ 117158 h 609600"/>
                  <a:gd name="connsiteX55" fmla="*/ 263747 w 457200"/>
                  <a:gd name="connsiteY55" fmla="*/ 114776 h 609600"/>
                  <a:gd name="connsiteX56" fmla="*/ 245840 w 457200"/>
                  <a:gd name="connsiteY56" fmla="*/ 113824 h 609600"/>
                  <a:gd name="connsiteX57" fmla="*/ 237744 w 457200"/>
                  <a:gd name="connsiteY57" fmla="*/ 118777 h 609600"/>
                  <a:gd name="connsiteX58" fmla="*/ 235934 w 457200"/>
                  <a:gd name="connsiteY58" fmla="*/ 125063 h 609600"/>
                  <a:gd name="connsiteX59" fmla="*/ 235648 w 457200"/>
                  <a:gd name="connsiteY59" fmla="*/ 133445 h 609600"/>
                  <a:gd name="connsiteX60" fmla="*/ 244411 w 457200"/>
                  <a:gd name="connsiteY60" fmla="*/ 147256 h 609600"/>
                  <a:gd name="connsiteX61" fmla="*/ 249460 w 457200"/>
                  <a:gd name="connsiteY61" fmla="*/ 158020 h 609600"/>
                  <a:gd name="connsiteX62" fmla="*/ 252889 w 457200"/>
                  <a:gd name="connsiteY62" fmla="*/ 176213 h 609600"/>
                  <a:gd name="connsiteX63" fmla="*/ 250889 w 457200"/>
                  <a:gd name="connsiteY63" fmla="*/ 191072 h 609600"/>
                  <a:gd name="connsiteX64" fmla="*/ 242888 w 457200"/>
                  <a:gd name="connsiteY64" fmla="*/ 205359 h 609600"/>
                  <a:gd name="connsiteX65" fmla="*/ 236030 w 457200"/>
                  <a:gd name="connsiteY65" fmla="*/ 215360 h 609600"/>
                  <a:gd name="connsiteX66" fmla="*/ 232124 w 457200"/>
                  <a:gd name="connsiteY66" fmla="*/ 218408 h 609600"/>
                  <a:gd name="connsiteX67" fmla="*/ 222599 w 457200"/>
                  <a:gd name="connsiteY67" fmla="*/ 217551 h 609600"/>
                  <a:gd name="connsiteX68" fmla="*/ 205931 w 457200"/>
                  <a:gd name="connsiteY68" fmla="*/ 212693 h 609600"/>
                  <a:gd name="connsiteX69" fmla="*/ 194119 w 457200"/>
                  <a:gd name="connsiteY69" fmla="*/ 211646 h 609600"/>
                  <a:gd name="connsiteX70" fmla="*/ 192310 w 457200"/>
                  <a:gd name="connsiteY70" fmla="*/ 208979 h 609600"/>
                  <a:gd name="connsiteX71" fmla="*/ 196691 w 457200"/>
                  <a:gd name="connsiteY71" fmla="*/ 180404 h 609600"/>
                  <a:gd name="connsiteX72" fmla="*/ 200406 w 457200"/>
                  <a:gd name="connsiteY72" fmla="*/ 147352 h 609600"/>
                  <a:gd name="connsiteX73" fmla="*/ 204026 w 457200"/>
                  <a:gd name="connsiteY73" fmla="*/ 142780 h 609600"/>
                  <a:gd name="connsiteX74" fmla="*/ 225171 w 457200"/>
                  <a:gd name="connsiteY74" fmla="*/ 120777 h 609600"/>
                  <a:gd name="connsiteX75" fmla="*/ 238506 w 457200"/>
                  <a:gd name="connsiteY75" fmla="*/ 99727 h 609600"/>
                  <a:gd name="connsiteX76" fmla="*/ 253270 w 457200"/>
                  <a:gd name="connsiteY76" fmla="*/ 63722 h 609600"/>
                  <a:gd name="connsiteX77" fmla="*/ 253936 w 457200"/>
                  <a:gd name="connsiteY77" fmla="*/ 41434 h 609600"/>
                  <a:gd name="connsiteX78" fmla="*/ 247650 w 457200"/>
                  <a:gd name="connsiteY78" fmla="*/ 29147 h 609600"/>
                  <a:gd name="connsiteX79" fmla="*/ 238887 w 457200"/>
                  <a:gd name="connsiteY79" fmla="*/ 20574 h 609600"/>
                  <a:gd name="connsiteX80" fmla="*/ 188976 w 457200"/>
                  <a:gd name="connsiteY80" fmla="*/ 8668 h 609600"/>
                  <a:gd name="connsiteX81" fmla="*/ 165449 w 457200"/>
                  <a:gd name="connsiteY81" fmla="*/ 7144 h 609600"/>
                  <a:gd name="connsiteX82" fmla="*/ 157258 w 457200"/>
                  <a:gd name="connsiteY82" fmla="*/ 10477 h 609600"/>
                  <a:gd name="connsiteX83" fmla="*/ 152972 w 457200"/>
                  <a:gd name="connsiteY83" fmla="*/ 19907 h 609600"/>
                  <a:gd name="connsiteX84" fmla="*/ 150209 w 457200"/>
                  <a:gd name="connsiteY84" fmla="*/ 44863 h 609600"/>
                  <a:gd name="connsiteX85" fmla="*/ 150686 w 457200"/>
                  <a:gd name="connsiteY85" fmla="*/ 64770 h 609600"/>
                  <a:gd name="connsiteX86" fmla="*/ 157448 w 457200"/>
                  <a:gd name="connsiteY86" fmla="*/ 92297 h 609600"/>
                  <a:gd name="connsiteX87" fmla="*/ 163544 w 457200"/>
                  <a:gd name="connsiteY87" fmla="*/ 118205 h 609600"/>
                  <a:gd name="connsiteX88" fmla="*/ 163163 w 457200"/>
                  <a:gd name="connsiteY88" fmla="*/ 132874 h 609600"/>
                  <a:gd name="connsiteX89" fmla="*/ 154210 w 457200"/>
                  <a:gd name="connsiteY89" fmla="*/ 146399 h 609600"/>
                  <a:gd name="connsiteX90" fmla="*/ 143351 w 457200"/>
                  <a:gd name="connsiteY90" fmla="*/ 154496 h 609600"/>
                  <a:gd name="connsiteX91" fmla="*/ 140208 w 457200"/>
                  <a:gd name="connsiteY91" fmla="*/ 155448 h 609600"/>
                  <a:gd name="connsiteX92" fmla="*/ 136303 w 457200"/>
                  <a:gd name="connsiteY92" fmla="*/ 148495 h 609600"/>
                  <a:gd name="connsiteX93" fmla="*/ 132207 w 457200"/>
                  <a:gd name="connsiteY93" fmla="*/ 132398 h 609600"/>
                  <a:gd name="connsiteX94" fmla="*/ 120586 w 457200"/>
                  <a:gd name="connsiteY94" fmla="*/ 113062 h 609600"/>
                  <a:gd name="connsiteX95" fmla="*/ 118967 w 457200"/>
                  <a:gd name="connsiteY95" fmla="*/ 107823 h 609600"/>
                  <a:gd name="connsiteX96" fmla="*/ 107347 w 457200"/>
                  <a:gd name="connsiteY96" fmla="*/ 89821 h 609600"/>
                  <a:gd name="connsiteX97" fmla="*/ 101060 w 457200"/>
                  <a:gd name="connsiteY97" fmla="*/ 84011 h 609600"/>
                  <a:gd name="connsiteX98" fmla="*/ 62675 w 457200"/>
                  <a:gd name="connsiteY98" fmla="*/ 82582 h 609600"/>
                  <a:gd name="connsiteX99" fmla="*/ 30194 w 457200"/>
                  <a:gd name="connsiteY99" fmla="*/ 86963 h 609600"/>
                  <a:gd name="connsiteX100" fmla="*/ 16478 w 457200"/>
                  <a:gd name="connsiteY100" fmla="*/ 94393 h 609600"/>
                  <a:gd name="connsiteX101" fmla="*/ 11906 w 457200"/>
                  <a:gd name="connsiteY101" fmla="*/ 102013 h 609600"/>
                  <a:gd name="connsiteX102" fmla="*/ 18479 w 457200"/>
                  <a:gd name="connsiteY102" fmla="*/ 115729 h 609600"/>
                  <a:gd name="connsiteX103" fmla="*/ 27146 w 457200"/>
                  <a:gd name="connsiteY103" fmla="*/ 120491 h 609600"/>
                  <a:gd name="connsiteX104" fmla="*/ 84106 w 457200"/>
                  <a:gd name="connsiteY104" fmla="*/ 139446 h 609600"/>
                  <a:gd name="connsiteX105" fmla="*/ 108585 w 457200"/>
                  <a:gd name="connsiteY105" fmla="*/ 154210 h 609600"/>
                  <a:gd name="connsiteX106" fmla="*/ 129445 w 457200"/>
                  <a:gd name="connsiteY106" fmla="*/ 158210 h 609600"/>
                  <a:gd name="connsiteX107" fmla="*/ 132017 w 457200"/>
                  <a:gd name="connsiteY107" fmla="*/ 162020 h 609600"/>
                  <a:gd name="connsiteX108" fmla="*/ 130588 w 457200"/>
                  <a:gd name="connsiteY108" fmla="*/ 165164 h 609600"/>
                  <a:gd name="connsiteX109" fmla="*/ 128111 w 457200"/>
                  <a:gd name="connsiteY109" fmla="*/ 169926 h 609600"/>
                  <a:gd name="connsiteX110" fmla="*/ 102965 w 457200"/>
                  <a:gd name="connsiteY110" fmla="*/ 188119 h 609600"/>
                  <a:gd name="connsiteX111" fmla="*/ 87154 w 457200"/>
                  <a:gd name="connsiteY111" fmla="*/ 199835 h 609600"/>
                  <a:gd name="connsiteX112" fmla="*/ 79057 w 457200"/>
                  <a:gd name="connsiteY112" fmla="*/ 204502 h 609600"/>
                  <a:gd name="connsiteX113" fmla="*/ 68294 w 457200"/>
                  <a:gd name="connsiteY113" fmla="*/ 213836 h 609600"/>
                  <a:gd name="connsiteX114" fmla="*/ 57817 w 457200"/>
                  <a:gd name="connsiteY114" fmla="*/ 220123 h 609600"/>
                  <a:gd name="connsiteX115" fmla="*/ 52292 w 457200"/>
                  <a:gd name="connsiteY115" fmla="*/ 224885 h 609600"/>
                  <a:gd name="connsiteX116" fmla="*/ 42767 w 457200"/>
                  <a:gd name="connsiteY116" fmla="*/ 229362 h 609600"/>
                  <a:gd name="connsiteX117" fmla="*/ 33338 w 457200"/>
                  <a:gd name="connsiteY117" fmla="*/ 237649 h 609600"/>
                  <a:gd name="connsiteX118" fmla="*/ 10382 w 457200"/>
                  <a:gd name="connsiteY118" fmla="*/ 253460 h 609600"/>
                  <a:gd name="connsiteX119" fmla="*/ 7144 w 457200"/>
                  <a:gd name="connsiteY119" fmla="*/ 261175 h 609600"/>
                  <a:gd name="connsiteX120" fmla="*/ 8858 w 457200"/>
                  <a:gd name="connsiteY120" fmla="*/ 271272 h 609600"/>
                  <a:gd name="connsiteX121" fmla="*/ 17717 w 457200"/>
                  <a:gd name="connsiteY121" fmla="*/ 277082 h 609600"/>
                  <a:gd name="connsiteX122" fmla="*/ 41339 w 457200"/>
                  <a:gd name="connsiteY122" fmla="*/ 282893 h 609600"/>
                  <a:gd name="connsiteX123" fmla="*/ 64008 w 457200"/>
                  <a:gd name="connsiteY123" fmla="*/ 285941 h 609600"/>
                  <a:gd name="connsiteX124" fmla="*/ 74581 w 457200"/>
                  <a:gd name="connsiteY124" fmla="*/ 285655 h 609600"/>
                  <a:gd name="connsiteX125" fmla="*/ 83630 w 457200"/>
                  <a:gd name="connsiteY125" fmla="*/ 279368 h 609600"/>
                  <a:gd name="connsiteX126" fmla="*/ 90964 w 457200"/>
                  <a:gd name="connsiteY126" fmla="*/ 266414 h 609600"/>
                  <a:gd name="connsiteX127" fmla="*/ 112967 w 457200"/>
                  <a:gd name="connsiteY127" fmla="*/ 236029 h 609600"/>
                  <a:gd name="connsiteX128" fmla="*/ 144304 w 457200"/>
                  <a:gd name="connsiteY128" fmla="*/ 199454 h 609600"/>
                  <a:gd name="connsiteX129" fmla="*/ 161258 w 457200"/>
                  <a:gd name="connsiteY129" fmla="*/ 183071 h 609600"/>
                  <a:gd name="connsiteX130" fmla="*/ 168211 w 457200"/>
                  <a:gd name="connsiteY130" fmla="*/ 178022 h 609600"/>
                  <a:gd name="connsiteX131" fmla="*/ 175260 w 457200"/>
                  <a:gd name="connsiteY131" fmla="*/ 179642 h 609600"/>
                  <a:gd name="connsiteX132" fmla="*/ 176498 w 457200"/>
                  <a:gd name="connsiteY132" fmla="*/ 184023 h 609600"/>
                  <a:gd name="connsiteX133" fmla="*/ 177832 w 457200"/>
                  <a:gd name="connsiteY133" fmla="*/ 212217 h 609600"/>
                  <a:gd name="connsiteX134" fmla="*/ 175260 w 457200"/>
                  <a:gd name="connsiteY134" fmla="*/ 215646 h 609600"/>
                  <a:gd name="connsiteX135" fmla="*/ 170212 w 457200"/>
                  <a:gd name="connsiteY135" fmla="*/ 217075 h 609600"/>
                  <a:gd name="connsiteX136" fmla="*/ 161258 w 457200"/>
                  <a:gd name="connsiteY136" fmla="*/ 218218 h 609600"/>
                  <a:gd name="connsiteX137" fmla="*/ 154877 w 457200"/>
                  <a:gd name="connsiteY137" fmla="*/ 220123 h 609600"/>
                  <a:gd name="connsiteX138" fmla="*/ 150686 w 457200"/>
                  <a:gd name="connsiteY138" fmla="*/ 221837 h 609600"/>
                  <a:gd name="connsiteX139" fmla="*/ 149257 w 457200"/>
                  <a:gd name="connsiteY139" fmla="*/ 225933 h 609600"/>
                  <a:gd name="connsiteX140" fmla="*/ 146114 w 457200"/>
                  <a:gd name="connsiteY140" fmla="*/ 239077 h 609600"/>
                  <a:gd name="connsiteX141" fmla="*/ 149923 w 457200"/>
                  <a:gd name="connsiteY141" fmla="*/ 246793 h 609600"/>
                  <a:gd name="connsiteX142" fmla="*/ 164592 w 457200"/>
                  <a:gd name="connsiteY142" fmla="*/ 258985 h 609600"/>
                  <a:gd name="connsiteX143" fmla="*/ 174974 w 457200"/>
                  <a:gd name="connsiteY143" fmla="*/ 266605 h 609600"/>
                  <a:gd name="connsiteX144" fmla="*/ 183928 w 457200"/>
                  <a:gd name="connsiteY144" fmla="*/ 281083 h 609600"/>
                  <a:gd name="connsiteX145" fmla="*/ 181832 w 457200"/>
                  <a:gd name="connsiteY145" fmla="*/ 285464 h 609600"/>
                  <a:gd name="connsiteX146" fmla="*/ 176784 w 457200"/>
                  <a:gd name="connsiteY146" fmla="*/ 285750 h 609600"/>
                  <a:gd name="connsiteX147" fmla="*/ 167069 w 457200"/>
                  <a:gd name="connsiteY147" fmla="*/ 284988 h 609600"/>
                  <a:gd name="connsiteX148" fmla="*/ 157544 w 457200"/>
                  <a:gd name="connsiteY148" fmla="*/ 284417 h 609600"/>
                  <a:gd name="connsiteX149" fmla="*/ 149447 w 457200"/>
                  <a:gd name="connsiteY149" fmla="*/ 285464 h 609600"/>
                  <a:gd name="connsiteX150" fmla="*/ 147542 w 457200"/>
                  <a:gd name="connsiteY150" fmla="*/ 290417 h 609600"/>
                  <a:gd name="connsiteX151" fmla="*/ 149161 w 457200"/>
                  <a:gd name="connsiteY151" fmla="*/ 304038 h 609600"/>
                  <a:gd name="connsiteX152" fmla="*/ 146780 w 457200"/>
                  <a:gd name="connsiteY152" fmla="*/ 310039 h 609600"/>
                  <a:gd name="connsiteX153" fmla="*/ 143065 w 457200"/>
                  <a:gd name="connsiteY153" fmla="*/ 310420 h 609600"/>
                  <a:gd name="connsiteX154" fmla="*/ 137541 w 457200"/>
                  <a:gd name="connsiteY154" fmla="*/ 310420 h 609600"/>
                  <a:gd name="connsiteX155" fmla="*/ 123254 w 457200"/>
                  <a:gd name="connsiteY155" fmla="*/ 307658 h 609600"/>
                  <a:gd name="connsiteX156" fmla="*/ 103727 w 457200"/>
                  <a:gd name="connsiteY156" fmla="*/ 305753 h 609600"/>
                  <a:gd name="connsiteX157" fmla="*/ 80581 w 457200"/>
                  <a:gd name="connsiteY157" fmla="*/ 305086 h 609600"/>
                  <a:gd name="connsiteX158" fmla="*/ 69342 w 457200"/>
                  <a:gd name="connsiteY158" fmla="*/ 304133 h 609600"/>
                  <a:gd name="connsiteX159" fmla="*/ 60769 w 457200"/>
                  <a:gd name="connsiteY159" fmla="*/ 305086 h 609600"/>
                  <a:gd name="connsiteX160" fmla="*/ 57626 w 457200"/>
                  <a:gd name="connsiteY160" fmla="*/ 308705 h 609600"/>
                  <a:gd name="connsiteX161" fmla="*/ 57150 w 457200"/>
                  <a:gd name="connsiteY161" fmla="*/ 316135 h 609600"/>
                  <a:gd name="connsiteX162" fmla="*/ 61627 w 457200"/>
                  <a:gd name="connsiteY162" fmla="*/ 323564 h 609600"/>
                  <a:gd name="connsiteX163" fmla="*/ 71533 w 457200"/>
                  <a:gd name="connsiteY163" fmla="*/ 331661 h 609600"/>
                  <a:gd name="connsiteX164" fmla="*/ 93536 w 457200"/>
                  <a:gd name="connsiteY164" fmla="*/ 347377 h 609600"/>
                  <a:gd name="connsiteX165" fmla="*/ 107156 w 457200"/>
                  <a:gd name="connsiteY165" fmla="*/ 358616 h 609600"/>
                  <a:gd name="connsiteX166" fmla="*/ 108299 w 457200"/>
                  <a:gd name="connsiteY166" fmla="*/ 362045 h 609600"/>
                  <a:gd name="connsiteX167" fmla="*/ 105251 w 457200"/>
                  <a:gd name="connsiteY167" fmla="*/ 372618 h 609600"/>
                  <a:gd name="connsiteX168" fmla="*/ 96298 w 457200"/>
                  <a:gd name="connsiteY168" fmla="*/ 386048 h 609600"/>
                  <a:gd name="connsiteX169" fmla="*/ 99060 w 457200"/>
                  <a:gd name="connsiteY169" fmla="*/ 391478 h 609600"/>
                  <a:gd name="connsiteX170" fmla="*/ 109252 w 457200"/>
                  <a:gd name="connsiteY170" fmla="*/ 391859 h 609600"/>
                  <a:gd name="connsiteX171" fmla="*/ 135255 w 457200"/>
                  <a:gd name="connsiteY171" fmla="*/ 394335 h 609600"/>
                  <a:gd name="connsiteX172" fmla="*/ 168593 w 457200"/>
                  <a:gd name="connsiteY172" fmla="*/ 400050 h 609600"/>
                  <a:gd name="connsiteX173" fmla="*/ 176403 w 457200"/>
                  <a:gd name="connsiteY173" fmla="*/ 395192 h 609600"/>
                  <a:gd name="connsiteX174" fmla="*/ 185166 w 457200"/>
                  <a:gd name="connsiteY174" fmla="*/ 367189 h 609600"/>
                  <a:gd name="connsiteX175" fmla="*/ 188023 w 457200"/>
                  <a:gd name="connsiteY175" fmla="*/ 339757 h 609600"/>
                  <a:gd name="connsiteX176" fmla="*/ 195263 w 457200"/>
                  <a:gd name="connsiteY176" fmla="*/ 315944 h 609600"/>
                  <a:gd name="connsiteX177" fmla="*/ 199739 w 457200"/>
                  <a:gd name="connsiteY177" fmla="*/ 309563 h 609600"/>
                  <a:gd name="connsiteX178" fmla="*/ 206407 w 457200"/>
                  <a:gd name="connsiteY178" fmla="*/ 310610 h 609600"/>
                  <a:gd name="connsiteX179" fmla="*/ 214598 w 457200"/>
                  <a:gd name="connsiteY179" fmla="*/ 319183 h 609600"/>
                  <a:gd name="connsiteX180" fmla="*/ 227838 w 457200"/>
                  <a:gd name="connsiteY180" fmla="*/ 341281 h 609600"/>
                  <a:gd name="connsiteX181" fmla="*/ 226219 w 457200"/>
                  <a:gd name="connsiteY181" fmla="*/ 347186 h 609600"/>
                  <a:gd name="connsiteX182" fmla="*/ 219647 w 457200"/>
                  <a:gd name="connsiteY182" fmla="*/ 354902 h 609600"/>
                  <a:gd name="connsiteX183" fmla="*/ 212884 w 457200"/>
                  <a:gd name="connsiteY183" fmla="*/ 364427 h 609600"/>
                  <a:gd name="connsiteX184" fmla="*/ 197548 w 457200"/>
                  <a:gd name="connsiteY184" fmla="*/ 384048 h 609600"/>
                  <a:gd name="connsiteX185" fmla="*/ 178118 w 457200"/>
                  <a:gd name="connsiteY185" fmla="*/ 409385 h 609600"/>
                  <a:gd name="connsiteX186" fmla="*/ 161258 w 457200"/>
                  <a:gd name="connsiteY186" fmla="*/ 430054 h 609600"/>
                  <a:gd name="connsiteX187" fmla="*/ 146971 w 457200"/>
                  <a:gd name="connsiteY187" fmla="*/ 445198 h 609600"/>
                  <a:gd name="connsiteX188" fmla="*/ 130778 w 457200"/>
                  <a:gd name="connsiteY188" fmla="*/ 463487 h 609600"/>
                  <a:gd name="connsiteX189" fmla="*/ 113157 w 457200"/>
                  <a:gd name="connsiteY189" fmla="*/ 482251 h 609600"/>
                  <a:gd name="connsiteX190" fmla="*/ 96488 w 457200"/>
                  <a:gd name="connsiteY190" fmla="*/ 501396 h 609600"/>
                  <a:gd name="connsiteX191" fmla="*/ 79439 w 457200"/>
                  <a:gd name="connsiteY191" fmla="*/ 518732 h 609600"/>
                  <a:gd name="connsiteX192" fmla="*/ 59722 w 457200"/>
                  <a:gd name="connsiteY192" fmla="*/ 537877 h 609600"/>
                  <a:gd name="connsiteX193" fmla="*/ 52578 w 457200"/>
                  <a:gd name="connsiteY193" fmla="*/ 545592 h 609600"/>
                  <a:gd name="connsiteX194" fmla="*/ 55055 w 457200"/>
                  <a:gd name="connsiteY194" fmla="*/ 551974 h 609600"/>
                  <a:gd name="connsiteX195" fmla="*/ 60103 w 457200"/>
                  <a:gd name="connsiteY195" fmla="*/ 560927 h 609600"/>
                  <a:gd name="connsiteX196" fmla="*/ 68866 w 457200"/>
                  <a:gd name="connsiteY196" fmla="*/ 562261 h 609600"/>
                  <a:gd name="connsiteX197" fmla="*/ 113443 w 457200"/>
                  <a:gd name="connsiteY197" fmla="*/ 557594 h 609600"/>
                  <a:gd name="connsiteX198" fmla="*/ 132969 w 457200"/>
                  <a:gd name="connsiteY198" fmla="*/ 550450 h 609600"/>
                  <a:gd name="connsiteX199" fmla="*/ 142685 w 457200"/>
                  <a:gd name="connsiteY199" fmla="*/ 544735 h 609600"/>
                  <a:gd name="connsiteX200" fmla="*/ 151162 w 457200"/>
                  <a:gd name="connsiteY200" fmla="*/ 537401 h 609600"/>
                  <a:gd name="connsiteX201" fmla="*/ 160782 w 457200"/>
                  <a:gd name="connsiteY201" fmla="*/ 518732 h 609600"/>
                  <a:gd name="connsiteX202" fmla="*/ 173069 w 457200"/>
                  <a:gd name="connsiteY202" fmla="*/ 492443 h 609600"/>
                  <a:gd name="connsiteX203" fmla="*/ 182975 w 457200"/>
                  <a:gd name="connsiteY203" fmla="*/ 472631 h 609600"/>
                  <a:gd name="connsiteX204" fmla="*/ 194786 w 457200"/>
                  <a:gd name="connsiteY204" fmla="*/ 453390 h 609600"/>
                  <a:gd name="connsiteX205" fmla="*/ 217932 w 457200"/>
                  <a:gd name="connsiteY205" fmla="*/ 412337 h 609600"/>
                  <a:gd name="connsiteX206" fmla="*/ 235172 w 457200"/>
                  <a:gd name="connsiteY206" fmla="*/ 386144 h 609600"/>
                  <a:gd name="connsiteX207" fmla="*/ 240697 w 457200"/>
                  <a:gd name="connsiteY207" fmla="*/ 374428 h 609600"/>
                  <a:gd name="connsiteX208" fmla="*/ 247079 w 457200"/>
                  <a:gd name="connsiteY208" fmla="*/ 368618 h 609600"/>
                  <a:gd name="connsiteX209" fmla="*/ 252031 w 457200"/>
                  <a:gd name="connsiteY209" fmla="*/ 369284 h 609600"/>
                  <a:gd name="connsiteX210" fmla="*/ 261461 w 457200"/>
                  <a:gd name="connsiteY210" fmla="*/ 380905 h 609600"/>
                  <a:gd name="connsiteX211" fmla="*/ 262795 w 457200"/>
                  <a:gd name="connsiteY211" fmla="*/ 387668 h 609600"/>
                  <a:gd name="connsiteX212" fmla="*/ 260890 w 457200"/>
                  <a:gd name="connsiteY212" fmla="*/ 402717 h 609600"/>
                  <a:gd name="connsiteX213" fmla="*/ 252984 w 457200"/>
                  <a:gd name="connsiteY213" fmla="*/ 417005 h 609600"/>
                  <a:gd name="connsiteX214" fmla="*/ 244602 w 457200"/>
                  <a:gd name="connsiteY214" fmla="*/ 433102 h 609600"/>
                  <a:gd name="connsiteX215" fmla="*/ 233077 w 457200"/>
                  <a:gd name="connsiteY215" fmla="*/ 458629 h 609600"/>
                  <a:gd name="connsiteX216" fmla="*/ 216598 w 457200"/>
                  <a:gd name="connsiteY216" fmla="*/ 496538 h 609600"/>
                  <a:gd name="connsiteX217" fmla="*/ 203835 w 457200"/>
                  <a:gd name="connsiteY217" fmla="*/ 541877 h 609600"/>
                  <a:gd name="connsiteX218" fmla="*/ 197263 w 457200"/>
                  <a:gd name="connsiteY218" fmla="*/ 570357 h 609600"/>
                  <a:gd name="connsiteX219" fmla="*/ 193834 w 457200"/>
                  <a:gd name="connsiteY219" fmla="*/ 589121 h 609600"/>
                  <a:gd name="connsiteX220" fmla="*/ 197548 w 457200"/>
                  <a:gd name="connsiteY220" fmla="*/ 594360 h 609600"/>
                  <a:gd name="connsiteX221" fmla="*/ 208312 w 457200"/>
                  <a:gd name="connsiteY221" fmla="*/ 595598 h 609600"/>
                  <a:gd name="connsiteX222" fmla="*/ 221552 w 457200"/>
                  <a:gd name="connsiteY222" fmla="*/ 593693 h 609600"/>
                  <a:gd name="connsiteX223" fmla="*/ 230791 w 457200"/>
                  <a:gd name="connsiteY223" fmla="*/ 589693 h 609600"/>
                  <a:gd name="connsiteX224" fmla="*/ 242126 w 457200"/>
                  <a:gd name="connsiteY224" fmla="*/ 578834 h 609600"/>
                  <a:gd name="connsiteX225" fmla="*/ 265748 w 457200"/>
                  <a:gd name="connsiteY225" fmla="*/ 548164 h 609600"/>
                  <a:gd name="connsiteX226" fmla="*/ 289369 w 457200"/>
                  <a:gd name="connsiteY226" fmla="*/ 511207 h 609600"/>
                  <a:gd name="connsiteX227" fmla="*/ 317659 w 457200"/>
                  <a:gd name="connsiteY227" fmla="*/ 470916 h 609600"/>
                  <a:gd name="connsiteX228" fmla="*/ 322517 w 457200"/>
                  <a:gd name="connsiteY228" fmla="*/ 468821 h 609600"/>
                  <a:gd name="connsiteX229" fmla="*/ 326517 w 457200"/>
                  <a:gd name="connsiteY229" fmla="*/ 473012 h 609600"/>
                  <a:gd name="connsiteX230" fmla="*/ 326231 w 457200"/>
                  <a:gd name="connsiteY230" fmla="*/ 479108 h 609600"/>
                  <a:gd name="connsiteX231" fmla="*/ 328232 w 457200"/>
                  <a:gd name="connsiteY231" fmla="*/ 486061 h 609600"/>
                  <a:gd name="connsiteX232" fmla="*/ 334328 w 457200"/>
                  <a:gd name="connsiteY232" fmla="*/ 486728 h 609600"/>
                  <a:gd name="connsiteX233" fmla="*/ 337376 w 457200"/>
                  <a:gd name="connsiteY233" fmla="*/ 491014 h 609600"/>
                  <a:gd name="connsiteX234" fmla="*/ 344424 w 457200"/>
                  <a:gd name="connsiteY234" fmla="*/ 503015 h 609600"/>
                  <a:gd name="connsiteX235" fmla="*/ 351092 w 457200"/>
                  <a:gd name="connsiteY235" fmla="*/ 510921 h 609600"/>
                  <a:gd name="connsiteX236" fmla="*/ 355473 w 457200"/>
                  <a:gd name="connsiteY236" fmla="*/ 518350 h 609600"/>
                  <a:gd name="connsiteX237" fmla="*/ 362807 w 457200"/>
                  <a:gd name="connsiteY237" fmla="*/ 527685 h 609600"/>
                  <a:gd name="connsiteX238" fmla="*/ 369094 w 457200"/>
                  <a:gd name="connsiteY238" fmla="*/ 537305 h 609600"/>
                  <a:gd name="connsiteX239" fmla="*/ 379476 w 457200"/>
                  <a:gd name="connsiteY239" fmla="*/ 553117 h 609600"/>
                  <a:gd name="connsiteX240" fmla="*/ 387763 w 457200"/>
                  <a:gd name="connsiteY240" fmla="*/ 560261 h 609600"/>
                  <a:gd name="connsiteX241" fmla="*/ 390430 w 457200"/>
                  <a:gd name="connsiteY241" fmla="*/ 564547 h 609600"/>
                  <a:gd name="connsiteX242" fmla="*/ 395383 w 457200"/>
                  <a:gd name="connsiteY242" fmla="*/ 574167 h 609600"/>
                  <a:gd name="connsiteX243" fmla="*/ 406146 w 457200"/>
                  <a:gd name="connsiteY243" fmla="*/ 590741 h 609600"/>
                  <a:gd name="connsiteX244" fmla="*/ 415290 w 457200"/>
                  <a:gd name="connsiteY244" fmla="*/ 597694 h 609600"/>
                  <a:gd name="connsiteX245" fmla="*/ 422053 w 457200"/>
                  <a:gd name="connsiteY245" fmla="*/ 605028 h 609600"/>
                  <a:gd name="connsiteX246" fmla="*/ 437579 w 457200"/>
                  <a:gd name="connsiteY246" fmla="*/ 607886 h 609600"/>
                  <a:gd name="connsiteX247" fmla="*/ 446913 w 457200"/>
                  <a:gd name="connsiteY247" fmla="*/ 607981 h 609600"/>
                  <a:gd name="connsiteX248" fmla="*/ 450723 w 457200"/>
                  <a:gd name="connsiteY248" fmla="*/ 603885 h 609600"/>
                  <a:gd name="connsiteX249" fmla="*/ 455295 w 457200"/>
                  <a:gd name="connsiteY249" fmla="*/ 577215 h 609600"/>
                  <a:gd name="connsiteX250" fmla="*/ 454057 w 457200"/>
                  <a:gd name="connsiteY250" fmla="*/ 562737 h 609600"/>
                  <a:gd name="connsiteX251" fmla="*/ 190881 w 457200"/>
                  <a:gd name="connsiteY251" fmla="*/ 65818 h 609600"/>
                  <a:gd name="connsiteX252" fmla="*/ 190500 w 457200"/>
                  <a:gd name="connsiteY252" fmla="*/ 58579 h 609600"/>
                  <a:gd name="connsiteX253" fmla="*/ 193072 w 457200"/>
                  <a:gd name="connsiteY253" fmla="*/ 52864 h 609600"/>
                  <a:gd name="connsiteX254" fmla="*/ 197358 w 457200"/>
                  <a:gd name="connsiteY254" fmla="*/ 51911 h 609600"/>
                  <a:gd name="connsiteX255" fmla="*/ 204883 w 457200"/>
                  <a:gd name="connsiteY255" fmla="*/ 53054 h 609600"/>
                  <a:gd name="connsiteX256" fmla="*/ 211455 w 457200"/>
                  <a:gd name="connsiteY256" fmla="*/ 57817 h 609600"/>
                  <a:gd name="connsiteX257" fmla="*/ 214694 w 457200"/>
                  <a:gd name="connsiteY257" fmla="*/ 64198 h 609600"/>
                  <a:gd name="connsiteX258" fmla="*/ 213646 w 457200"/>
                  <a:gd name="connsiteY258" fmla="*/ 77152 h 609600"/>
                  <a:gd name="connsiteX259" fmla="*/ 208026 w 457200"/>
                  <a:gd name="connsiteY259" fmla="*/ 87440 h 609600"/>
                  <a:gd name="connsiteX260" fmla="*/ 204121 w 457200"/>
                  <a:gd name="connsiteY260" fmla="*/ 92583 h 609600"/>
                  <a:gd name="connsiteX261" fmla="*/ 197739 w 457200"/>
                  <a:gd name="connsiteY261" fmla="*/ 94488 h 609600"/>
                  <a:gd name="connsiteX262" fmla="*/ 194786 w 457200"/>
                  <a:gd name="connsiteY262" fmla="*/ 92678 h 609600"/>
                  <a:gd name="connsiteX263" fmla="*/ 192596 w 457200"/>
                  <a:gd name="connsiteY263" fmla="*/ 87725 h 609600"/>
                  <a:gd name="connsiteX264" fmla="*/ 190881 w 457200"/>
                  <a:gd name="connsiteY264" fmla="*/ 65818 h 609600"/>
                  <a:gd name="connsiteX265" fmla="*/ 262604 w 457200"/>
                  <a:gd name="connsiteY265" fmla="*/ 278892 h 609600"/>
                  <a:gd name="connsiteX266" fmla="*/ 251174 w 457200"/>
                  <a:gd name="connsiteY266" fmla="*/ 260223 h 609600"/>
                  <a:gd name="connsiteX267" fmla="*/ 244031 w 457200"/>
                  <a:gd name="connsiteY267" fmla="*/ 248222 h 609600"/>
                  <a:gd name="connsiteX268" fmla="*/ 237268 w 457200"/>
                  <a:gd name="connsiteY268" fmla="*/ 238887 h 609600"/>
                  <a:gd name="connsiteX269" fmla="*/ 235268 w 457200"/>
                  <a:gd name="connsiteY269" fmla="*/ 232696 h 609600"/>
                  <a:gd name="connsiteX270" fmla="*/ 236220 w 457200"/>
                  <a:gd name="connsiteY270" fmla="*/ 225838 h 609600"/>
                  <a:gd name="connsiteX271" fmla="*/ 240697 w 457200"/>
                  <a:gd name="connsiteY271" fmla="*/ 222695 h 609600"/>
                  <a:gd name="connsiteX272" fmla="*/ 245650 w 457200"/>
                  <a:gd name="connsiteY272" fmla="*/ 222028 h 609600"/>
                  <a:gd name="connsiteX273" fmla="*/ 250984 w 457200"/>
                  <a:gd name="connsiteY273" fmla="*/ 219075 h 609600"/>
                  <a:gd name="connsiteX274" fmla="*/ 260985 w 457200"/>
                  <a:gd name="connsiteY274" fmla="*/ 213741 h 609600"/>
                  <a:gd name="connsiteX275" fmla="*/ 264605 w 457200"/>
                  <a:gd name="connsiteY275" fmla="*/ 213265 h 609600"/>
                  <a:gd name="connsiteX276" fmla="*/ 269748 w 457200"/>
                  <a:gd name="connsiteY276" fmla="*/ 215360 h 609600"/>
                  <a:gd name="connsiteX277" fmla="*/ 272986 w 457200"/>
                  <a:gd name="connsiteY277" fmla="*/ 222504 h 609600"/>
                  <a:gd name="connsiteX278" fmla="*/ 278702 w 457200"/>
                  <a:gd name="connsiteY278" fmla="*/ 232410 h 609600"/>
                  <a:gd name="connsiteX279" fmla="*/ 283655 w 457200"/>
                  <a:gd name="connsiteY279" fmla="*/ 244697 h 609600"/>
                  <a:gd name="connsiteX280" fmla="*/ 285560 w 457200"/>
                  <a:gd name="connsiteY280" fmla="*/ 256985 h 609600"/>
                  <a:gd name="connsiteX281" fmla="*/ 284702 w 457200"/>
                  <a:gd name="connsiteY281" fmla="*/ 268034 h 609600"/>
                  <a:gd name="connsiteX282" fmla="*/ 277844 w 457200"/>
                  <a:gd name="connsiteY282" fmla="*/ 278416 h 609600"/>
                  <a:gd name="connsiteX283" fmla="*/ 272986 w 457200"/>
                  <a:gd name="connsiteY283" fmla="*/ 283655 h 609600"/>
                  <a:gd name="connsiteX284" fmla="*/ 268319 w 457200"/>
                  <a:gd name="connsiteY284" fmla="*/ 283369 h 609600"/>
                  <a:gd name="connsiteX285" fmla="*/ 262604 w 457200"/>
                  <a:gd name="connsiteY285" fmla="*/ 278892 h 609600"/>
                  <a:gd name="connsiteX286" fmla="*/ 290989 w 457200"/>
                  <a:gd name="connsiteY286" fmla="*/ 441770 h 609600"/>
                  <a:gd name="connsiteX287" fmla="*/ 275749 w 457200"/>
                  <a:gd name="connsiteY287" fmla="*/ 464915 h 609600"/>
                  <a:gd name="connsiteX288" fmla="*/ 256413 w 457200"/>
                  <a:gd name="connsiteY288" fmla="*/ 491014 h 609600"/>
                  <a:gd name="connsiteX289" fmla="*/ 242411 w 457200"/>
                  <a:gd name="connsiteY289" fmla="*/ 510445 h 609600"/>
                  <a:gd name="connsiteX290" fmla="*/ 235553 w 457200"/>
                  <a:gd name="connsiteY290" fmla="*/ 514826 h 609600"/>
                  <a:gd name="connsiteX291" fmla="*/ 234220 w 457200"/>
                  <a:gd name="connsiteY291" fmla="*/ 512826 h 609600"/>
                  <a:gd name="connsiteX292" fmla="*/ 238697 w 457200"/>
                  <a:gd name="connsiteY292" fmla="*/ 497396 h 609600"/>
                  <a:gd name="connsiteX293" fmla="*/ 252508 w 457200"/>
                  <a:gd name="connsiteY293" fmla="*/ 470249 h 609600"/>
                  <a:gd name="connsiteX294" fmla="*/ 260509 w 457200"/>
                  <a:gd name="connsiteY294" fmla="*/ 451961 h 609600"/>
                  <a:gd name="connsiteX295" fmla="*/ 270701 w 457200"/>
                  <a:gd name="connsiteY295" fmla="*/ 430911 h 609600"/>
                  <a:gd name="connsiteX296" fmla="*/ 275654 w 457200"/>
                  <a:gd name="connsiteY296" fmla="*/ 417957 h 609600"/>
                  <a:gd name="connsiteX297" fmla="*/ 277844 w 457200"/>
                  <a:gd name="connsiteY297" fmla="*/ 413195 h 609600"/>
                  <a:gd name="connsiteX298" fmla="*/ 281178 w 457200"/>
                  <a:gd name="connsiteY298" fmla="*/ 412528 h 609600"/>
                  <a:gd name="connsiteX299" fmla="*/ 286226 w 457200"/>
                  <a:gd name="connsiteY299" fmla="*/ 414433 h 609600"/>
                  <a:gd name="connsiteX300" fmla="*/ 292798 w 457200"/>
                  <a:gd name="connsiteY300" fmla="*/ 424815 h 609600"/>
                  <a:gd name="connsiteX301" fmla="*/ 295180 w 457200"/>
                  <a:gd name="connsiteY301" fmla="*/ 431864 h 609600"/>
                  <a:gd name="connsiteX302" fmla="*/ 290989 w 457200"/>
                  <a:gd name="connsiteY302" fmla="*/ 441770 h 609600"/>
                  <a:gd name="connsiteX303" fmla="*/ 307753 w 457200"/>
                  <a:gd name="connsiteY303" fmla="*/ 313277 h 609600"/>
                  <a:gd name="connsiteX304" fmla="*/ 299085 w 457200"/>
                  <a:gd name="connsiteY304" fmla="*/ 315373 h 609600"/>
                  <a:gd name="connsiteX305" fmla="*/ 292703 w 457200"/>
                  <a:gd name="connsiteY305" fmla="*/ 314897 h 609600"/>
                  <a:gd name="connsiteX306" fmla="*/ 288893 w 457200"/>
                  <a:gd name="connsiteY306" fmla="*/ 313182 h 609600"/>
                  <a:gd name="connsiteX307" fmla="*/ 289751 w 457200"/>
                  <a:gd name="connsiteY307" fmla="*/ 306991 h 609600"/>
                  <a:gd name="connsiteX308" fmla="*/ 295465 w 457200"/>
                  <a:gd name="connsiteY308" fmla="*/ 295180 h 609600"/>
                  <a:gd name="connsiteX309" fmla="*/ 308610 w 457200"/>
                  <a:gd name="connsiteY309" fmla="*/ 278225 h 609600"/>
                  <a:gd name="connsiteX310" fmla="*/ 319088 w 457200"/>
                  <a:gd name="connsiteY310" fmla="*/ 262319 h 609600"/>
                  <a:gd name="connsiteX311" fmla="*/ 327565 w 457200"/>
                  <a:gd name="connsiteY311" fmla="*/ 245840 h 609600"/>
                  <a:gd name="connsiteX312" fmla="*/ 337090 w 457200"/>
                  <a:gd name="connsiteY312" fmla="*/ 236220 h 609600"/>
                  <a:gd name="connsiteX313" fmla="*/ 342138 w 457200"/>
                  <a:gd name="connsiteY313" fmla="*/ 235172 h 609600"/>
                  <a:gd name="connsiteX314" fmla="*/ 343281 w 457200"/>
                  <a:gd name="connsiteY314" fmla="*/ 240125 h 609600"/>
                  <a:gd name="connsiteX315" fmla="*/ 339281 w 457200"/>
                  <a:gd name="connsiteY315" fmla="*/ 251936 h 609600"/>
                  <a:gd name="connsiteX316" fmla="*/ 332327 w 457200"/>
                  <a:gd name="connsiteY316" fmla="*/ 261366 h 609600"/>
                  <a:gd name="connsiteX317" fmla="*/ 327660 w 457200"/>
                  <a:gd name="connsiteY317" fmla="*/ 275558 h 609600"/>
                  <a:gd name="connsiteX318" fmla="*/ 319659 w 457200"/>
                  <a:gd name="connsiteY318" fmla="*/ 289846 h 609600"/>
                  <a:gd name="connsiteX319" fmla="*/ 312896 w 457200"/>
                  <a:gd name="connsiteY319" fmla="*/ 308610 h 609600"/>
                  <a:gd name="connsiteX320" fmla="*/ 307753 w 457200"/>
                  <a:gd name="connsiteY320" fmla="*/ 313277 h 609600"/>
                  <a:gd name="connsiteX321" fmla="*/ 346615 w 457200"/>
                  <a:gd name="connsiteY321" fmla="*/ 368332 h 609600"/>
                  <a:gd name="connsiteX322" fmla="*/ 338138 w 457200"/>
                  <a:gd name="connsiteY322" fmla="*/ 374333 h 609600"/>
                  <a:gd name="connsiteX323" fmla="*/ 337185 w 457200"/>
                  <a:gd name="connsiteY323" fmla="*/ 373190 h 609600"/>
                  <a:gd name="connsiteX324" fmla="*/ 330708 w 457200"/>
                  <a:gd name="connsiteY324" fmla="*/ 369665 h 609600"/>
                  <a:gd name="connsiteX325" fmla="*/ 325088 w 457200"/>
                  <a:gd name="connsiteY325" fmla="*/ 363188 h 609600"/>
                  <a:gd name="connsiteX326" fmla="*/ 324517 w 457200"/>
                  <a:gd name="connsiteY326" fmla="*/ 357664 h 609600"/>
                  <a:gd name="connsiteX327" fmla="*/ 318326 w 457200"/>
                  <a:gd name="connsiteY327" fmla="*/ 354044 h 609600"/>
                  <a:gd name="connsiteX328" fmla="*/ 315849 w 457200"/>
                  <a:gd name="connsiteY328" fmla="*/ 349948 h 609600"/>
                  <a:gd name="connsiteX329" fmla="*/ 316802 w 457200"/>
                  <a:gd name="connsiteY329" fmla="*/ 343376 h 609600"/>
                  <a:gd name="connsiteX330" fmla="*/ 317659 w 457200"/>
                  <a:gd name="connsiteY330" fmla="*/ 340995 h 609600"/>
                  <a:gd name="connsiteX331" fmla="*/ 325279 w 457200"/>
                  <a:gd name="connsiteY331" fmla="*/ 342900 h 609600"/>
                  <a:gd name="connsiteX332" fmla="*/ 335852 w 457200"/>
                  <a:gd name="connsiteY332" fmla="*/ 346900 h 609600"/>
                  <a:gd name="connsiteX333" fmla="*/ 347186 w 457200"/>
                  <a:gd name="connsiteY333" fmla="*/ 351377 h 609600"/>
                  <a:gd name="connsiteX334" fmla="*/ 350044 w 457200"/>
                  <a:gd name="connsiteY334" fmla="*/ 355568 h 609600"/>
                  <a:gd name="connsiteX335" fmla="*/ 346615 w 457200"/>
                  <a:gd name="connsiteY335" fmla="*/ 368332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457200" h="609600">
                    <a:moveTo>
                      <a:pt x="454057" y="562737"/>
                    </a:moveTo>
                    <a:lnTo>
                      <a:pt x="450723" y="552164"/>
                    </a:lnTo>
                    <a:lnTo>
                      <a:pt x="447389" y="543782"/>
                    </a:lnTo>
                    <a:lnTo>
                      <a:pt x="445675" y="536162"/>
                    </a:lnTo>
                    <a:lnTo>
                      <a:pt x="436817" y="522637"/>
                    </a:lnTo>
                    <a:lnTo>
                      <a:pt x="434721" y="516731"/>
                    </a:lnTo>
                    <a:lnTo>
                      <a:pt x="430054" y="507397"/>
                    </a:lnTo>
                    <a:lnTo>
                      <a:pt x="403098" y="471011"/>
                    </a:lnTo>
                    <a:lnTo>
                      <a:pt x="397669" y="465582"/>
                    </a:lnTo>
                    <a:lnTo>
                      <a:pt x="392811" y="457295"/>
                    </a:lnTo>
                    <a:lnTo>
                      <a:pt x="369951" y="422815"/>
                    </a:lnTo>
                    <a:lnTo>
                      <a:pt x="363569" y="412528"/>
                    </a:lnTo>
                    <a:lnTo>
                      <a:pt x="366427" y="404432"/>
                    </a:lnTo>
                    <a:lnTo>
                      <a:pt x="373094" y="393097"/>
                    </a:lnTo>
                    <a:lnTo>
                      <a:pt x="382429" y="381762"/>
                    </a:lnTo>
                    <a:lnTo>
                      <a:pt x="404908" y="350711"/>
                    </a:lnTo>
                    <a:lnTo>
                      <a:pt x="414338" y="335566"/>
                    </a:lnTo>
                    <a:lnTo>
                      <a:pt x="417290" y="323564"/>
                    </a:lnTo>
                    <a:lnTo>
                      <a:pt x="414623" y="315087"/>
                    </a:lnTo>
                    <a:lnTo>
                      <a:pt x="408623" y="310515"/>
                    </a:lnTo>
                    <a:lnTo>
                      <a:pt x="380429" y="312515"/>
                    </a:lnTo>
                    <a:lnTo>
                      <a:pt x="349758" y="313944"/>
                    </a:lnTo>
                    <a:lnTo>
                      <a:pt x="339471" y="314706"/>
                    </a:lnTo>
                    <a:lnTo>
                      <a:pt x="333661" y="313658"/>
                    </a:lnTo>
                    <a:lnTo>
                      <a:pt x="331470" y="308991"/>
                    </a:lnTo>
                    <a:cubicBezTo>
                      <a:pt x="331470" y="308991"/>
                      <a:pt x="334899" y="301466"/>
                      <a:pt x="338995" y="294037"/>
                    </a:cubicBezTo>
                    <a:cubicBezTo>
                      <a:pt x="343472" y="285845"/>
                      <a:pt x="348520" y="277749"/>
                      <a:pt x="348520" y="277749"/>
                    </a:cubicBezTo>
                    <a:lnTo>
                      <a:pt x="368332" y="245173"/>
                    </a:lnTo>
                    <a:lnTo>
                      <a:pt x="386239" y="214122"/>
                    </a:lnTo>
                    <a:lnTo>
                      <a:pt x="403098" y="185452"/>
                    </a:lnTo>
                    <a:lnTo>
                      <a:pt x="409289" y="175070"/>
                    </a:lnTo>
                    <a:lnTo>
                      <a:pt x="410337" y="165068"/>
                    </a:lnTo>
                    <a:lnTo>
                      <a:pt x="405098" y="159068"/>
                    </a:lnTo>
                    <a:lnTo>
                      <a:pt x="393573" y="151924"/>
                    </a:lnTo>
                    <a:lnTo>
                      <a:pt x="374428" y="148209"/>
                    </a:lnTo>
                    <a:lnTo>
                      <a:pt x="360140" y="148876"/>
                    </a:lnTo>
                    <a:lnTo>
                      <a:pt x="350901" y="153162"/>
                    </a:lnTo>
                    <a:lnTo>
                      <a:pt x="341186" y="162592"/>
                    </a:lnTo>
                    <a:lnTo>
                      <a:pt x="330994" y="182118"/>
                    </a:lnTo>
                    <a:lnTo>
                      <a:pt x="315754" y="213931"/>
                    </a:lnTo>
                    <a:lnTo>
                      <a:pt x="306324" y="229838"/>
                    </a:lnTo>
                    <a:lnTo>
                      <a:pt x="303371" y="233553"/>
                    </a:lnTo>
                    <a:lnTo>
                      <a:pt x="298514" y="231553"/>
                    </a:lnTo>
                    <a:lnTo>
                      <a:pt x="297275" y="226409"/>
                    </a:lnTo>
                    <a:lnTo>
                      <a:pt x="299371" y="181070"/>
                    </a:lnTo>
                    <a:lnTo>
                      <a:pt x="302419" y="171926"/>
                    </a:lnTo>
                    <a:lnTo>
                      <a:pt x="309658" y="161354"/>
                    </a:lnTo>
                    <a:lnTo>
                      <a:pt x="313944" y="150781"/>
                    </a:lnTo>
                    <a:lnTo>
                      <a:pt x="320231" y="134017"/>
                    </a:lnTo>
                    <a:lnTo>
                      <a:pt x="319945" y="120396"/>
                    </a:lnTo>
                    <a:lnTo>
                      <a:pt x="316516" y="115538"/>
                    </a:lnTo>
                    <a:lnTo>
                      <a:pt x="306991" y="113348"/>
                    </a:lnTo>
                    <a:lnTo>
                      <a:pt x="296323" y="114300"/>
                    </a:lnTo>
                    <a:lnTo>
                      <a:pt x="287560" y="117729"/>
                    </a:lnTo>
                    <a:lnTo>
                      <a:pt x="281750" y="117158"/>
                    </a:lnTo>
                    <a:lnTo>
                      <a:pt x="263747" y="114776"/>
                    </a:lnTo>
                    <a:lnTo>
                      <a:pt x="245840" y="113824"/>
                    </a:lnTo>
                    <a:lnTo>
                      <a:pt x="237744" y="118777"/>
                    </a:lnTo>
                    <a:lnTo>
                      <a:pt x="235934" y="125063"/>
                    </a:lnTo>
                    <a:lnTo>
                      <a:pt x="235648" y="133445"/>
                    </a:lnTo>
                    <a:lnTo>
                      <a:pt x="244411" y="147256"/>
                    </a:lnTo>
                    <a:lnTo>
                      <a:pt x="249460" y="158020"/>
                    </a:lnTo>
                    <a:lnTo>
                      <a:pt x="252889" y="176213"/>
                    </a:lnTo>
                    <a:lnTo>
                      <a:pt x="250889" y="191072"/>
                    </a:lnTo>
                    <a:lnTo>
                      <a:pt x="242888" y="205359"/>
                    </a:lnTo>
                    <a:lnTo>
                      <a:pt x="236030" y="215360"/>
                    </a:lnTo>
                    <a:lnTo>
                      <a:pt x="232124" y="218408"/>
                    </a:lnTo>
                    <a:lnTo>
                      <a:pt x="222599" y="217551"/>
                    </a:lnTo>
                    <a:lnTo>
                      <a:pt x="205931" y="212693"/>
                    </a:lnTo>
                    <a:lnTo>
                      <a:pt x="194119" y="211646"/>
                    </a:lnTo>
                    <a:lnTo>
                      <a:pt x="192310" y="208979"/>
                    </a:lnTo>
                    <a:lnTo>
                      <a:pt x="196691" y="180404"/>
                    </a:lnTo>
                    <a:lnTo>
                      <a:pt x="200406" y="147352"/>
                    </a:lnTo>
                    <a:lnTo>
                      <a:pt x="204026" y="142780"/>
                    </a:lnTo>
                    <a:lnTo>
                      <a:pt x="225171" y="120777"/>
                    </a:lnTo>
                    <a:lnTo>
                      <a:pt x="238506" y="99727"/>
                    </a:lnTo>
                    <a:lnTo>
                      <a:pt x="253270" y="63722"/>
                    </a:lnTo>
                    <a:lnTo>
                      <a:pt x="253936" y="41434"/>
                    </a:lnTo>
                    <a:lnTo>
                      <a:pt x="247650" y="29147"/>
                    </a:lnTo>
                    <a:lnTo>
                      <a:pt x="238887" y="20574"/>
                    </a:lnTo>
                    <a:lnTo>
                      <a:pt x="188976" y="8668"/>
                    </a:lnTo>
                    <a:lnTo>
                      <a:pt x="165449" y="7144"/>
                    </a:lnTo>
                    <a:lnTo>
                      <a:pt x="157258" y="10477"/>
                    </a:lnTo>
                    <a:lnTo>
                      <a:pt x="152972" y="19907"/>
                    </a:lnTo>
                    <a:lnTo>
                      <a:pt x="150209" y="44863"/>
                    </a:lnTo>
                    <a:lnTo>
                      <a:pt x="150686" y="64770"/>
                    </a:lnTo>
                    <a:lnTo>
                      <a:pt x="157448" y="92297"/>
                    </a:lnTo>
                    <a:lnTo>
                      <a:pt x="163544" y="118205"/>
                    </a:lnTo>
                    <a:lnTo>
                      <a:pt x="163163" y="132874"/>
                    </a:lnTo>
                    <a:lnTo>
                      <a:pt x="154210" y="146399"/>
                    </a:lnTo>
                    <a:lnTo>
                      <a:pt x="143351" y="154496"/>
                    </a:lnTo>
                    <a:lnTo>
                      <a:pt x="140208" y="155448"/>
                    </a:lnTo>
                    <a:lnTo>
                      <a:pt x="136303" y="148495"/>
                    </a:lnTo>
                    <a:lnTo>
                      <a:pt x="132207" y="132398"/>
                    </a:lnTo>
                    <a:lnTo>
                      <a:pt x="120586" y="113062"/>
                    </a:lnTo>
                    <a:lnTo>
                      <a:pt x="118967" y="107823"/>
                    </a:lnTo>
                    <a:cubicBezTo>
                      <a:pt x="118967" y="107823"/>
                      <a:pt x="108680" y="92012"/>
                      <a:pt x="107347" y="89821"/>
                    </a:cubicBezTo>
                    <a:cubicBezTo>
                      <a:pt x="106013" y="87630"/>
                      <a:pt x="101060" y="84011"/>
                      <a:pt x="101060" y="84011"/>
                    </a:cubicBezTo>
                    <a:cubicBezTo>
                      <a:pt x="101060" y="84011"/>
                      <a:pt x="75819" y="82296"/>
                      <a:pt x="62675" y="82582"/>
                    </a:cubicBezTo>
                    <a:cubicBezTo>
                      <a:pt x="49530" y="82868"/>
                      <a:pt x="30194" y="86963"/>
                      <a:pt x="30194" y="86963"/>
                    </a:cubicBezTo>
                    <a:cubicBezTo>
                      <a:pt x="30194" y="86963"/>
                      <a:pt x="19050" y="92488"/>
                      <a:pt x="16478" y="94393"/>
                    </a:cubicBezTo>
                    <a:cubicBezTo>
                      <a:pt x="13906" y="96298"/>
                      <a:pt x="11906" y="102013"/>
                      <a:pt x="11906" y="102013"/>
                    </a:cubicBezTo>
                    <a:lnTo>
                      <a:pt x="18479" y="115729"/>
                    </a:lnTo>
                    <a:lnTo>
                      <a:pt x="27146" y="120491"/>
                    </a:lnTo>
                    <a:cubicBezTo>
                      <a:pt x="27146" y="120491"/>
                      <a:pt x="77629" y="135922"/>
                      <a:pt x="84106" y="139446"/>
                    </a:cubicBezTo>
                    <a:cubicBezTo>
                      <a:pt x="90583" y="142970"/>
                      <a:pt x="101060" y="150971"/>
                      <a:pt x="108585" y="154210"/>
                    </a:cubicBezTo>
                    <a:cubicBezTo>
                      <a:pt x="116110" y="157544"/>
                      <a:pt x="129445" y="158210"/>
                      <a:pt x="129445" y="158210"/>
                    </a:cubicBezTo>
                    <a:lnTo>
                      <a:pt x="132017" y="162020"/>
                    </a:lnTo>
                    <a:lnTo>
                      <a:pt x="130588" y="165164"/>
                    </a:lnTo>
                    <a:lnTo>
                      <a:pt x="128111" y="169926"/>
                    </a:lnTo>
                    <a:lnTo>
                      <a:pt x="102965" y="188119"/>
                    </a:lnTo>
                    <a:lnTo>
                      <a:pt x="87154" y="199835"/>
                    </a:lnTo>
                    <a:lnTo>
                      <a:pt x="79057" y="204502"/>
                    </a:lnTo>
                    <a:lnTo>
                      <a:pt x="68294" y="213836"/>
                    </a:lnTo>
                    <a:lnTo>
                      <a:pt x="57817" y="220123"/>
                    </a:lnTo>
                    <a:lnTo>
                      <a:pt x="52292" y="224885"/>
                    </a:lnTo>
                    <a:lnTo>
                      <a:pt x="42767" y="229362"/>
                    </a:lnTo>
                    <a:lnTo>
                      <a:pt x="33338" y="237649"/>
                    </a:lnTo>
                    <a:lnTo>
                      <a:pt x="10382" y="253460"/>
                    </a:lnTo>
                    <a:lnTo>
                      <a:pt x="7144" y="261175"/>
                    </a:lnTo>
                    <a:lnTo>
                      <a:pt x="8858" y="271272"/>
                    </a:lnTo>
                    <a:lnTo>
                      <a:pt x="17717" y="277082"/>
                    </a:lnTo>
                    <a:lnTo>
                      <a:pt x="41339" y="282893"/>
                    </a:lnTo>
                    <a:lnTo>
                      <a:pt x="64008" y="285941"/>
                    </a:lnTo>
                    <a:lnTo>
                      <a:pt x="74581" y="285655"/>
                    </a:lnTo>
                    <a:lnTo>
                      <a:pt x="83630" y="279368"/>
                    </a:lnTo>
                    <a:lnTo>
                      <a:pt x="90964" y="266414"/>
                    </a:lnTo>
                    <a:lnTo>
                      <a:pt x="112967" y="236029"/>
                    </a:lnTo>
                    <a:lnTo>
                      <a:pt x="144304" y="199454"/>
                    </a:lnTo>
                    <a:lnTo>
                      <a:pt x="161258" y="183071"/>
                    </a:lnTo>
                    <a:lnTo>
                      <a:pt x="168211" y="178022"/>
                    </a:lnTo>
                    <a:lnTo>
                      <a:pt x="175260" y="179642"/>
                    </a:lnTo>
                    <a:lnTo>
                      <a:pt x="176498" y="184023"/>
                    </a:lnTo>
                    <a:lnTo>
                      <a:pt x="177832" y="212217"/>
                    </a:lnTo>
                    <a:lnTo>
                      <a:pt x="175260" y="215646"/>
                    </a:lnTo>
                    <a:lnTo>
                      <a:pt x="170212" y="217075"/>
                    </a:lnTo>
                    <a:lnTo>
                      <a:pt x="161258" y="218218"/>
                    </a:lnTo>
                    <a:lnTo>
                      <a:pt x="154877" y="220123"/>
                    </a:lnTo>
                    <a:lnTo>
                      <a:pt x="150686" y="221837"/>
                    </a:lnTo>
                    <a:lnTo>
                      <a:pt x="149257" y="225933"/>
                    </a:lnTo>
                    <a:lnTo>
                      <a:pt x="146114" y="239077"/>
                    </a:lnTo>
                    <a:lnTo>
                      <a:pt x="149923" y="246793"/>
                    </a:lnTo>
                    <a:lnTo>
                      <a:pt x="164592" y="258985"/>
                    </a:lnTo>
                    <a:lnTo>
                      <a:pt x="174974" y="266605"/>
                    </a:lnTo>
                    <a:lnTo>
                      <a:pt x="183928" y="281083"/>
                    </a:lnTo>
                    <a:lnTo>
                      <a:pt x="181832" y="285464"/>
                    </a:lnTo>
                    <a:lnTo>
                      <a:pt x="176784" y="285750"/>
                    </a:lnTo>
                    <a:lnTo>
                      <a:pt x="167069" y="284988"/>
                    </a:lnTo>
                    <a:lnTo>
                      <a:pt x="157544" y="284417"/>
                    </a:lnTo>
                    <a:lnTo>
                      <a:pt x="149447" y="285464"/>
                    </a:lnTo>
                    <a:lnTo>
                      <a:pt x="147542" y="290417"/>
                    </a:lnTo>
                    <a:lnTo>
                      <a:pt x="149161" y="304038"/>
                    </a:lnTo>
                    <a:lnTo>
                      <a:pt x="146780" y="310039"/>
                    </a:lnTo>
                    <a:lnTo>
                      <a:pt x="143065" y="310420"/>
                    </a:lnTo>
                    <a:lnTo>
                      <a:pt x="137541" y="310420"/>
                    </a:lnTo>
                    <a:lnTo>
                      <a:pt x="123254" y="307658"/>
                    </a:lnTo>
                    <a:lnTo>
                      <a:pt x="103727" y="305753"/>
                    </a:lnTo>
                    <a:lnTo>
                      <a:pt x="80581" y="305086"/>
                    </a:lnTo>
                    <a:lnTo>
                      <a:pt x="69342" y="304133"/>
                    </a:lnTo>
                    <a:lnTo>
                      <a:pt x="60769" y="305086"/>
                    </a:lnTo>
                    <a:lnTo>
                      <a:pt x="57626" y="308705"/>
                    </a:lnTo>
                    <a:lnTo>
                      <a:pt x="57150" y="316135"/>
                    </a:lnTo>
                    <a:lnTo>
                      <a:pt x="61627" y="323564"/>
                    </a:lnTo>
                    <a:lnTo>
                      <a:pt x="71533" y="331661"/>
                    </a:lnTo>
                    <a:lnTo>
                      <a:pt x="93536" y="347377"/>
                    </a:lnTo>
                    <a:lnTo>
                      <a:pt x="107156" y="358616"/>
                    </a:lnTo>
                    <a:lnTo>
                      <a:pt x="108299" y="362045"/>
                    </a:lnTo>
                    <a:lnTo>
                      <a:pt x="105251" y="372618"/>
                    </a:lnTo>
                    <a:lnTo>
                      <a:pt x="96298" y="386048"/>
                    </a:lnTo>
                    <a:lnTo>
                      <a:pt x="99060" y="391478"/>
                    </a:lnTo>
                    <a:lnTo>
                      <a:pt x="109252" y="391859"/>
                    </a:lnTo>
                    <a:lnTo>
                      <a:pt x="135255" y="394335"/>
                    </a:lnTo>
                    <a:lnTo>
                      <a:pt x="168593" y="400050"/>
                    </a:lnTo>
                    <a:lnTo>
                      <a:pt x="176403" y="395192"/>
                    </a:lnTo>
                    <a:lnTo>
                      <a:pt x="185166" y="367189"/>
                    </a:lnTo>
                    <a:lnTo>
                      <a:pt x="188023" y="339757"/>
                    </a:lnTo>
                    <a:lnTo>
                      <a:pt x="195263" y="315944"/>
                    </a:lnTo>
                    <a:lnTo>
                      <a:pt x="199739" y="309563"/>
                    </a:lnTo>
                    <a:lnTo>
                      <a:pt x="206407" y="310610"/>
                    </a:lnTo>
                    <a:lnTo>
                      <a:pt x="214598" y="319183"/>
                    </a:lnTo>
                    <a:lnTo>
                      <a:pt x="227838" y="341281"/>
                    </a:lnTo>
                    <a:lnTo>
                      <a:pt x="226219" y="347186"/>
                    </a:lnTo>
                    <a:lnTo>
                      <a:pt x="219647" y="354902"/>
                    </a:lnTo>
                    <a:lnTo>
                      <a:pt x="212884" y="364427"/>
                    </a:lnTo>
                    <a:lnTo>
                      <a:pt x="197548" y="384048"/>
                    </a:lnTo>
                    <a:lnTo>
                      <a:pt x="178118" y="409385"/>
                    </a:lnTo>
                    <a:lnTo>
                      <a:pt x="161258" y="430054"/>
                    </a:lnTo>
                    <a:lnTo>
                      <a:pt x="146971" y="445198"/>
                    </a:lnTo>
                    <a:lnTo>
                      <a:pt x="130778" y="463487"/>
                    </a:lnTo>
                    <a:lnTo>
                      <a:pt x="113157" y="482251"/>
                    </a:lnTo>
                    <a:lnTo>
                      <a:pt x="96488" y="501396"/>
                    </a:lnTo>
                    <a:lnTo>
                      <a:pt x="79439" y="518732"/>
                    </a:lnTo>
                    <a:lnTo>
                      <a:pt x="59722" y="537877"/>
                    </a:lnTo>
                    <a:lnTo>
                      <a:pt x="52578" y="545592"/>
                    </a:lnTo>
                    <a:lnTo>
                      <a:pt x="55055" y="551974"/>
                    </a:lnTo>
                    <a:lnTo>
                      <a:pt x="60103" y="560927"/>
                    </a:lnTo>
                    <a:lnTo>
                      <a:pt x="68866" y="562261"/>
                    </a:lnTo>
                    <a:lnTo>
                      <a:pt x="113443" y="557594"/>
                    </a:lnTo>
                    <a:lnTo>
                      <a:pt x="132969" y="550450"/>
                    </a:lnTo>
                    <a:lnTo>
                      <a:pt x="142685" y="544735"/>
                    </a:lnTo>
                    <a:lnTo>
                      <a:pt x="151162" y="537401"/>
                    </a:lnTo>
                    <a:lnTo>
                      <a:pt x="160782" y="518732"/>
                    </a:lnTo>
                    <a:lnTo>
                      <a:pt x="173069" y="492443"/>
                    </a:lnTo>
                    <a:lnTo>
                      <a:pt x="182975" y="472631"/>
                    </a:lnTo>
                    <a:lnTo>
                      <a:pt x="194786" y="453390"/>
                    </a:lnTo>
                    <a:lnTo>
                      <a:pt x="217932" y="412337"/>
                    </a:lnTo>
                    <a:lnTo>
                      <a:pt x="235172" y="386144"/>
                    </a:lnTo>
                    <a:lnTo>
                      <a:pt x="240697" y="374428"/>
                    </a:lnTo>
                    <a:lnTo>
                      <a:pt x="247079" y="368618"/>
                    </a:lnTo>
                    <a:lnTo>
                      <a:pt x="252031" y="369284"/>
                    </a:lnTo>
                    <a:lnTo>
                      <a:pt x="261461" y="380905"/>
                    </a:lnTo>
                    <a:lnTo>
                      <a:pt x="262795" y="387668"/>
                    </a:lnTo>
                    <a:lnTo>
                      <a:pt x="260890" y="402717"/>
                    </a:lnTo>
                    <a:lnTo>
                      <a:pt x="252984" y="417005"/>
                    </a:lnTo>
                    <a:lnTo>
                      <a:pt x="244602" y="433102"/>
                    </a:lnTo>
                    <a:lnTo>
                      <a:pt x="233077" y="458629"/>
                    </a:lnTo>
                    <a:lnTo>
                      <a:pt x="216598" y="496538"/>
                    </a:lnTo>
                    <a:lnTo>
                      <a:pt x="203835" y="541877"/>
                    </a:lnTo>
                    <a:lnTo>
                      <a:pt x="197263" y="570357"/>
                    </a:lnTo>
                    <a:lnTo>
                      <a:pt x="193834" y="589121"/>
                    </a:lnTo>
                    <a:lnTo>
                      <a:pt x="197548" y="594360"/>
                    </a:lnTo>
                    <a:lnTo>
                      <a:pt x="208312" y="595598"/>
                    </a:lnTo>
                    <a:lnTo>
                      <a:pt x="221552" y="593693"/>
                    </a:lnTo>
                    <a:lnTo>
                      <a:pt x="230791" y="589693"/>
                    </a:lnTo>
                    <a:lnTo>
                      <a:pt x="242126" y="578834"/>
                    </a:lnTo>
                    <a:lnTo>
                      <a:pt x="265748" y="548164"/>
                    </a:lnTo>
                    <a:lnTo>
                      <a:pt x="289369" y="511207"/>
                    </a:lnTo>
                    <a:lnTo>
                      <a:pt x="317659" y="470916"/>
                    </a:lnTo>
                    <a:lnTo>
                      <a:pt x="322517" y="468821"/>
                    </a:lnTo>
                    <a:lnTo>
                      <a:pt x="326517" y="473012"/>
                    </a:lnTo>
                    <a:lnTo>
                      <a:pt x="326231" y="479108"/>
                    </a:lnTo>
                    <a:lnTo>
                      <a:pt x="328232" y="486061"/>
                    </a:lnTo>
                    <a:lnTo>
                      <a:pt x="334328" y="486728"/>
                    </a:lnTo>
                    <a:lnTo>
                      <a:pt x="337376" y="491014"/>
                    </a:lnTo>
                    <a:lnTo>
                      <a:pt x="344424" y="503015"/>
                    </a:lnTo>
                    <a:lnTo>
                      <a:pt x="351092" y="510921"/>
                    </a:lnTo>
                    <a:cubicBezTo>
                      <a:pt x="351092" y="510921"/>
                      <a:pt x="354425" y="516922"/>
                      <a:pt x="355473" y="518350"/>
                    </a:cubicBezTo>
                    <a:cubicBezTo>
                      <a:pt x="356426" y="519779"/>
                      <a:pt x="362807" y="527685"/>
                      <a:pt x="362807" y="527685"/>
                    </a:cubicBezTo>
                    <a:lnTo>
                      <a:pt x="369094" y="537305"/>
                    </a:lnTo>
                    <a:lnTo>
                      <a:pt x="379476" y="553117"/>
                    </a:lnTo>
                    <a:lnTo>
                      <a:pt x="387763" y="560261"/>
                    </a:lnTo>
                    <a:lnTo>
                      <a:pt x="390430" y="564547"/>
                    </a:lnTo>
                    <a:lnTo>
                      <a:pt x="395383" y="574167"/>
                    </a:lnTo>
                    <a:lnTo>
                      <a:pt x="406146" y="590741"/>
                    </a:lnTo>
                    <a:lnTo>
                      <a:pt x="415290" y="597694"/>
                    </a:lnTo>
                    <a:lnTo>
                      <a:pt x="422053" y="605028"/>
                    </a:lnTo>
                    <a:lnTo>
                      <a:pt x="437579" y="607886"/>
                    </a:lnTo>
                    <a:lnTo>
                      <a:pt x="446913" y="607981"/>
                    </a:lnTo>
                    <a:lnTo>
                      <a:pt x="450723" y="603885"/>
                    </a:lnTo>
                    <a:lnTo>
                      <a:pt x="455295" y="577215"/>
                    </a:lnTo>
                    <a:lnTo>
                      <a:pt x="454057" y="562737"/>
                    </a:lnTo>
                    <a:close/>
                    <a:moveTo>
                      <a:pt x="190881" y="65818"/>
                    </a:moveTo>
                    <a:lnTo>
                      <a:pt x="190500" y="58579"/>
                    </a:lnTo>
                    <a:lnTo>
                      <a:pt x="193072" y="52864"/>
                    </a:lnTo>
                    <a:lnTo>
                      <a:pt x="197358" y="51911"/>
                    </a:lnTo>
                    <a:lnTo>
                      <a:pt x="204883" y="53054"/>
                    </a:lnTo>
                    <a:lnTo>
                      <a:pt x="211455" y="57817"/>
                    </a:lnTo>
                    <a:lnTo>
                      <a:pt x="214694" y="64198"/>
                    </a:lnTo>
                    <a:lnTo>
                      <a:pt x="213646" y="77152"/>
                    </a:lnTo>
                    <a:lnTo>
                      <a:pt x="208026" y="87440"/>
                    </a:lnTo>
                    <a:lnTo>
                      <a:pt x="204121" y="92583"/>
                    </a:lnTo>
                    <a:lnTo>
                      <a:pt x="197739" y="94488"/>
                    </a:lnTo>
                    <a:lnTo>
                      <a:pt x="194786" y="92678"/>
                    </a:lnTo>
                    <a:lnTo>
                      <a:pt x="192596" y="87725"/>
                    </a:lnTo>
                    <a:lnTo>
                      <a:pt x="190881" y="65818"/>
                    </a:lnTo>
                    <a:close/>
                    <a:moveTo>
                      <a:pt x="262604" y="278892"/>
                    </a:moveTo>
                    <a:lnTo>
                      <a:pt x="251174" y="260223"/>
                    </a:lnTo>
                    <a:lnTo>
                      <a:pt x="244031" y="248222"/>
                    </a:lnTo>
                    <a:lnTo>
                      <a:pt x="237268" y="238887"/>
                    </a:lnTo>
                    <a:lnTo>
                      <a:pt x="235268" y="232696"/>
                    </a:lnTo>
                    <a:lnTo>
                      <a:pt x="236220" y="225838"/>
                    </a:lnTo>
                    <a:lnTo>
                      <a:pt x="240697" y="222695"/>
                    </a:lnTo>
                    <a:lnTo>
                      <a:pt x="245650" y="222028"/>
                    </a:lnTo>
                    <a:lnTo>
                      <a:pt x="250984" y="219075"/>
                    </a:lnTo>
                    <a:lnTo>
                      <a:pt x="260985" y="213741"/>
                    </a:lnTo>
                    <a:lnTo>
                      <a:pt x="264605" y="213265"/>
                    </a:lnTo>
                    <a:lnTo>
                      <a:pt x="269748" y="215360"/>
                    </a:lnTo>
                    <a:lnTo>
                      <a:pt x="272986" y="222504"/>
                    </a:lnTo>
                    <a:lnTo>
                      <a:pt x="278702" y="232410"/>
                    </a:lnTo>
                    <a:lnTo>
                      <a:pt x="283655" y="244697"/>
                    </a:lnTo>
                    <a:lnTo>
                      <a:pt x="285560" y="256985"/>
                    </a:lnTo>
                    <a:lnTo>
                      <a:pt x="284702" y="268034"/>
                    </a:lnTo>
                    <a:lnTo>
                      <a:pt x="277844" y="278416"/>
                    </a:lnTo>
                    <a:lnTo>
                      <a:pt x="272986" y="283655"/>
                    </a:lnTo>
                    <a:lnTo>
                      <a:pt x="268319" y="283369"/>
                    </a:lnTo>
                    <a:lnTo>
                      <a:pt x="262604" y="278892"/>
                    </a:lnTo>
                    <a:close/>
                    <a:moveTo>
                      <a:pt x="290989" y="441770"/>
                    </a:moveTo>
                    <a:lnTo>
                      <a:pt x="275749" y="464915"/>
                    </a:lnTo>
                    <a:lnTo>
                      <a:pt x="256413" y="491014"/>
                    </a:lnTo>
                    <a:lnTo>
                      <a:pt x="242411" y="510445"/>
                    </a:lnTo>
                    <a:lnTo>
                      <a:pt x="235553" y="514826"/>
                    </a:lnTo>
                    <a:lnTo>
                      <a:pt x="234220" y="512826"/>
                    </a:lnTo>
                    <a:lnTo>
                      <a:pt x="238697" y="497396"/>
                    </a:lnTo>
                    <a:lnTo>
                      <a:pt x="252508" y="470249"/>
                    </a:lnTo>
                    <a:lnTo>
                      <a:pt x="260509" y="451961"/>
                    </a:lnTo>
                    <a:lnTo>
                      <a:pt x="270701" y="430911"/>
                    </a:lnTo>
                    <a:lnTo>
                      <a:pt x="275654" y="417957"/>
                    </a:lnTo>
                    <a:lnTo>
                      <a:pt x="277844" y="413195"/>
                    </a:lnTo>
                    <a:lnTo>
                      <a:pt x="281178" y="412528"/>
                    </a:lnTo>
                    <a:lnTo>
                      <a:pt x="286226" y="414433"/>
                    </a:lnTo>
                    <a:lnTo>
                      <a:pt x="292798" y="424815"/>
                    </a:lnTo>
                    <a:lnTo>
                      <a:pt x="295180" y="431864"/>
                    </a:lnTo>
                    <a:lnTo>
                      <a:pt x="290989" y="441770"/>
                    </a:lnTo>
                    <a:close/>
                    <a:moveTo>
                      <a:pt x="307753" y="313277"/>
                    </a:moveTo>
                    <a:lnTo>
                      <a:pt x="299085" y="315373"/>
                    </a:lnTo>
                    <a:lnTo>
                      <a:pt x="292703" y="314897"/>
                    </a:lnTo>
                    <a:lnTo>
                      <a:pt x="288893" y="313182"/>
                    </a:lnTo>
                    <a:lnTo>
                      <a:pt x="289751" y="306991"/>
                    </a:lnTo>
                    <a:lnTo>
                      <a:pt x="295465" y="295180"/>
                    </a:lnTo>
                    <a:lnTo>
                      <a:pt x="308610" y="278225"/>
                    </a:lnTo>
                    <a:lnTo>
                      <a:pt x="319088" y="262319"/>
                    </a:lnTo>
                    <a:lnTo>
                      <a:pt x="327565" y="245840"/>
                    </a:lnTo>
                    <a:lnTo>
                      <a:pt x="337090" y="236220"/>
                    </a:lnTo>
                    <a:lnTo>
                      <a:pt x="342138" y="235172"/>
                    </a:lnTo>
                    <a:lnTo>
                      <a:pt x="343281" y="240125"/>
                    </a:lnTo>
                    <a:lnTo>
                      <a:pt x="339281" y="251936"/>
                    </a:lnTo>
                    <a:lnTo>
                      <a:pt x="332327" y="261366"/>
                    </a:lnTo>
                    <a:lnTo>
                      <a:pt x="327660" y="275558"/>
                    </a:lnTo>
                    <a:lnTo>
                      <a:pt x="319659" y="289846"/>
                    </a:lnTo>
                    <a:lnTo>
                      <a:pt x="312896" y="308610"/>
                    </a:lnTo>
                    <a:lnTo>
                      <a:pt x="307753" y="313277"/>
                    </a:lnTo>
                    <a:close/>
                    <a:moveTo>
                      <a:pt x="346615" y="368332"/>
                    </a:moveTo>
                    <a:lnTo>
                      <a:pt x="338138" y="374333"/>
                    </a:lnTo>
                    <a:lnTo>
                      <a:pt x="337185" y="373190"/>
                    </a:lnTo>
                    <a:lnTo>
                      <a:pt x="330708" y="369665"/>
                    </a:lnTo>
                    <a:lnTo>
                      <a:pt x="325088" y="363188"/>
                    </a:lnTo>
                    <a:lnTo>
                      <a:pt x="324517" y="357664"/>
                    </a:lnTo>
                    <a:lnTo>
                      <a:pt x="318326" y="354044"/>
                    </a:lnTo>
                    <a:lnTo>
                      <a:pt x="315849" y="349948"/>
                    </a:lnTo>
                    <a:lnTo>
                      <a:pt x="316802" y="343376"/>
                    </a:lnTo>
                    <a:lnTo>
                      <a:pt x="317659" y="340995"/>
                    </a:lnTo>
                    <a:lnTo>
                      <a:pt x="325279" y="342900"/>
                    </a:lnTo>
                    <a:lnTo>
                      <a:pt x="335852" y="346900"/>
                    </a:lnTo>
                    <a:lnTo>
                      <a:pt x="347186" y="351377"/>
                    </a:lnTo>
                    <a:lnTo>
                      <a:pt x="350044" y="355568"/>
                    </a:lnTo>
                    <a:lnTo>
                      <a:pt x="346615" y="368332"/>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2" name="任意多边形: 形状 151">
                <a:extLst>
                  <a:ext uri="{FF2B5EF4-FFF2-40B4-BE49-F238E27FC236}">
                    <a16:creationId xmlns:a16="http://schemas.microsoft.com/office/drawing/2014/main" id="{47DCE9AE-BA18-4BD2-8C86-EBF6B0E19DE1}"/>
                  </a:ext>
                </a:extLst>
              </p:cNvPr>
              <p:cNvSpPr/>
              <p:nvPr/>
            </p:nvSpPr>
            <p:spPr>
              <a:xfrm>
                <a:off x="4795739" y="1428651"/>
                <a:ext cx="323850" cy="552450"/>
              </a:xfrm>
              <a:custGeom>
                <a:avLst/>
                <a:gdLst>
                  <a:gd name="connsiteX0" fmla="*/ 319945 w 323850"/>
                  <a:gd name="connsiteY0" fmla="*/ 500539 h 552450"/>
                  <a:gd name="connsiteX1" fmla="*/ 299561 w 323850"/>
                  <a:gd name="connsiteY1" fmla="*/ 453676 h 552450"/>
                  <a:gd name="connsiteX2" fmla="*/ 293656 w 323850"/>
                  <a:gd name="connsiteY2" fmla="*/ 445579 h 552450"/>
                  <a:gd name="connsiteX3" fmla="*/ 274130 w 323850"/>
                  <a:gd name="connsiteY3" fmla="*/ 399193 h 552450"/>
                  <a:gd name="connsiteX4" fmla="*/ 271177 w 323850"/>
                  <a:gd name="connsiteY4" fmla="*/ 395287 h 552450"/>
                  <a:gd name="connsiteX5" fmla="*/ 256508 w 323850"/>
                  <a:gd name="connsiteY5" fmla="*/ 362712 h 552450"/>
                  <a:gd name="connsiteX6" fmla="*/ 253270 w 323850"/>
                  <a:gd name="connsiteY6" fmla="*/ 357759 h 552450"/>
                  <a:gd name="connsiteX7" fmla="*/ 251174 w 323850"/>
                  <a:gd name="connsiteY7" fmla="*/ 356806 h 552450"/>
                  <a:gd name="connsiteX8" fmla="*/ 249650 w 323850"/>
                  <a:gd name="connsiteY8" fmla="*/ 353949 h 552450"/>
                  <a:gd name="connsiteX9" fmla="*/ 248602 w 323850"/>
                  <a:gd name="connsiteY9" fmla="*/ 346139 h 552450"/>
                  <a:gd name="connsiteX10" fmla="*/ 219265 w 323850"/>
                  <a:gd name="connsiteY10" fmla="*/ 279083 h 552450"/>
                  <a:gd name="connsiteX11" fmla="*/ 219646 w 323850"/>
                  <a:gd name="connsiteY11" fmla="*/ 273749 h 552450"/>
                  <a:gd name="connsiteX12" fmla="*/ 222885 w 323850"/>
                  <a:gd name="connsiteY12" fmla="*/ 267843 h 552450"/>
                  <a:gd name="connsiteX13" fmla="*/ 228409 w 323850"/>
                  <a:gd name="connsiteY13" fmla="*/ 267176 h 552450"/>
                  <a:gd name="connsiteX14" fmla="*/ 233553 w 323850"/>
                  <a:gd name="connsiteY14" fmla="*/ 265462 h 552450"/>
                  <a:gd name="connsiteX15" fmla="*/ 244126 w 323850"/>
                  <a:gd name="connsiteY15" fmla="*/ 260318 h 552450"/>
                  <a:gd name="connsiteX16" fmla="*/ 252889 w 323850"/>
                  <a:gd name="connsiteY16" fmla="*/ 250889 h 552450"/>
                  <a:gd name="connsiteX17" fmla="*/ 271177 w 323850"/>
                  <a:gd name="connsiteY17" fmla="*/ 230505 h 552450"/>
                  <a:gd name="connsiteX18" fmla="*/ 286988 w 323850"/>
                  <a:gd name="connsiteY18" fmla="*/ 215646 h 552450"/>
                  <a:gd name="connsiteX19" fmla="*/ 292894 w 323850"/>
                  <a:gd name="connsiteY19" fmla="*/ 209169 h 552450"/>
                  <a:gd name="connsiteX20" fmla="*/ 301180 w 323850"/>
                  <a:gd name="connsiteY20" fmla="*/ 185261 h 552450"/>
                  <a:gd name="connsiteX21" fmla="*/ 298704 w 323850"/>
                  <a:gd name="connsiteY21" fmla="*/ 177260 h 552450"/>
                  <a:gd name="connsiteX22" fmla="*/ 290131 w 323850"/>
                  <a:gd name="connsiteY22" fmla="*/ 173260 h 552450"/>
                  <a:gd name="connsiteX23" fmla="*/ 265843 w 323850"/>
                  <a:gd name="connsiteY23" fmla="*/ 167545 h 552450"/>
                  <a:gd name="connsiteX24" fmla="*/ 261461 w 323850"/>
                  <a:gd name="connsiteY24" fmla="*/ 164973 h 552450"/>
                  <a:gd name="connsiteX25" fmla="*/ 257842 w 323850"/>
                  <a:gd name="connsiteY25" fmla="*/ 154972 h 552450"/>
                  <a:gd name="connsiteX26" fmla="*/ 258794 w 323850"/>
                  <a:gd name="connsiteY26" fmla="*/ 138398 h 552450"/>
                  <a:gd name="connsiteX27" fmla="*/ 268129 w 323850"/>
                  <a:gd name="connsiteY27" fmla="*/ 111919 h 552450"/>
                  <a:gd name="connsiteX28" fmla="*/ 279940 w 323850"/>
                  <a:gd name="connsiteY28" fmla="*/ 88773 h 552450"/>
                  <a:gd name="connsiteX29" fmla="*/ 294894 w 323850"/>
                  <a:gd name="connsiteY29" fmla="*/ 71247 h 552450"/>
                  <a:gd name="connsiteX30" fmla="*/ 302990 w 323850"/>
                  <a:gd name="connsiteY30" fmla="*/ 61722 h 552450"/>
                  <a:gd name="connsiteX31" fmla="*/ 312039 w 323850"/>
                  <a:gd name="connsiteY31" fmla="*/ 45815 h 552450"/>
                  <a:gd name="connsiteX32" fmla="*/ 314325 w 323850"/>
                  <a:gd name="connsiteY32" fmla="*/ 31623 h 552450"/>
                  <a:gd name="connsiteX33" fmla="*/ 312039 w 323850"/>
                  <a:gd name="connsiteY33" fmla="*/ 22384 h 552450"/>
                  <a:gd name="connsiteX34" fmla="*/ 303562 w 323850"/>
                  <a:gd name="connsiteY34" fmla="*/ 12192 h 552450"/>
                  <a:gd name="connsiteX35" fmla="*/ 290893 w 323850"/>
                  <a:gd name="connsiteY35" fmla="*/ 7144 h 552450"/>
                  <a:gd name="connsiteX36" fmla="*/ 275368 w 323850"/>
                  <a:gd name="connsiteY36" fmla="*/ 8096 h 552450"/>
                  <a:gd name="connsiteX37" fmla="*/ 264319 w 323850"/>
                  <a:gd name="connsiteY37" fmla="*/ 12764 h 552450"/>
                  <a:gd name="connsiteX38" fmla="*/ 240792 w 323850"/>
                  <a:gd name="connsiteY38" fmla="*/ 23908 h 552450"/>
                  <a:gd name="connsiteX39" fmla="*/ 226790 w 323850"/>
                  <a:gd name="connsiteY39" fmla="*/ 37624 h 552450"/>
                  <a:gd name="connsiteX40" fmla="*/ 209359 w 323850"/>
                  <a:gd name="connsiteY40" fmla="*/ 62198 h 552450"/>
                  <a:gd name="connsiteX41" fmla="*/ 194119 w 323850"/>
                  <a:gd name="connsiteY41" fmla="*/ 84582 h 552450"/>
                  <a:gd name="connsiteX42" fmla="*/ 178784 w 323850"/>
                  <a:gd name="connsiteY42" fmla="*/ 109252 h 552450"/>
                  <a:gd name="connsiteX43" fmla="*/ 170593 w 323850"/>
                  <a:gd name="connsiteY43" fmla="*/ 123063 h 552450"/>
                  <a:gd name="connsiteX44" fmla="*/ 166878 w 323850"/>
                  <a:gd name="connsiteY44" fmla="*/ 124682 h 552450"/>
                  <a:gd name="connsiteX45" fmla="*/ 162020 w 323850"/>
                  <a:gd name="connsiteY45" fmla="*/ 121729 h 552450"/>
                  <a:gd name="connsiteX46" fmla="*/ 155924 w 323850"/>
                  <a:gd name="connsiteY46" fmla="*/ 105156 h 552450"/>
                  <a:gd name="connsiteX47" fmla="*/ 154400 w 323850"/>
                  <a:gd name="connsiteY47" fmla="*/ 93536 h 552450"/>
                  <a:gd name="connsiteX48" fmla="*/ 150304 w 323850"/>
                  <a:gd name="connsiteY48" fmla="*/ 82772 h 552450"/>
                  <a:gd name="connsiteX49" fmla="*/ 145447 w 323850"/>
                  <a:gd name="connsiteY49" fmla="*/ 74581 h 552450"/>
                  <a:gd name="connsiteX50" fmla="*/ 142970 w 323850"/>
                  <a:gd name="connsiteY50" fmla="*/ 59341 h 552450"/>
                  <a:gd name="connsiteX51" fmla="*/ 140970 w 323850"/>
                  <a:gd name="connsiteY51" fmla="*/ 40195 h 552450"/>
                  <a:gd name="connsiteX52" fmla="*/ 135064 w 323850"/>
                  <a:gd name="connsiteY52" fmla="*/ 26765 h 552450"/>
                  <a:gd name="connsiteX53" fmla="*/ 121634 w 323850"/>
                  <a:gd name="connsiteY53" fmla="*/ 21145 h 552450"/>
                  <a:gd name="connsiteX54" fmla="*/ 101155 w 323850"/>
                  <a:gd name="connsiteY54" fmla="*/ 17240 h 552450"/>
                  <a:gd name="connsiteX55" fmla="*/ 83629 w 323850"/>
                  <a:gd name="connsiteY55" fmla="*/ 16002 h 552450"/>
                  <a:gd name="connsiteX56" fmla="*/ 68008 w 323850"/>
                  <a:gd name="connsiteY56" fmla="*/ 14383 h 552450"/>
                  <a:gd name="connsiteX57" fmla="*/ 61150 w 323850"/>
                  <a:gd name="connsiteY57" fmla="*/ 18859 h 552450"/>
                  <a:gd name="connsiteX58" fmla="*/ 53054 w 323850"/>
                  <a:gd name="connsiteY58" fmla="*/ 35719 h 552450"/>
                  <a:gd name="connsiteX59" fmla="*/ 43053 w 323850"/>
                  <a:gd name="connsiteY59" fmla="*/ 63817 h 552450"/>
                  <a:gd name="connsiteX60" fmla="*/ 44482 w 323850"/>
                  <a:gd name="connsiteY60" fmla="*/ 68008 h 552450"/>
                  <a:gd name="connsiteX61" fmla="*/ 51721 w 323850"/>
                  <a:gd name="connsiteY61" fmla="*/ 77914 h 552450"/>
                  <a:gd name="connsiteX62" fmla="*/ 63627 w 323850"/>
                  <a:gd name="connsiteY62" fmla="*/ 88487 h 552450"/>
                  <a:gd name="connsiteX63" fmla="*/ 80010 w 323850"/>
                  <a:gd name="connsiteY63" fmla="*/ 103632 h 552450"/>
                  <a:gd name="connsiteX64" fmla="*/ 88487 w 323850"/>
                  <a:gd name="connsiteY64" fmla="*/ 112966 h 552450"/>
                  <a:gd name="connsiteX65" fmla="*/ 104394 w 323850"/>
                  <a:gd name="connsiteY65" fmla="*/ 142970 h 552450"/>
                  <a:gd name="connsiteX66" fmla="*/ 122587 w 323850"/>
                  <a:gd name="connsiteY66" fmla="*/ 176689 h 552450"/>
                  <a:gd name="connsiteX67" fmla="*/ 127635 w 323850"/>
                  <a:gd name="connsiteY67" fmla="*/ 185452 h 552450"/>
                  <a:gd name="connsiteX68" fmla="*/ 130778 w 323850"/>
                  <a:gd name="connsiteY68" fmla="*/ 195072 h 552450"/>
                  <a:gd name="connsiteX69" fmla="*/ 95917 w 323850"/>
                  <a:gd name="connsiteY69" fmla="*/ 272796 h 552450"/>
                  <a:gd name="connsiteX70" fmla="*/ 90964 w 323850"/>
                  <a:gd name="connsiteY70" fmla="*/ 275558 h 552450"/>
                  <a:gd name="connsiteX71" fmla="*/ 84582 w 323850"/>
                  <a:gd name="connsiteY71" fmla="*/ 272129 h 552450"/>
                  <a:gd name="connsiteX72" fmla="*/ 69532 w 323850"/>
                  <a:gd name="connsiteY72" fmla="*/ 257842 h 552450"/>
                  <a:gd name="connsiteX73" fmla="*/ 53340 w 323850"/>
                  <a:gd name="connsiteY73" fmla="*/ 240506 h 552450"/>
                  <a:gd name="connsiteX74" fmla="*/ 43910 w 323850"/>
                  <a:gd name="connsiteY74" fmla="*/ 228219 h 552450"/>
                  <a:gd name="connsiteX75" fmla="*/ 31051 w 323850"/>
                  <a:gd name="connsiteY75" fmla="*/ 219742 h 552450"/>
                  <a:gd name="connsiteX76" fmla="*/ 24098 w 323850"/>
                  <a:gd name="connsiteY76" fmla="*/ 210883 h 552450"/>
                  <a:gd name="connsiteX77" fmla="*/ 12763 w 323850"/>
                  <a:gd name="connsiteY77" fmla="*/ 212217 h 552450"/>
                  <a:gd name="connsiteX78" fmla="*/ 7620 w 323850"/>
                  <a:gd name="connsiteY78" fmla="*/ 219932 h 552450"/>
                  <a:gd name="connsiteX79" fmla="*/ 7144 w 323850"/>
                  <a:gd name="connsiteY79" fmla="*/ 240792 h 552450"/>
                  <a:gd name="connsiteX80" fmla="*/ 8096 w 323850"/>
                  <a:gd name="connsiteY80" fmla="*/ 264414 h 552450"/>
                  <a:gd name="connsiteX81" fmla="*/ 11621 w 323850"/>
                  <a:gd name="connsiteY81" fmla="*/ 285941 h 552450"/>
                  <a:gd name="connsiteX82" fmla="*/ 14002 w 323850"/>
                  <a:gd name="connsiteY82" fmla="*/ 313754 h 552450"/>
                  <a:gd name="connsiteX83" fmla="*/ 16192 w 323850"/>
                  <a:gd name="connsiteY83" fmla="*/ 332232 h 552450"/>
                  <a:gd name="connsiteX84" fmla="*/ 20479 w 323850"/>
                  <a:gd name="connsiteY84" fmla="*/ 346710 h 552450"/>
                  <a:gd name="connsiteX85" fmla="*/ 30004 w 323850"/>
                  <a:gd name="connsiteY85" fmla="*/ 359474 h 552450"/>
                  <a:gd name="connsiteX86" fmla="*/ 47434 w 323850"/>
                  <a:gd name="connsiteY86" fmla="*/ 366522 h 552450"/>
                  <a:gd name="connsiteX87" fmla="*/ 67627 w 323850"/>
                  <a:gd name="connsiteY87" fmla="*/ 371666 h 552450"/>
                  <a:gd name="connsiteX88" fmla="*/ 87725 w 323850"/>
                  <a:gd name="connsiteY88" fmla="*/ 374237 h 552450"/>
                  <a:gd name="connsiteX89" fmla="*/ 98393 w 323850"/>
                  <a:gd name="connsiteY89" fmla="*/ 372999 h 552450"/>
                  <a:gd name="connsiteX90" fmla="*/ 108394 w 323850"/>
                  <a:gd name="connsiteY90" fmla="*/ 365093 h 552450"/>
                  <a:gd name="connsiteX91" fmla="*/ 113157 w 323850"/>
                  <a:gd name="connsiteY91" fmla="*/ 344424 h 552450"/>
                  <a:gd name="connsiteX92" fmla="*/ 120491 w 323850"/>
                  <a:gd name="connsiteY92" fmla="*/ 316611 h 552450"/>
                  <a:gd name="connsiteX93" fmla="*/ 127921 w 323850"/>
                  <a:gd name="connsiteY93" fmla="*/ 288989 h 552450"/>
                  <a:gd name="connsiteX94" fmla="*/ 140875 w 323850"/>
                  <a:gd name="connsiteY94" fmla="*/ 256032 h 552450"/>
                  <a:gd name="connsiteX95" fmla="*/ 142970 w 323850"/>
                  <a:gd name="connsiteY95" fmla="*/ 250031 h 552450"/>
                  <a:gd name="connsiteX96" fmla="*/ 146494 w 323850"/>
                  <a:gd name="connsiteY96" fmla="*/ 247841 h 552450"/>
                  <a:gd name="connsiteX97" fmla="*/ 151543 w 323850"/>
                  <a:gd name="connsiteY97" fmla="*/ 249269 h 552450"/>
                  <a:gd name="connsiteX98" fmla="*/ 169450 w 323850"/>
                  <a:gd name="connsiteY98" fmla="*/ 289560 h 552450"/>
                  <a:gd name="connsiteX99" fmla="*/ 215455 w 323850"/>
                  <a:gd name="connsiteY99" fmla="*/ 410718 h 552450"/>
                  <a:gd name="connsiteX100" fmla="*/ 220027 w 323850"/>
                  <a:gd name="connsiteY100" fmla="*/ 430530 h 552450"/>
                  <a:gd name="connsiteX101" fmla="*/ 227457 w 323850"/>
                  <a:gd name="connsiteY101" fmla="*/ 458438 h 552450"/>
                  <a:gd name="connsiteX102" fmla="*/ 237172 w 323850"/>
                  <a:gd name="connsiteY102" fmla="*/ 490156 h 552450"/>
                  <a:gd name="connsiteX103" fmla="*/ 245269 w 323850"/>
                  <a:gd name="connsiteY103" fmla="*/ 506539 h 552450"/>
                  <a:gd name="connsiteX104" fmla="*/ 256127 w 323850"/>
                  <a:gd name="connsiteY104" fmla="*/ 520827 h 552450"/>
                  <a:gd name="connsiteX105" fmla="*/ 260509 w 323850"/>
                  <a:gd name="connsiteY105" fmla="*/ 528256 h 552450"/>
                  <a:gd name="connsiteX106" fmla="*/ 270319 w 323850"/>
                  <a:gd name="connsiteY106" fmla="*/ 535305 h 552450"/>
                  <a:gd name="connsiteX107" fmla="*/ 279559 w 323850"/>
                  <a:gd name="connsiteY107" fmla="*/ 543401 h 552450"/>
                  <a:gd name="connsiteX108" fmla="*/ 301752 w 323850"/>
                  <a:gd name="connsiteY108" fmla="*/ 553879 h 552450"/>
                  <a:gd name="connsiteX109" fmla="*/ 309753 w 323850"/>
                  <a:gd name="connsiteY109" fmla="*/ 554164 h 552450"/>
                  <a:gd name="connsiteX110" fmla="*/ 316230 w 323850"/>
                  <a:gd name="connsiteY110" fmla="*/ 550831 h 552450"/>
                  <a:gd name="connsiteX111" fmla="*/ 324517 w 323850"/>
                  <a:gd name="connsiteY111" fmla="*/ 538639 h 552450"/>
                  <a:gd name="connsiteX112" fmla="*/ 324517 w 323850"/>
                  <a:gd name="connsiteY112" fmla="*/ 520827 h 552450"/>
                  <a:gd name="connsiteX113" fmla="*/ 319945 w 323850"/>
                  <a:gd name="connsiteY113" fmla="*/ 500539 h 552450"/>
                  <a:gd name="connsiteX114" fmla="*/ 209836 w 323850"/>
                  <a:gd name="connsiteY114" fmla="*/ 229172 h 552450"/>
                  <a:gd name="connsiteX115" fmla="*/ 207169 w 323850"/>
                  <a:gd name="connsiteY115" fmla="*/ 230505 h 552450"/>
                  <a:gd name="connsiteX116" fmla="*/ 199739 w 323850"/>
                  <a:gd name="connsiteY116" fmla="*/ 227838 h 552450"/>
                  <a:gd name="connsiteX117" fmla="*/ 196691 w 323850"/>
                  <a:gd name="connsiteY117" fmla="*/ 222409 h 552450"/>
                  <a:gd name="connsiteX118" fmla="*/ 192024 w 323850"/>
                  <a:gd name="connsiteY118" fmla="*/ 206312 h 552450"/>
                  <a:gd name="connsiteX119" fmla="*/ 184594 w 323850"/>
                  <a:gd name="connsiteY119" fmla="*/ 191929 h 552450"/>
                  <a:gd name="connsiteX120" fmla="*/ 180308 w 323850"/>
                  <a:gd name="connsiteY120" fmla="*/ 182309 h 552450"/>
                  <a:gd name="connsiteX121" fmla="*/ 180022 w 323850"/>
                  <a:gd name="connsiteY121" fmla="*/ 173545 h 552450"/>
                  <a:gd name="connsiteX122" fmla="*/ 189357 w 323850"/>
                  <a:gd name="connsiteY122" fmla="*/ 152114 h 552450"/>
                  <a:gd name="connsiteX123" fmla="*/ 203644 w 323850"/>
                  <a:gd name="connsiteY123" fmla="*/ 129826 h 552450"/>
                  <a:gd name="connsiteX124" fmla="*/ 211550 w 323850"/>
                  <a:gd name="connsiteY124" fmla="*/ 117919 h 552450"/>
                  <a:gd name="connsiteX125" fmla="*/ 217075 w 323850"/>
                  <a:gd name="connsiteY125" fmla="*/ 115157 h 552450"/>
                  <a:gd name="connsiteX126" fmla="*/ 221171 w 323850"/>
                  <a:gd name="connsiteY126" fmla="*/ 120110 h 552450"/>
                  <a:gd name="connsiteX127" fmla="*/ 224504 w 323850"/>
                  <a:gd name="connsiteY127" fmla="*/ 138398 h 552450"/>
                  <a:gd name="connsiteX128" fmla="*/ 227457 w 323850"/>
                  <a:gd name="connsiteY128" fmla="*/ 162496 h 552450"/>
                  <a:gd name="connsiteX129" fmla="*/ 230696 w 323850"/>
                  <a:gd name="connsiteY129" fmla="*/ 179927 h 552450"/>
                  <a:gd name="connsiteX130" fmla="*/ 231648 w 323850"/>
                  <a:gd name="connsiteY130" fmla="*/ 195263 h 552450"/>
                  <a:gd name="connsiteX131" fmla="*/ 225457 w 323850"/>
                  <a:gd name="connsiteY131" fmla="*/ 208693 h 552450"/>
                  <a:gd name="connsiteX132" fmla="*/ 216122 w 323850"/>
                  <a:gd name="connsiteY132" fmla="*/ 221266 h 552450"/>
                  <a:gd name="connsiteX133" fmla="*/ 209836 w 323850"/>
                  <a:gd name="connsiteY133" fmla="*/ 229172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23850" h="552450">
                    <a:moveTo>
                      <a:pt x="319945" y="500539"/>
                    </a:moveTo>
                    <a:lnTo>
                      <a:pt x="299561" y="453676"/>
                    </a:lnTo>
                    <a:lnTo>
                      <a:pt x="293656" y="445579"/>
                    </a:lnTo>
                    <a:lnTo>
                      <a:pt x="274130" y="399193"/>
                    </a:lnTo>
                    <a:lnTo>
                      <a:pt x="271177" y="395287"/>
                    </a:lnTo>
                    <a:lnTo>
                      <a:pt x="256508" y="362712"/>
                    </a:lnTo>
                    <a:lnTo>
                      <a:pt x="253270" y="357759"/>
                    </a:lnTo>
                    <a:lnTo>
                      <a:pt x="251174" y="356806"/>
                    </a:lnTo>
                    <a:lnTo>
                      <a:pt x="249650" y="353949"/>
                    </a:lnTo>
                    <a:lnTo>
                      <a:pt x="248602" y="346139"/>
                    </a:lnTo>
                    <a:lnTo>
                      <a:pt x="219265" y="279083"/>
                    </a:lnTo>
                    <a:lnTo>
                      <a:pt x="219646" y="273749"/>
                    </a:lnTo>
                    <a:lnTo>
                      <a:pt x="222885" y="267843"/>
                    </a:lnTo>
                    <a:lnTo>
                      <a:pt x="228409" y="267176"/>
                    </a:lnTo>
                    <a:lnTo>
                      <a:pt x="233553" y="265462"/>
                    </a:lnTo>
                    <a:lnTo>
                      <a:pt x="244126" y="260318"/>
                    </a:lnTo>
                    <a:lnTo>
                      <a:pt x="252889" y="250889"/>
                    </a:lnTo>
                    <a:lnTo>
                      <a:pt x="271177" y="230505"/>
                    </a:lnTo>
                    <a:lnTo>
                      <a:pt x="286988" y="215646"/>
                    </a:lnTo>
                    <a:lnTo>
                      <a:pt x="292894" y="209169"/>
                    </a:lnTo>
                    <a:lnTo>
                      <a:pt x="301180" y="185261"/>
                    </a:lnTo>
                    <a:lnTo>
                      <a:pt x="298704" y="177260"/>
                    </a:lnTo>
                    <a:lnTo>
                      <a:pt x="290131" y="173260"/>
                    </a:lnTo>
                    <a:lnTo>
                      <a:pt x="265843" y="167545"/>
                    </a:lnTo>
                    <a:lnTo>
                      <a:pt x="261461" y="164973"/>
                    </a:lnTo>
                    <a:lnTo>
                      <a:pt x="257842" y="154972"/>
                    </a:lnTo>
                    <a:lnTo>
                      <a:pt x="258794" y="138398"/>
                    </a:lnTo>
                    <a:lnTo>
                      <a:pt x="268129" y="111919"/>
                    </a:lnTo>
                    <a:lnTo>
                      <a:pt x="279940" y="88773"/>
                    </a:lnTo>
                    <a:lnTo>
                      <a:pt x="294894" y="71247"/>
                    </a:lnTo>
                    <a:lnTo>
                      <a:pt x="302990" y="61722"/>
                    </a:lnTo>
                    <a:lnTo>
                      <a:pt x="312039" y="45815"/>
                    </a:lnTo>
                    <a:lnTo>
                      <a:pt x="314325" y="31623"/>
                    </a:lnTo>
                    <a:lnTo>
                      <a:pt x="312039" y="22384"/>
                    </a:lnTo>
                    <a:lnTo>
                      <a:pt x="303562" y="12192"/>
                    </a:lnTo>
                    <a:lnTo>
                      <a:pt x="290893" y="7144"/>
                    </a:lnTo>
                    <a:lnTo>
                      <a:pt x="275368" y="8096"/>
                    </a:lnTo>
                    <a:lnTo>
                      <a:pt x="264319" y="12764"/>
                    </a:lnTo>
                    <a:lnTo>
                      <a:pt x="240792" y="23908"/>
                    </a:lnTo>
                    <a:lnTo>
                      <a:pt x="226790" y="37624"/>
                    </a:lnTo>
                    <a:lnTo>
                      <a:pt x="209359" y="62198"/>
                    </a:lnTo>
                    <a:lnTo>
                      <a:pt x="194119" y="84582"/>
                    </a:lnTo>
                    <a:lnTo>
                      <a:pt x="178784" y="109252"/>
                    </a:lnTo>
                    <a:lnTo>
                      <a:pt x="170593" y="123063"/>
                    </a:lnTo>
                    <a:lnTo>
                      <a:pt x="166878" y="124682"/>
                    </a:lnTo>
                    <a:lnTo>
                      <a:pt x="162020" y="121729"/>
                    </a:lnTo>
                    <a:lnTo>
                      <a:pt x="155924" y="105156"/>
                    </a:lnTo>
                    <a:lnTo>
                      <a:pt x="154400" y="93536"/>
                    </a:lnTo>
                    <a:lnTo>
                      <a:pt x="150304" y="82772"/>
                    </a:lnTo>
                    <a:lnTo>
                      <a:pt x="145447" y="74581"/>
                    </a:lnTo>
                    <a:lnTo>
                      <a:pt x="142970" y="59341"/>
                    </a:lnTo>
                    <a:lnTo>
                      <a:pt x="140970" y="40195"/>
                    </a:lnTo>
                    <a:lnTo>
                      <a:pt x="135064" y="26765"/>
                    </a:lnTo>
                    <a:lnTo>
                      <a:pt x="121634" y="21145"/>
                    </a:lnTo>
                    <a:lnTo>
                      <a:pt x="101155" y="17240"/>
                    </a:lnTo>
                    <a:lnTo>
                      <a:pt x="83629" y="16002"/>
                    </a:lnTo>
                    <a:lnTo>
                      <a:pt x="68008" y="14383"/>
                    </a:lnTo>
                    <a:lnTo>
                      <a:pt x="61150" y="18859"/>
                    </a:lnTo>
                    <a:lnTo>
                      <a:pt x="53054" y="35719"/>
                    </a:lnTo>
                    <a:lnTo>
                      <a:pt x="43053" y="63817"/>
                    </a:lnTo>
                    <a:lnTo>
                      <a:pt x="44482" y="68008"/>
                    </a:lnTo>
                    <a:lnTo>
                      <a:pt x="51721" y="77914"/>
                    </a:lnTo>
                    <a:lnTo>
                      <a:pt x="63627" y="88487"/>
                    </a:lnTo>
                    <a:lnTo>
                      <a:pt x="80010" y="103632"/>
                    </a:lnTo>
                    <a:lnTo>
                      <a:pt x="88487" y="112966"/>
                    </a:lnTo>
                    <a:lnTo>
                      <a:pt x="104394" y="142970"/>
                    </a:lnTo>
                    <a:lnTo>
                      <a:pt x="122587" y="176689"/>
                    </a:lnTo>
                    <a:lnTo>
                      <a:pt x="127635" y="185452"/>
                    </a:lnTo>
                    <a:lnTo>
                      <a:pt x="130778" y="195072"/>
                    </a:lnTo>
                    <a:lnTo>
                      <a:pt x="95917" y="272796"/>
                    </a:lnTo>
                    <a:lnTo>
                      <a:pt x="90964" y="275558"/>
                    </a:lnTo>
                    <a:lnTo>
                      <a:pt x="84582" y="272129"/>
                    </a:lnTo>
                    <a:lnTo>
                      <a:pt x="69532" y="257842"/>
                    </a:lnTo>
                    <a:lnTo>
                      <a:pt x="53340" y="240506"/>
                    </a:lnTo>
                    <a:lnTo>
                      <a:pt x="43910" y="228219"/>
                    </a:lnTo>
                    <a:lnTo>
                      <a:pt x="31051" y="219742"/>
                    </a:lnTo>
                    <a:lnTo>
                      <a:pt x="24098" y="210883"/>
                    </a:lnTo>
                    <a:lnTo>
                      <a:pt x="12763" y="212217"/>
                    </a:lnTo>
                    <a:lnTo>
                      <a:pt x="7620" y="219932"/>
                    </a:lnTo>
                    <a:lnTo>
                      <a:pt x="7144" y="240792"/>
                    </a:lnTo>
                    <a:lnTo>
                      <a:pt x="8096" y="264414"/>
                    </a:lnTo>
                    <a:lnTo>
                      <a:pt x="11621" y="285941"/>
                    </a:lnTo>
                    <a:lnTo>
                      <a:pt x="14002" y="313754"/>
                    </a:lnTo>
                    <a:lnTo>
                      <a:pt x="16192" y="332232"/>
                    </a:lnTo>
                    <a:lnTo>
                      <a:pt x="20479" y="346710"/>
                    </a:lnTo>
                    <a:lnTo>
                      <a:pt x="30004" y="359474"/>
                    </a:lnTo>
                    <a:lnTo>
                      <a:pt x="47434" y="366522"/>
                    </a:lnTo>
                    <a:lnTo>
                      <a:pt x="67627" y="371666"/>
                    </a:lnTo>
                    <a:lnTo>
                      <a:pt x="87725" y="374237"/>
                    </a:lnTo>
                    <a:lnTo>
                      <a:pt x="98393" y="372999"/>
                    </a:lnTo>
                    <a:lnTo>
                      <a:pt x="108394" y="365093"/>
                    </a:lnTo>
                    <a:lnTo>
                      <a:pt x="113157" y="344424"/>
                    </a:lnTo>
                    <a:lnTo>
                      <a:pt x="120491" y="316611"/>
                    </a:lnTo>
                    <a:lnTo>
                      <a:pt x="127921" y="288989"/>
                    </a:lnTo>
                    <a:lnTo>
                      <a:pt x="140875" y="256032"/>
                    </a:lnTo>
                    <a:lnTo>
                      <a:pt x="142970" y="250031"/>
                    </a:lnTo>
                    <a:lnTo>
                      <a:pt x="146494" y="247841"/>
                    </a:lnTo>
                    <a:lnTo>
                      <a:pt x="151543" y="249269"/>
                    </a:lnTo>
                    <a:lnTo>
                      <a:pt x="169450" y="289560"/>
                    </a:lnTo>
                    <a:lnTo>
                      <a:pt x="215455" y="410718"/>
                    </a:lnTo>
                    <a:lnTo>
                      <a:pt x="220027" y="430530"/>
                    </a:lnTo>
                    <a:lnTo>
                      <a:pt x="227457" y="458438"/>
                    </a:lnTo>
                    <a:lnTo>
                      <a:pt x="237172" y="490156"/>
                    </a:lnTo>
                    <a:lnTo>
                      <a:pt x="245269" y="506539"/>
                    </a:lnTo>
                    <a:lnTo>
                      <a:pt x="256127" y="520827"/>
                    </a:lnTo>
                    <a:lnTo>
                      <a:pt x="260509" y="528256"/>
                    </a:lnTo>
                    <a:lnTo>
                      <a:pt x="270319" y="535305"/>
                    </a:lnTo>
                    <a:lnTo>
                      <a:pt x="279559" y="543401"/>
                    </a:lnTo>
                    <a:lnTo>
                      <a:pt x="301752" y="553879"/>
                    </a:lnTo>
                    <a:lnTo>
                      <a:pt x="309753" y="554164"/>
                    </a:lnTo>
                    <a:lnTo>
                      <a:pt x="316230" y="550831"/>
                    </a:lnTo>
                    <a:lnTo>
                      <a:pt x="324517" y="538639"/>
                    </a:lnTo>
                    <a:lnTo>
                      <a:pt x="324517" y="520827"/>
                    </a:lnTo>
                    <a:lnTo>
                      <a:pt x="319945" y="500539"/>
                    </a:lnTo>
                    <a:close/>
                    <a:moveTo>
                      <a:pt x="209836" y="229172"/>
                    </a:moveTo>
                    <a:lnTo>
                      <a:pt x="207169" y="230505"/>
                    </a:lnTo>
                    <a:lnTo>
                      <a:pt x="199739" y="227838"/>
                    </a:lnTo>
                    <a:lnTo>
                      <a:pt x="196691" y="222409"/>
                    </a:lnTo>
                    <a:lnTo>
                      <a:pt x="192024" y="206312"/>
                    </a:lnTo>
                    <a:lnTo>
                      <a:pt x="184594" y="191929"/>
                    </a:lnTo>
                    <a:lnTo>
                      <a:pt x="180308" y="182309"/>
                    </a:lnTo>
                    <a:lnTo>
                      <a:pt x="180022" y="173545"/>
                    </a:lnTo>
                    <a:lnTo>
                      <a:pt x="189357" y="152114"/>
                    </a:lnTo>
                    <a:lnTo>
                      <a:pt x="203644" y="129826"/>
                    </a:lnTo>
                    <a:lnTo>
                      <a:pt x="211550" y="117919"/>
                    </a:lnTo>
                    <a:lnTo>
                      <a:pt x="217075" y="115157"/>
                    </a:lnTo>
                    <a:lnTo>
                      <a:pt x="221171" y="120110"/>
                    </a:lnTo>
                    <a:lnTo>
                      <a:pt x="224504" y="138398"/>
                    </a:lnTo>
                    <a:lnTo>
                      <a:pt x="227457" y="162496"/>
                    </a:lnTo>
                    <a:lnTo>
                      <a:pt x="230696" y="179927"/>
                    </a:lnTo>
                    <a:lnTo>
                      <a:pt x="231648" y="195263"/>
                    </a:lnTo>
                    <a:lnTo>
                      <a:pt x="225457" y="208693"/>
                    </a:lnTo>
                    <a:lnTo>
                      <a:pt x="216122" y="221266"/>
                    </a:lnTo>
                    <a:lnTo>
                      <a:pt x="209836" y="229172"/>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3" name="任意多边形: 形状 152">
                <a:extLst>
                  <a:ext uri="{FF2B5EF4-FFF2-40B4-BE49-F238E27FC236}">
                    <a16:creationId xmlns:a16="http://schemas.microsoft.com/office/drawing/2014/main" id="{B3F9FB6C-3C19-4DC1-B2AA-9386505DDE22}"/>
                  </a:ext>
                </a:extLst>
              </p:cNvPr>
              <p:cNvSpPr/>
              <p:nvPr/>
            </p:nvSpPr>
            <p:spPr>
              <a:xfrm>
                <a:off x="5397717" y="1264823"/>
                <a:ext cx="495300" cy="600076"/>
              </a:xfrm>
              <a:custGeom>
                <a:avLst/>
                <a:gdLst>
                  <a:gd name="connsiteX0" fmla="*/ 63246 w 495300"/>
                  <a:gd name="connsiteY0" fmla="*/ 175069 h 600075"/>
                  <a:gd name="connsiteX1" fmla="*/ 68485 w 495300"/>
                  <a:gd name="connsiteY1" fmla="*/ 173545 h 600075"/>
                  <a:gd name="connsiteX2" fmla="*/ 76581 w 495300"/>
                  <a:gd name="connsiteY2" fmla="*/ 169354 h 600075"/>
                  <a:gd name="connsiteX3" fmla="*/ 91345 w 495300"/>
                  <a:gd name="connsiteY3" fmla="*/ 166021 h 600075"/>
                  <a:gd name="connsiteX4" fmla="*/ 107347 w 495300"/>
                  <a:gd name="connsiteY4" fmla="*/ 154495 h 600075"/>
                  <a:gd name="connsiteX5" fmla="*/ 135255 w 495300"/>
                  <a:gd name="connsiteY5" fmla="*/ 136303 h 600075"/>
                  <a:gd name="connsiteX6" fmla="*/ 172879 w 495300"/>
                  <a:gd name="connsiteY6" fmla="*/ 112204 h 600075"/>
                  <a:gd name="connsiteX7" fmla="*/ 187262 w 495300"/>
                  <a:gd name="connsiteY7" fmla="*/ 107156 h 600075"/>
                  <a:gd name="connsiteX8" fmla="*/ 208407 w 495300"/>
                  <a:gd name="connsiteY8" fmla="*/ 100774 h 600075"/>
                  <a:gd name="connsiteX9" fmla="*/ 219551 w 495300"/>
                  <a:gd name="connsiteY9" fmla="*/ 97250 h 600075"/>
                  <a:gd name="connsiteX10" fmla="*/ 230600 w 495300"/>
                  <a:gd name="connsiteY10" fmla="*/ 93154 h 600075"/>
                  <a:gd name="connsiteX11" fmla="*/ 237744 w 495300"/>
                  <a:gd name="connsiteY11" fmla="*/ 84487 h 600075"/>
                  <a:gd name="connsiteX12" fmla="*/ 244888 w 495300"/>
                  <a:gd name="connsiteY12" fmla="*/ 69247 h 600075"/>
                  <a:gd name="connsiteX13" fmla="*/ 244697 w 495300"/>
                  <a:gd name="connsiteY13" fmla="*/ 48387 h 600075"/>
                  <a:gd name="connsiteX14" fmla="*/ 239554 w 495300"/>
                  <a:gd name="connsiteY14" fmla="*/ 34862 h 600075"/>
                  <a:gd name="connsiteX15" fmla="*/ 230696 w 495300"/>
                  <a:gd name="connsiteY15" fmla="*/ 22098 h 600075"/>
                  <a:gd name="connsiteX16" fmla="*/ 216218 w 495300"/>
                  <a:gd name="connsiteY16" fmla="*/ 9144 h 600075"/>
                  <a:gd name="connsiteX17" fmla="*/ 208121 w 495300"/>
                  <a:gd name="connsiteY17" fmla="*/ 7144 h 600075"/>
                  <a:gd name="connsiteX18" fmla="*/ 198501 w 495300"/>
                  <a:gd name="connsiteY18" fmla="*/ 15526 h 600075"/>
                  <a:gd name="connsiteX19" fmla="*/ 198406 w 495300"/>
                  <a:gd name="connsiteY19" fmla="*/ 27241 h 600075"/>
                  <a:gd name="connsiteX20" fmla="*/ 151066 w 495300"/>
                  <a:gd name="connsiteY20" fmla="*/ 69437 h 600075"/>
                  <a:gd name="connsiteX21" fmla="*/ 121729 w 495300"/>
                  <a:gd name="connsiteY21" fmla="*/ 96774 h 600075"/>
                  <a:gd name="connsiteX22" fmla="*/ 95440 w 495300"/>
                  <a:gd name="connsiteY22" fmla="*/ 128206 h 600075"/>
                  <a:gd name="connsiteX23" fmla="*/ 71819 w 495300"/>
                  <a:gd name="connsiteY23" fmla="*/ 158972 h 600075"/>
                  <a:gd name="connsiteX24" fmla="*/ 59722 w 495300"/>
                  <a:gd name="connsiteY24" fmla="*/ 170878 h 600075"/>
                  <a:gd name="connsiteX25" fmla="*/ 60103 w 495300"/>
                  <a:gd name="connsiteY25" fmla="*/ 174308 h 600075"/>
                  <a:gd name="connsiteX26" fmla="*/ 63246 w 495300"/>
                  <a:gd name="connsiteY26" fmla="*/ 175069 h 600075"/>
                  <a:gd name="connsiteX27" fmla="*/ 268129 w 495300"/>
                  <a:gd name="connsiteY27" fmla="*/ 248602 h 600075"/>
                  <a:gd name="connsiteX28" fmla="*/ 255461 w 495300"/>
                  <a:gd name="connsiteY28" fmla="*/ 267081 h 600075"/>
                  <a:gd name="connsiteX29" fmla="*/ 243078 w 495300"/>
                  <a:gd name="connsiteY29" fmla="*/ 286036 h 600075"/>
                  <a:gd name="connsiteX30" fmla="*/ 223361 w 495300"/>
                  <a:gd name="connsiteY30" fmla="*/ 308324 h 600075"/>
                  <a:gd name="connsiteX31" fmla="*/ 218408 w 495300"/>
                  <a:gd name="connsiteY31" fmla="*/ 315373 h 600075"/>
                  <a:gd name="connsiteX32" fmla="*/ 213455 w 495300"/>
                  <a:gd name="connsiteY32" fmla="*/ 314516 h 600075"/>
                  <a:gd name="connsiteX33" fmla="*/ 210883 w 495300"/>
                  <a:gd name="connsiteY33" fmla="*/ 310420 h 600075"/>
                  <a:gd name="connsiteX34" fmla="*/ 213074 w 495300"/>
                  <a:gd name="connsiteY34" fmla="*/ 294799 h 600075"/>
                  <a:gd name="connsiteX35" fmla="*/ 216503 w 495300"/>
                  <a:gd name="connsiteY35" fmla="*/ 264795 h 600075"/>
                  <a:gd name="connsiteX36" fmla="*/ 222980 w 495300"/>
                  <a:gd name="connsiteY36" fmla="*/ 238030 h 600075"/>
                  <a:gd name="connsiteX37" fmla="*/ 234982 w 495300"/>
                  <a:gd name="connsiteY37" fmla="*/ 212979 h 600075"/>
                  <a:gd name="connsiteX38" fmla="*/ 240030 w 495300"/>
                  <a:gd name="connsiteY38" fmla="*/ 201644 h 600075"/>
                  <a:gd name="connsiteX39" fmla="*/ 238315 w 495300"/>
                  <a:gd name="connsiteY39" fmla="*/ 192595 h 600075"/>
                  <a:gd name="connsiteX40" fmla="*/ 228029 w 495300"/>
                  <a:gd name="connsiteY40" fmla="*/ 180403 h 600075"/>
                  <a:gd name="connsiteX41" fmla="*/ 220694 w 495300"/>
                  <a:gd name="connsiteY41" fmla="*/ 174117 h 600075"/>
                  <a:gd name="connsiteX42" fmla="*/ 215360 w 495300"/>
                  <a:gd name="connsiteY42" fmla="*/ 166402 h 600075"/>
                  <a:gd name="connsiteX43" fmla="*/ 200501 w 495300"/>
                  <a:gd name="connsiteY43" fmla="*/ 158210 h 600075"/>
                  <a:gd name="connsiteX44" fmla="*/ 187833 w 495300"/>
                  <a:gd name="connsiteY44" fmla="*/ 153067 h 600075"/>
                  <a:gd name="connsiteX45" fmla="*/ 180880 w 495300"/>
                  <a:gd name="connsiteY45" fmla="*/ 152781 h 600075"/>
                  <a:gd name="connsiteX46" fmla="*/ 169926 w 495300"/>
                  <a:gd name="connsiteY46" fmla="*/ 161068 h 600075"/>
                  <a:gd name="connsiteX47" fmla="*/ 165259 w 495300"/>
                  <a:gd name="connsiteY47" fmla="*/ 177165 h 600075"/>
                  <a:gd name="connsiteX48" fmla="*/ 162211 w 495300"/>
                  <a:gd name="connsiteY48" fmla="*/ 193262 h 600075"/>
                  <a:gd name="connsiteX49" fmla="*/ 156496 w 495300"/>
                  <a:gd name="connsiteY49" fmla="*/ 204216 h 600075"/>
                  <a:gd name="connsiteX50" fmla="*/ 139255 w 495300"/>
                  <a:gd name="connsiteY50" fmla="*/ 225076 h 600075"/>
                  <a:gd name="connsiteX51" fmla="*/ 105442 w 495300"/>
                  <a:gd name="connsiteY51" fmla="*/ 255842 h 600075"/>
                  <a:gd name="connsiteX52" fmla="*/ 70390 w 495300"/>
                  <a:gd name="connsiteY52" fmla="*/ 284417 h 600075"/>
                  <a:gd name="connsiteX53" fmla="*/ 36290 w 495300"/>
                  <a:gd name="connsiteY53" fmla="*/ 309182 h 600075"/>
                  <a:gd name="connsiteX54" fmla="*/ 11716 w 495300"/>
                  <a:gd name="connsiteY54" fmla="*/ 328422 h 600075"/>
                  <a:gd name="connsiteX55" fmla="*/ 7144 w 495300"/>
                  <a:gd name="connsiteY55" fmla="*/ 333946 h 600075"/>
                  <a:gd name="connsiteX56" fmla="*/ 9811 w 495300"/>
                  <a:gd name="connsiteY56" fmla="*/ 337566 h 600075"/>
                  <a:gd name="connsiteX57" fmla="*/ 17240 w 495300"/>
                  <a:gd name="connsiteY57" fmla="*/ 342519 h 600075"/>
                  <a:gd name="connsiteX58" fmla="*/ 27432 w 495300"/>
                  <a:gd name="connsiteY58" fmla="*/ 348234 h 600075"/>
                  <a:gd name="connsiteX59" fmla="*/ 35623 w 495300"/>
                  <a:gd name="connsiteY59" fmla="*/ 350806 h 600075"/>
                  <a:gd name="connsiteX60" fmla="*/ 44577 w 495300"/>
                  <a:gd name="connsiteY60" fmla="*/ 353282 h 600075"/>
                  <a:gd name="connsiteX61" fmla="*/ 53340 w 495300"/>
                  <a:gd name="connsiteY61" fmla="*/ 351187 h 600075"/>
                  <a:gd name="connsiteX62" fmla="*/ 59627 w 495300"/>
                  <a:gd name="connsiteY62" fmla="*/ 350520 h 600075"/>
                  <a:gd name="connsiteX63" fmla="*/ 66294 w 495300"/>
                  <a:gd name="connsiteY63" fmla="*/ 353473 h 600075"/>
                  <a:gd name="connsiteX64" fmla="*/ 74486 w 495300"/>
                  <a:gd name="connsiteY64" fmla="*/ 350806 h 600075"/>
                  <a:gd name="connsiteX65" fmla="*/ 87344 w 495300"/>
                  <a:gd name="connsiteY65" fmla="*/ 342519 h 600075"/>
                  <a:gd name="connsiteX66" fmla="*/ 114014 w 495300"/>
                  <a:gd name="connsiteY66" fmla="*/ 312706 h 600075"/>
                  <a:gd name="connsiteX67" fmla="*/ 131064 w 495300"/>
                  <a:gd name="connsiteY67" fmla="*/ 289750 h 600075"/>
                  <a:gd name="connsiteX68" fmla="*/ 154019 w 495300"/>
                  <a:gd name="connsiteY68" fmla="*/ 263271 h 600075"/>
                  <a:gd name="connsiteX69" fmla="*/ 159258 w 495300"/>
                  <a:gd name="connsiteY69" fmla="*/ 260604 h 600075"/>
                  <a:gd name="connsiteX70" fmla="*/ 162687 w 495300"/>
                  <a:gd name="connsiteY70" fmla="*/ 263938 h 600075"/>
                  <a:gd name="connsiteX71" fmla="*/ 164592 w 495300"/>
                  <a:gd name="connsiteY71" fmla="*/ 299085 h 600075"/>
                  <a:gd name="connsiteX72" fmla="*/ 162306 w 495300"/>
                  <a:gd name="connsiteY72" fmla="*/ 309753 h 600075"/>
                  <a:gd name="connsiteX73" fmla="*/ 164687 w 495300"/>
                  <a:gd name="connsiteY73" fmla="*/ 326612 h 600075"/>
                  <a:gd name="connsiteX74" fmla="*/ 168593 w 495300"/>
                  <a:gd name="connsiteY74" fmla="*/ 372713 h 600075"/>
                  <a:gd name="connsiteX75" fmla="*/ 158687 w 495300"/>
                  <a:gd name="connsiteY75" fmla="*/ 387572 h 600075"/>
                  <a:gd name="connsiteX76" fmla="*/ 151352 w 495300"/>
                  <a:gd name="connsiteY76" fmla="*/ 387191 h 600075"/>
                  <a:gd name="connsiteX77" fmla="*/ 151733 w 495300"/>
                  <a:gd name="connsiteY77" fmla="*/ 382238 h 600075"/>
                  <a:gd name="connsiteX78" fmla="*/ 154781 w 495300"/>
                  <a:gd name="connsiteY78" fmla="*/ 378428 h 600075"/>
                  <a:gd name="connsiteX79" fmla="*/ 152019 w 495300"/>
                  <a:gd name="connsiteY79" fmla="*/ 366903 h 600075"/>
                  <a:gd name="connsiteX80" fmla="*/ 145447 w 495300"/>
                  <a:gd name="connsiteY80" fmla="*/ 354330 h 600075"/>
                  <a:gd name="connsiteX81" fmla="*/ 140303 w 495300"/>
                  <a:gd name="connsiteY81" fmla="*/ 353187 h 600075"/>
                  <a:gd name="connsiteX82" fmla="*/ 134588 w 495300"/>
                  <a:gd name="connsiteY82" fmla="*/ 355949 h 600075"/>
                  <a:gd name="connsiteX83" fmla="*/ 123539 w 495300"/>
                  <a:gd name="connsiteY83" fmla="*/ 375761 h 600075"/>
                  <a:gd name="connsiteX84" fmla="*/ 109252 w 495300"/>
                  <a:gd name="connsiteY84" fmla="*/ 397955 h 600075"/>
                  <a:gd name="connsiteX85" fmla="*/ 98965 w 495300"/>
                  <a:gd name="connsiteY85" fmla="*/ 413957 h 600075"/>
                  <a:gd name="connsiteX86" fmla="*/ 96583 w 495300"/>
                  <a:gd name="connsiteY86" fmla="*/ 425767 h 600075"/>
                  <a:gd name="connsiteX87" fmla="*/ 96774 w 495300"/>
                  <a:gd name="connsiteY87" fmla="*/ 438245 h 600075"/>
                  <a:gd name="connsiteX88" fmla="*/ 102394 w 495300"/>
                  <a:gd name="connsiteY88" fmla="*/ 452438 h 600075"/>
                  <a:gd name="connsiteX89" fmla="*/ 104870 w 495300"/>
                  <a:gd name="connsiteY89" fmla="*/ 461486 h 600075"/>
                  <a:gd name="connsiteX90" fmla="*/ 106489 w 495300"/>
                  <a:gd name="connsiteY90" fmla="*/ 468440 h 600075"/>
                  <a:gd name="connsiteX91" fmla="*/ 112014 w 495300"/>
                  <a:gd name="connsiteY91" fmla="*/ 476440 h 600075"/>
                  <a:gd name="connsiteX92" fmla="*/ 116396 w 495300"/>
                  <a:gd name="connsiteY92" fmla="*/ 479393 h 600075"/>
                  <a:gd name="connsiteX93" fmla="*/ 123063 w 495300"/>
                  <a:gd name="connsiteY93" fmla="*/ 477869 h 600075"/>
                  <a:gd name="connsiteX94" fmla="*/ 129445 w 495300"/>
                  <a:gd name="connsiteY94" fmla="*/ 472059 h 600075"/>
                  <a:gd name="connsiteX95" fmla="*/ 146971 w 495300"/>
                  <a:gd name="connsiteY95" fmla="*/ 451390 h 600075"/>
                  <a:gd name="connsiteX96" fmla="*/ 164592 w 495300"/>
                  <a:gd name="connsiteY96" fmla="*/ 429578 h 600075"/>
                  <a:gd name="connsiteX97" fmla="*/ 169736 w 495300"/>
                  <a:gd name="connsiteY97" fmla="*/ 427577 h 600075"/>
                  <a:gd name="connsiteX98" fmla="*/ 172403 w 495300"/>
                  <a:gd name="connsiteY98" fmla="*/ 430435 h 600075"/>
                  <a:gd name="connsiteX99" fmla="*/ 174688 w 495300"/>
                  <a:gd name="connsiteY99" fmla="*/ 444341 h 600075"/>
                  <a:gd name="connsiteX100" fmla="*/ 176594 w 495300"/>
                  <a:gd name="connsiteY100" fmla="*/ 459296 h 600075"/>
                  <a:gd name="connsiteX101" fmla="*/ 180499 w 495300"/>
                  <a:gd name="connsiteY101" fmla="*/ 463582 h 600075"/>
                  <a:gd name="connsiteX102" fmla="*/ 193167 w 495300"/>
                  <a:gd name="connsiteY102" fmla="*/ 468630 h 600075"/>
                  <a:gd name="connsiteX103" fmla="*/ 200215 w 495300"/>
                  <a:gd name="connsiteY103" fmla="*/ 471964 h 600075"/>
                  <a:gd name="connsiteX104" fmla="*/ 210503 w 495300"/>
                  <a:gd name="connsiteY104" fmla="*/ 470535 h 600075"/>
                  <a:gd name="connsiteX105" fmla="*/ 218885 w 495300"/>
                  <a:gd name="connsiteY105" fmla="*/ 466820 h 600075"/>
                  <a:gd name="connsiteX106" fmla="*/ 225647 w 495300"/>
                  <a:gd name="connsiteY106" fmla="*/ 460057 h 600075"/>
                  <a:gd name="connsiteX107" fmla="*/ 228219 w 495300"/>
                  <a:gd name="connsiteY107" fmla="*/ 454247 h 600075"/>
                  <a:gd name="connsiteX108" fmla="*/ 224695 w 495300"/>
                  <a:gd name="connsiteY108" fmla="*/ 445484 h 600075"/>
                  <a:gd name="connsiteX109" fmla="*/ 222313 w 495300"/>
                  <a:gd name="connsiteY109" fmla="*/ 437579 h 600075"/>
                  <a:gd name="connsiteX110" fmla="*/ 222028 w 495300"/>
                  <a:gd name="connsiteY110" fmla="*/ 429196 h 600075"/>
                  <a:gd name="connsiteX111" fmla="*/ 222218 w 495300"/>
                  <a:gd name="connsiteY111" fmla="*/ 420624 h 600075"/>
                  <a:gd name="connsiteX112" fmla="*/ 219265 w 495300"/>
                  <a:gd name="connsiteY112" fmla="*/ 407765 h 600075"/>
                  <a:gd name="connsiteX113" fmla="*/ 216789 w 495300"/>
                  <a:gd name="connsiteY113" fmla="*/ 391192 h 600075"/>
                  <a:gd name="connsiteX114" fmla="*/ 216884 w 495300"/>
                  <a:gd name="connsiteY114" fmla="*/ 379571 h 600075"/>
                  <a:gd name="connsiteX115" fmla="*/ 219456 w 495300"/>
                  <a:gd name="connsiteY115" fmla="*/ 369189 h 600075"/>
                  <a:gd name="connsiteX116" fmla="*/ 228029 w 495300"/>
                  <a:gd name="connsiteY116" fmla="*/ 355092 h 600075"/>
                  <a:gd name="connsiteX117" fmla="*/ 248031 w 495300"/>
                  <a:gd name="connsiteY117" fmla="*/ 322040 h 600075"/>
                  <a:gd name="connsiteX118" fmla="*/ 264605 w 495300"/>
                  <a:gd name="connsiteY118" fmla="*/ 290417 h 600075"/>
                  <a:gd name="connsiteX119" fmla="*/ 275082 w 495300"/>
                  <a:gd name="connsiteY119" fmla="*/ 265938 h 600075"/>
                  <a:gd name="connsiteX120" fmla="*/ 276320 w 495300"/>
                  <a:gd name="connsiteY120" fmla="*/ 257270 h 600075"/>
                  <a:gd name="connsiteX121" fmla="*/ 271844 w 495300"/>
                  <a:gd name="connsiteY121" fmla="*/ 247745 h 600075"/>
                  <a:gd name="connsiteX122" fmla="*/ 268129 w 495300"/>
                  <a:gd name="connsiteY122" fmla="*/ 248602 h 600075"/>
                  <a:gd name="connsiteX123" fmla="*/ 490061 w 495300"/>
                  <a:gd name="connsiteY123" fmla="*/ 203835 h 600075"/>
                  <a:gd name="connsiteX124" fmla="*/ 477298 w 495300"/>
                  <a:gd name="connsiteY124" fmla="*/ 186690 h 600075"/>
                  <a:gd name="connsiteX125" fmla="*/ 466725 w 495300"/>
                  <a:gd name="connsiteY125" fmla="*/ 175165 h 600075"/>
                  <a:gd name="connsiteX126" fmla="*/ 463582 w 495300"/>
                  <a:gd name="connsiteY126" fmla="*/ 152686 h 600075"/>
                  <a:gd name="connsiteX127" fmla="*/ 457010 w 495300"/>
                  <a:gd name="connsiteY127" fmla="*/ 148876 h 600075"/>
                  <a:gd name="connsiteX128" fmla="*/ 453199 w 495300"/>
                  <a:gd name="connsiteY128" fmla="*/ 152876 h 600075"/>
                  <a:gd name="connsiteX129" fmla="*/ 454343 w 495300"/>
                  <a:gd name="connsiteY129" fmla="*/ 174784 h 600075"/>
                  <a:gd name="connsiteX130" fmla="*/ 449771 w 495300"/>
                  <a:gd name="connsiteY130" fmla="*/ 192786 h 600075"/>
                  <a:gd name="connsiteX131" fmla="*/ 443389 w 495300"/>
                  <a:gd name="connsiteY131" fmla="*/ 211169 h 600075"/>
                  <a:gd name="connsiteX132" fmla="*/ 433292 w 495300"/>
                  <a:gd name="connsiteY132" fmla="*/ 224885 h 600075"/>
                  <a:gd name="connsiteX133" fmla="*/ 429101 w 495300"/>
                  <a:gd name="connsiteY133" fmla="*/ 228600 h 600075"/>
                  <a:gd name="connsiteX134" fmla="*/ 425768 w 495300"/>
                  <a:gd name="connsiteY134" fmla="*/ 226123 h 600075"/>
                  <a:gd name="connsiteX135" fmla="*/ 424148 w 495300"/>
                  <a:gd name="connsiteY135" fmla="*/ 218218 h 600075"/>
                  <a:gd name="connsiteX136" fmla="*/ 422815 w 495300"/>
                  <a:gd name="connsiteY136" fmla="*/ 195358 h 600075"/>
                  <a:gd name="connsiteX137" fmla="*/ 424053 w 495300"/>
                  <a:gd name="connsiteY137" fmla="*/ 161925 h 600075"/>
                  <a:gd name="connsiteX138" fmla="*/ 424053 w 495300"/>
                  <a:gd name="connsiteY138" fmla="*/ 134684 h 600075"/>
                  <a:gd name="connsiteX139" fmla="*/ 428149 w 495300"/>
                  <a:gd name="connsiteY139" fmla="*/ 106870 h 600075"/>
                  <a:gd name="connsiteX140" fmla="*/ 429006 w 495300"/>
                  <a:gd name="connsiteY140" fmla="*/ 68866 h 600075"/>
                  <a:gd name="connsiteX141" fmla="*/ 423196 w 495300"/>
                  <a:gd name="connsiteY141" fmla="*/ 51244 h 600075"/>
                  <a:gd name="connsiteX142" fmla="*/ 411480 w 495300"/>
                  <a:gd name="connsiteY142" fmla="*/ 35528 h 600075"/>
                  <a:gd name="connsiteX143" fmla="*/ 395002 w 495300"/>
                  <a:gd name="connsiteY143" fmla="*/ 23241 h 600075"/>
                  <a:gd name="connsiteX144" fmla="*/ 379666 w 495300"/>
                  <a:gd name="connsiteY144" fmla="*/ 19526 h 600075"/>
                  <a:gd name="connsiteX145" fmla="*/ 364998 w 495300"/>
                  <a:gd name="connsiteY145" fmla="*/ 15716 h 600075"/>
                  <a:gd name="connsiteX146" fmla="*/ 351663 w 495300"/>
                  <a:gd name="connsiteY146" fmla="*/ 14192 h 600075"/>
                  <a:gd name="connsiteX147" fmla="*/ 344424 w 495300"/>
                  <a:gd name="connsiteY147" fmla="*/ 22479 h 600075"/>
                  <a:gd name="connsiteX148" fmla="*/ 340709 w 495300"/>
                  <a:gd name="connsiteY148" fmla="*/ 34004 h 600075"/>
                  <a:gd name="connsiteX149" fmla="*/ 341566 w 495300"/>
                  <a:gd name="connsiteY149" fmla="*/ 51340 h 600075"/>
                  <a:gd name="connsiteX150" fmla="*/ 346043 w 495300"/>
                  <a:gd name="connsiteY150" fmla="*/ 67056 h 600075"/>
                  <a:gd name="connsiteX151" fmla="*/ 351472 w 495300"/>
                  <a:gd name="connsiteY151" fmla="*/ 82963 h 600075"/>
                  <a:gd name="connsiteX152" fmla="*/ 357283 w 495300"/>
                  <a:gd name="connsiteY152" fmla="*/ 102775 h 600075"/>
                  <a:gd name="connsiteX153" fmla="*/ 361379 w 495300"/>
                  <a:gd name="connsiteY153" fmla="*/ 133921 h 600075"/>
                  <a:gd name="connsiteX154" fmla="*/ 367284 w 495300"/>
                  <a:gd name="connsiteY154" fmla="*/ 169545 h 600075"/>
                  <a:gd name="connsiteX155" fmla="*/ 366903 w 495300"/>
                  <a:gd name="connsiteY155" fmla="*/ 186214 h 600075"/>
                  <a:gd name="connsiteX156" fmla="*/ 372808 w 495300"/>
                  <a:gd name="connsiteY156" fmla="*/ 245269 h 600075"/>
                  <a:gd name="connsiteX157" fmla="*/ 376428 w 495300"/>
                  <a:gd name="connsiteY157" fmla="*/ 274606 h 600075"/>
                  <a:gd name="connsiteX158" fmla="*/ 376238 w 495300"/>
                  <a:gd name="connsiteY158" fmla="*/ 289560 h 600075"/>
                  <a:gd name="connsiteX159" fmla="*/ 373094 w 495300"/>
                  <a:gd name="connsiteY159" fmla="*/ 294513 h 600075"/>
                  <a:gd name="connsiteX160" fmla="*/ 347091 w 495300"/>
                  <a:gd name="connsiteY160" fmla="*/ 316611 h 600075"/>
                  <a:gd name="connsiteX161" fmla="*/ 339376 w 495300"/>
                  <a:gd name="connsiteY161" fmla="*/ 322040 h 600075"/>
                  <a:gd name="connsiteX162" fmla="*/ 336518 w 495300"/>
                  <a:gd name="connsiteY162" fmla="*/ 320802 h 600075"/>
                  <a:gd name="connsiteX163" fmla="*/ 335852 w 495300"/>
                  <a:gd name="connsiteY163" fmla="*/ 316801 h 600075"/>
                  <a:gd name="connsiteX164" fmla="*/ 340519 w 495300"/>
                  <a:gd name="connsiteY164" fmla="*/ 306895 h 600075"/>
                  <a:gd name="connsiteX165" fmla="*/ 344614 w 495300"/>
                  <a:gd name="connsiteY165" fmla="*/ 296990 h 600075"/>
                  <a:gd name="connsiteX166" fmla="*/ 343567 w 495300"/>
                  <a:gd name="connsiteY166" fmla="*/ 280035 h 600075"/>
                  <a:gd name="connsiteX167" fmla="*/ 339947 w 495300"/>
                  <a:gd name="connsiteY167" fmla="*/ 266891 h 600075"/>
                  <a:gd name="connsiteX168" fmla="*/ 327755 w 495300"/>
                  <a:gd name="connsiteY168" fmla="*/ 251079 h 600075"/>
                  <a:gd name="connsiteX169" fmla="*/ 318611 w 495300"/>
                  <a:gd name="connsiteY169" fmla="*/ 239268 h 600075"/>
                  <a:gd name="connsiteX170" fmla="*/ 311944 w 495300"/>
                  <a:gd name="connsiteY170" fmla="*/ 228600 h 600075"/>
                  <a:gd name="connsiteX171" fmla="*/ 311563 w 495300"/>
                  <a:gd name="connsiteY171" fmla="*/ 218122 h 600075"/>
                  <a:gd name="connsiteX172" fmla="*/ 315944 w 495300"/>
                  <a:gd name="connsiteY172" fmla="*/ 203073 h 600075"/>
                  <a:gd name="connsiteX173" fmla="*/ 321469 w 495300"/>
                  <a:gd name="connsiteY173" fmla="*/ 180785 h 600075"/>
                  <a:gd name="connsiteX174" fmla="*/ 323279 w 495300"/>
                  <a:gd name="connsiteY174" fmla="*/ 161449 h 600075"/>
                  <a:gd name="connsiteX175" fmla="*/ 319469 w 495300"/>
                  <a:gd name="connsiteY175" fmla="*/ 144018 h 600075"/>
                  <a:gd name="connsiteX176" fmla="*/ 308991 w 495300"/>
                  <a:gd name="connsiteY176" fmla="*/ 130112 h 600075"/>
                  <a:gd name="connsiteX177" fmla="*/ 288227 w 495300"/>
                  <a:gd name="connsiteY177" fmla="*/ 112586 h 600075"/>
                  <a:gd name="connsiteX178" fmla="*/ 270700 w 495300"/>
                  <a:gd name="connsiteY178" fmla="*/ 102394 h 600075"/>
                  <a:gd name="connsiteX179" fmla="*/ 256889 w 495300"/>
                  <a:gd name="connsiteY179" fmla="*/ 97536 h 600075"/>
                  <a:gd name="connsiteX180" fmla="*/ 246126 w 495300"/>
                  <a:gd name="connsiteY180" fmla="*/ 99822 h 600075"/>
                  <a:gd name="connsiteX181" fmla="*/ 240316 w 495300"/>
                  <a:gd name="connsiteY181" fmla="*/ 106204 h 600075"/>
                  <a:gd name="connsiteX182" fmla="*/ 241268 w 495300"/>
                  <a:gd name="connsiteY182" fmla="*/ 117062 h 600075"/>
                  <a:gd name="connsiteX183" fmla="*/ 242411 w 495300"/>
                  <a:gd name="connsiteY183" fmla="*/ 122587 h 600075"/>
                  <a:gd name="connsiteX184" fmla="*/ 246221 w 495300"/>
                  <a:gd name="connsiteY184" fmla="*/ 131064 h 600075"/>
                  <a:gd name="connsiteX185" fmla="*/ 259366 w 495300"/>
                  <a:gd name="connsiteY185" fmla="*/ 152686 h 600075"/>
                  <a:gd name="connsiteX186" fmla="*/ 279559 w 495300"/>
                  <a:gd name="connsiteY186" fmla="*/ 175736 h 600075"/>
                  <a:gd name="connsiteX187" fmla="*/ 291846 w 495300"/>
                  <a:gd name="connsiteY187" fmla="*/ 188595 h 600075"/>
                  <a:gd name="connsiteX188" fmla="*/ 294704 w 495300"/>
                  <a:gd name="connsiteY188" fmla="*/ 196691 h 600075"/>
                  <a:gd name="connsiteX189" fmla="*/ 292989 w 495300"/>
                  <a:gd name="connsiteY189" fmla="*/ 218408 h 600075"/>
                  <a:gd name="connsiteX190" fmla="*/ 289274 w 495300"/>
                  <a:gd name="connsiteY190" fmla="*/ 229838 h 600075"/>
                  <a:gd name="connsiteX191" fmla="*/ 288417 w 495300"/>
                  <a:gd name="connsiteY191" fmla="*/ 242030 h 600075"/>
                  <a:gd name="connsiteX192" fmla="*/ 294704 w 495300"/>
                  <a:gd name="connsiteY192" fmla="*/ 257746 h 600075"/>
                  <a:gd name="connsiteX193" fmla="*/ 300038 w 495300"/>
                  <a:gd name="connsiteY193" fmla="*/ 274606 h 600075"/>
                  <a:gd name="connsiteX194" fmla="*/ 305753 w 495300"/>
                  <a:gd name="connsiteY194" fmla="*/ 290322 h 600075"/>
                  <a:gd name="connsiteX195" fmla="*/ 311658 w 495300"/>
                  <a:gd name="connsiteY195" fmla="*/ 305848 h 600075"/>
                  <a:gd name="connsiteX196" fmla="*/ 312039 w 495300"/>
                  <a:gd name="connsiteY196" fmla="*/ 321755 h 600075"/>
                  <a:gd name="connsiteX197" fmla="*/ 310134 w 495300"/>
                  <a:gd name="connsiteY197" fmla="*/ 335090 h 600075"/>
                  <a:gd name="connsiteX198" fmla="*/ 299561 w 495300"/>
                  <a:gd name="connsiteY198" fmla="*/ 360902 h 600075"/>
                  <a:gd name="connsiteX199" fmla="*/ 294894 w 495300"/>
                  <a:gd name="connsiteY199" fmla="*/ 374237 h 600075"/>
                  <a:gd name="connsiteX200" fmla="*/ 295465 w 495300"/>
                  <a:gd name="connsiteY200" fmla="*/ 382048 h 600075"/>
                  <a:gd name="connsiteX201" fmla="*/ 303086 w 495300"/>
                  <a:gd name="connsiteY201" fmla="*/ 389858 h 600075"/>
                  <a:gd name="connsiteX202" fmla="*/ 311944 w 495300"/>
                  <a:gd name="connsiteY202" fmla="*/ 392621 h 600075"/>
                  <a:gd name="connsiteX203" fmla="*/ 324803 w 495300"/>
                  <a:gd name="connsiteY203" fmla="*/ 391478 h 600075"/>
                  <a:gd name="connsiteX204" fmla="*/ 340423 w 495300"/>
                  <a:gd name="connsiteY204" fmla="*/ 384524 h 600075"/>
                  <a:gd name="connsiteX205" fmla="*/ 363379 w 495300"/>
                  <a:gd name="connsiteY205" fmla="*/ 362521 h 600075"/>
                  <a:gd name="connsiteX206" fmla="*/ 376999 w 495300"/>
                  <a:gd name="connsiteY206" fmla="*/ 345567 h 600075"/>
                  <a:gd name="connsiteX207" fmla="*/ 381190 w 495300"/>
                  <a:gd name="connsiteY207" fmla="*/ 344424 h 600075"/>
                  <a:gd name="connsiteX208" fmla="*/ 382333 w 495300"/>
                  <a:gd name="connsiteY208" fmla="*/ 349091 h 600075"/>
                  <a:gd name="connsiteX209" fmla="*/ 387858 w 495300"/>
                  <a:gd name="connsiteY209" fmla="*/ 407575 h 600075"/>
                  <a:gd name="connsiteX210" fmla="*/ 395002 w 495300"/>
                  <a:gd name="connsiteY210" fmla="*/ 476536 h 600075"/>
                  <a:gd name="connsiteX211" fmla="*/ 404146 w 495300"/>
                  <a:gd name="connsiteY211" fmla="*/ 563975 h 600075"/>
                  <a:gd name="connsiteX212" fmla="*/ 406908 w 495300"/>
                  <a:gd name="connsiteY212" fmla="*/ 586931 h 600075"/>
                  <a:gd name="connsiteX213" fmla="*/ 412242 w 495300"/>
                  <a:gd name="connsiteY213" fmla="*/ 592646 h 600075"/>
                  <a:gd name="connsiteX214" fmla="*/ 425291 w 495300"/>
                  <a:gd name="connsiteY214" fmla="*/ 593312 h 600075"/>
                  <a:gd name="connsiteX215" fmla="*/ 429387 w 495300"/>
                  <a:gd name="connsiteY215" fmla="*/ 591503 h 600075"/>
                  <a:gd name="connsiteX216" fmla="*/ 438436 w 495300"/>
                  <a:gd name="connsiteY216" fmla="*/ 580073 h 600075"/>
                  <a:gd name="connsiteX217" fmla="*/ 447008 w 495300"/>
                  <a:gd name="connsiteY217" fmla="*/ 562928 h 600075"/>
                  <a:gd name="connsiteX218" fmla="*/ 447770 w 495300"/>
                  <a:gd name="connsiteY218" fmla="*/ 551307 h 600075"/>
                  <a:gd name="connsiteX219" fmla="*/ 449580 w 495300"/>
                  <a:gd name="connsiteY219" fmla="*/ 540353 h 600075"/>
                  <a:gd name="connsiteX220" fmla="*/ 451199 w 495300"/>
                  <a:gd name="connsiteY220" fmla="*/ 522065 h 600075"/>
                  <a:gd name="connsiteX221" fmla="*/ 451295 w 495300"/>
                  <a:gd name="connsiteY221" fmla="*/ 506254 h 600075"/>
                  <a:gd name="connsiteX222" fmla="*/ 451485 w 495300"/>
                  <a:gd name="connsiteY222" fmla="*/ 492538 h 600075"/>
                  <a:gd name="connsiteX223" fmla="*/ 451675 w 495300"/>
                  <a:gd name="connsiteY223" fmla="*/ 480632 h 600075"/>
                  <a:gd name="connsiteX224" fmla="*/ 448818 w 495300"/>
                  <a:gd name="connsiteY224" fmla="*/ 476631 h 600075"/>
                  <a:gd name="connsiteX225" fmla="*/ 446913 w 495300"/>
                  <a:gd name="connsiteY225" fmla="*/ 457771 h 600075"/>
                  <a:gd name="connsiteX226" fmla="*/ 446722 w 495300"/>
                  <a:gd name="connsiteY226" fmla="*/ 443389 h 600075"/>
                  <a:gd name="connsiteX227" fmla="*/ 445103 w 495300"/>
                  <a:gd name="connsiteY227" fmla="*/ 430435 h 600075"/>
                  <a:gd name="connsiteX228" fmla="*/ 442055 w 495300"/>
                  <a:gd name="connsiteY228" fmla="*/ 416433 h 600075"/>
                  <a:gd name="connsiteX229" fmla="*/ 441388 w 495300"/>
                  <a:gd name="connsiteY229" fmla="*/ 404146 h 600075"/>
                  <a:gd name="connsiteX230" fmla="*/ 440627 w 495300"/>
                  <a:gd name="connsiteY230" fmla="*/ 396811 h 600075"/>
                  <a:gd name="connsiteX231" fmla="*/ 437579 w 495300"/>
                  <a:gd name="connsiteY231" fmla="*/ 367856 h 600075"/>
                  <a:gd name="connsiteX232" fmla="*/ 437769 w 495300"/>
                  <a:gd name="connsiteY232" fmla="*/ 357569 h 600075"/>
                  <a:gd name="connsiteX233" fmla="*/ 433102 w 495300"/>
                  <a:gd name="connsiteY233" fmla="*/ 313563 h 600075"/>
                  <a:gd name="connsiteX234" fmla="*/ 433197 w 495300"/>
                  <a:gd name="connsiteY234" fmla="*/ 296513 h 600075"/>
                  <a:gd name="connsiteX235" fmla="*/ 435578 w 495300"/>
                  <a:gd name="connsiteY235" fmla="*/ 288036 h 600075"/>
                  <a:gd name="connsiteX236" fmla="*/ 451199 w 495300"/>
                  <a:gd name="connsiteY236" fmla="*/ 272606 h 600075"/>
                  <a:gd name="connsiteX237" fmla="*/ 489013 w 495300"/>
                  <a:gd name="connsiteY237" fmla="*/ 229457 h 600075"/>
                  <a:gd name="connsiteX238" fmla="*/ 494538 w 495300"/>
                  <a:gd name="connsiteY238" fmla="*/ 219170 h 600075"/>
                  <a:gd name="connsiteX239" fmla="*/ 494633 w 495300"/>
                  <a:gd name="connsiteY239" fmla="*/ 211836 h 600075"/>
                  <a:gd name="connsiteX240" fmla="*/ 490061 w 495300"/>
                  <a:gd name="connsiteY240" fmla="*/ 20383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495300" h="600075">
                    <a:moveTo>
                      <a:pt x="63246" y="175069"/>
                    </a:moveTo>
                    <a:lnTo>
                      <a:pt x="68485" y="173545"/>
                    </a:lnTo>
                    <a:lnTo>
                      <a:pt x="76581" y="169354"/>
                    </a:lnTo>
                    <a:lnTo>
                      <a:pt x="91345" y="166021"/>
                    </a:lnTo>
                    <a:lnTo>
                      <a:pt x="107347" y="154495"/>
                    </a:lnTo>
                    <a:lnTo>
                      <a:pt x="135255" y="136303"/>
                    </a:lnTo>
                    <a:lnTo>
                      <a:pt x="172879" y="112204"/>
                    </a:lnTo>
                    <a:lnTo>
                      <a:pt x="187262" y="107156"/>
                    </a:lnTo>
                    <a:lnTo>
                      <a:pt x="208407" y="100774"/>
                    </a:lnTo>
                    <a:lnTo>
                      <a:pt x="219551" y="97250"/>
                    </a:lnTo>
                    <a:lnTo>
                      <a:pt x="230600" y="93154"/>
                    </a:lnTo>
                    <a:lnTo>
                      <a:pt x="237744" y="84487"/>
                    </a:lnTo>
                    <a:lnTo>
                      <a:pt x="244888" y="69247"/>
                    </a:lnTo>
                    <a:lnTo>
                      <a:pt x="244697" y="48387"/>
                    </a:lnTo>
                    <a:lnTo>
                      <a:pt x="239554" y="34862"/>
                    </a:lnTo>
                    <a:lnTo>
                      <a:pt x="230696" y="22098"/>
                    </a:lnTo>
                    <a:lnTo>
                      <a:pt x="216218" y="9144"/>
                    </a:lnTo>
                    <a:lnTo>
                      <a:pt x="208121" y="7144"/>
                    </a:lnTo>
                    <a:lnTo>
                      <a:pt x="198501" y="15526"/>
                    </a:lnTo>
                    <a:lnTo>
                      <a:pt x="198406" y="27241"/>
                    </a:lnTo>
                    <a:lnTo>
                      <a:pt x="151066" y="69437"/>
                    </a:lnTo>
                    <a:lnTo>
                      <a:pt x="121729" y="96774"/>
                    </a:lnTo>
                    <a:lnTo>
                      <a:pt x="95440" y="128206"/>
                    </a:lnTo>
                    <a:lnTo>
                      <a:pt x="71819" y="158972"/>
                    </a:lnTo>
                    <a:lnTo>
                      <a:pt x="59722" y="170878"/>
                    </a:lnTo>
                    <a:lnTo>
                      <a:pt x="60103" y="174308"/>
                    </a:lnTo>
                    <a:lnTo>
                      <a:pt x="63246" y="175069"/>
                    </a:lnTo>
                    <a:close/>
                    <a:moveTo>
                      <a:pt x="268129" y="248602"/>
                    </a:moveTo>
                    <a:lnTo>
                      <a:pt x="255461" y="267081"/>
                    </a:lnTo>
                    <a:lnTo>
                      <a:pt x="243078" y="286036"/>
                    </a:lnTo>
                    <a:lnTo>
                      <a:pt x="223361" y="308324"/>
                    </a:lnTo>
                    <a:lnTo>
                      <a:pt x="218408" y="315373"/>
                    </a:lnTo>
                    <a:lnTo>
                      <a:pt x="213455" y="314516"/>
                    </a:lnTo>
                    <a:lnTo>
                      <a:pt x="210883" y="310420"/>
                    </a:lnTo>
                    <a:lnTo>
                      <a:pt x="213074" y="294799"/>
                    </a:lnTo>
                    <a:lnTo>
                      <a:pt x="216503" y="264795"/>
                    </a:lnTo>
                    <a:lnTo>
                      <a:pt x="222980" y="238030"/>
                    </a:lnTo>
                    <a:lnTo>
                      <a:pt x="234982" y="212979"/>
                    </a:lnTo>
                    <a:lnTo>
                      <a:pt x="240030" y="201644"/>
                    </a:lnTo>
                    <a:lnTo>
                      <a:pt x="238315" y="192595"/>
                    </a:lnTo>
                    <a:lnTo>
                      <a:pt x="228029" y="180403"/>
                    </a:lnTo>
                    <a:lnTo>
                      <a:pt x="220694" y="174117"/>
                    </a:lnTo>
                    <a:lnTo>
                      <a:pt x="215360" y="166402"/>
                    </a:lnTo>
                    <a:lnTo>
                      <a:pt x="200501" y="158210"/>
                    </a:lnTo>
                    <a:lnTo>
                      <a:pt x="187833" y="153067"/>
                    </a:lnTo>
                    <a:lnTo>
                      <a:pt x="180880" y="152781"/>
                    </a:lnTo>
                    <a:lnTo>
                      <a:pt x="169926" y="161068"/>
                    </a:lnTo>
                    <a:lnTo>
                      <a:pt x="165259" y="177165"/>
                    </a:lnTo>
                    <a:lnTo>
                      <a:pt x="162211" y="193262"/>
                    </a:lnTo>
                    <a:lnTo>
                      <a:pt x="156496" y="204216"/>
                    </a:lnTo>
                    <a:lnTo>
                      <a:pt x="139255" y="225076"/>
                    </a:lnTo>
                    <a:lnTo>
                      <a:pt x="105442" y="255842"/>
                    </a:lnTo>
                    <a:lnTo>
                      <a:pt x="70390" y="284417"/>
                    </a:lnTo>
                    <a:lnTo>
                      <a:pt x="36290" y="309182"/>
                    </a:lnTo>
                    <a:lnTo>
                      <a:pt x="11716" y="328422"/>
                    </a:lnTo>
                    <a:lnTo>
                      <a:pt x="7144" y="333946"/>
                    </a:lnTo>
                    <a:lnTo>
                      <a:pt x="9811" y="337566"/>
                    </a:lnTo>
                    <a:lnTo>
                      <a:pt x="17240" y="342519"/>
                    </a:lnTo>
                    <a:lnTo>
                      <a:pt x="27432" y="348234"/>
                    </a:lnTo>
                    <a:lnTo>
                      <a:pt x="35623" y="350806"/>
                    </a:lnTo>
                    <a:lnTo>
                      <a:pt x="44577" y="353282"/>
                    </a:lnTo>
                    <a:lnTo>
                      <a:pt x="53340" y="351187"/>
                    </a:lnTo>
                    <a:lnTo>
                      <a:pt x="59627" y="350520"/>
                    </a:lnTo>
                    <a:lnTo>
                      <a:pt x="66294" y="353473"/>
                    </a:lnTo>
                    <a:lnTo>
                      <a:pt x="74486" y="350806"/>
                    </a:lnTo>
                    <a:lnTo>
                      <a:pt x="87344" y="342519"/>
                    </a:lnTo>
                    <a:lnTo>
                      <a:pt x="114014" y="312706"/>
                    </a:lnTo>
                    <a:lnTo>
                      <a:pt x="131064" y="289750"/>
                    </a:lnTo>
                    <a:lnTo>
                      <a:pt x="154019" y="263271"/>
                    </a:lnTo>
                    <a:lnTo>
                      <a:pt x="159258" y="260604"/>
                    </a:lnTo>
                    <a:lnTo>
                      <a:pt x="162687" y="263938"/>
                    </a:lnTo>
                    <a:lnTo>
                      <a:pt x="164592" y="299085"/>
                    </a:lnTo>
                    <a:lnTo>
                      <a:pt x="162306" y="309753"/>
                    </a:lnTo>
                    <a:lnTo>
                      <a:pt x="164687" y="326612"/>
                    </a:lnTo>
                    <a:lnTo>
                      <a:pt x="168593" y="372713"/>
                    </a:lnTo>
                    <a:lnTo>
                      <a:pt x="158687" y="387572"/>
                    </a:lnTo>
                    <a:lnTo>
                      <a:pt x="151352" y="387191"/>
                    </a:lnTo>
                    <a:lnTo>
                      <a:pt x="151733" y="382238"/>
                    </a:lnTo>
                    <a:lnTo>
                      <a:pt x="154781" y="378428"/>
                    </a:lnTo>
                    <a:lnTo>
                      <a:pt x="152019" y="366903"/>
                    </a:lnTo>
                    <a:lnTo>
                      <a:pt x="145447" y="354330"/>
                    </a:lnTo>
                    <a:lnTo>
                      <a:pt x="140303" y="353187"/>
                    </a:lnTo>
                    <a:lnTo>
                      <a:pt x="134588" y="355949"/>
                    </a:lnTo>
                    <a:lnTo>
                      <a:pt x="123539" y="375761"/>
                    </a:lnTo>
                    <a:lnTo>
                      <a:pt x="109252" y="397955"/>
                    </a:lnTo>
                    <a:lnTo>
                      <a:pt x="98965" y="413957"/>
                    </a:lnTo>
                    <a:lnTo>
                      <a:pt x="96583" y="425767"/>
                    </a:lnTo>
                    <a:lnTo>
                      <a:pt x="96774" y="438245"/>
                    </a:lnTo>
                    <a:lnTo>
                      <a:pt x="102394" y="452438"/>
                    </a:lnTo>
                    <a:lnTo>
                      <a:pt x="104870" y="461486"/>
                    </a:lnTo>
                    <a:lnTo>
                      <a:pt x="106489" y="468440"/>
                    </a:lnTo>
                    <a:lnTo>
                      <a:pt x="112014" y="476440"/>
                    </a:lnTo>
                    <a:lnTo>
                      <a:pt x="116396" y="479393"/>
                    </a:lnTo>
                    <a:lnTo>
                      <a:pt x="123063" y="477869"/>
                    </a:lnTo>
                    <a:lnTo>
                      <a:pt x="129445" y="472059"/>
                    </a:lnTo>
                    <a:lnTo>
                      <a:pt x="146971" y="451390"/>
                    </a:lnTo>
                    <a:lnTo>
                      <a:pt x="164592" y="429578"/>
                    </a:lnTo>
                    <a:lnTo>
                      <a:pt x="169736" y="427577"/>
                    </a:lnTo>
                    <a:lnTo>
                      <a:pt x="172403" y="430435"/>
                    </a:lnTo>
                    <a:lnTo>
                      <a:pt x="174688" y="444341"/>
                    </a:lnTo>
                    <a:lnTo>
                      <a:pt x="176594" y="459296"/>
                    </a:lnTo>
                    <a:lnTo>
                      <a:pt x="180499" y="463582"/>
                    </a:lnTo>
                    <a:lnTo>
                      <a:pt x="193167" y="468630"/>
                    </a:lnTo>
                    <a:lnTo>
                      <a:pt x="200215" y="471964"/>
                    </a:lnTo>
                    <a:lnTo>
                      <a:pt x="210503" y="470535"/>
                    </a:lnTo>
                    <a:lnTo>
                      <a:pt x="218885" y="466820"/>
                    </a:lnTo>
                    <a:lnTo>
                      <a:pt x="225647" y="460057"/>
                    </a:lnTo>
                    <a:lnTo>
                      <a:pt x="228219" y="454247"/>
                    </a:lnTo>
                    <a:lnTo>
                      <a:pt x="224695" y="445484"/>
                    </a:lnTo>
                    <a:lnTo>
                      <a:pt x="222313" y="437579"/>
                    </a:lnTo>
                    <a:lnTo>
                      <a:pt x="222028" y="429196"/>
                    </a:lnTo>
                    <a:lnTo>
                      <a:pt x="222218" y="420624"/>
                    </a:lnTo>
                    <a:lnTo>
                      <a:pt x="219265" y="407765"/>
                    </a:lnTo>
                    <a:lnTo>
                      <a:pt x="216789" y="391192"/>
                    </a:lnTo>
                    <a:lnTo>
                      <a:pt x="216884" y="379571"/>
                    </a:lnTo>
                    <a:lnTo>
                      <a:pt x="219456" y="369189"/>
                    </a:lnTo>
                    <a:lnTo>
                      <a:pt x="228029" y="355092"/>
                    </a:lnTo>
                    <a:lnTo>
                      <a:pt x="248031" y="322040"/>
                    </a:lnTo>
                    <a:lnTo>
                      <a:pt x="264605" y="290417"/>
                    </a:lnTo>
                    <a:lnTo>
                      <a:pt x="275082" y="265938"/>
                    </a:lnTo>
                    <a:lnTo>
                      <a:pt x="276320" y="257270"/>
                    </a:lnTo>
                    <a:lnTo>
                      <a:pt x="271844" y="247745"/>
                    </a:lnTo>
                    <a:lnTo>
                      <a:pt x="268129" y="248602"/>
                    </a:lnTo>
                    <a:close/>
                    <a:moveTo>
                      <a:pt x="490061" y="203835"/>
                    </a:moveTo>
                    <a:lnTo>
                      <a:pt x="477298" y="186690"/>
                    </a:lnTo>
                    <a:lnTo>
                      <a:pt x="466725" y="175165"/>
                    </a:lnTo>
                    <a:lnTo>
                      <a:pt x="463582" y="152686"/>
                    </a:lnTo>
                    <a:lnTo>
                      <a:pt x="457010" y="148876"/>
                    </a:lnTo>
                    <a:lnTo>
                      <a:pt x="453199" y="152876"/>
                    </a:lnTo>
                    <a:lnTo>
                      <a:pt x="454343" y="174784"/>
                    </a:lnTo>
                    <a:lnTo>
                      <a:pt x="449771" y="192786"/>
                    </a:lnTo>
                    <a:lnTo>
                      <a:pt x="443389" y="211169"/>
                    </a:lnTo>
                    <a:lnTo>
                      <a:pt x="433292" y="224885"/>
                    </a:lnTo>
                    <a:lnTo>
                      <a:pt x="429101" y="228600"/>
                    </a:lnTo>
                    <a:lnTo>
                      <a:pt x="425768" y="226123"/>
                    </a:lnTo>
                    <a:lnTo>
                      <a:pt x="424148" y="218218"/>
                    </a:lnTo>
                    <a:lnTo>
                      <a:pt x="422815" y="195358"/>
                    </a:lnTo>
                    <a:lnTo>
                      <a:pt x="424053" y="161925"/>
                    </a:lnTo>
                    <a:lnTo>
                      <a:pt x="424053" y="134684"/>
                    </a:lnTo>
                    <a:lnTo>
                      <a:pt x="428149" y="106870"/>
                    </a:lnTo>
                    <a:lnTo>
                      <a:pt x="429006" y="68866"/>
                    </a:lnTo>
                    <a:lnTo>
                      <a:pt x="423196" y="51244"/>
                    </a:lnTo>
                    <a:lnTo>
                      <a:pt x="411480" y="35528"/>
                    </a:lnTo>
                    <a:lnTo>
                      <a:pt x="395002" y="23241"/>
                    </a:lnTo>
                    <a:lnTo>
                      <a:pt x="379666" y="19526"/>
                    </a:lnTo>
                    <a:lnTo>
                      <a:pt x="364998" y="15716"/>
                    </a:lnTo>
                    <a:lnTo>
                      <a:pt x="351663" y="14192"/>
                    </a:lnTo>
                    <a:lnTo>
                      <a:pt x="344424" y="22479"/>
                    </a:lnTo>
                    <a:lnTo>
                      <a:pt x="340709" y="34004"/>
                    </a:lnTo>
                    <a:lnTo>
                      <a:pt x="341566" y="51340"/>
                    </a:lnTo>
                    <a:lnTo>
                      <a:pt x="346043" y="67056"/>
                    </a:lnTo>
                    <a:lnTo>
                      <a:pt x="351472" y="82963"/>
                    </a:lnTo>
                    <a:lnTo>
                      <a:pt x="357283" y="102775"/>
                    </a:lnTo>
                    <a:lnTo>
                      <a:pt x="361379" y="133921"/>
                    </a:lnTo>
                    <a:lnTo>
                      <a:pt x="367284" y="169545"/>
                    </a:lnTo>
                    <a:lnTo>
                      <a:pt x="366903" y="186214"/>
                    </a:lnTo>
                    <a:lnTo>
                      <a:pt x="372808" y="245269"/>
                    </a:lnTo>
                    <a:lnTo>
                      <a:pt x="376428" y="274606"/>
                    </a:lnTo>
                    <a:lnTo>
                      <a:pt x="376238" y="289560"/>
                    </a:lnTo>
                    <a:lnTo>
                      <a:pt x="373094" y="294513"/>
                    </a:lnTo>
                    <a:lnTo>
                      <a:pt x="347091" y="316611"/>
                    </a:lnTo>
                    <a:lnTo>
                      <a:pt x="339376" y="322040"/>
                    </a:lnTo>
                    <a:lnTo>
                      <a:pt x="336518" y="320802"/>
                    </a:lnTo>
                    <a:lnTo>
                      <a:pt x="335852" y="316801"/>
                    </a:lnTo>
                    <a:lnTo>
                      <a:pt x="340519" y="306895"/>
                    </a:lnTo>
                    <a:lnTo>
                      <a:pt x="344614" y="296990"/>
                    </a:lnTo>
                    <a:lnTo>
                      <a:pt x="343567" y="280035"/>
                    </a:lnTo>
                    <a:lnTo>
                      <a:pt x="339947" y="266891"/>
                    </a:lnTo>
                    <a:lnTo>
                      <a:pt x="327755" y="251079"/>
                    </a:lnTo>
                    <a:lnTo>
                      <a:pt x="318611" y="239268"/>
                    </a:lnTo>
                    <a:lnTo>
                      <a:pt x="311944" y="228600"/>
                    </a:lnTo>
                    <a:lnTo>
                      <a:pt x="311563" y="218122"/>
                    </a:lnTo>
                    <a:lnTo>
                      <a:pt x="315944" y="203073"/>
                    </a:lnTo>
                    <a:lnTo>
                      <a:pt x="321469" y="180785"/>
                    </a:lnTo>
                    <a:lnTo>
                      <a:pt x="323279" y="161449"/>
                    </a:lnTo>
                    <a:lnTo>
                      <a:pt x="319469" y="144018"/>
                    </a:lnTo>
                    <a:lnTo>
                      <a:pt x="308991" y="130112"/>
                    </a:lnTo>
                    <a:lnTo>
                      <a:pt x="288227" y="112586"/>
                    </a:lnTo>
                    <a:lnTo>
                      <a:pt x="270700" y="102394"/>
                    </a:lnTo>
                    <a:lnTo>
                      <a:pt x="256889" y="97536"/>
                    </a:lnTo>
                    <a:lnTo>
                      <a:pt x="246126" y="99822"/>
                    </a:lnTo>
                    <a:lnTo>
                      <a:pt x="240316" y="106204"/>
                    </a:lnTo>
                    <a:lnTo>
                      <a:pt x="241268" y="117062"/>
                    </a:lnTo>
                    <a:lnTo>
                      <a:pt x="242411" y="122587"/>
                    </a:lnTo>
                    <a:lnTo>
                      <a:pt x="246221" y="131064"/>
                    </a:lnTo>
                    <a:lnTo>
                      <a:pt x="259366" y="152686"/>
                    </a:lnTo>
                    <a:lnTo>
                      <a:pt x="279559" y="175736"/>
                    </a:lnTo>
                    <a:lnTo>
                      <a:pt x="291846" y="188595"/>
                    </a:lnTo>
                    <a:lnTo>
                      <a:pt x="294704" y="196691"/>
                    </a:lnTo>
                    <a:lnTo>
                      <a:pt x="292989" y="218408"/>
                    </a:lnTo>
                    <a:lnTo>
                      <a:pt x="289274" y="229838"/>
                    </a:lnTo>
                    <a:lnTo>
                      <a:pt x="288417" y="242030"/>
                    </a:lnTo>
                    <a:lnTo>
                      <a:pt x="294704" y="257746"/>
                    </a:lnTo>
                    <a:lnTo>
                      <a:pt x="300038" y="274606"/>
                    </a:lnTo>
                    <a:lnTo>
                      <a:pt x="305753" y="290322"/>
                    </a:lnTo>
                    <a:lnTo>
                      <a:pt x="311658" y="305848"/>
                    </a:lnTo>
                    <a:lnTo>
                      <a:pt x="312039" y="321755"/>
                    </a:lnTo>
                    <a:lnTo>
                      <a:pt x="310134" y="335090"/>
                    </a:lnTo>
                    <a:lnTo>
                      <a:pt x="299561" y="360902"/>
                    </a:lnTo>
                    <a:lnTo>
                      <a:pt x="294894" y="374237"/>
                    </a:lnTo>
                    <a:lnTo>
                      <a:pt x="295465" y="382048"/>
                    </a:lnTo>
                    <a:lnTo>
                      <a:pt x="303086" y="389858"/>
                    </a:lnTo>
                    <a:lnTo>
                      <a:pt x="311944" y="392621"/>
                    </a:lnTo>
                    <a:lnTo>
                      <a:pt x="324803" y="391478"/>
                    </a:lnTo>
                    <a:lnTo>
                      <a:pt x="340423" y="384524"/>
                    </a:lnTo>
                    <a:lnTo>
                      <a:pt x="363379" y="362521"/>
                    </a:lnTo>
                    <a:lnTo>
                      <a:pt x="376999" y="345567"/>
                    </a:lnTo>
                    <a:lnTo>
                      <a:pt x="381190" y="344424"/>
                    </a:lnTo>
                    <a:lnTo>
                      <a:pt x="382333" y="349091"/>
                    </a:lnTo>
                    <a:lnTo>
                      <a:pt x="387858" y="407575"/>
                    </a:lnTo>
                    <a:lnTo>
                      <a:pt x="395002" y="476536"/>
                    </a:lnTo>
                    <a:lnTo>
                      <a:pt x="404146" y="563975"/>
                    </a:lnTo>
                    <a:lnTo>
                      <a:pt x="406908" y="586931"/>
                    </a:lnTo>
                    <a:lnTo>
                      <a:pt x="412242" y="592646"/>
                    </a:lnTo>
                    <a:lnTo>
                      <a:pt x="425291" y="593312"/>
                    </a:lnTo>
                    <a:lnTo>
                      <a:pt x="429387" y="591503"/>
                    </a:lnTo>
                    <a:lnTo>
                      <a:pt x="438436" y="580073"/>
                    </a:lnTo>
                    <a:lnTo>
                      <a:pt x="447008" y="562928"/>
                    </a:lnTo>
                    <a:lnTo>
                      <a:pt x="447770" y="551307"/>
                    </a:lnTo>
                    <a:lnTo>
                      <a:pt x="449580" y="540353"/>
                    </a:lnTo>
                    <a:lnTo>
                      <a:pt x="451199" y="522065"/>
                    </a:lnTo>
                    <a:lnTo>
                      <a:pt x="451295" y="506254"/>
                    </a:lnTo>
                    <a:lnTo>
                      <a:pt x="451485" y="492538"/>
                    </a:lnTo>
                    <a:lnTo>
                      <a:pt x="451675" y="480632"/>
                    </a:lnTo>
                    <a:lnTo>
                      <a:pt x="448818" y="476631"/>
                    </a:lnTo>
                    <a:lnTo>
                      <a:pt x="446913" y="457771"/>
                    </a:lnTo>
                    <a:lnTo>
                      <a:pt x="446722" y="443389"/>
                    </a:lnTo>
                    <a:lnTo>
                      <a:pt x="445103" y="430435"/>
                    </a:lnTo>
                    <a:lnTo>
                      <a:pt x="442055" y="416433"/>
                    </a:lnTo>
                    <a:lnTo>
                      <a:pt x="441388" y="404146"/>
                    </a:lnTo>
                    <a:lnTo>
                      <a:pt x="440627" y="396811"/>
                    </a:lnTo>
                    <a:lnTo>
                      <a:pt x="437579" y="367856"/>
                    </a:lnTo>
                    <a:lnTo>
                      <a:pt x="437769" y="357569"/>
                    </a:lnTo>
                    <a:lnTo>
                      <a:pt x="433102" y="313563"/>
                    </a:lnTo>
                    <a:lnTo>
                      <a:pt x="433197" y="296513"/>
                    </a:lnTo>
                    <a:lnTo>
                      <a:pt x="435578" y="288036"/>
                    </a:lnTo>
                    <a:lnTo>
                      <a:pt x="451199" y="272606"/>
                    </a:lnTo>
                    <a:lnTo>
                      <a:pt x="489013" y="229457"/>
                    </a:lnTo>
                    <a:lnTo>
                      <a:pt x="494538" y="219170"/>
                    </a:lnTo>
                    <a:lnTo>
                      <a:pt x="494633" y="211836"/>
                    </a:lnTo>
                    <a:lnTo>
                      <a:pt x="490061" y="203835"/>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4" name="任意多边形: 形状 153">
                <a:extLst>
                  <a:ext uri="{FF2B5EF4-FFF2-40B4-BE49-F238E27FC236}">
                    <a16:creationId xmlns:a16="http://schemas.microsoft.com/office/drawing/2014/main" id="{B536A845-7905-4CF0-80AA-82391A41710E}"/>
                  </a:ext>
                </a:extLst>
              </p:cNvPr>
              <p:cNvSpPr/>
              <p:nvPr/>
            </p:nvSpPr>
            <p:spPr>
              <a:xfrm>
                <a:off x="6111903" y="1288732"/>
                <a:ext cx="561974" cy="504824"/>
              </a:xfrm>
              <a:custGeom>
                <a:avLst/>
                <a:gdLst>
                  <a:gd name="connsiteX0" fmla="*/ 556927 w 561975"/>
                  <a:gd name="connsiteY0" fmla="*/ 423672 h 504825"/>
                  <a:gd name="connsiteX1" fmla="*/ 545401 w 561975"/>
                  <a:gd name="connsiteY1" fmla="*/ 423958 h 504825"/>
                  <a:gd name="connsiteX2" fmla="*/ 516255 w 561975"/>
                  <a:gd name="connsiteY2" fmla="*/ 424053 h 504825"/>
                  <a:gd name="connsiteX3" fmla="*/ 483013 w 561975"/>
                  <a:gd name="connsiteY3" fmla="*/ 417481 h 504825"/>
                  <a:gd name="connsiteX4" fmla="*/ 468154 w 561975"/>
                  <a:gd name="connsiteY4" fmla="*/ 412909 h 504825"/>
                  <a:gd name="connsiteX5" fmla="*/ 453676 w 561975"/>
                  <a:gd name="connsiteY5" fmla="*/ 404908 h 504825"/>
                  <a:gd name="connsiteX6" fmla="*/ 432625 w 561975"/>
                  <a:gd name="connsiteY6" fmla="*/ 388715 h 504825"/>
                  <a:gd name="connsiteX7" fmla="*/ 392144 w 561975"/>
                  <a:gd name="connsiteY7" fmla="*/ 348424 h 504825"/>
                  <a:gd name="connsiteX8" fmla="*/ 391763 w 561975"/>
                  <a:gd name="connsiteY8" fmla="*/ 344995 h 504825"/>
                  <a:gd name="connsiteX9" fmla="*/ 412623 w 561975"/>
                  <a:gd name="connsiteY9" fmla="*/ 314801 h 504825"/>
                  <a:gd name="connsiteX10" fmla="*/ 430816 w 561975"/>
                  <a:gd name="connsiteY10" fmla="*/ 290989 h 504825"/>
                  <a:gd name="connsiteX11" fmla="*/ 442341 w 561975"/>
                  <a:gd name="connsiteY11" fmla="*/ 281273 h 504825"/>
                  <a:gd name="connsiteX12" fmla="*/ 446913 w 561975"/>
                  <a:gd name="connsiteY12" fmla="*/ 267938 h 504825"/>
                  <a:gd name="connsiteX13" fmla="*/ 449580 w 561975"/>
                  <a:gd name="connsiteY13" fmla="*/ 264986 h 504825"/>
                  <a:gd name="connsiteX14" fmla="*/ 446627 w 561975"/>
                  <a:gd name="connsiteY14" fmla="*/ 256318 h 504825"/>
                  <a:gd name="connsiteX15" fmla="*/ 433864 w 561975"/>
                  <a:gd name="connsiteY15" fmla="*/ 242316 h 504825"/>
                  <a:gd name="connsiteX16" fmla="*/ 420909 w 561975"/>
                  <a:gd name="connsiteY16" fmla="*/ 235077 h 504825"/>
                  <a:gd name="connsiteX17" fmla="*/ 411956 w 561975"/>
                  <a:gd name="connsiteY17" fmla="*/ 230505 h 504825"/>
                  <a:gd name="connsiteX18" fmla="*/ 403193 w 561975"/>
                  <a:gd name="connsiteY18" fmla="*/ 229934 h 504825"/>
                  <a:gd name="connsiteX19" fmla="*/ 397859 w 561975"/>
                  <a:gd name="connsiteY19" fmla="*/ 231648 h 504825"/>
                  <a:gd name="connsiteX20" fmla="*/ 393287 w 561975"/>
                  <a:gd name="connsiteY20" fmla="*/ 231172 h 504825"/>
                  <a:gd name="connsiteX21" fmla="*/ 395288 w 561975"/>
                  <a:gd name="connsiteY21" fmla="*/ 218313 h 504825"/>
                  <a:gd name="connsiteX22" fmla="*/ 398621 w 561975"/>
                  <a:gd name="connsiteY22" fmla="*/ 203930 h 504825"/>
                  <a:gd name="connsiteX23" fmla="*/ 418147 w 561975"/>
                  <a:gd name="connsiteY23" fmla="*/ 172022 h 504825"/>
                  <a:gd name="connsiteX24" fmla="*/ 436340 w 561975"/>
                  <a:gd name="connsiteY24" fmla="*/ 142875 h 504825"/>
                  <a:gd name="connsiteX25" fmla="*/ 446818 w 561975"/>
                  <a:gd name="connsiteY25" fmla="*/ 126778 h 504825"/>
                  <a:gd name="connsiteX26" fmla="*/ 460915 w 561975"/>
                  <a:gd name="connsiteY26" fmla="*/ 117824 h 504825"/>
                  <a:gd name="connsiteX27" fmla="*/ 471106 w 561975"/>
                  <a:gd name="connsiteY27" fmla="*/ 113919 h 504825"/>
                  <a:gd name="connsiteX28" fmla="*/ 479488 w 561975"/>
                  <a:gd name="connsiteY28" fmla="*/ 109347 h 504825"/>
                  <a:gd name="connsiteX29" fmla="*/ 498919 w 561975"/>
                  <a:gd name="connsiteY29" fmla="*/ 98489 h 504825"/>
                  <a:gd name="connsiteX30" fmla="*/ 504349 w 561975"/>
                  <a:gd name="connsiteY30" fmla="*/ 92774 h 504825"/>
                  <a:gd name="connsiteX31" fmla="*/ 504253 w 561975"/>
                  <a:gd name="connsiteY31" fmla="*/ 84677 h 504825"/>
                  <a:gd name="connsiteX32" fmla="*/ 492347 w 561975"/>
                  <a:gd name="connsiteY32" fmla="*/ 65627 h 504825"/>
                  <a:gd name="connsiteX33" fmla="*/ 484822 w 561975"/>
                  <a:gd name="connsiteY33" fmla="*/ 62675 h 504825"/>
                  <a:gd name="connsiteX34" fmla="*/ 481108 w 561975"/>
                  <a:gd name="connsiteY34" fmla="*/ 60198 h 504825"/>
                  <a:gd name="connsiteX35" fmla="*/ 479869 w 561975"/>
                  <a:gd name="connsiteY35" fmla="*/ 50959 h 504825"/>
                  <a:gd name="connsiteX36" fmla="*/ 472154 w 561975"/>
                  <a:gd name="connsiteY36" fmla="*/ 38576 h 504825"/>
                  <a:gd name="connsiteX37" fmla="*/ 459009 w 561975"/>
                  <a:gd name="connsiteY37" fmla="*/ 25813 h 504825"/>
                  <a:gd name="connsiteX38" fmla="*/ 436531 w 561975"/>
                  <a:gd name="connsiteY38" fmla="*/ 10382 h 504825"/>
                  <a:gd name="connsiteX39" fmla="*/ 426720 w 561975"/>
                  <a:gd name="connsiteY39" fmla="*/ 7144 h 504825"/>
                  <a:gd name="connsiteX40" fmla="*/ 416909 w 561975"/>
                  <a:gd name="connsiteY40" fmla="*/ 11240 h 504825"/>
                  <a:gd name="connsiteX41" fmla="*/ 413671 w 561975"/>
                  <a:gd name="connsiteY41" fmla="*/ 23813 h 504825"/>
                  <a:gd name="connsiteX42" fmla="*/ 412528 w 561975"/>
                  <a:gd name="connsiteY42" fmla="*/ 44768 h 504825"/>
                  <a:gd name="connsiteX43" fmla="*/ 404146 w 561975"/>
                  <a:gd name="connsiteY43" fmla="*/ 68008 h 504825"/>
                  <a:gd name="connsiteX44" fmla="*/ 394430 w 561975"/>
                  <a:gd name="connsiteY44" fmla="*/ 93440 h 504825"/>
                  <a:gd name="connsiteX45" fmla="*/ 378809 w 561975"/>
                  <a:gd name="connsiteY45" fmla="*/ 105442 h 504825"/>
                  <a:gd name="connsiteX46" fmla="*/ 371094 w 561975"/>
                  <a:gd name="connsiteY46" fmla="*/ 107918 h 504825"/>
                  <a:gd name="connsiteX47" fmla="*/ 342900 w 561975"/>
                  <a:gd name="connsiteY47" fmla="*/ 123158 h 504825"/>
                  <a:gd name="connsiteX48" fmla="*/ 312706 w 561975"/>
                  <a:gd name="connsiteY48" fmla="*/ 140494 h 504825"/>
                  <a:gd name="connsiteX49" fmla="*/ 283559 w 561975"/>
                  <a:gd name="connsiteY49" fmla="*/ 153924 h 504825"/>
                  <a:gd name="connsiteX50" fmla="*/ 258984 w 561975"/>
                  <a:gd name="connsiteY50" fmla="*/ 164687 h 504825"/>
                  <a:gd name="connsiteX51" fmla="*/ 259271 w 561975"/>
                  <a:gd name="connsiteY51" fmla="*/ 172593 h 504825"/>
                  <a:gd name="connsiteX52" fmla="*/ 268700 w 561975"/>
                  <a:gd name="connsiteY52" fmla="*/ 179356 h 504825"/>
                  <a:gd name="connsiteX53" fmla="*/ 275368 w 561975"/>
                  <a:gd name="connsiteY53" fmla="*/ 183071 h 504825"/>
                  <a:gd name="connsiteX54" fmla="*/ 286988 w 561975"/>
                  <a:gd name="connsiteY54" fmla="*/ 187547 h 504825"/>
                  <a:gd name="connsiteX55" fmla="*/ 295942 w 561975"/>
                  <a:gd name="connsiteY55" fmla="*/ 189833 h 504825"/>
                  <a:gd name="connsiteX56" fmla="*/ 303752 w 561975"/>
                  <a:gd name="connsiteY56" fmla="*/ 191262 h 504825"/>
                  <a:gd name="connsiteX57" fmla="*/ 314420 w 561975"/>
                  <a:gd name="connsiteY57" fmla="*/ 187452 h 504825"/>
                  <a:gd name="connsiteX58" fmla="*/ 323564 w 561975"/>
                  <a:gd name="connsiteY58" fmla="*/ 183928 h 504825"/>
                  <a:gd name="connsiteX59" fmla="*/ 356711 w 561975"/>
                  <a:gd name="connsiteY59" fmla="*/ 160401 h 504825"/>
                  <a:gd name="connsiteX60" fmla="*/ 363759 w 561975"/>
                  <a:gd name="connsiteY60" fmla="*/ 157734 h 504825"/>
                  <a:gd name="connsiteX61" fmla="*/ 364807 w 561975"/>
                  <a:gd name="connsiteY61" fmla="*/ 160306 h 504825"/>
                  <a:gd name="connsiteX62" fmla="*/ 362236 w 561975"/>
                  <a:gd name="connsiteY62" fmla="*/ 167450 h 504825"/>
                  <a:gd name="connsiteX63" fmla="*/ 352806 w 561975"/>
                  <a:gd name="connsiteY63" fmla="*/ 190214 h 504825"/>
                  <a:gd name="connsiteX64" fmla="*/ 339471 w 561975"/>
                  <a:gd name="connsiteY64" fmla="*/ 221456 h 504825"/>
                  <a:gd name="connsiteX65" fmla="*/ 329184 w 561975"/>
                  <a:gd name="connsiteY65" fmla="*/ 238125 h 504825"/>
                  <a:gd name="connsiteX66" fmla="*/ 328327 w 561975"/>
                  <a:gd name="connsiteY66" fmla="*/ 245555 h 504825"/>
                  <a:gd name="connsiteX67" fmla="*/ 329660 w 561975"/>
                  <a:gd name="connsiteY67" fmla="*/ 254794 h 504825"/>
                  <a:gd name="connsiteX68" fmla="*/ 333565 w 561975"/>
                  <a:gd name="connsiteY68" fmla="*/ 261366 h 504825"/>
                  <a:gd name="connsiteX69" fmla="*/ 339280 w 561975"/>
                  <a:gd name="connsiteY69" fmla="*/ 270605 h 504825"/>
                  <a:gd name="connsiteX70" fmla="*/ 346424 w 561975"/>
                  <a:gd name="connsiteY70" fmla="*/ 273749 h 504825"/>
                  <a:gd name="connsiteX71" fmla="*/ 351663 w 561975"/>
                  <a:gd name="connsiteY71" fmla="*/ 272225 h 504825"/>
                  <a:gd name="connsiteX72" fmla="*/ 363379 w 561975"/>
                  <a:gd name="connsiteY72" fmla="*/ 264986 h 504825"/>
                  <a:gd name="connsiteX73" fmla="*/ 371570 w 561975"/>
                  <a:gd name="connsiteY73" fmla="*/ 260699 h 504825"/>
                  <a:gd name="connsiteX74" fmla="*/ 377476 w 561975"/>
                  <a:gd name="connsiteY74" fmla="*/ 263747 h 504825"/>
                  <a:gd name="connsiteX75" fmla="*/ 378047 w 561975"/>
                  <a:gd name="connsiteY75" fmla="*/ 268986 h 504825"/>
                  <a:gd name="connsiteX76" fmla="*/ 372808 w 561975"/>
                  <a:gd name="connsiteY76" fmla="*/ 281654 h 504825"/>
                  <a:gd name="connsiteX77" fmla="*/ 350901 w 561975"/>
                  <a:gd name="connsiteY77" fmla="*/ 312801 h 504825"/>
                  <a:gd name="connsiteX78" fmla="*/ 348139 w 561975"/>
                  <a:gd name="connsiteY78" fmla="*/ 311849 h 504825"/>
                  <a:gd name="connsiteX79" fmla="*/ 334804 w 561975"/>
                  <a:gd name="connsiteY79" fmla="*/ 296894 h 504825"/>
                  <a:gd name="connsiteX80" fmla="*/ 325659 w 561975"/>
                  <a:gd name="connsiteY80" fmla="*/ 291275 h 504825"/>
                  <a:gd name="connsiteX81" fmla="*/ 308038 w 561975"/>
                  <a:gd name="connsiteY81" fmla="*/ 280416 h 504825"/>
                  <a:gd name="connsiteX82" fmla="*/ 300323 w 561975"/>
                  <a:gd name="connsiteY82" fmla="*/ 276892 h 504825"/>
                  <a:gd name="connsiteX83" fmla="*/ 290703 w 561975"/>
                  <a:gd name="connsiteY83" fmla="*/ 279273 h 504825"/>
                  <a:gd name="connsiteX84" fmla="*/ 289655 w 561975"/>
                  <a:gd name="connsiteY84" fmla="*/ 288322 h 504825"/>
                  <a:gd name="connsiteX85" fmla="*/ 293084 w 561975"/>
                  <a:gd name="connsiteY85" fmla="*/ 297371 h 504825"/>
                  <a:gd name="connsiteX86" fmla="*/ 306038 w 561975"/>
                  <a:gd name="connsiteY86" fmla="*/ 320897 h 504825"/>
                  <a:gd name="connsiteX87" fmla="*/ 312991 w 561975"/>
                  <a:gd name="connsiteY87" fmla="*/ 335852 h 504825"/>
                  <a:gd name="connsiteX88" fmla="*/ 319754 w 561975"/>
                  <a:gd name="connsiteY88" fmla="*/ 348710 h 504825"/>
                  <a:gd name="connsiteX89" fmla="*/ 321945 w 561975"/>
                  <a:gd name="connsiteY89" fmla="*/ 354520 h 504825"/>
                  <a:gd name="connsiteX90" fmla="*/ 319849 w 561975"/>
                  <a:gd name="connsiteY90" fmla="*/ 358331 h 504825"/>
                  <a:gd name="connsiteX91" fmla="*/ 309658 w 561975"/>
                  <a:gd name="connsiteY91" fmla="*/ 374904 h 504825"/>
                  <a:gd name="connsiteX92" fmla="*/ 271558 w 561975"/>
                  <a:gd name="connsiteY92" fmla="*/ 413957 h 504825"/>
                  <a:gd name="connsiteX93" fmla="*/ 251174 w 561975"/>
                  <a:gd name="connsiteY93" fmla="*/ 427863 h 504825"/>
                  <a:gd name="connsiteX94" fmla="*/ 228124 w 561975"/>
                  <a:gd name="connsiteY94" fmla="*/ 439388 h 504825"/>
                  <a:gd name="connsiteX95" fmla="*/ 208788 w 561975"/>
                  <a:gd name="connsiteY95" fmla="*/ 442532 h 504825"/>
                  <a:gd name="connsiteX96" fmla="*/ 199644 w 561975"/>
                  <a:gd name="connsiteY96" fmla="*/ 438722 h 504825"/>
                  <a:gd name="connsiteX97" fmla="*/ 195643 w 561975"/>
                  <a:gd name="connsiteY97" fmla="*/ 431673 h 504825"/>
                  <a:gd name="connsiteX98" fmla="*/ 207169 w 561975"/>
                  <a:gd name="connsiteY98" fmla="*/ 340995 h 504825"/>
                  <a:gd name="connsiteX99" fmla="*/ 216217 w 561975"/>
                  <a:gd name="connsiteY99" fmla="*/ 280988 h 504825"/>
                  <a:gd name="connsiteX100" fmla="*/ 227552 w 561975"/>
                  <a:gd name="connsiteY100" fmla="*/ 231267 h 504825"/>
                  <a:gd name="connsiteX101" fmla="*/ 243554 w 561975"/>
                  <a:gd name="connsiteY101" fmla="*/ 181451 h 504825"/>
                  <a:gd name="connsiteX102" fmla="*/ 250507 w 561975"/>
                  <a:gd name="connsiteY102" fmla="*/ 152019 h 504825"/>
                  <a:gd name="connsiteX103" fmla="*/ 257937 w 561975"/>
                  <a:gd name="connsiteY103" fmla="*/ 136874 h 504825"/>
                  <a:gd name="connsiteX104" fmla="*/ 276987 w 561975"/>
                  <a:gd name="connsiteY104" fmla="*/ 122587 h 504825"/>
                  <a:gd name="connsiteX105" fmla="*/ 300038 w 561975"/>
                  <a:gd name="connsiteY105" fmla="*/ 107442 h 504825"/>
                  <a:gd name="connsiteX106" fmla="*/ 314896 w 561975"/>
                  <a:gd name="connsiteY106" fmla="*/ 97631 h 504825"/>
                  <a:gd name="connsiteX107" fmla="*/ 316611 w 561975"/>
                  <a:gd name="connsiteY107" fmla="*/ 87630 h 504825"/>
                  <a:gd name="connsiteX108" fmla="*/ 304609 w 561975"/>
                  <a:gd name="connsiteY108" fmla="*/ 67818 h 504825"/>
                  <a:gd name="connsiteX109" fmla="*/ 300323 w 561975"/>
                  <a:gd name="connsiteY109" fmla="*/ 66770 h 504825"/>
                  <a:gd name="connsiteX110" fmla="*/ 294227 w 561975"/>
                  <a:gd name="connsiteY110" fmla="*/ 71247 h 504825"/>
                  <a:gd name="connsiteX111" fmla="*/ 290703 w 561975"/>
                  <a:gd name="connsiteY111" fmla="*/ 68580 h 504825"/>
                  <a:gd name="connsiteX112" fmla="*/ 294799 w 561975"/>
                  <a:gd name="connsiteY112" fmla="*/ 62865 h 504825"/>
                  <a:gd name="connsiteX113" fmla="*/ 291846 w 561975"/>
                  <a:gd name="connsiteY113" fmla="*/ 53054 h 504825"/>
                  <a:gd name="connsiteX114" fmla="*/ 271272 w 561975"/>
                  <a:gd name="connsiteY114" fmla="*/ 26099 h 504825"/>
                  <a:gd name="connsiteX115" fmla="*/ 248031 w 561975"/>
                  <a:gd name="connsiteY115" fmla="*/ 7906 h 504825"/>
                  <a:gd name="connsiteX116" fmla="*/ 240982 w 561975"/>
                  <a:gd name="connsiteY116" fmla="*/ 8858 h 504825"/>
                  <a:gd name="connsiteX117" fmla="*/ 228600 w 561975"/>
                  <a:gd name="connsiteY117" fmla="*/ 17240 h 504825"/>
                  <a:gd name="connsiteX118" fmla="*/ 224790 w 561975"/>
                  <a:gd name="connsiteY118" fmla="*/ 35433 h 504825"/>
                  <a:gd name="connsiteX119" fmla="*/ 217360 w 561975"/>
                  <a:gd name="connsiteY119" fmla="*/ 68580 h 504825"/>
                  <a:gd name="connsiteX120" fmla="*/ 209264 w 561975"/>
                  <a:gd name="connsiteY120" fmla="*/ 93345 h 504825"/>
                  <a:gd name="connsiteX121" fmla="*/ 158115 w 561975"/>
                  <a:gd name="connsiteY121" fmla="*/ 120110 h 504825"/>
                  <a:gd name="connsiteX122" fmla="*/ 144304 w 561975"/>
                  <a:gd name="connsiteY122" fmla="*/ 120205 h 504825"/>
                  <a:gd name="connsiteX123" fmla="*/ 133255 w 561975"/>
                  <a:gd name="connsiteY123" fmla="*/ 125825 h 504825"/>
                  <a:gd name="connsiteX124" fmla="*/ 133540 w 561975"/>
                  <a:gd name="connsiteY124" fmla="*/ 131064 h 504825"/>
                  <a:gd name="connsiteX125" fmla="*/ 143732 w 561975"/>
                  <a:gd name="connsiteY125" fmla="*/ 150400 h 504825"/>
                  <a:gd name="connsiteX126" fmla="*/ 158877 w 561975"/>
                  <a:gd name="connsiteY126" fmla="*/ 169450 h 504825"/>
                  <a:gd name="connsiteX127" fmla="*/ 168592 w 561975"/>
                  <a:gd name="connsiteY127" fmla="*/ 172784 h 504825"/>
                  <a:gd name="connsiteX128" fmla="*/ 175927 w 561975"/>
                  <a:gd name="connsiteY128" fmla="*/ 171831 h 504825"/>
                  <a:gd name="connsiteX129" fmla="*/ 183737 w 561975"/>
                  <a:gd name="connsiteY129" fmla="*/ 163544 h 504825"/>
                  <a:gd name="connsiteX130" fmla="*/ 189738 w 561975"/>
                  <a:gd name="connsiteY130" fmla="*/ 164211 h 504825"/>
                  <a:gd name="connsiteX131" fmla="*/ 187452 w 561975"/>
                  <a:gd name="connsiteY131" fmla="*/ 170879 h 504825"/>
                  <a:gd name="connsiteX132" fmla="*/ 184023 w 561975"/>
                  <a:gd name="connsiteY132" fmla="*/ 179165 h 504825"/>
                  <a:gd name="connsiteX133" fmla="*/ 177832 w 561975"/>
                  <a:gd name="connsiteY133" fmla="*/ 208788 h 504825"/>
                  <a:gd name="connsiteX134" fmla="*/ 169926 w 561975"/>
                  <a:gd name="connsiteY134" fmla="*/ 225076 h 504825"/>
                  <a:gd name="connsiteX135" fmla="*/ 146113 w 561975"/>
                  <a:gd name="connsiteY135" fmla="*/ 245745 h 504825"/>
                  <a:gd name="connsiteX136" fmla="*/ 119539 w 561975"/>
                  <a:gd name="connsiteY136" fmla="*/ 268605 h 504825"/>
                  <a:gd name="connsiteX137" fmla="*/ 88678 w 561975"/>
                  <a:gd name="connsiteY137" fmla="*/ 297942 h 504825"/>
                  <a:gd name="connsiteX138" fmla="*/ 54959 w 561975"/>
                  <a:gd name="connsiteY138" fmla="*/ 328708 h 504825"/>
                  <a:gd name="connsiteX139" fmla="*/ 43339 w 561975"/>
                  <a:gd name="connsiteY139" fmla="*/ 337757 h 504825"/>
                  <a:gd name="connsiteX140" fmla="*/ 32290 w 561975"/>
                  <a:gd name="connsiteY140" fmla="*/ 340233 h 504825"/>
                  <a:gd name="connsiteX141" fmla="*/ 9811 w 561975"/>
                  <a:gd name="connsiteY141" fmla="*/ 353282 h 504825"/>
                  <a:gd name="connsiteX142" fmla="*/ 7144 w 561975"/>
                  <a:gd name="connsiteY142" fmla="*/ 359569 h 504825"/>
                  <a:gd name="connsiteX143" fmla="*/ 8382 w 561975"/>
                  <a:gd name="connsiteY143" fmla="*/ 364141 h 504825"/>
                  <a:gd name="connsiteX144" fmla="*/ 25717 w 561975"/>
                  <a:gd name="connsiteY144" fmla="*/ 385953 h 504825"/>
                  <a:gd name="connsiteX145" fmla="*/ 36671 w 561975"/>
                  <a:gd name="connsiteY145" fmla="*/ 391573 h 504825"/>
                  <a:gd name="connsiteX146" fmla="*/ 49721 w 561975"/>
                  <a:gd name="connsiteY146" fmla="*/ 395573 h 504825"/>
                  <a:gd name="connsiteX147" fmla="*/ 57245 w 561975"/>
                  <a:gd name="connsiteY147" fmla="*/ 392335 h 504825"/>
                  <a:gd name="connsiteX148" fmla="*/ 86868 w 561975"/>
                  <a:gd name="connsiteY148" fmla="*/ 371856 h 504825"/>
                  <a:gd name="connsiteX149" fmla="*/ 105823 w 561975"/>
                  <a:gd name="connsiteY149" fmla="*/ 354140 h 504825"/>
                  <a:gd name="connsiteX150" fmla="*/ 114681 w 561975"/>
                  <a:gd name="connsiteY150" fmla="*/ 336804 h 504825"/>
                  <a:gd name="connsiteX151" fmla="*/ 127730 w 561975"/>
                  <a:gd name="connsiteY151" fmla="*/ 320612 h 504825"/>
                  <a:gd name="connsiteX152" fmla="*/ 144018 w 561975"/>
                  <a:gd name="connsiteY152" fmla="*/ 298514 h 504825"/>
                  <a:gd name="connsiteX153" fmla="*/ 159353 w 561975"/>
                  <a:gd name="connsiteY153" fmla="*/ 277463 h 504825"/>
                  <a:gd name="connsiteX154" fmla="*/ 163544 w 561975"/>
                  <a:gd name="connsiteY154" fmla="*/ 273653 h 504825"/>
                  <a:gd name="connsiteX155" fmla="*/ 167354 w 561975"/>
                  <a:gd name="connsiteY155" fmla="*/ 275273 h 504825"/>
                  <a:gd name="connsiteX156" fmla="*/ 163925 w 561975"/>
                  <a:gd name="connsiteY156" fmla="*/ 288893 h 504825"/>
                  <a:gd name="connsiteX157" fmla="*/ 154496 w 561975"/>
                  <a:gd name="connsiteY157" fmla="*/ 328517 h 504825"/>
                  <a:gd name="connsiteX158" fmla="*/ 142303 w 561975"/>
                  <a:gd name="connsiteY158" fmla="*/ 420719 h 504825"/>
                  <a:gd name="connsiteX159" fmla="*/ 137922 w 561975"/>
                  <a:gd name="connsiteY159" fmla="*/ 429863 h 504825"/>
                  <a:gd name="connsiteX160" fmla="*/ 130778 w 561975"/>
                  <a:gd name="connsiteY160" fmla="*/ 435007 h 504825"/>
                  <a:gd name="connsiteX161" fmla="*/ 118872 w 561975"/>
                  <a:gd name="connsiteY161" fmla="*/ 434245 h 504825"/>
                  <a:gd name="connsiteX162" fmla="*/ 104680 w 561975"/>
                  <a:gd name="connsiteY162" fmla="*/ 432626 h 504825"/>
                  <a:gd name="connsiteX163" fmla="*/ 84582 w 561975"/>
                  <a:gd name="connsiteY163" fmla="*/ 425672 h 504825"/>
                  <a:gd name="connsiteX164" fmla="*/ 78391 w 561975"/>
                  <a:gd name="connsiteY164" fmla="*/ 426053 h 504825"/>
                  <a:gd name="connsiteX165" fmla="*/ 67437 w 561975"/>
                  <a:gd name="connsiteY165" fmla="*/ 431673 h 504825"/>
                  <a:gd name="connsiteX166" fmla="*/ 67342 w 561975"/>
                  <a:gd name="connsiteY166" fmla="*/ 437293 h 504825"/>
                  <a:gd name="connsiteX167" fmla="*/ 74771 w 561975"/>
                  <a:gd name="connsiteY167" fmla="*/ 442722 h 504825"/>
                  <a:gd name="connsiteX168" fmla="*/ 85630 w 561975"/>
                  <a:gd name="connsiteY168" fmla="*/ 448913 h 504825"/>
                  <a:gd name="connsiteX169" fmla="*/ 93726 w 561975"/>
                  <a:gd name="connsiteY169" fmla="*/ 453866 h 504825"/>
                  <a:gd name="connsiteX170" fmla="*/ 102775 w 561975"/>
                  <a:gd name="connsiteY170" fmla="*/ 458724 h 504825"/>
                  <a:gd name="connsiteX171" fmla="*/ 119634 w 561975"/>
                  <a:gd name="connsiteY171" fmla="*/ 471011 h 504825"/>
                  <a:gd name="connsiteX172" fmla="*/ 130111 w 561975"/>
                  <a:gd name="connsiteY172" fmla="*/ 478536 h 504825"/>
                  <a:gd name="connsiteX173" fmla="*/ 138017 w 561975"/>
                  <a:gd name="connsiteY173" fmla="*/ 485108 h 504825"/>
                  <a:gd name="connsiteX174" fmla="*/ 146685 w 561975"/>
                  <a:gd name="connsiteY174" fmla="*/ 493395 h 504825"/>
                  <a:gd name="connsiteX175" fmla="*/ 149733 w 561975"/>
                  <a:gd name="connsiteY175" fmla="*/ 500443 h 504825"/>
                  <a:gd name="connsiteX176" fmla="*/ 156877 w 561975"/>
                  <a:gd name="connsiteY176" fmla="*/ 502444 h 504825"/>
                  <a:gd name="connsiteX177" fmla="*/ 169450 w 561975"/>
                  <a:gd name="connsiteY177" fmla="*/ 497491 h 504825"/>
                  <a:gd name="connsiteX178" fmla="*/ 186595 w 561975"/>
                  <a:gd name="connsiteY178" fmla="*/ 481584 h 504825"/>
                  <a:gd name="connsiteX179" fmla="*/ 192119 w 561975"/>
                  <a:gd name="connsiteY179" fmla="*/ 463677 h 504825"/>
                  <a:gd name="connsiteX180" fmla="*/ 195643 w 561975"/>
                  <a:gd name="connsiteY180" fmla="*/ 463010 h 504825"/>
                  <a:gd name="connsiteX181" fmla="*/ 202882 w 561975"/>
                  <a:gd name="connsiteY181" fmla="*/ 473583 h 504825"/>
                  <a:gd name="connsiteX182" fmla="*/ 211074 w 561975"/>
                  <a:gd name="connsiteY182" fmla="*/ 482918 h 504825"/>
                  <a:gd name="connsiteX183" fmla="*/ 215455 w 561975"/>
                  <a:gd name="connsiteY183" fmla="*/ 485204 h 504825"/>
                  <a:gd name="connsiteX184" fmla="*/ 222790 w 561975"/>
                  <a:gd name="connsiteY184" fmla="*/ 484822 h 504825"/>
                  <a:gd name="connsiteX185" fmla="*/ 246126 w 561975"/>
                  <a:gd name="connsiteY185" fmla="*/ 475393 h 504825"/>
                  <a:gd name="connsiteX186" fmla="*/ 282607 w 561975"/>
                  <a:gd name="connsiteY186" fmla="*/ 452438 h 504825"/>
                  <a:gd name="connsiteX187" fmla="*/ 326326 w 561975"/>
                  <a:gd name="connsiteY187" fmla="*/ 420053 h 504825"/>
                  <a:gd name="connsiteX188" fmla="*/ 345757 w 561975"/>
                  <a:gd name="connsiteY188" fmla="*/ 398812 h 504825"/>
                  <a:gd name="connsiteX189" fmla="*/ 349948 w 561975"/>
                  <a:gd name="connsiteY189" fmla="*/ 396145 h 504825"/>
                  <a:gd name="connsiteX190" fmla="*/ 355187 w 561975"/>
                  <a:gd name="connsiteY190" fmla="*/ 400241 h 504825"/>
                  <a:gd name="connsiteX191" fmla="*/ 372142 w 561975"/>
                  <a:gd name="connsiteY191" fmla="*/ 423767 h 504825"/>
                  <a:gd name="connsiteX192" fmla="*/ 387286 w 561975"/>
                  <a:gd name="connsiteY192" fmla="*/ 447770 h 504825"/>
                  <a:gd name="connsiteX193" fmla="*/ 395954 w 561975"/>
                  <a:gd name="connsiteY193" fmla="*/ 464058 h 504825"/>
                  <a:gd name="connsiteX194" fmla="*/ 403193 w 561975"/>
                  <a:gd name="connsiteY194" fmla="*/ 471202 h 504825"/>
                  <a:gd name="connsiteX195" fmla="*/ 409765 w 561975"/>
                  <a:gd name="connsiteY195" fmla="*/ 473107 h 504825"/>
                  <a:gd name="connsiteX196" fmla="*/ 424148 w 561975"/>
                  <a:gd name="connsiteY196" fmla="*/ 474917 h 504825"/>
                  <a:gd name="connsiteX197" fmla="*/ 443960 w 561975"/>
                  <a:gd name="connsiteY197" fmla="*/ 472345 h 504825"/>
                  <a:gd name="connsiteX198" fmla="*/ 470344 w 561975"/>
                  <a:gd name="connsiteY198" fmla="*/ 466630 h 504825"/>
                  <a:gd name="connsiteX199" fmla="*/ 500443 w 561975"/>
                  <a:gd name="connsiteY199" fmla="*/ 456914 h 504825"/>
                  <a:gd name="connsiteX200" fmla="*/ 537496 w 561975"/>
                  <a:gd name="connsiteY200" fmla="*/ 444437 h 504825"/>
                  <a:gd name="connsiteX201" fmla="*/ 557689 w 561975"/>
                  <a:gd name="connsiteY201" fmla="*/ 436531 h 504825"/>
                  <a:gd name="connsiteX202" fmla="*/ 561880 w 561975"/>
                  <a:gd name="connsiteY202" fmla="*/ 42967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61975" h="504825">
                    <a:moveTo>
                      <a:pt x="556927" y="423672"/>
                    </a:moveTo>
                    <a:lnTo>
                      <a:pt x="545401" y="423958"/>
                    </a:lnTo>
                    <a:lnTo>
                      <a:pt x="516255" y="424053"/>
                    </a:lnTo>
                    <a:lnTo>
                      <a:pt x="483013" y="417481"/>
                    </a:lnTo>
                    <a:lnTo>
                      <a:pt x="468154" y="412909"/>
                    </a:lnTo>
                    <a:lnTo>
                      <a:pt x="453676" y="404908"/>
                    </a:lnTo>
                    <a:lnTo>
                      <a:pt x="432625" y="388715"/>
                    </a:lnTo>
                    <a:lnTo>
                      <a:pt x="392144" y="348424"/>
                    </a:lnTo>
                    <a:lnTo>
                      <a:pt x="391763" y="344995"/>
                    </a:lnTo>
                    <a:lnTo>
                      <a:pt x="412623" y="314801"/>
                    </a:lnTo>
                    <a:lnTo>
                      <a:pt x="430816" y="290989"/>
                    </a:lnTo>
                    <a:lnTo>
                      <a:pt x="442341" y="281273"/>
                    </a:lnTo>
                    <a:lnTo>
                      <a:pt x="446913" y="267938"/>
                    </a:lnTo>
                    <a:lnTo>
                      <a:pt x="449580" y="264986"/>
                    </a:lnTo>
                    <a:lnTo>
                      <a:pt x="446627" y="256318"/>
                    </a:lnTo>
                    <a:lnTo>
                      <a:pt x="433864" y="242316"/>
                    </a:lnTo>
                    <a:lnTo>
                      <a:pt x="420909" y="235077"/>
                    </a:lnTo>
                    <a:lnTo>
                      <a:pt x="411956" y="230505"/>
                    </a:lnTo>
                    <a:lnTo>
                      <a:pt x="403193" y="229934"/>
                    </a:lnTo>
                    <a:lnTo>
                      <a:pt x="397859" y="231648"/>
                    </a:lnTo>
                    <a:lnTo>
                      <a:pt x="393287" y="231172"/>
                    </a:lnTo>
                    <a:lnTo>
                      <a:pt x="395288" y="218313"/>
                    </a:lnTo>
                    <a:lnTo>
                      <a:pt x="398621" y="203930"/>
                    </a:lnTo>
                    <a:lnTo>
                      <a:pt x="418147" y="172022"/>
                    </a:lnTo>
                    <a:lnTo>
                      <a:pt x="436340" y="142875"/>
                    </a:lnTo>
                    <a:lnTo>
                      <a:pt x="446818" y="126778"/>
                    </a:lnTo>
                    <a:lnTo>
                      <a:pt x="460915" y="117824"/>
                    </a:lnTo>
                    <a:lnTo>
                      <a:pt x="471106" y="113919"/>
                    </a:lnTo>
                    <a:lnTo>
                      <a:pt x="479488" y="109347"/>
                    </a:lnTo>
                    <a:lnTo>
                      <a:pt x="498919" y="98489"/>
                    </a:lnTo>
                    <a:lnTo>
                      <a:pt x="504349" y="92774"/>
                    </a:lnTo>
                    <a:lnTo>
                      <a:pt x="504253" y="84677"/>
                    </a:lnTo>
                    <a:lnTo>
                      <a:pt x="492347" y="65627"/>
                    </a:lnTo>
                    <a:lnTo>
                      <a:pt x="484822" y="62675"/>
                    </a:lnTo>
                    <a:lnTo>
                      <a:pt x="481108" y="60198"/>
                    </a:lnTo>
                    <a:lnTo>
                      <a:pt x="479869" y="50959"/>
                    </a:lnTo>
                    <a:lnTo>
                      <a:pt x="472154" y="38576"/>
                    </a:lnTo>
                    <a:lnTo>
                      <a:pt x="459009" y="25813"/>
                    </a:lnTo>
                    <a:lnTo>
                      <a:pt x="436531" y="10382"/>
                    </a:lnTo>
                    <a:lnTo>
                      <a:pt x="426720" y="7144"/>
                    </a:lnTo>
                    <a:lnTo>
                      <a:pt x="416909" y="11240"/>
                    </a:lnTo>
                    <a:lnTo>
                      <a:pt x="413671" y="23813"/>
                    </a:lnTo>
                    <a:lnTo>
                      <a:pt x="412528" y="44768"/>
                    </a:lnTo>
                    <a:lnTo>
                      <a:pt x="404146" y="68008"/>
                    </a:lnTo>
                    <a:lnTo>
                      <a:pt x="394430" y="93440"/>
                    </a:lnTo>
                    <a:lnTo>
                      <a:pt x="378809" y="105442"/>
                    </a:lnTo>
                    <a:lnTo>
                      <a:pt x="371094" y="107918"/>
                    </a:lnTo>
                    <a:lnTo>
                      <a:pt x="342900" y="123158"/>
                    </a:lnTo>
                    <a:lnTo>
                      <a:pt x="312706" y="140494"/>
                    </a:lnTo>
                    <a:lnTo>
                      <a:pt x="283559" y="153924"/>
                    </a:lnTo>
                    <a:lnTo>
                      <a:pt x="258984" y="164687"/>
                    </a:lnTo>
                    <a:lnTo>
                      <a:pt x="259271" y="172593"/>
                    </a:lnTo>
                    <a:lnTo>
                      <a:pt x="268700" y="179356"/>
                    </a:lnTo>
                    <a:lnTo>
                      <a:pt x="275368" y="183071"/>
                    </a:lnTo>
                    <a:lnTo>
                      <a:pt x="286988" y="187547"/>
                    </a:lnTo>
                    <a:lnTo>
                      <a:pt x="295942" y="189833"/>
                    </a:lnTo>
                    <a:lnTo>
                      <a:pt x="303752" y="191262"/>
                    </a:lnTo>
                    <a:lnTo>
                      <a:pt x="314420" y="187452"/>
                    </a:lnTo>
                    <a:lnTo>
                      <a:pt x="323564" y="183928"/>
                    </a:lnTo>
                    <a:lnTo>
                      <a:pt x="356711" y="160401"/>
                    </a:lnTo>
                    <a:lnTo>
                      <a:pt x="363759" y="157734"/>
                    </a:lnTo>
                    <a:lnTo>
                      <a:pt x="364807" y="160306"/>
                    </a:lnTo>
                    <a:lnTo>
                      <a:pt x="362236" y="167450"/>
                    </a:lnTo>
                    <a:lnTo>
                      <a:pt x="352806" y="190214"/>
                    </a:lnTo>
                    <a:lnTo>
                      <a:pt x="339471" y="221456"/>
                    </a:lnTo>
                    <a:lnTo>
                      <a:pt x="329184" y="238125"/>
                    </a:lnTo>
                    <a:lnTo>
                      <a:pt x="328327" y="245555"/>
                    </a:lnTo>
                    <a:lnTo>
                      <a:pt x="329660" y="254794"/>
                    </a:lnTo>
                    <a:lnTo>
                      <a:pt x="333565" y="261366"/>
                    </a:lnTo>
                    <a:lnTo>
                      <a:pt x="339280" y="270605"/>
                    </a:lnTo>
                    <a:lnTo>
                      <a:pt x="346424" y="273749"/>
                    </a:lnTo>
                    <a:lnTo>
                      <a:pt x="351663" y="272225"/>
                    </a:lnTo>
                    <a:lnTo>
                      <a:pt x="363379" y="264986"/>
                    </a:lnTo>
                    <a:lnTo>
                      <a:pt x="371570" y="260699"/>
                    </a:lnTo>
                    <a:lnTo>
                      <a:pt x="377476" y="263747"/>
                    </a:lnTo>
                    <a:lnTo>
                      <a:pt x="378047" y="268986"/>
                    </a:lnTo>
                    <a:lnTo>
                      <a:pt x="372808" y="281654"/>
                    </a:lnTo>
                    <a:lnTo>
                      <a:pt x="350901" y="312801"/>
                    </a:lnTo>
                    <a:lnTo>
                      <a:pt x="348139" y="311849"/>
                    </a:lnTo>
                    <a:lnTo>
                      <a:pt x="334804" y="296894"/>
                    </a:lnTo>
                    <a:lnTo>
                      <a:pt x="325659" y="291275"/>
                    </a:lnTo>
                    <a:lnTo>
                      <a:pt x="308038" y="280416"/>
                    </a:lnTo>
                    <a:lnTo>
                      <a:pt x="300323" y="276892"/>
                    </a:lnTo>
                    <a:lnTo>
                      <a:pt x="290703" y="279273"/>
                    </a:lnTo>
                    <a:lnTo>
                      <a:pt x="289655" y="288322"/>
                    </a:lnTo>
                    <a:lnTo>
                      <a:pt x="293084" y="297371"/>
                    </a:lnTo>
                    <a:lnTo>
                      <a:pt x="306038" y="320897"/>
                    </a:lnTo>
                    <a:lnTo>
                      <a:pt x="312991" y="335852"/>
                    </a:lnTo>
                    <a:lnTo>
                      <a:pt x="319754" y="348710"/>
                    </a:lnTo>
                    <a:lnTo>
                      <a:pt x="321945" y="354520"/>
                    </a:lnTo>
                    <a:lnTo>
                      <a:pt x="319849" y="358331"/>
                    </a:lnTo>
                    <a:lnTo>
                      <a:pt x="309658" y="374904"/>
                    </a:lnTo>
                    <a:lnTo>
                      <a:pt x="271558" y="413957"/>
                    </a:lnTo>
                    <a:lnTo>
                      <a:pt x="251174" y="427863"/>
                    </a:lnTo>
                    <a:lnTo>
                      <a:pt x="228124" y="439388"/>
                    </a:lnTo>
                    <a:lnTo>
                      <a:pt x="208788" y="442532"/>
                    </a:lnTo>
                    <a:lnTo>
                      <a:pt x="199644" y="438722"/>
                    </a:lnTo>
                    <a:lnTo>
                      <a:pt x="195643" y="431673"/>
                    </a:lnTo>
                    <a:lnTo>
                      <a:pt x="207169" y="340995"/>
                    </a:lnTo>
                    <a:lnTo>
                      <a:pt x="216217" y="280988"/>
                    </a:lnTo>
                    <a:lnTo>
                      <a:pt x="227552" y="231267"/>
                    </a:lnTo>
                    <a:lnTo>
                      <a:pt x="243554" y="181451"/>
                    </a:lnTo>
                    <a:lnTo>
                      <a:pt x="250507" y="152019"/>
                    </a:lnTo>
                    <a:lnTo>
                      <a:pt x="257937" y="136874"/>
                    </a:lnTo>
                    <a:lnTo>
                      <a:pt x="276987" y="122587"/>
                    </a:lnTo>
                    <a:lnTo>
                      <a:pt x="300038" y="107442"/>
                    </a:lnTo>
                    <a:lnTo>
                      <a:pt x="314896" y="97631"/>
                    </a:lnTo>
                    <a:lnTo>
                      <a:pt x="316611" y="87630"/>
                    </a:lnTo>
                    <a:lnTo>
                      <a:pt x="304609" y="67818"/>
                    </a:lnTo>
                    <a:lnTo>
                      <a:pt x="300323" y="66770"/>
                    </a:lnTo>
                    <a:lnTo>
                      <a:pt x="294227" y="71247"/>
                    </a:lnTo>
                    <a:lnTo>
                      <a:pt x="290703" y="68580"/>
                    </a:lnTo>
                    <a:lnTo>
                      <a:pt x="294799" y="62865"/>
                    </a:lnTo>
                    <a:lnTo>
                      <a:pt x="291846" y="53054"/>
                    </a:lnTo>
                    <a:lnTo>
                      <a:pt x="271272" y="26099"/>
                    </a:lnTo>
                    <a:lnTo>
                      <a:pt x="248031" y="7906"/>
                    </a:lnTo>
                    <a:lnTo>
                      <a:pt x="240982" y="8858"/>
                    </a:lnTo>
                    <a:lnTo>
                      <a:pt x="228600" y="17240"/>
                    </a:lnTo>
                    <a:lnTo>
                      <a:pt x="224790" y="35433"/>
                    </a:lnTo>
                    <a:lnTo>
                      <a:pt x="217360" y="68580"/>
                    </a:lnTo>
                    <a:lnTo>
                      <a:pt x="209264" y="93345"/>
                    </a:lnTo>
                    <a:lnTo>
                      <a:pt x="158115" y="120110"/>
                    </a:lnTo>
                    <a:lnTo>
                      <a:pt x="144304" y="120205"/>
                    </a:lnTo>
                    <a:lnTo>
                      <a:pt x="133255" y="125825"/>
                    </a:lnTo>
                    <a:lnTo>
                      <a:pt x="133540" y="131064"/>
                    </a:lnTo>
                    <a:lnTo>
                      <a:pt x="143732" y="150400"/>
                    </a:lnTo>
                    <a:lnTo>
                      <a:pt x="158877" y="169450"/>
                    </a:lnTo>
                    <a:lnTo>
                      <a:pt x="168592" y="172784"/>
                    </a:lnTo>
                    <a:lnTo>
                      <a:pt x="175927" y="171831"/>
                    </a:lnTo>
                    <a:lnTo>
                      <a:pt x="183737" y="163544"/>
                    </a:lnTo>
                    <a:lnTo>
                      <a:pt x="189738" y="164211"/>
                    </a:lnTo>
                    <a:lnTo>
                      <a:pt x="187452" y="170879"/>
                    </a:lnTo>
                    <a:lnTo>
                      <a:pt x="184023" y="179165"/>
                    </a:lnTo>
                    <a:lnTo>
                      <a:pt x="177832" y="208788"/>
                    </a:lnTo>
                    <a:lnTo>
                      <a:pt x="169926" y="225076"/>
                    </a:lnTo>
                    <a:lnTo>
                      <a:pt x="146113" y="245745"/>
                    </a:lnTo>
                    <a:lnTo>
                      <a:pt x="119539" y="268605"/>
                    </a:lnTo>
                    <a:lnTo>
                      <a:pt x="88678" y="297942"/>
                    </a:lnTo>
                    <a:lnTo>
                      <a:pt x="54959" y="328708"/>
                    </a:lnTo>
                    <a:lnTo>
                      <a:pt x="43339" y="337757"/>
                    </a:lnTo>
                    <a:lnTo>
                      <a:pt x="32290" y="340233"/>
                    </a:lnTo>
                    <a:lnTo>
                      <a:pt x="9811" y="353282"/>
                    </a:lnTo>
                    <a:lnTo>
                      <a:pt x="7144" y="359569"/>
                    </a:lnTo>
                    <a:lnTo>
                      <a:pt x="8382" y="364141"/>
                    </a:lnTo>
                    <a:lnTo>
                      <a:pt x="25717" y="385953"/>
                    </a:lnTo>
                    <a:lnTo>
                      <a:pt x="36671" y="391573"/>
                    </a:lnTo>
                    <a:lnTo>
                      <a:pt x="49721" y="395573"/>
                    </a:lnTo>
                    <a:lnTo>
                      <a:pt x="57245" y="392335"/>
                    </a:lnTo>
                    <a:lnTo>
                      <a:pt x="86868" y="371856"/>
                    </a:lnTo>
                    <a:lnTo>
                      <a:pt x="105823" y="354140"/>
                    </a:lnTo>
                    <a:lnTo>
                      <a:pt x="114681" y="336804"/>
                    </a:lnTo>
                    <a:lnTo>
                      <a:pt x="127730" y="320612"/>
                    </a:lnTo>
                    <a:lnTo>
                      <a:pt x="144018" y="298514"/>
                    </a:lnTo>
                    <a:lnTo>
                      <a:pt x="159353" y="277463"/>
                    </a:lnTo>
                    <a:lnTo>
                      <a:pt x="163544" y="273653"/>
                    </a:lnTo>
                    <a:lnTo>
                      <a:pt x="167354" y="275273"/>
                    </a:lnTo>
                    <a:lnTo>
                      <a:pt x="163925" y="288893"/>
                    </a:lnTo>
                    <a:lnTo>
                      <a:pt x="154496" y="328517"/>
                    </a:lnTo>
                    <a:lnTo>
                      <a:pt x="142303" y="420719"/>
                    </a:lnTo>
                    <a:lnTo>
                      <a:pt x="137922" y="429863"/>
                    </a:lnTo>
                    <a:lnTo>
                      <a:pt x="130778" y="435007"/>
                    </a:lnTo>
                    <a:lnTo>
                      <a:pt x="118872" y="434245"/>
                    </a:lnTo>
                    <a:lnTo>
                      <a:pt x="104680" y="432626"/>
                    </a:lnTo>
                    <a:lnTo>
                      <a:pt x="84582" y="425672"/>
                    </a:lnTo>
                    <a:lnTo>
                      <a:pt x="78391" y="426053"/>
                    </a:lnTo>
                    <a:lnTo>
                      <a:pt x="67437" y="431673"/>
                    </a:lnTo>
                    <a:lnTo>
                      <a:pt x="67342" y="437293"/>
                    </a:lnTo>
                    <a:lnTo>
                      <a:pt x="74771" y="442722"/>
                    </a:lnTo>
                    <a:lnTo>
                      <a:pt x="85630" y="448913"/>
                    </a:lnTo>
                    <a:lnTo>
                      <a:pt x="93726" y="453866"/>
                    </a:lnTo>
                    <a:lnTo>
                      <a:pt x="102775" y="458724"/>
                    </a:lnTo>
                    <a:lnTo>
                      <a:pt x="119634" y="471011"/>
                    </a:lnTo>
                    <a:lnTo>
                      <a:pt x="130111" y="478536"/>
                    </a:lnTo>
                    <a:lnTo>
                      <a:pt x="138017" y="485108"/>
                    </a:lnTo>
                    <a:lnTo>
                      <a:pt x="146685" y="493395"/>
                    </a:lnTo>
                    <a:lnTo>
                      <a:pt x="149733" y="500443"/>
                    </a:lnTo>
                    <a:lnTo>
                      <a:pt x="156877" y="502444"/>
                    </a:lnTo>
                    <a:lnTo>
                      <a:pt x="169450" y="497491"/>
                    </a:lnTo>
                    <a:lnTo>
                      <a:pt x="186595" y="481584"/>
                    </a:lnTo>
                    <a:lnTo>
                      <a:pt x="192119" y="463677"/>
                    </a:lnTo>
                    <a:lnTo>
                      <a:pt x="195643" y="463010"/>
                    </a:lnTo>
                    <a:lnTo>
                      <a:pt x="202882" y="473583"/>
                    </a:lnTo>
                    <a:lnTo>
                      <a:pt x="211074" y="482918"/>
                    </a:lnTo>
                    <a:lnTo>
                      <a:pt x="215455" y="485204"/>
                    </a:lnTo>
                    <a:lnTo>
                      <a:pt x="222790" y="484822"/>
                    </a:lnTo>
                    <a:lnTo>
                      <a:pt x="246126" y="475393"/>
                    </a:lnTo>
                    <a:lnTo>
                      <a:pt x="282607" y="452438"/>
                    </a:lnTo>
                    <a:lnTo>
                      <a:pt x="326326" y="420053"/>
                    </a:lnTo>
                    <a:lnTo>
                      <a:pt x="345757" y="398812"/>
                    </a:lnTo>
                    <a:lnTo>
                      <a:pt x="349948" y="396145"/>
                    </a:lnTo>
                    <a:lnTo>
                      <a:pt x="355187" y="400241"/>
                    </a:lnTo>
                    <a:lnTo>
                      <a:pt x="372142" y="423767"/>
                    </a:lnTo>
                    <a:lnTo>
                      <a:pt x="387286" y="447770"/>
                    </a:lnTo>
                    <a:lnTo>
                      <a:pt x="395954" y="464058"/>
                    </a:lnTo>
                    <a:lnTo>
                      <a:pt x="403193" y="471202"/>
                    </a:lnTo>
                    <a:lnTo>
                      <a:pt x="409765" y="473107"/>
                    </a:lnTo>
                    <a:lnTo>
                      <a:pt x="424148" y="474917"/>
                    </a:lnTo>
                    <a:lnTo>
                      <a:pt x="443960" y="472345"/>
                    </a:lnTo>
                    <a:lnTo>
                      <a:pt x="470344" y="466630"/>
                    </a:lnTo>
                    <a:lnTo>
                      <a:pt x="500443" y="456914"/>
                    </a:lnTo>
                    <a:lnTo>
                      <a:pt x="537496" y="444437"/>
                    </a:lnTo>
                    <a:lnTo>
                      <a:pt x="557689" y="436531"/>
                    </a:lnTo>
                    <a:lnTo>
                      <a:pt x="561880" y="429673"/>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5" name="任意多边形: 形状 154">
                <a:extLst>
                  <a:ext uri="{FF2B5EF4-FFF2-40B4-BE49-F238E27FC236}">
                    <a16:creationId xmlns:a16="http://schemas.microsoft.com/office/drawing/2014/main" id="{AA1255B6-5CB9-419A-8175-724AF8CB34DA}"/>
                  </a:ext>
                </a:extLst>
              </p:cNvPr>
              <p:cNvSpPr/>
              <p:nvPr/>
            </p:nvSpPr>
            <p:spPr>
              <a:xfrm>
                <a:off x="6839518" y="1431513"/>
                <a:ext cx="504824" cy="523875"/>
              </a:xfrm>
              <a:custGeom>
                <a:avLst/>
                <a:gdLst>
                  <a:gd name="connsiteX0" fmla="*/ 499586 w 504825"/>
                  <a:gd name="connsiteY0" fmla="*/ 236792 h 523875"/>
                  <a:gd name="connsiteX1" fmla="*/ 487299 w 504825"/>
                  <a:gd name="connsiteY1" fmla="*/ 220885 h 523875"/>
                  <a:gd name="connsiteX2" fmla="*/ 472821 w 504825"/>
                  <a:gd name="connsiteY2" fmla="*/ 213836 h 523875"/>
                  <a:gd name="connsiteX3" fmla="*/ 456533 w 504825"/>
                  <a:gd name="connsiteY3" fmla="*/ 212122 h 523875"/>
                  <a:gd name="connsiteX4" fmla="*/ 439293 w 504825"/>
                  <a:gd name="connsiteY4" fmla="*/ 218504 h 523875"/>
                  <a:gd name="connsiteX5" fmla="*/ 397002 w 504825"/>
                  <a:gd name="connsiteY5" fmla="*/ 220409 h 523875"/>
                  <a:gd name="connsiteX6" fmla="*/ 389192 w 504825"/>
                  <a:gd name="connsiteY6" fmla="*/ 219075 h 523875"/>
                  <a:gd name="connsiteX7" fmla="*/ 388525 w 504825"/>
                  <a:gd name="connsiteY7" fmla="*/ 211455 h 523875"/>
                  <a:gd name="connsiteX8" fmla="*/ 415100 w 504825"/>
                  <a:gd name="connsiteY8" fmla="*/ 175831 h 523875"/>
                  <a:gd name="connsiteX9" fmla="*/ 443675 w 504825"/>
                  <a:gd name="connsiteY9" fmla="*/ 146494 h 523875"/>
                  <a:gd name="connsiteX10" fmla="*/ 457962 w 504825"/>
                  <a:gd name="connsiteY10" fmla="*/ 130778 h 523875"/>
                  <a:gd name="connsiteX11" fmla="*/ 467773 w 504825"/>
                  <a:gd name="connsiteY11" fmla="*/ 124777 h 523875"/>
                  <a:gd name="connsiteX12" fmla="*/ 474821 w 504825"/>
                  <a:gd name="connsiteY12" fmla="*/ 113633 h 523875"/>
                  <a:gd name="connsiteX13" fmla="*/ 477869 w 504825"/>
                  <a:gd name="connsiteY13" fmla="*/ 100679 h 523875"/>
                  <a:gd name="connsiteX14" fmla="*/ 473869 w 504825"/>
                  <a:gd name="connsiteY14" fmla="*/ 81820 h 523875"/>
                  <a:gd name="connsiteX15" fmla="*/ 459962 w 504825"/>
                  <a:gd name="connsiteY15" fmla="*/ 43148 h 523875"/>
                  <a:gd name="connsiteX16" fmla="*/ 449675 w 504825"/>
                  <a:gd name="connsiteY16" fmla="*/ 13716 h 523875"/>
                  <a:gd name="connsiteX17" fmla="*/ 442913 w 504825"/>
                  <a:gd name="connsiteY17" fmla="*/ 7144 h 523875"/>
                  <a:gd name="connsiteX18" fmla="*/ 428911 w 504825"/>
                  <a:gd name="connsiteY18" fmla="*/ 10573 h 523875"/>
                  <a:gd name="connsiteX19" fmla="*/ 421100 w 504825"/>
                  <a:gd name="connsiteY19" fmla="*/ 21336 h 523875"/>
                  <a:gd name="connsiteX20" fmla="*/ 417005 w 504825"/>
                  <a:gd name="connsiteY20" fmla="*/ 30766 h 523875"/>
                  <a:gd name="connsiteX21" fmla="*/ 413004 w 504825"/>
                  <a:gd name="connsiteY21" fmla="*/ 37338 h 523875"/>
                  <a:gd name="connsiteX22" fmla="*/ 407861 w 504825"/>
                  <a:gd name="connsiteY22" fmla="*/ 54197 h 523875"/>
                  <a:gd name="connsiteX23" fmla="*/ 376238 w 504825"/>
                  <a:gd name="connsiteY23" fmla="*/ 107823 h 523875"/>
                  <a:gd name="connsiteX24" fmla="*/ 355378 w 504825"/>
                  <a:gd name="connsiteY24" fmla="*/ 141732 h 523875"/>
                  <a:gd name="connsiteX25" fmla="*/ 316611 w 504825"/>
                  <a:gd name="connsiteY25" fmla="*/ 189738 h 523875"/>
                  <a:gd name="connsiteX26" fmla="*/ 298704 w 504825"/>
                  <a:gd name="connsiteY26" fmla="*/ 210407 h 523875"/>
                  <a:gd name="connsiteX27" fmla="*/ 242506 w 504825"/>
                  <a:gd name="connsiteY27" fmla="*/ 208979 h 523875"/>
                  <a:gd name="connsiteX28" fmla="*/ 185547 w 504825"/>
                  <a:gd name="connsiteY28" fmla="*/ 206978 h 523875"/>
                  <a:gd name="connsiteX29" fmla="*/ 151067 w 504825"/>
                  <a:gd name="connsiteY29" fmla="*/ 201168 h 523875"/>
                  <a:gd name="connsiteX30" fmla="*/ 122396 w 504825"/>
                  <a:gd name="connsiteY30" fmla="*/ 189262 h 523875"/>
                  <a:gd name="connsiteX31" fmla="*/ 100013 w 504825"/>
                  <a:gd name="connsiteY31" fmla="*/ 182404 h 523875"/>
                  <a:gd name="connsiteX32" fmla="*/ 90773 w 504825"/>
                  <a:gd name="connsiteY32" fmla="*/ 185738 h 523875"/>
                  <a:gd name="connsiteX33" fmla="*/ 88678 w 504825"/>
                  <a:gd name="connsiteY33" fmla="*/ 196596 h 523875"/>
                  <a:gd name="connsiteX34" fmla="*/ 99631 w 504825"/>
                  <a:gd name="connsiteY34" fmla="*/ 220694 h 523875"/>
                  <a:gd name="connsiteX35" fmla="*/ 109061 w 504825"/>
                  <a:gd name="connsiteY35" fmla="*/ 245554 h 523875"/>
                  <a:gd name="connsiteX36" fmla="*/ 118110 w 504825"/>
                  <a:gd name="connsiteY36" fmla="*/ 263366 h 523875"/>
                  <a:gd name="connsiteX37" fmla="*/ 128683 w 504825"/>
                  <a:gd name="connsiteY37" fmla="*/ 276130 h 523875"/>
                  <a:gd name="connsiteX38" fmla="*/ 139446 w 504825"/>
                  <a:gd name="connsiteY38" fmla="*/ 279844 h 523875"/>
                  <a:gd name="connsiteX39" fmla="*/ 168593 w 504825"/>
                  <a:gd name="connsiteY39" fmla="*/ 275177 h 523875"/>
                  <a:gd name="connsiteX40" fmla="*/ 202787 w 504825"/>
                  <a:gd name="connsiteY40" fmla="*/ 269843 h 523875"/>
                  <a:gd name="connsiteX41" fmla="*/ 229934 w 504825"/>
                  <a:gd name="connsiteY41" fmla="*/ 267081 h 523875"/>
                  <a:gd name="connsiteX42" fmla="*/ 235934 w 504825"/>
                  <a:gd name="connsiteY42" fmla="*/ 268796 h 523875"/>
                  <a:gd name="connsiteX43" fmla="*/ 235268 w 504825"/>
                  <a:gd name="connsiteY43" fmla="*/ 274796 h 523875"/>
                  <a:gd name="connsiteX44" fmla="*/ 229934 w 504825"/>
                  <a:gd name="connsiteY44" fmla="*/ 282607 h 523875"/>
                  <a:gd name="connsiteX45" fmla="*/ 208407 w 504825"/>
                  <a:gd name="connsiteY45" fmla="*/ 294799 h 523875"/>
                  <a:gd name="connsiteX46" fmla="*/ 188214 w 504825"/>
                  <a:gd name="connsiteY46" fmla="*/ 305848 h 523875"/>
                  <a:gd name="connsiteX47" fmla="*/ 121729 w 504825"/>
                  <a:gd name="connsiteY47" fmla="*/ 321755 h 523875"/>
                  <a:gd name="connsiteX48" fmla="*/ 88202 w 504825"/>
                  <a:gd name="connsiteY48" fmla="*/ 322326 h 523875"/>
                  <a:gd name="connsiteX49" fmla="*/ 76676 w 504825"/>
                  <a:gd name="connsiteY49" fmla="*/ 320040 h 523875"/>
                  <a:gd name="connsiteX50" fmla="*/ 38290 w 504825"/>
                  <a:gd name="connsiteY50" fmla="*/ 316325 h 523875"/>
                  <a:gd name="connsiteX51" fmla="*/ 18574 w 504825"/>
                  <a:gd name="connsiteY51" fmla="*/ 312706 h 523875"/>
                  <a:gd name="connsiteX52" fmla="*/ 10763 w 504825"/>
                  <a:gd name="connsiteY52" fmla="*/ 312515 h 523875"/>
                  <a:gd name="connsiteX53" fmla="*/ 7144 w 504825"/>
                  <a:gd name="connsiteY53" fmla="*/ 316040 h 523875"/>
                  <a:gd name="connsiteX54" fmla="*/ 8477 w 504825"/>
                  <a:gd name="connsiteY54" fmla="*/ 321850 h 523875"/>
                  <a:gd name="connsiteX55" fmla="*/ 41624 w 504825"/>
                  <a:gd name="connsiteY55" fmla="*/ 344424 h 523875"/>
                  <a:gd name="connsiteX56" fmla="*/ 70199 w 504825"/>
                  <a:gd name="connsiteY56" fmla="*/ 359664 h 523875"/>
                  <a:gd name="connsiteX57" fmla="*/ 94869 w 504825"/>
                  <a:gd name="connsiteY57" fmla="*/ 367189 h 523875"/>
                  <a:gd name="connsiteX58" fmla="*/ 115729 w 504825"/>
                  <a:gd name="connsiteY58" fmla="*/ 370523 h 523875"/>
                  <a:gd name="connsiteX59" fmla="*/ 137922 w 504825"/>
                  <a:gd name="connsiteY59" fmla="*/ 371284 h 523875"/>
                  <a:gd name="connsiteX60" fmla="*/ 178022 w 504825"/>
                  <a:gd name="connsiteY60" fmla="*/ 364236 h 523875"/>
                  <a:gd name="connsiteX61" fmla="*/ 222409 w 504825"/>
                  <a:gd name="connsiteY61" fmla="*/ 346043 h 523875"/>
                  <a:gd name="connsiteX62" fmla="*/ 276701 w 504825"/>
                  <a:gd name="connsiteY62" fmla="*/ 311277 h 523875"/>
                  <a:gd name="connsiteX63" fmla="*/ 331756 w 504825"/>
                  <a:gd name="connsiteY63" fmla="*/ 265176 h 523875"/>
                  <a:gd name="connsiteX64" fmla="*/ 339566 w 504825"/>
                  <a:gd name="connsiteY64" fmla="*/ 262414 h 523875"/>
                  <a:gd name="connsiteX65" fmla="*/ 355473 w 504825"/>
                  <a:gd name="connsiteY65" fmla="*/ 262795 h 523875"/>
                  <a:gd name="connsiteX66" fmla="*/ 374428 w 504825"/>
                  <a:gd name="connsiteY66" fmla="*/ 261652 h 523875"/>
                  <a:gd name="connsiteX67" fmla="*/ 443579 w 504825"/>
                  <a:gd name="connsiteY67" fmla="*/ 262795 h 523875"/>
                  <a:gd name="connsiteX68" fmla="*/ 469487 w 504825"/>
                  <a:gd name="connsiteY68" fmla="*/ 267176 h 523875"/>
                  <a:gd name="connsiteX69" fmla="*/ 488347 w 504825"/>
                  <a:gd name="connsiteY69" fmla="*/ 270986 h 523875"/>
                  <a:gd name="connsiteX70" fmla="*/ 500063 w 504825"/>
                  <a:gd name="connsiteY70" fmla="*/ 265176 h 523875"/>
                  <a:gd name="connsiteX71" fmla="*/ 504349 w 504825"/>
                  <a:gd name="connsiteY71" fmla="*/ 254984 h 523875"/>
                  <a:gd name="connsiteX72" fmla="*/ 499586 w 504825"/>
                  <a:gd name="connsiteY72" fmla="*/ 236792 h 523875"/>
                  <a:gd name="connsiteX73" fmla="*/ 423196 w 504825"/>
                  <a:gd name="connsiteY73" fmla="*/ 489966 h 523875"/>
                  <a:gd name="connsiteX74" fmla="*/ 408051 w 504825"/>
                  <a:gd name="connsiteY74" fmla="*/ 478917 h 523875"/>
                  <a:gd name="connsiteX75" fmla="*/ 393668 w 504825"/>
                  <a:gd name="connsiteY75" fmla="*/ 462820 h 523875"/>
                  <a:gd name="connsiteX76" fmla="*/ 380333 w 504825"/>
                  <a:gd name="connsiteY76" fmla="*/ 445580 h 523875"/>
                  <a:gd name="connsiteX77" fmla="*/ 370618 w 504825"/>
                  <a:gd name="connsiteY77" fmla="*/ 428720 h 523875"/>
                  <a:gd name="connsiteX78" fmla="*/ 360331 w 504825"/>
                  <a:gd name="connsiteY78" fmla="*/ 400240 h 523875"/>
                  <a:gd name="connsiteX79" fmla="*/ 351377 w 504825"/>
                  <a:gd name="connsiteY79" fmla="*/ 360712 h 523875"/>
                  <a:gd name="connsiteX80" fmla="*/ 349663 w 504825"/>
                  <a:gd name="connsiteY80" fmla="*/ 328898 h 523875"/>
                  <a:gd name="connsiteX81" fmla="*/ 349377 w 504825"/>
                  <a:gd name="connsiteY81" fmla="*/ 311658 h 523875"/>
                  <a:gd name="connsiteX82" fmla="*/ 347758 w 504825"/>
                  <a:gd name="connsiteY82" fmla="*/ 301657 h 523875"/>
                  <a:gd name="connsiteX83" fmla="*/ 345948 w 504825"/>
                  <a:gd name="connsiteY83" fmla="*/ 295656 h 523875"/>
                  <a:gd name="connsiteX84" fmla="*/ 341567 w 504825"/>
                  <a:gd name="connsiteY84" fmla="*/ 291846 h 523875"/>
                  <a:gd name="connsiteX85" fmla="*/ 336137 w 504825"/>
                  <a:gd name="connsiteY85" fmla="*/ 289465 h 523875"/>
                  <a:gd name="connsiteX86" fmla="*/ 325946 w 504825"/>
                  <a:gd name="connsiteY86" fmla="*/ 291941 h 523875"/>
                  <a:gd name="connsiteX87" fmla="*/ 322421 w 504825"/>
                  <a:gd name="connsiteY87" fmla="*/ 298132 h 523875"/>
                  <a:gd name="connsiteX88" fmla="*/ 321469 w 504825"/>
                  <a:gd name="connsiteY88" fmla="*/ 306991 h 523875"/>
                  <a:gd name="connsiteX89" fmla="*/ 317659 w 504825"/>
                  <a:gd name="connsiteY89" fmla="*/ 324517 h 523875"/>
                  <a:gd name="connsiteX90" fmla="*/ 314611 w 504825"/>
                  <a:gd name="connsiteY90" fmla="*/ 342043 h 523875"/>
                  <a:gd name="connsiteX91" fmla="*/ 310801 w 504825"/>
                  <a:gd name="connsiteY91" fmla="*/ 368713 h 523875"/>
                  <a:gd name="connsiteX92" fmla="*/ 308038 w 504825"/>
                  <a:gd name="connsiteY92" fmla="*/ 397002 h 523875"/>
                  <a:gd name="connsiteX93" fmla="*/ 304800 w 504825"/>
                  <a:gd name="connsiteY93" fmla="*/ 417576 h 523875"/>
                  <a:gd name="connsiteX94" fmla="*/ 301943 w 504825"/>
                  <a:gd name="connsiteY94" fmla="*/ 445484 h 523875"/>
                  <a:gd name="connsiteX95" fmla="*/ 299276 w 504825"/>
                  <a:gd name="connsiteY95" fmla="*/ 458534 h 523875"/>
                  <a:gd name="connsiteX96" fmla="*/ 298799 w 504825"/>
                  <a:gd name="connsiteY96" fmla="*/ 467868 h 523875"/>
                  <a:gd name="connsiteX97" fmla="*/ 301943 w 504825"/>
                  <a:gd name="connsiteY97" fmla="*/ 477965 h 523875"/>
                  <a:gd name="connsiteX98" fmla="*/ 306038 w 504825"/>
                  <a:gd name="connsiteY98" fmla="*/ 484918 h 523875"/>
                  <a:gd name="connsiteX99" fmla="*/ 309753 w 504825"/>
                  <a:gd name="connsiteY99" fmla="*/ 493681 h 523875"/>
                  <a:gd name="connsiteX100" fmla="*/ 317278 w 504825"/>
                  <a:gd name="connsiteY100" fmla="*/ 498062 h 523875"/>
                  <a:gd name="connsiteX101" fmla="*/ 327374 w 504825"/>
                  <a:gd name="connsiteY101" fmla="*/ 500063 h 523875"/>
                  <a:gd name="connsiteX102" fmla="*/ 343662 w 504825"/>
                  <a:gd name="connsiteY102" fmla="*/ 501206 h 523875"/>
                  <a:gd name="connsiteX103" fmla="*/ 360712 w 504825"/>
                  <a:gd name="connsiteY103" fmla="*/ 506063 h 523875"/>
                  <a:gd name="connsiteX104" fmla="*/ 373571 w 504825"/>
                  <a:gd name="connsiteY104" fmla="*/ 507682 h 523875"/>
                  <a:gd name="connsiteX105" fmla="*/ 392239 w 504825"/>
                  <a:gd name="connsiteY105" fmla="*/ 509969 h 523875"/>
                  <a:gd name="connsiteX106" fmla="*/ 409194 w 504825"/>
                  <a:gd name="connsiteY106" fmla="*/ 514921 h 523875"/>
                  <a:gd name="connsiteX107" fmla="*/ 423958 w 504825"/>
                  <a:gd name="connsiteY107" fmla="*/ 517969 h 523875"/>
                  <a:gd name="connsiteX108" fmla="*/ 434245 w 504825"/>
                  <a:gd name="connsiteY108" fmla="*/ 518350 h 523875"/>
                  <a:gd name="connsiteX109" fmla="*/ 442341 w 504825"/>
                  <a:gd name="connsiteY109" fmla="*/ 517303 h 523875"/>
                  <a:gd name="connsiteX110" fmla="*/ 444055 w 504825"/>
                  <a:gd name="connsiteY110" fmla="*/ 510921 h 523875"/>
                  <a:gd name="connsiteX111" fmla="*/ 439198 w 504825"/>
                  <a:gd name="connsiteY111" fmla="*/ 501586 h 523875"/>
                  <a:gd name="connsiteX112" fmla="*/ 423196 w 504825"/>
                  <a:gd name="connsiteY112" fmla="*/ 489966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04825" h="523875">
                    <a:moveTo>
                      <a:pt x="499586" y="236792"/>
                    </a:moveTo>
                    <a:lnTo>
                      <a:pt x="487299" y="220885"/>
                    </a:lnTo>
                    <a:lnTo>
                      <a:pt x="472821" y="213836"/>
                    </a:lnTo>
                    <a:lnTo>
                      <a:pt x="456533" y="212122"/>
                    </a:lnTo>
                    <a:lnTo>
                      <a:pt x="439293" y="218504"/>
                    </a:lnTo>
                    <a:lnTo>
                      <a:pt x="397002" y="220409"/>
                    </a:lnTo>
                    <a:lnTo>
                      <a:pt x="389192" y="219075"/>
                    </a:lnTo>
                    <a:lnTo>
                      <a:pt x="388525" y="211455"/>
                    </a:lnTo>
                    <a:lnTo>
                      <a:pt x="415100" y="175831"/>
                    </a:lnTo>
                    <a:lnTo>
                      <a:pt x="443675" y="146494"/>
                    </a:lnTo>
                    <a:lnTo>
                      <a:pt x="457962" y="130778"/>
                    </a:lnTo>
                    <a:lnTo>
                      <a:pt x="467773" y="124777"/>
                    </a:lnTo>
                    <a:lnTo>
                      <a:pt x="474821" y="113633"/>
                    </a:lnTo>
                    <a:lnTo>
                      <a:pt x="477869" y="100679"/>
                    </a:lnTo>
                    <a:lnTo>
                      <a:pt x="473869" y="81820"/>
                    </a:lnTo>
                    <a:lnTo>
                      <a:pt x="459962" y="43148"/>
                    </a:lnTo>
                    <a:lnTo>
                      <a:pt x="449675" y="13716"/>
                    </a:lnTo>
                    <a:lnTo>
                      <a:pt x="442913" y="7144"/>
                    </a:lnTo>
                    <a:lnTo>
                      <a:pt x="428911" y="10573"/>
                    </a:lnTo>
                    <a:lnTo>
                      <a:pt x="421100" y="21336"/>
                    </a:lnTo>
                    <a:lnTo>
                      <a:pt x="417005" y="30766"/>
                    </a:lnTo>
                    <a:lnTo>
                      <a:pt x="413004" y="37338"/>
                    </a:lnTo>
                    <a:lnTo>
                      <a:pt x="407861" y="54197"/>
                    </a:lnTo>
                    <a:lnTo>
                      <a:pt x="376238" y="107823"/>
                    </a:lnTo>
                    <a:lnTo>
                      <a:pt x="355378" y="141732"/>
                    </a:lnTo>
                    <a:lnTo>
                      <a:pt x="316611" y="189738"/>
                    </a:lnTo>
                    <a:lnTo>
                      <a:pt x="298704" y="210407"/>
                    </a:lnTo>
                    <a:lnTo>
                      <a:pt x="242506" y="208979"/>
                    </a:lnTo>
                    <a:lnTo>
                      <a:pt x="185547" y="206978"/>
                    </a:lnTo>
                    <a:lnTo>
                      <a:pt x="151067" y="201168"/>
                    </a:lnTo>
                    <a:lnTo>
                      <a:pt x="122396" y="189262"/>
                    </a:lnTo>
                    <a:lnTo>
                      <a:pt x="100013" y="182404"/>
                    </a:lnTo>
                    <a:lnTo>
                      <a:pt x="90773" y="185738"/>
                    </a:lnTo>
                    <a:lnTo>
                      <a:pt x="88678" y="196596"/>
                    </a:lnTo>
                    <a:lnTo>
                      <a:pt x="99631" y="220694"/>
                    </a:lnTo>
                    <a:lnTo>
                      <a:pt x="109061" y="245554"/>
                    </a:lnTo>
                    <a:lnTo>
                      <a:pt x="118110" y="263366"/>
                    </a:lnTo>
                    <a:lnTo>
                      <a:pt x="128683" y="276130"/>
                    </a:lnTo>
                    <a:lnTo>
                      <a:pt x="139446" y="279844"/>
                    </a:lnTo>
                    <a:lnTo>
                      <a:pt x="168593" y="275177"/>
                    </a:lnTo>
                    <a:lnTo>
                      <a:pt x="202787" y="269843"/>
                    </a:lnTo>
                    <a:lnTo>
                      <a:pt x="229934" y="267081"/>
                    </a:lnTo>
                    <a:lnTo>
                      <a:pt x="235934" y="268796"/>
                    </a:lnTo>
                    <a:lnTo>
                      <a:pt x="235268" y="274796"/>
                    </a:lnTo>
                    <a:lnTo>
                      <a:pt x="229934" y="282607"/>
                    </a:lnTo>
                    <a:lnTo>
                      <a:pt x="208407" y="294799"/>
                    </a:lnTo>
                    <a:lnTo>
                      <a:pt x="188214" y="305848"/>
                    </a:lnTo>
                    <a:lnTo>
                      <a:pt x="121729" y="321755"/>
                    </a:lnTo>
                    <a:lnTo>
                      <a:pt x="88202" y="322326"/>
                    </a:lnTo>
                    <a:lnTo>
                      <a:pt x="76676" y="320040"/>
                    </a:lnTo>
                    <a:lnTo>
                      <a:pt x="38290" y="316325"/>
                    </a:lnTo>
                    <a:lnTo>
                      <a:pt x="18574" y="312706"/>
                    </a:lnTo>
                    <a:lnTo>
                      <a:pt x="10763" y="312515"/>
                    </a:lnTo>
                    <a:lnTo>
                      <a:pt x="7144" y="316040"/>
                    </a:lnTo>
                    <a:lnTo>
                      <a:pt x="8477" y="321850"/>
                    </a:lnTo>
                    <a:lnTo>
                      <a:pt x="41624" y="344424"/>
                    </a:lnTo>
                    <a:lnTo>
                      <a:pt x="70199" y="359664"/>
                    </a:lnTo>
                    <a:lnTo>
                      <a:pt x="94869" y="367189"/>
                    </a:lnTo>
                    <a:lnTo>
                      <a:pt x="115729" y="370523"/>
                    </a:lnTo>
                    <a:lnTo>
                      <a:pt x="137922" y="371284"/>
                    </a:lnTo>
                    <a:lnTo>
                      <a:pt x="178022" y="364236"/>
                    </a:lnTo>
                    <a:lnTo>
                      <a:pt x="222409" y="346043"/>
                    </a:lnTo>
                    <a:lnTo>
                      <a:pt x="276701" y="311277"/>
                    </a:lnTo>
                    <a:lnTo>
                      <a:pt x="331756" y="265176"/>
                    </a:lnTo>
                    <a:lnTo>
                      <a:pt x="339566" y="262414"/>
                    </a:lnTo>
                    <a:lnTo>
                      <a:pt x="355473" y="262795"/>
                    </a:lnTo>
                    <a:lnTo>
                      <a:pt x="374428" y="261652"/>
                    </a:lnTo>
                    <a:lnTo>
                      <a:pt x="443579" y="262795"/>
                    </a:lnTo>
                    <a:lnTo>
                      <a:pt x="469487" y="267176"/>
                    </a:lnTo>
                    <a:lnTo>
                      <a:pt x="488347" y="270986"/>
                    </a:lnTo>
                    <a:lnTo>
                      <a:pt x="500063" y="265176"/>
                    </a:lnTo>
                    <a:lnTo>
                      <a:pt x="504349" y="254984"/>
                    </a:lnTo>
                    <a:lnTo>
                      <a:pt x="499586" y="236792"/>
                    </a:lnTo>
                    <a:close/>
                    <a:moveTo>
                      <a:pt x="423196" y="489966"/>
                    </a:moveTo>
                    <a:lnTo>
                      <a:pt x="408051" y="478917"/>
                    </a:lnTo>
                    <a:lnTo>
                      <a:pt x="393668" y="462820"/>
                    </a:lnTo>
                    <a:lnTo>
                      <a:pt x="380333" y="445580"/>
                    </a:lnTo>
                    <a:lnTo>
                      <a:pt x="370618" y="428720"/>
                    </a:lnTo>
                    <a:lnTo>
                      <a:pt x="360331" y="400240"/>
                    </a:lnTo>
                    <a:lnTo>
                      <a:pt x="351377" y="360712"/>
                    </a:lnTo>
                    <a:lnTo>
                      <a:pt x="349663" y="328898"/>
                    </a:lnTo>
                    <a:lnTo>
                      <a:pt x="349377" y="311658"/>
                    </a:lnTo>
                    <a:lnTo>
                      <a:pt x="347758" y="301657"/>
                    </a:lnTo>
                    <a:lnTo>
                      <a:pt x="345948" y="295656"/>
                    </a:lnTo>
                    <a:lnTo>
                      <a:pt x="341567" y="291846"/>
                    </a:lnTo>
                    <a:lnTo>
                      <a:pt x="336137" y="289465"/>
                    </a:lnTo>
                    <a:lnTo>
                      <a:pt x="325946" y="291941"/>
                    </a:lnTo>
                    <a:lnTo>
                      <a:pt x="322421" y="298132"/>
                    </a:lnTo>
                    <a:lnTo>
                      <a:pt x="321469" y="306991"/>
                    </a:lnTo>
                    <a:lnTo>
                      <a:pt x="317659" y="324517"/>
                    </a:lnTo>
                    <a:lnTo>
                      <a:pt x="314611" y="342043"/>
                    </a:lnTo>
                    <a:lnTo>
                      <a:pt x="310801" y="368713"/>
                    </a:lnTo>
                    <a:lnTo>
                      <a:pt x="308038" y="397002"/>
                    </a:lnTo>
                    <a:lnTo>
                      <a:pt x="304800" y="417576"/>
                    </a:lnTo>
                    <a:lnTo>
                      <a:pt x="301943" y="445484"/>
                    </a:lnTo>
                    <a:lnTo>
                      <a:pt x="299276" y="458534"/>
                    </a:lnTo>
                    <a:lnTo>
                      <a:pt x="298799" y="467868"/>
                    </a:lnTo>
                    <a:lnTo>
                      <a:pt x="301943" y="477965"/>
                    </a:lnTo>
                    <a:lnTo>
                      <a:pt x="306038" y="484918"/>
                    </a:lnTo>
                    <a:lnTo>
                      <a:pt x="309753" y="493681"/>
                    </a:lnTo>
                    <a:lnTo>
                      <a:pt x="317278" y="498062"/>
                    </a:lnTo>
                    <a:lnTo>
                      <a:pt x="327374" y="500063"/>
                    </a:lnTo>
                    <a:lnTo>
                      <a:pt x="343662" y="501206"/>
                    </a:lnTo>
                    <a:lnTo>
                      <a:pt x="360712" y="506063"/>
                    </a:lnTo>
                    <a:lnTo>
                      <a:pt x="373571" y="507682"/>
                    </a:lnTo>
                    <a:lnTo>
                      <a:pt x="392239" y="509969"/>
                    </a:lnTo>
                    <a:lnTo>
                      <a:pt x="409194" y="514921"/>
                    </a:lnTo>
                    <a:lnTo>
                      <a:pt x="423958" y="517969"/>
                    </a:lnTo>
                    <a:lnTo>
                      <a:pt x="434245" y="518350"/>
                    </a:lnTo>
                    <a:lnTo>
                      <a:pt x="442341" y="517303"/>
                    </a:lnTo>
                    <a:lnTo>
                      <a:pt x="444055" y="510921"/>
                    </a:lnTo>
                    <a:lnTo>
                      <a:pt x="439198" y="501586"/>
                    </a:lnTo>
                    <a:lnTo>
                      <a:pt x="423196" y="489966"/>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6" name="任意多边形: 形状 155">
                <a:extLst>
                  <a:ext uri="{FF2B5EF4-FFF2-40B4-BE49-F238E27FC236}">
                    <a16:creationId xmlns:a16="http://schemas.microsoft.com/office/drawing/2014/main" id="{3D76062B-F1A4-4C11-8379-A83A9AE12954}"/>
                  </a:ext>
                </a:extLst>
              </p:cNvPr>
              <p:cNvSpPr/>
              <p:nvPr/>
            </p:nvSpPr>
            <p:spPr>
              <a:xfrm>
                <a:off x="7487698" y="1601629"/>
                <a:ext cx="666750" cy="628651"/>
              </a:xfrm>
              <a:custGeom>
                <a:avLst/>
                <a:gdLst>
                  <a:gd name="connsiteX0" fmla="*/ 663607 w 666750"/>
                  <a:gd name="connsiteY0" fmla="*/ 290417 h 628650"/>
                  <a:gd name="connsiteX1" fmla="*/ 658083 w 666750"/>
                  <a:gd name="connsiteY1" fmla="*/ 274415 h 628650"/>
                  <a:gd name="connsiteX2" fmla="*/ 651606 w 666750"/>
                  <a:gd name="connsiteY2" fmla="*/ 257365 h 628650"/>
                  <a:gd name="connsiteX3" fmla="*/ 642938 w 666750"/>
                  <a:gd name="connsiteY3" fmla="*/ 244411 h 628650"/>
                  <a:gd name="connsiteX4" fmla="*/ 633127 w 666750"/>
                  <a:gd name="connsiteY4" fmla="*/ 239268 h 628650"/>
                  <a:gd name="connsiteX5" fmla="*/ 606552 w 666750"/>
                  <a:gd name="connsiteY5" fmla="*/ 233648 h 628650"/>
                  <a:gd name="connsiteX6" fmla="*/ 575215 w 666750"/>
                  <a:gd name="connsiteY6" fmla="*/ 223552 h 628650"/>
                  <a:gd name="connsiteX7" fmla="*/ 552450 w 666750"/>
                  <a:gd name="connsiteY7" fmla="*/ 218123 h 628650"/>
                  <a:gd name="connsiteX8" fmla="*/ 529114 w 666750"/>
                  <a:gd name="connsiteY8" fmla="*/ 211074 h 628650"/>
                  <a:gd name="connsiteX9" fmla="*/ 509016 w 666750"/>
                  <a:gd name="connsiteY9" fmla="*/ 211836 h 628650"/>
                  <a:gd name="connsiteX10" fmla="*/ 501491 w 666750"/>
                  <a:gd name="connsiteY10" fmla="*/ 208978 h 628650"/>
                  <a:gd name="connsiteX11" fmla="*/ 497014 w 666750"/>
                  <a:gd name="connsiteY11" fmla="*/ 204311 h 628650"/>
                  <a:gd name="connsiteX12" fmla="*/ 497586 w 666750"/>
                  <a:gd name="connsiteY12" fmla="*/ 198787 h 628650"/>
                  <a:gd name="connsiteX13" fmla="*/ 501110 w 666750"/>
                  <a:gd name="connsiteY13" fmla="*/ 197167 h 628650"/>
                  <a:gd name="connsiteX14" fmla="*/ 508731 w 666750"/>
                  <a:gd name="connsiteY14" fmla="*/ 198501 h 628650"/>
                  <a:gd name="connsiteX15" fmla="*/ 529590 w 666750"/>
                  <a:gd name="connsiteY15" fmla="*/ 196691 h 628650"/>
                  <a:gd name="connsiteX16" fmla="*/ 543211 w 666750"/>
                  <a:gd name="connsiteY16" fmla="*/ 195929 h 628650"/>
                  <a:gd name="connsiteX17" fmla="*/ 552450 w 666750"/>
                  <a:gd name="connsiteY17" fmla="*/ 193929 h 628650"/>
                  <a:gd name="connsiteX18" fmla="*/ 557117 w 666750"/>
                  <a:gd name="connsiteY18" fmla="*/ 189833 h 628650"/>
                  <a:gd name="connsiteX19" fmla="*/ 560356 w 666750"/>
                  <a:gd name="connsiteY19" fmla="*/ 181451 h 628650"/>
                  <a:gd name="connsiteX20" fmla="*/ 560641 w 666750"/>
                  <a:gd name="connsiteY20" fmla="*/ 164306 h 628650"/>
                  <a:gd name="connsiteX21" fmla="*/ 557784 w 666750"/>
                  <a:gd name="connsiteY21" fmla="*/ 142494 h 628650"/>
                  <a:gd name="connsiteX22" fmla="*/ 553974 w 666750"/>
                  <a:gd name="connsiteY22" fmla="*/ 126873 h 628650"/>
                  <a:gd name="connsiteX23" fmla="*/ 548164 w 666750"/>
                  <a:gd name="connsiteY23" fmla="*/ 118681 h 628650"/>
                  <a:gd name="connsiteX24" fmla="*/ 541401 w 666750"/>
                  <a:gd name="connsiteY24" fmla="*/ 114586 h 628650"/>
                  <a:gd name="connsiteX25" fmla="*/ 530829 w 666750"/>
                  <a:gd name="connsiteY25" fmla="*/ 116110 h 628650"/>
                  <a:gd name="connsiteX26" fmla="*/ 524828 w 666750"/>
                  <a:gd name="connsiteY26" fmla="*/ 120396 h 628650"/>
                  <a:gd name="connsiteX27" fmla="*/ 515398 w 666750"/>
                  <a:gd name="connsiteY27" fmla="*/ 129730 h 628650"/>
                  <a:gd name="connsiteX28" fmla="*/ 487680 w 666750"/>
                  <a:gd name="connsiteY28" fmla="*/ 138779 h 628650"/>
                  <a:gd name="connsiteX29" fmla="*/ 476726 w 666750"/>
                  <a:gd name="connsiteY29" fmla="*/ 138398 h 628650"/>
                  <a:gd name="connsiteX30" fmla="*/ 471392 w 666750"/>
                  <a:gd name="connsiteY30" fmla="*/ 134112 h 628650"/>
                  <a:gd name="connsiteX31" fmla="*/ 463582 w 666750"/>
                  <a:gd name="connsiteY31" fmla="*/ 122968 h 628650"/>
                  <a:gd name="connsiteX32" fmla="*/ 449009 w 666750"/>
                  <a:gd name="connsiteY32" fmla="*/ 102775 h 628650"/>
                  <a:gd name="connsiteX33" fmla="*/ 442532 w 666750"/>
                  <a:gd name="connsiteY33" fmla="*/ 95155 h 628650"/>
                  <a:gd name="connsiteX34" fmla="*/ 435388 w 666750"/>
                  <a:gd name="connsiteY34" fmla="*/ 92392 h 628650"/>
                  <a:gd name="connsiteX35" fmla="*/ 426434 w 666750"/>
                  <a:gd name="connsiteY35" fmla="*/ 96298 h 628650"/>
                  <a:gd name="connsiteX36" fmla="*/ 421863 w 666750"/>
                  <a:gd name="connsiteY36" fmla="*/ 103251 h 628650"/>
                  <a:gd name="connsiteX37" fmla="*/ 423958 w 666750"/>
                  <a:gd name="connsiteY37" fmla="*/ 113157 h 628650"/>
                  <a:gd name="connsiteX38" fmla="*/ 428244 w 666750"/>
                  <a:gd name="connsiteY38" fmla="*/ 132588 h 628650"/>
                  <a:gd name="connsiteX39" fmla="*/ 429673 w 666750"/>
                  <a:gd name="connsiteY39" fmla="*/ 146685 h 628650"/>
                  <a:gd name="connsiteX40" fmla="*/ 427101 w 666750"/>
                  <a:gd name="connsiteY40" fmla="*/ 154019 h 628650"/>
                  <a:gd name="connsiteX41" fmla="*/ 420529 w 666750"/>
                  <a:gd name="connsiteY41" fmla="*/ 156019 h 628650"/>
                  <a:gd name="connsiteX42" fmla="*/ 386810 w 666750"/>
                  <a:gd name="connsiteY42" fmla="*/ 154972 h 628650"/>
                  <a:gd name="connsiteX43" fmla="*/ 378523 w 666750"/>
                  <a:gd name="connsiteY43" fmla="*/ 151352 h 628650"/>
                  <a:gd name="connsiteX44" fmla="*/ 374142 w 666750"/>
                  <a:gd name="connsiteY44" fmla="*/ 149638 h 628650"/>
                  <a:gd name="connsiteX45" fmla="*/ 371856 w 666750"/>
                  <a:gd name="connsiteY45" fmla="*/ 146209 h 628650"/>
                  <a:gd name="connsiteX46" fmla="*/ 372999 w 666750"/>
                  <a:gd name="connsiteY46" fmla="*/ 139160 h 628650"/>
                  <a:gd name="connsiteX47" fmla="*/ 375476 w 666750"/>
                  <a:gd name="connsiteY47" fmla="*/ 129159 h 628650"/>
                  <a:gd name="connsiteX48" fmla="*/ 378905 w 666750"/>
                  <a:gd name="connsiteY48" fmla="*/ 106108 h 628650"/>
                  <a:gd name="connsiteX49" fmla="*/ 381476 w 666750"/>
                  <a:gd name="connsiteY49" fmla="*/ 83058 h 628650"/>
                  <a:gd name="connsiteX50" fmla="*/ 379476 w 666750"/>
                  <a:gd name="connsiteY50" fmla="*/ 63436 h 628650"/>
                  <a:gd name="connsiteX51" fmla="*/ 377571 w 666750"/>
                  <a:gd name="connsiteY51" fmla="*/ 44005 h 628650"/>
                  <a:gd name="connsiteX52" fmla="*/ 371475 w 666750"/>
                  <a:gd name="connsiteY52" fmla="*/ 28003 h 628650"/>
                  <a:gd name="connsiteX53" fmla="*/ 365665 w 666750"/>
                  <a:gd name="connsiteY53" fmla="*/ 14859 h 628650"/>
                  <a:gd name="connsiteX54" fmla="*/ 358235 w 666750"/>
                  <a:gd name="connsiteY54" fmla="*/ 8191 h 628650"/>
                  <a:gd name="connsiteX55" fmla="*/ 351187 w 666750"/>
                  <a:gd name="connsiteY55" fmla="*/ 7144 h 628650"/>
                  <a:gd name="connsiteX56" fmla="*/ 345472 w 666750"/>
                  <a:gd name="connsiteY56" fmla="*/ 10763 h 628650"/>
                  <a:gd name="connsiteX57" fmla="*/ 343662 w 666750"/>
                  <a:gd name="connsiteY57" fmla="*/ 18669 h 628650"/>
                  <a:gd name="connsiteX58" fmla="*/ 344329 w 666750"/>
                  <a:gd name="connsiteY58" fmla="*/ 45529 h 628650"/>
                  <a:gd name="connsiteX59" fmla="*/ 343758 w 666750"/>
                  <a:gd name="connsiteY59" fmla="*/ 78486 h 628650"/>
                  <a:gd name="connsiteX60" fmla="*/ 334804 w 666750"/>
                  <a:gd name="connsiteY60" fmla="*/ 112204 h 628650"/>
                  <a:gd name="connsiteX61" fmla="*/ 326327 w 666750"/>
                  <a:gd name="connsiteY61" fmla="*/ 133636 h 628650"/>
                  <a:gd name="connsiteX62" fmla="*/ 322422 w 666750"/>
                  <a:gd name="connsiteY62" fmla="*/ 143161 h 628650"/>
                  <a:gd name="connsiteX63" fmla="*/ 318802 w 666750"/>
                  <a:gd name="connsiteY63" fmla="*/ 144590 h 628650"/>
                  <a:gd name="connsiteX64" fmla="*/ 314611 w 666750"/>
                  <a:gd name="connsiteY64" fmla="*/ 141732 h 628650"/>
                  <a:gd name="connsiteX65" fmla="*/ 314897 w 666750"/>
                  <a:gd name="connsiteY65" fmla="*/ 135827 h 628650"/>
                  <a:gd name="connsiteX66" fmla="*/ 316230 w 666750"/>
                  <a:gd name="connsiteY66" fmla="*/ 122396 h 628650"/>
                  <a:gd name="connsiteX67" fmla="*/ 315183 w 666750"/>
                  <a:gd name="connsiteY67" fmla="*/ 106108 h 628650"/>
                  <a:gd name="connsiteX68" fmla="*/ 312516 w 666750"/>
                  <a:gd name="connsiteY68" fmla="*/ 88011 h 628650"/>
                  <a:gd name="connsiteX69" fmla="*/ 309372 w 666750"/>
                  <a:gd name="connsiteY69" fmla="*/ 75057 h 628650"/>
                  <a:gd name="connsiteX70" fmla="*/ 301181 w 666750"/>
                  <a:gd name="connsiteY70" fmla="*/ 64484 h 628650"/>
                  <a:gd name="connsiteX71" fmla="*/ 294227 w 666750"/>
                  <a:gd name="connsiteY71" fmla="*/ 61055 h 628650"/>
                  <a:gd name="connsiteX72" fmla="*/ 287941 w 666750"/>
                  <a:gd name="connsiteY72" fmla="*/ 65151 h 628650"/>
                  <a:gd name="connsiteX73" fmla="*/ 284226 w 666750"/>
                  <a:gd name="connsiteY73" fmla="*/ 73723 h 628650"/>
                  <a:gd name="connsiteX74" fmla="*/ 281178 w 666750"/>
                  <a:gd name="connsiteY74" fmla="*/ 108299 h 628650"/>
                  <a:gd name="connsiteX75" fmla="*/ 274606 w 666750"/>
                  <a:gd name="connsiteY75" fmla="*/ 126492 h 628650"/>
                  <a:gd name="connsiteX76" fmla="*/ 249936 w 666750"/>
                  <a:gd name="connsiteY76" fmla="*/ 196786 h 628650"/>
                  <a:gd name="connsiteX77" fmla="*/ 248698 w 666750"/>
                  <a:gd name="connsiteY77" fmla="*/ 199834 h 628650"/>
                  <a:gd name="connsiteX78" fmla="*/ 246031 w 666750"/>
                  <a:gd name="connsiteY78" fmla="*/ 218408 h 628650"/>
                  <a:gd name="connsiteX79" fmla="*/ 248031 w 666750"/>
                  <a:gd name="connsiteY79" fmla="*/ 227743 h 628650"/>
                  <a:gd name="connsiteX80" fmla="*/ 253556 w 666750"/>
                  <a:gd name="connsiteY80" fmla="*/ 230219 h 628650"/>
                  <a:gd name="connsiteX81" fmla="*/ 260795 w 666750"/>
                  <a:gd name="connsiteY81" fmla="*/ 229743 h 628650"/>
                  <a:gd name="connsiteX82" fmla="*/ 270605 w 666750"/>
                  <a:gd name="connsiteY82" fmla="*/ 222790 h 628650"/>
                  <a:gd name="connsiteX83" fmla="*/ 284893 w 666750"/>
                  <a:gd name="connsiteY83" fmla="*/ 205550 h 628650"/>
                  <a:gd name="connsiteX84" fmla="*/ 287179 w 666750"/>
                  <a:gd name="connsiteY84" fmla="*/ 199739 h 628650"/>
                  <a:gd name="connsiteX85" fmla="*/ 292132 w 666750"/>
                  <a:gd name="connsiteY85" fmla="*/ 198501 h 628650"/>
                  <a:gd name="connsiteX86" fmla="*/ 297371 w 666750"/>
                  <a:gd name="connsiteY86" fmla="*/ 200311 h 628650"/>
                  <a:gd name="connsiteX87" fmla="*/ 299085 w 666750"/>
                  <a:gd name="connsiteY87" fmla="*/ 204692 h 628650"/>
                  <a:gd name="connsiteX88" fmla="*/ 299466 w 666750"/>
                  <a:gd name="connsiteY88" fmla="*/ 220885 h 628650"/>
                  <a:gd name="connsiteX89" fmla="*/ 301562 w 666750"/>
                  <a:gd name="connsiteY89" fmla="*/ 240221 h 628650"/>
                  <a:gd name="connsiteX90" fmla="*/ 307943 w 666750"/>
                  <a:gd name="connsiteY90" fmla="*/ 252413 h 628650"/>
                  <a:gd name="connsiteX91" fmla="*/ 317564 w 666750"/>
                  <a:gd name="connsiteY91" fmla="*/ 255651 h 628650"/>
                  <a:gd name="connsiteX92" fmla="*/ 329946 w 666750"/>
                  <a:gd name="connsiteY92" fmla="*/ 253365 h 628650"/>
                  <a:gd name="connsiteX93" fmla="*/ 342900 w 666750"/>
                  <a:gd name="connsiteY93" fmla="*/ 243745 h 628650"/>
                  <a:gd name="connsiteX94" fmla="*/ 349091 w 666750"/>
                  <a:gd name="connsiteY94" fmla="*/ 233839 h 628650"/>
                  <a:gd name="connsiteX95" fmla="*/ 351187 w 666750"/>
                  <a:gd name="connsiteY95" fmla="*/ 221932 h 628650"/>
                  <a:gd name="connsiteX96" fmla="*/ 354521 w 666750"/>
                  <a:gd name="connsiteY96" fmla="*/ 212503 h 628650"/>
                  <a:gd name="connsiteX97" fmla="*/ 363570 w 666750"/>
                  <a:gd name="connsiteY97" fmla="*/ 189833 h 628650"/>
                  <a:gd name="connsiteX98" fmla="*/ 366427 w 666750"/>
                  <a:gd name="connsiteY98" fmla="*/ 179261 h 628650"/>
                  <a:gd name="connsiteX99" fmla="*/ 369094 w 666750"/>
                  <a:gd name="connsiteY99" fmla="*/ 176117 h 628650"/>
                  <a:gd name="connsiteX100" fmla="*/ 389001 w 666750"/>
                  <a:gd name="connsiteY100" fmla="*/ 176117 h 628650"/>
                  <a:gd name="connsiteX101" fmla="*/ 420434 w 666750"/>
                  <a:gd name="connsiteY101" fmla="*/ 182499 h 628650"/>
                  <a:gd name="connsiteX102" fmla="*/ 431006 w 666750"/>
                  <a:gd name="connsiteY102" fmla="*/ 186976 h 628650"/>
                  <a:gd name="connsiteX103" fmla="*/ 433769 w 666750"/>
                  <a:gd name="connsiteY103" fmla="*/ 193072 h 628650"/>
                  <a:gd name="connsiteX104" fmla="*/ 429387 w 666750"/>
                  <a:gd name="connsiteY104" fmla="*/ 197929 h 628650"/>
                  <a:gd name="connsiteX105" fmla="*/ 411766 w 666750"/>
                  <a:gd name="connsiteY105" fmla="*/ 201073 h 628650"/>
                  <a:gd name="connsiteX106" fmla="*/ 387954 w 666750"/>
                  <a:gd name="connsiteY106" fmla="*/ 211074 h 628650"/>
                  <a:gd name="connsiteX107" fmla="*/ 373856 w 666750"/>
                  <a:gd name="connsiteY107" fmla="*/ 224409 h 628650"/>
                  <a:gd name="connsiteX108" fmla="*/ 368618 w 666750"/>
                  <a:gd name="connsiteY108" fmla="*/ 233172 h 628650"/>
                  <a:gd name="connsiteX109" fmla="*/ 360236 w 666750"/>
                  <a:gd name="connsiteY109" fmla="*/ 247650 h 628650"/>
                  <a:gd name="connsiteX110" fmla="*/ 366332 w 666750"/>
                  <a:gd name="connsiteY110" fmla="*/ 266509 h 628650"/>
                  <a:gd name="connsiteX111" fmla="*/ 376428 w 666750"/>
                  <a:gd name="connsiteY111" fmla="*/ 282130 h 628650"/>
                  <a:gd name="connsiteX112" fmla="*/ 391478 w 666750"/>
                  <a:gd name="connsiteY112" fmla="*/ 298990 h 628650"/>
                  <a:gd name="connsiteX113" fmla="*/ 405765 w 666750"/>
                  <a:gd name="connsiteY113" fmla="*/ 303562 h 628650"/>
                  <a:gd name="connsiteX114" fmla="*/ 428054 w 666750"/>
                  <a:gd name="connsiteY114" fmla="*/ 304990 h 628650"/>
                  <a:gd name="connsiteX115" fmla="*/ 451104 w 666750"/>
                  <a:gd name="connsiteY115" fmla="*/ 301466 h 628650"/>
                  <a:gd name="connsiteX116" fmla="*/ 468439 w 666750"/>
                  <a:gd name="connsiteY116" fmla="*/ 289941 h 628650"/>
                  <a:gd name="connsiteX117" fmla="*/ 476345 w 666750"/>
                  <a:gd name="connsiteY117" fmla="*/ 280607 h 628650"/>
                  <a:gd name="connsiteX118" fmla="*/ 483870 w 666750"/>
                  <a:gd name="connsiteY118" fmla="*/ 266414 h 628650"/>
                  <a:gd name="connsiteX119" fmla="*/ 489204 w 666750"/>
                  <a:gd name="connsiteY119" fmla="*/ 251460 h 628650"/>
                  <a:gd name="connsiteX120" fmla="*/ 491776 w 666750"/>
                  <a:gd name="connsiteY120" fmla="*/ 240602 h 628650"/>
                  <a:gd name="connsiteX121" fmla="*/ 492538 w 666750"/>
                  <a:gd name="connsiteY121" fmla="*/ 234886 h 628650"/>
                  <a:gd name="connsiteX122" fmla="*/ 496062 w 666750"/>
                  <a:gd name="connsiteY122" fmla="*/ 233363 h 628650"/>
                  <a:gd name="connsiteX123" fmla="*/ 505016 w 666750"/>
                  <a:gd name="connsiteY123" fmla="*/ 235267 h 628650"/>
                  <a:gd name="connsiteX124" fmla="*/ 518541 w 666750"/>
                  <a:gd name="connsiteY124" fmla="*/ 239173 h 628650"/>
                  <a:gd name="connsiteX125" fmla="*/ 529114 w 666750"/>
                  <a:gd name="connsiteY125" fmla="*/ 244507 h 628650"/>
                  <a:gd name="connsiteX126" fmla="*/ 549688 w 666750"/>
                  <a:gd name="connsiteY126" fmla="*/ 250984 h 628650"/>
                  <a:gd name="connsiteX127" fmla="*/ 569214 w 666750"/>
                  <a:gd name="connsiteY127" fmla="*/ 260413 h 628650"/>
                  <a:gd name="connsiteX128" fmla="*/ 575310 w 666750"/>
                  <a:gd name="connsiteY128" fmla="*/ 268605 h 628650"/>
                  <a:gd name="connsiteX129" fmla="*/ 575977 w 666750"/>
                  <a:gd name="connsiteY129" fmla="*/ 277559 h 628650"/>
                  <a:gd name="connsiteX130" fmla="*/ 571595 w 666750"/>
                  <a:gd name="connsiteY130" fmla="*/ 283750 h 628650"/>
                  <a:gd name="connsiteX131" fmla="*/ 558165 w 666750"/>
                  <a:gd name="connsiteY131" fmla="*/ 291179 h 628650"/>
                  <a:gd name="connsiteX132" fmla="*/ 530162 w 666750"/>
                  <a:gd name="connsiteY132" fmla="*/ 299657 h 628650"/>
                  <a:gd name="connsiteX133" fmla="*/ 496158 w 666750"/>
                  <a:gd name="connsiteY133" fmla="*/ 309848 h 628650"/>
                  <a:gd name="connsiteX134" fmla="*/ 465677 w 666750"/>
                  <a:gd name="connsiteY134" fmla="*/ 317944 h 628650"/>
                  <a:gd name="connsiteX135" fmla="*/ 440722 w 666750"/>
                  <a:gd name="connsiteY135" fmla="*/ 324421 h 628650"/>
                  <a:gd name="connsiteX136" fmla="*/ 419576 w 666750"/>
                  <a:gd name="connsiteY136" fmla="*/ 323088 h 628650"/>
                  <a:gd name="connsiteX137" fmla="*/ 397288 w 666750"/>
                  <a:gd name="connsiteY137" fmla="*/ 315373 h 628650"/>
                  <a:gd name="connsiteX138" fmla="*/ 367760 w 666750"/>
                  <a:gd name="connsiteY138" fmla="*/ 307277 h 628650"/>
                  <a:gd name="connsiteX139" fmla="*/ 336899 w 666750"/>
                  <a:gd name="connsiteY139" fmla="*/ 297466 h 628650"/>
                  <a:gd name="connsiteX140" fmla="*/ 306515 w 666750"/>
                  <a:gd name="connsiteY140" fmla="*/ 286988 h 628650"/>
                  <a:gd name="connsiteX141" fmla="*/ 276130 w 666750"/>
                  <a:gd name="connsiteY141" fmla="*/ 277273 h 628650"/>
                  <a:gd name="connsiteX142" fmla="*/ 247841 w 666750"/>
                  <a:gd name="connsiteY142" fmla="*/ 267938 h 628650"/>
                  <a:gd name="connsiteX143" fmla="*/ 233077 w 666750"/>
                  <a:gd name="connsiteY143" fmla="*/ 262795 h 628650"/>
                  <a:gd name="connsiteX144" fmla="*/ 227648 w 666750"/>
                  <a:gd name="connsiteY144" fmla="*/ 266224 h 628650"/>
                  <a:gd name="connsiteX145" fmla="*/ 226314 w 666750"/>
                  <a:gd name="connsiteY145" fmla="*/ 271463 h 628650"/>
                  <a:gd name="connsiteX146" fmla="*/ 233267 w 666750"/>
                  <a:gd name="connsiteY146" fmla="*/ 287084 h 628650"/>
                  <a:gd name="connsiteX147" fmla="*/ 243745 w 666750"/>
                  <a:gd name="connsiteY147" fmla="*/ 302705 h 628650"/>
                  <a:gd name="connsiteX148" fmla="*/ 251270 w 666750"/>
                  <a:gd name="connsiteY148" fmla="*/ 310039 h 628650"/>
                  <a:gd name="connsiteX149" fmla="*/ 258413 w 666750"/>
                  <a:gd name="connsiteY149" fmla="*/ 311086 h 628650"/>
                  <a:gd name="connsiteX150" fmla="*/ 266605 w 666750"/>
                  <a:gd name="connsiteY150" fmla="*/ 314611 h 628650"/>
                  <a:gd name="connsiteX151" fmla="*/ 289941 w 666750"/>
                  <a:gd name="connsiteY151" fmla="*/ 319659 h 628650"/>
                  <a:gd name="connsiteX152" fmla="*/ 314516 w 666750"/>
                  <a:gd name="connsiteY152" fmla="*/ 322231 h 628650"/>
                  <a:gd name="connsiteX153" fmla="*/ 330041 w 666750"/>
                  <a:gd name="connsiteY153" fmla="*/ 326993 h 628650"/>
                  <a:gd name="connsiteX154" fmla="*/ 348615 w 666750"/>
                  <a:gd name="connsiteY154" fmla="*/ 330803 h 628650"/>
                  <a:gd name="connsiteX155" fmla="*/ 365284 w 666750"/>
                  <a:gd name="connsiteY155" fmla="*/ 334709 h 628650"/>
                  <a:gd name="connsiteX156" fmla="*/ 375666 w 666750"/>
                  <a:gd name="connsiteY156" fmla="*/ 337757 h 628650"/>
                  <a:gd name="connsiteX157" fmla="*/ 381191 w 666750"/>
                  <a:gd name="connsiteY157" fmla="*/ 343186 h 628650"/>
                  <a:gd name="connsiteX158" fmla="*/ 380619 w 666750"/>
                  <a:gd name="connsiteY158" fmla="*/ 350044 h 628650"/>
                  <a:gd name="connsiteX159" fmla="*/ 375190 w 666750"/>
                  <a:gd name="connsiteY159" fmla="*/ 354140 h 628650"/>
                  <a:gd name="connsiteX160" fmla="*/ 357569 w 666750"/>
                  <a:gd name="connsiteY160" fmla="*/ 362807 h 628650"/>
                  <a:gd name="connsiteX161" fmla="*/ 342329 w 666750"/>
                  <a:gd name="connsiteY161" fmla="*/ 369284 h 628650"/>
                  <a:gd name="connsiteX162" fmla="*/ 323088 w 666750"/>
                  <a:gd name="connsiteY162" fmla="*/ 374523 h 628650"/>
                  <a:gd name="connsiteX163" fmla="*/ 309753 w 666750"/>
                  <a:gd name="connsiteY163" fmla="*/ 378619 h 628650"/>
                  <a:gd name="connsiteX164" fmla="*/ 297942 w 666750"/>
                  <a:gd name="connsiteY164" fmla="*/ 378905 h 628650"/>
                  <a:gd name="connsiteX165" fmla="*/ 286036 w 666750"/>
                  <a:gd name="connsiteY165" fmla="*/ 376904 h 628650"/>
                  <a:gd name="connsiteX166" fmla="*/ 268034 w 666750"/>
                  <a:gd name="connsiteY166" fmla="*/ 371665 h 628650"/>
                  <a:gd name="connsiteX167" fmla="*/ 242221 w 666750"/>
                  <a:gd name="connsiteY167" fmla="*/ 367855 h 628650"/>
                  <a:gd name="connsiteX168" fmla="*/ 232601 w 666750"/>
                  <a:gd name="connsiteY168" fmla="*/ 363569 h 628650"/>
                  <a:gd name="connsiteX169" fmla="*/ 196596 w 666750"/>
                  <a:gd name="connsiteY169" fmla="*/ 354044 h 628650"/>
                  <a:gd name="connsiteX170" fmla="*/ 136779 w 666750"/>
                  <a:gd name="connsiteY170" fmla="*/ 339852 h 628650"/>
                  <a:gd name="connsiteX171" fmla="*/ 105156 w 666750"/>
                  <a:gd name="connsiteY171" fmla="*/ 331565 h 628650"/>
                  <a:gd name="connsiteX172" fmla="*/ 75152 w 666750"/>
                  <a:gd name="connsiteY172" fmla="*/ 322421 h 628650"/>
                  <a:gd name="connsiteX173" fmla="*/ 58293 w 666750"/>
                  <a:gd name="connsiteY173" fmla="*/ 317468 h 628650"/>
                  <a:gd name="connsiteX174" fmla="*/ 48101 w 666750"/>
                  <a:gd name="connsiteY174" fmla="*/ 312325 h 628650"/>
                  <a:gd name="connsiteX175" fmla="*/ 30861 w 666750"/>
                  <a:gd name="connsiteY175" fmla="*/ 305276 h 628650"/>
                  <a:gd name="connsiteX176" fmla="*/ 18193 w 666750"/>
                  <a:gd name="connsiteY176" fmla="*/ 299752 h 628650"/>
                  <a:gd name="connsiteX177" fmla="*/ 10478 w 666750"/>
                  <a:gd name="connsiteY177" fmla="*/ 298609 h 628650"/>
                  <a:gd name="connsiteX178" fmla="*/ 7144 w 666750"/>
                  <a:gd name="connsiteY178" fmla="*/ 303943 h 628650"/>
                  <a:gd name="connsiteX179" fmla="*/ 7906 w 666750"/>
                  <a:gd name="connsiteY179" fmla="*/ 315563 h 628650"/>
                  <a:gd name="connsiteX180" fmla="*/ 15716 w 666750"/>
                  <a:gd name="connsiteY180" fmla="*/ 349472 h 628650"/>
                  <a:gd name="connsiteX181" fmla="*/ 26575 w 666750"/>
                  <a:gd name="connsiteY181" fmla="*/ 381095 h 628650"/>
                  <a:gd name="connsiteX182" fmla="*/ 32861 w 666750"/>
                  <a:gd name="connsiteY182" fmla="*/ 395288 h 628650"/>
                  <a:gd name="connsiteX183" fmla="*/ 43149 w 666750"/>
                  <a:gd name="connsiteY183" fmla="*/ 404050 h 628650"/>
                  <a:gd name="connsiteX184" fmla="*/ 55721 w 666750"/>
                  <a:gd name="connsiteY184" fmla="*/ 405575 h 628650"/>
                  <a:gd name="connsiteX185" fmla="*/ 72295 w 666750"/>
                  <a:gd name="connsiteY185" fmla="*/ 404908 h 628650"/>
                  <a:gd name="connsiteX186" fmla="*/ 105728 w 666750"/>
                  <a:gd name="connsiteY186" fmla="*/ 403574 h 628650"/>
                  <a:gd name="connsiteX187" fmla="*/ 147733 w 666750"/>
                  <a:gd name="connsiteY187" fmla="*/ 401003 h 628650"/>
                  <a:gd name="connsiteX188" fmla="*/ 180118 w 666750"/>
                  <a:gd name="connsiteY188" fmla="*/ 401003 h 628650"/>
                  <a:gd name="connsiteX189" fmla="*/ 229267 w 666750"/>
                  <a:gd name="connsiteY189" fmla="*/ 404050 h 628650"/>
                  <a:gd name="connsiteX190" fmla="*/ 243364 w 666750"/>
                  <a:gd name="connsiteY190" fmla="*/ 407289 h 628650"/>
                  <a:gd name="connsiteX191" fmla="*/ 249841 w 666750"/>
                  <a:gd name="connsiteY191" fmla="*/ 411861 h 628650"/>
                  <a:gd name="connsiteX192" fmla="*/ 249460 w 666750"/>
                  <a:gd name="connsiteY192" fmla="*/ 418052 h 628650"/>
                  <a:gd name="connsiteX193" fmla="*/ 244602 w 666750"/>
                  <a:gd name="connsiteY193" fmla="*/ 423482 h 628650"/>
                  <a:gd name="connsiteX194" fmla="*/ 236506 w 666750"/>
                  <a:gd name="connsiteY194" fmla="*/ 433388 h 628650"/>
                  <a:gd name="connsiteX195" fmla="*/ 224219 w 666750"/>
                  <a:gd name="connsiteY195" fmla="*/ 446437 h 628650"/>
                  <a:gd name="connsiteX196" fmla="*/ 199073 w 666750"/>
                  <a:gd name="connsiteY196" fmla="*/ 475869 h 628650"/>
                  <a:gd name="connsiteX197" fmla="*/ 156305 w 666750"/>
                  <a:gd name="connsiteY197" fmla="*/ 519113 h 628650"/>
                  <a:gd name="connsiteX198" fmla="*/ 125349 w 666750"/>
                  <a:gd name="connsiteY198" fmla="*/ 546640 h 628650"/>
                  <a:gd name="connsiteX199" fmla="*/ 113252 w 666750"/>
                  <a:gd name="connsiteY199" fmla="*/ 548545 h 628650"/>
                  <a:gd name="connsiteX200" fmla="*/ 97346 w 666750"/>
                  <a:gd name="connsiteY200" fmla="*/ 543211 h 628650"/>
                  <a:gd name="connsiteX201" fmla="*/ 75533 w 666750"/>
                  <a:gd name="connsiteY201" fmla="*/ 527971 h 628650"/>
                  <a:gd name="connsiteX202" fmla="*/ 43434 w 666750"/>
                  <a:gd name="connsiteY202" fmla="*/ 497967 h 628650"/>
                  <a:gd name="connsiteX203" fmla="*/ 40291 w 666750"/>
                  <a:gd name="connsiteY203" fmla="*/ 496348 h 628650"/>
                  <a:gd name="connsiteX204" fmla="*/ 34195 w 666750"/>
                  <a:gd name="connsiteY204" fmla="*/ 499110 h 628650"/>
                  <a:gd name="connsiteX205" fmla="*/ 34957 w 666750"/>
                  <a:gd name="connsiteY205" fmla="*/ 507492 h 628650"/>
                  <a:gd name="connsiteX206" fmla="*/ 44863 w 666750"/>
                  <a:gd name="connsiteY206" fmla="*/ 525113 h 628650"/>
                  <a:gd name="connsiteX207" fmla="*/ 58769 w 666750"/>
                  <a:gd name="connsiteY207" fmla="*/ 551307 h 628650"/>
                  <a:gd name="connsiteX208" fmla="*/ 70390 w 666750"/>
                  <a:gd name="connsiteY208" fmla="*/ 580168 h 628650"/>
                  <a:gd name="connsiteX209" fmla="*/ 86487 w 666750"/>
                  <a:gd name="connsiteY209" fmla="*/ 608648 h 628650"/>
                  <a:gd name="connsiteX210" fmla="*/ 96869 w 666750"/>
                  <a:gd name="connsiteY210" fmla="*/ 623126 h 628650"/>
                  <a:gd name="connsiteX211" fmla="*/ 113348 w 666750"/>
                  <a:gd name="connsiteY211" fmla="*/ 628078 h 628650"/>
                  <a:gd name="connsiteX212" fmla="*/ 130016 w 666750"/>
                  <a:gd name="connsiteY212" fmla="*/ 626840 h 628650"/>
                  <a:gd name="connsiteX213" fmla="*/ 144113 w 666750"/>
                  <a:gd name="connsiteY213" fmla="*/ 617220 h 628650"/>
                  <a:gd name="connsiteX214" fmla="*/ 158115 w 666750"/>
                  <a:gd name="connsiteY214" fmla="*/ 605790 h 628650"/>
                  <a:gd name="connsiteX215" fmla="*/ 170117 w 666750"/>
                  <a:gd name="connsiteY215" fmla="*/ 591884 h 628650"/>
                  <a:gd name="connsiteX216" fmla="*/ 176117 w 666750"/>
                  <a:gd name="connsiteY216" fmla="*/ 582359 h 628650"/>
                  <a:gd name="connsiteX217" fmla="*/ 182404 w 666750"/>
                  <a:gd name="connsiteY217" fmla="*/ 571405 h 628650"/>
                  <a:gd name="connsiteX218" fmla="*/ 190691 w 666750"/>
                  <a:gd name="connsiteY218" fmla="*/ 563023 h 628650"/>
                  <a:gd name="connsiteX219" fmla="*/ 195549 w 666750"/>
                  <a:gd name="connsiteY219" fmla="*/ 553307 h 628650"/>
                  <a:gd name="connsiteX220" fmla="*/ 202597 w 666750"/>
                  <a:gd name="connsiteY220" fmla="*/ 548545 h 628650"/>
                  <a:gd name="connsiteX221" fmla="*/ 207836 w 666750"/>
                  <a:gd name="connsiteY221" fmla="*/ 540068 h 628650"/>
                  <a:gd name="connsiteX222" fmla="*/ 212122 w 666750"/>
                  <a:gd name="connsiteY222" fmla="*/ 532352 h 628650"/>
                  <a:gd name="connsiteX223" fmla="*/ 224695 w 666750"/>
                  <a:gd name="connsiteY223" fmla="*/ 521494 h 628650"/>
                  <a:gd name="connsiteX224" fmla="*/ 243459 w 666750"/>
                  <a:gd name="connsiteY224" fmla="*/ 497777 h 628650"/>
                  <a:gd name="connsiteX225" fmla="*/ 288417 w 666750"/>
                  <a:gd name="connsiteY225" fmla="*/ 448628 h 628650"/>
                  <a:gd name="connsiteX226" fmla="*/ 310706 w 666750"/>
                  <a:gd name="connsiteY226" fmla="*/ 428053 h 628650"/>
                  <a:gd name="connsiteX227" fmla="*/ 321373 w 666750"/>
                  <a:gd name="connsiteY227" fmla="*/ 429006 h 628650"/>
                  <a:gd name="connsiteX228" fmla="*/ 330041 w 666750"/>
                  <a:gd name="connsiteY228" fmla="*/ 431768 h 628650"/>
                  <a:gd name="connsiteX229" fmla="*/ 337566 w 666750"/>
                  <a:gd name="connsiteY229" fmla="*/ 438055 h 628650"/>
                  <a:gd name="connsiteX230" fmla="*/ 339566 w 666750"/>
                  <a:gd name="connsiteY230" fmla="*/ 444341 h 628650"/>
                  <a:gd name="connsiteX231" fmla="*/ 337376 w 666750"/>
                  <a:gd name="connsiteY231" fmla="*/ 452914 h 628650"/>
                  <a:gd name="connsiteX232" fmla="*/ 328232 w 666750"/>
                  <a:gd name="connsiteY232" fmla="*/ 461391 h 628650"/>
                  <a:gd name="connsiteX233" fmla="*/ 312992 w 666750"/>
                  <a:gd name="connsiteY233" fmla="*/ 476821 h 628650"/>
                  <a:gd name="connsiteX234" fmla="*/ 313468 w 666750"/>
                  <a:gd name="connsiteY234" fmla="*/ 482251 h 628650"/>
                  <a:gd name="connsiteX235" fmla="*/ 318135 w 666750"/>
                  <a:gd name="connsiteY235" fmla="*/ 485489 h 628650"/>
                  <a:gd name="connsiteX236" fmla="*/ 323565 w 666750"/>
                  <a:gd name="connsiteY236" fmla="*/ 485299 h 628650"/>
                  <a:gd name="connsiteX237" fmla="*/ 338519 w 666750"/>
                  <a:gd name="connsiteY237" fmla="*/ 488442 h 628650"/>
                  <a:gd name="connsiteX238" fmla="*/ 363664 w 666750"/>
                  <a:gd name="connsiteY238" fmla="*/ 495681 h 628650"/>
                  <a:gd name="connsiteX239" fmla="*/ 377285 w 666750"/>
                  <a:gd name="connsiteY239" fmla="*/ 502634 h 628650"/>
                  <a:gd name="connsiteX240" fmla="*/ 383763 w 666750"/>
                  <a:gd name="connsiteY240" fmla="*/ 503206 h 628650"/>
                  <a:gd name="connsiteX241" fmla="*/ 393954 w 666750"/>
                  <a:gd name="connsiteY241" fmla="*/ 504539 h 628650"/>
                  <a:gd name="connsiteX242" fmla="*/ 407384 w 666750"/>
                  <a:gd name="connsiteY242" fmla="*/ 502920 h 628650"/>
                  <a:gd name="connsiteX243" fmla="*/ 414242 w 666750"/>
                  <a:gd name="connsiteY243" fmla="*/ 498348 h 628650"/>
                  <a:gd name="connsiteX244" fmla="*/ 415766 w 666750"/>
                  <a:gd name="connsiteY244" fmla="*/ 491490 h 628650"/>
                  <a:gd name="connsiteX245" fmla="*/ 412814 w 666750"/>
                  <a:gd name="connsiteY245" fmla="*/ 472535 h 628650"/>
                  <a:gd name="connsiteX246" fmla="*/ 407289 w 666750"/>
                  <a:gd name="connsiteY246" fmla="*/ 450628 h 628650"/>
                  <a:gd name="connsiteX247" fmla="*/ 397764 w 666750"/>
                  <a:gd name="connsiteY247" fmla="*/ 434816 h 628650"/>
                  <a:gd name="connsiteX248" fmla="*/ 388048 w 666750"/>
                  <a:gd name="connsiteY248" fmla="*/ 421481 h 628650"/>
                  <a:gd name="connsiteX249" fmla="*/ 382714 w 666750"/>
                  <a:gd name="connsiteY249" fmla="*/ 418528 h 628650"/>
                  <a:gd name="connsiteX250" fmla="*/ 371761 w 666750"/>
                  <a:gd name="connsiteY250" fmla="*/ 412242 h 628650"/>
                  <a:gd name="connsiteX251" fmla="*/ 368618 w 666750"/>
                  <a:gd name="connsiteY251" fmla="*/ 408051 h 628650"/>
                  <a:gd name="connsiteX252" fmla="*/ 369380 w 666750"/>
                  <a:gd name="connsiteY252" fmla="*/ 403193 h 628650"/>
                  <a:gd name="connsiteX253" fmla="*/ 373475 w 666750"/>
                  <a:gd name="connsiteY253" fmla="*/ 401955 h 628650"/>
                  <a:gd name="connsiteX254" fmla="*/ 394431 w 666750"/>
                  <a:gd name="connsiteY254" fmla="*/ 401669 h 628650"/>
                  <a:gd name="connsiteX255" fmla="*/ 426530 w 666750"/>
                  <a:gd name="connsiteY255" fmla="*/ 404813 h 628650"/>
                  <a:gd name="connsiteX256" fmla="*/ 455676 w 666750"/>
                  <a:gd name="connsiteY256" fmla="*/ 407765 h 628650"/>
                  <a:gd name="connsiteX257" fmla="*/ 467583 w 666750"/>
                  <a:gd name="connsiteY257" fmla="*/ 407384 h 628650"/>
                  <a:gd name="connsiteX258" fmla="*/ 473773 w 666750"/>
                  <a:gd name="connsiteY258" fmla="*/ 402622 h 628650"/>
                  <a:gd name="connsiteX259" fmla="*/ 477964 w 666750"/>
                  <a:gd name="connsiteY259" fmla="*/ 396050 h 628650"/>
                  <a:gd name="connsiteX260" fmla="*/ 477393 w 666750"/>
                  <a:gd name="connsiteY260" fmla="*/ 376714 h 628650"/>
                  <a:gd name="connsiteX261" fmla="*/ 474822 w 666750"/>
                  <a:gd name="connsiteY261" fmla="*/ 358140 h 628650"/>
                  <a:gd name="connsiteX262" fmla="*/ 471107 w 666750"/>
                  <a:gd name="connsiteY262" fmla="*/ 346900 h 628650"/>
                  <a:gd name="connsiteX263" fmla="*/ 471488 w 666750"/>
                  <a:gd name="connsiteY263" fmla="*/ 342424 h 628650"/>
                  <a:gd name="connsiteX264" fmla="*/ 476726 w 666750"/>
                  <a:gd name="connsiteY264" fmla="*/ 340709 h 628650"/>
                  <a:gd name="connsiteX265" fmla="*/ 487775 w 666750"/>
                  <a:gd name="connsiteY265" fmla="*/ 340328 h 628650"/>
                  <a:gd name="connsiteX266" fmla="*/ 519684 w 666750"/>
                  <a:gd name="connsiteY266" fmla="*/ 340233 h 628650"/>
                  <a:gd name="connsiteX267" fmla="*/ 535496 w 666750"/>
                  <a:gd name="connsiteY267" fmla="*/ 341567 h 628650"/>
                  <a:gd name="connsiteX268" fmla="*/ 551879 w 666750"/>
                  <a:gd name="connsiteY268" fmla="*/ 344424 h 628650"/>
                  <a:gd name="connsiteX269" fmla="*/ 571215 w 666750"/>
                  <a:gd name="connsiteY269" fmla="*/ 349091 h 628650"/>
                  <a:gd name="connsiteX270" fmla="*/ 590074 w 666750"/>
                  <a:gd name="connsiteY270" fmla="*/ 354806 h 628650"/>
                  <a:gd name="connsiteX271" fmla="*/ 606362 w 666750"/>
                  <a:gd name="connsiteY271" fmla="*/ 359950 h 628650"/>
                  <a:gd name="connsiteX272" fmla="*/ 620173 w 666750"/>
                  <a:gd name="connsiteY272" fmla="*/ 362521 h 628650"/>
                  <a:gd name="connsiteX273" fmla="*/ 635222 w 666750"/>
                  <a:gd name="connsiteY273" fmla="*/ 358616 h 628650"/>
                  <a:gd name="connsiteX274" fmla="*/ 647224 w 666750"/>
                  <a:gd name="connsiteY274" fmla="*/ 348425 h 628650"/>
                  <a:gd name="connsiteX275" fmla="*/ 656082 w 666750"/>
                  <a:gd name="connsiteY275" fmla="*/ 338900 h 628650"/>
                  <a:gd name="connsiteX276" fmla="*/ 661892 w 666750"/>
                  <a:gd name="connsiteY276" fmla="*/ 322898 h 628650"/>
                  <a:gd name="connsiteX277" fmla="*/ 664464 w 666750"/>
                  <a:gd name="connsiteY277" fmla="*/ 307943 h 628650"/>
                  <a:gd name="connsiteX278" fmla="*/ 663607 w 666750"/>
                  <a:gd name="connsiteY278" fmla="*/ 290417 h 628650"/>
                  <a:gd name="connsiteX279" fmla="*/ 450438 w 666750"/>
                  <a:gd name="connsiteY279" fmla="*/ 254317 h 628650"/>
                  <a:gd name="connsiteX280" fmla="*/ 443960 w 666750"/>
                  <a:gd name="connsiteY280" fmla="*/ 263366 h 628650"/>
                  <a:gd name="connsiteX281" fmla="*/ 438341 w 666750"/>
                  <a:gd name="connsiteY281" fmla="*/ 270605 h 628650"/>
                  <a:gd name="connsiteX282" fmla="*/ 431578 w 666750"/>
                  <a:gd name="connsiteY282" fmla="*/ 273082 h 628650"/>
                  <a:gd name="connsiteX283" fmla="*/ 424910 w 666750"/>
                  <a:gd name="connsiteY283" fmla="*/ 272986 h 628650"/>
                  <a:gd name="connsiteX284" fmla="*/ 417481 w 666750"/>
                  <a:gd name="connsiteY284" fmla="*/ 263747 h 628650"/>
                  <a:gd name="connsiteX285" fmla="*/ 412338 w 666750"/>
                  <a:gd name="connsiteY285" fmla="*/ 254508 h 628650"/>
                  <a:gd name="connsiteX286" fmla="*/ 413861 w 666750"/>
                  <a:gd name="connsiteY286" fmla="*/ 245078 h 628650"/>
                  <a:gd name="connsiteX287" fmla="*/ 416719 w 666750"/>
                  <a:gd name="connsiteY287" fmla="*/ 238887 h 628650"/>
                  <a:gd name="connsiteX288" fmla="*/ 425101 w 666750"/>
                  <a:gd name="connsiteY288" fmla="*/ 234029 h 628650"/>
                  <a:gd name="connsiteX289" fmla="*/ 442151 w 666750"/>
                  <a:gd name="connsiteY289" fmla="*/ 231267 h 628650"/>
                  <a:gd name="connsiteX290" fmla="*/ 447770 w 666750"/>
                  <a:gd name="connsiteY290" fmla="*/ 234315 h 628650"/>
                  <a:gd name="connsiteX291" fmla="*/ 452342 w 666750"/>
                  <a:gd name="connsiteY291" fmla="*/ 237173 h 628650"/>
                  <a:gd name="connsiteX292" fmla="*/ 453104 w 666750"/>
                  <a:gd name="connsiteY292" fmla="*/ 243840 h 628650"/>
                  <a:gd name="connsiteX293" fmla="*/ 450438 w 666750"/>
                  <a:gd name="connsiteY293" fmla="*/ 254317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666750" h="628650">
                    <a:moveTo>
                      <a:pt x="663607" y="290417"/>
                    </a:moveTo>
                    <a:lnTo>
                      <a:pt x="658083" y="274415"/>
                    </a:lnTo>
                    <a:lnTo>
                      <a:pt x="651606" y="257365"/>
                    </a:lnTo>
                    <a:lnTo>
                      <a:pt x="642938" y="244411"/>
                    </a:lnTo>
                    <a:lnTo>
                      <a:pt x="633127" y="239268"/>
                    </a:lnTo>
                    <a:lnTo>
                      <a:pt x="606552" y="233648"/>
                    </a:lnTo>
                    <a:lnTo>
                      <a:pt x="575215" y="223552"/>
                    </a:lnTo>
                    <a:lnTo>
                      <a:pt x="552450" y="218123"/>
                    </a:lnTo>
                    <a:lnTo>
                      <a:pt x="529114" y="211074"/>
                    </a:lnTo>
                    <a:lnTo>
                      <a:pt x="509016" y="211836"/>
                    </a:lnTo>
                    <a:lnTo>
                      <a:pt x="501491" y="208978"/>
                    </a:lnTo>
                    <a:lnTo>
                      <a:pt x="497014" y="204311"/>
                    </a:lnTo>
                    <a:lnTo>
                      <a:pt x="497586" y="198787"/>
                    </a:lnTo>
                    <a:lnTo>
                      <a:pt x="501110" y="197167"/>
                    </a:lnTo>
                    <a:lnTo>
                      <a:pt x="508731" y="198501"/>
                    </a:lnTo>
                    <a:lnTo>
                      <a:pt x="529590" y="196691"/>
                    </a:lnTo>
                    <a:lnTo>
                      <a:pt x="543211" y="195929"/>
                    </a:lnTo>
                    <a:lnTo>
                      <a:pt x="552450" y="193929"/>
                    </a:lnTo>
                    <a:lnTo>
                      <a:pt x="557117" y="189833"/>
                    </a:lnTo>
                    <a:lnTo>
                      <a:pt x="560356" y="181451"/>
                    </a:lnTo>
                    <a:lnTo>
                      <a:pt x="560641" y="164306"/>
                    </a:lnTo>
                    <a:lnTo>
                      <a:pt x="557784" y="142494"/>
                    </a:lnTo>
                    <a:lnTo>
                      <a:pt x="553974" y="126873"/>
                    </a:lnTo>
                    <a:lnTo>
                      <a:pt x="548164" y="118681"/>
                    </a:lnTo>
                    <a:lnTo>
                      <a:pt x="541401" y="114586"/>
                    </a:lnTo>
                    <a:lnTo>
                      <a:pt x="530829" y="116110"/>
                    </a:lnTo>
                    <a:lnTo>
                      <a:pt x="524828" y="120396"/>
                    </a:lnTo>
                    <a:lnTo>
                      <a:pt x="515398" y="129730"/>
                    </a:lnTo>
                    <a:lnTo>
                      <a:pt x="487680" y="138779"/>
                    </a:lnTo>
                    <a:lnTo>
                      <a:pt x="476726" y="138398"/>
                    </a:lnTo>
                    <a:lnTo>
                      <a:pt x="471392" y="134112"/>
                    </a:lnTo>
                    <a:lnTo>
                      <a:pt x="463582" y="122968"/>
                    </a:lnTo>
                    <a:lnTo>
                      <a:pt x="449009" y="102775"/>
                    </a:lnTo>
                    <a:lnTo>
                      <a:pt x="442532" y="95155"/>
                    </a:lnTo>
                    <a:lnTo>
                      <a:pt x="435388" y="92392"/>
                    </a:lnTo>
                    <a:lnTo>
                      <a:pt x="426434" y="96298"/>
                    </a:lnTo>
                    <a:lnTo>
                      <a:pt x="421863" y="103251"/>
                    </a:lnTo>
                    <a:lnTo>
                      <a:pt x="423958" y="113157"/>
                    </a:lnTo>
                    <a:lnTo>
                      <a:pt x="428244" y="132588"/>
                    </a:lnTo>
                    <a:lnTo>
                      <a:pt x="429673" y="146685"/>
                    </a:lnTo>
                    <a:lnTo>
                      <a:pt x="427101" y="154019"/>
                    </a:lnTo>
                    <a:lnTo>
                      <a:pt x="420529" y="156019"/>
                    </a:lnTo>
                    <a:lnTo>
                      <a:pt x="386810" y="154972"/>
                    </a:lnTo>
                    <a:lnTo>
                      <a:pt x="378523" y="151352"/>
                    </a:lnTo>
                    <a:lnTo>
                      <a:pt x="374142" y="149638"/>
                    </a:lnTo>
                    <a:lnTo>
                      <a:pt x="371856" y="146209"/>
                    </a:lnTo>
                    <a:lnTo>
                      <a:pt x="372999" y="139160"/>
                    </a:lnTo>
                    <a:lnTo>
                      <a:pt x="375476" y="129159"/>
                    </a:lnTo>
                    <a:lnTo>
                      <a:pt x="378905" y="106108"/>
                    </a:lnTo>
                    <a:lnTo>
                      <a:pt x="381476" y="83058"/>
                    </a:lnTo>
                    <a:lnTo>
                      <a:pt x="379476" y="63436"/>
                    </a:lnTo>
                    <a:lnTo>
                      <a:pt x="377571" y="44005"/>
                    </a:lnTo>
                    <a:lnTo>
                      <a:pt x="371475" y="28003"/>
                    </a:lnTo>
                    <a:lnTo>
                      <a:pt x="365665" y="14859"/>
                    </a:lnTo>
                    <a:lnTo>
                      <a:pt x="358235" y="8191"/>
                    </a:lnTo>
                    <a:lnTo>
                      <a:pt x="351187" y="7144"/>
                    </a:lnTo>
                    <a:lnTo>
                      <a:pt x="345472" y="10763"/>
                    </a:lnTo>
                    <a:lnTo>
                      <a:pt x="343662" y="18669"/>
                    </a:lnTo>
                    <a:lnTo>
                      <a:pt x="344329" y="45529"/>
                    </a:lnTo>
                    <a:lnTo>
                      <a:pt x="343758" y="78486"/>
                    </a:lnTo>
                    <a:lnTo>
                      <a:pt x="334804" y="112204"/>
                    </a:lnTo>
                    <a:lnTo>
                      <a:pt x="326327" y="133636"/>
                    </a:lnTo>
                    <a:lnTo>
                      <a:pt x="322422" y="143161"/>
                    </a:lnTo>
                    <a:lnTo>
                      <a:pt x="318802" y="144590"/>
                    </a:lnTo>
                    <a:lnTo>
                      <a:pt x="314611" y="141732"/>
                    </a:lnTo>
                    <a:lnTo>
                      <a:pt x="314897" y="135827"/>
                    </a:lnTo>
                    <a:lnTo>
                      <a:pt x="316230" y="122396"/>
                    </a:lnTo>
                    <a:lnTo>
                      <a:pt x="315183" y="106108"/>
                    </a:lnTo>
                    <a:lnTo>
                      <a:pt x="312516" y="88011"/>
                    </a:lnTo>
                    <a:lnTo>
                      <a:pt x="309372" y="75057"/>
                    </a:lnTo>
                    <a:lnTo>
                      <a:pt x="301181" y="64484"/>
                    </a:lnTo>
                    <a:lnTo>
                      <a:pt x="294227" y="61055"/>
                    </a:lnTo>
                    <a:lnTo>
                      <a:pt x="287941" y="65151"/>
                    </a:lnTo>
                    <a:lnTo>
                      <a:pt x="284226" y="73723"/>
                    </a:lnTo>
                    <a:lnTo>
                      <a:pt x="281178" y="108299"/>
                    </a:lnTo>
                    <a:lnTo>
                      <a:pt x="274606" y="126492"/>
                    </a:lnTo>
                    <a:lnTo>
                      <a:pt x="249936" y="196786"/>
                    </a:lnTo>
                    <a:lnTo>
                      <a:pt x="248698" y="199834"/>
                    </a:lnTo>
                    <a:lnTo>
                      <a:pt x="246031" y="218408"/>
                    </a:lnTo>
                    <a:lnTo>
                      <a:pt x="248031" y="227743"/>
                    </a:lnTo>
                    <a:lnTo>
                      <a:pt x="253556" y="230219"/>
                    </a:lnTo>
                    <a:lnTo>
                      <a:pt x="260795" y="229743"/>
                    </a:lnTo>
                    <a:lnTo>
                      <a:pt x="270605" y="222790"/>
                    </a:lnTo>
                    <a:lnTo>
                      <a:pt x="284893" y="205550"/>
                    </a:lnTo>
                    <a:lnTo>
                      <a:pt x="287179" y="199739"/>
                    </a:lnTo>
                    <a:lnTo>
                      <a:pt x="292132" y="198501"/>
                    </a:lnTo>
                    <a:lnTo>
                      <a:pt x="297371" y="200311"/>
                    </a:lnTo>
                    <a:lnTo>
                      <a:pt x="299085" y="204692"/>
                    </a:lnTo>
                    <a:lnTo>
                      <a:pt x="299466" y="220885"/>
                    </a:lnTo>
                    <a:lnTo>
                      <a:pt x="301562" y="240221"/>
                    </a:lnTo>
                    <a:lnTo>
                      <a:pt x="307943" y="252413"/>
                    </a:lnTo>
                    <a:lnTo>
                      <a:pt x="317564" y="255651"/>
                    </a:lnTo>
                    <a:lnTo>
                      <a:pt x="329946" y="253365"/>
                    </a:lnTo>
                    <a:lnTo>
                      <a:pt x="342900" y="243745"/>
                    </a:lnTo>
                    <a:lnTo>
                      <a:pt x="349091" y="233839"/>
                    </a:lnTo>
                    <a:lnTo>
                      <a:pt x="351187" y="221932"/>
                    </a:lnTo>
                    <a:lnTo>
                      <a:pt x="354521" y="212503"/>
                    </a:lnTo>
                    <a:lnTo>
                      <a:pt x="363570" y="189833"/>
                    </a:lnTo>
                    <a:lnTo>
                      <a:pt x="366427" y="179261"/>
                    </a:lnTo>
                    <a:lnTo>
                      <a:pt x="369094" y="176117"/>
                    </a:lnTo>
                    <a:lnTo>
                      <a:pt x="389001" y="176117"/>
                    </a:lnTo>
                    <a:lnTo>
                      <a:pt x="420434" y="182499"/>
                    </a:lnTo>
                    <a:lnTo>
                      <a:pt x="431006" y="186976"/>
                    </a:lnTo>
                    <a:lnTo>
                      <a:pt x="433769" y="193072"/>
                    </a:lnTo>
                    <a:lnTo>
                      <a:pt x="429387" y="197929"/>
                    </a:lnTo>
                    <a:lnTo>
                      <a:pt x="411766" y="201073"/>
                    </a:lnTo>
                    <a:lnTo>
                      <a:pt x="387954" y="211074"/>
                    </a:lnTo>
                    <a:lnTo>
                      <a:pt x="373856" y="224409"/>
                    </a:lnTo>
                    <a:lnTo>
                      <a:pt x="368618" y="233172"/>
                    </a:lnTo>
                    <a:lnTo>
                      <a:pt x="360236" y="247650"/>
                    </a:lnTo>
                    <a:lnTo>
                      <a:pt x="366332" y="266509"/>
                    </a:lnTo>
                    <a:lnTo>
                      <a:pt x="376428" y="282130"/>
                    </a:lnTo>
                    <a:lnTo>
                      <a:pt x="391478" y="298990"/>
                    </a:lnTo>
                    <a:lnTo>
                      <a:pt x="405765" y="303562"/>
                    </a:lnTo>
                    <a:lnTo>
                      <a:pt x="428054" y="304990"/>
                    </a:lnTo>
                    <a:lnTo>
                      <a:pt x="451104" y="301466"/>
                    </a:lnTo>
                    <a:lnTo>
                      <a:pt x="468439" y="289941"/>
                    </a:lnTo>
                    <a:lnTo>
                      <a:pt x="476345" y="280607"/>
                    </a:lnTo>
                    <a:lnTo>
                      <a:pt x="483870" y="266414"/>
                    </a:lnTo>
                    <a:lnTo>
                      <a:pt x="489204" y="251460"/>
                    </a:lnTo>
                    <a:lnTo>
                      <a:pt x="491776" y="240602"/>
                    </a:lnTo>
                    <a:lnTo>
                      <a:pt x="492538" y="234886"/>
                    </a:lnTo>
                    <a:lnTo>
                      <a:pt x="496062" y="233363"/>
                    </a:lnTo>
                    <a:lnTo>
                      <a:pt x="505016" y="235267"/>
                    </a:lnTo>
                    <a:lnTo>
                      <a:pt x="518541" y="239173"/>
                    </a:lnTo>
                    <a:lnTo>
                      <a:pt x="529114" y="244507"/>
                    </a:lnTo>
                    <a:lnTo>
                      <a:pt x="549688" y="250984"/>
                    </a:lnTo>
                    <a:lnTo>
                      <a:pt x="569214" y="260413"/>
                    </a:lnTo>
                    <a:lnTo>
                      <a:pt x="575310" y="268605"/>
                    </a:lnTo>
                    <a:lnTo>
                      <a:pt x="575977" y="277559"/>
                    </a:lnTo>
                    <a:lnTo>
                      <a:pt x="571595" y="283750"/>
                    </a:lnTo>
                    <a:lnTo>
                      <a:pt x="558165" y="291179"/>
                    </a:lnTo>
                    <a:lnTo>
                      <a:pt x="530162" y="299657"/>
                    </a:lnTo>
                    <a:lnTo>
                      <a:pt x="496158" y="309848"/>
                    </a:lnTo>
                    <a:lnTo>
                      <a:pt x="465677" y="317944"/>
                    </a:lnTo>
                    <a:lnTo>
                      <a:pt x="440722" y="324421"/>
                    </a:lnTo>
                    <a:lnTo>
                      <a:pt x="419576" y="323088"/>
                    </a:lnTo>
                    <a:lnTo>
                      <a:pt x="397288" y="315373"/>
                    </a:lnTo>
                    <a:lnTo>
                      <a:pt x="367760" y="307277"/>
                    </a:lnTo>
                    <a:lnTo>
                      <a:pt x="336899" y="297466"/>
                    </a:lnTo>
                    <a:lnTo>
                      <a:pt x="306515" y="286988"/>
                    </a:lnTo>
                    <a:lnTo>
                      <a:pt x="276130" y="277273"/>
                    </a:lnTo>
                    <a:lnTo>
                      <a:pt x="247841" y="267938"/>
                    </a:lnTo>
                    <a:lnTo>
                      <a:pt x="233077" y="262795"/>
                    </a:lnTo>
                    <a:lnTo>
                      <a:pt x="227648" y="266224"/>
                    </a:lnTo>
                    <a:lnTo>
                      <a:pt x="226314" y="271463"/>
                    </a:lnTo>
                    <a:lnTo>
                      <a:pt x="233267" y="287084"/>
                    </a:lnTo>
                    <a:lnTo>
                      <a:pt x="243745" y="302705"/>
                    </a:lnTo>
                    <a:lnTo>
                      <a:pt x="251270" y="310039"/>
                    </a:lnTo>
                    <a:lnTo>
                      <a:pt x="258413" y="311086"/>
                    </a:lnTo>
                    <a:lnTo>
                      <a:pt x="266605" y="314611"/>
                    </a:lnTo>
                    <a:lnTo>
                      <a:pt x="289941" y="319659"/>
                    </a:lnTo>
                    <a:lnTo>
                      <a:pt x="314516" y="322231"/>
                    </a:lnTo>
                    <a:lnTo>
                      <a:pt x="330041" y="326993"/>
                    </a:lnTo>
                    <a:lnTo>
                      <a:pt x="348615" y="330803"/>
                    </a:lnTo>
                    <a:lnTo>
                      <a:pt x="365284" y="334709"/>
                    </a:lnTo>
                    <a:lnTo>
                      <a:pt x="375666" y="337757"/>
                    </a:lnTo>
                    <a:lnTo>
                      <a:pt x="381191" y="343186"/>
                    </a:lnTo>
                    <a:lnTo>
                      <a:pt x="380619" y="350044"/>
                    </a:lnTo>
                    <a:lnTo>
                      <a:pt x="375190" y="354140"/>
                    </a:lnTo>
                    <a:lnTo>
                      <a:pt x="357569" y="362807"/>
                    </a:lnTo>
                    <a:lnTo>
                      <a:pt x="342329" y="369284"/>
                    </a:lnTo>
                    <a:lnTo>
                      <a:pt x="323088" y="374523"/>
                    </a:lnTo>
                    <a:lnTo>
                      <a:pt x="309753" y="378619"/>
                    </a:lnTo>
                    <a:lnTo>
                      <a:pt x="297942" y="378905"/>
                    </a:lnTo>
                    <a:lnTo>
                      <a:pt x="286036" y="376904"/>
                    </a:lnTo>
                    <a:lnTo>
                      <a:pt x="268034" y="371665"/>
                    </a:lnTo>
                    <a:lnTo>
                      <a:pt x="242221" y="367855"/>
                    </a:lnTo>
                    <a:lnTo>
                      <a:pt x="232601" y="363569"/>
                    </a:lnTo>
                    <a:lnTo>
                      <a:pt x="196596" y="354044"/>
                    </a:lnTo>
                    <a:lnTo>
                      <a:pt x="136779" y="339852"/>
                    </a:lnTo>
                    <a:lnTo>
                      <a:pt x="105156" y="331565"/>
                    </a:lnTo>
                    <a:lnTo>
                      <a:pt x="75152" y="322421"/>
                    </a:lnTo>
                    <a:lnTo>
                      <a:pt x="58293" y="317468"/>
                    </a:lnTo>
                    <a:lnTo>
                      <a:pt x="48101" y="312325"/>
                    </a:lnTo>
                    <a:lnTo>
                      <a:pt x="30861" y="305276"/>
                    </a:lnTo>
                    <a:lnTo>
                      <a:pt x="18193" y="299752"/>
                    </a:lnTo>
                    <a:lnTo>
                      <a:pt x="10478" y="298609"/>
                    </a:lnTo>
                    <a:lnTo>
                      <a:pt x="7144" y="303943"/>
                    </a:lnTo>
                    <a:lnTo>
                      <a:pt x="7906" y="315563"/>
                    </a:lnTo>
                    <a:lnTo>
                      <a:pt x="15716" y="349472"/>
                    </a:lnTo>
                    <a:lnTo>
                      <a:pt x="26575" y="381095"/>
                    </a:lnTo>
                    <a:lnTo>
                      <a:pt x="32861" y="395288"/>
                    </a:lnTo>
                    <a:lnTo>
                      <a:pt x="43149" y="404050"/>
                    </a:lnTo>
                    <a:lnTo>
                      <a:pt x="55721" y="405575"/>
                    </a:lnTo>
                    <a:lnTo>
                      <a:pt x="72295" y="404908"/>
                    </a:lnTo>
                    <a:lnTo>
                      <a:pt x="105728" y="403574"/>
                    </a:lnTo>
                    <a:lnTo>
                      <a:pt x="147733" y="401003"/>
                    </a:lnTo>
                    <a:lnTo>
                      <a:pt x="180118" y="401003"/>
                    </a:lnTo>
                    <a:lnTo>
                      <a:pt x="229267" y="404050"/>
                    </a:lnTo>
                    <a:lnTo>
                      <a:pt x="243364" y="407289"/>
                    </a:lnTo>
                    <a:lnTo>
                      <a:pt x="249841" y="411861"/>
                    </a:lnTo>
                    <a:lnTo>
                      <a:pt x="249460" y="418052"/>
                    </a:lnTo>
                    <a:lnTo>
                      <a:pt x="244602" y="423482"/>
                    </a:lnTo>
                    <a:lnTo>
                      <a:pt x="236506" y="433388"/>
                    </a:lnTo>
                    <a:lnTo>
                      <a:pt x="224219" y="446437"/>
                    </a:lnTo>
                    <a:lnTo>
                      <a:pt x="199073" y="475869"/>
                    </a:lnTo>
                    <a:lnTo>
                      <a:pt x="156305" y="519113"/>
                    </a:lnTo>
                    <a:lnTo>
                      <a:pt x="125349" y="546640"/>
                    </a:lnTo>
                    <a:lnTo>
                      <a:pt x="113252" y="548545"/>
                    </a:lnTo>
                    <a:lnTo>
                      <a:pt x="97346" y="543211"/>
                    </a:lnTo>
                    <a:lnTo>
                      <a:pt x="75533" y="527971"/>
                    </a:lnTo>
                    <a:lnTo>
                      <a:pt x="43434" y="497967"/>
                    </a:lnTo>
                    <a:lnTo>
                      <a:pt x="40291" y="496348"/>
                    </a:lnTo>
                    <a:lnTo>
                      <a:pt x="34195" y="499110"/>
                    </a:lnTo>
                    <a:lnTo>
                      <a:pt x="34957" y="507492"/>
                    </a:lnTo>
                    <a:lnTo>
                      <a:pt x="44863" y="525113"/>
                    </a:lnTo>
                    <a:lnTo>
                      <a:pt x="58769" y="551307"/>
                    </a:lnTo>
                    <a:lnTo>
                      <a:pt x="70390" y="580168"/>
                    </a:lnTo>
                    <a:lnTo>
                      <a:pt x="86487" y="608648"/>
                    </a:lnTo>
                    <a:lnTo>
                      <a:pt x="96869" y="623126"/>
                    </a:lnTo>
                    <a:lnTo>
                      <a:pt x="113348" y="628078"/>
                    </a:lnTo>
                    <a:lnTo>
                      <a:pt x="130016" y="626840"/>
                    </a:lnTo>
                    <a:lnTo>
                      <a:pt x="144113" y="617220"/>
                    </a:lnTo>
                    <a:lnTo>
                      <a:pt x="158115" y="605790"/>
                    </a:lnTo>
                    <a:lnTo>
                      <a:pt x="170117" y="591884"/>
                    </a:lnTo>
                    <a:lnTo>
                      <a:pt x="176117" y="582359"/>
                    </a:lnTo>
                    <a:lnTo>
                      <a:pt x="182404" y="571405"/>
                    </a:lnTo>
                    <a:lnTo>
                      <a:pt x="190691" y="563023"/>
                    </a:lnTo>
                    <a:lnTo>
                      <a:pt x="195549" y="553307"/>
                    </a:lnTo>
                    <a:lnTo>
                      <a:pt x="202597" y="548545"/>
                    </a:lnTo>
                    <a:lnTo>
                      <a:pt x="207836" y="540068"/>
                    </a:lnTo>
                    <a:lnTo>
                      <a:pt x="212122" y="532352"/>
                    </a:lnTo>
                    <a:lnTo>
                      <a:pt x="224695" y="521494"/>
                    </a:lnTo>
                    <a:lnTo>
                      <a:pt x="243459" y="497777"/>
                    </a:lnTo>
                    <a:lnTo>
                      <a:pt x="288417" y="448628"/>
                    </a:lnTo>
                    <a:lnTo>
                      <a:pt x="310706" y="428053"/>
                    </a:lnTo>
                    <a:lnTo>
                      <a:pt x="321373" y="429006"/>
                    </a:lnTo>
                    <a:lnTo>
                      <a:pt x="330041" y="431768"/>
                    </a:lnTo>
                    <a:lnTo>
                      <a:pt x="337566" y="438055"/>
                    </a:lnTo>
                    <a:lnTo>
                      <a:pt x="339566" y="444341"/>
                    </a:lnTo>
                    <a:lnTo>
                      <a:pt x="337376" y="452914"/>
                    </a:lnTo>
                    <a:lnTo>
                      <a:pt x="328232" y="461391"/>
                    </a:lnTo>
                    <a:lnTo>
                      <a:pt x="312992" y="476821"/>
                    </a:lnTo>
                    <a:lnTo>
                      <a:pt x="313468" y="482251"/>
                    </a:lnTo>
                    <a:lnTo>
                      <a:pt x="318135" y="485489"/>
                    </a:lnTo>
                    <a:lnTo>
                      <a:pt x="323565" y="485299"/>
                    </a:lnTo>
                    <a:lnTo>
                      <a:pt x="338519" y="488442"/>
                    </a:lnTo>
                    <a:lnTo>
                      <a:pt x="363664" y="495681"/>
                    </a:lnTo>
                    <a:lnTo>
                      <a:pt x="377285" y="502634"/>
                    </a:lnTo>
                    <a:lnTo>
                      <a:pt x="383763" y="503206"/>
                    </a:lnTo>
                    <a:lnTo>
                      <a:pt x="393954" y="504539"/>
                    </a:lnTo>
                    <a:lnTo>
                      <a:pt x="407384" y="502920"/>
                    </a:lnTo>
                    <a:lnTo>
                      <a:pt x="414242" y="498348"/>
                    </a:lnTo>
                    <a:lnTo>
                      <a:pt x="415766" y="491490"/>
                    </a:lnTo>
                    <a:lnTo>
                      <a:pt x="412814" y="472535"/>
                    </a:lnTo>
                    <a:lnTo>
                      <a:pt x="407289" y="450628"/>
                    </a:lnTo>
                    <a:lnTo>
                      <a:pt x="397764" y="434816"/>
                    </a:lnTo>
                    <a:lnTo>
                      <a:pt x="388048" y="421481"/>
                    </a:lnTo>
                    <a:lnTo>
                      <a:pt x="382714" y="418528"/>
                    </a:lnTo>
                    <a:lnTo>
                      <a:pt x="371761" y="412242"/>
                    </a:lnTo>
                    <a:lnTo>
                      <a:pt x="368618" y="408051"/>
                    </a:lnTo>
                    <a:lnTo>
                      <a:pt x="369380" y="403193"/>
                    </a:lnTo>
                    <a:lnTo>
                      <a:pt x="373475" y="401955"/>
                    </a:lnTo>
                    <a:lnTo>
                      <a:pt x="394431" y="401669"/>
                    </a:lnTo>
                    <a:lnTo>
                      <a:pt x="426530" y="404813"/>
                    </a:lnTo>
                    <a:lnTo>
                      <a:pt x="455676" y="407765"/>
                    </a:lnTo>
                    <a:lnTo>
                      <a:pt x="467583" y="407384"/>
                    </a:lnTo>
                    <a:lnTo>
                      <a:pt x="473773" y="402622"/>
                    </a:lnTo>
                    <a:lnTo>
                      <a:pt x="477964" y="396050"/>
                    </a:lnTo>
                    <a:lnTo>
                      <a:pt x="477393" y="376714"/>
                    </a:lnTo>
                    <a:lnTo>
                      <a:pt x="474822" y="358140"/>
                    </a:lnTo>
                    <a:lnTo>
                      <a:pt x="471107" y="346900"/>
                    </a:lnTo>
                    <a:lnTo>
                      <a:pt x="471488" y="342424"/>
                    </a:lnTo>
                    <a:lnTo>
                      <a:pt x="476726" y="340709"/>
                    </a:lnTo>
                    <a:lnTo>
                      <a:pt x="487775" y="340328"/>
                    </a:lnTo>
                    <a:lnTo>
                      <a:pt x="519684" y="340233"/>
                    </a:lnTo>
                    <a:lnTo>
                      <a:pt x="535496" y="341567"/>
                    </a:lnTo>
                    <a:lnTo>
                      <a:pt x="551879" y="344424"/>
                    </a:lnTo>
                    <a:lnTo>
                      <a:pt x="571215" y="349091"/>
                    </a:lnTo>
                    <a:lnTo>
                      <a:pt x="590074" y="354806"/>
                    </a:lnTo>
                    <a:lnTo>
                      <a:pt x="606362" y="359950"/>
                    </a:lnTo>
                    <a:lnTo>
                      <a:pt x="620173" y="362521"/>
                    </a:lnTo>
                    <a:lnTo>
                      <a:pt x="635222" y="358616"/>
                    </a:lnTo>
                    <a:lnTo>
                      <a:pt x="647224" y="348425"/>
                    </a:lnTo>
                    <a:lnTo>
                      <a:pt x="656082" y="338900"/>
                    </a:lnTo>
                    <a:lnTo>
                      <a:pt x="661892" y="322898"/>
                    </a:lnTo>
                    <a:lnTo>
                      <a:pt x="664464" y="307943"/>
                    </a:lnTo>
                    <a:lnTo>
                      <a:pt x="663607" y="290417"/>
                    </a:lnTo>
                    <a:close/>
                    <a:moveTo>
                      <a:pt x="450438" y="254317"/>
                    </a:moveTo>
                    <a:lnTo>
                      <a:pt x="443960" y="263366"/>
                    </a:lnTo>
                    <a:lnTo>
                      <a:pt x="438341" y="270605"/>
                    </a:lnTo>
                    <a:lnTo>
                      <a:pt x="431578" y="273082"/>
                    </a:lnTo>
                    <a:lnTo>
                      <a:pt x="424910" y="272986"/>
                    </a:lnTo>
                    <a:lnTo>
                      <a:pt x="417481" y="263747"/>
                    </a:lnTo>
                    <a:lnTo>
                      <a:pt x="412338" y="254508"/>
                    </a:lnTo>
                    <a:lnTo>
                      <a:pt x="413861" y="245078"/>
                    </a:lnTo>
                    <a:lnTo>
                      <a:pt x="416719" y="238887"/>
                    </a:lnTo>
                    <a:lnTo>
                      <a:pt x="425101" y="234029"/>
                    </a:lnTo>
                    <a:lnTo>
                      <a:pt x="442151" y="231267"/>
                    </a:lnTo>
                    <a:lnTo>
                      <a:pt x="447770" y="234315"/>
                    </a:lnTo>
                    <a:lnTo>
                      <a:pt x="452342" y="237173"/>
                    </a:lnTo>
                    <a:lnTo>
                      <a:pt x="453104" y="243840"/>
                    </a:lnTo>
                    <a:lnTo>
                      <a:pt x="450438" y="254317"/>
                    </a:lnTo>
                    <a:close/>
                  </a:path>
                </a:pathLst>
              </a:custGeom>
              <a:solidFill>
                <a:srgbClr val="F31801"/>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15" name="矩形 114">
              <a:extLst>
                <a:ext uri="{FF2B5EF4-FFF2-40B4-BE49-F238E27FC236}">
                  <a16:creationId xmlns:a16="http://schemas.microsoft.com/office/drawing/2014/main" id="{A67BC54C-E31C-4E57-A5FA-C7CC2CB76F60}"/>
                </a:ext>
              </a:extLst>
            </p:cNvPr>
            <p:cNvSpPr/>
            <p:nvPr/>
          </p:nvSpPr>
          <p:spPr>
            <a:xfrm>
              <a:off x="6021277" y="4243227"/>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6" name="矩形 115">
              <a:extLst>
                <a:ext uri="{FF2B5EF4-FFF2-40B4-BE49-F238E27FC236}">
                  <a16:creationId xmlns:a16="http://schemas.microsoft.com/office/drawing/2014/main" id="{4DBB5E4B-609A-401B-837D-8F9626EEA665}"/>
                </a:ext>
              </a:extLst>
            </p:cNvPr>
            <p:cNvSpPr/>
            <p:nvPr/>
          </p:nvSpPr>
          <p:spPr>
            <a:xfrm>
              <a:off x="6021277" y="4443238"/>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7" name="矩形 116">
              <a:extLst>
                <a:ext uri="{FF2B5EF4-FFF2-40B4-BE49-F238E27FC236}">
                  <a16:creationId xmlns:a16="http://schemas.microsoft.com/office/drawing/2014/main" id="{FF875E2B-3005-442F-BBF9-D843F26533E3}"/>
                </a:ext>
              </a:extLst>
            </p:cNvPr>
            <p:cNvSpPr/>
            <p:nvPr/>
          </p:nvSpPr>
          <p:spPr>
            <a:xfrm>
              <a:off x="6021277" y="4643250"/>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8" name="矩形 117">
              <a:extLst>
                <a:ext uri="{FF2B5EF4-FFF2-40B4-BE49-F238E27FC236}">
                  <a16:creationId xmlns:a16="http://schemas.microsoft.com/office/drawing/2014/main" id="{11B797A2-C8AC-405B-AB0F-48A437A5CB83}"/>
                </a:ext>
              </a:extLst>
            </p:cNvPr>
            <p:cNvSpPr/>
            <p:nvPr/>
          </p:nvSpPr>
          <p:spPr>
            <a:xfrm>
              <a:off x="6021277" y="4843261"/>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9" name="矩形 118">
              <a:extLst>
                <a:ext uri="{FF2B5EF4-FFF2-40B4-BE49-F238E27FC236}">
                  <a16:creationId xmlns:a16="http://schemas.microsoft.com/office/drawing/2014/main" id="{45725E5A-C4E2-4C4C-B1B1-147AD58FBB51}"/>
                </a:ext>
              </a:extLst>
            </p:cNvPr>
            <p:cNvSpPr/>
            <p:nvPr/>
          </p:nvSpPr>
          <p:spPr>
            <a:xfrm>
              <a:off x="6021277" y="5043272"/>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0" name="矩形 119">
              <a:extLst>
                <a:ext uri="{FF2B5EF4-FFF2-40B4-BE49-F238E27FC236}">
                  <a16:creationId xmlns:a16="http://schemas.microsoft.com/office/drawing/2014/main" id="{0941DB11-8AB7-48ED-904C-5E70728E18A5}"/>
                </a:ext>
              </a:extLst>
            </p:cNvPr>
            <p:cNvSpPr/>
            <p:nvPr/>
          </p:nvSpPr>
          <p:spPr>
            <a:xfrm>
              <a:off x="6021277" y="5243284"/>
              <a:ext cx="138521" cy="138522"/>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1" name="矩形 120">
              <a:extLst>
                <a:ext uri="{FF2B5EF4-FFF2-40B4-BE49-F238E27FC236}">
                  <a16:creationId xmlns:a16="http://schemas.microsoft.com/office/drawing/2014/main" id="{816B159D-992B-4D48-973C-A4B623E72AB5}"/>
                </a:ext>
              </a:extLst>
            </p:cNvPr>
            <p:cNvSpPr/>
            <p:nvPr/>
          </p:nvSpPr>
          <p:spPr>
            <a:xfrm>
              <a:off x="5779147" y="4244022"/>
              <a:ext cx="167097" cy="167097"/>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2" name="矩形 121">
              <a:extLst>
                <a:ext uri="{FF2B5EF4-FFF2-40B4-BE49-F238E27FC236}">
                  <a16:creationId xmlns:a16="http://schemas.microsoft.com/office/drawing/2014/main" id="{0EF2551C-F8B5-4CFD-B111-BA819EDFAA92}"/>
                </a:ext>
              </a:extLst>
            </p:cNvPr>
            <p:cNvSpPr/>
            <p:nvPr/>
          </p:nvSpPr>
          <p:spPr>
            <a:xfrm>
              <a:off x="5779147" y="4486902"/>
              <a:ext cx="167097" cy="167097"/>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3" name="矩形 122">
              <a:extLst>
                <a:ext uri="{FF2B5EF4-FFF2-40B4-BE49-F238E27FC236}">
                  <a16:creationId xmlns:a16="http://schemas.microsoft.com/office/drawing/2014/main" id="{E34364C5-1E76-46B6-A411-4F2D90E220C1}"/>
                </a:ext>
              </a:extLst>
            </p:cNvPr>
            <p:cNvSpPr/>
            <p:nvPr/>
          </p:nvSpPr>
          <p:spPr>
            <a:xfrm>
              <a:off x="5779147" y="4729782"/>
              <a:ext cx="167097" cy="167097"/>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4" name="矩形 123">
              <a:extLst>
                <a:ext uri="{FF2B5EF4-FFF2-40B4-BE49-F238E27FC236}">
                  <a16:creationId xmlns:a16="http://schemas.microsoft.com/office/drawing/2014/main" id="{BC185522-F230-492A-9F19-D78BDA9E9CC5}"/>
                </a:ext>
              </a:extLst>
            </p:cNvPr>
            <p:cNvSpPr/>
            <p:nvPr/>
          </p:nvSpPr>
          <p:spPr>
            <a:xfrm>
              <a:off x="5779147" y="4972662"/>
              <a:ext cx="167097" cy="167097"/>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5" name="矩形 124">
              <a:extLst>
                <a:ext uri="{FF2B5EF4-FFF2-40B4-BE49-F238E27FC236}">
                  <a16:creationId xmlns:a16="http://schemas.microsoft.com/office/drawing/2014/main" id="{6546AE6D-5F99-4A13-B2B3-ADAA7677E345}"/>
                </a:ext>
              </a:extLst>
            </p:cNvPr>
            <p:cNvSpPr/>
            <p:nvPr/>
          </p:nvSpPr>
          <p:spPr>
            <a:xfrm>
              <a:off x="5779147" y="5215542"/>
              <a:ext cx="167097" cy="167097"/>
            </a:xfrm>
            <a:prstGeom prst="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6" name="任意多边形: 形状 125">
              <a:extLst>
                <a:ext uri="{FF2B5EF4-FFF2-40B4-BE49-F238E27FC236}">
                  <a16:creationId xmlns:a16="http://schemas.microsoft.com/office/drawing/2014/main" id="{1453ECC3-2C87-4CAD-B56A-B20C91FBE053}"/>
                </a:ext>
              </a:extLst>
            </p:cNvPr>
            <p:cNvSpPr/>
            <p:nvPr/>
          </p:nvSpPr>
          <p:spPr>
            <a:xfrm rot="2051663">
              <a:off x="6056822" y="4261286"/>
              <a:ext cx="68499" cy="91332"/>
            </a:xfrm>
            <a:custGeom>
              <a:avLst/>
              <a:gdLst>
                <a:gd name="connsiteX0" fmla="*/ 454057 w 457200"/>
                <a:gd name="connsiteY0" fmla="*/ 562737 h 609600"/>
                <a:gd name="connsiteX1" fmla="*/ 450723 w 457200"/>
                <a:gd name="connsiteY1" fmla="*/ 552164 h 609600"/>
                <a:gd name="connsiteX2" fmla="*/ 447389 w 457200"/>
                <a:gd name="connsiteY2" fmla="*/ 543782 h 609600"/>
                <a:gd name="connsiteX3" fmla="*/ 445675 w 457200"/>
                <a:gd name="connsiteY3" fmla="*/ 536162 h 609600"/>
                <a:gd name="connsiteX4" fmla="*/ 436817 w 457200"/>
                <a:gd name="connsiteY4" fmla="*/ 522637 h 609600"/>
                <a:gd name="connsiteX5" fmla="*/ 434721 w 457200"/>
                <a:gd name="connsiteY5" fmla="*/ 516731 h 609600"/>
                <a:gd name="connsiteX6" fmla="*/ 430054 w 457200"/>
                <a:gd name="connsiteY6" fmla="*/ 507397 h 609600"/>
                <a:gd name="connsiteX7" fmla="*/ 403098 w 457200"/>
                <a:gd name="connsiteY7" fmla="*/ 471011 h 609600"/>
                <a:gd name="connsiteX8" fmla="*/ 397669 w 457200"/>
                <a:gd name="connsiteY8" fmla="*/ 465582 h 609600"/>
                <a:gd name="connsiteX9" fmla="*/ 392811 w 457200"/>
                <a:gd name="connsiteY9" fmla="*/ 457295 h 609600"/>
                <a:gd name="connsiteX10" fmla="*/ 369951 w 457200"/>
                <a:gd name="connsiteY10" fmla="*/ 422815 h 609600"/>
                <a:gd name="connsiteX11" fmla="*/ 363569 w 457200"/>
                <a:gd name="connsiteY11" fmla="*/ 412528 h 609600"/>
                <a:gd name="connsiteX12" fmla="*/ 366427 w 457200"/>
                <a:gd name="connsiteY12" fmla="*/ 404432 h 609600"/>
                <a:gd name="connsiteX13" fmla="*/ 373094 w 457200"/>
                <a:gd name="connsiteY13" fmla="*/ 393097 h 609600"/>
                <a:gd name="connsiteX14" fmla="*/ 382429 w 457200"/>
                <a:gd name="connsiteY14" fmla="*/ 381762 h 609600"/>
                <a:gd name="connsiteX15" fmla="*/ 404908 w 457200"/>
                <a:gd name="connsiteY15" fmla="*/ 350711 h 609600"/>
                <a:gd name="connsiteX16" fmla="*/ 414338 w 457200"/>
                <a:gd name="connsiteY16" fmla="*/ 335566 h 609600"/>
                <a:gd name="connsiteX17" fmla="*/ 417290 w 457200"/>
                <a:gd name="connsiteY17" fmla="*/ 323564 h 609600"/>
                <a:gd name="connsiteX18" fmla="*/ 414623 w 457200"/>
                <a:gd name="connsiteY18" fmla="*/ 315087 h 609600"/>
                <a:gd name="connsiteX19" fmla="*/ 408623 w 457200"/>
                <a:gd name="connsiteY19" fmla="*/ 310515 h 609600"/>
                <a:gd name="connsiteX20" fmla="*/ 380429 w 457200"/>
                <a:gd name="connsiteY20" fmla="*/ 312515 h 609600"/>
                <a:gd name="connsiteX21" fmla="*/ 349758 w 457200"/>
                <a:gd name="connsiteY21" fmla="*/ 313944 h 609600"/>
                <a:gd name="connsiteX22" fmla="*/ 339471 w 457200"/>
                <a:gd name="connsiteY22" fmla="*/ 314706 h 609600"/>
                <a:gd name="connsiteX23" fmla="*/ 333661 w 457200"/>
                <a:gd name="connsiteY23" fmla="*/ 313658 h 609600"/>
                <a:gd name="connsiteX24" fmla="*/ 331470 w 457200"/>
                <a:gd name="connsiteY24" fmla="*/ 308991 h 609600"/>
                <a:gd name="connsiteX25" fmla="*/ 338995 w 457200"/>
                <a:gd name="connsiteY25" fmla="*/ 294037 h 609600"/>
                <a:gd name="connsiteX26" fmla="*/ 348520 w 457200"/>
                <a:gd name="connsiteY26" fmla="*/ 277749 h 609600"/>
                <a:gd name="connsiteX27" fmla="*/ 368332 w 457200"/>
                <a:gd name="connsiteY27" fmla="*/ 245173 h 609600"/>
                <a:gd name="connsiteX28" fmla="*/ 386239 w 457200"/>
                <a:gd name="connsiteY28" fmla="*/ 214122 h 609600"/>
                <a:gd name="connsiteX29" fmla="*/ 403098 w 457200"/>
                <a:gd name="connsiteY29" fmla="*/ 185452 h 609600"/>
                <a:gd name="connsiteX30" fmla="*/ 409289 w 457200"/>
                <a:gd name="connsiteY30" fmla="*/ 175070 h 609600"/>
                <a:gd name="connsiteX31" fmla="*/ 410337 w 457200"/>
                <a:gd name="connsiteY31" fmla="*/ 165068 h 609600"/>
                <a:gd name="connsiteX32" fmla="*/ 405098 w 457200"/>
                <a:gd name="connsiteY32" fmla="*/ 159068 h 609600"/>
                <a:gd name="connsiteX33" fmla="*/ 393573 w 457200"/>
                <a:gd name="connsiteY33" fmla="*/ 151924 h 609600"/>
                <a:gd name="connsiteX34" fmla="*/ 374428 w 457200"/>
                <a:gd name="connsiteY34" fmla="*/ 148209 h 609600"/>
                <a:gd name="connsiteX35" fmla="*/ 360140 w 457200"/>
                <a:gd name="connsiteY35" fmla="*/ 148876 h 609600"/>
                <a:gd name="connsiteX36" fmla="*/ 350901 w 457200"/>
                <a:gd name="connsiteY36" fmla="*/ 153162 h 609600"/>
                <a:gd name="connsiteX37" fmla="*/ 341186 w 457200"/>
                <a:gd name="connsiteY37" fmla="*/ 162592 h 609600"/>
                <a:gd name="connsiteX38" fmla="*/ 330994 w 457200"/>
                <a:gd name="connsiteY38" fmla="*/ 182118 h 609600"/>
                <a:gd name="connsiteX39" fmla="*/ 315754 w 457200"/>
                <a:gd name="connsiteY39" fmla="*/ 213931 h 609600"/>
                <a:gd name="connsiteX40" fmla="*/ 306324 w 457200"/>
                <a:gd name="connsiteY40" fmla="*/ 229838 h 609600"/>
                <a:gd name="connsiteX41" fmla="*/ 303371 w 457200"/>
                <a:gd name="connsiteY41" fmla="*/ 233553 h 609600"/>
                <a:gd name="connsiteX42" fmla="*/ 298514 w 457200"/>
                <a:gd name="connsiteY42" fmla="*/ 231553 h 609600"/>
                <a:gd name="connsiteX43" fmla="*/ 297275 w 457200"/>
                <a:gd name="connsiteY43" fmla="*/ 226409 h 609600"/>
                <a:gd name="connsiteX44" fmla="*/ 299371 w 457200"/>
                <a:gd name="connsiteY44" fmla="*/ 181070 h 609600"/>
                <a:gd name="connsiteX45" fmla="*/ 302419 w 457200"/>
                <a:gd name="connsiteY45" fmla="*/ 171926 h 609600"/>
                <a:gd name="connsiteX46" fmla="*/ 309658 w 457200"/>
                <a:gd name="connsiteY46" fmla="*/ 161354 h 609600"/>
                <a:gd name="connsiteX47" fmla="*/ 313944 w 457200"/>
                <a:gd name="connsiteY47" fmla="*/ 150781 h 609600"/>
                <a:gd name="connsiteX48" fmla="*/ 320231 w 457200"/>
                <a:gd name="connsiteY48" fmla="*/ 134017 h 609600"/>
                <a:gd name="connsiteX49" fmla="*/ 319945 w 457200"/>
                <a:gd name="connsiteY49" fmla="*/ 120396 h 609600"/>
                <a:gd name="connsiteX50" fmla="*/ 316516 w 457200"/>
                <a:gd name="connsiteY50" fmla="*/ 115538 h 609600"/>
                <a:gd name="connsiteX51" fmla="*/ 306991 w 457200"/>
                <a:gd name="connsiteY51" fmla="*/ 113348 h 609600"/>
                <a:gd name="connsiteX52" fmla="*/ 296323 w 457200"/>
                <a:gd name="connsiteY52" fmla="*/ 114300 h 609600"/>
                <a:gd name="connsiteX53" fmla="*/ 287560 w 457200"/>
                <a:gd name="connsiteY53" fmla="*/ 117729 h 609600"/>
                <a:gd name="connsiteX54" fmla="*/ 281750 w 457200"/>
                <a:gd name="connsiteY54" fmla="*/ 117158 h 609600"/>
                <a:gd name="connsiteX55" fmla="*/ 263747 w 457200"/>
                <a:gd name="connsiteY55" fmla="*/ 114776 h 609600"/>
                <a:gd name="connsiteX56" fmla="*/ 245840 w 457200"/>
                <a:gd name="connsiteY56" fmla="*/ 113824 h 609600"/>
                <a:gd name="connsiteX57" fmla="*/ 237744 w 457200"/>
                <a:gd name="connsiteY57" fmla="*/ 118777 h 609600"/>
                <a:gd name="connsiteX58" fmla="*/ 235934 w 457200"/>
                <a:gd name="connsiteY58" fmla="*/ 125063 h 609600"/>
                <a:gd name="connsiteX59" fmla="*/ 235648 w 457200"/>
                <a:gd name="connsiteY59" fmla="*/ 133445 h 609600"/>
                <a:gd name="connsiteX60" fmla="*/ 244411 w 457200"/>
                <a:gd name="connsiteY60" fmla="*/ 147256 h 609600"/>
                <a:gd name="connsiteX61" fmla="*/ 249460 w 457200"/>
                <a:gd name="connsiteY61" fmla="*/ 158020 h 609600"/>
                <a:gd name="connsiteX62" fmla="*/ 252889 w 457200"/>
                <a:gd name="connsiteY62" fmla="*/ 176213 h 609600"/>
                <a:gd name="connsiteX63" fmla="*/ 250889 w 457200"/>
                <a:gd name="connsiteY63" fmla="*/ 191072 h 609600"/>
                <a:gd name="connsiteX64" fmla="*/ 242888 w 457200"/>
                <a:gd name="connsiteY64" fmla="*/ 205359 h 609600"/>
                <a:gd name="connsiteX65" fmla="*/ 236030 w 457200"/>
                <a:gd name="connsiteY65" fmla="*/ 215360 h 609600"/>
                <a:gd name="connsiteX66" fmla="*/ 232124 w 457200"/>
                <a:gd name="connsiteY66" fmla="*/ 218408 h 609600"/>
                <a:gd name="connsiteX67" fmla="*/ 222599 w 457200"/>
                <a:gd name="connsiteY67" fmla="*/ 217551 h 609600"/>
                <a:gd name="connsiteX68" fmla="*/ 205931 w 457200"/>
                <a:gd name="connsiteY68" fmla="*/ 212693 h 609600"/>
                <a:gd name="connsiteX69" fmla="*/ 194119 w 457200"/>
                <a:gd name="connsiteY69" fmla="*/ 211646 h 609600"/>
                <a:gd name="connsiteX70" fmla="*/ 192310 w 457200"/>
                <a:gd name="connsiteY70" fmla="*/ 208979 h 609600"/>
                <a:gd name="connsiteX71" fmla="*/ 196691 w 457200"/>
                <a:gd name="connsiteY71" fmla="*/ 180404 h 609600"/>
                <a:gd name="connsiteX72" fmla="*/ 200406 w 457200"/>
                <a:gd name="connsiteY72" fmla="*/ 147352 h 609600"/>
                <a:gd name="connsiteX73" fmla="*/ 204026 w 457200"/>
                <a:gd name="connsiteY73" fmla="*/ 142780 h 609600"/>
                <a:gd name="connsiteX74" fmla="*/ 225171 w 457200"/>
                <a:gd name="connsiteY74" fmla="*/ 120777 h 609600"/>
                <a:gd name="connsiteX75" fmla="*/ 238506 w 457200"/>
                <a:gd name="connsiteY75" fmla="*/ 99727 h 609600"/>
                <a:gd name="connsiteX76" fmla="*/ 253270 w 457200"/>
                <a:gd name="connsiteY76" fmla="*/ 63722 h 609600"/>
                <a:gd name="connsiteX77" fmla="*/ 253936 w 457200"/>
                <a:gd name="connsiteY77" fmla="*/ 41434 h 609600"/>
                <a:gd name="connsiteX78" fmla="*/ 247650 w 457200"/>
                <a:gd name="connsiteY78" fmla="*/ 29147 h 609600"/>
                <a:gd name="connsiteX79" fmla="*/ 238887 w 457200"/>
                <a:gd name="connsiteY79" fmla="*/ 20574 h 609600"/>
                <a:gd name="connsiteX80" fmla="*/ 188976 w 457200"/>
                <a:gd name="connsiteY80" fmla="*/ 8668 h 609600"/>
                <a:gd name="connsiteX81" fmla="*/ 165449 w 457200"/>
                <a:gd name="connsiteY81" fmla="*/ 7144 h 609600"/>
                <a:gd name="connsiteX82" fmla="*/ 157258 w 457200"/>
                <a:gd name="connsiteY82" fmla="*/ 10477 h 609600"/>
                <a:gd name="connsiteX83" fmla="*/ 152972 w 457200"/>
                <a:gd name="connsiteY83" fmla="*/ 19907 h 609600"/>
                <a:gd name="connsiteX84" fmla="*/ 150209 w 457200"/>
                <a:gd name="connsiteY84" fmla="*/ 44863 h 609600"/>
                <a:gd name="connsiteX85" fmla="*/ 150686 w 457200"/>
                <a:gd name="connsiteY85" fmla="*/ 64770 h 609600"/>
                <a:gd name="connsiteX86" fmla="*/ 157448 w 457200"/>
                <a:gd name="connsiteY86" fmla="*/ 92297 h 609600"/>
                <a:gd name="connsiteX87" fmla="*/ 163544 w 457200"/>
                <a:gd name="connsiteY87" fmla="*/ 118205 h 609600"/>
                <a:gd name="connsiteX88" fmla="*/ 163163 w 457200"/>
                <a:gd name="connsiteY88" fmla="*/ 132874 h 609600"/>
                <a:gd name="connsiteX89" fmla="*/ 154210 w 457200"/>
                <a:gd name="connsiteY89" fmla="*/ 146399 h 609600"/>
                <a:gd name="connsiteX90" fmla="*/ 143351 w 457200"/>
                <a:gd name="connsiteY90" fmla="*/ 154496 h 609600"/>
                <a:gd name="connsiteX91" fmla="*/ 140208 w 457200"/>
                <a:gd name="connsiteY91" fmla="*/ 155448 h 609600"/>
                <a:gd name="connsiteX92" fmla="*/ 136303 w 457200"/>
                <a:gd name="connsiteY92" fmla="*/ 148495 h 609600"/>
                <a:gd name="connsiteX93" fmla="*/ 132207 w 457200"/>
                <a:gd name="connsiteY93" fmla="*/ 132398 h 609600"/>
                <a:gd name="connsiteX94" fmla="*/ 120586 w 457200"/>
                <a:gd name="connsiteY94" fmla="*/ 113062 h 609600"/>
                <a:gd name="connsiteX95" fmla="*/ 118967 w 457200"/>
                <a:gd name="connsiteY95" fmla="*/ 107823 h 609600"/>
                <a:gd name="connsiteX96" fmla="*/ 107347 w 457200"/>
                <a:gd name="connsiteY96" fmla="*/ 89821 h 609600"/>
                <a:gd name="connsiteX97" fmla="*/ 101060 w 457200"/>
                <a:gd name="connsiteY97" fmla="*/ 84011 h 609600"/>
                <a:gd name="connsiteX98" fmla="*/ 62675 w 457200"/>
                <a:gd name="connsiteY98" fmla="*/ 82582 h 609600"/>
                <a:gd name="connsiteX99" fmla="*/ 30194 w 457200"/>
                <a:gd name="connsiteY99" fmla="*/ 86963 h 609600"/>
                <a:gd name="connsiteX100" fmla="*/ 16478 w 457200"/>
                <a:gd name="connsiteY100" fmla="*/ 94393 h 609600"/>
                <a:gd name="connsiteX101" fmla="*/ 11906 w 457200"/>
                <a:gd name="connsiteY101" fmla="*/ 102013 h 609600"/>
                <a:gd name="connsiteX102" fmla="*/ 18479 w 457200"/>
                <a:gd name="connsiteY102" fmla="*/ 115729 h 609600"/>
                <a:gd name="connsiteX103" fmla="*/ 27146 w 457200"/>
                <a:gd name="connsiteY103" fmla="*/ 120491 h 609600"/>
                <a:gd name="connsiteX104" fmla="*/ 84106 w 457200"/>
                <a:gd name="connsiteY104" fmla="*/ 139446 h 609600"/>
                <a:gd name="connsiteX105" fmla="*/ 108585 w 457200"/>
                <a:gd name="connsiteY105" fmla="*/ 154210 h 609600"/>
                <a:gd name="connsiteX106" fmla="*/ 129445 w 457200"/>
                <a:gd name="connsiteY106" fmla="*/ 158210 h 609600"/>
                <a:gd name="connsiteX107" fmla="*/ 132017 w 457200"/>
                <a:gd name="connsiteY107" fmla="*/ 162020 h 609600"/>
                <a:gd name="connsiteX108" fmla="*/ 130588 w 457200"/>
                <a:gd name="connsiteY108" fmla="*/ 165164 h 609600"/>
                <a:gd name="connsiteX109" fmla="*/ 128111 w 457200"/>
                <a:gd name="connsiteY109" fmla="*/ 169926 h 609600"/>
                <a:gd name="connsiteX110" fmla="*/ 102965 w 457200"/>
                <a:gd name="connsiteY110" fmla="*/ 188119 h 609600"/>
                <a:gd name="connsiteX111" fmla="*/ 87154 w 457200"/>
                <a:gd name="connsiteY111" fmla="*/ 199835 h 609600"/>
                <a:gd name="connsiteX112" fmla="*/ 79057 w 457200"/>
                <a:gd name="connsiteY112" fmla="*/ 204502 h 609600"/>
                <a:gd name="connsiteX113" fmla="*/ 68294 w 457200"/>
                <a:gd name="connsiteY113" fmla="*/ 213836 h 609600"/>
                <a:gd name="connsiteX114" fmla="*/ 57817 w 457200"/>
                <a:gd name="connsiteY114" fmla="*/ 220123 h 609600"/>
                <a:gd name="connsiteX115" fmla="*/ 52292 w 457200"/>
                <a:gd name="connsiteY115" fmla="*/ 224885 h 609600"/>
                <a:gd name="connsiteX116" fmla="*/ 42767 w 457200"/>
                <a:gd name="connsiteY116" fmla="*/ 229362 h 609600"/>
                <a:gd name="connsiteX117" fmla="*/ 33338 w 457200"/>
                <a:gd name="connsiteY117" fmla="*/ 237649 h 609600"/>
                <a:gd name="connsiteX118" fmla="*/ 10382 w 457200"/>
                <a:gd name="connsiteY118" fmla="*/ 253460 h 609600"/>
                <a:gd name="connsiteX119" fmla="*/ 7144 w 457200"/>
                <a:gd name="connsiteY119" fmla="*/ 261175 h 609600"/>
                <a:gd name="connsiteX120" fmla="*/ 8858 w 457200"/>
                <a:gd name="connsiteY120" fmla="*/ 271272 h 609600"/>
                <a:gd name="connsiteX121" fmla="*/ 17717 w 457200"/>
                <a:gd name="connsiteY121" fmla="*/ 277082 h 609600"/>
                <a:gd name="connsiteX122" fmla="*/ 41339 w 457200"/>
                <a:gd name="connsiteY122" fmla="*/ 282893 h 609600"/>
                <a:gd name="connsiteX123" fmla="*/ 64008 w 457200"/>
                <a:gd name="connsiteY123" fmla="*/ 285941 h 609600"/>
                <a:gd name="connsiteX124" fmla="*/ 74581 w 457200"/>
                <a:gd name="connsiteY124" fmla="*/ 285655 h 609600"/>
                <a:gd name="connsiteX125" fmla="*/ 83630 w 457200"/>
                <a:gd name="connsiteY125" fmla="*/ 279368 h 609600"/>
                <a:gd name="connsiteX126" fmla="*/ 90964 w 457200"/>
                <a:gd name="connsiteY126" fmla="*/ 266414 h 609600"/>
                <a:gd name="connsiteX127" fmla="*/ 112967 w 457200"/>
                <a:gd name="connsiteY127" fmla="*/ 236029 h 609600"/>
                <a:gd name="connsiteX128" fmla="*/ 144304 w 457200"/>
                <a:gd name="connsiteY128" fmla="*/ 199454 h 609600"/>
                <a:gd name="connsiteX129" fmla="*/ 161258 w 457200"/>
                <a:gd name="connsiteY129" fmla="*/ 183071 h 609600"/>
                <a:gd name="connsiteX130" fmla="*/ 168211 w 457200"/>
                <a:gd name="connsiteY130" fmla="*/ 178022 h 609600"/>
                <a:gd name="connsiteX131" fmla="*/ 175260 w 457200"/>
                <a:gd name="connsiteY131" fmla="*/ 179642 h 609600"/>
                <a:gd name="connsiteX132" fmla="*/ 176498 w 457200"/>
                <a:gd name="connsiteY132" fmla="*/ 184023 h 609600"/>
                <a:gd name="connsiteX133" fmla="*/ 177832 w 457200"/>
                <a:gd name="connsiteY133" fmla="*/ 212217 h 609600"/>
                <a:gd name="connsiteX134" fmla="*/ 175260 w 457200"/>
                <a:gd name="connsiteY134" fmla="*/ 215646 h 609600"/>
                <a:gd name="connsiteX135" fmla="*/ 170212 w 457200"/>
                <a:gd name="connsiteY135" fmla="*/ 217075 h 609600"/>
                <a:gd name="connsiteX136" fmla="*/ 161258 w 457200"/>
                <a:gd name="connsiteY136" fmla="*/ 218218 h 609600"/>
                <a:gd name="connsiteX137" fmla="*/ 154877 w 457200"/>
                <a:gd name="connsiteY137" fmla="*/ 220123 h 609600"/>
                <a:gd name="connsiteX138" fmla="*/ 150686 w 457200"/>
                <a:gd name="connsiteY138" fmla="*/ 221837 h 609600"/>
                <a:gd name="connsiteX139" fmla="*/ 149257 w 457200"/>
                <a:gd name="connsiteY139" fmla="*/ 225933 h 609600"/>
                <a:gd name="connsiteX140" fmla="*/ 146114 w 457200"/>
                <a:gd name="connsiteY140" fmla="*/ 239077 h 609600"/>
                <a:gd name="connsiteX141" fmla="*/ 149923 w 457200"/>
                <a:gd name="connsiteY141" fmla="*/ 246793 h 609600"/>
                <a:gd name="connsiteX142" fmla="*/ 164592 w 457200"/>
                <a:gd name="connsiteY142" fmla="*/ 258985 h 609600"/>
                <a:gd name="connsiteX143" fmla="*/ 174974 w 457200"/>
                <a:gd name="connsiteY143" fmla="*/ 266605 h 609600"/>
                <a:gd name="connsiteX144" fmla="*/ 183928 w 457200"/>
                <a:gd name="connsiteY144" fmla="*/ 281083 h 609600"/>
                <a:gd name="connsiteX145" fmla="*/ 181832 w 457200"/>
                <a:gd name="connsiteY145" fmla="*/ 285464 h 609600"/>
                <a:gd name="connsiteX146" fmla="*/ 176784 w 457200"/>
                <a:gd name="connsiteY146" fmla="*/ 285750 h 609600"/>
                <a:gd name="connsiteX147" fmla="*/ 167069 w 457200"/>
                <a:gd name="connsiteY147" fmla="*/ 284988 h 609600"/>
                <a:gd name="connsiteX148" fmla="*/ 157544 w 457200"/>
                <a:gd name="connsiteY148" fmla="*/ 284417 h 609600"/>
                <a:gd name="connsiteX149" fmla="*/ 149447 w 457200"/>
                <a:gd name="connsiteY149" fmla="*/ 285464 h 609600"/>
                <a:gd name="connsiteX150" fmla="*/ 147542 w 457200"/>
                <a:gd name="connsiteY150" fmla="*/ 290417 h 609600"/>
                <a:gd name="connsiteX151" fmla="*/ 149161 w 457200"/>
                <a:gd name="connsiteY151" fmla="*/ 304038 h 609600"/>
                <a:gd name="connsiteX152" fmla="*/ 146780 w 457200"/>
                <a:gd name="connsiteY152" fmla="*/ 310039 h 609600"/>
                <a:gd name="connsiteX153" fmla="*/ 143065 w 457200"/>
                <a:gd name="connsiteY153" fmla="*/ 310420 h 609600"/>
                <a:gd name="connsiteX154" fmla="*/ 137541 w 457200"/>
                <a:gd name="connsiteY154" fmla="*/ 310420 h 609600"/>
                <a:gd name="connsiteX155" fmla="*/ 123254 w 457200"/>
                <a:gd name="connsiteY155" fmla="*/ 307658 h 609600"/>
                <a:gd name="connsiteX156" fmla="*/ 103727 w 457200"/>
                <a:gd name="connsiteY156" fmla="*/ 305753 h 609600"/>
                <a:gd name="connsiteX157" fmla="*/ 80581 w 457200"/>
                <a:gd name="connsiteY157" fmla="*/ 305086 h 609600"/>
                <a:gd name="connsiteX158" fmla="*/ 69342 w 457200"/>
                <a:gd name="connsiteY158" fmla="*/ 304133 h 609600"/>
                <a:gd name="connsiteX159" fmla="*/ 60769 w 457200"/>
                <a:gd name="connsiteY159" fmla="*/ 305086 h 609600"/>
                <a:gd name="connsiteX160" fmla="*/ 57626 w 457200"/>
                <a:gd name="connsiteY160" fmla="*/ 308705 h 609600"/>
                <a:gd name="connsiteX161" fmla="*/ 57150 w 457200"/>
                <a:gd name="connsiteY161" fmla="*/ 316135 h 609600"/>
                <a:gd name="connsiteX162" fmla="*/ 61627 w 457200"/>
                <a:gd name="connsiteY162" fmla="*/ 323564 h 609600"/>
                <a:gd name="connsiteX163" fmla="*/ 71533 w 457200"/>
                <a:gd name="connsiteY163" fmla="*/ 331661 h 609600"/>
                <a:gd name="connsiteX164" fmla="*/ 93536 w 457200"/>
                <a:gd name="connsiteY164" fmla="*/ 347377 h 609600"/>
                <a:gd name="connsiteX165" fmla="*/ 107156 w 457200"/>
                <a:gd name="connsiteY165" fmla="*/ 358616 h 609600"/>
                <a:gd name="connsiteX166" fmla="*/ 108299 w 457200"/>
                <a:gd name="connsiteY166" fmla="*/ 362045 h 609600"/>
                <a:gd name="connsiteX167" fmla="*/ 105251 w 457200"/>
                <a:gd name="connsiteY167" fmla="*/ 372618 h 609600"/>
                <a:gd name="connsiteX168" fmla="*/ 96298 w 457200"/>
                <a:gd name="connsiteY168" fmla="*/ 386048 h 609600"/>
                <a:gd name="connsiteX169" fmla="*/ 99060 w 457200"/>
                <a:gd name="connsiteY169" fmla="*/ 391478 h 609600"/>
                <a:gd name="connsiteX170" fmla="*/ 109252 w 457200"/>
                <a:gd name="connsiteY170" fmla="*/ 391859 h 609600"/>
                <a:gd name="connsiteX171" fmla="*/ 135255 w 457200"/>
                <a:gd name="connsiteY171" fmla="*/ 394335 h 609600"/>
                <a:gd name="connsiteX172" fmla="*/ 168593 w 457200"/>
                <a:gd name="connsiteY172" fmla="*/ 400050 h 609600"/>
                <a:gd name="connsiteX173" fmla="*/ 176403 w 457200"/>
                <a:gd name="connsiteY173" fmla="*/ 395192 h 609600"/>
                <a:gd name="connsiteX174" fmla="*/ 185166 w 457200"/>
                <a:gd name="connsiteY174" fmla="*/ 367189 h 609600"/>
                <a:gd name="connsiteX175" fmla="*/ 188023 w 457200"/>
                <a:gd name="connsiteY175" fmla="*/ 339757 h 609600"/>
                <a:gd name="connsiteX176" fmla="*/ 195263 w 457200"/>
                <a:gd name="connsiteY176" fmla="*/ 315944 h 609600"/>
                <a:gd name="connsiteX177" fmla="*/ 199739 w 457200"/>
                <a:gd name="connsiteY177" fmla="*/ 309563 h 609600"/>
                <a:gd name="connsiteX178" fmla="*/ 206407 w 457200"/>
                <a:gd name="connsiteY178" fmla="*/ 310610 h 609600"/>
                <a:gd name="connsiteX179" fmla="*/ 214598 w 457200"/>
                <a:gd name="connsiteY179" fmla="*/ 319183 h 609600"/>
                <a:gd name="connsiteX180" fmla="*/ 227838 w 457200"/>
                <a:gd name="connsiteY180" fmla="*/ 341281 h 609600"/>
                <a:gd name="connsiteX181" fmla="*/ 226219 w 457200"/>
                <a:gd name="connsiteY181" fmla="*/ 347186 h 609600"/>
                <a:gd name="connsiteX182" fmla="*/ 219647 w 457200"/>
                <a:gd name="connsiteY182" fmla="*/ 354902 h 609600"/>
                <a:gd name="connsiteX183" fmla="*/ 212884 w 457200"/>
                <a:gd name="connsiteY183" fmla="*/ 364427 h 609600"/>
                <a:gd name="connsiteX184" fmla="*/ 197548 w 457200"/>
                <a:gd name="connsiteY184" fmla="*/ 384048 h 609600"/>
                <a:gd name="connsiteX185" fmla="*/ 178118 w 457200"/>
                <a:gd name="connsiteY185" fmla="*/ 409385 h 609600"/>
                <a:gd name="connsiteX186" fmla="*/ 161258 w 457200"/>
                <a:gd name="connsiteY186" fmla="*/ 430054 h 609600"/>
                <a:gd name="connsiteX187" fmla="*/ 146971 w 457200"/>
                <a:gd name="connsiteY187" fmla="*/ 445198 h 609600"/>
                <a:gd name="connsiteX188" fmla="*/ 130778 w 457200"/>
                <a:gd name="connsiteY188" fmla="*/ 463487 h 609600"/>
                <a:gd name="connsiteX189" fmla="*/ 113157 w 457200"/>
                <a:gd name="connsiteY189" fmla="*/ 482251 h 609600"/>
                <a:gd name="connsiteX190" fmla="*/ 96488 w 457200"/>
                <a:gd name="connsiteY190" fmla="*/ 501396 h 609600"/>
                <a:gd name="connsiteX191" fmla="*/ 79439 w 457200"/>
                <a:gd name="connsiteY191" fmla="*/ 518732 h 609600"/>
                <a:gd name="connsiteX192" fmla="*/ 59722 w 457200"/>
                <a:gd name="connsiteY192" fmla="*/ 537877 h 609600"/>
                <a:gd name="connsiteX193" fmla="*/ 52578 w 457200"/>
                <a:gd name="connsiteY193" fmla="*/ 545592 h 609600"/>
                <a:gd name="connsiteX194" fmla="*/ 55055 w 457200"/>
                <a:gd name="connsiteY194" fmla="*/ 551974 h 609600"/>
                <a:gd name="connsiteX195" fmla="*/ 60103 w 457200"/>
                <a:gd name="connsiteY195" fmla="*/ 560927 h 609600"/>
                <a:gd name="connsiteX196" fmla="*/ 68866 w 457200"/>
                <a:gd name="connsiteY196" fmla="*/ 562261 h 609600"/>
                <a:gd name="connsiteX197" fmla="*/ 113443 w 457200"/>
                <a:gd name="connsiteY197" fmla="*/ 557594 h 609600"/>
                <a:gd name="connsiteX198" fmla="*/ 132969 w 457200"/>
                <a:gd name="connsiteY198" fmla="*/ 550450 h 609600"/>
                <a:gd name="connsiteX199" fmla="*/ 142685 w 457200"/>
                <a:gd name="connsiteY199" fmla="*/ 544735 h 609600"/>
                <a:gd name="connsiteX200" fmla="*/ 151162 w 457200"/>
                <a:gd name="connsiteY200" fmla="*/ 537401 h 609600"/>
                <a:gd name="connsiteX201" fmla="*/ 160782 w 457200"/>
                <a:gd name="connsiteY201" fmla="*/ 518732 h 609600"/>
                <a:gd name="connsiteX202" fmla="*/ 173069 w 457200"/>
                <a:gd name="connsiteY202" fmla="*/ 492443 h 609600"/>
                <a:gd name="connsiteX203" fmla="*/ 182975 w 457200"/>
                <a:gd name="connsiteY203" fmla="*/ 472631 h 609600"/>
                <a:gd name="connsiteX204" fmla="*/ 194786 w 457200"/>
                <a:gd name="connsiteY204" fmla="*/ 453390 h 609600"/>
                <a:gd name="connsiteX205" fmla="*/ 217932 w 457200"/>
                <a:gd name="connsiteY205" fmla="*/ 412337 h 609600"/>
                <a:gd name="connsiteX206" fmla="*/ 235172 w 457200"/>
                <a:gd name="connsiteY206" fmla="*/ 386144 h 609600"/>
                <a:gd name="connsiteX207" fmla="*/ 240697 w 457200"/>
                <a:gd name="connsiteY207" fmla="*/ 374428 h 609600"/>
                <a:gd name="connsiteX208" fmla="*/ 247079 w 457200"/>
                <a:gd name="connsiteY208" fmla="*/ 368618 h 609600"/>
                <a:gd name="connsiteX209" fmla="*/ 252031 w 457200"/>
                <a:gd name="connsiteY209" fmla="*/ 369284 h 609600"/>
                <a:gd name="connsiteX210" fmla="*/ 261461 w 457200"/>
                <a:gd name="connsiteY210" fmla="*/ 380905 h 609600"/>
                <a:gd name="connsiteX211" fmla="*/ 262795 w 457200"/>
                <a:gd name="connsiteY211" fmla="*/ 387668 h 609600"/>
                <a:gd name="connsiteX212" fmla="*/ 260890 w 457200"/>
                <a:gd name="connsiteY212" fmla="*/ 402717 h 609600"/>
                <a:gd name="connsiteX213" fmla="*/ 252984 w 457200"/>
                <a:gd name="connsiteY213" fmla="*/ 417005 h 609600"/>
                <a:gd name="connsiteX214" fmla="*/ 244602 w 457200"/>
                <a:gd name="connsiteY214" fmla="*/ 433102 h 609600"/>
                <a:gd name="connsiteX215" fmla="*/ 233077 w 457200"/>
                <a:gd name="connsiteY215" fmla="*/ 458629 h 609600"/>
                <a:gd name="connsiteX216" fmla="*/ 216598 w 457200"/>
                <a:gd name="connsiteY216" fmla="*/ 496538 h 609600"/>
                <a:gd name="connsiteX217" fmla="*/ 203835 w 457200"/>
                <a:gd name="connsiteY217" fmla="*/ 541877 h 609600"/>
                <a:gd name="connsiteX218" fmla="*/ 197263 w 457200"/>
                <a:gd name="connsiteY218" fmla="*/ 570357 h 609600"/>
                <a:gd name="connsiteX219" fmla="*/ 193834 w 457200"/>
                <a:gd name="connsiteY219" fmla="*/ 589121 h 609600"/>
                <a:gd name="connsiteX220" fmla="*/ 197548 w 457200"/>
                <a:gd name="connsiteY220" fmla="*/ 594360 h 609600"/>
                <a:gd name="connsiteX221" fmla="*/ 208312 w 457200"/>
                <a:gd name="connsiteY221" fmla="*/ 595598 h 609600"/>
                <a:gd name="connsiteX222" fmla="*/ 221552 w 457200"/>
                <a:gd name="connsiteY222" fmla="*/ 593693 h 609600"/>
                <a:gd name="connsiteX223" fmla="*/ 230791 w 457200"/>
                <a:gd name="connsiteY223" fmla="*/ 589693 h 609600"/>
                <a:gd name="connsiteX224" fmla="*/ 242126 w 457200"/>
                <a:gd name="connsiteY224" fmla="*/ 578834 h 609600"/>
                <a:gd name="connsiteX225" fmla="*/ 265748 w 457200"/>
                <a:gd name="connsiteY225" fmla="*/ 548164 h 609600"/>
                <a:gd name="connsiteX226" fmla="*/ 289369 w 457200"/>
                <a:gd name="connsiteY226" fmla="*/ 511207 h 609600"/>
                <a:gd name="connsiteX227" fmla="*/ 317659 w 457200"/>
                <a:gd name="connsiteY227" fmla="*/ 470916 h 609600"/>
                <a:gd name="connsiteX228" fmla="*/ 322517 w 457200"/>
                <a:gd name="connsiteY228" fmla="*/ 468821 h 609600"/>
                <a:gd name="connsiteX229" fmla="*/ 326517 w 457200"/>
                <a:gd name="connsiteY229" fmla="*/ 473012 h 609600"/>
                <a:gd name="connsiteX230" fmla="*/ 326231 w 457200"/>
                <a:gd name="connsiteY230" fmla="*/ 479108 h 609600"/>
                <a:gd name="connsiteX231" fmla="*/ 328232 w 457200"/>
                <a:gd name="connsiteY231" fmla="*/ 486061 h 609600"/>
                <a:gd name="connsiteX232" fmla="*/ 334328 w 457200"/>
                <a:gd name="connsiteY232" fmla="*/ 486728 h 609600"/>
                <a:gd name="connsiteX233" fmla="*/ 337376 w 457200"/>
                <a:gd name="connsiteY233" fmla="*/ 491014 h 609600"/>
                <a:gd name="connsiteX234" fmla="*/ 344424 w 457200"/>
                <a:gd name="connsiteY234" fmla="*/ 503015 h 609600"/>
                <a:gd name="connsiteX235" fmla="*/ 351092 w 457200"/>
                <a:gd name="connsiteY235" fmla="*/ 510921 h 609600"/>
                <a:gd name="connsiteX236" fmla="*/ 355473 w 457200"/>
                <a:gd name="connsiteY236" fmla="*/ 518350 h 609600"/>
                <a:gd name="connsiteX237" fmla="*/ 362807 w 457200"/>
                <a:gd name="connsiteY237" fmla="*/ 527685 h 609600"/>
                <a:gd name="connsiteX238" fmla="*/ 369094 w 457200"/>
                <a:gd name="connsiteY238" fmla="*/ 537305 h 609600"/>
                <a:gd name="connsiteX239" fmla="*/ 379476 w 457200"/>
                <a:gd name="connsiteY239" fmla="*/ 553117 h 609600"/>
                <a:gd name="connsiteX240" fmla="*/ 387763 w 457200"/>
                <a:gd name="connsiteY240" fmla="*/ 560261 h 609600"/>
                <a:gd name="connsiteX241" fmla="*/ 390430 w 457200"/>
                <a:gd name="connsiteY241" fmla="*/ 564547 h 609600"/>
                <a:gd name="connsiteX242" fmla="*/ 395383 w 457200"/>
                <a:gd name="connsiteY242" fmla="*/ 574167 h 609600"/>
                <a:gd name="connsiteX243" fmla="*/ 406146 w 457200"/>
                <a:gd name="connsiteY243" fmla="*/ 590741 h 609600"/>
                <a:gd name="connsiteX244" fmla="*/ 415290 w 457200"/>
                <a:gd name="connsiteY244" fmla="*/ 597694 h 609600"/>
                <a:gd name="connsiteX245" fmla="*/ 422053 w 457200"/>
                <a:gd name="connsiteY245" fmla="*/ 605028 h 609600"/>
                <a:gd name="connsiteX246" fmla="*/ 437579 w 457200"/>
                <a:gd name="connsiteY246" fmla="*/ 607886 h 609600"/>
                <a:gd name="connsiteX247" fmla="*/ 446913 w 457200"/>
                <a:gd name="connsiteY247" fmla="*/ 607981 h 609600"/>
                <a:gd name="connsiteX248" fmla="*/ 450723 w 457200"/>
                <a:gd name="connsiteY248" fmla="*/ 603885 h 609600"/>
                <a:gd name="connsiteX249" fmla="*/ 455295 w 457200"/>
                <a:gd name="connsiteY249" fmla="*/ 577215 h 609600"/>
                <a:gd name="connsiteX250" fmla="*/ 454057 w 457200"/>
                <a:gd name="connsiteY250" fmla="*/ 562737 h 609600"/>
                <a:gd name="connsiteX251" fmla="*/ 190881 w 457200"/>
                <a:gd name="connsiteY251" fmla="*/ 65818 h 609600"/>
                <a:gd name="connsiteX252" fmla="*/ 190500 w 457200"/>
                <a:gd name="connsiteY252" fmla="*/ 58579 h 609600"/>
                <a:gd name="connsiteX253" fmla="*/ 193072 w 457200"/>
                <a:gd name="connsiteY253" fmla="*/ 52864 h 609600"/>
                <a:gd name="connsiteX254" fmla="*/ 197358 w 457200"/>
                <a:gd name="connsiteY254" fmla="*/ 51911 h 609600"/>
                <a:gd name="connsiteX255" fmla="*/ 204883 w 457200"/>
                <a:gd name="connsiteY255" fmla="*/ 53054 h 609600"/>
                <a:gd name="connsiteX256" fmla="*/ 211455 w 457200"/>
                <a:gd name="connsiteY256" fmla="*/ 57817 h 609600"/>
                <a:gd name="connsiteX257" fmla="*/ 214694 w 457200"/>
                <a:gd name="connsiteY257" fmla="*/ 64198 h 609600"/>
                <a:gd name="connsiteX258" fmla="*/ 213646 w 457200"/>
                <a:gd name="connsiteY258" fmla="*/ 77152 h 609600"/>
                <a:gd name="connsiteX259" fmla="*/ 208026 w 457200"/>
                <a:gd name="connsiteY259" fmla="*/ 87440 h 609600"/>
                <a:gd name="connsiteX260" fmla="*/ 204121 w 457200"/>
                <a:gd name="connsiteY260" fmla="*/ 92583 h 609600"/>
                <a:gd name="connsiteX261" fmla="*/ 197739 w 457200"/>
                <a:gd name="connsiteY261" fmla="*/ 94488 h 609600"/>
                <a:gd name="connsiteX262" fmla="*/ 194786 w 457200"/>
                <a:gd name="connsiteY262" fmla="*/ 92678 h 609600"/>
                <a:gd name="connsiteX263" fmla="*/ 192596 w 457200"/>
                <a:gd name="connsiteY263" fmla="*/ 87725 h 609600"/>
                <a:gd name="connsiteX264" fmla="*/ 190881 w 457200"/>
                <a:gd name="connsiteY264" fmla="*/ 65818 h 609600"/>
                <a:gd name="connsiteX265" fmla="*/ 262604 w 457200"/>
                <a:gd name="connsiteY265" fmla="*/ 278892 h 609600"/>
                <a:gd name="connsiteX266" fmla="*/ 251174 w 457200"/>
                <a:gd name="connsiteY266" fmla="*/ 260223 h 609600"/>
                <a:gd name="connsiteX267" fmla="*/ 244031 w 457200"/>
                <a:gd name="connsiteY267" fmla="*/ 248222 h 609600"/>
                <a:gd name="connsiteX268" fmla="*/ 237268 w 457200"/>
                <a:gd name="connsiteY268" fmla="*/ 238887 h 609600"/>
                <a:gd name="connsiteX269" fmla="*/ 235268 w 457200"/>
                <a:gd name="connsiteY269" fmla="*/ 232696 h 609600"/>
                <a:gd name="connsiteX270" fmla="*/ 236220 w 457200"/>
                <a:gd name="connsiteY270" fmla="*/ 225838 h 609600"/>
                <a:gd name="connsiteX271" fmla="*/ 240697 w 457200"/>
                <a:gd name="connsiteY271" fmla="*/ 222695 h 609600"/>
                <a:gd name="connsiteX272" fmla="*/ 245650 w 457200"/>
                <a:gd name="connsiteY272" fmla="*/ 222028 h 609600"/>
                <a:gd name="connsiteX273" fmla="*/ 250984 w 457200"/>
                <a:gd name="connsiteY273" fmla="*/ 219075 h 609600"/>
                <a:gd name="connsiteX274" fmla="*/ 260985 w 457200"/>
                <a:gd name="connsiteY274" fmla="*/ 213741 h 609600"/>
                <a:gd name="connsiteX275" fmla="*/ 264605 w 457200"/>
                <a:gd name="connsiteY275" fmla="*/ 213265 h 609600"/>
                <a:gd name="connsiteX276" fmla="*/ 269748 w 457200"/>
                <a:gd name="connsiteY276" fmla="*/ 215360 h 609600"/>
                <a:gd name="connsiteX277" fmla="*/ 272986 w 457200"/>
                <a:gd name="connsiteY277" fmla="*/ 222504 h 609600"/>
                <a:gd name="connsiteX278" fmla="*/ 278702 w 457200"/>
                <a:gd name="connsiteY278" fmla="*/ 232410 h 609600"/>
                <a:gd name="connsiteX279" fmla="*/ 283655 w 457200"/>
                <a:gd name="connsiteY279" fmla="*/ 244697 h 609600"/>
                <a:gd name="connsiteX280" fmla="*/ 285560 w 457200"/>
                <a:gd name="connsiteY280" fmla="*/ 256985 h 609600"/>
                <a:gd name="connsiteX281" fmla="*/ 284702 w 457200"/>
                <a:gd name="connsiteY281" fmla="*/ 268034 h 609600"/>
                <a:gd name="connsiteX282" fmla="*/ 277844 w 457200"/>
                <a:gd name="connsiteY282" fmla="*/ 278416 h 609600"/>
                <a:gd name="connsiteX283" fmla="*/ 272986 w 457200"/>
                <a:gd name="connsiteY283" fmla="*/ 283655 h 609600"/>
                <a:gd name="connsiteX284" fmla="*/ 268319 w 457200"/>
                <a:gd name="connsiteY284" fmla="*/ 283369 h 609600"/>
                <a:gd name="connsiteX285" fmla="*/ 262604 w 457200"/>
                <a:gd name="connsiteY285" fmla="*/ 278892 h 609600"/>
                <a:gd name="connsiteX286" fmla="*/ 290989 w 457200"/>
                <a:gd name="connsiteY286" fmla="*/ 441770 h 609600"/>
                <a:gd name="connsiteX287" fmla="*/ 275749 w 457200"/>
                <a:gd name="connsiteY287" fmla="*/ 464915 h 609600"/>
                <a:gd name="connsiteX288" fmla="*/ 256413 w 457200"/>
                <a:gd name="connsiteY288" fmla="*/ 491014 h 609600"/>
                <a:gd name="connsiteX289" fmla="*/ 242411 w 457200"/>
                <a:gd name="connsiteY289" fmla="*/ 510445 h 609600"/>
                <a:gd name="connsiteX290" fmla="*/ 235553 w 457200"/>
                <a:gd name="connsiteY290" fmla="*/ 514826 h 609600"/>
                <a:gd name="connsiteX291" fmla="*/ 234220 w 457200"/>
                <a:gd name="connsiteY291" fmla="*/ 512826 h 609600"/>
                <a:gd name="connsiteX292" fmla="*/ 238697 w 457200"/>
                <a:gd name="connsiteY292" fmla="*/ 497396 h 609600"/>
                <a:gd name="connsiteX293" fmla="*/ 252508 w 457200"/>
                <a:gd name="connsiteY293" fmla="*/ 470249 h 609600"/>
                <a:gd name="connsiteX294" fmla="*/ 260509 w 457200"/>
                <a:gd name="connsiteY294" fmla="*/ 451961 h 609600"/>
                <a:gd name="connsiteX295" fmla="*/ 270701 w 457200"/>
                <a:gd name="connsiteY295" fmla="*/ 430911 h 609600"/>
                <a:gd name="connsiteX296" fmla="*/ 275654 w 457200"/>
                <a:gd name="connsiteY296" fmla="*/ 417957 h 609600"/>
                <a:gd name="connsiteX297" fmla="*/ 277844 w 457200"/>
                <a:gd name="connsiteY297" fmla="*/ 413195 h 609600"/>
                <a:gd name="connsiteX298" fmla="*/ 281178 w 457200"/>
                <a:gd name="connsiteY298" fmla="*/ 412528 h 609600"/>
                <a:gd name="connsiteX299" fmla="*/ 286226 w 457200"/>
                <a:gd name="connsiteY299" fmla="*/ 414433 h 609600"/>
                <a:gd name="connsiteX300" fmla="*/ 292798 w 457200"/>
                <a:gd name="connsiteY300" fmla="*/ 424815 h 609600"/>
                <a:gd name="connsiteX301" fmla="*/ 295180 w 457200"/>
                <a:gd name="connsiteY301" fmla="*/ 431864 h 609600"/>
                <a:gd name="connsiteX302" fmla="*/ 290989 w 457200"/>
                <a:gd name="connsiteY302" fmla="*/ 441770 h 609600"/>
                <a:gd name="connsiteX303" fmla="*/ 307753 w 457200"/>
                <a:gd name="connsiteY303" fmla="*/ 313277 h 609600"/>
                <a:gd name="connsiteX304" fmla="*/ 299085 w 457200"/>
                <a:gd name="connsiteY304" fmla="*/ 315373 h 609600"/>
                <a:gd name="connsiteX305" fmla="*/ 292703 w 457200"/>
                <a:gd name="connsiteY305" fmla="*/ 314897 h 609600"/>
                <a:gd name="connsiteX306" fmla="*/ 288893 w 457200"/>
                <a:gd name="connsiteY306" fmla="*/ 313182 h 609600"/>
                <a:gd name="connsiteX307" fmla="*/ 289751 w 457200"/>
                <a:gd name="connsiteY307" fmla="*/ 306991 h 609600"/>
                <a:gd name="connsiteX308" fmla="*/ 295465 w 457200"/>
                <a:gd name="connsiteY308" fmla="*/ 295180 h 609600"/>
                <a:gd name="connsiteX309" fmla="*/ 308610 w 457200"/>
                <a:gd name="connsiteY309" fmla="*/ 278225 h 609600"/>
                <a:gd name="connsiteX310" fmla="*/ 319088 w 457200"/>
                <a:gd name="connsiteY310" fmla="*/ 262319 h 609600"/>
                <a:gd name="connsiteX311" fmla="*/ 327565 w 457200"/>
                <a:gd name="connsiteY311" fmla="*/ 245840 h 609600"/>
                <a:gd name="connsiteX312" fmla="*/ 337090 w 457200"/>
                <a:gd name="connsiteY312" fmla="*/ 236220 h 609600"/>
                <a:gd name="connsiteX313" fmla="*/ 342138 w 457200"/>
                <a:gd name="connsiteY313" fmla="*/ 235172 h 609600"/>
                <a:gd name="connsiteX314" fmla="*/ 343281 w 457200"/>
                <a:gd name="connsiteY314" fmla="*/ 240125 h 609600"/>
                <a:gd name="connsiteX315" fmla="*/ 339281 w 457200"/>
                <a:gd name="connsiteY315" fmla="*/ 251936 h 609600"/>
                <a:gd name="connsiteX316" fmla="*/ 332327 w 457200"/>
                <a:gd name="connsiteY316" fmla="*/ 261366 h 609600"/>
                <a:gd name="connsiteX317" fmla="*/ 327660 w 457200"/>
                <a:gd name="connsiteY317" fmla="*/ 275558 h 609600"/>
                <a:gd name="connsiteX318" fmla="*/ 319659 w 457200"/>
                <a:gd name="connsiteY318" fmla="*/ 289846 h 609600"/>
                <a:gd name="connsiteX319" fmla="*/ 312896 w 457200"/>
                <a:gd name="connsiteY319" fmla="*/ 308610 h 609600"/>
                <a:gd name="connsiteX320" fmla="*/ 307753 w 457200"/>
                <a:gd name="connsiteY320" fmla="*/ 313277 h 609600"/>
                <a:gd name="connsiteX321" fmla="*/ 346615 w 457200"/>
                <a:gd name="connsiteY321" fmla="*/ 368332 h 609600"/>
                <a:gd name="connsiteX322" fmla="*/ 338138 w 457200"/>
                <a:gd name="connsiteY322" fmla="*/ 374333 h 609600"/>
                <a:gd name="connsiteX323" fmla="*/ 337185 w 457200"/>
                <a:gd name="connsiteY323" fmla="*/ 373190 h 609600"/>
                <a:gd name="connsiteX324" fmla="*/ 330708 w 457200"/>
                <a:gd name="connsiteY324" fmla="*/ 369665 h 609600"/>
                <a:gd name="connsiteX325" fmla="*/ 325088 w 457200"/>
                <a:gd name="connsiteY325" fmla="*/ 363188 h 609600"/>
                <a:gd name="connsiteX326" fmla="*/ 324517 w 457200"/>
                <a:gd name="connsiteY326" fmla="*/ 357664 h 609600"/>
                <a:gd name="connsiteX327" fmla="*/ 318326 w 457200"/>
                <a:gd name="connsiteY327" fmla="*/ 354044 h 609600"/>
                <a:gd name="connsiteX328" fmla="*/ 315849 w 457200"/>
                <a:gd name="connsiteY328" fmla="*/ 349948 h 609600"/>
                <a:gd name="connsiteX329" fmla="*/ 316802 w 457200"/>
                <a:gd name="connsiteY329" fmla="*/ 343376 h 609600"/>
                <a:gd name="connsiteX330" fmla="*/ 317659 w 457200"/>
                <a:gd name="connsiteY330" fmla="*/ 340995 h 609600"/>
                <a:gd name="connsiteX331" fmla="*/ 325279 w 457200"/>
                <a:gd name="connsiteY331" fmla="*/ 342900 h 609600"/>
                <a:gd name="connsiteX332" fmla="*/ 335852 w 457200"/>
                <a:gd name="connsiteY332" fmla="*/ 346900 h 609600"/>
                <a:gd name="connsiteX333" fmla="*/ 347186 w 457200"/>
                <a:gd name="connsiteY333" fmla="*/ 351377 h 609600"/>
                <a:gd name="connsiteX334" fmla="*/ 350044 w 457200"/>
                <a:gd name="connsiteY334" fmla="*/ 355568 h 609600"/>
                <a:gd name="connsiteX335" fmla="*/ 346615 w 457200"/>
                <a:gd name="connsiteY335" fmla="*/ 368332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457200" h="609600">
                  <a:moveTo>
                    <a:pt x="454057" y="562737"/>
                  </a:moveTo>
                  <a:lnTo>
                    <a:pt x="450723" y="552164"/>
                  </a:lnTo>
                  <a:lnTo>
                    <a:pt x="447389" y="543782"/>
                  </a:lnTo>
                  <a:lnTo>
                    <a:pt x="445675" y="536162"/>
                  </a:lnTo>
                  <a:lnTo>
                    <a:pt x="436817" y="522637"/>
                  </a:lnTo>
                  <a:lnTo>
                    <a:pt x="434721" y="516731"/>
                  </a:lnTo>
                  <a:lnTo>
                    <a:pt x="430054" y="507397"/>
                  </a:lnTo>
                  <a:lnTo>
                    <a:pt x="403098" y="471011"/>
                  </a:lnTo>
                  <a:lnTo>
                    <a:pt x="397669" y="465582"/>
                  </a:lnTo>
                  <a:lnTo>
                    <a:pt x="392811" y="457295"/>
                  </a:lnTo>
                  <a:lnTo>
                    <a:pt x="369951" y="422815"/>
                  </a:lnTo>
                  <a:lnTo>
                    <a:pt x="363569" y="412528"/>
                  </a:lnTo>
                  <a:lnTo>
                    <a:pt x="366427" y="404432"/>
                  </a:lnTo>
                  <a:lnTo>
                    <a:pt x="373094" y="393097"/>
                  </a:lnTo>
                  <a:lnTo>
                    <a:pt x="382429" y="381762"/>
                  </a:lnTo>
                  <a:lnTo>
                    <a:pt x="404908" y="350711"/>
                  </a:lnTo>
                  <a:lnTo>
                    <a:pt x="414338" y="335566"/>
                  </a:lnTo>
                  <a:lnTo>
                    <a:pt x="417290" y="323564"/>
                  </a:lnTo>
                  <a:lnTo>
                    <a:pt x="414623" y="315087"/>
                  </a:lnTo>
                  <a:lnTo>
                    <a:pt x="408623" y="310515"/>
                  </a:lnTo>
                  <a:lnTo>
                    <a:pt x="380429" y="312515"/>
                  </a:lnTo>
                  <a:lnTo>
                    <a:pt x="349758" y="313944"/>
                  </a:lnTo>
                  <a:lnTo>
                    <a:pt x="339471" y="314706"/>
                  </a:lnTo>
                  <a:lnTo>
                    <a:pt x="333661" y="313658"/>
                  </a:lnTo>
                  <a:lnTo>
                    <a:pt x="331470" y="308991"/>
                  </a:lnTo>
                  <a:cubicBezTo>
                    <a:pt x="331470" y="308991"/>
                    <a:pt x="334899" y="301466"/>
                    <a:pt x="338995" y="294037"/>
                  </a:cubicBezTo>
                  <a:cubicBezTo>
                    <a:pt x="343472" y="285845"/>
                    <a:pt x="348520" y="277749"/>
                    <a:pt x="348520" y="277749"/>
                  </a:cubicBezTo>
                  <a:lnTo>
                    <a:pt x="368332" y="245173"/>
                  </a:lnTo>
                  <a:lnTo>
                    <a:pt x="386239" y="214122"/>
                  </a:lnTo>
                  <a:lnTo>
                    <a:pt x="403098" y="185452"/>
                  </a:lnTo>
                  <a:lnTo>
                    <a:pt x="409289" y="175070"/>
                  </a:lnTo>
                  <a:lnTo>
                    <a:pt x="410337" y="165068"/>
                  </a:lnTo>
                  <a:lnTo>
                    <a:pt x="405098" y="159068"/>
                  </a:lnTo>
                  <a:lnTo>
                    <a:pt x="393573" y="151924"/>
                  </a:lnTo>
                  <a:lnTo>
                    <a:pt x="374428" y="148209"/>
                  </a:lnTo>
                  <a:lnTo>
                    <a:pt x="360140" y="148876"/>
                  </a:lnTo>
                  <a:lnTo>
                    <a:pt x="350901" y="153162"/>
                  </a:lnTo>
                  <a:lnTo>
                    <a:pt x="341186" y="162592"/>
                  </a:lnTo>
                  <a:lnTo>
                    <a:pt x="330994" y="182118"/>
                  </a:lnTo>
                  <a:lnTo>
                    <a:pt x="315754" y="213931"/>
                  </a:lnTo>
                  <a:lnTo>
                    <a:pt x="306324" y="229838"/>
                  </a:lnTo>
                  <a:lnTo>
                    <a:pt x="303371" y="233553"/>
                  </a:lnTo>
                  <a:lnTo>
                    <a:pt x="298514" y="231553"/>
                  </a:lnTo>
                  <a:lnTo>
                    <a:pt x="297275" y="226409"/>
                  </a:lnTo>
                  <a:lnTo>
                    <a:pt x="299371" y="181070"/>
                  </a:lnTo>
                  <a:lnTo>
                    <a:pt x="302419" y="171926"/>
                  </a:lnTo>
                  <a:lnTo>
                    <a:pt x="309658" y="161354"/>
                  </a:lnTo>
                  <a:lnTo>
                    <a:pt x="313944" y="150781"/>
                  </a:lnTo>
                  <a:lnTo>
                    <a:pt x="320231" y="134017"/>
                  </a:lnTo>
                  <a:lnTo>
                    <a:pt x="319945" y="120396"/>
                  </a:lnTo>
                  <a:lnTo>
                    <a:pt x="316516" y="115538"/>
                  </a:lnTo>
                  <a:lnTo>
                    <a:pt x="306991" y="113348"/>
                  </a:lnTo>
                  <a:lnTo>
                    <a:pt x="296323" y="114300"/>
                  </a:lnTo>
                  <a:lnTo>
                    <a:pt x="287560" y="117729"/>
                  </a:lnTo>
                  <a:lnTo>
                    <a:pt x="281750" y="117158"/>
                  </a:lnTo>
                  <a:lnTo>
                    <a:pt x="263747" y="114776"/>
                  </a:lnTo>
                  <a:lnTo>
                    <a:pt x="245840" y="113824"/>
                  </a:lnTo>
                  <a:lnTo>
                    <a:pt x="237744" y="118777"/>
                  </a:lnTo>
                  <a:lnTo>
                    <a:pt x="235934" y="125063"/>
                  </a:lnTo>
                  <a:lnTo>
                    <a:pt x="235648" y="133445"/>
                  </a:lnTo>
                  <a:lnTo>
                    <a:pt x="244411" y="147256"/>
                  </a:lnTo>
                  <a:lnTo>
                    <a:pt x="249460" y="158020"/>
                  </a:lnTo>
                  <a:lnTo>
                    <a:pt x="252889" y="176213"/>
                  </a:lnTo>
                  <a:lnTo>
                    <a:pt x="250889" y="191072"/>
                  </a:lnTo>
                  <a:lnTo>
                    <a:pt x="242888" y="205359"/>
                  </a:lnTo>
                  <a:lnTo>
                    <a:pt x="236030" y="215360"/>
                  </a:lnTo>
                  <a:lnTo>
                    <a:pt x="232124" y="218408"/>
                  </a:lnTo>
                  <a:lnTo>
                    <a:pt x="222599" y="217551"/>
                  </a:lnTo>
                  <a:lnTo>
                    <a:pt x="205931" y="212693"/>
                  </a:lnTo>
                  <a:lnTo>
                    <a:pt x="194119" y="211646"/>
                  </a:lnTo>
                  <a:lnTo>
                    <a:pt x="192310" y="208979"/>
                  </a:lnTo>
                  <a:lnTo>
                    <a:pt x="196691" y="180404"/>
                  </a:lnTo>
                  <a:lnTo>
                    <a:pt x="200406" y="147352"/>
                  </a:lnTo>
                  <a:lnTo>
                    <a:pt x="204026" y="142780"/>
                  </a:lnTo>
                  <a:lnTo>
                    <a:pt x="225171" y="120777"/>
                  </a:lnTo>
                  <a:lnTo>
                    <a:pt x="238506" y="99727"/>
                  </a:lnTo>
                  <a:lnTo>
                    <a:pt x="253270" y="63722"/>
                  </a:lnTo>
                  <a:lnTo>
                    <a:pt x="253936" y="41434"/>
                  </a:lnTo>
                  <a:lnTo>
                    <a:pt x="247650" y="29147"/>
                  </a:lnTo>
                  <a:lnTo>
                    <a:pt x="238887" y="20574"/>
                  </a:lnTo>
                  <a:lnTo>
                    <a:pt x="188976" y="8668"/>
                  </a:lnTo>
                  <a:lnTo>
                    <a:pt x="165449" y="7144"/>
                  </a:lnTo>
                  <a:lnTo>
                    <a:pt x="157258" y="10477"/>
                  </a:lnTo>
                  <a:lnTo>
                    <a:pt x="152972" y="19907"/>
                  </a:lnTo>
                  <a:lnTo>
                    <a:pt x="150209" y="44863"/>
                  </a:lnTo>
                  <a:lnTo>
                    <a:pt x="150686" y="64770"/>
                  </a:lnTo>
                  <a:lnTo>
                    <a:pt x="157448" y="92297"/>
                  </a:lnTo>
                  <a:lnTo>
                    <a:pt x="163544" y="118205"/>
                  </a:lnTo>
                  <a:lnTo>
                    <a:pt x="163163" y="132874"/>
                  </a:lnTo>
                  <a:lnTo>
                    <a:pt x="154210" y="146399"/>
                  </a:lnTo>
                  <a:lnTo>
                    <a:pt x="143351" y="154496"/>
                  </a:lnTo>
                  <a:lnTo>
                    <a:pt x="140208" y="155448"/>
                  </a:lnTo>
                  <a:lnTo>
                    <a:pt x="136303" y="148495"/>
                  </a:lnTo>
                  <a:lnTo>
                    <a:pt x="132207" y="132398"/>
                  </a:lnTo>
                  <a:lnTo>
                    <a:pt x="120586" y="113062"/>
                  </a:lnTo>
                  <a:lnTo>
                    <a:pt x="118967" y="107823"/>
                  </a:lnTo>
                  <a:cubicBezTo>
                    <a:pt x="118967" y="107823"/>
                    <a:pt x="108680" y="92012"/>
                    <a:pt x="107347" y="89821"/>
                  </a:cubicBezTo>
                  <a:cubicBezTo>
                    <a:pt x="106013" y="87630"/>
                    <a:pt x="101060" y="84011"/>
                    <a:pt x="101060" y="84011"/>
                  </a:cubicBezTo>
                  <a:cubicBezTo>
                    <a:pt x="101060" y="84011"/>
                    <a:pt x="75819" y="82296"/>
                    <a:pt x="62675" y="82582"/>
                  </a:cubicBezTo>
                  <a:cubicBezTo>
                    <a:pt x="49530" y="82868"/>
                    <a:pt x="30194" y="86963"/>
                    <a:pt x="30194" y="86963"/>
                  </a:cubicBezTo>
                  <a:cubicBezTo>
                    <a:pt x="30194" y="86963"/>
                    <a:pt x="19050" y="92488"/>
                    <a:pt x="16478" y="94393"/>
                  </a:cubicBezTo>
                  <a:cubicBezTo>
                    <a:pt x="13906" y="96298"/>
                    <a:pt x="11906" y="102013"/>
                    <a:pt x="11906" y="102013"/>
                  </a:cubicBezTo>
                  <a:lnTo>
                    <a:pt x="18479" y="115729"/>
                  </a:lnTo>
                  <a:lnTo>
                    <a:pt x="27146" y="120491"/>
                  </a:lnTo>
                  <a:cubicBezTo>
                    <a:pt x="27146" y="120491"/>
                    <a:pt x="77629" y="135922"/>
                    <a:pt x="84106" y="139446"/>
                  </a:cubicBezTo>
                  <a:cubicBezTo>
                    <a:pt x="90583" y="142970"/>
                    <a:pt x="101060" y="150971"/>
                    <a:pt x="108585" y="154210"/>
                  </a:cubicBezTo>
                  <a:cubicBezTo>
                    <a:pt x="116110" y="157544"/>
                    <a:pt x="129445" y="158210"/>
                    <a:pt x="129445" y="158210"/>
                  </a:cubicBezTo>
                  <a:lnTo>
                    <a:pt x="132017" y="162020"/>
                  </a:lnTo>
                  <a:lnTo>
                    <a:pt x="130588" y="165164"/>
                  </a:lnTo>
                  <a:lnTo>
                    <a:pt x="128111" y="169926"/>
                  </a:lnTo>
                  <a:lnTo>
                    <a:pt x="102965" y="188119"/>
                  </a:lnTo>
                  <a:lnTo>
                    <a:pt x="87154" y="199835"/>
                  </a:lnTo>
                  <a:lnTo>
                    <a:pt x="79057" y="204502"/>
                  </a:lnTo>
                  <a:lnTo>
                    <a:pt x="68294" y="213836"/>
                  </a:lnTo>
                  <a:lnTo>
                    <a:pt x="57817" y="220123"/>
                  </a:lnTo>
                  <a:lnTo>
                    <a:pt x="52292" y="224885"/>
                  </a:lnTo>
                  <a:lnTo>
                    <a:pt x="42767" y="229362"/>
                  </a:lnTo>
                  <a:lnTo>
                    <a:pt x="33338" y="237649"/>
                  </a:lnTo>
                  <a:lnTo>
                    <a:pt x="10382" y="253460"/>
                  </a:lnTo>
                  <a:lnTo>
                    <a:pt x="7144" y="261175"/>
                  </a:lnTo>
                  <a:lnTo>
                    <a:pt x="8858" y="271272"/>
                  </a:lnTo>
                  <a:lnTo>
                    <a:pt x="17717" y="277082"/>
                  </a:lnTo>
                  <a:lnTo>
                    <a:pt x="41339" y="282893"/>
                  </a:lnTo>
                  <a:lnTo>
                    <a:pt x="64008" y="285941"/>
                  </a:lnTo>
                  <a:lnTo>
                    <a:pt x="74581" y="285655"/>
                  </a:lnTo>
                  <a:lnTo>
                    <a:pt x="83630" y="279368"/>
                  </a:lnTo>
                  <a:lnTo>
                    <a:pt x="90964" y="266414"/>
                  </a:lnTo>
                  <a:lnTo>
                    <a:pt x="112967" y="236029"/>
                  </a:lnTo>
                  <a:lnTo>
                    <a:pt x="144304" y="199454"/>
                  </a:lnTo>
                  <a:lnTo>
                    <a:pt x="161258" y="183071"/>
                  </a:lnTo>
                  <a:lnTo>
                    <a:pt x="168211" y="178022"/>
                  </a:lnTo>
                  <a:lnTo>
                    <a:pt x="175260" y="179642"/>
                  </a:lnTo>
                  <a:lnTo>
                    <a:pt x="176498" y="184023"/>
                  </a:lnTo>
                  <a:lnTo>
                    <a:pt x="177832" y="212217"/>
                  </a:lnTo>
                  <a:lnTo>
                    <a:pt x="175260" y="215646"/>
                  </a:lnTo>
                  <a:lnTo>
                    <a:pt x="170212" y="217075"/>
                  </a:lnTo>
                  <a:lnTo>
                    <a:pt x="161258" y="218218"/>
                  </a:lnTo>
                  <a:lnTo>
                    <a:pt x="154877" y="220123"/>
                  </a:lnTo>
                  <a:lnTo>
                    <a:pt x="150686" y="221837"/>
                  </a:lnTo>
                  <a:lnTo>
                    <a:pt x="149257" y="225933"/>
                  </a:lnTo>
                  <a:lnTo>
                    <a:pt x="146114" y="239077"/>
                  </a:lnTo>
                  <a:lnTo>
                    <a:pt x="149923" y="246793"/>
                  </a:lnTo>
                  <a:lnTo>
                    <a:pt x="164592" y="258985"/>
                  </a:lnTo>
                  <a:lnTo>
                    <a:pt x="174974" y="266605"/>
                  </a:lnTo>
                  <a:lnTo>
                    <a:pt x="183928" y="281083"/>
                  </a:lnTo>
                  <a:lnTo>
                    <a:pt x="181832" y="285464"/>
                  </a:lnTo>
                  <a:lnTo>
                    <a:pt x="176784" y="285750"/>
                  </a:lnTo>
                  <a:lnTo>
                    <a:pt x="167069" y="284988"/>
                  </a:lnTo>
                  <a:lnTo>
                    <a:pt x="157544" y="284417"/>
                  </a:lnTo>
                  <a:lnTo>
                    <a:pt x="149447" y="285464"/>
                  </a:lnTo>
                  <a:lnTo>
                    <a:pt x="147542" y="290417"/>
                  </a:lnTo>
                  <a:lnTo>
                    <a:pt x="149161" y="304038"/>
                  </a:lnTo>
                  <a:lnTo>
                    <a:pt x="146780" y="310039"/>
                  </a:lnTo>
                  <a:lnTo>
                    <a:pt x="143065" y="310420"/>
                  </a:lnTo>
                  <a:lnTo>
                    <a:pt x="137541" y="310420"/>
                  </a:lnTo>
                  <a:lnTo>
                    <a:pt x="123254" y="307658"/>
                  </a:lnTo>
                  <a:lnTo>
                    <a:pt x="103727" y="305753"/>
                  </a:lnTo>
                  <a:lnTo>
                    <a:pt x="80581" y="305086"/>
                  </a:lnTo>
                  <a:lnTo>
                    <a:pt x="69342" y="304133"/>
                  </a:lnTo>
                  <a:lnTo>
                    <a:pt x="60769" y="305086"/>
                  </a:lnTo>
                  <a:lnTo>
                    <a:pt x="57626" y="308705"/>
                  </a:lnTo>
                  <a:lnTo>
                    <a:pt x="57150" y="316135"/>
                  </a:lnTo>
                  <a:lnTo>
                    <a:pt x="61627" y="323564"/>
                  </a:lnTo>
                  <a:lnTo>
                    <a:pt x="71533" y="331661"/>
                  </a:lnTo>
                  <a:lnTo>
                    <a:pt x="93536" y="347377"/>
                  </a:lnTo>
                  <a:lnTo>
                    <a:pt x="107156" y="358616"/>
                  </a:lnTo>
                  <a:lnTo>
                    <a:pt x="108299" y="362045"/>
                  </a:lnTo>
                  <a:lnTo>
                    <a:pt x="105251" y="372618"/>
                  </a:lnTo>
                  <a:lnTo>
                    <a:pt x="96298" y="386048"/>
                  </a:lnTo>
                  <a:lnTo>
                    <a:pt x="99060" y="391478"/>
                  </a:lnTo>
                  <a:lnTo>
                    <a:pt x="109252" y="391859"/>
                  </a:lnTo>
                  <a:lnTo>
                    <a:pt x="135255" y="394335"/>
                  </a:lnTo>
                  <a:lnTo>
                    <a:pt x="168593" y="400050"/>
                  </a:lnTo>
                  <a:lnTo>
                    <a:pt x="176403" y="395192"/>
                  </a:lnTo>
                  <a:lnTo>
                    <a:pt x="185166" y="367189"/>
                  </a:lnTo>
                  <a:lnTo>
                    <a:pt x="188023" y="339757"/>
                  </a:lnTo>
                  <a:lnTo>
                    <a:pt x="195263" y="315944"/>
                  </a:lnTo>
                  <a:lnTo>
                    <a:pt x="199739" y="309563"/>
                  </a:lnTo>
                  <a:lnTo>
                    <a:pt x="206407" y="310610"/>
                  </a:lnTo>
                  <a:lnTo>
                    <a:pt x="214598" y="319183"/>
                  </a:lnTo>
                  <a:lnTo>
                    <a:pt x="227838" y="341281"/>
                  </a:lnTo>
                  <a:lnTo>
                    <a:pt x="226219" y="347186"/>
                  </a:lnTo>
                  <a:lnTo>
                    <a:pt x="219647" y="354902"/>
                  </a:lnTo>
                  <a:lnTo>
                    <a:pt x="212884" y="364427"/>
                  </a:lnTo>
                  <a:lnTo>
                    <a:pt x="197548" y="384048"/>
                  </a:lnTo>
                  <a:lnTo>
                    <a:pt x="178118" y="409385"/>
                  </a:lnTo>
                  <a:lnTo>
                    <a:pt x="161258" y="430054"/>
                  </a:lnTo>
                  <a:lnTo>
                    <a:pt x="146971" y="445198"/>
                  </a:lnTo>
                  <a:lnTo>
                    <a:pt x="130778" y="463487"/>
                  </a:lnTo>
                  <a:lnTo>
                    <a:pt x="113157" y="482251"/>
                  </a:lnTo>
                  <a:lnTo>
                    <a:pt x="96488" y="501396"/>
                  </a:lnTo>
                  <a:lnTo>
                    <a:pt x="79439" y="518732"/>
                  </a:lnTo>
                  <a:lnTo>
                    <a:pt x="59722" y="537877"/>
                  </a:lnTo>
                  <a:lnTo>
                    <a:pt x="52578" y="545592"/>
                  </a:lnTo>
                  <a:lnTo>
                    <a:pt x="55055" y="551974"/>
                  </a:lnTo>
                  <a:lnTo>
                    <a:pt x="60103" y="560927"/>
                  </a:lnTo>
                  <a:lnTo>
                    <a:pt x="68866" y="562261"/>
                  </a:lnTo>
                  <a:lnTo>
                    <a:pt x="113443" y="557594"/>
                  </a:lnTo>
                  <a:lnTo>
                    <a:pt x="132969" y="550450"/>
                  </a:lnTo>
                  <a:lnTo>
                    <a:pt x="142685" y="544735"/>
                  </a:lnTo>
                  <a:lnTo>
                    <a:pt x="151162" y="537401"/>
                  </a:lnTo>
                  <a:lnTo>
                    <a:pt x="160782" y="518732"/>
                  </a:lnTo>
                  <a:lnTo>
                    <a:pt x="173069" y="492443"/>
                  </a:lnTo>
                  <a:lnTo>
                    <a:pt x="182975" y="472631"/>
                  </a:lnTo>
                  <a:lnTo>
                    <a:pt x="194786" y="453390"/>
                  </a:lnTo>
                  <a:lnTo>
                    <a:pt x="217932" y="412337"/>
                  </a:lnTo>
                  <a:lnTo>
                    <a:pt x="235172" y="386144"/>
                  </a:lnTo>
                  <a:lnTo>
                    <a:pt x="240697" y="374428"/>
                  </a:lnTo>
                  <a:lnTo>
                    <a:pt x="247079" y="368618"/>
                  </a:lnTo>
                  <a:lnTo>
                    <a:pt x="252031" y="369284"/>
                  </a:lnTo>
                  <a:lnTo>
                    <a:pt x="261461" y="380905"/>
                  </a:lnTo>
                  <a:lnTo>
                    <a:pt x="262795" y="387668"/>
                  </a:lnTo>
                  <a:lnTo>
                    <a:pt x="260890" y="402717"/>
                  </a:lnTo>
                  <a:lnTo>
                    <a:pt x="252984" y="417005"/>
                  </a:lnTo>
                  <a:lnTo>
                    <a:pt x="244602" y="433102"/>
                  </a:lnTo>
                  <a:lnTo>
                    <a:pt x="233077" y="458629"/>
                  </a:lnTo>
                  <a:lnTo>
                    <a:pt x="216598" y="496538"/>
                  </a:lnTo>
                  <a:lnTo>
                    <a:pt x="203835" y="541877"/>
                  </a:lnTo>
                  <a:lnTo>
                    <a:pt x="197263" y="570357"/>
                  </a:lnTo>
                  <a:lnTo>
                    <a:pt x="193834" y="589121"/>
                  </a:lnTo>
                  <a:lnTo>
                    <a:pt x="197548" y="594360"/>
                  </a:lnTo>
                  <a:lnTo>
                    <a:pt x="208312" y="595598"/>
                  </a:lnTo>
                  <a:lnTo>
                    <a:pt x="221552" y="593693"/>
                  </a:lnTo>
                  <a:lnTo>
                    <a:pt x="230791" y="589693"/>
                  </a:lnTo>
                  <a:lnTo>
                    <a:pt x="242126" y="578834"/>
                  </a:lnTo>
                  <a:lnTo>
                    <a:pt x="265748" y="548164"/>
                  </a:lnTo>
                  <a:lnTo>
                    <a:pt x="289369" y="511207"/>
                  </a:lnTo>
                  <a:lnTo>
                    <a:pt x="317659" y="470916"/>
                  </a:lnTo>
                  <a:lnTo>
                    <a:pt x="322517" y="468821"/>
                  </a:lnTo>
                  <a:lnTo>
                    <a:pt x="326517" y="473012"/>
                  </a:lnTo>
                  <a:lnTo>
                    <a:pt x="326231" y="479108"/>
                  </a:lnTo>
                  <a:lnTo>
                    <a:pt x="328232" y="486061"/>
                  </a:lnTo>
                  <a:lnTo>
                    <a:pt x="334328" y="486728"/>
                  </a:lnTo>
                  <a:lnTo>
                    <a:pt x="337376" y="491014"/>
                  </a:lnTo>
                  <a:lnTo>
                    <a:pt x="344424" y="503015"/>
                  </a:lnTo>
                  <a:lnTo>
                    <a:pt x="351092" y="510921"/>
                  </a:lnTo>
                  <a:cubicBezTo>
                    <a:pt x="351092" y="510921"/>
                    <a:pt x="354425" y="516922"/>
                    <a:pt x="355473" y="518350"/>
                  </a:cubicBezTo>
                  <a:cubicBezTo>
                    <a:pt x="356426" y="519779"/>
                    <a:pt x="362807" y="527685"/>
                    <a:pt x="362807" y="527685"/>
                  </a:cubicBezTo>
                  <a:lnTo>
                    <a:pt x="369094" y="537305"/>
                  </a:lnTo>
                  <a:lnTo>
                    <a:pt x="379476" y="553117"/>
                  </a:lnTo>
                  <a:lnTo>
                    <a:pt x="387763" y="560261"/>
                  </a:lnTo>
                  <a:lnTo>
                    <a:pt x="390430" y="564547"/>
                  </a:lnTo>
                  <a:lnTo>
                    <a:pt x="395383" y="574167"/>
                  </a:lnTo>
                  <a:lnTo>
                    <a:pt x="406146" y="590741"/>
                  </a:lnTo>
                  <a:lnTo>
                    <a:pt x="415290" y="597694"/>
                  </a:lnTo>
                  <a:lnTo>
                    <a:pt x="422053" y="605028"/>
                  </a:lnTo>
                  <a:lnTo>
                    <a:pt x="437579" y="607886"/>
                  </a:lnTo>
                  <a:lnTo>
                    <a:pt x="446913" y="607981"/>
                  </a:lnTo>
                  <a:lnTo>
                    <a:pt x="450723" y="603885"/>
                  </a:lnTo>
                  <a:lnTo>
                    <a:pt x="455295" y="577215"/>
                  </a:lnTo>
                  <a:lnTo>
                    <a:pt x="454057" y="562737"/>
                  </a:lnTo>
                  <a:close/>
                  <a:moveTo>
                    <a:pt x="190881" y="65818"/>
                  </a:moveTo>
                  <a:lnTo>
                    <a:pt x="190500" y="58579"/>
                  </a:lnTo>
                  <a:lnTo>
                    <a:pt x="193072" y="52864"/>
                  </a:lnTo>
                  <a:lnTo>
                    <a:pt x="197358" y="51911"/>
                  </a:lnTo>
                  <a:lnTo>
                    <a:pt x="204883" y="53054"/>
                  </a:lnTo>
                  <a:lnTo>
                    <a:pt x="211455" y="57817"/>
                  </a:lnTo>
                  <a:lnTo>
                    <a:pt x="214694" y="64198"/>
                  </a:lnTo>
                  <a:lnTo>
                    <a:pt x="213646" y="77152"/>
                  </a:lnTo>
                  <a:lnTo>
                    <a:pt x="208026" y="87440"/>
                  </a:lnTo>
                  <a:lnTo>
                    <a:pt x="204121" y="92583"/>
                  </a:lnTo>
                  <a:lnTo>
                    <a:pt x="197739" y="94488"/>
                  </a:lnTo>
                  <a:lnTo>
                    <a:pt x="194786" y="92678"/>
                  </a:lnTo>
                  <a:lnTo>
                    <a:pt x="192596" y="87725"/>
                  </a:lnTo>
                  <a:lnTo>
                    <a:pt x="190881" y="65818"/>
                  </a:lnTo>
                  <a:close/>
                  <a:moveTo>
                    <a:pt x="262604" y="278892"/>
                  </a:moveTo>
                  <a:lnTo>
                    <a:pt x="251174" y="260223"/>
                  </a:lnTo>
                  <a:lnTo>
                    <a:pt x="244031" y="248222"/>
                  </a:lnTo>
                  <a:lnTo>
                    <a:pt x="237268" y="238887"/>
                  </a:lnTo>
                  <a:lnTo>
                    <a:pt x="235268" y="232696"/>
                  </a:lnTo>
                  <a:lnTo>
                    <a:pt x="236220" y="225838"/>
                  </a:lnTo>
                  <a:lnTo>
                    <a:pt x="240697" y="222695"/>
                  </a:lnTo>
                  <a:lnTo>
                    <a:pt x="245650" y="222028"/>
                  </a:lnTo>
                  <a:lnTo>
                    <a:pt x="250984" y="219075"/>
                  </a:lnTo>
                  <a:lnTo>
                    <a:pt x="260985" y="213741"/>
                  </a:lnTo>
                  <a:lnTo>
                    <a:pt x="264605" y="213265"/>
                  </a:lnTo>
                  <a:lnTo>
                    <a:pt x="269748" y="215360"/>
                  </a:lnTo>
                  <a:lnTo>
                    <a:pt x="272986" y="222504"/>
                  </a:lnTo>
                  <a:lnTo>
                    <a:pt x="278702" y="232410"/>
                  </a:lnTo>
                  <a:lnTo>
                    <a:pt x="283655" y="244697"/>
                  </a:lnTo>
                  <a:lnTo>
                    <a:pt x="285560" y="256985"/>
                  </a:lnTo>
                  <a:lnTo>
                    <a:pt x="284702" y="268034"/>
                  </a:lnTo>
                  <a:lnTo>
                    <a:pt x="277844" y="278416"/>
                  </a:lnTo>
                  <a:lnTo>
                    <a:pt x="272986" y="283655"/>
                  </a:lnTo>
                  <a:lnTo>
                    <a:pt x="268319" y="283369"/>
                  </a:lnTo>
                  <a:lnTo>
                    <a:pt x="262604" y="278892"/>
                  </a:lnTo>
                  <a:close/>
                  <a:moveTo>
                    <a:pt x="290989" y="441770"/>
                  </a:moveTo>
                  <a:lnTo>
                    <a:pt x="275749" y="464915"/>
                  </a:lnTo>
                  <a:lnTo>
                    <a:pt x="256413" y="491014"/>
                  </a:lnTo>
                  <a:lnTo>
                    <a:pt x="242411" y="510445"/>
                  </a:lnTo>
                  <a:lnTo>
                    <a:pt x="235553" y="514826"/>
                  </a:lnTo>
                  <a:lnTo>
                    <a:pt x="234220" y="512826"/>
                  </a:lnTo>
                  <a:lnTo>
                    <a:pt x="238697" y="497396"/>
                  </a:lnTo>
                  <a:lnTo>
                    <a:pt x="252508" y="470249"/>
                  </a:lnTo>
                  <a:lnTo>
                    <a:pt x="260509" y="451961"/>
                  </a:lnTo>
                  <a:lnTo>
                    <a:pt x="270701" y="430911"/>
                  </a:lnTo>
                  <a:lnTo>
                    <a:pt x="275654" y="417957"/>
                  </a:lnTo>
                  <a:lnTo>
                    <a:pt x="277844" y="413195"/>
                  </a:lnTo>
                  <a:lnTo>
                    <a:pt x="281178" y="412528"/>
                  </a:lnTo>
                  <a:lnTo>
                    <a:pt x="286226" y="414433"/>
                  </a:lnTo>
                  <a:lnTo>
                    <a:pt x="292798" y="424815"/>
                  </a:lnTo>
                  <a:lnTo>
                    <a:pt x="295180" y="431864"/>
                  </a:lnTo>
                  <a:lnTo>
                    <a:pt x="290989" y="441770"/>
                  </a:lnTo>
                  <a:close/>
                  <a:moveTo>
                    <a:pt x="307753" y="313277"/>
                  </a:moveTo>
                  <a:lnTo>
                    <a:pt x="299085" y="315373"/>
                  </a:lnTo>
                  <a:lnTo>
                    <a:pt x="292703" y="314897"/>
                  </a:lnTo>
                  <a:lnTo>
                    <a:pt x="288893" y="313182"/>
                  </a:lnTo>
                  <a:lnTo>
                    <a:pt x="289751" y="306991"/>
                  </a:lnTo>
                  <a:lnTo>
                    <a:pt x="295465" y="295180"/>
                  </a:lnTo>
                  <a:lnTo>
                    <a:pt x="308610" y="278225"/>
                  </a:lnTo>
                  <a:lnTo>
                    <a:pt x="319088" y="262319"/>
                  </a:lnTo>
                  <a:lnTo>
                    <a:pt x="327565" y="245840"/>
                  </a:lnTo>
                  <a:lnTo>
                    <a:pt x="337090" y="236220"/>
                  </a:lnTo>
                  <a:lnTo>
                    <a:pt x="342138" y="235172"/>
                  </a:lnTo>
                  <a:lnTo>
                    <a:pt x="343281" y="240125"/>
                  </a:lnTo>
                  <a:lnTo>
                    <a:pt x="339281" y="251936"/>
                  </a:lnTo>
                  <a:lnTo>
                    <a:pt x="332327" y="261366"/>
                  </a:lnTo>
                  <a:lnTo>
                    <a:pt x="327660" y="275558"/>
                  </a:lnTo>
                  <a:lnTo>
                    <a:pt x="319659" y="289846"/>
                  </a:lnTo>
                  <a:lnTo>
                    <a:pt x="312896" y="308610"/>
                  </a:lnTo>
                  <a:lnTo>
                    <a:pt x="307753" y="313277"/>
                  </a:lnTo>
                  <a:close/>
                  <a:moveTo>
                    <a:pt x="346615" y="368332"/>
                  </a:moveTo>
                  <a:lnTo>
                    <a:pt x="338138" y="374333"/>
                  </a:lnTo>
                  <a:lnTo>
                    <a:pt x="337185" y="373190"/>
                  </a:lnTo>
                  <a:lnTo>
                    <a:pt x="330708" y="369665"/>
                  </a:lnTo>
                  <a:lnTo>
                    <a:pt x="325088" y="363188"/>
                  </a:lnTo>
                  <a:lnTo>
                    <a:pt x="324517" y="357664"/>
                  </a:lnTo>
                  <a:lnTo>
                    <a:pt x="318326" y="354044"/>
                  </a:lnTo>
                  <a:lnTo>
                    <a:pt x="315849" y="349948"/>
                  </a:lnTo>
                  <a:lnTo>
                    <a:pt x="316802" y="343376"/>
                  </a:lnTo>
                  <a:lnTo>
                    <a:pt x="317659" y="340995"/>
                  </a:lnTo>
                  <a:lnTo>
                    <a:pt x="325279" y="342900"/>
                  </a:lnTo>
                  <a:lnTo>
                    <a:pt x="335852" y="346900"/>
                  </a:lnTo>
                  <a:lnTo>
                    <a:pt x="347186" y="351377"/>
                  </a:lnTo>
                  <a:lnTo>
                    <a:pt x="350044" y="355568"/>
                  </a:lnTo>
                  <a:lnTo>
                    <a:pt x="346615" y="368332"/>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7" name="任意多边形: 形状 126">
              <a:extLst>
                <a:ext uri="{FF2B5EF4-FFF2-40B4-BE49-F238E27FC236}">
                  <a16:creationId xmlns:a16="http://schemas.microsoft.com/office/drawing/2014/main" id="{807D363A-C8D4-4BB7-B28A-DA4543DA4EDF}"/>
                </a:ext>
              </a:extLst>
            </p:cNvPr>
            <p:cNvSpPr/>
            <p:nvPr/>
          </p:nvSpPr>
          <p:spPr>
            <a:xfrm rot="1392523">
              <a:off x="6058519" y="4462123"/>
              <a:ext cx="57228" cy="97625"/>
            </a:xfrm>
            <a:custGeom>
              <a:avLst/>
              <a:gdLst>
                <a:gd name="connsiteX0" fmla="*/ 319945 w 323850"/>
                <a:gd name="connsiteY0" fmla="*/ 500539 h 552450"/>
                <a:gd name="connsiteX1" fmla="*/ 299561 w 323850"/>
                <a:gd name="connsiteY1" fmla="*/ 453676 h 552450"/>
                <a:gd name="connsiteX2" fmla="*/ 293656 w 323850"/>
                <a:gd name="connsiteY2" fmla="*/ 445579 h 552450"/>
                <a:gd name="connsiteX3" fmla="*/ 274130 w 323850"/>
                <a:gd name="connsiteY3" fmla="*/ 399193 h 552450"/>
                <a:gd name="connsiteX4" fmla="*/ 271177 w 323850"/>
                <a:gd name="connsiteY4" fmla="*/ 395287 h 552450"/>
                <a:gd name="connsiteX5" fmla="*/ 256508 w 323850"/>
                <a:gd name="connsiteY5" fmla="*/ 362712 h 552450"/>
                <a:gd name="connsiteX6" fmla="*/ 253270 w 323850"/>
                <a:gd name="connsiteY6" fmla="*/ 357759 h 552450"/>
                <a:gd name="connsiteX7" fmla="*/ 251174 w 323850"/>
                <a:gd name="connsiteY7" fmla="*/ 356806 h 552450"/>
                <a:gd name="connsiteX8" fmla="*/ 249650 w 323850"/>
                <a:gd name="connsiteY8" fmla="*/ 353949 h 552450"/>
                <a:gd name="connsiteX9" fmla="*/ 248602 w 323850"/>
                <a:gd name="connsiteY9" fmla="*/ 346139 h 552450"/>
                <a:gd name="connsiteX10" fmla="*/ 219265 w 323850"/>
                <a:gd name="connsiteY10" fmla="*/ 279083 h 552450"/>
                <a:gd name="connsiteX11" fmla="*/ 219646 w 323850"/>
                <a:gd name="connsiteY11" fmla="*/ 273749 h 552450"/>
                <a:gd name="connsiteX12" fmla="*/ 222885 w 323850"/>
                <a:gd name="connsiteY12" fmla="*/ 267843 h 552450"/>
                <a:gd name="connsiteX13" fmla="*/ 228409 w 323850"/>
                <a:gd name="connsiteY13" fmla="*/ 267176 h 552450"/>
                <a:gd name="connsiteX14" fmla="*/ 233553 w 323850"/>
                <a:gd name="connsiteY14" fmla="*/ 265462 h 552450"/>
                <a:gd name="connsiteX15" fmla="*/ 244126 w 323850"/>
                <a:gd name="connsiteY15" fmla="*/ 260318 h 552450"/>
                <a:gd name="connsiteX16" fmla="*/ 252889 w 323850"/>
                <a:gd name="connsiteY16" fmla="*/ 250889 h 552450"/>
                <a:gd name="connsiteX17" fmla="*/ 271177 w 323850"/>
                <a:gd name="connsiteY17" fmla="*/ 230505 h 552450"/>
                <a:gd name="connsiteX18" fmla="*/ 286988 w 323850"/>
                <a:gd name="connsiteY18" fmla="*/ 215646 h 552450"/>
                <a:gd name="connsiteX19" fmla="*/ 292894 w 323850"/>
                <a:gd name="connsiteY19" fmla="*/ 209169 h 552450"/>
                <a:gd name="connsiteX20" fmla="*/ 301180 w 323850"/>
                <a:gd name="connsiteY20" fmla="*/ 185261 h 552450"/>
                <a:gd name="connsiteX21" fmla="*/ 298704 w 323850"/>
                <a:gd name="connsiteY21" fmla="*/ 177260 h 552450"/>
                <a:gd name="connsiteX22" fmla="*/ 290131 w 323850"/>
                <a:gd name="connsiteY22" fmla="*/ 173260 h 552450"/>
                <a:gd name="connsiteX23" fmla="*/ 265843 w 323850"/>
                <a:gd name="connsiteY23" fmla="*/ 167545 h 552450"/>
                <a:gd name="connsiteX24" fmla="*/ 261461 w 323850"/>
                <a:gd name="connsiteY24" fmla="*/ 164973 h 552450"/>
                <a:gd name="connsiteX25" fmla="*/ 257842 w 323850"/>
                <a:gd name="connsiteY25" fmla="*/ 154972 h 552450"/>
                <a:gd name="connsiteX26" fmla="*/ 258794 w 323850"/>
                <a:gd name="connsiteY26" fmla="*/ 138398 h 552450"/>
                <a:gd name="connsiteX27" fmla="*/ 268129 w 323850"/>
                <a:gd name="connsiteY27" fmla="*/ 111919 h 552450"/>
                <a:gd name="connsiteX28" fmla="*/ 279940 w 323850"/>
                <a:gd name="connsiteY28" fmla="*/ 88773 h 552450"/>
                <a:gd name="connsiteX29" fmla="*/ 294894 w 323850"/>
                <a:gd name="connsiteY29" fmla="*/ 71247 h 552450"/>
                <a:gd name="connsiteX30" fmla="*/ 302990 w 323850"/>
                <a:gd name="connsiteY30" fmla="*/ 61722 h 552450"/>
                <a:gd name="connsiteX31" fmla="*/ 312039 w 323850"/>
                <a:gd name="connsiteY31" fmla="*/ 45815 h 552450"/>
                <a:gd name="connsiteX32" fmla="*/ 314325 w 323850"/>
                <a:gd name="connsiteY32" fmla="*/ 31623 h 552450"/>
                <a:gd name="connsiteX33" fmla="*/ 312039 w 323850"/>
                <a:gd name="connsiteY33" fmla="*/ 22384 h 552450"/>
                <a:gd name="connsiteX34" fmla="*/ 303562 w 323850"/>
                <a:gd name="connsiteY34" fmla="*/ 12192 h 552450"/>
                <a:gd name="connsiteX35" fmla="*/ 290893 w 323850"/>
                <a:gd name="connsiteY35" fmla="*/ 7144 h 552450"/>
                <a:gd name="connsiteX36" fmla="*/ 275368 w 323850"/>
                <a:gd name="connsiteY36" fmla="*/ 8096 h 552450"/>
                <a:gd name="connsiteX37" fmla="*/ 264319 w 323850"/>
                <a:gd name="connsiteY37" fmla="*/ 12764 h 552450"/>
                <a:gd name="connsiteX38" fmla="*/ 240792 w 323850"/>
                <a:gd name="connsiteY38" fmla="*/ 23908 h 552450"/>
                <a:gd name="connsiteX39" fmla="*/ 226790 w 323850"/>
                <a:gd name="connsiteY39" fmla="*/ 37624 h 552450"/>
                <a:gd name="connsiteX40" fmla="*/ 209359 w 323850"/>
                <a:gd name="connsiteY40" fmla="*/ 62198 h 552450"/>
                <a:gd name="connsiteX41" fmla="*/ 194119 w 323850"/>
                <a:gd name="connsiteY41" fmla="*/ 84582 h 552450"/>
                <a:gd name="connsiteX42" fmla="*/ 178784 w 323850"/>
                <a:gd name="connsiteY42" fmla="*/ 109252 h 552450"/>
                <a:gd name="connsiteX43" fmla="*/ 170593 w 323850"/>
                <a:gd name="connsiteY43" fmla="*/ 123063 h 552450"/>
                <a:gd name="connsiteX44" fmla="*/ 166878 w 323850"/>
                <a:gd name="connsiteY44" fmla="*/ 124682 h 552450"/>
                <a:gd name="connsiteX45" fmla="*/ 162020 w 323850"/>
                <a:gd name="connsiteY45" fmla="*/ 121729 h 552450"/>
                <a:gd name="connsiteX46" fmla="*/ 155924 w 323850"/>
                <a:gd name="connsiteY46" fmla="*/ 105156 h 552450"/>
                <a:gd name="connsiteX47" fmla="*/ 154400 w 323850"/>
                <a:gd name="connsiteY47" fmla="*/ 93536 h 552450"/>
                <a:gd name="connsiteX48" fmla="*/ 150304 w 323850"/>
                <a:gd name="connsiteY48" fmla="*/ 82772 h 552450"/>
                <a:gd name="connsiteX49" fmla="*/ 145447 w 323850"/>
                <a:gd name="connsiteY49" fmla="*/ 74581 h 552450"/>
                <a:gd name="connsiteX50" fmla="*/ 142970 w 323850"/>
                <a:gd name="connsiteY50" fmla="*/ 59341 h 552450"/>
                <a:gd name="connsiteX51" fmla="*/ 140970 w 323850"/>
                <a:gd name="connsiteY51" fmla="*/ 40195 h 552450"/>
                <a:gd name="connsiteX52" fmla="*/ 135064 w 323850"/>
                <a:gd name="connsiteY52" fmla="*/ 26765 h 552450"/>
                <a:gd name="connsiteX53" fmla="*/ 121634 w 323850"/>
                <a:gd name="connsiteY53" fmla="*/ 21145 h 552450"/>
                <a:gd name="connsiteX54" fmla="*/ 101155 w 323850"/>
                <a:gd name="connsiteY54" fmla="*/ 17240 h 552450"/>
                <a:gd name="connsiteX55" fmla="*/ 83629 w 323850"/>
                <a:gd name="connsiteY55" fmla="*/ 16002 h 552450"/>
                <a:gd name="connsiteX56" fmla="*/ 68008 w 323850"/>
                <a:gd name="connsiteY56" fmla="*/ 14383 h 552450"/>
                <a:gd name="connsiteX57" fmla="*/ 61150 w 323850"/>
                <a:gd name="connsiteY57" fmla="*/ 18859 h 552450"/>
                <a:gd name="connsiteX58" fmla="*/ 53054 w 323850"/>
                <a:gd name="connsiteY58" fmla="*/ 35719 h 552450"/>
                <a:gd name="connsiteX59" fmla="*/ 43053 w 323850"/>
                <a:gd name="connsiteY59" fmla="*/ 63817 h 552450"/>
                <a:gd name="connsiteX60" fmla="*/ 44482 w 323850"/>
                <a:gd name="connsiteY60" fmla="*/ 68008 h 552450"/>
                <a:gd name="connsiteX61" fmla="*/ 51721 w 323850"/>
                <a:gd name="connsiteY61" fmla="*/ 77914 h 552450"/>
                <a:gd name="connsiteX62" fmla="*/ 63627 w 323850"/>
                <a:gd name="connsiteY62" fmla="*/ 88487 h 552450"/>
                <a:gd name="connsiteX63" fmla="*/ 80010 w 323850"/>
                <a:gd name="connsiteY63" fmla="*/ 103632 h 552450"/>
                <a:gd name="connsiteX64" fmla="*/ 88487 w 323850"/>
                <a:gd name="connsiteY64" fmla="*/ 112966 h 552450"/>
                <a:gd name="connsiteX65" fmla="*/ 104394 w 323850"/>
                <a:gd name="connsiteY65" fmla="*/ 142970 h 552450"/>
                <a:gd name="connsiteX66" fmla="*/ 122587 w 323850"/>
                <a:gd name="connsiteY66" fmla="*/ 176689 h 552450"/>
                <a:gd name="connsiteX67" fmla="*/ 127635 w 323850"/>
                <a:gd name="connsiteY67" fmla="*/ 185452 h 552450"/>
                <a:gd name="connsiteX68" fmla="*/ 130778 w 323850"/>
                <a:gd name="connsiteY68" fmla="*/ 195072 h 552450"/>
                <a:gd name="connsiteX69" fmla="*/ 95917 w 323850"/>
                <a:gd name="connsiteY69" fmla="*/ 272796 h 552450"/>
                <a:gd name="connsiteX70" fmla="*/ 90964 w 323850"/>
                <a:gd name="connsiteY70" fmla="*/ 275558 h 552450"/>
                <a:gd name="connsiteX71" fmla="*/ 84582 w 323850"/>
                <a:gd name="connsiteY71" fmla="*/ 272129 h 552450"/>
                <a:gd name="connsiteX72" fmla="*/ 69532 w 323850"/>
                <a:gd name="connsiteY72" fmla="*/ 257842 h 552450"/>
                <a:gd name="connsiteX73" fmla="*/ 53340 w 323850"/>
                <a:gd name="connsiteY73" fmla="*/ 240506 h 552450"/>
                <a:gd name="connsiteX74" fmla="*/ 43910 w 323850"/>
                <a:gd name="connsiteY74" fmla="*/ 228219 h 552450"/>
                <a:gd name="connsiteX75" fmla="*/ 31051 w 323850"/>
                <a:gd name="connsiteY75" fmla="*/ 219742 h 552450"/>
                <a:gd name="connsiteX76" fmla="*/ 24098 w 323850"/>
                <a:gd name="connsiteY76" fmla="*/ 210883 h 552450"/>
                <a:gd name="connsiteX77" fmla="*/ 12763 w 323850"/>
                <a:gd name="connsiteY77" fmla="*/ 212217 h 552450"/>
                <a:gd name="connsiteX78" fmla="*/ 7620 w 323850"/>
                <a:gd name="connsiteY78" fmla="*/ 219932 h 552450"/>
                <a:gd name="connsiteX79" fmla="*/ 7144 w 323850"/>
                <a:gd name="connsiteY79" fmla="*/ 240792 h 552450"/>
                <a:gd name="connsiteX80" fmla="*/ 8096 w 323850"/>
                <a:gd name="connsiteY80" fmla="*/ 264414 h 552450"/>
                <a:gd name="connsiteX81" fmla="*/ 11621 w 323850"/>
                <a:gd name="connsiteY81" fmla="*/ 285941 h 552450"/>
                <a:gd name="connsiteX82" fmla="*/ 14002 w 323850"/>
                <a:gd name="connsiteY82" fmla="*/ 313754 h 552450"/>
                <a:gd name="connsiteX83" fmla="*/ 16192 w 323850"/>
                <a:gd name="connsiteY83" fmla="*/ 332232 h 552450"/>
                <a:gd name="connsiteX84" fmla="*/ 20479 w 323850"/>
                <a:gd name="connsiteY84" fmla="*/ 346710 h 552450"/>
                <a:gd name="connsiteX85" fmla="*/ 30004 w 323850"/>
                <a:gd name="connsiteY85" fmla="*/ 359474 h 552450"/>
                <a:gd name="connsiteX86" fmla="*/ 47434 w 323850"/>
                <a:gd name="connsiteY86" fmla="*/ 366522 h 552450"/>
                <a:gd name="connsiteX87" fmla="*/ 67627 w 323850"/>
                <a:gd name="connsiteY87" fmla="*/ 371666 h 552450"/>
                <a:gd name="connsiteX88" fmla="*/ 87725 w 323850"/>
                <a:gd name="connsiteY88" fmla="*/ 374237 h 552450"/>
                <a:gd name="connsiteX89" fmla="*/ 98393 w 323850"/>
                <a:gd name="connsiteY89" fmla="*/ 372999 h 552450"/>
                <a:gd name="connsiteX90" fmla="*/ 108394 w 323850"/>
                <a:gd name="connsiteY90" fmla="*/ 365093 h 552450"/>
                <a:gd name="connsiteX91" fmla="*/ 113157 w 323850"/>
                <a:gd name="connsiteY91" fmla="*/ 344424 h 552450"/>
                <a:gd name="connsiteX92" fmla="*/ 120491 w 323850"/>
                <a:gd name="connsiteY92" fmla="*/ 316611 h 552450"/>
                <a:gd name="connsiteX93" fmla="*/ 127921 w 323850"/>
                <a:gd name="connsiteY93" fmla="*/ 288989 h 552450"/>
                <a:gd name="connsiteX94" fmla="*/ 140875 w 323850"/>
                <a:gd name="connsiteY94" fmla="*/ 256032 h 552450"/>
                <a:gd name="connsiteX95" fmla="*/ 142970 w 323850"/>
                <a:gd name="connsiteY95" fmla="*/ 250031 h 552450"/>
                <a:gd name="connsiteX96" fmla="*/ 146494 w 323850"/>
                <a:gd name="connsiteY96" fmla="*/ 247841 h 552450"/>
                <a:gd name="connsiteX97" fmla="*/ 151543 w 323850"/>
                <a:gd name="connsiteY97" fmla="*/ 249269 h 552450"/>
                <a:gd name="connsiteX98" fmla="*/ 169450 w 323850"/>
                <a:gd name="connsiteY98" fmla="*/ 289560 h 552450"/>
                <a:gd name="connsiteX99" fmla="*/ 215455 w 323850"/>
                <a:gd name="connsiteY99" fmla="*/ 410718 h 552450"/>
                <a:gd name="connsiteX100" fmla="*/ 220027 w 323850"/>
                <a:gd name="connsiteY100" fmla="*/ 430530 h 552450"/>
                <a:gd name="connsiteX101" fmla="*/ 227457 w 323850"/>
                <a:gd name="connsiteY101" fmla="*/ 458438 h 552450"/>
                <a:gd name="connsiteX102" fmla="*/ 237172 w 323850"/>
                <a:gd name="connsiteY102" fmla="*/ 490156 h 552450"/>
                <a:gd name="connsiteX103" fmla="*/ 245269 w 323850"/>
                <a:gd name="connsiteY103" fmla="*/ 506539 h 552450"/>
                <a:gd name="connsiteX104" fmla="*/ 256127 w 323850"/>
                <a:gd name="connsiteY104" fmla="*/ 520827 h 552450"/>
                <a:gd name="connsiteX105" fmla="*/ 260509 w 323850"/>
                <a:gd name="connsiteY105" fmla="*/ 528256 h 552450"/>
                <a:gd name="connsiteX106" fmla="*/ 270319 w 323850"/>
                <a:gd name="connsiteY106" fmla="*/ 535305 h 552450"/>
                <a:gd name="connsiteX107" fmla="*/ 279559 w 323850"/>
                <a:gd name="connsiteY107" fmla="*/ 543401 h 552450"/>
                <a:gd name="connsiteX108" fmla="*/ 301752 w 323850"/>
                <a:gd name="connsiteY108" fmla="*/ 553879 h 552450"/>
                <a:gd name="connsiteX109" fmla="*/ 309753 w 323850"/>
                <a:gd name="connsiteY109" fmla="*/ 554164 h 552450"/>
                <a:gd name="connsiteX110" fmla="*/ 316230 w 323850"/>
                <a:gd name="connsiteY110" fmla="*/ 550831 h 552450"/>
                <a:gd name="connsiteX111" fmla="*/ 324517 w 323850"/>
                <a:gd name="connsiteY111" fmla="*/ 538639 h 552450"/>
                <a:gd name="connsiteX112" fmla="*/ 324517 w 323850"/>
                <a:gd name="connsiteY112" fmla="*/ 520827 h 552450"/>
                <a:gd name="connsiteX113" fmla="*/ 319945 w 323850"/>
                <a:gd name="connsiteY113" fmla="*/ 500539 h 552450"/>
                <a:gd name="connsiteX114" fmla="*/ 209836 w 323850"/>
                <a:gd name="connsiteY114" fmla="*/ 229172 h 552450"/>
                <a:gd name="connsiteX115" fmla="*/ 207169 w 323850"/>
                <a:gd name="connsiteY115" fmla="*/ 230505 h 552450"/>
                <a:gd name="connsiteX116" fmla="*/ 199739 w 323850"/>
                <a:gd name="connsiteY116" fmla="*/ 227838 h 552450"/>
                <a:gd name="connsiteX117" fmla="*/ 196691 w 323850"/>
                <a:gd name="connsiteY117" fmla="*/ 222409 h 552450"/>
                <a:gd name="connsiteX118" fmla="*/ 192024 w 323850"/>
                <a:gd name="connsiteY118" fmla="*/ 206312 h 552450"/>
                <a:gd name="connsiteX119" fmla="*/ 184594 w 323850"/>
                <a:gd name="connsiteY119" fmla="*/ 191929 h 552450"/>
                <a:gd name="connsiteX120" fmla="*/ 180308 w 323850"/>
                <a:gd name="connsiteY120" fmla="*/ 182309 h 552450"/>
                <a:gd name="connsiteX121" fmla="*/ 180022 w 323850"/>
                <a:gd name="connsiteY121" fmla="*/ 173545 h 552450"/>
                <a:gd name="connsiteX122" fmla="*/ 189357 w 323850"/>
                <a:gd name="connsiteY122" fmla="*/ 152114 h 552450"/>
                <a:gd name="connsiteX123" fmla="*/ 203644 w 323850"/>
                <a:gd name="connsiteY123" fmla="*/ 129826 h 552450"/>
                <a:gd name="connsiteX124" fmla="*/ 211550 w 323850"/>
                <a:gd name="connsiteY124" fmla="*/ 117919 h 552450"/>
                <a:gd name="connsiteX125" fmla="*/ 217075 w 323850"/>
                <a:gd name="connsiteY125" fmla="*/ 115157 h 552450"/>
                <a:gd name="connsiteX126" fmla="*/ 221171 w 323850"/>
                <a:gd name="connsiteY126" fmla="*/ 120110 h 552450"/>
                <a:gd name="connsiteX127" fmla="*/ 224504 w 323850"/>
                <a:gd name="connsiteY127" fmla="*/ 138398 h 552450"/>
                <a:gd name="connsiteX128" fmla="*/ 227457 w 323850"/>
                <a:gd name="connsiteY128" fmla="*/ 162496 h 552450"/>
                <a:gd name="connsiteX129" fmla="*/ 230696 w 323850"/>
                <a:gd name="connsiteY129" fmla="*/ 179927 h 552450"/>
                <a:gd name="connsiteX130" fmla="*/ 231648 w 323850"/>
                <a:gd name="connsiteY130" fmla="*/ 195263 h 552450"/>
                <a:gd name="connsiteX131" fmla="*/ 225457 w 323850"/>
                <a:gd name="connsiteY131" fmla="*/ 208693 h 552450"/>
                <a:gd name="connsiteX132" fmla="*/ 216122 w 323850"/>
                <a:gd name="connsiteY132" fmla="*/ 221266 h 552450"/>
                <a:gd name="connsiteX133" fmla="*/ 209836 w 323850"/>
                <a:gd name="connsiteY133" fmla="*/ 229172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23850" h="552450">
                  <a:moveTo>
                    <a:pt x="319945" y="500539"/>
                  </a:moveTo>
                  <a:lnTo>
                    <a:pt x="299561" y="453676"/>
                  </a:lnTo>
                  <a:lnTo>
                    <a:pt x="293656" y="445579"/>
                  </a:lnTo>
                  <a:lnTo>
                    <a:pt x="274130" y="399193"/>
                  </a:lnTo>
                  <a:lnTo>
                    <a:pt x="271177" y="395287"/>
                  </a:lnTo>
                  <a:lnTo>
                    <a:pt x="256508" y="362712"/>
                  </a:lnTo>
                  <a:lnTo>
                    <a:pt x="253270" y="357759"/>
                  </a:lnTo>
                  <a:lnTo>
                    <a:pt x="251174" y="356806"/>
                  </a:lnTo>
                  <a:lnTo>
                    <a:pt x="249650" y="353949"/>
                  </a:lnTo>
                  <a:lnTo>
                    <a:pt x="248602" y="346139"/>
                  </a:lnTo>
                  <a:lnTo>
                    <a:pt x="219265" y="279083"/>
                  </a:lnTo>
                  <a:lnTo>
                    <a:pt x="219646" y="273749"/>
                  </a:lnTo>
                  <a:lnTo>
                    <a:pt x="222885" y="267843"/>
                  </a:lnTo>
                  <a:lnTo>
                    <a:pt x="228409" y="267176"/>
                  </a:lnTo>
                  <a:lnTo>
                    <a:pt x="233553" y="265462"/>
                  </a:lnTo>
                  <a:lnTo>
                    <a:pt x="244126" y="260318"/>
                  </a:lnTo>
                  <a:lnTo>
                    <a:pt x="252889" y="250889"/>
                  </a:lnTo>
                  <a:lnTo>
                    <a:pt x="271177" y="230505"/>
                  </a:lnTo>
                  <a:lnTo>
                    <a:pt x="286988" y="215646"/>
                  </a:lnTo>
                  <a:lnTo>
                    <a:pt x="292894" y="209169"/>
                  </a:lnTo>
                  <a:lnTo>
                    <a:pt x="301180" y="185261"/>
                  </a:lnTo>
                  <a:lnTo>
                    <a:pt x="298704" y="177260"/>
                  </a:lnTo>
                  <a:lnTo>
                    <a:pt x="290131" y="173260"/>
                  </a:lnTo>
                  <a:lnTo>
                    <a:pt x="265843" y="167545"/>
                  </a:lnTo>
                  <a:lnTo>
                    <a:pt x="261461" y="164973"/>
                  </a:lnTo>
                  <a:lnTo>
                    <a:pt x="257842" y="154972"/>
                  </a:lnTo>
                  <a:lnTo>
                    <a:pt x="258794" y="138398"/>
                  </a:lnTo>
                  <a:lnTo>
                    <a:pt x="268129" y="111919"/>
                  </a:lnTo>
                  <a:lnTo>
                    <a:pt x="279940" y="88773"/>
                  </a:lnTo>
                  <a:lnTo>
                    <a:pt x="294894" y="71247"/>
                  </a:lnTo>
                  <a:lnTo>
                    <a:pt x="302990" y="61722"/>
                  </a:lnTo>
                  <a:lnTo>
                    <a:pt x="312039" y="45815"/>
                  </a:lnTo>
                  <a:lnTo>
                    <a:pt x="314325" y="31623"/>
                  </a:lnTo>
                  <a:lnTo>
                    <a:pt x="312039" y="22384"/>
                  </a:lnTo>
                  <a:lnTo>
                    <a:pt x="303562" y="12192"/>
                  </a:lnTo>
                  <a:lnTo>
                    <a:pt x="290893" y="7144"/>
                  </a:lnTo>
                  <a:lnTo>
                    <a:pt x="275368" y="8096"/>
                  </a:lnTo>
                  <a:lnTo>
                    <a:pt x="264319" y="12764"/>
                  </a:lnTo>
                  <a:lnTo>
                    <a:pt x="240792" y="23908"/>
                  </a:lnTo>
                  <a:lnTo>
                    <a:pt x="226790" y="37624"/>
                  </a:lnTo>
                  <a:lnTo>
                    <a:pt x="209359" y="62198"/>
                  </a:lnTo>
                  <a:lnTo>
                    <a:pt x="194119" y="84582"/>
                  </a:lnTo>
                  <a:lnTo>
                    <a:pt x="178784" y="109252"/>
                  </a:lnTo>
                  <a:lnTo>
                    <a:pt x="170593" y="123063"/>
                  </a:lnTo>
                  <a:lnTo>
                    <a:pt x="166878" y="124682"/>
                  </a:lnTo>
                  <a:lnTo>
                    <a:pt x="162020" y="121729"/>
                  </a:lnTo>
                  <a:lnTo>
                    <a:pt x="155924" y="105156"/>
                  </a:lnTo>
                  <a:lnTo>
                    <a:pt x="154400" y="93536"/>
                  </a:lnTo>
                  <a:lnTo>
                    <a:pt x="150304" y="82772"/>
                  </a:lnTo>
                  <a:lnTo>
                    <a:pt x="145447" y="74581"/>
                  </a:lnTo>
                  <a:lnTo>
                    <a:pt x="142970" y="59341"/>
                  </a:lnTo>
                  <a:lnTo>
                    <a:pt x="140970" y="40195"/>
                  </a:lnTo>
                  <a:lnTo>
                    <a:pt x="135064" y="26765"/>
                  </a:lnTo>
                  <a:lnTo>
                    <a:pt x="121634" y="21145"/>
                  </a:lnTo>
                  <a:lnTo>
                    <a:pt x="101155" y="17240"/>
                  </a:lnTo>
                  <a:lnTo>
                    <a:pt x="83629" y="16002"/>
                  </a:lnTo>
                  <a:lnTo>
                    <a:pt x="68008" y="14383"/>
                  </a:lnTo>
                  <a:lnTo>
                    <a:pt x="61150" y="18859"/>
                  </a:lnTo>
                  <a:lnTo>
                    <a:pt x="53054" y="35719"/>
                  </a:lnTo>
                  <a:lnTo>
                    <a:pt x="43053" y="63817"/>
                  </a:lnTo>
                  <a:lnTo>
                    <a:pt x="44482" y="68008"/>
                  </a:lnTo>
                  <a:lnTo>
                    <a:pt x="51721" y="77914"/>
                  </a:lnTo>
                  <a:lnTo>
                    <a:pt x="63627" y="88487"/>
                  </a:lnTo>
                  <a:lnTo>
                    <a:pt x="80010" y="103632"/>
                  </a:lnTo>
                  <a:lnTo>
                    <a:pt x="88487" y="112966"/>
                  </a:lnTo>
                  <a:lnTo>
                    <a:pt x="104394" y="142970"/>
                  </a:lnTo>
                  <a:lnTo>
                    <a:pt x="122587" y="176689"/>
                  </a:lnTo>
                  <a:lnTo>
                    <a:pt x="127635" y="185452"/>
                  </a:lnTo>
                  <a:lnTo>
                    <a:pt x="130778" y="195072"/>
                  </a:lnTo>
                  <a:lnTo>
                    <a:pt x="95917" y="272796"/>
                  </a:lnTo>
                  <a:lnTo>
                    <a:pt x="90964" y="275558"/>
                  </a:lnTo>
                  <a:lnTo>
                    <a:pt x="84582" y="272129"/>
                  </a:lnTo>
                  <a:lnTo>
                    <a:pt x="69532" y="257842"/>
                  </a:lnTo>
                  <a:lnTo>
                    <a:pt x="53340" y="240506"/>
                  </a:lnTo>
                  <a:lnTo>
                    <a:pt x="43910" y="228219"/>
                  </a:lnTo>
                  <a:lnTo>
                    <a:pt x="31051" y="219742"/>
                  </a:lnTo>
                  <a:lnTo>
                    <a:pt x="24098" y="210883"/>
                  </a:lnTo>
                  <a:lnTo>
                    <a:pt x="12763" y="212217"/>
                  </a:lnTo>
                  <a:lnTo>
                    <a:pt x="7620" y="219932"/>
                  </a:lnTo>
                  <a:lnTo>
                    <a:pt x="7144" y="240792"/>
                  </a:lnTo>
                  <a:lnTo>
                    <a:pt x="8096" y="264414"/>
                  </a:lnTo>
                  <a:lnTo>
                    <a:pt x="11621" y="285941"/>
                  </a:lnTo>
                  <a:lnTo>
                    <a:pt x="14002" y="313754"/>
                  </a:lnTo>
                  <a:lnTo>
                    <a:pt x="16192" y="332232"/>
                  </a:lnTo>
                  <a:lnTo>
                    <a:pt x="20479" y="346710"/>
                  </a:lnTo>
                  <a:lnTo>
                    <a:pt x="30004" y="359474"/>
                  </a:lnTo>
                  <a:lnTo>
                    <a:pt x="47434" y="366522"/>
                  </a:lnTo>
                  <a:lnTo>
                    <a:pt x="67627" y="371666"/>
                  </a:lnTo>
                  <a:lnTo>
                    <a:pt x="87725" y="374237"/>
                  </a:lnTo>
                  <a:lnTo>
                    <a:pt x="98393" y="372999"/>
                  </a:lnTo>
                  <a:lnTo>
                    <a:pt x="108394" y="365093"/>
                  </a:lnTo>
                  <a:lnTo>
                    <a:pt x="113157" y="344424"/>
                  </a:lnTo>
                  <a:lnTo>
                    <a:pt x="120491" y="316611"/>
                  </a:lnTo>
                  <a:lnTo>
                    <a:pt x="127921" y="288989"/>
                  </a:lnTo>
                  <a:lnTo>
                    <a:pt x="140875" y="256032"/>
                  </a:lnTo>
                  <a:lnTo>
                    <a:pt x="142970" y="250031"/>
                  </a:lnTo>
                  <a:lnTo>
                    <a:pt x="146494" y="247841"/>
                  </a:lnTo>
                  <a:lnTo>
                    <a:pt x="151543" y="249269"/>
                  </a:lnTo>
                  <a:lnTo>
                    <a:pt x="169450" y="289560"/>
                  </a:lnTo>
                  <a:lnTo>
                    <a:pt x="215455" y="410718"/>
                  </a:lnTo>
                  <a:lnTo>
                    <a:pt x="220027" y="430530"/>
                  </a:lnTo>
                  <a:lnTo>
                    <a:pt x="227457" y="458438"/>
                  </a:lnTo>
                  <a:lnTo>
                    <a:pt x="237172" y="490156"/>
                  </a:lnTo>
                  <a:lnTo>
                    <a:pt x="245269" y="506539"/>
                  </a:lnTo>
                  <a:lnTo>
                    <a:pt x="256127" y="520827"/>
                  </a:lnTo>
                  <a:lnTo>
                    <a:pt x="260509" y="528256"/>
                  </a:lnTo>
                  <a:lnTo>
                    <a:pt x="270319" y="535305"/>
                  </a:lnTo>
                  <a:lnTo>
                    <a:pt x="279559" y="543401"/>
                  </a:lnTo>
                  <a:lnTo>
                    <a:pt x="301752" y="553879"/>
                  </a:lnTo>
                  <a:lnTo>
                    <a:pt x="309753" y="554164"/>
                  </a:lnTo>
                  <a:lnTo>
                    <a:pt x="316230" y="550831"/>
                  </a:lnTo>
                  <a:lnTo>
                    <a:pt x="324517" y="538639"/>
                  </a:lnTo>
                  <a:lnTo>
                    <a:pt x="324517" y="520827"/>
                  </a:lnTo>
                  <a:lnTo>
                    <a:pt x="319945" y="500539"/>
                  </a:lnTo>
                  <a:close/>
                  <a:moveTo>
                    <a:pt x="209836" y="229172"/>
                  </a:moveTo>
                  <a:lnTo>
                    <a:pt x="207169" y="230505"/>
                  </a:lnTo>
                  <a:lnTo>
                    <a:pt x="199739" y="227838"/>
                  </a:lnTo>
                  <a:lnTo>
                    <a:pt x="196691" y="222409"/>
                  </a:lnTo>
                  <a:lnTo>
                    <a:pt x="192024" y="206312"/>
                  </a:lnTo>
                  <a:lnTo>
                    <a:pt x="184594" y="191929"/>
                  </a:lnTo>
                  <a:lnTo>
                    <a:pt x="180308" y="182309"/>
                  </a:lnTo>
                  <a:lnTo>
                    <a:pt x="180022" y="173545"/>
                  </a:lnTo>
                  <a:lnTo>
                    <a:pt x="189357" y="152114"/>
                  </a:lnTo>
                  <a:lnTo>
                    <a:pt x="203644" y="129826"/>
                  </a:lnTo>
                  <a:lnTo>
                    <a:pt x="211550" y="117919"/>
                  </a:lnTo>
                  <a:lnTo>
                    <a:pt x="217075" y="115157"/>
                  </a:lnTo>
                  <a:lnTo>
                    <a:pt x="221171" y="120110"/>
                  </a:lnTo>
                  <a:lnTo>
                    <a:pt x="224504" y="138398"/>
                  </a:lnTo>
                  <a:lnTo>
                    <a:pt x="227457" y="162496"/>
                  </a:lnTo>
                  <a:lnTo>
                    <a:pt x="230696" y="179927"/>
                  </a:lnTo>
                  <a:lnTo>
                    <a:pt x="231648" y="195263"/>
                  </a:lnTo>
                  <a:lnTo>
                    <a:pt x="225457" y="208693"/>
                  </a:lnTo>
                  <a:lnTo>
                    <a:pt x="216122" y="221266"/>
                  </a:lnTo>
                  <a:lnTo>
                    <a:pt x="209836" y="229172"/>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8" name="任意多边形: 形状 127">
              <a:extLst>
                <a:ext uri="{FF2B5EF4-FFF2-40B4-BE49-F238E27FC236}">
                  <a16:creationId xmlns:a16="http://schemas.microsoft.com/office/drawing/2014/main" id="{C40A15AB-205F-43B9-8A5D-A496FCFEB98D}"/>
                </a:ext>
              </a:extLst>
            </p:cNvPr>
            <p:cNvSpPr/>
            <p:nvPr/>
          </p:nvSpPr>
          <p:spPr>
            <a:xfrm rot="369813">
              <a:off x="6044423" y="4659830"/>
              <a:ext cx="84494" cy="102369"/>
            </a:xfrm>
            <a:custGeom>
              <a:avLst/>
              <a:gdLst>
                <a:gd name="connsiteX0" fmla="*/ 63246 w 495300"/>
                <a:gd name="connsiteY0" fmla="*/ 175069 h 600075"/>
                <a:gd name="connsiteX1" fmla="*/ 68485 w 495300"/>
                <a:gd name="connsiteY1" fmla="*/ 173545 h 600075"/>
                <a:gd name="connsiteX2" fmla="*/ 76581 w 495300"/>
                <a:gd name="connsiteY2" fmla="*/ 169354 h 600075"/>
                <a:gd name="connsiteX3" fmla="*/ 91345 w 495300"/>
                <a:gd name="connsiteY3" fmla="*/ 166021 h 600075"/>
                <a:gd name="connsiteX4" fmla="*/ 107347 w 495300"/>
                <a:gd name="connsiteY4" fmla="*/ 154495 h 600075"/>
                <a:gd name="connsiteX5" fmla="*/ 135255 w 495300"/>
                <a:gd name="connsiteY5" fmla="*/ 136303 h 600075"/>
                <a:gd name="connsiteX6" fmla="*/ 172879 w 495300"/>
                <a:gd name="connsiteY6" fmla="*/ 112204 h 600075"/>
                <a:gd name="connsiteX7" fmla="*/ 187262 w 495300"/>
                <a:gd name="connsiteY7" fmla="*/ 107156 h 600075"/>
                <a:gd name="connsiteX8" fmla="*/ 208407 w 495300"/>
                <a:gd name="connsiteY8" fmla="*/ 100774 h 600075"/>
                <a:gd name="connsiteX9" fmla="*/ 219551 w 495300"/>
                <a:gd name="connsiteY9" fmla="*/ 97250 h 600075"/>
                <a:gd name="connsiteX10" fmla="*/ 230600 w 495300"/>
                <a:gd name="connsiteY10" fmla="*/ 93154 h 600075"/>
                <a:gd name="connsiteX11" fmla="*/ 237744 w 495300"/>
                <a:gd name="connsiteY11" fmla="*/ 84487 h 600075"/>
                <a:gd name="connsiteX12" fmla="*/ 244888 w 495300"/>
                <a:gd name="connsiteY12" fmla="*/ 69247 h 600075"/>
                <a:gd name="connsiteX13" fmla="*/ 244697 w 495300"/>
                <a:gd name="connsiteY13" fmla="*/ 48387 h 600075"/>
                <a:gd name="connsiteX14" fmla="*/ 239554 w 495300"/>
                <a:gd name="connsiteY14" fmla="*/ 34862 h 600075"/>
                <a:gd name="connsiteX15" fmla="*/ 230696 w 495300"/>
                <a:gd name="connsiteY15" fmla="*/ 22098 h 600075"/>
                <a:gd name="connsiteX16" fmla="*/ 216218 w 495300"/>
                <a:gd name="connsiteY16" fmla="*/ 9144 h 600075"/>
                <a:gd name="connsiteX17" fmla="*/ 208121 w 495300"/>
                <a:gd name="connsiteY17" fmla="*/ 7144 h 600075"/>
                <a:gd name="connsiteX18" fmla="*/ 198501 w 495300"/>
                <a:gd name="connsiteY18" fmla="*/ 15526 h 600075"/>
                <a:gd name="connsiteX19" fmla="*/ 198406 w 495300"/>
                <a:gd name="connsiteY19" fmla="*/ 27241 h 600075"/>
                <a:gd name="connsiteX20" fmla="*/ 151066 w 495300"/>
                <a:gd name="connsiteY20" fmla="*/ 69437 h 600075"/>
                <a:gd name="connsiteX21" fmla="*/ 121729 w 495300"/>
                <a:gd name="connsiteY21" fmla="*/ 96774 h 600075"/>
                <a:gd name="connsiteX22" fmla="*/ 95440 w 495300"/>
                <a:gd name="connsiteY22" fmla="*/ 128206 h 600075"/>
                <a:gd name="connsiteX23" fmla="*/ 71819 w 495300"/>
                <a:gd name="connsiteY23" fmla="*/ 158972 h 600075"/>
                <a:gd name="connsiteX24" fmla="*/ 59722 w 495300"/>
                <a:gd name="connsiteY24" fmla="*/ 170878 h 600075"/>
                <a:gd name="connsiteX25" fmla="*/ 60103 w 495300"/>
                <a:gd name="connsiteY25" fmla="*/ 174308 h 600075"/>
                <a:gd name="connsiteX26" fmla="*/ 63246 w 495300"/>
                <a:gd name="connsiteY26" fmla="*/ 175069 h 600075"/>
                <a:gd name="connsiteX27" fmla="*/ 268129 w 495300"/>
                <a:gd name="connsiteY27" fmla="*/ 248602 h 600075"/>
                <a:gd name="connsiteX28" fmla="*/ 255461 w 495300"/>
                <a:gd name="connsiteY28" fmla="*/ 267081 h 600075"/>
                <a:gd name="connsiteX29" fmla="*/ 243078 w 495300"/>
                <a:gd name="connsiteY29" fmla="*/ 286036 h 600075"/>
                <a:gd name="connsiteX30" fmla="*/ 223361 w 495300"/>
                <a:gd name="connsiteY30" fmla="*/ 308324 h 600075"/>
                <a:gd name="connsiteX31" fmla="*/ 218408 w 495300"/>
                <a:gd name="connsiteY31" fmla="*/ 315373 h 600075"/>
                <a:gd name="connsiteX32" fmla="*/ 213455 w 495300"/>
                <a:gd name="connsiteY32" fmla="*/ 314516 h 600075"/>
                <a:gd name="connsiteX33" fmla="*/ 210883 w 495300"/>
                <a:gd name="connsiteY33" fmla="*/ 310420 h 600075"/>
                <a:gd name="connsiteX34" fmla="*/ 213074 w 495300"/>
                <a:gd name="connsiteY34" fmla="*/ 294799 h 600075"/>
                <a:gd name="connsiteX35" fmla="*/ 216503 w 495300"/>
                <a:gd name="connsiteY35" fmla="*/ 264795 h 600075"/>
                <a:gd name="connsiteX36" fmla="*/ 222980 w 495300"/>
                <a:gd name="connsiteY36" fmla="*/ 238030 h 600075"/>
                <a:gd name="connsiteX37" fmla="*/ 234982 w 495300"/>
                <a:gd name="connsiteY37" fmla="*/ 212979 h 600075"/>
                <a:gd name="connsiteX38" fmla="*/ 240030 w 495300"/>
                <a:gd name="connsiteY38" fmla="*/ 201644 h 600075"/>
                <a:gd name="connsiteX39" fmla="*/ 238315 w 495300"/>
                <a:gd name="connsiteY39" fmla="*/ 192595 h 600075"/>
                <a:gd name="connsiteX40" fmla="*/ 228029 w 495300"/>
                <a:gd name="connsiteY40" fmla="*/ 180403 h 600075"/>
                <a:gd name="connsiteX41" fmla="*/ 220694 w 495300"/>
                <a:gd name="connsiteY41" fmla="*/ 174117 h 600075"/>
                <a:gd name="connsiteX42" fmla="*/ 215360 w 495300"/>
                <a:gd name="connsiteY42" fmla="*/ 166402 h 600075"/>
                <a:gd name="connsiteX43" fmla="*/ 200501 w 495300"/>
                <a:gd name="connsiteY43" fmla="*/ 158210 h 600075"/>
                <a:gd name="connsiteX44" fmla="*/ 187833 w 495300"/>
                <a:gd name="connsiteY44" fmla="*/ 153067 h 600075"/>
                <a:gd name="connsiteX45" fmla="*/ 180880 w 495300"/>
                <a:gd name="connsiteY45" fmla="*/ 152781 h 600075"/>
                <a:gd name="connsiteX46" fmla="*/ 169926 w 495300"/>
                <a:gd name="connsiteY46" fmla="*/ 161068 h 600075"/>
                <a:gd name="connsiteX47" fmla="*/ 165259 w 495300"/>
                <a:gd name="connsiteY47" fmla="*/ 177165 h 600075"/>
                <a:gd name="connsiteX48" fmla="*/ 162211 w 495300"/>
                <a:gd name="connsiteY48" fmla="*/ 193262 h 600075"/>
                <a:gd name="connsiteX49" fmla="*/ 156496 w 495300"/>
                <a:gd name="connsiteY49" fmla="*/ 204216 h 600075"/>
                <a:gd name="connsiteX50" fmla="*/ 139255 w 495300"/>
                <a:gd name="connsiteY50" fmla="*/ 225076 h 600075"/>
                <a:gd name="connsiteX51" fmla="*/ 105442 w 495300"/>
                <a:gd name="connsiteY51" fmla="*/ 255842 h 600075"/>
                <a:gd name="connsiteX52" fmla="*/ 70390 w 495300"/>
                <a:gd name="connsiteY52" fmla="*/ 284417 h 600075"/>
                <a:gd name="connsiteX53" fmla="*/ 36290 w 495300"/>
                <a:gd name="connsiteY53" fmla="*/ 309182 h 600075"/>
                <a:gd name="connsiteX54" fmla="*/ 11716 w 495300"/>
                <a:gd name="connsiteY54" fmla="*/ 328422 h 600075"/>
                <a:gd name="connsiteX55" fmla="*/ 7144 w 495300"/>
                <a:gd name="connsiteY55" fmla="*/ 333946 h 600075"/>
                <a:gd name="connsiteX56" fmla="*/ 9811 w 495300"/>
                <a:gd name="connsiteY56" fmla="*/ 337566 h 600075"/>
                <a:gd name="connsiteX57" fmla="*/ 17240 w 495300"/>
                <a:gd name="connsiteY57" fmla="*/ 342519 h 600075"/>
                <a:gd name="connsiteX58" fmla="*/ 27432 w 495300"/>
                <a:gd name="connsiteY58" fmla="*/ 348234 h 600075"/>
                <a:gd name="connsiteX59" fmla="*/ 35623 w 495300"/>
                <a:gd name="connsiteY59" fmla="*/ 350806 h 600075"/>
                <a:gd name="connsiteX60" fmla="*/ 44577 w 495300"/>
                <a:gd name="connsiteY60" fmla="*/ 353282 h 600075"/>
                <a:gd name="connsiteX61" fmla="*/ 53340 w 495300"/>
                <a:gd name="connsiteY61" fmla="*/ 351187 h 600075"/>
                <a:gd name="connsiteX62" fmla="*/ 59627 w 495300"/>
                <a:gd name="connsiteY62" fmla="*/ 350520 h 600075"/>
                <a:gd name="connsiteX63" fmla="*/ 66294 w 495300"/>
                <a:gd name="connsiteY63" fmla="*/ 353473 h 600075"/>
                <a:gd name="connsiteX64" fmla="*/ 74486 w 495300"/>
                <a:gd name="connsiteY64" fmla="*/ 350806 h 600075"/>
                <a:gd name="connsiteX65" fmla="*/ 87344 w 495300"/>
                <a:gd name="connsiteY65" fmla="*/ 342519 h 600075"/>
                <a:gd name="connsiteX66" fmla="*/ 114014 w 495300"/>
                <a:gd name="connsiteY66" fmla="*/ 312706 h 600075"/>
                <a:gd name="connsiteX67" fmla="*/ 131064 w 495300"/>
                <a:gd name="connsiteY67" fmla="*/ 289750 h 600075"/>
                <a:gd name="connsiteX68" fmla="*/ 154019 w 495300"/>
                <a:gd name="connsiteY68" fmla="*/ 263271 h 600075"/>
                <a:gd name="connsiteX69" fmla="*/ 159258 w 495300"/>
                <a:gd name="connsiteY69" fmla="*/ 260604 h 600075"/>
                <a:gd name="connsiteX70" fmla="*/ 162687 w 495300"/>
                <a:gd name="connsiteY70" fmla="*/ 263938 h 600075"/>
                <a:gd name="connsiteX71" fmla="*/ 164592 w 495300"/>
                <a:gd name="connsiteY71" fmla="*/ 299085 h 600075"/>
                <a:gd name="connsiteX72" fmla="*/ 162306 w 495300"/>
                <a:gd name="connsiteY72" fmla="*/ 309753 h 600075"/>
                <a:gd name="connsiteX73" fmla="*/ 164687 w 495300"/>
                <a:gd name="connsiteY73" fmla="*/ 326612 h 600075"/>
                <a:gd name="connsiteX74" fmla="*/ 168593 w 495300"/>
                <a:gd name="connsiteY74" fmla="*/ 372713 h 600075"/>
                <a:gd name="connsiteX75" fmla="*/ 158687 w 495300"/>
                <a:gd name="connsiteY75" fmla="*/ 387572 h 600075"/>
                <a:gd name="connsiteX76" fmla="*/ 151352 w 495300"/>
                <a:gd name="connsiteY76" fmla="*/ 387191 h 600075"/>
                <a:gd name="connsiteX77" fmla="*/ 151733 w 495300"/>
                <a:gd name="connsiteY77" fmla="*/ 382238 h 600075"/>
                <a:gd name="connsiteX78" fmla="*/ 154781 w 495300"/>
                <a:gd name="connsiteY78" fmla="*/ 378428 h 600075"/>
                <a:gd name="connsiteX79" fmla="*/ 152019 w 495300"/>
                <a:gd name="connsiteY79" fmla="*/ 366903 h 600075"/>
                <a:gd name="connsiteX80" fmla="*/ 145447 w 495300"/>
                <a:gd name="connsiteY80" fmla="*/ 354330 h 600075"/>
                <a:gd name="connsiteX81" fmla="*/ 140303 w 495300"/>
                <a:gd name="connsiteY81" fmla="*/ 353187 h 600075"/>
                <a:gd name="connsiteX82" fmla="*/ 134588 w 495300"/>
                <a:gd name="connsiteY82" fmla="*/ 355949 h 600075"/>
                <a:gd name="connsiteX83" fmla="*/ 123539 w 495300"/>
                <a:gd name="connsiteY83" fmla="*/ 375761 h 600075"/>
                <a:gd name="connsiteX84" fmla="*/ 109252 w 495300"/>
                <a:gd name="connsiteY84" fmla="*/ 397955 h 600075"/>
                <a:gd name="connsiteX85" fmla="*/ 98965 w 495300"/>
                <a:gd name="connsiteY85" fmla="*/ 413957 h 600075"/>
                <a:gd name="connsiteX86" fmla="*/ 96583 w 495300"/>
                <a:gd name="connsiteY86" fmla="*/ 425767 h 600075"/>
                <a:gd name="connsiteX87" fmla="*/ 96774 w 495300"/>
                <a:gd name="connsiteY87" fmla="*/ 438245 h 600075"/>
                <a:gd name="connsiteX88" fmla="*/ 102394 w 495300"/>
                <a:gd name="connsiteY88" fmla="*/ 452438 h 600075"/>
                <a:gd name="connsiteX89" fmla="*/ 104870 w 495300"/>
                <a:gd name="connsiteY89" fmla="*/ 461486 h 600075"/>
                <a:gd name="connsiteX90" fmla="*/ 106489 w 495300"/>
                <a:gd name="connsiteY90" fmla="*/ 468440 h 600075"/>
                <a:gd name="connsiteX91" fmla="*/ 112014 w 495300"/>
                <a:gd name="connsiteY91" fmla="*/ 476440 h 600075"/>
                <a:gd name="connsiteX92" fmla="*/ 116396 w 495300"/>
                <a:gd name="connsiteY92" fmla="*/ 479393 h 600075"/>
                <a:gd name="connsiteX93" fmla="*/ 123063 w 495300"/>
                <a:gd name="connsiteY93" fmla="*/ 477869 h 600075"/>
                <a:gd name="connsiteX94" fmla="*/ 129445 w 495300"/>
                <a:gd name="connsiteY94" fmla="*/ 472059 h 600075"/>
                <a:gd name="connsiteX95" fmla="*/ 146971 w 495300"/>
                <a:gd name="connsiteY95" fmla="*/ 451390 h 600075"/>
                <a:gd name="connsiteX96" fmla="*/ 164592 w 495300"/>
                <a:gd name="connsiteY96" fmla="*/ 429578 h 600075"/>
                <a:gd name="connsiteX97" fmla="*/ 169736 w 495300"/>
                <a:gd name="connsiteY97" fmla="*/ 427577 h 600075"/>
                <a:gd name="connsiteX98" fmla="*/ 172403 w 495300"/>
                <a:gd name="connsiteY98" fmla="*/ 430435 h 600075"/>
                <a:gd name="connsiteX99" fmla="*/ 174688 w 495300"/>
                <a:gd name="connsiteY99" fmla="*/ 444341 h 600075"/>
                <a:gd name="connsiteX100" fmla="*/ 176594 w 495300"/>
                <a:gd name="connsiteY100" fmla="*/ 459296 h 600075"/>
                <a:gd name="connsiteX101" fmla="*/ 180499 w 495300"/>
                <a:gd name="connsiteY101" fmla="*/ 463582 h 600075"/>
                <a:gd name="connsiteX102" fmla="*/ 193167 w 495300"/>
                <a:gd name="connsiteY102" fmla="*/ 468630 h 600075"/>
                <a:gd name="connsiteX103" fmla="*/ 200215 w 495300"/>
                <a:gd name="connsiteY103" fmla="*/ 471964 h 600075"/>
                <a:gd name="connsiteX104" fmla="*/ 210503 w 495300"/>
                <a:gd name="connsiteY104" fmla="*/ 470535 h 600075"/>
                <a:gd name="connsiteX105" fmla="*/ 218885 w 495300"/>
                <a:gd name="connsiteY105" fmla="*/ 466820 h 600075"/>
                <a:gd name="connsiteX106" fmla="*/ 225647 w 495300"/>
                <a:gd name="connsiteY106" fmla="*/ 460057 h 600075"/>
                <a:gd name="connsiteX107" fmla="*/ 228219 w 495300"/>
                <a:gd name="connsiteY107" fmla="*/ 454247 h 600075"/>
                <a:gd name="connsiteX108" fmla="*/ 224695 w 495300"/>
                <a:gd name="connsiteY108" fmla="*/ 445484 h 600075"/>
                <a:gd name="connsiteX109" fmla="*/ 222313 w 495300"/>
                <a:gd name="connsiteY109" fmla="*/ 437579 h 600075"/>
                <a:gd name="connsiteX110" fmla="*/ 222028 w 495300"/>
                <a:gd name="connsiteY110" fmla="*/ 429196 h 600075"/>
                <a:gd name="connsiteX111" fmla="*/ 222218 w 495300"/>
                <a:gd name="connsiteY111" fmla="*/ 420624 h 600075"/>
                <a:gd name="connsiteX112" fmla="*/ 219265 w 495300"/>
                <a:gd name="connsiteY112" fmla="*/ 407765 h 600075"/>
                <a:gd name="connsiteX113" fmla="*/ 216789 w 495300"/>
                <a:gd name="connsiteY113" fmla="*/ 391192 h 600075"/>
                <a:gd name="connsiteX114" fmla="*/ 216884 w 495300"/>
                <a:gd name="connsiteY114" fmla="*/ 379571 h 600075"/>
                <a:gd name="connsiteX115" fmla="*/ 219456 w 495300"/>
                <a:gd name="connsiteY115" fmla="*/ 369189 h 600075"/>
                <a:gd name="connsiteX116" fmla="*/ 228029 w 495300"/>
                <a:gd name="connsiteY116" fmla="*/ 355092 h 600075"/>
                <a:gd name="connsiteX117" fmla="*/ 248031 w 495300"/>
                <a:gd name="connsiteY117" fmla="*/ 322040 h 600075"/>
                <a:gd name="connsiteX118" fmla="*/ 264605 w 495300"/>
                <a:gd name="connsiteY118" fmla="*/ 290417 h 600075"/>
                <a:gd name="connsiteX119" fmla="*/ 275082 w 495300"/>
                <a:gd name="connsiteY119" fmla="*/ 265938 h 600075"/>
                <a:gd name="connsiteX120" fmla="*/ 276320 w 495300"/>
                <a:gd name="connsiteY120" fmla="*/ 257270 h 600075"/>
                <a:gd name="connsiteX121" fmla="*/ 271844 w 495300"/>
                <a:gd name="connsiteY121" fmla="*/ 247745 h 600075"/>
                <a:gd name="connsiteX122" fmla="*/ 268129 w 495300"/>
                <a:gd name="connsiteY122" fmla="*/ 248602 h 600075"/>
                <a:gd name="connsiteX123" fmla="*/ 490061 w 495300"/>
                <a:gd name="connsiteY123" fmla="*/ 203835 h 600075"/>
                <a:gd name="connsiteX124" fmla="*/ 477298 w 495300"/>
                <a:gd name="connsiteY124" fmla="*/ 186690 h 600075"/>
                <a:gd name="connsiteX125" fmla="*/ 466725 w 495300"/>
                <a:gd name="connsiteY125" fmla="*/ 175165 h 600075"/>
                <a:gd name="connsiteX126" fmla="*/ 463582 w 495300"/>
                <a:gd name="connsiteY126" fmla="*/ 152686 h 600075"/>
                <a:gd name="connsiteX127" fmla="*/ 457010 w 495300"/>
                <a:gd name="connsiteY127" fmla="*/ 148876 h 600075"/>
                <a:gd name="connsiteX128" fmla="*/ 453199 w 495300"/>
                <a:gd name="connsiteY128" fmla="*/ 152876 h 600075"/>
                <a:gd name="connsiteX129" fmla="*/ 454343 w 495300"/>
                <a:gd name="connsiteY129" fmla="*/ 174784 h 600075"/>
                <a:gd name="connsiteX130" fmla="*/ 449771 w 495300"/>
                <a:gd name="connsiteY130" fmla="*/ 192786 h 600075"/>
                <a:gd name="connsiteX131" fmla="*/ 443389 w 495300"/>
                <a:gd name="connsiteY131" fmla="*/ 211169 h 600075"/>
                <a:gd name="connsiteX132" fmla="*/ 433292 w 495300"/>
                <a:gd name="connsiteY132" fmla="*/ 224885 h 600075"/>
                <a:gd name="connsiteX133" fmla="*/ 429101 w 495300"/>
                <a:gd name="connsiteY133" fmla="*/ 228600 h 600075"/>
                <a:gd name="connsiteX134" fmla="*/ 425768 w 495300"/>
                <a:gd name="connsiteY134" fmla="*/ 226123 h 600075"/>
                <a:gd name="connsiteX135" fmla="*/ 424148 w 495300"/>
                <a:gd name="connsiteY135" fmla="*/ 218218 h 600075"/>
                <a:gd name="connsiteX136" fmla="*/ 422815 w 495300"/>
                <a:gd name="connsiteY136" fmla="*/ 195358 h 600075"/>
                <a:gd name="connsiteX137" fmla="*/ 424053 w 495300"/>
                <a:gd name="connsiteY137" fmla="*/ 161925 h 600075"/>
                <a:gd name="connsiteX138" fmla="*/ 424053 w 495300"/>
                <a:gd name="connsiteY138" fmla="*/ 134684 h 600075"/>
                <a:gd name="connsiteX139" fmla="*/ 428149 w 495300"/>
                <a:gd name="connsiteY139" fmla="*/ 106870 h 600075"/>
                <a:gd name="connsiteX140" fmla="*/ 429006 w 495300"/>
                <a:gd name="connsiteY140" fmla="*/ 68866 h 600075"/>
                <a:gd name="connsiteX141" fmla="*/ 423196 w 495300"/>
                <a:gd name="connsiteY141" fmla="*/ 51244 h 600075"/>
                <a:gd name="connsiteX142" fmla="*/ 411480 w 495300"/>
                <a:gd name="connsiteY142" fmla="*/ 35528 h 600075"/>
                <a:gd name="connsiteX143" fmla="*/ 395002 w 495300"/>
                <a:gd name="connsiteY143" fmla="*/ 23241 h 600075"/>
                <a:gd name="connsiteX144" fmla="*/ 379666 w 495300"/>
                <a:gd name="connsiteY144" fmla="*/ 19526 h 600075"/>
                <a:gd name="connsiteX145" fmla="*/ 364998 w 495300"/>
                <a:gd name="connsiteY145" fmla="*/ 15716 h 600075"/>
                <a:gd name="connsiteX146" fmla="*/ 351663 w 495300"/>
                <a:gd name="connsiteY146" fmla="*/ 14192 h 600075"/>
                <a:gd name="connsiteX147" fmla="*/ 344424 w 495300"/>
                <a:gd name="connsiteY147" fmla="*/ 22479 h 600075"/>
                <a:gd name="connsiteX148" fmla="*/ 340709 w 495300"/>
                <a:gd name="connsiteY148" fmla="*/ 34004 h 600075"/>
                <a:gd name="connsiteX149" fmla="*/ 341566 w 495300"/>
                <a:gd name="connsiteY149" fmla="*/ 51340 h 600075"/>
                <a:gd name="connsiteX150" fmla="*/ 346043 w 495300"/>
                <a:gd name="connsiteY150" fmla="*/ 67056 h 600075"/>
                <a:gd name="connsiteX151" fmla="*/ 351472 w 495300"/>
                <a:gd name="connsiteY151" fmla="*/ 82963 h 600075"/>
                <a:gd name="connsiteX152" fmla="*/ 357283 w 495300"/>
                <a:gd name="connsiteY152" fmla="*/ 102775 h 600075"/>
                <a:gd name="connsiteX153" fmla="*/ 361379 w 495300"/>
                <a:gd name="connsiteY153" fmla="*/ 133921 h 600075"/>
                <a:gd name="connsiteX154" fmla="*/ 367284 w 495300"/>
                <a:gd name="connsiteY154" fmla="*/ 169545 h 600075"/>
                <a:gd name="connsiteX155" fmla="*/ 366903 w 495300"/>
                <a:gd name="connsiteY155" fmla="*/ 186214 h 600075"/>
                <a:gd name="connsiteX156" fmla="*/ 372808 w 495300"/>
                <a:gd name="connsiteY156" fmla="*/ 245269 h 600075"/>
                <a:gd name="connsiteX157" fmla="*/ 376428 w 495300"/>
                <a:gd name="connsiteY157" fmla="*/ 274606 h 600075"/>
                <a:gd name="connsiteX158" fmla="*/ 376238 w 495300"/>
                <a:gd name="connsiteY158" fmla="*/ 289560 h 600075"/>
                <a:gd name="connsiteX159" fmla="*/ 373094 w 495300"/>
                <a:gd name="connsiteY159" fmla="*/ 294513 h 600075"/>
                <a:gd name="connsiteX160" fmla="*/ 347091 w 495300"/>
                <a:gd name="connsiteY160" fmla="*/ 316611 h 600075"/>
                <a:gd name="connsiteX161" fmla="*/ 339376 w 495300"/>
                <a:gd name="connsiteY161" fmla="*/ 322040 h 600075"/>
                <a:gd name="connsiteX162" fmla="*/ 336518 w 495300"/>
                <a:gd name="connsiteY162" fmla="*/ 320802 h 600075"/>
                <a:gd name="connsiteX163" fmla="*/ 335852 w 495300"/>
                <a:gd name="connsiteY163" fmla="*/ 316801 h 600075"/>
                <a:gd name="connsiteX164" fmla="*/ 340519 w 495300"/>
                <a:gd name="connsiteY164" fmla="*/ 306895 h 600075"/>
                <a:gd name="connsiteX165" fmla="*/ 344614 w 495300"/>
                <a:gd name="connsiteY165" fmla="*/ 296990 h 600075"/>
                <a:gd name="connsiteX166" fmla="*/ 343567 w 495300"/>
                <a:gd name="connsiteY166" fmla="*/ 280035 h 600075"/>
                <a:gd name="connsiteX167" fmla="*/ 339947 w 495300"/>
                <a:gd name="connsiteY167" fmla="*/ 266891 h 600075"/>
                <a:gd name="connsiteX168" fmla="*/ 327755 w 495300"/>
                <a:gd name="connsiteY168" fmla="*/ 251079 h 600075"/>
                <a:gd name="connsiteX169" fmla="*/ 318611 w 495300"/>
                <a:gd name="connsiteY169" fmla="*/ 239268 h 600075"/>
                <a:gd name="connsiteX170" fmla="*/ 311944 w 495300"/>
                <a:gd name="connsiteY170" fmla="*/ 228600 h 600075"/>
                <a:gd name="connsiteX171" fmla="*/ 311563 w 495300"/>
                <a:gd name="connsiteY171" fmla="*/ 218122 h 600075"/>
                <a:gd name="connsiteX172" fmla="*/ 315944 w 495300"/>
                <a:gd name="connsiteY172" fmla="*/ 203073 h 600075"/>
                <a:gd name="connsiteX173" fmla="*/ 321469 w 495300"/>
                <a:gd name="connsiteY173" fmla="*/ 180785 h 600075"/>
                <a:gd name="connsiteX174" fmla="*/ 323279 w 495300"/>
                <a:gd name="connsiteY174" fmla="*/ 161449 h 600075"/>
                <a:gd name="connsiteX175" fmla="*/ 319469 w 495300"/>
                <a:gd name="connsiteY175" fmla="*/ 144018 h 600075"/>
                <a:gd name="connsiteX176" fmla="*/ 308991 w 495300"/>
                <a:gd name="connsiteY176" fmla="*/ 130112 h 600075"/>
                <a:gd name="connsiteX177" fmla="*/ 288227 w 495300"/>
                <a:gd name="connsiteY177" fmla="*/ 112586 h 600075"/>
                <a:gd name="connsiteX178" fmla="*/ 270700 w 495300"/>
                <a:gd name="connsiteY178" fmla="*/ 102394 h 600075"/>
                <a:gd name="connsiteX179" fmla="*/ 256889 w 495300"/>
                <a:gd name="connsiteY179" fmla="*/ 97536 h 600075"/>
                <a:gd name="connsiteX180" fmla="*/ 246126 w 495300"/>
                <a:gd name="connsiteY180" fmla="*/ 99822 h 600075"/>
                <a:gd name="connsiteX181" fmla="*/ 240316 w 495300"/>
                <a:gd name="connsiteY181" fmla="*/ 106204 h 600075"/>
                <a:gd name="connsiteX182" fmla="*/ 241268 w 495300"/>
                <a:gd name="connsiteY182" fmla="*/ 117062 h 600075"/>
                <a:gd name="connsiteX183" fmla="*/ 242411 w 495300"/>
                <a:gd name="connsiteY183" fmla="*/ 122587 h 600075"/>
                <a:gd name="connsiteX184" fmla="*/ 246221 w 495300"/>
                <a:gd name="connsiteY184" fmla="*/ 131064 h 600075"/>
                <a:gd name="connsiteX185" fmla="*/ 259366 w 495300"/>
                <a:gd name="connsiteY185" fmla="*/ 152686 h 600075"/>
                <a:gd name="connsiteX186" fmla="*/ 279559 w 495300"/>
                <a:gd name="connsiteY186" fmla="*/ 175736 h 600075"/>
                <a:gd name="connsiteX187" fmla="*/ 291846 w 495300"/>
                <a:gd name="connsiteY187" fmla="*/ 188595 h 600075"/>
                <a:gd name="connsiteX188" fmla="*/ 294704 w 495300"/>
                <a:gd name="connsiteY188" fmla="*/ 196691 h 600075"/>
                <a:gd name="connsiteX189" fmla="*/ 292989 w 495300"/>
                <a:gd name="connsiteY189" fmla="*/ 218408 h 600075"/>
                <a:gd name="connsiteX190" fmla="*/ 289274 w 495300"/>
                <a:gd name="connsiteY190" fmla="*/ 229838 h 600075"/>
                <a:gd name="connsiteX191" fmla="*/ 288417 w 495300"/>
                <a:gd name="connsiteY191" fmla="*/ 242030 h 600075"/>
                <a:gd name="connsiteX192" fmla="*/ 294704 w 495300"/>
                <a:gd name="connsiteY192" fmla="*/ 257746 h 600075"/>
                <a:gd name="connsiteX193" fmla="*/ 300038 w 495300"/>
                <a:gd name="connsiteY193" fmla="*/ 274606 h 600075"/>
                <a:gd name="connsiteX194" fmla="*/ 305753 w 495300"/>
                <a:gd name="connsiteY194" fmla="*/ 290322 h 600075"/>
                <a:gd name="connsiteX195" fmla="*/ 311658 w 495300"/>
                <a:gd name="connsiteY195" fmla="*/ 305848 h 600075"/>
                <a:gd name="connsiteX196" fmla="*/ 312039 w 495300"/>
                <a:gd name="connsiteY196" fmla="*/ 321755 h 600075"/>
                <a:gd name="connsiteX197" fmla="*/ 310134 w 495300"/>
                <a:gd name="connsiteY197" fmla="*/ 335090 h 600075"/>
                <a:gd name="connsiteX198" fmla="*/ 299561 w 495300"/>
                <a:gd name="connsiteY198" fmla="*/ 360902 h 600075"/>
                <a:gd name="connsiteX199" fmla="*/ 294894 w 495300"/>
                <a:gd name="connsiteY199" fmla="*/ 374237 h 600075"/>
                <a:gd name="connsiteX200" fmla="*/ 295465 w 495300"/>
                <a:gd name="connsiteY200" fmla="*/ 382048 h 600075"/>
                <a:gd name="connsiteX201" fmla="*/ 303086 w 495300"/>
                <a:gd name="connsiteY201" fmla="*/ 389858 h 600075"/>
                <a:gd name="connsiteX202" fmla="*/ 311944 w 495300"/>
                <a:gd name="connsiteY202" fmla="*/ 392621 h 600075"/>
                <a:gd name="connsiteX203" fmla="*/ 324803 w 495300"/>
                <a:gd name="connsiteY203" fmla="*/ 391478 h 600075"/>
                <a:gd name="connsiteX204" fmla="*/ 340423 w 495300"/>
                <a:gd name="connsiteY204" fmla="*/ 384524 h 600075"/>
                <a:gd name="connsiteX205" fmla="*/ 363379 w 495300"/>
                <a:gd name="connsiteY205" fmla="*/ 362521 h 600075"/>
                <a:gd name="connsiteX206" fmla="*/ 376999 w 495300"/>
                <a:gd name="connsiteY206" fmla="*/ 345567 h 600075"/>
                <a:gd name="connsiteX207" fmla="*/ 381190 w 495300"/>
                <a:gd name="connsiteY207" fmla="*/ 344424 h 600075"/>
                <a:gd name="connsiteX208" fmla="*/ 382333 w 495300"/>
                <a:gd name="connsiteY208" fmla="*/ 349091 h 600075"/>
                <a:gd name="connsiteX209" fmla="*/ 387858 w 495300"/>
                <a:gd name="connsiteY209" fmla="*/ 407575 h 600075"/>
                <a:gd name="connsiteX210" fmla="*/ 395002 w 495300"/>
                <a:gd name="connsiteY210" fmla="*/ 476536 h 600075"/>
                <a:gd name="connsiteX211" fmla="*/ 404146 w 495300"/>
                <a:gd name="connsiteY211" fmla="*/ 563975 h 600075"/>
                <a:gd name="connsiteX212" fmla="*/ 406908 w 495300"/>
                <a:gd name="connsiteY212" fmla="*/ 586931 h 600075"/>
                <a:gd name="connsiteX213" fmla="*/ 412242 w 495300"/>
                <a:gd name="connsiteY213" fmla="*/ 592646 h 600075"/>
                <a:gd name="connsiteX214" fmla="*/ 425291 w 495300"/>
                <a:gd name="connsiteY214" fmla="*/ 593312 h 600075"/>
                <a:gd name="connsiteX215" fmla="*/ 429387 w 495300"/>
                <a:gd name="connsiteY215" fmla="*/ 591503 h 600075"/>
                <a:gd name="connsiteX216" fmla="*/ 438436 w 495300"/>
                <a:gd name="connsiteY216" fmla="*/ 580073 h 600075"/>
                <a:gd name="connsiteX217" fmla="*/ 447008 w 495300"/>
                <a:gd name="connsiteY217" fmla="*/ 562928 h 600075"/>
                <a:gd name="connsiteX218" fmla="*/ 447770 w 495300"/>
                <a:gd name="connsiteY218" fmla="*/ 551307 h 600075"/>
                <a:gd name="connsiteX219" fmla="*/ 449580 w 495300"/>
                <a:gd name="connsiteY219" fmla="*/ 540353 h 600075"/>
                <a:gd name="connsiteX220" fmla="*/ 451199 w 495300"/>
                <a:gd name="connsiteY220" fmla="*/ 522065 h 600075"/>
                <a:gd name="connsiteX221" fmla="*/ 451295 w 495300"/>
                <a:gd name="connsiteY221" fmla="*/ 506254 h 600075"/>
                <a:gd name="connsiteX222" fmla="*/ 451485 w 495300"/>
                <a:gd name="connsiteY222" fmla="*/ 492538 h 600075"/>
                <a:gd name="connsiteX223" fmla="*/ 451675 w 495300"/>
                <a:gd name="connsiteY223" fmla="*/ 480632 h 600075"/>
                <a:gd name="connsiteX224" fmla="*/ 448818 w 495300"/>
                <a:gd name="connsiteY224" fmla="*/ 476631 h 600075"/>
                <a:gd name="connsiteX225" fmla="*/ 446913 w 495300"/>
                <a:gd name="connsiteY225" fmla="*/ 457771 h 600075"/>
                <a:gd name="connsiteX226" fmla="*/ 446722 w 495300"/>
                <a:gd name="connsiteY226" fmla="*/ 443389 h 600075"/>
                <a:gd name="connsiteX227" fmla="*/ 445103 w 495300"/>
                <a:gd name="connsiteY227" fmla="*/ 430435 h 600075"/>
                <a:gd name="connsiteX228" fmla="*/ 442055 w 495300"/>
                <a:gd name="connsiteY228" fmla="*/ 416433 h 600075"/>
                <a:gd name="connsiteX229" fmla="*/ 441388 w 495300"/>
                <a:gd name="connsiteY229" fmla="*/ 404146 h 600075"/>
                <a:gd name="connsiteX230" fmla="*/ 440627 w 495300"/>
                <a:gd name="connsiteY230" fmla="*/ 396811 h 600075"/>
                <a:gd name="connsiteX231" fmla="*/ 437579 w 495300"/>
                <a:gd name="connsiteY231" fmla="*/ 367856 h 600075"/>
                <a:gd name="connsiteX232" fmla="*/ 437769 w 495300"/>
                <a:gd name="connsiteY232" fmla="*/ 357569 h 600075"/>
                <a:gd name="connsiteX233" fmla="*/ 433102 w 495300"/>
                <a:gd name="connsiteY233" fmla="*/ 313563 h 600075"/>
                <a:gd name="connsiteX234" fmla="*/ 433197 w 495300"/>
                <a:gd name="connsiteY234" fmla="*/ 296513 h 600075"/>
                <a:gd name="connsiteX235" fmla="*/ 435578 w 495300"/>
                <a:gd name="connsiteY235" fmla="*/ 288036 h 600075"/>
                <a:gd name="connsiteX236" fmla="*/ 451199 w 495300"/>
                <a:gd name="connsiteY236" fmla="*/ 272606 h 600075"/>
                <a:gd name="connsiteX237" fmla="*/ 489013 w 495300"/>
                <a:gd name="connsiteY237" fmla="*/ 229457 h 600075"/>
                <a:gd name="connsiteX238" fmla="*/ 494538 w 495300"/>
                <a:gd name="connsiteY238" fmla="*/ 219170 h 600075"/>
                <a:gd name="connsiteX239" fmla="*/ 494633 w 495300"/>
                <a:gd name="connsiteY239" fmla="*/ 211836 h 600075"/>
                <a:gd name="connsiteX240" fmla="*/ 490061 w 495300"/>
                <a:gd name="connsiteY240" fmla="*/ 203835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495300" h="600075">
                  <a:moveTo>
                    <a:pt x="63246" y="175069"/>
                  </a:moveTo>
                  <a:lnTo>
                    <a:pt x="68485" y="173545"/>
                  </a:lnTo>
                  <a:lnTo>
                    <a:pt x="76581" y="169354"/>
                  </a:lnTo>
                  <a:lnTo>
                    <a:pt x="91345" y="166021"/>
                  </a:lnTo>
                  <a:lnTo>
                    <a:pt x="107347" y="154495"/>
                  </a:lnTo>
                  <a:lnTo>
                    <a:pt x="135255" y="136303"/>
                  </a:lnTo>
                  <a:lnTo>
                    <a:pt x="172879" y="112204"/>
                  </a:lnTo>
                  <a:lnTo>
                    <a:pt x="187262" y="107156"/>
                  </a:lnTo>
                  <a:lnTo>
                    <a:pt x="208407" y="100774"/>
                  </a:lnTo>
                  <a:lnTo>
                    <a:pt x="219551" y="97250"/>
                  </a:lnTo>
                  <a:lnTo>
                    <a:pt x="230600" y="93154"/>
                  </a:lnTo>
                  <a:lnTo>
                    <a:pt x="237744" y="84487"/>
                  </a:lnTo>
                  <a:lnTo>
                    <a:pt x="244888" y="69247"/>
                  </a:lnTo>
                  <a:lnTo>
                    <a:pt x="244697" y="48387"/>
                  </a:lnTo>
                  <a:lnTo>
                    <a:pt x="239554" y="34862"/>
                  </a:lnTo>
                  <a:lnTo>
                    <a:pt x="230696" y="22098"/>
                  </a:lnTo>
                  <a:lnTo>
                    <a:pt x="216218" y="9144"/>
                  </a:lnTo>
                  <a:lnTo>
                    <a:pt x="208121" y="7144"/>
                  </a:lnTo>
                  <a:lnTo>
                    <a:pt x="198501" y="15526"/>
                  </a:lnTo>
                  <a:lnTo>
                    <a:pt x="198406" y="27241"/>
                  </a:lnTo>
                  <a:lnTo>
                    <a:pt x="151066" y="69437"/>
                  </a:lnTo>
                  <a:lnTo>
                    <a:pt x="121729" y="96774"/>
                  </a:lnTo>
                  <a:lnTo>
                    <a:pt x="95440" y="128206"/>
                  </a:lnTo>
                  <a:lnTo>
                    <a:pt x="71819" y="158972"/>
                  </a:lnTo>
                  <a:lnTo>
                    <a:pt x="59722" y="170878"/>
                  </a:lnTo>
                  <a:lnTo>
                    <a:pt x="60103" y="174308"/>
                  </a:lnTo>
                  <a:lnTo>
                    <a:pt x="63246" y="175069"/>
                  </a:lnTo>
                  <a:close/>
                  <a:moveTo>
                    <a:pt x="268129" y="248602"/>
                  </a:moveTo>
                  <a:lnTo>
                    <a:pt x="255461" y="267081"/>
                  </a:lnTo>
                  <a:lnTo>
                    <a:pt x="243078" y="286036"/>
                  </a:lnTo>
                  <a:lnTo>
                    <a:pt x="223361" y="308324"/>
                  </a:lnTo>
                  <a:lnTo>
                    <a:pt x="218408" y="315373"/>
                  </a:lnTo>
                  <a:lnTo>
                    <a:pt x="213455" y="314516"/>
                  </a:lnTo>
                  <a:lnTo>
                    <a:pt x="210883" y="310420"/>
                  </a:lnTo>
                  <a:lnTo>
                    <a:pt x="213074" y="294799"/>
                  </a:lnTo>
                  <a:lnTo>
                    <a:pt x="216503" y="264795"/>
                  </a:lnTo>
                  <a:lnTo>
                    <a:pt x="222980" y="238030"/>
                  </a:lnTo>
                  <a:lnTo>
                    <a:pt x="234982" y="212979"/>
                  </a:lnTo>
                  <a:lnTo>
                    <a:pt x="240030" y="201644"/>
                  </a:lnTo>
                  <a:lnTo>
                    <a:pt x="238315" y="192595"/>
                  </a:lnTo>
                  <a:lnTo>
                    <a:pt x="228029" y="180403"/>
                  </a:lnTo>
                  <a:lnTo>
                    <a:pt x="220694" y="174117"/>
                  </a:lnTo>
                  <a:lnTo>
                    <a:pt x="215360" y="166402"/>
                  </a:lnTo>
                  <a:lnTo>
                    <a:pt x="200501" y="158210"/>
                  </a:lnTo>
                  <a:lnTo>
                    <a:pt x="187833" y="153067"/>
                  </a:lnTo>
                  <a:lnTo>
                    <a:pt x="180880" y="152781"/>
                  </a:lnTo>
                  <a:lnTo>
                    <a:pt x="169926" y="161068"/>
                  </a:lnTo>
                  <a:lnTo>
                    <a:pt x="165259" y="177165"/>
                  </a:lnTo>
                  <a:lnTo>
                    <a:pt x="162211" y="193262"/>
                  </a:lnTo>
                  <a:lnTo>
                    <a:pt x="156496" y="204216"/>
                  </a:lnTo>
                  <a:lnTo>
                    <a:pt x="139255" y="225076"/>
                  </a:lnTo>
                  <a:lnTo>
                    <a:pt x="105442" y="255842"/>
                  </a:lnTo>
                  <a:lnTo>
                    <a:pt x="70390" y="284417"/>
                  </a:lnTo>
                  <a:lnTo>
                    <a:pt x="36290" y="309182"/>
                  </a:lnTo>
                  <a:lnTo>
                    <a:pt x="11716" y="328422"/>
                  </a:lnTo>
                  <a:lnTo>
                    <a:pt x="7144" y="333946"/>
                  </a:lnTo>
                  <a:lnTo>
                    <a:pt x="9811" y="337566"/>
                  </a:lnTo>
                  <a:lnTo>
                    <a:pt x="17240" y="342519"/>
                  </a:lnTo>
                  <a:lnTo>
                    <a:pt x="27432" y="348234"/>
                  </a:lnTo>
                  <a:lnTo>
                    <a:pt x="35623" y="350806"/>
                  </a:lnTo>
                  <a:lnTo>
                    <a:pt x="44577" y="353282"/>
                  </a:lnTo>
                  <a:lnTo>
                    <a:pt x="53340" y="351187"/>
                  </a:lnTo>
                  <a:lnTo>
                    <a:pt x="59627" y="350520"/>
                  </a:lnTo>
                  <a:lnTo>
                    <a:pt x="66294" y="353473"/>
                  </a:lnTo>
                  <a:lnTo>
                    <a:pt x="74486" y="350806"/>
                  </a:lnTo>
                  <a:lnTo>
                    <a:pt x="87344" y="342519"/>
                  </a:lnTo>
                  <a:lnTo>
                    <a:pt x="114014" y="312706"/>
                  </a:lnTo>
                  <a:lnTo>
                    <a:pt x="131064" y="289750"/>
                  </a:lnTo>
                  <a:lnTo>
                    <a:pt x="154019" y="263271"/>
                  </a:lnTo>
                  <a:lnTo>
                    <a:pt x="159258" y="260604"/>
                  </a:lnTo>
                  <a:lnTo>
                    <a:pt x="162687" y="263938"/>
                  </a:lnTo>
                  <a:lnTo>
                    <a:pt x="164592" y="299085"/>
                  </a:lnTo>
                  <a:lnTo>
                    <a:pt x="162306" y="309753"/>
                  </a:lnTo>
                  <a:lnTo>
                    <a:pt x="164687" y="326612"/>
                  </a:lnTo>
                  <a:lnTo>
                    <a:pt x="168593" y="372713"/>
                  </a:lnTo>
                  <a:lnTo>
                    <a:pt x="158687" y="387572"/>
                  </a:lnTo>
                  <a:lnTo>
                    <a:pt x="151352" y="387191"/>
                  </a:lnTo>
                  <a:lnTo>
                    <a:pt x="151733" y="382238"/>
                  </a:lnTo>
                  <a:lnTo>
                    <a:pt x="154781" y="378428"/>
                  </a:lnTo>
                  <a:lnTo>
                    <a:pt x="152019" y="366903"/>
                  </a:lnTo>
                  <a:lnTo>
                    <a:pt x="145447" y="354330"/>
                  </a:lnTo>
                  <a:lnTo>
                    <a:pt x="140303" y="353187"/>
                  </a:lnTo>
                  <a:lnTo>
                    <a:pt x="134588" y="355949"/>
                  </a:lnTo>
                  <a:lnTo>
                    <a:pt x="123539" y="375761"/>
                  </a:lnTo>
                  <a:lnTo>
                    <a:pt x="109252" y="397955"/>
                  </a:lnTo>
                  <a:lnTo>
                    <a:pt x="98965" y="413957"/>
                  </a:lnTo>
                  <a:lnTo>
                    <a:pt x="96583" y="425767"/>
                  </a:lnTo>
                  <a:lnTo>
                    <a:pt x="96774" y="438245"/>
                  </a:lnTo>
                  <a:lnTo>
                    <a:pt x="102394" y="452438"/>
                  </a:lnTo>
                  <a:lnTo>
                    <a:pt x="104870" y="461486"/>
                  </a:lnTo>
                  <a:lnTo>
                    <a:pt x="106489" y="468440"/>
                  </a:lnTo>
                  <a:lnTo>
                    <a:pt x="112014" y="476440"/>
                  </a:lnTo>
                  <a:lnTo>
                    <a:pt x="116396" y="479393"/>
                  </a:lnTo>
                  <a:lnTo>
                    <a:pt x="123063" y="477869"/>
                  </a:lnTo>
                  <a:lnTo>
                    <a:pt x="129445" y="472059"/>
                  </a:lnTo>
                  <a:lnTo>
                    <a:pt x="146971" y="451390"/>
                  </a:lnTo>
                  <a:lnTo>
                    <a:pt x="164592" y="429578"/>
                  </a:lnTo>
                  <a:lnTo>
                    <a:pt x="169736" y="427577"/>
                  </a:lnTo>
                  <a:lnTo>
                    <a:pt x="172403" y="430435"/>
                  </a:lnTo>
                  <a:lnTo>
                    <a:pt x="174688" y="444341"/>
                  </a:lnTo>
                  <a:lnTo>
                    <a:pt x="176594" y="459296"/>
                  </a:lnTo>
                  <a:lnTo>
                    <a:pt x="180499" y="463582"/>
                  </a:lnTo>
                  <a:lnTo>
                    <a:pt x="193167" y="468630"/>
                  </a:lnTo>
                  <a:lnTo>
                    <a:pt x="200215" y="471964"/>
                  </a:lnTo>
                  <a:lnTo>
                    <a:pt x="210503" y="470535"/>
                  </a:lnTo>
                  <a:lnTo>
                    <a:pt x="218885" y="466820"/>
                  </a:lnTo>
                  <a:lnTo>
                    <a:pt x="225647" y="460057"/>
                  </a:lnTo>
                  <a:lnTo>
                    <a:pt x="228219" y="454247"/>
                  </a:lnTo>
                  <a:lnTo>
                    <a:pt x="224695" y="445484"/>
                  </a:lnTo>
                  <a:lnTo>
                    <a:pt x="222313" y="437579"/>
                  </a:lnTo>
                  <a:lnTo>
                    <a:pt x="222028" y="429196"/>
                  </a:lnTo>
                  <a:lnTo>
                    <a:pt x="222218" y="420624"/>
                  </a:lnTo>
                  <a:lnTo>
                    <a:pt x="219265" y="407765"/>
                  </a:lnTo>
                  <a:lnTo>
                    <a:pt x="216789" y="391192"/>
                  </a:lnTo>
                  <a:lnTo>
                    <a:pt x="216884" y="379571"/>
                  </a:lnTo>
                  <a:lnTo>
                    <a:pt x="219456" y="369189"/>
                  </a:lnTo>
                  <a:lnTo>
                    <a:pt x="228029" y="355092"/>
                  </a:lnTo>
                  <a:lnTo>
                    <a:pt x="248031" y="322040"/>
                  </a:lnTo>
                  <a:lnTo>
                    <a:pt x="264605" y="290417"/>
                  </a:lnTo>
                  <a:lnTo>
                    <a:pt x="275082" y="265938"/>
                  </a:lnTo>
                  <a:lnTo>
                    <a:pt x="276320" y="257270"/>
                  </a:lnTo>
                  <a:lnTo>
                    <a:pt x="271844" y="247745"/>
                  </a:lnTo>
                  <a:lnTo>
                    <a:pt x="268129" y="248602"/>
                  </a:lnTo>
                  <a:close/>
                  <a:moveTo>
                    <a:pt x="490061" y="203835"/>
                  </a:moveTo>
                  <a:lnTo>
                    <a:pt x="477298" y="186690"/>
                  </a:lnTo>
                  <a:lnTo>
                    <a:pt x="466725" y="175165"/>
                  </a:lnTo>
                  <a:lnTo>
                    <a:pt x="463582" y="152686"/>
                  </a:lnTo>
                  <a:lnTo>
                    <a:pt x="457010" y="148876"/>
                  </a:lnTo>
                  <a:lnTo>
                    <a:pt x="453199" y="152876"/>
                  </a:lnTo>
                  <a:lnTo>
                    <a:pt x="454343" y="174784"/>
                  </a:lnTo>
                  <a:lnTo>
                    <a:pt x="449771" y="192786"/>
                  </a:lnTo>
                  <a:lnTo>
                    <a:pt x="443389" y="211169"/>
                  </a:lnTo>
                  <a:lnTo>
                    <a:pt x="433292" y="224885"/>
                  </a:lnTo>
                  <a:lnTo>
                    <a:pt x="429101" y="228600"/>
                  </a:lnTo>
                  <a:lnTo>
                    <a:pt x="425768" y="226123"/>
                  </a:lnTo>
                  <a:lnTo>
                    <a:pt x="424148" y="218218"/>
                  </a:lnTo>
                  <a:lnTo>
                    <a:pt x="422815" y="195358"/>
                  </a:lnTo>
                  <a:lnTo>
                    <a:pt x="424053" y="161925"/>
                  </a:lnTo>
                  <a:lnTo>
                    <a:pt x="424053" y="134684"/>
                  </a:lnTo>
                  <a:lnTo>
                    <a:pt x="428149" y="106870"/>
                  </a:lnTo>
                  <a:lnTo>
                    <a:pt x="429006" y="68866"/>
                  </a:lnTo>
                  <a:lnTo>
                    <a:pt x="423196" y="51244"/>
                  </a:lnTo>
                  <a:lnTo>
                    <a:pt x="411480" y="35528"/>
                  </a:lnTo>
                  <a:lnTo>
                    <a:pt x="395002" y="23241"/>
                  </a:lnTo>
                  <a:lnTo>
                    <a:pt x="379666" y="19526"/>
                  </a:lnTo>
                  <a:lnTo>
                    <a:pt x="364998" y="15716"/>
                  </a:lnTo>
                  <a:lnTo>
                    <a:pt x="351663" y="14192"/>
                  </a:lnTo>
                  <a:lnTo>
                    <a:pt x="344424" y="22479"/>
                  </a:lnTo>
                  <a:lnTo>
                    <a:pt x="340709" y="34004"/>
                  </a:lnTo>
                  <a:lnTo>
                    <a:pt x="341566" y="51340"/>
                  </a:lnTo>
                  <a:lnTo>
                    <a:pt x="346043" y="67056"/>
                  </a:lnTo>
                  <a:lnTo>
                    <a:pt x="351472" y="82963"/>
                  </a:lnTo>
                  <a:lnTo>
                    <a:pt x="357283" y="102775"/>
                  </a:lnTo>
                  <a:lnTo>
                    <a:pt x="361379" y="133921"/>
                  </a:lnTo>
                  <a:lnTo>
                    <a:pt x="367284" y="169545"/>
                  </a:lnTo>
                  <a:lnTo>
                    <a:pt x="366903" y="186214"/>
                  </a:lnTo>
                  <a:lnTo>
                    <a:pt x="372808" y="245269"/>
                  </a:lnTo>
                  <a:lnTo>
                    <a:pt x="376428" y="274606"/>
                  </a:lnTo>
                  <a:lnTo>
                    <a:pt x="376238" y="289560"/>
                  </a:lnTo>
                  <a:lnTo>
                    <a:pt x="373094" y="294513"/>
                  </a:lnTo>
                  <a:lnTo>
                    <a:pt x="347091" y="316611"/>
                  </a:lnTo>
                  <a:lnTo>
                    <a:pt x="339376" y="322040"/>
                  </a:lnTo>
                  <a:lnTo>
                    <a:pt x="336518" y="320802"/>
                  </a:lnTo>
                  <a:lnTo>
                    <a:pt x="335852" y="316801"/>
                  </a:lnTo>
                  <a:lnTo>
                    <a:pt x="340519" y="306895"/>
                  </a:lnTo>
                  <a:lnTo>
                    <a:pt x="344614" y="296990"/>
                  </a:lnTo>
                  <a:lnTo>
                    <a:pt x="343567" y="280035"/>
                  </a:lnTo>
                  <a:lnTo>
                    <a:pt x="339947" y="266891"/>
                  </a:lnTo>
                  <a:lnTo>
                    <a:pt x="327755" y="251079"/>
                  </a:lnTo>
                  <a:lnTo>
                    <a:pt x="318611" y="239268"/>
                  </a:lnTo>
                  <a:lnTo>
                    <a:pt x="311944" y="228600"/>
                  </a:lnTo>
                  <a:lnTo>
                    <a:pt x="311563" y="218122"/>
                  </a:lnTo>
                  <a:lnTo>
                    <a:pt x="315944" y="203073"/>
                  </a:lnTo>
                  <a:lnTo>
                    <a:pt x="321469" y="180785"/>
                  </a:lnTo>
                  <a:lnTo>
                    <a:pt x="323279" y="161449"/>
                  </a:lnTo>
                  <a:lnTo>
                    <a:pt x="319469" y="144018"/>
                  </a:lnTo>
                  <a:lnTo>
                    <a:pt x="308991" y="130112"/>
                  </a:lnTo>
                  <a:lnTo>
                    <a:pt x="288227" y="112586"/>
                  </a:lnTo>
                  <a:lnTo>
                    <a:pt x="270700" y="102394"/>
                  </a:lnTo>
                  <a:lnTo>
                    <a:pt x="256889" y="97536"/>
                  </a:lnTo>
                  <a:lnTo>
                    <a:pt x="246126" y="99822"/>
                  </a:lnTo>
                  <a:lnTo>
                    <a:pt x="240316" y="106204"/>
                  </a:lnTo>
                  <a:lnTo>
                    <a:pt x="241268" y="117062"/>
                  </a:lnTo>
                  <a:lnTo>
                    <a:pt x="242411" y="122587"/>
                  </a:lnTo>
                  <a:lnTo>
                    <a:pt x="246221" y="131064"/>
                  </a:lnTo>
                  <a:lnTo>
                    <a:pt x="259366" y="152686"/>
                  </a:lnTo>
                  <a:lnTo>
                    <a:pt x="279559" y="175736"/>
                  </a:lnTo>
                  <a:lnTo>
                    <a:pt x="291846" y="188595"/>
                  </a:lnTo>
                  <a:lnTo>
                    <a:pt x="294704" y="196691"/>
                  </a:lnTo>
                  <a:lnTo>
                    <a:pt x="292989" y="218408"/>
                  </a:lnTo>
                  <a:lnTo>
                    <a:pt x="289274" y="229838"/>
                  </a:lnTo>
                  <a:lnTo>
                    <a:pt x="288417" y="242030"/>
                  </a:lnTo>
                  <a:lnTo>
                    <a:pt x="294704" y="257746"/>
                  </a:lnTo>
                  <a:lnTo>
                    <a:pt x="300038" y="274606"/>
                  </a:lnTo>
                  <a:lnTo>
                    <a:pt x="305753" y="290322"/>
                  </a:lnTo>
                  <a:lnTo>
                    <a:pt x="311658" y="305848"/>
                  </a:lnTo>
                  <a:lnTo>
                    <a:pt x="312039" y="321755"/>
                  </a:lnTo>
                  <a:lnTo>
                    <a:pt x="310134" y="335090"/>
                  </a:lnTo>
                  <a:lnTo>
                    <a:pt x="299561" y="360902"/>
                  </a:lnTo>
                  <a:lnTo>
                    <a:pt x="294894" y="374237"/>
                  </a:lnTo>
                  <a:lnTo>
                    <a:pt x="295465" y="382048"/>
                  </a:lnTo>
                  <a:lnTo>
                    <a:pt x="303086" y="389858"/>
                  </a:lnTo>
                  <a:lnTo>
                    <a:pt x="311944" y="392621"/>
                  </a:lnTo>
                  <a:lnTo>
                    <a:pt x="324803" y="391478"/>
                  </a:lnTo>
                  <a:lnTo>
                    <a:pt x="340423" y="384524"/>
                  </a:lnTo>
                  <a:lnTo>
                    <a:pt x="363379" y="362521"/>
                  </a:lnTo>
                  <a:lnTo>
                    <a:pt x="376999" y="345567"/>
                  </a:lnTo>
                  <a:lnTo>
                    <a:pt x="381190" y="344424"/>
                  </a:lnTo>
                  <a:lnTo>
                    <a:pt x="382333" y="349091"/>
                  </a:lnTo>
                  <a:lnTo>
                    <a:pt x="387858" y="407575"/>
                  </a:lnTo>
                  <a:lnTo>
                    <a:pt x="395002" y="476536"/>
                  </a:lnTo>
                  <a:lnTo>
                    <a:pt x="404146" y="563975"/>
                  </a:lnTo>
                  <a:lnTo>
                    <a:pt x="406908" y="586931"/>
                  </a:lnTo>
                  <a:lnTo>
                    <a:pt x="412242" y="592646"/>
                  </a:lnTo>
                  <a:lnTo>
                    <a:pt x="425291" y="593312"/>
                  </a:lnTo>
                  <a:lnTo>
                    <a:pt x="429387" y="591503"/>
                  </a:lnTo>
                  <a:lnTo>
                    <a:pt x="438436" y="580073"/>
                  </a:lnTo>
                  <a:lnTo>
                    <a:pt x="447008" y="562928"/>
                  </a:lnTo>
                  <a:lnTo>
                    <a:pt x="447770" y="551307"/>
                  </a:lnTo>
                  <a:lnTo>
                    <a:pt x="449580" y="540353"/>
                  </a:lnTo>
                  <a:lnTo>
                    <a:pt x="451199" y="522065"/>
                  </a:lnTo>
                  <a:lnTo>
                    <a:pt x="451295" y="506254"/>
                  </a:lnTo>
                  <a:lnTo>
                    <a:pt x="451485" y="492538"/>
                  </a:lnTo>
                  <a:lnTo>
                    <a:pt x="451675" y="480632"/>
                  </a:lnTo>
                  <a:lnTo>
                    <a:pt x="448818" y="476631"/>
                  </a:lnTo>
                  <a:lnTo>
                    <a:pt x="446913" y="457771"/>
                  </a:lnTo>
                  <a:lnTo>
                    <a:pt x="446722" y="443389"/>
                  </a:lnTo>
                  <a:lnTo>
                    <a:pt x="445103" y="430435"/>
                  </a:lnTo>
                  <a:lnTo>
                    <a:pt x="442055" y="416433"/>
                  </a:lnTo>
                  <a:lnTo>
                    <a:pt x="441388" y="404146"/>
                  </a:lnTo>
                  <a:lnTo>
                    <a:pt x="440627" y="396811"/>
                  </a:lnTo>
                  <a:lnTo>
                    <a:pt x="437579" y="367856"/>
                  </a:lnTo>
                  <a:lnTo>
                    <a:pt x="437769" y="357569"/>
                  </a:lnTo>
                  <a:lnTo>
                    <a:pt x="433102" y="313563"/>
                  </a:lnTo>
                  <a:lnTo>
                    <a:pt x="433197" y="296513"/>
                  </a:lnTo>
                  <a:lnTo>
                    <a:pt x="435578" y="288036"/>
                  </a:lnTo>
                  <a:lnTo>
                    <a:pt x="451199" y="272606"/>
                  </a:lnTo>
                  <a:lnTo>
                    <a:pt x="489013" y="229457"/>
                  </a:lnTo>
                  <a:lnTo>
                    <a:pt x="494538" y="219170"/>
                  </a:lnTo>
                  <a:lnTo>
                    <a:pt x="494633" y="211836"/>
                  </a:lnTo>
                  <a:lnTo>
                    <a:pt x="490061" y="203835"/>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9" name="任意多边形: 形状 128">
              <a:extLst>
                <a:ext uri="{FF2B5EF4-FFF2-40B4-BE49-F238E27FC236}">
                  <a16:creationId xmlns:a16="http://schemas.microsoft.com/office/drawing/2014/main" id="{27224434-3DEF-4EC4-8431-A77B784E09A6}"/>
                </a:ext>
              </a:extLst>
            </p:cNvPr>
            <p:cNvSpPr/>
            <p:nvPr/>
          </p:nvSpPr>
          <p:spPr>
            <a:xfrm rot="20985277">
              <a:off x="6031374" y="4863869"/>
              <a:ext cx="110592" cy="99345"/>
            </a:xfrm>
            <a:custGeom>
              <a:avLst/>
              <a:gdLst>
                <a:gd name="connsiteX0" fmla="*/ 556927 w 561975"/>
                <a:gd name="connsiteY0" fmla="*/ 423672 h 504825"/>
                <a:gd name="connsiteX1" fmla="*/ 545401 w 561975"/>
                <a:gd name="connsiteY1" fmla="*/ 423958 h 504825"/>
                <a:gd name="connsiteX2" fmla="*/ 516255 w 561975"/>
                <a:gd name="connsiteY2" fmla="*/ 424053 h 504825"/>
                <a:gd name="connsiteX3" fmla="*/ 483013 w 561975"/>
                <a:gd name="connsiteY3" fmla="*/ 417481 h 504825"/>
                <a:gd name="connsiteX4" fmla="*/ 468154 w 561975"/>
                <a:gd name="connsiteY4" fmla="*/ 412909 h 504825"/>
                <a:gd name="connsiteX5" fmla="*/ 453676 w 561975"/>
                <a:gd name="connsiteY5" fmla="*/ 404908 h 504825"/>
                <a:gd name="connsiteX6" fmla="*/ 432625 w 561975"/>
                <a:gd name="connsiteY6" fmla="*/ 388715 h 504825"/>
                <a:gd name="connsiteX7" fmla="*/ 392144 w 561975"/>
                <a:gd name="connsiteY7" fmla="*/ 348424 h 504825"/>
                <a:gd name="connsiteX8" fmla="*/ 391763 w 561975"/>
                <a:gd name="connsiteY8" fmla="*/ 344995 h 504825"/>
                <a:gd name="connsiteX9" fmla="*/ 412623 w 561975"/>
                <a:gd name="connsiteY9" fmla="*/ 314801 h 504825"/>
                <a:gd name="connsiteX10" fmla="*/ 430816 w 561975"/>
                <a:gd name="connsiteY10" fmla="*/ 290989 h 504825"/>
                <a:gd name="connsiteX11" fmla="*/ 442341 w 561975"/>
                <a:gd name="connsiteY11" fmla="*/ 281273 h 504825"/>
                <a:gd name="connsiteX12" fmla="*/ 446913 w 561975"/>
                <a:gd name="connsiteY12" fmla="*/ 267938 h 504825"/>
                <a:gd name="connsiteX13" fmla="*/ 449580 w 561975"/>
                <a:gd name="connsiteY13" fmla="*/ 264986 h 504825"/>
                <a:gd name="connsiteX14" fmla="*/ 446627 w 561975"/>
                <a:gd name="connsiteY14" fmla="*/ 256318 h 504825"/>
                <a:gd name="connsiteX15" fmla="*/ 433864 w 561975"/>
                <a:gd name="connsiteY15" fmla="*/ 242316 h 504825"/>
                <a:gd name="connsiteX16" fmla="*/ 420909 w 561975"/>
                <a:gd name="connsiteY16" fmla="*/ 235077 h 504825"/>
                <a:gd name="connsiteX17" fmla="*/ 411956 w 561975"/>
                <a:gd name="connsiteY17" fmla="*/ 230505 h 504825"/>
                <a:gd name="connsiteX18" fmla="*/ 403193 w 561975"/>
                <a:gd name="connsiteY18" fmla="*/ 229934 h 504825"/>
                <a:gd name="connsiteX19" fmla="*/ 397859 w 561975"/>
                <a:gd name="connsiteY19" fmla="*/ 231648 h 504825"/>
                <a:gd name="connsiteX20" fmla="*/ 393287 w 561975"/>
                <a:gd name="connsiteY20" fmla="*/ 231172 h 504825"/>
                <a:gd name="connsiteX21" fmla="*/ 395288 w 561975"/>
                <a:gd name="connsiteY21" fmla="*/ 218313 h 504825"/>
                <a:gd name="connsiteX22" fmla="*/ 398621 w 561975"/>
                <a:gd name="connsiteY22" fmla="*/ 203930 h 504825"/>
                <a:gd name="connsiteX23" fmla="*/ 418147 w 561975"/>
                <a:gd name="connsiteY23" fmla="*/ 172022 h 504825"/>
                <a:gd name="connsiteX24" fmla="*/ 436340 w 561975"/>
                <a:gd name="connsiteY24" fmla="*/ 142875 h 504825"/>
                <a:gd name="connsiteX25" fmla="*/ 446818 w 561975"/>
                <a:gd name="connsiteY25" fmla="*/ 126778 h 504825"/>
                <a:gd name="connsiteX26" fmla="*/ 460915 w 561975"/>
                <a:gd name="connsiteY26" fmla="*/ 117824 h 504825"/>
                <a:gd name="connsiteX27" fmla="*/ 471106 w 561975"/>
                <a:gd name="connsiteY27" fmla="*/ 113919 h 504825"/>
                <a:gd name="connsiteX28" fmla="*/ 479488 w 561975"/>
                <a:gd name="connsiteY28" fmla="*/ 109347 h 504825"/>
                <a:gd name="connsiteX29" fmla="*/ 498919 w 561975"/>
                <a:gd name="connsiteY29" fmla="*/ 98489 h 504825"/>
                <a:gd name="connsiteX30" fmla="*/ 504349 w 561975"/>
                <a:gd name="connsiteY30" fmla="*/ 92774 h 504825"/>
                <a:gd name="connsiteX31" fmla="*/ 504253 w 561975"/>
                <a:gd name="connsiteY31" fmla="*/ 84677 h 504825"/>
                <a:gd name="connsiteX32" fmla="*/ 492347 w 561975"/>
                <a:gd name="connsiteY32" fmla="*/ 65627 h 504825"/>
                <a:gd name="connsiteX33" fmla="*/ 484822 w 561975"/>
                <a:gd name="connsiteY33" fmla="*/ 62675 h 504825"/>
                <a:gd name="connsiteX34" fmla="*/ 481108 w 561975"/>
                <a:gd name="connsiteY34" fmla="*/ 60198 h 504825"/>
                <a:gd name="connsiteX35" fmla="*/ 479869 w 561975"/>
                <a:gd name="connsiteY35" fmla="*/ 50959 h 504825"/>
                <a:gd name="connsiteX36" fmla="*/ 472154 w 561975"/>
                <a:gd name="connsiteY36" fmla="*/ 38576 h 504825"/>
                <a:gd name="connsiteX37" fmla="*/ 459009 w 561975"/>
                <a:gd name="connsiteY37" fmla="*/ 25813 h 504825"/>
                <a:gd name="connsiteX38" fmla="*/ 436531 w 561975"/>
                <a:gd name="connsiteY38" fmla="*/ 10382 h 504825"/>
                <a:gd name="connsiteX39" fmla="*/ 426720 w 561975"/>
                <a:gd name="connsiteY39" fmla="*/ 7144 h 504825"/>
                <a:gd name="connsiteX40" fmla="*/ 416909 w 561975"/>
                <a:gd name="connsiteY40" fmla="*/ 11240 h 504825"/>
                <a:gd name="connsiteX41" fmla="*/ 413671 w 561975"/>
                <a:gd name="connsiteY41" fmla="*/ 23813 h 504825"/>
                <a:gd name="connsiteX42" fmla="*/ 412528 w 561975"/>
                <a:gd name="connsiteY42" fmla="*/ 44768 h 504825"/>
                <a:gd name="connsiteX43" fmla="*/ 404146 w 561975"/>
                <a:gd name="connsiteY43" fmla="*/ 68008 h 504825"/>
                <a:gd name="connsiteX44" fmla="*/ 394430 w 561975"/>
                <a:gd name="connsiteY44" fmla="*/ 93440 h 504825"/>
                <a:gd name="connsiteX45" fmla="*/ 378809 w 561975"/>
                <a:gd name="connsiteY45" fmla="*/ 105442 h 504825"/>
                <a:gd name="connsiteX46" fmla="*/ 371094 w 561975"/>
                <a:gd name="connsiteY46" fmla="*/ 107918 h 504825"/>
                <a:gd name="connsiteX47" fmla="*/ 342900 w 561975"/>
                <a:gd name="connsiteY47" fmla="*/ 123158 h 504825"/>
                <a:gd name="connsiteX48" fmla="*/ 312706 w 561975"/>
                <a:gd name="connsiteY48" fmla="*/ 140494 h 504825"/>
                <a:gd name="connsiteX49" fmla="*/ 283559 w 561975"/>
                <a:gd name="connsiteY49" fmla="*/ 153924 h 504825"/>
                <a:gd name="connsiteX50" fmla="*/ 258984 w 561975"/>
                <a:gd name="connsiteY50" fmla="*/ 164687 h 504825"/>
                <a:gd name="connsiteX51" fmla="*/ 259271 w 561975"/>
                <a:gd name="connsiteY51" fmla="*/ 172593 h 504825"/>
                <a:gd name="connsiteX52" fmla="*/ 268700 w 561975"/>
                <a:gd name="connsiteY52" fmla="*/ 179356 h 504825"/>
                <a:gd name="connsiteX53" fmla="*/ 275368 w 561975"/>
                <a:gd name="connsiteY53" fmla="*/ 183071 h 504825"/>
                <a:gd name="connsiteX54" fmla="*/ 286988 w 561975"/>
                <a:gd name="connsiteY54" fmla="*/ 187547 h 504825"/>
                <a:gd name="connsiteX55" fmla="*/ 295942 w 561975"/>
                <a:gd name="connsiteY55" fmla="*/ 189833 h 504825"/>
                <a:gd name="connsiteX56" fmla="*/ 303752 w 561975"/>
                <a:gd name="connsiteY56" fmla="*/ 191262 h 504825"/>
                <a:gd name="connsiteX57" fmla="*/ 314420 w 561975"/>
                <a:gd name="connsiteY57" fmla="*/ 187452 h 504825"/>
                <a:gd name="connsiteX58" fmla="*/ 323564 w 561975"/>
                <a:gd name="connsiteY58" fmla="*/ 183928 h 504825"/>
                <a:gd name="connsiteX59" fmla="*/ 356711 w 561975"/>
                <a:gd name="connsiteY59" fmla="*/ 160401 h 504825"/>
                <a:gd name="connsiteX60" fmla="*/ 363759 w 561975"/>
                <a:gd name="connsiteY60" fmla="*/ 157734 h 504825"/>
                <a:gd name="connsiteX61" fmla="*/ 364807 w 561975"/>
                <a:gd name="connsiteY61" fmla="*/ 160306 h 504825"/>
                <a:gd name="connsiteX62" fmla="*/ 362236 w 561975"/>
                <a:gd name="connsiteY62" fmla="*/ 167450 h 504825"/>
                <a:gd name="connsiteX63" fmla="*/ 352806 w 561975"/>
                <a:gd name="connsiteY63" fmla="*/ 190214 h 504825"/>
                <a:gd name="connsiteX64" fmla="*/ 339471 w 561975"/>
                <a:gd name="connsiteY64" fmla="*/ 221456 h 504825"/>
                <a:gd name="connsiteX65" fmla="*/ 329184 w 561975"/>
                <a:gd name="connsiteY65" fmla="*/ 238125 h 504825"/>
                <a:gd name="connsiteX66" fmla="*/ 328327 w 561975"/>
                <a:gd name="connsiteY66" fmla="*/ 245555 h 504825"/>
                <a:gd name="connsiteX67" fmla="*/ 329660 w 561975"/>
                <a:gd name="connsiteY67" fmla="*/ 254794 h 504825"/>
                <a:gd name="connsiteX68" fmla="*/ 333565 w 561975"/>
                <a:gd name="connsiteY68" fmla="*/ 261366 h 504825"/>
                <a:gd name="connsiteX69" fmla="*/ 339280 w 561975"/>
                <a:gd name="connsiteY69" fmla="*/ 270605 h 504825"/>
                <a:gd name="connsiteX70" fmla="*/ 346424 w 561975"/>
                <a:gd name="connsiteY70" fmla="*/ 273749 h 504825"/>
                <a:gd name="connsiteX71" fmla="*/ 351663 w 561975"/>
                <a:gd name="connsiteY71" fmla="*/ 272225 h 504825"/>
                <a:gd name="connsiteX72" fmla="*/ 363379 w 561975"/>
                <a:gd name="connsiteY72" fmla="*/ 264986 h 504825"/>
                <a:gd name="connsiteX73" fmla="*/ 371570 w 561975"/>
                <a:gd name="connsiteY73" fmla="*/ 260699 h 504825"/>
                <a:gd name="connsiteX74" fmla="*/ 377476 w 561975"/>
                <a:gd name="connsiteY74" fmla="*/ 263747 h 504825"/>
                <a:gd name="connsiteX75" fmla="*/ 378047 w 561975"/>
                <a:gd name="connsiteY75" fmla="*/ 268986 h 504825"/>
                <a:gd name="connsiteX76" fmla="*/ 372808 w 561975"/>
                <a:gd name="connsiteY76" fmla="*/ 281654 h 504825"/>
                <a:gd name="connsiteX77" fmla="*/ 350901 w 561975"/>
                <a:gd name="connsiteY77" fmla="*/ 312801 h 504825"/>
                <a:gd name="connsiteX78" fmla="*/ 348139 w 561975"/>
                <a:gd name="connsiteY78" fmla="*/ 311849 h 504825"/>
                <a:gd name="connsiteX79" fmla="*/ 334804 w 561975"/>
                <a:gd name="connsiteY79" fmla="*/ 296894 h 504825"/>
                <a:gd name="connsiteX80" fmla="*/ 325659 w 561975"/>
                <a:gd name="connsiteY80" fmla="*/ 291275 h 504825"/>
                <a:gd name="connsiteX81" fmla="*/ 308038 w 561975"/>
                <a:gd name="connsiteY81" fmla="*/ 280416 h 504825"/>
                <a:gd name="connsiteX82" fmla="*/ 300323 w 561975"/>
                <a:gd name="connsiteY82" fmla="*/ 276892 h 504825"/>
                <a:gd name="connsiteX83" fmla="*/ 290703 w 561975"/>
                <a:gd name="connsiteY83" fmla="*/ 279273 h 504825"/>
                <a:gd name="connsiteX84" fmla="*/ 289655 w 561975"/>
                <a:gd name="connsiteY84" fmla="*/ 288322 h 504825"/>
                <a:gd name="connsiteX85" fmla="*/ 293084 w 561975"/>
                <a:gd name="connsiteY85" fmla="*/ 297371 h 504825"/>
                <a:gd name="connsiteX86" fmla="*/ 306038 w 561975"/>
                <a:gd name="connsiteY86" fmla="*/ 320897 h 504825"/>
                <a:gd name="connsiteX87" fmla="*/ 312991 w 561975"/>
                <a:gd name="connsiteY87" fmla="*/ 335852 h 504825"/>
                <a:gd name="connsiteX88" fmla="*/ 319754 w 561975"/>
                <a:gd name="connsiteY88" fmla="*/ 348710 h 504825"/>
                <a:gd name="connsiteX89" fmla="*/ 321945 w 561975"/>
                <a:gd name="connsiteY89" fmla="*/ 354520 h 504825"/>
                <a:gd name="connsiteX90" fmla="*/ 319849 w 561975"/>
                <a:gd name="connsiteY90" fmla="*/ 358331 h 504825"/>
                <a:gd name="connsiteX91" fmla="*/ 309658 w 561975"/>
                <a:gd name="connsiteY91" fmla="*/ 374904 h 504825"/>
                <a:gd name="connsiteX92" fmla="*/ 271558 w 561975"/>
                <a:gd name="connsiteY92" fmla="*/ 413957 h 504825"/>
                <a:gd name="connsiteX93" fmla="*/ 251174 w 561975"/>
                <a:gd name="connsiteY93" fmla="*/ 427863 h 504825"/>
                <a:gd name="connsiteX94" fmla="*/ 228124 w 561975"/>
                <a:gd name="connsiteY94" fmla="*/ 439388 h 504825"/>
                <a:gd name="connsiteX95" fmla="*/ 208788 w 561975"/>
                <a:gd name="connsiteY95" fmla="*/ 442532 h 504825"/>
                <a:gd name="connsiteX96" fmla="*/ 199644 w 561975"/>
                <a:gd name="connsiteY96" fmla="*/ 438722 h 504825"/>
                <a:gd name="connsiteX97" fmla="*/ 195643 w 561975"/>
                <a:gd name="connsiteY97" fmla="*/ 431673 h 504825"/>
                <a:gd name="connsiteX98" fmla="*/ 207169 w 561975"/>
                <a:gd name="connsiteY98" fmla="*/ 340995 h 504825"/>
                <a:gd name="connsiteX99" fmla="*/ 216217 w 561975"/>
                <a:gd name="connsiteY99" fmla="*/ 280988 h 504825"/>
                <a:gd name="connsiteX100" fmla="*/ 227552 w 561975"/>
                <a:gd name="connsiteY100" fmla="*/ 231267 h 504825"/>
                <a:gd name="connsiteX101" fmla="*/ 243554 w 561975"/>
                <a:gd name="connsiteY101" fmla="*/ 181451 h 504825"/>
                <a:gd name="connsiteX102" fmla="*/ 250507 w 561975"/>
                <a:gd name="connsiteY102" fmla="*/ 152019 h 504825"/>
                <a:gd name="connsiteX103" fmla="*/ 257937 w 561975"/>
                <a:gd name="connsiteY103" fmla="*/ 136874 h 504825"/>
                <a:gd name="connsiteX104" fmla="*/ 276987 w 561975"/>
                <a:gd name="connsiteY104" fmla="*/ 122587 h 504825"/>
                <a:gd name="connsiteX105" fmla="*/ 300038 w 561975"/>
                <a:gd name="connsiteY105" fmla="*/ 107442 h 504825"/>
                <a:gd name="connsiteX106" fmla="*/ 314896 w 561975"/>
                <a:gd name="connsiteY106" fmla="*/ 97631 h 504825"/>
                <a:gd name="connsiteX107" fmla="*/ 316611 w 561975"/>
                <a:gd name="connsiteY107" fmla="*/ 87630 h 504825"/>
                <a:gd name="connsiteX108" fmla="*/ 304609 w 561975"/>
                <a:gd name="connsiteY108" fmla="*/ 67818 h 504825"/>
                <a:gd name="connsiteX109" fmla="*/ 300323 w 561975"/>
                <a:gd name="connsiteY109" fmla="*/ 66770 h 504825"/>
                <a:gd name="connsiteX110" fmla="*/ 294227 w 561975"/>
                <a:gd name="connsiteY110" fmla="*/ 71247 h 504825"/>
                <a:gd name="connsiteX111" fmla="*/ 290703 w 561975"/>
                <a:gd name="connsiteY111" fmla="*/ 68580 h 504825"/>
                <a:gd name="connsiteX112" fmla="*/ 294799 w 561975"/>
                <a:gd name="connsiteY112" fmla="*/ 62865 h 504825"/>
                <a:gd name="connsiteX113" fmla="*/ 291846 w 561975"/>
                <a:gd name="connsiteY113" fmla="*/ 53054 h 504825"/>
                <a:gd name="connsiteX114" fmla="*/ 271272 w 561975"/>
                <a:gd name="connsiteY114" fmla="*/ 26099 h 504825"/>
                <a:gd name="connsiteX115" fmla="*/ 248031 w 561975"/>
                <a:gd name="connsiteY115" fmla="*/ 7906 h 504825"/>
                <a:gd name="connsiteX116" fmla="*/ 240982 w 561975"/>
                <a:gd name="connsiteY116" fmla="*/ 8858 h 504825"/>
                <a:gd name="connsiteX117" fmla="*/ 228600 w 561975"/>
                <a:gd name="connsiteY117" fmla="*/ 17240 h 504825"/>
                <a:gd name="connsiteX118" fmla="*/ 224790 w 561975"/>
                <a:gd name="connsiteY118" fmla="*/ 35433 h 504825"/>
                <a:gd name="connsiteX119" fmla="*/ 217360 w 561975"/>
                <a:gd name="connsiteY119" fmla="*/ 68580 h 504825"/>
                <a:gd name="connsiteX120" fmla="*/ 209264 w 561975"/>
                <a:gd name="connsiteY120" fmla="*/ 93345 h 504825"/>
                <a:gd name="connsiteX121" fmla="*/ 158115 w 561975"/>
                <a:gd name="connsiteY121" fmla="*/ 120110 h 504825"/>
                <a:gd name="connsiteX122" fmla="*/ 144304 w 561975"/>
                <a:gd name="connsiteY122" fmla="*/ 120205 h 504825"/>
                <a:gd name="connsiteX123" fmla="*/ 133255 w 561975"/>
                <a:gd name="connsiteY123" fmla="*/ 125825 h 504825"/>
                <a:gd name="connsiteX124" fmla="*/ 133540 w 561975"/>
                <a:gd name="connsiteY124" fmla="*/ 131064 h 504825"/>
                <a:gd name="connsiteX125" fmla="*/ 143732 w 561975"/>
                <a:gd name="connsiteY125" fmla="*/ 150400 h 504825"/>
                <a:gd name="connsiteX126" fmla="*/ 158877 w 561975"/>
                <a:gd name="connsiteY126" fmla="*/ 169450 h 504825"/>
                <a:gd name="connsiteX127" fmla="*/ 168592 w 561975"/>
                <a:gd name="connsiteY127" fmla="*/ 172784 h 504825"/>
                <a:gd name="connsiteX128" fmla="*/ 175927 w 561975"/>
                <a:gd name="connsiteY128" fmla="*/ 171831 h 504825"/>
                <a:gd name="connsiteX129" fmla="*/ 183737 w 561975"/>
                <a:gd name="connsiteY129" fmla="*/ 163544 h 504825"/>
                <a:gd name="connsiteX130" fmla="*/ 189738 w 561975"/>
                <a:gd name="connsiteY130" fmla="*/ 164211 h 504825"/>
                <a:gd name="connsiteX131" fmla="*/ 187452 w 561975"/>
                <a:gd name="connsiteY131" fmla="*/ 170879 h 504825"/>
                <a:gd name="connsiteX132" fmla="*/ 184023 w 561975"/>
                <a:gd name="connsiteY132" fmla="*/ 179165 h 504825"/>
                <a:gd name="connsiteX133" fmla="*/ 177832 w 561975"/>
                <a:gd name="connsiteY133" fmla="*/ 208788 h 504825"/>
                <a:gd name="connsiteX134" fmla="*/ 169926 w 561975"/>
                <a:gd name="connsiteY134" fmla="*/ 225076 h 504825"/>
                <a:gd name="connsiteX135" fmla="*/ 146113 w 561975"/>
                <a:gd name="connsiteY135" fmla="*/ 245745 h 504825"/>
                <a:gd name="connsiteX136" fmla="*/ 119539 w 561975"/>
                <a:gd name="connsiteY136" fmla="*/ 268605 h 504825"/>
                <a:gd name="connsiteX137" fmla="*/ 88678 w 561975"/>
                <a:gd name="connsiteY137" fmla="*/ 297942 h 504825"/>
                <a:gd name="connsiteX138" fmla="*/ 54959 w 561975"/>
                <a:gd name="connsiteY138" fmla="*/ 328708 h 504825"/>
                <a:gd name="connsiteX139" fmla="*/ 43339 w 561975"/>
                <a:gd name="connsiteY139" fmla="*/ 337757 h 504825"/>
                <a:gd name="connsiteX140" fmla="*/ 32290 w 561975"/>
                <a:gd name="connsiteY140" fmla="*/ 340233 h 504825"/>
                <a:gd name="connsiteX141" fmla="*/ 9811 w 561975"/>
                <a:gd name="connsiteY141" fmla="*/ 353282 h 504825"/>
                <a:gd name="connsiteX142" fmla="*/ 7144 w 561975"/>
                <a:gd name="connsiteY142" fmla="*/ 359569 h 504825"/>
                <a:gd name="connsiteX143" fmla="*/ 8382 w 561975"/>
                <a:gd name="connsiteY143" fmla="*/ 364141 h 504825"/>
                <a:gd name="connsiteX144" fmla="*/ 25717 w 561975"/>
                <a:gd name="connsiteY144" fmla="*/ 385953 h 504825"/>
                <a:gd name="connsiteX145" fmla="*/ 36671 w 561975"/>
                <a:gd name="connsiteY145" fmla="*/ 391573 h 504825"/>
                <a:gd name="connsiteX146" fmla="*/ 49721 w 561975"/>
                <a:gd name="connsiteY146" fmla="*/ 395573 h 504825"/>
                <a:gd name="connsiteX147" fmla="*/ 57245 w 561975"/>
                <a:gd name="connsiteY147" fmla="*/ 392335 h 504825"/>
                <a:gd name="connsiteX148" fmla="*/ 86868 w 561975"/>
                <a:gd name="connsiteY148" fmla="*/ 371856 h 504825"/>
                <a:gd name="connsiteX149" fmla="*/ 105823 w 561975"/>
                <a:gd name="connsiteY149" fmla="*/ 354140 h 504825"/>
                <a:gd name="connsiteX150" fmla="*/ 114681 w 561975"/>
                <a:gd name="connsiteY150" fmla="*/ 336804 h 504825"/>
                <a:gd name="connsiteX151" fmla="*/ 127730 w 561975"/>
                <a:gd name="connsiteY151" fmla="*/ 320612 h 504825"/>
                <a:gd name="connsiteX152" fmla="*/ 144018 w 561975"/>
                <a:gd name="connsiteY152" fmla="*/ 298514 h 504825"/>
                <a:gd name="connsiteX153" fmla="*/ 159353 w 561975"/>
                <a:gd name="connsiteY153" fmla="*/ 277463 h 504825"/>
                <a:gd name="connsiteX154" fmla="*/ 163544 w 561975"/>
                <a:gd name="connsiteY154" fmla="*/ 273653 h 504825"/>
                <a:gd name="connsiteX155" fmla="*/ 167354 w 561975"/>
                <a:gd name="connsiteY155" fmla="*/ 275273 h 504825"/>
                <a:gd name="connsiteX156" fmla="*/ 163925 w 561975"/>
                <a:gd name="connsiteY156" fmla="*/ 288893 h 504825"/>
                <a:gd name="connsiteX157" fmla="*/ 154496 w 561975"/>
                <a:gd name="connsiteY157" fmla="*/ 328517 h 504825"/>
                <a:gd name="connsiteX158" fmla="*/ 142303 w 561975"/>
                <a:gd name="connsiteY158" fmla="*/ 420719 h 504825"/>
                <a:gd name="connsiteX159" fmla="*/ 137922 w 561975"/>
                <a:gd name="connsiteY159" fmla="*/ 429863 h 504825"/>
                <a:gd name="connsiteX160" fmla="*/ 130778 w 561975"/>
                <a:gd name="connsiteY160" fmla="*/ 435007 h 504825"/>
                <a:gd name="connsiteX161" fmla="*/ 118872 w 561975"/>
                <a:gd name="connsiteY161" fmla="*/ 434245 h 504825"/>
                <a:gd name="connsiteX162" fmla="*/ 104680 w 561975"/>
                <a:gd name="connsiteY162" fmla="*/ 432626 h 504825"/>
                <a:gd name="connsiteX163" fmla="*/ 84582 w 561975"/>
                <a:gd name="connsiteY163" fmla="*/ 425672 h 504825"/>
                <a:gd name="connsiteX164" fmla="*/ 78391 w 561975"/>
                <a:gd name="connsiteY164" fmla="*/ 426053 h 504825"/>
                <a:gd name="connsiteX165" fmla="*/ 67437 w 561975"/>
                <a:gd name="connsiteY165" fmla="*/ 431673 h 504825"/>
                <a:gd name="connsiteX166" fmla="*/ 67342 w 561975"/>
                <a:gd name="connsiteY166" fmla="*/ 437293 h 504825"/>
                <a:gd name="connsiteX167" fmla="*/ 74771 w 561975"/>
                <a:gd name="connsiteY167" fmla="*/ 442722 h 504825"/>
                <a:gd name="connsiteX168" fmla="*/ 85630 w 561975"/>
                <a:gd name="connsiteY168" fmla="*/ 448913 h 504825"/>
                <a:gd name="connsiteX169" fmla="*/ 93726 w 561975"/>
                <a:gd name="connsiteY169" fmla="*/ 453866 h 504825"/>
                <a:gd name="connsiteX170" fmla="*/ 102775 w 561975"/>
                <a:gd name="connsiteY170" fmla="*/ 458724 h 504825"/>
                <a:gd name="connsiteX171" fmla="*/ 119634 w 561975"/>
                <a:gd name="connsiteY171" fmla="*/ 471011 h 504825"/>
                <a:gd name="connsiteX172" fmla="*/ 130111 w 561975"/>
                <a:gd name="connsiteY172" fmla="*/ 478536 h 504825"/>
                <a:gd name="connsiteX173" fmla="*/ 138017 w 561975"/>
                <a:gd name="connsiteY173" fmla="*/ 485108 h 504825"/>
                <a:gd name="connsiteX174" fmla="*/ 146685 w 561975"/>
                <a:gd name="connsiteY174" fmla="*/ 493395 h 504825"/>
                <a:gd name="connsiteX175" fmla="*/ 149733 w 561975"/>
                <a:gd name="connsiteY175" fmla="*/ 500443 h 504825"/>
                <a:gd name="connsiteX176" fmla="*/ 156877 w 561975"/>
                <a:gd name="connsiteY176" fmla="*/ 502444 h 504825"/>
                <a:gd name="connsiteX177" fmla="*/ 169450 w 561975"/>
                <a:gd name="connsiteY177" fmla="*/ 497491 h 504825"/>
                <a:gd name="connsiteX178" fmla="*/ 186595 w 561975"/>
                <a:gd name="connsiteY178" fmla="*/ 481584 h 504825"/>
                <a:gd name="connsiteX179" fmla="*/ 192119 w 561975"/>
                <a:gd name="connsiteY179" fmla="*/ 463677 h 504825"/>
                <a:gd name="connsiteX180" fmla="*/ 195643 w 561975"/>
                <a:gd name="connsiteY180" fmla="*/ 463010 h 504825"/>
                <a:gd name="connsiteX181" fmla="*/ 202882 w 561975"/>
                <a:gd name="connsiteY181" fmla="*/ 473583 h 504825"/>
                <a:gd name="connsiteX182" fmla="*/ 211074 w 561975"/>
                <a:gd name="connsiteY182" fmla="*/ 482918 h 504825"/>
                <a:gd name="connsiteX183" fmla="*/ 215455 w 561975"/>
                <a:gd name="connsiteY183" fmla="*/ 485204 h 504825"/>
                <a:gd name="connsiteX184" fmla="*/ 222790 w 561975"/>
                <a:gd name="connsiteY184" fmla="*/ 484822 h 504825"/>
                <a:gd name="connsiteX185" fmla="*/ 246126 w 561975"/>
                <a:gd name="connsiteY185" fmla="*/ 475393 h 504825"/>
                <a:gd name="connsiteX186" fmla="*/ 282607 w 561975"/>
                <a:gd name="connsiteY186" fmla="*/ 452438 h 504825"/>
                <a:gd name="connsiteX187" fmla="*/ 326326 w 561975"/>
                <a:gd name="connsiteY187" fmla="*/ 420053 h 504825"/>
                <a:gd name="connsiteX188" fmla="*/ 345757 w 561975"/>
                <a:gd name="connsiteY188" fmla="*/ 398812 h 504825"/>
                <a:gd name="connsiteX189" fmla="*/ 349948 w 561975"/>
                <a:gd name="connsiteY189" fmla="*/ 396145 h 504825"/>
                <a:gd name="connsiteX190" fmla="*/ 355187 w 561975"/>
                <a:gd name="connsiteY190" fmla="*/ 400241 h 504825"/>
                <a:gd name="connsiteX191" fmla="*/ 372142 w 561975"/>
                <a:gd name="connsiteY191" fmla="*/ 423767 h 504825"/>
                <a:gd name="connsiteX192" fmla="*/ 387286 w 561975"/>
                <a:gd name="connsiteY192" fmla="*/ 447770 h 504825"/>
                <a:gd name="connsiteX193" fmla="*/ 395954 w 561975"/>
                <a:gd name="connsiteY193" fmla="*/ 464058 h 504825"/>
                <a:gd name="connsiteX194" fmla="*/ 403193 w 561975"/>
                <a:gd name="connsiteY194" fmla="*/ 471202 h 504825"/>
                <a:gd name="connsiteX195" fmla="*/ 409765 w 561975"/>
                <a:gd name="connsiteY195" fmla="*/ 473107 h 504825"/>
                <a:gd name="connsiteX196" fmla="*/ 424148 w 561975"/>
                <a:gd name="connsiteY196" fmla="*/ 474917 h 504825"/>
                <a:gd name="connsiteX197" fmla="*/ 443960 w 561975"/>
                <a:gd name="connsiteY197" fmla="*/ 472345 h 504825"/>
                <a:gd name="connsiteX198" fmla="*/ 470344 w 561975"/>
                <a:gd name="connsiteY198" fmla="*/ 466630 h 504825"/>
                <a:gd name="connsiteX199" fmla="*/ 500443 w 561975"/>
                <a:gd name="connsiteY199" fmla="*/ 456914 h 504825"/>
                <a:gd name="connsiteX200" fmla="*/ 537496 w 561975"/>
                <a:gd name="connsiteY200" fmla="*/ 444437 h 504825"/>
                <a:gd name="connsiteX201" fmla="*/ 557689 w 561975"/>
                <a:gd name="connsiteY201" fmla="*/ 436531 h 504825"/>
                <a:gd name="connsiteX202" fmla="*/ 561880 w 561975"/>
                <a:gd name="connsiteY202" fmla="*/ 42967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61975" h="504825">
                  <a:moveTo>
                    <a:pt x="556927" y="423672"/>
                  </a:moveTo>
                  <a:lnTo>
                    <a:pt x="545401" y="423958"/>
                  </a:lnTo>
                  <a:lnTo>
                    <a:pt x="516255" y="424053"/>
                  </a:lnTo>
                  <a:lnTo>
                    <a:pt x="483013" y="417481"/>
                  </a:lnTo>
                  <a:lnTo>
                    <a:pt x="468154" y="412909"/>
                  </a:lnTo>
                  <a:lnTo>
                    <a:pt x="453676" y="404908"/>
                  </a:lnTo>
                  <a:lnTo>
                    <a:pt x="432625" y="388715"/>
                  </a:lnTo>
                  <a:lnTo>
                    <a:pt x="392144" y="348424"/>
                  </a:lnTo>
                  <a:lnTo>
                    <a:pt x="391763" y="344995"/>
                  </a:lnTo>
                  <a:lnTo>
                    <a:pt x="412623" y="314801"/>
                  </a:lnTo>
                  <a:lnTo>
                    <a:pt x="430816" y="290989"/>
                  </a:lnTo>
                  <a:lnTo>
                    <a:pt x="442341" y="281273"/>
                  </a:lnTo>
                  <a:lnTo>
                    <a:pt x="446913" y="267938"/>
                  </a:lnTo>
                  <a:lnTo>
                    <a:pt x="449580" y="264986"/>
                  </a:lnTo>
                  <a:lnTo>
                    <a:pt x="446627" y="256318"/>
                  </a:lnTo>
                  <a:lnTo>
                    <a:pt x="433864" y="242316"/>
                  </a:lnTo>
                  <a:lnTo>
                    <a:pt x="420909" y="235077"/>
                  </a:lnTo>
                  <a:lnTo>
                    <a:pt x="411956" y="230505"/>
                  </a:lnTo>
                  <a:lnTo>
                    <a:pt x="403193" y="229934"/>
                  </a:lnTo>
                  <a:lnTo>
                    <a:pt x="397859" y="231648"/>
                  </a:lnTo>
                  <a:lnTo>
                    <a:pt x="393287" y="231172"/>
                  </a:lnTo>
                  <a:lnTo>
                    <a:pt x="395288" y="218313"/>
                  </a:lnTo>
                  <a:lnTo>
                    <a:pt x="398621" y="203930"/>
                  </a:lnTo>
                  <a:lnTo>
                    <a:pt x="418147" y="172022"/>
                  </a:lnTo>
                  <a:lnTo>
                    <a:pt x="436340" y="142875"/>
                  </a:lnTo>
                  <a:lnTo>
                    <a:pt x="446818" y="126778"/>
                  </a:lnTo>
                  <a:lnTo>
                    <a:pt x="460915" y="117824"/>
                  </a:lnTo>
                  <a:lnTo>
                    <a:pt x="471106" y="113919"/>
                  </a:lnTo>
                  <a:lnTo>
                    <a:pt x="479488" y="109347"/>
                  </a:lnTo>
                  <a:lnTo>
                    <a:pt x="498919" y="98489"/>
                  </a:lnTo>
                  <a:lnTo>
                    <a:pt x="504349" y="92774"/>
                  </a:lnTo>
                  <a:lnTo>
                    <a:pt x="504253" y="84677"/>
                  </a:lnTo>
                  <a:lnTo>
                    <a:pt x="492347" y="65627"/>
                  </a:lnTo>
                  <a:lnTo>
                    <a:pt x="484822" y="62675"/>
                  </a:lnTo>
                  <a:lnTo>
                    <a:pt x="481108" y="60198"/>
                  </a:lnTo>
                  <a:lnTo>
                    <a:pt x="479869" y="50959"/>
                  </a:lnTo>
                  <a:lnTo>
                    <a:pt x="472154" y="38576"/>
                  </a:lnTo>
                  <a:lnTo>
                    <a:pt x="459009" y="25813"/>
                  </a:lnTo>
                  <a:lnTo>
                    <a:pt x="436531" y="10382"/>
                  </a:lnTo>
                  <a:lnTo>
                    <a:pt x="426720" y="7144"/>
                  </a:lnTo>
                  <a:lnTo>
                    <a:pt x="416909" y="11240"/>
                  </a:lnTo>
                  <a:lnTo>
                    <a:pt x="413671" y="23813"/>
                  </a:lnTo>
                  <a:lnTo>
                    <a:pt x="412528" y="44768"/>
                  </a:lnTo>
                  <a:lnTo>
                    <a:pt x="404146" y="68008"/>
                  </a:lnTo>
                  <a:lnTo>
                    <a:pt x="394430" y="93440"/>
                  </a:lnTo>
                  <a:lnTo>
                    <a:pt x="378809" y="105442"/>
                  </a:lnTo>
                  <a:lnTo>
                    <a:pt x="371094" y="107918"/>
                  </a:lnTo>
                  <a:lnTo>
                    <a:pt x="342900" y="123158"/>
                  </a:lnTo>
                  <a:lnTo>
                    <a:pt x="312706" y="140494"/>
                  </a:lnTo>
                  <a:lnTo>
                    <a:pt x="283559" y="153924"/>
                  </a:lnTo>
                  <a:lnTo>
                    <a:pt x="258984" y="164687"/>
                  </a:lnTo>
                  <a:lnTo>
                    <a:pt x="259271" y="172593"/>
                  </a:lnTo>
                  <a:lnTo>
                    <a:pt x="268700" y="179356"/>
                  </a:lnTo>
                  <a:lnTo>
                    <a:pt x="275368" y="183071"/>
                  </a:lnTo>
                  <a:lnTo>
                    <a:pt x="286988" y="187547"/>
                  </a:lnTo>
                  <a:lnTo>
                    <a:pt x="295942" y="189833"/>
                  </a:lnTo>
                  <a:lnTo>
                    <a:pt x="303752" y="191262"/>
                  </a:lnTo>
                  <a:lnTo>
                    <a:pt x="314420" y="187452"/>
                  </a:lnTo>
                  <a:lnTo>
                    <a:pt x="323564" y="183928"/>
                  </a:lnTo>
                  <a:lnTo>
                    <a:pt x="356711" y="160401"/>
                  </a:lnTo>
                  <a:lnTo>
                    <a:pt x="363759" y="157734"/>
                  </a:lnTo>
                  <a:lnTo>
                    <a:pt x="364807" y="160306"/>
                  </a:lnTo>
                  <a:lnTo>
                    <a:pt x="362236" y="167450"/>
                  </a:lnTo>
                  <a:lnTo>
                    <a:pt x="352806" y="190214"/>
                  </a:lnTo>
                  <a:lnTo>
                    <a:pt x="339471" y="221456"/>
                  </a:lnTo>
                  <a:lnTo>
                    <a:pt x="329184" y="238125"/>
                  </a:lnTo>
                  <a:lnTo>
                    <a:pt x="328327" y="245555"/>
                  </a:lnTo>
                  <a:lnTo>
                    <a:pt x="329660" y="254794"/>
                  </a:lnTo>
                  <a:lnTo>
                    <a:pt x="333565" y="261366"/>
                  </a:lnTo>
                  <a:lnTo>
                    <a:pt x="339280" y="270605"/>
                  </a:lnTo>
                  <a:lnTo>
                    <a:pt x="346424" y="273749"/>
                  </a:lnTo>
                  <a:lnTo>
                    <a:pt x="351663" y="272225"/>
                  </a:lnTo>
                  <a:lnTo>
                    <a:pt x="363379" y="264986"/>
                  </a:lnTo>
                  <a:lnTo>
                    <a:pt x="371570" y="260699"/>
                  </a:lnTo>
                  <a:lnTo>
                    <a:pt x="377476" y="263747"/>
                  </a:lnTo>
                  <a:lnTo>
                    <a:pt x="378047" y="268986"/>
                  </a:lnTo>
                  <a:lnTo>
                    <a:pt x="372808" y="281654"/>
                  </a:lnTo>
                  <a:lnTo>
                    <a:pt x="350901" y="312801"/>
                  </a:lnTo>
                  <a:lnTo>
                    <a:pt x="348139" y="311849"/>
                  </a:lnTo>
                  <a:lnTo>
                    <a:pt x="334804" y="296894"/>
                  </a:lnTo>
                  <a:lnTo>
                    <a:pt x="325659" y="291275"/>
                  </a:lnTo>
                  <a:lnTo>
                    <a:pt x="308038" y="280416"/>
                  </a:lnTo>
                  <a:lnTo>
                    <a:pt x="300323" y="276892"/>
                  </a:lnTo>
                  <a:lnTo>
                    <a:pt x="290703" y="279273"/>
                  </a:lnTo>
                  <a:lnTo>
                    <a:pt x="289655" y="288322"/>
                  </a:lnTo>
                  <a:lnTo>
                    <a:pt x="293084" y="297371"/>
                  </a:lnTo>
                  <a:lnTo>
                    <a:pt x="306038" y="320897"/>
                  </a:lnTo>
                  <a:lnTo>
                    <a:pt x="312991" y="335852"/>
                  </a:lnTo>
                  <a:lnTo>
                    <a:pt x="319754" y="348710"/>
                  </a:lnTo>
                  <a:lnTo>
                    <a:pt x="321945" y="354520"/>
                  </a:lnTo>
                  <a:lnTo>
                    <a:pt x="319849" y="358331"/>
                  </a:lnTo>
                  <a:lnTo>
                    <a:pt x="309658" y="374904"/>
                  </a:lnTo>
                  <a:lnTo>
                    <a:pt x="271558" y="413957"/>
                  </a:lnTo>
                  <a:lnTo>
                    <a:pt x="251174" y="427863"/>
                  </a:lnTo>
                  <a:lnTo>
                    <a:pt x="228124" y="439388"/>
                  </a:lnTo>
                  <a:lnTo>
                    <a:pt x="208788" y="442532"/>
                  </a:lnTo>
                  <a:lnTo>
                    <a:pt x="199644" y="438722"/>
                  </a:lnTo>
                  <a:lnTo>
                    <a:pt x="195643" y="431673"/>
                  </a:lnTo>
                  <a:lnTo>
                    <a:pt x="207169" y="340995"/>
                  </a:lnTo>
                  <a:lnTo>
                    <a:pt x="216217" y="280988"/>
                  </a:lnTo>
                  <a:lnTo>
                    <a:pt x="227552" y="231267"/>
                  </a:lnTo>
                  <a:lnTo>
                    <a:pt x="243554" y="181451"/>
                  </a:lnTo>
                  <a:lnTo>
                    <a:pt x="250507" y="152019"/>
                  </a:lnTo>
                  <a:lnTo>
                    <a:pt x="257937" y="136874"/>
                  </a:lnTo>
                  <a:lnTo>
                    <a:pt x="276987" y="122587"/>
                  </a:lnTo>
                  <a:lnTo>
                    <a:pt x="300038" y="107442"/>
                  </a:lnTo>
                  <a:lnTo>
                    <a:pt x="314896" y="97631"/>
                  </a:lnTo>
                  <a:lnTo>
                    <a:pt x="316611" y="87630"/>
                  </a:lnTo>
                  <a:lnTo>
                    <a:pt x="304609" y="67818"/>
                  </a:lnTo>
                  <a:lnTo>
                    <a:pt x="300323" y="66770"/>
                  </a:lnTo>
                  <a:lnTo>
                    <a:pt x="294227" y="71247"/>
                  </a:lnTo>
                  <a:lnTo>
                    <a:pt x="290703" y="68580"/>
                  </a:lnTo>
                  <a:lnTo>
                    <a:pt x="294799" y="62865"/>
                  </a:lnTo>
                  <a:lnTo>
                    <a:pt x="291846" y="53054"/>
                  </a:lnTo>
                  <a:lnTo>
                    <a:pt x="271272" y="26099"/>
                  </a:lnTo>
                  <a:lnTo>
                    <a:pt x="248031" y="7906"/>
                  </a:lnTo>
                  <a:lnTo>
                    <a:pt x="240982" y="8858"/>
                  </a:lnTo>
                  <a:lnTo>
                    <a:pt x="228600" y="17240"/>
                  </a:lnTo>
                  <a:lnTo>
                    <a:pt x="224790" y="35433"/>
                  </a:lnTo>
                  <a:lnTo>
                    <a:pt x="217360" y="68580"/>
                  </a:lnTo>
                  <a:lnTo>
                    <a:pt x="209264" y="93345"/>
                  </a:lnTo>
                  <a:lnTo>
                    <a:pt x="158115" y="120110"/>
                  </a:lnTo>
                  <a:lnTo>
                    <a:pt x="144304" y="120205"/>
                  </a:lnTo>
                  <a:lnTo>
                    <a:pt x="133255" y="125825"/>
                  </a:lnTo>
                  <a:lnTo>
                    <a:pt x="133540" y="131064"/>
                  </a:lnTo>
                  <a:lnTo>
                    <a:pt x="143732" y="150400"/>
                  </a:lnTo>
                  <a:lnTo>
                    <a:pt x="158877" y="169450"/>
                  </a:lnTo>
                  <a:lnTo>
                    <a:pt x="168592" y="172784"/>
                  </a:lnTo>
                  <a:lnTo>
                    <a:pt x="175927" y="171831"/>
                  </a:lnTo>
                  <a:lnTo>
                    <a:pt x="183737" y="163544"/>
                  </a:lnTo>
                  <a:lnTo>
                    <a:pt x="189738" y="164211"/>
                  </a:lnTo>
                  <a:lnTo>
                    <a:pt x="187452" y="170879"/>
                  </a:lnTo>
                  <a:lnTo>
                    <a:pt x="184023" y="179165"/>
                  </a:lnTo>
                  <a:lnTo>
                    <a:pt x="177832" y="208788"/>
                  </a:lnTo>
                  <a:lnTo>
                    <a:pt x="169926" y="225076"/>
                  </a:lnTo>
                  <a:lnTo>
                    <a:pt x="146113" y="245745"/>
                  </a:lnTo>
                  <a:lnTo>
                    <a:pt x="119539" y="268605"/>
                  </a:lnTo>
                  <a:lnTo>
                    <a:pt x="88678" y="297942"/>
                  </a:lnTo>
                  <a:lnTo>
                    <a:pt x="54959" y="328708"/>
                  </a:lnTo>
                  <a:lnTo>
                    <a:pt x="43339" y="337757"/>
                  </a:lnTo>
                  <a:lnTo>
                    <a:pt x="32290" y="340233"/>
                  </a:lnTo>
                  <a:lnTo>
                    <a:pt x="9811" y="353282"/>
                  </a:lnTo>
                  <a:lnTo>
                    <a:pt x="7144" y="359569"/>
                  </a:lnTo>
                  <a:lnTo>
                    <a:pt x="8382" y="364141"/>
                  </a:lnTo>
                  <a:lnTo>
                    <a:pt x="25717" y="385953"/>
                  </a:lnTo>
                  <a:lnTo>
                    <a:pt x="36671" y="391573"/>
                  </a:lnTo>
                  <a:lnTo>
                    <a:pt x="49721" y="395573"/>
                  </a:lnTo>
                  <a:lnTo>
                    <a:pt x="57245" y="392335"/>
                  </a:lnTo>
                  <a:lnTo>
                    <a:pt x="86868" y="371856"/>
                  </a:lnTo>
                  <a:lnTo>
                    <a:pt x="105823" y="354140"/>
                  </a:lnTo>
                  <a:lnTo>
                    <a:pt x="114681" y="336804"/>
                  </a:lnTo>
                  <a:lnTo>
                    <a:pt x="127730" y="320612"/>
                  </a:lnTo>
                  <a:lnTo>
                    <a:pt x="144018" y="298514"/>
                  </a:lnTo>
                  <a:lnTo>
                    <a:pt x="159353" y="277463"/>
                  </a:lnTo>
                  <a:lnTo>
                    <a:pt x="163544" y="273653"/>
                  </a:lnTo>
                  <a:lnTo>
                    <a:pt x="167354" y="275273"/>
                  </a:lnTo>
                  <a:lnTo>
                    <a:pt x="163925" y="288893"/>
                  </a:lnTo>
                  <a:lnTo>
                    <a:pt x="154496" y="328517"/>
                  </a:lnTo>
                  <a:lnTo>
                    <a:pt x="142303" y="420719"/>
                  </a:lnTo>
                  <a:lnTo>
                    <a:pt x="137922" y="429863"/>
                  </a:lnTo>
                  <a:lnTo>
                    <a:pt x="130778" y="435007"/>
                  </a:lnTo>
                  <a:lnTo>
                    <a:pt x="118872" y="434245"/>
                  </a:lnTo>
                  <a:lnTo>
                    <a:pt x="104680" y="432626"/>
                  </a:lnTo>
                  <a:lnTo>
                    <a:pt x="84582" y="425672"/>
                  </a:lnTo>
                  <a:lnTo>
                    <a:pt x="78391" y="426053"/>
                  </a:lnTo>
                  <a:lnTo>
                    <a:pt x="67437" y="431673"/>
                  </a:lnTo>
                  <a:lnTo>
                    <a:pt x="67342" y="437293"/>
                  </a:lnTo>
                  <a:lnTo>
                    <a:pt x="74771" y="442722"/>
                  </a:lnTo>
                  <a:lnTo>
                    <a:pt x="85630" y="448913"/>
                  </a:lnTo>
                  <a:lnTo>
                    <a:pt x="93726" y="453866"/>
                  </a:lnTo>
                  <a:lnTo>
                    <a:pt x="102775" y="458724"/>
                  </a:lnTo>
                  <a:lnTo>
                    <a:pt x="119634" y="471011"/>
                  </a:lnTo>
                  <a:lnTo>
                    <a:pt x="130111" y="478536"/>
                  </a:lnTo>
                  <a:lnTo>
                    <a:pt x="138017" y="485108"/>
                  </a:lnTo>
                  <a:lnTo>
                    <a:pt x="146685" y="493395"/>
                  </a:lnTo>
                  <a:lnTo>
                    <a:pt x="149733" y="500443"/>
                  </a:lnTo>
                  <a:lnTo>
                    <a:pt x="156877" y="502444"/>
                  </a:lnTo>
                  <a:lnTo>
                    <a:pt x="169450" y="497491"/>
                  </a:lnTo>
                  <a:lnTo>
                    <a:pt x="186595" y="481584"/>
                  </a:lnTo>
                  <a:lnTo>
                    <a:pt x="192119" y="463677"/>
                  </a:lnTo>
                  <a:lnTo>
                    <a:pt x="195643" y="463010"/>
                  </a:lnTo>
                  <a:lnTo>
                    <a:pt x="202882" y="473583"/>
                  </a:lnTo>
                  <a:lnTo>
                    <a:pt x="211074" y="482918"/>
                  </a:lnTo>
                  <a:lnTo>
                    <a:pt x="215455" y="485204"/>
                  </a:lnTo>
                  <a:lnTo>
                    <a:pt x="222790" y="484822"/>
                  </a:lnTo>
                  <a:lnTo>
                    <a:pt x="246126" y="475393"/>
                  </a:lnTo>
                  <a:lnTo>
                    <a:pt x="282607" y="452438"/>
                  </a:lnTo>
                  <a:lnTo>
                    <a:pt x="326326" y="420053"/>
                  </a:lnTo>
                  <a:lnTo>
                    <a:pt x="345757" y="398812"/>
                  </a:lnTo>
                  <a:lnTo>
                    <a:pt x="349948" y="396145"/>
                  </a:lnTo>
                  <a:lnTo>
                    <a:pt x="355187" y="400241"/>
                  </a:lnTo>
                  <a:lnTo>
                    <a:pt x="372142" y="423767"/>
                  </a:lnTo>
                  <a:lnTo>
                    <a:pt x="387286" y="447770"/>
                  </a:lnTo>
                  <a:lnTo>
                    <a:pt x="395954" y="464058"/>
                  </a:lnTo>
                  <a:lnTo>
                    <a:pt x="403193" y="471202"/>
                  </a:lnTo>
                  <a:lnTo>
                    <a:pt x="409765" y="473107"/>
                  </a:lnTo>
                  <a:lnTo>
                    <a:pt x="424148" y="474917"/>
                  </a:lnTo>
                  <a:lnTo>
                    <a:pt x="443960" y="472345"/>
                  </a:lnTo>
                  <a:lnTo>
                    <a:pt x="470344" y="466630"/>
                  </a:lnTo>
                  <a:lnTo>
                    <a:pt x="500443" y="456914"/>
                  </a:lnTo>
                  <a:lnTo>
                    <a:pt x="537496" y="444437"/>
                  </a:lnTo>
                  <a:lnTo>
                    <a:pt x="557689" y="436531"/>
                  </a:lnTo>
                  <a:lnTo>
                    <a:pt x="561880" y="429673"/>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0" name="任意多边形: 形状 129">
              <a:extLst>
                <a:ext uri="{FF2B5EF4-FFF2-40B4-BE49-F238E27FC236}">
                  <a16:creationId xmlns:a16="http://schemas.microsoft.com/office/drawing/2014/main" id="{D9C79215-B806-4634-956E-8BD628131898}"/>
                </a:ext>
              </a:extLst>
            </p:cNvPr>
            <p:cNvSpPr/>
            <p:nvPr/>
          </p:nvSpPr>
          <p:spPr>
            <a:xfrm rot="20014618">
              <a:off x="6032383" y="5073635"/>
              <a:ext cx="97390" cy="101065"/>
            </a:xfrm>
            <a:custGeom>
              <a:avLst/>
              <a:gdLst>
                <a:gd name="connsiteX0" fmla="*/ 499586 w 504825"/>
                <a:gd name="connsiteY0" fmla="*/ 236792 h 523875"/>
                <a:gd name="connsiteX1" fmla="*/ 487299 w 504825"/>
                <a:gd name="connsiteY1" fmla="*/ 220885 h 523875"/>
                <a:gd name="connsiteX2" fmla="*/ 472821 w 504825"/>
                <a:gd name="connsiteY2" fmla="*/ 213836 h 523875"/>
                <a:gd name="connsiteX3" fmla="*/ 456533 w 504825"/>
                <a:gd name="connsiteY3" fmla="*/ 212122 h 523875"/>
                <a:gd name="connsiteX4" fmla="*/ 439293 w 504825"/>
                <a:gd name="connsiteY4" fmla="*/ 218504 h 523875"/>
                <a:gd name="connsiteX5" fmla="*/ 397002 w 504825"/>
                <a:gd name="connsiteY5" fmla="*/ 220409 h 523875"/>
                <a:gd name="connsiteX6" fmla="*/ 389192 w 504825"/>
                <a:gd name="connsiteY6" fmla="*/ 219075 h 523875"/>
                <a:gd name="connsiteX7" fmla="*/ 388525 w 504825"/>
                <a:gd name="connsiteY7" fmla="*/ 211455 h 523875"/>
                <a:gd name="connsiteX8" fmla="*/ 415100 w 504825"/>
                <a:gd name="connsiteY8" fmla="*/ 175831 h 523875"/>
                <a:gd name="connsiteX9" fmla="*/ 443675 w 504825"/>
                <a:gd name="connsiteY9" fmla="*/ 146494 h 523875"/>
                <a:gd name="connsiteX10" fmla="*/ 457962 w 504825"/>
                <a:gd name="connsiteY10" fmla="*/ 130778 h 523875"/>
                <a:gd name="connsiteX11" fmla="*/ 467773 w 504825"/>
                <a:gd name="connsiteY11" fmla="*/ 124777 h 523875"/>
                <a:gd name="connsiteX12" fmla="*/ 474821 w 504825"/>
                <a:gd name="connsiteY12" fmla="*/ 113633 h 523875"/>
                <a:gd name="connsiteX13" fmla="*/ 477869 w 504825"/>
                <a:gd name="connsiteY13" fmla="*/ 100679 h 523875"/>
                <a:gd name="connsiteX14" fmla="*/ 473869 w 504825"/>
                <a:gd name="connsiteY14" fmla="*/ 81820 h 523875"/>
                <a:gd name="connsiteX15" fmla="*/ 459962 w 504825"/>
                <a:gd name="connsiteY15" fmla="*/ 43148 h 523875"/>
                <a:gd name="connsiteX16" fmla="*/ 449675 w 504825"/>
                <a:gd name="connsiteY16" fmla="*/ 13716 h 523875"/>
                <a:gd name="connsiteX17" fmla="*/ 442913 w 504825"/>
                <a:gd name="connsiteY17" fmla="*/ 7144 h 523875"/>
                <a:gd name="connsiteX18" fmla="*/ 428911 w 504825"/>
                <a:gd name="connsiteY18" fmla="*/ 10573 h 523875"/>
                <a:gd name="connsiteX19" fmla="*/ 421100 w 504825"/>
                <a:gd name="connsiteY19" fmla="*/ 21336 h 523875"/>
                <a:gd name="connsiteX20" fmla="*/ 417005 w 504825"/>
                <a:gd name="connsiteY20" fmla="*/ 30766 h 523875"/>
                <a:gd name="connsiteX21" fmla="*/ 413004 w 504825"/>
                <a:gd name="connsiteY21" fmla="*/ 37338 h 523875"/>
                <a:gd name="connsiteX22" fmla="*/ 407861 w 504825"/>
                <a:gd name="connsiteY22" fmla="*/ 54197 h 523875"/>
                <a:gd name="connsiteX23" fmla="*/ 376238 w 504825"/>
                <a:gd name="connsiteY23" fmla="*/ 107823 h 523875"/>
                <a:gd name="connsiteX24" fmla="*/ 355378 w 504825"/>
                <a:gd name="connsiteY24" fmla="*/ 141732 h 523875"/>
                <a:gd name="connsiteX25" fmla="*/ 316611 w 504825"/>
                <a:gd name="connsiteY25" fmla="*/ 189738 h 523875"/>
                <a:gd name="connsiteX26" fmla="*/ 298704 w 504825"/>
                <a:gd name="connsiteY26" fmla="*/ 210407 h 523875"/>
                <a:gd name="connsiteX27" fmla="*/ 242506 w 504825"/>
                <a:gd name="connsiteY27" fmla="*/ 208979 h 523875"/>
                <a:gd name="connsiteX28" fmla="*/ 185547 w 504825"/>
                <a:gd name="connsiteY28" fmla="*/ 206978 h 523875"/>
                <a:gd name="connsiteX29" fmla="*/ 151067 w 504825"/>
                <a:gd name="connsiteY29" fmla="*/ 201168 h 523875"/>
                <a:gd name="connsiteX30" fmla="*/ 122396 w 504825"/>
                <a:gd name="connsiteY30" fmla="*/ 189262 h 523875"/>
                <a:gd name="connsiteX31" fmla="*/ 100013 w 504825"/>
                <a:gd name="connsiteY31" fmla="*/ 182404 h 523875"/>
                <a:gd name="connsiteX32" fmla="*/ 90773 w 504825"/>
                <a:gd name="connsiteY32" fmla="*/ 185738 h 523875"/>
                <a:gd name="connsiteX33" fmla="*/ 88678 w 504825"/>
                <a:gd name="connsiteY33" fmla="*/ 196596 h 523875"/>
                <a:gd name="connsiteX34" fmla="*/ 99631 w 504825"/>
                <a:gd name="connsiteY34" fmla="*/ 220694 h 523875"/>
                <a:gd name="connsiteX35" fmla="*/ 109061 w 504825"/>
                <a:gd name="connsiteY35" fmla="*/ 245554 h 523875"/>
                <a:gd name="connsiteX36" fmla="*/ 118110 w 504825"/>
                <a:gd name="connsiteY36" fmla="*/ 263366 h 523875"/>
                <a:gd name="connsiteX37" fmla="*/ 128683 w 504825"/>
                <a:gd name="connsiteY37" fmla="*/ 276130 h 523875"/>
                <a:gd name="connsiteX38" fmla="*/ 139446 w 504825"/>
                <a:gd name="connsiteY38" fmla="*/ 279844 h 523875"/>
                <a:gd name="connsiteX39" fmla="*/ 168593 w 504825"/>
                <a:gd name="connsiteY39" fmla="*/ 275177 h 523875"/>
                <a:gd name="connsiteX40" fmla="*/ 202787 w 504825"/>
                <a:gd name="connsiteY40" fmla="*/ 269843 h 523875"/>
                <a:gd name="connsiteX41" fmla="*/ 229934 w 504825"/>
                <a:gd name="connsiteY41" fmla="*/ 267081 h 523875"/>
                <a:gd name="connsiteX42" fmla="*/ 235934 w 504825"/>
                <a:gd name="connsiteY42" fmla="*/ 268796 h 523875"/>
                <a:gd name="connsiteX43" fmla="*/ 235268 w 504825"/>
                <a:gd name="connsiteY43" fmla="*/ 274796 h 523875"/>
                <a:gd name="connsiteX44" fmla="*/ 229934 w 504825"/>
                <a:gd name="connsiteY44" fmla="*/ 282607 h 523875"/>
                <a:gd name="connsiteX45" fmla="*/ 208407 w 504825"/>
                <a:gd name="connsiteY45" fmla="*/ 294799 h 523875"/>
                <a:gd name="connsiteX46" fmla="*/ 188214 w 504825"/>
                <a:gd name="connsiteY46" fmla="*/ 305848 h 523875"/>
                <a:gd name="connsiteX47" fmla="*/ 121729 w 504825"/>
                <a:gd name="connsiteY47" fmla="*/ 321755 h 523875"/>
                <a:gd name="connsiteX48" fmla="*/ 88202 w 504825"/>
                <a:gd name="connsiteY48" fmla="*/ 322326 h 523875"/>
                <a:gd name="connsiteX49" fmla="*/ 76676 w 504825"/>
                <a:gd name="connsiteY49" fmla="*/ 320040 h 523875"/>
                <a:gd name="connsiteX50" fmla="*/ 38290 w 504825"/>
                <a:gd name="connsiteY50" fmla="*/ 316325 h 523875"/>
                <a:gd name="connsiteX51" fmla="*/ 18574 w 504825"/>
                <a:gd name="connsiteY51" fmla="*/ 312706 h 523875"/>
                <a:gd name="connsiteX52" fmla="*/ 10763 w 504825"/>
                <a:gd name="connsiteY52" fmla="*/ 312515 h 523875"/>
                <a:gd name="connsiteX53" fmla="*/ 7144 w 504825"/>
                <a:gd name="connsiteY53" fmla="*/ 316040 h 523875"/>
                <a:gd name="connsiteX54" fmla="*/ 8477 w 504825"/>
                <a:gd name="connsiteY54" fmla="*/ 321850 h 523875"/>
                <a:gd name="connsiteX55" fmla="*/ 41624 w 504825"/>
                <a:gd name="connsiteY55" fmla="*/ 344424 h 523875"/>
                <a:gd name="connsiteX56" fmla="*/ 70199 w 504825"/>
                <a:gd name="connsiteY56" fmla="*/ 359664 h 523875"/>
                <a:gd name="connsiteX57" fmla="*/ 94869 w 504825"/>
                <a:gd name="connsiteY57" fmla="*/ 367189 h 523875"/>
                <a:gd name="connsiteX58" fmla="*/ 115729 w 504825"/>
                <a:gd name="connsiteY58" fmla="*/ 370523 h 523875"/>
                <a:gd name="connsiteX59" fmla="*/ 137922 w 504825"/>
                <a:gd name="connsiteY59" fmla="*/ 371284 h 523875"/>
                <a:gd name="connsiteX60" fmla="*/ 178022 w 504825"/>
                <a:gd name="connsiteY60" fmla="*/ 364236 h 523875"/>
                <a:gd name="connsiteX61" fmla="*/ 222409 w 504825"/>
                <a:gd name="connsiteY61" fmla="*/ 346043 h 523875"/>
                <a:gd name="connsiteX62" fmla="*/ 276701 w 504825"/>
                <a:gd name="connsiteY62" fmla="*/ 311277 h 523875"/>
                <a:gd name="connsiteX63" fmla="*/ 331756 w 504825"/>
                <a:gd name="connsiteY63" fmla="*/ 265176 h 523875"/>
                <a:gd name="connsiteX64" fmla="*/ 339566 w 504825"/>
                <a:gd name="connsiteY64" fmla="*/ 262414 h 523875"/>
                <a:gd name="connsiteX65" fmla="*/ 355473 w 504825"/>
                <a:gd name="connsiteY65" fmla="*/ 262795 h 523875"/>
                <a:gd name="connsiteX66" fmla="*/ 374428 w 504825"/>
                <a:gd name="connsiteY66" fmla="*/ 261652 h 523875"/>
                <a:gd name="connsiteX67" fmla="*/ 443579 w 504825"/>
                <a:gd name="connsiteY67" fmla="*/ 262795 h 523875"/>
                <a:gd name="connsiteX68" fmla="*/ 469487 w 504825"/>
                <a:gd name="connsiteY68" fmla="*/ 267176 h 523875"/>
                <a:gd name="connsiteX69" fmla="*/ 488347 w 504825"/>
                <a:gd name="connsiteY69" fmla="*/ 270986 h 523875"/>
                <a:gd name="connsiteX70" fmla="*/ 500063 w 504825"/>
                <a:gd name="connsiteY70" fmla="*/ 265176 h 523875"/>
                <a:gd name="connsiteX71" fmla="*/ 504349 w 504825"/>
                <a:gd name="connsiteY71" fmla="*/ 254984 h 523875"/>
                <a:gd name="connsiteX72" fmla="*/ 499586 w 504825"/>
                <a:gd name="connsiteY72" fmla="*/ 236792 h 523875"/>
                <a:gd name="connsiteX73" fmla="*/ 423196 w 504825"/>
                <a:gd name="connsiteY73" fmla="*/ 489966 h 523875"/>
                <a:gd name="connsiteX74" fmla="*/ 408051 w 504825"/>
                <a:gd name="connsiteY74" fmla="*/ 478917 h 523875"/>
                <a:gd name="connsiteX75" fmla="*/ 393668 w 504825"/>
                <a:gd name="connsiteY75" fmla="*/ 462820 h 523875"/>
                <a:gd name="connsiteX76" fmla="*/ 380333 w 504825"/>
                <a:gd name="connsiteY76" fmla="*/ 445580 h 523875"/>
                <a:gd name="connsiteX77" fmla="*/ 370618 w 504825"/>
                <a:gd name="connsiteY77" fmla="*/ 428720 h 523875"/>
                <a:gd name="connsiteX78" fmla="*/ 360331 w 504825"/>
                <a:gd name="connsiteY78" fmla="*/ 400240 h 523875"/>
                <a:gd name="connsiteX79" fmla="*/ 351377 w 504825"/>
                <a:gd name="connsiteY79" fmla="*/ 360712 h 523875"/>
                <a:gd name="connsiteX80" fmla="*/ 349663 w 504825"/>
                <a:gd name="connsiteY80" fmla="*/ 328898 h 523875"/>
                <a:gd name="connsiteX81" fmla="*/ 349377 w 504825"/>
                <a:gd name="connsiteY81" fmla="*/ 311658 h 523875"/>
                <a:gd name="connsiteX82" fmla="*/ 347758 w 504825"/>
                <a:gd name="connsiteY82" fmla="*/ 301657 h 523875"/>
                <a:gd name="connsiteX83" fmla="*/ 345948 w 504825"/>
                <a:gd name="connsiteY83" fmla="*/ 295656 h 523875"/>
                <a:gd name="connsiteX84" fmla="*/ 341567 w 504825"/>
                <a:gd name="connsiteY84" fmla="*/ 291846 h 523875"/>
                <a:gd name="connsiteX85" fmla="*/ 336137 w 504825"/>
                <a:gd name="connsiteY85" fmla="*/ 289465 h 523875"/>
                <a:gd name="connsiteX86" fmla="*/ 325946 w 504825"/>
                <a:gd name="connsiteY86" fmla="*/ 291941 h 523875"/>
                <a:gd name="connsiteX87" fmla="*/ 322421 w 504825"/>
                <a:gd name="connsiteY87" fmla="*/ 298132 h 523875"/>
                <a:gd name="connsiteX88" fmla="*/ 321469 w 504825"/>
                <a:gd name="connsiteY88" fmla="*/ 306991 h 523875"/>
                <a:gd name="connsiteX89" fmla="*/ 317659 w 504825"/>
                <a:gd name="connsiteY89" fmla="*/ 324517 h 523875"/>
                <a:gd name="connsiteX90" fmla="*/ 314611 w 504825"/>
                <a:gd name="connsiteY90" fmla="*/ 342043 h 523875"/>
                <a:gd name="connsiteX91" fmla="*/ 310801 w 504825"/>
                <a:gd name="connsiteY91" fmla="*/ 368713 h 523875"/>
                <a:gd name="connsiteX92" fmla="*/ 308038 w 504825"/>
                <a:gd name="connsiteY92" fmla="*/ 397002 h 523875"/>
                <a:gd name="connsiteX93" fmla="*/ 304800 w 504825"/>
                <a:gd name="connsiteY93" fmla="*/ 417576 h 523875"/>
                <a:gd name="connsiteX94" fmla="*/ 301943 w 504825"/>
                <a:gd name="connsiteY94" fmla="*/ 445484 h 523875"/>
                <a:gd name="connsiteX95" fmla="*/ 299276 w 504825"/>
                <a:gd name="connsiteY95" fmla="*/ 458534 h 523875"/>
                <a:gd name="connsiteX96" fmla="*/ 298799 w 504825"/>
                <a:gd name="connsiteY96" fmla="*/ 467868 h 523875"/>
                <a:gd name="connsiteX97" fmla="*/ 301943 w 504825"/>
                <a:gd name="connsiteY97" fmla="*/ 477965 h 523875"/>
                <a:gd name="connsiteX98" fmla="*/ 306038 w 504825"/>
                <a:gd name="connsiteY98" fmla="*/ 484918 h 523875"/>
                <a:gd name="connsiteX99" fmla="*/ 309753 w 504825"/>
                <a:gd name="connsiteY99" fmla="*/ 493681 h 523875"/>
                <a:gd name="connsiteX100" fmla="*/ 317278 w 504825"/>
                <a:gd name="connsiteY100" fmla="*/ 498062 h 523875"/>
                <a:gd name="connsiteX101" fmla="*/ 327374 w 504825"/>
                <a:gd name="connsiteY101" fmla="*/ 500063 h 523875"/>
                <a:gd name="connsiteX102" fmla="*/ 343662 w 504825"/>
                <a:gd name="connsiteY102" fmla="*/ 501206 h 523875"/>
                <a:gd name="connsiteX103" fmla="*/ 360712 w 504825"/>
                <a:gd name="connsiteY103" fmla="*/ 506063 h 523875"/>
                <a:gd name="connsiteX104" fmla="*/ 373571 w 504825"/>
                <a:gd name="connsiteY104" fmla="*/ 507682 h 523875"/>
                <a:gd name="connsiteX105" fmla="*/ 392239 w 504825"/>
                <a:gd name="connsiteY105" fmla="*/ 509969 h 523875"/>
                <a:gd name="connsiteX106" fmla="*/ 409194 w 504825"/>
                <a:gd name="connsiteY106" fmla="*/ 514921 h 523875"/>
                <a:gd name="connsiteX107" fmla="*/ 423958 w 504825"/>
                <a:gd name="connsiteY107" fmla="*/ 517969 h 523875"/>
                <a:gd name="connsiteX108" fmla="*/ 434245 w 504825"/>
                <a:gd name="connsiteY108" fmla="*/ 518350 h 523875"/>
                <a:gd name="connsiteX109" fmla="*/ 442341 w 504825"/>
                <a:gd name="connsiteY109" fmla="*/ 517303 h 523875"/>
                <a:gd name="connsiteX110" fmla="*/ 444055 w 504825"/>
                <a:gd name="connsiteY110" fmla="*/ 510921 h 523875"/>
                <a:gd name="connsiteX111" fmla="*/ 439198 w 504825"/>
                <a:gd name="connsiteY111" fmla="*/ 501586 h 523875"/>
                <a:gd name="connsiteX112" fmla="*/ 423196 w 504825"/>
                <a:gd name="connsiteY112" fmla="*/ 489966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04825" h="523875">
                  <a:moveTo>
                    <a:pt x="499586" y="236792"/>
                  </a:moveTo>
                  <a:lnTo>
                    <a:pt x="487299" y="220885"/>
                  </a:lnTo>
                  <a:lnTo>
                    <a:pt x="472821" y="213836"/>
                  </a:lnTo>
                  <a:lnTo>
                    <a:pt x="456533" y="212122"/>
                  </a:lnTo>
                  <a:lnTo>
                    <a:pt x="439293" y="218504"/>
                  </a:lnTo>
                  <a:lnTo>
                    <a:pt x="397002" y="220409"/>
                  </a:lnTo>
                  <a:lnTo>
                    <a:pt x="389192" y="219075"/>
                  </a:lnTo>
                  <a:lnTo>
                    <a:pt x="388525" y="211455"/>
                  </a:lnTo>
                  <a:lnTo>
                    <a:pt x="415100" y="175831"/>
                  </a:lnTo>
                  <a:lnTo>
                    <a:pt x="443675" y="146494"/>
                  </a:lnTo>
                  <a:lnTo>
                    <a:pt x="457962" y="130778"/>
                  </a:lnTo>
                  <a:lnTo>
                    <a:pt x="467773" y="124777"/>
                  </a:lnTo>
                  <a:lnTo>
                    <a:pt x="474821" y="113633"/>
                  </a:lnTo>
                  <a:lnTo>
                    <a:pt x="477869" y="100679"/>
                  </a:lnTo>
                  <a:lnTo>
                    <a:pt x="473869" y="81820"/>
                  </a:lnTo>
                  <a:lnTo>
                    <a:pt x="459962" y="43148"/>
                  </a:lnTo>
                  <a:lnTo>
                    <a:pt x="449675" y="13716"/>
                  </a:lnTo>
                  <a:lnTo>
                    <a:pt x="442913" y="7144"/>
                  </a:lnTo>
                  <a:lnTo>
                    <a:pt x="428911" y="10573"/>
                  </a:lnTo>
                  <a:lnTo>
                    <a:pt x="421100" y="21336"/>
                  </a:lnTo>
                  <a:lnTo>
                    <a:pt x="417005" y="30766"/>
                  </a:lnTo>
                  <a:lnTo>
                    <a:pt x="413004" y="37338"/>
                  </a:lnTo>
                  <a:lnTo>
                    <a:pt x="407861" y="54197"/>
                  </a:lnTo>
                  <a:lnTo>
                    <a:pt x="376238" y="107823"/>
                  </a:lnTo>
                  <a:lnTo>
                    <a:pt x="355378" y="141732"/>
                  </a:lnTo>
                  <a:lnTo>
                    <a:pt x="316611" y="189738"/>
                  </a:lnTo>
                  <a:lnTo>
                    <a:pt x="298704" y="210407"/>
                  </a:lnTo>
                  <a:lnTo>
                    <a:pt x="242506" y="208979"/>
                  </a:lnTo>
                  <a:lnTo>
                    <a:pt x="185547" y="206978"/>
                  </a:lnTo>
                  <a:lnTo>
                    <a:pt x="151067" y="201168"/>
                  </a:lnTo>
                  <a:lnTo>
                    <a:pt x="122396" y="189262"/>
                  </a:lnTo>
                  <a:lnTo>
                    <a:pt x="100013" y="182404"/>
                  </a:lnTo>
                  <a:lnTo>
                    <a:pt x="90773" y="185738"/>
                  </a:lnTo>
                  <a:lnTo>
                    <a:pt x="88678" y="196596"/>
                  </a:lnTo>
                  <a:lnTo>
                    <a:pt x="99631" y="220694"/>
                  </a:lnTo>
                  <a:lnTo>
                    <a:pt x="109061" y="245554"/>
                  </a:lnTo>
                  <a:lnTo>
                    <a:pt x="118110" y="263366"/>
                  </a:lnTo>
                  <a:lnTo>
                    <a:pt x="128683" y="276130"/>
                  </a:lnTo>
                  <a:lnTo>
                    <a:pt x="139446" y="279844"/>
                  </a:lnTo>
                  <a:lnTo>
                    <a:pt x="168593" y="275177"/>
                  </a:lnTo>
                  <a:lnTo>
                    <a:pt x="202787" y="269843"/>
                  </a:lnTo>
                  <a:lnTo>
                    <a:pt x="229934" y="267081"/>
                  </a:lnTo>
                  <a:lnTo>
                    <a:pt x="235934" y="268796"/>
                  </a:lnTo>
                  <a:lnTo>
                    <a:pt x="235268" y="274796"/>
                  </a:lnTo>
                  <a:lnTo>
                    <a:pt x="229934" y="282607"/>
                  </a:lnTo>
                  <a:lnTo>
                    <a:pt x="208407" y="294799"/>
                  </a:lnTo>
                  <a:lnTo>
                    <a:pt x="188214" y="305848"/>
                  </a:lnTo>
                  <a:lnTo>
                    <a:pt x="121729" y="321755"/>
                  </a:lnTo>
                  <a:lnTo>
                    <a:pt x="88202" y="322326"/>
                  </a:lnTo>
                  <a:lnTo>
                    <a:pt x="76676" y="320040"/>
                  </a:lnTo>
                  <a:lnTo>
                    <a:pt x="38290" y="316325"/>
                  </a:lnTo>
                  <a:lnTo>
                    <a:pt x="18574" y="312706"/>
                  </a:lnTo>
                  <a:lnTo>
                    <a:pt x="10763" y="312515"/>
                  </a:lnTo>
                  <a:lnTo>
                    <a:pt x="7144" y="316040"/>
                  </a:lnTo>
                  <a:lnTo>
                    <a:pt x="8477" y="321850"/>
                  </a:lnTo>
                  <a:lnTo>
                    <a:pt x="41624" y="344424"/>
                  </a:lnTo>
                  <a:lnTo>
                    <a:pt x="70199" y="359664"/>
                  </a:lnTo>
                  <a:lnTo>
                    <a:pt x="94869" y="367189"/>
                  </a:lnTo>
                  <a:lnTo>
                    <a:pt x="115729" y="370523"/>
                  </a:lnTo>
                  <a:lnTo>
                    <a:pt x="137922" y="371284"/>
                  </a:lnTo>
                  <a:lnTo>
                    <a:pt x="178022" y="364236"/>
                  </a:lnTo>
                  <a:lnTo>
                    <a:pt x="222409" y="346043"/>
                  </a:lnTo>
                  <a:lnTo>
                    <a:pt x="276701" y="311277"/>
                  </a:lnTo>
                  <a:lnTo>
                    <a:pt x="331756" y="265176"/>
                  </a:lnTo>
                  <a:lnTo>
                    <a:pt x="339566" y="262414"/>
                  </a:lnTo>
                  <a:lnTo>
                    <a:pt x="355473" y="262795"/>
                  </a:lnTo>
                  <a:lnTo>
                    <a:pt x="374428" y="261652"/>
                  </a:lnTo>
                  <a:lnTo>
                    <a:pt x="443579" y="262795"/>
                  </a:lnTo>
                  <a:lnTo>
                    <a:pt x="469487" y="267176"/>
                  </a:lnTo>
                  <a:lnTo>
                    <a:pt x="488347" y="270986"/>
                  </a:lnTo>
                  <a:lnTo>
                    <a:pt x="500063" y="265176"/>
                  </a:lnTo>
                  <a:lnTo>
                    <a:pt x="504349" y="254984"/>
                  </a:lnTo>
                  <a:lnTo>
                    <a:pt x="499586" y="236792"/>
                  </a:lnTo>
                  <a:close/>
                  <a:moveTo>
                    <a:pt x="423196" y="489966"/>
                  </a:moveTo>
                  <a:lnTo>
                    <a:pt x="408051" y="478917"/>
                  </a:lnTo>
                  <a:lnTo>
                    <a:pt x="393668" y="462820"/>
                  </a:lnTo>
                  <a:lnTo>
                    <a:pt x="380333" y="445580"/>
                  </a:lnTo>
                  <a:lnTo>
                    <a:pt x="370618" y="428720"/>
                  </a:lnTo>
                  <a:lnTo>
                    <a:pt x="360331" y="400240"/>
                  </a:lnTo>
                  <a:lnTo>
                    <a:pt x="351377" y="360712"/>
                  </a:lnTo>
                  <a:lnTo>
                    <a:pt x="349663" y="328898"/>
                  </a:lnTo>
                  <a:lnTo>
                    <a:pt x="349377" y="311658"/>
                  </a:lnTo>
                  <a:lnTo>
                    <a:pt x="347758" y="301657"/>
                  </a:lnTo>
                  <a:lnTo>
                    <a:pt x="345948" y="295656"/>
                  </a:lnTo>
                  <a:lnTo>
                    <a:pt x="341567" y="291846"/>
                  </a:lnTo>
                  <a:lnTo>
                    <a:pt x="336137" y="289465"/>
                  </a:lnTo>
                  <a:lnTo>
                    <a:pt x="325946" y="291941"/>
                  </a:lnTo>
                  <a:lnTo>
                    <a:pt x="322421" y="298132"/>
                  </a:lnTo>
                  <a:lnTo>
                    <a:pt x="321469" y="306991"/>
                  </a:lnTo>
                  <a:lnTo>
                    <a:pt x="317659" y="324517"/>
                  </a:lnTo>
                  <a:lnTo>
                    <a:pt x="314611" y="342043"/>
                  </a:lnTo>
                  <a:lnTo>
                    <a:pt x="310801" y="368713"/>
                  </a:lnTo>
                  <a:lnTo>
                    <a:pt x="308038" y="397002"/>
                  </a:lnTo>
                  <a:lnTo>
                    <a:pt x="304800" y="417576"/>
                  </a:lnTo>
                  <a:lnTo>
                    <a:pt x="301943" y="445484"/>
                  </a:lnTo>
                  <a:lnTo>
                    <a:pt x="299276" y="458534"/>
                  </a:lnTo>
                  <a:lnTo>
                    <a:pt x="298799" y="467868"/>
                  </a:lnTo>
                  <a:lnTo>
                    <a:pt x="301943" y="477965"/>
                  </a:lnTo>
                  <a:lnTo>
                    <a:pt x="306038" y="484918"/>
                  </a:lnTo>
                  <a:lnTo>
                    <a:pt x="309753" y="493681"/>
                  </a:lnTo>
                  <a:lnTo>
                    <a:pt x="317278" y="498062"/>
                  </a:lnTo>
                  <a:lnTo>
                    <a:pt x="327374" y="500063"/>
                  </a:lnTo>
                  <a:lnTo>
                    <a:pt x="343662" y="501206"/>
                  </a:lnTo>
                  <a:lnTo>
                    <a:pt x="360712" y="506063"/>
                  </a:lnTo>
                  <a:lnTo>
                    <a:pt x="373571" y="507682"/>
                  </a:lnTo>
                  <a:lnTo>
                    <a:pt x="392239" y="509969"/>
                  </a:lnTo>
                  <a:lnTo>
                    <a:pt x="409194" y="514921"/>
                  </a:lnTo>
                  <a:lnTo>
                    <a:pt x="423958" y="517969"/>
                  </a:lnTo>
                  <a:lnTo>
                    <a:pt x="434245" y="518350"/>
                  </a:lnTo>
                  <a:lnTo>
                    <a:pt x="442341" y="517303"/>
                  </a:lnTo>
                  <a:lnTo>
                    <a:pt x="444055" y="510921"/>
                  </a:lnTo>
                  <a:lnTo>
                    <a:pt x="439198" y="501586"/>
                  </a:lnTo>
                  <a:lnTo>
                    <a:pt x="423196" y="489966"/>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1" name="任意多边形: 形状 130">
              <a:extLst>
                <a:ext uri="{FF2B5EF4-FFF2-40B4-BE49-F238E27FC236}">
                  <a16:creationId xmlns:a16="http://schemas.microsoft.com/office/drawing/2014/main" id="{E07D71EB-56BC-44E6-B09C-5DE89DF84654}"/>
                </a:ext>
              </a:extLst>
            </p:cNvPr>
            <p:cNvSpPr/>
            <p:nvPr/>
          </p:nvSpPr>
          <p:spPr>
            <a:xfrm rot="19023280">
              <a:off x="6041712" y="5260730"/>
              <a:ext cx="99893" cy="94185"/>
            </a:xfrm>
            <a:custGeom>
              <a:avLst/>
              <a:gdLst>
                <a:gd name="connsiteX0" fmla="*/ 663607 w 666750"/>
                <a:gd name="connsiteY0" fmla="*/ 290417 h 628650"/>
                <a:gd name="connsiteX1" fmla="*/ 658083 w 666750"/>
                <a:gd name="connsiteY1" fmla="*/ 274415 h 628650"/>
                <a:gd name="connsiteX2" fmla="*/ 651606 w 666750"/>
                <a:gd name="connsiteY2" fmla="*/ 257365 h 628650"/>
                <a:gd name="connsiteX3" fmla="*/ 642938 w 666750"/>
                <a:gd name="connsiteY3" fmla="*/ 244411 h 628650"/>
                <a:gd name="connsiteX4" fmla="*/ 633127 w 666750"/>
                <a:gd name="connsiteY4" fmla="*/ 239268 h 628650"/>
                <a:gd name="connsiteX5" fmla="*/ 606552 w 666750"/>
                <a:gd name="connsiteY5" fmla="*/ 233648 h 628650"/>
                <a:gd name="connsiteX6" fmla="*/ 575215 w 666750"/>
                <a:gd name="connsiteY6" fmla="*/ 223552 h 628650"/>
                <a:gd name="connsiteX7" fmla="*/ 552450 w 666750"/>
                <a:gd name="connsiteY7" fmla="*/ 218123 h 628650"/>
                <a:gd name="connsiteX8" fmla="*/ 529114 w 666750"/>
                <a:gd name="connsiteY8" fmla="*/ 211074 h 628650"/>
                <a:gd name="connsiteX9" fmla="*/ 509016 w 666750"/>
                <a:gd name="connsiteY9" fmla="*/ 211836 h 628650"/>
                <a:gd name="connsiteX10" fmla="*/ 501491 w 666750"/>
                <a:gd name="connsiteY10" fmla="*/ 208978 h 628650"/>
                <a:gd name="connsiteX11" fmla="*/ 497014 w 666750"/>
                <a:gd name="connsiteY11" fmla="*/ 204311 h 628650"/>
                <a:gd name="connsiteX12" fmla="*/ 497586 w 666750"/>
                <a:gd name="connsiteY12" fmla="*/ 198787 h 628650"/>
                <a:gd name="connsiteX13" fmla="*/ 501110 w 666750"/>
                <a:gd name="connsiteY13" fmla="*/ 197167 h 628650"/>
                <a:gd name="connsiteX14" fmla="*/ 508731 w 666750"/>
                <a:gd name="connsiteY14" fmla="*/ 198501 h 628650"/>
                <a:gd name="connsiteX15" fmla="*/ 529590 w 666750"/>
                <a:gd name="connsiteY15" fmla="*/ 196691 h 628650"/>
                <a:gd name="connsiteX16" fmla="*/ 543211 w 666750"/>
                <a:gd name="connsiteY16" fmla="*/ 195929 h 628650"/>
                <a:gd name="connsiteX17" fmla="*/ 552450 w 666750"/>
                <a:gd name="connsiteY17" fmla="*/ 193929 h 628650"/>
                <a:gd name="connsiteX18" fmla="*/ 557117 w 666750"/>
                <a:gd name="connsiteY18" fmla="*/ 189833 h 628650"/>
                <a:gd name="connsiteX19" fmla="*/ 560356 w 666750"/>
                <a:gd name="connsiteY19" fmla="*/ 181451 h 628650"/>
                <a:gd name="connsiteX20" fmla="*/ 560641 w 666750"/>
                <a:gd name="connsiteY20" fmla="*/ 164306 h 628650"/>
                <a:gd name="connsiteX21" fmla="*/ 557784 w 666750"/>
                <a:gd name="connsiteY21" fmla="*/ 142494 h 628650"/>
                <a:gd name="connsiteX22" fmla="*/ 553974 w 666750"/>
                <a:gd name="connsiteY22" fmla="*/ 126873 h 628650"/>
                <a:gd name="connsiteX23" fmla="*/ 548164 w 666750"/>
                <a:gd name="connsiteY23" fmla="*/ 118681 h 628650"/>
                <a:gd name="connsiteX24" fmla="*/ 541401 w 666750"/>
                <a:gd name="connsiteY24" fmla="*/ 114586 h 628650"/>
                <a:gd name="connsiteX25" fmla="*/ 530829 w 666750"/>
                <a:gd name="connsiteY25" fmla="*/ 116110 h 628650"/>
                <a:gd name="connsiteX26" fmla="*/ 524828 w 666750"/>
                <a:gd name="connsiteY26" fmla="*/ 120396 h 628650"/>
                <a:gd name="connsiteX27" fmla="*/ 515398 w 666750"/>
                <a:gd name="connsiteY27" fmla="*/ 129730 h 628650"/>
                <a:gd name="connsiteX28" fmla="*/ 487680 w 666750"/>
                <a:gd name="connsiteY28" fmla="*/ 138779 h 628650"/>
                <a:gd name="connsiteX29" fmla="*/ 476726 w 666750"/>
                <a:gd name="connsiteY29" fmla="*/ 138398 h 628650"/>
                <a:gd name="connsiteX30" fmla="*/ 471392 w 666750"/>
                <a:gd name="connsiteY30" fmla="*/ 134112 h 628650"/>
                <a:gd name="connsiteX31" fmla="*/ 463582 w 666750"/>
                <a:gd name="connsiteY31" fmla="*/ 122968 h 628650"/>
                <a:gd name="connsiteX32" fmla="*/ 449009 w 666750"/>
                <a:gd name="connsiteY32" fmla="*/ 102775 h 628650"/>
                <a:gd name="connsiteX33" fmla="*/ 442532 w 666750"/>
                <a:gd name="connsiteY33" fmla="*/ 95155 h 628650"/>
                <a:gd name="connsiteX34" fmla="*/ 435388 w 666750"/>
                <a:gd name="connsiteY34" fmla="*/ 92392 h 628650"/>
                <a:gd name="connsiteX35" fmla="*/ 426434 w 666750"/>
                <a:gd name="connsiteY35" fmla="*/ 96298 h 628650"/>
                <a:gd name="connsiteX36" fmla="*/ 421863 w 666750"/>
                <a:gd name="connsiteY36" fmla="*/ 103251 h 628650"/>
                <a:gd name="connsiteX37" fmla="*/ 423958 w 666750"/>
                <a:gd name="connsiteY37" fmla="*/ 113157 h 628650"/>
                <a:gd name="connsiteX38" fmla="*/ 428244 w 666750"/>
                <a:gd name="connsiteY38" fmla="*/ 132588 h 628650"/>
                <a:gd name="connsiteX39" fmla="*/ 429673 w 666750"/>
                <a:gd name="connsiteY39" fmla="*/ 146685 h 628650"/>
                <a:gd name="connsiteX40" fmla="*/ 427101 w 666750"/>
                <a:gd name="connsiteY40" fmla="*/ 154019 h 628650"/>
                <a:gd name="connsiteX41" fmla="*/ 420529 w 666750"/>
                <a:gd name="connsiteY41" fmla="*/ 156019 h 628650"/>
                <a:gd name="connsiteX42" fmla="*/ 386810 w 666750"/>
                <a:gd name="connsiteY42" fmla="*/ 154972 h 628650"/>
                <a:gd name="connsiteX43" fmla="*/ 378523 w 666750"/>
                <a:gd name="connsiteY43" fmla="*/ 151352 h 628650"/>
                <a:gd name="connsiteX44" fmla="*/ 374142 w 666750"/>
                <a:gd name="connsiteY44" fmla="*/ 149638 h 628650"/>
                <a:gd name="connsiteX45" fmla="*/ 371856 w 666750"/>
                <a:gd name="connsiteY45" fmla="*/ 146209 h 628650"/>
                <a:gd name="connsiteX46" fmla="*/ 372999 w 666750"/>
                <a:gd name="connsiteY46" fmla="*/ 139160 h 628650"/>
                <a:gd name="connsiteX47" fmla="*/ 375476 w 666750"/>
                <a:gd name="connsiteY47" fmla="*/ 129159 h 628650"/>
                <a:gd name="connsiteX48" fmla="*/ 378905 w 666750"/>
                <a:gd name="connsiteY48" fmla="*/ 106108 h 628650"/>
                <a:gd name="connsiteX49" fmla="*/ 381476 w 666750"/>
                <a:gd name="connsiteY49" fmla="*/ 83058 h 628650"/>
                <a:gd name="connsiteX50" fmla="*/ 379476 w 666750"/>
                <a:gd name="connsiteY50" fmla="*/ 63436 h 628650"/>
                <a:gd name="connsiteX51" fmla="*/ 377571 w 666750"/>
                <a:gd name="connsiteY51" fmla="*/ 44005 h 628650"/>
                <a:gd name="connsiteX52" fmla="*/ 371475 w 666750"/>
                <a:gd name="connsiteY52" fmla="*/ 28003 h 628650"/>
                <a:gd name="connsiteX53" fmla="*/ 365665 w 666750"/>
                <a:gd name="connsiteY53" fmla="*/ 14859 h 628650"/>
                <a:gd name="connsiteX54" fmla="*/ 358235 w 666750"/>
                <a:gd name="connsiteY54" fmla="*/ 8191 h 628650"/>
                <a:gd name="connsiteX55" fmla="*/ 351187 w 666750"/>
                <a:gd name="connsiteY55" fmla="*/ 7144 h 628650"/>
                <a:gd name="connsiteX56" fmla="*/ 345472 w 666750"/>
                <a:gd name="connsiteY56" fmla="*/ 10763 h 628650"/>
                <a:gd name="connsiteX57" fmla="*/ 343662 w 666750"/>
                <a:gd name="connsiteY57" fmla="*/ 18669 h 628650"/>
                <a:gd name="connsiteX58" fmla="*/ 344329 w 666750"/>
                <a:gd name="connsiteY58" fmla="*/ 45529 h 628650"/>
                <a:gd name="connsiteX59" fmla="*/ 343758 w 666750"/>
                <a:gd name="connsiteY59" fmla="*/ 78486 h 628650"/>
                <a:gd name="connsiteX60" fmla="*/ 334804 w 666750"/>
                <a:gd name="connsiteY60" fmla="*/ 112204 h 628650"/>
                <a:gd name="connsiteX61" fmla="*/ 326327 w 666750"/>
                <a:gd name="connsiteY61" fmla="*/ 133636 h 628650"/>
                <a:gd name="connsiteX62" fmla="*/ 322422 w 666750"/>
                <a:gd name="connsiteY62" fmla="*/ 143161 h 628650"/>
                <a:gd name="connsiteX63" fmla="*/ 318802 w 666750"/>
                <a:gd name="connsiteY63" fmla="*/ 144590 h 628650"/>
                <a:gd name="connsiteX64" fmla="*/ 314611 w 666750"/>
                <a:gd name="connsiteY64" fmla="*/ 141732 h 628650"/>
                <a:gd name="connsiteX65" fmla="*/ 314897 w 666750"/>
                <a:gd name="connsiteY65" fmla="*/ 135827 h 628650"/>
                <a:gd name="connsiteX66" fmla="*/ 316230 w 666750"/>
                <a:gd name="connsiteY66" fmla="*/ 122396 h 628650"/>
                <a:gd name="connsiteX67" fmla="*/ 315183 w 666750"/>
                <a:gd name="connsiteY67" fmla="*/ 106108 h 628650"/>
                <a:gd name="connsiteX68" fmla="*/ 312516 w 666750"/>
                <a:gd name="connsiteY68" fmla="*/ 88011 h 628650"/>
                <a:gd name="connsiteX69" fmla="*/ 309372 w 666750"/>
                <a:gd name="connsiteY69" fmla="*/ 75057 h 628650"/>
                <a:gd name="connsiteX70" fmla="*/ 301181 w 666750"/>
                <a:gd name="connsiteY70" fmla="*/ 64484 h 628650"/>
                <a:gd name="connsiteX71" fmla="*/ 294227 w 666750"/>
                <a:gd name="connsiteY71" fmla="*/ 61055 h 628650"/>
                <a:gd name="connsiteX72" fmla="*/ 287941 w 666750"/>
                <a:gd name="connsiteY72" fmla="*/ 65151 h 628650"/>
                <a:gd name="connsiteX73" fmla="*/ 284226 w 666750"/>
                <a:gd name="connsiteY73" fmla="*/ 73723 h 628650"/>
                <a:gd name="connsiteX74" fmla="*/ 281178 w 666750"/>
                <a:gd name="connsiteY74" fmla="*/ 108299 h 628650"/>
                <a:gd name="connsiteX75" fmla="*/ 274606 w 666750"/>
                <a:gd name="connsiteY75" fmla="*/ 126492 h 628650"/>
                <a:gd name="connsiteX76" fmla="*/ 249936 w 666750"/>
                <a:gd name="connsiteY76" fmla="*/ 196786 h 628650"/>
                <a:gd name="connsiteX77" fmla="*/ 248698 w 666750"/>
                <a:gd name="connsiteY77" fmla="*/ 199834 h 628650"/>
                <a:gd name="connsiteX78" fmla="*/ 246031 w 666750"/>
                <a:gd name="connsiteY78" fmla="*/ 218408 h 628650"/>
                <a:gd name="connsiteX79" fmla="*/ 248031 w 666750"/>
                <a:gd name="connsiteY79" fmla="*/ 227743 h 628650"/>
                <a:gd name="connsiteX80" fmla="*/ 253556 w 666750"/>
                <a:gd name="connsiteY80" fmla="*/ 230219 h 628650"/>
                <a:gd name="connsiteX81" fmla="*/ 260795 w 666750"/>
                <a:gd name="connsiteY81" fmla="*/ 229743 h 628650"/>
                <a:gd name="connsiteX82" fmla="*/ 270605 w 666750"/>
                <a:gd name="connsiteY82" fmla="*/ 222790 h 628650"/>
                <a:gd name="connsiteX83" fmla="*/ 284893 w 666750"/>
                <a:gd name="connsiteY83" fmla="*/ 205550 h 628650"/>
                <a:gd name="connsiteX84" fmla="*/ 287179 w 666750"/>
                <a:gd name="connsiteY84" fmla="*/ 199739 h 628650"/>
                <a:gd name="connsiteX85" fmla="*/ 292132 w 666750"/>
                <a:gd name="connsiteY85" fmla="*/ 198501 h 628650"/>
                <a:gd name="connsiteX86" fmla="*/ 297371 w 666750"/>
                <a:gd name="connsiteY86" fmla="*/ 200311 h 628650"/>
                <a:gd name="connsiteX87" fmla="*/ 299085 w 666750"/>
                <a:gd name="connsiteY87" fmla="*/ 204692 h 628650"/>
                <a:gd name="connsiteX88" fmla="*/ 299466 w 666750"/>
                <a:gd name="connsiteY88" fmla="*/ 220885 h 628650"/>
                <a:gd name="connsiteX89" fmla="*/ 301562 w 666750"/>
                <a:gd name="connsiteY89" fmla="*/ 240221 h 628650"/>
                <a:gd name="connsiteX90" fmla="*/ 307943 w 666750"/>
                <a:gd name="connsiteY90" fmla="*/ 252413 h 628650"/>
                <a:gd name="connsiteX91" fmla="*/ 317564 w 666750"/>
                <a:gd name="connsiteY91" fmla="*/ 255651 h 628650"/>
                <a:gd name="connsiteX92" fmla="*/ 329946 w 666750"/>
                <a:gd name="connsiteY92" fmla="*/ 253365 h 628650"/>
                <a:gd name="connsiteX93" fmla="*/ 342900 w 666750"/>
                <a:gd name="connsiteY93" fmla="*/ 243745 h 628650"/>
                <a:gd name="connsiteX94" fmla="*/ 349091 w 666750"/>
                <a:gd name="connsiteY94" fmla="*/ 233839 h 628650"/>
                <a:gd name="connsiteX95" fmla="*/ 351187 w 666750"/>
                <a:gd name="connsiteY95" fmla="*/ 221932 h 628650"/>
                <a:gd name="connsiteX96" fmla="*/ 354521 w 666750"/>
                <a:gd name="connsiteY96" fmla="*/ 212503 h 628650"/>
                <a:gd name="connsiteX97" fmla="*/ 363570 w 666750"/>
                <a:gd name="connsiteY97" fmla="*/ 189833 h 628650"/>
                <a:gd name="connsiteX98" fmla="*/ 366427 w 666750"/>
                <a:gd name="connsiteY98" fmla="*/ 179261 h 628650"/>
                <a:gd name="connsiteX99" fmla="*/ 369094 w 666750"/>
                <a:gd name="connsiteY99" fmla="*/ 176117 h 628650"/>
                <a:gd name="connsiteX100" fmla="*/ 389001 w 666750"/>
                <a:gd name="connsiteY100" fmla="*/ 176117 h 628650"/>
                <a:gd name="connsiteX101" fmla="*/ 420434 w 666750"/>
                <a:gd name="connsiteY101" fmla="*/ 182499 h 628650"/>
                <a:gd name="connsiteX102" fmla="*/ 431006 w 666750"/>
                <a:gd name="connsiteY102" fmla="*/ 186976 h 628650"/>
                <a:gd name="connsiteX103" fmla="*/ 433769 w 666750"/>
                <a:gd name="connsiteY103" fmla="*/ 193072 h 628650"/>
                <a:gd name="connsiteX104" fmla="*/ 429387 w 666750"/>
                <a:gd name="connsiteY104" fmla="*/ 197929 h 628650"/>
                <a:gd name="connsiteX105" fmla="*/ 411766 w 666750"/>
                <a:gd name="connsiteY105" fmla="*/ 201073 h 628650"/>
                <a:gd name="connsiteX106" fmla="*/ 387954 w 666750"/>
                <a:gd name="connsiteY106" fmla="*/ 211074 h 628650"/>
                <a:gd name="connsiteX107" fmla="*/ 373856 w 666750"/>
                <a:gd name="connsiteY107" fmla="*/ 224409 h 628650"/>
                <a:gd name="connsiteX108" fmla="*/ 368618 w 666750"/>
                <a:gd name="connsiteY108" fmla="*/ 233172 h 628650"/>
                <a:gd name="connsiteX109" fmla="*/ 360236 w 666750"/>
                <a:gd name="connsiteY109" fmla="*/ 247650 h 628650"/>
                <a:gd name="connsiteX110" fmla="*/ 366332 w 666750"/>
                <a:gd name="connsiteY110" fmla="*/ 266509 h 628650"/>
                <a:gd name="connsiteX111" fmla="*/ 376428 w 666750"/>
                <a:gd name="connsiteY111" fmla="*/ 282130 h 628650"/>
                <a:gd name="connsiteX112" fmla="*/ 391478 w 666750"/>
                <a:gd name="connsiteY112" fmla="*/ 298990 h 628650"/>
                <a:gd name="connsiteX113" fmla="*/ 405765 w 666750"/>
                <a:gd name="connsiteY113" fmla="*/ 303562 h 628650"/>
                <a:gd name="connsiteX114" fmla="*/ 428054 w 666750"/>
                <a:gd name="connsiteY114" fmla="*/ 304990 h 628650"/>
                <a:gd name="connsiteX115" fmla="*/ 451104 w 666750"/>
                <a:gd name="connsiteY115" fmla="*/ 301466 h 628650"/>
                <a:gd name="connsiteX116" fmla="*/ 468439 w 666750"/>
                <a:gd name="connsiteY116" fmla="*/ 289941 h 628650"/>
                <a:gd name="connsiteX117" fmla="*/ 476345 w 666750"/>
                <a:gd name="connsiteY117" fmla="*/ 280607 h 628650"/>
                <a:gd name="connsiteX118" fmla="*/ 483870 w 666750"/>
                <a:gd name="connsiteY118" fmla="*/ 266414 h 628650"/>
                <a:gd name="connsiteX119" fmla="*/ 489204 w 666750"/>
                <a:gd name="connsiteY119" fmla="*/ 251460 h 628650"/>
                <a:gd name="connsiteX120" fmla="*/ 491776 w 666750"/>
                <a:gd name="connsiteY120" fmla="*/ 240602 h 628650"/>
                <a:gd name="connsiteX121" fmla="*/ 492538 w 666750"/>
                <a:gd name="connsiteY121" fmla="*/ 234886 h 628650"/>
                <a:gd name="connsiteX122" fmla="*/ 496062 w 666750"/>
                <a:gd name="connsiteY122" fmla="*/ 233363 h 628650"/>
                <a:gd name="connsiteX123" fmla="*/ 505016 w 666750"/>
                <a:gd name="connsiteY123" fmla="*/ 235267 h 628650"/>
                <a:gd name="connsiteX124" fmla="*/ 518541 w 666750"/>
                <a:gd name="connsiteY124" fmla="*/ 239173 h 628650"/>
                <a:gd name="connsiteX125" fmla="*/ 529114 w 666750"/>
                <a:gd name="connsiteY125" fmla="*/ 244507 h 628650"/>
                <a:gd name="connsiteX126" fmla="*/ 549688 w 666750"/>
                <a:gd name="connsiteY126" fmla="*/ 250984 h 628650"/>
                <a:gd name="connsiteX127" fmla="*/ 569214 w 666750"/>
                <a:gd name="connsiteY127" fmla="*/ 260413 h 628650"/>
                <a:gd name="connsiteX128" fmla="*/ 575310 w 666750"/>
                <a:gd name="connsiteY128" fmla="*/ 268605 h 628650"/>
                <a:gd name="connsiteX129" fmla="*/ 575977 w 666750"/>
                <a:gd name="connsiteY129" fmla="*/ 277559 h 628650"/>
                <a:gd name="connsiteX130" fmla="*/ 571595 w 666750"/>
                <a:gd name="connsiteY130" fmla="*/ 283750 h 628650"/>
                <a:gd name="connsiteX131" fmla="*/ 558165 w 666750"/>
                <a:gd name="connsiteY131" fmla="*/ 291179 h 628650"/>
                <a:gd name="connsiteX132" fmla="*/ 530162 w 666750"/>
                <a:gd name="connsiteY132" fmla="*/ 299657 h 628650"/>
                <a:gd name="connsiteX133" fmla="*/ 496158 w 666750"/>
                <a:gd name="connsiteY133" fmla="*/ 309848 h 628650"/>
                <a:gd name="connsiteX134" fmla="*/ 465677 w 666750"/>
                <a:gd name="connsiteY134" fmla="*/ 317944 h 628650"/>
                <a:gd name="connsiteX135" fmla="*/ 440722 w 666750"/>
                <a:gd name="connsiteY135" fmla="*/ 324421 h 628650"/>
                <a:gd name="connsiteX136" fmla="*/ 419576 w 666750"/>
                <a:gd name="connsiteY136" fmla="*/ 323088 h 628650"/>
                <a:gd name="connsiteX137" fmla="*/ 397288 w 666750"/>
                <a:gd name="connsiteY137" fmla="*/ 315373 h 628650"/>
                <a:gd name="connsiteX138" fmla="*/ 367760 w 666750"/>
                <a:gd name="connsiteY138" fmla="*/ 307277 h 628650"/>
                <a:gd name="connsiteX139" fmla="*/ 336899 w 666750"/>
                <a:gd name="connsiteY139" fmla="*/ 297466 h 628650"/>
                <a:gd name="connsiteX140" fmla="*/ 306515 w 666750"/>
                <a:gd name="connsiteY140" fmla="*/ 286988 h 628650"/>
                <a:gd name="connsiteX141" fmla="*/ 276130 w 666750"/>
                <a:gd name="connsiteY141" fmla="*/ 277273 h 628650"/>
                <a:gd name="connsiteX142" fmla="*/ 247841 w 666750"/>
                <a:gd name="connsiteY142" fmla="*/ 267938 h 628650"/>
                <a:gd name="connsiteX143" fmla="*/ 233077 w 666750"/>
                <a:gd name="connsiteY143" fmla="*/ 262795 h 628650"/>
                <a:gd name="connsiteX144" fmla="*/ 227648 w 666750"/>
                <a:gd name="connsiteY144" fmla="*/ 266224 h 628650"/>
                <a:gd name="connsiteX145" fmla="*/ 226314 w 666750"/>
                <a:gd name="connsiteY145" fmla="*/ 271463 h 628650"/>
                <a:gd name="connsiteX146" fmla="*/ 233267 w 666750"/>
                <a:gd name="connsiteY146" fmla="*/ 287084 h 628650"/>
                <a:gd name="connsiteX147" fmla="*/ 243745 w 666750"/>
                <a:gd name="connsiteY147" fmla="*/ 302705 h 628650"/>
                <a:gd name="connsiteX148" fmla="*/ 251270 w 666750"/>
                <a:gd name="connsiteY148" fmla="*/ 310039 h 628650"/>
                <a:gd name="connsiteX149" fmla="*/ 258413 w 666750"/>
                <a:gd name="connsiteY149" fmla="*/ 311086 h 628650"/>
                <a:gd name="connsiteX150" fmla="*/ 266605 w 666750"/>
                <a:gd name="connsiteY150" fmla="*/ 314611 h 628650"/>
                <a:gd name="connsiteX151" fmla="*/ 289941 w 666750"/>
                <a:gd name="connsiteY151" fmla="*/ 319659 h 628650"/>
                <a:gd name="connsiteX152" fmla="*/ 314516 w 666750"/>
                <a:gd name="connsiteY152" fmla="*/ 322231 h 628650"/>
                <a:gd name="connsiteX153" fmla="*/ 330041 w 666750"/>
                <a:gd name="connsiteY153" fmla="*/ 326993 h 628650"/>
                <a:gd name="connsiteX154" fmla="*/ 348615 w 666750"/>
                <a:gd name="connsiteY154" fmla="*/ 330803 h 628650"/>
                <a:gd name="connsiteX155" fmla="*/ 365284 w 666750"/>
                <a:gd name="connsiteY155" fmla="*/ 334709 h 628650"/>
                <a:gd name="connsiteX156" fmla="*/ 375666 w 666750"/>
                <a:gd name="connsiteY156" fmla="*/ 337757 h 628650"/>
                <a:gd name="connsiteX157" fmla="*/ 381191 w 666750"/>
                <a:gd name="connsiteY157" fmla="*/ 343186 h 628650"/>
                <a:gd name="connsiteX158" fmla="*/ 380619 w 666750"/>
                <a:gd name="connsiteY158" fmla="*/ 350044 h 628650"/>
                <a:gd name="connsiteX159" fmla="*/ 375190 w 666750"/>
                <a:gd name="connsiteY159" fmla="*/ 354140 h 628650"/>
                <a:gd name="connsiteX160" fmla="*/ 357569 w 666750"/>
                <a:gd name="connsiteY160" fmla="*/ 362807 h 628650"/>
                <a:gd name="connsiteX161" fmla="*/ 342329 w 666750"/>
                <a:gd name="connsiteY161" fmla="*/ 369284 h 628650"/>
                <a:gd name="connsiteX162" fmla="*/ 323088 w 666750"/>
                <a:gd name="connsiteY162" fmla="*/ 374523 h 628650"/>
                <a:gd name="connsiteX163" fmla="*/ 309753 w 666750"/>
                <a:gd name="connsiteY163" fmla="*/ 378619 h 628650"/>
                <a:gd name="connsiteX164" fmla="*/ 297942 w 666750"/>
                <a:gd name="connsiteY164" fmla="*/ 378905 h 628650"/>
                <a:gd name="connsiteX165" fmla="*/ 286036 w 666750"/>
                <a:gd name="connsiteY165" fmla="*/ 376904 h 628650"/>
                <a:gd name="connsiteX166" fmla="*/ 268034 w 666750"/>
                <a:gd name="connsiteY166" fmla="*/ 371665 h 628650"/>
                <a:gd name="connsiteX167" fmla="*/ 242221 w 666750"/>
                <a:gd name="connsiteY167" fmla="*/ 367855 h 628650"/>
                <a:gd name="connsiteX168" fmla="*/ 232601 w 666750"/>
                <a:gd name="connsiteY168" fmla="*/ 363569 h 628650"/>
                <a:gd name="connsiteX169" fmla="*/ 196596 w 666750"/>
                <a:gd name="connsiteY169" fmla="*/ 354044 h 628650"/>
                <a:gd name="connsiteX170" fmla="*/ 136779 w 666750"/>
                <a:gd name="connsiteY170" fmla="*/ 339852 h 628650"/>
                <a:gd name="connsiteX171" fmla="*/ 105156 w 666750"/>
                <a:gd name="connsiteY171" fmla="*/ 331565 h 628650"/>
                <a:gd name="connsiteX172" fmla="*/ 75152 w 666750"/>
                <a:gd name="connsiteY172" fmla="*/ 322421 h 628650"/>
                <a:gd name="connsiteX173" fmla="*/ 58293 w 666750"/>
                <a:gd name="connsiteY173" fmla="*/ 317468 h 628650"/>
                <a:gd name="connsiteX174" fmla="*/ 48101 w 666750"/>
                <a:gd name="connsiteY174" fmla="*/ 312325 h 628650"/>
                <a:gd name="connsiteX175" fmla="*/ 30861 w 666750"/>
                <a:gd name="connsiteY175" fmla="*/ 305276 h 628650"/>
                <a:gd name="connsiteX176" fmla="*/ 18193 w 666750"/>
                <a:gd name="connsiteY176" fmla="*/ 299752 h 628650"/>
                <a:gd name="connsiteX177" fmla="*/ 10478 w 666750"/>
                <a:gd name="connsiteY177" fmla="*/ 298609 h 628650"/>
                <a:gd name="connsiteX178" fmla="*/ 7144 w 666750"/>
                <a:gd name="connsiteY178" fmla="*/ 303943 h 628650"/>
                <a:gd name="connsiteX179" fmla="*/ 7906 w 666750"/>
                <a:gd name="connsiteY179" fmla="*/ 315563 h 628650"/>
                <a:gd name="connsiteX180" fmla="*/ 15716 w 666750"/>
                <a:gd name="connsiteY180" fmla="*/ 349472 h 628650"/>
                <a:gd name="connsiteX181" fmla="*/ 26575 w 666750"/>
                <a:gd name="connsiteY181" fmla="*/ 381095 h 628650"/>
                <a:gd name="connsiteX182" fmla="*/ 32861 w 666750"/>
                <a:gd name="connsiteY182" fmla="*/ 395288 h 628650"/>
                <a:gd name="connsiteX183" fmla="*/ 43149 w 666750"/>
                <a:gd name="connsiteY183" fmla="*/ 404050 h 628650"/>
                <a:gd name="connsiteX184" fmla="*/ 55721 w 666750"/>
                <a:gd name="connsiteY184" fmla="*/ 405575 h 628650"/>
                <a:gd name="connsiteX185" fmla="*/ 72295 w 666750"/>
                <a:gd name="connsiteY185" fmla="*/ 404908 h 628650"/>
                <a:gd name="connsiteX186" fmla="*/ 105728 w 666750"/>
                <a:gd name="connsiteY186" fmla="*/ 403574 h 628650"/>
                <a:gd name="connsiteX187" fmla="*/ 147733 w 666750"/>
                <a:gd name="connsiteY187" fmla="*/ 401003 h 628650"/>
                <a:gd name="connsiteX188" fmla="*/ 180118 w 666750"/>
                <a:gd name="connsiteY188" fmla="*/ 401003 h 628650"/>
                <a:gd name="connsiteX189" fmla="*/ 229267 w 666750"/>
                <a:gd name="connsiteY189" fmla="*/ 404050 h 628650"/>
                <a:gd name="connsiteX190" fmla="*/ 243364 w 666750"/>
                <a:gd name="connsiteY190" fmla="*/ 407289 h 628650"/>
                <a:gd name="connsiteX191" fmla="*/ 249841 w 666750"/>
                <a:gd name="connsiteY191" fmla="*/ 411861 h 628650"/>
                <a:gd name="connsiteX192" fmla="*/ 249460 w 666750"/>
                <a:gd name="connsiteY192" fmla="*/ 418052 h 628650"/>
                <a:gd name="connsiteX193" fmla="*/ 244602 w 666750"/>
                <a:gd name="connsiteY193" fmla="*/ 423482 h 628650"/>
                <a:gd name="connsiteX194" fmla="*/ 236506 w 666750"/>
                <a:gd name="connsiteY194" fmla="*/ 433388 h 628650"/>
                <a:gd name="connsiteX195" fmla="*/ 224219 w 666750"/>
                <a:gd name="connsiteY195" fmla="*/ 446437 h 628650"/>
                <a:gd name="connsiteX196" fmla="*/ 199073 w 666750"/>
                <a:gd name="connsiteY196" fmla="*/ 475869 h 628650"/>
                <a:gd name="connsiteX197" fmla="*/ 156305 w 666750"/>
                <a:gd name="connsiteY197" fmla="*/ 519113 h 628650"/>
                <a:gd name="connsiteX198" fmla="*/ 125349 w 666750"/>
                <a:gd name="connsiteY198" fmla="*/ 546640 h 628650"/>
                <a:gd name="connsiteX199" fmla="*/ 113252 w 666750"/>
                <a:gd name="connsiteY199" fmla="*/ 548545 h 628650"/>
                <a:gd name="connsiteX200" fmla="*/ 97346 w 666750"/>
                <a:gd name="connsiteY200" fmla="*/ 543211 h 628650"/>
                <a:gd name="connsiteX201" fmla="*/ 75533 w 666750"/>
                <a:gd name="connsiteY201" fmla="*/ 527971 h 628650"/>
                <a:gd name="connsiteX202" fmla="*/ 43434 w 666750"/>
                <a:gd name="connsiteY202" fmla="*/ 497967 h 628650"/>
                <a:gd name="connsiteX203" fmla="*/ 40291 w 666750"/>
                <a:gd name="connsiteY203" fmla="*/ 496348 h 628650"/>
                <a:gd name="connsiteX204" fmla="*/ 34195 w 666750"/>
                <a:gd name="connsiteY204" fmla="*/ 499110 h 628650"/>
                <a:gd name="connsiteX205" fmla="*/ 34957 w 666750"/>
                <a:gd name="connsiteY205" fmla="*/ 507492 h 628650"/>
                <a:gd name="connsiteX206" fmla="*/ 44863 w 666750"/>
                <a:gd name="connsiteY206" fmla="*/ 525113 h 628650"/>
                <a:gd name="connsiteX207" fmla="*/ 58769 w 666750"/>
                <a:gd name="connsiteY207" fmla="*/ 551307 h 628650"/>
                <a:gd name="connsiteX208" fmla="*/ 70390 w 666750"/>
                <a:gd name="connsiteY208" fmla="*/ 580168 h 628650"/>
                <a:gd name="connsiteX209" fmla="*/ 86487 w 666750"/>
                <a:gd name="connsiteY209" fmla="*/ 608648 h 628650"/>
                <a:gd name="connsiteX210" fmla="*/ 96869 w 666750"/>
                <a:gd name="connsiteY210" fmla="*/ 623126 h 628650"/>
                <a:gd name="connsiteX211" fmla="*/ 113348 w 666750"/>
                <a:gd name="connsiteY211" fmla="*/ 628078 h 628650"/>
                <a:gd name="connsiteX212" fmla="*/ 130016 w 666750"/>
                <a:gd name="connsiteY212" fmla="*/ 626840 h 628650"/>
                <a:gd name="connsiteX213" fmla="*/ 144113 w 666750"/>
                <a:gd name="connsiteY213" fmla="*/ 617220 h 628650"/>
                <a:gd name="connsiteX214" fmla="*/ 158115 w 666750"/>
                <a:gd name="connsiteY214" fmla="*/ 605790 h 628650"/>
                <a:gd name="connsiteX215" fmla="*/ 170117 w 666750"/>
                <a:gd name="connsiteY215" fmla="*/ 591884 h 628650"/>
                <a:gd name="connsiteX216" fmla="*/ 176117 w 666750"/>
                <a:gd name="connsiteY216" fmla="*/ 582359 h 628650"/>
                <a:gd name="connsiteX217" fmla="*/ 182404 w 666750"/>
                <a:gd name="connsiteY217" fmla="*/ 571405 h 628650"/>
                <a:gd name="connsiteX218" fmla="*/ 190691 w 666750"/>
                <a:gd name="connsiteY218" fmla="*/ 563023 h 628650"/>
                <a:gd name="connsiteX219" fmla="*/ 195549 w 666750"/>
                <a:gd name="connsiteY219" fmla="*/ 553307 h 628650"/>
                <a:gd name="connsiteX220" fmla="*/ 202597 w 666750"/>
                <a:gd name="connsiteY220" fmla="*/ 548545 h 628650"/>
                <a:gd name="connsiteX221" fmla="*/ 207836 w 666750"/>
                <a:gd name="connsiteY221" fmla="*/ 540068 h 628650"/>
                <a:gd name="connsiteX222" fmla="*/ 212122 w 666750"/>
                <a:gd name="connsiteY222" fmla="*/ 532352 h 628650"/>
                <a:gd name="connsiteX223" fmla="*/ 224695 w 666750"/>
                <a:gd name="connsiteY223" fmla="*/ 521494 h 628650"/>
                <a:gd name="connsiteX224" fmla="*/ 243459 w 666750"/>
                <a:gd name="connsiteY224" fmla="*/ 497777 h 628650"/>
                <a:gd name="connsiteX225" fmla="*/ 288417 w 666750"/>
                <a:gd name="connsiteY225" fmla="*/ 448628 h 628650"/>
                <a:gd name="connsiteX226" fmla="*/ 310706 w 666750"/>
                <a:gd name="connsiteY226" fmla="*/ 428053 h 628650"/>
                <a:gd name="connsiteX227" fmla="*/ 321373 w 666750"/>
                <a:gd name="connsiteY227" fmla="*/ 429006 h 628650"/>
                <a:gd name="connsiteX228" fmla="*/ 330041 w 666750"/>
                <a:gd name="connsiteY228" fmla="*/ 431768 h 628650"/>
                <a:gd name="connsiteX229" fmla="*/ 337566 w 666750"/>
                <a:gd name="connsiteY229" fmla="*/ 438055 h 628650"/>
                <a:gd name="connsiteX230" fmla="*/ 339566 w 666750"/>
                <a:gd name="connsiteY230" fmla="*/ 444341 h 628650"/>
                <a:gd name="connsiteX231" fmla="*/ 337376 w 666750"/>
                <a:gd name="connsiteY231" fmla="*/ 452914 h 628650"/>
                <a:gd name="connsiteX232" fmla="*/ 328232 w 666750"/>
                <a:gd name="connsiteY232" fmla="*/ 461391 h 628650"/>
                <a:gd name="connsiteX233" fmla="*/ 312992 w 666750"/>
                <a:gd name="connsiteY233" fmla="*/ 476821 h 628650"/>
                <a:gd name="connsiteX234" fmla="*/ 313468 w 666750"/>
                <a:gd name="connsiteY234" fmla="*/ 482251 h 628650"/>
                <a:gd name="connsiteX235" fmla="*/ 318135 w 666750"/>
                <a:gd name="connsiteY235" fmla="*/ 485489 h 628650"/>
                <a:gd name="connsiteX236" fmla="*/ 323565 w 666750"/>
                <a:gd name="connsiteY236" fmla="*/ 485299 h 628650"/>
                <a:gd name="connsiteX237" fmla="*/ 338519 w 666750"/>
                <a:gd name="connsiteY237" fmla="*/ 488442 h 628650"/>
                <a:gd name="connsiteX238" fmla="*/ 363664 w 666750"/>
                <a:gd name="connsiteY238" fmla="*/ 495681 h 628650"/>
                <a:gd name="connsiteX239" fmla="*/ 377285 w 666750"/>
                <a:gd name="connsiteY239" fmla="*/ 502634 h 628650"/>
                <a:gd name="connsiteX240" fmla="*/ 383763 w 666750"/>
                <a:gd name="connsiteY240" fmla="*/ 503206 h 628650"/>
                <a:gd name="connsiteX241" fmla="*/ 393954 w 666750"/>
                <a:gd name="connsiteY241" fmla="*/ 504539 h 628650"/>
                <a:gd name="connsiteX242" fmla="*/ 407384 w 666750"/>
                <a:gd name="connsiteY242" fmla="*/ 502920 h 628650"/>
                <a:gd name="connsiteX243" fmla="*/ 414242 w 666750"/>
                <a:gd name="connsiteY243" fmla="*/ 498348 h 628650"/>
                <a:gd name="connsiteX244" fmla="*/ 415766 w 666750"/>
                <a:gd name="connsiteY244" fmla="*/ 491490 h 628650"/>
                <a:gd name="connsiteX245" fmla="*/ 412814 w 666750"/>
                <a:gd name="connsiteY245" fmla="*/ 472535 h 628650"/>
                <a:gd name="connsiteX246" fmla="*/ 407289 w 666750"/>
                <a:gd name="connsiteY246" fmla="*/ 450628 h 628650"/>
                <a:gd name="connsiteX247" fmla="*/ 397764 w 666750"/>
                <a:gd name="connsiteY247" fmla="*/ 434816 h 628650"/>
                <a:gd name="connsiteX248" fmla="*/ 388048 w 666750"/>
                <a:gd name="connsiteY248" fmla="*/ 421481 h 628650"/>
                <a:gd name="connsiteX249" fmla="*/ 382714 w 666750"/>
                <a:gd name="connsiteY249" fmla="*/ 418528 h 628650"/>
                <a:gd name="connsiteX250" fmla="*/ 371761 w 666750"/>
                <a:gd name="connsiteY250" fmla="*/ 412242 h 628650"/>
                <a:gd name="connsiteX251" fmla="*/ 368618 w 666750"/>
                <a:gd name="connsiteY251" fmla="*/ 408051 h 628650"/>
                <a:gd name="connsiteX252" fmla="*/ 369380 w 666750"/>
                <a:gd name="connsiteY252" fmla="*/ 403193 h 628650"/>
                <a:gd name="connsiteX253" fmla="*/ 373475 w 666750"/>
                <a:gd name="connsiteY253" fmla="*/ 401955 h 628650"/>
                <a:gd name="connsiteX254" fmla="*/ 394431 w 666750"/>
                <a:gd name="connsiteY254" fmla="*/ 401669 h 628650"/>
                <a:gd name="connsiteX255" fmla="*/ 426530 w 666750"/>
                <a:gd name="connsiteY255" fmla="*/ 404813 h 628650"/>
                <a:gd name="connsiteX256" fmla="*/ 455676 w 666750"/>
                <a:gd name="connsiteY256" fmla="*/ 407765 h 628650"/>
                <a:gd name="connsiteX257" fmla="*/ 467583 w 666750"/>
                <a:gd name="connsiteY257" fmla="*/ 407384 h 628650"/>
                <a:gd name="connsiteX258" fmla="*/ 473773 w 666750"/>
                <a:gd name="connsiteY258" fmla="*/ 402622 h 628650"/>
                <a:gd name="connsiteX259" fmla="*/ 477964 w 666750"/>
                <a:gd name="connsiteY259" fmla="*/ 396050 h 628650"/>
                <a:gd name="connsiteX260" fmla="*/ 477393 w 666750"/>
                <a:gd name="connsiteY260" fmla="*/ 376714 h 628650"/>
                <a:gd name="connsiteX261" fmla="*/ 474822 w 666750"/>
                <a:gd name="connsiteY261" fmla="*/ 358140 h 628650"/>
                <a:gd name="connsiteX262" fmla="*/ 471107 w 666750"/>
                <a:gd name="connsiteY262" fmla="*/ 346900 h 628650"/>
                <a:gd name="connsiteX263" fmla="*/ 471488 w 666750"/>
                <a:gd name="connsiteY263" fmla="*/ 342424 h 628650"/>
                <a:gd name="connsiteX264" fmla="*/ 476726 w 666750"/>
                <a:gd name="connsiteY264" fmla="*/ 340709 h 628650"/>
                <a:gd name="connsiteX265" fmla="*/ 487775 w 666750"/>
                <a:gd name="connsiteY265" fmla="*/ 340328 h 628650"/>
                <a:gd name="connsiteX266" fmla="*/ 519684 w 666750"/>
                <a:gd name="connsiteY266" fmla="*/ 340233 h 628650"/>
                <a:gd name="connsiteX267" fmla="*/ 535496 w 666750"/>
                <a:gd name="connsiteY267" fmla="*/ 341567 h 628650"/>
                <a:gd name="connsiteX268" fmla="*/ 551879 w 666750"/>
                <a:gd name="connsiteY268" fmla="*/ 344424 h 628650"/>
                <a:gd name="connsiteX269" fmla="*/ 571215 w 666750"/>
                <a:gd name="connsiteY269" fmla="*/ 349091 h 628650"/>
                <a:gd name="connsiteX270" fmla="*/ 590074 w 666750"/>
                <a:gd name="connsiteY270" fmla="*/ 354806 h 628650"/>
                <a:gd name="connsiteX271" fmla="*/ 606362 w 666750"/>
                <a:gd name="connsiteY271" fmla="*/ 359950 h 628650"/>
                <a:gd name="connsiteX272" fmla="*/ 620173 w 666750"/>
                <a:gd name="connsiteY272" fmla="*/ 362521 h 628650"/>
                <a:gd name="connsiteX273" fmla="*/ 635222 w 666750"/>
                <a:gd name="connsiteY273" fmla="*/ 358616 h 628650"/>
                <a:gd name="connsiteX274" fmla="*/ 647224 w 666750"/>
                <a:gd name="connsiteY274" fmla="*/ 348425 h 628650"/>
                <a:gd name="connsiteX275" fmla="*/ 656082 w 666750"/>
                <a:gd name="connsiteY275" fmla="*/ 338900 h 628650"/>
                <a:gd name="connsiteX276" fmla="*/ 661892 w 666750"/>
                <a:gd name="connsiteY276" fmla="*/ 322898 h 628650"/>
                <a:gd name="connsiteX277" fmla="*/ 664464 w 666750"/>
                <a:gd name="connsiteY277" fmla="*/ 307943 h 628650"/>
                <a:gd name="connsiteX278" fmla="*/ 663607 w 666750"/>
                <a:gd name="connsiteY278" fmla="*/ 290417 h 628650"/>
                <a:gd name="connsiteX279" fmla="*/ 450438 w 666750"/>
                <a:gd name="connsiteY279" fmla="*/ 254317 h 628650"/>
                <a:gd name="connsiteX280" fmla="*/ 443960 w 666750"/>
                <a:gd name="connsiteY280" fmla="*/ 263366 h 628650"/>
                <a:gd name="connsiteX281" fmla="*/ 438341 w 666750"/>
                <a:gd name="connsiteY281" fmla="*/ 270605 h 628650"/>
                <a:gd name="connsiteX282" fmla="*/ 431578 w 666750"/>
                <a:gd name="connsiteY282" fmla="*/ 273082 h 628650"/>
                <a:gd name="connsiteX283" fmla="*/ 424910 w 666750"/>
                <a:gd name="connsiteY283" fmla="*/ 272986 h 628650"/>
                <a:gd name="connsiteX284" fmla="*/ 417481 w 666750"/>
                <a:gd name="connsiteY284" fmla="*/ 263747 h 628650"/>
                <a:gd name="connsiteX285" fmla="*/ 412338 w 666750"/>
                <a:gd name="connsiteY285" fmla="*/ 254508 h 628650"/>
                <a:gd name="connsiteX286" fmla="*/ 413861 w 666750"/>
                <a:gd name="connsiteY286" fmla="*/ 245078 h 628650"/>
                <a:gd name="connsiteX287" fmla="*/ 416719 w 666750"/>
                <a:gd name="connsiteY287" fmla="*/ 238887 h 628650"/>
                <a:gd name="connsiteX288" fmla="*/ 425101 w 666750"/>
                <a:gd name="connsiteY288" fmla="*/ 234029 h 628650"/>
                <a:gd name="connsiteX289" fmla="*/ 442151 w 666750"/>
                <a:gd name="connsiteY289" fmla="*/ 231267 h 628650"/>
                <a:gd name="connsiteX290" fmla="*/ 447770 w 666750"/>
                <a:gd name="connsiteY290" fmla="*/ 234315 h 628650"/>
                <a:gd name="connsiteX291" fmla="*/ 452342 w 666750"/>
                <a:gd name="connsiteY291" fmla="*/ 237173 h 628650"/>
                <a:gd name="connsiteX292" fmla="*/ 453104 w 666750"/>
                <a:gd name="connsiteY292" fmla="*/ 243840 h 628650"/>
                <a:gd name="connsiteX293" fmla="*/ 450438 w 666750"/>
                <a:gd name="connsiteY293" fmla="*/ 254317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666750" h="628650">
                  <a:moveTo>
                    <a:pt x="663607" y="290417"/>
                  </a:moveTo>
                  <a:lnTo>
                    <a:pt x="658083" y="274415"/>
                  </a:lnTo>
                  <a:lnTo>
                    <a:pt x="651606" y="257365"/>
                  </a:lnTo>
                  <a:lnTo>
                    <a:pt x="642938" y="244411"/>
                  </a:lnTo>
                  <a:lnTo>
                    <a:pt x="633127" y="239268"/>
                  </a:lnTo>
                  <a:lnTo>
                    <a:pt x="606552" y="233648"/>
                  </a:lnTo>
                  <a:lnTo>
                    <a:pt x="575215" y="223552"/>
                  </a:lnTo>
                  <a:lnTo>
                    <a:pt x="552450" y="218123"/>
                  </a:lnTo>
                  <a:lnTo>
                    <a:pt x="529114" y="211074"/>
                  </a:lnTo>
                  <a:lnTo>
                    <a:pt x="509016" y="211836"/>
                  </a:lnTo>
                  <a:lnTo>
                    <a:pt x="501491" y="208978"/>
                  </a:lnTo>
                  <a:lnTo>
                    <a:pt x="497014" y="204311"/>
                  </a:lnTo>
                  <a:lnTo>
                    <a:pt x="497586" y="198787"/>
                  </a:lnTo>
                  <a:lnTo>
                    <a:pt x="501110" y="197167"/>
                  </a:lnTo>
                  <a:lnTo>
                    <a:pt x="508731" y="198501"/>
                  </a:lnTo>
                  <a:lnTo>
                    <a:pt x="529590" y="196691"/>
                  </a:lnTo>
                  <a:lnTo>
                    <a:pt x="543211" y="195929"/>
                  </a:lnTo>
                  <a:lnTo>
                    <a:pt x="552450" y="193929"/>
                  </a:lnTo>
                  <a:lnTo>
                    <a:pt x="557117" y="189833"/>
                  </a:lnTo>
                  <a:lnTo>
                    <a:pt x="560356" y="181451"/>
                  </a:lnTo>
                  <a:lnTo>
                    <a:pt x="560641" y="164306"/>
                  </a:lnTo>
                  <a:lnTo>
                    <a:pt x="557784" y="142494"/>
                  </a:lnTo>
                  <a:lnTo>
                    <a:pt x="553974" y="126873"/>
                  </a:lnTo>
                  <a:lnTo>
                    <a:pt x="548164" y="118681"/>
                  </a:lnTo>
                  <a:lnTo>
                    <a:pt x="541401" y="114586"/>
                  </a:lnTo>
                  <a:lnTo>
                    <a:pt x="530829" y="116110"/>
                  </a:lnTo>
                  <a:lnTo>
                    <a:pt x="524828" y="120396"/>
                  </a:lnTo>
                  <a:lnTo>
                    <a:pt x="515398" y="129730"/>
                  </a:lnTo>
                  <a:lnTo>
                    <a:pt x="487680" y="138779"/>
                  </a:lnTo>
                  <a:lnTo>
                    <a:pt x="476726" y="138398"/>
                  </a:lnTo>
                  <a:lnTo>
                    <a:pt x="471392" y="134112"/>
                  </a:lnTo>
                  <a:lnTo>
                    <a:pt x="463582" y="122968"/>
                  </a:lnTo>
                  <a:lnTo>
                    <a:pt x="449009" y="102775"/>
                  </a:lnTo>
                  <a:lnTo>
                    <a:pt x="442532" y="95155"/>
                  </a:lnTo>
                  <a:lnTo>
                    <a:pt x="435388" y="92392"/>
                  </a:lnTo>
                  <a:lnTo>
                    <a:pt x="426434" y="96298"/>
                  </a:lnTo>
                  <a:lnTo>
                    <a:pt x="421863" y="103251"/>
                  </a:lnTo>
                  <a:lnTo>
                    <a:pt x="423958" y="113157"/>
                  </a:lnTo>
                  <a:lnTo>
                    <a:pt x="428244" y="132588"/>
                  </a:lnTo>
                  <a:lnTo>
                    <a:pt x="429673" y="146685"/>
                  </a:lnTo>
                  <a:lnTo>
                    <a:pt x="427101" y="154019"/>
                  </a:lnTo>
                  <a:lnTo>
                    <a:pt x="420529" y="156019"/>
                  </a:lnTo>
                  <a:lnTo>
                    <a:pt x="386810" y="154972"/>
                  </a:lnTo>
                  <a:lnTo>
                    <a:pt x="378523" y="151352"/>
                  </a:lnTo>
                  <a:lnTo>
                    <a:pt x="374142" y="149638"/>
                  </a:lnTo>
                  <a:lnTo>
                    <a:pt x="371856" y="146209"/>
                  </a:lnTo>
                  <a:lnTo>
                    <a:pt x="372999" y="139160"/>
                  </a:lnTo>
                  <a:lnTo>
                    <a:pt x="375476" y="129159"/>
                  </a:lnTo>
                  <a:lnTo>
                    <a:pt x="378905" y="106108"/>
                  </a:lnTo>
                  <a:lnTo>
                    <a:pt x="381476" y="83058"/>
                  </a:lnTo>
                  <a:lnTo>
                    <a:pt x="379476" y="63436"/>
                  </a:lnTo>
                  <a:lnTo>
                    <a:pt x="377571" y="44005"/>
                  </a:lnTo>
                  <a:lnTo>
                    <a:pt x="371475" y="28003"/>
                  </a:lnTo>
                  <a:lnTo>
                    <a:pt x="365665" y="14859"/>
                  </a:lnTo>
                  <a:lnTo>
                    <a:pt x="358235" y="8191"/>
                  </a:lnTo>
                  <a:lnTo>
                    <a:pt x="351187" y="7144"/>
                  </a:lnTo>
                  <a:lnTo>
                    <a:pt x="345472" y="10763"/>
                  </a:lnTo>
                  <a:lnTo>
                    <a:pt x="343662" y="18669"/>
                  </a:lnTo>
                  <a:lnTo>
                    <a:pt x="344329" y="45529"/>
                  </a:lnTo>
                  <a:lnTo>
                    <a:pt x="343758" y="78486"/>
                  </a:lnTo>
                  <a:lnTo>
                    <a:pt x="334804" y="112204"/>
                  </a:lnTo>
                  <a:lnTo>
                    <a:pt x="326327" y="133636"/>
                  </a:lnTo>
                  <a:lnTo>
                    <a:pt x="322422" y="143161"/>
                  </a:lnTo>
                  <a:lnTo>
                    <a:pt x="318802" y="144590"/>
                  </a:lnTo>
                  <a:lnTo>
                    <a:pt x="314611" y="141732"/>
                  </a:lnTo>
                  <a:lnTo>
                    <a:pt x="314897" y="135827"/>
                  </a:lnTo>
                  <a:lnTo>
                    <a:pt x="316230" y="122396"/>
                  </a:lnTo>
                  <a:lnTo>
                    <a:pt x="315183" y="106108"/>
                  </a:lnTo>
                  <a:lnTo>
                    <a:pt x="312516" y="88011"/>
                  </a:lnTo>
                  <a:lnTo>
                    <a:pt x="309372" y="75057"/>
                  </a:lnTo>
                  <a:lnTo>
                    <a:pt x="301181" y="64484"/>
                  </a:lnTo>
                  <a:lnTo>
                    <a:pt x="294227" y="61055"/>
                  </a:lnTo>
                  <a:lnTo>
                    <a:pt x="287941" y="65151"/>
                  </a:lnTo>
                  <a:lnTo>
                    <a:pt x="284226" y="73723"/>
                  </a:lnTo>
                  <a:lnTo>
                    <a:pt x="281178" y="108299"/>
                  </a:lnTo>
                  <a:lnTo>
                    <a:pt x="274606" y="126492"/>
                  </a:lnTo>
                  <a:lnTo>
                    <a:pt x="249936" y="196786"/>
                  </a:lnTo>
                  <a:lnTo>
                    <a:pt x="248698" y="199834"/>
                  </a:lnTo>
                  <a:lnTo>
                    <a:pt x="246031" y="218408"/>
                  </a:lnTo>
                  <a:lnTo>
                    <a:pt x="248031" y="227743"/>
                  </a:lnTo>
                  <a:lnTo>
                    <a:pt x="253556" y="230219"/>
                  </a:lnTo>
                  <a:lnTo>
                    <a:pt x="260795" y="229743"/>
                  </a:lnTo>
                  <a:lnTo>
                    <a:pt x="270605" y="222790"/>
                  </a:lnTo>
                  <a:lnTo>
                    <a:pt x="284893" y="205550"/>
                  </a:lnTo>
                  <a:lnTo>
                    <a:pt x="287179" y="199739"/>
                  </a:lnTo>
                  <a:lnTo>
                    <a:pt x="292132" y="198501"/>
                  </a:lnTo>
                  <a:lnTo>
                    <a:pt x="297371" y="200311"/>
                  </a:lnTo>
                  <a:lnTo>
                    <a:pt x="299085" y="204692"/>
                  </a:lnTo>
                  <a:lnTo>
                    <a:pt x="299466" y="220885"/>
                  </a:lnTo>
                  <a:lnTo>
                    <a:pt x="301562" y="240221"/>
                  </a:lnTo>
                  <a:lnTo>
                    <a:pt x="307943" y="252413"/>
                  </a:lnTo>
                  <a:lnTo>
                    <a:pt x="317564" y="255651"/>
                  </a:lnTo>
                  <a:lnTo>
                    <a:pt x="329946" y="253365"/>
                  </a:lnTo>
                  <a:lnTo>
                    <a:pt x="342900" y="243745"/>
                  </a:lnTo>
                  <a:lnTo>
                    <a:pt x="349091" y="233839"/>
                  </a:lnTo>
                  <a:lnTo>
                    <a:pt x="351187" y="221932"/>
                  </a:lnTo>
                  <a:lnTo>
                    <a:pt x="354521" y="212503"/>
                  </a:lnTo>
                  <a:lnTo>
                    <a:pt x="363570" y="189833"/>
                  </a:lnTo>
                  <a:lnTo>
                    <a:pt x="366427" y="179261"/>
                  </a:lnTo>
                  <a:lnTo>
                    <a:pt x="369094" y="176117"/>
                  </a:lnTo>
                  <a:lnTo>
                    <a:pt x="389001" y="176117"/>
                  </a:lnTo>
                  <a:lnTo>
                    <a:pt x="420434" y="182499"/>
                  </a:lnTo>
                  <a:lnTo>
                    <a:pt x="431006" y="186976"/>
                  </a:lnTo>
                  <a:lnTo>
                    <a:pt x="433769" y="193072"/>
                  </a:lnTo>
                  <a:lnTo>
                    <a:pt x="429387" y="197929"/>
                  </a:lnTo>
                  <a:lnTo>
                    <a:pt x="411766" y="201073"/>
                  </a:lnTo>
                  <a:lnTo>
                    <a:pt x="387954" y="211074"/>
                  </a:lnTo>
                  <a:lnTo>
                    <a:pt x="373856" y="224409"/>
                  </a:lnTo>
                  <a:lnTo>
                    <a:pt x="368618" y="233172"/>
                  </a:lnTo>
                  <a:lnTo>
                    <a:pt x="360236" y="247650"/>
                  </a:lnTo>
                  <a:lnTo>
                    <a:pt x="366332" y="266509"/>
                  </a:lnTo>
                  <a:lnTo>
                    <a:pt x="376428" y="282130"/>
                  </a:lnTo>
                  <a:lnTo>
                    <a:pt x="391478" y="298990"/>
                  </a:lnTo>
                  <a:lnTo>
                    <a:pt x="405765" y="303562"/>
                  </a:lnTo>
                  <a:lnTo>
                    <a:pt x="428054" y="304990"/>
                  </a:lnTo>
                  <a:lnTo>
                    <a:pt x="451104" y="301466"/>
                  </a:lnTo>
                  <a:lnTo>
                    <a:pt x="468439" y="289941"/>
                  </a:lnTo>
                  <a:lnTo>
                    <a:pt x="476345" y="280607"/>
                  </a:lnTo>
                  <a:lnTo>
                    <a:pt x="483870" y="266414"/>
                  </a:lnTo>
                  <a:lnTo>
                    <a:pt x="489204" y="251460"/>
                  </a:lnTo>
                  <a:lnTo>
                    <a:pt x="491776" y="240602"/>
                  </a:lnTo>
                  <a:lnTo>
                    <a:pt x="492538" y="234886"/>
                  </a:lnTo>
                  <a:lnTo>
                    <a:pt x="496062" y="233363"/>
                  </a:lnTo>
                  <a:lnTo>
                    <a:pt x="505016" y="235267"/>
                  </a:lnTo>
                  <a:lnTo>
                    <a:pt x="518541" y="239173"/>
                  </a:lnTo>
                  <a:lnTo>
                    <a:pt x="529114" y="244507"/>
                  </a:lnTo>
                  <a:lnTo>
                    <a:pt x="549688" y="250984"/>
                  </a:lnTo>
                  <a:lnTo>
                    <a:pt x="569214" y="260413"/>
                  </a:lnTo>
                  <a:lnTo>
                    <a:pt x="575310" y="268605"/>
                  </a:lnTo>
                  <a:lnTo>
                    <a:pt x="575977" y="277559"/>
                  </a:lnTo>
                  <a:lnTo>
                    <a:pt x="571595" y="283750"/>
                  </a:lnTo>
                  <a:lnTo>
                    <a:pt x="558165" y="291179"/>
                  </a:lnTo>
                  <a:lnTo>
                    <a:pt x="530162" y="299657"/>
                  </a:lnTo>
                  <a:lnTo>
                    <a:pt x="496158" y="309848"/>
                  </a:lnTo>
                  <a:lnTo>
                    <a:pt x="465677" y="317944"/>
                  </a:lnTo>
                  <a:lnTo>
                    <a:pt x="440722" y="324421"/>
                  </a:lnTo>
                  <a:lnTo>
                    <a:pt x="419576" y="323088"/>
                  </a:lnTo>
                  <a:lnTo>
                    <a:pt x="397288" y="315373"/>
                  </a:lnTo>
                  <a:lnTo>
                    <a:pt x="367760" y="307277"/>
                  </a:lnTo>
                  <a:lnTo>
                    <a:pt x="336899" y="297466"/>
                  </a:lnTo>
                  <a:lnTo>
                    <a:pt x="306515" y="286988"/>
                  </a:lnTo>
                  <a:lnTo>
                    <a:pt x="276130" y="277273"/>
                  </a:lnTo>
                  <a:lnTo>
                    <a:pt x="247841" y="267938"/>
                  </a:lnTo>
                  <a:lnTo>
                    <a:pt x="233077" y="262795"/>
                  </a:lnTo>
                  <a:lnTo>
                    <a:pt x="227648" y="266224"/>
                  </a:lnTo>
                  <a:lnTo>
                    <a:pt x="226314" y="271463"/>
                  </a:lnTo>
                  <a:lnTo>
                    <a:pt x="233267" y="287084"/>
                  </a:lnTo>
                  <a:lnTo>
                    <a:pt x="243745" y="302705"/>
                  </a:lnTo>
                  <a:lnTo>
                    <a:pt x="251270" y="310039"/>
                  </a:lnTo>
                  <a:lnTo>
                    <a:pt x="258413" y="311086"/>
                  </a:lnTo>
                  <a:lnTo>
                    <a:pt x="266605" y="314611"/>
                  </a:lnTo>
                  <a:lnTo>
                    <a:pt x="289941" y="319659"/>
                  </a:lnTo>
                  <a:lnTo>
                    <a:pt x="314516" y="322231"/>
                  </a:lnTo>
                  <a:lnTo>
                    <a:pt x="330041" y="326993"/>
                  </a:lnTo>
                  <a:lnTo>
                    <a:pt x="348615" y="330803"/>
                  </a:lnTo>
                  <a:lnTo>
                    <a:pt x="365284" y="334709"/>
                  </a:lnTo>
                  <a:lnTo>
                    <a:pt x="375666" y="337757"/>
                  </a:lnTo>
                  <a:lnTo>
                    <a:pt x="381191" y="343186"/>
                  </a:lnTo>
                  <a:lnTo>
                    <a:pt x="380619" y="350044"/>
                  </a:lnTo>
                  <a:lnTo>
                    <a:pt x="375190" y="354140"/>
                  </a:lnTo>
                  <a:lnTo>
                    <a:pt x="357569" y="362807"/>
                  </a:lnTo>
                  <a:lnTo>
                    <a:pt x="342329" y="369284"/>
                  </a:lnTo>
                  <a:lnTo>
                    <a:pt x="323088" y="374523"/>
                  </a:lnTo>
                  <a:lnTo>
                    <a:pt x="309753" y="378619"/>
                  </a:lnTo>
                  <a:lnTo>
                    <a:pt x="297942" y="378905"/>
                  </a:lnTo>
                  <a:lnTo>
                    <a:pt x="286036" y="376904"/>
                  </a:lnTo>
                  <a:lnTo>
                    <a:pt x="268034" y="371665"/>
                  </a:lnTo>
                  <a:lnTo>
                    <a:pt x="242221" y="367855"/>
                  </a:lnTo>
                  <a:lnTo>
                    <a:pt x="232601" y="363569"/>
                  </a:lnTo>
                  <a:lnTo>
                    <a:pt x="196596" y="354044"/>
                  </a:lnTo>
                  <a:lnTo>
                    <a:pt x="136779" y="339852"/>
                  </a:lnTo>
                  <a:lnTo>
                    <a:pt x="105156" y="331565"/>
                  </a:lnTo>
                  <a:lnTo>
                    <a:pt x="75152" y="322421"/>
                  </a:lnTo>
                  <a:lnTo>
                    <a:pt x="58293" y="317468"/>
                  </a:lnTo>
                  <a:lnTo>
                    <a:pt x="48101" y="312325"/>
                  </a:lnTo>
                  <a:lnTo>
                    <a:pt x="30861" y="305276"/>
                  </a:lnTo>
                  <a:lnTo>
                    <a:pt x="18193" y="299752"/>
                  </a:lnTo>
                  <a:lnTo>
                    <a:pt x="10478" y="298609"/>
                  </a:lnTo>
                  <a:lnTo>
                    <a:pt x="7144" y="303943"/>
                  </a:lnTo>
                  <a:lnTo>
                    <a:pt x="7906" y="315563"/>
                  </a:lnTo>
                  <a:lnTo>
                    <a:pt x="15716" y="349472"/>
                  </a:lnTo>
                  <a:lnTo>
                    <a:pt x="26575" y="381095"/>
                  </a:lnTo>
                  <a:lnTo>
                    <a:pt x="32861" y="395288"/>
                  </a:lnTo>
                  <a:lnTo>
                    <a:pt x="43149" y="404050"/>
                  </a:lnTo>
                  <a:lnTo>
                    <a:pt x="55721" y="405575"/>
                  </a:lnTo>
                  <a:lnTo>
                    <a:pt x="72295" y="404908"/>
                  </a:lnTo>
                  <a:lnTo>
                    <a:pt x="105728" y="403574"/>
                  </a:lnTo>
                  <a:lnTo>
                    <a:pt x="147733" y="401003"/>
                  </a:lnTo>
                  <a:lnTo>
                    <a:pt x="180118" y="401003"/>
                  </a:lnTo>
                  <a:lnTo>
                    <a:pt x="229267" y="404050"/>
                  </a:lnTo>
                  <a:lnTo>
                    <a:pt x="243364" y="407289"/>
                  </a:lnTo>
                  <a:lnTo>
                    <a:pt x="249841" y="411861"/>
                  </a:lnTo>
                  <a:lnTo>
                    <a:pt x="249460" y="418052"/>
                  </a:lnTo>
                  <a:lnTo>
                    <a:pt x="244602" y="423482"/>
                  </a:lnTo>
                  <a:lnTo>
                    <a:pt x="236506" y="433388"/>
                  </a:lnTo>
                  <a:lnTo>
                    <a:pt x="224219" y="446437"/>
                  </a:lnTo>
                  <a:lnTo>
                    <a:pt x="199073" y="475869"/>
                  </a:lnTo>
                  <a:lnTo>
                    <a:pt x="156305" y="519113"/>
                  </a:lnTo>
                  <a:lnTo>
                    <a:pt x="125349" y="546640"/>
                  </a:lnTo>
                  <a:lnTo>
                    <a:pt x="113252" y="548545"/>
                  </a:lnTo>
                  <a:lnTo>
                    <a:pt x="97346" y="543211"/>
                  </a:lnTo>
                  <a:lnTo>
                    <a:pt x="75533" y="527971"/>
                  </a:lnTo>
                  <a:lnTo>
                    <a:pt x="43434" y="497967"/>
                  </a:lnTo>
                  <a:lnTo>
                    <a:pt x="40291" y="496348"/>
                  </a:lnTo>
                  <a:lnTo>
                    <a:pt x="34195" y="499110"/>
                  </a:lnTo>
                  <a:lnTo>
                    <a:pt x="34957" y="507492"/>
                  </a:lnTo>
                  <a:lnTo>
                    <a:pt x="44863" y="525113"/>
                  </a:lnTo>
                  <a:lnTo>
                    <a:pt x="58769" y="551307"/>
                  </a:lnTo>
                  <a:lnTo>
                    <a:pt x="70390" y="580168"/>
                  </a:lnTo>
                  <a:lnTo>
                    <a:pt x="86487" y="608648"/>
                  </a:lnTo>
                  <a:lnTo>
                    <a:pt x="96869" y="623126"/>
                  </a:lnTo>
                  <a:lnTo>
                    <a:pt x="113348" y="628078"/>
                  </a:lnTo>
                  <a:lnTo>
                    <a:pt x="130016" y="626840"/>
                  </a:lnTo>
                  <a:lnTo>
                    <a:pt x="144113" y="617220"/>
                  </a:lnTo>
                  <a:lnTo>
                    <a:pt x="158115" y="605790"/>
                  </a:lnTo>
                  <a:lnTo>
                    <a:pt x="170117" y="591884"/>
                  </a:lnTo>
                  <a:lnTo>
                    <a:pt x="176117" y="582359"/>
                  </a:lnTo>
                  <a:lnTo>
                    <a:pt x="182404" y="571405"/>
                  </a:lnTo>
                  <a:lnTo>
                    <a:pt x="190691" y="563023"/>
                  </a:lnTo>
                  <a:lnTo>
                    <a:pt x="195549" y="553307"/>
                  </a:lnTo>
                  <a:lnTo>
                    <a:pt x="202597" y="548545"/>
                  </a:lnTo>
                  <a:lnTo>
                    <a:pt x="207836" y="540068"/>
                  </a:lnTo>
                  <a:lnTo>
                    <a:pt x="212122" y="532352"/>
                  </a:lnTo>
                  <a:lnTo>
                    <a:pt x="224695" y="521494"/>
                  </a:lnTo>
                  <a:lnTo>
                    <a:pt x="243459" y="497777"/>
                  </a:lnTo>
                  <a:lnTo>
                    <a:pt x="288417" y="448628"/>
                  </a:lnTo>
                  <a:lnTo>
                    <a:pt x="310706" y="428053"/>
                  </a:lnTo>
                  <a:lnTo>
                    <a:pt x="321373" y="429006"/>
                  </a:lnTo>
                  <a:lnTo>
                    <a:pt x="330041" y="431768"/>
                  </a:lnTo>
                  <a:lnTo>
                    <a:pt x="337566" y="438055"/>
                  </a:lnTo>
                  <a:lnTo>
                    <a:pt x="339566" y="444341"/>
                  </a:lnTo>
                  <a:lnTo>
                    <a:pt x="337376" y="452914"/>
                  </a:lnTo>
                  <a:lnTo>
                    <a:pt x="328232" y="461391"/>
                  </a:lnTo>
                  <a:lnTo>
                    <a:pt x="312992" y="476821"/>
                  </a:lnTo>
                  <a:lnTo>
                    <a:pt x="313468" y="482251"/>
                  </a:lnTo>
                  <a:lnTo>
                    <a:pt x="318135" y="485489"/>
                  </a:lnTo>
                  <a:lnTo>
                    <a:pt x="323565" y="485299"/>
                  </a:lnTo>
                  <a:lnTo>
                    <a:pt x="338519" y="488442"/>
                  </a:lnTo>
                  <a:lnTo>
                    <a:pt x="363664" y="495681"/>
                  </a:lnTo>
                  <a:lnTo>
                    <a:pt x="377285" y="502634"/>
                  </a:lnTo>
                  <a:lnTo>
                    <a:pt x="383763" y="503206"/>
                  </a:lnTo>
                  <a:lnTo>
                    <a:pt x="393954" y="504539"/>
                  </a:lnTo>
                  <a:lnTo>
                    <a:pt x="407384" y="502920"/>
                  </a:lnTo>
                  <a:lnTo>
                    <a:pt x="414242" y="498348"/>
                  </a:lnTo>
                  <a:lnTo>
                    <a:pt x="415766" y="491490"/>
                  </a:lnTo>
                  <a:lnTo>
                    <a:pt x="412814" y="472535"/>
                  </a:lnTo>
                  <a:lnTo>
                    <a:pt x="407289" y="450628"/>
                  </a:lnTo>
                  <a:lnTo>
                    <a:pt x="397764" y="434816"/>
                  </a:lnTo>
                  <a:lnTo>
                    <a:pt x="388048" y="421481"/>
                  </a:lnTo>
                  <a:lnTo>
                    <a:pt x="382714" y="418528"/>
                  </a:lnTo>
                  <a:lnTo>
                    <a:pt x="371761" y="412242"/>
                  </a:lnTo>
                  <a:lnTo>
                    <a:pt x="368618" y="408051"/>
                  </a:lnTo>
                  <a:lnTo>
                    <a:pt x="369380" y="403193"/>
                  </a:lnTo>
                  <a:lnTo>
                    <a:pt x="373475" y="401955"/>
                  </a:lnTo>
                  <a:lnTo>
                    <a:pt x="394431" y="401669"/>
                  </a:lnTo>
                  <a:lnTo>
                    <a:pt x="426530" y="404813"/>
                  </a:lnTo>
                  <a:lnTo>
                    <a:pt x="455676" y="407765"/>
                  </a:lnTo>
                  <a:lnTo>
                    <a:pt x="467583" y="407384"/>
                  </a:lnTo>
                  <a:lnTo>
                    <a:pt x="473773" y="402622"/>
                  </a:lnTo>
                  <a:lnTo>
                    <a:pt x="477964" y="396050"/>
                  </a:lnTo>
                  <a:lnTo>
                    <a:pt x="477393" y="376714"/>
                  </a:lnTo>
                  <a:lnTo>
                    <a:pt x="474822" y="358140"/>
                  </a:lnTo>
                  <a:lnTo>
                    <a:pt x="471107" y="346900"/>
                  </a:lnTo>
                  <a:lnTo>
                    <a:pt x="471488" y="342424"/>
                  </a:lnTo>
                  <a:lnTo>
                    <a:pt x="476726" y="340709"/>
                  </a:lnTo>
                  <a:lnTo>
                    <a:pt x="487775" y="340328"/>
                  </a:lnTo>
                  <a:lnTo>
                    <a:pt x="519684" y="340233"/>
                  </a:lnTo>
                  <a:lnTo>
                    <a:pt x="535496" y="341567"/>
                  </a:lnTo>
                  <a:lnTo>
                    <a:pt x="551879" y="344424"/>
                  </a:lnTo>
                  <a:lnTo>
                    <a:pt x="571215" y="349091"/>
                  </a:lnTo>
                  <a:lnTo>
                    <a:pt x="590074" y="354806"/>
                  </a:lnTo>
                  <a:lnTo>
                    <a:pt x="606362" y="359950"/>
                  </a:lnTo>
                  <a:lnTo>
                    <a:pt x="620173" y="362521"/>
                  </a:lnTo>
                  <a:lnTo>
                    <a:pt x="635222" y="358616"/>
                  </a:lnTo>
                  <a:lnTo>
                    <a:pt x="647224" y="348425"/>
                  </a:lnTo>
                  <a:lnTo>
                    <a:pt x="656082" y="338900"/>
                  </a:lnTo>
                  <a:lnTo>
                    <a:pt x="661892" y="322898"/>
                  </a:lnTo>
                  <a:lnTo>
                    <a:pt x="664464" y="307943"/>
                  </a:lnTo>
                  <a:lnTo>
                    <a:pt x="663607" y="290417"/>
                  </a:lnTo>
                  <a:close/>
                  <a:moveTo>
                    <a:pt x="450438" y="254317"/>
                  </a:moveTo>
                  <a:lnTo>
                    <a:pt x="443960" y="263366"/>
                  </a:lnTo>
                  <a:lnTo>
                    <a:pt x="438341" y="270605"/>
                  </a:lnTo>
                  <a:lnTo>
                    <a:pt x="431578" y="273082"/>
                  </a:lnTo>
                  <a:lnTo>
                    <a:pt x="424910" y="272986"/>
                  </a:lnTo>
                  <a:lnTo>
                    <a:pt x="417481" y="263747"/>
                  </a:lnTo>
                  <a:lnTo>
                    <a:pt x="412338" y="254508"/>
                  </a:lnTo>
                  <a:lnTo>
                    <a:pt x="413861" y="245078"/>
                  </a:lnTo>
                  <a:lnTo>
                    <a:pt x="416719" y="238887"/>
                  </a:lnTo>
                  <a:lnTo>
                    <a:pt x="425101" y="234029"/>
                  </a:lnTo>
                  <a:lnTo>
                    <a:pt x="442151" y="231267"/>
                  </a:lnTo>
                  <a:lnTo>
                    <a:pt x="447770" y="234315"/>
                  </a:lnTo>
                  <a:lnTo>
                    <a:pt x="452342" y="237173"/>
                  </a:lnTo>
                  <a:lnTo>
                    <a:pt x="453104" y="243840"/>
                  </a:lnTo>
                  <a:lnTo>
                    <a:pt x="450438" y="254317"/>
                  </a:lnTo>
                  <a:close/>
                </a:path>
              </a:pathLst>
            </a:custGeom>
            <a:solidFill>
              <a:srgbClr val="FFFF0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2" name="文本框 131">
              <a:extLst>
                <a:ext uri="{FF2B5EF4-FFF2-40B4-BE49-F238E27FC236}">
                  <a16:creationId xmlns:a16="http://schemas.microsoft.com/office/drawing/2014/main" id="{757ECC84-5FB5-4CDD-94A8-F9990E9725A4}"/>
                </a:ext>
              </a:extLst>
            </p:cNvPr>
            <p:cNvSpPr txBox="1"/>
            <p:nvPr/>
          </p:nvSpPr>
          <p:spPr>
            <a:xfrm>
              <a:off x="5815431" y="4278720"/>
              <a:ext cx="95857" cy="1075819"/>
            </a:xfrm>
            <a:custGeom>
              <a:avLst/>
              <a:gdLst/>
              <a:ahLst/>
              <a:cxnLst/>
              <a:rect l="l" t="t" r="r" b="b"/>
              <a:pathLst>
                <a:path w="286792" h="3218706">
                  <a:moveTo>
                    <a:pt x="151805" y="3139083"/>
                  </a:moveTo>
                  <a:lnTo>
                    <a:pt x="151805" y="3178969"/>
                  </a:lnTo>
                  <a:lnTo>
                    <a:pt x="244227" y="3178969"/>
                  </a:lnTo>
                  <a:lnTo>
                    <a:pt x="244227" y="3139083"/>
                  </a:lnTo>
                  <a:close/>
                  <a:moveTo>
                    <a:pt x="47030" y="3045470"/>
                  </a:moveTo>
                  <a:lnTo>
                    <a:pt x="69503" y="3048595"/>
                  </a:lnTo>
                  <a:cubicBezTo>
                    <a:pt x="71984" y="3048794"/>
                    <a:pt x="73323" y="3049290"/>
                    <a:pt x="73522" y="3050084"/>
                  </a:cubicBezTo>
                  <a:cubicBezTo>
                    <a:pt x="73918" y="3050679"/>
                    <a:pt x="73224" y="3051721"/>
                    <a:pt x="71438" y="3053209"/>
                  </a:cubicBezTo>
                  <a:cubicBezTo>
                    <a:pt x="67370" y="3055194"/>
                    <a:pt x="65534" y="3062189"/>
                    <a:pt x="65931" y="3074194"/>
                  </a:cubicBezTo>
                  <a:lnTo>
                    <a:pt x="65931" y="3178374"/>
                  </a:lnTo>
                  <a:cubicBezTo>
                    <a:pt x="66130" y="3178374"/>
                    <a:pt x="66328" y="3178374"/>
                    <a:pt x="66527" y="3178374"/>
                  </a:cubicBezTo>
                  <a:cubicBezTo>
                    <a:pt x="67420" y="3178671"/>
                    <a:pt x="68263" y="3178820"/>
                    <a:pt x="69057" y="3178820"/>
                  </a:cubicBezTo>
                  <a:cubicBezTo>
                    <a:pt x="71041" y="3178820"/>
                    <a:pt x="72827" y="3177977"/>
                    <a:pt x="74414" y="3176290"/>
                  </a:cubicBezTo>
                  <a:cubicBezTo>
                    <a:pt x="77490" y="3173413"/>
                    <a:pt x="82154" y="3168948"/>
                    <a:pt x="88404" y="3162895"/>
                  </a:cubicBezTo>
                  <a:cubicBezTo>
                    <a:pt x="95151" y="3156546"/>
                    <a:pt x="100162" y="3151882"/>
                    <a:pt x="103436" y="3148906"/>
                  </a:cubicBezTo>
                  <a:cubicBezTo>
                    <a:pt x="104428" y="3157240"/>
                    <a:pt x="106462" y="3163640"/>
                    <a:pt x="109538" y="3168104"/>
                  </a:cubicBezTo>
                  <a:cubicBezTo>
                    <a:pt x="98128" y="3176637"/>
                    <a:pt x="88156" y="3184525"/>
                    <a:pt x="79623" y="3191768"/>
                  </a:cubicBezTo>
                  <a:cubicBezTo>
                    <a:pt x="69206" y="3200995"/>
                    <a:pt x="61566" y="3208238"/>
                    <a:pt x="56704" y="3213497"/>
                  </a:cubicBezTo>
                  <a:cubicBezTo>
                    <a:pt x="52239" y="3206750"/>
                    <a:pt x="47080" y="3200946"/>
                    <a:pt x="41226" y="3196084"/>
                  </a:cubicBezTo>
                  <a:cubicBezTo>
                    <a:pt x="46088" y="3192016"/>
                    <a:pt x="48618" y="3186758"/>
                    <a:pt x="48816" y="3180308"/>
                  </a:cubicBezTo>
                  <a:lnTo>
                    <a:pt x="48816" y="3070473"/>
                  </a:lnTo>
                  <a:cubicBezTo>
                    <a:pt x="48816" y="3060551"/>
                    <a:pt x="48221" y="3052217"/>
                    <a:pt x="47030" y="3045470"/>
                  </a:cubicBezTo>
                  <a:close/>
                  <a:moveTo>
                    <a:pt x="151805" y="3042494"/>
                  </a:moveTo>
                  <a:lnTo>
                    <a:pt x="151805" y="3080296"/>
                  </a:lnTo>
                  <a:lnTo>
                    <a:pt x="229791" y="3080296"/>
                  </a:lnTo>
                  <a:lnTo>
                    <a:pt x="229791" y="3042494"/>
                  </a:lnTo>
                  <a:close/>
                  <a:moveTo>
                    <a:pt x="133499" y="3025974"/>
                  </a:moveTo>
                  <a:cubicBezTo>
                    <a:pt x="139452" y="3026966"/>
                    <a:pt x="147489" y="3027611"/>
                    <a:pt x="157609" y="3027908"/>
                  </a:cubicBezTo>
                  <a:lnTo>
                    <a:pt x="224136" y="3027908"/>
                  </a:lnTo>
                  <a:cubicBezTo>
                    <a:pt x="233661" y="3027908"/>
                    <a:pt x="241846" y="3027263"/>
                    <a:pt x="248692" y="3025974"/>
                  </a:cubicBezTo>
                  <a:cubicBezTo>
                    <a:pt x="247502" y="3031728"/>
                    <a:pt x="246906" y="3039269"/>
                    <a:pt x="246906" y="3048595"/>
                  </a:cubicBezTo>
                  <a:lnTo>
                    <a:pt x="246906" y="3072408"/>
                  </a:lnTo>
                  <a:cubicBezTo>
                    <a:pt x="246906" y="3082528"/>
                    <a:pt x="247502" y="3090615"/>
                    <a:pt x="248692" y="3096667"/>
                  </a:cubicBezTo>
                  <a:cubicBezTo>
                    <a:pt x="241449" y="3095476"/>
                    <a:pt x="233264" y="3094881"/>
                    <a:pt x="224136" y="3094881"/>
                  </a:cubicBezTo>
                  <a:lnTo>
                    <a:pt x="151805" y="3094881"/>
                  </a:lnTo>
                  <a:lnTo>
                    <a:pt x="151805" y="3123902"/>
                  </a:lnTo>
                  <a:lnTo>
                    <a:pt x="237828" y="3123902"/>
                  </a:lnTo>
                  <a:cubicBezTo>
                    <a:pt x="247551" y="3123902"/>
                    <a:pt x="255985" y="3123257"/>
                    <a:pt x="263129" y="3121968"/>
                  </a:cubicBezTo>
                  <a:cubicBezTo>
                    <a:pt x="261839" y="3128318"/>
                    <a:pt x="261194" y="3137049"/>
                    <a:pt x="261194" y="3148161"/>
                  </a:cubicBezTo>
                  <a:lnTo>
                    <a:pt x="261194" y="3192066"/>
                  </a:lnTo>
                  <a:cubicBezTo>
                    <a:pt x="261194" y="3199606"/>
                    <a:pt x="261839" y="3206353"/>
                    <a:pt x="263129" y="3212306"/>
                  </a:cubicBezTo>
                  <a:lnTo>
                    <a:pt x="242293" y="3212306"/>
                  </a:lnTo>
                  <a:cubicBezTo>
                    <a:pt x="243582" y="3208437"/>
                    <a:pt x="244227" y="3202236"/>
                    <a:pt x="244227" y="3193703"/>
                  </a:cubicBezTo>
                  <a:lnTo>
                    <a:pt x="152103" y="3193703"/>
                  </a:lnTo>
                  <a:cubicBezTo>
                    <a:pt x="152103" y="3205212"/>
                    <a:pt x="152748" y="3213547"/>
                    <a:pt x="154038" y="3218706"/>
                  </a:cubicBezTo>
                  <a:lnTo>
                    <a:pt x="133499" y="3218706"/>
                  </a:lnTo>
                  <a:cubicBezTo>
                    <a:pt x="134789" y="3211761"/>
                    <a:pt x="135434" y="3203426"/>
                    <a:pt x="135434" y="3193703"/>
                  </a:cubicBezTo>
                  <a:lnTo>
                    <a:pt x="135434" y="3048595"/>
                  </a:lnTo>
                  <a:cubicBezTo>
                    <a:pt x="135434" y="3039070"/>
                    <a:pt x="134789" y="3031530"/>
                    <a:pt x="133499" y="3025974"/>
                  </a:cubicBezTo>
                  <a:close/>
                  <a:moveTo>
                    <a:pt x="182613" y="2934295"/>
                  </a:moveTo>
                  <a:cubicBezTo>
                    <a:pt x="195412" y="2945210"/>
                    <a:pt x="206276" y="2955578"/>
                    <a:pt x="215206" y="2965401"/>
                  </a:cubicBezTo>
                  <a:lnTo>
                    <a:pt x="203895" y="2977009"/>
                  </a:lnTo>
                  <a:lnTo>
                    <a:pt x="249734" y="2977009"/>
                  </a:lnTo>
                  <a:cubicBezTo>
                    <a:pt x="259457" y="2977009"/>
                    <a:pt x="267792" y="2976364"/>
                    <a:pt x="274737" y="2975074"/>
                  </a:cubicBezTo>
                  <a:cubicBezTo>
                    <a:pt x="273447" y="2979936"/>
                    <a:pt x="272802" y="2987377"/>
                    <a:pt x="272802" y="2997399"/>
                  </a:cubicBezTo>
                  <a:lnTo>
                    <a:pt x="272802" y="3001268"/>
                  </a:lnTo>
                  <a:cubicBezTo>
                    <a:pt x="272802" y="3010694"/>
                    <a:pt x="273447" y="3018433"/>
                    <a:pt x="274737" y="3024485"/>
                  </a:cubicBezTo>
                  <a:lnTo>
                    <a:pt x="253901" y="3024485"/>
                  </a:lnTo>
                  <a:cubicBezTo>
                    <a:pt x="255191" y="3017738"/>
                    <a:pt x="255836" y="3009801"/>
                    <a:pt x="255836" y="3000673"/>
                  </a:cubicBezTo>
                  <a:lnTo>
                    <a:pt x="255836" y="2992190"/>
                  </a:lnTo>
                  <a:lnTo>
                    <a:pt x="129630" y="2992190"/>
                  </a:lnTo>
                  <a:lnTo>
                    <a:pt x="129630" y="3001566"/>
                  </a:lnTo>
                  <a:cubicBezTo>
                    <a:pt x="129630" y="3010297"/>
                    <a:pt x="130225" y="3018631"/>
                    <a:pt x="131416" y="3026569"/>
                  </a:cubicBezTo>
                  <a:lnTo>
                    <a:pt x="111324" y="3026569"/>
                  </a:lnTo>
                  <a:cubicBezTo>
                    <a:pt x="112514" y="3019326"/>
                    <a:pt x="113110" y="3010992"/>
                    <a:pt x="113110" y="3001566"/>
                  </a:cubicBezTo>
                  <a:lnTo>
                    <a:pt x="113110" y="2997399"/>
                  </a:lnTo>
                  <a:cubicBezTo>
                    <a:pt x="113110" y="2988072"/>
                    <a:pt x="112514" y="2980631"/>
                    <a:pt x="111324" y="2975074"/>
                  </a:cubicBezTo>
                  <a:cubicBezTo>
                    <a:pt x="117376" y="2976364"/>
                    <a:pt x="125214" y="2977009"/>
                    <a:pt x="134839" y="2977009"/>
                  </a:cubicBezTo>
                  <a:lnTo>
                    <a:pt x="200323" y="2977009"/>
                  </a:lnTo>
                  <a:cubicBezTo>
                    <a:pt x="191195" y="2966194"/>
                    <a:pt x="181124" y="2956421"/>
                    <a:pt x="170111" y="2947690"/>
                  </a:cubicBezTo>
                  <a:close/>
                  <a:moveTo>
                    <a:pt x="52239" y="2934295"/>
                  </a:moveTo>
                  <a:lnTo>
                    <a:pt x="71438" y="2942183"/>
                  </a:lnTo>
                  <a:cubicBezTo>
                    <a:pt x="75010" y="2943573"/>
                    <a:pt x="76895" y="2944912"/>
                    <a:pt x="77093" y="2946202"/>
                  </a:cubicBezTo>
                  <a:cubicBezTo>
                    <a:pt x="77589" y="2947194"/>
                    <a:pt x="76300" y="2948285"/>
                    <a:pt x="73224" y="2949476"/>
                  </a:cubicBezTo>
                  <a:cubicBezTo>
                    <a:pt x="70347" y="2950667"/>
                    <a:pt x="68313" y="2952899"/>
                    <a:pt x="67122" y="2956173"/>
                  </a:cubicBezTo>
                  <a:cubicBezTo>
                    <a:pt x="66725" y="2956967"/>
                    <a:pt x="66229" y="2958306"/>
                    <a:pt x="65634" y="2960192"/>
                  </a:cubicBezTo>
                  <a:cubicBezTo>
                    <a:pt x="61169" y="2972197"/>
                    <a:pt x="57795" y="2981127"/>
                    <a:pt x="55513" y="2986981"/>
                  </a:cubicBezTo>
                  <a:lnTo>
                    <a:pt x="79921" y="2986981"/>
                  </a:lnTo>
                  <a:cubicBezTo>
                    <a:pt x="90835" y="2986981"/>
                    <a:pt x="99368" y="2986385"/>
                    <a:pt x="105520" y="2985195"/>
                  </a:cubicBezTo>
                  <a:cubicBezTo>
                    <a:pt x="105123" y="2986782"/>
                    <a:pt x="104081" y="2990552"/>
                    <a:pt x="102394" y="2996506"/>
                  </a:cubicBezTo>
                  <a:cubicBezTo>
                    <a:pt x="101005" y="3001963"/>
                    <a:pt x="100211" y="3004790"/>
                    <a:pt x="100013" y="3004989"/>
                  </a:cubicBezTo>
                  <a:cubicBezTo>
                    <a:pt x="96937" y="3013919"/>
                    <a:pt x="94010" y="3024882"/>
                    <a:pt x="91232" y="3037880"/>
                  </a:cubicBezTo>
                  <a:cubicBezTo>
                    <a:pt x="90835" y="3037880"/>
                    <a:pt x="90289" y="3037880"/>
                    <a:pt x="89595" y="3037880"/>
                  </a:cubicBezTo>
                  <a:cubicBezTo>
                    <a:pt x="84138" y="3037285"/>
                    <a:pt x="78086" y="3036788"/>
                    <a:pt x="71438" y="3036392"/>
                  </a:cubicBezTo>
                  <a:cubicBezTo>
                    <a:pt x="75903" y="3030240"/>
                    <a:pt x="80020" y="3018830"/>
                    <a:pt x="83791" y="3002161"/>
                  </a:cubicBezTo>
                  <a:lnTo>
                    <a:pt x="48816" y="3002161"/>
                  </a:lnTo>
                  <a:cubicBezTo>
                    <a:pt x="42466" y="3018235"/>
                    <a:pt x="33735" y="3035548"/>
                    <a:pt x="22622" y="3054102"/>
                  </a:cubicBezTo>
                  <a:cubicBezTo>
                    <a:pt x="16967" y="3049637"/>
                    <a:pt x="9426" y="3046562"/>
                    <a:pt x="0" y="3044875"/>
                  </a:cubicBezTo>
                  <a:cubicBezTo>
                    <a:pt x="27087" y="3016201"/>
                    <a:pt x="44500" y="2979341"/>
                    <a:pt x="52239" y="2934295"/>
                  </a:cubicBezTo>
                  <a:close/>
                  <a:moveTo>
                    <a:pt x="187524" y="2236143"/>
                  </a:moveTo>
                  <a:lnTo>
                    <a:pt x="209699" y="2239268"/>
                  </a:lnTo>
                  <a:cubicBezTo>
                    <a:pt x="211783" y="2239665"/>
                    <a:pt x="212924" y="2240360"/>
                    <a:pt x="213122" y="2241352"/>
                  </a:cubicBezTo>
                  <a:cubicBezTo>
                    <a:pt x="212924" y="2242542"/>
                    <a:pt x="211783" y="2243634"/>
                    <a:pt x="209699" y="2244626"/>
                  </a:cubicBezTo>
                  <a:cubicBezTo>
                    <a:pt x="207516" y="2245717"/>
                    <a:pt x="206425" y="2251770"/>
                    <a:pt x="206425" y="2262783"/>
                  </a:cubicBezTo>
                  <a:lnTo>
                    <a:pt x="206425" y="2379762"/>
                  </a:lnTo>
                  <a:cubicBezTo>
                    <a:pt x="206227" y="2388493"/>
                    <a:pt x="206822" y="2397125"/>
                    <a:pt x="208211" y="2405658"/>
                  </a:cubicBezTo>
                  <a:lnTo>
                    <a:pt x="187524" y="2405658"/>
                  </a:lnTo>
                  <a:cubicBezTo>
                    <a:pt x="188913" y="2397522"/>
                    <a:pt x="189508" y="2388989"/>
                    <a:pt x="189310" y="2380060"/>
                  </a:cubicBezTo>
                  <a:lnTo>
                    <a:pt x="189310" y="2265462"/>
                  </a:lnTo>
                  <a:cubicBezTo>
                    <a:pt x="189508" y="2257525"/>
                    <a:pt x="188913" y="2247751"/>
                    <a:pt x="187524" y="2236143"/>
                  </a:cubicBezTo>
                  <a:close/>
                  <a:moveTo>
                    <a:pt x="12204" y="2219474"/>
                  </a:moveTo>
                  <a:cubicBezTo>
                    <a:pt x="20737" y="2220863"/>
                    <a:pt x="28575" y="2221458"/>
                    <a:pt x="35719" y="2221260"/>
                  </a:cubicBezTo>
                  <a:lnTo>
                    <a:pt x="145108" y="2221260"/>
                  </a:lnTo>
                  <a:cubicBezTo>
                    <a:pt x="155923" y="2221458"/>
                    <a:pt x="164555" y="2220863"/>
                    <a:pt x="171004" y="2219474"/>
                  </a:cubicBezTo>
                  <a:lnTo>
                    <a:pt x="171004" y="2238375"/>
                  </a:lnTo>
                  <a:cubicBezTo>
                    <a:pt x="164952" y="2236887"/>
                    <a:pt x="156518" y="2236242"/>
                    <a:pt x="145703" y="2236441"/>
                  </a:cubicBezTo>
                  <a:lnTo>
                    <a:pt x="92125" y="2236441"/>
                  </a:lnTo>
                  <a:cubicBezTo>
                    <a:pt x="89248" y="2249934"/>
                    <a:pt x="85477" y="2265016"/>
                    <a:pt x="80814" y="2281684"/>
                  </a:cubicBezTo>
                  <a:lnTo>
                    <a:pt x="131416" y="2281684"/>
                  </a:lnTo>
                  <a:cubicBezTo>
                    <a:pt x="138361" y="2281883"/>
                    <a:pt x="146199" y="2281238"/>
                    <a:pt x="154930" y="2279750"/>
                  </a:cubicBezTo>
                  <a:cubicBezTo>
                    <a:pt x="152648" y="2383631"/>
                    <a:pt x="110084" y="2452043"/>
                    <a:pt x="27236" y="2484983"/>
                  </a:cubicBezTo>
                  <a:cubicBezTo>
                    <a:pt x="22473" y="2477443"/>
                    <a:pt x="16471" y="2470894"/>
                    <a:pt x="9228" y="2465338"/>
                  </a:cubicBezTo>
                  <a:cubicBezTo>
                    <a:pt x="56357" y="2451944"/>
                    <a:pt x="89347" y="2427883"/>
                    <a:pt x="108198" y="2393156"/>
                  </a:cubicBezTo>
                  <a:cubicBezTo>
                    <a:pt x="93415" y="2378174"/>
                    <a:pt x="77788" y="2364482"/>
                    <a:pt x="61318" y="2352080"/>
                  </a:cubicBezTo>
                  <a:lnTo>
                    <a:pt x="75010" y="2336751"/>
                  </a:lnTo>
                  <a:cubicBezTo>
                    <a:pt x="88007" y="2347169"/>
                    <a:pt x="102345" y="2359769"/>
                    <a:pt x="118021" y="2374553"/>
                  </a:cubicBezTo>
                  <a:cubicBezTo>
                    <a:pt x="126951" y="2358281"/>
                    <a:pt x="132854" y="2332385"/>
                    <a:pt x="135732" y="2296865"/>
                  </a:cubicBezTo>
                  <a:lnTo>
                    <a:pt x="75010" y="2296865"/>
                  </a:lnTo>
                  <a:cubicBezTo>
                    <a:pt x="60822" y="2327126"/>
                    <a:pt x="42764" y="2352229"/>
                    <a:pt x="20836" y="2372172"/>
                  </a:cubicBezTo>
                  <a:cubicBezTo>
                    <a:pt x="14089" y="2366219"/>
                    <a:pt x="7541" y="2361307"/>
                    <a:pt x="1191" y="2357438"/>
                  </a:cubicBezTo>
                  <a:cubicBezTo>
                    <a:pt x="38795" y="2336800"/>
                    <a:pt x="62508" y="2296468"/>
                    <a:pt x="72331" y="2236441"/>
                  </a:cubicBezTo>
                  <a:lnTo>
                    <a:pt x="36314" y="2236441"/>
                  </a:lnTo>
                  <a:cubicBezTo>
                    <a:pt x="28972" y="2236242"/>
                    <a:pt x="20936" y="2236887"/>
                    <a:pt x="12204" y="2238375"/>
                  </a:cubicBezTo>
                  <a:close/>
                  <a:moveTo>
                    <a:pt x="241400" y="2199382"/>
                  </a:moveTo>
                  <a:lnTo>
                    <a:pt x="266403" y="2202359"/>
                  </a:lnTo>
                  <a:cubicBezTo>
                    <a:pt x="267891" y="2202557"/>
                    <a:pt x="268734" y="2203153"/>
                    <a:pt x="268933" y="2204145"/>
                  </a:cubicBezTo>
                  <a:cubicBezTo>
                    <a:pt x="268933" y="2205435"/>
                    <a:pt x="268189" y="2206576"/>
                    <a:pt x="266700" y="2207568"/>
                  </a:cubicBezTo>
                  <a:cubicBezTo>
                    <a:pt x="262632" y="2210148"/>
                    <a:pt x="260698" y="2216150"/>
                    <a:pt x="260896" y="2225576"/>
                  </a:cubicBezTo>
                  <a:lnTo>
                    <a:pt x="260896" y="2448967"/>
                  </a:lnTo>
                  <a:cubicBezTo>
                    <a:pt x="261095" y="2460576"/>
                    <a:pt x="257572" y="2468414"/>
                    <a:pt x="250329" y="2472482"/>
                  </a:cubicBezTo>
                  <a:cubicBezTo>
                    <a:pt x="242987" y="2477145"/>
                    <a:pt x="229047" y="2479873"/>
                    <a:pt x="208509" y="2480667"/>
                  </a:cubicBezTo>
                  <a:cubicBezTo>
                    <a:pt x="206723" y="2470249"/>
                    <a:pt x="203697" y="2461518"/>
                    <a:pt x="199430" y="2454474"/>
                  </a:cubicBezTo>
                  <a:cubicBezTo>
                    <a:pt x="210543" y="2456160"/>
                    <a:pt x="219274" y="2457004"/>
                    <a:pt x="225624" y="2457004"/>
                  </a:cubicBezTo>
                  <a:cubicBezTo>
                    <a:pt x="229791" y="2457004"/>
                    <a:pt x="232916" y="2456656"/>
                    <a:pt x="235000" y="2455962"/>
                  </a:cubicBezTo>
                  <a:cubicBezTo>
                    <a:pt x="240953" y="2454771"/>
                    <a:pt x="243731" y="2450505"/>
                    <a:pt x="243334" y="2443163"/>
                  </a:cubicBezTo>
                  <a:lnTo>
                    <a:pt x="243334" y="2228255"/>
                  </a:lnTo>
                  <a:cubicBezTo>
                    <a:pt x="243334" y="2219722"/>
                    <a:pt x="242689" y="2210098"/>
                    <a:pt x="241400" y="2199382"/>
                  </a:cubicBezTo>
                  <a:close/>
                  <a:moveTo>
                    <a:pt x="234107" y="1653332"/>
                  </a:moveTo>
                  <a:cubicBezTo>
                    <a:pt x="250577" y="1672481"/>
                    <a:pt x="266006" y="1691878"/>
                    <a:pt x="280393" y="1711524"/>
                  </a:cubicBezTo>
                  <a:lnTo>
                    <a:pt x="265212" y="1723132"/>
                  </a:lnTo>
                  <a:cubicBezTo>
                    <a:pt x="251421" y="1702792"/>
                    <a:pt x="235992" y="1683495"/>
                    <a:pt x="218927" y="1665238"/>
                  </a:cubicBezTo>
                  <a:close/>
                  <a:moveTo>
                    <a:pt x="142131" y="1652141"/>
                  </a:moveTo>
                  <a:lnTo>
                    <a:pt x="159991" y="1662113"/>
                  </a:lnTo>
                  <a:cubicBezTo>
                    <a:pt x="163066" y="1663998"/>
                    <a:pt x="164505" y="1665139"/>
                    <a:pt x="164307" y="1665536"/>
                  </a:cubicBezTo>
                  <a:cubicBezTo>
                    <a:pt x="164505" y="1666131"/>
                    <a:pt x="163066" y="1667024"/>
                    <a:pt x="159991" y="1668215"/>
                  </a:cubicBezTo>
                  <a:cubicBezTo>
                    <a:pt x="156220" y="1669901"/>
                    <a:pt x="152996" y="1672779"/>
                    <a:pt x="150317" y="1676847"/>
                  </a:cubicBezTo>
                  <a:cubicBezTo>
                    <a:pt x="137914" y="1695500"/>
                    <a:pt x="123875" y="1712566"/>
                    <a:pt x="108198" y="1728044"/>
                  </a:cubicBezTo>
                  <a:cubicBezTo>
                    <a:pt x="103734" y="1724174"/>
                    <a:pt x="97235" y="1720007"/>
                    <a:pt x="88702" y="1715542"/>
                  </a:cubicBezTo>
                  <a:cubicBezTo>
                    <a:pt x="111522" y="1702743"/>
                    <a:pt x="129332" y="1681609"/>
                    <a:pt x="142131" y="1652141"/>
                  </a:cubicBezTo>
                  <a:close/>
                  <a:moveTo>
                    <a:pt x="18902" y="1485454"/>
                  </a:moveTo>
                  <a:cubicBezTo>
                    <a:pt x="29915" y="1486644"/>
                    <a:pt x="39390" y="1487240"/>
                    <a:pt x="47328" y="1487240"/>
                  </a:cubicBezTo>
                  <a:lnTo>
                    <a:pt x="76498" y="1487240"/>
                  </a:lnTo>
                  <a:cubicBezTo>
                    <a:pt x="85428" y="1487240"/>
                    <a:pt x="94060" y="1486644"/>
                    <a:pt x="102394" y="1485454"/>
                  </a:cubicBezTo>
                  <a:cubicBezTo>
                    <a:pt x="99219" y="1493788"/>
                    <a:pt x="96491" y="1501775"/>
                    <a:pt x="94209" y="1509415"/>
                  </a:cubicBezTo>
                  <a:cubicBezTo>
                    <a:pt x="87958" y="1530747"/>
                    <a:pt x="80368" y="1553319"/>
                    <a:pt x="71438" y="1577132"/>
                  </a:cubicBezTo>
                  <a:cubicBezTo>
                    <a:pt x="93762" y="1601341"/>
                    <a:pt x="104825" y="1625650"/>
                    <a:pt x="104627" y="1650058"/>
                  </a:cubicBezTo>
                  <a:cubicBezTo>
                    <a:pt x="104428" y="1673771"/>
                    <a:pt x="89198" y="1687463"/>
                    <a:pt x="58936" y="1691134"/>
                  </a:cubicBezTo>
                  <a:cubicBezTo>
                    <a:pt x="56853" y="1683594"/>
                    <a:pt x="53579" y="1675954"/>
                    <a:pt x="49114" y="1668215"/>
                  </a:cubicBezTo>
                  <a:cubicBezTo>
                    <a:pt x="54372" y="1669108"/>
                    <a:pt x="58936" y="1669554"/>
                    <a:pt x="62806" y="1669554"/>
                  </a:cubicBezTo>
                  <a:cubicBezTo>
                    <a:pt x="79574" y="1669554"/>
                    <a:pt x="87412" y="1662113"/>
                    <a:pt x="86321" y="1647230"/>
                  </a:cubicBezTo>
                  <a:cubicBezTo>
                    <a:pt x="86916" y="1627485"/>
                    <a:pt x="75655" y="1604814"/>
                    <a:pt x="52537" y="1579216"/>
                  </a:cubicBezTo>
                  <a:cubicBezTo>
                    <a:pt x="63054" y="1556098"/>
                    <a:pt x="71587" y="1530301"/>
                    <a:pt x="78135" y="1501825"/>
                  </a:cubicBezTo>
                  <a:lnTo>
                    <a:pt x="37803" y="1501825"/>
                  </a:lnTo>
                  <a:lnTo>
                    <a:pt x="37803" y="1725811"/>
                  </a:lnTo>
                  <a:cubicBezTo>
                    <a:pt x="37803" y="1735039"/>
                    <a:pt x="38448" y="1744216"/>
                    <a:pt x="39738" y="1753344"/>
                  </a:cubicBezTo>
                  <a:lnTo>
                    <a:pt x="18902" y="1753344"/>
                  </a:lnTo>
                  <a:cubicBezTo>
                    <a:pt x="20191" y="1744018"/>
                    <a:pt x="20836" y="1734840"/>
                    <a:pt x="20836" y="1725811"/>
                  </a:cubicBezTo>
                  <a:lnTo>
                    <a:pt x="20836" y="1512838"/>
                  </a:lnTo>
                  <a:cubicBezTo>
                    <a:pt x="20836" y="1504702"/>
                    <a:pt x="20191" y="1495574"/>
                    <a:pt x="18902" y="1485454"/>
                  </a:cubicBezTo>
                  <a:close/>
                  <a:moveTo>
                    <a:pt x="164307" y="1468041"/>
                  </a:moveTo>
                  <a:lnTo>
                    <a:pt x="187524" y="1474143"/>
                  </a:lnTo>
                  <a:cubicBezTo>
                    <a:pt x="190302" y="1474937"/>
                    <a:pt x="191691" y="1475631"/>
                    <a:pt x="191691" y="1476227"/>
                  </a:cubicBezTo>
                  <a:cubicBezTo>
                    <a:pt x="191691" y="1477020"/>
                    <a:pt x="190302" y="1478261"/>
                    <a:pt x="187524" y="1479947"/>
                  </a:cubicBezTo>
                  <a:cubicBezTo>
                    <a:pt x="183654" y="1482130"/>
                    <a:pt x="181025" y="1485900"/>
                    <a:pt x="179636" y="1491258"/>
                  </a:cubicBezTo>
                  <a:cubicBezTo>
                    <a:pt x="177751" y="1497509"/>
                    <a:pt x="174973" y="1505595"/>
                    <a:pt x="171302" y="1515517"/>
                  </a:cubicBezTo>
                  <a:lnTo>
                    <a:pt x="246013" y="1515517"/>
                  </a:lnTo>
                  <a:cubicBezTo>
                    <a:pt x="253752" y="1515517"/>
                    <a:pt x="262285" y="1514922"/>
                    <a:pt x="271612" y="1513731"/>
                  </a:cubicBezTo>
                  <a:lnTo>
                    <a:pt x="271612" y="1532037"/>
                  </a:lnTo>
                  <a:cubicBezTo>
                    <a:pt x="263476" y="1530846"/>
                    <a:pt x="254943" y="1530251"/>
                    <a:pt x="246013" y="1530251"/>
                  </a:cubicBezTo>
                  <a:lnTo>
                    <a:pt x="165795" y="1530251"/>
                  </a:lnTo>
                  <a:cubicBezTo>
                    <a:pt x="156865" y="1554560"/>
                    <a:pt x="146298" y="1580158"/>
                    <a:pt x="134095" y="1607046"/>
                  </a:cubicBezTo>
                  <a:lnTo>
                    <a:pt x="184101" y="1607046"/>
                  </a:lnTo>
                  <a:lnTo>
                    <a:pt x="184101" y="1585913"/>
                  </a:lnTo>
                  <a:cubicBezTo>
                    <a:pt x="184101" y="1576785"/>
                    <a:pt x="183506" y="1566863"/>
                    <a:pt x="182315" y="1556147"/>
                  </a:cubicBezTo>
                  <a:lnTo>
                    <a:pt x="204639" y="1559719"/>
                  </a:lnTo>
                  <a:cubicBezTo>
                    <a:pt x="207417" y="1560116"/>
                    <a:pt x="208806" y="1560835"/>
                    <a:pt x="208806" y="1561877"/>
                  </a:cubicBezTo>
                  <a:cubicBezTo>
                    <a:pt x="208806" y="1562919"/>
                    <a:pt x="207516" y="1564432"/>
                    <a:pt x="204937" y="1566416"/>
                  </a:cubicBezTo>
                  <a:cubicBezTo>
                    <a:pt x="202258" y="1567508"/>
                    <a:pt x="201018" y="1574007"/>
                    <a:pt x="201216" y="1585913"/>
                  </a:cubicBezTo>
                  <a:lnTo>
                    <a:pt x="201216" y="1607046"/>
                  </a:lnTo>
                  <a:lnTo>
                    <a:pt x="233214" y="1607046"/>
                  </a:lnTo>
                  <a:cubicBezTo>
                    <a:pt x="242342" y="1607046"/>
                    <a:pt x="251470" y="1606402"/>
                    <a:pt x="260598" y="1605112"/>
                  </a:cubicBezTo>
                  <a:lnTo>
                    <a:pt x="260598" y="1623418"/>
                  </a:lnTo>
                  <a:cubicBezTo>
                    <a:pt x="252264" y="1622227"/>
                    <a:pt x="243136" y="1621632"/>
                    <a:pt x="233214" y="1621632"/>
                  </a:cubicBezTo>
                  <a:lnTo>
                    <a:pt x="201216" y="1621632"/>
                  </a:lnTo>
                  <a:lnTo>
                    <a:pt x="201216" y="1722239"/>
                  </a:lnTo>
                  <a:cubicBezTo>
                    <a:pt x="201613" y="1734642"/>
                    <a:pt x="199281" y="1742480"/>
                    <a:pt x="194221" y="1745754"/>
                  </a:cubicBezTo>
                  <a:cubicBezTo>
                    <a:pt x="189756" y="1749326"/>
                    <a:pt x="178594" y="1751459"/>
                    <a:pt x="160735" y="1752154"/>
                  </a:cubicBezTo>
                  <a:cubicBezTo>
                    <a:pt x="158056" y="1743819"/>
                    <a:pt x="154682" y="1735981"/>
                    <a:pt x="150614" y="1728639"/>
                  </a:cubicBezTo>
                  <a:cubicBezTo>
                    <a:pt x="160239" y="1730028"/>
                    <a:pt x="167531" y="1730723"/>
                    <a:pt x="172492" y="1730723"/>
                  </a:cubicBezTo>
                  <a:cubicBezTo>
                    <a:pt x="175270" y="1730723"/>
                    <a:pt x="177205" y="1730524"/>
                    <a:pt x="178297" y="1730127"/>
                  </a:cubicBezTo>
                  <a:cubicBezTo>
                    <a:pt x="182563" y="1729334"/>
                    <a:pt x="184498" y="1725464"/>
                    <a:pt x="184101" y="1718519"/>
                  </a:cubicBezTo>
                  <a:lnTo>
                    <a:pt x="184101" y="1621632"/>
                  </a:lnTo>
                  <a:lnTo>
                    <a:pt x="141536" y="1621632"/>
                  </a:lnTo>
                  <a:cubicBezTo>
                    <a:pt x="133400" y="1621433"/>
                    <a:pt x="125959" y="1622673"/>
                    <a:pt x="119212" y="1625352"/>
                  </a:cubicBezTo>
                  <a:lnTo>
                    <a:pt x="110133" y="1607939"/>
                  </a:lnTo>
                  <a:cubicBezTo>
                    <a:pt x="115987" y="1604467"/>
                    <a:pt x="120154" y="1599903"/>
                    <a:pt x="122635" y="1594247"/>
                  </a:cubicBezTo>
                  <a:cubicBezTo>
                    <a:pt x="131763" y="1574701"/>
                    <a:pt x="140296" y="1553369"/>
                    <a:pt x="148233" y="1530251"/>
                  </a:cubicBezTo>
                  <a:lnTo>
                    <a:pt x="126802" y="1530251"/>
                  </a:lnTo>
                  <a:cubicBezTo>
                    <a:pt x="119063" y="1530251"/>
                    <a:pt x="110927" y="1530846"/>
                    <a:pt x="102394" y="1532037"/>
                  </a:cubicBezTo>
                  <a:lnTo>
                    <a:pt x="102394" y="1513731"/>
                  </a:lnTo>
                  <a:cubicBezTo>
                    <a:pt x="112614" y="1514922"/>
                    <a:pt x="120750" y="1515517"/>
                    <a:pt x="126802" y="1515517"/>
                  </a:cubicBezTo>
                  <a:lnTo>
                    <a:pt x="152400" y="1515517"/>
                  </a:lnTo>
                  <a:cubicBezTo>
                    <a:pt x="157758" y="1500932"/>
                    <a:pt x="161727" y="1485107"/>
                    <a:pt x="164307" y="1468041"/>
                  </a:cubicBezTo>
                  <a:close/>
                  <a:moveTo>
                    <a:pt x="152698" y="802928"/>
                  </a:moveTo>
                  <a:cubicBezTo>
                    <a:pt x="152500" y="806302"/>
                    <a:pt x="152400" y="816223"/>
                    <a:pt x="152400" y="832694"/>
                  </a:cubicBezTo>
                  <a:cubicBezTo>
                    <a:pt x="152202" y="846783"/>
                    <a:pt x="152103" y="857449"/>
                    <a:pt x="152103" y="864692"/>
                  </a:cubicBezTo>
                  <a:lnTo>
                    <a:pt x="227112" y="864692"/>
                  </a:lnTo>
                  <a:lnTo>
                    <a:pt x="227112" y="802928"/>
                  </a:lnTo>
                  <a:close/>
                  <a:moveTo>
                    <a:pt x="62806" y="802928"/>
                  </a:moveTo>
                  <a:lnTo>
                    <a:pt x="62806" y="864692"/>
                  </a:lnTo>
                  <a:lnTo>
                    <a:pt x="135136" y="864692"/>
                  </a:lnTo>
                  <a:cubicBezTo>
                    <a:pt x="135732" y="843955"/>
                    <a:pt x="136029" y="823367"/>
                    <a:pt x="136029" y="802928"/>
                  </a:cubicBezTo>
                  <a:close/>
                  <a:moveTo>
                    <a:pt x="134095" y="732830"/>
                  </a:moveTo>
                  <a:lnTo>
                    <a:pt x="157609" y="736402"/>
                  </a:lnTo>
                  <a:cubicBezTo>
                    <a:pt x="159891" y="736799"/>
                    <a:pt x="161032" y="737394"/>
                    <a:pt x="161032" y="738188"/>
                  </a:cubicBezTo>
                  <a:cubicBezTo>
                    <a:pt x="161231" y="739279"/>
                    <a:pt x="160288" y="740619"/>
                    <a:pt x="158205" y="742206"/>
                  </a:cubicBezTo>
                  <a:cubicBezTo>
                    <a:pt x="154137" y="744885"/>
                    <a:pt x="152202" y="752525"/>
                    <a:pt x="152400" y="765126"/>
                  </a:cubicBezTo>
                  <a:lnTo>
                    <a:pt x="152400" y="787599"/>
                  </a:lnTo>
                  <a:lnTo>
                    <a:pt x="215504" y="787599"/>
                  </a:lnTo>
                  <a:cubicBezTo>
                    <a:pt x="221457" y="787599"/>
                    <a:pt x="231627" y="787004"/>
                    <a:pt x="246013" y="785813"/>
                  </a:cubicBezTo>
                  <a:cubicBezTo>
                    <a:pt x="245021" y="797421"/>
                    <a:pt x="244426" y="806748"/>
                    <a:pt x="244227" y="813793"/>
                  </a:cubicBezTo>
                  <a:lnTo>
                    <a:pt x="244227" y="854720"/>
                  </a:lnTo>
                  <a:cubicBezTo>
                    <a:pt x="244227" y="860177"/>
                    <a:pt x="244823" y="869206"/>
                    <a:pt x="246013" y="881807"/>
                  </a:cubicBezTo>
                  <a:cubicBezTo>
                    <a:pt x="231627" y="880616"/>
                    <a:pt x="221556" y="880021"/>
                    <a:pt x="215801" y="880021"/>
                  </a:cubicBezTo>
                  <a:lnTo>
                    <a:pt x="151507" y="880021"/>
                  </a:lnTo>
                  <a:cubicBezTo>
                    <a:pt x="149325" y="906413"/>
                    <a:pt x="144860" y="928837"/>
                    <a:pt x="138113" y="947291"/>
                  </a:cubicBezTo>
                  <a:cubicBezTo>
                    <a:pt x="157064" y="959694"/>
                    <a:pt x="179636" y="968971"/>
                    <a:pt x="205830" y="975122"/>
                  </a:cubicBezTo>
                  <a:cubicBezTo>
                    <a:pt x="225475" y="979389"/>
                    <a:pt x="244575" y="981522"/>
                    <a:pt x="263129" y="981522"/>
                  </a:cubicBezTo>
                  <a:cubicBezTo>
                    <a:pt x="269975" y="981522"/>
                    <a:pt x="276771" y="981224"/>
                    <a:pt x="283518" y="980629"/>
                  </a:cubicBezTo>
                  <a:cubicBezTo>
                    <a:pt x="277664" y="987277"/>
                    <a:pt x="273596" y="995512"/>
                    <a:pt x="271314" y="1005334"/>
                  </a:cubicBezTo>
                  <a:cubicBezTo>
                    <a:pt x="209699" y="999977"/>
                    <a:pt x="161529" y="985739"/>
                    <a:pt x="126802" y="962621"/>
                  </a:cubicBezTo>
                  <a:cubicBezTo>
                    <a:pt x="103089" y="988219"/>
                    <a:pt x="66328" y="1005582"/>
                    <a:pt x="16520" y="1014711"/>
                  </a:cubicBezTo>
                  <a:cubicBezTo>
                    <a:pt x="14933" y="1007567"/>
                    <a:pt x="11063" y="1000274"/>
                    <a:pt x="4912" y="992833"/>
                  </a:cubicBezTo>
                  <a:cubicBezTo>
                    <a:pt x="51644" y="992337"/>
                    <a:pt x="87809" y="978297"/>
                    <a:pt x="113407" y="950714"/>
                  </a:cubicBezTo>
                  <a:cubicBezTo>
                    <a:pt x="96739" y="937320"/>
                    <a:pt x="81112" y="919213"/>
                    <a:pt x="66527" y="896392"/>
                  </a:cubicBezTo>
                  <a:cubicBezTo>
                    <a:pt x="72579" y="893019"/>
                    <a:pt x="77838" y="889695"/>
                    <a:pt x="82302" y="886421"/>
                  </a:cubicBezTo>
                  <a:cubicBezTo>
                    <a:pt x="90041" y="904280"/>
                    <a:pt x="103783" y="921147"/>
                    <a:pt x="123528" y="937022"/>
                  </a:cubicBezTo>
                  <a:cubicBezTo>
                    <a:pt x="129183" y="923429"/>
                    <a:pt x="132705" y="904429"/>
                    <a:pt x="134095" y="880021"/>
                  </a:cubicBezTo>
                  <a:lnTo>
                    <a:pt x="74414" y="880021"/>
                  </a:lnTo>
                  <a:cubicBezTo>
                    <a:pt x="67271" y="880220"/>
                    <a:pt x="57299" y="880815"/>
                    <a:pt x="44500" y="881807"/>
                  </a:cubicBezTo>
                  <a:cubicBezTo>
                    <a:pt x="45790" y="868412"/>
                    <a:pt x="46435" y="859185"/>
                    <a:pt x="46435" y="854125"/>
                  </a:cubicBezTo>
                  <a:lnTo>
                    <a:pt x="46435" y="814388"/>
                  </a:lnTo>
                  <a:cubicBezTo>
                    <a:pt x="46236" y="807740"/>
                    <a:pt x="45591" y="798215"/>
                    <a:pt x="44500" y="785813"/>
                  </a:cubicBezTo>
                  <a:cubicBezTo>
                    <a:pt x="56902" y="786805"/>
                    <a:pt x="66874" y="787400"/>
                    <a:pt x="74414" y="787599"/>
                  </a:cubicBezTo>
                  <a:lnTo>
                    <a:pt x="136029" y="787599"/>
                  </a:lnTo>
                  <a:lnTo>
                    <a:pt x="136029" y="761405"/>
                  </a:lnTo>
                  <a:cubicBezTo>
                    <a:pt x="136029" y="755750"/>
                    <a:pt x="135384" y="746225"/>
                    <a:pt x="134095" y="732830"/>
                  </a:cubicBezTo>
                  <a:close/>
                  <a:moveTo>
                    <a:pt x="225029" y="136178"/>
                  </a:moveTo>
                  <a:lnTo>
                    <a:pt x="248692" y="145703"/>
                  </a:lnTo>
                  <a:cubicBezTo>
                    <a:pt x="250776" y="146497"/>
                    <a:pt x="251917" y="147291"/>
                    <a:pt x="252115" y="148084"/>
                  </a:cubicBezTo>
                  <a:cubicBezTo>
                    <a:pt x="252115" y="149077"/>
                    <a:pt x="251222" y="149771"/>
                    <a:pt x="249436" y="150168"/>
                  </a:cubicBezTo>
                  <a:cubicBezTo>
                    <a:pt x="244079" y="151061"/>
                    <a:pt x="239465" y="155873"/>
                    <a:pt x="235595" y="164604"/>
                  </a:cubicBezTo>
                  <a:cubicBezTo>
                    <a:pt x="225078" y="185738"/>
                    <a:pt x="215553" y="203002"/>
                    <a:pt x="207020" y="216396"/>
                  </a:cubicBezTo>
                  <a:cubicBezTo>
                    <a:pt x="231230" y="241003"/>
                    <a:pt x="257820" y="256530"/>
                    <a:pt x="286792" y="262980"/>
                  </a:cubicBezTo>
                  <a:cubicBezTo>
                    <a:pt x="276672" y="268238"/>
                    <a:pt x="269677" y="275035"/>
                    <a:pt x="265807" y="283369"/>
                  </a:cubicBezTo>
                  <a:cubicBezTo>
                    <a:pt x="237133" y="266303"/>
                    <a:pt x="213668" y="248841"/>
                    <a:pt x="195412" y="230982"/>
                  </a:cubicBezTo>
                  <a:cubicBezTo>
                    <a:pt x="171798" y="256382"/>
                    <a:pt x="144264" y="274489"/>
                    <a:pt x="112812" y="285304"/>
                  </a:cubicBezTo>
                  <a:cubicBezTo>
                    <a:pt x="110828" y="278557"/>
                    <a:pt x="105867" y="271612"/>
                    <a:pt x="97929" y="264468"/>
                  </a:cubicBezTo>
                  <a:cubicBezTo>
                    <a:pt x="131664" y="260400"/>
                    <a:pt x="159891" y="244475"/>
                    <a:pt x="182613" y="216694"/>
                  </a:cubicBezTo>
                  <a:cubicBezTo>
                    <a:pt x="168226" y="199033"/>
                    <a:pt x="156022" y="177056"/>
                    <a:pt x="146001" y="150763"/>
                  </a:cubicBezTo>
                  <a:lnTo>
                    <a:pt x="163711" y="143471"/>
                  </a:lnTo>
                  <a:cubicBezTo>
                    <a:pt x="167779" y="165001"/>
                    <a:pt x="178048" y="184845"/>
                    <a:pt x="194519" y="203002"/>
                  </a:cubicBezTo>
                  <a:cubicBezTo>
                    <a:pt x="209798" y="180578"/>
                    <a:pt x="219968" y="158304"/>
                    <a:pt x="225029" y="136178"/>
                  </a:cubicBezTo>
                  <a:close/>
                  <a:moveTo>
                    <a:pt x="228600" y="79177"/>
                  </a:moveTo>
                  <a:cubicBezTo>
                    <a:pt x="246261" y="93861"/>
                    <a:pt x="263228" y="109439"/>
                    <a:pt x="279500" y="125909"/>
                  </a:cubicBezTo>
                  <a:lnTo>
                    <a:pt x="266700" y="141387"/>
                  </a:lnTo>
                  <a:cubicBezTo>
                    <a:pt x="253703" y="125115"/>
                    <a:pt x="236736" y="108942"/>
                    <a:pt x="215801" y="92869"/>
                  </a:cubicBezTo>
                  <a:close/>
                  <a:moveTo>
                    <a:pt x="168920" y="75903"/>
                  </a:moveTo>
                  <a:lnTo>
                    <a:pt x="186631" y="90785"/>
                  </a:lnTo>
                  <a:cubicBezTo>
                    <a:pt x="188615" y="92373"/>
                    <a:pt x="189409" y="93514"/>
                    <a:pt x="189012" y="94209"/>
                  </a:cubicBezTo>
                  <a:cubicBezTo>
                    <a:pt x="189012" y="94804"/>
                    <a:pt x="187375" y="95300"/>
                    <a:pt x="184101" y="95697"/>
                  </a:cubicBezTo>
                  <a:cubicBezTo>
                    <a:pt x="180628" y="95498"/>
                    <a:pt x="174526" y="100459"/>
                    <a:pt x="165795" y="110580"/>
                  </a:cubicBezTo>
                  <a:cubicBezTo>
                    <a:pt x="154286" y="123776"/>
                    <a:pt x="141834" y="135285"/>
                    <a:pt x="128439" y="145108"/>
                  </a:cubicBezTo>
                  <a:cubicBezTo>
                    <a:pt x="123280" y="139750"/>
                    <a:pt x="117674" y="134938"/>
                    <a:pt x="111622" y="130671"/>
                  </a:cubicBezTo>
                  <a:cubicBezTo>
                    <a:pt x="136228" y="118864"/>
                    <a:pt x="155327" y="100608"/>
                    <a:pt x="168920" y="75903"/>
                  </a:cubicBezTo>
                  <a:close/>
                  <a:moveTo>
                    <a:pt x="59829" y="3275"/>
                  </a:moveTo>
                  <a:lnTo>
                    <a:pt x="82302" y="6400"/>
                  </a:lnTo>
                  <a:cubicBezTo>
                    <a:pt x="84783" y="6598"/>
                    <a:pt x="86122" y="7094"/>
                    <a:pt x="86321" y="7888"/>
                  </a:cubicBezTo>
                  <a:cubicBezTo>
                    <a:pt x="86519" y="8682"/>
                    <a:pt x="85477" y="9674"/>
                    <a:pt x="83195" y="10865"/>
                  </a:cubicBezTo>
                  <a:cubicBezTo>
                    <a:pt x="79623" y="12353"/>
                    <a:pt x="77937" y="19001"/>
                    <a:pt x="78135" y="30808"/>
                  </a:cubicBezTo>
                  <a:lnTo>
                    <a:pt x="78135" y="71884"/>
                  </a:lnTo>
                  <a:lnTo>
                    <a:pt x="87511" y="71884"/>
                  </a:lnTo>
                  <a:cubicBezTo>
                    <a:pt x="94060" y="71686"/>
                    <a:pt x="102295" y="71091"/>
                    <a:pt x="112217" y="70098"/>
                  </a:cubicBezTo>
                  <a:lnTo>
                    <a:pt x="112217" y="89000"/>
                  </a:lnTo>
                  <a:cubicBezTo>
                    <a:pt x="101204" y="87710"/>
                    <a:pt x="93068" y="87065"/>
                    <a:pt x="87809" y="87065"/>
                  </a:cubicBezTo>
                  <a:lnTo>
                    <a:pt x="78135" y="87065"/>
                  </a:lnTo>
                  <a:lnTo>
                    <a:pt x="78135" y="114598"/>
                  </a:lnTo>
                  <a:cubicBezTo>
                    <a:pt x="90736" y="124520"/>
                    <a:pt x="103734" y="135781"/>
                    <a:pt x="117128" y="148382"/>
                  </a:cubicBezTo>
                  <a:cubicBezTo>
                    <a:pt x="112266" y="154236"/>
                    <a:pt x="108397" y="160139"/>
                    <a:pt x="105520" y="166093"/>
                  </a:cubicBezTo>
                  <a:cubicBezTo>
                    <a:pt x="98177" y="156071"/>
                    <a:pt x="89049" y="146199"/>
                    <a:pt x="78135" y="136476"/>
                  </a:cubicBezTo>
                  <a:lnTo>
                    <a:pt x="78135" y="257771"/>
                  </a:lnTo>
                  <a:cubicBezTo>
                    <a:pt x="78135" y="263525"/>
                    <a:pt x="78731" y="272901"/>
                    <a:pt x="79921" y="285899"/>
                  </a:cubicBezTo>
                  <a:lnTo>
                    <a:pt x="59829" y="285899"/>
                  </a:lnTo>
                  <a:cubicBezTo>
                    <a:pt x="61020" y="272505"/>
                    <a:pt x="61615" y="263128"/>
                    <a:pt x="61615" y="257771"/>
                  </a:cubicBezTo>
                  <a:lnTo>
                    <a:pt x="61615" y="131564"/>
                  </a:lnTo>
                  <a:cubicBezTo>
                    <a:pt x="48816" y="162124"/>
                    <a:pt x="36215" y="188069"/>
                    <a:pt x="23813" y="209401"/>
                  </a:cubicBezTo>
                  <a:cubicBezTo>
                    <a:pt x="18157" y="205532"/>
                    <a:pt x="10518" y="202853"/>
                    <a:pt x="893" y="201365"/>
                  </a:cubicBezTo>
                  <a:cubicBezTo>
                    <a:pt x="25500" y="174774"/>
                    <a:pt x="43905" y="136674"/>
                    <a:pt x="56109" y="87065"/>
                  </a:cubicBezTo>
                  <a:lnTo>
                    <a:pt x="35124" y="87065"/>
                  </a:lnTo>
                  <a:cubicBezTo>
                    <a:pt x="29171" y="87263"/>
                    <a:pt x="21035" y="87908"/>
                    <a:pt x="10716" y="89000"/>
                  </a:cubicBezTo>
                  <a:lnTo>
                    <a:pt x="10716" y="70098"/>
                  </a:lnTo>
                  <a:cubicBezTo>
                    <a:pt x="21035" y="71091"/>
                    <a:pt x="29171" y="71686"/>
                    <a:pt x="35124" y="71884"/>
                  </a:cubicBezTo>
                  <a:lnTo>
                    <a:pt x="61615" y="71884"/>
                  </a:lnTo>
                  <a:lnTo>
                    <a:pt x="61615" y="30361"/>
                  </a:lnTo>
                  <a:cubicBezTo>
                    <a:pt x="61417" y="23317"/>
                    <a:pt x="60822" y="14288"/>
                    <a:pt x="59829" y="3275"/>
                  </a:cubicBezTo>
                  <a:close/>
                  <a:moveTo>
                    <a:pt x="176808" y="0"/>
                  </a:moveTo>
                  <a:cubicBezTo>
                    <a:pt x="189607" y="10914"/>
                    <a:pt x="204242" y="25450"/>
                    <a:pt x="220713" y="43607"/>
                  </a:cubicBezTo>
                  <a:lnTo>
                    <a:pt x="208509" y="57299"/>
                  </a:lnTo>
                  <a:lnTo>
                    <a:pt x="256431" y="57299"/>
                  </a:lnTo>
                  <a:cubicBezTo>
                    <a:pt x="260698" y="57299"/>
                    <a:pt x="268933" y="56753"/>
                    <a:pt x="281137" y="55662"/>
                  </a:cubicBezTo>
                  <a:lnTo>
                    <a:pt x="281137" y="74266"/>
                  </a:lnTo>
                  <a:cubicBezTo>
                    <a:pt x="269925" y="73273"/>
                    <a:pt x="261789" y="72678"/>
                    <a:pt x="256729" y="72480"/>
                  </a:cubicBezTo>
                  <a:lnTo>
                    <a:pt x="144810" y="72480"/>
                  </a:lnTo>
                  <a:cubicBezTo>
                    <a:pt x="140742" y="72480"/>
                    <a:pt x="132606" y="73075"/>
                    <a:pt x="120402" y="74266"/>
                  </a:cubicBezTo>
                  <a:lnTo>
                    <a:pt x="120402" y="55364"/>
                  </a:lnTo>
                  <a:cubicBezTo>
                    <a:pt x="130820" y="56654"/>
                    <a:pt x="138956" y="57299"/>
                    <a:pt x="144810" y="57299"/>
                  </a:cubicBezTo>
                  <a:lnTo>
                    <a:pt x="205234" y="57299"/>
                  </a:lnTo>
                  <a:cubicBezTo>
                    <a:pt x="193626" y="41424"/>
                    <a:pt x="179686" y="26690"/>
                    <a:pt x="163414" y="13097"/>
                  </a:cubicBezTo>
                  <a:close/>
                </a:path>
              </a:pathLst>
            </a:custGeom>
            <a:solidFill>
              <a:srgbClr val="FFFF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dist"/>
              <a:endParaRPr lang="zh-CN" altLang="en-US" sz="2400" dirty="0">
                <a:solidFill>
                  <a:srgbClr val="FFFF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3" name="矩形 132">
              <a:extLst>
                <a:ext uri="{FF2B5EF4-FFF2-40B4-BE49-F238E27FC236}">
                  <a16:creationId xmlns:a16="http://schemas.microsoft.com/office/drawing/2014/main" id="{395A6090-F4DF-4766-BF7A-1E183638E1CD}"/>
                </a:ext>
              </a:extLst>
            </p:cNvPr>
            <p:cNvSpPr/>
            <p:nvPr/>
          </p:nvSpPr>
          <p:spPr>
            <a:xfrm>
              <a:off x="4126284"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4" name="矩形 133">
              <a:extLst>
                <a:ext uri="{FF2B5EF4-FFF2-40B4-BE49-F238E27FC236}">
                  <a16:creationId xmlns:a16="http://schemas.microsoft.com/office/drawing/2014/main" id="{085E2103-A966-49FC-BDB8-A343717521D6}"/>
                </a:ext>
              </a:extLst>
            </p:cNvPr>
            <p:cNvSpPr/>
            <p:nvPr/>
          </p:nvSpPr>
          <p:spPr>
            <a:xfrm>
              <a:off x="4589770"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5" name="矩形 134">
              <a:extLst>
                <a:ext uri="{FF2B5EF4-FFF2-40B4-BE49-F238E27FC236}">
                  <a16:creationId xmlns:a16="http://schemas.microsoft.com/office/drawing/2014/main" id="{C20B1D4F-3A11-4723-9FD2-6C65E5EDB762}"/>
                </a:ext>
              </a:extLst>
            </p:cNvPr>
            <p:cNvSpPr/>
            <p:nvPr/>
          </p:nvSpPr>
          <p:spPr>
            <a:xfrm>
              <a:off x="5082642"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6" name="矩形 135">
              <a:extLst>
                <a:ext uri="{FF2B5EF4-FFF2-40B4-BE49-F238E27FC236}">
                  <a16:creationId xmlns:a16="http://schemas.microsoft.com/office/drawing/2014/main" id="{C43A6D21-424F-4EA6-B051-9CE633B55C28}"/>
                </a:ext>
              </a:extLst>
            </p:cNvPr>
            <p:cNvSpPr/>
            <p:nvPr/>
          </p:nvSpPr>
          <p:spPr>
            <a:xfrm>
              <a:off x="5575514" y="4140927"/>
              <a:ext cx="64673"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7" name="矩形 136">
              <a:extLst>
                <a:ext uri="{FF2B5EF4-FFF2-40B4-BE49-F238E27FC236}">
                  <a16:creationId xmlns:a16="http://schemas.microsoft.com/office/drawing/2014/main" id="{779F722F-27B0-468F-9ADE-87BBC5C8585B}"/>
                </a:ext>
              </a:extLst>
            </p:cNvPr>
            <p:cNvSpPr/>
            <p:nvPr/>
          </p:nvSpPr>
          <p:spPr>
            <a:xfrm flipH="1">
              <a:off x="7705725"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8" name="矩形 137">
              <a:extLst>
                <a:ext uri="{FF2B5EF4-FFF2-40B4-BE49-F238E27FC236}">
                  <a16:creationId xmlns:a16="http://schemas.microsoft.com/office/drawing/2014/main" id="{E8585CD8-6EF3-4A98-A97E-D0538034A3E0}"/>
                </a:ext>
              </a:extLst>
            </p:cNvPr>
            <p:cNvSpPr/>
            <p:nvPr/>
          </p:nvSpPr>
          <p:spPr>
            <a:xfrm flipH="1">
              <a:off x="7242239"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9" name="矩形 138">
              <a:extLst>
                <a:ext uri="{FF2B5EF4-FFF2-40B4-BE49-F238E27FC236}">
                  <a16:creationId xmlns:a16="http://schemas.microsoft.com/office/drawing/2014/main" id="{BFDC0191-B6C7-4B5C-9C8E-49A550CFDC1E}"/>
                </a:ext>
              </a:extLst>
            </p:cNvPr>
            <p:cNvSpPr/>
            <p:nvPr/>
          </p:nvSpPr>
          <p:spPr>
            <a:xfrm flipH="1">
              <a:off x="6749367" y="4140927"/>
              <a:ext cx="64672"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0" name="矩形 139">
              <a:extLst>
                <a:ext uri="{FF2B5EF4-FFF2-40B4-BE49-F238E27FC236}">
                  <a16:creationId xmlns:a16="http://schemas.microsoft.com/office/drawing/2014/main" id="{B8F32689-D5A3-4524-8FCD-F28A4C841B9C}"/>
                </a:ext>
              </a:extLst>
            </p:cNvPr>
            <p:cNvSpPr/>
            <p:nvPr/>
          </p:nvSpPr>
          <p:spPr>
            <a:xfrm flipH="1">
              <a:off x="6256494" y="4140927"/>
              <a:ext cx="64673" cy="336913"/>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1" name="矩形 140">
              <a:extLst>
                <a:ext uri="{FF2B5EF4-FFF2-40B4-BE49-F238E27FC236}">
                  <a16:creationId xmlns:a16="http://schemas.microsoft.com/office/drawing/2014/main" id="{90C4F813-5320-437F-A6FB-C46F7EB6C689}"/>
                </a:ext>
              </a:extLst>
            </p:cNvPr>
            <p:cNvSpPr/>
            <p:nvPr/>
          </p:nvSpPr>
          <p:spPr>
            <a:xfrm>
              <a:off x="4126284"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2" name="矩形 141">
              <a:extLst>
                <a:ext uri="{FF2B5EF4-FFF2-40B4-BE49-F238E27FC236}">
                  <a16:creationId xmlns:a16="http://schemas.microsoft.com/office/drawing/2014/main" id="{03704DD3-D17D-4CE7-A40D-F0B38015B14D}"/>
                </a:ext>
              </a:extLst>
            </p:cNvPr>
            <p:cNvSpPr/>
            <p:nvPr/>
          </p:nvSpPr>
          <p:spPr>
            <a:xfrm>
              <a:off x="4589770"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3" name="矩形 142">
              <a:extLst>
                <a:ext uri="{FF2B5EF4-FFF2-40B4-BE49-F238E27FC236}">
                  <a16:creationId xmlns:a16="http://schemas.microsoft.com/office/drawing/2014/main" id="{919E4789-C219-470B-B192-F0780930E75E}"/>
                </a:ext>
              </a:extLst>
            </p:cNvPr>
            <p:cNvSpPr/>
            <p:nvPr/>
          </p:nvSpPr>
          <p:spPr>
            <a:xfrm>
              <a:off x="5082642"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4" name="矩形 143">
              <a:extLst>
                <a:ext uri="{FF2B5EF4-FFF2-40B4-BE49-F238E27FC236}">
                  <a16:creationId xmlns:a16="http://schemas.microsoft.com/office/drawing/2014/main" id="{AFE032B1-A258-440F-B8E3-794837221D33}"/>
                </a:ext>
              </a:extLst>
            </p:cNvPr>
            <p:cNvSpPr/>
            <p:nvPr/>
          </p:nvSpPr>
          <p:spPr>
            <a:xfrm>
              <a:off x="5575514" y="4488495"/>
              <a:ext cx="64673"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5" name="矩形 144">
              <a:extLst>
                <a:ext uri="{FF2B5EF4-FFF2-40B4-BE49-F238E27FC236}">
                  <a16:creationId xmlns:a16="http://schemas.microsoft.com/office/drawing/2014/main" id="{1A48B4F0-FF12-4AA7-9337-6A414EB9CD9C}"/>
                </a:ext>
              </a:extLst>
            </p:cNvPr>
            <p:cNvSpPr/>
            <p:nvPr/>
          </p:nvSpPr>
          <p:spPr>
            <a:xfrm flipH="1">
              <a:off x="7705724"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6" name="矩形 145">
              <a:extLst>
                <a:ext uri="{FF2B5EF4-FFF2-40B4-BE49-F238E27FC236}">
                  <a16:creationId xmlns:a16="http://schemas.microsoft.com/office/drawing/2014/main" id="{D29D0E99-86AA-4BCE-BB9F-41C8C8F94A07}"/>
                </a:ext>
              </a:extLst>
            </p:cNvPr>
            <p:cNvSpPr/>
            <p:nvPr/>
          </p:nvSpPr>
          <p:spPr>
            <a:xfrm flipH="1">
              <a:off x="7242238"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7" name="矩形 146">
              <a:extLst>
                <a:ext uri="{FF2B5EF4-FFF2-40B4-BE49-F238E27FC236}">
                  <a16:creationId xmlns:a16="http://schemas.microsoft.com/office/drawing/2014/main" id="{B4E6EF89-6B8C-4F9A-A2A3-A01210977A48}"/>
                </a:ext>
              </a:extLst>
            </p:cNvPr>
            <p:cNvSpPr/>
            <p:nvPr/>
          </p:nvSpPr>
          <p:spPr>
            <a:xfrm flipH="1">
              <a:off x="6749366" y="4488495"/>
              <a:ext cx="64672"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8" name="矩形 147">
              <a:extLst>
                <a:ext uri="{FF2B5EF4-FFF2-40B4-BE49-F238E27FC236}">
                  <a16:creationId xmlns:a16="http://schemas.microsoft.com/office/drawing/2014/main" id="{78F45054-8A54-41C9-BFC4-3BDE289F094B}"/>
                </a:ext>
              </a:extLst>
            </p:cNvPr>
            <p:cNvSpPr/>
            <p:nvPr/>
          </p:nvSpPr>
          <p:spPr>
            <a:xfrm flipH="1">
              <a:off x="6256493" y="4488495"/>
              <a:ext cx="64673" cy="1155164"/>
            </a:xfrm>
            <a:prstGeom prst="rect">
              <a:avLst/>
            </a:prstGeom>
            <a:pattFill prst="horzBrick">
              <a:fgClr>
                <a:srgbClr val="B62A29"/>
              </a:fgClr>
              <a:bgClr>
                <a:srgbClr val="1A0C0C"/>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4" name="文本框 3">
            <a:extLst>
              <a:ext uri="{FF2B5EF4-FFF2-40B4-BE49-F238E27FC236}">
                <a16:creationId xmlns:a16="http://schemas.microsoft.com/office/drawing/2014/main" id="{A7182073-41C5-4DF2-8562-D22F4ED6A6A5}"/>
              </a:ext>
            </a:extLst>
          </p:cNvPr>
          <p:cNvSpPr txBox="1"/>
          <p:nvPr/>
        </p:nvSpPr>
        <p:spPr>
          <a:xfrm>
            <a:off x="1930941" y="4628549"/>
            <a:ext cx="2515418"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东九教学楼</a:t>
            </a:r>
          </a:p>
        </p:txBody>
      </p:sp>
      <p:sp>
        <p:nvSpPr>
          <p:cNvPr id="163" name="文本框 162">
            <a:extLst>
              <a:ext uri="{FF2B5EF4-FFF2-40B4-BE49-F238E27FC236}">
                <a16:creationId xmlns:a16="http://schemas.microsoft.com/office/drawing/2014/main" id="{4139F6F5-CB98-4A78-8810-DDFEF0628B7E}"/>
              </a:ext>
            </a:extLst>
          </p:cNvPr>
          <p:cNvSpPr txBox="1"/>
          <p:nvPr/>
        </p:nvSpPr>
        <p:spPr>
          <a:xfrm>
            <a:off x="7672567" y="4628549"/>
            <a:ext cx="2515418"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华中科技大学校史馆</a:t>
            </a:r>
          </a:p>
        </p:txBody>
      </p:sp>
    </p:spTree>
    <p:extLst>
      <p:ext uri="{BB962C8B-B14F-4D97-AF65-F5344CB8AC3E}">
        <p14:creationId xmlns:p14="http://schemas.microsoft.com/office/powerpoint/2010/main" val="189220613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学校相关矢量素材</a:t>
            </a: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4" name="组合 13">
            <a:extLst>
              <a:ext uri="{FF2B5EF4-FFF2-40B4-BE49-F238E27FC236}">
                <a16:creationId xmlns:a16="http://schemas.microsoft.com/office/drawing/2014/main" id="{F4723BC5-90E7-4AE9-B39E-EFB990BAB3DB}"/>
              </a:ext>
            </a:extLst>
          </p:cNvPr>
          <p:cNvGrpSpPr/>
          <p:nvPr/>
        </p:nvGrpSpPr>
        <p:grpSpPr>
          <a:xfrm>
            <a:off x="442913" y="306385"/>
            <a:ext cx="674689" cy="674690"/>
            <a:chOff x="7056551" y="3277921"/>
            <a:chExt cx="674689" cy="674690"/>
          </a:xfrm>
        </p:grpSpPr>
        <p:sp>
          <p:nvSpPr>
            <p:cNvPr id="15" name="矩形: 圆角 14">
              <a:extLst>
                <a:ext uri="{FF2B5EF4-FFF2-40B4-BE49-F238E27FC236}">
                  <a16:creationId xmlns:a16="http://schemas.microsoft.com/office/drawing/2014/main" id="{D105810F-E553-41CB-995C-5F602633DBB2}"/>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任意多边形: 形状 24">
              <a:extLst>
                <a:ext uri="{FF2B5EF4-FFF2-40B4-BE49-F238E27FC236}">
                  <a16:creationId xmlns:a16="http://schemas.microsoft.com/office/drawing/2014/main" id="{9B8773A5-1609-4B5F-BADC-75D46F483D57}"/>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任意多边形: 形状 25">
              <a:extLst>
                <a:ext uri="{FF2B5EF4-FFF2-40B4-BE49-F238E27FC236}">
                  <a16:creationId xmlns:a16="http://schemas.microsoft.com/office/drawing/2014/main" id="{13F96456-530E-49DD-BAA8-3BF3A3878381}"/>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4" name="文本框 3">
            <a:extLst>
              <a:ext uri="{FF2B5EF4-FFF2-40B4-BE49-F238E27FC236}">
                <a16:creationId xmlns:a16="http://schemas.microsoft.com/office/drawing/2014/main" id="{A7182073-41C5-4DF2-8562-D22F4ED6A6A5}"/>
              </a:ext>
            </a:extLst>
          </p:cNvPr>
          <p:cNvSpPr txBox="1"/>
          <p:nvPr/>
        </p:nvSpPr>
        <p:spPr>
          <a:xfrm>
            <a:off x="1477234" y="4992923"/>
            <a:ext cx="3422832"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建校纪念碑（四年顶个球）</a:t>
            </a:r>
          </a:p>
        </p:txBody>
      </p:sp>
      <p:sp>
        <p:nvSpPr>
          <p:cNvPr id="163" name="文本框 162">
            <a:extLst>
              <a:ext uri="{FF2B5EF4-FFF2-40B4-BE49-F238E27FC236}">
                <a16:creationId xmlns:a16="http://schemas.microsoft.com/office/drawing/2014/main" id="{4139F6F5-CB98-4A78-8810-DDFEF0628B7E}"/>
              </a:ext>
            </a:extLst>
          </p:cNvPr>
          <p:cNvSpPr txBox="1"/>
          <p:nvPr/>
        </p:nvSpPr>
        <p:spPr>
          <a:xfrm>
            <a:off x="7672567" y="4992923"/>
            <a:ext cx="2515418"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爱因斯坦像</a:t>
            </a:r>
          </a:p>
        </p:txBody>
      </p:sp>
      <p:grpSp>
        <p:nvGrpSpPr>
          <p:cNvPr id="164" name="组合 163">
            <a:extLst>
              <a:ext uri="{FF2B5EF4-FFF2-40B4-BE49-F238E27FC236}">
                <a16:creationId xmlns:a16="http://schemas.microsoft.com/office/drawing/2014/main" id="{30B02E2C-155E-4B0B-9CDA-F84E6C358093}"/>
              </a:ext>
            </a:extLst>
          </p:cNvPr>
          <p:cNvGrpSpPr/>
          <p:nvPr/>
        </p:nvGrpSpPr>
        <p:grpSpPr>
          <a:xfrm>
            <a:off x="1477234" y="2142374"/>
            <a:ext cx="3422832" cy="2497046"/>
            <a:chOff x="1310726" y="1286639"/>
            <a:chExt cx="2777067" cy="2025944"/>
          </a:xfrm>
        </p:grpSpPr>
        <p:sp>
          <p:nvSpPr>
            <p:cNvPr id="165" name="任意多边形: 形状 164">
              <a:extLst>
                <a:ext uri="{FF2B5EF4-FFF2-40B4-BE49-F238E27FC236}">
                  <a16:creationId xmlns:a16="http://schemas.microsoft.com/office/drawing/2014/main" id="{FB3588E4-EC6D-486E-B127-9C38D123EBAE}"/>
                </a:ext>
              </a:extLst>
            </p:cNvPr>
            <p:cNvSpPr/>
            <p:nvPr/>
          </p:nvSpPr>
          <p:spPr>
            <a:xfrm>
              <a:off x="2499790" y="1952625"/>
              <a:ext cx="132855" cy="92513"/>
            </a:xfrm>
            <a:custGeom>
              <a:avLst/>
              <a:gdLst>
                <a:gd name="connsiteX0" fmla="*/ 90930 w 132855"/>
                <a:gd name="connsiteY0" fmla="*/ 107 h 92513"/>
                <a:gd name="connsiteX1" fmla="*/ 121403 w 132855"/>
                <a:gd name="connsiteY1" fmla="*/ 3088 h 92513"/>
                <a:gd name="connsiteX2" fmla="*/ 132855 w 132855"/>
                <a:gd name="connsiteY2" fmla="*/ 4993 h 92513"/>
                <a:gd name="connsiteX3" fmla="*/ 124767 w 132855"/>
                <a:gd name="connsiteY3" fmla="*/ 82326 h 92513"/>
                <a:gd name="connsiteX4" fmla="*/ 123983 w 132855"/>
                <a:gd name="connsiteY4" fmla="*/ 82080 h 92513"/>
                <a:gd name="connsiteX5" fmla="*/ 0 w 132855"/>
                <a:gd name="connsiteY5" fmla="*/ 92513 h 92513"/>
                <a:gd name="connsiteX6" fmla="*/ 12700 w 132855"/>
                <a:gd name="connsiteY6" fmla="*/ 9050 h 92513"/>
                <a:gd name="connsiteX7" fmla="*/ 90930 w 132855"/>
                <a:gd name="connsiteY7" fmla="*/ 107 h 9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855" h="92513">
                  <a:moveTo>
                    <a:pt x="90930" y="107"/>
                  </a:moveTo>
                  <a:cubicBezTo>
                    <a:pt x="101121" y="438"/>
                    <a:pt x="110815" y="1515"/>
                    <a:pt x="121403" y="3088"/>
                  </a:cubicBezTo>
                  <a:lnTo>
                    <a:pt x="132855" y="4993"/>
                  </a:lnTo>
                  <a:lnTo>
                    <a:pt x="124767" y="82326"/>
                  </a:lnTo>
                  <a:lnTo>
                    <a:pt x="123983" y="82080"/>
                  </a:lnTo>
                  <a:cubicBezTo>
                    <a:pt x="93647" y="75125"/>
                    <a:pt x="67130" y="78603"/>
                    <a:pt x="0" y="92513"/>
                  </a:cubicBezTo>
                  <a:lnTo>
                    <a:pt x="12700" y="9050"/>
                  </a:lnTo>
                  <a:cubicBezTo>
                    <a:pt x="48180" y="1763"/>
                    <a:pt x="70549" y="-555"/>
                    <a:pt x="90930" y="107"/>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6" name="任意多边形: 形状 165">
              <a:extLst>
                <a:ext uri="{FF2B5EF4-FFF2-40B4-BE49-F238E27FC236}">
                  <a16:creationId xmlns:a16="http://schemas.microsoft.com/office/drawing/2014/main" id="{80F0C7BB-5DE3-48E1-9CFE-FC5E6C843428}"/>
                </a:ext>
              </a:extLst>
            </p:cNvPr>
            <p:cNvSpPr/>
            <p:nvPr/>
          </p:nvSpPr>
          <p:spPr>
            <a:xfrm>
              <a:off x="2474938" y="2084846"/>
              <a:ext cx="143968" cy="107135"/>
            </a:xfrm>
            <a:custGeom>
              <a:avLst/>
              <a:gdLst>
                <a:gd name="connsiteX0" fmla="*/ 105302 w 143968"/>
                <a:gd name="connsiteY0" fmla="*/ 125 h 107135"/>
                <a:gd name="connsiteX1" fmla="*/ 140591 w 143968"/>
                <a:gd name="connsiteY1" fmla="*/ 3577 h 107135"/>
                <a:gd name="connsiteX2" fmla="*/ 143968 w 143968"/>
                <a:gd name="connsiteY2" fmla="*/ 4139 h 107135"/>
                <a:gd name="connsiteX3" fmla="*/ 134566 w 143968"/>
                <a:gd name="connsiteY3" fmla="*/ 94032 h 107135"/>
                <a:gd name="connsiteX4" fmla="*/ 108017 w 143968"/>
                <a:gd name="connsiteY4" fmla="*/ 91026 h 107135"/>
                <a:gd name="connsiteX5" fmla="*/ 0 w 143968"/>
                <a:gd name="connsiteY5" fmla="*/ 107135 h 107135"/>
                <a:gd name="connsiteX6" fmla="*/ 14707 w 143968"/>
                <a:gd name="connsiteY6" fmla="*/ 10481 h 107135"/>
                <a:gd name="connsiteX7" fmla="*/ 105302 w 143968"/>
                <a:gd name="connsiteY7" fmla="*/ 125 h 10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968" h="107135">
                  <a:moveTo>
                    <a:pt x="105302" y="125"/>
                  </a:moveTo>
                  <a:cubicBezTo>
                    <a:pt x="117104" y="508"/>
                    <a:pt x="128330" y="1755"/>
                    <a:pt x="140591" y="3577"/>
                  </a:cubicBezTo>
                  <a:lnTo>
                    <a:pt x="143968" y="4139"/>
                  </a:lnTo>
                  <a:lnTo>
                    <a:pt x="134566" y="94032"/>
                  </a:lnTo>
                  <a:lnTo>
                    <a:pt x="108017" y="91026"/>
                  </a:lnTo>
                  <a:cubicBezTo>
                    <a:pt x="82751" y="91026"/>
                    <a:pt x="51827" y="96395"/>
                    <a:pt x="0" y="107135"/>
                  </a:cubicBezTo>
                  <a:lnTo>
                    <a:pt x="14707" y="10481"/>
                  </a:lnTo>
                  <a:cubicBezTo>
                    <a:pt x="55795" y="2042"/>
                    <a:pt x="81699" y="-643"/>
                    <a:pt x="105302" y="125"/>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7" name="任意多边形: 形状 166">
              <a:extLst>
                <a:ext uri="{FF2B5EF4-FFF2-40B4-BE49-F238E27FC236}">
                  <a16:creationId xmlns:a16="http://schemas.microsoft.com/office/drawing/2014/main" id="{A41F1C4A-DA16-4D08-8EDA-66EB05D66C3E}"/>
                </a:ext>
              </a:extLst>
            </p:cNvPr>
            <p:cNvSpPr/>
            <p:nvPr/>
          </p:nvSpPr>
          <p:spPr>
            <a:xfrm>
              <a:off x="2439057" y="2231689"/>
              <a:ext cx="164515" cy="128246"/>
            </a:xfrm>
            <a:custGeom>
              <a:avLst/>
              <a:gdLst>
                <a:gd name="connsiteX0" fmla="*/ 126052 w 164515"/>
                <a:gd name="connsiteY0" fmla="*/ 149 h 128246"/>
                <a:gd name="connsiteX1" fmla="*/ 164515 w 164515"/>
                <a:gd name="connsiteY1" fmla="*/ 3911 h 128246"/>
                <a:gd name="connsiteX2" fmla="*/ 153245 w 164515"/>
                <a:gd name="connsiteY2" fmla="*/ 111674 h 128246"/>
                <a:gd name="connsiteX3" fmla="*/ 129302 w 164515"/>
                <a:gd name="connsiteY3" fmla="*/ 108963 h 128246"/>
                <a:gd name="connsiteX4" fmla="*/ 0 w 164515"/>
                <a:gd name="connsiteY4" fmla="*/ 128246 h 128246"/>
                <a:gd name="connsiteX5" fmla="*/ 17605 w 164515"/>
                <a:gd name="connsiteY5" fmla="*/ 12546 h 128246"/>
                <a:gd name="connsiteX6" fmla="*/ 126052 w 164515"/>
                <a:gd name="connsiteY6" fmla="*/ 149 h 12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15" h="128246">
                  <a:moveTo>
                    <a:pt x="126052" y="149"/>
                  </a:moveTo>
                  <a:lnTo>
                    <a:pt x="164515" y="3911"/>
                  </a:lnTo>
                  <a:lnTo>
                    <a:pt x="153245" y="111674"/>
                  </a:lnTo>
                  <a:lnTo>
                    <a:pt x="129302" y="108963"/>
                  </a:lnTo>
                  <a:cubicBezTo>
                    <a:pt x="99057" y="108963"/>
                    <a:pt x="62040" y="115390"/>
                    <a:pt x="0" y="128246"/>
                  </a:cubicBezTo>
                  <a:lnTo>
                    <a:pt x="17605" y="12546"/>
                  </a:lnTo>
                  <a:cubicBezTo>
                    <a:pt x="66789" y="2445"/>
                    <a:pt x="97798" y="-769"/>
                    <a:pt x="126052" y="149"/>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8" name="任意多边形: 形状 167">
              <a:extLst>
                <a:ext uri="{FF2B5EF4-FFF2-40B4-BE49-F238E27FC236}">
                  <a16:creationId xmlns:a16="http://schemas.microsoft.com/office/drawing/2014/main" id="{6D39CDCC-29AC-4950-ABD6-786B26F96421}"/>
                </a:ext>
              </a:extLst>
            </p:cNvPr>
            <p:cNvSpPr/>
            <p:nvPr/>
          </p:nvSpPr>
          <p:spPr>
            <a:xfrm>
              <a:off x="2403902" y="2400595"/>
              <a:ext cx="182031" cy="148930"/>
            </a:xfrm>
            <a:custGeom>
              <a:avLst/>
              <a:gdLst>
                <a:gd name="connsiteX0" fmla="*/ 146382 w 182031"/>
                <a:gd name="connsiteY0" fmla="*/ 173 h 148930"/>
                <a:gd name="connsiteX1" fmla="*/ 182031 w 182031"/>
                <a:gd name="connsiteY1" fmla="*/ 3660 h 148930"/>
                <a:gd name="connsiteX2" fmla="*/ 168957 w 182031"/>
                <a:gd name="connsiteY2" fmla="*/ 128666 h 148930"/>
                <a:gd name="connsiteX3" fmla="*/ 150156 w 182031"/>
                <a:gd name="connsiteY3" fmla="*/ 126537 h 148930"/>
                <a:gd name="connsiteX4" fmla="*/ 0 w 182031"/>
                <a:gd name="connsiteY4" fmla="*/ 148930 h 148930"/>
                <a:gd name="connsiteX5" fmla="*/ 20445 w 182031"/>
                <a:gd name="connsiteY5" fmla="*/ 14569 h 148930"/>
                <a:gd name="connsiteX6" fmla="*/ 146382 w 182031"/>
                <a:gd name="connsiteY6" fmla="*/ 173 h 14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031" h="148930">
                  <a:moveTo>
                    <a:pt x="146382" y="173"/>
                  </a:moveTo>
                  <a:lnTo>
                    <a:pt x="182031" y="3660"/>
                  </a:lnTo>
                  <a:lnTo>
                    <a:pt x="168957" y="128666"/>
                  </a:lnTo>
                  <a:lnTo>
                    <a:pt x="150156" y="126537"/>
                  </a:lnTo>
                  <a:cubicBezTo>
                    <a:pt x="115033" y="126536"/>
                    <a:pt x="72046" y="134001"/>
                    <a:pt x="0" y="148930"/>
                  </a:cubicBezTo>
                  <a:lnTo>
                    <a:pt x="20445" y="14569"/>
                  </a:lnTo>
                  <a:cubicBezTo>
                    <a:pt x="77562" y="2839"/>
                    <a:pt x="113572" y="-893"/>
                    <a:pt x="146382" y="173"/>
                  </a:cubicBezTo>
                  <a:close/>
                </a:path>
              </a:pathLst>
            </a:cu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9" name="任意多边形: 形状 168">
              <a:extLst>
                <a:ext uri="{FF2B5EF4-FFF2-40B4-BE49-F238E27FC236}">
                  <a16:creationId xmlns:a16="http://schemas.microsoft.com/office/drawing/2014/main" id="{3DA025A7-91E1-492D-AB7E-72E0D98D5926}"/>
                </a:ext>
              </a:extLst>
            </p:cNvPr>
            <p:cNvSpPr/>
            <p:nvPr/>
          </p:nvSpPr>
          <p:spPr>
            <a:xfrm>
              <a:off x="1727783" y="1492443"/>
              <a:ext cx="927164" cy="1730711"/>
            </a:xfrm>
            <a:custGeom>
              <a:avLst/>
              <a:gdLst>
                <a:gd name="connsiteX0" fmla="*/ 844656 w 927164"/>
                <a:gd name="connsiteY0" fmla="*/ 0 h 1730711"/>
                <a:gd name="connsiteX1" fmla="*/ 854735 w 927164"/>
                <a:gd name="connsiteY1" fmla="*/ 14950 h 1730711"/>
                <a:gd name="connsiteX2" fmla="*/ 907214 w 927164"/>
                <a:gd name="connsiteY2" fmla="*/ 50333 h 1730711"/>
                <a:gd name="connsiteX3" fmla="*/ 927164 w 927164"/>
                <a:gd name="connsiteY3" fmla="*/ 54360 h 1730711"/>
                <a:gd name="connsiteX4" fmla="*/ 884199 w 927164"/>
                <a:gd name="connsiteY4" fmla="*/ 465175 h 1730711"/>
                <a:gd name="connsiteX5" fmla="*/ 872747 w 927164"/>
                <a:gd name="connsiteY5" fmla="*/ 463270 h 1730711"/>
                <a:gd name="connsiteX6" fmla="*/ 764044 w 927164"/>
                <a:gd name="connsiteY6" fmla="*/ 469232 h 1730711"/>
                <a:gd name="connsiteX7" fmla="*/ 751344 w 927164"/>
                <a:gd name="connsiteY7" fmla="*/ 552695 h 1730711"/>
                <a:gd name="connsiteX8" fmla="*/ 875327 w 927164"/>
                <a:gd name="connsiteY8" fmla="*/ 542262 h 1730711"/>
                <a:gd name="connsiteX9" fmla="*/ 876111 w 927164"/>
                <a:gd name="connsiteY9" fmla="*/ 542508 h 1730711"/>
                <a:gd name="connsiteX10" fmla="*/ 870460 w 927164"/>
                <a:gd name="connsiteY10" fmla="*/ 596542 h 1730711"/>
                <a:gd name="connsiteX11" fmla="*/ 867083 w 927164"/>
                <a:gd name="connsiteY11" fmla="*/ 595980 h 1730711"/>
                <a:gd name="connsiteX12" fmla="*/ 741199 w 927164"/>
                <a:gd name="connsiteY12" fmla="*/ 602884 h 1730711"/>
                <a:gd name="connsiteX13" fmla="*/ 726492 w 927164"/>
                <a:gd name="connsiteY13" fmla="*/ 699538 h 1730711"/>
                <a:gd name="connsiteX14" fmla="*/ 834509 w 927164"/>
                <a:gd name="connsiteY14" fmla="*/ 683429 h 1730711"/>
                <a:gd name="connsiteX15" fmla="*/ 861058 w 927164"/>
                <a:gd name="connsiteY15" fmla="*/ 686435 h 1730711"/>
                <a:gd name="connsiteX16" fmla="*/ 855126 w 927164"/>
                <a:gd name="connsiteY16" fmla="*/ 743157 h 1730711"/>
                <a:gd name="connsiteX17" fmla="*/ 816663 w 927164"/>
                <a:gd name="connsiteY17" fmla="*/ 739395 h 1730711"/>
                <a:gd name="connsiteX18" fmla="*/ 708216 w 927164"/>
                <a:gd name="connsiteY18" fmla="*/ 751792 h 1730711"/>
                <a:gd name="connsiteX19" fmla="*/ 690611 w 927164"/>
                <a:gd name="connsiteY19" fmla="*/ 867492 h 1730711"/>
                <a:gd name="connsiteX20" fmla="*/ 819913 w 927164"/>
                <a:gd name="connsiteY20" fmla="*/ 848209 h 1730711"/>
                <a:gd name="connsiteX21" fmla="*/ 843856 w 927164"/>
                <a:gd name="connsiteY21" fmla="*/ 850920 h 1730711"/>
                <a:gd name="connsiteX22" fmla="*/ 837487 w 927164"/>
                <a:gd name="connsiteY22" fmla="*/ 911812 h 1730711"/>
                <a:gd name="connsiteX23" fmla="*/ 801838 w 927164"/>
                <a:gd name="connsiteY23" fmla="*/ 908325 h 1730711"/>
                <a:gd name="connsiteX24" fmla="*/ 675901 w 927164"/>
                <a:gd name="connsiteY24" fmla="*/ 922721 h 1730711"/>
                <a:gd name="connsiteX25" fmla="*/ 655456 w 927164"/>
                <a:gd name="connsiteY25" fmla="*/ 1057082 h 1730711"/>
                <a:gd name="connsiteX26" fmla="*/ 805612 w 927164"/>
                <a:gd name="connsiteY26" fmla="*/ 1034689 h 1730711"/>
                <a:gd name="connsiteX27" fmla="*/ 824413 w 927164"/>
                <a:gd name="connsiteY27" fmla="*/ 1036818 h 1730711"/>
                <a:gd name="connsiteX28" fmla="*/ 798921 w 927164"/>
                <a:gd name="connsiteY28" fmla="*/ 1280565 h 1730711"/>
                <a:gd name="connsiteX29" fmla="*/ 348156 w 927164"/>
                <a:gd name="connsiteY29" fmla="*/ 1730711 h 1730711"/>
                <a:gd name="connsiteX30" fmla="*/ 0 w 927164"/>
                <a:gd name="connsiteY30" fmla="*/ 1730711 h 1730711"/>
                <a:gd name="connsiteX31" fmla="*/ 844656 w 927164"/>
                <a:gd name="connsiteY31" fmla="*/ 0 h 173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27164" h="1730711">
                  <a:moveTo>
                    <a:pt x="844656" y="0"/>
                  </a:moveTo>
                  <a:lnTo>
                    <a:pt x="854735" y="14950"/>
                  </a:lnTo>
                  <a:cubicBezTo>
                    <a:pt x="869674" y="29889"/>
                    <a:pt x="887462" y="41978"/>
                    <a:pt x="907214" y="50333"/>
                  </a:cubicBezTo>
                  <a:lnTo>
                    <a:pt x="927164" y="54360"/>
                  </a:lnTo>
                  <a:lnTo>
                    <a:pt x="884199" y="465175"/>
                  </a:lnTo>
                  <a:lnTo>
                    <a:pt x="872747" y="463270"/>
                  </a:lnTo>
                  <a:cubicBezTo>
                    <a:pt x="840984" y="458550"/>
                    <a:pt x="817264" y="458302"/>
                    <a:pt x="764044" y="469232"/>
                  </a:cubicBezTo>
                  <a:lnTo>
                    <a:pt x="751344" y="552695"/>
                  </a:lnTo>
                  <a:cubicBezTo>
                    <a:pt x="818474" y="538785"/>
                    <a:pt x="844991" y="535307"/>
                    <a:pt x="875327" y="542262"/>
                  </a:cubicBezTo>
                  <a:lnTo>
                    <a:pt x="876111" y="542508"/>
                  </a:lnTo>
                  <a:lnTo>
                    <a:pt x="870460" y="596542"/>
                  </a:lnTo>
                  <a:lnTo>
                    <a:pt x="867083" y="595980"/>
                  </a:lnTo>
                  <a:cubicBezTo>
                    <a:pt x="830300" y="590514"/>
                    <a:pt x="802830" y="590226"/>
                    <a:pt x="741199" y="602884"/>
                  </a:cubicBezTo>
                  <a:lnTo>
                    <a:pt x="726492" y="699538"/>
                  </a:lnTo>
                  <a:cubicBezTo>
                    <a:pt x="778319" y="688798"/>
                    <a:pt x="809243" y="683429"/>
                    <a:pt x="834509" y="683429"/>
                  </a:cubicBezTo>
                  <a:lnTo>
                    <a:pt x="861058" y="686435"/>
                  </a:lnTo>
                  <a:lnTo>
                    <a:pt x="855126" y="743157"/>
                  </a:lnTo>
                  <a:lnTo>
                    <a:pt x="816663" y="739395"/>
                  </a:lnTo>
                  <a:cubicBezTo>
                    <a:pt x="788409" y="738477"/>
                    <a:pt x="757400" y="741691"/>
                    <a:pt x="708216" y="751792"/>
                  </a:cubicBezTo>
                  <a:lnTo>
                    <a:pt x="690611" y="867492"/>
                  </a:lnTo>
                  <a:cubicBezTo>
                    <a:pt x="752651" y="854636"/>
                    <a:pt x="789668" y="848209"/>
                    <a:pt x="819913" y="848209"/>
                  </a:cubicBezTo>
                  <a:lnTo>
                    <a:pt x="843856" y="850920"/>
                  </a:lnTo>
                  <a:lnTo>
                    <a:pt x="837487" y="911812"/>
                  </a:lnTo>
                  <a:lnTo>
                    <a:pt x="801838" y="908325"/>
                  </a:lnTo>
                  <a:cubicBezTo>
                    <a:pt x="769028" y="907259"/>
                    <a:pt x="733018" y="910991"/>
                    <a:pt x="675901" y="922721"/>
                  </a:cubicBezTo>
                  <a:lnTo>
                    <a:pt x="655456" y="1057082"/>
                  </a:lnTo>
                  <a:cubicBezTo>
                    <a:pt x="727502" y="1042153"/>
                    <a:pt x="770489" y="1034688"/>
                    <a:pt x="805612" y="1034689"/>
                  </a:cubicBezTo>
                  <a:lnTo>
                    <a:pt x="824413" y="1036818"/>
                  </a:lnTo>
                  <a:lnTo>
                    <a:pt x="798921" y="1280565"/>
                  </a:lnTo>
                  <a:lnTo>
                    <a:pt x="348156" y="1730711"/>
                  </a:lnTo>
                  <a:lnTo>
                    <a:pt x="0" y="1730711"/>
                  </a:lnTo>
                  <a:lnTo>
                    <a:pt x="844656" y="0"/>
                  </a:lnTo>
                  <a:close/>
                </a:path>
              </a:pathLst>
            </a:cu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0" name="任意多边形: 形状 169">
              <a:extLst>
                <a:ext uri="{FF2B5EF4-FFF2-40B4-BE49-F238E27FC236}">
                  <a16:creationId xmlns:a16="http://schemas.microsoft.com/office/drawing/2014/main" id="{CB7A6F09-B444-4A51-8513-25DDBE1CC6A1}"/>
                </a:ext>
              </a:extLst>
            </p:cNvPr>
            <p:cNvSpPr/>
            <p:nvPr/>
          </p:nvSpPr>
          <p:spPr>
            <a:xfrm>
              <a:off x="2771258" y="1513933"/>
              <a:ext cx="926389" cy="1709220"/>
            </a:xfrm>
            <a:custGeom>
              <a:avLst/>
              <a:gdLst>
                <a:gd name="connsiteX0" fmla="*/ 35045 w 926389"/>
                <a:gd name="connsiteY0" fmla="*/ 0 h 1709220"/>
                <a:gd name="connsiteX1" fmla="*/ 926389 w 926389"/>
                <a:gd name="connsiteY1" fmla="*/ 1709220 h 1709220"/>
                <a:gd name="connsiteX2" fmla="*/ 633264 w 926389"/>
                <a:gd name="connsiteY2" fmla="*/ 1709220 h 1709220"/>
                <a:gd name="connsiteX3" fmla="*/ 250806 w 926389"/>
                <a:gd name="connsiteY3" fmla="*/ 1283489 h 1709220"/>
                <a:gd name="connsiteX4" fmla="*/ 0 w 926389"/>
                <a:gd name="connsiteY4" fmla="*/ 23628 h 1709220"/>
                <a:gd name="connsiteX5" fmla="*/ 35045 w 926389"/>
                <a:gd name="connsiteY5" fmla="*/ 0 h 170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6389" h="1709220">
                  <a:moveTo>
                    <a:pt x="35045" y="0"/>
                  </a:moveTo>
                  <a:lnTo>
                    <a:pt x="926389" y="1709220"/>
                  </a:lnTo>
                  <a:lnTo>
                    <a:pt x="633264" y="1709220"/>
                  </a:lnTo>
                  <a:lnTo>
                    <a:pt x="250806" y="1283489"/>
                  </a:lnTo>
                  <a:lnTo>
                    <a:pt x="0" y="23628"/>
                  </a:lnTo>
                  <a:lnTo>
                    <a:pt x="35045" y="0"/>
                  </a:lnTo>
                  <a:close/>
                </a:path>
              </a:pathLst>
            </a:cu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1" name="任意多边形: 形状 170">
              <a:extLst>
                <a:ext uri="{FF2B5EF4-FFF2-40B4-BE49-F238E27FC236}">
                  <a16:creationId xmlns:a16="http://schemas.microsoft.com/office/drawing/2014/main" id="{B62F11EC-BC30-4DFD-8217-7FA9C06CDD24}"/>
                </a:ext>
              </a:extLst>
            </p:cNvPr>
            <p:cNvSpPr/>
            <p:nvPr/>
          </p:nvSpPr>
          <p:spPr>
            <a:xfrm>
              <a:off x="1310726" y="3223154"/>
              <a:ext cx="2777067" cy="89429"/>
            </a:xfrm>
            <a:custGeom>
              <a:avLst/>
              <a:gdLst>
                <a:gd name="connsiteX0" fmla="*/ 0 w 2777067"/>
                <a:gd name="connsiteY0" fmla="*/ 0 h 205325"/>
                <a:gd name="connsiteX1" fmla="*/ 196923 w 2777067"/>
                <a:gd name="connsiteY1" fmla="*/ 0 h 205325"/>
                <a:gd name="connsiteX2" fmla="*/ 545079 w 2777067"/>
                <a:gd name="connsiteY2" fmla="*/ 0 h 205325"/>
                <a:gd name="connsiteX3" fmla="*/ 948765 w 2777067"/>
                <a:gd name="connsiteY3" fmla="*/ 0 h 205325"/>
                <a:gd name="connsiteX4" fmla="*/ 1388036 w 2777067"/>
                <a:gd name="connsiteY4" fmla="*/ 0 h 205325"/>
                <a:gd name="connsiteX5" fmla="*/ 1873662 w 2777067"/>
                <a:gd name="connsiteY5" fmla="*/ 0 h 205325"/>
                <a:gd name="connsiteX6" fmla="*/ 2166787 w 2777067"/>
                <a:gd name="connsiteY6" fmla="*/ 0 h 205325"/>
                <a:gd name="connsiteX7" fmla="*/ 2777067 w 2777067"/>
                <a:gd name="connsiteY7" fmla="*/ 0 h 205325"/>
                <a:gd name="connsiteX8" fmla="*/ 2777067 w 2777067"/>
                <a:gd name="connsiteY8" fmla="*/ 205325 h 205325"/>
                <a:gd name="connsiteX9" fmla="*/ 2273862 w 2777067"/>
                <a:gd name="connsiteY9" fmla="*/ 205325 h 205325"/>
                <a:gd name="connsiteX10" fmla="*/ 2058117 w 2777067"/>
                <a:gd name="connsiteY10" fmla="*/ 205325 h 205325"/>
                <a:gd name="connsiteX11" fmla="*/ 339471 w 2777067"/>
                <a:gd name="connsiteY11" fmla="*/ 205325 h 205325"/>
                <a:gd name="connsiteX12" fmla="*/ 96716 w 2777067"/>
                <a:gd name="connsiteY12" fmla="*/ 205325 h 205325"/>
                <a:gd name="connsiteX13" fmla="*/ 0 w 2777067"/>
                <a:gd name="connsiteY13" fmla="*/ 205325 h 20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7067" h="205325">
                  <a:moveTo>
                    <a:pt x="0" y="0"/>
                  </a:moveTo>
                  <a:lnTo>
                    <a:pt x="196923" y="0"/>
                  </a:lnTo>
                  <a:lnTo>
                    <a:pt x="545079" y="0"/>
                  </a:lnTo>
                  <a:lnTo>
                    <a:pt x="948765" y="0"/>
                  </a:lnTo>
                  <a:lnTo>
                    <a:pt x="1388036" y="0"/>
                  </a:lnTo>
                  <a:lnTo>
                    <a:pt x="1873662" y="0"/>
                  </a:lnTo>
                  <a:lnTo>
                    <a:pt x="2166787" y="0"/>
                  </a:lnTo>
                  <a:lnTo>
                    <a:pt x="2777067" y="0"/>
                  </a:lnTo>
                  <a:lnTo>
                    <a:pt x="2777067" y="205325"/>
                  </a:lnTo>
                  <a:lnTo>
                    <a:pt x="2273862" y="205325"/>
                  </a:lnTo>
                  <a:lnTo>
                    <a:pt x="2058117" y="205325"/>
                  </a:lnTo>
                  <a:lnTo>
                    <a:pt x="339471" y="205325"/>
                  </a:lnTo>
                  <a:lnTo>
                    <a:pt x="96716" y="205325"/>
                  </a:lnTo>
                  <a:lnTo>
                    <a:pt x="0" y="205325"/>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2" name="直角三角形 171">
              <a:extLst>
                <a:ext uri="{FF2B5EF4-FFF2-40B4-BE49-F238E27FC236}">
                  <a16:creationId xmlns:a16="http://schemas.microsoft.com/office/drawing/2014/main" id="{A46DF30E-B652-4070-BF98-0FE969C02D15}"/>
                </a:ext>
              </a:extLst>
            </p:cNvPr>
            <p:cNvSpPr/>
            <p:nvPr/>
          </p:nvSpPr>
          <p:spPr>
            <a:xfrm rot="16546391" flipH="1">
              <a:off x="2435027" y="2244794"/>
              <a:ext cx="816133" cy="255855"/>
            </a:xfrm>
            <a:prstGeom prst="rtTriangle">
              <a:avLst/>
            </a:prstGeom>
            <a:solidFill>
              <a:srgbClr val="9E7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3" name="梯形 172">
              <a:extLst>
                <a:ext uri="{FF2B5EF4-FFF2-40B4-BE49-F238E27FC236}">
                  <a16:creationId xmlns:a16="http://schemas.microsoft.com/office/drawing/2014/main" id="{B8083F0A-33C7-4A08-9353-641426A39836}"/>
                </a:ext>
              </a:extLst>
            </p:cNvPr>
            <p:cNvSpPr/>
            <p:nvPr/>
          </p:nvSpPr>
          <p:spPr>
            <a:xfrm>
              <a:off x="2494918" y="1546803"/>
              <a:ext cx="480057" cy="1676350"/>
            </a:xfrm>
            <a:prstGeom prst="trapezoid">
              <a:avLst>
                <a:gd name="adj" fmla="val 41624"/>
              </a:avLst>
            </a:prstGeom>
            <a:solidFill>
              <a:srgbClr val="F3B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4" name="椭圆 173">
              <a:extLst>
                <a:ext uri="{FF2B5EF4-FFF2-40B4-BE49-F238E27FC236}">
                  <a16:creationId xmlns:a16="http://schemas.microsoft.com/office/drawing/2014/main" id="{0EA530CE-66E8-4963-9921-16DDE4D7B837}"/>
                </a:ext>
              </a:extLst>
            </p:cNvPr>
            <p:cNvSpPr>
              <a:spLocks/>
            </p:cNvSpPr>
            <p:nvPr/>
          </p:nvSpPr>
          <p:spPr>
            <a:xfrm>
              <a:off x="2549423" y="1286639"/>
              <a:ext cx="299674" cy="299674"/>
            </a:xfrm>
            <a:prstGeom prst="ellipse">
              <a:avLst/>
            </a:prstGeom>
            <a:solidFill>
              <a:srgbClr val="F9D8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5" name="新月形 174">
              <a:extLst>
                <a:ext uri="{FF2B5EF4-FFF2-40B4-BE49-F238E27FC236}">
                  <a16:creationId xmlns:a16="http://schemas.microsoft.com/office/drawing/2014/main" id="{3E68797F-3B7D-4902-80AD-D675A3363B90}"/>
                </a:ext>
              </a:extLst>
            </p:cNvPr>
            <p:cNvSpPr>
              <a:spLocks/>
            </p:cNvSpPr>
            <p:nvPr/>
          </p:nvSpPr>
          <p:spPr>
            <a:xfrm rot="3621140">
              <a:off x="2606801" y="1269868"/>
              <a:ext cx="118948" cy="228662"/>
            </a:xfrm>
            <a:prstGeom prst="moon">
              <a:avLst>
                <a:gd name="adj" fmla="val 55408"/>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76" name="任意多边形: 形状 175">
            <a:extLst>
              <a:ext uri="{FF2B5EF4-FFF2-40B4-BE49-F238E27FC236}">
                <a16:creationId xmlns:a16="http://schemas.microsoft.com/office/drawing/2014/main" id="{43366960-0258-484A-B834-DD68E3E2A09D}"/>
              </a:ext>
            </a:extLst>
          </p:cNvPr>
          <p:cNvSpPr/>
          <p:nvPr/>
        </p:nvSpPr>
        <p:spPr>
          <a:xfrm>
            <a:off x="7524187" y="1531078"/>
            <a:ext cx="2812178" cy="3190227"/>
          </a:xfrm>
          <a:custGeom>
            <a:avLst/>
            <a:gdLst>
              <a:gd name="connsiteX0" fmla="*/ 1281125 w 2812178"/>
              <a:gd name="connsiteY0" fmla="*/ 2724776 h 3190227"/>
              <a:gd name="connsiteX1" fmla="*/ 1274362 w 2812178"/>
              <a:gd name="connsiteY1" fmla="*/ 2725538 h 3190227"/>
              <a:gd name="connsiteX2" fmla="*/ 1227118 w 2812178"/>
              <a:gd name="connsiteY2" fmla="*/ 2740873 h 3190227"/>
              <a:gd name="connsiteX3" fmla="*/ 1182541 w 2812178"/>
              <a:gd name="connsiteY3" fmla="*/ 2735063 h 3190227"/>
              <a:gd name="connsiteX4" fmla="*/ 1163110 w 2812178"/>
              <a:gd name="connsiteY4" fmla="*/ 2744112 h 3190227"/>
              <a:gd name="connsiteX5" fmla="*/ 1156538 w 2812178"/>
              <a:gd name="connsiteY5" fmla="*/ 2749255 h 3190227"/>
              <a:gd name="connsiteX6" fmla="*/ 1151490 w 2812178"/>
              <a:gd name="connsiteY6" fmla="*/ 2742778 h 3190227"/>
              <a:gd name="connsiteX7" fmla="*/ 1146156 w 2812178"/>
              <a:gd name="connsiteY7" fmla="*/ 2730777 h 3190227"/>
              <a:gd name="connsiteX8" fmla="*/ 1111675 w 2812178"/>
              <a:gd name="connsiteY8" fmla="*/ 2741730 h 3190227"/>
              <a:gd name="connsiteX9" fmla="*/ 1093197 w 2812178"/>
              <a:gd name="connsiteY9" fmla="*/ 2746398 h 3190227"/>
              <a:gd name="connsiteX10" fmla="*/ 1070813 w 2812178"/>
              <a:gd name="connsiteY10" fmla="*/ 2777259 h 3190227"/>
              <a:gd name="connsiteX11" fmla="*/ 1059669 w 2812178"/>
              <a:gd name="connsiteY11" fmla="*/ 2804691 h 3190227"/>
              <a:gd name="connsiteX12" fmla="*/ 1101960 w 2812178"/>
              <a:gd name="connsiteY12" fmla="*/ 2813644 h 3190227"/>
              <a:gd name="connsiteX13" fmla="*/ 1135869 w 2812178"/>
              <a:gd name="connsiteY13" fmla="*/ 2755732 h 3190227"/>
              <a:gd name="connsiteX14" fmla="*/ 1137202 w 2812178"/>
              <a:gd name="connsiteY14" fmla="*/ 2775259 h 3190227"/>
              <a:gd name="connsiteX15" fmla="*/ 1156157 w 2812178"/>
              <a:gd name="connsiteY15" fmla="*/ 2771639 h 3190227"/>
              <a:gd name="connsiteX16" fmla="*/ 1181017 w 2812178"/>
              <a:gd name="connsiteY16" fmla="*/ 2763162 h 3190227"/>
              <a:gd name="connsiteX17" fmla="*/ 1273505 w 2812178"/>
              <a:gd name="connsiteY17" fmla="*/ 2732968 h 3190227"/>
              <a:gd name="connsiteX18" fmla="*/ 1281125 w 2812178"/>
              <a:gd name="connsiteY18" fmla="*/ 2724776 h 3190227"/>
              <a:gd name="connsiteX19" fmla="*/ 887457 w 2812178"/>
              <a:gd name="connsiteY19" fmla="*/ 2647339 h 3190227"/>
              <a:gd name="connsiteX20" fmla="*/ 923938 w 2812178"/>
              <a:gd name="connsiteY20" fmla="*/ 2656102 h 3190227"/>
              <a:gd name="connsiteX21" fmla="*/ 927462 w 2812178"/>
              <a:gd name="connsiteY21" fmla="*/ 2724396 h 3190227"/>
              <a:gd name="connsiteX22" fmla="*/ 917175 w 2812178"/>
              <a:gd name="connsiteY22" fmla="*/ 2753923 h 3190227"/>
              <a:gd name="connsiteX23" fmla="*/ 912889 w 2812178"/>
              <a:gd name="connsiteY23" fmla="*/ 2758877 h 3190227"/>
              <a:gd name="connsiteX24" fmla="*/ 914032 w 2812178"/>
              <a:gd name="connsiteY24" fmla="*/ 2751447 h 3190227"/>
              <a:gd name="connsiteX25" fmla="*/ 903936 w 2812178"/>
              <a:gd name="connsiteY25" fmla="*/ 2751352 h 3190227"/>
              <a:gd name="connsiteX26" fmla="*/ 834784 w 2812178"/>
              <a:gd name="connsiteY26" fmla="*/ 2792500 h 3190227"/>
              <a:gd name="connsiteX27" fmla="*/ 805542 w 2812178"/>
              <a:gd name="connsiteY27" fmla="*/ 2821456 h 3190227"/>
              <a:gd name="connsiteX28" fmla="*/ 754679 w 2812178"/>
              <a:gd name="connsiteY28" fmla="*/ 2841553 h 3190227"/>
              <a:gd name="connsiteX29" fmla="*/ 744011 w 2812178"/>
              <a:gd name="connsiteY29" fmla="*/ 2828314 h 3190227"/>
              <a:gd name="connsiteX30" fmla="*/ 736010 w 2812178"/>
              <a:gd name="connsiteY30" fmla="*/ 2812312 h 3190227"/>
              <a:gd name="connsiteX31" fmla="*/ 759060 w 2812178"/>
              <a:gd name="connsiteY31" fmla="*/ 2797262 h 3190227"/>
              <a:gd name="connsiteX32" fmla="*/ 770967 w 2812178"/>
              <a:gd name="connsiteY32" fmla="*/ 2797072 h 3190227"/>
              <a:gd name="connsiteX33" fmla="*/ 783159 w 2812178"/>
              <a:gd name="connsiteY33" fmla="*/ 2798119 h 3190227"/>
              <a:gd name="connsiteX34" fmla="*/ 777729 w 2812178"/>
              <a:gd name="connsiteY34" fmla="*/ 2786309 h 3190227"/>
              <a:gd name="connsiteX35" fmla="*/ 769062 w 2812178"/>
              <a:gd name="connsiteY35" fmla="*/ 2783070 h 3190227"/>
              <a:gd name="connsiteX36" fmla="*/ 791350 w 2812178"/>
              <a:gd name="connsiteY36" fmla="*/ 2772307 h 3190227"/>
              <a:gd name="connsiteX37" fmla="*/ 873075 w 2812178"/>
              <a:gd name="connsiteY37" fmla="*/ 2670675 h 3190227"/>
              <a:gd name="connsiteX38" fmla="*/ 878313 w 2812178"/>
              <a:gd name="connsiteY38" fmla="*/ 2663341 h 3190227"/>
              <a:gd name="connsiteX39" fmla="*/ 887457 w 2812178"/>
              <a:gd name="connsiteY39" fmla="*/ 2647339 h 3190227"/>
              <a:gd name="connsiteX40" fmla="*/ 1017473 w 2812178"/>
              <a:gd name="connsiteY40" fmla="*/ 2539230 h 3190227"/>
              <a:gd name="connsiteX41" fmla="*/ 1039380 w 2812178"/>
              <a:gd name="connsiteY41" fmla="*/ 2556851 h 3190227"/>
              <a:gd name="connsiteX42" fmla="*/ 1066241 w 2812178"/>
              <a:gd name="connsiteY42" fmla="*/ 2607333 h 3190227"/>
              <a:gd name="connsiteX43" fmla="*/ 1039285 w 2812178"/>
              <a:gd name="connsiteY43" fmla="*/ 2610096 h 3190227"/>
              <a:gd name="connsiteX44" fmla="*/ 1008710 w 2812178"/>
              <a:gd name="connsiteY44" fmla="*/ 2601618 h 3190227"/>
              <a:gd name="connsiteX45" fmla="*/ 997280 w 2812178"/>
              <a:gd name="connsiteY45" fmla="*/ 2624574 h 3190227"/>
              <a:gd name="connsiteX46" fmla="*/ 1004233 w 2812178"/>
              <a:gd name="connsiteY46" fmla="*/ 2630956 h 3190227"/>
              <a:gd name="connsiteX47" fmla="*/ 1008138 w 2812178"/>
              <a:gd name="connsiteY47" fmla="*/ 2654101 h 3190227"/>
              <a:gd name="connsiteX48" fmla="*/ 979563 w 2812178"/>
              <a:gd name="connsiteY48" fmla="*/ 2647243 h 3190227"/>
              <a:gd name="connsiteX49" fmla="*/ 974706 w 2812178"/>
              <a:gd name="connsiteY49" fmla="*/ 2623621 h 3190227"/>
              <a:gd name="connsiteX50" fmla="*/ 989184 w 2812178"/>
              <a:gd name="connsiteY50" fmla="*/ 2611715 h 3190227"/>
              <a:gd name="connsiteX51" fmla="*/ 991755 w 2812178"/>
              <a:gd name="connsiteY51" fmla="*/ 2605524 h 3190227"/>
              <a:gd name="connsiteX52" fmla="*/ 1017473 w 2812178"/>
              <a:gd name="connsiteY52" fmla="*/ 2539230 h 3190227"/>
              <a:gd name="connsiteX53" fmla="*/ 1597355 w 2812178"/>
              <a:gd name="connsiteY53" fmla="*/ 2388734 h 3190227"/>
              <a:gd name="connsiteX54" fmla="*/ 1604785 w 2812178"/>
              <a:gd name="connsiteY54" fmla="*/ 2390353 h 3190227"/>
              <a:gd name="connsiteX55" fmla="*/ 1644790 w 2812178"/>
              <a:gd name="connsiteY55" fmla="*/ 2427882 h 3190227"/>
              <a:gd name="connsiteX56" fmla="*/ 1657363 w 2812178"/>
              <a:gd name="connsiteY56" fmla="*/ 2429311 h 3190227"/>
              <a:gd name="connsiteX57" fmla="*/ 1683747 w 2812178"/>
              <a:gd name="connsiteY57" fmla="*/ 2425405 h 3190227"/>
              <a:gd name="connsiteX58" fmla="*/ 1720037 w 2812178"/>
              <a:gd name="connsiteY58" fmla="*/ 2439026 h 3190227"/>
              <a:gd name="connsiteX59" fmla="*/ 1765376 w 2812178"/>
              <a:gd name="connsiteY59" fmla="*/ 2443312 h 3190227"/>
              <a:gd name="connsiteX60" fmla="*/ 1787188 w 2812178"/>
              <a:gd name="connsiteY60" fmla="*/ 2445122 h 3190227"/>
              <a:gd name="connsiteX61" fmla="*/ 1801857 w 2812178"/>
              <a:gd name="connsiteY61" fmla="*/ 2436359 h 3190227"/>
              <a:gd name="connsiteX62" fmla="*/ 1820526 w 2812178"/>
              <a:gd name="connsiteY62" fmla="*/ 2427406 h 3190227"/>
              <a:gd name="connsiteX63" fmla="*/ 1828622 w 2812178"/>
              <a:gd name="connsiteY63" fmla="*/ 2441026 h 3190227"/>
              <a:gd name="connsiteX64" fmla="*/ 1853006 w 2812178"/>
              <a:gd name="connsiteY64" fmla="*/ 2461600 h 3190227"/>
              <a:gd name="connsiteX65" fmla="*/ 1858721 w 2812178"/>
              <a:gd name="connsiteY65" fmla="*/ 2450361 h 3190227"/>
              <a:gd name="connsiteX66" fmla="*/ 1861674 w 2812178"/>
              <a:gd name="connsiteY66" fmla="*/ 2433502 h 3190227"/>
              <a:gd name="connsiteX67" fmla="*/ 1871294 w 2812178"/>
              <a:gd name="connsiteY67" fmla="*/ 2428263 h 3190227"/>
              <a:gd name="connsiteX68" fmla="*/ 1873485 w 2812178"/>
              <a:gd name="connsiteY68" fmla="*/ 2437026 h 3190227"/>
              <a:gd name="connsiteX69" fmla="*/ 1891106 w 2812178"/>
              <a:gd name="connsiteY69" fmla="*/ 2465220 h 3190227"/>
              <a:gd name="connsiteX70" fmla="*/ 1891201 w 2812178"/>
              <a:gd name="connsiteY70" fmla="*/ 2470744 h 3190227"/>
              <a:gd name="connsiteX71" fmla="*/ 1910156 w 2812178"/>
              <a:gd name="connsiteY71" fmla="*/ 2504368 h 3190227"/>
              <a:gd name="connsiteX72" fmla="*/ 1920348 w 2812178"/>
              <a:gd name="connsiteY72" fmla="*/ 2510940 h 3190227"/>
              <a:gd name="connsiteX73" fmla="*/ 1921110 w 2812178"/>
              <a:gd name="connsiteY73" fmla="*/ 2484079 h 3190227"/>
              <a:gd name="connsiteX74" fmla="*/ 1925682 w 2812178"/>
              <a:gd name="connsiteY74" fmla="*/ 2474364 h 3190227"/>
              <a:gd name="connsiteX75" fmla="*/ 1935397 w 2812178"/>
              <a:gd name="connsiteY75" fmla="*/ 2482269 h 3190227"/>
              <a:gd name="connsiteX76" fmla="*/ 1935302 w 2812178"/>
              <a:gd name="connsiteY76" fmla="*/ 2497986 h 3190227"/>
              <a:gd name="connsiteX77" fmla="*/ 1950828 w 2812178"/>
              <a:gd name="connsiteY77" fmla="*/ 2532371 h 3190227"/>
              <a:gd name="connsiteX78" fmla="*/ 1957019 w 2812178"/>
              <a:gd name="connsiteY78" fmla="*/ 2554945 h 3190227"/>
              <a:gd name="connsiteX79" fmla="*/ 1931016 w 2812178"/>
              <a:gd name="connsiteY79" fmla="*/ 2615524 h 3190227"/>
              <a:gd name="connsiteX80" fmla="*/ 1905203 w 2812178"/>
              <a:gd name="connsiteY80" fmla="*/ 2626764 h 3190227"/>
              <a:gd name="connsiteX81" fmla="*/ 1828717 w 2812178"/>
              <a:gd name="connsiteY81" fmla="*/ 2601808 h 3190227"/>
              <a:gd name="connsiteX82" fmla="*/ 1708988 w 2812178"/>
              <a:gd name="connsiteY82" fmla="*/ 2573233 h 3190227"/>
              <a:gd name="connsiteX83" fmla="*/ 1604499 w 2812178"/>
              <a:gd name="connsiteY83" fmla="*/ 2558374 h 3190227"/>
              <a:gd name="connsiteX84" fmla="*/ 1638217 w 2812178"/>
              <a:gd name="connsiteY84" fmla="*/ 2591617 h 3190227"/>
              <a:gd name="connsiteX85" fmla="*/ 1698415 w 2812178"/>
              <a:gd name="connsiteY85" fmla="*/ 2647338 h 3190227"/>
              <a:gd name="connsiteX86" fmla="*/ 1697272 w 2812178"/>
              <a:gd name="connsiteY86" fmla="*/ 2670484 h 3190227"/>
              <a:gd name="connsiteX87" fmla="*/ 1632026 w 2812178"/>
              <a:gd name="connsiteY87" fmla="*/ 2622954 h 3190227"/>
              <a:gd name="connsiteX88" fmla="*/ 1646790 w 2812178"/>
              <a:gd name="connsiteY88" fmla="*/ 2647052 h 3190227"/>
              <a:gd name="connsiteX89" fmla="*/ 1611452 w 2812178"/>
              <a:gd name="connsiteY89" fmla="*/ 2643433 h 3190227"/>
              <a:gd name="connsiteX90" fmla="*/ 1567256 w 2812178"/>
              <a:gd name="connsiteY90" fmla="*/ 2636098 h 3190227"/>
              <a:gd name="connsiteX91" fmla="*/ 1510297 w 2812178"/>
              <a:gd name="connsiteY91" fmla="*/ 2672198 h 3190227"/>
              <a:gd name="connsiteX92" fmla="*/ 1503439 w 2812178"/>
              <a:gd name="connsiteY92" fmla="*/ 2682390 h 3190227"/>
              <a:gd name="connsiteX93" fmla="*/ 1499724 w 2812178"/>
              <a:gd name="connsiteY93" fmla="*/ 2704869 h 3190227"/>
              <a:gd name="connsiteX94" fmla="*/ 1509725 w 2812178"/>
              <a:gd name="connsiteY94" fmla="*/ 2706869 h 3190227"/>
              <a:gd name="connsiteX95" fmla="*/ 1522679 w 2812178"/>
              <a:gd name="connsiteY95" fmla="*/ 2688391 h 3190227"/>
              <a:gd name="connsiteX96" fmla="*/ 1532109 w 2812178"/>
              <a:gd name="connsiteY96" fmla="*/ 2677246 h 3190227"/>
              <a:gd name="connsiteX97" fmla="*/ 1548968 w 2812178"/>
              <a:gd name="connsiteY97" fmla="*/ 2663721 h 3190227"/>
              <a:gd name="connsiteX98" fmla="*/ 1561922 w 2812178"/>
              <a:gd name="connsiteY98" fmla="*/ 2652481 h 3190227"/>
              <a:gd name="connsiteX99" fmla="*/ 1653838 w 2812178"/>
              <a:gd name="connsiteY99" fmla="*/ 2681533 h 3190227"/>
              <a:gd name="connsiteX100" fmla="*/ 1676413 w 2812178"/>
              <a:gd name="connsiteY100" fmla="*/ 2681628 h 3190227"/>
              <a:gd name="connsiteX101" fmla="*/ 1685842 w 2812178"/>
              <a:gd name="connsiteY101" fmla="*/ 2683152 h 3190227"/>
              <a:gd name="connsiteX102" fmla="*/ 1710607 w 2812178"/>
              <a:gd name="connsiteY102" fmla="*/ 2702773 h 3190227"/>
              <a:gd name="connsiteX103" fmla="*/ 1716227 w 2812178"/>
              <a:gd name="connsiteY103" fmla="*/ 2706202 h 3190227"/>
              <a:gd name="connsiteX104" fmla="*/ 1749184 w 2812178"/>
              <a:gd name="connsiteY104" fmla="*/ 2716680 h 3190227"/>
              <a:gd name="connsiteX105" fmla="*/ 1755184 w 2812178"/>
              <a:gd name="connsiteY105" fmla="*/ 2716203 h 3190227"/>
              <a:gd name="connsiteX106" fmla="*/ 1769948 w 2812178"/>
              <a:gd name="connsiteY106" fmla="*/ 2716680 h 3190227"/>
              <a:gd name="connsiteX107" fmla="*/ 1780426 w 2812178"/>
              <a:gd name="connsiteY107" fmla="*/ 2717823 h 3190227"/>
              <a:gd name="connsiteX108" fmla="*/ 1791760 w 2812178"/>
              <a:gd name="connsiteY108" fmla="*/ 2687057 h 3190227"/>
              <a:gd name="connsiteX109" fmla="*/ 1797475 w 2812178"/>
              <a:gd name="connsiteY109" fmla="*/ 2678389 h 3190227"/>
              <a:gd name="connsiteX110" fmla="*/ 1825669 w 2812178"/>
              <a:gd name="connsiteY110" fmla="*/ 2683533 h 3190227"/>
              <a:gd name="connsiteX111" fmla="*/ 1857197 w 2812178"/>
              <a:gd name="connsiteY111" fmla="*/ 2711727 h 3190227"/>
              <a:gd name="connsiteX112" fmla="*/ 1867103 w 2812178"/>
              <a:gd name="connsiteY112" fmla="*/ 2724871 h 3190227"/>
              <a:gd name="connsiteX113" fmla="*/ 1877962 w 2812178"/>
              <a:gd name="connsiteY113" fmla="*/ 2711155 h 3190227"/>
              <a:gd name="connsiteX114" fmla="*/ 1873104 w 2812178"/>
              <a:gd name="connsiteY114" fmla="*/ 2693534 h 3190227"/>
              <a:gd name="connsiteX115" fmla="*/ 1857007 w 2812178"/>
              <a:gd name="connsiteY115" fmla="*/ 2680961 h 3190227"/>
              <a:gd name="connsiteX116" fmla="*/ 1853959 w 2812178"/>
              <a:gd name="connsiteY116" fmla="*/ 2673532 h 3190227"/>
              <a:gd name="connsiteX117" fmla="*/ 1862055 w 2812178"/>
              <a:gd name="connsiteY117" fmla="*/ 2670388 h 3190227"/>
              <a:gd name="connsiteX118" fmla="*/ 1927968 w 2812178"/>
              <a:gd name="connsiteY118" fmla="*/ 2739635 h 3190227"/>
              <a:gd name="connsiteX119" fmla="*/ 1914728 w 2812178"/>
              <a:gd name="connsiteY119" fmla="*/ 2788308 h 3190227"/>
              <a:gd name="connsiteX120" fmla="*/ 1908727 w 2812178"/>
              <a:gd name="connsiteY120" fmla="*/ 2816978 h 3190227"/>
              <a:gd name="connsiteX121" fmla="*/ 1875580 w 2812178"/>
              <a:gd name="connsiteY121" fmla="*/ 2840124 h 3190227"/>
              <a:gd name="connsiteX122" fmla="*/ 1704130 w 2812178"/>
              <a:gd name="connsiteY122" fmla="*/ 2838409 h 3190227"/>
              <a:gd name="connsiteX123" fmla="*/ 1657553 w 2812178"/>
              <a:gd name="connsiteY123" fmla="*/ 2838886 h 3190227"/>
              <a:gd name="connsiteX124" fmla="*/ 1639551 w 2812178"/>
              <a:gd name="connsiteY124" fmla="*/ 2851935 h 3190227"/>
              <a:gd name="connsiteX125" fmla="*/ 1646218 w 2812178"/>
              <a:gd name="connsiteY125" fmla="*/ 2862888 h 3190227"/>
              <a:gd name="connsiteX126" fmla="*/ 1644790 w 2812178"/>
              <a:gd name="connsiteY126" fmla="*/ 2882224 h 3190227"/>
              <a:gd name="connsiteX127" fmla="*/ 1648314 w 2812178"/>
              <a:gd name="connsiteY127" fmla="*/ 2913466 h 3190227"/>
              <a:gd name="connsiteX128" fmla="*/ 1657839 w 2812178"/>
              <a:gd name="connsiteY128" fmla="*/ 2920896 h 3190227"/>
              <a:gd name="connsiteX129" fmla="*/ 1672317 w 2812178"/>
              <a:gd name="connsiteY129" fmla="*/ 2910133 h 3190227"/>
              <a:gd name="connsiteX130" fmla="*/ 1690795 w 2812178"/>
              <a:gd name="connsiteY130" fmla="*/ 2910990 h 3190227"/>
              <a:gd name="connsiteX131" fmla="*/ 1707464 w 2812178"/>
              <a:gd name="connsiteY131" fmla="*/ 2920705 h 3190227"/>
              <a:gd name="connsiteX132" fmla="*/ 1741564 w 2812178"/>
              <a:gd name="connsiteY132" fmla="*/ 2933278 h 3190227"/>
              <a:gd name="connsiteX133" fmla="*/ 1755946 w 2812178"/>
              <a:gd name="connsiteY133" fmla="*/ 2931087 h 3190227"/>
              <a:gd name="connsiteX134" fmla="*/ 1793094 w 2812178"/>
              <a:gd name="connsiteY134" fmla="*/ 2928611 h 3190227"/>
              <a:gd name="connsiteX135" fmla="*/ 1826146 w 2812178"/>
              <a:gd name="connsiteY135" fmla="*/ 2942613 h 3190227"/>
              <a:gd name="connsiteX136" fmla="*/ 1837099 w 2812178"/>
              <a:gd name="connsiteY136" fmla="*/ 2930992 h 3190227"/>
              <a:gd name="connsiteX137" fmla="*/ 1850244 w 2812178"/>
              <a:gd name="connsiteY137" fmla="*/ 2929754 h 3190227"/>
              <a:gd name="connsiteX138" fmla="*/ 1857197 w 2812178"/>
              <a:gd name="connsiteY138" fmla="*/ 2926039 h 3190227"/>
              <a:gd name="connsiteX139" fmla="*/ 1855864 w 2812178"/>
              <a:gd name="connsiteY139" fmla="*/ 2915276 h 3190227"/>
              <a:gd name="connsiteX140" fmla="*/ 1857483 w 2812178"/>
              <a:gd name="connsiteY140" fmla="*/ 2901179 h 3190227"/>
              <a:gd name="connsiteX141" fmla="*/ 1896726 w 2812178"/>
              <a:gd name="connsiteY141" fmla="*/ 2882129 h 3190227"/>
              <a:gd name="connsiteX142" fmla="*/ 1903679 w 2812178"/>
              <a:gd name="connsiteY142" fmla="*/ 2890892 h 3190227"/>
              <a:gd name="connsiteX143" fmla="*/ 1906632 w 2812178"/>
              <a:gd name="connsiteY143" fmla="*/ 2927563 h 3190227"/>
              <a:gd name="connsiteX144" fmla="*/ 1854149 w 2812178"/>
              <a:gd name="connsiteY144" fmla="*/ 3034529 h 3190227"/>
              <a:gd name="connsiteX145" fmla="*/ 1818430 w 2812178"/>
              <a:gd name="connsiteY145" fmla="*/ 3061199 h 3190227"/>
              <a:gd name="connsiteX146" fmla="*/ 1783378 w 2812178"/>
              <a:gd name="connsiteY146" fmla="*/ 3119206 h 3190227"/>
              <a:gd name="connsiteX147" fmla="*/ 1803571 w 2812178"/>
              <a:gd name="connsiteY147" fmla="*/ 3147019 h 3190227"/>
              <a:gd name="connsiteX148" fmla="*/ 1644409 w 2812178"/>
              <a:gd name="connsiteY148" fmla="*/ 3152353 h 3190227"/>
              <a:gd name="connsiteX149" fmla="*/ 1487341 w 2812178"/>
              <a:gd name="connsiteY149" fmla="*/ 3158735 h 3190227"/>
              <a:gd name="connsiteX150" fmla="*/ 1416571 w 2812178"/>
              <a:gd name="connsiteY150" fmla="*/ 3161402 h 3190227"/>
              <a:gd name="connsiteX151" fmla="*/ 1257313 w 2812178"/>
              <a:gd name="connsiteY151" fmla="*/ 3166450 h 3190227"/>
              <a:gd name="connsiteX152" fmla="*/ 1176160 w 2812178"/>
              <a:gd name="connsiteY152" fmla="*/ 3171403 h 3190227"/>
              <a:gd name="connsiteX153" fmla="*/ 1040143 w 2812178"/>
              <a:gd name="connsiteY153" fmla="*/ 3176261 h 3190227"/>
              <a:gd name="connsiteX154" fmla="*/ 905840 w 2812178"/>
              <a:gd name="connsiteY154" fmla="*/ 3182167 h 3190227"/>
              <a:gd name="connsiteX155" fmla="*/ 883266 w 2812178"/>
              <a:gd name="connsiteY155" fmla="*/ 3178928 h 3190227"/>
              <a:gd name="connsiteX156" fmla="*/ 906602 w 2812178"/>
              <a:gd name="connsiteY156" fmla="*/ 3172832 h 3190227"/>
              <a:gd name="connsiteX157" fmla="*/ 869740 w 2812178"/>
              <a:gd name="connsiteY157" fmla="*/ 3175785 h 3190227"/>
              <a:gd name="connsiteX158" fmla="*/ 853929 w 2812178"/>
              <a:gd name="connsiteY158" fmla="*/ 3181976 h 3190227"/>
              <a:gd name="connsiteX159" fmla="*/ 728675 w 2812178"/>
              <a:gd name="connsiteY159" fmla="*/ 3189977 h 3190227"/>
              <a:gd name="connsiteX160" fmla="*/ 710197 w 2812178"/>
              <a:gd name="connsiteY160" fmla="*/ 3183405 h 3190227"/>
              <a:gd name="connsiteX161" fmla="*/ 708482 w 2812178"/>
              <a:gd name="connsiteY161" fmla="*/ 3172070 h 3190227"/>
              <a:gd name="connsiteX162" fmla="*/ 716864 w 2812178"/>
              <a:gd name="connsiteY162" fmla="*/ 3177499 h 3190227"/>
              <a:gd name="connsiteX163" fmla="*/ 733247 w 2812178"/>
              <a:gd name="connsiteY163" fmla="*/ 3182357 h 3190227"/>
              <a:gd name="connsiteX164" fmla="*/ 855072 w 2812178"/>
              <a:gd name="connsiteY164" fmla="*/ 3173689 h 3190227"/>
              <a:gd name="connsiteX165" fmla="*/ 811638 w 2812178"/>
              <a:gd name="connsiteY165" fmla="*/ 3158163 h 3190227"/>
              <a:gd name="connsiteX166" fmla="*/ 829164 w 2812178"/>
              <a:gd name="connsiteY166" fmla="*/ 3141685 h 3190227"/>
              <a:gd name="connsiteX167" fmla="*/ 814686 w 2812178"/>
              <a:gd name="connsiteY167" fmla="*/ 3144352 h 3190227"/>
              <a:gd name="connsiteX168" fmla="*/ 822592 w 2812178"/>
              <a:gd name="connsiteY168" fmla="*/ 3105109 h 3190227"/>
              <a:gd name="connsiteX169" fmla="*/ 776395 w 2812178"/>
              <a:gd name="connsiteY169" fmla="*/ 3101966 h 3190227"/>
              <a:gd name="connsiteX170" fmla="*/ 768871 w 2812178"/>
              <a:gd name="connsiteY170" fmla="*/ 3088250 h 3190227"/>
              <a:gd name="connsiteX171" fmla="*/ 761346 w 2812178"/>
              <a:gd name="connsiteY171" fmla="*/ 3071105 h 3190227"/>
              <a:gd name="connsiteX172" fmla="*/ 745249 w 2812178"/>
              <a:gd name="connsiteY172" fmla="*/ 3060818 h 3190227"/>
              <a:gd name="connsiteX173" fmla="*/ 742963 w 2812178"/>
              <a:gd name="connsiteY173" fmla="*/ 3024623 h 3190227"/>
              <a:gd name="connsiteX174" fmla="*/ 746582 w 2812178"/>
              <a:gd name="connsiteY174" fmla="*/ 3010526 h 3190227"/>
              <a:gd name="connsiteX175" fmla="*/ 724008 w 2812178"/>
              <a:gd name="connsiteY175" fmla="*/ 2984713 h 3190227"/>
              <a:gd name="connsiteX176" fmla="*/ 680860 w 2812178"/>
              <a:gd name="connsiteY176" fmla="*/ 2980808 h 3190227"/>
              <a:gd name="connsiteX177" fmla="*/ 665524 w 2812178"/>
              <a:gd name="connsiteY177" fmla="*/ 2974617 h 3190227"/>
              <a:gd name="connsiteX178" fmla="*/ 675430 w 2812178"/>
              <a:gd name="connsiteY178" fmla="*/ 2965568 h 3190227"/>
              <a:gd name="connsiteX179" fmla="*/ 688099 w 2812178"/>
              <a:gd name="connsiteY179" fmla="*/ 2937564 h 3190227"/>
              <a:gd name="connsiteX180" fmla="*/ 699243 w 2812178"/>
              <a:gd name="connsiteY180" fmla="*/ 2933564 h 3190227"/>
              <a:gd name="connsiteX181" fmla="*/ 709625 w 2812178"/>
              <a:gd name="connsiteY181" fmla="*/ 2932040 h 3190227"/>
              <a:gd name="connsiteX182" fmla="*/ 749821 w 2812178"/>
              <a:gd name="connsiteY182" fmla="*/ 2910609 h 3190227"/>
              <a:gd name="connsiteX183" fmla="*/ 768204 w 2812178"/>
              <a:gd name="connsiteY183" fmla="*/ 2902512 h 3190227"/>
              <a:gd name="connsiteX184" fmla="*/ 804018 w 2812178"/>
              <a:gd name="connsiteY184" fmla="*/ 2880986 h 3190227"/>
              <a:gd name="connsiteX185" fmla="*/ 814305 w 2812178"/>
              <a:gd name="connsiteY185" fmla="*/ 2869461 h 3190227"/>
              <a:gd name="connsiteX186" fmla="*/ 874884 w 2812178"/>
              <a:gd name="connsiteY186" fmla="*/ 2849077 h 3190227"/>
              <a:gd name="connsiteX187" fmla="*/ 929938 w 2812178"/>
              <a:gd name="connsiteY187" fmla="*/ 2842124 h 3190227"/>
              <a:gd name="connsiteX188" fmla="*/ 942797 w 2812178"/>
              <a:gd name="connsiteY188" fmla="*/ 2843553 h 3190227"/>
              <a:gd name="connsiteX189" fmla="*/ 965848 w 2812178"/>
              <a:gd name="connsiteY189" fmla="*/ 2849553 h 3190227"/>
              <a:gd name="connsiteX190" fmla="*/ 973277 w 2812178"/>
              <a:gd name="connsiteY190" fmla="*/ 2846125 h 3190227"/>
              <a:gd name="connsiteX191" fmla="*/ 998995 w 2812178"/>
              <a:gd name="connsiteY191" fmla="*/ 2804595 h 3190227"/>
              <a:gd name="connsiteX192" fmla="*/ 1003090 w 2812178"/>
              <a:gd name="connsiteY192" fmla="*/ 2795833 h 3190227"/>
              <a:gd name="connsiteX193" fmla="*/ 992899 w 2812178"/>
              <a:gd name="connsiteY193" fmla="*/ 2794023 h 3190227"/>
              <a:gd name="connsiteX194" fmla="*/ 927557 w 2812178"/>
              <a:gd name="connsiteY194" fmla="*/ 2797833 h 3190227"/>
              <a:gd name="connsiteX195" fmla="*/ 957847 w 2812178"/>
              <a:gd name="connsiteY195" fmla="*/ 2777544 h 3190227"/>
              <a:gd name="connsiteX196" fmla="*/ 973753 w 2812178"/>
              <a:gd name="connsiteY196" fmla="*/ 2762114 h 3190227"/>
              <a:gd name="connsiteX197" fmla="*/ 976516 w 2812178"/>
              <a:gd name="connsiteY197" fmla="*/ 2756589 h 3190227"/>
              <a:gd name="connsiteX198" fmla="*/ 980230 w 2812178"/>
              <a:gd name="connsiteY198" fmla="*/ 2743636 h 3190227"/>
              <a:gd name="connsiteX199" fmla="*/ 1057478 w 2812178"/>
              <a:gd name="connsiteY199" fmla="*/ 2701440 h 3190227"/>
              <a:gd name="connsiteX200" fmla="*/ 1110628 w 2812178"/>
              <a:gd name="connsiteY200" fmla="*/ 2666483 h 3190227"/>
              <a:gd name="connsiteX201" fmla="*/ 1133583 w 2812178"/>
              <a:gd name="connsiteY201" fmla="*/ 2659053 h 3190227"/>
              <a:gd name="connsiteX202" fmla="*/ 1142917 w 2812178"/>
              <a:gd name="connsiteY202" fmla="*/ 2675532 h 3190227"/>
              <a:gd name="connsiteX203" fmla="*/ 1187971 w 2812178"/>
              <a:gd name="connsiteY203" fmla="*/ 2628097 h 3190227"/>
              <a:gd name="connsiteX204" fmla="*/ 1174255 w 2812178"/>
              <a:gd name="connsiteY204" fmla="*/ 2618572 h 3190227"/>
              <a:gd name="connsiteX205" fmla="*/ 1186256 w 2812178"/>
              <a:gd name="connsiteY205" fmla="*/ 2610667 h 3190227"/>
              <a:gd name="connsiteX206" fmla="*/ 1217593 w 2812178"/>
              <a:gd name="connsiteY206" fmla="*/ 2591236 h 3190227"/>
              <a:gd name="connsiteX207" fmla="*/ 1246454 w 2812178"/>
              <a:gd name="connsiteY207" fmla="*/ 2570661 h 3190227"/>
              <a:gd name="connsiteX208" fmla="*/ 1323607 w 2812178"/>
              <a:gd name="connsiteY208" fmla="*/ 2522370 h 3190227"/>
              <a:gd name="connsiteX209" fmla="*/ 1345609 w 2812178"/>
              <a:gd name="connsiteY209" fmla="*/ 2513893 h 3190227"/>
              <a:gd name="connsiteX210" fmla="*/ 1385805 w 2812178"/>
              <a:gd name="connsiteY210" fmla="*/ 2507701 h 3190227"/>
              <a:gd name="connsiteX211" fmla="*/ 1416856 w 2812178"/>
              <a:gd name="connsiteY211" fmla="*/ 2470268 h 3190227"/>
              <a:gd name="connsiteX212" fmla="*/ 1421143 w 2812178"/>
              <a:gd name="connsiteY212" fmla="*/ 2463696 h 3190227"/>
              <a:gd name="connsiteX213" fmla="*/ 1426953 w 2812178"/>
              <a:gd name="connsiteY213" fmla="*/ 2469506 h 3190227"/>
              <a:gd name="connsiteX214" fmla="*/ 1439812 w 2812178"/>
              <a:gd name="connsiteY214" fmla="*/ 2482555 h 3190227"/>
              <a:gd name="connsiteX215" fmla="*/ 1443717 w 2812178"/>
              <a:gd name="connsiteY215" fmla="*/ 2489223 h 3190227"/>
              <a:gd name="connsiteX216" fmla="*/ 1443241 w 2812178"/>
              <a:gd name="connsiteY216" fmla="*/ 2501891 h 3190227"/>
              <a:gd name="connsiteX217" fmla="*/ 1459433 w 2812178"/>
              <a:gd name="connsiteY217" fmla="*/ 2499891 h 3190227"/>
              <a:gd name="connsiteX218" fmla="*/ 1497438 w 2812178"/>
              <a:gd name="connsiteY218" fmla="*/ 2475507 h 3190227"/>
              <a:gd name="connsiteX219" fmla="*/ 1546492 w 2812178"/>
              <a:gd name="connsiteY219" fmla="*/ 2473983 h 3190227"/>
              <a:gd name="connsiteX220" fmla="*/ 1532014 w 2812178"/>
              <a:gd name="connsiteY220" fmla="*/ 2462172 h 3190227"/>
              <a:gd name="connsiteX221" fmla="*/ 1490675 w 2812178"/>
              <a:gd name="connsiteY221" fmla="*/ 2432930 h 3190227"/>
              <a:gd name="connsiteX222" fmla="*/ 1465243 w 2812178"/>
              <a:gd name="connsiteY222" fmla="*/ 2461124 h 3190227"/>
              <a:gd name="connsiteX223" fmla="*/ 1459814 w 2812178"/>
              <a:gd name="connsiteY223" fmla="*/ 2448551 h 3190227"/>
              <a:gd name="connsiteX224" fmla="*/ 1544872 w 2812178"/>
              <a:gd name="connsiteY224" fmla="*/ 2400736 h 3190227"/>
              <a:gd name="connsiteX225" fmla="*/ 1597355 w 2812178"/>
              <a:gd name="connsiteY225" fmla="*/ 2388734 h 3190227"/>
              <a:gd name="connsiteX226" fmla="*/ 1304176 w 2812178"/>
              <a:gd name="connsiteY226" fmla="*/ 2355707 h 3190227"/>
              <a:gd name="connsiteX227" fmla="*/ 1312367 w 2812178"/>
              <a:gd name="connsiteY227" fmla="*/ 2357017 h 3190227"/>
              <a:gd name="connsiteX228" fmla="*/ 1308176 w 2812178"/>
              <a:gd name="connsiteY228" fmla="*/ 2384734 h 3190227"/>
              <a:gd name="connsiteX229" fmla="*/ 1301318 w 2812178"/>
              <a:gd name="connsiteY229" fmla="*/ 2401117 h 3190227"/>
              <a:gd name="connsiteX230" fmla="*/ 1283411 w 2812178"/>
              <a:gd name="connsiteY230" fmla="*/ 2422263 h 3190227"/>
              <a:gd name="connsiteX231" fmla="*/ 1281602 w 2812178"/>
              <a:gd name="connsiteY231" fmla="*/ 2441408 h 3190227"/>
              <a:gd name="connsiteX232" fmla="*/ 1286745 w 2812178"/>
              <a:gd name="connsiteY232" fmla="*/ 2445790 h 3190227"/>
              <a:gd name="connsiteX233" fmla="*/ 1309891 w 2812178"/>
              <a:gd name="connsiteY233" fmla="*/ 2464363 h 3190227"/>
              <a:gd name="connsiteX234" fmla="*/ 1288174 w 2812178"/>
              <a:gd name="connsiteY234" fmla="*/ 2482080 h 3190227"/>
              <a:gd name="connsiteX235" fmla="*/ 1276839 w 2812178"/>
              <a:gd name="connsiteY235" fmla="*/ 2513608 h 3190227"/>
              <a:gd name="connsiteX236" fmla="*/ 1266457 w 2812178"/>
              <a:gd name="connsiteY236" fmla="*/ 2528943 h 3190227"/>
              <a:gd name="connsiteX237" fmla="*/ 1197210 w 2812178"/>
              <a:gd name="connsiteY237" fmla="*/ 2564376 h 3190227"/>
              <a:gd name="connsiteX238" fmla="*/ 1178065 w 2812178"/>
              <a:gd name="connsiteY238" fmla="*/ 2587807 h 3190227"/>
              <a:gd name="connsiteX239" fmla="*/ 1169873 w 2812178"/>
              <a:gd name="connsiteY239" fmla="*/ 2593141 h 3190227"/>
              <a:gd name="connsiteX240" fmla="*/ 1162349 w 2812178"/>
              <a:gd name="connsiteY240" fmla="*/ 2599904 h 3190227"/>
              <a:gd name="connsiteX241" fmla="*/ 1154348 w 2812178"/>
              <a:gd name="connsiteY241" fmla="*/ 2610667 h 3190227"/>
              <a:gd name="connsiteX242" fmla="*/ 1147585 w 2812178"/>
              <a:gd name="connsiteY242" fmla="*/ 2598761 h 3190227"/>
              <a:gd name="connsiteX243" fmla="*/ 1156538 w 2812178"/>
              <a:gd name="connsiteY243" fmla="*/ 2557994 h 3190227"/>
              <a:gd name="connsiteX244" fmla="*/ 1161301 w 2812178"/>
              <a:gd name="connsiteY244" fmla="*/ 2518275 h 3190227"/>
              <a:gd name="connsiteX245" fmla="*/ 1210355 w 2812178"/>
              <a:gd name="connsiteY245" fmla="*/ 2520751 h 3190227"/>
              <a:gd name="connsiteX246" fmla="*/ 1218260 w 2812178"/>
              <a:gd name="connsiteY246" fmla="*/ 2513893 h 3190227"/>
              <a:gd name="connsiteX247" fmla="*/ 1231310 w 2812178"/>
              <a:gd name="connsiteY247" fmla="*/ 2493510 h 3190227"/>
              <a:gd name="connsiteX248" fmla="*/ 1234167 w 2812178"/>
              <a:gd name="connsiteY248" fmla="*/ 2469031 h 3190227"/>
              <a:gd name="connsiteX249" fmla="*/ 1237025 w 2812178"/>
              <a:gd name="connsiteY249" fmla="*/ 2457315 h 3190227"/>
              <a:gd name="connsiteX250" fmla="*/ 1258932 w 2812178"/>
              <a:gd name="connsiteY250" fmla="*/ 2422644 h 3190227"/>
              <a:gd name="connsiteX251" fmla="*/ 1273029 w 2812178"/>
              <a:gd name="connsiteY251" fmla="*/ 2377400 h 3190227"/>
              <a:gd name="connsiteX252" fmla="*/ 1293698 w 2812178"/>
              <a:gd name="connsiteY252" fmla="*/ 2357683 h 3190227"/>
              <a:gd name="connsiteX253" fmla="*/ 1304176 w 2812178"/>
              <a:gd name="connsiteY253" fmla="*/ 2355707 h 3190227"/>
              <a:gd name="connsiteX254" fmla="*/ 1255312 w 2812178"/>
              <a:gd name="connsiteY254" fmla="*/ 2320441 h 3190227"/>
              <a:gd name="connsiteX255" fmla="*/ 1264075 w 2812178"/>
              <a:gd name="connsiteY255" fmla="*/ 2324727 h 3190227"/>
              <a:gd name="connsiteX256" fmla="*/ 1259789 w 2812178"/>
              <a:gd name="connsiteY256" fmla="*/ 2333204 h 3190227"/>
              <a:gd name="connsiteX257" fmla="*/ 1213212 w 2812178"/>
              <a:gd name="connsiteY257" fmla="*/ 2388354 h 3190227"/>
              <a:gd name="connsiteX258" fmla="*/ 1191304 w 2812178"/>
              <a:gd name="connsiteY258" fmla="*/ 2422358 h 3190227"/>
              <a:gd name="connsiteX259" fmla="*/ 1162634 w 2812178"/>
              <a:gd name="connsiteY259" fmla="*/ 2415500 h 3190227"/>
              <a:gd name="connsiteX260" fmla="*/ 1195495 w 2812178"/>
              <a:gd name="connsiteY260" fmla="*/ 2358255 h 3190227"/>
              <a:gd name="connsiteX261" fmla="*/ 1193495 w 2812178"/>
              <a:gd name="connsiteY261" fmla="*/ 2350349 h 3190227"/>
              <a:gd name="connsiteX262" fmla="*/ 1211021 w 2812178"/>
              <a:gd name="connsiteY262" fmla="*/ 2330061 h 3190227"/>
              <a:gd name="connsiteX263" fmla="*/ 1232928 w 2812178"/>
              <a:gd name="connsiteY263" fmla="*/ 2323584 h 3190227"/>
              <a:gd name="connsiteX264" fmla="*/ 1255312 w 2812178"/>
              <a:gd name="connsiteY264" fmla="*/ 2320441 h 3190227"/>
              <a:gd name="connsiteX265" fmla="*/ 1875390 w 2812178"/>
              <a:gd name="connsiteY265" fmla="*/ 2194139 h 3190227"/>
              <a:gd name="connsiteX266" fmla="*/ 1885677 w 2812178"/>
              <a:gd name="connsiteY266" fmla="*/ 2200711 h 3190227"/>
              <a:gd name="connsiteX267" fmla="*/ 1898059 w 2812178"/>
              <a:gd name="connsiteY267" fmla="*/ 2216904 h 3190227"/>
              <a:gd name="connsiteX268" fmla="*/ 1918633 w 2812178"/>
              <a:gd name="connsiteY268" fmla="*/ 2220809 h 3190227"/>
              <a:gd name="connsiteX269" fmla="*/ 1943589 w 2812178"/>
              <a:gd name="connsiteY269" fmla="*/ 2235763 h 3190227"/>
              <a:gd name="connsiteX270" fmla="*/ 1946256 w 2812178"/>
              <a:gd name="connsiteY270" fmla="*/ 2317202 h 3190227"/>
              <a:gd name="connsiteX271" fmla="*/ 1938445 w 2812178"/>
              <a:gd name="connsiteY271" fmla="*/ 2372256 h 3190227"/>
              <a:gd name="connsiteX272" fmla="*/ 1947304 w 2812178"/>
              <a:gd name="connsiteY272" fmla="*/ 2365970 h 3190227"/>
              <a:gd name="connsiteX273" fmla="*/ 1958829 w 2812178"/>
              <a:gd name="connsiteY273" fmla="*/ 2364160 h 3190227"/>
              <a:gd name="connsiteX274" fmla="*/ 1953781 w 2812178"/>
              <a:gd name="connsiteY274" fmla="*/ 2374257 h 3190227"/>
              <a:gd name="connsiteX275" fmla="*/ 1921491 w 2812178"/>
              <a:gd name="connsiteY275" fmla="*/ 2379210 h 3190227"/>
              <a:gd name="connsiteX276" fmla="*/ 1781378 w 2812178"/>
              <a:gd name="connsiteY276" fmla="*/ 2340729 h 3190227"/>
              <a:gd name="connsiteX277" fmla="*/ 1615453 w 2812178"/>
              <a:gd name="connsiteY277" fmla="*/ 2299676 h 3190227"/>
              <a:gd name="connsiteX278" fmla="*/ 1578972 w 2812178"/>
              <a:gd name="connsiteY278" fmla="*/ 2277102 h 3190227"/>
              <a:gd name="connsiteX279" fmla="*/ 1576210 w 2812178"/>
              <a:gd name="connsiteY279" fmla="*/ 2263481 h 3190227"/>
              <a:gd name="connsiteX280" fmla="*/ 1589545 w 2812178"/>
              <a:gd name="connsiteY280" fmla="*/ 2264624 h 3190227"/>
              <a:gd name="connsiteX281" fmla="*/ 1604689 w 2812178"/>
              <a:gd name="connsiteY281" fmla="*/ 2269482 h 3190227"/>
              <a:gd name="connsiteX282" fmla="*/ 1650600 w 2812178"/>
              <a:gd name="connsiteY282" fmla="*/ 2254527 h 3190227"/>
              <a:gd name="connsiteX283" fmla="*/ 1680032 w 2812178"/>
              <a:gd name="connsiteY283" fmla="*/ 2229858 h 3190227"/>
              <a:gd name="connsiteX284" fmla="*/ 1689462 w 2812178"/>
              <a:gd name="connsiteY284" fmla="*/ 2215951 h 3190227"/>
              <a:gd name="connsiteX285" fmla="*/ 1695082 w 2812178"/>
              <a:gd name="connsiteY285" fmla="*/ 2262147 h 3190227"/>
              <a:gd name="connsiteX286" fmla="*/ 1697844 w 2812178"/>
              <a:gd name="connsiteY286" fmla="*/ 2272339 h 3190227"/>
              <a:gd name="connsiteX287" fmla="*/ 1709655 w 2812178"/>
              <a:gd name="connsiteY287" fmla="*/ 2266529 h 3190227"/>
              <a:gd name="connsiteX288" fmla="*/ 1718704 w 2812178"/>
              <a:gd name="connsiteY288" fmla="*/ 2233763 h 3190227"/>
              <a:gd name="connsiteX289" fmla="*/ 1741278 w 2812178"/>
              <a:gd name="connsiteY289" fmla="*/ 2214141 h 3190227"/>
              <a:gd name="connsiteX290" fmla="*/ 1774901 w 2812178"/>
              <a:gd name="connsiteY290" fmla="*/ 2213284 h 3190227"/>
              <a:gd name="connsiteX291" fmla="*/ 1796523 w 2812178"/>
              <a:gd name="connsiteY291" fmla="*/ 2218047 h 3190227"/>
              <a:gd name="connsiteX292" fmla="*/ 1813763 w 2812178"/>
              <a:gd name="connsiteY292" fmla="*/ 2213094 h 3190227"/>
              <a:gd name="connsiteX293" fmla="*/ 1845862 w 2812178"/>
              <a:gd name="connsiteY293" fmla="*/ 2212522 h 3190227"/>
              <a:gd name="connsiteX294" fmla="*/ 1868913 w 2812178"/>
              <a:gd name="connsiteY294" fmla="*/ 2202616 h 3190227"/>
              <a:gd name="connsiteX295" fmla="*/ 1875390 w 2812178"/>
              <a:gd name="connsiteY295" fmla="*/ 2194139 h 3190227"/>
              <a:gd name="connsiteX296" fmla="*/ 1718508 w 2812178"/>
              <a:gd name="connsiteY296" fmla="*/ 2011518 h 3190227"/>
              <a:gd name="connsiteX297" fmla="*/ 1708702 w 2812178"/>
              <a:gd name="connsiteY297" fmla="*/ 2013926 h 3190227"/>
              <a:gd name="connsiteX298" fmla="*/ 1685747 w 2812178"/>
              <a:gd name="connsiteY298" fmla="*/ 2018498 h 3190227"/>
              <a:gd name="connsiteX299" fmla="*/ 1694415 w 2812178"/>
              <a:gd name="connsiteY299" fmla="*/ 2045263 h 3190227"/>
              <a:gd name="connsiteX300" fmla="*/ 1713274 w 2812178"/>
              <a:gd name="connsiteY300" fmla="*/ 2061170 h 3190227"/>
              <a:gd name="connsiteX301" fmla="*/ 1741944 w 2812178"/>
              <a:gd name="connsiteY301" fmla="*/ 2047550 h 3190227"/>
              <a:gd name="connsiteX302" fmla="*/ 1739658 w 2812178"/>
              <a:gd name="connsiteY302" fmla="*/ 2028690 h 3190227"/>
              <a:gd name="connsiteX303" fmla="*/ 1718508 w 2812178"/>
              <a:gd name="connsiteY303" fmla="*/ 2011518 h 3190227"/>
              <a:gd name="connsiteX304" fmla="*/ 1397806 w 2812178"/>
              <a:gd name="connsiteY304" fmla="*/ 1996781 h 3190227"/>
              <a:gd name="connsiteX305" fmla="*/ 1400950 w 2812178"/>
              <a:gd name="connsiteY305" fmla="*/ 2008497 h 3190227"/>
              <a:gd name="connsiteX306" fmla="*/ 1419714 w 2812178"/>
              <a:gd name="connsiteY306" fmla="*/ 2042978 h 3190227"/>
              <a:gd name="connsiteX307" fmla="*/ 1439335 w 2812178"/>
              <a:gd name="connsiteY307" fmla="*/ 2050312 h 3190227"/>
              <a:gd name="connsiteX308" fmla="*/ 1449337 w 2812178"/>
              <a:gd name="connsiteY308" fmla="*/ 2053741 h 3190227"/>
              <a:gd name="connsiteX309" fmla="*/ 1439335 w 2812178"/>
              <a:gd name="connsiteY309" fmla="*/ 2063456 h 3190227"/>
              <a:gd name="connsiteX310" fmla="*/ 1407808 w 2812178"/>
              <a:gd name="connsiteY310" fmla="*/ 2065647 h 3190227"/>
              <a:gd name="connsiteX311" fmla="*/ 1393520 w 2812178"/>
              <a:gd name="connsiteY311" fmla="*/ 2054503 h 3190227"/>
              <a:gd name="connsiteX312" fmla="*/ 1376089 w 2812178"/>
              <a:gd name="connsiteY312" fmla="*/ 2026690 h 3190227"/>
              <a:gd name="connsiteX313" fmla="*/ 1376470 w 2812178"/>
              <a:gd name="connsiteY313" fmla="*/ 2015736 h 3190227"/>
              <a:gd name="connsiteX314" fmla="*/ 1388377 w 2812178"/>
              <a:gd name="connsiteY314" fmla="*/ 2006878 h 3190227"/>
              <a:gd name="connsiteX315" fmla="*/ 1397806 w 2812178"/>
              <a:gd name="connsiteY315" fmla="*/ 1996781 h 3190227"/>
              <a:gd name="connsiteX316" fmla="*/ 1185090 w 2812178"/>
              <a:gd name="connsiteY316" fmla="*/ 1920259 h 3190227"/>
              <a:gd name="connsiteX317" fmla="*/ 1194353 w 2812178"/>
              <a:gd name="connsiteY317" fmla="*/ 1931534 h 3190227"/>
              <a:gd name="connsiteX318" fmla="*/ 1193877 w 2812178"/>
              <a:gd name="connsiteY318" fmla="*/ 1967634 h 3190227"/>
              <a:gd name="connsiteX319" fmla="*/ 1180065 w 2812178"/>
              <a:gd name="connsiteY319" fmla="*/ 2044405 h 3190227"/>
              <a:gd name="connsiteX320" fmla="*/ 1223880 w 2812178"/>
              <a:gd name="connsiteY320" fmla="*/ 2073171 h 3190227"/>
              <a:gd name="connsiteX321" fmla="*/ 1242073 w 2812178"/>
              <a:gd name="connsiteY321" fmla="*/ 2080600 h 3190227"/>
              <a:gd name="connsiteX322" fmla="*/ 1229405 w 2812178"/>
              <a:gd name="connsiteY322" fmla="*/ 2095269 h 3190227"/>
              <a:gd name="connsiteX323" fmla="*/ 1094817 w 2812178"/>
              <a:gd name="connsiteY323" fmla="*/ 2164516 h 3190227"/>
              <a:gd name="connsiteX324" fmla="*/ 1057002 w 2812178"/>
              <a:gd name="connsiteY324" fmla="*/ 2176803 h 3190227"/>
              <a:gd name="connsiteX325" fmla="*/ 1010235 w 2812178"/>
              <a:gd name="connsiteY325" fmla="*/ 2176993 h 3190227"/>
              <a:gd name="connsiteX326" fmla="*/ 997471 w 2812178"/>
              <a:gd name="connsiteY326" fmla="*/ 2185185 h 3190227"/>
              <a:gd name="connsiteX327" fmla="*/ 986327 w 2812178"/>
              <a:gd name="connsiteY327" fmla="*/ 2192138 h 3190227"/>
              <a:gd name="connsiteX328" fmla="*/ 967086 w 2812178"/>
              <a:gd name="connsiteY328" fmla="*/ 2216522 h 3190227"/>
              <a:gd name="connsiteX329" fmla="*/ 968896 w 2812178"/>
              <a:gd name="connsiteY329" fmla="*/ 2239287 h 3190227"/>
              <a:gd name="connsiteX330" fmla="*/ 953561 w 2812178"/>
              <a:gd name="connsiteY330" fmla="*/ 2251574 h 3190227"/>
              <a:gd name="connsiteX331" fmla="*/ 952037 w 2812178"/>
              <a:gd name="connsiteY331" fmla="*/ 2238144 h 3190227"/>
              <a:gd name="connsiteX332" fmla="*/ 933749 w 2812178"/>
              <a:gd name="connsiteY332" fmla="*/ 2182899 h 3190227"/>
              <a:gd name="connsiteX333" fmla="*/ 897840 w 2812178"/>
              <a:gd name="connsiteY333" fmla="*/ 2153848 h 3190227"/>
              <a:gd name="connsiteX334" fmla="*/ 886695 w 2812178"/>
              <a:gd name="connsiteY334" fmla="*/ 2147180 h 3190227"/>
              <a:gd name="connsiteX335" fmla="*/ 884981 w 2812178"/>
              <a:gd name="connsiteY335" fmla="*/ 2157658 h 3190227"/>
              <a:gd name="connsiteX336" fmla="*/ 863835 w 2812178"/>
              <a:gd name="connsiteY336" fmla="*/ 2171564 h 3190227"/>
              <a:gd name="connsiteX337" fmla="*/ 856882 w 2812178"/>
              <a:gd name="connsiteY337" fmla="*/ 2163278 h 3190227"/>
              <a:gd name="connsiteX338" fmla="*/ 852596 w 2812178"/>
              <a:gd name="connsiteY338" fmla="*/ 2160039 h 3190227"/>
              <a:gd name="connsiteX339" fmla="*/ 835832 w 2812178"/>
              <a:gd name="connsiteY339" fmla="*/ 2137274 h 3190227"/>
              <a:gd name="connsiteX340" fmla="*/ 820497 w 2812178"/>
              <a:gd name="connsiteY340" fmla="*/ 2139179 h 3190227"/>
              <a:gd name="connsiteX341" fmla="*/ 825831 w 2812178"/>
              <a:gd name="connsiteY341" fmla="*/ 2119272 h 3190227"/>
              <a:gd name="connsiteX342" fmla="*/ 843738 w 2812178"/>
              <a:gd name="connsiteY342" fmla="*/ 2087554 h 3190227"/>
              <a:gd name="connsiteX343" fmla="*/ 845547 w 2812178"/>
              <a:gd name="connsiteY343" fmla="*/ 2113843 h 3190227"/>
              <a:gd name="connsiteX344" fmla="*/ 856406 w 2812178"/>
              <a:gd name="connsiteY344" fmla="*/ 2134703 h 3190227"/>
              <a:gd name="connsiteX345" fmla="*/ 871455 w 2812178"/>
              <a:gd name="connsiteY345" fmla="*/ 2136322 h 3190227"/>
              <a:gd name="connsiteX346" fmla="*/ 874027 w 2812178"/>
              <a:gd name="connsiteY346" fmla="*/ 2123749 h 3190227"/>
              <a:gd name="connsiteX347" fmla="*/ 873646 w 2812178"/>
              <a:gd name="connsiteY347" fmla="*/ 2092412 h 3190227"/>
              <a:gd name="connsiteX348" fmla="*/ 885171 w 2812178"/>
              <a:gd name="connsiteY348" fmla="*/ 2118891 h 3190227"/>
              <a:gd name="connsiteX349" fmla="*/ 890505 w 2812178"/>
              <a:gd name="connsiteY349" fmla="*/ 2105270 h 3190227"/>
              <a:gd name="connsiteX350" fmla="*/ 906603 w 2812178"/>
              <a:gd name="connsiteY350" fmla="*/ 2112319 h 3190227"/>
              <a:gd name="connsiteX351" fmla="*/ 925748 w 2812178"/>
              <a:gd name="connsiteY351" fmla="*/ 2116891 h 3190227"/>
              <a:gd name="connsiteX352" fmla="*/ 932892 w 2812178"/>
              <a:gd name="connsiteY352" fmla="*/ 2100793 h 3190227"/>
              <a:gd name="connsiteX353" fmla="*/ 928224 w 2812178"/>
              <a:gd name="connsiteY353" fmla="*/ 2021831 h 3190227"/>
              <a:gd name="connsiteX354" fmla="*/ 940321 w 2812178"/>
              <a:gd name="connsiteY354" fmla="*/ 1994685 h 3190227"/>
              <a:gd name="connsiteX355" fmla="*/ 967372 w 2812178"/>
              <a:gd name="connsiteY355" fmla="*/ 2110890 h 3190227"/>
              <a:gd name="connsiteX356" fmla="*/ 971944 w 2812178"/>
              <a:gd name="connsiteY356" fmla="*/ 2121177 h 3190227"/>
              <a:gd name="connsiteX357" fmla="*/ 977469 w 2812178"/>
              <a:gd name="connsiteY357" fmla="*/ 2123939 h 3190227"/>
              <a:gd name="connsiteX358" fmla="*/ 979755 w 2812178"/>
              <a:gd name="connsiteY358" fmla="*/ 2116700 h 3190227"/>
              <a:gd name="connsiteX359" fmla="*/ 971849 w 2812178"/>
              <a:gd name="connsiteY359" fmla="*/ 2093078 h 3190227"/>
              <a:gd name="connsiteX360" fmla="*/ 975183 w 2812178"/>
              <a:gd name="connsiteY360" fmla="*/ 2058883 h 3190227"/>
              <a:gd name="connsiteX361" fmla="*/ 996138 w 2812178"/>
              <a:gd name="connsiteY361" fmla="*/ 2095555 h 3190227"/>
              <a:gd name="connsiteX362" fmla="*/ 1006234 w 2812178"/>
              <a:gd name="connsiteY362" fmla="*/ 2098793 h 3190227"/>
              <a:gd name="connsiteX363" fmla="*/ 1006901 w 2812178"/>
              <a:gd name="connsiteY363" fmla="*/ 2088697 h 3190227"/>
              <a:gd name="connsiteX364" fmla="*/ 1009282 w 2812178"/>
              <a:gd name="connsiteY364" fmla="*/ 2069933 h 3190227"/>
              <a:gd name="connsiteX365" fmla="*/ 1024808 w 2812178"/>
              <a:gd name="connsiteY365" fmla="*/ 2038500 h 3190227"/>
              <a:gd name="connsiteX366" fmla="*/ 1032618 w 2812178"/>
              <a:gd name="connsiteY366" fmla="*/ 2099079 h 3190227"/>
              <a:gd name="connsiteX367" fmla="*/ 1030428 w 2812178"/>
              <a:gd name="connsiteY367" fmla="*/ 2112414 h 3190227"/>
              <a:gd name="connsiteX368" fmla="*/ 1044620 w 2812178"/>
              <a:gd name="connsiteY368" fmla="*/ 2124225 h 3190227"/>
              <a:gd name="connsiteX369" fmla="*/ 1050430 w 2812178"/>
              <a:gd name="connsiteY369" fmla="*/ 2111842 h 3190227"/>
              <a:gd name="connsiteX370" fmla="*/ 1048716 w 2812178"/>
              <a:gd name="connsiteY370" fmla="*/ 2096031 h 3190227"/>
              <a:gd name="connsiteX371" fmla="*/ 1051859 w 2812178"/>
              <a:gd name="connsiteY371" fmla="*/ 2038214 h 3190227"/>
              <a:gd name="connsiteX372" fmla="*/ 1049573 w 2812178"/>
              <a:gd name="connsiteY372" fmla="*/ 2012116 h 3190227"/>
              <a:gd name="connsiteX373" fmla="*/ 1049478 w 2812178"/>
              <a:gd name="connsiteY373" fmla="*/ 1980969 h 3190227"/>
              <a:gd name="connsiteX374" fmla="*/ 1056621 w 2812178"/>
              <a:gd name="connsiteY374" fmla="*/ 1973921 h 3190227"/>
              <a:gd name="connsiteX375" fmla="*/ 1074624 w 2812178"/>
              <a:gd name="connsiteY375" fmla="*/ 1958776 h 3190227"/>
              <a:gd name="connsiteX376" fmla="*/ 1091769 w 2812178"/>
              <a:gd name="connsiteY376" fmla="*/ 1920485 h 3190227"/>
              <a:gd name="connsiteX377" fmla="*/ 1096150 w 2812178"/>
              <a:gd name="connsiteY377" fmla="*/ 1941726 h 3190227"/>
              <a:gd name="connsiteX378" fmla="*/ 1085196 w 2812178"/>
              <a:gd name="connsiteY378" fmla="*/ 2036024 h 3190227"/>
              <a:gd name="connsiteX379" fmla="*/ 1084720 w 2812178"/>
              <a:gd name="connsiteY379" fmla="*/ 2040596 h 3190227"/>
              <a:gd name="connsiteX380" fmla="*/ 1100151 w 2812178"/>
              <a:gd name="connsiteY380" fmla="*/ 2063551 h 3190227"/>
              <a:gd name="connsiteX381" fmla="*/ 1111295 w 2812178"/>
              <a:gd name="connsiteY381" fmla="*/ 2085554 h 3190227"/>
              <a:gd name="connsiteX382" fmla="*/ 1119486 w 2812178"/>
              <a:gd name="connsiteY382" fmla="*/ 2095745 h 3190227"/>
              <a:gd name="connsiteX383" fmla="*/ 1119772 w 2812178"/>
              <a:gd name="connsiteY383" fmla="*/ 2081839 h 3190227"/>
              <a:gd name="connsiteX384" fmla="*/ 1123392 w 2812178"/>
              <a:gd name="connsiteY384" fmla="*/ 2030975 h 3190227"/>
              <a:gd name="connsiteX385" fmla="*/ 1123392 w 2812178"/>
              <a:gd name="connsiteY385" fmla="*/ 1999733 h 3190227"/>
              <a:gd name="connsiteX386" fmla="*/ 1122725 w 2812178"/>
              <a:gd name="connsiteY386" fmla="*/ 1993161 h 3190227"/>
              <a:gd name="connsiteX387" fmla="*/ 1169397 w 2812178"/>
              <a:gd name="connsiteY387" fmla="*/ 1923057 h 3190227"/>
              <a:gd name="connsiteX388" fmla="*/ 1185090 w 2812178"/>
              <a:gd name="connsiteY388" fmla="*/ 1920259 h 3190227"/>
              <a:gd name="connsiteX389" fmla="*/ 1249693 w 2812178"/>
              <a:gd name="connsiteY389" fmla="*/ 1886386 h 3190227"/>
              <a:gd name="connsiteX390" fmla="*/ 1268457 w 2812178"/>
              <a:gd name="connsiteY390" fmla="*/ 1896387 h 3190227"/>
              <a:gd name="connsiteX391" fmla="*/ 1279411 w 2812178"/>
              <a:gd name="connsiteY391" fmla="*/ 1942488 h 3190227"/>
              <a:gd name="connsiteX392" fmla="*/ 1284840 w 2812178"/>
              <a:gd name="connsiteY392" fmla="*/ 1952965 h 3190227"/>
              <a:gd name="connsiteX393" fmla="*/ 1290841 w 2812178"/>
              <a:gd name="connsiteY393" fmla="*/ 1944393 h 3190227"/>
              <a:gd name="connsiteX394" fmla="*/ 1298080 w 2812178"/>
              <a:gd name="connsiteY394" fmla="*/ 1926390 h 3190227"/>
              <a:gd name="connsiteX395" fmla="*/ 1310463 w 2812178"/>
              <a:gd name="connsiteY395" fmla="*/ 1946298 h 3190227"/>
              <a:gd name="connsiteX396" fmla="*/ 1301985 w 2812178"/>
              <a:gd name="connsiteY396" fmla="*/ 1983636 h 3190227"/>
              <a:gd name="connsiteX397" fmla="*/ 1302652 w 2812178"/>
              <a:gd name="connsiteY397" fmla="*/ 1991161 h 3190227"/>
              <a:gd name="connsiteX398" fmla="*/ 1309891 w 2812178"/>
              <a:gd name="connsiteY398" fmla="*/ 2018021 h 3190227"/>
              <a:gd name="connsiteX399" fmla="*/ 1306843 w 2812178"/>
              <a:gd name="connsiteY399" fmla="*/ 2023355 h 3190227"/>
              <a:gd name="connsiteX400" fmla="*/ 1302652 w 2812178"/>
              <a:gd name="connsiteY400" fmla="*/ 2023641 h 3190227"/>
              <a:gd name="connsiteX401" fmla="*/ 1286460 w 2812178"/>
              <a:gd name="connsiteY401" fmla="*/ 2012306 h 3190227"/>
              <a:gd name="connsiteX402" fmla="*/ 1286555 w 2812178"/>
              <a:gd name="connsiteY402" fmla="*/ 1965443 h 3190227"/>
              <a:gd name="connsiteX403" fmla="*/ 1272553 w 2812178"/>
              <a:gd name="connsiteY403" fmla="*/ 1987636 h 3190227"/>
              <a:gd name="connsiteX404" fmla="*/ 1246455 w 2812178"/>
              <a:gd name="connsiteY404" fmla="*/ 1970491 h 3190227"/>
              <a:gd name="connsiteX405" fmla="*/ 1269505 w 2812178"/>
              <a:gd name="connsiteY405" fmla="*/ 1931153 h 3190227"/>
              <a:gd name="connsiteX406" fmla="*/ 1264266 w 2812178"/>
              <a:gd name="connsiteY406" fmla="*/ 1918104 h 3190227"/>
              <a:gd name="connsiteX407" fmla="*/ 1252170 w 2812178"/>
              <a:gd name="connsiteY407" fmla="*/ 1922961 h 3190227"/>
              <a:gd name="connsiteX408" fmla="*/ 1245216 w 2812178"/>
              <a:gd name="connsiteY408" fmla="*/ 1942011 h 3190227"/>
              <a:gd name="connsiteX409" fmla="*/ 1241787 w 2812178"/>
              <a:gd name="connsiteY409" fmla="*/ 1917913 h 3190227"/>
              <a:gd name="connsiteX410" fmla="*/ 1245026 w 2812178"/>
              <a:gd name="connsiteY410" fmla="*/ 1902578 h 3190227"/>
              <a:gd name="connsiteX411" fmla="*/ 1249693 w 2812178"/>
              <a:gd name="connsiteY411" fmla="*/ 1886386 h 3190227"/>
              <a:gd name="connsiteX412" fmla="*/ 2406742 w 2812178"/>
              <a:gd name="connsiteY412" fmla="*/ 1866372 h 3190227"/>
              <a:gd name="connsiteX413" fmla="*/ 2401170 w 2812178"/>
              <a:gd name="connsiteY413" fmla="*/ 1868956 h 3190227"/>
              <a:gd name="connsiteX414" fmla="*/ 2408599 w 2812178"/>
              <a:gd name="connsiteY414" fmla="*/ 1878671 h 3190227"/>
              <a:gd name="connsiteX415" fmla="*/ 2421553 w 2812178"/>
              <a:gd name="connsiteY415" fmla="*/ 1882767 h 3190227"/>
              <a:gd name="connsiteX416" fmla="*/ 2472321 w 2812178"/>
              <a:gd name="connsiteY416" fmla="*/ 1925344 h 3190227"/>
              <a:gd name="connsiteX417" fmla="*/ 2471750 w 2812178"/>
              <a:gd name="connsiteY417" fmla="*/ 1938107 h 3190227"/>
              <a:gd name="connsiteX418" fmla="*/ 2481275 w 2812178"/>
              <a:gd name="connsiteY418" fmla="*/ 2009354 h 3190227"/>
              <a:gd name="connsiteX419" fmla="*/ 2512803 w 2812178"/>
              <a:gd name="connsiteY419" fmla="*/ 2031452 h 3190227"/>
              <a:gd name="connsiteX420" fmla="*/ 2513565 w 2812178"/>
              <a:gd name="connsiteY420" fmla="*/ 2026118 h 3190227"/>
              <a:gd name="connsiteX421" fmla="*/ 2529186 w 2812178"/>
              <a:gd name="connsiteY421" fmla="*/ 1983923 h 3190227"/>
              <a:gd name="connsiteX422" fmla="*/ 2531948 w 2812178"/>
              <a:gd name="connsiteY422" fmla="*/ 1971731 h 3190227"/>
              <a:gd name="connsiteX423" fmla="*/ 2522042 w 2812178"/>
              <a:gd name="connsiteY423" fmla="*/ 1964873 h 3190227"/>
              <a:gd name="connsiteX424" fmla="*/ 2509183 w 2812178"/>
              <a:gd name="connsiteY424" fmla="*/ 1969445 h 3190227"/>
              <a:gd name="connsiteX425" fmla="*/ 2494610 w 2812178"/>
              <a:gd name="connsiteY425" fmla="*/ 1967540 h 3190227"/>
              <a:gd name="connsiteX426" fmla="*/ 2502420 w 2812178"/>
              <a:gd name="connsiteY426" fmla="*/ 1956681 h 3190227"/>
              <a:gd name="connsiteX427" fmla="*/ 2508612 w 2812178"/>
              <a:gd name="connsiteY427" fmla="*/ 1946489 h 3190227"/>
              <a:gd name="connsiteX428" fmla="*/ 2497182 w 2812178"/>
              <a:gd name="connsiteY428" fmla="*/ 1945061 h 3190227"/>
              <a:gd name="connsiteX429" fmla="*/ 2489847 w 2812178"/>
              <a:gd name="connsiteY429" fmla="*/ 1943251 h 3190227"/>
              <a:gd name="connsiteX430" fmla="*/ 2475370 w 2812178"/>
              <a:gd name="connsiteY430" fmla="*/ 1909342 h 3190227"/>
              <a:gd name="connsiteX431" fmla="*/ 2520518 w 2812178"/>
              <a:gd name="connsiteY431" fmla="*/ 1917438 h 3190227"/>
              <a:gd name="connsiteX432" fmla="*/ 2566428 w 2812178"/>
              <a:gd name="connsiteY432" fmla="*/ 1931345 h 3190227"/>
              <a:gd name="connsiteX433" fmla="*/ 2585383 w 2812178"/>
              <a:gd name="connsiteY433" fmla="*/ 1930868 h 3190227"/>
              <a:gd name="connsiteX434" fmla="*/ 2593861 w 2812178"/>
              <a:gd name="connsiteY434" fmla="*/ 1908770 h 3190227"/>
              <a:gd name="connsiteX435" fmla="*/ 2577573 w 2812178"/>
              <a:gd name="connsiteY435" fmla="*/ 1898674 h 3190227"/>
              <a:gd name="connsiteX436" fmla="*/ 2546045 w 2812178"/>
              <a:gd name="connsiteY436" fmla="*/ 1902198 h 3190227"/>
              <a:gd name="connsiteX437" fmla="*/ 2500706 w 2812178"/>
              <a:gd name="connsiteY437" fmla="*/ 1896769 h 3190227"/>
              <a:gd name="connsiteX438" fmla="*/ 2436984 w 2812178"/>
              <a:gd name="connsiteY438" fmla="*/ 1873433 h 3190227"/>
              <a:gd name="connsiteX439" fmla="*/ 2412600 w 2812178"/>
              <a:gd name="connsiteY439" fmla="*/ 1870004 h 3190227"/>
              <a:gd name="connsiteX440" fmla="*/ 2406742 w 2812178"/>
              <a:gd name="connsiteY440" fmla="*/ 1866372 h 3190227"/>
              <a:gd name="connsiteX441" fmla="*/ 657560 w 2812178"/>
              <a:gd name="connsiteY441" fmla="*/ 1833022 h 3190227"/>
              <a:gd name="connsiteX442" fmla="*/ 662286 w 2812178"/>
              <a:gd name="connsiteY442" fmla="*/ 1837713 h 3190227"/>
              <a:gd name="connsiteX443" fmla="*/ 689051 w 2812178"/>
              <a:gd name="connsiteY443" fmla="*/ 1843523 h 3190227"/>
              <a:gd name="connsiteX444" fmla="*/ 735914 w 2812178"/>
              <a:gd name="connsiteY444" fmla="*/ 1838666 h 3190227"/>
              <a:gd name="connsiteX445" fmla="*/ 750964 w 2812178"/>
              <a:gd name="connsiteY445" fmla="*/ 1875527 h 3190227"/>
              <a:gd name="connsiteX446" fmla="*/ 762394 w 2812178"/>
              <a:gd name="connsiteY446" fmla="*/ 1903245 h 3190227"/>
              <a:gd name="connsiteX447" fmla="*/ 769442 w 2812178"/>
              <a:gd name="connsiteY447" fmla="*/ 1916009 h 3190227"/>
              <a:gd name="connsiteX448" fmla="*/ 753917 w 2812178"/>
              <a:gd name="connsiteY448" fmla="*/ 1923152 h 3190227"/>
              <a:gd name="connsiteX449" fmla="*/ 748106 w 2812178"/>
              <a:gd name="connsiteY449" fmla="*/ 1914104 h 3190227"/>
              <a:gd name="connsiteX450" fmla="*/ 706387 w 2812178"/>
              <a:gd name="connsiteY450" fmla="*/ 1881052 h 3190227"/>
              <a:gd name="connsiteX451" fmla="*/ 650856 w 2812178"/>
              <a:gd name="connsiteY451" fmla="*/ 1855430 h 3190227"/>
              <a:gd name="connsiteX452" fmla="*/ 640950 w 2812178"/>
              <a:gd name="connsiteY452" fmla="*/ 1847809 h 3190227"/>
              <a:gd name="connsiteX453" fmla="*/ 650761 w 2812178"/>
              <a:gd name="connsiteY453" fmla="*/ 1833331 h 3190227"/>
              <a:gd name="connsiteX454" fmla="*/ 657560 w 2812178"/>
              <a:gd name="connsiteY454" fmla="*/ 1833022 h 3190227"/>
              <a:gd name="connsiteX455" fmla="*/ 1027950 w 2812178"/>
              <a:gd name="connsiteY455" fmla="*/ 1803233 h 3190227"/>
              <a:gd name="connsiteX456" fmla="*/ 1028903 w 2812178"/>
              <a:gd name="connsiteY456" fmla="*/ 1804376 h 3190227"/>
              <a:gd name="connsiteX457" fmla="*/ 1027900 w 2812178"/>
              <a:gd name="connsiteY457" fmla="*/ 1803426 h 3190227"/>
              <a:gd name="connsiteX458" fmla="*/ 1008710 w 2812178"/>
              <a:gd name="connsiteY458" fmla="*/ 1612543 h 3190227"/>
              <a:gd name="connsiteX459" fmla="*/ 998233 w 2812178"/>
              <a:gd name="connsiteY459" fmla="*/ 1679980 h 3190227"/>
              <a:gd name="connsiteX460" fmla="*/ 996708 w 2812178"/>
              <a:gd name="connsiteY460" fmla="*/ 1754846 h 3190227"/>
              <a:gd name="connsiteX461" fmla="*/ 1006912 w 2812178"/>
              <a:gd name="connsiteY461" fmla="*/ 1783540 h 3190227"/>
              <a:gd name="connsiteX462" fmla="*/ 1027900 w 2812178"/>
              <a:gd name="connsiteY462" fmla="*/ 1803426 h 3190227"/>
              <a:gd name="connsiteX463" fmla="*/ 1020831 w 2812178"/>
              <a:gd name="connsiteY463" fmla="*/ 1830487 h 3190227"/>
              <a:gd name="connsiteX464" fmla="*/ 1000709 w 2812178"/>
              <a:gd name="connsiteY464" fmla="*/ 1849811 h 3190227"/>
              <a:gd name="connsiteX465" fmla="*/ 969277 w 2812178"/>
              <a:gd name="connsiteY465" fmla="*/ 1868289 h 3190227"/>
              <a:gd name="connsiteX466" fmla="*/ 848881 w 2812178"/>
              <a:gd name="connsiteY466" fmla="*/ 1958015 h 3190227"/>
              <a:gd name="connsiteX467" fmla="*/ 820115 w 2812178"/>
              <a:gd name="connsiteY467" fmla="*/ 2014783 h 3190227"/>
              <a:gd name="connsiteX468" fmla="*/ 834879 w 2812178"/>
              <a:gd name="connsiteY468" fmla="*/ 1899341 h 3190227"/>
              <a:gd name="connsiteX469" fmla="*/ 957180 w 2812178"/>
              <a:gd name="connsiteY469" fmla="*/ 1715508 h 3190227"/>
              <a:gd name="connsiteX470" fmla="*/ 962800 w 2812178"/>
              <a:gd name="connsiteY470" fmla="*/ 1703221 h 3190227"/>
              <a:gd name="connsiteX471" fmla="*/ 1008710 w 2812178"/>
              <a:gd name="connsiteY471" fmla="*/ 1612543 h 3190227"/>
              <a:gd name="connsiteX472" fmla="*/ 1319034 w 2812178"/>
              <a:gd name="connsiteY472" fmla="*/ 1556250 h 3190227"/>
              <a:gd name="connsiteX473" fmla="*/ 1305604 w 2812178"/>
              <a:gd name="connsiteY473" fmla="*/ 1573586 h 3190227"/>
              <a:gd name="connsiteX474" fmla="*/ 1327893 w 2812178"/>
              <a:gd name="connsiteY474" fmla="*/ 1607780 h 3190227"/>
              <a:gd name="connsiteX475" fmla="*/ 1348848 w 2812178"/>
              <a:gd name="connsiteY475" fmla="*/ 1622830 h 3190227"/>
              <a:gd name="connsiteX476" fmla="*/ 1355515 w 2812178"/>
              <a:gd name="connsiteY476" fmla="*/ 1600732 h 3190227"/>
              <a:gd name="connsiteX477" fmla="*/ 1359706 w 2812178"/>
              <a:gd name="connsiteY477" fmla="*/ 1596731 h 3190227"/>
              <a:gd name="connsiteX478" fmla="*/ 1385709 w 2812178"/>
              <a:gd name="connsiteY478" fmla="*/ 1640546 h 3190227"/>
              <a:gd name="connsiteX479" fmla="*/ 1392663 w 2812178"/>
              <a:gd name="connsiteY479" fmla="*/ 1675217 h 3190227"/>
              <a:gd name="connsiteX480" fmla="*/ 1393139 w 2812178"/>
              <a:gd name="connsiteY480" fmla="*/ 1704459 h 3190227"/>
              <a:gd name="connsiteX481" fmla="*/ 1403997 w 2812178"/>
              <a:gd name="connsiteY481" fmla="*/ 1713984 h 3190227"/>
              <a:gd name="connsiteX482" fmla="*/ 1406664 w 2812178"/>
              <a:gd name="connsiteY482" fmla="*/ 1700268 h 3190227"/>
              <a:gd name="connsiteX483" fmla="*/ 1405236 w 2812178"/>
              <a:gd name="connsiteY483" fmla="*/ 1660549 h 3190227"/>
              <a:gd name="connsiteX484" fmla="*/ 1419999 w 2812178"/>
              <a:gd name="connsiteY484" fmla="*/ 1689314 h 3190227"/>
              <a:gd name="connsiteX485" fmla="*/ 1394663 w 2812178"/>
              <a:gd name="connsiteY485" fmla="*/ 1611209 h 3190227"/>
              <a:gd name="connsiteX486" fmla="*/ 1330179 w 2812178"/>
              <a:gd name="connsiteY486" fmla="*/ 1558346 h 3190227"/>
              <a:gd name="connsiteX487" fmla="*/ 1319034 w 2812178"/>
              <a:gd name="connsiteY487" fmla="*/ 1556250 h 3190227"/>
              <a:gd name="connsiteX488" fmla="*/ 1412760 w 2812178"/>
              <a:gd name="connsiteY488" fmla="*/ 1507387 h 3190227"/>
              <a:gd name="connsiteX489" fmla="*/ 1401426 w 2812178"/>
              <a:gd name="connsiteY489" fmla="*/ 1516150 h 3190227"/>
              <a:gd name="connsiteX490" fmla="*/ 1405712 w 2812178"/>
              <a:gd name="connsiteY490" fmla="*/ 1538915 h 3190227"/>
              <a:gd name="connsiteX491" fmla="*/ 1410474 w 2812178"/>
              <a:gd name="connsiteY491" fmla="*/ 1536152 h 3190227"/>
              <a:gd name="connsiteX492" fmla="*/ 1417428 w 2812178"/>
              <a:gd name="connsiteY492" fmla="*/ 1529390 h 3190227"/>
              <a:gd name="connsiteX493" fmla="*/ 1418094 w 2812178"/>
              <a:gd name="connsiteY493" fmla="*/ 1540629 h 3190227"/>
              <a:gd name="connsiteX494" fmla="*/ 1411141 w 2812178"/>
              <a:gd name="connsiteY494" fmla="*/ 1567204 h 3190227"/>
              <a:gd name="connsiteX495" fmla="*/ 1433620 w 2812178"/>
              <a:gd name="connsiteY495" fmla="*/ 1592445 h 3190227"/>
              <a:gd name="connsiteX496" fmla="*/ 1456194 w 2812178"/>
              <a:gd name="connsiteY496" fmla="*/ 1600732 h 3190227"/>
              <a:gd name="connsiteX497" fmla="*/ 1518774 w 2812178"/>
              <a:gd name="connsiteY497" fmla="*/ 1618925 h 3190227"/>
              <a:gd name="connsiteX498" fmla="*/ 1585544 w 2812178"/>
              <a:gd name="connsiteY498" fmla="*/ 1651310 h 3190227"/>
              <a:gd name="connsiteX499" fmla="*/ 1589640 w 2812178"/>
              <a:gd name="connsiteY499" fmla="*/ 1650357 h 3190227"/>
              <a:gd name="connsiteX500" fmla="*/ 1604403 w 2812178"/>
              <a:gd name="connsiteY500" fmla="*/ 1656453 h 3190227"/>
              <a:gd name="connsiteX501" fmla="*/ 1642789 w 2812178"/>
              <a:gd name="connsiteY501" fmla="*/ 1692743 h 3190227"/>
              <a:gd name="connsiteX502" fmla="*/ 1664411 w 2812178"/>
              <a:gd name="connsiteY502" fmla="*/ 1723414 h 3190227"/>
              <a:gd name="connsiteX503" fmla="*/ 1682127 w 2812178"/>
              <a:gd name="connsiteY503" fmla="*/ 1758561 h 3190227"/>
              <a:gd name="connsiteX504" fmla="*/ 1706797 w 2812178"/>
              <a:gd name="connsiteY504" fmla="*/ 1752560 h 3190227"/>
              <a:gd name="connsiteX505" fmla="*/ 1731372 w 2812178"/>
              <a:gd name="connsiteY505" fmla="*/ 1718842 h 3190227"/>
              <a:gd name="connsiteX506" fmla="*/ 1706416 w 2812178"/>
              <a:gd name="connsiteY506" fmla="*/ 1685219 h 3190227"/>
              <a:gd name="connsiteX507" fmla="*/ 1698606 w 2812178"/>
              <a:gd name="connsiteY507" fmla="*/ 1678741 h 3190227"/>
              <a:gd name="connsiteX508" fmla="*/ 1704416 w 2812178"/>
              <a:gd name="connsiteY508" fmla="*/ 1669598 h 3190227"/>
              <a:gd name="connsiteX509" fmla="*/ 1728800 w 2812178"/>
              <a:gd name="connsiteY509" fmla="*/ 1667312 h 3190227"/>
              <a:gd name="connsiteX510" fmla="*/ 1756899 w 2812178"/>
              <a:gd name="connsiteY510" fmla="*/ 1666835 h 3190227"/>
              <a:gd name="connsiteX511" fmla="*/ 1748612 w 2812178"/>
              <a:gd name="connsiteY511" fmla="*/ 1662454 h 3190227"/>
              <a:gd name="connsiteX512" fmla="*/ 1688700 w 2812178"/>
              <a:gd name="connsiteY512" fmla="*/ 1640165 h 3190227"/>
              <a:gd name="connsiteX513" fmla="*/ 1642884 w 2812178"/>
              <a:gd name="connsiteY513" fmla="*/ 1624258 h 3190227"/>
              <a:gd name="connsiteX514" fmla="*/ 1621834 w 2812178"/>
              <a:gd name="connsiteY514" fmla="*/ 1606161 h 3190227"/>
              <a:gd name="connsiteX515" fmla="*/ 1601260 w 2812178"/>
              <a:gd name="connsiteY515" fmla="*/ 1577015 h 3190227"/>
              <a:gd name="connsiteX516" fmla="*/ 1596783 w 2812178"/>
              <a:gd name="connsiteY516" fmla="*/ 1577586 h 3190227"/>
              <a:gd name="connsiteX517" fmla="*/ 1562398 w 2812178"/>
              <a:gd name="connsiteY517" fmla="*/ 1571395 h 3190227"/>
              <a:gd name="connsiteX518" fmla="*/ 1519631 w 2812178"/>
              <a:gd name="connsiteY518" fmla="*/ 1557869 h 3190227"/>
              <a:gd name="connsiteX519" fmla="*/ 1525536 w 2812178"/>
              <a:gd name="connsiteY519" fmla="*/ 1565204 h 3190227"/>
              <a:gd name="connsiteX520" fmla="*/ 1537443 w 2812178"/>
              <a:gd name="connsiteY520" fmla="*/ 1574729 h 3190227"/>
              <a:gd name="connsiteX521" fmla="*/ 1531823 w 2812178"/>
              <a:gd name="connsiteY521" fmla="*/ 1580253 h 3190227"/>
              <a:gd name="connsiteX522" fmla="*/ 1511820 w 2812178"/>
              <a:gd name="connsiteY522" fmla="*/ 1574348 h 3190227"/>
              <a:gd name="connsiteX523" fmla="*/ 1507248 w 2812178"/>
              <a:gd name="connsiteY523" fmla="*/ 1559298 h 3190227"/>
              <a:gd name="connsiteX524" fmla="*/ 1496199 w 2812178"/>
              <a:gd name="connsiteY524" fmla="*/ 1550249 h 3190227"/>
              <a:gd name="connsiteX525" fmla="*/ 1473720 w 2812178"/>
              <a:gd name="connsiteY525" fmla="*/ 1543201 h 3190227"/>
              <a:gd name="connsiteX526" fmla="*/ 1451051 w 2812178"/>
              <a:gd name="connsiteY526" fmla="*/ 1529485 h 3190227"/>
              <a:gd name="connsiteX527" fmla="*/ 1412760 w 2812178"/>
              <a:gd name="connsiteY527" fmla="*/ 1507387 h 3190227"/>
              <a:gd name="connsiteX528" fmla="*/ 2325601 w 2812178"/>
              <a:gd name="connsiteY528" fmla="*/ 1440200 h 3190227"/>
              <a:gd name="connsiteX529" fmla="*/ 2317445 w 2812178"/>
              <a:gd name="connsiteY529" fmla="*/ 1442331 h 3190227"/>
              <a:gd name="connsiteX530" fmla="*/ 2316969 w 2812178"/>
              <a:gd name="connsiteY530" fmla="*/ 1459762 h 3190227"/>
              <a:gd name="connsiteX531" fmla="*/ 2336114 w 2812178"/>
              <a:gd name="connsiteY531" fmla="*/ 1490242 h 3190227"/>
              <a:gd name="connsiteX532" fmla="*/ 2347353 w 2812178"/>
              <a:gd name="connsiteY532" fmla="*/ 1505101 h 3190227"/>
              <a:gd name="connsiteX533" fmla="*/ 2360879 w 2812178"/>
              <a:gd name="connsiteY533" fmla="*/ 1485956 h 3190227"/>
              <a:gd name="connsiteX534" fmla="*/ 2362212 w 2812178"/>
              <a:gd name="connsiteY534" fmla="*/ 1475764 h 3190227"/>
              <a:gd name="connsiteX535" fmla="*/ 2333542 w 2812178"/>
              <a:gd name="connsiteY535" fmla="*/ 1444141 h 3190227"/>
              <a:gd name="connsiteX536" fmla="*/ 2325601 w 2812178"/>
              <a:gd name="connsiteY536" fmla="*/ 1440200 h 3190227"/>
              <a:gd name="connsiteX537" fmla="*/ 2161711 w 2812178"/>
              <a:gd name="connsiteY537" fmla="*/ 1376704 h 3190227"/>
              <a:gd name="connsiteX538" fmla="*/ 2119801 w 2812178"/>
              <a:gd name="connsiteY538" fmla="*/ 1385753 h 3190227"/>
              <a:gd name="connsiteX539" fmla="*/ 2140280 w 2812178"/>
              <a:gd name="connsiteY539" fmla="*/ 1410327 h 3190227"/>
              <a:gd name="connsiteX540" fmla="*/ 2157520 w 2812178"/>
              <a:gd name="connsiteY540" fmla="*/ 1431282 h 3190227"/>
              <a:gd name="connsiteX541" fmla="*/ 2164854 w 2812178"/>
              <a:gd name="connsiteY541" fmla="*/ 1441569 h 3190227"/>
              <a:gd name="connsiteX542" fmla="*/ 2170760 w 2812178"/>
              <a:gd name="connsiteY542" fmla="*/ 1434235 h 3190227"/>
              <a:gd name="connsiteX543" fmla="*/ 2180380 w 2812178"/>
              <a:gd name="connsiteY543" fmla="*/ 1433758 h 3190227"/>
              <a:gd name="connsiteX544" fmla="*/ 2206288 w 2812178"/>
              <a:gd name="connsiteY544" fmla="*/ 1431282 h 3190227"/>
              <a:gd name="connsiteX545" fmla="*/ 2220004 w 2812178"/>
              <a:gd name="connsiteY545" fmla="*/ 1413185 h 3190227"/>
              <a:gd name="connsiteX546" fmla="*/ 2211432 w 2812178"/>
              <a:gd name="connsiteY546" fmla="*/ 1391944 h 3190227"/>
              <a:gd name="connsiteX547" fmla="*/ 2171903 w 2812178"/>
              <a:gd name="connsiteY547" fmla="*/ 1377275 h 3190227"/>
              <a:gd name="connsiteX548" fmla="*/ 2161711 w 2812178"/>
              <a:gd name="connsiteY548" fmla="*/ 1376704 h 3190227"/>
              <a:gd name="connsiteX549" fmla="*/ 1371220 w 2812178"/>
              <a:gd name="connsiteY549" fmla="*/ 1330543 h 3190227"/>
              <a:gd name="connsiteX550" fmla="*/ 1352181 w 2812178"/>
              <a:gd name="connsiteY550" fmla="*/ 1331079 h 3190227"/>
              <a:gd name="connsiteX551" fmla="*/ 1323511 w 2812178"/>
              <a:gd name="connsiteY551" fmla="*/ 1334794 h 3190227"/>
              <a:gd name="connsiteX552" fmla="*/ 1307223 w 2812178"/>
              <a:gd name="connsiteY552" fmla="*/ 1334699 h 3190227"/>
              <a:gd name="connsiteX553" fmla="*/ 1308652 w 2812178"/>
              <a:gd name="connsiteY553" fmla="*/ 1355654 h 3190227"/>
              <a:gd name="connsiteX554" fmla="*/ 1311414 w 2812178"/>
              <a:gd name="connsiteY554" fmla="*/ 1372894 h 3190227"/>
              <a:gd name="connsiteX555" fmla="*/ 1318177 w 2812178"/>
              <a:gd name="connsiteY555" fmla="*/ 1384610 h 3190227"/>
              <a:gd name="connsiteX556" fmla="*/ 1353991 w 2812178"/>
              <a:gd name="connsiteY556" fmla="*/ 1415375 h 3190227"/>
              <a:gd name="connsiteX557" fmla="*/ 1381137 w 2812178"/>
              <a:gd name="connsiteY557" fmla="*/ 1456809 h 3190227"/>
              <a:gd name="connsiteX558" fmla="*/ 1394949 w 2812178"/>
              <a:gd name="connsiteY558" fmla="*/ 1459762 h 3190227"/>
              <a:gd name="connsiteX559" fmla="*/ 1416189 w 2812178"/>
              <a:gd name="connsiteY559" fmla="*/ 1480526 h 3190227"/>
              <a:gd name="connsiteX560" fmla="*/ 1414856 w 2812178"/>
              <a:gd name="connsiteY560" fmla="*/ 1493004 h 3190227"/>
              <a:gd name="connsiteX561" fmla="*/ 1423143 w 2812178"/>
              <a:gd name="connsiteY561" fmla="*/ 1492718 h 3190227"/>
              <a:gd name="connsiteX562" fmla="*/ 1432287 w 2812178"/>
              <a:gd name="connsiteY562" fmla="*/ 1473097 h 3190227"/>
              <a:gd name="connsiteX563" fmla="*/ 1445907 w 2812178"/>
              <a:gd name="connsiteY563" fmla="*/ 1461000 h 3190227"/>
              <a:gd name="connsiteX564" fmla="*/ 1457814 w 2812178"/>
              <a:gd name="connsiteY564" fmla="*/ 1450618 h 3190227"/>
              <a:gd name="connsiteX565" fmla="*/ 1446288 w 2812178"/>
              <a:gd name="connsiteY565" fmla="*/ 1432044 h 3190227"/>
              <a:gd name="connsiteX566" fmla="*/ 1447146 w 2812178"/>
              <a:gd name="connsiteY566" fmla="*/ 1430044 h 3190227"/>
              <a:gd name="connsiteX567" fmla="*/ 1445336 w 2812178"/>
              <a:gd name="connsiteY567" fmla="*/ 1398897 h 3190227"/>
              <a:gd name="connsiteX568" fmla="*/ 1426762 w 2812178"/>
              <a:gd name="connsiteY568" fmla="*/ 1374132 h 3190227"/>
              <a:gd name="connsiteX569" fmla="*/ 1427905 w 2812178"/>
              <a:gd name="connsiteY569" fmla="*/ 1369846 h 3190227"/>
              <a:gd name="connsiteX570" fmla="*/ 1407141 w 2812178"/>
              <a:gd name="connsiteY570" fmla="*/ 1349367 h 3190227"/>
              <a:gd name="connsiteX571" fmla="*/ 1386186 w 2812178"/>
              <a:gd name="connsiteY571" fmla="*/ 1341937 h 3190227"/>
              <a:gd name="connsiteX572" fmla="*/ 1371220 w 2812178"/>
              <a:gd name="connsiteY572" fmla="*/ 1330543 h 3190227"/>
              <a:gd name="connsiteX573" fmla="*/ 1483722 w 2812178"/>
              <a:gd name="connsiteY573" fmla="*/ 1297361 h 3190227"/>
              <a:gd name="connsiteX574" fmla="*/ 1477626 w 2812178"/>
              <a:gd name="connsiteY574" fmla="*/ 1299551 h 3190227"/>
              <a:gd name="connsiteX575" fmla="*/ 1678603 w 2812178"/>
              <a:gd name="connsiteY575" fmla="*/ 1298027 h 3190227"/>
              <a:gd name="connsiteX576" fmla="*/ 1587735 w 2812178"/>
              <a:gd name="connsiteY576" fmla="*/ 1304314 h 3190227"/>
              <a:gd name="connsiteX577" fmla="*/ 1483722 w 2812178"/>
              <a:gd name="connsiteY577" fmla="*/ 1297361 h 3190227"/>
              <a:gd name="connsiteX578" fmla="*/ 108039 w 2812178"/>
              <a:gd name="connsiteY578" fmla="*/ 1182989 h 3190227"/>
              <a:gd name="connsiteX579" fmla="*/ 113837 w 2812178"/>
              <a:gd name="connsiteY579" fmla="*/ 1185060 h 3190227"/>
              <a:gd name="connsiteX580" fmla="*/ 115075 w 2812178"/>
              <a:gd name="connsiteY580" fmla="*/ 1197729 h 3190227"/>
              <a:gd name="connsiteX581" fmla="*/ 69831 w 2812178"/>
              <a:gd name="connsiteY581" fmla="*/ 1234305 h 3190227"/>
              <a:gd name="connsiteX582" fmla="*/ 61640 w 2812178"/>
              <a:gd name="connsiteY582" fmla="*/ 1234305 h 3190227"/>
              <a:gd name="connsiteX583" fmla="*/ 33255 w 2812178"/>
              <a:gd name="connsiteY583" fmla="*/ 1229256 h 3190227"/>
              <a:gd name="connsiteX584" fmla="*/ 27921 w 2812178"/>
              <a:gd name="connsiteY584" fmla="*/ 1223160 h 3190227"/>
              <a:gd name="connsiteX585" fmla="*/ 32970 w 2812178"/>
              <a:gd name="connsiteY585" fmla="*/ 1217636 h 3190227"/>
              <a:gd name="connsiteX586" fmla="*/ 37351 w 2812178"/>
              <a:gd name="connsiteY586" fmla="*/ 1217350 h 3190227"/>
              <a:gd name="connsiteX587" fmla="*/ 102312 w 2812178"/>
              <a:gd name="connsiteY587" fmla="*/ 1185918 h 3190227"/>
              <a:gd name="connsiteX588" fmla="*/ 108039 w 2812178"/>
              <a:gd name="connsiteY588" fmla="*/ 1182989 h 3190227"/>
              <a:gd name="connsiteX589" fmla="*/ 1148633 w 2812178"/>
              <a:gd name="connsiteY589" fmla="*/ 750530 h 3190227"/>
              <a:gd name="connsiteX590" fmla="*/ 1156253 w 2812178"/>
              <a:gd name="connsiteY590" fmla="*/ 758245 h 3190227"/>
              <a:gd name="connsiteX591" fmla="*/ 1170731 w 2812178"/>
              <a:gd name="connsiteY591" fmla="*/ 767008 h 3190227"/>
              <a:gd name="connsiteX592" fmla="*/ 1175684 w 2812178"/>
              <a:gd name="connsiteY592" fmla="*/ 773485 h 3190227"/>
              <a:gd name="connsiteX593" fmla="*/ 1202830 w 2812178"/>
              <a:gd name="connsiteY593" fmla="*/ 781582 h 3190227"/>
              <a:gd name="connsiteX594" fmla="*/ 1226357 w 2812178"/>
              <a:gd name="connsiteY594" fmla="*/ 774724 h 3190227"/>
              <a:gd name="connsiteX595" fmla="*/ 1235977 w 2812178"/>
              <a:gd name="connsiteY595" fmla="*/ 778248 h 3190227"/>
              <a:gd name="connsiteX596" fmla="*/ 1230833 w 2812178"/>
              <a:gd name="connsiteY596" fmla="*/ 789202 h 3190227"/>
              <a:gd name="connsiteX597" fmla="*/ 1208069 w 2812178"/>
              <a:gd name="connsiteY597" fmla="*/ 817777 h 3190227"/>
              <a:gd name="connsiteX598" fmla="*/ 1183113 w 2812178"/>
              <a:gd name="connsiteY598" fmla="*/ 851495 h 3190227"/>
              <a:gd name="connsiteX599" fmla="*/ 1186352 w 2812178"/>
              <a:gd name="connsiteY599" fmla="*/ 882070 h 3190227"/>
              <a:gd name="connsiteX600" fmla="*/ 1188162 w 2812178"/>
              <a:gd name="connsiteY600" fmla="*/ 888547 h 3190227"/>
              <a:gd name="connsiteX601" fmla="*/ 1183399 w 2812178"/>
              <a:gd name="connsiteY601" fmla="*/ 917980 h 3190227"/>
              <a:gd name="connsiteX602" fmla="*/ 1161587 w 2812178"/>
              <a:gd name="connsiteY602" fmla="*/ 867878 h 3190227"/>
              <a:gd name="connsiteX603" fmla="*/ 1136822 w 2812178"/>
              <a:gd name="connsiteY603" fmla="*/ 805680 h 3190227"/>
              <a:gd name="connsiteX604" fmla="*/ 1119867 w 2812178"/>
              <a:gd name="connsiteY604" fmla="*/ 849876 h 3190227"/>
              <a:gd name="connsiteX605" fmla="*/ 1089768 w 2812178"/>
              <a:gd name="connsiteY605" fmla="*/ 870450 h 3190227"/>
              <a:gd name="connsiteX606" fmla="*/ 1086054 w 2812178"/>
              <a:gd name="connsiteY606" fmla="*/ 868354 h 3190227"/>
              <a:gd name="connsiteX607" fmla="*/ 1087387 w 2812178"/>
              <a:gd name="connsiteY607" fmla="*/ 862258 h 3190227"/>
              <a:gd name="connsiteX608" fmla="*/ 1107104 w 2812178"/>
              <a:gd name="connsiteY608" fmla="*/ 846923 h 3190227"/>
              <a:gd name="connsiteX609" fmla="*/ 1100532 w 2812178"/>
              <a:gd name="connsiteY609" fmla="*/ 817967 h 3190227"/>
              <a:gd name="connsiteX610" fmla="*/ 1069956 w 2812178"/>
              <a:gd name="connsiteY610" fmla="*/ 811871 h 3190227"/>
              <a:gd name="connsiteX611" fmla="*/ 1053764 w 2812178"/>
              <a:gd name="connsiteY611" fmla="*/ 805680 h 3190227"/>
              <a:gd name="connsiteX612" fmla="*/ 1053383 w 2812178"/>
              <a:gd name="connsiteY612" fmla="*/ 800155 h 3190227"/>
              <a:gd name="connsiteX613" fmla="*/ 1095388 w 2812178"/>
              <a:gd name="connsiteY613" fmla="*/ 771104 h 3190227"/>
              <a:gd name="connsiteX614" fmla="*/ 1135965 w 2812178"/>
              <a:gd name="connsiteY614" fmla="*/ 765580 h 3190227"/>
              <a:gd name="connsiteX615" fmla="*/ 1145775 w 2812178"/>
              <a:gd name="connsiteY615" fmla="*/ 759007 h 3190227"/>
              <a:gd name="connsiteX616" fmla="*/ 1148633 w 2812178"/>
              <a:gd name="connsiteY616" fmla="*/ 750530 h 3190227"/>
              <a:gd name="connsiteX617" fmla="*/ 842690 w 2812178"/>
              <a:gd name="connsiteY617" fmla="*/ 649565 h 3190227"/>
              <a:gd name="connsiteX618" fmla="*/ 848595 w 2812178"/>
              <a:gd name="connsiteY618" fmla="*/ 658518 h 3190227"/>
              <a:gd name="connsiteX619" fmla="*/ 870312 w 2812178"/>
              <a:gd name="connsiteY619" fmla="*/ 670805 h 3190227"/>
              <a:gd name="connsiteX620" fmla="*/ 884505 w 2812178"/>
              <a:gd name="connsiteY620" fmla="*/ 673282 h 3190227"/>
              <a:gd name="connsiteX621" fmla="*/ 881457 w 2812178"/>
              <a:gd name="connsiteY621" fmla="*/ 698904 h 3190227"/>
              <a:gd name="connsiteX622" fmla="*/ 870408 w 2812178"/>
              <a:gd name="connsiteY622" fmla="*/ 701285 h 3190227"/>
              <a:gd name="connsiteX623" fmla="*/ 804209 w 2812178"/>
              <a:gd name="connsiteY623" fmla="*/ 729670 h 3190227"/>
              <a:gd name="connsiteX624" fmla="*/ 757441 w 2812178"/>
              <a:gd name="connsiteY624" fmla="*/ 750530 h 3190227"/>
              <a:gd name="connsiteX625" fmla="*/ 743439 w 2812178"/>
              <a:gd name="connsiteY625" fmla="*/ 747196 h 3190227"/>
              <a:gd name="connsiteX626" fmla="*/ 735819 w 2812178"/>
              <a:gd name="connsiteY626" fmla="*/ 740243 h 3190227"/>
              <a:gd name="connsiteX627" fmla="*/ 744582 w 2812178"/>
              <a:gd name="connsiteY627" fmla="*/ 731670 h 3190227"/>
              <a:gd name="connsiteX628" fmla="*/ 829545 w 2812178"/>
              <a:gd name="connsiteY628" fmla="*/ 696142 h 3190227"/>
              <a:gd name="connsiteX629" fmla="*/ 837546 w 2812178"/>
              <a:gd name="connsiteY629" fmla="*/ 679187 h 3190227"/>
              <a:gd name="connsiteX630" fmla="*/ 834784 w 2812178"/>
              <a:gd name="connsiteY630" fmla="*/ 658994 h 3190227"/>
              <a:gd name="connsiteX631" fmla="*/ 842690 w 2812178"/>
              <a:gd name="connsiteY631" fmla="*/ 649565 h 3190227"/>
              <a:gd name="connsiteX632" fmla="*/ 1290745 w 2812178"/>
              <a:gd name="connsiteY632" fmla="*/ 572794 h 3190227"/>
              <a:gd name="connsiteX633" fmla="*/ 1276458 w 2812178"/>
              <a:gd name="connsiteY633" fmla="*/ 585176 h 3190227"/>
              <a:gd name="connsiteX634" fmla="*/ 1277791 w 2812178"/>
              <a:gd name="connsiteY634" fmla="*/ 615275 h 3190227"/>
              <a:gd name="connsiteX635" fmla="*/ 1293412 w 2812178"/>
              <a:gd name="connsiteY635" fmla="*/ 650803 h 3190227"/>
              <a:gd name="connsiteX636" fmla="*/ 1275886 w 2812178"/>
              <a:gd name="connsiteY636" fmla="*/ 694904 h 3190227"/>
              <a:gd name="connsiteX637" fmla="*/ 1272743 w 2812178"/>
              <a:gd name="connsiteY637" fmla="*/ 700810 h 3190227"/>
              <a:gd name="connsiteX638" fmla="*/ 1179874 w 2812178"/>
              <a:gd name="connsiteY638" fmla="*/ 732242 h 3190227"/>
              <a:gd name="connsiteX639" fmla="*/ 1171778 w 2812178"/>
              <a:gd name="connsiteY639" fmla="*/ 716907 h 3190227"/>
              <a:gd name="connsiteX640" fmla="*/ 1187589 w 2812178"/>
              <a:gd name="connsiteY640" fmla="*/ 705668 h 3190227"/>
              <a:gd name="connsiteX641" fmla="*/ 1204258 w 2812178"/>
              <a:gd name="connsiteY641" fmla="*/ 675949 h 3190227"/>
              <a:gd name="connsiteX642" fmla="*/ 1186732 w 2812178"/>
              <a:gd name="connsiteY642" fmla="*/ 664138 h 3190227"/>
              <a:gd name="connsiteX643" fmla="*/ 1182351 w 2812178"/>
              <a:gd name="connsiteY643" fmla="*/ 673759 h 3190227"/>
              <a:gd name="connsiteX644" fmla="*/ 1176826 w 2812178"/>
              <a:gd name="connsiteY644" fmla="*/ 691570 h 3190227"/>
              <a:gd name="connsiteX645" fmla="*/ 1165206 w 2812178"/>
              <a:gd name="connsiteY645" fmla="*/ 674140 h 3190227"/>
              <a:gd name="connsiteX646" fmla="*/ 1161491 w 2812178"/>
              <a:gd name="connsiteY646" fmla="*/ 709763 h 3190227"/>
              <a:gd name="connsiteX647" fmla="*/ 1144822 w 2812178"/>
              <a:gd name="connsiteY647" fmla="*/ 739100 h 3190227"/>
              <a:gd name="connsiteX648" fmla="*/ 1150442 w 2812178"/>
              <a:gd name="connsiteY648" fmla="*/ 710525 h 3190227"/>
              <a:gd name="connsiteX649" fmla="*/ 1148918 w 2812178"/>
              <a:gd name="connsiteY649" fmla="*/ 664424 h 3190227"/>
              <a:gd name="connsiteX650" fmla="*/ 1067670 w 2812178"/>
              <a:gd name="connsiteY650" fmla="*/ 671759 h 3190227"/>
              <a:gd name="connsiteX651" fmla="*/ 1040904 w 2812178"/>
              <a:gd name="connsiteY651" fmla="*/ 676521 h 3190227"/>
              <a:gd name="connsiteX652" fmla="*/ 1032808 w 2812178"/>
              <a:gd name="connsiteY652" fmla="*/ 684998 h 3190227"/>
              <a:gd name="connsiteX653" fmla="*/ 1041476 w 2812178"/>
              <a:gd name="connsiteY653" fmla="*/ 717669 h 3190227"/>
              <a:gd name="connsiteX654" fmla="*/ 1055001 w 2812178"/>
              <a:gd name="connsiteY654" fmla="*/ 722146 h 3190227"/>
              <a:gd name="connsiteX655" fmla="*/ 1082719 w 2812178"/>
              <a:gd name="connsiteY655" fmla="*/ 727099 h 3190227"/>
              <a:gd name="connsiteX656" fmla="*/ 1068051 w 2812178"/>
              <a:gd name="connsiteY656" fmla="*/ 746625 h 3190227"/>
              <a:gd name="connsiteX657" fmla="*/ 1064050 w 2812178"/>
              <a:gd name="connsiteY657" fmla="*/ 748816 h 3190227"/>
              <a:gd name="connsiteX658" fmla="*/ 1047762 w 2812178"/>
              <a:gd name="connsiteY658" fmla="*/ 776057 h 3190227"/>
              <a:gd name="connsiteX659" fmla="*/ 1038142 w 2812178"/>
              <a:gd name="connsiteY659" fmla="*/ 862639 h 3190227"/>
              <a:gd name="connsiteX660" fmla="*/ 1049858 w 2812178"/>
              <a:gd name="connsiteY660" fmla="*/ 916265 h 3190227"/>
              <a:gd name="connsiteX661" fmla="*/ 1062240 w 2812178"/>
              <a:gd name="connsiteY661" fmla="*/ 919694 h 3190227"/>
              <a:gd name="connsiteX662" fmla="*/ 1086815 w 2812178"/>
              <a:gd name="connsiteY662" fmla="*/ 922076 h 3190227"/>
              <a:gd name="connsiteX663" fmla="*/ 1129106 w 2812178"/>
              <a:gd name="connsiteY663" fmla="*/ 957223 h 3190227"/>
              <a:gd name="connsiteX664" fmla="*/ 1134154 w 2812178"/>
              <a:gd name="connsiteY664" fmla="*/ 956556 h 3190227"/>
              <a:gd name="connsiteX665" fmla="*/ 1146918 w 2812178"/>
              <a:gd name="connsiteY665" fmla="*/ 962747 h 3190227"/>
              <a:gd name="connsiteX666" fmla="*/ 1150156 w 2812178"/>
              <a:gd name="connsiteY666" fmla="*/ 946364 h 3190227"/>
              <a:gd name="connsiteX667" fmla="*/ 1153204 w 2812178"/>
              <a:gd name="connsiteY667" fmla="*/ 930648 h 3190227"/>
              <a:gd name="connsiteX668" fmla="*/ 1157395 w 2812178"/>
              <a:gd name="connsiteY668" fmla="*/ 921313 h 3190227"/>
              <a:gd name="connsiteX669" fmla="*/ 1164825 w 2812178"/>
              <a:gd name="connsiteY669" fmla="*/ 928362 h 3190227"/>
              <a:gd name="connsiteX670" fmla="*/ 1199305 w 2812178"/>
              <a:gd name="connsiteY670" fmla="*/ 934172 h 3190227"/>
              <a:gd name="connsiteX671" fmla="*/ 1215688 w 2812178"/>
              <a:gd name="connsiteY671" fmla="*/ 908074 h 3190227"/>
              <a:gd name="connsiteX672" fmla="*/ 1234071 w 2812178"/>
              <a:gd name="connsiteY672" fmla="*/ 899311 h 3190227"/>
              <a:gd name="connsiteX673" fmla="*/ 1275410 w 2812178"/>
              <a:gd name="connsiteY673" fmla="*/ 899692 h 3190227"/>
              <a:gd name="connsiteX674" fmla="*/ 1251121 w 2812178"/>
              <a:gd name="connsiteY674" fmla="*/ 889595 h 3190227"/>
              <a:gd name="connsiteX675" fmla="*/ 1259217 w 2812178"/>
              <a:gd name="connsiteY675" fmla="*/ 881213 h 3190227"/>
              <a:gd name="connsiteX676" fmla="*/ 1298365 w 2812178"/>
              <a:gd name="connsiteY676" fmla="*/ 872069 h 3190227"/>
              <a:gd name="connsiteX677" fmla="*/ 1327416 w 2812178"/>
              <a:gd name="connsiteY677" fmla="*/ 848447 h 3190227"/>
              <a:gd name="connsiteX678" fmla="*/ 1336560 w 2812178"/>
              <a:gd name="connsiteY678" fmla="*/ 837589 h 3190227"/>
              <a:gd name="connsiteX679" fmla="*/ 1347514 w 2812178"/>
              <a:gd name="connsiteY679" fmla="*/ 847685 h 3190227"/>
              <a:gd name="connsiteX680" fmla="*/ 1356087 w 2812178"/>
              <a:gd name="connsiteY680" fmla="*/ 872164 h 3190227"/>
              <a:gd name="connsiteX681" fmla="*/ 1370279 w 2812178"/>
              <a:gd name="connsiteY681" fmla="*/ 845971 h 3190227"/>
              <a:gd name="connsiteX682" fmla="*/ 1373517 w 2812178"/>
              <a:gd name="connsiteY682" fmla="*/ 837493 h 3190227"/>
              <a:gd name="connsiteX683" fmla="*/ 1379899 w 2812178"/>
              <a:gd name="connsiteY683" fmla="*/ 798822 h 3190227"/>
              <a:gd name="connsiteX684" fmla="*/ 1382947 w 2812178"/>
              <a:gd name="connsiteY684" fmla="*/ 765103 h 3190227"/>
              <a:gd name="connsiteX685" fmla="*/ 1387614 w 2812178"/>
              <a:gd name="connsiteY685" fmla="*/ 745863 h 3190227"/>
              <a:gd name="connsiteX686" fmla="*/ 1416666 w 2812178"/>
              <a:gd name="connsiteY686" fmla="*/ 766818 h 3190227"/>
              <a:gd name="connsiteX687" fmla="*/ 1421619 w 2812178"/>
              <a:gd name="connsiteY687" fmla="*/ 742910 h 3190227"/>
              <a:gd name="connsiteX688" fmla="*/ 1414570 w 2812178"/>
              <a:gd name="connsiteY688" fmla="*/ 731004 h 3190227"/>
              <a:gd name="connsiteX689" fmla="*/ 1388757 w 2812178"/>
              <a:gd name="connsiteY689" fmla="*/ 729575 h 3190227"/>
              <a:gd name="connsiteX690" fmla="*/ 1379613 w 2812178"/>
              <a:gd name="connsiteY690" fmla="*/ 720431 h 3190227"/>
              <a:gd name="connsiteX691" fmla="*/ 1391043 w 2812178"/>
              <a:gd name="connsiteY691" fmla="*/ 716621 h 3190227"/>
              <a:gd name="connsiteX692" fmla="*/ 1408474 w 2812178"/>
              <a:gd name="connsiteY692" fmla="*/ 721955 h 3190227"/>
              <a:gd name="connsiteX693" fmla="*/ 1424952 w 2812178"/>
              <a:gd name="connsiteY693" fmla="*/ 717859 h 3190227"/>
              <a:gd name="connsiteX694" fmla="*/ 1451908 w 2812178"/>
              <a:gd name="connsiteY694" fmla="*/ 726051 h 3190227"/>
              <a:gd name="connsiteX695" fmla="*/ 1463148 w 2812178"/>
              <a:gd name="connsiteY695" fmla="*/ 738529 h 3190227"/>
              <a:gd name="connsiteX696" fmla="*/ 1474101 w 2812178"/>
              <a:gd name="connsiteY696" fmla="*/ 717669 h 3190227"/>
              <a:gd name="connsiteX697" fmla="*/ 1448765 w 2812178"/>
              <a:gd name="connsiteY697" fmla="*/ 701667 h 3190227"/>
              <a:gd name="connsiteX698" fmla="*/ 1361421 w 2812178"/>
              <a:gd name="connsiteY698" fmla="*/ 704810 h 3190227"/>
              <a:gd name="connsiteX699" fmla="*/ 1393139 w 2812178"/>
              <a:gd name="connsiteY699" fmla="*/ 688618 h 3190227"/>
              <a:gd name="connsiteX700" fmla="*/ 1404474 w 2812178"/>
              <a:gd name="connsiteY700" fmla="*/ 680331 h 3190227"/>
              <a:gd name="connsiteX701" fmla="*/ 1390948 w 2812178"/>
              <a:gd name="connsiteY701" fmla="*/ 670997 h 3190227"/>
              <a:gd name="connsiteX702" fmla="*/ 1379613 w 2812178"/>
              <a:gd name="connsiteY702" fmla="*/ 672330 h 3190227"/>
              <a:gd name="connsiteX703" fmla="*/ 1341704 w 2812178"/>
              <a:gd name="connsiteY703" fmla="*/ 675283 h 3190227"/>
              <a:gd name="connsiteX704" fmla="*/ 1393139 w 2812178"/>
              <a:gd name="connsiteY704" fmla="*/ 640802 h 3190227"/>
              <a:gd name="connsiteX705" fmla="*/ 1401807 w 2812178"/>
              <a:gd name="connsiteY705" fmla="*/ 630706 h 3190227"/>
              <a:gd name="connsiteX706" fmla="*/ 1396568 w 2812178"/>
              <a:gd name="connsiteY706" fmla="*/ 622895 h 3190227"/>
              <a:gd name="connsiteX707" fmla="*/ 1355325 w 2812178"/>
              <a:gd name="connsiteY707" fmla="*/ 632611 h 3190227"/>
              <a:gd name="connsiteX708" fmla="*/ 1347705 w 2812178"/>
              <a:gd name="connsiteY708" fmla="*/ 643374 h 3190227"/>
              <a:gd name="connsiteX709" fmla="*/ 1338275 w 2812178"/>
              <a:gd name="connsiteY709" fmla="*/ 656233 h 3190227"/>
              <a:gd name="connsiteX710" fmla="*/ 1312176 w 2812178"/>
              <a:gd name="connsiteY710" fmla="*/ 660138 h 3190227"/>
              <a:gd name="connsiteX711" fmla="*/ 1322178 w 2812178"/>
              <a:gd name="connsiteY711" fmla="*/ 646422 h 3190227"/>
              <a:gd name="connsiteX712" fmla="*/ 1335894 w 2812178"/>
              <a:gd name="connsiteY712" fmla="*/ 638993 h 3190227"/>
              <a:gd name="connsiteX713" fmla="*/ 1321130 w 2812178"/>
              <a:gd name="connsiteY713" fmla="*/ 632706 h 3190227"/>
              <a:gd name="connsiteX714" fmla="*/ 1310081 w 2812178"/>
              <a:gd name="connsiteY714" fmla="*/ 625562 h 3190227"/>
              <a:gd name="connsiteX715" fmla="*/ 1290745 w 2812178"/>
              <a:gd name="connsiteY715" fmla="*/ 572794 h 3190227"/>
              <a:gd name="connsiteX716" fmla="*/ 843976 w 2812178"/>
              <a:gd name="connsiteY716" fmla="*/ 534074 h 3190227"/>
              <a:gd name="connsiteX717" fmla="*/ 851357 w 2812178"/>
              <a:gd name="connsiteY717" fmla="*/ 542599 h 3190227"/>
              <a:gd name="connsiteX718" fmla="*/ 857644 w 2812178"/>
              <a:gd name="connsiteY718" fmla="*/ 561840 h 3190227"/>
              <a:gd name="connsiteX719" fmla="*/ 865740 w 2812178"/>
              <a:gd name="connsiteY719" fmla="*/ 575461 h 3190227"/>
              <a:gd name="connsiteX720" fmla="*/ 871550 w 2812178"/>
              <a:gd name="connsiteY720" fmla="*/ 593177 h 3190227"/>
              <a:gd name="connsiteX721" fmla="*/ 824687 w 2812178"/>
              <a:gd name="connsiteY721" fmla="*/ 621276 h 3190227"/>
              <a:gd name="connsiteX722" fmla="*/ 774490 w 2812178"/>
              <a:gd name="connsiteY722" fmla="*/ 635754 h 3190227"/>
              <a:gd name="connsiteX723" fmla="*/ 754202 w 2812178"/>
              <a:gd name="connsiteY723" fmla="*/ 636802 h 3190227"/>
              <a:gd name="connsiteX724" fmla="*/ 747630 w 2812178"/>
              <a:gd name="connsiteY724" fmla="*/ 629086 h 3190227"/>
              <a:gd name="connsiteX725" fmla="*/ 786301 w 2812178"/>
              <a:gd name="connsiteY725" fmla="*/ 596225 h 3190227"/>
              <a:gd name="connsiteX726" fmla="*/ 814781 w 2812178"/>
              <a:gd name="connsiteY726" fmla="*/ 579842 h 3190227"/>
              <a:gd name="connsiteX727" fmla="*/ 837736 w 2812178"/>
              <a:gd name="connsiteY727" fmla="*/ 543266 h 3190227"/>
              <a:gd name="connsiteX728" fmla="*/ 843976 w 2812178"/>
              <a:gd name="connsiteY728" fmla="*/ 534074 h 3190227"/>
              <a:gd name="connsiteX729" fmla="*/ 1675043 w 2812178"/>
              <a:gd name="connsiteY729" fmla="*/ 287187 h 3190227"/>
              <a:gd name="connsiteX730" fmla="*/ 1654695 w 2812178"/>
              <a:gd name="connsiteY730" fmla="*/ 302855 h 3190227"/>
              <a:gd name="connsiteX731" fmla="*/ 1659839 w 2812178"/>
              <a:gd name="connsiteY731" fmla="*/ 318286 h 3190227"/>
              <a:gd name="connsiteX732" fmla="*/ 1685271 w 2812178"/>
              <a:gd name="connsiteY732" fmla="*/ 325239 h 3190227"/>
              <a:gd name="connsiteX733" fmla="*/ 1722037 w 2812178"/>
              <a:gd name="connsiteY733" fmla="*/ 303236 h 3190227"/>
              <a:gd name="connsiteX734" fmla="*/ 1723466 w 2812178"/>
              <a:gd name="connsiteY734" fmla="*/ 295045 h 3190227"/>
              <a:gd name="connsiteX735" fmla="*/ 1715655 w 2812178"/>
              <a:gd name="connsiteY735" fmla="*/ 293902 h 3190227"/>
              <a:gd name="connsiteX736" fmla="*/ 1699749 w 2812178"/>
              <a:gd name="connsiteY736" fmla="*/ 292378 h 3190227"/>
              <a:gd name="connsiteX737" fmla="*/ 1675043 w 2812178"/>
              <a:gd name="connsiteY737" fmla="*/ 287187 h 3190227"/>
              <a:gd name="connsiteX738" fmla="*/ 798017 w 2812178"/>
              <a:gd name="connsiteY738" fmla="*/ 281614 h 3190227"/>
              <a:gd name="connsiteX739" fmla="*/ 810305 w 2812178"/>
              <a:gd name="connsiteY739" fmla="*/ 289329 h 3190227"/>
              <a:gd name="connsiteX740" fmla="*/ 789635 w 2812178"/>
              <a:gd name="connsiteY740" fmla="*/ 331239 h 3190227"/>
              <a:gd name="connsiteX741" fmla="*/ 773252 w 2812178"/>
              <a:gd name="connsiteY741" fmla="*/ 343050 h 3190227"/>
              <a:gd name="connsiteX742" fmla="*/ 748297 w 2812178"/>
              <a:gd name="connsiteY742" fmla="*/ 346289 h 3190227"/>
              <a:gd name="connsiteX743" fmla="*/ 737153 w 2812178"/>
              <a:gd name="connsiteY743" fmla="*/ 333716 h 3190227"/>
              <a:gd name="connsiteX744" fmla="*/ 747916 w 2812178"/>
              <a:gd name="connsiteY744" fmla="*/ 320476 h 3190227"/>
              <a:gd name="connsiteX745" fmla="*/ 762775 w 2812178"/>
              <a:gd name="connsiteY745" fmla="*/ 315999 h 3190227"/>
              <a:gd name="connsiteX746" fmla="*/ 773443 w 2812178"/>
              <a:gd name="connsiteY746" fmla="*/ 308379 h 3190227"/>
              <a:gd name="connsiteX747" fmla="*/ 798017 w 2812178"/>
              <a:gd name="connsiteY747" fmla="*/ 281614 h 3190227"/>
              <a:gd name="connsiteX748" fmla="*/ 893267 w 2812178"/>
              <a:gd name="connsiteY748" fmla="*/ 164837 h 3190227"/>
              <a:gd name="connsiteX749" fmla="*/ 905174 w 2812178"/>
              <a:gd name="connsiteY749" fmla="*/ 173981 h 3190227"/>
              <a:gd name="connsiteX750" fmla="*/ 925176 w 2812178"/>
              <a:gd name="connsiteY750" fmla="*/ 217796 h 3190227"/>
              <a:gd name="connsiteX751" fmla="*/ 926986 w 2812178"/>
              <a:gd name="connsiteY751" fmla="*/ 226559 h 3190227"/>
              <a:gd name="connsiteX752" fmla="*/ 911841 w 2812178"/>
              <a:gd name="connsiteY752" fmla="*/ 329143 h 3190227"/>
              <a:gd name="connsiteX753" fmla="*/ 897268 w 2812178"/>
              <a:gd name="connsiteY753" fmla="*/ 330572 h 3190227"/>
              <a:gd name="connsiteX754" fmla="*/ 901173 w 2812178"/>
              <a:gd name="connsiteY754" fmla="*/ 314856 h 3190227"/>
              <a:gd name="connsiteX755" fmla="*/ 906221 w 2812178"/>
              <a:gd name="connsiteY755" fmla="*/ 306569 h 3190227"/>
              <a:gd name="connsiteX756" fmla="*/ 895934 w 2812178"/>
              <a:gd name="connsiteY756" fmla="*/ 307807 h 3190227"/>
              <a:gd name="connsiteX757" fmla="*/ 888124 w 2812178"/>
              <a:gd name="connsiteY757" fmla="*/ 315618 h 3190227"/>
              <a:gd name="connsiteX758" fmla="*/ 878694 w 2812178"/>
              <a:gd name="connsiteY758" fmla="*/ 316285 h 3190227"/>
              <a:gd name="connsiteX759" fmla="*/ 848786 w 2812178"/>
              <a:gd name="connsiteY759" fmla="*/ 276661 h 3190227"/>
              <a:gd name="connsiteX760" fmla="*/ 862406 w 2812178"/>
              <a:gd name="connsiteY760" fmla="*/ 256944 h 3190227"/>
              <a:gd name="connsiteX761" fmla="*/ 880885 w 2812178"/>
              <a:gd name="connsiteY761" fmla="*/ 254848 h 3190227"/>
              <a:gd name="connsiteX762" fmla="*/ 819353 w 2812178"/>
              <a:gd name="connsiteY762" fmla="*/ 248657 h 3190227"/>
              <a:gd name="connsiteX763" fmla="*/ 758108 w 2812178"/>
              <a:gd name="connsiteY763" fmla="*/ 275232 h 3190227"/>
              <a:gd name="connsiteX764" fmla="*/ 717912 w 2812178"/>
              <a:gd name="connsiteY764" fmla="*/ 311713 h 3190227"/>
              <a:gd name="connsiteX765" fmla="*/ 698195 w 2812178"/>
              <a:gd name="connsiteY765" fmla="*/ 341812 h 3190227"/>
              <a:gd name="connsiteX766" fmla="*/ 684098 w 2812178"/>
              <a:gd name="connsiteY766" fmla="*/ 345336 h 3190227"/>
              <a:gd name="connsiteX767" fmla="*/ 683717 w 2812178"/>
              <a:gd name="connsiteY767" fmla="*/ 333144 h 3190227"/>
              <a:gd name="connsiteX768" fmla="*/ 692004 w 2812178"/>
              <a:gd name="connsiteY768" fmla="*/ 293996 h 3190227"/>
              <a:gd name="connsiteX769" fmla="*/ 710292 w 2812178"/>
              <a:gd name="connsiteY769" fmla="*/ 285043 h 3190227"/>
              <a:gd name="connsiteX770" fmla="*/ 718007 w 2812178"/>
              <a:gd name="connsiteY770" fmla="*/ 279804 h 3190227"/>
              <a:gd name="connsiteX771" fmla="*/ 716102 w 2812178"/>
              <a:gd name="connsiteY771" fmla="*/ 265612 h 3190227"/>
              <a:gd name="connsiteX772" fmla="*/ 724770 w 2812178"/>
              <a:gd name="connsiteY772" fmla="*/ 224178 h 3190227"/>
              <a:gd name="connsiteX773" fmla="*/ 753821 w 2812178"/>
              <a:gd name="connsiteY773" fmla="*/ 253801 h 3190227"/>
              <a:gd name="connsiteX774" fmla="*/ 771443 w 2812178"/>
              <a:gd name="connsiteY774" fmla="*/ 236751 h 3190227"/>
              <a:gd name="connsiteX775" fmla="*/ 778205 w 2812178"/>
              <a:gd name="connsiteY775" fmla="*/ 209224 h 3190227"/>
              <a:gd name="connsiteX776" fmla="*/ 779348 w 2812178"/>
              <a:gd name="connsiteY776" fmla="*/ 197127 h 3190227"/>
              <a:gd name="connsiteX777" fmla="*/ 802875 w 2812178"/>
              <a:gd name="connsiteY777" fmla="*/ 196079 h 3190227"/>
              <a:gd name="connsiteX778" fmla="*/ 871646 w 2812178"/>
              <a:gd name="connsiteY778" fmla="*/ 201794 h 3190227"/>
              <a:gd name="connsiteX779" fmla="*/ 883838 w 2812178"/>
              <a:gd name="connsiteY779" fmla="*/ 178744 h 3190227"/>
              <a:gd name="connsiteX780" fmla="*/ 893267 w 2812178"/>
              <a:gd name="connsiteY780" fmla="*/ 164837 h 3190227"/>
              <a:gd name="connsiteX781" fmla="*/ 1142346 w 2812178"/>
              <a:gd name="connsiteY781" fmla="*/ 109973 h 3190227"/>
              <a:gd name="connsiteX782" fmla="*/ 1153015 w 2812178"/>
              <a:gd name="connsiteY782" fmla="*/ 119498 h 3190227"/>
              <a:gd name="connsiteX783" fmla="*/ 1146728 w 2812178"/>
              <a:gd name="connsiteY783" fmla="*/ 193793 h 3190227"/>
              <a:gd name="connsiteX784" fmla="*/ 1104532 w 2812178"/>
              <a:gd name="connsiteY784" fmla="*/ 252563 h 3190227"/>
              <a:gd name="connsiteX785" fmla="*/ 1096246 w 2812178"/>
              <a:gd name="connsiteY785" fmla="*/ 253325 h 3190227"/>
              <a:gd name="connsiteX786" fmla="*/ 1085958 w 2812178"/>
              <a:gd name="connsiteY786" fmla="*/ 262373 h 3190227"/>
              <a:gd name="connsiteX787" fmla="*/ 1059288 w 2812178"/>
              <a:gd name="connsiteY787" fmla="*/ 286472 h 3190227"/>
              <a:gd name="connsiteX788" fmla="*/ 1004234 w 2812178"/>
              <a:gd name="connsiteY788" fmla="*/ 299997 h 3190227"/>
              <a:gd name="connsiteX789" fmla="*/ 990613 w 2812178"/>
              <a:gd name="connsiteY789" fmla="*/ 290758 h 3190227"/>
              <a:gd name="connsiteX790" fmla="*/ 985470 w 2812178"/>
              <a:gd name="connsiteY790" fmla="*/ 210938 h 3190227"/>
              <a:gd name="connsiteX791" fmla="*/ 1016807 w 2812178"/>
              <a:gd name="connsiteY791" fmla="*/ 137501 h 3190227"/>
              <a:gd name="connsiteX792" fmla="*/ 1088054 w 2812178"/>
              <a:gd name="connsiteY792" fmla="*/ 111021 h 3190227"/>
              <a:gd name="connsiteX793" fmla="*/ 1142346 w 2812178"/>
              <a:gd name="connsiteY793" fmla="*/ 109973 h 3190227"/>
              <a:gd name="connsiteX794" fmla="*/ 1324940 w 2812178"/>
              <a:gd name="connsiteY794" fmla="*/ 115 h 3190227"/>
              <a:gd name="connsiteX795" fmla="*/ 1336370 w 2812178"/>
              <a:gd name="connsiteY795" fmla="*/ 4437 h 3190227"/>
              <a:gd name="connsiteX796" fmla="*/ 1389138 w 2812178"/>
              <a:gd name="connsiteY796" fmla="*/ 50157 h 3190227"/>
              <a:gd name="connsiteX797" fmla="*/ 1419999 w 2812178"/>
              <a:gd name="connsiteY797" fmla="*/ 57777 h 3190227"/>
              <a:gd name="connsiteX798" fmla="*/ 1465434 w 2812178"/>
              <a:gd name="connsiteY798" fmla="*/ 43013 h 3190227"/>
              <a:gd name="connsiteX799" fmla="*/ 1487341 w 2812178"/>
              <a:gd name="connsiteY799" fmla="*/ 40441 h 3190227"/>
              <a:gd name="connsiteX800" fmla="*/ 1510582 w 2812178"/>
              <a:gd name="connsiteY800" fmla="*/ 35393 h 3190227"/>
              <a:gd name="connsiteX801" fmla="*/ 1529346 w 2812178"/>
              <a:gd name="connsiteY801" fmla="*/ 32917 h 3190227"/>
              <a:gd name="connsiteX802" fmla="*/ 1541919 w 2812178"/>
              <a:gd name="connsiteY802" fmla="*/ 43108 h 3190227"/>
              <a:gd name="connsiteX803" fmla="*/ 1528299 w 2812178"/>
              <a:gd name="connsiteY803" fmla="*/ 48347 h 3190227"/>
              <a:gd name="connsiteX804" fmla="*/ 1509725 w 2812178"/>
              <a:gd name="connsiteY804" fmla="*/ 63873 h 3190227"/>
              <a:gd name="connsiteX805" fmla="*/ 1508963 w 2812178"/>
              <a:gd name="connsiteY805" fmla="*/ 65968 h 3190227"/>
              <a:gd name="connsiteX806" fmla="*/ 1451622 w 2812178"/>
              <a:gd name="connsiteY806" fmla="*/ 128738 h 3190227"/>
              <a:gd name="connsiteX807" fmla="*/ 1416856 w 2812178"/>
              <a:gd name="connsiteY807" fmla="*/ 135025 h 3190227"/>
              <a:gd name="connsiteX808" fmla="*/ 1459719 w 2812178"/>
              <a:gd name="connsiteY808" fmla="*/ 175506 h 3190227"/>
              <a:gd name="connsiteX809" fmla="*/ 1466005 w 2812178"/>
              <a:gd name="connsiteY809" fmla="*/ 175696 h 3190227"/>
              <a:gd name="connsiteX810" fmla="*/ 1492675 w 2812178"/>
              <a:gd name="connsiteY810" fmla="*/ 172458 h 3190227"/>
              <a:gd name="connsiteX811" fmla="*/ 1498390 w 2812178"/>
              <a:gd name="connsiteY811" fmla="*/ 171029 h 3190227"/>
              <a:gd name="connsiteX812" fmla="*/ 1495914 w 2812178"/>
              <a:gd name="connsiteY812" fmla="*/ 162838 h 3190227"/>
              <a:gd name="connsiteX813" fmla="*/ 1502486 w 2812178"/>
              <a:gd name="connsiteY813" fmla="*/ 146550 h 3190227"/>
              <a:gd name="connsiteX814" fmla="*/ 1518964 w 2812178"/>
              <a:gd name="connsiteY814" fmla="*/ 135215 h 3190227"/>
              <a:gd name="connsiteX815" fmla="*/ 1501248 w 2812178"/>
              <a:gd name="connsiteY815" fmla="*/ 130167 h 3190227"/>
              <a:gd name="connsiteX816" fmla="*/ 1490580 w 2812178"/>
              <a:gd name="connsiteY816" fmla="*/ 126262 h 3190227"/>
              <a:gd name="connsiteX817" fmla="*/ 1516011 w 2812178"/>
              <a:gd name="connsiteY817" fmla="*/ 109402 h 3190227"/>
              <a:gd name="connsiteX818" fmla="*/ 1530299 w 2812178"/>
              <a:gd name="connsiteY818" fmla="*/ 112641 h 3190227"/>
              <a:gd name="connsiteX819" fmla="*/ 1539443 w 2812178"/>
              <a:gd name="connsiteY819" fmla="*/ 122833 h 3190227"/>
              <a:gd name="connsiteX820" fmla="*/ 1568304 w 2812178"/>
              <a:gd name="connsiteY820" fmla="*/ 131977 h 3190227"/>
              <a:gd name="connsiteX821" fmla="*/ 1566208 w 2812178"/>
              <a:gd name="connsiteY821" fmla="*/ 109593 h 3190227"/>
              <a:gd name="connsiteX822" fmla="*/ 1565922 w 2812178"/>
              <a:gd name="connsiteY822" fmla="*/ 71398 h 3190227"/>
              <a:gd name="connsiteX823" fmla="*/ 1563732 w 2812178"/>
              <a:gd name="connsiteY823" fmla="*/ 53872 h 3190227"/>
              <a:gd name="connsiteX824" fmla="*/ 1560493 w 2812178"/>
              <a:gd name="connsiteY824" fmla="*/ 37584 h 3190227"/>
              <a:gd name="connsiteX825" fmla="*/ 1577352 w 2812178"/>
              <a:gd name="connsiteY825" fmla="*/ 40727 h 3190227"/>
              <a:gd name="connsiteX826" fmla="*/ 1607737 w 2812178"/>
              <a:gd name="connsiteY826" fmla="*/ 78827 h 3190227"/>
              <a:gd name="connsiteX827" fmla="*/ 1618786 w 2812178"/>
              <a:gd name="connsiteY827" fmla="*/ 104449 h 3190227"/>
              <a:gd name="connsiteX828" fmla="*/ 1627644 w 2812178"/>
              <a:gd name="connsiteY828" fmla="*/ 119880 h 3190227"/>
              <a:gd name="connsiteX829" fmla="*/ 1677174 w 2812178"/>
              <a:gd name="connsiteY829" fmla="*/ 204271 h 3190227"/>
              <a:gd name="connsiteX830" fmla="*/ 1699844 w 2812178"/>
              <a:gd name="connsiteY830" fmla="*/ 232846 h 3190227"/>
              <a:gd name="connsiteX831" fmla="*/ 1783378 w 2812178"/>
              <a:gd name="connsiteY831" fmla="*/ 252373 h 3190227"/>
              <a:gd name="connsiteX832" fmla="*/ 1800809 w 2812178"/>
              <a:gd name="connsiteY832" fmla="*/ 256183 h 3190227"/>
              <a:gd name="connsiteX833" fmla="*/ 1858721 w 2812178"/>
              <a:gd name="connsiteY833" fmla="*/ 246658 h 3190227"/>
              <a:gd name="connsiteX834" fmla="*/ 1894725 w 2812178"/>
              <a:gd name="connsiteY834" fmla="*/ 229132 h 3190227"/>
              <a:gd name="connsiteX835" fmla="*/ 1892725 w 2812178"/>
              <a:gd name="connsiteY835" fmla="*/ 254182 h 3190227"/>
              <a:gd name="connsiteX836" fmla="*/ 1922824 w 2812178"/>
              <a:gd name="connsiteY836" fmla="*/ 251515 h 3190227"/>
              <a:gd name="connsiteX837" fmla="*/ 1942446 w 2812178"/>
              <a:gd name="connsiteY837" fmla="*/ 236752 h 3190227"/>
              <a:gd name="connsiteX838" fmla="*/ 1966925 w 2812178"/>
              <a:gd name="connsiteY838" fmla="*/ 239133 h 3190227"/>
              <a:gd name="connsiteX839" fmla="*/ 2012359 w 2812178"/>
              <a:gd name="connsiteY839" fmla="*/ 237514 h 3190227"/>
              <a:gd name="connsiteX840" fmla="*/ 2057317 w 2812178"/>
              <a:gd name="connsiteY840" fmla="*/ 258278 h 3190227"/>
              <a:gd name="connsiteX841" fmla="*/ 2069033 w 2812178"/>
              <a:gd name="connsiteY841" fmla="*/ 292187 h 3190227"/>
              <a:gd name="connsiteX842" fmla="*/ 2079225 w 2812178"/>
              <a:gd name="connsiteY842" fmla="*/ 322000 h 3190227"/>
              <a:gd name="connsiteX843" fmla="*/ 2112943 w 2812178"/>
              <a:gd name="connsiteY843" fmla="*/ 343908 h 3190227"/>
              <a:gd name="connsiteX844" fmla="*/ 2151900 w 2812178"/>
              <a:gd name="connsiteY844" fmla="*/ 355528 h 3190227"/>
              <a:gd name="connsiteX845" fmla="*/ 2173046 w 2812178"/>
              <a:gd name="connsiteY845" fmla="*/ 367530 h 3190227"/>
              <a:gd name="connsiteX846" fmla="*/ 2199525 w 2812178"/>
              <a:gd name="connsiteY846" fmla="*/ 400201 h 3190227"/>
              <a:gd name="connsiteX847" fmla="*/ 2199430 w 2812178"/>
              <a:gd name="connsiteY847" fmla="*/ 411535 h 3190227"/>
              <a:gd name="connsiteX848" fmla="*/ 2205145 w 2812178"/>
              <a:gd name="connsiteY848" fmla="*/ 417441 h 3190227"/>
              <a:gd name="connsiteX849" fmla="*/ 2211051 w 2812178"/>
              <a:gd name="connsiteY849" fmla="*/ 411726 h 3190227"/>
              <a:gd name="connsiteX850" fmla="*/ 2211622 w 2812178"/>
              <a:gd name="connsiteY850" fmla="*/ 384389 h 3190227"/>
              <a:gd name="connsiteX851" fmla="*/ 2229910 w 2812178"/>
              <a:gd name="connsiteY851" fmla="*/ 371721 h 3190227"/>
              <a:gd name="connsiteX852" fmla="*/ 2241626 w 2812178"/>
              <a:gd name="connsiteY852" fmla="*/ 378769 h 3190227"/>
              <a:gd name="connsiteX853" fmla="*/ 2309253 w 2812178"/>
              <a:gd name="connsiteY853" fmla="*/ 436015 h 3190227"/>
              <a:gd name="connsiteX854" fmla="*/ 2337924 w 2812178"/>
              <a:gd name="connsiteY854" fmla="*/ 458398 h 3190227"/>
              <a:gd name="connsiteX855" fmla="*/ 2374404 w 2812178"/>
              <a:gd name="connsiteY855" fmla="*/ 506119 h 3190227"/>
              <a:gd name="connsiteX856" fmla="*/ 2381643 w 2812178"/>
              <a:gd name="connsiteY856" fmla="*/ 514501 h 3190227"/>
              <a:gd name="connsiteX857" fmla="*/ 2390121 w 2812178"/>
              <a:gd name="connsiteY857" fmla="*/ 537837 h 3190227"/>
              <a:gd name="connsiteX858" fmla="*/ 2378310 w 2812178"/>
              <a:gd name="connsiteY858" fmla="*/ 584319 h 3190227"/>
              <a:gd name="connsiteX859" fmla="*/ 2334876 w 2812178"/>
              <a:gd name="connsiteY859" fmla="*/ 635182 h 3190227"/>
              <a:gd name="connsiteX860" fmla="*/ 2316492 w 2812178"/>
              <a:gd name="connsiteY860" fmla="*/ 666424 h 3190227"/>
              <a:gd name="connsiteX861" fmla="*/ 2276678 w 2812178"/>
              <a:gd name="connsiteY861" fmla="*/ 724718 h 3190227"/>
              <a:gd name="connsiteX862" fmla="*/ 2264010 w 2812178"/>
              <a:gd name="connsiteY862" fmla="*/ 734052 h 3190227"/>
              <a:gd name="connsiteX863" fmla="*/ 2240673 w 2812178"/>
              <a:gd name="connsiteY863" fmla="*/ 825111 h 3190227"/>
              <a:gd name="connsiteX864" fmla="*/ 2254770 w 2812178"/>
              <a:gd name="connsiteY864" fmla="*/ 841684 h 3190227"/>
              <a:gd name="connsiteX865" fmla="*/ 2347353 w 2812178"/>
              <a:gd name="connsiteY865" fmla="*/ 885690 h 3190227"/>
              <a:gd name="connsiteX866" fmla="*/ 2365546 w 2812178"/>
              <a:gd name="connsiteY866" fmla="*/ 913503 h 3190227"/>
              <a:gd name="connsiteX867" fmla="*/ 2381262 w 2812178"/>
              <a:gd name="connsiteY867" fmla="*/ 926647 h 3190227"/>
              <a:gd name="connsiteX868" fmla="*/ 2389930 w 2812178"/>
              <a:gd name="connsiteY868" fmla="*/ 934934 h 3190227"/>
              <a:gd name="connsiteX869" fmla="*/ 2407551 w 2812178"/>
              <a:gd name="connsiteY869" fmla="*/ 1005514 h 3190227"/>
              <a:gd name="connsiteX870" fmla="*/ 2419362 w 2812178"/>
              <a:gd name="connsiteY870" fmla="*/ 1036757 h 3190227"/>
              <a:gd name="connsiteX871" fmla="*/ 2442794 w 2812178"/>
              <a:gd name="connsiteY871" fmla="*/ 1076952 h 3190227"/>
              <a:gd name="connsiteX872" fmla="*/ 2456320 w 2812178"/>
              <a:gd name="connsiteY872" fmla="*/ 1078095 h 3190227"/>
              <a:gd name="connsiteX873" fmla="*/ 2463558 w 2812178"/>
              <a:gd name="connsiteY873" fmla="*/ 1081048 h 3190227"/>
              <a:gd name="connsiteX874" fmla="*/ 2469273 w 2812178"/>
              <a:gd name="connsiteY874" fmla="*/ 1100764 h 3190227"/>
              <a:gd name="connsiteX875" fmla="*/ 2476989 w 2812178"/>
              <a:gd name="connsiteY875" fmla="*/ 1103432 h 3190227"/>
              <a:gd name="connsiteX876" fmla="*/ 2491943 w 2812178"/>
              <a:gd name="connsiteY876" fmla="*/ 1105146 h 3190227"/>
              <a:gd name="connsiteX877" fmla="*/ 2509374 w 2812178"/>
              <a:gd name="connsiteY877" fmla="*/ 1122005 h 3190227"/>
              <a:gd name="connsiteX878" fmla="*/ 2551760 w 2812178"/>
              <a:gd name="connsiteY878" fmla="*/ 1171440 h 3190227"/>
              <a:gd name="connsiteX879" fmla="*/ 2525376 w 2812178"/>
              <a:gd name="connsiteY879" fmla="*/ 1254117 h 3190227"/>
              <a:gd name="connsiteX880" fmla="*/ 2466702 w 2812178"/>
              <a:gd name="connsiteY880" fmla="*/ 1308124 h 3190227"/>
              <a:gd name="connsiteX881" fmla="*/ 2459653 w 2812178"/>
              <a:gd name="connsiteY881" fmla="*/ 1390515 h 3190227"/>
              <a:gd name="connsiteX882" fmla="*/ 2500896 w 2812178"/>
              <a:gd name="connsiteY882" fmla="*/ 1469001 h 3190227"/>
              <a:gd name="connsiteX883" fmla="*/ 2520804 w 2812178"/>
              <a:gd name="connsiteY883" fmla="*/ 1511768 h 3190227"/>
              <a:gd name="connsiteX884" fmla="*/ 2536329 w 2812178"/>
              <a:gd name="connsiteY884" fmla="*/ 1570061 h 3190227"/>
              <a:gd name="connsiteX885" fmla="*/ 2557189 w 2812178"/>
              <a:gd name="connsiteY885" fmla="*/ 1630069 h 3190227"/>
              <a:gd name="connsiteX886" fmla="*/ 2574620 w 2812178"/>
              <a:gd name="connsiteY886" fmla="*/ 1686171 h 3190227"/>
              <a:gd name="connsiteX887" fmla="*/ 2580906 w 2812178"/>
              <a:gd name="connsiteY887" fmla="*/ 1668169 h 3190227"/>
              <a:gd name="connsiteX888" fmla="*/ 2582621 w 2812178"/>
              <a:gd name="connsiteY888" fmla="*/ 1647976 h 3190227"/>
              <a:gd name="connsiteX889" fmla="*/ 2593765 w 2812178"/>
              <a:gd name="connsiteY889" fmla="*/ 1641785 h 3190227"/>
              <a:gd name="connsiteX890" fmla="*/ 2601576 w 2812178"/>
              <a:gd name="connsiteY890" fmla="*/ 1648452 h 3190227"/>
              <a:gd name="connsiteX891" fmla="*/ 2606433 w 2812178"/>
              <a:gd name="connsiteY891" fmla="*/ 1683599 h 3190227"/>
              <a:gd name="connsiteX892" fmla="*/ 2615958 w 2812178"/>
              <a:gd name="connsiteY892" fmla="*/ 1693982 h 3190227"/>
              <a:gd name="connsiteX893" fmla="*/ 2661202 w 2812178"/>
              <a:gd name="connsiteY893" fmla="*/ 1674265 h 3190227"/>
              <a:gd name="connsiteX894" fmla="*/ 2665774 w 2812178"/>
              <a:gd name="connsiteY894" fmla="*/ 1653405 h 3190227"/>
              <a:gd name="connsiteX895" fmla="*/ 2675680 w 2812178"/>
              <a:gd name="connsiteY895" fmla="*/ 1638546 h 3190227"/>
              <a:gd name="connsiteX896" fmla="*/ 2688063 w 2812178"/>
              <a:gd name="connsiteY896" fmla="*/ 1649024 h 3190227"/>
              <a:gd name="connsiteX897" fmla="*/ 2697492 w 2812178"/>
              <a:gd name="connsiteY897" fmla="*/ 1705031 h 3190227"/>
              <a:gd name="connsiteX898" fmla="*/ 2687967 w 2812178"/>
              <a:gd name="connsiteY898" fmla="*/ 1722080 h 3190227"/>
              <a:gd name="connsiteX899" fmla="*/ 2707113 w 2812178"/>
              <a:gd name="connsiteY899" fmla="*/ 1709412 h 3190227"/>
              <a:gd name="connsiteX900" fmla="*/ 2701112 w 2812178"/>
              <a:gd name="connsiteY900" fmla="*/ 1685314 h 3190227"/>
              <a:gd name="connsiteX901" fmla="*/ 2710732 w 2812178"/>
              <a:gd name="connsiteY901" fmla="*/ 1670264 h 3190227"/>
              <a:gd name="connsiteX902" fmla="*/ 2714447 w 2812178"/>
              <a:gd name="connsiteY902" fmla="*/ 1681980 h 3190227"/>
              <a:gd name="connsiteX903" fmla="*/ 2721972 w 2812178"/>
              <a:gd name="connsiteY903" fmla="*/ 1689695 h 3190227"/>
              <a:gd name="connsiteX904" fmla="*/ 2734830 w 2812178"/>
              <a:gd name="connsiteY904" fmla="*/ 1679599 h 3190227"/>
              <a:gd name="connsiteX905" fmla="*/ 2734830 w 2812178"/>
              <a:gd name="connsiteY905" fmla="*/ 1654262 h 3190227"/>
              <a:gd name="connsiteX906" fmla="*/ 2756071 w 2812178"/>
              <a:gd name="connsiteY906" fmla="*/ 1724271 h 3190227"/>
              <a:gd name="connsiteX907" fmla="*/ 2760548 w 2812178"/>
              <a:gd name="connsiteY907" fmla="*/ 1718937 h 3190227"/>
              <a:gd name="connsiteX908" fmla="*/ 2781217 w 2812178"/>
              <a:gd name="connsiteY908" fmla="*/ 1695506 h 3190227"/>
              <a:gd name="connsiteX909" fmla="*/ 2810935 w 2812178"/>
              <a:gd name="connsiteY909" fmla="*/ 1730367 h 3190227"/>
              <a:gd name="connsiteX910" fmla="*/ 2798362 w 2812178"/>
              <a:gd name="connsiteY910" fmla="*/ 1787612 h 3190227"/>
              <a:gd name="connsiteX911" fmla="*/ 2784741 w 2812178"/>
              <a:gd name="connsiteY911" fmla="*/ 1816092 h 3190227"/>
              <a:gd name="connsiteX912" fmla="*/ 2763215 w 2812178"/>
              <a:gd name="connsiteY912" fmla="*/ 1822569 h 3190227"/>
              <a:gd name="connsiteX913" fmla="*/ 2743308 w 2812178"/>
              <a:gd name="connsiteY913" fmla="*/ 1830189 h 3190227"/>
              <a:gd name="connsiteX914" fmla="*/ 2697016 w 2812178"/>
              <a:gd name="connsiteY914" fmla="*/ 1859240 h 3190227"/>
              <a:gd name="connsiteX915" fmla="*/ 2667489 w 2812178"/>
              <a:gd name="connsiteY915" fmla="*/ 1901531 h 3190227"/>
              <a:gd name="connsiteX916" fmla="*/ 2648439 w 2812178"/>
              <a:gd name="connsiteY916" fmla="*/ 1859145 h 3190227"/>
              <a:gd name="connsiteX917" fmla="*/ 2641771 w 2812178"/>
              <a:gd name="connsiteY917" fmla="*/ 1853144 h 3190227"/>
              <a:gd name="connsiteX918" fmla="*/ 2632341 w 2812178"/>
              <a:gd name="connsiteY918" fmla="*/ 1848001 h 3190227"/>
              <a:gd name="connsiteX919" fmla="*/ 2643390 w 2812178"/>
              <a:gd name="connsiteY919" fmla="*/ 1842381 h 3190227"/>
              <a:gd name="connsiteX920" fmla="*/ 2654154 w 2812178"/>
              <a:gd name="connsiteY920" fmla="*/ 1837333 h 3190227"/>
              <a:gd name="connsiteX921" fmla="*/ 2619387 w 2812178"/>
              <a:gd name="connsiteY921" fmla="*/ 1846191 h 3190227"/>
              <a:gd name="connsiteX922" fmla="*/ 2625103 w 2812178"/>
              <a:gd name="connsiteY922" fmla="*/ 1873909 h 3190227"/>
              <a:gd name="connsiteX923" fmla="*/ 2648629 w 2812178"/>
              <a:gd name="connsiteY923" fmla="*/ 1910485 h 3190227"/>
              <a:gd name="connsiteX924" fmla="*/ 2606719 w 2812178"/>
              <a:gd name="connsiteY924" fmla="*/ 1908485 h 3190227"/>
              <a:gd name="connsiteX925" fmla="*/ 2619387 w 2812178"/>
              <a:gd name="connsiteY925" fmla="*/ 1930773 h 3190227"/>
              <a:gd name="connsiteX926" fmla="*/ 2620149 w 2812178"/>
              <a:gd name="connsiteY926" fmla="*/ 1960777 h 3190227"/>
              <a:gd name="connsiteX927" fmla="*/ 2620530 w 2812178"/>
              <a:gd name="connsiteY927" fmla="*/ 1968397 h 3190227"/>
              <a:gd name="connsiteX928" fmla="*/ 2628722 w 2812178"/>
              <a:gd name="connsiteY928" fmla="*/ 1968587 h 3190227"/>
              <a:gd name="connsiteX929" fmla="*/ 2647010 w 2812178"/>
              <a:gd name="connsiteY929" fmla="*/ 1948871 h 3190227"/>
              <a:gd name="connsiteX930" fmla="*/ 2661583 w 2812178"/>
              <a:gd name="connsiteY930" fmla="*/ 1929725 h 3190227"/>
              <a:gd name="connsiteX931" fmla="*/ 2673394 w 2812178"/>
              <a:gd name="connsiteY931" fmla="*/ 1922200 h 3190227"/>
              <a:gd name="connsiteX932" fmla="*/ 2679300 w 2812178"/>
              <a:gd name="connsiteY932" fmla="*/ 1931440 h 3190227"/>
              <a:gd name="connsiteX933" fmla="*/ 2671775 w 2812178"/>
              <a:gd name="connsiteY933" fmla="*/ 1945632 h 3190227"/>
              <a:gd name="connsiteX934" fmla="*/ 2671013 w 2812178"/>
              <a:gd name="connsiteY934" fmla="*/ 1957729 h 3190227"/>
              <a:gd name="connsiteX935" fmla="*/ 2682538 w 2812178"/>
              <a:gd name="connsiteY935" fmla="*/ 2015260 h 3190227"/>
              <a:gd name="connsiteX936" fmla="*/ 2588622 w 2812178"/>
              <a:gd name="connsiteY936" fmla="*/ 2132036 h 3190227"/>
              <a:gd name="connsiteX937" fmla="*/ 2485752 w 2812178"/>
              <a:gd name="connsiteY937" fmla="*/ 2165850 h 3190227"/>
              <a:gd name="connsiteX938" fmla="*/ 2450509 w 2812178"/>
              <a:gd name="connsiteY938" fmla="*/ 2176613 h 3190227"/>
              <a:gd name="connsiteX939" fmla="*/ 2385549 w 2812178"/>
              <a:gd name="connsiteY939" fmla="*/ 2239669 h 3190227"/>
              <a:gd name="connsiteX940" fmla="*/ 2353354 w 2812178"/>
              <a:gd name="connsiteY940" fmla="*/ 2264720 h 3190227"/>
              <a:gd name="connsiteX941" fmla="*/ 2340400 w 2812178"/>
              <a:gd name="connsiteY941" fmla="*/ 2266148 h 3190227"/>
              <a:gd name="connsiteX942" fmla="*/ 2292108 w 2812178"/>
              <a:gd name="connsiteY942" fmla="*/ 2232525 h 3190227"/>
              <a:gd name="connsiteX943" fmla="*/ 2180666 w 2812178"/>
              <a:gd name="connsiteY943" fmla="*/ 2177090 h 3190227"/>
              <a:gd name="connsiteX944" fmla="*/ 2128659 w 2812178"/>
              <a:gd name="connsiteY944" fmla="*/ 2176328 h 3190227"/>
              <a:gd name="connsiteX945" fmla="*/ 2070843 w 2812178"/>
              <a:gd name="connsiteY945" fmla="*/ 2156611 h 3190227"/>
              <a:gd name="connsiteX946" fmla="*/ 2020551 w 2812178"/>
              <a:gd name="connsiteY946" fmla="*/ 2134894 h 3190227"/>
              <a:gd name="connsiteX947" fmla="*/ 2011121 w 2812178"/>
              <a:gd name="connsiteY947" fmla="*/ 2128703 h 3190227"/>
              <a:gd name="connsiteX948" fmla="*/ 2009692 w 2812178"/>
              <a:gd name="connsiteY948" fmla="*/ 2124607 h 3190227"/>
              <a:gd name="connsiteX949" fmla="*/ 2018265 w 2812178"/>
              <a:gd name="connsiteY949" fmla="*/ 2093079 h 3190227"/>
              <a:gd name="connsiteX950" fmla="*/ 2034743 w 2812178"/>
              <a:gd name="connsiteY950" fmla="*/ 2088507 h 3190227"/>
              <a:gd name="connsiteX951" fmla="*/ 2033790 w 2812178"/>
              <a:gd name="connsiteY951" fmla="*/ 2104509 h 3190227"/>
              <a:gd name="connsiteX952" fmla="*/ 2032743 w 2812178"/>
              <a:gd name="connsiteY952" fmla="*/ 2111272 h 3190227"/>
              <a:gd name="connsiteX953" fmla="*/ 2045220 w 2812178"/>
              <a:gd name="connsiteY953" fmla="*/ 2064409 h 3190227"/>
              <a:gd name="connsiteX954" fmla="*/ 2010454 w 2812178"/>
              <a:gd name="connsiteY954" fmla="*/ 2047645 h 3190227"/>
              <a:gd name="connsiteX955" fmla="*/ 2005120 w 2812178"/>
              <a:gd name="connsiteY955" fmla="*/ 2056122 h 3190227"/>
              <a:gd name="connsiteX956" fmla="*/ 1996167 w 2812178"/>
              <a:gd name="connsiteY956" fmla="*/ 2078696 h 3190227"/>
              <a:gd name="connsiteX957" fmla="*/ 1978164 w 2812178"/>
              <a:gd name="connsiteY957" fmla="*/ 2139085 h 3190227"/>
              <a:gd name="connsiteX958" fmla="*/ 1949970 w 2812178"/>
              <a:gd name="connsiteY958" fmla="*/ 2165374 h 3190227"/>
              <a:gd name="connsiteX959" fmla="*/ 1939779 w 2812178"/>
              <a:gd name="connsiteY959" fmla="*/ 2152134 h 3190227"/>
              <a:gd name="connsiteX960" fmla="*/ 1880438 w 2812178"/>
              <a:gd name="connsiteY960" fmla="*/ 2103176 h 3190227"/>
              <a:gd name="connsiteX961" fmla="*/ 1871484 w 2812178"/>
              <a:gd name="connsiteY961" fmla="*/ 2101556 h 3190227"/>
              <a:gd name="connsiteX962" fmla="*/ 1740992 w 2812178"/>
              <a:gd name="connsiteY962" fmla="*/ 2084602 h 3190227"/>
              <a:gd name="connsiteX963" fmla="*/ 1627454 w 2812178"/>
              <a:gd name="connsiteY963" fmla="*/ 2073934 h 3190227"/>
              <a:gd name="connsiteX964" fmla="*/ 1575257 w 2812178"/>
              <a:gd name="connsiteY964" fmla="*/ 2074124 h 3190227"/>
              <a:gd name="connsiteX965" fmla="*/ 1555254 w 2812178"/>
              <a:gd name="connsiteY965" fmla="*/ 2072029 h 3190227"/>
              <a:gd name="connsiteX966" fmla="*/ 1498390 w 2812178"/>
              <a:gd name="connsiteY966" fmla="*/ 2058122 h 3190227"/>
              <a:gd name="connsiteX967" fmla="*/ 1486103 w 2812178"/>
              <a:gd name="connsiteY967" fmla="*/ 2054884 h 3190227"/>
              <a:gd name="connsiteX968" fmla="*/ 1492675 w 2812178"/>
              <a:gd name="connsiteY968" fmla="*/ 2044692 h 3190227"/>
              <a:gd name="connsiteX969" fmla="*/ 1499438 w 2812178"/>
              <a:gd name="connsiteY969" fmla="*/ 2023737 h 3190227"/>
              <a:gd name="connsiteX970" fmla="*/ 1493342 w 2812178"/>
              <a:gd name="connsiteY970" fmla="*/ 1983351 h 3190227"/>
              <a:gd name="connsiteX971" fmla="*/ 1476102 w 2812178"/>
              <a:gd name="connsiteY971" fmla="*/ 1977731 h 3190227"/>
              <a:gd name="connsiteX972" fmla="*/ 1456861 w 2812178"/>
              <a:gd name="connsiteY972" fmla="*/ 1973159 h 3190227"/>
              <a:gd name="connsiteX973" fmla="*/ 1462195 w 2812178"/>
              <a:gd name="connsiteY973" fmla="*/ 1989542 h 3190227"/>
              <a:gd name="connsiteX974" fmla="*/ 1449432 w 2812178"/>
              <a:gd name="connsiteY974" fmla="*/ 1988495 h 3190227"/>
              <a:gd name="connsiteX975" fmla="*/ 1434382 w 2812178"/>
              <a:gd name="connsiteY975" fmla="*/ 1967540 h 3190227"/>
              <a:gd name="connsiteX976" fmla="*/ 1433430 w 2812178"/>
              <a:gd name="connsiteY976" fmla="*/ 1938298 h 3190227"/>
              <a:gd name="connsiteX977" fmla="*/ 1440288 w 2812178"/>
              <a:gd name="connsiteY977" fmla="*/ 1923153 h 3190227"/>
              <a:gd name="connsiteX978" fmla="*/ 1446955 w 2812178"/>
              <a:gd name="connsiteY978" fmla="*/ 1933154 h 3190227"/>
              <a:gd name="connsiteX979" fmla="*/ 1461243 w 2812178"/>
              <a:gd name="connsiteY979" fmla="*/ 1939250 h 3190227"/>
              <a:gd name="connsiteX980" fmla="*/ 1471149 w 2812178"/>
              <a:gd name="connsiteY980" fmla="*/ 1920772 h 3190227"/>
              <a:gd name="connsiteX981" fmla="*/ 1495914 w 2812178"/>
              <a:gd name="connsiteY981" fmla="*/ 1948013 h 3190227"/>
              <a:gd name="connsiteX982" fmla="*/ 1517345 w 2812178"/>
              <a:gd name="connsiteY982" fmla="*/ 1980303 h 3190227"/>
              <a:gd name="connsiteX983" fmla="*/ 1523155 w 2812178"/>
              <a:gd name="connsiteY983" fmla="*/ 2012879 h 3190227"/>
              <a:gd name="connsiteX984" fmla="*/ 1524679 w 2812178"/>
              <a:gd name="connsiteY984" fmla="*/ 2016974 h 3190227"/>
              <a:gd name="connsiteX985" fmla="*/ 1540776 w 2812178"/>
              <a:gd name="connsiteY985" fmla="*/ 2049740 h 3190227"/>
              <a:gd name="connsiteX986" fmla="*/ 1550397 w 2812178"/>
              <a:gd name="connsiteY986" fmla="*/ 2053836 h 3190227"/>
              <a:gd name="connsiteX987" fmla="*/ 1553635 w 2812178"/>
              <a:gd name="connsiteY987" fmla="*/ 2042216 h 3190227"/>
              <a:gd name="connsiteX988" fmla="*/ 1554873 w 2812178"/>
              <a:gd name="connsiteY988" fmla="*/ 2029357 h 3190227"/>
              <a:gd name="connsiteX989" fmla="*/ 1558588 w 2812178"/>
              <a:gd name="connsiteY989" fmla="*/ 2029738 h 3190227"/>
              <a:gd name="connsiteX990" fmla="*/ 1572971 w 2812178"/>
              <a:gd name="connsiteY990" fmla="*/ 2049931 h 3190227"/>
              <a:gd name="connsiteX991" fmla="*/ 1583163 w 2812178"/>
              <a:gd name="connsiteY991" fmla="*/ 2027737 h 3190227"/>
              <a:gd name="connsiteX992" fmla="*/ 1612404 w 2812178"/>
              <a:gd name="connsiteY992" fmla="*/ 2011831 h 3190227"/>
              <a:gd name="connsiteX993" fmla="*/ 1636693 w 2812178"/>
              <a:gd name="connsiteY993" fmla="*/ 1995353 h 3190227"/>
              <a:gd name="connsiteX994" fmla="*/ 1614024 w 2812178"/>
              <a:gd name="connsiteY994" fmla="*/ 1991352 h 3190227"/>
              <a:gd name="connsiteX995" fmla="*/ 1586306 w 2812178"/>
              <a:gd name="connsiteY995" fmla="*/ 1969254 h 3190227"/>
              <a:gd name="connsiteX996" fmla="*/ 1577543 w 2812178"/>
              <a:gd name="connsiteY996" fmla="*/ 1982684 h 3190227"/>
              <a:gd name="connsiteX997" fmla="*/ 1566208 w 2812178"/>
              <a:gd name="connsiteY997" fmla="*/ 1966016 h 3190227"/>
              <a:gd name="connsiteX998" fmla="*/ 1550587 w 2812178"/>
              <a:gd name="connsiteY998" fmla="*/ 1979255 h 3190227"/>
              <a:gd name="connsiteX999" fmla="*/ 1529251 w 2812178"/>
              <a:gd name="connsiteY999" fmla="*/ 1945441 h 3190227"/>
              <a:gd name="connsiteX1000" fmla="*/ 1545729 w 2812178"/>
              <a:gd name="connsiteY1000" fmla="*/ 1949252 h 3190227"/>
              <a:gd name="connsiteX1001" fmla="*/ 1547158 w 2812178"/>
              <a:gd name="connsiteY1001" fmla="*/ 1934392 h 3190227"/>
              <a:gd name="connsiteX1002" fmla="*/ 1581639 w 2812178"/>
              <a:gd name="connsiteY1002" fmla="*/ 1920486 h 3190227"/>
              <a:gd name="connsiteX1003" fmla="*/ 1624311 w 2812178"/>
              <a:gd name="connsiteY1003" fmla="*/ 1937726 h 3190227"/>
              <a:gd name="connsiteX1004" fmla="*/ 1667554 w 2812178"/>
              <a:gd name="connsiteY1004" fmla="*/ 1955252 h 3190227"/>
              <a:gd name="connsiteX1005" fmla="*/ 1677365 w 2812178"/>
              <a:gd name="connsiteY1005" fmla="*/ 1939441 h 3190227"/>
              <a:gd name="connsiteX1006" fmla="*/ 1642884 w 2812178"/>
              <a:gd name="connsiteY1006" fmla="*/ 1890958 h 3190227"/>
              <a:gd name="connsiteX1007" fmla="*/ 1556493 w 2812178"/>
              <a:gd name="connsiteY1007" fmla="*/ 1824760 h 3190227"/>
              <a:gd name="connsiteX1008" fmla="*/ 1545539 w 2812178"/>
              <a:gd name="connsiteY1008" fmla="*/ 1807900 h 3190227"/>
              <a:gd name="connsiteX1009" fmla="*/ 1523631 w 2812178"/>
              <a:gd name="connsiteY1009" fmla="*/ 1783612 h 3190227"/>
              <a:gd name="connsiteX1010" fmla="*/ 1511630 w 2812178"/>
              <a:gd name="connsiteY1010" fmla="*/ 1773611 h 3190227"/>
              <a:gd name="connsiteX1011" fmla="*/ 1461433 w 2812178"/>
              <a:gd name="connsiteY1011" fmla="*/ 1770277 h 3190227"/>
              <a:gd name="connsiteX1012" fmla="*/ 1427143 w 2812178"/>
              <a:gd name="connsiteY1012" fmla="*/ 1770277 h 3190227"/>
              <a:gd name="connsiteX1013" fmla="*/ 1407522 w 2812178"/>
              <a:gd name="connsiteY1013" fmla="*/ 1773706 h 3190227"/>
              <a:gd name="connsiteX1014" fmla="*/ 1370374 w 2812178"/>
              <a:gd name="connsiteY1014" fmla="*/ 1795994 h 3190227"/>
              <a:gd name="connsiteX1015" fmla="*/ 1284554 w 2812178"/>
              <a:gd name="connsiteY1015" fmla="*/ 1828951 h 3190227"/>
              <a:gd name="connsiteX1016" fmla="*/ 1261408 w 2812178"/>
              <a:gd name="connsiteY1016" fmla="*/ 1836095 h 3190227"/>
              <a:gd name="connsiteX1017" fmla="*/ 1195686 w 2812178"/>
              <a:gd name="connsiteY1017" fmla="*/ 1844572 h 3190227"/>
              <a:gd name="connsiteX1018" fmla="*/ 1183398 w 2812178"/>
              <a:gd name="connsiteY1018" fmla="*/ 1842000 h 3190227"/>
              <a:gd name="connsiteX1019" fmla="*/ 1158538 w 2812178"/>
              <a:gd name="connsiteY1019" fmla="*/ 1825903 h 3190227"/>
              <a:gd name="connsiteX1020" fmla="*/ 1137774 w 2812178"/>
              <a:gd name="connsiteY1020" fmla="*/ 1825617 h 3190227"/>
              <a:gd name="connsiteX1021" fmla="*/ 1101864 w 2812178"/>
              <a:gd name="connsiteY1021" fmla="*/ 1824283 h 3190227"/>
              <a:gd name="connsiteX1022" fmla="*/ 1082719 w 2812178"/>
              <a:gd name="connsiteY1022" fmla="*/ 1819997 h 3190227"/>
              <a:gd name="connsiteX1023" fmla="*/ 1028617 w 2812178"/>
              <a:gd name="connsiteY1023" fmla="*/ 1802471 h 3190227"/>
              <a:gd name="connsiteX1024" fmla="*/ 1028903 w 2812178"/>
              <a:gd name="connsiteY1024" fmla="*/ 1804376 h 3190227"/>
              <a:gd name="connsiteX1025" fmla="*/ 1016044 w 2812178"/>
              <a:gd name="connsiteY1025" fmla="*/ 1782945 h 3190227"/>
              <a:gd name="connsiteX1026" fmla="*/ 1017568 w 2812178"/>
              <a:gd name="connsiteY1026" fmla="*/ 1746560 h 3190227"/>
              <a:gd name="connsiteX1027" fmla="*/ 1024331 w 2812178"/>
              <a:gd name="connsiteY1027" fmla="*/ 1744274 h 3190227"/>
              <a:gd name="connsiteX1028" fmla="*/ 1057287 w 2812178"/>
              <a:gd name="connsiteY1028" fmla="*/ 1719223 h 3190227"/>
              <a:gd name="connsiteX1029" fmla="*/ 1071384 w 2812178"/>
              <a:gd name="connsiteY1029" fmla="*/ 1681790 h 3190227"/>
              <a:gd name="connsiteX1030" fmla="*/ 1083672 w 2812178"/>
              <a:gd name="connsiteY1030" fmla="*/ 1723985 h 3190227"/>
              <a:gd name="connsiteX1031" fmla="*/ 1094816 w 2812178"/>
              <a:gd name="connsiteY1031" fmla="*/ 1725033 h 3190227"/>
              <a:gd name="connsiteX1032" fmla="*/ 1111104 w 2812178"/>
              <a:gd name="connsiteY1032" fmla="*/ 1721033 h 3190227"/>
              <a:gd name="connsiteX1033" fmla="*/ 1111961 w 2812178"/>
              <a:gd name="connsiteY1033" fmla="*/ 1729319 h 3190227"/>
              <a:gd name="connsiteX1034" fmla="*/ 1105674 w 2812178"/>
              <a:gd name="connsiteY1034" fmla="*/ 1747893 h 3190227"/>
              <a:gd name="connsiteX1035" fmla="*/ 1109580 w 2812178"/>
              <a:gd name="connsiteY1035" fmla="*/ 1759895 h 3190227"/>
              <a:gd name="connsiteX1036" fmla="*/ 1117866 w 2812178"/>
              <a:gd name="connsiteY1036" fmla="*/ 1751227 h 3190227"/>
              <a:gd name="connsiteX1037" fmla="*/ 1128820 w 2812178"/>
              <a:gd name="connsiteY1037" fmla="*/ 1740845 h 3190227"/>
              <a:gd name="connsiteX1038" fmla="*/ 1135678 w 2812178"/>
              <a:gd name="connsiteY1038" fmla="*/ 1708364 h 3190227"/>
              <a:gd name="connsiteX1039" fmla="*/ 1123296 w 2812178"/>
              <a:gd name="connsiteY1039" fmla="*/ 1670360 h 3190227"/>
              <a:gd name="connsiteX1040" fmla="*/ 1130344 w 2812178"/>
              <a:gd name="connsiteY1040" fmla="*/ 1666359 h 3190227"/>
              <a:gd name="connsiteX1041" fmla="*/ 1134916 w 2812178"/>
              <a:gd name="connsiteY1041" fmla="*/ 1664263 h 3190227"/>
              <a:gd name="connsiteX1042" fmla="*/ 1150442 w 2812178"/>
              <a:gd name="connsiteY1042" fmla="*/ 1624544 h 3190227"/>
              <a:gd name="connsiteX1043" fmla="*/ 1156252 w 2812178"/>
              <a:gd name="connsiteY1043" fmla="*/ 1628926 h 3190227"/>
              <a:gd name="connsiteX1044" fmla="*/ 1161491 w 2812178"/>
              <a:gd name="connsiteY1044" fmla="*/ 1697029 h 3190227"/>
              <a:gd name="connsiteX1045" fmla="*/ 1169301 w 2812178"/>
              <a:gd name="connsiteY1045" fmla="*/ 1710079 h 3190227"/>
              <a:gd name="connsiteX1046" fmla="*/ 1183684 w 2812178"/>
              <a:gd name="connsiteY1046" fmla="*/ 1700935 h 3190227"/>
              <a:gd name="connsiteX1047" fmla="*/ 1186256 w 2812178"/>
              <a:gd name="connsiteY1047" fmla="*/ 1673122 h 3190227"/>
              <a:gd name="connsiteX1048" fmla="*/ 1184922 w 2812178"/>
              <a:gd name="connsiteY1048" fmla="*/ 1611114 h 3190227"/>
              <a:gd name="connsiteX1049" fmla="*/ 1186065 w 2812178"/>
              <a:gd name="connsiteY1049" fmla="*/ 1602827 h 3190227"/>
              <a:gd name="connsiteX1050" fmla="*/ 1183684 w 2812178"/>
              <a:gd name="connsiteY1050" fmla="*/ 1560632 h 3190227"/>
              <a:gd name="connsiteX1051" fmla="*/ 1193495 w 2812178"/>
              <a:gd name="connsiteY1051" fmla="*/ 1553297 h 3190227"/>
              <a:gd name="connsiteX1052" fmla="*/ 1249692 w 2812178"/>
              <a:gd name="connsiteY1052" fmla="*/ 1523008 h 3190227"/>
              <a:gd name="connsiteX1053" fmla="*/ 1264361 w 2812178"/>
              <a:gd name="connsiteY1053" fmla="*/ 1527104 h 3190227"/>
              <a:gd name="connsiteX1054" fmla="*/ 1287126 w 2812178"/>
              <a:gd name="connsiteY1054" fmla="*/ 1569490 h 3190227"/>
              <a:gd name="connsiteX1055" fmla="*/ 1295508 w 2812178"/>
              <a:gd name="connsiteY1055" fmla="*/ 1553488 h 3190227"/>
              <a:gd name="connsiteX1056" fmla="*/ 1293031 w 2812178"/>
              <a:gd name="connsiteY1056" fmla="*/ 1539772 h 3190227"/>
              <a:gd name="connsiteX1057" fmla="*/ 1271124 w 2812178"/>
              <a:gd name="connsiteY1057" fmla="*/ 1485575 h 3190227"/>
              <a:gd name="connsiteX1058" fmla="*/ 1263980 w 2812178"/>
              <a:gd name="connsiteY1058" fmla="*/ 1471001 h 3190227"/>
              <a:gd name="connsiteX1059" fmla="*/ 1243311 w 2812178"/>
              <a:gd name="connsiteY1059" fmla="*/ 1447094 h 3190227"/>
              <a:gd name="connsiteX1060" fmla="*/ 1230261 w 2812178"/>
              <a:gd name="connsiteY1060" fmla="*/ 1440426 h 3190227"/>
              <a:gd name="connsiteX1061" fmla="*/ 1233119 w 2812178"/>
              <a:gd name="connsiteY1061" fmla="*/ 1456047 h 3190227"/>
              <a:gd name="connsiteX1062" fmla="*/ 1241025 w 2812178"/>
              <a:gd name="connsiteY1062" fmla="*/ 1469858 h 3190227"/>
              <a:gd name="connsiteX1063" fmla="*/ 1231881 w 2812178"/>
              <a:gd name="connsiteY1063" fmla="*/ 1479669 h 3190227"/>
              <a:gd name="connsiteX1064" fmla="*/ 1165968 w 2812178"/>
              <a:gd name="connsiteY1064" fmla="*/ 1479669 h 3190227"/>
              <a:gd name="connsiteX1065" fmla="*/ 1159014 w 2812178"/>
              <a:gd name="connsiteY1065" fmla="*/ 1469573 h 3190227"/>
              <a:gd name="connsiteX1066" fmla="*/ 1162062 w 2812178"/>
              <a:gd name="connsiteY1066" fmla="*/ 1452332 h 3190227"/>
              <a:gd name="connsiteX1067" fmla="*/ 1156824 w 2812178"/>
              <a:gd name="connsiteY1067" fmla="*/ 1447570 h 3190227"/>
              <a:gd name="connsiteX1068" fmla="*/ 1150728 w 2812178"/>
              <a:gd name="connsiteY1068" fmla="*/ 1453761 h 3190227"/>
              <a:gd name="connsiteX1069" fmla="*/ 1152728 w 2812178"/>
              <a:gd name="connsiteY1069" fmla="*/ 1441760 h 3190227"/>
              <a:gd name="connsiteX1070" fmla="*/ 1161967 w 2812178"/>
              <a:gd name="connsiteY1070" fmla="*/ 1431663 h 3190227"/>
              <a:gd name="connsiteX1071" fmla="*/ 1164158 w 2812178"/>
              <a:gd name="connsiteY1071" fmla="*/ 1423471 h 3190227"/>
              <a:gd name="connsiteX1072" fmla="*/ 1160729 w 2812178"/>
              <a:gd name="connsiteY1072" fmla="*/ 1357273 h 3190227"/>
              <a:gd name="connsiteX1073" fmla="*/ 1158633 w 2812178"/>
              <a:gd name="connsiteY1073" fmla="*/ 1264118 h 3190227"/>
              <a:gd name="connsiteX1074" fmla="*/ 1159586 w 2812178"/>
              <a:gd name="connsiteY1074" fmla="*/ 1235353 h 3190227"/>
              <a:gd name="connsiteX1075" fmla="*/ 1168539 w 2812178"/>
              <a:gd name="connsiteY1075" fmla="*/ 1186585 h 3190227"/>
              <a:gd name="connsiteX1076" fmla="*/ 1172349 w 2812178"/>
              <a:gd name="connsiteY1076" fmla="*/ 1181918 h 3190227"/>
              <a:gd name="connsiteX1077" fmla="*/ 1182732 w 2812178"/>
              <a:gd name="connsiteY1077" fmla="*/ 1219637 h 3190227"/>
              <a:gd name="connsiteX1078" fmla="*/ 1188447 w 2812178"/>
              <a:gd name="connsiteY1078" fmla="*/ 1196014 h 3190227"/>
              <a:gd name="connsiteX1079" fmla="*/ 1178255 w 2812178"/>
              <a:gd name="connsiteY1079" fmla="*/ 1126006 h 3190227"/>
              <a:gd name="connsiteX1080" fmla="*/ 1182446 w 2812178"/>
              <a:gd name="connsiteY1080" fmla="*/ 1120958 h 3190227"/>
              <a:gd name="connsiteX1081" fmla="*/ 1189113 w 2812178"/>
              <a:gd name="connsiteY1081" fmla="*/ 1114671 h 3190227"/>
              <a:gd name="connsiteX1082" fmla="*/ 1180731 w 2812178"/>
              <a:gd name="connsiteY1082" fmla="*/ 1109242 h 3190227"/>
              <a:gd name="connsiteX1083" fmla="*/ 1159205 w 2812178"/>
              <a:gd name="connsiteY1083" fmla="*/ 1095431 h 3190227"/>
              <a:gd name="connsiteX1084" fmla="*/ 1152156 w 2812178"/>
              <a:gd name="connsiteY1084" fmla="*/ 1072189 h 3190227"/>
              <a:gd name="connsiteX1085" fmla="*/ 1152537 w 2812178"/>
              <a:gd name="connsiteY1085" fmla="*/ 1063331 h 3190227"/>
              <a:gd name="connsiteX1086" fmla="*/ 1140917 w 2812178"/>
              <a:gd name="connsiteY1086" fmla="*/ 1051616 h 3190227"/>
              <a:gd name="connsiteX1087" fmla="*/ 1136726 w 2812178"/>
              <a:gd name="connsiteY1087" fmla="*/ 1066856 h 3190227"/>
              <a:gd name="connsiteX1088" fmla="*/ 1140345 w 2812178"/>
              <a:gd name="connsiteY1088" fmla="*/ 1075237 h 3190227"/>
              <a:gd name="connsiteX1089" fmla="*/ 1137869 w 2812178"/>
              <a:gd name="connsiteY1089" fmla="*/ 1084762 h 3190227"/>
              <a:gd name="connsiteX1090" fmla="*/ 1125772 w 2812178"/>
              <a:gd name="connsiteY1090" fmla="*/ 1081238 h 3190227"/>
              <a:gd name="connsiteX1091" fmla="*/ 1119390 w 2812178"/>
              <a:gd name="connsiteY1091" fmla="*/ 1065236 h 3190227"/>
              <a:gd name="connsiteX1092" fmla="*/ 1115866 w 2812178"/>
              <a:gd name="connsiteY1092" fmla="*/ 1070189 h 3190227"/>
              <a:gd name="connsiteX1093" fmla="*/ 1108722 w 2812178"/>
              <a:gd name="connsiteY1093" fmla="*/ 1097336 h 3190227"/>
              <a:gd name="connsiteX1094" fmla="*/ 1054144 w 2812178"/>
              <a:gd name="connsiteY1094" fmla="*/ 1119148 h 3190227"/>
              <a:gd name="connsiteX1095" fmla="*/ 1040714 w 2812178"/>
              <a:gd name="connsiteY1095" fmla="*/ 1100193 h 3190227"/>
              <a:gd name="connsiteX1096" fmla="*/ 1038618 w 2812178"/>
              <a:gd name="connsiteY1096" fmla="*/ 1115433 h 3190227"/>
              <a:gd name="connsiteX1097" fmla="*/ 1061669 w 2812178"/>
              <a:gd name="connsiteY1097" fmla="*/ 1151152 h 3190227"/>
              <a:gd name="connsiteX1098" fmla="*/ 1062431 w 2812178"/>
              <a:gd name="connsiteY1098" fmla="*/ 1172869 h 3190227"/>
              <a:gd name="connsiteX1099" fmla="*/ 1038523 w 2812178"/>
              <a:gd name="connsiteY1099" fmla="*/ 1352415 h 3190227"/>
              <a:gd name="connsiteX1100" fmla="*/ 989755 w 2812178"/>
              <a:gd name="connsiteY1100" fmla="*/ 1462619 h 3190227"/>
              <a:gd name="connsiteX1101" fmla="*/ 982326 w 2812178"/>
              <a:gd name="connsiteY1101" fmla="*/ 1483955 h 3190227"/>
              <a:gd name="connsiteX1102" fmla="*/ 975182 w 2812178"/>
              <a:gd name="connsiteY1102" fmla="*/ 1550249 h 3190227"/>
              <a:gd name="connsiteX1103" fmla="*/ 968419 w 2812178"/>
              <a:gd name="connsiteY1103" fmla="*/ 1559488 h 3190227"/>
              <a:gd name="connsiteX1104" fmla="*/ 942892 w 2812178"/>
              <a:gd name="connsiteY1104" fmla="*/ 1585682 h 3190227"/>
              <a:gd name="connsiteX1105" fmla="*/ 941082 w 2812178"/>
              <a:gd name="connsiteY1105" fmla="*/ 1592254 h 3190227"/>
              <a:gd name="connsiteX1106" fmla="*/ 859644 w 2812178"/>
              <a:gd name="connsiteY1106" fmla="*/ 1686742 h 3190227"/>
              <a:gd name="connsiteX1107" fmla="*/ 855643 w 2812178"/>
              <a:gd name="connsiteY1107" fmla="*/ 1683599 h 3190227"/>
              <a:gd name="connsiteX1108" fmla="*/ 873645 w 2812178"/>
              <a:gd name="connsiteY1108" fmla="*/ 1657310 h 3190227"/>
              <a:gd name="connsiteX1109" fmla="*/ 872693 w 2812178"/>
              <a:gd name="connsiteY1109" fmla="*/ 1647119 h 3190227"/>
              <a:gd name="connsiteX1110" fmla="*/ 848309 w 2812178"/>
              <a:gd name="connsiteY1110" fmla="*/ 1646166 h 3190227"/>
              <a:gd name="connsiteX1111" fmla="*/ 842594 w 2812178"/>
              <a:gd name="connsiteY1111" fmla="*/ 1652453 h 3190227"/>
              <a:gd name="connsiteX1112" fmla="*/ 824115 w 2812178"/>
              <a:gd name="connsiteY1112" fmla="*/ 1664930 h 3190227"/>
              <a:gd name="connsiteX1113" fmla="*/ 819258 w 2812178"/>
              <a:gd name="connsiteY1113" fmla="*/ 1670645 h 3190227"/>
              <a:gd name="connsiteX1114" fmla="*/ 805732 w 2812178"/>
              <a:gd name="connsiteY1114" fmla="*/ 1698458 h 3190227"/>
              <a:gd name="connsiteX1115" fmla="*/ 798779 w 2812178"/>
              <a:gd name="connsiteY1115" fmla="*/ 1705412 h 3190227"/>
              <a:gd name="connsiteX1116" fmla="*/ 796302 w 2812178"/>
              <a:gd name="connsiteY1116" fmla="*/ 1720747 h 3190227"/>
              <a:gd name="connsiteX1117" fmla="*/ 751059 w 2812178"/>
              <a:gd name="connsiteY1117" fmla="*/ 1759323 h 3190227"/>
              <a:gd name="connsiteX1118" fmla="*/ 739438 w 2812178"/>
              <a:gd name="connsiteY1118" fmla="*/ 1778373 h 3190227"/>
              <a:gd name="connsiteX1119" fmla="*/ 752011 w 2812178"/>
              <a:gd name="connsiteY1119" fmla="*/ 1787993 h 3190227"/>
              <a:gd name="connsiteX1120" fmla="*/ 751916 w 2812178"/>
              <a:gd name="connsiteY1120" fmla="*/ 1795613 h 3190227"/>
              <a:gd name="connsiteX1121" fmla="*/ 738962 w 2812178"/>
              <a:gd name="connsiteY1121" fmla="*/ 1806758 h 3190227"/>
              <a:gd name="connsiteX1122" fmla="*/ 732675 w 2812178"/>
              <a:gd name="connsiteY1122" fmla="*/ 1801138 h 3190227"/>
              <a:gd name="connsiteX1123" fmla="*/ 680288 w 2812178"/>
              <a:gd name="connsiteY1123" fmla="*/ 1753417 h 3190227"/>
              <a:gd name="connsiteX1124" fmla="*/ 664857 w 2812178"/>
              <a:gd name="connsiteY1124" fmla="*/ 1765705 h 3190227"/>
              <a:gd name="connsiteX1125" fmla="*/ 666667 w 2812178"/>
              <a:gd name="connsiteY1125" fmla="*/ 1772277 h 3190227"/>
              <a:gd name="connsiteX1126" fmla="*/ 657714 w 2812178"/>
              <a:gd name="connsiteY1126" fmla="*/ 1785517 h 3190227"/>
              <a:gd name="connsiteX1127" fmla="*/ 645522 w 2812178"/>
              <a:gd name="connsiteY1127" fmla="*/ 1775801 h 3190227"/>
              <a:gd name="connsiteX1128" fmla="*/ 632568 w 2812178"/>
              <a:gd name="connsiteY1128" fmla="*/ 1752941 h 3190227"/>
              <a:gd name="connsiteX1129" fmla="*/ 629139 w 2812178"/>
              <a:gd name="connsiteY1129" fmla="*/ 1766562 h 3190227"/>
              <a:gd name="connsiteX1130" fmla="*/ 630948 w 2812178"/>
              <a:gd name="connsiteY1130" fmla="*/ 1843905 h 3190227"/>
              <a:gd name="connsiteX1131" fmla="*/ 619614 w 2812178"/>
              <a:gd name="connsiteY1131" fmla="*/ 1857240 h 3190227"/>
              <a:gd name="connsiteX1132" fmla="*/ 577418 w 2812178"/>
              <a:gd name="connsiteY1132" fmla="*/ 1866670 h 3190227"/>
              <a:gd name="connsiteX1133" fmla="*/ 535508 w 2812178"/>
              <a:gd name="connsiteY1133" fmla="*/ 1965825 h 3190227"/>
              <a:gd name="connsiteX1134" fmla="*/ 565893 w 2812178"/>
              <a:gd name="connsiteY1134" fmla="*/ 2002687 h 3190227"/>
              <a:gd name="connsiteX1135" fmla="*/ 587514 w 2812178"/>
              <a:gd name="connsiteY1135" fmla="*/ 1996305 h 3190227"/>
              <a:gd name="connsiteX1136" fmla="*/ 607422 w 2812178"/>
              <a:gd name="connsiteY1136" fmla="*/ 1979827 h 3190227"/>
              <a:gd name="connsiteX1137" fmla="*/ 615804 w 2812178"/>
              <a:gd name="connsiteY1137" fmla="*/ 1989161 h 3190227"/>
              <a:gd name="connsiteX1138" fmla="*/ 628186 w 2812178"/>
              <a:gd name="connsiteY1138" fmla="*/ 1993162 h 3190227"/>
              <a:gd name="connsiteX1139" fmla="*/ 625995 w 2812178"/>
              <a:gd name="connsiteY1139" fmla="*/ 1981065 h 3190227"/>
              <a:gd name="connsiteX1140" fmla="*/ 626948 w 2812178"/>
              <a:gd name="connsiteY1140" fmla="*/ 1971159 h 3190227"/>
              <a:gd name="connsiteX1141" fmla="*/ 623043 w 2812178"/>
              <a:gd name="connsiteY1141" fmla="*/ 1902388 h 3190227"/>
              <a:gd name="connsiteX1142" fmla="*/ 621423 w 2812178"/>
              <a:gd name="connsiteY1142" fmla="*/ 1898198 h 3190227"/>
              <a:gd name="connsiteX1143" fmla="*/ 622376 w 2812178"/>
              <a:gd name="connsiteY1143" fmla="*/ 1894673 h 3190227"/>
              <a:gd name="connsiteX1144" fmla="*/ 642759 w 2812178"/>
              <a:gd name="connsiteY1144" fmla="*/ 1915247 h 3190227"/>
              <a:gd name="connsiteX1145" fmla="*/ 668953 w 2812178"/>
              <a:gd name="connsiteY1145" fmla="*/ 1949537 h 3190227"/>
              <a:gd name="connsiteX1146" fmla="*/ 683622 w 2812178"/>
              <a:gd name="connsiteY1146" fmla="*/ 1994019 h 3190227"/>
              <a:gd name="connsiteX1147" fmla="*/ 656571 w 2812178"/>
              <a:gd name="connsiteY1147" fmla="*/ 2018784 h 3190227"/>
              <a:gd name="connsiteX1148" fmla="*/ 646665 w 2812178"/>
              <a:gd name="connsiteY1148" fmla="*/ 2028785 h 3190227"/>
              <a:gd name="connsiteX1149" fmla="*/ 648379 w 2812178"/>
              <a:gd name="connsiteY1149" fmla="*/ 2040025 h 3190227"/>
              <a:gd name="connsiteX1150" fmla="*/ 616947 w 2812178"/>
              <a:gd name="connsiteY1150" fmla="*/ 2058789 h 3190227"/>
              <a:gd name="connsiteX1151" fmla="*/ 648855 w 2812178"/>
              <a:gd name="connsiteY1151" fmla="*/ 2097937 h 3190227"/>
              <a:gd name="connsiteX1152" fmla="*/ 652189 w 2812178"/>
              <a:gd name="connsiteY1152" fmla="*/ 2133656 h 3190227"/>
              <a:gd name="connsiteX1153" fmla="*/ 657809 w 2812178"/>
              <a:gd name="connsiteY1153" fmla="*/ 2147372 h 3190227"/>
              <a:gd name="connsiteX1154" fmla="*/ 691813 w 2812178"/>
              <a:gd name="connsiteY1154" fmla="*/ 2191949 h 3190227"/>
              <a:gd name="connsiteX1155" fmla="*/ 693718 w 2812178"/>
              <a:gd name="connsiteY1155" fmla="*/ 2211761 h 3190227"/>
              <a:gd name="connsiteX1156" fmla="*/ 692575 w 2812178"/>
              <a:gd name="connsiteY1156" fmla="*/ 2296247 h 3190227"/>
              <a:gd name="connsiteX1157" fmla="*/ 681240 w 2812178"/>
              <a:gd name="connsiteY1157" fmla="*/ 2307582 h 3190227"/>
              <a:gd name="connsiteX1158" fmla="*/ 590943 w 2812178"/>
              <a:gd name="connsiteY1158" fmla="*/ 2291390 h 3190227"/>
              <a:gd name="connsiteX1159" fmla="*/ 488740 w 2812178"/>
              <a:gd name="connsiteY1159" fmla="*/ 2271197 h 3190227"/>
              <a:gd name="connsiteX1160" fmla="*/ 441972 w 2812178"/>
              <a:gd name="connsiteY1160" fmla="*/ 2239955 h 3190227"/>
              <a:gd name="connsiteX1161" fmla="*/ 439115 w 2812178"/>
              <a:gd name="connsiteY1161" fmla="*/ 2236526 h 3190227"/>
              <a:gd name="connsiteX1162" fmla="*/ 433495 w 2812178"/>
              <a:gd name="connsiteY1162" fmla="*/ 2190615 h 3190227"/>
              <a:gd name="connsiteX1163" fmla="*/ 417684 w 2812178"/>
              <a:gd name="connsiteY1163" fmla="*/ 2128417 h 3190227"/>
              <a:gd name="connsiteX1164" fmla="*/ 406254 w 2812178"/>
              <a:gd name="connsiteY1164" fmla="*/ 2129369 h 3190227"/>
              <a:gd name="connsiteX1165" fmla="*/ 399205 w 2812178"/>
              <a:gd name="connsiteY1165" fmla="*/ 2182328 h 3190227"/>
              <a:gd name="connsiteX1166" fmla="*/ 370440 w 2812178"/>
              <a:gd name="connsiteY1166" fmla="*/ 2155658 h 3190227"/>
              <a:gd name="connsiteX1167" fmla="*/ 331863 w 2812178"/>
              <a:gd name="connsiteY1167" fmla="*/ 2099366 h 3190227"/>
              <a:gd name="connsiteX1168" fmla="*/ 317481 w 2812178"/>
              <a:gd name="connsiteY1168" fmla="*/ 2085554 h 3190227"/>
              <a:gd name="connsiteX1169" fmla="*/ 246996 w 2812178"/>
              <a:gd name="connsiteY1169" fmla="*/ 2068314 h 3190227"/>
              <a:gd name="connsiteX1170" fmla="*/ 233661 w 2812178"/>
              <a:gd name="connsiteY1170" fmla="*/ 2063075 h 3190227"/>
              <a:gd name="connsiteX1171" fmla="*/ 240423 w 2812178"/>
              <a:gd name="connsiteY1171" fmla="*/ 2051360 h 3190227"/>
              <a:gd name="connsiteX1172" fmla="*/ 238423 w 2812178"/>
              <a:gd name="connsiteY1172" fmla="*/ 2028976 h 3190227"/>
              <a:gd name="connsiteX1173" fmla="*/ 241566 w 2812178"/>
              <a:gd name="connsiteY1173" fmla="*/ 2013260 h 3190227"/>
              <a:gd name="connsiteX1174" fmla="*/ 310623 w 2812178"/>
              <a:gd name="connsiteY1174" fmla="*/ 1950109 h 3190227"/>
              <a:gd name="connsiteX1175" fmla="*/ 335769 w 2812178"/>
              <a:gd name="connsiteY1175" fmla="*/ 1935916 h 3190227"/>
              <a:gd name="connsiteX1176" fmla="*/ 340722 w 2812178"/>
              <a:gd name="connsiteY1176" fmla="*/ 1927630 h 3190227"/>
              <a:gd name="connsiteX1177" fmla="*/ 330720 w 2812178"/>
              <a:gd name="connsiteY1177" fmla="*/ 1927058 h 3190227"/>
              <a:gd name="connsiteX1178" fmla="*/ 323577 w 2812178"/>
              <a:gd name="connsiteY1178" fmla="*/ 1932678 h 3190227"/>
              <a:gd name="connsiteX1179" fmla="*/ 314909 w 2812178"/>
              <a:gd name="connsiteY1179" fmla="*/ 1933345 h 3190227"/>
              <a:gd name="connsiteX1180" fmla="*/ 315004 w 2812178"/>
              <a:gd name="connsiteY1180" fmla="*/ 1924106 h 3190227"/>
              <a:gd name="connsiteX1181" fmla="*/ 314909 w 2812178"/>
              <a:gd name="connsiteY1181" fmla="*/ 1905817 h 3190227"/>
              <a:gd name="connsiteX1182" fmla="*/ 295097 w 2812178"/>
              <a:gd name="connsiteY1182" fmla="*/ 1906389 h 3190227"/>
              <a:gd name="connsiteX1183" fmla="*/ 271284 w 2812178"/>
              <a:gd name="connsiteY1183" fmla="*/ 1913628 h 3190227"/>
              <a:gd name="connsiteX1184" fmla="*/ 303860 w 2812178"/>
              <a:gd name="connsiteY1184" fmla="*/ 1872290 h 3190227"/>
              <a:gd name="connsiteX1185" fmla="*/ 370535 w 2812178"/>
              <a:gd name="connsiteY1185" fmla="*/ 1804376 h 3190227"/>
              <a:gd name="connsiteX1186" fmla="*/ 393966 w 2812178"/>
              <a:gd name="connsiteY1186" fmla="*/ 1771325 h 3190227"/>
              <a:gd name="connsiteX1187" fmla="*/ 422446 w 2812178"/>
              <a:gd name="connsiteY1187" fmla="*/ 1722937 h 3190227"/>
              <a:gd name="connsiteX1188" fmla="*/ 427590 w 2812178"/>
              <a:gd name="connsiteY1188" fmla="*/ 1703792 h 3190227"/>
              <a:gd name="connsiteX1189" fmla="*/ 471024 w 2812178"/>
              <a:gd name="connsiteY1189" fmla="*/ 1656644 h 3190227"/>
              <a:gd name="connsiteX1190" fmla="*/ 499027 w 2812178"/>
              <a:gd name="connsiteY1190" fmla="*/ 1644071 h 3190227"/>
              <a:gd name="connsiteX1191" fmla="*/ 400253 w 2812178"/>
              <a:gd name="connsiteY1191" fmla="*/ 1679027 h 3190227"/>
              <a:gd name="connsiteX1192" fmla="*/ 371297 w 2812178"/>
              <a:gd name="connsiteY1192" fmla="*/ 1665121 h 3190227"/>
              <a:gd name="connsiteX1193" fmla="*/ 358533 w 2812178"/>
              <a:gd name="connsiteY1193" fmla="*/ 1591683 h 3190227"/>
              <a:gd name="connsiteX1194" fmla="*/ 316433 w 2812178"/>
              <a:gd name="connsiteY1194" fmla="*/ 1576062 h 3190227"/>
              <a:gd name="connsiteX1195" fmla="*/ 264236 w 2812178"/>
              <a:gd name="connsiteY1195" fmla="*/ 1592445 h 3190227"/>
              <a:gd name="connsiteX1196" fmla="*/ 201276 w 2812178"/>
              <a:gd name="connsiteY1196" fmla="*/ 1618639 h 3190227"/>
              <a:gd name="connsiteX1197" fmla="*/ 145745 w 2812178"/>
              <a:gd name="connsiteY1197" fmla="*/ 1617782 h 3190227"/>
              <a:gd name="connsiteX1198" fmla="*/ 79546 w 2812178"/>
              <a:gd name="connsiteY1198" fmla="*/ 1589778 h 3190227"/>
              <a:gd name="connsiteX1199" fmla="*/ 5823 w 2812178"/>
              <a:gd name="connsiteY1199" fmla="*/ 1501958 h 3190227"/>
              <a:gd name="connsiteX1200" fmla="*/ 1917 w 2812178"/>
              <a:gd name="connsiteY1200" fmla="*/ 1404231 h 3190227"/>
              <a:gd name="connsiteX1201" fmla="*/ 8394 w 2812178"/>
              <a:gd name="connsiteY1201" fmla="*/ 1345271 h 3190227"/>
              <a:gd name="connsiteX1202" fmla="*/ 43637 w 2812178"/>
              <a:gd name="connsiteY1202" fmla="*/ 1302599 h 3190227"/>
              <a:gd name="connsiteX1203" fmla="*/ 81261 w 2812178"/>
              <a:gd name="connsiteY1203" fmla="*/ 1274500 h 3190227"/>
              <a:gd name="connsiteX1204" fmla="*/ 149841 w 2812178"/>
              <a:gd name="connsiteY1204" fmla="*/ 1211445 h 3190227"/>
              <a:gd name="connsiteX1205" fmla="*/ 172129 w 2812178"/>
              <a:gd name="connsiteY1205" fmla="*/ 1186489 h 3190227"/>
              <a:gd name="connsiteX1206" fmla="*/ 132981 w 2812178"/>
              <a:gd name="connsiteY1206" fmla="*/ 1199634 h 3190227"/>
              <a:gd name="connsiteX1207" fmla="*/ 138506 w 2812178"/>
              <a:gd name="connsiteY1207" fmla="*/ 1181632 h 3190227"/>
              <a:gd name="connsiteX1208" fmla="*/ 145078 w 2812178"/>
              <a:gd name="connsiteY1208" fmla="*/ 1170773 h 3190227"/>
              <a:gd name="connsiteX1209" fmla="*/ 151746 w 2812178"/>
              <a:gd name="connsiteY1209" fmla="*/ 1115528 h 3190227"/>
              <a:gd name="connsiteX1210" fmla="*/ 137649 w 2812178"/>
              <a:gd name="connsiteY1210" fmla="*/ 1077619 h 3190227"/>
              <a:gd name="connsiteX1211" fmla="*/ 132410 w 2812178"/>
              <a:gd name="connsiteY1211" fmla="*/ 1072094 h 3190227"/>
              <a:gd name="connsiteX1212" fmla="*/ 116503 w 2812178"/>
              <a:gd name="connsiteY1212" fmla="*/ 1080000 h 3190227"/>
              <a:gd name="connsiteX1213" fmla="*/ 109169 w 2812178"/>
              <a:gd name="connsiteY1213" fmla="*/ 1097240 h 3190227"/>
              <a:gd name="connsiteX1214" fmla="*/ 103740 w 2812178"/>
              <a:gd name="connsiteY1214" fmla="*/ 1075047 h 3190227"/>
              <a:gd name="connsiteX1215" fmla="*/ 122885 w 2812178"/>
              <a:gd name="connsiteY1215" fmla="*/ 1026660 h 3190227"/>
              <a:gd name="connsiteX1216" fmla="*/ 187083 w 2812178"/>
              <a:gd name="connsiteY1216" fmla="*/ 966081 h 3190227"/>
              <a:gd name="connsiteX1217" fmla="*/ 190608 w 2812178"/>
              <a:gd name="connsiteY1217" fmla="*/ 940268 h 3190227"/>
              <a:gd name="connsiteX1218" fmla="*/ 173844 w 2812178"/>
              <a:gd name="connsiteY1218" fmla="*/ 937792 h 3190227"/>
              <a:gd name="connsiteX1219" fmla="*/ 167462 w 2812178"/>
              <a:gd name="connsiteY1219" fmla="*/ 937220 h 3190227"/>
              <a:gd name="connsiteX1220" fmla="*/ 145364 w 2812178"/>
              <a:gd name="connsiteY1220" fmla="*/ 918932 h 3190227"/>
              <a:gd name="connsiteX1221" fmla="*/ 156603 w 2812178"/>
              <a:gd name="connsiteY1221" fmla="*/ 916456 h 3190227"/>
              <a:gd name="connsiteX1222" fmla="*/ 170510 w 2812178"/>
              <a:gd name="connsiteY1222" fmla="*/ 925886 h 3190227"/>
              <a:gd name="connsiteX1223" fmla="*/ 169653 w 2812178"/>
              <a:gd name="connsiteY1223" fmla="*/ 904645 h 3190227"/>
              <a:gd name="connsiteX1224" fmla="*/ 185274 w 2812178"/>
              <a:gd name="connsiteY1224" fmla="*/ 870736 h 3190227"/>
              <a:gd name="connsiteX1225" fmla="*/ 193465 w 2812178"/>
              <a:gd name="connsiteY1225" fmla="*/ 869783 h 3190227"/>
              <a:gd name="connsiteX1226" fmla="*/ 199180 w 2812178"/>
              <a:gd name="connsiteY1226" fmla="*/ 889786 h 3190227"/>
              <a:gd name="connsiteX1227" fmla="*/ 219564 w 2812178"/>
              <a:gd name="connsiteY1227" fmla="*/ 847685 h 3190227"/>
              <a:gd name="connsiteX1228" fmla="*/ 248615 w 2812178"/>
              <a:gd name="connsiteY1228" fmla="*/ 812824 h 3190227"/>
              <a:gd name="connsiteX1229" fmla="*/ 272999 w 2812178"/>
              <a:gd name="connsiteY1229" fmla="*/ 773581 h 3190227"/>
              <a:gd name="connsiteX1230" fmla="*/ 263188 w 2812178"/>
              <a:gd name="connsiteY1230" fmla="*/ 765675 h 3190227"/>
              <a:gd name="connsiteX1231" fmla="*/ 251282 w 2812178"/>
              <a:gd name="connsiteY1231" fmla="*/ 765199 h 3190227"/>
              <a:gd name="connsiteX1232" fmla="*/ 261664 w 2812178"/>
              <a:gd name="connsiteY1232" fmla="*/ 757007 h 3190227"/>
              <a:gd name="connsiteX1233" fmla="*/ 301574 w 2812178"/>
              <a:gd name="connsiteY1233" fmla="*/ 737005 h 3190227"/>
              <a:gd name="connsiteX1234" fmla="*/ 315671 w 2812178"/>
              <a:gd name="connsiteY1234" fmla="*/ 734528 h 3190227"/>
              <a:gd name="connsiteX1235" fmla="*/ 350818 w 2812178"/>
              <a:gd name="connsiteY1235" fmla="*/ 726432 h 3190227"/>
              <a:gd name="connsiteX1236" fmla="*/ 382251 w 2812178"/>
              <a:gd name="connsiteY1236" fmla="*/ 709097 h 3190227"/>
              <a:gd name="connsiteX1237" fmla="*/ 396633 w 2812178"/>
              <a:gd name="connsiteY1237" fmla="*/ 698905 h 3190227"/>
              <a:gd name="connsiteX1238" fmla="*/ 417017 w 2812178"/>
              <a:gd name="connsiteY1238" fmla="*/ 686618 h 3190227"/>
              <a:gd name="connsiteX1239" fmla="*/ 430828 w 2812178"/>
              <a:gd name="connsiteY1239" fmla="*/ 674235 h 3190227"/>
              <a:gd name="connsiteX1240" fmla="*/ 442544 w 2812178"/>
              <a:gd name="connsiteY1240" fmla="*/ 652518 h 3190227"/>
              <a:gd name="connsiteX1241" fmla="*/ 446449 w 2812178"/>
              <a:gd name="connsiteY1241" fmla="*/ 654328 h 3190227"/>
              <a:gd name="connsiteX1242" fmla="*/ 452259 w 2812178"/>
              <a:gd name="connsiteY1242" fmla="*/ 671854 h 3190227"/>
              <a:gd name="connsiteX1243" fmla="*/ 465594 w 2812178"/>
              <a:gd name="connsiteY1243" fmla="*/ 658138 h 3190227"/>
              <a:gd name="connsiteX1244" fmla="*/ 483025 w 2812178"/>
              <a:gd name="connsiteY1244" fmla="*/ 613942 h 3190227"/>
              <a:gd name="connsiteX1245" fmla="*/ 423684 w 2812178"/>
              <a:gd name="connsiteY1245" fmla="*/ 641850 h 3190227"/>
              <a:gd name="connsiteX1246" fmla="*/ 396538 w 2812178"/>
              <a:gd name="connsiteY1246" fmla="*/ 635278 h 3190227"/>
              <a:gd name="connsiteX1247" fmla="*/ 381774 w 2812178"/>
              <a:gd name="connsiteY1247" fmla="*/ 659090 h 3190227"/>
              <a:gd name="connsiteX1248" fmla="*/ 364344 w 2812178"/>
              <a:gd name="connsiteY1248" fmla="*/ 659186 h 3190227"/>
              <a:gd name="connsiteX1249" fmla="*/ 360057 w 2812178"/>
              <a:gd name="connsiteY1249" fmla="*/ 644993 h 3190227"/>
              <a:gd name="connsiteX1250" fmla="*/ 365772 w 2812178"/>
              <a:gd name="connsiteY1250" fmla="*/ 625372 h 3190227"/>
              <a:gd name="connsiteX1251" fmla="*/ 356343 w 2812178"/>
              <a:gd name="connsiteY1251" fmla="*/ 598892 h 3190227"/>
              <a:gd name="connsiteX1252" fmla="*/ 358819 w 2812178"/>
              <a:gd name="connsiteY1252" fmla="*/ 589081 h 3190227"/>
              <a:gd name="connsiteX1253" fmla="*/ 403682 w 2812178"/>
              <a:gd name="connsiteY1253" fmla="*/ 546124 h 3190227"/>
              <a:gd name="connsiteX1254" fmla="*/ 427685 w 2812178"/>
              <a:gd name="connsiteY1254" fmla="*/ 499642 h 3190227"/>
              <a:gd name="connsiteX1255" fmla="*/ 432066 w 2812178"/>
              <a:gd name="connsiteY1255" fmla="*/ 495260 h 3190227"/>
              <a:gd name="connsiteX1256" fmla="*/ 450640 w 2812178"/>
              <a:gd name="connsiteY1256" fmla="*/ 462304 h 3190227"/>
              <a:gd name="connsiteX1257" fmla="*/ 471405 w 2812178"/>
              <a:gd name="connsiteY1257" fmla="*/ 427156 h 3190227"/>
              <a:gd name="connsiteX1258" fmla="*/ 483692 w 2812178"/>
              <a:gd name="connsiteY1258" fmla="*/ 421251 h 3190227"/>
              <a:gd name="connsiteX1259" fmla="*/ 507314 w 2812178"/>
              <a:gd name="connsiteY1259" fmla="*/ 409535 h 3190227"/>
              <a:gd name="connsiteX1260" fmla="*/ 519887 w 2812178"/>
              <a:gd name="connsiteY1260" fmla="*/ 430109 h 3190227"/>
              <a:gd name="connsiteX1261" fmla="*/ 540080 w 2812178"/>
              <a:gd name="connsiteY1261" fmla="*/ 431633 h 3190227"/>
              <a:gd name="connsiteX1262" fmla="*/ 563892 w 2812178"/>
              <a:gd name="connsiteY1262" fmla="*/ 401820 h 3190227"/>
              <a:gd name="connsiteX1263" fmla="*/ 606088 w 2812178"/>
              <a:gd name="connsiteY1263" fmla="*/ 375721 h 3190227"/>
              <a:gd name="connsiteX1264" fmla="*/ 626091 w 2812178"/>
              <a:gd name="connsiteY1264" fmla="*/ 361815 h 3190227"/>
              <a:gd name="connsiteX1265" fmla="*/ 644664 w 2812178"/>
              <a:gd name="connsiteY1265" fmla="*/ 341812 h 3190227"/>
              <a:gd name="connsiteX1266" fmla="*/ 669048 w 2812178"/>
              <a:gd name="connsiteY1266" fmla="*/ 334954 h 3190227"/>
              <a:gd name="connsiteX1267" fmla="*/ 670382 w 2812178"/>
              <a:gd name="connsiteY1267" fmla="*/ 361339 h 3190227"/>
              <a:gd name="connsiteX1268" fmla="*/ 650094 w 2812178"/>
              <a:gd name="connsiteY1268" fmla="*/ 388961 h 3190227"/>
              <a:gd name="connsiteX1269" fmla="*/ 642378 w 2812178"/>
              <a:gd name="connsiteY1269" fmla="*/ 407630 h 3190227"/>
              <a:gd name="connsiteX1270" fmla="*/ 646665 w 2812178"/>
              <a:gd name="connsiteY1270" fmla="*/ 417060 h 3190227"/>
              <a:gd name="connsiteX1271" fmla="*/ 656571 w 2812178"/>
              <a:gd name="connsiteY1271" fmla="*/ 413059 h 3190227"/>
              <a:gd name="connsiteX1272" fmla="*/ 660285 w 2812178"/>
              <a:gd name="connsiteY1272" fmla="*/ 407440 h 3190227"/>
              <a:gd name="connsiteX1273" fmla="*/ 685717 w 2812178"/>
              <a:gd name="connsiteY1273" fmla="*/ 388866 h 3190227"/>
              <a:gd name="connsiteX1274" fmla="*/ 701243 w 2812178"/>
              <a:gd name="connsiteY1274" fmla="*/ 376769 h 3190227"/>
              <a:gd name="connsiteX1275" fmla="*/ 718864 w 2812178"/>
              <a:gd name="connsiteY1275" fmla="*/ 382008 h 3190227"/>
              <a:gd name="connsiteX1276" fmla="*/ 721722 w 2812178"/>
              <a:gd name="connsiteY1276" fmla="*/ 395343 h 3190227"/>
              <a:gd name="connsiteX1277" fmla="*/ 748963 w 2812178"/>
              <a:gd name="connsiteY1277" fmla="*/ 413250 h 3190227"/>
              <a:gd name="connsiteX1278" fmla="*/ 775824 w 2812178"/>
              <a:gd name="connsiteY1278" fmla="*/ 411440 h 3190227"/>
              <a:gd name="connsiteX1279" fmla="*/ 793826 w 2812178"/>
              <a:gd name="connsiteY1279" fmla="*/ 400201 h 3190227"/>
              <a:gd name="connsiteX1280" fmla="*/ 799446 w 2812178"/>
              <a:gd name="connsiteY1280" fmla="*/ 387818 h 3190227"/>
              <a:gd name="connsiteX1281" fmla="*/ 817638 w 2812178"/>
              <a:gd name="connsiteY1281" fmla="*/ 376674 h 3190227"/>
              <a:gd name="connsiteX1282" fmla="*/ 829068 w 2812178"/>
              <a:gd name="connsiteY1282" fmla="*/ 386485 h 3190227"/>
              <a:gd name="connsiteX1283" fmla="*/ 818305 w 2812178"/>
              <a:gd name="connsiteY1283" fmla="*/ 402487 h 3190227"/>
              <a:gd name="connsiteX1284" fmla="*/ 739819 w 2812178"/>
              <a:gd name="connsiteY1284" fmla="*/ 468400 h 3190227"/>
              <a:gd name="connsiteX1285" fmla="*/ 571893 w 2812178"/>
              <a:gd name="connsiteY1285" fmla="*/ 688713 h 3190227"/>
              <a:gd name="connsiteX1286" fmla="*/ 551700 w 2812178"/>
              <a:gd name="connsiteY1286" fmla="*/ 871498 h 3190227"/>
              <a:gd name="connsiteX1287" fmla="*/ 555510 w 2812178"/>
              <a:gd name="connsiteY1287" fmla="*/ 900835 h 3190227"/>
              <a:gd name="connsiteX1288" fmla="*/ 570465 w 2812178"/>
              <a:gd name="connsiteY1288" fmla="*/ 968843 h 3190227"/>
              <a:gd name="connsiteX1289" fmla="*/ 574465 w 2812178"/>
              <a:gd name="connsiteY1289" fmla="*/ 1047901 h 3190227"/>
              <a:gd name="connsiteX1290" fmla="*/ 578466 w 2812178"/>
              <a:gd name="connsiteY1290" fmla="*/ 1188585 h 3190227"/>
              <a:gd name="connsiteX1291" fmla="*/ 580847 w 2812178"/>
              <a:gd name="connsiteY1291" fmla="*/ 1247735 h 3190227"/>
              <a:gd name="connsiteX1292" fmla="*/ 593229 w 2812178"/>
              <a:gd name="connsiteY1292" fmla="*/ 1264023 h 3190227"/>
              <a:gd name="connsiteX1293" fmla="*/ 595611 w 2812178"/>
              <a:gd name="connsiteY1293" fmla="*/ 1271738 h 3190227"/>
              <a:gd name="connsiteX1294" fmla="*/ 588943 w 2812178"/>
              <a:gd name="connsiteY1294" fmla="*/ 1283168 h 3190227"/>
              <a:gd name="connsiteX1295" fmla="*/ 579704 w 2812178"/>
              <a:gd name="connsiteY1295" fmla="*/ 1351462 h 3190227"/>
              <a:gd name="connsiteX1296" fmla="*/ 583514 w 2812178"/>
              <a:gd name="connsiteY1296" fmla="*/ 1406993 h 3190227"/>
              <a:gd name="connsiteX1297" fmla="*/ 582085 w 2812178"/>
              <a:gd name="connsiteY1297" fmla="*/ 1431187 h 3190227"/>
              <a:gd name="connsiteX1298" fmla="*/ 574179 w 2812178"/>
              <a:gd name="connsiteY1298" fmla="*/ 1550154 h 3190227"/>
              <a:gd name="connsiteX1299" fmla="*/ 587324 w 2812178"/>
              <a:gd name="connsiteY1299" fmla="*/ 1619687 h 3190227"/>
              <a:gd name="connsiteX1300" fmla="*/ 646284 w 2812178"/>
              <a:gd name="connsiteY1300" fmla="*/ 1734939 h 3190227"/>
              <a:gd name="connsiteX1301" fmla="*/ 663810 w 2812178"/>
              <a:gd name="connsiteY1301" fmla="*/ 1735606 h 3190227"/>
              <a:gd name="connsiteX1302" fmla="*/ 669620 w 2812178"/>
              <a:gd name="connsiteY1302" fmla="*/ 1713698 h 3190227"/>
              <a:gd name="connsiteX1303" fmla="*/ 667143 w 2812178"/>
              <a:gd name="connsiteY1303" fmla="*/ 1668931 h 3190227"/>
              <a:gd name="connsiteX1304" fmla="*/ 668382 w 2812178"/>
              <a:gd name="connsiteY1304" fmla="*/ 1651500 h 3190227"/>
              <a:gd name="connsiteX1305" fmla="*/ 680383 w 2812178"/>
              <a:gd name="connsiteY1305" fmla="*/ 1629402 h 3190227"/>
              <a:gd name="connsiteX1306" fmla="*/ 700100 w 2812178"/>
              <a:gd name="connsiteY1306" fmla="*/ 1634260 h 3190227"/>
              <a:gd name="connsiteX1307" fmla="*/ 709434 w 2812178"/>
              <a:gd name="connsiteY1307" fmla="*/ 1644166 h 3190227"/>
              <a:gd name="connsiteX1308" fmla="*/ 717626 w 2812178"/>
              <a:gd name="connsiteY1308" fmla="*/ 1646357 h 3190227"/>
              <a:gd name="connsiteX1309" fmla="*/ 720293 w 2812178"/>
              <a:gd name="connsiteY1309" fmla="*/ 1636546 h 3190227"/>
              <a:gd name="connsiteX1310" fmla="*/ 730961 w 2812178"/>
              <a:gd name="connsiteY1310" fmla="*/ 1589587 h 3190227"/>
              <a:gd name="connsiteX1311" fmla="*/ 785539 w 2812178"/>
              <a:gd name="connsiteY1311" fmla="*/ 1571490 h 3190227"/>
              <a:gd name="connsiteX1312" fmla="*/ 796683 w 2812178"/>
              <a:gd name="connsiteY1312" fmla="*/ 1583777 h 3190227"/>
              <a:gd name="connsiteX1313" fmla="*/ 800398 w 2812178"/>
              <a:gd name="connsiteY1313" fmla="*/ 1593683 h 3190227"/>
              <a:gd name="connsiteX1314" fmla="*/ 808304 w 2812178"/>
              <a:gd name="connsiteY1314" fmla="*/ 1585682 h 3190227"/>
              <a:gd name="connsiteX1315" fmla="*/ 814019 w 2812178"/>
              <a:gd name="connsiteY1315" fmla="*/ 1582063 h 3190227"/>
              <a:gd name="connsiteX1316" fmla="*/ 829354 w 2812178"/>
              <a:gd name="connsiteY1316" fmla="*/ 1561394 h 3190227"/>
              <a:gd name="connsiteX1317" fmla="*/ 805637 w 2812178"/>
              <a:gd name="connsiteY1317" fmla="*/ 1552154 h 3190227"/>
              <a:gd name="connsiteX1318" fmla="*/ 789349 w 2812178"/>
              <a:gd name="connsiteY1318" fmla="*/ 1530437 h 3190227"/>
              <a:gd name="connsiteX1319" fmla="*/ 842118 w 2812178"/>
              <a:gd name="connsiteY1319" fmla="*/ 1483384 h 3190227"/>
              <a:gd name="connsiteX1320" fmla="*/ 848118 w 2812178"/>
              <a:gd name="connsiteY1320" fmla="*/ 1478145 h 3190227"/>
              <a:gd name="connsiteX1321" fmla="*/ 842213 w 2812178"/>
              <a:gd name="connsiteY1321" fmla="*/ 1473383 h 3190227"/>
              <a:gd name="connsiteX1322" fmla="*/ 780396 w 2812178"/>
              <a:gd name="connsiteY1322" fmla="*/ 1473954 h 3190227"/>
              <a:gd name="connsiteX1323" fmla="*/ 766489 w 2812178"/>
              <a:gd name="connsiteY1323" fmla="*/ 1470144 h 3190227"/>
              <a:gd name="connsiteX1324" fmla="*/ 771252 w 2812178"/>
              <a:gd name="connsiteY1324" fmla="*/ 1458714 h 3190227"/>
              <a:gd name="connsiteX1325" fmla="*/ 782586 w 2812178"/>
              <a:gd name="connsiteY1325" fmla="*/ 1435473 h 3190227"/>
              <a:gd name="connsiteX1326" fmla="*/ 818400 w 2812178"/>
              <a:gd name="connsiteY1326" fmla="*/ 1419090 h 3190227"/>
              <a:gd name="connsiteX1327" fmla="*/ 912793 w 2812178"/>
              <a:gd name="connsiteY1327" fmla="*/ 1377847 h 3190227"/>
              <a:gd name="connsiteX1328" fmla="*/ 917746 w 2812178"/>
              <a:gd name="connsiteY1328" fmla="*/ 1369750 h 3190227"/>
              <a:gd name="connsiteX1329" fmla="*/ 878313 w 2812178"/>
              <a:gd name="connsiteY1329" fmla="*/ 1384705 h 3190227"/>
              <a:gd name="connsiteX1330" fmla="*/ 852119 w 2812178"/>
              <a:gd name="connsiteY1330" fmla="*/ 1390896 h 3190227"/>
              <a:gd name="connsiteX1331" fmla="*/ 795540 w 2812178"/>
              <a:gd name="connsiteY1331" fmla="*/ 1396706 h 3190227"/>
              <a:gd name="connsiteX1332" fmla="*/ 769728 w 2812178"/>
              <a:gd name="connsiteY1332" fmla="*/ 1394135 h 3190227"/>
              <a:gd name="connsiteX1333" fmla="*/ 749820 w 2812178"/>
              <a:gd name="connsiteY1333" fmla="*/ 1407660 h 3190227"/>
              <a:gd name="connsiteX1334" fmla="*/ 738200 w 2812178"/>
              <a:gd name="connsiteY1334" fmla="*/ 1438045 h 3190227"/>
              <a:gd name="connsiteX1335" fmla="*/ 670001 w 2812178"/>
              <a:gd name="connsiteY1335" fmla="*/ 1475764 h 3190227"/>
              <a:gd name="connsiteX1336" fmla="*/ 609136 w 2812178"/>
              <a:gd name="connsiteY1336" fmla="*/ 1496528 h 3190227"/>
              <a:gd name="connsiteX1337" fmla="*/ 627519 w 2812178"/>
              <a:gd name="connsiteY1337" fmla="*/ 1449379 h 3190227"/>
              <a:gd name="connsiteX1338" fmla="*/ 634568 w 2812178"/>
              <a:gd name="connsiteY1338" fmla="*/ 1444141 h 3190227"/>
              <a:gd name="connsiteX1339" fmla="*/ 662952 w 2812178"/>
              <a:gd name="connsiteY1339" fmla="*/ 1427853 h 3190227"/>
              <a:gd name="connsiteX1340" fmla="*/ 684574 w 2812178"/>
              <a:gd name="connsiteY1340" fmla="*/ 1406422 h 3190227"/>
              <a:gd name="connsiteX1341" fmla="*/ 688670 w 2812178"/>
              <a:gd name="connsiteY1341" fmla="*/ 1374608 h 3190227"/>
              <a:gd name="connsiteX1342" fmla="*/ 677621 w 2812178"/>
              <a:gd name="connsiteY1342" fmla="*/ 1393182 h 3190227"/>
              <a:gd name="connsiteX1343" fmla="*/ 655523 w 2812178"/>
              <a:gd name="connsiteY1343" fmla="*/ 1412137 h 3190227"/>
              <a:gd name="connsiteX1344" fmla="*/ 619804 w 2812178"/>
              <a:gd name="connsiteY1344" fmla="*/ 1424710 h 3190227"/>
              <a:gd name="connsiteX1345" fmla="*/ 610374 w 2812178"/>
              <a:gd name="connsiteY1345" fmla="*/ 1427282 h 3190227"/>
              <a:gd name="connsiteX1346" fmla="*/ 609708 w 2812178"/>
              <a:gd name="connsiteY1346" fmla="*/ 1416518 h 3190227"/>
              <a:gd name="connsiteX1347" fmla="*/ 636473 w 2812178"/>
              <a:gd name="connsiteY1347" fmla="*/ 1390420 h 3190227"/>
              <a:gd name="connsiteX1348" fmla="*/ 646569 w 2812178"/>
              <a:gd name="connsiteY1348" fmla="*/ 1378037 h 3190227"/>
              <a:gd name="connsiteX1349" fmla="*/ 629043 w 2812178"/>
              <a:gd name="connsiteY1349" fmla="*/ 1363083 h 3190227"/>
              <a:gd name="connsiteX1350" fmla="*/ 620185 w 2812178"/>
              <a:gd name="connsiteY1350" fmla="*/ 1370703 h 3190227"/>
              <a:gd name="connsiteX1351" fmla="*/ 603707 w 2812178"/>
              <a:gd name="connsiteY1351" fmla="*/ 1380514 h 3190227"/>
              <a:gd name="connsiteX1352" fmla="*/ 613041 w 2812178"/>
              <a:gd name="connsiteY1352" fmla="*/ 1346414 h 3190227"/>
              <a:gd name="connsiteX1353" fmla="*/ 608565 w 2812178"/>
              <a:gd name="connsiteY1353" fmla="*/ 1327460 h 3190227"/>
              <a:gd name="connsiteX1354" fmla="*/ 609327 w 2812178"/>
              <a:gd name="connsiteY1354" fmla="*/ 1306409 h 3190227"/>
              <a:gd name="connsiteX1355" fmla="*/ 624567 w 2812178"/>
              <a:gd name="connsiteY1355" fmla="*/ 1302313 h 3190227"/>
              <a:gd name="connsiteX1356" fmla="*/ 630472 w 2812178"/>
              <a:gd name="connsiteY1356" fmla="*/ 1296408 h 3190227"/>
              <a:gd name="connsiteX1357" fmla="*/ 616470 w 2812178"/>
              <a:gd name="connsiteY1357" fmla="*/ 1262023 h 3190227"/>
              <a:gd name="connsiteX1358" fmla="*/ 606850 w 2812178"/>
              <a:gd name="connsiteY1358" fmla="*/ 1244687 h 3190227"/>
              <a:gd name="connsiteX1359" fmla="*/ 605612 w 2812178"/>
              <a:gd name="connsiteY1359" fmla="*/ 1210397 h 3190227"/>
              <a:gd name="connsiteX1360" fmla="*/ 615327 w 2812178"/>
              <a:gd name="connsiteY1360" fmla="*/ 1191728 h 3190227"/>
              <a:gd name="connsiteX1361" fmla="*/ 629043 w 2812178"/>
              <a:gd name="connsiteY1361" fmla="*/ 1173916 h 3190227"/>
              <a:gd name="connsiteX1362" fmla="*/ 632853 w 2812178"/>
              <a:gd name="connsiteY1362" fmla="*/ 1149152 h 3190227"/>
              <a:gd name="connsiteX1363" fmla="*/ 621423 w 2812178"/>
              <a:gd name="connsiteY1363" fmla="*/ 1160105 h 3190227"/>
              <a:gd name="connsiteX1364" fmla="*/ 606945 w 2812178"/>
              <a:gd name="connsiteY1364" fmla="*/ 1181822 h 3190227"/>
              <a:gd name="connsiteX1365" fmla="*/ 591515 w 2812178"/>
              <a:gd name="connsiteY1365" fmla="*/ 1163439 h 3190227"/>
              <a:gd name="connsiteX1366" fmla="*/ 589134 w 2812178"/>
              <a:gd name="connsiteY1366" fmla="*/ 1157153 h 3190227"/>
              <a:gd name="connsiteX1367" fmla="*/ 583800 w 2812178"/>
              <a:gd name="connsiteY1367" fmla="*/ 1168583 h 3190227"/>
              <a:gd name="connsiteX1368" fmla="*/ 581799 w 2812178"/>
              <a:gd name="connsiteY1368" fmla="*/ 1165344 h 3190227"/>
              <a:gd name="connsiteX1369" fmla="*/ 586943 w 2812178"/>
              <a:gd name="connsiteY1369" fmla="*/ 1107527 h 3190227"/>
              <a:gd name="connsiteX1370" fmla="*/ 587991 w 2812178"/>
              <a:gd name="connsiteY1370" fmla="*/ 1096764 h 3190227"/>
              <a:gd name="connsiteX1371" fmla="*/ 597516 w 2812178"/>
              <a:gd name="connsiteY1371" fmla="*/ 1029041 h 3190227"/>
              <a:gd name="connsiteX1372" fmla="*/ 593420 w 2812178"/>
              <a:gd name="connsiteY1372" fmla="*/ 1081714 h 3190227"/>
              <a:gd name="connsiteX1373" fmla="*/ 611422 w 2812178"/>
              <a:gd name="connsiteY1373" fmla="*/ 1055902 h 3190227"/>
              <a:gd name="connsiteX1374" fmla="*/ 617804 w 2812178"/>
              <a:gd name="connsiteY1374" fmla="*/ 1036376 h 3190227"/>
              <a:gd name="connsiteX1375" fmla="*/ 628091 w 2812178"/>
              <a:gd name="connsiteY1375" fmla="*/ 1021612 h 3190227"/>
              <a:gd name="connsiteX1376" fmla="*/ 647046 w 2812178"/>
              <a:gd name="connsiteY1376" fmla="*/ 1016373 h 3190227"/>
              <a:gd name="connsiteX1377" fmla="*/ 656856 w 2812178"/>
              <a:gd name="connsiteY1377" fmla="*/ 989322 h 3190227"/>
              <a:gd name="connsiteX1378" fmla="*/ 658571 w 2812178"/>
              <a:gd name="connsiteY1378" fmla="*/ 985417 h 3190227"/>
              <a:gd name="connsiteX1379" fmla="*/ 679907 w 2812178"/>
              <a:gd name="connsiteY1379" fmla="*/ 960366 h 3190227"/>
              <a:gd name="connsiteX1380" fmla="*/ 702576 w 2812178"/>
              <a:gd name="connsiteY1380" fmla="*/ 952651 h 3190227"/>
              <a:gd name="connsiteX1381" fmla="*/ 711530 w 2812178"/>
              <a:gd name="connsiteY1381" fmla="*/ 948460 h 3190227"/>
              <a:gd name="connsiteX1382" fmla="*/ 726579 w 2812178"/>
              <a:gd name="connsiteY1382" fmla="*/ 929219 h 3190227"/>
              <a:gd name="connsiteX1383" fmla="*/ 740676 w 2812178"/>
              <a:gd name="connsiteY1383" fmla="*/ 928838 h 3190227"/>
              <a:gd name="connsiteX1384" fmla="*/ 753726 w 2812178"/>
              <a:gd name="connsiteY1384" fmla="*/ 928172 h 3190227"/>
              <a:gd name="connsiteX1385" fmla="*/ 755821 w 2812178"/>
              <a:gd name="connsiteY1385" fmla="*/ 956175 h 3190227"/>
              <a:gd name="connsiteX1386" fmla="*/ 799541 w 2812178"/>
              <a:gd name="connsiteY1386" fmla="*/ 925219 h 3190227"/>
              <a:gd name="connsiteX1387" fmla="*/ 815352 w 2812178"/>
              <a:gd name="connsiteY1387" fmla="*/ 922933 h 3190227"/>
              <a:gd name="connsiteX1388" fmla="*/ 866597 w 2812178"/>
              <a:gd name="connsiteY1388" fmla="*/ 908931 h 3190227"/>
              <a:gd name="connsiteX1389" fmla="*/ 882789 w 2812178"/>
              <a:gd name="connsiteY1389" fmla="*/ 905502 h 3190227"/>
              <a:gd name="connsiteX1390" fmla="*/ 890124 w 2812178"/>
              <a:gd name="connsiteY1390" fmla="*/ 898930 h 3190227"/>
              <a:gd name="connsiteX1391" fmla="*/ 889171 w 2812178"/>
              <a:gd name="connsiteY1391" fmla="*/ 885118 h 3190227"/>
              <a:gd name="connsiteX1392" fmla="*/ 889933 w 2812178"/>
              <a:gd name="connsiteY1392" fmla="*/ 852734 h 3190227"/>
              <a:gd name="connsiteX1393" fmla="*/ 921461 w 2812178"/>
              <a:gd name="connsiteY1393" fmla="*/ 845209 h 3190227"/>
              <a:gd name="connsiteX1394" fmla="*/ 974325 w 2812178"/>
              <a:gd name="connsiteY1394" fmla="*/ 866068 h 3190227"/>
              <a:gd name="connsiteX1395" fmla="*/ 1001185 w 2812178"/>
              <a:gd name="connsiteY1395" fmla="*/ 857496 h 3190227"/>
              <a:gd name="connsiteX1396" fmla="*/ 1003566 w 2812178"/>
              <a:gd name="connsiteY1396" fmla="*/ 837208 h 3190227"/>
              <a:gd name="connsiteX1397" fmla="*/ 1020616 w 2812178"/>
              <a:gd name="connsiteY1397" fmla="*/ 842447 h 3190227"/>
              <a:gd name="connsiteX1398" fmla="*/ 1022712 w 2812178"/>
              <a:gd name="connsiteY1398" fmla="*/ 821682 h 3190227"/>
              <a:gd name="connsiteX1399" fmla="*/ 983278 w 2812178"/>
              <a:gd name="connsiteY1399" fmla="*/ 805870 h 3190227"/>
              <a:gd name="connsiteX1400" fmla="*/ 960799 w 2812178"/>
              <a:gd name="connsiteY1400" fmla="*/ 795679 h 3190227"/>
              <a:gd name="connsiteX1401" fmla="*/ 947750 w 2812178"/>
              <a:gd name="connsiteY1401" fmla="*/ 787678 h 3190227"/>
              <a:gd name="connsiteX1402" fmla="*/ 916984 w 2812178"/>
              <a:gd name="connsiteY1402" fmla="*/ 773486 h 3190227"/>
              <a:gd name="connsiteX1403" fmla="*/ 929557 w 2812178"/>
              <a:gd name="connsiteY1403" fmla="*/ 747673 h 3190227"/>
              <a:gd name="connsiteX1404" fmla="*/ 949750 w 2812178"/>
              <a:gd name="connsiteY1404" fmla="*/ 753197 h 3190227"/>
              <a:gd name="connsiteX1405" fmla="*/ 959466 w 2812178"/>
              <a:gd name="connsiteY1405" fmla="*/ 758626 h 3190227"/>
              <a:gd name="connsiteX1406" fmla="*/ 976230 w 2812178"/>
              <a:gd name="connsiteY1406" fmla="*/ 723955 h 3190227"/>
              <a:gd name="connsiteX1407" fmla="*/ 970229 w 2812178"/>
              <a:gd name="connsiteY1407" fmla="*/ 690999 h 3190227"/>
              <a:gd name="connsiteX1408" fmla="*/ 966419 w 2812178"/>
              <a:gd name="connsiteY1408" fmla="*/ 673854 h 3190227"/>
              <a:gd name="connsiteX1409" fmla="*/ 981373 w 2812178"/>
              <a:gd name="connsiteY1409" fmla="*/ 673759 h 3190227"/>
              <a:gd name="connsiteX1410" fmla="*/ 990708 w 2812178"/>
              <a:gd name="connsiteY1410" fmla="*/ 674330 h 3190227"/>
              <a:gd name="connsiteX1411" fmla="*/ 1017568 w 2812178"/>
              <a:gd name="connsiteY1411" fmla="*/ 626038 h 3190227"/>
              <a:gd name="connsiteX1412" fmla="*/ 1025950 w 2812178"/>
              <a:gd name="connsiteY1412" fmla="*/ 591368 h 3190227"/>
              <a:gd name="connsiteX1413" fmla="*/ 1034999 w 2812178"/>
              <a:gd name="connsiteY1413" fmla="*/ 625562 h 3190227"/>
              <a:gd name="connsiteX1414" fmla="*/ 1035951 w 2812178"/>
              <a:gd name="connsiteY1414" fmla="*/ 643660 h 3190227"/>
              <a:gd name="connsiteX1415" fmla="*/ 1054430 w 2812178"/>
              <a:gd name="connsiteY1415" fmla="*/ 652804 h 3190227"/>
              <a:gd name="connsiteX1416" fmla="*/ 1086053 w 2812178"/>
              <a:gd name="connsiteY1416" fmla="*/ 644612 h 3190227"/>
              <a:gd name="connsiteX1417" fmla="*/ 1121486 w 2812178"/>
              <a:gd name="connsiteY1417" fmla="*/ 609655 h 3190227"/>
              <a:gd name="connsiteX1418" fmla="*/ 1134726 w 2812178"/>
              <a:gd name="connsiteY1418" fmla="*/ 567174 h 3190227"/>
              <a:gd name="connsiteX1419" fmla="*/ 1137202 w 2812178"/>
              <a:gd name="connsiteY1419" fmla="*/ 556982 h 3190227"/>
              <a:gd name="connsiteX1420" fmla="*/ 1126725 w 2812178"/>
              <a:gd name="connsiteY1420" fmla="*/ 555839 h 3190227"/>
              <a:gd name="connsiteX1421" fmla="*/ 991946 w 2812178"/>
              <a:gd name="connsiteY1421" fmla="*/ 568031 h 3190227"/>
              <a:gd name="connsiteX1422" fmla="*/ 969276 w 2812178"/>
              <a:gd name="connsiteY1422" fmla="*/ 570222 h 3190227"/>
              <a:gd name="connsiteX1423" fmla="*/ 957846 w 2812178"/>
              <a:gd name="connsiteY1423" fmla="*/ 566888 h 3190227"/>
              <a:gd name="connsiteX1424" fmla="*/ 968038 w 2812178"/>
              <a:gd name="connsiteY1424" fmla="*/ 554506 h 3190227"/>
              <a:gd name="connsiteX1425" fmla="*/ 1034237 w 2812178"/>
              <a:gd name="connsiteY1425" fmla="*/ 553077 h 3190227"/>
              <a:gd name="connsiteX1426" fmla="*/ 1046905 w 2812178"/>
              <a:gd name="connsiteY1426" fmla="*/ 550696 h 3190227"/>
              <a:gd name="connsiteX1427" fmla="*/ 1057002 w 2812178"/>
              <a:gd name="connsiteY1427" fmla="*/ 547076 h 3190227"/>
              <a:gd name="connsiteX1428" fmla="*/ 1143298 w 2812178"/>
              <a:gd name="connsiteY1428" fmla="*/ 531360 h 3190227"/>
              <a:gd name="connsiteX1429" fmla="*/ 1195876 w 2812178"/>
              <a:gd name="connsiteY1429" fmla="*/ 525550 h 3190227"/>
              <a:gd name="connsiteX1430" fmla="*/ 1205687 w 2812178"/>
              <a:gd name="connsiteY1430" fmla="*/ 513739 h 3190227"/>
              <a:gd name="connsiteX1431" fmla="*/ 1222356 w 2812178"/>
              <a:gd name="connsiteY1431" fmla="*/ 493831 h 3190227"/>
              <a:gd name="connsiteX1432" fmla="*/ 1246930 w 2812178"/>
              <a:gd name="connsiteY1432" fmla="*/ 486021 h 3190227"/>
              <a:gd name="connsiteX1433" fmla="*/ 1267314 w 2812178"/>
              <a:gd name="connsiteY1433" fmla="*/ 489450 h 3190227"/>
              <a:gd name="connsiteX1434" fmla="*/ 1334179 w 2812178"/>
              <a:gd name="connsiteY1434" fmla="*/ 456303 h 3190227"/>
              <a:gd name="connsiteX1435" fmla="*/ 1342180 w 2812178"/>
              <a:gd name="connsiteY1435" fmla="*/ 435824 h 3190227"/>
              <a:gd name="connsiteX1436" fmla="*/ 1354372 w 2812178"/>
              <a:gd name="connsiteY1436" fmla="*/ 424775 h 3190227"/>
              <a:gd name="connsiteX1437" fmla="*/ 1362087 w 2812178"/>
              <a:gd name="connsiteY1437" fmla="*/ 437158 h 3190227"/>
              <a:gd name="connsiteX1438" fmla="*/ 1378470 w 2812178"/>
              <a:gd name="connsiteY1438" fmla="*/ 455446 h 3190227"/>
              <a:gd name="connsiteX1439" fmla="*/ 1388567 w 2812178"/>
              <a:gd name="connsiteY1439" fmla="*/ 466685 h 3190227"/>
              <a:gd name="connsiteX1440" fmla="*/ 1388603 w 2812178"/>
              <a:gd name="connsiteY1440" fmla="*/ 474389 h 3190227"/>
              <a:gd name="connsiteX1441" fmla="*/ 1395130 w 2812178"/>
              <a:gd name="connsiteY1441" fmla="*/ 476673 h 3190227"/>
              <a:gd name="connsiteX1442" fmla="*/ 1395044 w 2812178"/>
              <a:gd name="connsiteY1442" fmla="*/ 477544 h 3190227"/>
              <a:gd name="connsiteX1443" fmla="*/ 1395265 w 2812178"/>
              <a:gd name="connsiteY1443" fmla="*/ 477397 h 3190227"/>
              <a:gd name="connsiteX1444" fmla="*/ 1384769 w 2812178"/>
              <a:gd name="connsiteY1444" fmla="*/ 489617 h 3190227"/>
              <a:gd name="connsiteX1445" fmla="*/ 1367040 w 2812178"/>
              <a:gd name="connsiteY1445" fmla="*/ 491926 h 3190227"/>
              <a:gd name="connsiteX1446" fmla="*/ 1302080 w 2812178"/>
              <a:gd name="connsiteY1446" fmla="*/ 486211 h 3190227"/>
              <a:gd name="connsiteX1447" fmla="*/ 1271886 w 2812178"/>
              <a:gd name="connsiteY1447" fmla="*/ 494784 h 3190227"/>
              <a:gd name="connsiteX1448" fmla="*/ 1267504 w 2812178"/>
              <a:gd name="connsiteY1448" fmla="*/ 503356 h 3190227"/>
              <a:gd name="connsiteX1449" fmla="*/ 1274934 w 2812178"/>
              <a:gd name="connsiteY1449" fmla="*/ 511357 h 3190227"/>
              <a:gd name="connsiteX1450" fmla="*/ 1292174 w 2812178"/>
              <a:gd name="connsiteY1450" fmla="*/ 507547 h 3190227"/>
              <a:gd name="connsiteX1451" fmla="*/ 1307604 w 2812178"/>
              <a:gd name="connsiteY1451" fmla="*/ 500499 h 3190227"/>
              <a:gd name="connsiteX1452" fmla="*/ 1392758 w 2812178"/>
              <a:gd name="connsiteY1452" fmla="*/ 506119 h 3190227"/>
              <a:gd name="connsiteX1453" fmla="*/ 1406664 w 2812178"/>
              <a:gd name="connsiteY1453" fmla="*/ 496975 h 3190227"/>
              <a:gd name="connsiteX1454" fmla="*/ 1406569 w 2812178"/>
              <a:gd name="connsiteY1454" fmla="*/ 474972 h 3190227"/>
              <a:gd name="connsiteX1455" fmla="*/ 1400985 w 2812178"/>
              <a:gd name="connsiteY1455" fmla="*/ 473579 h 3190227"/>
              <a:gd name="connsiteX1456" fmla="*/ 1395265 w 2812178"/>
              <a:gd name="connsiteY1456" fmla="*/ 477397 h 3190227"/>
              <a:gd name="connsiteX1457" fmla="*/ 1395711 w 2812178"/>
              <a:gd name="connsiteY1457" fmla="*/ 476877 h 3190227"/>
              <a:gd name="connsiteX1458" fmla="*/ 1395130 w 2812178"/>
              <a:gd name="connsiteY1458" fmla="*/ 476673 h 3190227"/>
              <a:gd name="connsiteX1459" fmla="*/ 1396377 w 2812178"/>
              <a:gd name="connsiteY1459" fmla="*/ 463923 h 3190227"/>
              <a:gd name="connsiteX1460" fmla="*/ 1433620 w 2812178"/>
              <a:gd name="connsiteY1460" fmla="*/ 428395 h 3190227"/>
              <a:gd name="connsiteX1461" fmla="*/ 1498200 w 2812178"/>
              <a:gd name="connsiteY1461" fmla="*/ 427442 h 3190227"/>
              <a:gd name="connsiteX1462" fmla="*/ 1532394 w 2812178"/>
              <a:gd name="connsiteY1462" fmla="*/ 430585 h 3190227"/>
              <a:gd name="connsiteX1463" fmla="*/ 1538586 w 2812178"/>
              <a:gd name="connsiteY1463" fmla="*/ 396391 h 3190227"/>
              <a:gd name="connsiteX1464" fmla="*/ 1539919 w 2812178"/>
              <a:gd name="connsiteY1464" fmla="*/ 392009 h 3190227"/>
              <a:gd name="connsiteX1465" fmla="*/ 1545063 w 2812178"/>
              <a:gd name="connsiteY1465" fmla="*/ 375150 h 3190227"/>
              <a:gd name="connsiteX1466" fmla="*/ 1557064 w 2812178"/>
              <a:gd name="connsiteY1466" fmla="*/ 389342 h 3190227"/>
              <a:gd name="connsiteX1467" fmla="*/ 1562970 w 2812178"/>
              <a:gd name="connsiteY1467" fmla="*/ 394200 h 3190227"/>
              <a:gd name="connsiteX1468" fmla="*/ 1571352 w 2812178"/>
              <a:gd name="connsiteY1468" fmla="*/ 387723 h 3190227"/>
              <a:gd name="connsiteX1469" fmla="*/ 1585830 w 2812178"/>
              <a:gd name="connsiteY1469" fmla="*/ 382389 h 3190227"/>
              <a:gd name="connsiteX1470" fmla="*/ 1634979 w 2812178"/>
              <a:gd name="connsiteY1470" fmla="*/ 428490 h 3190227"/>
              <a:gd name="connsiteX1471" fmla="*/ 1668697 w 2812178"/>
              <a:gd name="connsiteY1471" fmla="*/ 458684 h 3190227"/>
              <a:gd name="connsiteX1472" fmla="*/ 1698320 w 2812178"/>
              <a:gd name="connsiteY1472" fmla="*/ 457636 h 3190227"/>
              <a:gd name="connsiteX1473" fmla="*/ 1712036 w 2812178"/>
              <a:gd name="connsiteY1473" fmla="*/ 461065 h 3190227"/>
              <a:gd name="connsiteX1474" fmla="*/ 1727752 w 2812178"/>
              <a:gd name="connsiteY1474" fmla="*/ 476782 h 3190227"/>
              <a:gd name="connsiteX1475" fmla="*/ 1749850 w 2812178"/>
              <a:gd name="connsiteY1475" fmla="*/ 470971 h 3190227"/>
              <a:gd name="connsiteX1476" fmla="*/ 1763947 w 2812178"/>
              <a:gd name="connsiteY1476" fmla="*/ 464875 h 3190227"/>
              <a:gd name="connsiteX1477" fmla="*/ 1798999 w 2812178"/>
              <a:gd name="connsiteY1477" fmla="*/ 480401 h 3190227"/>
              <a:gd name="connsiteX1478" fmla="*/ 1814049 w 2812178"/>
              <a:gd name="connsiteY1478" fmla="*/ 482782 h 3190227"/>
              <a:gd name="connsiteX1479" fmla="*/ 1815477 w 2812178"/>
              <a:gd name="connsiteY1479" fmla="*/ 460303 h 3190227"/>
              <a:gd name="connsiteX1480" fmla="*/ 1804238 w 2812178"/>
              <a:gd name="connsiteY1480" fmla="*/ 449159 h 3190227"/>
              <a:gd name="connsiteX1481" fmla="*/ 1736706 w 2812178"/>
              <a:gd name="connsiteY1481" fmla="*/ 400391 h 3190227"/>
              <a:gd name="connsiteX1482" fmla="*/ 1600689 w 2812178"/>
              <a:gd name="connsiteY1482" fmla="*/ 342955 h 3190227"/>
              <a:gd name="connsiteX1483" fmla="*/ 1495247 w 2812178"/>
              <a:gd name="connsiteY1483" fmla="*/ 305808 h 3190227"/>
              <a:gd name="connsiteX1484" fmla="*/ 1473054 w 2812178"/>
              <a:gd name="connsiteY1484" fmla="*/ 301045 h 3190227"/>
              <a:gd name="connsiteX1485" fmla="*/ 1425143 w 2812178"/>
              <a:gd name="connsiteY1485" fmla="*/ 287425 h 3190227"/>
              <a:gd name="connsiteX1486" fmla="*/ 1398854 w 2812178"/>
              <a:gd name="connsiteY1486" fmla="*/ 281329 h 3190227"/>
              <a:gd name="connsiteX1487" fmla="*/ 1256169 w 2812178"/>
              <a:gd name="connsiteY1487" fmla="*/ 275233 h 3190227"/>
              <a:gd name="connsiteX1488" fmla="*/ 1240263 w 2812178"/>
              <a:gd name="connsiteY1488" fmla="*/ 269137 h 3190227"/>
              <a:gd name="connsiteX1489" fmla="*/ 1223499 w 2812178"/>
              <a:gd name="connsiteY1489" fmla="*/ 266755 h 3190227"/>
              <a:gd name="connsiteX1490" fmla="*/ 1211783 w 2812178"/>
              <a:gd name="connsiteY1490" fmla="*/ 265327 h 3190227"/>
              <a:gd name="connsiteX1491" fmla="*/ 1211116 w 2812178"/>
              <a:gd name="connsiteY1491" fmla="*/ 253801 h 3190227"/>
              <a:gd name="connsiteX1492" fmla="*/ 1288745 w 2812178"/>
              <a:gd name="connsiteY1492" fmla="*/ 174458 h 3190227"/>
              <a:gd name="connsiteX1493" fmla="*/ 1344180 w 2812178"/>
              <a:gd name="connsiteY1493" fmla="*/ 183126 h 3190227"/>
              <a:gd name="connsiteX1494" fmla="*/ 1373232 w 2812178"/>
              <a:gd name="connsiteY1494" fmla="*/ 193413 h 3190227"/>
              <a:gd name="connsiteX1495" fmla="*/ 1377042 w 2812178"/>
              <a:gd name="connsiteY1495" fmla="*/ 189793 h 3190227"/>
              <a:gd name="connsiteX1496" fmla="*/ 1389519 w 2812178"/>
              <a:gd name="connsiteY1496" fmla="*/ 175125 h 3190227"/>
              <a:gd name="connsiteX1497" fmla="*/ 1396758 w 2812178"/>
              <a:gd name="connsiteY1497" fmla="*/ 160266 h 3190227"/>
              <a:gd name="connsiteX1498" fmla="*/ 1383804 w 2812178"/>
              <a:gd name="connsiteY1498" fmla="*/ 154360 h 3190227"/>
              <a:gd name="connsiteX1499" fmla="*/ 1343704 w 2812178"/>
              <a:gd name="connsiteY1499" fmla="*/ 139787 h 3190227"/>
              <a:gd name="connsiteX1500" fmla="*/ 1298460 w 2812178"/>
              <a:gd name="connsiteY1500" fmla="*/ 149598 h 3190227"/>
              <a:gd name="connsiteX1501" fmla="*/ 1288745 w 2812178"/>
              <a:gd name="connsiteY1501" fmla="*/ 158647 h 3190227"/>
              <a:gd name="connsiteX1502" fmla="*/ 1216260 w 2812178"/>
              <a:gd name="connsiteY1502" fmla="*/ 205510 h 3190227"/>
              <a:gd name="connsiteX1503" fmla="*/ 1204830 w 2812178"/>
              <a:gd name="connsiteY1503" fmla="*/ 200842 h 3190227"/>
              <a:gd name="connsiteX1504" fmla="*/ 1219784 w 2812178"/>
              <a:gd name="connsiteY1504" fmla="*/ 151693 h 3190227"/>
              <a:gd name="connsiteX1505" fmla="*/ 1245787 w 2812178"/>
              <a:gd name="connsiteY1505" fmla="*/ 119975 h 3190227"/>
              <a:gd name="connsiteX1506" fmla="*/ 1279410 w 2812178"/>
              <a:gd name="connsiteY1506" fmla="*/ 63682 h 3190227"/>
              <a:gd name="connsiteX1507" fmla="*/ 1279791 w 2812178"/>
              <a:gd name="connsiteY1507" fmla="*/ 46252 h 3190227"/>
              <a:gd name="connsiteX1508" fmla="*/ 1288745 w 2812178"/>
              <a:gd name="connsiteY1508" fmla="*/ 24535 h 3190227"/>
              <a:gd name="connsiteX1509" fmla="*/ 1314653 w 2812178"/>
              <a:gd name="connsiteY1509" fmla="*/ 7009 h 3190227"/>
              <a:gd name="connsiteX1510" fmla="*/ 1324940 w 2812178"/>
              <a:gd name="connsiteY1510" fmla="*/ 115 h 319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Lst>
            <a:rect l="l" t="t" r="r" b="b"/>
            <a:pathLst>
              <a:path w="2812178" h="3190227">
                <a:moveTo>
                  <a:pt x="1281125" y="2724776"/>
                </a:moveTo>
                <a:cubicBezTo>
                  <a:pt x="1277791" y="2722490"/>
                  <a:pt x="1276172" y="2724490"/>
                  <a:pt x="1274362" y="2725538"/>
                </a:cubicBezTo>
                <a:cubicBezTo>
                  <a:pt x="1259789" y="2734111"/>
                  <a:pt x="1242739" y="2736016"/>
                  <a:pt x="1227118" y="2740873"/>
                </a:cubicBezTo>
                <a:cubicBezTo>
                  <a:pt x="1214164" y="2744969"/>
                  <a:pt x="1197591" y="2736968"/>
                  <a:pt x="1182541" y="2735063"/>
                </a:cubicBezTo>
                <a:cubicBezTo>
                  <a:pt x="1174636" y="2734015"/>
                  <a:pt x="1163587" y="2727729"/>
                  <a:pt x="1163110" y="2744112"/>
                </a:cubicBezTo>
                <a:cubicBezTo>
                  <a:pt x="1163015" y="2747160"/>
                  <a:pt x="1159777" y="2749351"/>
                  <a:pt x="1156538" y="2749255"/>
                </a:cubicBezTo>
                <a:cubicBezTo>
                  <a:pt x="1152728" y="2749160"/>
                  <a:pt x="1152823" y="2745350"/>
                  <a:pt x="1151490" y="2742778"/>
                </a:cubicBezTo>
                <a:cubicBezTo>
                  <a:pt x="1149585" y="2739063"/>
                  <a:pt x="1153585" y="2733253"/>
                  <a:pt x="1146156" y="2730777"/>
                </a:cubicBezTo>
                <a:cubicBezTo>
                  <a:pt x="1136726" y="2738683"/>
                  <a:pt x="1129678" y="2756209"/>
                  <a:pt x="1111675" y="2741730"/>
                </a:cubicBezTo>
                <a:cubicBezTo>
                  <a:pt x="1108723" y="2739349"/>
                  <a:pt x="1099579" y="2744683"/>
                  <a:pt x="1093197" y="2746398"/>
                </a:cubicBezTo>
                <a:cubicBezTo>
                  <a:pt x="1099388" y="2766495"/>
                  <a:pt x="1079671" y="2768115"/>
                  <a:pt x="1070813" y="2777259"/>
                </a:cubicBezTo>
                <a:cubicBezTo>
                  <a:pt x="1061383" y="2786974"/>
                  <a:pt x="1059002" y="2791070"/>
                  <a:pt x="1059669" y="2804691"/>
                </a:cubicBezTo>
                <a:cubicBezTo>
                  <a:pt x="1078624" y="2778211"/>
                  <a:pt x="1079862" y="2778497"/>
                  <a:pt x="1101960" y="2813644"/>
                </a:cubicBezTo>
                <a:cubicBezTo>
                  <a:pt x="1090149" y="2777926"/>
                  <a:pt x="1125487" y="2776116"/>
                  <a:pt x="1135869" y="2755732"/>
                </a:cubicBezTo>
                <a:cubicBezTo>
                  <a:pt x="1144060" y="2764400"/>
                  <a:pt x="1127106" y="2769353"/>
                  <a:pt x="1137202" y="2775259"/>
                </a:cubicBezTo>
                <a:cubicBezTo>
                  <a:pt x="1143965" y="2779164"/>
                  <a:pt x="1150252" y="2775449"/>
                  <a:pt x="1156157" y="2771639"/>
                </a:cubicBezTo>
                <a:cubicBezTo>
                  <a:pt x="1163682" y="2766877"/>
                  <a:pt x="1170635" y="2762209"/>
                  <a:pt x="1181017" y="2763162"/>
                </a:cubicBezTo>
                <a:cubicBezTo>
                  <a:pt x="1215784" y="2766114"/>
                  <a:pt x="1244549" y="2748874"/>
                  <a:pt x="1273505" y="2732968"/>
                </a:cubicBezTo>
                <a:cubicBezTo>
                  <a:pt x="1276553" y="2731253"/>
                  <a:pt x="1278553" y="2727634"/>
                  <a:pt x="1281125" y="2724776"/>
                </a:cubicBezTo>
                <a:close/>
                <a:moveTo>
                  <a:pt x="887457" y="2647339"/>
                </a:moveTo>
                <a:cubicBezTo>
                  <a:pt x="899840" y="2648291"/>
                  <a:pt x="913746" y="2647053"/>
                  <a:pt x="923938" y="2656102"/>
                </a:cubicBezTo>
                <a:cubicBezTo>
                  <a:pt x="944512" y="2674199"/>
                  <a:pt x="946322" y="2704012"/>
                  <a:pt x="927462" y="2724396"/>
                </a:cubicBezTo>
                <a:cubicBezTo>
                  <a:pt x="919271" y="2733254"/>
                  <a:pt x="920509" y="2744113"/>
                  <a:pt x="917175" y="2753923"/>
                </a:cubicBezTo>
                <a:cubicBezTo>
                  <a:pt x="916509" y="2755828"/>
                  <a:pt x="914318" y="2757257"/>
                  <a:pt x="912889" y="2758877"/>
                </a:cubicBezTo>
                <a:cubicBezTo>
                  <a:pt x="909460" y="2755733"/>
                  <a:pt x="915080" y="2753828"/>
                  <a:pt x="914032" y="2751447"/>
                </a:cubicBezTo>
                <a:cubicBezTo>
                  <a:pt x="910984" y="2744208"/>
                  <a:pt x="906698" y="2748209"/>
                  <a:pt x="903936" y="2751352"/>
                </a:cubicBezTo>
                <a:cubicBezTo>
                  <a:pt x="885171" y="2772402"/>
                  <a:pt x="861645" y="2785737"/>
                  <a:pt x="834784" y="2792500"/>
                </a:cubicBezTo>
                <a:cubicBezTo>
                  <a:pt x="818782" y="2796500"/>
                  <a:pt x="817639" y="2813360"/>
                  <a:pt x="805542" y="2821456"/>
                </a:cubicBezTo>
                <a:cubicBezTo>
                  <a:pt x="789636" y="2832028"/>
                  <a:pt x="771252" y="2834029"/>
                  <a:pt x="754679" y="2841553"/>
                </a:cubicBezTo>
                <a:cubicBezTo>
                  <a:pt x="748773" y="2844316"/>
                  <a:pt x="736867" y="2836029"/>
                  <a:pt x="744011" y="2828314"/>
                </a:cubicBezTo>
                <a:cubicBezTo>
                  <a:pt x="758203" y="2813074"/>
                  <a:pt x="739248" y="2817169"/>
                  <a:pt x="736010" y="2812312"/>
                </a:cubicBezTo>
                <a:cubicBezTo>
                  <a:pt x="742392" y="2804501"/>
                  <a:pt x="751536" y="2802025"/>
                  <a:pt x="759060" y="2797262"/>
                </a:cubicBezTo>
                <a:cubicBezTo>
                  <a:pt x="762680" y="2794976"/>
                  <a:pt x="768585" y="2791738"/>
                  <a:pt x="770967" y="2797072"/>
                </a:cubicBezTo>
                <a:cubicBezTo>
                  <a:pt x="775158" y="2806216"/>
                  <a:pt x="778777" y="2804692"/>
                  <a:pt x="783159" y="2798119"/>
                </a:cubicBezTo>
                <a:cubicBezTo>
                  <a:pt x="787350" y="2791738"/>
                  <a:pt x="783635" y="2788404"/>
                  <a:pt x="777729" y="2786309"/>
                </a:cubicBezTo>
                <a:cubicBezTo>
                  <a:pt x="775634" y="2785546"/>
                  <a:pt x="773634" y="2784785"/>
                  <a:pt x="769062" y="2783070"/>
                </a:cubicBezTo>
                <a:cubicBezTo>
                  <a:pt x="777920" y="2779546"/>
                  <a:pt x="786302" y="2780498"/>
                  <a:pt x="791350" y="2772307"/>
                </a:cubicBezTo>
                <a:cubicBezTo>
                  <a:pt x="814115" y="2734969"/>
                  <a:pt x="848310" y="2706489"/>
                  <a:pt x="873075" y="2670675"/>
                </a:cubicBezTo>
                <a:cubicBezTo>
                  <a:pt x="874789" y="2668198"/>
                  <a:pt x="876313" y="2665531"/>
                  <a:pt x="878313" y="2663341"/>
                </a:cubicBezTo>
                <a:cubicBezTo>
                  <a:pt x="882600" y="2658483"/>
                  <a:pt x="877551" y="2646672"/>
                  <a:pt x="887457" y="2647339"/>
                </a:cubicBezTo>
                <a:close/>
                <a:moveTo>
                  <a:pt x="1017473" y="2539230"/>
                </a:moveTo>
                <a:cubicBezTo>
                  <a:pt x="1019568" y="2550565"/>
                  <a:pt x="1028903" y="2553422"/>
                  <a:pt x="1039380" y="2556851"/>
                </a:cubicBezTo>
                <a:cubicBezTo>
                  <a:pt x="1061859" y="2564185"/>
                  <a:pt x="1072146" y="2585140"/>
                  <a:pt x="1066241" y="2607333"/>
                </a:cubicBezTo>
                <a:cubicBezTo>
                  <a:pt x="1064717" y="2612953"/>
                  <a:pt x="1042047" y="2616477"/>
                  <a:pt x="1039285" y="2610096"/>
                </a:cubicBezTo>
                <a:cubicBezTo>
                  <a:pt x="1031951" y="2592856"/>
                  <a:pt x="1015758" y="2614668"/>
                  <a:pt x="1008710" y="2601618"/>
                </a:cubicBezTo>
                <a:cubicBezTo>
                  <a:pt x="1002709" y="2608000"/>
                  <a:pt x="1005186" y="2618478"/>
                  <a:pt x="997280" y="2624574"/>
                </a:cubicBezTo>
                <a:cubicBezTo>
                  <a:pt x="994899" y="2626383"/>
                  <a:pt x="1000899" y="2629146"/>
                  <a:pt x="1004233" y="2630956"/>
                </a:cubicBezTo>
                <a:cubicBezTo>
                  <a:pt x="1012425" y="2635527"/>
                  <a:pt x="1014806" y="2653244"/>
                  <a:pt x="1008138" y="2654101"/>
                </a:cubicBezTo>
                <a:cubicBezTo>
                  <a:pt x="998804" y="2655244"/>
                  <a:pt x="987088" y="2652673"/>
                  <a:pt x="979563" y="2647243"/>
                </a:cubicBezTo>
                <a:cubicBezTo>
                  <a:pt x="973944" y="2643243"/>
                  <a:pt x="972991" y="2632289"/>
                  <a:pt x="974706" y="2623621"/>
                </a:cubicBezTo>
                <a:cubicBezTo>
                  <a:pt x="976325" y="2615715"/>
                  <a:pt x="977754" y="2608572"/>
                  <a:pt x="989184" y="2611715"/>
                </a:cubicBezTo>
                <a:cubicBezTo>
                  <a:pt x="994518" y="2613144"/>
                  <a:pt x="991851" y="2607905"/>
                  <a:pt x="991755" y="2605524"/>
                </a:cubicBezTo>
                <a:cubicBezTo>
                  <a:pt x="990231" y="2580664"/>
                  <a:pt x="992422" y="2556851"/>
                  <a:pt x="1017473" y="2539230"/>
                </a:cubicBezTo>
                <a:close/>
                <a:moveTo>
                  <a:pt x="1597355" y="2388734"/>
                </a:moveTo>
                <a:cubicBezTo>
                  <a:pt x="1599832" y="2386734"/>
                  <a:pt x="1602022" y="2387496"/>
                  <a:pt x="1604785" y="2390353"/>
                </a:cubicBezTo>
                <a:cubicBezTo>
                  <a:pt x="1617834" y="2403212"/>
                  <a:pt x="1631740" y="2415118"/>
                  <a:pt x="1644790" y="2427882"/>
                </a:cubicBezTo>
                <a:cubicBezTo>
                  <a:pt x="1649266" y="2432263"/>
                  <a:pt x="1653076" y="2436073"/>
                  <a:pt x="1657363" y="2429311"/>
                </a:cubicBezTo>
                <a:cubicBezTo>
                  <a:pt x="1664983" y="2417499"/>
                  <a:pt x="1674793" y="2422452"/>
                  <a:pt x="1683747" y="2425405"/>
                </a:cubicBezTo>
                <a:cubicBezTo>
                  <a:pt x="1696034" y="2429406"/>
                  <a:pt x="1707655" y="2435407"/>
                  <a:pt x="1720037" y="2439026"/>
                </a:cubicBezTo>
                <a:cubicBezTo>
                  <a:pt x="1734515" y="2443312"/>
                  <a:pt x="1747660" y="2460267"/>
                  <a:pt x="1765376" y="2443312"/>
                </a:cubicBezTo>
                <a:cubicBezTo>
                  <a:pt x="1768996" y="2439883"/>
                  <a:pt x="1780711" y="2442169"/>
                  <a:pt x="1787188" y="2445122"/>
                </a:cubicBezTo>
                <a:cubicBezTo>
                  <a:pt x="1797952" y="2449980"/>
                  <a:pt x="1801000" y="2445884"/>
                  <a:pt x="1801857" y="2436359"/>
                </a:cubicBezTo>
                <a:cubicBezTo>
                  <a:pt x="1803095" y="2422738"/>
                  <a:pt x="1812430" y="2426929"/>
                  <a:pt x="1820526" y="2427406"/>
                </a:cubicBezTo>
                <a:cubicBezTo>
                  <a:pt x="1830432" y="2427977"/>
                  <a:pt x="1831003" y="2432073"/>
                  <a:pt x="1828622" y="2441026"/>
                </a:cubicBezTo>
                <a:cubicBezTo>
                  <a:pt x="1826527" y="2448932"/>
                  <a:pt x="1845291" y="2463791"/>
                  <a:pt x="1853006" y="2461600"/>
                </a:cubicBezTo>
                <a:cubicBezTo>
                  <a:pt x="1858816" y="2459981"/>
                  <a:pt x="1858150" y="2454647"/>
                  <a:pt x="1858721" y="2450361"/>
                </a:cubicBezTo>
                <a:cubicBezTo>
                  <a:pt x="1859483" y="2444646"/>
                  <a:pt x="1855102" y="2438073"/>
                  <a:pt x="1861674" y="2433502"/>
                </a:cubicBezTo>
                <a:cubicBezTo>
                  <a:pt x="1864722" y="2431406"/>
                  <a:pt x="1868341" y="2427882"/>
                  <a:pt x="1871294" y="2428263"/>
                </a:cubicBezTo>
                <a:cubicBezTo>
                  <a:pt x="1877485" y="2428930"/>
                  <a:pt x="1871485" y="2435026"/>
                  <a:pt x="1873485" y="2437026"/>
                </a:cubicBezTo>
                <a:cubicBezTo>
                  <a:pt x="1881581" y="2445027"/>
                  <a:pt x="1869103" y="2465791"/>
                  <a:pt x="1891106" y="2465220"/>
                </a:cubicBezTo>
                <a:cubicBezTo>
                  <a:pt x="1893487" y="2465125"/>
                  <a:pt x="1891582" y="2468649"/>
                  <a:pt x="1891201" y="2470744"/>
                </a:cubicBezTo>
                <a:cubicBezTo>
                  <a:pt x="1887106" y="2495224"/>
                  <a:pt x="1887201" y="2495128"/>
                  <a:pt x="1910156" y="2504368"/>
                </a:cubicBezTo>
                <a:cubicBezTo>
                  <a:pt x="1913585" y="2505701"/>
                  <a:pt x="1916443" y="2508368"/>
                  <a:pt x="1920348" y="2510940"/>
                </a:cubicBezTo>
                <a:cubicBezTo>
                  <a:pt x="1925491" y="2501510"/>
                  <a:pt x="1920157" y="2492652"/>
                  <a:pt x="1921110" y="2484079"/>
                </a:cubicBezTo>
                <a:cubicBezTo>
                  <a:pt x="1921491" y="2480364"/>
                  <a:pt x="1921586" y="2475316"/>
                  <a:pt x="1925682" y="2474364"/>
                </a:cubicBezTo>
                <a:cubicBezTo>
                  <a:pt x="1930921" y="2473221"/>
                  <a:pt x="1933492" y="2478078"/>
                  <a:pt x="1935397" y="2482269"/>
                </a:cubicBezTo>
                <a:cubicBezTo>
                  <a:pt x="1937779" y="2487413"/>
                  <a:pt x="1934921" y="2492842"/>
                  <a:pt x="1935302" y="2497986"/>
                </a:cubicBezTo>
                <a:cubicBezTo>
                  <a:pt x="1936255" y="2511226"/>
                  <a:pt x="1938541" y="2523513"/>
                  <a:pt x="1950828" y="2532371"/>
                </a:cubicBezTo>
                <a:cubicBezTo>
                  <a:pt x="1957781" y="2537419"/>
                  <a:pt x="1960639" y="2546087"/>
                  <a:pt x="1957019" y="2554945"/>
                </a:cubicBezTo>
                <a:cubicBezTo>
                  <a:pt x="1948637" y="2575234"/>
                  <a:pt x="1940731" y="2595808"/>
                  <a:pt x="1931016" y="2615524"/>
                </a:cubicBezTo>
                <a:cubicBezTo>
                  <a:pt x="1926253" y="2625240"/>
                  <a:pt x="1916919" y="2634669"/>
                  <a:pt x="1905203" y="2626764"/>
                </a:cubicBezTo>
                <a:cubicBezTo>
                  <a:pt x="1881867" y="2610952"/>
                  <a:pt x="1855197" y="2606952"/>
                  <a:pt x="1828717" y="2601808"/>
                </a:cubicBezTo>
                <a:cubicBezTo>
                  <a:pt x="1788427" y="2593903"/>
                  <a:pt x="1749946" y="2578567"/>
                  <a:pt x="1708988" y="2573233"/>
                </a:cubicBezTo>
                <a:cubicBezTo>
                  <a:pt x="1674317" y="2568661"/>
                  <a:pt x="1639837" y="2562184"/>
                  <a:pt x="1604499" y="2558374"/>
                </a:cubicBezTo>
                <a:cubicBezTo>
                  <a:pt x="1616977" y="2568852"/>
                  <a:pt x="1629264" y="2580186"/>
                  <a:pt x="1638217" y="2591617"/>
                </a:cubicBezTo>
                <a:cubicBezTo>
                  <a:pt x="1655743" y="2613714"/>
                  <a:pt x="1679365" y="2627811"/>
                  <a:pt x="1698415" y="2647338"/>
                </a:cubicBezTo>
                <a:cubicBezTo>
                  <a:pt x="1706416" y="2655529"/>
                  <a:pt x="1687843" y="2661244"/>
                  <a:pt x="1697272" y="2670484"/>
                </a:cubicBezTo>
                <a:cubicBezTo>
                  <a:pt x="1682223" y="2644766"/>
                  <a:pt x="1659934" y="2631717"/>
                  <a:pt x="1632026" y="2622954"/>
                </a:cubicBezTo>
                <a:cubicBezTo>
                  <a:pt x="1636789" y="2631621"/>
                  <a:pt x="1646123" y="2634669"/>
                  <a:pt x="1646790" y="2647052"/>
                </a:cubicBezTo>
                <a:cubicBezTo>
                  <a:pt x="1634312" y="2638384"/>
                  <a:pt x="1623358" y="2640385"/>
                  <a:pt x="1611452" y="2643433"/>
                </a:cubicBezTo>
                <a:cubicBezTo>
                  <a:pt x="1596307" y="2647338"/>
                  <a:pt x="1581353" y="2642575"/>
                  <a:pt x="1567256" y="2636098"/>
                </a:cubicBezTo>
                <a:cubicBezTo>
                  <a:pt x="1540491" y="2623906"/>
                  <a:pt x="1511725" y="2641909"/>
                  <a:pt x="1510297" y="2672198"/>
                </a:cubicBezTo>
                <a:cubicBezTo>
                  <a:pt x="1510011" y="2677722"/>
                  <a:pt x="1507630" y="2679723"/>
                  <a:pt x="1503439" y="2682390"/>
                </a:cubicBezTo>
                <a:cubicBezTo>
                  <a:pt x="1494390" y="2688105"/>
                  <a:pt x="1498486" y="2697344"/>
                  <a:pt x="1499724" y="2704869"/>
                </a:cubicBezTo>
                <a:cubicBezTo>
                  <a:pt x="1500391" y="2709060"/>
                  <a:pt x="1506201" y="2707917"/>
                  <a:pt x="1509725" y="2706869"/>
                </a:cubicBezTo>
                <a:cubicBezTo>
                  <a:pt x="1518774" y="2704107"/>
                  <a:pt x="1524679" y="2696201"/>
                  <a:pt x="1522679" y="2688391"/>
                </a:cubicBezTo>
                <a:cubicBezTo>
                  <a:pt x="1519822" y="2677532"/>
                  <a:pt x="1515631" y="2671912"/>
                  <a:pt x="1532109" y="2677246"/>
                </a:cubicBezTo>
                <a:cubicBezTo>
                  <a:pt x="1539157" y="2679532"/>
                  <a:pt x="1544491" y="2669626"/>
                  <a:pt x="1548968" y="2663721"/>
                </a:cubicBezTo>
                <a:cubicBezTo>
                  <a:pt x="1552588" y="2658863"/>
                  <a:pt x="1554683" y="2652291"/>
                  <a:pt x="1561922" y="2652481"/>
                </a:cubicBezTo>
                <a:cubicBezTo>
                  <a:pt x="1595355" y="2653148"/>
                  <a:pt x="1631359" y="2645242"/>
                  <a:pt x="1653838" y="2681533"/>
                </a:cubicBezTo>
                <a:cubicBezTo>
                  <a:pt x="1660315" y="2692010"/>
                  <a:pt x="1668316" y="2703821"/>
                  <a:pt x="1676413" y="2681628"/>
                </a:cubicBezTo>
                <a:cubicBezTo>
                  <a:pt x="1679365" y="2673532"/>
                  <a:pt x="1683747" y="2679913"/>
                  <a:pt x="1685842" y="2683152"/>
                </a:cubicBezTo>
                <a:cubicBezTo>
                  <a:pt x="1691938" y="2692582"/>
                  <a:pt x="1701463" y="2697344"/>
                  <a:pt x="1710607" y="2702773"/>
                </a:cubicBezTo>
                <a:cubicBezTo>
                  <a:pt x="1712512" y="2703916"/>
                  <a:pt x="1715656" y="2706583"/>
                  <a:pt x="1716227" y="2706202"/>
                </a:cubicBezTo>
                <a:cubicBezTo>
                  <a:pt x="1732991" y="2692201"/>
                  <a:pt x="1740897" y="2704297"/>
                  <a:pt x="1749184" y="2716680"/>
                </a:cubicBezTo>
                <a:cubicBezTo>
                  <a:pt x="1750517" y="2718680"/>
                  <a:pt x="1754041" y="2718299"/>
                  <a:pt x="1755184" y="2716203"/>
                </a:cubicBezTo>
                <a:cubicBezTo>
                  <a:pt x="1760614" y="2706012"/>
                  <a:pt x="1765186" y="2701821"/>
                  <a:pt x="1769948" y="2716680"/>
                </a:cubicBezTo>
                <a:cubicBezTo>
                  <a:pt x="1772139" y="2723443"/>
                  <a:pt x="1776139" y="2720585"/>
                  <a:pt x="1780426" y="2717823"/>
                </a:cubicBezTo>
                <a:cubicBezTo>
                  <a:pt x="1791951" y="2710203"/>
                  <a:pt x="1789855" y="2698011"/>
                  <a:pt x="1791760" y="2687057"/>
                </a:cubicBezTo>
                <a:cubicBezTo>
                  <a:pt x="1792427" y="2683342"/>
                  <a:pt x="1795380" y="2674579"/>
                  <a:pt x="1797475" y="2678389"/>
                </a:cubicBezTo>
                <a:cubicBezTo>
                  <a:pt x="1805762" y="2693344"/>
                  <a:pt x="1816716" y="2680961"/>
                  <a:pt x="1825669" y="2683533"/>
                </a:cubicBezTo>
                <a:cubicBezTo>
                  <a:pt x="1840624" y="2687819"/>
                  <a:pt x="1849482" y="2698963"/>
                  <a:pt x="1857197" y="2711727"/>
                </a:cubicBezTo>
                <a:cubicBezTo>
                  <a:pt x="1860055" y="2716489"/>
                  <a:pt x="1859007" y="2725919"/>
                  <a:pt x="1867103" y="2724871"/>
                </a:cubicBezTo>
                <a:cubicBezTo>
                  <a:pt x="1873199" y="2724109"/>
                  <a:pt x="1876152" y="2717156"/>
                  <a:pt x="1877962" y="2711155"/>
                </a:cubicBezTo>
                <a:cubicBezTo>
                  <a:pt x="1879962" y="2704488"/>
                  <a:pt x="1881391" y="2698011"/>
                  <a:pt x="1873104" y="2693534"/>
                </a:cubicBezTo>
                <a:cubicBezTo>
                  <a:pt x="1867198" y="2690295"/>
                  <a:pt x="1862150" y="2685438"/>
                  <a:pt x="1857007" y="2680961"/>
                </a:cubicBezTo>
                <a:cubicBezTo>
                  <a:pt x="1854911" y="2679151"/>
                  <a:pt x="1851673" y="2676389"/>
                  <a:pt x="1853959" y="2673532"/>
                </a:cubicBezTo>
                <a:cubicBezTo>
                  <a:pt x="1855578" y="2671531"/>
                  <a:pt x="1859483" y="2670007"/>
                  <a:pt x="1862055" y="2670388"/>
                </a:cubicBezTo>
                <a:cubicBezTo>
                  <a:pt x="1899012" y="2675627"/>
                  <a:pt x="1929873" y="2693344"/>
                  <a:pt x="1927968" y="2739635"/>
                </a:cubicBezTo>
                <a:cubicBezTo>
                  <a:pt x="1927206" y="2757066"/>
                  <a:pt x="1927111" y="2773830"/>
                  <a:pt x="1914728" y="2788308"/>
                </a:cubicBezTo>
                <a:cubicBezTo>
                  <a:pt x="1908061" y="2796118"/>
                  <a:pt x="1912347" y="2807548"/>
                  <a:pt x="1908727" y="2816978"/>
                </a:cubicBezTo>
                <a:cubicBezTo>
                  <a:pt x="1901774" y="2835457"/>
                  <a:pt x="1892630" y="2837933"/>
                  <a:pt x="1875580" y="2840124"/>
                </a:cubicBezTo>
                <a:cubicBezTo>
                  <a:pt x="1818240" y="2847363"/>
                  <a:pt x="1761471" y="2822503"/>
                  <a:pt x="1704130" y="2838409"/>
                </a:cubicBezTo>
                <a:cubicBezTo>
                  <a:pt x="1689081" y="2842600"/>
                  <a:pt x="1674222" y="2847649"/>
                  <a:pt x="1657553" y="2838886"/>
                </a:cubicBezTo>
                <a:cubicBezTo>
                  <a:pt x="1646885" y="2833266"/>
                  <a:pt x="1649362" y="2853840"/>
                  <a:pt x="1639551" y="2851935"/>
                </a:cubicBezTo>
                <a:cubicBezTo>
                  <a:pt x="1636884" y="2860888"/>
                  <a:pt x="1662601" y="2843934"/>
                  <a:pt x="1646218" y="2862888"/>
                </a:cubicBezTo>
                <a:cubicBezTo>
                  <a:pt x="1640980" y="2868889"/>
                  <a:pt x="1642218" y="2875557"/>
                  <a:pt x="1644790" y="2882224"/>
                </a:cubicBezTo>
                <a:cubicBezTo>
                  <a:pt x="1648504" y="2892226"/>
                  <a:pt x="1656886" y="2901084"/>
                  <a:pt x="1648314" y="2913466"/>
                </a:cubicBezTo>
                <a:cubicBezTo>
                  <a:pt x="1645552" y="2917467"/>
                  <a:pt x="1650886" y="2924229"/>
                  <a:pt x="1657839" y="2920896"/>
                </a:cubicBezTo>
                <a:cubicBezTo>
                  <a:pt x="1663173" y="2918324"/>
                  <a:pt x="1668126" y="2914324"/>
                  <a:pt x="1672317" y="2910133"/>
                </a:cubicBezTo>
                <a:cubicBezTo>
                  <a:pt x="1679175" y="2903179"/>
                  <a:pt x="1684890" y="2902322"/>
                  <a:pt x="1690795" y="2910990"/>
                </a:cubicBezTo>
                <a:cubicBezTo>
                  <a:pt x="1694701" y="2916800"/>
                  <a:pt x="1699558" y="2922420"/>
                  <a:pt x="1707464" y="2920705"/>
                </a:cubicBezTo>
                <a:cubicBezTo>
                  <a:pt x="1721752" y="2917467"/>
                  <a:pt x="1732515" y="2921944"/>
                  <a:pt x="1741564" y="2933278"/>
                </a:cubicBezTo>
                <a:cubicBezTo>
                  <a:pt x="1746517" y="2939470"/>
                  <a:pt x="1750612" y="2936993"/>
                  <a:pt x="1755946" y="2931087"/>
                </a:cubicBezTo>
                <a:cubicBezTo>
                  <a:pt x="1768805" y="2916895"/>
                  <a:pt x="1774234" y="2919943"/>
                  <a:pt x="1793094" y="2928611"/>
                </a:cubicBezTo>
                <a:cubicBezTo>
                  <a:pt x="1803667" y="2933469"/>
                  <a:pt x="1814620" y="2939565"/>
                  <a:pt x="1826146" y="2942613"/>
                </a:cubicBezTo>
                <a:cubicBezTo>
                  <a:pt x="1835194" y="2944994"/>
                  <a:pt x="1832623" y="2933754"/>
                  <a:pt x="1837099" y="2930992"/>
                </a:cubicBezTo>
                <a:cubicBezTo>
                  <a:pt x="1840433" y="2928992"/>
                  <a:pt x="1843291" y="2909561"/>
                  <a:pt x="1850244" y="2929754"/>
                </a:cubicBezTo>
                <a:cubicBezTo>
                  <a:pt x="1852149" y="2935469"/>
                  <a:pt x="1855768" y="2928611"/>
                  <a:pt x="1857197" y="2926039"/>
                </a:cubicBezTo>
                <a:cubicBezTo>
                  <a:pt x="1859102" y="2922420"/>
                  <a:pt x="1858340" y="2918419"/>
                  <a:pt x="1855864" y="2915276"/>
                </a:cubicBezTo>
                <a:cubicBezTo>
                  <a:pt x="1851673" y="2909847"/>
                  <a:pt x="1853006" y="2903751"/>
                  <a:pt x="1857483" y="2901179"/>
                </a:cubicBezTo>
                <a:cubicBezTo>
                  <a:pt x="1870056" y="2893940"/>
                  <a:pt x="1883200" y="2887463"/>
                  <a:pt x="1896726" y="2882129"/>
                </a:cubicBezTo>
                <a:cubicBezTo>
                  <a:pt x="1903203" y="2879557"/>
                  <a:pt x="1907299" y="2883653"/>
                  <a:pt x="1903679" y="2890892"/>
                </a:cubicBezTo>
                <a:cubicBezTo>
                  <a:pt x="1897012" y="2903941"/>
                  <a:pt x="1901012" y="2915086"/>
                  <a:pt x="1906632" y="2927563"/>
                </a:cubicBezTo>
                <a:cubicBezTo>
                  <a:pt x="1924634" y="2967187"/>
                  <a:pt x="1896440" y="3024909"/>
                  <a:pt x="1854149" y="3034529"/>
                </a:cubicBezTo>
                <a:cubicBezTo>
                  <a:pt x="1837576" y="3038339"/>
                  <a:pt x="1826050" y="3049769"/>
                  <a:pt x="1818430" y="3061199"/>
                </a:cubicBezTo>
                <a:cubicBezTo>
                  <a:pt x="1805953" y="3079773"/>
                  <a:pt x="1784045" y="3093203"/>
                  <a:pt x="1783378" y="3119206"/>
                </a:cubicBezTo>
                <a:cubicBezTo>
                  <a:pt x="1783474" y="3137494"/>
                  <a:pt x="1783093" y="3137494"/>
                  <a:pt x="1803571" y="3147019"/>
                </a:cubicBezTo>
                <a:cubicBezTo>
                  <a:pt x="1747850" y="3156449"/>
                  <a:pt x="1696034" y="3150448"/>
                  <a:pt x="1644409" y="3152353"/>
                </a:cubicBezTo>
                <a:cubicBezTo>
                  <a:pt x="1592021" y="3154258"/>
                  <a:pt x="1539729" y="3156639"/>
                  <a:pt x="1487341" y="3158735"/>
                </a:cubicBezTo>
                <a:cubicBezTo>
                  <a:pt x="1463719" y="3159687"/>
                  <a:pt x="1440193" y="3160450"/>
                  <a:pt x="1416571" y="3161402"/>
                </a:cubicBezTo>
                <a:cubicBezTo>
                  <a:pt x="1363421" y="3163593"/>
                  <a:pt x="1310176" y="3169403"/>
                  <a:pt x="1257313" y="3166450"/>
                </a:cubicBezTo>
                <a:cubicBezTo>
                  <a:pt x="1229214" y="3164831"/>
                  <a:pt x="1202734" y="3174546"/>
                  <a:pt x="1176160" y="3171403"/>
                </a:cubicBezTo>
                <a:cubicBezTo>
                  <a:pt x="1130344" y="3166069"/>
                  <a:pt x="1085767" y="3177309"/>
                  <a:pt x="1040143" y="3176261"/>
                </a:cubicBezTo>
                <a:cubicBezTo>
                  <a:pt x="995661" y="3175213"/>
                  <a:pt x="950417" y="3175309"/>
                  <a:pt x="905840" y="3182167"/>
                </a:cubicBezTo>
                <a:cubicBezTo>
                  <a:pt x="898696" y="3183310"/>
                  <a:pt x="890886" y="3185214"/>
                  <a:pt x="883266" y="3178928"/>
                </a:cubicBezTo>
                <a:cubicBezTo>
                  <a:pt x="890219" y="3172070"/>
                  <a:pt x="899554" y="3176261"/>
                  <a:pt x="906602" y="3172832"/>
                </a:cubicBezTo>
                <a:cubicBezTo>
                  <a:pt x="889076" y="3162259"/>
                  <a:pt x="881075" y="3162069"/>
                  <a:pt x="869740" y="3175785"/>
                </a:cubicBezTo>
                <a:cubicBezTo>
                  <a:pt x="864692" y="3181881"/>
                  <a:pt x="859549" y="3181690"/>
                  <a:pt x="853929" y="3181976"/>
                </a:cubicBezTo>
                <a:cubicBezTo>
                  <a:pt x="812114" y="3183500"/>
                  <a:pt x="770299" y="3184929"/>
                  <a:pt x="728675" y="3189977"/>
                </a:cubicBezTo>
                <a:cubicBezTo>
                  <a:pt x="721722" y="3190834"/>
                  <a:pt x="714769" y="3189691"/>
                  <a:pt x="710197" y="3183405"/>
                </a:cubicBezTo>
                <a:cubicBezTo>
                  <a:pt x="707815" y="3180071"/>
                  <a:pt x="702481" y="3176261"/>
                  <a:pt x="708482" y="3172070"/>
                </a:cubicBezTo>
                <a:cubicBezTo>
                  <a:pt x="714769" y="3167784"/>
                  <a:pt x="714864" y="3173403"/>
                  <a:pt x="716864" y="3177499"/>
                </a:cubicBezTo>
                <a:cubicBezTo>
                  <a:pt x="720198" y="3184071"/>
                  <a:pt x="727437" y="3183214"/>
                  <a:pt x="733247" y="3182357"/>
                </a:cubicBezTo>
                <a:cubicBezTo>
                  <a:pt x="773062" y="3176356"/>
                  <a:pt x="813733" y="3183786"/>
                  <a:pt x="855072" y="3173689"/>
                </a:cubicBezTo>
                <a:cubicBezTo>
                  <a:pt x="843261" y="3159307"/>
                  <a:pt x="825640" y="3163783"/>
                  <a:pt x="811638" y="3158163"/>
                </a:cubicBezTo>
                <a:cubicBezTo>
                  <a:pt x="815257" y="3149972"/>
                  <a:pt x="828783" y="3153115"/>
                  <a:pt x="829164" y="3141685"/>
                </a:cubicBezTo>
                <a:cubicBezTo>
                  <a:pt x="823354" y="3136542"/>
                  <a:pt x="814019" y="3146067"/>
                  <a:pt x="814686" y="3144352"/>
                </a:cubicBezTo>
                <a:cubicBezTo>
                  <a:pt x="819353" y="3131303"/>
                  <a:pt x="794112" y="3116349"/>
                  <a:pt x="822592" y="3105109"/>
                </a:cubicBezTo>
                <a:cubicBezTo>
                  <a:pt x="803637" y="3104633"/>
                  <a:pt x="789635" y="3110062"/>
                  <a:pt x="776395" y="3101966"/>
                </a:cubicBezTo>
                <a:cubicBezTo>
                  <a:pt x="770871" y="3098537"/>
                  <a:pt x="764680" y="3095584"/>
                  <a:pt x="768871" y="3088250"/>
                </a:cubicBezTo>
                <a:cubicBezTo>
                  <a:pt x="774490" y="3078439"/>
                  <a:pt x="768871" y="3073677"/>
                  <a:pt x="761346" y="3071105"/>
                </a:cubicBezTo>
                <a:cubicBezTo>
                  <a:pt x="754678" y="3068819"/>
                  <a:pt x="744106" y="3064914"/>
                  <a:pt x="745249" y="3060818"/>
                </a:cubicBezTo>
                <a:cubicBezTo>
                  <a:pt x="748773" y="3047959"/>
                  <a:pt x="735914" y="3037005"/>
                  <a:pt x="742963" y="3024623"/>
                </a:cubicBezTo>
                <a:cubicBezTo>
                  <a:pt x="745439" y="3020337"/>
                  <a:pt x="751249" y="3016336"/>
                  <a:pt x="746582" y="3010526"/>
                </a:cubicBezTo>
                <a:cubicBezTo>
                  <a:pt x="739438" y="3001572"/>
                  <a:pt x="733152" y="2990904"/>
                  <a:pt x="724008" y="2984713"/>
                </a:cubicBezTo>
                <a:cubicBezTo>
                  <a:pt x="711340" y="2976141"/>
                  <a:pt x="696481" y="2972712"/>
                  <a:pt x="680860" y="2980808"/>
                </a:cubicBezTo>
                <a:cubicBezTo>
                  <a:pt x="675145" y="2983761"/>
                  <a:pt x="667810" y="2980903"/>
                  <a:pt x="665524" y="2974617"/>
                </a:cubicBezTo>
                <a:cubicBezTo>
                  <a:pt x="662572" y="2966425"/>
                  <a:pt x="671716" y="2968235"/>
                  <a:pt x="675430" y="2965568"/>
                </a:cubicBezTo>
                <a:cubicBezTo>
                  <a:pt x="685051" y="2958615"/>
                  <a:pt x="685717" y="2947852"/>
                  <a:pt x="688099" y="2937564"/>
                </a:cubicBezTo>
                <a:cubicBezTo>
                  <a:pt x="689623" y="2931087"/>
                  <a:pt x="690956" y="2922039"/>
                  <a:pt x="699243" y="2933564"/>
                </a:cubicBezTo>
                <a:cubicBezTo>
                  <a:pt x="703529" y="2939565"/>
                  <a:pt x="706958" y="2936136"/>
                  <a:pt x="709625" y="2932040"/>
                </a:cubicBezTo>
                <a:cubicBezTo>
                  <a:pt x="719150" y="2917562"/>
                  <a:pt x="732390" y="2910609"/>
                  <a:pt x="749821" y="2910609"/>
                </a:cubicBezTo>
                <a:cubicBezTo>
                  <a:pt x="756583" y="2910609"/>
                  <a:pt x="762298" y="2906418"/>
                  <a:pt x="768204" y="2902512"/>
                </a:cubicBezTo>
                <a:cubicBezTo>
                  <a:pt x="779634" y="2894797"/>
                  <a:pt x="787730" y="2881558"/>
                  <a:pt x="804018" y="2880986"/>
                </a:cubicBezTo>
                <a:cubicBezTo>
                  <a:pt x="809066" y="2880795"/>
                  <a:pt x="811352" y="2873937"/>
                  <a:pt x="814305" y="2869461"/>
                </a:cubicBezTo>
                <a:cubicBezTo>
                  <a:pt x="831450" y="2842600"/>
                  <a:pt x="845166" y="2839267"/>
                  <a:pt x="874884" y="2849077"/>
                </a:cubicBezTo>
                <a:cubicBezTo>
                  <a:pt x="893267" y="2855173"/>
                  <a:pt x="913270" y="2851363"/>
                  <a:pt x="929938" y="2842124"/>
                </a:cubicBezTo>
                <a:cubicBezTo>
                  <a:pt x="937177" y="2838124"/>
                  <a:pt x="937749" y="2838600"/>
                  <a:pt x="942797" y="2843553"/>
                </a:cubicBezTo>
                <a:cubicBezTo>
                  <a:pt x="948607" y="2849268"/>
                  <a:pt x="957370" y="2849458"/>
                  <a:pt x="965848" y="2849553"/>
                </a:cubicBezTo>
                <a:cubicBezTo>
                  <a:pt x="969848" y="2849649"/>
                  <a:pt x="972706" y="2852411"/>
                  <a:pt x="973277" y="2846125"/>
                </a:cubicBezTo>
                <a:cubicBezTo>
                  <a:pt x="974896" y="2828027"/>
                  <a:pt x="989565" y="2817930"/>
                  <a:pt x="998995" y="2804595"/>
                </a:cubicBezTo>
                <a:cubicBezTo>
                  <a:pt x="1000995" y="2801738"/>
                  <a:pt x="1006234" y="2800500"/>
                  <a:pt x="1003090" y="2795833"/>
                </a:cubicBezTo>
                <a:cubicBezTo>
                  <a:pt x="1000614" y="2792213"/>
                  <a:pt x="995947" y="2791356"/>
                  <a:pt x="992899" y="2794023"/>
                </a:cubicBezTo>
                <a:cubicBezTo>
                  <a:pt x="973849" y="2810692"/>
                  <a:pt x="953179" y="2800786"/>
                  <a:pt x="927557" y="2797833"/>
                </a:cubicBezTo>
                <a:cubicBezTo>
                  <a:pt x="944131" y="2794785"/>
                  <a:pt x="952894" y="2789165"/>
                  <a:pt x="957847" y="2777544"/>
                </a:cubicBezTo>
                <a:cubicBezTo>
                  <a:pt x="960704" y="2770877"/>
                  <a:pt x="965276" y="2764114"/>
                  <a:pt x="973753" y="2762114"/>
                </a:cubicBezTo>
                <a:cubicBezTo>
                  <a:pt x="976325" y="2761543"/>
                  <a:pt x="980992" y="2758971"/>
                  <a:pt x="976516" y="2756589"/>
                </a:cubicBezTo>
                <a:cubicBezTo>
                  <a:pt x="956989" y="2746017"/>
                  <a:pt x="975849" y="2745826"/>
                  <a:pt x="980230" y="2743636"/>
                </a:cubicBezTo>
                <a:cubicBezTo>
                  <a:pt x="1006615" y="2730682"/>
                  <a:pt x="1030713" y="2714013"/>
                  <a:pt x="1057478" y="2701440"/>
                </a:cubicBezTo>
                <a:cubicBezTo>
                  <a:pt x="1075671" y="2692867"/>
                  <a:pt x="1101007" y="2691153"/>
                  <a:pt x="1110628" y="2666483"/>
                </a:cubicBezTo>
                <a:cubicBezTo>
                  <a:pt x="1113866" y="2658196"/>
                  <a:pt x="1125582" y="2660101"/>
                  <a:pt x="1133583" y="2659053"/>
                </a:cubicBezTo>
                <a:cubicBezTo>
                  <a:pt x="1147394" y="2657244"/>
                  <a:pt x="1148632" y="2660292"/>
                  <a:pt x="1142917" y="2675532"/>
                </a:cubicBezTo>
                <a:cubicBezTo>
                  <a:pt x="1160634" y="2661244"/>
                  <a:pt x="1159491" y="2629907"/>
                  <a:pt x="1187971" y="2628097"/>
                </a:cubicBezTo>
                <a:cubicBezTo>
                  <a:pt x="1185494" y="2616667"/>
                  <a:pt x="1173588" y="2629431"/>
                  <a:pt x="1174255" y="2618572"/>
                </a:cubicBezTo>
                <a:cubicBezTo>
                  <a:pt x="1174636" y="2612953"/>
                  <a:pt x="1179874" y="2610190"/>
                  <a:pt x="1186256" y="2610667"/>
                </a:cubicBezTo>
                <a:cubicBezTo>
                  <a:pt x="1201401" y="2612000"/>
                  <a:pt x="1209497" y="2600570"/>
                  <a:pt x="1217593" y="2591236"/>
                </a:cubicBezTo>
                <a:cubicBezTo>
                  <a:pt x="1225880" y="2581711"/>
                  <a:pt x="1236262" y="2577043"/>
                  <a:pt x="1246454" y="2570661"/>
                </a:cubicBezTo>
                <a:cubicBezTo>
                  <a:pt x="1272076" y="2554564"/>
                  <a:pt x="1304938" y="2549707"/>
                  <a:pt x="1323607" y="2522370"/>
                </a:cubicBezTo>
                <a:cubicBezTo>
                  <a:pt x="1328560" y="2515131"/>
                  <a:pt x="1336180" y="2512559"/>
                  <a:pt x="1345609" y="2513893"/>
                </a:cubicBezTo>
                <a:cubicBezTo>
                  <a:pt x="1359421" y="2515893"/>
                  <a:pt x="1373327" y="2512559"/>
                  <a:pt x="1385805" y="2507701"/>
                </a:cubicBezTo>
                <a:cubicBezTo>
                  <a:pt x="1402093" y="2501319"/>
                  <a:pt x="1416475" y="2490937"/>
                  <a:pt x="1416856" y="2470268"/>
                </a:cubicBezTo>
                <a:cubicBezTo>
                  <a:pt x="1416952" y="2467125"/>
                  <a:pt x="1417047" y="2463791"/>
                  <a:pt x="1421143" y="2463696"/>
                </a:cubicBezTo>
                <a:cubicBezTo>
                  <a:pt x="1424572" y="2463601"/>
                  <a:pt x="1427048" y="2466172"/>
                  <a:pt x="1426953" y="2469506"/>
                </a:cubicBezTo>
                <a:cubicBezTo>
                  <a:pt x="1426858" y="2478364"/>
                  <a:pt x="1428572" y="2484555"/>
                  <a:pt x="1439812" y="2482555"/>
                </a:cubicBezTo>
                <a:cubicBezTo>
                  <a:pt x="1444193" y="2481793"/>
                  <a:pt x="1447622" y="2485032"/>
                  <a:pt x="1443717" y="2489223"/>
                </a:cubicBezTo>
                <a:cubicBezTo>
                  <a:pt x="1439526" y="2493795"/>
                  <a:pt x="1436668" y="2497319"/>
                  <a:pt x="1443241" y="2501891"/>
                </a:cubicBezTo>
                <a:cubicBezTo>
                  <a:pt x="1449432" y="2506177"/>
                  <a:pt x="1453623" y="2502939"/>
                  <a:pt x="1459433" y="2499891"/>
                </a:cubicBezTo>
                <a:cubicBezTo>
                  <a:pt x="1472959" y="2493033"/>
                  <a:pt x="1482007" y="2479984"/>
                  <a:pt x="1497438" y="2475507"/>
                </a:cubicBezTo>
                <a:cubicBezTo>
                  <a:pt x="1513059" y="2470935"/>
                  <a:pt x="1528204" y="2468458"/>
                  <a:pt x="1546492" y="2473983"/>
                </a:cubicBezTo>
                <a:cubicBezTo>
                  <a:pt x="1543158" y="2464077"/>
                  <a:pt x="1537824" y="2461124"/>
                  <a:pt x="1532014" y="2462172"/>
                </a:cubicBezTo>
                <a:cubicBezTo>
                  <a:pt x="1509249" y="2466458"/>
                  <a:pt x="1495152" y="2458457"/>
                  <a:pt x="1490675" y="2432930"/>
                </a:cubicBezTo>
                <a:cubicBezTo>
                  <a:pt x="1488770" y="2449980"/>
                  <a:pt x="1487246" y="2464744"/>
                  <a:pt x="1465243" y="2461124"/>
                </a:cubicBezTo>
                <a:cubicBezTo>
                  <a:pt x="1454290" y="2459314"/>
                  <a:pt x="1453528" y="2456266"/>
                  <a:pt x="1459814" y="2448551"/>
                </a:cubicBezTo>
                <a:cubicBezTo>
                  <a:pt x="1481912" y="2421500"/>
                  <a:pt x="1510582" y="2406069"/>
                  <a:pt x="1544872" y="2400736"/>
                </a:cubicBezTo>
                <a:cubicBezTo>
                  <a:pt x="1562684" y="2397973"/>
                  <a:pt x="1581734" y="2401307"/>
                  <a:pt x="1597355" y="2388734"/>
                </a:cubicBezTo>
                <a:close/>
                <a:moveTo>
                  <a:pt x="1304176" y="2355707"/>
                </a:moveTo>
                <a:cubicBezTo>
                  <a:pt x="1307653" y="2354445"/>
                  <a:pt x="1310748" y="2353731"/>
                  <a:pt x="1312367" y="2357017"/>
                </a:cubicBezTo>
                <a:cubicBezTo>
                  <a:pt x="1316558" y="2365494"/>
                  <a:pt x="1315320" y="2376924"/>
                  <a:pt x="1308176" y="2384734"/>
                </a:cubicBezTo>
                <a:cubicBezTo>
                  <a:pt x="1303509" y="2389783"/>
                  <a:pt x="1302271" y="2395402"/>
                  <a:pt x="1301318" y="2401117"/>
                </a:cubicBezTo>
                <a:cubicBezTo>
                  <a:pt x="1299509" y="2412071"/>
                  <a:pt x="1296937" y="2419310"/>
                  <a:pt x="1283411" y="2422263"/>
                </a:cubicBezTo>
                <a:cubicBezTo>
                  <a:pt x="1268933" y="2425406"/>
                  <a:pt x="1269124" y="2432359"/>
                  <a:pt x="1281602" y="2441408"/>
                </a:cubicBezTo>
                <a:cubicBezTo>
                  <a:pt x="1283411" y="2442742"/>
                  <a:pt x="1285602" y="2443980"/>
                  <a:pt x="1286745" y="2445790"/>
                </a:cubicBezTo>
                <a:cubicBezTo>
                  <a:pt x="1292746" y="2454743"/>
                  <a:pt x="1309034" y="2455505"/>
                  <a:pt x="1309891" y="2464363"/>
                </a:cubicBezTo>
                <a:cubicBezTo>
                  <a:pt x="1310843" y="2474365"/>
                  <a:pt x="1294460" y="2474555"/>
                  <a:pt x="1288174" y="2482080"/>
                </a:cubicBezTo>
                <a:cubicBezTo>
                  <a:pt x="1280649" y="2491033"/>
                  <a:pt x="1273220" y="2499701"/>
                  <a:pt x="1276839" y="2513608"/>
                </a:cubicBezTo>
                <a:cubicBezTo>
                  <a:pt x="1278173" y="2518656"/>
                  <a:pt x="1282745" y="2532753"/>
                  <a:pt x="1266457" y="2528943"/>
                </a:cubicBezTo>
                <a:cubicBezTo>
                  <a:pt x="1249598" y="2552565"/>
                  <a:pt x="1215593" y="2542183"/>
                  <a:pt x="1197210" y="2564376"/>
                </a:cubicBezTo>
                <a:cubicBezTo>
                  <a:pt x="1190828" y="2572091"/>
                  <a:pt x="1179303" y="2575425"/>
                  <a:pt x="1178065" y="2587807"/>
                </a:cubicBezTo>
                <a:cubicBezTo>
                  <a:pt x="1177684" y="2591808"/>
                  <a:pt x="1173969" y="2595332"/>
                  <a:pt x="1169873" y="2593141"/>
                </a:cubicBezTo>
                <a:cubicBezTo>
                  <a:pt x="1160444" y="2588379"/>
                  <a:pt x="1161396" y="2594189"/>
                  <a:pt x="1162349" y="2599904"/>
                </a:cubicBezTo>
                <a:cubicBezTo>
                  <a:pt x="1163492" y="2606571"/>
                  <a:pt x="1160920" y="2610762"/>
                  <a:pt x="1154348" y="2610667"/>
                </a:cubicBezTo>
                <a:cubicBezTo>
                  <a:pt x="1146251" y="2610667"/>
                  <a:pt x="1147490" y="2603714"/>
                  <a:pt x="1147585" y="2598761"/>
                </a:cubicBezTo>
                <a:cubicBezTo>
                  <a:pt x="1147966" y="2584664"/>
                  <a:pt x="1146061" y="2570662"/>
                  <a:pt x="1156538" y="2557994"/>
                </a:cubicBezTo>
                <a:cubicBezTo>
                  <a:pt x="1164539" y="2548469"/>
                  <a:pt x="1170445" y="2536086"/>
                  <a:pt x="1161301" y="2518275"/>
                </a:cubicBezTo>
                <a:cubicBezTo>
                  <a:pt x="1180922" y="2523609"/>
                  <a:pt x="1195019" y="2530467"/>
                  <a:pt x="1210355" y="2520751"/>
                </a:cubicBezTo>
                <a:cubicBezTo>
                  <a:pt x="1213593" y="2518656"/>
                  <a:pt x="1218260" y="2520466"/>
                  <a:pt x="1218260" y="2513893"/>
                </a:cubicBezTo>
                <a:cubicBezTo>
                  <a:pt x="1218260" y="2504654"/>
                  <a:pt x="1225499" y="2499701"/>
                  <a:pt x="1231310" y="2493510"/>
                </a:cubicBezTo>
                <a:cubicBezTo>
                  <a:pt x="1237691" y="2486747"/>
                  <a:pt x="1250264" y="2479699"/>
                  <a:pt x="1234167" y="2469031"/>
                </a:cubicBezTo>
                <a:cubicBezTo>
                  <a:pt x="1229214" y="2465697"/>
                  <a:pt x="1234739" y="2460934"/>
                  <a:pt x="1237025" y="2457315"/>
                </a:cubicBezTo>
                <a:cubicBezTo>
                  <a:pt x="1244264" y="2445694"/>
                  <a:pt x="1251884" y="2434360"/>
                  <a:pt x="1258932" y="2422644"/>
                </a:cubicBezTo>
                <a:cubicBezTo>
                  <a:pt x="1267409" y="2408737"/>
                  <a:pt x="1270934" y="2393593"/>
                  <a:pt x="1273029" y="2377400"/>
                </a:cubicBezTo>
                <a:cubicBezTo>
                  <a:pt x="1274363" y="2367208"/>
                  <a:pt x="1274077" y="2351016"/>
                  <a:pt x="1293698" y="2357683"/>
                </a:cubicBezTo>
                <a:cubicBezTo>
                  <a:pt x="1296842" y="2358779"/>
                  <a:pt x="1300700" y="2356969"/>
                  <a:pt x="1304176" y="2355707"/>
                </a:cubicBezTo>
                <a:close/>
                <a:moveTo>
                  <a:pt x="1255312" y="2320441"/>
                </a:moveTo>
                <a:cubicBezTo>
                  <a:pt x="1259217" y="2319012"/>
                  <a:pt x="1262837" y="2319964"/>
                  <a:pt x="1264075" y="2324727"/>
                </a:cubicBezTo>
                <a:cubicBezTo>
                  <a:pt x="1265123" y="2328822"/>
                  <a:pt x="1264456" y="2330918"/>
                  <a:pt x="1259789" y="2333204"/>
                </a:cubicBezTo>
                <a:cubicBezTo>
                  <a:pt x="1236357" y="2344634"/>
                  <a:pt x="1230357" y="2371304"/>
                  <a:pt x="1213212" y="2388354"/>
                </a:cubicBezTo>
                <a:cubicBezTo>
                  <a:pt x="1220832" y="2408642"/>
                  <a:pt x="1197781" y="2410261"/>
                  <a:pt x="1191304" y="2422358"/>
                </a:cubicBezTo>
                <a:cubicBezTo>
                  <a:pt x="1186256" y="2431883"/>
                  <a:pt x="1172730" y="2426835"/>
                  <a:pt x="1162634" y="2415500"/>
                </a:cubicBezTo>
                <a:cubicBezTo>
                  <a:pt x="1197686" y="2411785"/>
                  <a:pt x="1209592" y="2389211"/>
                  <a:pt x="1195495" y="2358255"/>
                </a:cubicBezTo>
                <a:cubicBezTo>
                  <a:pt x="1194257" y="2355588"/>
                  <a:pt x="1191399" y="2353111"/>
                  <a:pt x="1193495" y="2350349"/>
                </a:cubicBezTo>
                <a:cubicBezTo>
                  <a:pt x="1198829" y="2343205"/>
                  <a:pt x="1207496" y="2339110"/>
                  <a:pt x="1211021" y="2330061"/>
                </a:cubicBezTo>
                <a:cubicBezTo>
                  <a:pt x="1215212" y="2319202"/>
                  <a:pt x="1225308" y="2324441"/>
                  <a:pt x="1232928" y="2323584"/>
                </a:cubicBezTo>
                <a:cubicBezTo>
                  <a:pt x="1240453" y="2322822"/>
                  <a:pt x="1247978" y="2323012"/>
                  <a:pt x="1255312" y="2320441"/>
                </a:cubicBezTo>
                <a:close/>
                <a:moveTo>
                  <a:pt x="1875390" y="2194139"/>
                </a:moveTo>
                <a:cubicBezTo>
                  <a:pt x="1881295" y="2192139"/>
                  <a:pt x="1883105" y="2197187"/>
                  <a:pt x="1885677" y="2200711"/>
                </a:cubicBezTo>
                <a:cubicBezTo>
                  <a:pt x="1889677" y="2206236"/>
                  <a:pt x="1892059" y="2212903"/>
                  <a:pt x="1898059" y="2216904"/>
                </a:cubicBezTo>
                <a:cubicBezTo>
                  <a:pt x="1904155" y="2221095"/>
                  <a:pt x="1906441" y="2231001"/>
                  <a:pt x="1918633" y="2220809"/>
                </a:cubicBezTo>
                <a:cubicBezTo>
                  <a:pt x="1927968" y="2212998"/>
                  <a:pt x="1939684" y="2222904"/>
                  <a:pt x="1943589" y="2235763"/>
                </a:cubicBezTo>
                <a:cubicBezTo>
                  <a:pt x="1951876" y="2262624"/>
                  <a:pt x="1948256" y="2290056"/>
                  <a:pt x="1946256" y="2317202"/>
                </a:cubicBezTo>
                <a:cubicBezTo>
                  <a:pt x="1944827" y="2335109"/>
                  <a:pt x="1941208" y="2353016"/>
                  <a:pt x="1938445" y="2372256"/>
                </a:cubicBezTo>
                <a:cubicBezTo>
                  <a:pt x="1944732" y="2371399"/>
                  <a:pt x="1945399" y="2368065"/>
                  <a:pt x="1947304" y="2365970"/>
                </a:cubicBezTo>
                <a:cubicBezTo>
                  <a:pt x="1950542" y="2362255"/>
                  <a:pt x="1955114" y="2359493"/>
                  <a:pt x="1958829" y="2364160"/>
                </a:cubicBezTo>
                <a:cubicBezTo>
                  <a:pt x="1962925" y="2369399"/>
                  <a:pt x="1957686" y="2372542"/>
                  <a:pt x="1953781" y="2374257"/>
                </a:cubicBezTo>
                <a:cubicBezTo>
                  <a:pt x="1943494" y="2378638"/>
                  <a:pt x="1932349" y="2385591"/>
                  <a:pt x="1921491" y="2379210"/>
                </a:cubicBezTo>
                <a:cubicBezTo>
                  <a:pt x="1878247" y="2353683"/>
                  <a:pt x="1828241" y="2351968"/>
                  <a:pt x="1781378" y="2340729"/>
                </a:cubicBezTo>
                <a:cubicBezTo>
                  <a:pt x="1725943" y="2327489"/>
                  <a:pt x="1670412" y="2314630"/>
                  <a:pt x="1615453" y="2299676"/>
                </a:cubicBezTo>
                <a:cubicBezTo>
                  <a:pt x="1601165" y="2295771"/>
                  <a:pt x="1590973" y="2284817"/>
                  <a:pt x="1578972" y="2277102"/>
                </a:cubicBezTo>
                <a:cubicBezTo>
                  <a:pt x="1574686" y="2274339"/>
                  <a:pt x="1571257" y="2268910"/>
                  <a:pt x="1576210" y="2263481"/>
                </a:cubicBezTo>
                <a:cubicBezTo>
                  <a:pt x="1580877" y="2258242"/>
                  <a:pt x="1585735" y="2259576"/>
                  <a:pt x="1589545" y="2264624"/>
                </a:cubicBezTo>
                <a:cubicBezTo>
                  <a:pt x="1593640" y="2270053"/>
                  <a:pt x="1600403" y="2274816"/>
                  <a:pt x="1604689" y="2269482"/>
                </a:cubicBezTo>
                <a:cubicBezTo>
                  <a:pt x="1617167" y="2254051"/>
                  <a:pt x="1634598" y="2254242"/>
                  <a:pt x="1650600" y="2254527"/>
                </a:cubicBezTo>
                <a:cubicBezTo>
                  <a:pt x="1669364" y="2254813"/>
                  <a:pt x="1671269" y="2239097"/>
                  <a:pt x="1680032" y="2229858"/>
                </a:cubicBezTo>
                <a:cubicBezTo>
                  <a:pt x="1683556" y="2226143"/>
                  <a:pt x="1682223" y="2219380"/>
                  <a:pt x="1689462" y="2215951"/>
                </a:cubicBezTo>
                <a:cubicBezTo>
                  <a:pt x="1697749" y="2231001"/>
                  <a:pt x="1696225" y="2246526"/>
                  <a:pt x="1695082" y="2262147"/>
                </a:cubicBezTo>
                <a:cubicBezTo>
                  <a:pt x="1694796" y="2265576"/>
                  <a:pt x="1689081" y="2271387"/>
                  <a:pt x="1697844" y="2272339"/>
                </a:cubicBezTo>
                <a:cubicBezTo>
                  <a:pt x="1702797" y="2272911"/>
                  <a:pt x="1708131" y="2275006"/>
                  <a:pt x="1709655" y="2266529"/>
                </a:cubicBezTo>
                <a:cubicBezTo>
                  <a:pt x="1711655" y="2255385"/>
                  <a:pt x="1718037" y="2245574"/>
                  <a:pt x="1718704" y="2233763"/>
                </a:cubicBezTo>
                <a:cubicBezTo>
                  <a:pt x="1719466" y="2220237"/>
                  <a:pt x="1728705" y="2210808"/>
                  <a:pt x="1741278" y="2214141"/>
                </a:cubicBezTo>
                <a:cubicBezTo>
                  <a:pt x="1753470" y="2217380"/>
                  <a:pt x="1763566" y="2215951"/>
                  <a:pt x="1774901" y="2213284"/>
                </a:cubicBezTo>
                <a:cubicBezTo>
                  <a:pt x="1782426" y="2211570"/>
                  <a:pt x="1790998" y="2212617"/>
                  <a:pt x="1796523" y="2218047"/>
                </a:cubicBezTo>
                <a:cubicBezTo>
                  <a:pt x="1806715" y="2228143"/>
                  <a:pt x="1807858" y="2225000"/>
                  <a:pt x="1813763" y="2213094"/>
                </a:cubicBezTo>
                <a:cubicBezTo>
                  <a:pt x="1820621" y="2199187"/>
                  <a:pt x="1837766" y="2208045"/>
                  <a:pt x="1845862" y="2212522"/>
                </a:cubicBezTo>
                <a:cubicBezTo>
                  <a:pt x="1861102" y="2220904"/>
                  <a:pt x="1867675" y="2221190"/>
                  <a:pt x="1868913" y="2202616"/>
                </a:cubicBezTo>
                <a:cubicBezTo>
                  <a:pt x="1869199" y="2198425"/>
                  <a:pt x="1871580" y="2195377"/>
                  <a:pt x="1875390" y="2194139"/>
                </a:cubicBezTo>
                <a:close/>
                <a:moveTo>
                  <a:pt x="1718508" y="2011518"/>
                </a:moveTo>
                <a:cubicBezTo>
                  <a:pt x="1715721" y="2010985"/>
                  <a:pt x="1712536" y="2011569"/>
                  <a:pt x="1708702" y="2013926"/>
                </a:cubicBezTo>
                <a:cubicBezTo>
                  <a:pt x="1699749" y="2015641"/>
                  <a:pt x="1689843" y="2005830"/>
                  <a:pt x="1685747" y="2018498"/>
                </a:cubicBezTo>
                <a:cubicBezTo>
                  <a:pt x="1682413" y="2028881"/>
                  <a:pt x="1688128" y="2037834"/>
                  <a:pt x="1694415" y="2045263"/>
                </a:cubicBezTo>
                <a:cubicBezTo>
                  <a:pt x="1699653" y="2051455"/>
                  <a:pt x="1706226" y="2057075"/>
                  <a:pt x="1713274" y="2061170"/>
                </a:cubicBezTo>
                <a:cubicBezTo>
                  <a:pt x="1726323" y="2068695"/>
                  <a:pt x="1739373" y="2062408"/>
                  <a:pt x="1741944" y="2047550"/>
                </a:cubicBezTo>
                <a:cubicBezTo>
                  <a:pt x="1742992" y="2041263"/>
                  <a:pt x="1746612" y="2032119"/>
                  <a:pt x="1739658" y="2028690"/>
                </a:cubicBezTo>
                <a:cubicBezTo>
                  <a:pt x="1731657" y="2024761"/>
                  <a:pt x="1726871" y="2013116"/>
                  <a:pt x="1718508" y="2011518"/>
                </a:cubicBezTo>
                <a:close/>
                <a:moveTo>
                  <a:pt x="1397806" y="1996781"/>
                </a:moveTo>
                <a:cubicBezTo>
                  <a:pt x="1403521" y="1998210"/>
                  <a:pt x="1398949" y="2005163"/>
                  <a:pt x="1400950" y="2008497"/>
                </a:cubicBezTo>
                <a:cubicBezTo>
                  <a:pt x="1407712" y="2019737"/>
                  <a:pt x="1414666" y="2030595"/>
                  <a:pt x="1419714" y="2042978"/>
                </a:cubicBezTo>
                <a:cubicBezTo>
                  <a:pt x="1422571" y="2050121"/>
                  <a:pt x="1431144" y="2052312"/>
                  <a:pt x="1439335" y="2050312"/>
                </a:cubicBezTo>
                <a:cubicBezTo>
                  <a:pt x="1443622" y="2049264"/>
                  <a:pt x="1448956" y="2046216"/>
                  <a:pt x="1449337" y="2053741"/>
                </a:cubicBezTo>
                <a:cubicBezTo>
                  <a:pt x="1449622" y="2059741"/>
                  <a:pt x="1445812" y="2063552"/>
                  <a:pt x="1439335" y="2063456"/>
                </a:cubicBezTo>
                <a:cubicBezTo>
                  <a:pt x="1428763" y="2063552"/>
                  <a:pt x="1418190" y="2062694"/>
                  <a:pt x="1407808" y="2065647"/>
                </a:cubicBezTo>
                <a:cubicBezTo>
                  <a:pt x="1399045" y="2067076"/>
                  <a:pt x="1396568" y="2061361"/>
                  <a:pt x="1393520" y="2054503"/>
                </a:cubicBezTo>
                <a:cubicBezTo>
                  <a:pt x="1389139" y="2044502"/>
                  <a:pt x="1386472" y="2033167"/>
                  <a:pt x="1376089" y="2026690"/>
                </a:cubicBezTo>
                <a:cubicBezTo>
                  <a:pt x="1370184" y="2023070"/>
                  <a:pt x="1373232" y="2018784"/>
                  <a:pt x="1376470" y="2015736"/>
                </a:cubicBezTo>
                <a:cubicBezTo>
                  <a:pt x="1380090" y="2012402"/>
                  <a:pt x="1386853" y="2013736"/>
                  <a:pt x="1388377" y="2006878"/>
                </a:cubicBezTo>
                <a:cubicBezTo>
                  <a:pt x="1389520" y="2001925"/>
                  <a:pt x="1390567" y="1994971"/>
                  <a:pt x="1397806" y="1996781"/>
                </a:cubicBezTo>
                <a:close/>
                <a:moveTo>
                  <a:pt x="1185090" y="1920259"/>
                </a:moveTo>
                <a:cubicBezTo>
                  <a:pt x="1189186" y="1921699"/>
                  <a:pt x="1192210" y="1925486"/>
                  <a:pt x="1194353" y="1931534"/>
                </a:cubicBezTo>
                <a:cubicBezTo>
                  <a:pt x="1198449" y="1943059"/>
                  <a:pt x="1203973" y="1952394"/>
                  <a:pt x="1193877" y="1967634"/>
                </a:cubicBezTo>
                <a:cubicBezTo>
                  <a:pt x="1179589" y="1989351"/>
                  <a:pt x="1174827" y="2017069"/>
                  <a:pt x="1180065" y="2044405"/>
                </a:cubicBezTo>
                <a:cubicBezTo>
                  <a:pt x="1184256" y="2066313"/>
                  <a:pt x="1201592" y="2077838"/>
                  <a:pt x="1223880" y="2073171"/>
                </a:cubicBezTo>
                <a:cubicBezTo>
                  <a:pt x="1232453" y="2071361"/>
                  <a:pt x="1239406" y="2071075"/>
                  <a:pt x="1242073" y="2080600"/>
                </a:cubicBezTo>
                <a:cubicBezTo>
                  <a:pt x="1245026" y="2090983"/>
                  <a:pt x="1237501" y="2093459"/>
                  <a:pt x="1229405" y="2095269"/>
                </a:cubicBezTo>
                <a:cubicBezTo>
                  <a:pt x="1178541" y="2106699"/>
                  <a:pt x="1136631" y="2135369"/>
                  <a:pt x="1094817" y="2164516"/>
                </a:cubicBezTo>
                <a:cubicBezTo>
                  <a:pt x="1083958" y="2172041"/>
                  <a:pt x="1074814" y="2182423"/>
                  <a:pt x="1057002" y="2176803"/>
                </a:cubicBezTo>
                <a:cubicBezTo>
                  <a:pt x="1042810" y="2172326"/>
                  <a:pt x="1025951" y="2176898"/>
                  <a:pt x="1010235" y="2176993"/>
                </a:cubicBezTo>
                <a:cubicBezTo>
                  <a:pt x="1003853" y="2176993"/>
                  <a:pt x="1000614" y="2180804"/>
                  <a:pt x="997471" y="2185185"/>
                </a:cubicBezTo>
                <a:cubicBezTo>
                  <a:pt x="994709" y="2189090"/>
                  <a:pt x="991280" y="2191471"/>
                  <a:pt x="986327" y="2192138"/>
                </a:cubicBezTo>
                <a:cubicBezTo>
                  <a:pt x="965372" y="2194900"/>
                  <a:pt x="964705" y="2195948"/>
                  <a:pt x="967086" y="2216522"/>
                </a:cubicBezTo>
                <a:cubicBezTo>
                  <a:pt x="967944" y="2224047"/>
                  <a:pt x="968610" y="2231667"/>
                  <a:pt x="968896" y="2239287"/>
                </a:cubicBezTo>
                <a:cubicBezTo>
                  <a:pt x="969372" y="2250050"/>
                  <a:pt x="960895" y="2252527"/>
                  <a:pt x="953561" y="2251574"/>
                </a:cubicBezTo>
                <a:cubicBezTo>
                  <a:pt x="941178" y="2249955"/>
                  <a:pt x="950989" y="2241763"/>
                  <a:pt x="952037" y="2238144"/>
                </a:cubicBezTo>
                <a:cubicBezTo>
                  <a:pt x="958704" y="2215093"/>
                  <a:pt x="959276" y="2193472"/>
                  <a:pt x="933749" y="2182899"/>
                </a:cubicBezTo>
                <a:cubicBezTo>
                  <a:pt x="918128" y="2176422"/>
                  <a:pt x="906507" y="2167659"/>
                  <a:pt x="897840" y="2153848"/>
                </a:cubicBezTo>
                <a:cubicBezTo>
                  <a:pt x="895268" y="2149657"/>
                  <a:pt x="891363" y="2146228"/>
                  <a:pt x="886695" y="2147180"/>
                </a:cubicBezTo>
                <a:cubicBezTo>
                  <a:pt x="878504" y="2148800"/>
                  <a:pt x="886314" y="2154514"/>
                  <a:pt x="884981" y="2157658"/>
                </a:cubicBezTo>
                <a:cubicBezTo>
                  <a:pt x="881171" y="2166516"/>
                  <a:pt x="869550" y="2164135"/>
                  <a:pt x="863835" y="2171564"/>
                </a:cubicBezTo>
                <a:cubicBezTo>
                  <a:pt x="862311" y="2173564"/>
                  <a:pt x="852310" y="2172707"/>
                  <a:pt x="856882" y="2163278"/>
                </a:cubicBezTo>
                <a:cubicBezTo>
                  <a:pt x="858311" y="2160325"/>
                  <a:pt x="854596" y="2160229"/>
                  <a:pt x="852596" y="2160039"/>
                </a:cubicBezTo>
                <a:cubicBezTo>
                  <a:pt x="830688" y="2157467"/>
                  <a:pt x="830688" y="2157467"/>
                  <a:pt x="835832" y="2137274"/>
                </a:cubicBezTo>
                <a:cubicBezTo>
                  <a:pt x="830307" y="2137084"/>
                  <a:pt x="823545" y="2146513"/>
                  <a:pt x="820497" y="2139179"/>
                </a:cubicBezTo>
                <a:cubicBezTo>
                  <a:pt x="818306" y="2133845"/>
                  <a:pt x="822306" y="2120225"/>
                  <a:pt x="825831" y="2119272"/>
                </a:cubicBezTo>
                <a:cubicBezTo>
                  <a:pt x="842880" y="2114795"/>
                  <a:pt x="839356" y="2099650"/>
                  <a:pt x="843738" y="2087554"/>
                </a:cubicBezTo>
                <a:cubicBezTo>
                  <a:pt x="848691" y="2097174"/>
                  <a:pt x="845262" y="2105556"/>
                  <a:pt x="845547" y="2113843"/>
                </a:cubicBezTo>
                <a:cubicBezTo>
                  <a:pt x="845928" y="2122510"/>
                  <a:pt x="847167" y="2130797"/>
                  <a:pt x="856406" y="2134703"/>
                </a:cubicBezTo>
                <a:cubicBezTo>
                  <a:pt x="861264" y="2136798"/>
                  <a:pt x="866407" y="2140037"/>
                  <a:pt x="871455" y="2136322"/>
                </a:cubicBezTo>
                <a:cubicBezTo>
                  <a:pt x="875551" y="2133274"/>
                  <a:pt x="874789" y="2128511"/>
                  <a:pt x="874027" y="2123749"/>
                </a:cubicBezTo>
                <a:cubicBezTo>
                  <a:pt x="872503" y="2114986"/>
                  <a:pt x="870884" y="2106032"/>
                  <a:pt x="873646" y="2092412"/>
                </a:cubicBezTo>
                <a:cubicBezTo>
                  <a:pt x="878980" y="2103175"/>
                  <a:pt x="875646" y="2113081"/>
                  <a:pt x="885171" y="2118891"/>
                </a:cubicBezTo>
                <a:cubicBezTo>
                  <a:pt x="891458" y="2116986"/>
                  <a:pt x="884124" y="2106604"/>
                  <a:pt x="890505" y="2105270"/>
                </a:cubicBezTo>
                <a:cubicBezTo>
                  <a:pt x="896982" y="2103937"/>
                  <a:pt x="902031" y="2108318"/>
                  <a:pt x="906603" y="2112319"/>
                </a:cubicBezTo>
                <a:cubicBezTo>
                  <a:pt x="912318" y="2117367"/>
                  <a:pt x="918604" y="2117081"/>
                  <a:pt x="925748" y="2116891"/>
                </a:cubicBezTo>
                <a:cubicBezTo>
                  <a:pt x="940512" y="2116414"/>
                  <a:pt x="941559" y="2110414"/>
                  <a:pt x="932892" y="2100793"/>
                </a:cubicBezTo>
                <a:cubicBezTo>
                  <a:pt x="910032" y="2075647"/>
                  <a:pt x="919271" y="2048501"/>
                  <a:pt x="928224" y="2021831"/>
                </a:cubicBezTo>
                <a:cubicBezTo>
                  <a:pt x="931177" y="2012783"/>
                  <a:pt x="937083" y="2004686"/>
                  <a:pt x="940321" y="1994685"/>
                </a:cubicBezTo>
                <a:cubicBezTo>
                  <a:pt x="932892" y="2037643"/>
                  <a:pt x="964134" y="2070885"/>
                  <a:pt x="967372" y="2110890"/>
                </a:cubicBezTo>
                <a:cubicBezTo>
                  <a:pt x="967658" y="2114414"/>
                  <a:pt x="969849" y="2118034"/>
                  <a:pt x="971944" y="2121177"/>
                </a:cubicBezTo>
                <a:cubicBezTo>
                  <a:pt x="972992" y="2122701"/>
                  <a:pt x="975849" y="2124416"/>
                  <a:pt x="977469" y="2123939"/>
                </a:cubicBezTo>
                <a:cubicBezTo>
                  <a:pt x="981279" y="2122987"/>
                  <a:pt x="980707" y="2119653"/>
                  <a:pt x="979755" y="2116700"/>
                </a:cubicBezTo>
                <a:cubicBezTo>
                  <a:pt x="977088" y="2108795"/>
                  <a:pt x="973659" y="2101079"/>
                  <a:pt x="971849" y="2093078"/>
                </a:cubicBezTo>
                <a:cubicBezTo>
                  <a:pt x="969372" y="2082410"/>
                  <a:pt x="967086" y="2071266"/>
                  <a:pt x="975183" y="2058883"/>
                </a:cubicBezTo>
                <a:cubicBezTo>
                  <a:pt x="982993" y="2072218"/>
                  <a:pt x="984898" y="2086792"/>
                  <a:pt x="996138" y="2095555"/>
                </a:cubicBezTo>
                <a:cubicBezTo>
                  <a:pt x="999186" y="2097936"/>
                  <a:pt x="1002519" y="2100984"/>
                  <a:pt x="1006234" y="2098793"/>
                </a:cubicBezTo>
                <a:cubicBezTo>
                  <a:pt x="1010330" y="2096412"/>
                  <a:pt x="1008901" y="2091935"/>
                  <a:pt x="1006901" y="2088697"/>
                </a:cubicBezTo>
                <a:cubicBezTo>
                  <a:pt x="1002424" y="2081553"/>
                  <a:pt x="1004996" y="2075838"/>
                  <a:pt x="1009282" y="2069933"/>
                </a:cubicBezTo>
                <a:cubicBezTo>
                  <a:pt x="1016140" y="2060693"/>
                  <a:pt x="1020617" y="2050311"/>
                  <a:pt x="1024808" y="2038500"/>
                </a:cubicBezTo>
                <a:cubicBezTo>
                  <a:pt x="1026999" y="2058979"/>
                  <a:pt x="1036143" y="2078029"/>
                  <a:pt x="1032618" y="2099079"/>
                </a:cubicBezTo>
                <a:cubicBezTo>
                  <a:pt x="1031856" y="2103556"/>
                  <a:pt x="1030428" y="2108033"/>
                  <a:pt x="1030428" y="2112414"/>
                </a:cubicBezTo>
                <a:cubicBezTo>
                  <a:pt x="1030523" y="2121367"/>
                  <a:pt x="1038143" y="2124130"/>
                  <a:pt x="1044620" y="2124225"/>
                </a:cubicBezTo>
                <a:cubicBezTo>
                  <a:pt x="1052145" y="2124320"/>
                  <a:pt x="1050716" y="2116891"/>
                  <a:pt x="1050430" y="2111842"/>
                </a:cubicBezTo>
                <a:cubicBezTo>
                  <a:pt x="1050144" y="2106508"/>
                  <a:pt x="1048525" y="2101270"/>
                  <a:pt x="1048716" y="2096031"/>
                </a:cubicBezTo>
                <a:cubicBezTo>
                  <a:pt x="1049192" y="2076791"/>
                  <a:pt x="1043096" y="2057645"/>
                  <a:pt x="1051859" y="2038214"/>
                </a:cubicBezTo>
                <a:cubicBezTo>
                  <a:pt x="1054907" y="2031451"/>
                  <a:pt x="1055288" y="2020974"/>
                  <a:pt x="1049573" y="2012116"/>
                </a:cubicBezTo>
                <a:cubicBezTo>
                  <a:pt x="1043382" y="2002496"/>
                  <a:pt x="1047763" y="1991446"/>
                  <a:pt x="1049478" y="1980969"/>
                </a:cubicBezTo>
                <a:cubicBezTo>
                  <a:pt x="1050144" y="1976968"/>
                  <a:pt x="1053097" y="1972111"/>
                  <a:pt x="1056621" y="1973921"/>
                </a:cubicBezTo>
                <a:cubicBezTo>
                  <a:pt x="1075862" y="1983826"/>
                  <a:pt x="1071385" y="1967158"/>
                  <a:pt x="1074624" y="1958776"/>
                </a:cubicBezTo>
                <a:cubicBezTo>
                  <a:pt x="1079386" y="1946203"/>
                  <a:pt x="1082339" y="1932677"/>
                  <a:pt x="1091769" y="1920485"/>
                </a:cubicBezTo>
                <a:cubicBezTo>
                  <a:pt x="1099103" y="1927248"/>
                  <a:pt x="1097198" y="1935154"/>
                  <a:pt x="1096150" y="1941726"/>
                </a:cubicBezTo>
                <a:cubicBezTo>
                  <a:pt x="1091197" y="1973063"/>
                  <a:pt x="1087863" y="2004496"/>
                  <a:pt x="1085196" y="2036024"/>
                </a:cubicBezTo>
                <a:cubicBezTo>
                  <a:pt x="1085101" y="2037547"/>
                  <a:pt x="1084720" y="2039071"/>
                  <a:pt x="1084720" y="2040596"/>
                </a:cubicBezTo>
                <a:cubicBezTo>
                  <a:pt x="1084530" y="2051073"/>
                  <a:pt x="1088054" y="2053740"/>
                  <a:pt x="1100151" y="2063551"/>
                </a:cubicBezTo>
                <a:cubicBezTo>
                  <a:pt x="1105961" y="2068313"/>
                  <a:pt x="1107390" y="2078219"/>
                  <a:pt x="1111295" y="2085554"/>
                </a:cubicBezTo>
                <a:cubicBezTo>
                  <a:pt x="1113390" y="2089459"/>
                  <a:pt x="1111485" y="2098793"/>
                  <a:pt x="1119486" y="2095745"/>
                </a:cubicBezTo>
                <a:cubicBezTo>
                  <a:pt x="1126249" y="2093174"/>
                  <a:pt x="1121868" y="2086125"/>
                  <a:pt x="1119772" y="2081839"/>
                </a:cubicBezTo>
                <a:cubicBezTo>
                  <a:pt x="1110819" y="2064122"/>
                  <a:pt x="1123011" y="2047930"/>
                  <a:pt x="1123392" y="2030975"/>
                </a:cubicBezTo>
                <a:cubicBezTo>
                  <a:pt x="1123677" y="2020498"/>
                  <a:pt x="1128440" y="2010306"/>
                  <a:pt x="1123392" y="1999733"/>
                </a:cubicBezTo>
                <a:cubicBezTo>
                  <a:pt x="1122439" y="1997828"/>
                  <a:pt x="1121772" y="1994685"/>
                  <a:pt x="1122725" y="1993161"/>
                </a:cubicBezTo>
                <a:cubicBezTo>
                  <a:pt x="1137679" y="1969444"/>
                  <a:pt x="1140537" y="1938106"/>
                  <a:pt x="1169397" y="1923057"/>
                </a:cubicBezTo>
                <a:cubicBezTo>
                  <a:pt x="1175827" y="1919723"/>
                  <a:pt x="1180994" y="1918818"/>
                  <a:pt x="1185090" y="1920259"/>
                </a:cubicBezTo>
                <a:close/>
                <a:moveTo>
                  <a:pt x="1249693" y="1886386"/>
                </a:moveTo>
                <a:cubicBezTo>
                  <a:pt x="1258075" y="1884576"/>
                  <a:pt x="1264838" y="1889338"/>
                  <a:pt x="1268457" y="1896387"/>
                </a:cubicBezTo>
                <a:cubicBezTo>
                  <a:pt x="1275792" y="1910770"/>
                  <a:pt x="1280078" y="1926010"/>
                  <a:pt x="1279411" y="1942488"/>
                </a:cubicBezTo>
                <a:cubicBezTo>
                  <a:pt x="1279221" y="1946584"/>
                  <a:pt x="1278363" y="1952870"/>
                  <a:pt x="1284840" y="1952965"/>
                </a:cubicBezTo>
                <a:cubicBezTo>
                  <a:pt x="1289031" y="1953061"/>
                  <a:pt x="1289127" y="1947631"/>
                  <a:pt x="1290841" y="1944393"/>
                </a:cubicBezTo>
                <a:cubicBezTo>
                  <a:pt x="1293984" y="1938392"/>
                  <a:pt x="1286460" y="1925724"/>
                  <a:pt x="1298080" y="1926390"/>
                </a:cubicBezTo>
                <a:cubicBezTo>
                  <a:pt x="1306081" y="1926867"/>
                  <a:pt x="1309986" y="1938964"/>
                  <a:pt x="1310463" y="1946298"/>
                </a:cubicBezTo>
                <a:cubicBezTo>
                  <a:pt x="1311415" y="1958966"/>
                  <a:pt x="1318940" y="1974397"/>
                  <a:pt x="1301985" y="1983636"/>
                </a:cubicBezTo>
                <a:cubicBezTo>
                  <a:pt x="1298652" y="1985445"/>
                  <a:pt x="1299604" y="1989541"/>
                  <a:pt x="1302652" y="1991161"/>
                </a:cubicBezTo>
                <a:cubicBezTo>
                  <a:pt x="1314844" y="1997542"/>
                  <a:pt x="1305891" y="2009449"/>
                  <a:pt x="1309891" y="2018021"/>
                </a:cubicBezTo>
                <a:cubicBezTo>
                  <a:pt x="1310367" y="2019164"/>
                  <a:pt x="1308272" y="2021926"/>
                  <a:pt x="1306843" y="2023355"/>
                </a:cubicBezTo>
                <a:cubicBezTo>
                  <a:pt x="1306081" y="2024117"/>
                  <a:pt x="1304081" y="2023545"/>
                  <a:pt x="1302652" y="2023641"/>
                </a:cubicBezTo>
                <a:cubicBezTo>
                  <a:pt x="1305224" y="2008686"/>
                  <a:pt x="1285221" y="2027070"/>
                  <a:pt x="1286460" y="2012306"/>
                </a:cubicBezTo>
                <a:cubicBezTo>
                  <a:pt x="1287507" y="1998114"/>
                  <a:pt x="1286555" y="1983731"/>
                  <a:pt x="1286555" y="1965443"/>
                </a:cubicBezTo>
                <a:cubicBezTo>
                  <a:pt x="1277030" y="1972396"/>
                  <a:pt x="1278459" y="1980397"/>
                  <a:pt x="1272553" y="1987636"/>
                </a:cubicBezTo>
                <a:cubicBezTo>
                  <a:pt x="1271791" y="1972396"/>
                  <a:pt x="1270839" y="1958871"/>
                  <a:pt x="1246455" y="1970491"/>
                </a:cubicBezTo>
                <a:cubicBezTo>
                  <a:pt x="1260647" y="1955918"/>
                  <a:pt x="1254456" y="1938868"/>
                  <a:pt x="1269505" y="1931153"/>
                </a:cubicBezTo>
                <a:cubicBezTo>
                  <a:pt x="1273506" y="1929057"/>
                  <a:pt x="1268838" y="1921342"/>
                  <a:pt x="1264266" y="1918104"/>
                </a:cubicBezTo>
                <a:cubicBezTo>
                  <a:pt x="1258075" y="1913818"/>
                  <a:pt x="1254456" y="1917056"/>
                  <a:pt x="1252170" y="1922961"/>
                </a:cubicBezTo>
                <a:cubicBezTo>
                  <a:pt x="1249979" y="1928581"/>
                  <a:pt x="1248074" y="1934201"/>
                  <a:pt x="1245216" y="1942011"/>
                </a:cubicBezTo>
                <a:cubicBezTo>
                  <a:pt x="1237882" y="1933344"/>
                  <a:pt x="1240835" y="1925343"/>
                  <a:pt x="1241787" y="1917913"/>
                </a:cubicBezTo>
                <a:cubicBezTo>
                  <a:pt x="1242454" y="1912770"/>
                  <a:pt x="1246645" y="1908007"/>
                  <a:pt x="1245026" y="1902578"/>
                </a:cubicBezTo>
                <a:cubicBezTo>
                  <a:pt x="1243026" y="1895815"/>
                  <a:pt x="1239406" y="1888672"/>
                  <a:pt x="1249693" y="1886386"/>
                </a:cubicBezTo>
                <a:close/>
                <a:moveTo>
                  <a:pt x="2406742" y="1866372"/>
                </a:moveTo>
                <a:cubicBezTo>
                  <a:pt x="2404647" y="1865670"/>
                  <a:pt x="2402599" y="1866003"/>
                  <a:pt x="2401170" y="1868956"/>
                </a:cubicBezTo>
                <a:cubicBezTo>
                  <a:pt x="2398788" y="1873909"/>
                  <a:pt x="2404503" y="1876766"/>
                  <a:pt x="2408599" y="1878671"/>
                </a:cubicBezTo>
                <a:cubicBezTo>
                  <a:pt x="2412695" y="1880481"/>
                  <a:pt x="2417267" y="1882862"/>
                  <a:pt x="2421553" y="1882767"/>
                </a:cubicBezTo>
                <a:cubicBezTo>
                  <a:pt x="2451176" y="1882196"/>
                  <a:pt x="2459367" y="1906484"/>
                  <a:pt x="2472321" y="1925344"/>
                </a:cubicBezTo>
                <a:cubicBezTo>
                  <a:pt x="2475465" y="1929821"/>
                  <a:pt x="2473655" y="1933821"/>
                  <a:pt x="2471750" y="1938107"/>
                </a:cubicBezTo>
                <a:cubicBezTo>
                  <a:pt x="2460987" y="1963634"/>
                  <a:pt x="2468416" y="1987447"/>
                  <a:pt x="2481275" y="2009354"/>
                </a:cubicBezTo>
                <a:cubicBezTo>
                  <a:pt x="2487752" y="2020308"/>
                  <a:pt x="2496610" y="2032214"/>
                  <a:pt x="2512803" y="2031452"/>
                </a:cubicBezTo>
                <a:cubicBezTo>
                  <a:pt x="2513184" y="2028976"/>
                  <a:pt x="2513660" y="2027547"/>
                  <a:pt x="2513565" y="2026118"/>
                </a:cubicBezTo>
                <a:cubicBezTo>
                  <a:pt x="2512041" y="2009640"/>
                  <a:pt x="2499944" y="1989542"/>
                  <a:pt x="2529186" y="1983923"/>
                </a:cubicBezTo>
                <a:cubicBezTo>
                  <a:pt x="2533758" y="1983065"/>
                  <a:pt x="2532805" y="1976112"/>
                  <a:pt x="2531948" y="1971731"/>
                </a:cubicBezTo>
                <a:cubicBezTo>
                  <a:pt x="2530900" y="1966587"/>
                  <a:pt x="2527281" y="1963729"/>
                  <a:pt x="2522042" y="1964873"/>
                </a:cubicBezTo>
                <a:cubicBezTo>
                  <a:pt x="2517661" y="1965825"/>
                  <a:pt x="2513470" y="1968016"/>
                  <a:pt x="2509183" y="1969445"/>
                </a:cubicBezTo>
                <a:cubicBezTo>
                  <a:pt x="2504040" y="1971159"/>
                  <a:pt x="2497563" y="1972778"/>
                  <a:pt x="2494610" y="1967540"/>
                </a:cubicBezTo>
                <a:cubicBezTo>
                  <a:pt x="2490800" y="1960682"/>
                  <a:pt x="2497563" y="1958681"/>
                  <a:pt x="2502420" y="1956681"/>
                </a:cubicBezTo>
                <a:cubicBezTo>
                  <a:pt x="2507088" y="1954681"/>
                  <a:pt x="2510993" y="1951537"/>
                  <a:pt x="2508612" y="1946489"/>
                </a:cubicBezTo>
                <a:cubicBezTo>
                  <a:pt x="2506326" y="1941441"/>
                  <a:pt x="2500801" y="1941536"/>
                  <a:pt x="2497182" y="1945061"/>
                </a:cubicBezTo>
                <a:cubicBezTo>
                  <a:pt x="2492800" y="1949442"/>
                  <a:pt x="2488990" y="1946870"/>
                  <a:pt x="2489847" y="1943251"/>
                </a:cubicBezTo>
                <a:cubicBezTo>
                  <a:pt x="2493467" y="1928678"/>
                  <a:pt x="2478798" y="1922582"/>
                  <a:pt x="2475370" y="1909342"/>
                </a:cubicBezTo>
                <a:cubicBezTo>
                  <a:pt x="2492895" y="1904484"/>
                  <a:pt x="2505468" y="1918676"/>
                  <a:pt x="2520518" y="1917438"/>
                </a:cubicBezTo>
                <a:cubicBezTo>
                  <a:pt x="2537949" y="1916009"/>
                  <a:pt x="2553665" y="1917438"/>
                  <a:pt x="2566428" y="1931345"/>
                </a:cubicBezTo>
                <a:cubicBezTo>
                  <a:pt x="2572048" y="1937345"/>
                  <a:pt x="2580525" y="1934869"/>
                  <a:pt x="2585383" y="1930868"/>
                </a:cubicBezTo>
                <a:cubicBezTo>
                  <a:pt x="2591479" y="1925725"/>
                  <a:pt x="2595956" y="1917438"/>
                  <a:pt x="2593861" y="1908770"/>
                </a:cubicBezTo>
                <a:cubicBezTo>
                  <a:pt x="2592051" y="1901246"/>
                  <a:pt x="2584812" y="1898960"/>
                  <a:pt x="2577573" y="1898674"/>
                </a:cubicBezTo>
                <a:cubicBezTo>
                  <a:pt x="2566905" y="1898198"/>
                  <a:pt x="2555665" y="1897721"/>
                  <a:pt x="2546045" y="1902198"/>
                </a:cubicBezTo>
                <a:cubicBezTo>
                  <a:pt x="2529281" y="1909913"/>
                  <a:pt x="2514136" y="1905913"/>
                  <a:pt x="2500706" y="1896769"/>
                </a:cubicBezTo>
                <a:cubicBezTo>
                  <a:pt x="2481180" y="1883434"/>
                  <a:pt x="2459082" y="1878862"/>
                  <a:pt x="2436984" y="1873433"/>
                </a:cubicBezTo>
                <a:cubicBezTo>
                  <a:pt x="2428887" y="1871432"/>
                  <a:pt x="2420220" y="1875719"/>
                  <a:pt x="2412600" y="1870004"/>
                </a:cubicBezTo>
                <a:cubicBezTo>
                  <a:pt x="2410981" y="1868813"/>
                  <a:pt x="2408837" y="1867075"/>
                  <a:pt x="2406742" y="1866372"/>
                </a:cubicBezTo>
                <a:close/>
                <a:moveTo>
                  <a:pt x="657560" y="1833022"/>
                </a:moveTo>
                <a:cubicBezTo>
                  <a:pt x="659524" y="1833998"/>
                  <a:pt x="661143" y="1835808"/>
                  <a:pt x="662286" y="1837713"/>
                </a:cubicBezTo>
                <a:cubicBezTo>
                  <a:pt x="669335" y="1849334"/>
                  <a:pt x="678764" y="1849619"/>
                  <a:pt x="689051" y="1843523"/>
                </a:cubicBezTo>
                <a:cubicBezTo>
                  <a:pt x="703910" y="1834760"/>
                  <a:pt x="721055" y="1849810"/>
                  <a:pt x="735914" y="1838666"/>
                </a:cubicBezTo>
                <a:cubicBezTo>
                  <a:pt x="738105" y="1837046"/>
                  <a:pt x="752012" y="1866574"/>
                  <a:pt x="750964" y="1875527"/>
                </a:cubicBezTo>
                <a:cubicBezTo>
                  <a:pt x="736391" y="1890291"/>
                  <a:pt x="753917" y="1894863"/>
                  <a:pt x="762394" y="1903245"/>
                </a:cubicBezTo>
                <a:cubicBezTo>
                  <a:pt x="765918" y="1906769"/>
                  <a:pt x="772586" y="1911246"/>
                  <a:pt x="769442" y="1916009"/>
                </a:cubicBezTo>
                <a:cubicBezTo>
                  <a:pt x="766680" y="1920104"/>
                  <a:pt x="759441" y="1922581"/>
                  <a:pt x="753917" y="1923152"/>
                </a:cubicBezTo>
                <a:cubicBezTo>
                  <a:pt x="747249" y="1923914"/>
                  <a:pt x="748964" y="1914770"/>
                  <a:pt x="748106" y="1914104"/>
                </a:cubicBezTo>
                <a:cubicBezTo>
                  <a:pt x="734962" y="1902293"/>
                  <a:pt x="720770" y="1891529"/>
                  <a:pt x="706387" y="1881052"/>
                </a:cubicBezTo>
                <a:cubicBezTo>
                  <a:pt x="689623" y="1868764"/>
                  <a:pt x="669716" y="1863145"/>
                  <a:pt x="650856" y="1855430"/>
                </a:cubicBezTo>
                <a:cubicBezTo>
                  <a:pt x="646951" y="1853810"/>
                  <a:pt x="640664" y="1853620"/>
                  <a:pt x="640950" y="1847809"/>
                </a:cubicBezTo>
                <a:cubicBezTo>
                  <a:pt x="641236" y="1841618"/>
                  <a:pt x="645332" y="1836475"/>
                  <a:pt x="650761" y="1833331"/>
                </a:cubicBezTo>
                <a:cubicBezTo>
                  <a:pt x="653285" y="1831903"/>
                  <a:pt x="655595" y="1832046"/>
                  <a:pt x="657560" y="1833022"/>
                </a:cubicBezTo>
                <a:close/>
                <a:moveTo>
                  <a:pt x="1027950" y="1803233"/>
                </a:moveTo>
                <a:lnTo>
                  <a:pt x="1028903" y="1804376"/>
                </a:lnTo>
                <a:lnTo>
                  <a:pt x="1027900" y="1803426"/>
                </a:lnTo>
                <a:close/>
                <a:moveTo>
                  <a:pt x="1008710" y="1612543"/>
                </a:moveTo>
                <a:cubicBezTo>
                  <a:pt x="1011377" y="1636736"/>
                  <a:pt x="1000995" y="1657787"/>
                  <a:pt x="998233" y="1679980"/>
                </a:cubicBezTo>
                <a:cubicBezTo>
                  <a:pt x="995089" y="1705126"/>
                  <a:pt x="993184" y="1729700"/>
                  <a:pt x="996708" y="1754846"/>
                </a:cubicBezTo>
                <a:cubicBezTo>
                  <a:pt x="998137" y="1765800"/>
                  <a:pt x="1001543" y="1775325"/>
                  <a:pt x="1006912" y="1783540"/>
                </a:cubicBezTo>
                <a:lnTo>
                  <a:pt x="1027900" y="1803426"/>
                </a:lnTo>
                <a:lnTo>
                  <a:pt x="1020831" y="1830487"/>
                </a:lnTo>
                <a:cubicBezTo>
                  <a:pt x="1015687" y="1837952"/>
                  <a:pt x="1008377" y="1844096"/>
                  <a:pt x="1000709" y="1849811"/>
                </a:cubicBezTo>
                <a:cubicBezTo>
                  <a:pt x="990993" y="1857049"/>
                  <a:pt x="979944" y="1862574"/>
                  <a:pt x="969277" y="1868289"/>
                </a:cubicBezTo>
                <a:cubicBezTo>
                  <a:pt x="924604" y="1892102"/>
                  <a:pt x="888028" y="1926868"/>
                  <a:pt x="848881" y="1958015"/>
                </a:cubicBezTo>
                <a:cubicBezTo>
                  <a:pt x="832116" y="1971349"/>
                  <a:pt x="829640" y="1993352"/>
                  <a:pt x="820115" y="2014783"/>
                </a:cubicBezTo>
                <a:cubicBezTo>
                  <a:pt x="799922" y="1970587"/>
                  <a:pt x="810209" y="1934012"/>
                  <a:pt x="834879" y="1899341"/>
                </a:cubicBezTo>
                <a:cubicBezTo>
                  <a:pt x="877646" y="1839428"/>
                  <a:pt x="913460" y="1774849"/>
                  <a:pt x="957180" y="1715508"/>
                </a:cubicBezTo>
                <a:cubicBezTo>
                  <a:pt x="959847" y="1711888"/>
                  <a:pt x="962323" y="1707412"/>
                  <a:pt x="962800" y="1703221"/>
                </a:cubicBezTo>
                <a:cubicBezTo>
                  <a:pt x="966324" y="1667502"/>
                  <a:pt x="985660" y="1639975"/>
                  <a:pt x="1008710" y="1612543"/>
                </a:cubicBezTo>
                <a:close/>
                <a:moveTo>
                  <a:pt x="1319034" y="1556250"/>
                </a:moveTo>
                <a:cubicBezTo>
                  <a:pt x="1304461" y="1555393"/>
                  <a:pt x="1300746" y="1560155"/>
                  <a:pt x="1305604" y="1573586"/>
                </a:cubicBezTo>
                <a:cubicBezTo>
                  <a:pt x="1310367" y="1586635"/>
                  <a:pt x="1318558" y="1597588"/>
                  <a:pt x="1327893" y="1607780"/>
                </a:cubicBezTo>
                <a:cubicBezTo>
                  <a:pt x="1333989" y="1614543"/>
                  <a:pt x="1340085" y="1624925"/>
                  <a:pt x="1348848" y="1622830"/>
                </a:cubicBezTo>
                <a:cubicBezTo>
                  <a:pt x="1358277" y="1620639"/>
                  <a:pt x="1353039" y="1608352"/>
                  <a:pt x="1355515" y="1600732"/>
                </a:cubicBezTo>
                <a:cubicBezTo>
                  <a:pt x="1355896" y="1599589"/>
                  <a:pt x="1357515" y="1598732"/>
                  <a:pt x="1359706" y="1596731"/>
                </a:cubicBezTo>
                <a:cubicBezTo>
                  <a:pt x="1373327" y="1608447"/>
                  <a:pt x="1381518" y="1623306"/>
                  <a:pt x="1385709" y="1640546"/>
                </a:cubicBezTo>
                <a:cubicBezTo>
                  <a:pt x="1388567" y="1652262"/>
                  <a:pt x="1398663" y="1665787"/>
                  <a:pt x="1392663" y="1675217"/>
                </a:cubicBezTo>
                <a:cubicBezTo>
                  <a:pt x="1385138" y="1687124"/>
                  <a:pt x="1391234" y="1695125"/>
                  <a:pt x="1393139" y="1704459"/>
                </a:cubicBezTo>
                <a:cubicBezTo>
                  <a:pt x="1394091" y="1709317"/>
                  <a:pt x="1398092" y="1715699"/>
                  <a:pt x="1403997" y="1713984"/>
                </a:cubicBezTo>
                <a:cubicBezTo>
                  <a:pt x="1410951" y="1711984"/>
                  <a:pt x="1407617" y="1705126"/>
                  <a:pt x="1406664" y="1700268"/>
                </a:cubicBezTo>
                <a:cubicBezTo>
                  <a:pt x="1404093" y="1687504"/>
                  <a:pt x="1396854" y="1674836"/>
                  <a:pt x="1405236" y="1660549"/>
                </a:cubicBezTo>
                <a:cubicBezTo>
                  <a:pt x="1415904" y="1667597"/>
                  <a:pt x="1409903" y="1680646"/>
                  <a:pt x="1419999" y="1689314"/>
                </a:cubicBezTo>
                <a:cubicBezTo>
                  <a:pt x="1423428" y="1657977"/>
                  <a:pt x="1409998" y="1633783"/>
                  <a:pt x="1394663" y="1611209"/>
                </a:cubicBezTo>
                <a:cubicBezTo>
                  <a:pt x="1378661" y="1587587"/>
                  <a:pt x="1352753" y="1574633"/>
                  <a:pt x="1330179" y="1558346"/>
                </a:cubicBezTo>
                <a:cubicBezTo>
                  <a:pt x="1327416" y="1556345"/>
                  <a:pt x="1322844" y="1556536"/>
                  <a:pt x="1319034" y="1556250"/>
                </a:cubicBezTo>
                <a:close/>
                <a:moveTo>
                  <a:pt x="1412760" y="1507387"/>
                </a:moveTo>
                <a:cubicBezTo>
                  <a:pt x="1403521" y="1503862"/>
                  <a:pt x="1403140" y="1509863"/>
                  <a:pt x="1401426" y="1516150"/>
                </a:cubicBezTo>
                <a:cubicBezTo>
                  <a:pt x="1399140" y="1524722"/>
                  <a:pt x="1397901" y="1532723"/>
                  <a:pt x="1405712" y="1538915"/>
                </a:cubicBezTo>
                <a:cubicBezTo>
                  <a:pt x="1407903" y="1540629"/>
                  <a:pt x="1410284" y="1538819"/>
                  <a:pt x="1410474" y="1536152"/>
                </a:cubicBezTo>
                <a:cubicBezTo>
                  <a:pt x="1410855" y="1531580"/>
                  <a:pt x="1409903" y="1525770"/>
                  <a:pt x="1417428" y="1529390"/>
                </a:cubicBezTo>
                <a:cubicBezTo>
                  <a:pt x="1423619" y="1532437"/>
                  <a:pt x="1419618" y="1536438"/>
                  <a:pt x="1418094" y="1540629"/>
                </a:cubicBezTo>
                <a:cubicBezTo>
                  <a:pt x="1414951" y="1549583"/>
                  <a:pt x="1407712" y="1562822"/>
                  <a:pt x="1411141" y="1567204"/>
                </a:cubicBezTo>
                <a:cubicBezTo>
                  <a:pt x="1417904" y="1575776"/>
                  <a:pt x="1423714" y="1586158"/>
                  <a:pt x="1433620" y="1592445"/>
                </a:cubicBezTo>
                <a:cubicBezTo>
                  <a:pt x="1440669" y="1596922"/>
                  <a:pt x="1446574" y="1602541"/>
                  <a:pt x="1456194" y="1600732"/>
                </a:cubicBezTo>
                <a:cubicBezTo>
                  <a:pt x="1480007" y="1596350"/>
                  <a:pt x="1502581" y="1603970"/>
                  <a:pt x="1518774" y="1618925"/>
                </a:cubicBezTo>
                <a:cubicBezTo>
                  <a:pt x="1538490" y="1637212"/>
                  <a:pt x="1570494" y="1626259"/>
                  <a:pt x="1585544" y="1651310"/>
                </a:cubicBezTo>
                <a:cubicBezTo>
                  <a:pt x="1585830" y="1651691"/>
                  <a:pt x="1588687" y="1651214"/>
                  <a:pt x="1589640" y="1650357"/>
                </a:cubicBezTo>
                <a:cubicBezTo>
                  <a:pt x="1598688" y="1642642"/>
                  <a:pt x="1600879" y="1650357"/>
                  <a:pt x="1604403" y="1656453"/>
                </a:cubicBezTo>
                <a:cubicBezTo>
                  <a:pt x="1613643" y="1672265"/>
                  <a:pt x="1624787" y="1687314"/>
                  <a:pt x="1642789" y="1692743"/>
                </a:cubicBezTo>
                <a:cubicBezTo>
                  <a:pt x="1659458" y="1697791"/>
                  <a:pt x="1666697" y="1704650"/>
                  <a:pt x="1664411" y="1723414"/>
                </a:cubicBezTo>
                <a:cubicBezTo>
                  <a:pt x="1662696" y="1737130"/>
                  <a:pt x="1671174" y="1749798"/>
                  <a:pt x="1682127" y="1758561"/>
                </a:cubicBezTo>
                <a:cubicBezTo>
                  <a:pt x="1691748" y="1766276"/>
                  <a:pt x="1698606" y="1755132"/>
                  <a:pt x="1706797" y="1752560"/>
                </a:cubicBezTo>
                <a:cubicBezTo>
                  <a:pt x="1723085" y="1747512"/>
                  <a:pt x="1737087" y="1744845"/>
                  <a:pt x="1731372" y="1718842"/>
                </a:cubicBezTo>
                <a:cubicBezTo>
                  <a:pt x="1725942" y="1693982"/>
                  <a:pt x="1730991" y="1692743"/>
                  <a:pt x="1706416" y="1685219"/>
                </a:cubicBezTo>
                <a:cubicBezTo>
                  <a:pt x="1702511" y="1684075"/>
                  <a:pt x="1698987" y="1683313"/>
                  <a:pt x="1698606" y="1678741"/>
                </a:cubicBezTo>
                <a:cubicBezTo>
                  <a:pt x="1698320" y="1674550"/>
                  <a:pt x="1700987" y="1671598"/>
                  <a:pt x="1704416" y="1669598"/>
                </a:cubicBezTo>
                <a:cubicBezTo>
                  <a:pt x="1712131" y="1665025"/>
                  <a:pt x="1720418" y="1666073"/>
                  <a:pt x="1728800" y="1667312"/>
                </a:cubicBezTo>
                <a:cubicBezTo>
                  <a:pt x="1738134" y="1668740"/>
                  <a:pt x="1747564" y="1671788"/>
                  <a:pt x="1756899" y="1666835"/>
                </a:cubicBezTo>
                <a:cubicBezTo>
                  <a:pt x="1754898" y="1661596"/>
                  <a:pt x="1751374" y="1663025"/>
                  <a:pt x="1748612" y="1662454"/>
                </a:cubicBezTo>
                <a:cubicBezTo>
                  <a:pt x="1727562" y="1658167"/>
                  <a:pt x="1706511" y="1656834"/>
                  <a:pt x="1688700" y="1640165"/>
                </a:cubicBezTo>
                <a:cubicBezTo>
                  <a:pt x="1677460" y="1629688"/>
                  <a:pt x="1660982" y="1622639"/>
                  <a:pt x="1642884" y="1624258"/>
                </a:cubicBezTo>
                <a:cubicBezTo>
                  <a:pt x="1631359" y="1625306"/>
                  <a:pt x="1625930" y="1617115"/>
                  <a:pt x="1621834" y="1606161"/>
                </a:cubicBezTo>
                <a:cubicBezTo>
                  <a:pt x="1617643" y="1595207"/>
                  <a:pt x="1599736" y="1592826"/>
                  <a:pt x="1601260" y="1577015"/>
                </a:cubicBezTo>
                <a:cubicBezTo>
                  <a:pt x="1599736" y="1577205"/>
                  <a:pt x="1598117" y="1577110"/>
                  <a:pt x="1596783" y="1577586"/>
                </a:cubicBezTo>
                <a:cubicBezTo>
                  <a:pt x="1584020" y="1582634"/>
                  <a:pt x="1573638" y="1576729"/>
                  <a:pt x="1562398" y="1571395"/>
                </a:cubicBezTo>
                <a:cubicBezTo>
                  <a:pt x="1548873" y="1565299"/>
                  <a:pt x="1534680" y="1560536"/>
                  <a:pt x="1519631" y="1557869"/>
                </a:cubicBezTo>
                <a:cubicBezTo>
                  <a:pt x="1519345" y="1563775"/>
                  <a:pt x="1523060" y="1563965"/>
                  <a:pt x="1525536" y="1565204"/>
                </a:cubicBezTo>
                <a:cubicBezTo>
                  <a:pt x="1530204" y="1567585"/>
                  <a:pt x="1536204" y="1568633"/>
                  <a:pt x="1537443" y="1574729"/>
                </a:cubicBezTo>
                <a:cubicBezTo>
                  <a:pt x="1538205" y="1578348"/>
                  <a:pt x="1535061" y="1580062"/>
                  <a:pt x="1531823" y="1580253"/>
                </a:cubicBezTo>
                <a:cubicBezTo>
                  <a:pt x="1524489" y="1580634"/>
                  <a:pt x="1516773" y="1583396"/>
                  <a:pt x="1511820" y="1574348"/>
                </a:cubicBezTo>
                <a:cubicBezTo>
                  <a:pt x="1509153" y="1569490"/>
                  <a:pt x="1508487" y="1564441"/>
                  <a:pt x="1507248" y="1559298"/>
                </a:cubicBezTo>
                <a:cubicBezTo>
                  <a:pt x="1505915" y="1553774"/>
                  <a:pt x="1500105" y="1547678"/>
                  <a:pt x="1496199" y="1550249"/>
                </a:cubicBezTo>
                <a:cubicBezTo>
                  <a:pt x="1484293" y="1558060"/>
                  <a:pt x="1481055" y="1549487"/>
                  <a:pt x="1473720" y="1543201"/>
                </a:cubicBezTo>
                <a:cubicBezTo>
                  <a:pt x="1467434" y="1537771"/>
                  <a:pt x="1455909" y="1538248"/>
                  <a:pt x="1451051" y="1529485"/>
                </a:cubicBezTo>
                <a:cubicBezTo>
                  <a:pt x="1442574" y="1514150"/>
                  <a:pt x="1426667" y="1512721"/>
                  <a:pt x="1412760" y="1507387"/>
                </a:cubicBezTo>
                <a:close/>
                <a:moveTo>
                  <a:pt x="2325601" y="1440200"/>
                </a:moveTo>
                <a:cubicBezTo>
                  <a:pt x="2322970" y="1439164"/>
                  <a:pt x="2320303" y="1439140"/>
                  <a:pt x="2317445" y="1442331"/>
                </a:cubicBezTo>
                <a:cubicBezTo>
                  <a:pt x="2312873" y="1447475"/>
                  <a:pt x="2315921" y="1453952"/>
                  <a:pt x="2316969" y="1459762"/>
                </a:cubicBezTo>
                <a:cubicBezTo>
                  <a:pt x="2319255" y="1472335"/>
                  <a:pt x="2329732" y="1480050"/>
                  <a:pt x="2336114" y="1490242"/>
                </a:cubicBezTo>
                <a:cubicBezTo>
                  <a:pt x="2339448" y="1495671"/>
                  <a:pt x="2339352" y="1506529"/>
                  <a:pt x="2347353" y="1505101"/>
                </a:cubicBezTo>
                <a:cubicBezTo>
                  <a:pt x="2355354" y="1503672"/>
                  <a:pt x="2358307" y="1493766"/>
                  <a:pt x="2360879" y="1485956"/>
                </a:cubicBezTo>
                <a:cubicBezTo>
                  <a:pt x="2361927" y="1482431"/>
                  <a:pt x="2361831" y="1478526"/>
                  <a:pt x="2362212" y="1475764"/>
                </a:cubicBezTo>
                <a:cubicBezTo>
                  <a:pt x="2362593" y="1455380"/>
                  <a:pt x="2359355" y="1452142"/>
                  <a:pt x="2333542" y="1444141"/>
                </a:cubicBezTo>
                <a:cubicBezTo>
                  <a:pt x="2330828" y="1443284"/>
                  <a:pt x="2328232" y="1441236"/>
                  <a:pt x="2325601" y="1440200"/>
                </a:cubicBezTo>
                <a:close/>
                <a:moveTo>
                  <a:pt x="2161711" y="1376704"/>
                </a:moveTo>
                <a:cubicBezTo>
                  <a:pt x="2148948" y="1383276"/>
                  <a:pt x="2134755" y="1381276"/>
                  <a:pt x="2119801" y="1385753"/>
                </a:cubicBezTo>
                <a:cubicBezTo>
                  <a:pt x="2132374" y="1389848"/>
                  <a:pt x="2125802" y="1410232"/>
                  <a:pt x="2140280" y="1410327"/>
                </a:cubicBezTo>
                <a:cubicBezTo>
                  <a:pt x="2156187" y="1410422"/>
                  <a:pt x="2163426" y="1414042"/>
                  <a:pt x="2157520" y="1431282"/>
                </a:cubicBezTo>
                <a:cubicBezTo>
                  <a:pt x="2156187" y="1435187"/>
                  <a:pt x="2159997" y="1440521"/>
                  <a:pt x="2164854" y="1441569"/>
                </a:cubicBezTo>
                <a:cubicBezTo>
                  <a:pt x="2170379" y="1442807"/>
                  <a:pt x="2169903" y="1437950"/>
                  <a:pt x="2170760" y="1434235"/>
                </a:cubicBezTo>
                <a:cubicBezTo>
                  <a:pt x="2173332" y="1423281"/>
                  <a:pt x="2176761" y="1429853"/>
                  <a:pt x="2180380" y="1433758"/>
                </a:cubicBezTo>
                <a:cubicBezTo>
                  <a:pt x="2190096" y="1444427"/>
                  <a:pt x="2198478" y="1442426"/>
                  <a:pt x="2206288" y="1431282"/>
                </a:cubicBezTo>
                <a:cubicBezTo>
                  <a:pt x="2210574" y="1425091"/>
                  <a:pt x="2215908" y="1419471"/>
                  <a:pt x="2220004" y="1413185"/>
                </a:cubicBezTo>
                <a:cubicBezTo>
                  <a:pt x="2228958" y="1399564"/>
                  <a:pt x="2226957" y="1394135"/>
                  <a:pt x="2211432" y="1391944"/>
                </a:cubicBezTo>
                <a:cubicBezTo>
                  <a:pt x="2197049" y="1389848"/>
                  <a:pt x="2182952" y="1387753"/>
                  <a:pt x="2171903" y="1377275"/>
                </a:cubicBezTo>
                <a:cubicBezTo>
                  <a:pt x="2168379" y="1373941"/>
                  <a:pt x="2165331" y="1374894"/>
                  <a:pt x="2161711" y="1376704"/>
                </a:cubicBezTo>
                <a:close/>
                <a:moveTo>
                  <a:pt x="1371220" y="1330543"/>
                </a:moveTo>
                <a:cubicBezTo>
                  <a:pt x="1365469" y="1329174"/>
                  <a:pt x="1359039" y="1329793"/>
                  <a:pt x="1352181" y="1331079"/>
                </a:cubicBezTo>
                <a:cubicBezTo>
                  <a:pt x="1342847" y="1332889"/>
                  <a:pt x="1333989" y="1339747"/>
                  <a:pt x="1323511" y="1334794"/>
                </a:cubicBezTo>
                <a:cubicBezTo>
                  <a:pt x="1318272" y="1332317"/>
                  <a:pt x="1312272" y="1327841"/>
                  <a:pt x="1307223" y="1334699"/>
                </a:cubicBezTo>
                <a:cubicBezTo>
                  <a:pt x="1301985" y="1341747"/>
                  <a:pt x="1303413" y="1348986"/>
                  <a:pt x="1308652" y="1355654"/>
                </a:cubicBezTo>
                <a:cubicBezTo>
                  <a:pt x="1312748" y="1360892"/>
                  <a:pt x="1318749" y="1364988"/>
                  <a:pt x="1311414" y="1372894"/>
                </a:cubicBezTo>
                <a:cubicBezTo>
                  <a:pt x="1302842" y="1382038"/>
                  <a:pt x="1306938" y="1383848"/>
                  <a:pt x="1318177" y="1384610"/>
                </a:cubicBezTo>
                <a:cubicBezTo>
                  <a:pt x="1344276" y="1386324"/>
                  <a:pt x="1345704" y="1388991"/>
                  <a:pt x="1353991" y="1415375"/>
                </a:cubicBezTo>
                <a:cubicBezTo>
                  <a:pt x="1359039" y="1431568"/>
                  <a:pt x="1369707" y="1444522"/>
                  <a:pt x="1381137" y="1456809"/>
                </a:cubicBezTo>
                <a:cubicBezTo>
                  <a:pt x="1385233" y="1461191"/>
                  <a:pt x="1388757" y="1461381"/>
                  <a:pt x="1394949" y="1459762"/>
                </a:cubicBezTo>
                <a:cubicBezTo>
                  <a:pt x="1414665" y="1454809"/>
                  <a:pt x="1419047" y="1459476"/>
                  <a:pt x="1416189" y="1480526"/>
                </a:cubicBezTo>
                <a:cubicBezTo>
                  <a:pt x="1416285" y="1484527"/>
                  <a:pt x="1411236" y="1488718"/>
                  <a:pt x="1414856" y="1493004"/>
                </a:cubicBezTo>
                <a:cubicBezTo>
                  <a:pt x="1417047" y="1495576"/>
                  <a:pt x="1420571" y="1494337"/>
                  <a:pt x="1423143" y="1492718"/>
                </a:cubicBezTo>
                <a:cubicBezTo>
                  <a:pt x="1430477" y="1488241"/>
                  <a:pt x="1433049" y="1480717"/>
                  <a:pt x="1432287" y="1473097"/>
                </a:cubicBezTo>
                <a:cubicBezTo>
                  <a:pt x="1431144" y="1461476"/>
                  <a:pt x="1450860" y="1473668"/>
                  <a:pt x="1445907" y="1461000"/>
                </a:cubicBezTo>
                <a:cubicBezTo>
                  <a:pt x="1439430" y="1444427"/>
                  <a:pt x="1457242" y="1458619"/>
                  <a:pt x="1457814" y="1450618"/>
                </a:cubicBezTo>
                <a:cubicBezTo>
                  <a:pt x="1458480" y="1441188"/>
                  <a:pt x="1449908" y="1438331"/>
                  <a:pt x="1446288" y="1432044"/>
                </a:cubicBezTo>
                <a:cubicBezTo>
                  <a:pt x="1446098" y="1431663"/>
                  <a:pt x="1446860" y="1430806"/>
                  <a:pt x="1447146" y="1430044"/>
                </a:cubicBezTo>
                <a:cubicBezTo>
                  <a:pt x="1454670" y="1410613"/>
                  <a:pt x="1455432" y="1409946"/>
                  <a:pt x="1445336" y="1398897"/>
                </a:cubicBezTo>
                <a:cubicBezTo>
                  <a:pt x="1438287" y="1391182"/>
                  <a:pt x="1446860" y="1371751"/>
                  <a:pt x="1426762" y="1374132"/>
                </a:cubicBezTo>
                <a:cubicBezTo>
                  <a:pt x="1427143" y="1372703"/>
                  <a:pt x="1427905" y="1371275"/>
                  <a:pt x="1427905" y="1369846"/>
                </a:cubicBezTo>
                <a:cubicBezTo>
                  <a:pt x="1428096" y="1355749"/>
                  <a:pt x="1420285" y="1346605"/>
                  <a:pt x="1407141" y="1349367"/>
                </a:cubicBezTo>
                <a:cubicBezTo>
                  <a:pt x="1397139" y="1351558"/>
                  <a:pt x="1391234" y="1350129"/>
                  <a:pt x="1386186" y="1341937"/>
                </a:cubicBezTo>
                <a:cubicBezTo>
                  <a:pt x="1382043" y="1335270"/>
                  <a:pt x="1376971" y="1331913"/>
                  <a:pt x="1371220" y="1330543"/>
                </a:cubicBezTo>
                <a:close/>
                <a:moveTo>
                  <a:pt x="1483722" y="1297361"/>
                </a:moveTo>
                <a:cubicBezTo>
                  <a:pt x="1482198" y="1296789"/>
                  <a:pt x="1480007" y="1298694"/>
                  <a:pt x="1477626" y="1299551"/>
                </a:cubicBezTo>
                <a:cubicBezTo>
                  <a:pt x="1536109" y="1336508"/>
                  <a:pt x="1627073" y="1336318"/>
                  <a:pt x="1678603" y="1298027"/>
                </a:cubicBezTo>
                <a:cubicBezTo>
                  <a:pt x="1647171" y="1300028"/>
                  <a:pt x="1620024" y="1311267"/>
                  <a:pt x="1587735" y="1304314"/>
                </a:cubicBezTo>
                <a:cubicBezTo>
                  <a:pt x="1554969" y="1297265"/>
                  <a:pt x="1518202" y="1308791"/>
                  <a:pt x="1483722" y="1297361"/>
                </a:cubicBezTo>
                <a:close/>
                <a:moveTo>
                  <a:pt x="108039" y="1182989"/>
                </a:moveTo>
                <a:cubicBezTo>
                  <a:pt x="109932" y="1182132"/>
                  <a:pt x="111837" y="1182108"/>
                  <a:pt x="113837" y="1185060"/>
                </a:cubicBezTo>
                <a:cubicBezTo>
                  <a:pt x="116409" y="1188870"/>
                  <a:pt x="118695" y="1194585"/>
                  <a:pt x="115075" y="1197729"/>
                </a:cubicBezTo>
                <a:cubicBezTo>
                  <a:pt x="100407" y="1210397"/>
                  <a:pt x="85167" y="1222303"/>
                  <a:pt x="69831" y="1234305"/>
                </a:cubicBezTo>
                <a:cubicBezTo>
                  <a:pt x="68498" y="1235257"/>
                  <a:pt x="65545" y="1234305"/>
                  <a:pt x="61640" y="1234305"/>
                </a:cubicBezTo>
                <a:cubicBezTo>
                  <a:pt x="52591" y="1237257"/>
                  <a:pt x="44590" y="1224399"/>
                  <a:pt x="33255" y="1229256"/>
                </a:cubicBezTo>
                <a:cubicBezTo>
                  <a:pt x="30207" y="1230495"/>
                  <a:pt x="28493" y="1226208"/>
                  <a:pt x="27921" y="1223160"/>
                </a:cubicBezTo>
                <a:cubicBezTo>
                  <a:pt x="27159" y="1219255"/>
                  <a:pt x="29636" y="1217922"/>
                  <a:pt x="32970" y="1217636"/>
                </a:cubicBezTo>
                <a:cubicBezTo>
                  <a:pt x="34494" y="1217445"/>
                  <a:pt x="36875" y="1218017"/>
                  <a:pt x="37351" y="1217350"/>
                </a:cubicBezTo>
                <a:cubicBezTo>
                  <a:pt x="52401" y="1192966"/>
                  <a:pt x="77832" y="1190490"/>
                  <a:pt x="102312" y="1185918"/>
                </a:cubicBezTo>
                <a:cubicBezTo>
                  <a:pt x="104265" y="1185537"/>
                  <a:pt x="106146" y="1183846"/>
                  <a:pt x="108039" y="1182989"/>
                </a:cubicBezTo>
                <a:close/>
                <a:moveTo>
                  <a:pt x="1148633" y="750530"/>
                </a:moveTo>
                <a:cubicBezTo>
                  <a:pt x="1152729" y="750340"/>
                  <a:pt x="1154062" y="755293"/>
                  <a:pt x="1156253" y="758245"/>
                </a:cubicBezTo>
                <a:cubicBezTo>
                  <a:pt x="1159872" y="763008"/>
                  <a:pt x="1156158" y="779391"/>
                  <a:pt x="1170731" y="767008"/>
                </a:cubicBezTo>
                <a:cubicBezTo>
                  <a:pt x="1172064" y="765865"/>
                  <a:pt x="1174541" y="770533"/>
                  <a:pt x="1175684" y="773485"/>
                </a:cubicBezTo>
                <a:cubicBezTo>
                  <a:pt x="1183780" y="794250"/>
                  <a:pt x="1183875" y="794155"/>
                  <a:pt x="1202830" y="781582"/>
                </a:cubicBezTo>
                <a:cubicBezTo>
                  <a:pt x="1209974" y="776819"/>
                  <a:pt x="1218356" y="775962"/>
                  <a:pt x="1226357" y="774724"/>
                </a:cubicBezTo>
                <a:cubicBezTo>
                  <a:pt x="1229691" y="774247"/>
                  <a:pt x="1234739" y="773485"/>
                  <a:pt x="1235977" y="778248"/>
                </a:cubicBezTo>
                <a:cubicBezTo>
                  <a:pt x="1237025" y="782629"/>
                  <a:pt x="1236453" y="787487"/>
                  <a:pt x="1230833" y="789202"/>
                </a:cubicBezTo>
                <a:cubicBezTo>
                  <a:pt x="1216451" y="793488"/>
                  <a:pt x="1211593" y="802822"/>
                  <a:pt x="1208069" y="817777"/>
                </a:cubicBezTo>
                <a:cubicBezTo>
                  <a:pt x="1205116" y="830254"/>
                  <a:pt x="1191591" y="840160"/>
                  <a:pt x="1183113" y="851495"/>
                </a:cubicBezTo>
                <a:cubicBezTo>
                  <a:pt x="1174922" y="862449"/>
                  <a:pt x="1163778" y="874069"/>
                  <a:pt x="1186352" y="882070"/>
                </a:cubicBezTo>
                <a:cubicBezTo>
                  <a:pt x="1189019" y="883023"/>
                  <a:pt x="1191972" y="885499"/>
                  <a:pt x="1188162" y="888547"/>
                </a:cubicBezTo>
                <a:cubicBezTo>
                  <a:pt x="1179875" y="895215"/>
                  <a:pt x="1181970" y="904645"/>
                  <a:pt x="1183399" y="917980"/>
                </a:cubicBezTo>
                <a:cubicBezTo>
                  <a:pt x="1168254" y="900930"/>
                  <a:pt x="1161777" y="885785"/>
                  <a:pt x="1161587" y="867878"/>
                </a:cubicBezTo>
                <a:cubicBezTo>
                  <a:pt x="1161396" y="844256"/>
                  <a:pt x="1154253" y="823492"/>
                  <a:pt x="1136822" y="805680"/>
                </a:cubicBezTo>
                <a:cubicBezTo>
                  <a:pt x="1128916" y="820444"/>
                  <a:pt x="1116724" y="832064"/>
                  <a:pt x="1119867" y="849876"/>
                </a:cubicBezTo>
                <a:cubicBezTo>
                  <a:pt x="1120248" y="852162"/>
                  <a:pt x="1092626" y="870831"/>
                  <a:pt x="1089768" y="870450"/>
                </a:cubicBezTo>
                <a:cubicBezTo>
                  <a:pt x="1088435" y="870259"/>
                  <a:pt x="1086625" y="869497"/>
                  <a:pt x="1086054" y="868354"/>
                </a:cubicBezTo>
                <a:cubicBezTo>
                  <a:pt x="1084815" y="866164"/>
                  <a:pt x="1085482" y="863782"/>
                  <a:pt x="1087387" y="862258"/>
                </a:cubicBezTo>
                <a:cubicBezTo>
                  <a:pt x="1093959" y="857115"/>
                  <a:pt x="1101008" y="852543"/>
                  <a:pt x="1107104" y="846923"/>
                </a:cubicBezTo>
                <a:cubicBezTo>
                  <a:pt x="1121106" y="834160"/>
                  <a:pt x="1118724" y="821968"/>
                  <a:pt x="1100532" y="817967"/>
                </a:cubicBezTo>
                <a:cubicBezTo>
                  <a:pt x="1090626" y="815776"/>
                  <a:pt x="1081672" y="808537"/>
                  <a:pt x="1069956" y="811871"/>
                </a:cubicBezTo>
                <a:cubicBezTo>
                  <a:pt x="1067480" y="812538"/>
                  <a:pt x="1061574" y="803299"/>
                  <a:pt x="1053764" y="805680"/>
                </a:cubicBezTo>
                <a:cubicBezTo>
                  <a:pt x="1052430" y="806061"/>
                  <a:pt x="1051573" y="800917"/>
                  <a:pt x="1053383" y="800155"/>
                </a:cubicBezTo>
                <a:cubicBezTo>
                  <a:pt x="1069385" y="792726"/>
                  <a:pt x="1078053" y="770723"/>
                  <a:pt x="1095388" y="771104"/>
                </a:cubicBezTo>
                <a:cubicBezTo>
                  <a:pt x="1109961" y="771485"/>
                  <a:pt x="1122344" y="765675"/>
                  <a:pt x="1135965" y="765580"/>
                </a:cubicBezTo>
                <a:cubicBezTo>
                  <a:pt x="1140632" y="765580"/>
                  <a:pt x="1145490" y="765389"/>
                  <a:pt x="1145775" y="759007"/>
                </a:cubicBezTo>
                <a:cubicBezTo>
                  <a:pt x="1145966" y="755769"/>
                  <a:pt x="1142346" y="750816"/>
                  <a:pt x="1148633" y="750530"/>
                </a:cubicBezTo>
                <a:close/>
                <a:moveTo>
                  <a:pt x="842690" y="649565"/>
                </a:moveTo>
                <a:cubicBezTo>
                  <a:pt x="849738" y="648707"/>
                  <a:pt x="848024" y="653946"/>
                  <a:pt x="848595" y="658518"/>
                </a:cubicBezTo>
                <a:cubicBezTo>
                  <a:pt x="850881" y="676997"/>
                  <a:pt x="851739" y="676997"/>
                  <a:pt x="870312" y="670805"/>
                </a:cubicBezTo>
                <a:cubicBezTo>
                  <a:pt x="874884" y="669281"/>
                  <a:pt x="884028" y="663852"/>
                  <a:pt x="884505" y="673282"/>
                </a:cubicBezTo>
                <a:cubicBezTo>
                  <a:pt x="884886" y="681473"/>
                  <a:pt x="895458" y="692427"/>
                  <a:pt x="881457" y="698904"/>
                </a:cubicBezTo>
                <a:cubicBezTo>
                  <a:pt x="878123" y="700428"/>
                  <a:pt x="874122" y="700619"/>
                  <a:pt x="870408" y="701285"/>
                </a:cubicBezTo>
                <a:cubicBezTo>
                  <a:pt x="846309" y="705857"/>
                  <a:pt x="823830" y="713382"/>
                  <a:pt x="804209" y="729670"/>
                </a:cubicBezTo>
                <a:cubicBezTo>
                  <a:pt x="790969" y="740719"/>
                  <a:pt x="774396" y="747577"/>
                  <a:pt x="757441" y="750530"/>
                </a:cubicBezTo>
                <a:cubicBezTo>
                  <a:pt x="752298" y="749291"/>
                  <a:pt x="747821" y="748339"/>
                  <a:pt x="743439" y="747196"/>
                </a:cubicBezTo>
                <a:cubicBezTo>
                  <a:pt x="739725" y="746243"/>
                  <a:pt x="735724" y="745100"/>
                  <a:pt x="735819" y="740243"/>
                </a:cubicBezTo>
                <a:cubicBezTo>
                  <a:pt x="735915" y="734813"/>
                  <a:pt x="739820" y="731289"/>
                  <a:pt x="744582" y="731670"/>
                </a:cubicBezTo>
                <a:cubicBezTo>
                  <a:pt x="779158" y="734432"/>
                  <a:pt x="801542" y="708620"/>
                  <a:pt x="829545" y="696142"/>
                </a:cubicBezTo>
                <a:cubicBezTo>
                  <a:pt x="837737" y="692522"/>
                  <a:pt x="838023" y="686045"/>
                  <a:pt x="837546" y="679187"/>
                </a:cubicBezTo>
                <a:cubicBezTo>
                  <a:pt x="837070" y="672425"/>
                  <a:pt x="835356" y="665757"/>
                  <a:pt x="834784" y="658994"/>
                </a:cubicBezTo>
                <a:cubicBezTo>
                  <a:pt x="834308" y="653565"/>
                  <a:pt x="837927" y="650136"/>
                  <a:pt x="842690" y="649565"/>
                </a:cubicBezTo>
                <a:close/>
                <a:moveTo>
                  <a:pt x="1290745" y="572794"/>
                </a:moveTo>
                <a:cubicBezTo>
                  <a:pt x="1285411" y="577366"/>
                  <a:pt x="1281030" y="581366"/>
                  <a:pt x="1276458" y="585176"/>
                </a:cubicBezTo>
                <a:cubicBezTo>
                  <a:pt x="1258360" y="600321"/>
                  <a:pt x="1258455" y="602798"/>
                  <a:pt x="1277791" y="615275"/>
                </a:cubicBezTo>
                <a:cubicBezTo>
                  <a:pt x="1290459" y="623467"/>
                  <a:pt x="1301413" y="645279"/>
                  <a:pt x="1293412" y="650803"/>
                </a:cubicBezTo>
                <a:cubicBezTo>
                  <a:pt x="1275981" y="662805"/>
                  <a:pt x="1284268" y="681569"/>
                  <a:pt x="1275886" y="694904"/>
                </a:cubicBezTo>
                <a:cubicBezTo>
                  <a:pt x="1274743" y="696809"/>
                  <a:pt x="1274267" y="699286"/>
                  <a:pt x="1272743" y="700810"/>
                </a:cubicBezTo>
                <a:cubicBezTo>
                  <a:pt x="1246930" y="726241"/>
                  <a:pt x="1215307" y="734909"/>
                  <a:pt x="1179874" y="732242"/>
                </a:cubicBezTo>
                <a:cubicBezTo>
                  <a:pt x="1168539" y="731385"/>
                  <a:pt x="1167587" y="725765"/>
                  <a:pt x="1171778" y="716907"/>
                </a:cubicBezTo>
                <a:cubicBezTo>
                  <a:pt x="1175016" y="710049"/>
                  <a:pt x="1180065" y="707096"/>
                  <a:pt x="1187589" y="705668"/>
                </a:cubicBezTo>
                <a:cubicBezTo>
                  <a:pt x="1202639" y="702715"/>
                  <a:pt x="1209021" y="689570"/>
                  <a:pt x="1204258" y="675949"/>
                </a:cubicBezTo>
                <a:cubicBezTo>
                  <a:pt x="1201115" y="666996"/>
                  <a:pt x="1187589" y="675187"/>
                  <a:pt x="1186732" y="664138"/>
                </a:cubicBezTo>
                <a:cubicBezTo>
                  <a:pt x="1182446" y="666043"/>
                  <a:pt x="1183303" y="670234"/>
                  <a:pt x="1182351" y="673759"/>
                </a:cubicBezTo>
                <a:cubicBezTo>
                  <a:pt x="1180636" y="679950"/>
                  <a:pt x="1184827" y="690523"/>
                  <a:pt x="1176826" y="691570"/>
                </a:cubicBezTo>
                <a:cubicBezTo>
                  <a:pt x="1165872" y="693095"/>
                  <a:pt x="1173492" y="678426"/>
                  <a:pt x="1165206" y="674140"/>
                </a:cubicBezTo>
                <a:cubicBezTo>
                  <a:pt x="1161300" y="685951"/>
                  <a:pt x="1160919" y="697762"/>
                  <a:pt x="1161491" y="709763"/>
                </a:cubicBezTo>
                <a:cubicBezTo>
                  <a:pt x="1162539" y="732814"/>
                  <a:pt x="1162348" y="733099"/>
                  <a:pt x="1144822" y="739100"/>
                </a:cubicBezTo>
                <a:cubicBezTo>
                  <a:pt x="1153014" y="729099"/>
                  <a:pt x="1156919" y="715955"/>
                  <a:pt x="1150442" y="710525"/>
                </a:cubicBezTo>
                <a:cubicBezTo>
                  <a:pt x="1130535" y="693761"/>
                  <a:pt x="1146727" y="678331"/>
                  <a:pt x="1148918" y="664424"/>
                </a:cubicBezTo>
                <a:cubicBezTo>
                  <a:pt x="1120914" y="657471"/>
                  <a:pt x="1096149" y="678045"/>
                  <a:pt x="1067670" y="671759"/>
                </a:cubicBezTo>
                <a:cubicBezTo>
                  <a:pt x="1059478" y="669949"/>
                  <a:pt x="1049763" y="674426"/>
                  <a:pt x="1040904" y="676521"/>
                </a:cubicBezTo>
                <a:cubicBezTo>
                  <a:pt x="1036523" y="677569"/>
                  <a:pt x="1030141" y="679664"/>
                  <a:pt x="1032808" y="684998"/>
                </a:cubicBezTo>
                <a:cubicBezTo>
                  <a:pt x="1037952" y="695380"/>
                  <a:pt x="1034046" y="707763"/>
                  <a:pt x="1041476" y="717669"/>
                </a:cubicBezTo>
                <a:cubicBezTo>
                  <a:pt x="1045476" y="723098"/>
                  <a:pt x="1046715" y="727670"/>
                  <a:pt x="1055001" y="722146"/>
                </a:cubicBezTo>
                <a:cubicBezTo>
                  <a:pt x="1064812" y="715478"/>
                  <a:pt x="1078814" y="720431"/>
                  <a:pt x="1082719" y="727099"/>
                </a:cubicBezTo>
                <a:cubicBezTo>
                  <a:pt x="1088339" y="736624"/>
                  <a:pt x="1073575" y="740148"/>
                  <a:pt x="1068051" y="746625"/>
                </a:cubicBezTo>
                <a:cubicBezTo>
                  <a:pt x="1067098" y="747673"/>
                  <a:pt x="1065479" y="748339"/>
                  <a:pt x="1064050" y="748816"/>
                </a:cubicBezTo>
                <a:cubicBezTo>
                  <a:pt x="1050620" y="753102"/>
                  <a:pt x="1047096" y="764627"/>
                  <a:pt x="1047762" y="776057"/>
                </a:cubicBezTo>
                <a:cubicBezTo>
                  <a:pt x="1049382" y="805680"/>
                  <a:pt x="1041857" y="833779"/>
                  <a:pt x="1038142" y="862639"/>
                </a:cubicBezTo>
                <a:cubicBezTo>
                  <a:pt x="1035856" y="880070"/>
                  <a:pt x="1035570" y="900644"/>
                  <a:pt x="1049858" y="916265"/>
                </a:cubicBezTo>
                <a:cubicBezTo>
                  <a:pt x="1053477" y="920266"/>
                  <a:pt x="1057192" y="926457"/>
                  <a:pt x="1062240" y="919694"/>
                </a:cubicBezTo>
                <a:cubicBezTo>
                  <a:pt x="1072432" y="906169"/>
                  <a:pt x="1084243" y="915599"/>
                  <a:pt x="1086815" y="922076"/>
                </a:cubicBezTo>
                <a:cubicBezTo>
                  <a:pt x="1094816" y="942459"/>
                  <a:pt x="1119390" y="940554"/>
                  <a:pt x="1129106" y="957223"/>
                </a:cubicBezTo>
                <a:cubicBezTo>
                  <a:pt x="1130535" y="959699"/>
                  <a:pt x="1132059" y="957794"/>
                  <a:pt x="1134154" y="956556"/>
                </a:cubicBezTo>
                <a:cubicBezTo>
                  <a:pt x="1140822" y="952555"/>
                  <a:pt x="1141012" y="952936"/>
                  <a:pt x="1146918" y="962747"/>
                </a:cubicBezTo>
                <a:cubicBezTo>
                  <a:pt x="1148346" y="955318"/>
                  <a:pt x="1149299" y="950841"/>
                  <a:pt x="1150156" y="946364"/>
                </a:cubicBezTo>
                <a:cubicBezTo>
                  <a:pt x="1151204" y="941126"/>
                  <a:pt x="1152252" y="935887"/>
                  <a:pt x="1153204" y="930648"/>
                </a:cubicBezTo>
                <a:cubicBezTo>
                  <a:pt x="1153871" y="927124"/>
                  <a:pt x="1152347" y="922076"/>
                  <a:pt x="1157395" y="921313"/>
                </a:cubicBezTo>
                <a:cubicBezTo>
                  <a:pt x="1161967" y="920551"/>
                  <a:pt x="1162920" y="925124"/>
                  <a:pt x="1164825" y="928362"/>
                </a:cubicBezTo>
                <a:cubicBezTo>
                  <a:pt x="1173969" y="943793"/>
                  <a:pt x="1185589" y="945507"/>
                  <a:pt x="1199305" y="934172"/>
                </a:cubicBezTo>
                <a:cubicBezTo>
                  <a:pt x="1207687" y="927219"/>
                  <a:pt x="1214450" y="919694"/>
                  <a:pt x="1215688" y="908074"/>
                </a:cubicBezTo>
                <a:cubicBezTo>
                  <a:pt x="1216926" y="896168"/>
                  <a:pt x="1222070" y="893310"/>
                  <a:pt x="1234071" y="899311"/>
                </a:cubicBezTo>
                <a:cubicBezTo>
                  <a:pt x="1246930" y="905788"/>
                  <a:pt x="1261408" y="908074"/>
                  <a:pt x="1275410" y="899692"/>
                </a:cubicBezTo>
                <a:cubicBezTo>
                  <a:pt x="1270362" y="887881"/>
                  <a:pt x="1258551" y="896168"/>
                  <a:pt x="1251121" y="889595"/>
                </a:cubicBezTo>
                <a:cubicBezTo>
                  <a:pt x="1254264" y="886261"/>
                  <a:pt x="1256931" y="881023"/>
                  <a:pt x="1259217" y="881213"/>
                </a:cubicBezTo>
                <a:cubicBezTo>
                  <a:pt x="1273314" y="882356"/>
                  <a:pt x="1284840" y="873403"/>
                  <a:pt x="1298365" y="872069"/>
                </a:cubicBezTo>
                <a:cubicBezTo>
                  <a:pt x="1312748" y="870736"/>
                  <a:pt x="1324464" y="864259"/>
                  <a:pt x="1327416" y="848447"/>
                </a:cubicBezTo>
                <a:cubicBezTo>
                  <a:pt x="1328464" y="842732"/>
                  <a:pt x="1329702" y="837589"/>
                  <a:pt x="1336560" y="837589"/>
                </a:cubicBezTo>
                <a:cubicBezTo>
                  <a:pt x="1342942" y="837589"/>
                  <a:pt x="1344942" y="842732"/>
                  <a:pt x="1347514" y="847685"/>
                </a:cubicBezTo>
                <a:cubicBezTo>
                  <a:pt x="1351705" y="855972"/>
                  <a:pt x="1344276" y="872164"/>
                  <a:pt x="1356087" y="872164"/>
                </a:cubicBezTo>
                <a:cubicBezTo>
                  <a:pt x="1364373" y="872164"/>
                  <a:pt x="1363897" y="854353"/>
                  <a:pt x="1370279" y="845971"/>
                </a:cubicBezTo>
                <a:cubicBezTo>
                  <a:pt x="1371993" y="843685"/>
                  <a:pt x="1371993" y="840065"/>
                  <a:pt x="1373517" y="837493"/>
                </a:cubicBezTo>
                <a:cubicBezTo>
                  <a:pt x="1384757" y="817872"/>
                  <a:pt x="1385614" y="817586"/>
                  <a:pt x="1379899" y="798822"/>
                </a:cubicBezTo>
                <a:cubicBezTo>
                  <a:pt x="1376184" y="786630"/>
                  <a:pt x="1374470" y="776248"/>
                  <a:pt x="1382947" y="765103"/>
                </a:cubicBezTo>
                <a:cubicBezTo>
                  <a:pt x="1386471" y="760532"/>
                  <a:pt x="1386090" y="752911"/>
                  <a:pt x="1387614" y="745863"/>
                </a:cubicBezTo>
                <a:cubicBezTo>
                  <a:pt x="1395139" y="755959"/>
                  <a:pt x="1395139" y="755959"/>
                  <a:pt x="1416666" y="766818"/>
                </a:cubicBezTo>
                <a:cubicBezTo>
                  <a:pt x="1416094" y="758150"/>
                  <a:pt x="1417713" y="750530"/>
                  <a:pt x="1421619" y="742910"/>
                </a:cubicBezTo>
                <a:cubicBezTo>
                  <a:pt x="1424095" y="738053"/>
                  <a:pt x="1418761" y="726337"/>
                  <a:pt x="1414570" y="731004"/>
                </a:cubicBezTo>
                <a:cubicBezTo>
                  <a:pt x="1403712" y="743005"/>
                  <a:pt x="1397997" y="724146"/>
                  <a:pt x="1388757" y="729575"/>
                </a:cubicBezTo>
                <a:cubicBezTo>
                  <a:pt x="1383233" y="732814"/>
                  <a:pt x="1378566" y="726051"/>
                  <a:pt x="1379613" y="720431"/>
                </a:cubicBezTo>
                <a:cubicBezTo>
                  <a:pt x="1380661" y="714621"/>
                  <a:pt x="1386757" y="715669"/>
                  <a:pt x="1391043" y="716621"/>
                </a:cubicBezTo>
                <a:cubicBezTo>
                  <a:pt x="1396949" y="717859"/>
                  <a:pt x="1402569" y="720431"/>
                  <a:pt x="1408474" y="721955"/>
                </a:cubicBezTo>
                <a:cubicBezTo>
                  <a:pt x="1414475" y="723479"/>
                  <a:pt x="1419523" y="722908"/>
                  <a:pt x="1424952" y="717859"/>
                </a:cubicBezTo>
                <a:cubicBezTo>
                  <a:pt x="1436668" y="706811"/>
                  <a:pt x="1448003" y="710335"/>
                  <a:pt x="1451908" y="726051"/>
                </a:cubicBezTo>
                <a:cubicBezTo>
                  <a:pt x="1453623" y="732814"/>
                  <a:pt x="1450289" y="743291"/>
                  <a:pt x="1463148" y="738529"/>
                </a:cubicBezTo>
                <a:cubicBezTo>
                  <a:pt x="1472196" y="735195"/>
                  <a:pt x="1481245" y="733004"/>
                  <a:pt x="1474101" y="717669"/>
                </a:cubicBezTo>
                <a:cubicBezTo>
                  <a:pt x="1468101" y="704715"/>
                  <a:pt x="1461338" y="701572"/>
                  <a:pt x="1448765" y="701667"/>
                </a:cubicBezTo>
                <a:cubicBezTo>
                  <a:pt x="1421047" y="702048"/>
                  <a:pt x="1393425" y="699857"/>
                  <a:pt x="1361421" y="704810"/>
                </a:cubicBezTo>
                <a:cubicBezTo>
                  <a:pt x="1372184" y="691285"/>
                  <a:pt x="1383328" y="691475"/>
                  <a:pt x="1393139" y="688618"/>
                </a:cubicBezTo>
                <a:cubicBezTo>
                  <a:pt x="1397997" y="687189"/>
                  <a:pt x="1405331" y="687761"/>
                  <a:pt x="1404474" y="680331"/>
                </a:cubicBezTo>
                <a:cubicBezTo>
                  <a:pt x="1403712" y="673378"/>
                  <a:pt x="1397806" y="670616"/>
                  <a:pt x="1390948" y="670997"/>
                </a:cubicBezTo>
                <a:cubicBezTo>
                  <a:pt x="1387138" y="671187"/>
                  <a:pt x="1383423" y="672044"/>
                  <a:pt x="1379613" y="672330"/>
                </a:cubicBezTo>
                <a:cubicBezTo>
                  <a:pt x="1368183" y="673282"/>
                  <a:pt x="1356658" y="674140"/>
                  <a:pt x="1341704" y="675283"/>
                </a:cubicBezTo>
                <a:cubicBezTo>
                  <a:pt x="1361230" y="662614"/>
                  <a:pt x="1369231" y="640421"/>
                  <a:pt x="1393139" y="640802"/>
                </a:cubicBezTo>
                <a:cubicBezTo>
                  <a:pt x="1395996" y="640897"/>
                  <a:pt x="1399330" y="634516"/>
                  <a:pt x="1401807" y="630706"/>
                </a:cubicBezTo>
                <a:cubicBezTo>
                  <a:pt x="1406283" y="624038"/>
                  <a:pt x="1399711" y="620800"/>
                  <a:pt x="1396568" y="622895"/>
                </a:cubicBezTo>
                <a:cubicBezTo>
                  <a:pt x="1383709" y="631277"/>
                  <a:pt x="1368850" y="628610"/>
                  <a:pt x="1355325" y="632611"/>
                </a:cubicBezTo>
                <a:cubicBezTo>
                  <a:pt x="1350086" y="634135"/>
                  <a:pt x="1343418" y="636897"/>
                  <a:pt x="1347705" y="643374"/>
                </a:cubicBezTo>
                <a:cubicBezTo>
                  <a:pt x="1357230" y="657757"/>
                  <a:pt x="1349705" y="659186"/>
                  <a:pt x="1338275" y="656233"/>
                </a:cubicBezTo>
                <a:cubicBezTo>
                  <a:pt x="1328940" y="653851"/>
                  <a:pt x="1320939" y="659471"/>
                  <a:pt x="1312176" y="660138"/>
                </a:cubicBezTo>
                <a:cubicBezTo>
                  <a:pt x="1310938" y="650803"/>
                  <a:pt x="1315510" y="647374"/>
                  <a:pt x="1322178" y="646422"/>
                </a:cubicBezTo>
                <a:cubicBezTo>
                  <a:pt x="1327988" y="645565"/>
                  <a:pt x="1336370" y="647755"/>
                  <a:pt x="1335894" y="638993"/>
                </a:cubicBezTo>
                <a:cubicBezTo>
                  <a:pt x="1335417" y="630230"/>
                  <a:pt x="1326464" y="633849"/>
                  <a:pt x="1321130" y="632706"/>
                </a:cubicBezTo>
                <a:cubicBezTo>
                  <a:pt x="1316272" y="631658"/>
                  <a:pt x="1313700" y="628039"/>
                  <a:pt x="1310081" y="625562"/>
                </a:cubicBezTo>
                <a:cubicBezTo>
                  <a:pt x="1291507" y="612703"/>
                  <a:pt x="1292650" y="592796"/>
                  <a:pt x="1290745" y="572794"/>
                </a:cubicBezTo>
                <a:close/>
                <a:moveTo>
                  <a:pt x="843976" y="534074"/>
                </a:moveTo>
                <a:cubicBezTo>
                  <a:pt x="846214" y="532455"/>
                  <a:pt x="848643" y="533789"/>
                  <a:pt x="851357" y="542599"/>
                </a:cubicBezTo>
                <a:cubicBezTo>
                  <a:pt x="874789" y="542123"/>
                  <a:pt x="862501" y="553077"/>
                  <a:pt x="857644" y="561840"/>
                </a:cubicBezTo>
                <a:cubicBezTo>
                  <a:pt x="851738" y="572698"/>
                  <a:pt x="851929" y="572984"/>
                  <a:pt x="865740" y="575461"/>
                </a:cubicBezTo>
                <a:cubicBezTo>
                  <a:pt x="881361" y="578318"/>
                  <a:pt x="881837" y="580318"/>
                  <a:pt x="871550" y="593177"/>
                </a:cubicBezTo>
                <a:cubicBezTo>
                  <a:pt x="859358" y="608322"/>
                  <a:pt x="846214" y="619561"/>
                  <a:pt x="824687" y="621276"/>
                </a:cubicBezTo>
                <a:cubicBezTo>
                  <a:pt x="807733" y="622609"/>
                  <a:pt x="791254" y="630801"/>
                  <a:pt x="774490" y="635754"/>
                </a:cubicBezTo>
                <a:cubicBezTo>
                  <a:pt x="767823" y="637754"/>
                  <a:pt x="761060" y="638326"/>
                  <a:pt x="754202" y="636802"/>
                </a:cubicBezTo>
                <a:cubicBezTo>
                  <a:pt x="750202" y="635944"/>
                  <a:pt x="747249" y="633849"/>
                  <a:pt x="747630" y="629086"/>
                </a:cubicBezTo>
                <a:cubicBezTo>
                  <a:pt x="749154" y="611941"/>
                  <a:pt x="766013" y="596416"/>
                  <a:pt x="786301" y="596225"/>
                </a:cubicBezTo>
                <a:cubicBezTo>
                  <a:pt x="804018" y="609941"/>
                  <a:pt x="807733" y="592320"/>
                  <a:pt x="814781" y="579842"/>
                </a:cubicBezTo>
                <a:cubicBezTo>
                  <a:pt x="821925" y="567364"/>
                  <a:pt x="829926" y="555268"/>
                  <a:pt x="837736" y="543266"/>
                </a:cubicBezTo>
                <a:cubicBezTo>
                  <a:pt x="839689" y="540266"/>
                  <a:pt x="841737" y="535694"/>
                  <a:pt x="843976" y="534074"/>
                </a:cubicBezTo>
                <a:close/>
                <a:moveTo>
                  <a:pt x="1675043" y="287187"/>
                </a:moveTo>
                <a:cubicBezTo>
                  <a:pt x="1666078" y="289330"/>
                  <a:pt x="1657839" y="294950"/>
                  <a:pt x="1654695" y="302855"/>
                </a:cubicBezTo>
                <a:cubicBezTo>
                  <a:pt x="1651933" y="309713"/>
                  <a:pt x="1653933" y="314571"/>
                  <a:pt x="1659839" y="318286"/>
                </a:cubicBezTo>
                <a:cubicBezTo>
                  <a:pt x="1666221" y="322286"/>
                  <a:pt x="1673269" y="324858"/>
                  <a:pt x="1685271" y="325239"/>
                </a:cubicBezTo>
                <a:cubicBezTo>
                  <a:pt x="1698606" y="325239"/>
                  <a:pt x="1708607" y="310856"/>
                  <a:pt x="1722037" y="303236"/>
                </a:cubicBezTo>
                <a:cubicBezTo>
                  <a:pt x="1724418" y="301903"/>
                  <a:pt x="1725180" y="297902"/>
                  <a:pt x="1723466" y="295045"/>
                </a:cubicBezTo>
                <a:cubicBezTo>
                  <a:pt x="1721561" y="291806"/>
                  <a:pt x="1718418" y="292092"/>
                  <a:pt x="1715655" y="293902"/>
                </a:cubicBezTo>
                <a:cubicBezTo>
                  <a:pt x="1709845" y="297616"/>
                  <a:pt x="1705273" y="297807"/>
                  <a:pt x="1699749" y="292378"/>
                </a:cubicBezTo>
                <a:cubicBezTo>
                  <a:pt x="1693701" y="286377"/>
                  <a:pt x="1684009" y="285044"/>
                  <a:pt x="1675043" y="287187"/>
                </a:cubicBezTo>
                <a:close/>
                <a:moveTo>
                  <a:pt x="798017" y="281614"/>
                </a:moveTo>
                <a:cubicBezTo>
                  <a:pt x="805637" y="281804"/>
                  <a:pt x="809162" y="284186"/>
                  <a:pt x="810305" y="289329"/>
                </a:cubicBezTo>
                <a:cubicBezTo>
                  <a:pt x="812114" y="297330"/>
                  <a:pt x="797636" y="328382"/>
                  <a:pt x="789635" y="331239"/>
                </a:cubicBezTo>
                <a:cubicBezTo>
                  <a:pt x="782682" y="333716"/>
                  <a:pt x="778301" y="338668"/>
                  <a:pt x="773252" y="343050"/>
                </a:cubicBezTo>
                <a:cubicBezTo>
                  <a:pt x="765537" y="349813"/>
                  <a:pt x="757536" y="350670"/>
                  <a:pt x="748297" y="346289"/>
                </a:cubicBezTo>
                <a:cubicBezTo>
                  <a:pt x="742487" y="343621"/>
                  <a:pt x="736962" y="340859"/>
                  <a:pt x="737153" y="333716"/>
                </a:cubicBezTo>
                <a:cubicBezTo>
                  <a:pt x="737343" y="327048"/>
                  <a:pt x="741629" y="322667"/>
                  <a:pt x="747916" y="320476"/>
                </a:cubicBezTo>
                <a:cubicBezTo>
                  <a:pt x="752964" y="318761"/>
                  <a:pt x="759060" y="314475"/>
                  <a:pt x="762775" y="315999"/>
                </a:cubicBezTo>
                <a:cubicBezTo>
                  <a:pt x="772300" y="319904"/>
                  <a:pt x="771538" y="314570"/>
                  <a:pt x="773443" y="308379"/>
                </a:cubicBezTo>
                <a:cubicBezTo>
                  <a:pt x="777443" y="294949"/>
                  <a:pt x="784587" y="283614"/>
                  <a:pt x="798017" y="281614"/>
                </a:cubicBezTo>
                <a:close/>
                <a:moveTo>
                  <a:pt x="893267" y="164837"/>
                </a:moveTo>
                <a:cubicBezTo>
                  <a:pt x="899649" y="163885"/>
                  <a:pt x="902221" y="169790"/>
                  <a:pt x="905174" y="173981"/>
                </a:cubicBezTo>
                <a:cubicBezTo>
                  <a:pt x="914603" y="187316"/>
                  <a:pt x="926891" y="199222"/>
                  <a:pt x="925176" y="217796"/>
                </a:cubicBezTo>
                <a:cubicBezTo>
                  <a:pt x="924890" y="220654"/>
                  <a:pt x="925462" y="224178"/>
                  <a:pt x="926986" y="226559"/>
                </a:cubicBezTo>
                <a:cubicBezTo>
                  <a:pt x="950322" y="261992"/>
                  <a:pt x="944321" y="303331"/>
                  <a:pt x="911841" y="329143"/>
                </a:cubicBezTo>
                <a:cubicBezTo>
                  <a:pt x="907555" y="332477"/>
                  <a:pt x="900602" y="334858"/>
                  <a:pt x="897268" y="330572"/>
                </a:cubicBezTo>
                <a:cubicBezTo>
                  <a:pt x="893553" y="325810"/>
                  <a:pt x="896601" y="318856"/>
                  <a:pt x="901173" y="314856"/>
                </a:cubicBezTo>
                <a:cubicBezTo>
                  <a:pt x="904031" y="312379"/>
                  <a:pt x="911746" y="313332"/>
                  <a:pt x="906221" y="306569"/>
                </a:cubicBezTo>
                <a:cubicBezTo>
                  <a:pt x="903173" y="302854"/>
                  <a:pt x="899268" y="306379"/>
                  <a:pt x="895934" y="307807"/>
                </a:cubicBezTo>
                <a:cubicBezTo>
                  <a:pt x="892220" y="309331"/>
                  <a:pt x="890029" y="312094"/>
                  <a:pt x="888124" y="315618"/>
                </a:cubicBezTo>
                <a:cubicBezTo>
                  <a:pt x="885552" y="320380"/>
                  <a:pt x="880599" y="319142"/>
                  <a:pt x="878694" y="316285"/>
                </a:cubicBezTo>
                <a:cubicBezTo>
                  <a:pt x="869455" y="302473"/>
                  <a:pt x="852881" y="293710"/>
                  <a:pt x="848786" y="276661"/>
                </a:cubicBezTo>
                <a:cubicBezTo>
                  <a:pt x="846595" y="267421"/>
                  <a:pt x="847643" y="258087"/>
                  <a:pt x="862406" y="256944"/>
                </a:cubicBezTo>
                <a:cubicBezTo>
                  <a:pt x="867740" y="256563"/>
                  <a:pt x="873932" y="258754"/>
                  <a:pt x="880885" y="254848"/>
                </a:cubicBezTo>
                <a:cubicBezTo>
                  <a:pt x="861073" y="231322"/>
                  <a:pt x="834974" y="232846"/>
                  <a:pt x="819353" y="248657"/>
                </a:cubicBezTo>
                <a:cubicBezTo>
                  <a:pt x="800780" y="267421"/>
                  <a:pt x="779920" y="268945"/>
                  <a:pt x="758108" y="275232"/>
                </a:cubicBezTo>
                <a:cubicBezTo>
                  <a:pt x="740486" y="280280"/>
                  <a:pt x="720103" y="285233"/>
                  <a:pt x="717912" y="311713"/>
                </a:cubicBezTo>
                <a:cubicBezTo>
                  <a:pt x="717055" y="322285"/>
                  <a:pt x="705434" y="332096"/>
                  <a:pt x="698195" y="341812"/>
                </a:cubicBezTo>
                <a:cubicBezTo>
                  <a:pt x="694862" y="346384"/>
                  <a:pt x="689242" y="348574"/>
                  <a:pt x="684098" y="345336"/>
                </a:cubicBezTo>
                <a:cubicBezTo>
                  <a:pt x="679050" y="342097"/>
                  <a:pt x="682289" y="337430"/>
                  <a:pt x="683717" y="333144"/>
                </a:cubicBezTo>
                <a:cubicBezTo>
                  <a:pt x="687813" y="320476"/>
                  <a:pt x="693623" y="308665"/>
                  <a:pt x="692004" y="293996"/>
                </a:cubicBezTo>
                <a:cubicBezTo>
                  <a:pt x="690480" y="280852"/>
                  <a:pt x="697719" y="277804"/>
                  <a:pt x="710292" y="285043"/>
                </a:cubicBezTo>
                <a:cubicBezTo>
                  <a:pt x="718103" y="289519"/>
                  <a:pt x="718198" y="283423"/>
                  <a:pt x="718007" y="279804"/>
                </a:cubicBezTo>
                <a:cubicBezTo>
                  <a:pt x="717817" y="274946"/>
                  <a:pt x="710768" y="267421"/>
                  <a:pt x="716102" y="265612"/>
                </a:cubicBezTo>
                <a:cubicBezTo>
                  <a:pt x="741344" y="257230"/>
                  <a:pt x="731057" y="240847"/>
                  <a:pt x="724770" y="224178"/>
                </a:cubicBezTo>
                <a:cubicBezTo>
                  <a:pt x="745058" y="224273"/>
                  <a:pt x="748297" y="239418"/>
                  <a:pt x="753821" y="253801"/>
                </a:cubicBezTo>
                <a:cubicBezTo>
                  <a:pt x="759632" y="245514"/>
                  <a:pt x="765632" y="241323"/>
                  <a:pt x="771443" y="236751"/>
                </a:cubicBezTo>
                <a:cubicBezTo>
                  <a:pt x="780301" y="229798"/>
                  <a:pt x="794112" y="223130"/>
                  <a:pt x="778205" y="209224"/>
                </a:cubicBezTo>
                <a:cubicBezTo>
                  <a:pt x="774395" y="205890"/>
                  <a:pt x="775253" y="199794"/>
                  <a:pt x="779348" y="197127"/>
                </a:cubicBezTo>
                <a:cubicBezTo>
                  <a:pt x="786587" y="192364"/>
                  <a:pt x="795827" y="191412"/>
                  <a:pt x="802875" y="196079"/>
                </a:cubicBezTo>
                <a:cubicBezTo>
                  <a:pt x="824973" y="210748"/>
                  <a:pt x="848690" y="206176"/>
                  <a:pt x="871646" y="201794"/>
                </a:cubicBezTo>
                <a:cubicBezTo>
                  <a:pt x="880504" y="200080"/>
                  <a:pt x="882409" y="187983"/>
                  <a:pt x="883838" y="178744"/>
                </a:cubicBezTo>
                <a:cubicBezTo>
                  <a:pt x="884790" y="172552"/>
                  <a:pt x="885838" y="165980"/>
                  <a:pt x="893267" y="164837"/>
                </a:cubicBezTo>
                <a:close/>
                <a:moveTo>
                  <a:pt x="1142346" y="109973"/>
                </a:moveTo>
                <a:cubicBezTo>
                  <a:pt x="1148061" y="110640"/>
                  <a:pt x="1156920" y="109878"/>
                  <a:pt x="1153015" y="119498"/>
                </a:cubicBezTo>
                <a:cubicBezTo>
                  <a:pt x="1143013" y="143787"/>
                  <a:pt x="1143013" y="168076"/>
                  <a:pt x="1146728" y="193793"/>
                </a:cubicBezTo>
                <a:cubicBezTo>
                  <a:pt x="1150824" y="221702"/>
                  <a:pt x="1131202" y="246562"/>
                  <a:pt x="1104532" y="252563"/>
                </a:cubicBezTo>
                <a:cubicBezTo>
                  <a:pt x="1101675" y="253229"/>
                  <a:pt x="1098913" y="255325"/>
                  <a:pt x="1096246" y="253325"/>
                </a:cubicBezTo>
                <a:cubicBezTo>
                  <a:pt x="1078243" y="240085"/>
                  <a:pt x="1086911" y="256563"/>
                  <a:pt x="1085958" y="262373"/>
                </a:cubicBezTo>
                <a:cubicBezTo>
                  <a:pt x="1086244" y="280471"/>
                  <a:pt x="1070909" y="285233"/>
                  <a:pt x="1059288" y="286472"/>
                </a:cubicBezTo>
                <a:cubicBezTo>
                  <a:pt x="1040048" y="288567"/>
                  <a:pt x="1022236" y="294568"/>
                  <a:pt x="1004234" y="299997"/>
                </a:cubicBezTo>
                <a:cubicBezTo>
                  <a:pt x="993471" y="303236"/>
                  <a:pt x="993947" y="300092"/>
                  <a:pt x="990613" y="290758"/>
                </a:cubicBezTo>
                <a:cubicBezTo>
                  <a:pt x="981183" y="264183"/>
                  <a:pt x="975945" y="237989"/>
                  <a:pt x="985470" y="210938"/>
                </a:cubicBezTo>
                <a:cubicBezTo>
                  <a:pt x="994233" y="185792"/>
                  <a:pt x="1000519" y="159598"/>
                  <a:pt x="1016807" y="137501"/>
                </a:cubicBezTo>
                <a:cubicBezTo>
                  <a:pt x="1035000" y="112831"/>
                  <a:pt x="1057860" y="103211"/>
                  <a:pt x="1088054" y="111021"/>
                </a:cubicBezTo>
                <a:cubicBezTo>
                  <a:pt x="1106151" y="115688"/>
                  <a:pt x="1124249" y="107783"/>
                  <a:pt x="1142346" y="109973"/>
                </a:cubicBezTo>
                <a:close/>
                <a:moveTo>
                  <a:pt x="1324940" y="115"/>
                </a:moveTo>
                <a:cubicBezTo>
                  <a:pt x="1328655" y="-421"/>
                  <a:pt x="1332560" y="913"/>
                  <a:pt x="1336370" y="4437"/>
                </a:cubicBezTo>
                <a:cubicBezTo>
                  <a:pt x="1353420" y="20344"/>
                  <a:pt x="1376089" y="29392"/>
                  <a:pt x="1389138" y="50157"/>
                </a:cubicBezTo>
                <a:cubicBezTo>
                  <a:pt x="1396473" y="61873"/>
                  <a:pt x="1408665" y="60920"/>
                  <a:pt x="1419999" y="57777"/>
                </a:cubicBezTo>
                <a:cubicBezTo>
                  <a:pt x="1435335" y="53586"/>
                  <a:pt x="1450860" y="49204"/>
                  <a:pt x="1465434" y="43013"/>
                </a:cubicBezTo>
                <a:cubicBezTo>
                  <a:pt x="1472958" y="39870"/>
                  <a:pt x="1479626" y="38536"/>
                  <a:pt x="1487341" y="40441"/>
                </a:cubicBezTo>
                <a:cubicBezTo>
                  <a:pt x="1495914" y="42537"/>
                  <a:pt x="1504105" y="42632"/>
                  <a:pt x="1510582" y="35393"/>
                </a:cubicBezTo>
                <a:cubicBezTo>
                  <a:pt x="1516297" y="29011"/>
                  <a:pt x="1522584" y="30631"/>
                  <a:pt x="1529346" y="32917"/>
                </a:cubicBezTo>
                <a:cubicBezTo>
                  <a:pt x="1534966" y="34822"/>
                  <a:pt x="1543253" y="35107"/>
                  <a:pt x="1541919" y="43108"/>
                </a:cubicBezTo>
                <a:cubicBezTo>
                  <a:pt x="1540967" y="49014"/>
                  <a:pt x="1533633" y="48061"/>
                  <a:pt x="1528299" y="48347"/>
                </a:cubicBezTo>
                <a:cubicBezTo>
                  <a:pt x="1518393" y="48919"/>
                  <a:pt x="1508010" y="49300"/>
                  <a:pt x="1509725" y="63873"/>
                </a:cubicBezTo>
                <a:cubicBezTo>
                  <a:pt x="1509820" y="64540"/>
                  <a:pt x="1509344" y="65397"/>
                  <a:pt x="1508963" y="65968"/>
                </a:cubicBezTo>
                <a:cubicBezTo>
                  <a:pt x="1491342" y="88257"/>
                  <a:pt x="1477530" y="113974"/>
                  <a:pt x="1451622" y="128738"/>
                </a:cubicBezTo>
                <a:cubicBezTo>
                  <a:pt x="1441050" y="134739"/>
                  <a:pt x="1430858" y="141121"/>
                  <a:pt x="1416856" y="135025"/>
                </a:cubicBezTo>
                <a:cubicBezTo>
                  <a:pt x="1426762" y="154932"/>
                  <a:pt x="1443431" y="165028"/>
                  <a:pt x="1459719" y="175506"/>
                </a:cubicBezTo>
                <a:cubicBezTo>
                  <a:pt x="1461338" y="176554"/>
                  <a:pt x="1465624" y="176554"/>
                  <a:pt x="1466005" y="175696"/>
                </a:cubicBezTo>
                <a:cubicBezTo>
                  <a:pt x="1473435" y="160837"/>
                  <a:pt x="1482483" y="163409"/>
                  <a:pt x="1492675" y="172458"/>
                </a:cubicBezTo>
                <a:cubicBezTo>
                  <a:pt x="1494390" y="173982"/>
                  <a:pt x="1497342" y="173601"/>
                  <a:pt x="1498390" y="171029"/>
                </a:cubicBezTo>
                <a:cubicBezTo>
                  <a:pt x="1499819" y="167791"/>
                  <a:pt x="1498200" y="164933"/>
                  <a:pt x="1495914" y="162838"/>
                </a:cubicBezTo>
                <a:cubicBezTo>
                  <a:pt x="1483626" y="151408"/>
                  <a:pt x="1491056" y="149312"/>
                  <a:pt x="1502486" y="146550"/>
                </a:cubicBezTo>
                <a:cubicBezTo>
                  <a:pt x="1508772" y="145026"/>
                  <a:pt x="1520774" y="146074"/>
                  <a:pt x="1518964" y="135215"/>
                </a:cubicBezTo>
                <a:cubicBezTo>
                  <a:pt x="1517440" y="126547"/>
                  <a:pt x="1507629" y="130643"/>
                  <a:pt x="1501248" y="130167"/>
                </a:cubicBezTo>
                <a:cubicBezTo>
                  <a:pt x="1497723" y="129881"/>
                  <a:pt x="1493628" y="131881"/>
                  <a:pt x="1490580" y="126262"/>
                </a:cubicBezTo>
                <a:cubicBezTo>
                  <a:pt x="1496676" y="117594"/>
                  <a:pt x="1507820" y="115403"/>
                  <a:pt x="1516011" y="109402"/>
                </a:cubicBezTo>
                <a:cubicBezTo>
                  <a:pt x="1520869" y="105783"/>
                  <a:pt x="1526298" y="108450"/>
                  <a:pt x="1530299" y="112641"/>
                </a:cubicBezTo>
                <a:cubicBezTo>
                  <a:pt x="1533442" y="115975"/>
                  <a:pt x="1535919" y="119975"/>
                  <a:pt x="1539443" y="122833"/>
                </a:cubicBezTo>
                <a:cubicBezTo>
                  <a:pt x="1547920" y="129786"/>
                  <a:pt x="1559731" y="135977"/>
                  <a:pt x="1568304" y="131977"/>
                </a:cubicBezTo>
                <a:cubicBezTo>
                  <a:pt x="1576876" y="127976"/>
                  <a:pt x="1566589" y="117403"/>
                  <a:pt x="1566208" y="109593"/>
                </a:cubicBezTo>
                <a:cubicBezTo>
                  <a:pt x="1565637" y="96925"/>
                  <a:pt x="1560303" y="84161"/>
                  <a:pt x="1565922" y="71398"/>
                </a:cubicBezTo>
                <a:cubicBezTo>
                  <a:pt x="1568685" y="65206"/>
                  <a:pt x="1565732" y="59587"/>
                  <a:pt x="1563732" y="53872"/>
                </a:cubicBezTo>
                <a:cubicBezTo>
                  <a:pt x="1561827" y="48538"/>
                  <a:pt x="1554778" y="42727"/>
                  <a:pt x="1560493" y="37584"/>
                </a:cubicBezTo>
                <a:cubicBezTo>
                  <a:pt x="1565541" y="33107"/>
                  <a:pt x="1571542" y="40537"/>
                  <a:pt x="1577352" y="40727"/>
                </a:cubicBezTo>
                <a:cubicBezTo>
                  <a:pt x="1602403" y="41775"/>
                  <a:pt x="1608309" y="57491"/>
                  <a:pt x="1607737" y="78827"/>
                </a:cubicBezTo>
                <a:cubicBezTo>
                  <a:pt x="1607451" y="88924"/>
                  <a:pt x="1608594" y="98353"/>
                  <a:pt x="1618786" y="104449"/>
                </a:cubicBezTo>
                <a:cubicBezTo>
                  <a:pt x="1624120" y="107593"/>
                  <a:pt x="1626216" y="113784"/>
                  <a:pt x="1627644" y="119880"/>
                </a:cubicBezTo>
                <a:cubicBezTo>
                  <a:pt x="1635360" y="153122"/>
                  <a:pt x="1649647" y="182650"/>
                  <a:pt x="1677174" y="204271"/>
                </a:cubicBezTo>
                <a:cubicBezTo>
                  <a:pt x="1686890" y="211891"/>
                  <a:pt x="1686509" y="225036"/>
                  <a:pt x="1699844" y="232846"/>
                </a:cubicBezTo>
                <a:cubicBezTo>
                  <a:pt x="1726609" y="248467"/>
                  <a:pt x="1752803" y="257135"/>
                  <a:pt x="1783378" y="252373"/>
                </a:cubicBezTo>
                <a:cubicBezTo>
                  <a:pt x="1789569" y="251420"/>
                  <a:pt x="1795856" y="252277"/>
                  <a:pt x="1800809" y="256183"/>
                </a:cubicBezTo>
                <a:cubicBezTo>
                  <a:pt x="1823574" y="273994"/>
                  <a:pt x="1841671" y="260088"/>
                  <a:pt x="1858721" y="246658"/>
                </a:cubicBezTo>
                <a:cubicBezTo>
                  <a:pt x="1874628" y="234180"/>
                  <a:pt x="1873961" y="233323"/>
                  <a:pt x="1894725" y="229132"/>
                </a:cubicBezTo>
                <a:cubicBezTo>
                  <a:pt x="1892535" y="237799"/>
                  <a:pt x="1879485" y="246372"/>
                  <a:pt x="1892725" y="254182"/>
                </a:cubicBezTo>
                <a:cubicBezTo>
                  <a:pt x="1902917" y="260183"/>
                  <a:pt x="1913109" y="263993"/>
                  <a:pt x="1922824" y="251515"/>
                </a:cubicBezTo>
                <a:cubicBezTo>
                  <a:pt x="1927682" y="245324"/>
                  <a:pt x="1936635" y="243800"/>
                  <a:pt x="1942446" y="236752"/>
                </a:cubicBezTo>
                <a:cubicBezTo>
                  <a:pt x="1949970" y="227703"/>
                  <a:pt x="1959495" y="234085"/>
                  <a:pt x="1966925" y="239133"/>
                </a:cubicBezTo>
                <a:cubicBezTo>
                  <a:pt x="1982736" y="249896"/>
                  <a:pt x="1995500" y="255135"/>
                  <a:pt x="2012359" y="237514"/>
                </a:cubicBezTo>
                <a:cubicBezTo>
                  <a:pt x="2027218" y="221988"/>
                  <a:pt x="2055222" y="236180"/>
                  <a:pt x="2057317" y="258278"/>
                </a:cubicBezTo>
                <a:cubicBezTo>
                  <a:pt x="2058555" y="270565"/>
                  <a:pt x="2060746" y="282186"/>
                  <a:pt x="2069033" y="292187"/>
                </a:cubicBezTo>
                <a:cubicBezTo>
                  <a:pt x="2076081" y="300664"/>
                  <a:pt x="2077891" y="311332"/>
                  <a:pt x="2079225" y="322000"/>
                </a:cubicBezTo>
                <a:cubicBezTo>
                  <a:pt x="2082177" y="345337"/>
                  <a:pt x="2091321" y="350575"/>
                  <a:pt x="2112943" y="343908"/>
                </a:cubicBezTo>
                <a:cubicBezTo>
                  <a:pt x="2127707" y="339336"/>
                  <a:pt x="2142471" y="340574"/>
                  <a:pt x="2151900" y="355528"/>
                </a:cubicBezTo>
                <a:cubicBezTo>
                  <a:pt x="2156949" y="363529"/>
                  <a:pt x="2165426" y="365244"/>
                  <a:pt x="2173046" y="367530"/>
                </a:cubicBezTo>
                <a:cubicBezTo>
                  <a:pt x="2193334" y="373531"/>
                  <a:pt x="2198668" y="379436"/>
                  <a:pt x="2199525" y="400201"/>
                </a:cubicBezTo>
                <a:cubicBezTo>
                  <a:pt x="2199621" y="404011"/>
                  <a:pt x="2199049" y="407821"/>
                  <a:pt x="2199430" y="411535"/>
                </a:cubicBezTo>
                <a:cubicBezTo>
                  <a:pt x="2199716" y="414679"/>
                  <a:pt x="2201526" y="417441"/>
                  <a:pt x="2205145" y="417441"/>
                </a:cubicBezTo>
                <a:cubicBezTo>
                  <a:pt x="2208669" y="417441"/>
                  <a:pt x="2210955" y="414869"/>
                  <a:pt x="2211051" y="411726"/>
                </a:cubicBezTo>
                <a:cubicBezTo>
                  <a:pt x="2211527" y="402677"/>
                  <a:pt x="2211813" y="393533"/>
                  <a:pt x="2211622" y="384389"/>
                </a:cubicBezTo>
                <a:cubicBezTo>
                  <a:pt x="2211241" y="368197"/>
                  <a:pt x="2215146" y="365339"/>
                  <a:pt x="2229910" y="371721"/>
                </a:cubicBezTo>
                <a:cubicBezTo>
                  <a:pt x="2234101" y="373531"/>
                  <a:pt x="2238292" y="375817"/>
                  <a:pt x="2241626" y="378769"/>
                </a:cubicBezTo>
                <a:cubicBezTo>
                  <a:pt x="2263819" y="398200"/>
                  <a:pt x="2291537" y="411059"/>
                  <a:pt x="2309253" y="436015"/>
                </a:cubicBezTo>
                <a:cubicBezTo>
                  <a:pt x="2316397" y="446111"/>
                  <a:pt x="2328970" y="450112"/>
                  <a:pt x="2337924" y="458398"/>
                </a:cubicBezTo>
                <a:cubicBezTo>
                  <a:pt x="2352783" y="472114"/>
                  <a:pt x="2371071" y="483354"/>
                  <a:pt x="2374404" y="506119"/>
                </a:cubicBezTo>
                <a:cubicBezTo>
                  <a:pt x="2374976" y="509929"/>
                  <a:pt x="2377929" y="512786"/>
                  <a:pt x="2381643" y="514501"/>
                </a:cubicBezTo>
                <a:cubicBezTo>
                  <a:pt x="2392407" y="519454"/>
                  <a:pt x="2392311" y="528598"/>
                  <a:pt x="2390121" y="537837"/>
                </a:cubicBezTo>
                <a:cubicBezTo>
                  <a:pt x="2386501" y="553363"/>
                  <a:pt x="2382120" y="568793"/>
                  <a:pt x="2378310" y="584319"/>
                </a:cubicBezTo>
                <a:cubicBezTo>
                  <a:pt x="2372404" y="608608"/>
                  <a:pt x="2353545" y="622133"/>
                  <a:pt x="2334876" y="635182"/>
                </a:cubicBezTo>
                <a:cubicBezTo>
                  <a:pt x="2323446" y="643184"/>
                  <a:pt x="2317350" y="651280"/>
                  <a:pt x="2316492" y="666424"/>
                </a:cubicBezTo>
                <a:cubicBezTo>
                  <a:pt x="2314968" y="692713"/>
                  <a:pt x="2304872" y="715288"/>
                  <a:pt x="2276678" y="724718"/>
                </a:cubicBezTo>
                <a:cubicBezTo>
                  <a:pt x="2271915" y="726337"/>
                  <a:pt x="2266772" y="729956"/>
                  <a:pt x="2264010" y="734052"/>
                </a:cubicBezTo>
                <a:cubicBezTo>
                  <a:pt x="2245531" y="761484"/>
                  <a:pt x="2243436" y="793583"/>
                  <a:pt x="2240673" y="825111"/>
                </a:cubicBezTo>
                <a:cubicBezTo>
                  <a:pt x="2240007" y="832826"/>
                  <a:pt x="2247436" y="838446"/>
                  <a:pt x="2254770" y="841684"/>
                </a:cubicBezTo>
                <a:cubicBezTo>
                  <a:pt x="2286203" y="855210"/>
                  <a:pt x="2313921" y="876641"/>
                  <a:pt x="2347353" y="885690"/>
                </a:cubicBezTo>
                <a:cubicBezTo>
                  <a:pt x="2362212" y="889786"/>
                  <a:pt x="2364022" y="900454"/>
                  <a:pt x="2365546" y="913503"/>
                </a:cubicBezTo>
                <a:cubicBezTo>
                  <a:pt x="2366213" y="919694"/>
                  <a:pt x="2359831" y="941221"/>
                  <a:pt x="2381262" y="926647"/>
                </a:cubicBezTo>
                <a:cubicBezTo>
                  <a:pt x="2385453" y="923790"/>
                  <a:pt x="2388787" y="930934"/>
                  <a:pt x="2389930" y="934934"/>
                </a:cubicBezTo>
                <a:cubicBezTo>
                  <a:pt x="2396217" y="958366"/>
                  <a:pt x="2408028" y="980368"/>
                  <a:pt x="2407551" y="1005514"/>
                </a:cubicBezTo>
                <a:cubicBezTo>
                  <a:pt x="2407266" y="1017326"/>
                  <a:pt x="2410885" y="1028279"/>
                  <a:pt x="2419362" y="1036757"/>
                </a:cubicBezTo>
                <a:cubicBezTo>
                  <a:pt x="2430792" y="1048091"/>
                  <a:pt x="2427173" y="1067999"/>
                  <a:pt x="2442794" y="1076952"/>
                </a:cubicBezTo>
                <a:cubicBezTo>
                  <a:pt x="2447461" y="1079619"/>
                  <a:pt x="2450033" y="1088573"/>
                  <a:pt x="2456320" y="1078095"/>
                </a:cubicBezTo>
                <a:cubicBezTo>
                  <a:pt x="2459939" y="1071999"/>
                  <a:pt x="2462511" y="1077619"/>
                  <a:pt x="2463558" y="1081048"/>
                </a:cubicBezTo>
                <a:cubicBezTo>
                  <a:pt x="2465749" y="1087525"/>
                  <a:pt x="2467178" y="1094287"/>
                  <a:pt x="2469273" y="1100764"/>
                </a:cubicBezTo>
                <a:cubicBezTo>
                  <a:pt x="2470607" y="1104860"/>
                  <a:pt x="2474703" y="1108289"/>
                  <a:pt x="2476989" y="1103432"/>
                </a:cubicBezTo>
                <a:cubicBezTo>
                  <a:pt x="2484418" y="1087430"/>
                  <a:pt x="2488514" y="1097621"/>
                  <a:pt x="2491943" y="1105146"/>
                </a:cubicBezTo>
                <a:cubicBezTo>
                  <a:pt x="2495658" y="1113337"/>
                  <a:pt x="2502420" y="1117052"/>
                  <a:pt x="2509374" y="1122005"/>
                </a:cubicBezTo>
                <a:cubicBezTo>
                  <a:pt x="2527376" y="1134769"/>
                  <a:pt x="2542902" y="1150771"/>
                  <a:pt x="2551760" y="1171440"/>
                </a:cubicBezTo>
                <a:cubicBezTo>
                  <a:pt x="2566428" y="1205921"/>
                  <a:pt x="2548617" y="1232686"/>
                  <a:pt x="2525376" y="1254117"/>
                </a:cubicBezTo>
                <a:cubicBezTo>
                  <a:pt x="2505849" y="1272024"/>
                  <a:pt x="2487466" y="1291265"/>
                  <a:pt x="2466702" y="1308124"/>
                </a:cubicBezTo>
                <a:cubicBezTo>
                  <a:pt x="2435650" y="1333460"/>
                  <a:pt x="2436031" y="1358035"/>
                  <a:pt x="2459653" y="1390515"/>
                </a:cubicBezTo>
                <a:cubicBezTo>
                  <a:pt x="2476989" y="1414328"/>
                  <a:pt x="2490038" y="1441379"/>
                  <a:pt x="2500896" y="1469001"/>
                </a:cubicBezTo>
                <a:cubicBezTo>
                  <a:pt x="2506707" y="1483765"/>
                  <a:pt x="2512422" y="1498052"/>
                  <a:pt x="2520804" y="1511768"/>
                </a:cubicBezTo>
                <a:cubicBezTo>
                  <a:pt x="2531376" y="1529199"/>
                  <a:pt x="2538044" y="1548154"/>
                  <a:pt x="2536329" y="1570061"/>
                </a:cubicBezTo>
                <a:cubicBezTo>
                  <a:pt x="2534710" y="1592159"/>
                  <a:pt x="2537949" y="1613400"/>
                  <a:pt x="2557189" y="1630069"/>
                </a:cubicBezTo>
                <a:cubicBezTo>
                  <a:pt x="2573191" y="1643975"/>
                  <a:pt x="2572524" y="1665978"/>
                  <a:pt x="2574620" y="1686171"/>
                </a:cubicBezTo>
                <a:cubicBezTo>
                  <a:pt x="2584716" y="1681885"/>
                  <a:pt x="2581954" y="1674646"/>
                  <a:pt x="2580906" y="1668169"/>
                </a:cubicBezTo>
                <a:cubicBezTo>
                  <a:pt x="2579763" y="1661216"/>
                  <a:pt x="2579668" y="1654453"/>
                  <a:pt x="2582621" y="1647976"/>
                </a:cubicBezTo>
                <a:cubicBezTo>
                  <a:pt x="2584716" y="1643213"/>
                  <a:pt x="2588812" y="1641404"/>
                  <a:pt x="2593765" y="1641785"/>
                </a:cubicBezTo>
                <a:cubicBezTo>
                  <a:pt x="2597956" y="1642166"/>
                  <a:pt x="2602528" y="1644928"/>
                  <a:pt x="2601576" y="1648452"/>
                </a:cubicBezTo>
                <a:cubicBezTo>
                  <a:pt x="2598242" y="1661025"/>
                  <a:pt x="2611482" y="1670741"/>
                  <a:pt x="2606433" y="1683599"/>
                </a:cubicBezTo>
                <a:cubicBezTo>
                  <a:pt x="2603290" y="1691600"/>
                  <a:pt x="2608338" y="1695029"/>
                  <a:pt x="2615958" y="1693982"/>
                </a:cubicBezTo>
                <a:cubicBezTo>
                  <a:pt x="2632818" y="1691696"/>
                  <a:pt x="2646629" y="1681790"/>
                  <a:pt x="2661202" y="1674265"/>
                </a:cubicBezTo>
                <a:cubicBezTo>
                  <a:pt x="2668346" y="1670550"/>
                  <a:pt x="2667489" y="1661311"/>
                  <a:pt x="2665774" y="1653405"/>
                </a:cubicBezTo>
                <a:cubicBezTo>
                  <a:pt x="2664060" y="1645404"/>
                  <a:pt x="2667203" y="1639689"/>
                  <a:pt x="2675680" y="1638546"/>
                </a:cubicBezTo>
                <a:cubicBezTo>
                  <a:pt x="2683014" y="1637594"/>
                  <a:pt x="2685396" y="1642546"/>
                  <a:pt x="2688063" y="1649024"/>
                </a:cubicBezTo>
                <a:cubicBezTo>
                  <a:pt x="2695397" y="1667121"/>
                  <a:pt x="2693873" y="1686457"/>
                  <a:pt x="2697492" y="1705031"/>
                </a:cubicBezTo>
                <a:cubicBezTo>
                  <a:pt x="2699112" y="1713222"/>
                  <a:pt x="2688825" y="1715127"/>
                  <a:pt x="2687967" y="1722080"/>
                </a:cubicBezTo>
                <a:cubicBezTo>
                  <a:pt x="2707398" y="1729129"/>
                  <a:pt x="2706922" y="1729129"/>
                  <a:pt x="2707113" y="1709412"/>
                </a:cubicBezTo>
                <a:cubicBezTo>
                  <a:pt x="2707208" y="1700554"/>
                  <a:pt x="2703017" y="1693315"/>
                  <a:pt x="2701112" y="1685314"/>
                </a:cubicBezTo>
                <a:cubicBezTo>
                  <a:pt x="2699207" y="1677408"/>
                  <a:pt x="2702826" y="1670550"/>
                  <a:pt x="2710732" y="1670264"/>
                </a:cubicBezTo>
                <a:cubicBezTo>
                  <a:pt x="2719781" y="1669979"/>
                  <a:pt x="2715685" y="1677027"/>
                  <a:pt x="2714447" y="1681980"/>
                </a:cubicBezTo>
                <a:cubicBezTo>
                  <a:pt x="2712828" y="1688266"/>
                  <a:pt x="2716923" y="1691029"/>
                  <a:pt x="2721972" y="1689695"/>
                </a:cubicBezTo>
                <a:cubicBezTo>
                  <a:pt x="2727306" y="1688362"/>
                  <a:pt x="2734926" y="1688457"/>
                  <a:pt x="2734830" y="1679599"/>
                </a:cubicBezTo>
                <a:cubicBezTo>
                  <a:pt x="2734830" y="1671312"/>
                  <a:pt x="2734830" y="1663025"/>
                  <a:pt x="2734830" y="1654262"/>
                </a:cubicBezTo>
                <a:cubicBezTo>
                  <a:pt x="2746451" y="1660739"/>
                  <a:pt x="2746451" y="1660739"/>
                  <a:pt x="2756071" y="1724271"/>
                </a:cubicBezTo>
                <a:cubicBezTo>
                  <a:pt x="2757786" y="1722175"/>
                  <a:pt x="2759119" y="1720461"/>
                  <a:pt x="2760548" y="1718937"/>
                </a:cubicBezTo>
                <a:cubicBezTo>
                  <a:pt x="2767787" y="1711317"/>
                  <a:pt x="2765691" y="1694839"/>
                  <a:pt x="2781217" y="1695506"/>
                </a:cubicBezTo>
                <a:cubicBezTo>
                  <a:pt x="2790647" y="1695887"/>
                  <a:pt x="2810840" y="1719223"/>
                  <a:pt x="2810935" y="1730367"/>
                </a:cubicBezTo>
                <a:cubicBezTo>
                  <a:pt x="2811030" y="1750084"/>
                  <a:pt x="2817888" y="1770944"/>
                  <a:pt x="2798362" y="1787612"/>
                </a:cubicBezTo>
                <a:cubicBezTo>
                  <a:pt x="2791028" y="1793899"/>
                  <a:pt x="2788266" y="1805900"/>
                  <a:pt x="2784741" y="1816092"/>
                </a:cubicBezTo>
                <a:cubicBezTo>
                  <a:pt x="2781408" y="1825712"/>
                  <a:pt x="2775693" y="1834475"/>
                  <a:pt x="2763215" y="1822569"/>
                </a:cubicBezTo>
                <a:cubicBezTo>
                  <a:pt x="2753499" y="1813235"/>
                  <a:pt x="2747499" y="1819712"/>
                  <a:pt x="2743308" y="1830189"/>
                </a:cubicBezTo>
                <a:cubicBezTo>
                  <a:pt x="2735497" y="1849620"/>
                  <a:pt x="2717686" y="1860479"/>
                  <a:pt x="2697016" y="1859240"/>
                </a:cubicBezTo>
                <a:cubicBezTo>
                  <a:pt x="2675966" y="1858002"/>
                  <a:pt x="2666346" y="1870004"/>
                  <a:pt x="2667489" y="1901531"/>
                </a:cubicBezTo>
                <a:cubicBezTo>
                  <a:pt x="2659869" y="1884482"/>
                  <a:pt x="2641390" y="1878481"/>
                  <a:pt x="2648439" y="1859145"/>
                </a:cubicBezTo>
                <a:cubicBezTo>
                  <a:pt x="2650344" y="1853811"/>
                  <a:pt x="2645772" y="1853049"/>
                  <a:pt x="2641771" y="1853144"/>
                </a:cubicBezTo>
                <a:cubicBezTo>
                  <a:pt x="2637485" y="1853240"/>
                  <a:pt x="2631294" y="1855145"/>
                  <a:pt x="2632341" y="1848001"/>
                </a:cubicBezTo>
                <a:cubicBezTo>
                  <a:pt x="2633008" y="1843238"/>
                  <a:pt x="2638342" y="1841810"/>
                  <a:pt x="2643390" y="1842381"/>
                </a:cubicBezTo>
                <a:cubicBezTo>
                  <a:pt x="2647010" y="1842762"/>
                  <a:pt x="2651011" y="1844191"/>
                  <a:pt x="2654154" y="1837333"/>
                </a:cubicBezTo>
                <a:cubicBezTo>
                  <a:pt x="2640057" y="1832570"/>
                  <a:pt x="2628531" y="1836666"/>
                  <a:pt x="2619387" y="1846191"/>
                </a:cubicBezTo>
                <a:cubicBezTo>
                  <a:pt x="2608815" y="1857145"/>
                  <a:pt x="2619387" y="1865336"/>
                  <a:pt x="2625103" y="1873909"/>
                </a:cubicBezTo>
                <a:cubicBezTo>
                  <a:pt x="2632627" y="1885244"/>
                  <a:pt x="2639866" y="1896864"/>
                  <a:pt x="2648629" y="1910485"/>
                </a:cubicBezTo>
                <a:cubicBezTo>
                  <a:pt x="2633484" y="1909723"/>
                  <a:pt x="2620340" y="1909151"/>
                  <a:pt x="2606719" y="1908485"/>
                </a:cubicBezTo>
                <a:cubicBezTo>
                  <a:pt x="2607005" y="1919343"/>
                  <a:pt x="2615387" y="1923820"/>
                  <a:pt x="2619387" y="1930773"/>
                </a:cubicBezTo>
                <a:cubicBezTo>
                  <a:pt x="2625388" y="1941060"/>
                  <a:pt x="2635675" y="1950109"/>
                  <a:pt x="2620149" y="1960777"/>
                </a:cubicBezTo>
                <a:cubicBezTo>
                  <a:pt x="2617101" y="1962872"/>
                  <a:pt x="2617959" y="1966016"/>
                  <a:pt x="2620530" y="1968397"/>
                </a:cubicBezTo>
                <a:cubicBezTo>
                  <a:pt x="2623197" y="1970969"/>
                  <a:pt x="2626341" y="1970683"/>
                  <a:pt x="2628722" y="1968587"/>
                </a:cubicBezTo>
                <a:cubicBezTo>
                  <a:pt x="2635580" y="1962587"/>
                  <a:pt x="2645010" y="1957443"/>
                  <a:pt x="2647010" y="1948871"/>
                </a:cubicBezTo>
                <a:cubicBezTo>
                  <a:pt x="2649201" y="1939441"/>
                  <a:pt x="2656535" y="1935916"/>
                  <a:pt x="2661583" y="1929725"/>
                </a:cubicBezTo>
                <a:cubicBezTo>
                  <a:pt x="2664726" y="1925915"/>
                  <a:pt x="2666155" y="1919057"/>
                  <a:pt x="2673394" y="1922200"/>
                </a:cubicBezTo>
                <a:cubicBezTo>
                  <a:pt x="2677109" y="1923820"/>
                  <a:pt x="2678823" y="1927535"/>
                  <a:pt x="2679300" y="1931440"/>
                </a:cubicBezTo>
                <a:cubicBezTo>
                  <a:pt x="2680062" y="1937726"/>
                  <a:pt x="2679966" y="1943727"/>
                  <a:pt x="2671775" y="1945632"/>
                </a:cubicBezTo>
                <a:cubicBezTo>
                  <a:pt x="2658535" y="1948680"/>
                  <a:pt x="2662726" y="1952204"/>
                  <a:pt x="2671013" y="1957729"/>
                </a:cubicBezTo>
                <a:cubicBezTo>
                  <a:pt x="2690730" y="1970873"/>
                  <a:pt x="2695111" y="1994686"/>
                  <a:pt x="2682538" y="2015260"/>
                </a:cubicBezTo>
                <a:cubicBezTo>
                  <a:pt x="2656249" y="2058217"/>
                  <a:pt x="2623959" y="2097461"/>
                  <a:pt x="2588622" y="2132036"/>
                </a:cubicBezTo>
                <a:cubicBezTo>
                  <a:pt x="2562999" y="2157182"/>
                  <a:pt x="2525280" y="2171089"/>
                  <a:pt x="2485752" y="2165850"/>
                </a:cubicBezTo>
                <a:cubicBezTo>
                  <a:pt x="2471845" y="2164040"/>
                  <a:pt x="2461844" y="2168517"/>
                  <a:pt x="2450509" y="2176613"/>
                </a:cubicBezTo>
                <a:cubicBezTo>
                  <a:pt x="2425458" y="2194425"/>
                  <a:pt x="2402598" y="2213761"/>
                  <a:pt x="2385549" y="2239669"/>
                </a:cubicBezTo>
                <a:cubicBezTo>
                  <a:pt x="2377738" y="2251575"/>
                  <a:pt x="2364689" y="2257100"/>
                  <a:pt x="2353354" y="2264720"/>
                </a:cubicBezTo>
                <a:cubicBezTo>
                  <a:pt x="2349544" y="2267291"/>
                  <a:pt x="2344591" y="2269101"/>
                  <a:pt x="2340400" y="2266148"/>
                </a:cubicBezTo>
                <a:cubicBezTo>
                  <a:pt x="2324303" y="2254909"/>
                  <a:pt x="2303348" y="2250146"/>
                  <a:pt x="2292108" y="2232525"/>
                </a:cubicBezTo>
                <a:cubicBezTo>
                  <a:pt x="2266010" y="2191377"/>
                  <a:pt x="2225433" y="2180519"/>
                  <a:pt x="2180666" y="2177090"/>
                </a:cubicBezTo>
                <a:cubicBezTo>
                  <a:pt x="2163235" y="2175756"/>
                  <a:pt x="2146090" y="2175470"/>
                  <a:pt x="2128659" y="2176328"/>
                </a:cubicBezTo>
                <a:cubicBezTo>
                  <a:pt x="2107323" y="2177375"/>
                  <a:pt x="2089988" y="2163564"/>
                  <a:pt x="2070843" y="2156611"/>
                </a:cubicBezTo>
                <a:cubicBezTo>
                  <a:pt x="2053698" y="2150324"/>
                  <a:pt x="2037219" y="2142323"/>
                  <a:pt x="2020551" y="2134894"/>
                </a:cubicBezTo>
                <a:cubicBezTo>
                  <a:pt x="2017122" y="2133370"/>
                  <a:pt x="2014074" y="2131084"/>
                  <a:pt x="2011121" y="2128703"/>
                </a:cubicBezTo>
                <a:cubicBezTo>
                  <a:pt x="2010168" y="2127941"/>
                  <a:pt x="2010168" y="2126036"/>
                  <a:pt x="2009692" y="2124607"/>
                </a:cubicBezTo>
                <a:cubicBezTo>
                  <a:pt x="2031314" y="2118797"/>
                  <a:pt x="2011407" y="2101937"/>
                  <a:pt x="2018265" y="2093079"/>
                </a:cubicBezTo>
                <a:cubicBezTo>
                  <a:pt x="2021313" y="2089269"/>
                  <a:pt x="2029599" y="2085364"/>
                  <a:pt x="2034743" y="2088507"/>
                </a:cubicBezTo>
                <a:cubicBezTo>
                  <a:pt x="2041887" y="2092889"/>
                  <a:pt x="2035695" y="2099175"/>
                  <a:pt x="2033790" y="2104509"/>
                </a:cubicBezTo>
                <a:cubicBezTo>
                  <a:pt x="2033124" y="2106414"/>
                  <a:pt x="2033124" y="2108700"/>
                  <a:pt x="2032743" y="2111272"/>
                </a:cubicBezTo>
                <a:cubicBezTo>
                  <a:pt x="2047030" y="2101747"/>
                  <a:pt x="2052364" y="2080887"/>
                  <a:pt x="2045220" y="2064409"/>
                </a:cubicBezTo>
                <a:cubicBezTo>
                  <a:pt x="2042268" y="2057741"/>
                  <a:pt x="2018360" y="2046216"/>
                  <a:pt x="2010454" y="2047645"/>
                </a:cubicBezTo>
                <a:cubicBezTo>
                  <a:pt x="2005596" y="2048502"/>
                  <a:pt x="2004453" y="2052121"/>
                  <a:pt x="2005120" y="2056122"/>
                </a:cubicBezTo>
                <a:cubicBezTo>
                  <a:pt x="2006644" y="2065552"/>
                  <a:pt x="2001977" y="2073077"/>
                  <a:pt x="1996167" y="2078696"/>
                </a:cubicBezTo>
                <a:cubicBezTo>
                  <a:pt x="1978545" y="2095651"/>
                  <a:pt x="1978069" y="2117273"/>
                  <a:pt x="1978164" y="2139085"/>
                </a:cubicBezTo>
                <a:cubicBezTo>
                  <a:pt x="1978260" y="2155087"/>
                  <a:pt x="1965782" y="2167184"/>
                  <a:pt x="1949970" y="2165374"/>
                </a:cubicBezTo>
                <a:cubicBezTo>
                  <a:pt x="1941874" y="2164421"/>
                  <a:pt x="1940541" y="2157754"/>
                  <a:pt x="1939779" y="2152134"/>
                </a:cubicBezTo>
                <a:cubicBezTo>
                  <a:pt x="1934826" y="2117558"/>
                  <a:pt x="1909203" y="2108605"/>
                  <a:pt x="1880438" y="2103176"/>
                </a:cubicBezTo>
                <a:cubicBezTo>
                  <a:pt x="1877485" y="2102604"/>
                  <a:pt x="1874342" y="2102509"/>
                  <a:pt x="1871484" y="2101556"/>
                </a:cubicBezTo>
                <a:cubicBezTo>
                  <a:pt x="1829098" y="2086792"/>
                  <a:pt x="1785664" y="2084411"/>
                  <a:pt x="1740992" y="2084602"/>
                </a:cubicBezTo>
                <a:cubicBezTo>
                  <a:pt x="1703178" y="2084792"/>
                  <a:pt x="1665363" y="2077458"/>
                  <a:pt x="1627454" y="2073934"/>
                </a:cubicBezTo>
                <a:cubicBezTo>
                  <a:pt x="1610118" y="2072315"/>
                  <a:pt x="1592688" y="2069266"/>
                  <a:pt x="1575257" y="2074124"/>
                </a:cubicBezTo>
                <a:cubicBezTo>
                  <a:pt x="1568685" y="2075934"/>
                  <a:pt x="1561350" y="2076125"/>
                  <a:pt x="1555254" y="2072029"/>
                </a:cubicBezTo>
                <a:cubicBezTo>
                  <a:pt x="1537919" y="2060504"/>
                  <a:pt x="1518297" y="2058884"/>
                  <a:pt x="1498390" y="2058122"/>
                </a:cubicBezTo>
                <a:cubicBezTo>
                  <a:pt x="1494009" y="2057932"/>
                  <a:pt x="1488389" y="2059837"/>
                  <a:pt x="1486103" y="2054884"/>
                </a:cubicBezTo>
                <a:cubicBezTo>
                  <a:pt x="1483436" y="2049264"/>
                  <a:pt x="1488865" y="2046692"/>
                  <a:pt x="1492675" y="2044692"/>
                </a:cubicBezTo>
                <a:cubicBezTo>
                  <a:pt x="1502200" y="2039834"/>
                  <a:pt x="1503724" y="2032595"/>
                  <a:pt x="1499438" y="2023737"/>
                </a:cubicBezTo>
                <a:cubicBezTo>
                  <a:pt x="1493247" y="2010783"/>
                  <a:pt x="1497533" y="1996496"/>
                  <a:pt x="1493342" y="1983351"/>
                </a:cubicBezTo>
                <a:cubicBezTo>
                  <a:pt x="1488675" y="1968683"/>
                  <a:pt x="1488770" y="1968492"/>
                  <a:pt x="1476102" y="1977731"/>
                </a:cubicBezTo>
                <a:cubicBezTo>
                  <a:pt x="1472196" y="1980589"/>
                  <a:pt x="1472196" y="1980589"/>
                  <a:pt x="1456861" y="1973159"/>
                </a:cubicBezTo>
                <a:cubicBezTo>
                  <a:pt x="1453432" y="1980303"/>
                  <a:pt x="1463338" y="1983065"/>
                  <a:pt x="1462195" y="1989542"/>
                </a:cubicBezTo>
                <a:cubicBezTo>
                  <a:pt x="1457814" y="1992971"/>
                  <a:pt x="1453718" y="1988685"/>
                  <a:pt x="1449432" y="1988495"/>
                </a:cubicBezTo>
                <a:cubicBezTo>
                  <a:pt x="1427238" y="1987542"/>
                  <a:pt x="1428381" y="1987637"/>
                  <a:pt x="1434382" y="1967540"/>
                </a:cubicBezTo>
                <a:cubicBezTo>
                  <a:pt x="1437049" y="1958681"/>
                  <a:pt x="1433525" y="1948108"/>
                  <a:pt x="1433430" y="1938298"/>
                </a:cubicBezTo>
                <a:cubicBezTo>
                  <a:pt x="1433334" y="1932392"/>
                  <a:pt x="1432572" y="1924963"/>
                  <a:pt x="1440288" y="1923153"/>
                </a:cubicBezTo>
                <a:cubicBezTo>
                  <a:pt x="1450384" y="1920772"/>
                  <a:pt x="1443907" y="1930868"/>
                  <a:pt x="1446955" y="1933154"/>
                </a:cubicBezTo>
                <a:cubicBezTo>
                  <a:pt x="1451051" y="1936202"/>
                  <a:pt x="1456480" y="1939441"/>
                  <a:pt x="1461243" y="1939250"/>
                </a:cubicBezTo>
                <a:cubicBezTo>
                  <a:pt x="1471053" y="1938869"/>
                  <a:pt x="1466577" y="1928392"/>
                  <a:pt x="1471149" y="1920772"/>
                </a:cubicBezTo>
                <a:cubicBezTo>
                  <a:pt x="1471053" y="1939631"/>
                  <a:pt x="1484769" y="1943917"/>
                  <a:pt x="1495914" y="1948013"/>
                </a:cubicBezTo>
                <a:cubicBezTo>
                  <a:pt x="1512106" y="1953919"/>
                  <a:pt x="1518107" y="1963444"/>
                  <a:pt x="1517345" y="1980303"/>
                </a:cubicBezTo>
                <a:cubicBezTo>
                  <a:pt x="1516869" y="1991162"/>
                  <a:pt x="1514011" y="2003354"/>
                  <a:pt x="1523155" y="2012879"/>
                </a:cubicBezTo>
                <a:cubicBezTo>
                  <a:pt x="1524108" y="2013926"/>
                  <a:pt x="1525155" y="2016403"/>
                  <a:pt x="1524679" y="2016974"/>
                </a:cubicBezTo>
                <a:cubicBezTo>
                  <a:pt x="1506201" y="2039453"/>
                  <a:pt x="1537347" y="2037834"/>
                  <a:pt x="1540776" y="2049740"/>
                </a:cubicBezTo>
                <a:cubicBezTo>
                  <a:pt x="1541729" y="2052979"/>
                  <a:pt x="1546301" y="2055360"/>
                  <a:pt x="1550397" y="2053836"/>
                </a:cubicBezTo>
                <a:cubicBezTo>
                  <a:pt x="1556302" y="2051645"/>
                  <a:pt x="1554588" y="2046597"/>
                  <a:pt x="1553635" y="2042216"/>
                </a:cubicBezTo>
                <a:cubicBezTo>
                  <a:pt x="1552683" y="2037739"/>
                  <a:pt x="1550968" y="2033262"/>
                  <a:pt x="1554873" y="2029357"/>
                </a:cubicBezTo>
                <a:cubicBezTo>
                  <a:pt x="1556302" y="2028119"/>
                  <a:pt x="1557826" y="2028119"/>
                  <a:pt x="1558588" y="2029738"/>
                </a:cubicBezTo>
                <a:cubicBezTo>
                  <a:pt x="1562112" y="2037548"/>
                  <a:pt x="1560684" y="2050788"/>
                  <a:pt x="1572971" y="2049931"/>
                </a:cubicBezTo>
                <a:cubicBezTo>
                  <a:pt x="1586020" y="2049074"/>
                  <a:pt x="1580972" y="2035643"/>
                  <a:pt x="1583163" y="2027737"/>
                </a:cubicBezTo>
                <a:cubicBezTo>
                  <a:pt x="1588211" y="2009069"/>
                  <a:pt x="1595450" y="2003258"/>
                  <a:pt x="1612404" y="2011831"/>
                </a:cubicBezTo>
                <a:cubicBezTo>
                  <a:pt x="1630788" y="2021070"/>
                  <a:pt x="1632597" y="2009926"/>
                  <a:pt x="1636693" y="1995353"/>
                </a:cubicBezTo>
                <a:cubicBezTo>
                  <a:pt x="1626025" y="2004211"/>
                  <a:pt x="1618405" y="2007163"/>
                  <a:pt x="1614024" y="1991352"/>
                </a:cubicBezTo>
                <a:cubicBezTo>
                  <a:pt x="1610404" y="1978303"/>
                  <a:pt x="1596783" y="1973636"/>
                  <a:pt x="1586306" y="1969254"/>
                </a:cubicBezTo>
                <a:cubicBezTo>
                  <a:pt x="1570875" y="1962872"/>
                  <a:pt x="1585734" y="1981160"/>
                  <a:pt x="1577543" y="1982684"/>
                </a:cubicBezTo>
                <a:cubicBezTo>
                  <a:pt x="1570971" y="1979255"/>
                  <a:pt x="1571256" y="1971064"/>
                  <a:pt x="1566208" y="1966016"/>
                </a:cubicBezTo>
                <a:cubicBezTo>
                  <a:pt x="1557636" y="1966016"/>
                  <a:pt x="1559541" y="1977350"/>
                  <a:pt x="1550587" y="1979255"/>
                </a:cubicBezTo>
                <a:cubicBezTo>
                  <a:pt x="1546206" y="1967635"/>
                  <a:pt x="1539919" y="1956205"/>
                  <a:pt x="1529251" y="1945441"/>
                </a:cubicBezTo>
                <a:cubicBezTo>
                  <a:pt x="1537538" y="1941155"/>
                  <a:pt x="1540014" y="1951728"/>
                  <a:pt x="1545729" y="1949252"/>
                </a:cubicBezTo>
                <a:cubicBezTo>
                  <a:pt x="1555731" y="1944870"/>
                  <a:pt x="1546491" y="1934107"/>
                  <a:pt x="1547158" y="1934392"/>
                </a:cubicBezTo>
                <a:cubicBezTo>
                  <a:pt x="1562493" y="1939060"/>
                  <a:pt x="1567542" y="1920010"/>
                  <a:pt x="1581639" y="1920486"/>
                </a:cubicBezTo>
                <a:cubicBezTo>
                  <a:pt x="1598593" y="1921058"/>
                  <a:pt x="1614119" y="1924963"/>
                  <a:pt x="1624311" y="1937726"/>
                </a:cubicBezTo>
                <a:cubicBezTo>
                  <a:pt x="1635931" y="1952300"/>
                  <a:pt x="1653457" y="1949156"/>
                  <a:pt x="1667554" y="1955252"/>
                </a:cubicBezTo>
                <a:cubicBezTo>
                  <a:pt x="1675746" y="1958777"/>
                  <a:pt x="1678603" y="1948108"/>
                  <a:pt x="1677365" y="1939441"/>
                </a:cubicBezTo>
                <a:cubicBezTo>
                  <a:pt x="1674126" y="1917343"/>
                  <a:pt x="1660982" y="1902103"/>
                  <a:pt x="1642884" y="1890958"/>
                </a:cubicBezTo>
                <a:cubicBezTo>
                  <a:pt x="1611833" y="1871813"/>
                  <a:pt x="1585639" y="1846382"/>
                  <a:pt x="1556493" y="1824760"/>
                </a:cubicBezTo>
                <a:cubicBezTo>
                  <a:pt x="1551159" y="1820759"/>
                  <a:pt x="1548206" y="1814568"/>
                  <a:pt x="1545539" y="1807900"/>
                </a:cubicBezTo>
                <a:cubicBezTo>
                  <a:pt x="1541443" y="1797518"/>
                  <a:pt x="1536109" y="1787422"/>
                  <a:pt x="1523631" y="1783612"/>
                </a:cubicBezTo>
                <a:cubicBezTo>
                  <a:pt x="1518964" y="1782183"/>
                  <a:pt x="1515059" y="1778087"/>
                  <a:pt x="1511630" y="1773611"/>
                </a:cubicBezTo>
                <a:cubicBezTo>
                  <a:pt x="1496199" y="1753227"/>
                  <a:pt x="1478197" y="1751703"/>
                  <a:pt x="1461433" y="1770277"/>
                </a:cubicBezTo>
                <a:cubicBezTo>
                  <a:pt x="1449336" y="1783612"/>
                  <a:pt x="1436954" y="1776468"/>
                  <a:pt x="1427143" y="1770277"/>
                </a:cubicBezTo>
                <a:cubicBezTo>
                  <a:pt x="1417523" y="1764181"/>
                  <a:pt x="1411998" y="1763800"/>
                  <a:pt x="1407522" y="1773706"/>
                </a:cubicBezTo>
                <a:cubicBezTo>
                  <a:pt x="1400187" y="1789994"/>
                  <a:pt x="1385043" y="1795518"/>
                  <a:pt x="1370374" y="1795994"/>
                </a:cubicBezTo>
                <a:cubicBezTo>
                  <a:pt x="1337418" y="1796947"/>
                  <a:pt x="1312081" y="1815330"/>
                  <a:pt x="1284554" y="1828951"/>
                </a:cubicBezTo>
                <a:cubicBezTo>
                  <a:pt x="1276934" y="1832666"/>
                  <a:pt x="1270552" y="1836095"/>
                  <a:pt x="1261408" y="1836095"/>
                </a:cubicBezTo>
                <a:cubicBezTo>
                  <a:pt x="1239215" y="1835999"/>
                  <a:pt x="1216545" y="1834571"/>
                  <a:pt x="1195686" y="1844572"/>
                </a:cubicBezTo>
                <a:cubicBezTo>
                  <a:pt x="1190352" y="1847144"/>
                  <a:pt x="1187208" y="1844572"/>
                  <a:pt x="1183398" y="1842000"/>
                </a:cubicBezTo>
                <a:cubicBezTo>
                  <a:pt x="1175112" y="1836571"/>
                  <a:pt x="1166444" y="1831713"/>
                  <a:pt x="1158538" y="1825903"/>
                </a:cubicBezTo>
                <a:cubicBezTo>
                  <a:pt x="1151299" y="1820569"/>
                  <a:pt x="1142631" y="1819521"/>
                  <a:pt x="1137774" y="1825617"/>
                </a:cubicBezTo>
                <a:cubicBezTo>
                  <a:pt x="1124439" y="1842191"/>
                  <a:pt x="1112913" y="1831999"/>
                  <a:pt x="1101864" y="1824283"/>
                </a:cubicBezTo>
                <a:cubicBezTo>
                  <a:pt x="1095483" y="1819807"/>
                  <a:pt x="1088434" y="1817711"/>
                  <a:pt x="1082719" y="1819997"/>
                </a:cubicBezTo>
                <a:cubicBezTo>
                  <a:pt x="1059288" y="1829332"/>
                  <a:pt x="1044048" y="1816283"/>
                  <a:pt x="1028617" y="1802471"/>
                </a:cubicBezTo>
                <a:lnTo>
                  <a:pt x="1028903" y="1804376"/>
                </a:lnTo>
                <a:cubicBezTo>
                  <a:pt x="1024712" y="1797233"/>
                  <a:pt x="1021283" y="1789327"/>
                  <a:pt x="1016044" y="1782945"/>
                </a:cubicBezTo>
                <a:cubicBezTo>
                  <a:pt x="1005281" y="1769896"/>
                  <a:pt x="1011472" y="1758561"/>
                  <a:pt x="1017568" y="1746560"/>
                </a:cubicBezTo>
                <a:cubicBezTo>
                  <a:pt x="1019568" y="1742654"/>
                  <a:pt x="1021092" y="1743797"/>
                  <a:pt x="1024331" y="1744274"/>
                </a:cubicBezTo>
                <a:cubicBezTo>
                  <a:pt x="1055287" y="1748941"/>
                  <a:pt x="1054716" y="1748083"/>
                  <a:pt x="1057287" y="1719223"/>
                </a:cubicBezTo>
                <a:cubicBezTo>
                  <a:pt x="1058430" y="1706554"/>
                  <a:pt x="1066336" y="1694553"/>
                  <a:pt x="1071384" y="1681790"/>
                </a:cubicBezTo>
                <a:cubicBezTo>
                  <a:pt x="1075671" y="1696553"/>
                  <a:pt x="1079100" y="1710460"/>
                  <a:pt x="1083672" y="1723985"/>
                </a:cubicBezTo>
                <a:cubicBezTo>
                  <a:pt x="1085767" y="1730081"/>
                  <a:pt x="1089482" y="1736844"/>
                  <a:pt x="1094816" y="1725033"/>
                </a:cubicBezTo>
                <a:cubicBezTo>
                  <a:pt x="1097959" y="1718080"/>
                  <a:pt x="1105389" y="1719794"/>
                  <a:pt x="1111104" y="1721033"/>
                </a:cubicBezTo>
                <a:cubicBezTo>
                  <a:pt x="1116533" y="1722271"/>
                  <a:pt x="1123772" y="1724366"/>
                  <a:pt x="1111961" y="1729319"/>
                </a:cubicBezTo>
                <a:cubicBezTo>
                  <a:pt x="1104817" y="1732367"/>
                  <a:pt x="1107675" y="1741607"/>
                  <a:pt x="1105674" y="1747893"/>
                </a:cubicBezTo>
                <a:cubicBezTo>
                  <a:pt x="1104341" y="1752275"/>
                  <a:pt x="1105103" y="1758561"/>
                  <a:pt x="1109580" y="1759895"/>
                </a:cubicBezTo>
                <a:cubicBezTo>
                  <a:pt x="1115390" y="1761704"/>
                  <a:pt x="1116819" y="1755323"/>
                  <a:pt x="1117866" y="1751227"/>
                </a:cubicBezTo>
                <a:cubicBezTo>
                  <a:pt x="1119390" y="1745131"/>
                  <a:pt x="1123962" y="1743416"/>
                  <a:pt x="1128820" y="1740845"/>
                </a:cubicBezTo>
                <a:cubicBezTo>
                  <a:pt x="1144536" y="1732462"/>
                  <a:pt x="1147489" y="1722461"/>
                  <a:pt x="1135678" y="1708364"/>
                </a:cubicBezTo>
                <a:cubicBezTo>
                  <a:pt x="1125963" y="1696744"/>
                  <a:pt x="1124439" y="1683885"/>
                  <a:pt x="1123296" y="1670360"/>
                </a:cubicBezTo>
                <a:cubicBezTo>
                  <a:pt x="1122819" y="1664645"/>
                  <a:pt x="1120914" y="1655215"/>
                  <a:pt x="1130344" y="1666359"/>
                </a:cubicBezTo>
                <a:cubicBezTo>
                  <a:pt x="1134440" y="1671217"/>
                  <a:pt x="1134916" y="1667216"/>
                  <a:pt x="1134916" y="1664263"/>
                </a:cubicBezTo>
                <a:cubicBezTo>
                  <a:pt x="1135011" y="1648547"/>
                  <a:pt x="1148346" y="1638641"/>
                  <a:pt x="1150442" y="1624544"/>
                </a:cubicBezTo>
                <a:cubicBezTo>
                  <a:pt x="1155109" y="1624640"/>
                  <a:pt x="1157109" y="1627021"/>
                  <a:pt x="1156252" y="1628926"/>
                </a:cubicBezTo>
                <a:cubicBezTo>
                  <a:pt x="1145965" y="1652643"/>
                  <a:pt x="1158633" y="1674455"/>
                  <a:pt x="1161491" y="1697029"/>
                </a:cubicBezTo>
                <a:cubicBezTo>
                  <a:pt x="1162158" y="1702649"/>
                  <a:pt x="1164063" y="1708650"/>
                  <a:pt x="1169301" y="1710079"/>
                </a:cubicBezTo>
                <a:cubicBezTo>
                  <a:pt x="1175969" y="1711888"/>
                  <a:pt x="1180350" y="1705888"/>
                  <a:pt x="1183684" y="1700935"/>
                </a:cubicBezTo>
                <a:cubicBezTo>
                  <a:pt x="1189590" y="1692267"/>
                  <a:pt x="1189590" y="1683695"/>
                  <a:pt x="1186256" y="1673122"/>
                </a:cubicBezTo>
                <a:cubicBezTo>
                  <a:pt x="1179969" y="1653024"/>
                  <a:pt x="1173207" y="1631974"/>
                  <a:pt x="1184922" y="1611114"/>
                </a:cubicBezTo>
                <a:cubicBezTo>
                  <a:pt x="1186446" y="1608447"/>
                  <a:pt x="1188447" y="1603875"/>
                  <a:pt x="1186065" y="1602827"/>
                </a:cubicBezTo>
                <a:cubicBezTo>
                  <a:pt x="1158157" y="1590540"/>
                  <a:pt x="1195495" y="1574348"/>
                  <a:pt x="1183684" y="1560632"/>
                </a:cubicBezTo>
                <a:cubicBezTo>
                  <a:pt x="1182351" y="1559108"/>
                  <a:pt x="1188542" y="1554631"/>
                  <a:pt x="1193495" y="1553297"/>
                </a:cubicBezTo>
                <a:cubicBezTo>
                  <a:pt x="1214355" y="1547392"/>
                  <a:pt x="1237405" y="1546344"/>
                  <a:pt x="1249692" y="1523008"/>
                </a:cubicBezTo>
                <a:cubicBezTo>
                  <a:pt x="1254645" y="1513578"/>
                  <a:pt x="1260646" y="1520055"/>
                  <a:pt x="1264361" y="1527104"/>
                </a:cubicBezTo>
                <a:cubicBezTo>
                  <a:pt x="1271695" y="1541200"/>
                  <a:pt x="1276743" y="1556536"/>
                  <a:pt x="1287126" y="1569490"/>
                </a:cubicBezTo>
                <a:cubicBezTo>
                  <a:pt x="1296841" y="1567585"/>
                  <a:pt x="1287030" y="1557203"/>
                  <a:pt x="1295508" y="1553488"/>
                </a:cubicBezTo>
                <a:cubicBezTo>
                  <a:pt x="1304842" y="1549487"/>
                  <a:pt x="1297698" y="1541962"/>
                  <a:pt x="1293031" y="1539772"/>
                </a:cubicBezTo>
                <a:cubicBezTo>
                  <a:pt x="1268457" y="1528437"/>
                  <a:pt x="1270266" y="1505958"/>
                  <a:pt x="1271124" y="1485575"/>
                </a:cubicBezTo>
                <a:cubicBezTo>
                  <a:pt x="1271409" y="1477288"/>
                  <a:pt x="1271600" y="1474621"/>
                  <a:pt x="1263980" y="1471001"/>
                </a:cubicBezTo>
                <a:cubicBezTo>
                  <a:pt x="1254169" y="1466334"/>
                  <a:pt x="1250454" y="1454904"/>
                  <a:pt x="1243311" y="1447094"/>
                </a:cubicBezTo>
                <a:cubicBezTo>
                  <a:pt x="1239786" y="1443283"/>
                  <a:pt x="1234929" y="1436997"/>
                  <a:pt x="1230261" y="1440426"/>
                </a:cubicBezTo>
                <a:cubicBezTo>
                  <a:pt x="1223403" y="1445379"/>
                  <a:pt x="1230738" y="1451094"/>
                  <a:pt x="1233119" y="1456047"/>
                </a:cubicBezTo>
                <a:cubicBezTo>
                  <a:pt x="1235405" y="1460810"/>
                  <a:pt x="1239405" y="1464905"/>
                  <a:pt x="1241025" y="1469858"/>
                </a:cubicBezTo>
                <a:cubicBezTo>
                  <a:pt x="1243406" y="1477383"/>
                  <a:pt x="1240834" y="1481669"/>
                  <a:pt x="1231881" y="1479669"/>
                </a:cubicBezTo>
                <a:cubicBezTo>
                  <a:pt x="1217117" y="1476335"/>
                  <a:pt x="1182160" y="1476907"/>
                  <a:pt x="1165968" y="1479669"/>
                </a:cubicBezTo>
                <a:cubicBezTo>
                  <a:pt x="1157776" y="1481098"/>
                  <a:pt x="1153490" y="1477954"/>
                  <a:pt x="1159014" y="1469573"/>
                </a:cubicBezTo>
                <a:cubicBezTo>
                  <a:pt x="1162539" y="1464143"/>
                  <a:pt x="1164348" y="1458619"/>
                  <a:pt x="1162062" y="1452332"/>
                </a:cubicBezTo>
                <a:cubicBezTo>
                  <a:pt x="1161205" y="1449856"/>
                  <a:pt x="1161586" y="1445570"/>
                  <a:pt x="1156824" y="1447570"/>
                </a:cubicBezTo>
                <a:cubicBezTo>
                  <a:pt x="1153871" y="1448808"/>
                  <a:pt x="1156157" y="1457381"/>
                  <a:pt x="1150728" y="1453761"/>
                </a:cubicBezTo>
                <a:cubicBezTo>
                  <a:pt x="1146441" y="1450904"/>
                  <a:pt x="1149775" y="1445379"/>
                  <a:pt x="1152728" y="1441760"/>
                </a:cubicBezTo>
                <a:cubicBezTo>
                  <a:pt x="1155585" y="1438235"/>
                  <a:pt x="1158824" y="1434997"/>
                  <a:pt x="1161967" y="1431663"/>
                </a:cubicBezTo>
                <a:cubicBezTo>
                  <a:pt x="1164158" y="1429282"/>
                  <a:pt x="1165872" y="1426615"/>
                  <a:pt x="1164158" y="1423471"/>
                </a:cubicBezTo>
                <a:cubicBezTo>
                  <a:pt x="1154347" y="1405469"/>
                  <a:pt x="1153585" y="1386800"/>
                  <a:pt x="1160729" y="1357273"/>
                </a:cubicBezTo>
                <a:cubicBezTo>
                  <a:pt x="1168349" y="1326126"/>
                  <a:pt x="1171397" y="1295075"/>
                  <a:pt x="1158633" y="1264118"/>
                </a:cubicBezTo>
                <a:cubicBezTo>
                  <a:pt x="1154919" y="1255070"/>
                  <a:pt x="1153966" y="1241258"/>
                  <a:pt x="1159586" y="1235353"/>
                </a:cubicBezTo>
                <a:cubicBezTo>
                  <a:pt x="1173969" y="1220017"/>
                  <a:pt x="1170254" y="1203635"/>
                  <a:pt x="1168539" y="1186585"/>
                </a:cubicBezTo>
                <a:cubicBezTo>
                  <a:pt x="1168444" y="1185632"/>
                  <a:pt x="1170254" y="1184394"/>
                  <a:pt x="1172349" y="1181918"/>
                </a:cubicBezTo>
                <a:cubicBezTo>
                  <a:pt x="1179969" y="1193443"/>
                  <a:pt x="1173873" y="1208016"/>
                  <a:pt x="1182732" y="1219637"/>
                </a:cubicBezTo>
                <a:cubicBezTo>
                  <a:pt x="1187018" y="1211826"/>
                  <a:pt x="1190066" y="1203444"/>
                  <a:pt x="1188447" y="1196014"/>
                </a:cubicBezTo>
                <a:cubicBezTo>
                  <a:pt x="1183398" y="1172869"/>
                  <a:pt x="1194543" y="1147532"/>
                  <a:pt x="1178255" y="1126006"/>
                </a:cubicBezTo>
                <a:cubicBezTo>
                  <a:pt x="1174445" y="1120958"/>
                  <a:pt x="1177207" y="1119624"/>
                  <a:pt x="1182446" y="1120958"/>
                </a:cubicBezTo>
                <a:cubicBezTo>
                  <a:pt x="1187589" y="1122196"/>
                  <a:pt x="1189590" y="1119053"/>
                  <a:pt x="1189113" y="1114671"/>
                </a:cubicBezTo>
                <a:cubicBezTo>
                  <a:pt x="1188637" y="1109813"/>
                  <a:pt x="1184351" y="1108099"/>
                  <a:pt x="1180731" y="1109242"/>
                </a:cubicBezTo>
                <a:cubicBezTo>
                  <a:pt x="1166634" y="1113528"/>
                  <a:pt x="1166063" y="1100669"/>
                  <a:pt x="1159205" y="1095431"/>
                </a:cubicBezTo>
                <a:cubicBezTo>
                  <a:pt x="1148537" y="1087334"/>
                  <a:pt x="1148537" y="1082000"/>
                  <a:pt x="1152156" y="1072189"/>
                </a:cubicBezTo>
                <a:cubicBezTo>
                  <a:pt x="1153109" y="1069523"/>
                  <a:pt x="1153395" y="1065998"/>
                  <a:pt x="1152537" y="1063331"/>
                </a:cubicBezTo>
                <a:cubicBezTo>
                  <a:pt x="1150728" y="1057521"/>
                  <a:pt x="1148251" y="1049996"/>
                  <a:pt x="1140917" y="1051616"/>
                </a:cubicBezTo>
                <a:cubicBezTo>
                  <a:pt x="1132916" y="1053425"/>
                  <a:pt x="1135011" y="1060950"/>
                  <a:pt x="1136726" y="1066856"/>
                </a:cubicBezTo>
                <a:cubicBezTo>
                  <a:pt x="1137583" y="1069713"/>
                  <a:pt x="1139202" y="1072380"/>
                  <a:pt x="1140345" y="1075237"/>
                </a:cubicBezTo>
                <a:cubicBezTo>
                  <a:pt x="1141869" y="1078952"/>
                  <a:pt x="1142536" y="1082953"/>
                  <a:pt x="1137869" y="1084762"/>
                </a:cubicBezTo>
                <a:cubicBezTo>
                  <a:pt x="1133297" y="1086572"/>
                  <a:pt x="1128915" y="1085525"/>
                  <a:pt x="1125772" y="1081238"/>
                </a:cubicBezTo>
                <a:cubicBezTo>
                  <a:pt x="1122343" y="1076381"/>
                  <a:pt x="1125582" y="1068761"/>
                  <a:pt x="1119390" y="1065236"/>
                </a:cubicBezTo>
                <a:cubicBezTo>
                  <a:pt x="1116342" y="1065808"/>
                  <a:pt x="1116342" y="1068189"/>
                  <a:pt x="1115866" y="1070189"/>
                </a:cubicBezTo>
                <a:cubicBezTo>
                  <a:pt x="1113961" y="1079429"/>
                  <a:pt x="1119581" y="1091430"/>
                  <a:pt x="1108722" y="1097336"/>
                </a:cubicBezTo>
                <a:cubicBezTo>
                  <a:pt x="1091482" y="1106765"/>
                  <a:pt x="1073956" y="1117052"/>
                  <a:pt x="1054144" y="1119148"/>
                </a:cubicBezTo>
                <a:cubicBezTo>
                  <a:pt x="1042809" y="1120386"/>
                  <a:pt x="1049001" y="1104384"/>
                  <a:pt x="1040714" y="1100193"/>
                </a:cubicBezTo>
                <a:cubicBezTo>
                  <a:pt x="1033951" y="1104384"/>
                  <a:pt x="1034427" y="1110956"/>
                  <a:pt x="1038618" y="1115433"/>
                </a:cubicBezTo>
                <a:cubicBezTo>
                  <a:pt x="1048334" y="1125911"/>
                  <a:pt x="1043286" y="1145532"/>
                  <a:pt x="1061669" y="1151152"/>
                </a:cubicBezTo>
                <a:cubicBezTo>
                  <a:pt x="1063955" y="1151819"/>
                  <a:pt x="1062050" y="1165344"/>
                  <a:pt x="1062431" y="1172869"/>
                </a:cubicBezTo>
                <a:cubicBezTo>
                  <a:pt x="1065288" y="1234210"/>
                  <a:pt x="1058811" y="1293932"/>
                  <a:pt x="1038523" y="1352415"/>
                </a:cubicBezTo>
                <a:cubicBezTo>
                  <a:pt x="1025283" y="1390706"/>
                  <a:pt x="1011567" y="1428234"/>
                  <a:pt x="989755" y="1462619"/>
                </a:cubicBezTo>
                <a:cubicBezTo>
                  <a:pt x="985755" y="1468906"/>
                  <a:pt x="981849" y="1477002"/>
                  <a:pt x="982326" y="1483955"/>
                </a:cubicBezTo>
                <a:cubicBezTo>
                  <a:pt x="983945" y="1506625"/>
                  <a:pt x="973277" y="1527770"/>
                  <a:pt x="975182" y="1550249"/>
                </a:cubicBezTo>
                <a:cubicBezTo>
                  <a:pt x="975658" y="1556060"/>
                  <a:pt x="974039" y="1558631"/>
                  <a:pt x="968419" y="1559488"/>
                </a:cubicBezTo>
                <a:cubicBezTo>
                  <a:pt x="953465" y="1561775"/>
                  <a:pt x="947845" y="1573490"/>
                  <a:pt x="942892" y="1585682"/>
                </a:cubicBezTo>
                <a:cubicBezTo>
                  <a:pt x="942035" y="1587778"/>
                  <a:pt x="942416" y="1590635"/>
                  <a:pt x="941082" y="1592254"/>
                </a:cubicBezTo>
                <a:cubicBezTo>
                  <a:pt x="914031" y="1623878"/>
                  <a:pt x="886885" y="1655310"/>
                  <a:pt x="859644" y="1686742"/>
                </a:cubicBezTo>
                <a:cubicBezTo>
                  <a:pt x="858310" y="1685695"/>
                  <a:pt x="856977" y="1684647"/>
                  <a:pt x="855643" y="1683599"/>
                </a:cubicBezTo>
                <a:cubicBezTo>
                  <a:pt x="861644" y="1674836"/>
                  <a:pt x="867835" y="1666264"/>
                  <a:pt x="873645" y="1657310"/>
                </a:cubicBezTo>
                <a:cubicBezTo>
                  <a:pt x="875931" y="1653881"/>
                  <a:pt x="875741" y="1647785"/>
                  <a:pt x="872693" y="1647119"/>
                </a:cubicBezTo>
                <a:cubicBezTo>
                  <a:pt x="864787" y="1645499"/>
                  <a:pt x="856405" y="1645690"/>
                  <a:pt x="848309" y="1646166"/>
                </a:cubicBezTo>
                <a:cubicBezTo>
                  <a:pt x="846213" y="1646261"/>
                  <a:pt x="842880" y="1650071"/>
                  <a:pt x="842594" y="1652453"/>
                </a:cubicBezTo>
                <a:cubicBezTo>
                  <a:pt x="841070" y="1667216"/>
                  <a:pt x="841356" y="1667216"/>
                  <a:pt x="824115" y="1664930"/>
                </a:cubicBezTo>
                <a:cubicBezTo>
                  <a:pt x="817543" y="1664073"/>
                  <a:pt x="816781" y="1664359"/>
                  <a:pt x="819258" y="1670645"/>
                </a:cubicBezTo>
                <a:cubicBezTo>
                  <a:pt x="824973" y="1685219"/>
                  <a:pt x="818400" y="1693220"/>
                  <a:pt x="805732" y="1698458"/>
                </a:cubicBezTo>
                <a:cubicBezTo>
                  <a:pt x="802208" y="1699887"/>
                  <a:pt x="793159" y="1701316"/>
                  <a:pt x="798779" y="1705412"/>
                </a:cubicBezTo>
                <a:cubicBezTo>
                  <a:pt x="812400" y="1715413"/>
                  <a:pt x="798969" y="1714841"/>
                  <a:pt x="796302" y="1720747"/>
                </a:cubicBezTo>
                <a:cubicBezTo>
                  <a:pt x="787063" y="1741702"/>
                  <a:pt x="764489" y="1744845"/>
                  <a:pt x="751059" y="1759323"/>
                </a:cubicBezTo>
                <a:cubicBezTo>
                  <a:pt x="745915" y="1764848"/>
                  <a:pt x="739819" y="1769991"/>
                  <a:pt x="739438" y="1778373"/>
                </a:cubicBezTo>
                <a:cubicBezTo>
                  <a:pt x="738962" y="1787422"/>
                  <a:pt x="743153" y="1789994"/>
                  <a:pt x="752011" y="1787993"/>
                </a:cubicBezTo>
                <a:cubicBezTo>
                  <a:pt x="753916" y="1787612"/>
                  <a:pt x="753345" y="1793137"/>
                  <a:pt x="751916" y="1795613"/>
                </a:cubicBezTo>
                <a:cubicBezTo>
                  <a:pt x="748868" y="1800757"/>
                  <a:pt x="746487" y="1807043"/>
                  <a:pt x="738962" y="1806758"/>
                </a:cubicBezTo>
                <a:cubicBezTo>
                  <a:pt x="735628" y="1806662"/>
                  <a:pt x="733056" y="1804281"/>
                  <a:pt x="732675" y="1801138"/>
                </a:cubicBezTo>
                <a:cubicBezTo>
                  <a:pt x="729151" y="1770086"/>
                  <a:pt x="700671" y="1765705"/>
                  <a:pt x="680288" y="1753417"/>
                </a:cubicBezTo>
                <a:cubicBezTo>
                  <a:pt x="669906" y="1747131"/>
                  <a:pt x="662571" y="1752275"/>
                  <a:pt x="664857" y="1765705"/>
                </a:cubicBezTo>
                <a:cubicBezTo>
                  <a:pt x="665238" y="1767896"/>
                  <a:pt x="666477" y="1770086"/>
                  <a:pt x="666667" y="1772277"/>
                </a:cubicBezTo>
                <a:cubicBezTo>
                  <a:pt x="667239" y="1778945"/>
                  <a:pt x="665524" y="1784469"/>
                  <a:pt x="657714" y="1785517"/>
                </a:cubicBezTo>
                <a:cubicBezTo>
                  <a:pt x="650379" y="1786469"/>
                  <a:pt x="646188" y="1783612"/>
                  <a:pt x="645522" y="1775801"/>
                </a:cubicBezTo>
                <a:cubicBezTo>
                  <a:pt x="644760" y="1766371"/>
                  <a:pt x="641426" y="1758085"/>
                  <a:pt x="632568" y="1752941"/>
                </a:cubicBezTo>
                <a:cubicBezTo>
                  <a:pt x="625138" y="1755894"/>
                  <a:pt x="627900" y="1762181"/>
                  <a:pt x="629139" y="1766562"/>
                </a:cubicBezTo>
                <a:cubicBezTo>
                  <a:pt x="636092" y="1792279"/>
                  <a:pt x="630758" y="1818092"/>
                  <a:pt x="630948" y="1843905"/>
                </a:cubicBezTo>
                <a:cubicBezTo>
                  <a:pt x="631044" y="1852192"/>
                  <a:pt x="628472" y="1857335"/>
                  <a:pt x="619614" y="1857240"/>
                </a:cubicBezTo>
                <a:cubicBezTo>
                  <a:pt x="604755" y="1857050"/>
                  <a:pt x="591324" y="1862955"/>
                  <a:pt x="577418" y="1866670"/>
                </a:cubicBezTo>
                <a:cubicBezTo>
                  <a:pt x="528174" y="1879719"/>
                  <a:pt x="511029" y="1921248"/>
                  <a:pt x="535508" y="1965825"/>
                </a:cubicBezTo>
                <a:cubicBezTo>
                  <a:pt x="543318" y="1980208"/>
                  <a:pt x="554939" y="1991257"/>
                  <a:pt x="565893" y="2002687"/>
                </a:cubicBezTo>
                <a:cubicBezTo>
                  <a:pt x="574560" y="2011736"/>
                  <a:pt x="585609" y="2008116"/>
                  <a:pt x="587514" y="1996305"/>
                </a:cubicBezTo>
                <a:cubicBezTo>
                  <a:pt x="589419" y="1984494"/>
                  <a:pt x="601040" y="1985542"/>
                  <a:pt x="607422" y="1979827"/>
                </a:cubicBezTo>
                <a:cubicBezTo>
                  <a:pt x="613613" y="1974302"/>
                  <a:pt x="612756" y="1985828"/>
                  <a:pt x="615804" y="1989161"/>
                </a:cubicBezTo>
                <a:cubicBezTo>
                  <a:pt x="619328" y="1992971"/>
                  <a:pt x="621804" y="1999162"/>
                  <a:pt x="628186" y="1993162"/>
                </a:cubicBezTo>
                <a:cubicBezTo>
                  <a:pt x="633520" y="1988209"/>
                  <a:pt x="639330" y="1983541"/>
                  <a:pt x="625995" y="1981065"/>
                </a:cubicBezTo>
                <a:cubicBezTo>
                  <a:pt x="622662" y="1980494"/>
                  <a:pt x="624376" y="1973826"/>
                  <a:pt x="626948" y="1971159"/>
                </a:cubicBezTo>
                <a:cubicBezTo>
                  <a:pt x="650856" y="1946680"/>
                  <a:pt x="639330" y="1924487"/>
                  <a:pt x="623043" y="1902388"/>
                </a:cubicBezTo>
                <a:cubicBezTo>
                  <a:pt x="622185" y="1901246"/>
                  <a:pt x="621804" y="1899626"/>
                  <a:pt x="621423" y="1898198"/>
                </a:cubicBezTo>
                <a:cubicBezTo>
                  <a:pt x="621233" y="1897626"/>
                  <a:pt x="621709" y="1896864"/>
                  <a:pt x="622376" y="1894673"/>
                </a:cubicBezTo>
                <a:cubicBezTo>
                  <a:pt x="631234" y="1900007"/>
                  <a:pt x="637616" y="1907341"/>
                  <a:pt x="642759" y="1915247"/>
                </a:cubicBezTo>
                <a:cubicBezTo>
                  <a:pt x="650760" y="1927344"/>
                  <a:pt x="659047" y="1938869"/>
                  <a:pt x="668953" y="1949537"/>
                </a:cubicBezTo>
                <a:cubicBezTo>
                  <a:pt x="680193" y="1961539"/>
                  <a:pt x="684193" y="1977636"/>
                  <a:pt x="683622" y="1994019"/>
                </a:cubicBezTo>
                <a:cubicBezTo>
                  <a:pt x="682955" y="2010783"/>
                  <a:pt x="673144" y="2020213"/>
                  <a:pt x="656571" y="2018784"/>
                </a:cubicBezTo>
                <a:cubicBezTo>
                  <a:pt x="647046" y="2017927"/>
                  <a:pt x="645998" y="2021641"/>
                  <a:pt x="646665" y="2028785"/>
                </a:cubicBezTo>
                <a:cubicBezTo>
                  <a:pt x="647046" y="2032595"/>
                  <a:pt x="648379" y="2036310"/>
                  <a:pt x="648379" y="2040025"/>
                </a:cubicBezTo>
                <a:cubicBezTo>
                  <a:pt x="648665" y="2066504"/>
                  <a:pt x="648570" y="2066504"/>
                  <a:pt x="616947" y="2058789"/>
                </a:cubicBezTo>
                <a:cubicBezTo>
                  <a:pt x="629520" y="2074410"/>
                  <a:pt x="638568" y="2086697"/>
                  <a:pt x="648855" y="2097937"/>
                </a:cubicBezTo>
                <a:cubicBezTo>
                  <a:pt x="659333" y="2109367"/>
                  <a:pt x="669144" y="2119273"/>
                  <a:pt x="652189" y="2133656"/>
                </a:cubicBezTo>
                <a:cubicBezTo>
                  <a:pt x="644093" y="2140514"/>
                  <a:pt x="649141" y="2145848"/>
                  <a:pt x="657809" y="2147372"/>
                </a:cubicBezTo>
                <a:cubicBezTo>
                  <a:pt x="675240" y="2150420"/>
                  <a:pt x="694385" y="2174708"/>
                  <a:pt x="691813" y="2191949"/>
                </a:cubicBezTo>
                <a:cubicBezTo>
                  <a:pt x="690765" y="2198997"/>
                  <a:pt x="692004" y="2204998"/>
                  <a:pt x="693718" y="2211761"/>
                </a:cubicBezTo>
                <a:cubicBezTo>
                  <a:pt x="700671" y="2239859"/>
                  <a:pt x="702481" y="2268244"/>
                  <a:pt x="692575" y="2296247"/>
                </a:cubicBezTo>
                <a:cubicBezTo>
                  <a:pt x="690670" y="2301677"/>
                  <a:pt x="690003" y="2309201"/>
                  <a:pt x="681240" y="2307582"/>
                </a:cubicBezTo>
                <a:cubicBezTo>
                  <a:pt x="651046" y="2302153"/>
                  <a:pt x="616661" y="2312726"/>
                  <a:pt x="590943" y="2291390"/>
                </a:cubicBezTo>
                <a:cubicBezTo>
                  <a:pt x="559511" y="2265386"/>
                  <a:pt x="522744" y="2277864"/>
                  <a:pt x="488740" y="2271197"/>
                </a:cubicBezTo>
                <a:cubicBezTo>
                  <a:pt x="468261" y="2267196"/>
                  <a:pt x="447211" y="2266053"/>
                  <a:pt x="441972" y="2239955"/>
                </a:cubicBezTo>
                <a:cubicBezTo>
                  <a:pt x="441687" y="2238621"/>
                  <a:pt x="440353" y="2237288"/>
                  <a:pt x="439115" y="2236526"/>
                </a:cubicBezTo>
                <a:cubicBezTo>
                  <a:pt x="417493" y="2223572"/>
                  <a:pt x="419017" y="2209856"/>
                  <a:pt x="433495" y="2190615"/>
                </a:cubicBezTo>
                <a:cubicBezTo>
                  <a:pt x="445592" y="2174613"/>
                  <a:pt x="433114" y="2134799"/>
                  <a:pt x="417684" y="2128417"/>
                </a:cubicBezTo>
                <a:cubicBezTo>
                  <a:pt x="413493" y="2126702"/>
                  <a:pt x="407397" y="2123464"/>
                  <a:pt x="406254" y="2129369"/>
                </a:cubicBezTo>
                <a:cubicBezTo>
                  <a:pt x="403015" y="2146133"/>
                  <a:pt x="383489" y="2159659"/>
                  <a:pt x="399205" y="2182328"/>
                </a:cubicBezTo>
                <a:cubicBezTo>
                  <a:pt x="383298" y="2175851"/>
                  <a:pt x="375012" y="2164612"/>
                  <a:pt x="370440" y="2155658"/>
                </a:cubicBezTo>
                <a:cubicBezTo>
                  <a:pt x="359867" y="2134894"/>
                  <a:pt x="341388" y="2120321"/>
                  <a:pt x="331863" y="2099366"/>
                </a:cubicBezTo>
                <a:cubicBezTo>
                  <a:pt x="328911" y="2092889"/>
                  <a:pt x="324148" y="2086316"/>
                  <a:pt x="317481" y="2085554"/>
                </a:cubicBezTo>
                <a:cubicBezTo>
                  <a:pt x="293097" y="2082983"/>
                  <a:pt x="272427" y="2066123"/>
                  <a:pt x="246996" y="2068314"/>
                </a:cubicBezTo>
                <a:cubicBezTo>
                  <a:pt x="242043" y="2068790"/>
                  <a:pt x="235280" y="2070124"/>
                  <a:pt x="233661" y="2063075"/>
                </a:cubicBezTo>
                <a:cubicBezTo>
                  <a:pt x="232518" y="2058027"/>
                  <a:pt x="234042" y="2054693"/>
                  <a:pt x="240423" y="2051360"/>
                </a:cubicBezTo>
                <a:cubicBezTo>
                  <a:pt x="252520" y="2044883"/>
                  <a:pt x="241852" y="2034786"/>
                  <a:pt x="238423" y="2028976"/>
                </a:cubicBezTo>
                <a:cubicBezTo>
                  <a:pt x="233565" y="2020879"/>
                  <a:pt x="233280" y="2016974"/>
                  <a:pt x="241566" y="2013260"/>
                </a:cubicBezTo>
                <a:cubicBezTo>
                  <a:pt x="271665" y="1999925"/>
                  <a:pt x="297002" y="1981637"/>
                  <a:pt x="310623" y="1950109"/>
                </a:cubicBezTo>
                <a:cubicBezTo>
                  <a:pt x="315099" y="1939727"/>
                  <a:pt x="327101" y="1940298"/>
                  <a:pt x="335769" y="1935916"/>
                </a:cubicBezTo>
                <a:cubicBezTo>
                  <a:pt x="339007" y="1934297"/>
                  <a:pt x="343674" y="1932297"/>
                  <a:pt x="340722" y="1927630"/>
                </a:cubicBezTo>
                <a:cubicBezTo>
                  <a:pt x="338340" y="1923915"/>
                  <a:pt x="334245" y="1924296"/>
                  <a:pt x="330720" y="1927058"/>
                </a:cubicBezTo>
                <a:cubicBezTo>
                  <a:pt x="328339" y="1928963"/>
                  <a:pt x="326053" y="1931059"/>
                  <a:pt x="323577" y="1932678"/>
                </a:cubicBezTo>
                <a:cubicBezTo>
                  <a:pt x="320910" y="1934392"/>
                  <a:pt x="317766" y="1935154"/>
                  <a:pt x="314909" y="1933345"/>
                </a:cubicBezTo>
                <a:cubicBezTo>
                  <a:pt x="310051" y="1930202"/>
                  <a:pt x="314337" y="1927439"/>
                  <a:pt x="315004" y="1924106"/>
                </a:cubicBezTo>
                <a:cubicBezTo>
                  <a:pt x="316147" y="1918105"/>
                  <a:pt x="321005" y="1910294"/>
                  <a:pt x="314909" y="1905817"/>
                </a:cubicBezTo>
                <a:cubicBezTo>
                  <a:pt x="309480" y="1901817"/>
                  <a:pt x="301669" y="1903817"/>
                  <a:pt x="295097" y="1906389"/>
                </a:cubicBezTo>
                <a:cubicBezTo>
                  <a:pt x="287667" y="1909246"/>
                  <a:pt x="281381" y="1916009"/>
                  <a:pt x="271284" y="1913628"/>
                </a:cubicBezTo>
                <a:cubicBezTo>
                  <a:pt x="278238" y="1895912"/>
                  <a:pt x="293192" y="1885720"/>
                  <a:pt x="303860" y="1872290"/>
                </a:cubicBezTo>
                <a:cubicBezTo>
                  <a:pt x="323672" y="1847429"/>
                  <a:pt x="345103" y="1823807"/>
                  <a:pt x="370535" y="1804376"/>
                </a:cubicBezTo>
                <a:cubicBezTo>
                  <a:pt x="381870" y="1795708"/>
                  <a:pt x="389109" y="1784469"/>
                  <a:pt x="393966" y="1771325"/>
                </a:cubicBezTo>
                <a:cubicBezTo>
                  <a:pt x="400634" y="1753513"/>
                  <a:pt x="406254" y="1735320"/>
                  <a:pt x="422446" y="1722937"/>
                </a:cubicBezTo>
                <a:cubicBezTo>
                  <a:pt x="428256" y="1718461"/>
                  <a:pt x="427113" y="1710746"/>
                  <a:pt x="427590" y="1703792"/>
                </a:cubicBezTo>
                <a:cubicBezTo>
                  <a:pt x="429495" y="1675503"/>
                  <a:pt x="442925" y="1660930"/>
                  <a:pt x="471024" y="1656644"/>
                </a:cubicBezTo>
                <a:cubicBezTo>
                  <a:pt x="486359" y="1654262"/>
                  <a:pt x="486454" y="1654643"/>
                  <a:pt x="499027" y="1644071"/>
                </a:cubicBezTo>
                <a:cubicBezTo>
                  <a:pt x="462642" y="1652262"/>
                  <a:pt x="428828" y="1657501"/>
                  <a:pt x="400253" y="1679027"/>
                </a:cubicBezTo>
                <a:cubicBezTo>
                  <a:pt x="385013" y="1690457"/>
                  <a:pt x="371487" y="1683980"/>
                  <a:pt x="371297" y="1665121"/>
                </a:cubicBezTo>
                <a:cubicBezTo>
                  <a:pt x="371011" y="1639784"/>
                  <a:pt x="368820" y="1615115"/>
                  <a:pt x="358533" y="1591683"/>
                </a:cubicBezTo>
                <a:cubicBezTo>
                  <a:pt x="348627" y="1569299"/>
                  <a:pt x="338245" y="1565299"/>
                  <a:pt x="316433" y="1576062"/>
                </a:cubicBezTo>
                <a:cubicBezTo>
                  <a:pt x="299859" y="1584254"/>
                  <a:pt x="281381" y="1586349"/>
                  <a:pt x="264236" y="1592445"/>
                </a:cubicBezTo>
                <a:cubicBezTo>
                  <a:pt x="242805" y="1600065"/>
                  <a:pt x="220992" y="1605971"/>
                  <a:pt x="201276" y="1618639"/>
                </a:cubicBezTo>
                <a:cubicBezTo>
                  <a:pt x="184131" y="1629592"/>
                  <a:pt x="163842" y="1620544"/>
                  <a:pt x="145745" y="1617782"/>
                </a:cubicBezTo>
                <a:cubicBezTo>
                  <a:pt x="121742" y="1614162"/>
                  <a:pt x="95262" y="1605018"/>
                  <a:pt x="79546" y="1589778"/>
                </a:cubicBezTo>
                <a:cubicBezTo>
                  <a:pt x="52400" y="1563394"/>
                  <a:pt x="17538" y="1540820"/>
                  <a:pt x="5823" y="1501958"/>
                </a:cubicBezTo>
                <a:cubicBezTo>
                  <a:pt x="-3798" y="1470335"/>
                  <a:pt x="1251" y="1436902"/>
                  <a:pt x="1917" y="1404231"/>
                </a:cubicBezTo>
                <a:cubicBezTo>
                  <a:pt x="2298" y="1384514"/>
                  <a:pt x="6108" y="1364893"/>
                  <a:pt x="8394" y="1345271"/>
                </a:cubicBezTo>
                <a:cubicBezTo>
                  <a:pt x="10966" y="1323459"/>
                  <a:pt x="22206" y="1309362"/>
                  <a:pt x="43637" y="1302599"/>
                </a:cubicBezTo>
                <a:cubicBezTo>
                  <a:pt x="59067" y="1297741"/>
                  <a:pt x="72117" y="1286978"/>
                  <a:pt x="81261" y="1274500"/>
                </a:cubicBezTo>
                <a:cubicBezTo>
                  <a:pt x="100120" y="1248783"/>
                  <a:pt x="126314" y="1231829"/>
                  <a:pt x="149841" y="1211445"/>
                </a:cubicBezTo>
                <a:cubicBezTo>
                  <a:pt x="157937" y="1204397"/>
                  <a:pt x="170319" y="1200968"/>
                  <a:pt x="172129" y="1186489"/>
                </a:cubicBezTo>
                <a:cubicBezTo>
                  <a:pt x="157556" y="1186585"/>
                  <a:pt x="149650" y="1203539"/>
                  <a:pt x="132981" y="1199634"/>
                </a:cubicBezTo>
                <a:cubicBezTo>
                  <a:pt x="138792" y="1194681"/>
                  <a:pt x="151746" y="1191443"/>
                  <a:pt x="138506" y="1181632"/>
                </a:cubicBezTo>
                <a:cubicBezTo>
                  <a:pt x="136125" y="1179917"/>
                  <a:pt x="142221" y="1174298"/>
                  <a:pt x="145078" y="1170773"/>
                </a:cubicBezTo>
                <a:cubicBezTo>
                  <a:pt x="158985" y="1153914"/>
                  <a:pt x="166128" y="1138484"/>
                  <a:pt x="151746" y="1115528"/>
                </a:cubicBezTo>
                <a:cubicBezTo>
                  <a:pt x="145745" y="1105908"/>
                  <a:pt x="133077" y="1093526"/>
                  <a:pt x="137649" y="1077619"/>
                </a:cubicBezTo>
                <a:cubicBezTo>
                  <a:pt x="138696" y="1073999"/>
                  <a:pt x="135839" y="1072189"/>
                  <a:pt x="132410" y="1072094"/>
                </a:cubicBezTo>
                <a:cubicBezTo>
                  <a:pt x="125742" y="1071999"/>
                  <a:pt x="121647" y="1076762"/>
                  <a:pt x="116503" y="1080000"/>
                </a:cubicBezTo>
                <a:cubicBezTo>
                  <a:pt x="109264" y="1084667"/>
                  <a:pt x="119265" y="1098955"/>
                  <a:pt x="109169" y="1097240"/>
                </a:cubicBezTo>
                <a:cubicBezTo>
                  <a:pt x="98882" y="1095526"/>
                  <a:pt x="105168" y="1082667"/>
                  <a:pt x="103740" y="1075047"/>
                </a:cubicBezTo>
                <a:cubicBezTo>
                  <a:pt x="98310" y="1045710"/>
                  <a:pt x="99453" y="1046282"/>
                  <a:pt x="122885" y="1026660"/>
                </a:cubicBezTo>
                <a:cubicBezTo>
                  <a:pt x="145364" y="1007801"/>
                  <a:pt x="164223" y="984750"/>
                  <a:pt x="187083" y="966081"/>
                </a:cubicBezTo>
                <a:cubicBezTo>
                  <a:pt x="195561" y="959128"/>
                  <a:pt x="192513" y="948460"/>
                  <a:pt x="190608" y="940268"/>
                </a:cubicBezTo>
                <a:cubicBezTo>
                  <a:pt x="188131" y="929695"/>
                  <a:pt x="179940" y="936649"/>
                  <a:pt x="173844" y="937792"/>
                </a:cubicBezTo>
                <a:cubicBezTo>
                  <a:pt x="171748" y="938173"/>
                  <a:pt x="168891" y="938363"/>
                  <a:pt x="167462" y="937220"/>
                </a:cubicBezTo>
                <a:cubicBezTo>
                  <a:pt x="159747" y="931315"/>
                  <a:pt x="146793" y="928648"/>
                  <a:pt x="145364" y="918932"/>
                </a:cubicBezTo>
                <a:cubicBezTo>
                  <a:pt x="143745" y="907597"/>
                  <a:pt x="151936" y="913217"/>
                  <a:pt x="156603" y="916456"/>
                </a:cubicBezTo>
                <a:cubicBezTo>
                  <a:pt x="160794" y="919409"/>
                  <a:pt x="162985" y="925028"/>
                  <a:pt x="170510" y="925886"/>
                </a:cubicBezTo>
                <a:cubicBezTo>
                  <a:pt x="174034" y="918837"/>
                  <a:pt x="170796" y="911407"/>
                  <a:pt x="169653" y="904645"/>
                </a:cubicBezTo>
                <a:cubicBezTo>
                  <a:pt x="166986" y="889309"/>
                  <a:pt x="178511" y="881213"/>
                  <a:pt x="185274" y="870736"/>
                </a:cubicBezTo>
                <a:cubicBezTo>
                  <a:pt x="187179" y="867783"/>
                  <a:pt x="190322" y="868355"/>
                  <a:pt x="193465" y="869783"/>
                </a:cubicBezTo>
                <a:cubicBezTo>
                  <a:pt x="202133" y="873879"/>
                  <a:pt x="195751" y="882070"/>
                  <a:pt x="199180" y="889786"/>
                </a:cubicBezTo>
                <a:cubicBezTo>
                  <a:pt x="211182" y="877308"/>
                  <a:pt x="214515" y="861687"/>
                  <a:pt x="219564" y="847685"/>
                </a:cubicBezTo>
                <a:cubicBezTo>
                  <a:pt x="225183" y="831969"/>
                  <a:pt x="236518" y="819968"/>
                  <a:pt x="248615" y="812824"/>
                </a:cubicBezTo>
                <a:cubicBezTo>
                  <a:pt x="265093" y="803013"/>
                  <a:pt x="266903" y="787487"/>
                  <a:pt x="272999" y="773581"/>
                </a:cubicBezTo>
                <a:cubicBezTo>
                  <a:pt x="275952" y="766818"/>
                  <a:pt x="272142" y="761484"/>
                  <a:pt x="263188" y="765675"/>
                </a:cubicBezTo>
                <a:cubicBezTo>
                  <a:pt x="259092" y="767580"/>
                  <a:pt x="252996" y="770437"/>
                  <a:pt x="251282" y="765199"/>
                </a:cubicBezTo>
                <a:cubicBezTo>
                  <a:pt x="248710" y="757103"/>
                  <a:pt x="257473" y="758626"/>
                  <a:pt x="261664" y="757007"/>
                </a:cubicBezTo>
                <a:cubicBezTo>
                  <a:pt x="275761" y="751864"/>
                  <a:pt x="290049" y="746720"/>
                  <a:pt x="301574" y="737005"/>
                </a:cubicBezTo>
                <a:cubicBezTo>
                  <a:pt x="306527" y="732814"/>
                  <a:pt x="310337" y="731861"/>
                  <a:pt x="315671" y="734528"/>
                </a:cubicBezTo>
                <a:cubicBezTo>
                  <a:pt x="329577" y="741482"/>
                  <a:pt x="341007" y="735766"/>
                  <a:pt x="350818" y="726432"/>
                </a:cubicBezTo>
                <a:cubicBezTo>
                  <a:pt x="359962" y="717764"/>
                  <a:pt x="369678" y="711287"/>
                  <a:pt x="382251" y="709097"/>
                </a:cubicBezTo>
                <a:cubicBezTo>
                  <a:pt x="388442" y="708049"/>
                  <a:pt x="394728" y="704810"/>
                  <a:pt x="396633" y="698905"/>
                </a:cubicBezTo>
                <a:cubicBezTo>
                  <a:pt x="400062" y="688237"/>
                  <a:pt x="406063" y="684903"/>
                  <a:pt x="417017" y="686618"/>
                </a:cubicBezTo>
                <a:cubicBezTo>
                  <a:pt x="425113" y="687856"/>
                  <a:pt x="429114" y="681379"/>
                  <a:pt x="430828" y="674235"/>
                </a:cubicBezTo>
                <a:cubicBezTo>
                  <a:pt x="432828" y="665853"/>
                  <a:pt x="436924" y="658805"/>
                  <a:pt x="442544" y="652518"/>
                </a:cubicBezTo>
                <a:cubicBezTo>
                  <a:pt x="444068" y="653185"/>
                  <a:pt x="445878" y="653375"/>
                  <a:pt x="446449" y="654328"/>
                </a:cubicBezTo>
                <a:cubicBezTo>
                  <a:pt x="449878" y="659852"/>
                  <a:pt x="444163" y="670425"/>
                  <a:pt x="452259" y="671854"/>
                </a:cubicBezTo>
                <a:cubicBezTo>
                  <a:pt x="459117" y="673092"/>
                  <a:pt x="463118" y="664234"/>
                  <a:pt x="465594" y="658138"/>
                </a:cubicBezTo>
                <a:cubicBezTo>
                  <a:pt x="471309" y="644041"/>
                  <a:pt x="486835" y="633944"/>
                  <a:pt x="483025" y="613942"/>
                </a:cubicBezTo>
                <a:cubicBezTo>
                  <a:pt x="470071" y="639183"/>
                  <a:pt x="442544" y="630230"/>
                  <a:pt x="423684" y="641850"/>
                </a:cubicBezTo>
                <a:cubicBezTo>
                  <a:pt x="415493" y="646898"/>
                  <a:pt x="404634" y="633754"/>
                  <a:pt x="396538" y="635278"/>
                </a:cubicBezTo>
                <a:cubicBezTo>
                  <a:pt x="387394" y="636992"/>
                  <a:pt x="391776" y="653756"/>
                  <a:pt x="381774" y="659090"/>
                </a:cubicBezTo>
                <a:cubicBezTo>
                  <a:pt x="375964" y="662234"/>
                  <a:pt x="370059" y="662424"/>
                  <a:pt x="364344" y="659186"/>
                </a:cubicBezTo>
                <a:cubicBezTo>
                  <a:pt x="358724" y="655947"/>
                  <a:pt x="358724" y="650327"/>
                  <a:pt x="360057" y="644993"/>
                </a:cubicBezTo>
                <a:cubicBezTo>
                  <a:pt x="361677" y="638326"/>
                  <a:pt x="365391" y="631944"/>
                  <a:pt x="365772" y="625372"/>
                </a:cubicBezTo>
                <a:cubicBezTo>
                  <a:pt x="366344" y="615847"/>
                  <a:pt x="380060" y="601178"/>
                  <a:pt x="356343" y="598892"/>
                </a:cubicBezTo>
                <a:cubicBezTo>
                  <a:pt x="351294" y="598416"/>
                  <a:pt x="354914" y="589367"/>
                  <a:pt x="358819" y="589081"/>
                </a:cubicBezTo>
                <a:cubicBezTo>
                  <a:pt x="385775" y="586796"/>
                  <a:pt x="392442" y="565078"/>
                  <a:pt x="403682" y="546124"/>
                </a:cubicBezTo>
                <a:cubicBezTo>
                  <a:pt x="412540" y="530979"/>
                  <a:pt x="430447" y="520978"/>
                  <a:pt x="427685" y="499642"/>
                </a:cubicBezTo>
                <a:cubicBezTo>
                  <a:pt x="427494" y="498308"/>
                  <a:pt x="430352" y="495546"/>
                  <a:pt x="432066" y="495260"/>
                </a:cubicBezTo>
                <a:cubicBezTo>
                  <a:pt x="452069" y="492022"/>
                  <a:pt x="452259" y="475162"/>
                  <a:pt x="450640" y="462304"/>
                </a:cubicBezTo>
                <a:cubicBezTo>
                  <a:pt x="448354" y="443444"/>
                  <a:pt x="455212" y="433538"/>
                  <a:pt x="471405" y="427156"/>
                </a:cubicBezTo>
                <a:cubicBezTo>
                  <a:pt x="475596" y="425537"/>
                  <a:pt x="479501" y="422775"/>
                  <a:pt x="483692" y="421251"/>
                </a:cubicBezTo>
                <a:cubicBezTo>
                  <a:pt x="492264" y="418203"/>
                  <a:pt x="498456" y="407535"/>
                  <a:pt x="507314" y="409535"/>
                </a:cubicBezTo>
                <a:cubicBezTo>
                  <a:pt x="515696" y="411440"/>
                  <a:pt x="515029" y="423537"/>
                  <a:pt x="519887" y="430109"/>
                </a:cubicBezTo>
                <a:cubicBezTo>
                  <a:pt x="525697" y="437824"/>
                  <a:pt x="530460" y="445159"/>
                  <a:pt x="540080" y="431633"/>
                </a:cubicBezTo>
                <a:cubicBezTo>
                  <a:pt x="547319" y="421441"/>
                  <a:pt x="555891" y="411726"/>
                  <a:pt x="563892" y="401820"/>
                </a:cubicBezTo>
                <a:cubicBezTo>
                  <a:pt x="574560" y="388675"/>
                  <a:pt x="584847" y="373721"/>
                  <a:pt x="606088" y="375721"/>
                </a:cubicBezTo>
                <a:cubicBezTo>
                  <a:pt x="615232" y="376579"/>
                  <a:pt x="620090" y="367435"/>
                  <a:pt x="626091" y="361815"/>
                </a:cubicBezTo>
                <a:cubicBezTo>
                  <a:pt x="632758" y="355624"/>
                  <a:pt x="640092" y="349432"/>
                  <a:pt x="644664" y="341812"/>
                </a:cubicBezTo>
                <a:cubicBezTo>
                  <a:pt x="651237" y="330763"/>
                  <a:pt x="660095" y="328096"/>
                  <a:pt x="669048" y="334954"/>
                </a:cubicBezTo>
                <a:cubicBezTo>
                  <a:pt x="678002" y="341717"/>
                  <a:pt x="676668" y="352290"/>
                  <a:pt x="670382" y="361339"/>
                </a:cubicBezTo>
                <a:cubicBezTo>
                  <a:pt x="663810" y="370673"/>
                  <a:pt x="656856" y="379817"/>
                  <a:pt x="650094" y="388961"/>
                </a:cubicBezTo>
                <a:cubicBezTo>
                  <a:pt x="645998" y="394581"/>
                  <a:pt x="642188" y="400296"/>
                  <a:pt x="642378" y="407630"/>
                </a:cubicBezTo>
                <a:cubicBezTo>
                  <a:pt x="642474" y="411440"/>
                  <a:pt x="641997" y="415631"/>
                  <a:pt x="646665" y="417060"/>
                </a:cubicBezTo>
                <a:cubicBezTo>
                  <a:pt x="650856" y="418298"/>
                  <a:pt x="653999" y="416012"/>
                  <a:pt x="656571" y="413059"/>
                </a:cubicBezTo>
                <a:cubicBezTo>
                  <a:pt x="658095" y="411345"/>
                  <a:pt x="659904" y="409440"/>
                  <a:pt x="660285" y="407440"/>
                </a:cubicBezTo>
                <a:cubicBezTo>
                  <a:pt x="663048" y="393438"/>
                  <a:pt x="663429" y="377626"/>
                  <a:pt x="685717" y="388866"/>
                </a:cubicBezTo>
                <a:cubicBezTo>
                  <a:pt x="688194" y="390104"/>
                  <a:pt x="696099" y="381246"/>
                  <a:pt x="701243" y="376769"/>
                </a:cubicBezTo>
                <a:cubicBezTo>
                  <a:pt x="710101" y="369054"/>
                  <a:pt x="716102" y="369911"/>
                  <a:pt x="718864" y="382008"/>
                </a:cubicBezTo>
                <a:cubicBezTo>
                  <a:pt x="719912" y="386485"/>
                  <a:pt x="721817" y="390961"/>
                  <a:pt x="721722" y="395343"/>
                </a:cubicBezTo>
                <a:cubicBezTo>
                  <a:pt x="721341" y="416203"/>
                  <a:pt x="734104" y="415726"/>
                  <a:pt x="748963" y="413250"/>
                </a:cubicBezTo>
                <a:cubicBezTo>
                  <a:pt x="757726" y="411821"/>
                  <a:pt x="766108" y="408392"/>
                  <a:pt x="775824" y="411440"/>
                </a:cubicBezTo>
                <a:cubicBezTo>
                  <a:pt x="784206" y="414107"/>
                  <a:pt x="789540" y="406487"/>
                  <a:pt x="793826" y="400201"/>
                </a:cubicBezTo>
                <a:cubicBezTo>
                  <a:pt x="796302" y="396486"/>
                  <a:pt x="797350" y="391819"/>
                  <a:pt x="799446" y="387818"/>
                </a:cubicBezTo>
                <a:cubicBezTo>
                  <a:pt x="803256" y="380579"/>
                  <a:pt x="809066" y="375626"/>
                  <a:pt x="817638" y="376674"/>
                </a:cubicBezTo>
                <a:cubicBezTo>
                  <a:pt x="823068" y="377341"/>
                  <a:pt x="828021" y="380674"/>
                  <a:pt x="829068" y="386485"/>
                </a:cubicBezTo>
                <a:cubicBezTo>
                  <a:pt x="830688" y="394867"/>
                  <a:pt x="823353" y="398200"/>
                  <a:pt x="818305" y="402487"/>
                </a:cubicBezTo>
                <a:cubicBezTo>
                  <a:pt x="792111" y="424489"/>
                  <a:pt x="763727" y="444301"/>
                  <a:pt x="739819" y="468400"/>
                </a:cubicBezTo>
                <a:cubicBezTo>
                  <a:pt x="674478" y="534503"/>
                  <a:pt x="611422" y="602226"/>
                  <a:pt x="571893" y="688713"/>
                </a:cubicBezTo>
                <a:cubicBezTo>
                  <a:pt x="544652" y="748339"/>
                  <a:pt x="540937" y="808728"/>
                  <a:pt x="551700" y="871498"/>
                </a:cubicBezTo>
                <a:cubicBezTo>
                  <a:pt x="553415" y="881309"/>
                  <a:pt x="555701" y="890929"/>
                  <a:pt x="555510" y="900835"/>
                </a:cubicBezTo>
                <a:cubicBezTo>
                  <a:pt x="555225" y="924647"/>
                  <a:pt x="564559" y="946459"/>
                  <a:pt x="570465" y="968843"/>
                </a:cubicBezTo>
                <a:cubicBezTo>
                  <a:pt x="577418" y="995037"/>
                  <a:pt x="577227" y="1021231"/>
                  <a:pt x="574465" y="1047901"/>
                </a:cubicBezTo>
                <a:cubicBezTo>
                  <a:pt x="569607" y="1094954"/>
                  <a:pt x="567893" y="1142008"/>
                  <a:pt x="578466" y="1188585"/>
                </a:cubicBezTo>
                <a:cubicBezTo>
                  <a:pt x="582942" y="1208302"/>
                  <a:pt x="578085" y="1228209"/>
                  <a:pt x="580847" y="1247735"/>
                </a:cubicBezTo>
                <a:cubicBezTo>
                  <a:pt x="581895" y="1254784"/>
                  <a:pt x="578370" y="1266119"/>
                  <a:pt x="593229" y="1264023"/>
                </a:cubicBezTo>
                <a:cubicBezTo>
                  <a:pt x="599325" y="1263166"/>
                  <a:pt x="598087" y="1268404"/>
                  <a:pt x="595611" y="1271738"/>
                </a:cubicBezTo>
                <a:cubicBezTo>
                  <a:pt x="592944" y="1275358"/>
                  <a:pt x="587324" y="1279454"/>
                  <a:pt x="588943" y="1283168"/>
                </a:cubicBezTo>
                <a:cubicBezTo>
                  <a:pt x="600087" y="1308219"/>
                  <a:pt x="575132" y="1328317"/>
                  <a:pt x="579704" y="1351462"/>
                </a:cubicBezTo>
                <a:cubicBezTo>
                  <a:pt x="583419" y="1370132"/>
                  <a:pt x="577894" y="1389086"/>
                  <a:pt x="583514" y="1406993"/>
                </a:cubicBezTo>
                <a:cubicBezTo>
                  <a:pt x="586371" y="1415947"/>
                  <a:pt x="584752" y="1423471"/>
                  <a:pt x="582085" y="1431187"/>
                </a:cubicBezTo>
                <a:cubicBezTo>
                  <a:pt x="568560" y="1470144"/>
                  <a:pt x="564654" y="1509482"/>
                  <a:pt x="574179" y="1550154"/>
                </a:cubicBezTo>
                <a:cubicBezTo>
                  <a:pt x="579513" y="1573109"/>
                  <a:pt x="581323" y="1596922"/>
                  <a:pt x="587324" y="1619687"/>
                </a:cubicBezTo>
                <a:cubicBezTo>
                  <a:pt x="598659" y="1662168"/>
                  <a:pt x="623519" y="1698173"/>
                  <a:pt x="646284" y="1734939"/>
                </a:cubicBezTo>
                <a:cubicBezTo>
                  <a:pt x="651999" y="1744178"/>
                  <a:pt x="657809" y="1738082"/>
                  <a:pt x="663810" y="1735606"/>
                </a:cubicBezTo>
                <a:cubicBezTo>
                  <a:pt x="675335" y="1730843"/>
                  <a:pt x="672287" y="1719413"/>
                  <a:pt x="669620" y="1713698"/>
                </a:cubicBezTo>
                <a:cubicBezTo>
                  <a:pt x="662476" y="1698554"/>
                  <a:pt x="662381" y="1683885"/>
                  <a:pt x="667143" y="1668931"/>
                </a:cubicBezTo>
                <a:cubicBezTo>
                  <a:pt x="669048" y="1662930"/>
                  <a:pt x="670763" y="1657787"/>
                  <a:pt x="668382" y="1651500"/>
                </a:cubicBezTo>
                <a:cubicBezTo>
                  <a:pt x="664000" y="1639975"/>
                  <a:pt x="673906" y="1635212"/>
                  <a:pt x="680383" y="1629402"/>
                </a:cubicBezTo>
                <a:cubicBezTo>
                  <a:pt x="688670" y="1621973"/>
                  <a:pt x="694290" y="1630259"/>
                  <a:pt x="700100" y="1634260"/>
                </a:cubicBezTo>
                <a:cubicBezTo>
                  <a:pt x="703719" y="1636832"/>
                  <a:pt x="706196" y="1640927"/>
                  <a:pt x="709434" y="1644166"/>
                </a:cubicBezTo>
                <a:cubicBezTo>
                  <a:pt x="711625" y="1646357"/>
                  <a:pt x="714483" y="1648166"/>
                  <a:pt x="717626" y="1646357"/>
                </a:cubicBezTo>
                <a:cubicBezTo>
                  <a:pt x="721531" y="1644071"/>
                  <a:pt x="722579" y="1639499"/>
                  <a:pt x="720293" y="1636546"/>
                </a:cubicBezTo>
                <a:cubicBezTo>
                  <a:pt x="704577" y="1616162"/>
                  <a:pt x="720388" y="1604637"/>
                  <a:pt x="730961" y="1589587"/>
                </a:cubicBezTo>
                <a:cubicBezTo>
                  <a:pt x="745629" y="1568918"/>
                  <a:pt x="764489" y="1569204"/>
                  <a:pt x="785539" y="1571490"/>
                </a:cubicBezTo>
                <a:cubicBezTo>
                  <a:pt x="793540" y="1572347"/>
                  <a:pt x="798684" y="1574348"/>
                  <a:pt x="796683" y="1583777"/>
                </a:cubicBezTo>
                <a:cubicBezTo>
                  <a:pt x="795826" y="1587683"/>
                  <a:pt x="796398" y="1592254"/>
                  <a:pt x="800398" y="1593683"/>
                </a:cubicBezTo>
                <a:cubicBezTo>
                  <a:pt x="807637" y="1596350"/>
                  <a:pt x="805161" y="1587968"/>
                  <a:pt x="808304" y="1585682"/>
                </a:cubicBezTo>
                <a:cubicBezTo>
                  <a:pt x="810114" y="1584349"/>
                  <a:pt x="811923" y="1582349"/>
                  <a:pt x="814019" y="1582063"/>
                </a:cubicBezTo>
                <a:cubicBezTo>
                  <a:pt x="826497" y="1580348"/>
                  <a:pt x="832497" y="1570633"/>
                  <a:pt x="829354" y="1561394"/>
                </a:cubicBezTo>
                <a:cubicBezTo>
                  <a:pt x="826878" y="1554059"/>
                  <a:pt x="814590" y="1552250"/>
                  <a:pt x="805637" y="1552154"/>
                </a:cubicBezTo>
                <a:cubicBezTo>
                  <a:pt x="782396" y="1551964"/>
                  <a:pt x="781920" y="1552059"/>
                  <a:pt x="789349" y="1530437"/>
                </a:cubicBezTo>
                <a:cubicBezTo>
                  <a:pt x="798017" y="1505101"/>
                  <a:pt x="807828" y="1480336"/>
                  <a:pt x="842118" y="1483384"/>
                </a:cubicBezTo>
                <a:cubicBezTo>
                  <a:pt x="845642" y="1483670"/>
                  <a:pt x="847928" y="1481574"/>
                  <a:pt x="848118" y="1478145"/>
                </a:cubicBezTo>
                <a:cubicBezTo>
                  <a:pt x="848309" y="1474145"/>
                  <a:pt x="844975" y="1474525"/>
                  <a:pt x="842213" y="1473383"/>
                </a:cubicBezTo>
                <a:cubicBezTo>
                  <a:pt x="821448" y="1465000"/>
                  <a:pt x="801065" y="1464429"/>
                  <a:pt x="780396" y="1473954"/>
                </a:cubicBezTo>
                <a:cubicBezTo>
                  <a:pt x="776205" y="1475859"/>
                  <a:pt x="769347" y="1476716"/>
                  <a:pt x="766489" y="1470144"/>
                </a:cubicBezTo>
                <a:cubicBezTo>
                  <a:pt x="764298" y="1465096"/>
                  <a:pt x="767061" y="1460714"/>
                  <a:pt x="771252" y="1458714"/>
                </a:cubicBezTo>
                <a:cubicBezTo>
                  <a:pt x="782110" y="1453571"/>
                  <a:pt x="777633" y="1435854"/>
                  <a:pt x="782586" y="1435473"/>
                </a:cubicBezTo>
                <a:cubicBezTo>
                  <a:pt x="796969" y="1434140"/>
                  <a:pt x="806780" y="1424138"/>
                  <a:pt x="818400" y="1419090"/>
                </a:cubicBezTo>
                <a:cubicBezTo>
                  <a:pt x="849833" y="1405469"/>
                  <a:pt x="885266" y="1400326"/>
                  <a:pt x="912793" y="1377847"/>
                </a:cubicBezTo>
                <a:cubicBezTo>
                  <a:pt x="914984" y="1376037"/>
                  <a:pt x="918413" y="1375275"/>
                  <a:pt x="917746" y="1369750"/>
                </a:cubicBezTo>
                <a:cubicBezTo>
                  <a:pt x="902792" y="1370036"/>
                  <a:pt x="890886" y="1378895"/>
                  <a:pt x="878313" y="1384705"/>
                </a:cubicBezTo>
                <a:cubicBezTo>
                  <a:pt x="869740" y="1388610"/>
                  <a:pt x="861549" y="1391944"/>
                  <a:pt x="852119" y="1390896"/>
                </a:cubicBezTo>
                <a:cubicBezTo>
                  <a:pt x="832783" y="1388705"/>
                  <a:pt x="814114" y="1392801"/>
                  <a:pt x="795540" y="1396706"/>
                </a:cubicBezTo>
                <a:cubicBezTo>
                  <a:pt x="786111" y="1398707"/>
                  <a:pt x="778776" y="1398707"/>
                  <a:pt x="769728" y="1394135"/>
                </a:cubicBezTo>
                <a:cubicBezTo>
                  <a:pt x="754583" y="1386515"/>
                  <a:pt x="745725" y="1392420"/>
                  <a:pt x="749820" y="1407660"/>
                </a:cubicBezTo>
                <a:cubicBezTo>
                  <a:pt x="753726" y="1422424"/>
                  <a:pt x="747630" y="1428425"/>
                  <a:pt x="738200" y="1438045"/>
                </a:cubicBezTo>
                <a:cubicBezTo>
                  <a:pt x="718769" y="1457952"/>
                  <a:pt x="695909" y="1467001"/>
                  <a:pt x="670001" y="1475764"/>
                </a:cubicBezTo>
                <a:cubicBezTo>
                  <a:pt x="651237" y="1482050"/>
                  <a:pt x="630758" y="1484146"/>
                  <a:pt x="609136" y="1496528"/>
                </a:cubicBezTo>
                <a:cubicBezTo>
                  <a:pt x="619328" y="1479383"/>
                  <a:pt x="609898" y="1460048"/>
                  <a:pt x="627519" y="1449379"/>
                </a:cubicBezTo>
                <a:cubicBezTo>
                  <a:pt x="630091" y="1447856"/>
                  <a:pt x="632758" y="1443665"/>
                  <a:pt x="634568" y="1444141"/>
                </a:cubicBezTo>
                <a:cubicBezTo>
                  <a:pt x="649522" y="1447856"/>
                  <a:pt x="656475" y="1438997"/>
                  <a:pt x="662952" y="1427853"/>
                </a:cubicBezTo>
                <a:cubicBezTo>
                  <a:pt x="668096" y="1419090"/>
                  <a:pt x="686955" y="1425281"/>
                  <a:pt x="684574" y="1406422"/>
                </a:cubicBezTo>
                <a:cubicBezTo>
                  <a:pt x="683336" y="1396516"/>
                  <a:pt x="688098" y="1385943"/>
                  <a:pt x="688670" y="1374608"/>
                </a:cubicBezTo>
                <a:cubicBezTo>
                  <a:pt x="682669" y="1379180"/>
                  <a:pt x="678954" y="1385562"/>
                  <a:pt x="677621" y="1393182"/>
                </a:cubicBezTo>
                <a:cubicBezTo>
                  <a:pt x="675430" y="1405850"/>
                  <a:pt x="667048" y="1411089"/>
                  <a:pt x="655523" y="1412137"/>
                </a:cubicBezTo>
                <a:cubicBezTo>
                  <a:pt x="642474" y="1413375"/>
                  <a:pt x="631139" y="1418995"/>
                  <a:pt x="619804" y="1424710"/>
                </a:cubicBezTo>
                <a:cubicBezTo>
                  <a:pt x="616756" y="1426234"/>
                  <a:pt x="614470" y="1431282"/>
                  <a:pt x="610374" y="1427282"/>
                </a:cubicBezTo>
                <a:cubicBezTo>
                  <a:pt x="607326" y="1424329"/>
                  <a:pt x="607898" y="1419757"/>
                  <a:pt x="609708" y="1416518"/>
                </a:cubicBezTo>
                <a:cubicBezTo>
                  <a:pt x="615899" y="1405088"/>
                  <a:pt x="622471" y="1393849"/>
                  <a:pt x="636473" y="1390420"/>
                </a:cubicBezTo>
                <a:cubicBezTo>
                  <a:pt x="643045" y="1388800"/>
                  <a:pt x="647808" y="1386133"/>
                  <a:pt x="646569" y="1378037"/>
                </a:cubicBezTo>
                <a:cubicBezTo>
                  <a:pt x="644950" y="1367750"/>
                  <a:pt x="636854" y="1366512"/>
                  <a:pt x="629043" y="1363083"/>
                </a:cubicBezTo>
                <a:cubicBezTo>
                  <a:pt x="618375" y="1358416"/>
                  <a:pt x="622281" y="1367846"/>
                  <a:pt x="620185" y="1370703"/>
                </a:cubicBezTo>
                <a:cubicBezTo>
                  <a:pt x="616470" y="1375942"/>
                  <a:pt x="613041" y="1380514"/>
                  <a:pt x="603707" y="1380514"/>
                </a:cubicBezTo>
                <a:cubicBezTo>
                  <a:pt x="609517" y="1369274"/>
                  <a:pt x="606850" y="1357082"/>
                  <a:pt x="613041" y="1346414"/>
                </a:cubicBezTo>
                <a:cubicBezTo>
                  <a:pt x="617137" y="1339271"/>
                  <a:pt x="612089" y="1333079"/>
                  <a:pt x="608565" y="1327460"/>
                </a:cubicBezTo>
                <a:cubicBezTo>
                  <a:pt x="603802" y="1319935"/>
                  <a:pt x="606469" y="1314029"/>
                  <a:pt x="609327" y="1306409"/>
                </a:cubicBezTo>
                <a:cubicBezTo>
                  <a:pt x="613327" y="1295837"/>
                  <a:pt x="617518" y="1298408"/>
                  <a:pt x="624567" y="1302313"/>
                </a:cubicBezTo>
                <a:cubicBezTo>
                  <a:pt x="630472" y="1305552"/>
                  <a:pt x="629805" y="1299646"/>
                  <a:pt x="630472" y="1296408"/>
                </a:cubicBezTo>
                <a:cubicBezTo>
                  <a:pt x="633234" y="1281930"/>
                  <a:pt x="631901" y="1268404"/>
                  <a:pt x="616470" y="1262023"/>
                </a:cubicBezTo>
                <a:cubicBezTo>
                  <a:pt x="607612" y="1258308"/>
                  <a:pt x="602850" y="1250688"/>
                  <a:pt x="606850" y="1244687"/>
                </a:cubicBezTo>
                <a:cubicBezTo>
                  <a:pt x="615423" y="1231829"/>
                  <a:pt x="609136" y="1221923"/>
                  <a:pt x="605612" y="1210397"/>
                </a:cubicBezTo>
                <a:cubicBezTo>
                  <a:pt x="603231" y="1202682"/>
                  <a:pt x="598182" y="1191633"/>
                  <a:pt x="615327" y="1191728"/>
                </a:cubicBezTo>
                <a:cubicBezTo>
                  <a:pt x="625614" y="1191824"/>
                  <a:pt x="629329" y="1181537"/>
                  <a:pt x="629043" y="1173916"/>
                </a:cubicBezTo>
                <a:cubicBezTo>
                  <a:pt x="628758" y="1165344"/>
                  <a:pt x="632187" y="1157914"/>
                  <a:pt x="632853" y="1149152"/>
                </a:cubicBezTo>
                <a:cubicBezTo>
                  <a:pt x="624948" y="1149247"/>
                  <a:pt x="621900" y="1152866"/>
                  <a:pt x="621423" y="1160105"/>
                </a:cubicBezTo>
                <a:cubicBezTo>
                  <a:pt x="620757" y="1169916"/>
                  <a:pt x="621138" y="1180679"/>
                  <a:pt x="606945" y="1181822"/>
                </a:cubicBezTo>
                <a:cubicBezTo>
                  <a:pt x="593039" y="1182965"/>
                  <a:pt x="597420" y="1168964"/>
                  <a:pt x="591515" y="1163439"/>
                </a:cubicBezTo>
                <a:cubicBezTo>
                  <a:pt x="590086" y="1162106"/>
                  <a:pt x="589991" y="1159343"/>
                  <a:pt x="589134" y="1157153"/>
                </a:cubicBezTo>
                <a:cubicBezTo>
                  <a:pt x="584085" y="1159724"/>
                  <a:pt x="589038" y="1166392"/>
                  <a:pt x="583800" y="1168583"/>
                </a:cubicBezTo>
                <a:cubicBezTo>
                  <a:pt x="583133" y="1167535"/>
                  <a:pt x="581990" y="1166487"/>
                  <a:pt x="581799" y="1165344"/>
                </a:cubicBezTo>
                <a:cubicBezTo>
                  <a:pt x="578942" y="1145627"/>
                  <a:pt x="576084" y="1126006"/>
                  <a:pt x="586943" y="1107527"/>
                </a:cubicBezTo>
                <a:cubicBezTo>
                  <a:pt x="588848" y="1104384"/>
                  <a:pt x="590372" y="1100669"/>
                  <a:pt x="587991" y="1096764"/>
                </a:cubicBezTo>
                <a:cubicBezTo>
                  <a:pt x="573703" y="1073047"/>
                  <a:pt x="589229" y="1054283"/>
                  <a:pt x="597516" y="1029041"/>
                </a:cubicBezTo>
                <a:cubicBezTo>
                  <a:pt x="601421" y="1050473"/>
                  <a:pt x="596754" y="1065712"/>
                  <a:pt x="593420" y="1081714"/>
                </a:cubicBezTo>
                <a:cubicBezTo>
                  <a:pt x="602659" y="1075237"/>
                  <a:pt x="607898" y="1066189"/>
                  <a:pt x="611422" y="1055902"/>
                </a:cubicBezTo>
                <a:cubicBezTo>
                  <a:pt x="613708" y="1049425"/>
                  <a:pt x="615708" y="1042853"/>
                  <a:pt x="617804" y="1036376"/>
                </a:cubicBezTo>
                <a:cubicBezTo>
                  <a:pt x="619804" y="1030375"/>
                  <a:pt x="626281" y="1026851"/>
                  <a:pt x="628091" y="1021612"/>
                </a:cubicBezTo>
                <a:cubicBezTo>
                  <a:pt x="632472" y="1009229"/>
                  <a:pt x="648570" y="1041328"/>
                  <a:pt x="647046" y="1016373"/>
                </a:cubicBezTo>
                <a:cubicBezTo>
                  <a:pt x="646379" y="1005134"/>
                  <a:pt x="657904" y="999895"/>
                  <a:pt x="656856" y="989322"/>
                </a:cubicBezTo>
                <a:cubicBezTo>
                  <a:pt x="656761" y="987988"/>
                  <a:pt x="658285" y="985322"/>
                  <a:pt x="658571" y="985417"/>
                </a:cubicBezTo>
                <a:cubicBezTo>
                  <a:pt x="681812" y="990370"/>
                  <a:pt x="672477" y="968272"/>
                  <a:pt x="679907" y="960366"/>
                </a:cubicBezTo>
                <a:cubicBezTo>
                  <a:pt x="685527" y="954365"/>
                  <a:pt x="686765" y="931601"/>
                  <a:pt x="702576" y="952651"/>
                </a:cubicBezTo>
                <a:cubicBezTo>
                  <a:pt x="704672" y="955413"/>
                  <a:pt x="709911" y="952365"/>
                  <a:pt x="711530" y="948460"/>
                </a:cubicBezTo>
                <a:cubicBezTo>
                  <a:pt x="714768" y="940745"/>
                  <a:pt x="723722" y="937982"/>
                  <a:pt x="726579" y="929219"/>
                </a:cubicBezTo>
                <a:cubicBezTo>
                  <a:pt x="728865" y="922171"/>
                  <a:pt x="736676" y="917503"/>
                  <a:pt x="740676" y="928838"/>
                </a:cubicBezTo>
                <a:cubicBezTo>
                  <a:pt x="747725" y="948936"/>
                  <a:pt x="748487" y="922933"/>
                  <a:pt x="753726" y="928172"/>
                </a:cubicBezTo>
                <a:cubicBezTo>
                  <a:pt x="756964" y="936744"/>
                  <a:pt x="751821" y="946936"/>
                  <a:pt x="755821" y="956175"/>
                </a:cubicBezTo>
                <a:cubicBezTo>
                  <a:pt x="775157" y="953032"/>
                  <a:pt x="779538" y="928934"/>
                  <a:pt x="799541" y="925219"/>
                </a:cubicBezTo>
                <a:cubicBezTo>
                  <a:pt x="804684" y="924266"/>
                  <a:pt x="809161" y="920075"/>
                  <a:pt x="815352" y="922933"/>
                </a:cubicBezTo>
                <a:cubicBezTo>
                  <a:pt x="836212" y="932362"/>
                  <a:pt x="851738" y="922552"/>
                  <a:pt x="866597" y="908931"/>
                </a:cubicBezTo>
                <a:cubicBezTo>
                  <a:pt x="870312" y="905502"/>
                  <a:pt x="873455" y="890167"/>
                  <a:pt x="882789" y="905502"/>
                </a:cubicBezTo>
                <a:cubicBezTo>
                  <a:pt x="884123" y="907788"/>
                  <a:pt x="889076" y="902359"/>
                  <a:pt x="890124" y="898930"/>
                </a:cubicBezTo>
                <a:cubicBezTo>
                  <a:pt x="891457" y="894548"/>
                  <a:pt x="895077" y="890834"/>
                  <a:pt x="889171" y="885118"/>
                </a:cubicBezTo>
                <a:cubicBezTo>
                  <a:pt x="876693" y="873307"/>
                  <a:pt x="877455" y="862068"/>
                  <a:pt x="889933" y="852734"/>
                </a:cubicBezTo>
                <a:cubicBezTo>
                  <a:pt x="898982" y="845971"/>
                  <a:pt x="906983" y="839208"/>
                  <a:pt x="921461" y="845209"/>
                </a:cubicBezTo>
                <a:cubicBezTo>
                  <a:pt x="938796" y="852448"/>
                  <a:pt x="958799" y="852448"/>
                  <a:pt x="974325" y="866068"/>
                </a:cubicBezTo>
                <a:cubicBezTo>
                  <a:pt x="984326" y="874832"/>
                  <a:pt x="996994" y="870450"/>
                  <a:pt x="1001185" y="857496"/>
                </a:cubicBezTo>
                <a:cubicBezTo>
                  <a:pt x="1003185" y="851209"/>
                  <a:pt x="1002900" y="844066"/>
                  <a:pt x="1003566" y="837208"/>
                </a:cubicBezTo>
                <a:cubicBezTo>
                  <a:pt x="1010520" y="835207"/>
                  <a:pt x="1012615" y="849495"/>
                  <a:pt x="1020616" y="842447"/>
                </a:cubicBezTo>
                <a:cubicBezTo>
                  <a:pt x="1027474" y="836351"/>
                  <a:pt x="1026141" y="829397"/>
                  <a:pt x="1022712" y="821682"/>
                </a:cubicBezTo>
                <a:cubicBezTo>
                  <a:pt x="1013663" y="801203"/>
                  <a:pt x="1003947" y="797107"/>
                  <a:pt x="983278" y="805870"/>
                </a:cubicBezTo>
                <a:cubicBezTo>
                  <a:pt x="973563" y="810061"/>
                  <a:pt x="959085" y="804156"/>
                  <a:pt x="960799" y="795679"/>
                </a:cubicBezTo>
                <a:cubicBezTo>
                  <a:pt x="964704" y="777010"/>
                  <a:pt x="957656" y="782630"/>
                  <a:pt x="947750" y="787678"/>
                </a:cubicBezTo>
                <a:cubicBezTo>
                  <a:pt x="930129" y="796441"/>
                  <a:pt x="916508" y="790249"/>
                  <a:pt x="916984" y="773486"/>
                </a:cubicBezTo>
                <a:cubicBezTo>
                  <a:pt x="917270" y="763770"/>
                  <a:pt x="922794" y="754245"/>
                  <a:pt x="929557" y="747673"/>
                </a:cubicBezTo>
                <a:cubicBezTo>
                  <a:pt x="936987" y="740529"/>
                  <a:pt x="942511" y="752149"/>
                  <a:pt x="949750" y="753197"/>
                </a:cubicBezTo>
                <a:cubicBezTo>
                  <a:pt x="953274" y="753674"/>
                  <a:pt x="954703" y="759103"/>
                  <a:pt x="959466" y="758626"/>
                </a:cubicBezTo>
                <a:cubicBezTo>
                  <a:pt x="963371" y="746244"/>
                  <a:pt x="969848" y="735100"/>
                  <a:pt x="976230" y="723955"/>
                </a:cubicBezTo>
                <a:cubicBezTo>
                  <a:pt x="983278" y="711573"/>
                  <a:pt x="993756" y="698714"/>
                  <a:pt x="970229" y="690999"/>
                </a:cubicBezTo>
                <a:cubicBezTo>
                  <a:pt x="963466" y="688808"/>
                  <a:pt x="961371" y="681474"/>
                  <a:pt x="966419" y="673854"/>
                </a:cubicBezTo>
                <a:cubicBezTo>
                  <a:pt x="971848" y="665662"/>
                  <a:pt x="976039" y="665282"/>
                  <a:pt x="981373" y="673759"/>
                </a:cubicBezTo>
                <a:cubicBezTo>
                  <a:pt x="983564" y="677283"/>
                  <a:pt x="988517" y="678712"/>
                  <a:pt x="990708" y="674330"/>
                </a:cubicBezTo>
                <a:cubicBezTo>
                  <a:pt x="999090" y="658043"/>
                  <a:pt x="1019283" y="648899"/>
                  <a:pt x="1017568" y="626038"/>
                </a:cubicBezTo>
                <a:cubicBezTo>
                  <a:pt x="1016711" y="614609"/>
                  <a:pt x="1027855" y="604417"/>
                  <a:pt x="1025950" y="591368"/>
                </a:cubicBezTo>
                <a:cubicBezTo>
                  <a:pt x="1033951" y="601654"/>
                  <a:pt x="1038237" y="612322"/>
                  <a:pt x="1034999" y="625562"/>
                </a:cubicBezTo>
                <a:cubicBezTo>
                  <a:pt x="1033665" y="631182"/>
                  <a:pt x="1034999" y="637659"/>
                  <a:pt x="1035951" y="643660"/>
                </a:cubicBezTo>
                <a:cubicBezTo>
                  <a:pt x="1037761" y="654899"/>
                  <a:pt x="1043190" y="660614"/>
                  <a:pt x="1054430" y="652804"/>
                </a:cubicBezTo>
                <a:cubicBezTo>
                  <a:pt x="1064050" y="646136"/>
                  <a:pt x="1073670" y="643279"/>
                  <a:pt x="1086053" y="644612"/>
                </a:cubicBezTo>
                <a:cubicBezTo>
                  <a:pt x="1101674" y="646327"/>
                  <a:pt x="1120914" y="627562"/>
                  <a:pt x="1121486" y="609655"/>
                </a:cubicBezTo>
                <a:cubicBezTo>
                  <a:pt x="1121962" y="593749"/>
                  <a:pt x="1125486" y="579937"/>
                  <a:pt x="1134726" y="567174"/>
                </a:cubicBezTo>
                <a:cubicBezTo>
                  <a:pt x="1136821" y="564317"/>
                  <a:pt x="1139964" y="560697"/>
                  <a:pt x="1137202" y="556982"/>
                </a:cubicBezTo>
                <a:cubicBezTo>
                  <a:pt x="1134535" y="553363"/>
                  <a:pt x="1130154" y="554410"/>
                  <a:pt x="1126725" y="555839"/>
                </a:cubicBezTo>
                <a:cubicBezTo>
                  <a:pt x="1083100" y="574223"/>
                  <a:pt x="1037380" y="569650"/>
                  <a:pt x="991946" y="568031"/>
                </a:cubicBezTo>
                <a:cubicBezTo>
                  <a:pt x="984421" y="567746"/>
                  <a:pt x="976801" y="569460"/>
                  <a:pt x="969276" y="570222"/>
                </a:cubicBezTo>
                <a:cubicBezTo>
                  <a:pt x="964990" y="570603"/>
                  <a:pt x="958704" y="572889"/>
                  <a:pt x="957846" y="566888"/>
                </a:cubicBezTo>
                <a:cubicBezTo>
                  <a:pt x="956894" y="560316"/>
                  <a:pt x="962799" y="552791"/>
                  <a:pt x="968038" y="554506"/>
                </a:cubicBezTo>
                <a:cubicBezTo>
                  <a:pt x="990517" y="561745"/>
                  <a:pt x="1011853" y="540599"/>
                  <a:pt x="1034237" y="553077"/>
                </a:cubicBezTo>
                <a:cubicBezTo>
                  <a:pt x="1038237" y="555268"/>
                  <a:pt x="1043286" y="554315"/>
                  <a:pt x="1046905" y="550696"/>
                </a:cubicBezTo>
                <a:cubicBezTo>
                  <a:pt x="1049763" y="547933"/>
                  <a:pt x="1053763" y="544981"/>
                  <a:pt x="1057002" y="547076"/>
                </a:cubicBezTo>
                <a:cubicBezTo>
                  <a:pt x="1090720" y="569460"/>
                  <a:pt x="1114723" y="537075"/>
                  <a:pt x="1143298" y="531360"/>
                </a:cubicBezTo>
                <a:cubicBezTo>
                  <a:pt x="1160824" y="527836"/>
                  <a:pt x="1177493" y="520597"/>
                  <a:pt x="1195876" y="525550"/>
                </a:cubicBezTo>
                <a:cubicBezTo>
                  <a:pt x="1207782" y="528788"/>
                  <a:pt x="1207116" y="520025"/>
                  <a:pt x="1205687" y="513739"/>
                </a:cubicBezTo>
                <a:cubicBezTo>
                  <a:pt x="1202067" y="498499"/>
                  <a:pt x="1210164" y="496689"/>
                  <a:pt x="1222356" y="493831"/>
                </a:cubicBezTo>
                <a:cubicBezTo>
                  <a:pt x="1230261" y="491926"/>
                  <a:pt x="1240167" y="494784"/>
                  <a:pt x="1246930" y="486021"/>
                </a:cubicBezTo>
                <a:cubicBezTo>
                  <a:pt x="1253502" y="477448"/>
                  <a:pt x="1256836" y="493546"/>
                  <a:pt x="1267314" y="489450"/>
                </a:cubicBezTo>
                <a:cubicBezTo>
                  <a:pt x="1290745" y="480211"/>
                  <a:pt x="1312176" y="467923"/>
                  <a:pt x="1334179" y="456303"/>
                </a:cubicBezTo>
                <a:cubicBezTo>
                  <a:pt x="1342180" y="452112"/>
                  <a:pt x="1339704" y="442777"/>
                  <a:pt x="1342180" y="435824"/>
                </a:cubicBezTo>
                <a:cubicBezTo>
                  <a:pt x="1344180" y="430014"/>
                  <a:pt x="1346371" y="423442"/>
                  <a:pt x="1354372" y="424775"/>
                </a:cubicBezTo>
                <a:cubicBezTo>
                  <a:pt x="1360754" y="425918"/>
                  <a:pt x="1362183" y="431538"/>
                  <a:pt x="1362087" y="437158"/>
                </a:cubicBezTo>
                <a:cubicBezTo>
                  <a:pt x="1361897" y="448397"/>
                  <a:pt x="1363897" y="457160"/>
                  <a:pt x="1378470" y="455446"/>
                </a:cubicBezTo>
                <a:cubicBezTo>
                  <a:pt x="1386567" y="454493"/>
                  <a:pt x="1389710" y="459351"/>
                  <a:pt x="1388567" y="466685"/>
                </a:cubicBezTo>
                <a:cubicBezTo>
                  <a:pt x="1388091" y="469733"/>
                  <a:pt x="1387757" y="472495"/>
                  <a:pt x="1388603" y="474389"/>
                </a:cubicBezTo>
                <a:lnTo>
                  <a:pt x="1395130" y="476673"/>
                </a:lnTo>
                <a:lnTo>
                  <a:pt x="1395044" y="477544"/>
                </a:lnTo>
                <a:lnTo>
                  <a:pt x="1395265" y="477397"/>
                </a:lnTo>
                <a:lnTo>
                  <a:pt x="1384769" y="489617"/>
                </a:lnTo>
                <a:cubicBezTo>
                  <a:pt x="1380090" y="491903"/>
                  <a:pt x="1374279" y="492450"/>
                  <a:pt x="1367040" y="491926"/>
                </a:cubicBezTo>
                <a:cubicBezTo>
                  <a:pt x="1345323" y="490212"/>
                  <a:pt x="1323702" y="490117"/>
                  <a:pt x="1302080" y="486211"/>
                </a:cubicBezTo>
                <a:cubicBezTo>
                  <a:pt x="1292079" y="484402"/>
                  <a:pt x="1281506" y="490212"/>
                  <a:pt x="1271886" y="494784"/>
                </a:cubicBezTo>
                <a:cubicBezTo>
                  <a:pt x="1268171" y="496498"/>
                  <a:pt x="1264742" y="499546"/>
                  <a:pt x="1267504" y="503356"/>
                </a:cubicBezTo>
                <a:cubicBezTo>
                  <a:pt x="1269600" y="506214"/>
                  <a:pt x="1267885" y="514977"/>
                  <a:pt x="1274934" y="511357"/>
                </a:cubicBezTo>
                <a:cubicBezTo>
                  <a:pt x="1280649" y="508405"/>
                  <a:pt x="1288173" y="518501"/>
                  <a:pt x="1292174" y="507547"/>
                </a:cubicBezTo>
                <a:cubicBezTo>
                  <a:pt x="1294555" y="501166"/>
                  <a:pt x="1301413" y="499356"/>
                  <a:pt x="1307604" y="500499"/>
                </a:cubicBezTo>
                <a:cubicBezTo>
                  <a:pt x="1335798" y="505738"/>
                  <a:pt x="1364469" y="502785"/>
                  <a:pt x="1392758" y="506119"/>
                </a:cubicBezTo>
                <a:cubicBezTo>
                  <a:pt x="1400378" y="506976"/>
                  <a:pt x="1404569" y="502785"/>
                  <a:pt x="1406664" y="496975"/>
                </a:cubicBezTo>
                <a:cubicBezTo>
                  <a:pt x="1409236" y="489831"/>
                  <a:pt x="1410855" y="481449"/>
                  <a:pt x="1406569" y="474972"/>
                </a:cubicBezTo>
                <a:cubicBezTo>
                  <a:pt x="1404998" y="472591"/>
                  <a:pt x="1403021" y="472638"/>
                  <a:pt x="1400985" y="473579"/>
                </a:cubicBezTo>
                <a:lnTo>
                  <a:pt x="1395265" y="477397"/>
                </a:lnTo>
                <a:lnTo>
                  <a:pt x="1395711" y="476877"/>
                </a:lnTo>
                <a:lnTo>
                  <a:pt x="1395130" y="476673"/>
                </a:lnTo>
                <a:lnTo>
                  <a:pt x="1396377" y="463923"/>
                </a:lnTo>
                <a:cubicBezTo>
                  <a:pt x="1400092" y="434491"/>
                  <a:pt x="1405617" y="426299"/>
                  <a:pt x="1433620" y="428395"/>
                </a:cubicBezTo>
                <a:cubicBezTo>
                  <a:pt x="1455242" y="430014"/>
                  <a:pt x="1476006" y="421441"/>
                  <a:pt x="1498200" y="427442"/>
                </a:cubicBezTo>
                <a:cubicBezTo>
                  <a:pt x="1508487" y="430204"/>
                  <a:pt x="1521631" y="441444"/>
                  <a:pt x="1532394" y="430585"/>
                </a:cubicBezTo>
                <a:cubicBezTo>
                  <a:pt x="1541253" y="421727"/>
                  <a:pt x="1533347" y="407344"/>
                  <a:pt x="1538586" y="396391"/>
                </a:cubicBezTo>
                <a:cubicBezTo>
                  <a:pt x="1539252" y="395057"/>
                  <a:pt x="1539252" y="393343"/>
                  <a:pt x="1539919" y="392009"/>
                </a:cubicBezTo>
                <a:cubicBezTo>
                  <a:pt x="1543062" y="386675"/>
                  <a:pt x="1534490" y="376483"/>
                  <a:pt x="1545063" y="375150"/>
                </a:cubicBezTo>
                <a:cubicBezTo>
                  <a:pt x="1552968" y="374197"/>
                  <a:pt x="1555921" y="382103"/>
                  <a:pt x="1557064" y="389342"/>
                </a:cubicBezTo>
                <a:cubicBezTo>
                  <a:pt x="1557636" y="392771"/>
                  <a:pt x="1559255" y="395152"/>
                  <a:pt x="1562970" y="394200"/>
                </a:cubicBezTo>
                <a:cubicBezTo>
                  <a:pt x="1566684" y="393343"/>
                  <a:pt x="1571637" y="392009"/>
                  <a:pt x="1571352" y="387723"/>
                </a:cubicBezTo>
                <a:cubicBezTo>
                  <a:pt x="1569828" y="368197"/>
                  <a:pt x="1580305" y="379150"/>
                  <a:pt x="1585830" y="382389"/>
                </a:cubicBezTo>
                <a:cubicBezTo>
                  <a:pt x="1605546" y="394009"/>
                  <a:pt x="1621644" y="410107"/>
                  <a:pt x="1634979" y="428490"/>
                </a:cubicBezTo>
                <a:cubicBezTo>
                  <a:pt x="1644218" y="441158"/>
                  <a:pt x="1655743" y="450397"/>
                  <a:pt x="1668697" y="458684"/>
                </a:cubicBezTo>
                <a:cubicBezTo>
                  <a:pt x="1679270" y="465447"/>
                  <a:pt x="1688414" y="470305"/>
                  <a:pt x="1698320" y="457636"/>
                </a:cubicBezTo>
                <a:cubicBezTo>
                  <a:pt x="1704130" y="450207"/>
                  <a:pt x="1708893" y="454779"/>
                  <a:pt x="1712036" y="461065"/>
                </a:cubicBezTo>
                <a:cubicBezTo>
                  <a:pt x="1715560" y="468114"/>
                  <a:pt x="1721370" y="472305"/>
                  <a:pt x="1727752" y="476782"/>
                </a:cubicBezTo>
                <a:cubicBezTo>
                  <a:pt x="1738515" y="484402"/>
                  <a:pt x="1746326" y="490402"/>
                  <a:pt x="1749850" y="470971"/>
                </a:cubicBezTo>
                <a:cubicBezTo>
                  <a:pt x="1750993" y="464590"/>
                  <a:pt x="1756327" y="461256"/>
                  <a:pt x="1763947" y="464875"/>
                </a:cubicBezTo>
                <a:cubicBezTo>
                  <a:pt x="1775472" y="470400"/>
                  <a:pt x="1787474" y="474877"/>
                  <a:pt x="1798999" y="480401"/>
                </a:cubicBezTo>
                <a:cubicBezTo>
                  <a:pt x="1804047" y="482878"/>
                  <a:pt x="1808619" y="490688"/>
                  <a:pt x="1814049" y="482782"/>
                </a:cubicBezTo>
                <a:cubicBezTo>
                  <a:pt x="1818621" y="476210"/>
                  <a:pt x="1823955" y="468400"/>
                  <a:pt x="1815477" y="460303"/>
                </a:cubicBezTo>
                <a:cubicBezTo>
                  <a:pt x="1811667" y="456589"/>
                  <a:pt x="1808715" y="450874"/>
                  <a:pt x="1804238" y="449159"/>
                </a:cubicBezTo>
                <a:cubicBezTo>
                  <a:pt x="1777377" y="438682"/>
                  <a:pt x="1761280" y="413536"/>
                  <a:pt x="1736706" y="400391"/>
                </a:cubicBezTo>
                <a:cubicBezTo>
                  <a:pt x="1693176" y="377245"/>
                  <a:pt x="1648599" y="356100"/>
                  <a:pt x="1600689" y="342955"/>
                </a:cubicBezTo>
                <a:cubicBezTo>
                  <a:pt x="1564684" y="333145"/>
                  <a:pt x="1530108" y="319143"/>
                  <a:pt x="1495247" y="305808"/>
                </a:cubicBezTo>
                <a:cubicBezTo>
                  <a:pt x="1488294" y="303141"/>
                  <a:pt x="1480483" y="302188"/>
                  <a:pt x="1473054" y="301045"/>
                </a:cubicBezTo>
                <a:cubicBezTo>
                  <a:pt x="1456480" y="298569"/>
                  <a:pt x="1440002" y="296569"/>
                  <a:pt x="1425143" y="287425"/>
                </a:cubicBezTo>
                <a:cubicBezTo>
                  <a:pt x="1417428" y="282662"/>
                  <a:pt x="1407998" y="281614"/>
                  <a:pt x="1398854" y="281329"/>
                </a:cubicBezTo>
                <a:cubicBezTo>
                  <a:pt x="1351229" y="279900"/>
                  <a:pt x="1303985" y="271232"/>
                  <a:pt x="1256169" y="275233"/>
                </a:cubicBezTo>
                <a:cubicBezTo>
                  <a:pt x="1250264" y="275709"/>
                  <a:pt x="1243501" y="275995"/>
                  <a:pt x="1240263" y="269137"/>
                </a:cubicBezTo>
                <a:cubicBezTo>
                  <a:pt x="1235786" y="259516"/>
                  <a:pt x="1231404" y="254182"/>
                  <a:pt x="1223499" y="266755"/>
                </a:cubicBezTo>
                <a:cubicBezTo>
                  <a:pt x="1219784" y="272661"/>
                  <a:pt x="1215402" y="267327"/>
                  <a:pt x="1211783" y="265327"/>
                </a:cubicBezTo>
                <a:cubicBezTo>
                  <a:pt x="1205877" y="262088"/>
                  <a:pt x="1208640" y="257611"/>
                  <a:pt x="1211116" y="253801"/>
                </a:cubicBezTo>
                <a:cubicBezTo>
                  <a:pt x="1231500" y="221988"/>
                  <a:pt x="1252455" y="191127"/>
                  <a:pt x="1288745" y="174458"/>
                </a:cubicBezTo>
                <a:cubicBezTo>
                  <a:pt x="1305223" y="166838"/>
                  <a:pt x="1330941" y="168743"/>
                  <a:pt x="1344180" y="183126"/>
                </a:cubicBezTo>
                <a:cubicBezTo>
                  <a:pt x="1352562" y="192270"/>
                  <a:pt x="1365231" y="185126"/>
                  <a:pt x="1373232" y="193413"/>
                </a:cubicBezTo>
                <a:cubicBezTo>
                  <a:pt x="1374756" y="195032"/>
                  <a:pt x="1377327" y="192365"/>
                  <a:pt x="1377042" y="189793"/>
                </a:cubicBezTo>
                <a:cubicBezTo>
                  <a:pt x="1375803" y="180173"/>
                  <a:pt x="1380090" y="176649"/>
                  <a:pt x="1389519" y="175125"/>
                </a:cubicBezTo>
                <a:cubicBezTo>
                  <a:pt x="1396187" y="174077"/>
                  <a:pt x="1398378" y="166648"/>
                  <a:pt x="1396758" y="160266"/>
                </a:cubicBezTo>
                <a:cubicBezTo>
                  <a:pt x="1395139" y="153884"/>
                  <a:pt x="1389615" y="153694"/>
                  <a:pt x="1383804" y="154360"/>
                </a:cubicBezTo>
                <a:cubicBezTo>
                  <a:pt x="1368088" y="156361"/>
                  <a:pt x="1355420" y="154551"/>
                  <a:pt x="1343704" y="139787"/>
                </a:cubicBezTo>
                <a:cubicBezTo>
                  <a:pt x="1330750" y="123499"/>
                  <a:pt x="1307414" y="129976"/>
                  <a:pt x="1298460" y="149598"/>
                </a:cubicBezTo>
                <a:cubicBezTo>
                  <a:pt x="1296365" y="154170"/>
                  <a:pt x="1292936" y="156646"/>
                  <a:pt x="1288745" y="158647"/>
                </a:cubicBezTo>
                <a:cubicBezTo>
                  <a:pt x="1262551" y="171124"/>
                  <a:pt x="1238548" y="187031"/>
                  <a:pt x="1216260" y="205510"/>
                </a:cubicBezTo>
                <a:cubicBezTo>
                  <a:pt x="1208449" y="211987"/>
                  <a:pt x="1205401" y="209034"/>
                  <a:pt x="1204830" y="200842"/>
                </a:cubicBezTo>
                <a:cubicBezTo>
                  <a:pt x="1203496" y="182650"/>
                  <a:pt x="1211021" y="166648"/>
                  <a:pt x="1219784" y="151693"/>
                </a:cubicBezTo>
                <a:cubicBezTo>
                  <a:pt x="1226737" y="139978"/>
                  <a:pt x="1235786" y="129500"/>
                  <a:pt x="1245787" y="119975"/>
                </a:cubicBezTo>
                <a:cubicBezTo>
                  <a:pt x="1262265" y="104449"/>
                  <a:pt x="1271886" y="84637"/>
                  <a:pt x="1279410" y="63682"/>
                </a:cubicBezTo>
                <a:cubicBezTo>
                  <a:pt x="1281506" y="57967"/>
                  <a:pt x="1284173" y="51871"/>
                  <a:pt x="1279791" y="46252"/>
                </a:cubicBezTo>
                <a:cubicBezTo>
                  <a:pt x="1270076" y="33679"/>
                  <a:pt x="1278648" y="27678"/>
                  <a:pt x="1288745" y="24535"/>
                </a:cubicBezTo>
                <a:cubicBezTo>
                  <a:pt x="1299508" y="21201"/>
                  <a:pt x="1307890" y="15867"/>
                  <a:pt x="1314653" y="7009"/>
                </a:cubicBezTo>
                <a:cubicBezTo>
                  <a:pt x="1317701" y="3056"/>
                  <a:pt x="1321226" y="651"/>
                  <a:pt x="1324940" y="115"/>
                </a:cubicBezTo>
                <a:close/>
              </a:path>
            </a:pathLst>
          </a:custGeom>
          <a:solidFill>
            <a:srgbClr val="0070C0"/>
          </a:solidFill>
          <a:ln w="9525" cap="flat">
            <a:noFill/>
            <a:prstDash val="solid"/>
            <a:miter/>
          </a:ln>
        </p:spPr>
        <p:txBody>
          <a:bodyPr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6095295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学校相关矢量素材</a:t>
            </a: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4" name="组合 13">
            <a:extLst>
              <a:ext uri="{FF2B5EF4-FFF2-40B4-BE49-F238E27FC236}">
                <a16:creationId xmlns:a16="http://schemas.microsoft.com/office/drawing/2014/main" id="{F4723BC5-90E7-4AE9-B39E-EFB990BAB3DB}"/>
              </a:ext>
            </a:extLst>
          </p:cNvPr>
          <p:cNvGrpSpPr/>
          <p:nvPr/>
        </p:nvGrpSpPr>
        <p:grpSpPr>
          <a:xfrm>
            <a:off x="442913" y="306385"/>
            <a:ext cx="674689" cy="674690"/>
            <a:chOff x="7056551" y="3277921"/>
            <a:chExt cx="674689" cy="674690"/>
          </a:xfrm>
        </p:grpSpPr>
        <p:sp>
          <p:nvSpPr>
            <p:cNvPr id="15" name="矩形: 圆角 14">
              <a:extLst>
                <a:ext uri="{FF2B5EF4-FFF2-40B4-BE49-F238E27FC236}">
                  <a16:creationId xmlns:a16="http://schemas.microsoft.com/office/drawing/2014/main" id="{D105810F-E553-41CB-995C-5F602633DBB2}"/>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任意多边形: 形状 24">
              <a:extLst>
                <a:ext uri="{FF2B5EF4-FFF2-40B4-BE49-F238E27FC236}">
                  <a16:creationId xmlns:a16="http://schemas.microsoft.com/office/drawing/2014/main" id="{9B8773A5-1609-4B5F-BADC-75D46F483D57}"/>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任意多边形: 形状 25">
              <a:extLst>
                <a:ext uri="{FF2B5EF4-FFF2-40B4-BE49-F238E27FC236}">
                  <a16:creationId xmlns:a16="http://schemas.microsoft.com/office/drawing/2014/main" id="{13F96456-530E-49DD-BAA8-3BF3A3878381}"/>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4" name="文本框 3">
            <a:extLst>
              <a:ext uri="{FF2B5EF4-FFF2-40B4-BE49-F238E27FC236}">
                <a16:creationId xmlns:a16="http://schemas.microsoft.com/office/drawing/2014/main" id="{A7182073-41C5-4DF2-8562-D22F4ED6A6A5}"/>
              </a:ext>
            </a:extLst>
          </p:cNvPr>
          <p:cNvSpPr txBox="1"/>
          <p:nvPr/>
        </p:nvSpPr>
        <p:spPr>
          <a:xfrm>
            <a:off x="1588455" y="4992923"/>
            <a:ext cx="3422832"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光谷体育馆</a:t>
            </a:r>
          </a:p>
        </p:txBody>
      </p:sp>
      <p:sp>
        <p:nvSpPr>
          <p:cNvPr id="163" name="文本框 162">
            <a:extLst>
              <a:ext uri="{FF2B5EF4-FFF2-40B4-BE49-F238E27FC236}">
                <a16:creationId xmlns:a16="http://schemas.microsoft.com/office/drawing/2014/main" id="{4139F6F5-CB98-4A78-8810-DDFEF0628B7E}"/>
              </a:ext>
            </a:extLst>
          </p:cNvPr>
          <p:cNvSpPr txBox="1"/>
          <p:nvPr/>
        </p:nvSpPr>
        <p:spPr>
          <a:xfrm>
            <a:off x="7672567" y="4992923"/>
            <a:ext cx="2515418" cy="369332"/>
          </a:xfrm>
          <a:prstGeom prst="rect">
            <a:avLst/>
          </a:prstGeom>
          <a:noFill/>
        </p:spPr>
        <p:txBody>
          <a:bodyPr wrap="square" rtlCol="0">
            <a:noAutofit/>
          </a:bodyPr>
          <a:lstStyle/>
          <a:p>
            <a:pPr algn="ct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图书馆</a:t>
            </a:r>
          </a:p>
        </p:txBody>
      </p:sp>
      <p:grpSp>
        <p:nvGrpSpPr>
          <p:cNvPr id="49" name="组合 48">
            <a:extLst>
              <a:ext uri="{FF2B5EF4-FFF2-40B4-BE49-F238E27FC236}">
                <a16:creationId xmlns:a16="http://schemas.microsoft.com/office/drawing/2014/main" id="{D5B1C392-42D3-44DA-8D30-ACA123899962}"/>
              </a:ext>
            </a:extLst>
          </p:cNvPr>
          <p:cNvGrpSpPr/>
          <p:nvPr/>
        </p:nvGrpSpPr>
        <p:grpSpPr>
          <a:xfrm>
            <a:off x="6815040" y="2554036"/>
            <a:ext cx="4132001" cy="2438887"/>
            <a:chOff x="366452" y="1084333"/>
            <a:chExt cx="9816476" cy="5794111"/>
          </a:xfrm>
        </p:grpSpPr>
        <p:sp>
          <p:nvSpPr>
            <p:cNvPr id="50" name="矩形 56">
              <a:extLst>
                <a:ext uri="{FF2B5EF4-FFF2-40B4-BE49-F238E27FC236}">
                  <a16:creationId xmlns:a16="http://schemas.microsoft.com/office/drawing/2014/main" id="{5C383631-06C6-40DF-A7C6-A44B6B56A0A1}"/>
                </a:ext>
              </a:extLst>
            </p:cNvPr>
            <p:cNvSpPr/>
            <p:nvPr/>
          </p:nvSpPr>
          <p:spPr>
            <a:xfrm>
              <a:off x="9586133" y="3151012"/>
              <a:ext cx="593620" cy="2260600"/>
            </a:xfrm>
            <a:custGeom>
              <a:avLst/>
              <a:gdLst>
                <a:gd name="connsiteX0" fmla="*/ 0 w 593620"/>
                <a:gd name="connsiteY0" fmla="*/ 0 h 2260600"/>
                <a:gd name="connsiteX1" fmla="*/ 593620 w 593620"/>
                <a:gd name="connsiteY1" fmla="*/ 0 h 2260600"/>
                <a:gd name="connsiteX2" fmla="*/ 593620 w 593620"/>
                <a:gd name="connsiteY2" fmla="*/ 2260600 h 2260600"/>
                <a:gd name="connsiteX3" fmla="*/ 0 w 593620"/>
                <a:gd name="connsiteY3" fmla="*/ 2260600 h 2260600"/>
                <a:gd name="connsiteX4" fmla="*/ 0 w 593620"/>
                <a:gd name="connsiteY4" fmla="*/ 0 h 2260600"/>
                <a:gd name="connsiteX0" fmla="*/ 0 w 593620"/>
                <a:gd name="connsiteY0" fmla="*/ 0 h 2260600"/>
                <a:gd name="connsiteX1" fmla="*/ 530120 w 593620"/>
                <a:gd name="connsiteY1" fmla="*/ 66675 h 2260600"/>
                <a:gd name="connsiteX2" fmla="*/ 593620 w 593620"/>
                <a:gd name="connsiteY2" fmla="*/ 2260600 h 2260600"/>
                <a:gd name="connsiteX3" fmla="*/ 0 w 593620"/>
                <a:gd name="connsiteY3" fmla="*/ 2260600 h 2260600"/>
                <a:gd name="connsiteX4" fmla="*/ 0 w 593620"/>
                <a:gd name="connsiteY4" fmla="*/ 0 h 226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620" h="2260600">
                  <a:moveTo>
                    <a:pt x="0" y="0"/>
                  </a:moveTo>
                  <a:lnTo>
                    <a:pt x="530120" y="66675"/>
                  </a:lnTo>
                  <a:lnTo>
                    <a:pt x="593620" y="2260600"/>
                  </a:lnTo>
                  <a:lnTo>
                    <a:pt x="0" y="2260600"/>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矩形 50">
              <a:extLst>
                <a:ext uri="{FF2B5EF4-FFF2-40B4-BE49-F238E27FC236}">
                  <a16:creationId xmlns:a16="http://schemas.microsoft.com/office/drawing/2014/main" id="{A115C286-591A-478E-890B-16B9F938C95D}"/>
                </a:ext>
              </a:extLst>
            </p:cNvPr>
            <p:cNvSpPr/>
            <p:nvPr/>
          </p:nvSpPr>
          <p:spPr>
            <a:xfrm>
              <a:off x="1301389" y="2304145"/>
              <a:ext cx="1405476" cy="358685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矩形 47">
              <a:extLst>
                <a:ext uri="{FF2B5EF4-FFF2-40B4-BE49-F238E27FC236}">
                  <a16:creationId xmlns:a16="http://schemas.microsoft.com/office/drawing/2014/main" id="{4F04BD24-F6F1-41BE-AE3C-ED86F7937886}"/>
                </a:ext>
              </a:extLst>
            </p:cNvPr>
            <p:cNvSpPr/>
            <p:nvPr/>
          </p:nvSpPr>
          <p:spPr>
            <a:xfrm>
              <a:off x="4068061" y="3380158"/>
              <a:ext cx="4822587" cy="2260599"/>
            </a:xfrm>
            <a:custGeom>
              <a:avLst/>
              <a:gdLst>
                <a:gd name="connsiteX0" fmla="*/ 0 w 4729453"/>
                <a:gd name="connsiteY0" fmla="*/ 0 h 2260600"/>
                <a:gd name="connsiteX1" fmla="*/ 4729453 w 4729453"/>
                <a:gd name="connsiteY1" fmla="*/ 0 h 2260600"/>
                <a:gd name="connsiteX2" fmla="*/ 4729453 w 4729453"/>
                <a:gd name="connsiteY2" fmla="*/ 2260600 h 2260600"/>
                <a:gd name="connsiteX3" fmla="*/ 0 w 4729453"/>
                <a:gd name="connsiteY3" fmla="*/ 2260600 h 2260600"/>
                <a:gd name="connsiteX4" fmla="*/ 0 w 4729453"/>
                <a:gd name="connsiteY4" fmla="*/ 0 h 2260600"/>
                <a:gd name="connsiteX0" fmla="*/ 0 w 4822586"/>
                <a:gd name="connsiteY0" fmla="*/ 0 h 2260600"/>
                <a:gd name="connsiteX1" fmla="*/ 4729453 w 4822586"/>
                <a:gd name="connsiteY1" fmla="*/ 0 h 2260600"/>
                <a:gd name="connsiteX2" fmla="*/ 4822586 w 4822586"/>
                <a:gd name="connsiteY2" fmla="*/ 2074333 h 2260600"/>
                <a:gd name="connsiteX3" fmla="*/ 0 w 4822586"/>
                <a:gd name="connsiteY3" fmla="*/ 2260600 h 2260600"/>
                <a:gd name="connsiteX4" fmla="*/ 0 w 4822586"/>
                <a:gd name="connsiteY4" fmla="*/ 0 h 226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2586" h="2260600">
                  <a:moveTo>
                    <a:pt x="0" y="0"/>
                  </a:moveTo>
                  <a:lnTo>
                    <a:pt x="4729453" y="0"/>
                  </a:lnTo>
                  <a:lnTo>
                    <a:pt x="4822586" y="2074333"/>
                  </a:lnTo>
                  <a:lnTo>
                    <a:pt x="0" y="22606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3" name="任意多边形: 形状 52">
              <a:extLst>
                <a:ext uri="{FF2B5EF4-FFF2-40B4-BE49-F238E27FC236}">
                  <a16:creationId xmlns:a16="http://schemas.microsoft.com/office/drawing/2014/main" id="{3DD20A3F-B0CE-4E06-9E01-18025C1B80DB}"/>
                </a:ext>
              </a:extLst>
            </p:cNvPr>
            <p:cNvSpPr/>
            <p:nvPr/>
          </p:nvSpPr>
          <p:spPr>
            <a:xfrm>
              <a:off x="4617720" y="2387600"/>
              <a:ext cx="345440" cy="1808480"/>
            </a:xfrm>
            <a:custGeom>
              <a:avLst/>
              <a:gdLst>
                <a:gd name="connsiteX0" fmla="*/ 5080 w 345440"/>
                <a:gd name="connsiteY0" fmla="*/ 0 h 1808480"/>
                <a:gd name="connsiteX1" fmla="*/ 345440 w 345440"/>
                <a:gd name="connsiteY1" fmla="*/ 55880 h 1808480"/>
                <a:gd name="connsiteX2" fmla="*/ 330200 w 345440"/>
                <a:gd name="connsiteY2" fmla="*/ 1808480 h 1808480"/>
                <a:gd name="connsiteX3" fmla="*/ 0 w 345440"/>
                <a:gd name="connsiteY3" fmla="*/ 1793240 h 1808480"/>
                <a:gd name="connsiteX4" fmla="*/ 5080 w 345440"/>
                <a:gd name="connsiteY4" fmla="*/ 0 h 180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440" h="1808480">
                  <a:moveTo>
                    <a:pt x="5080" y="0"/>
                  </a:moveTo>
                  <a:lnTo>
                    <a:pt x="345440" y="55880"/>
                  </a:lnTo>
                  <a:lnTo>
                    <a:pt x="330200" y="1808480"/>
                  </a:lnTo>
                  <a:lnTo>
                    <a:pt x="0" y="1793240"/>
                  </a:lnTo>
                  <a:cubicBezTo>
                    <a:pt x="1693" y="1193800"/>
                    <a:pt x="3387" y="594360"/>
                    <a:pt x="5080" y="0"/>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任意多边形: 形状 53">
              <a:extLst>
                <a:ext uri="{FF2B5EF4-FFF2-40B4-BE49-F238E27FC236}">
                  <a16:creationId xmlns:a16="http://schemas.microsoft.com/office/drawing/2014/main" id="{474AB25D-E926-4211-82FD-0D478DBE0A56}"/>
                </a:ext>
              </a:extLst>
            </p:cNvPr>
            <p:cNvSpPr/>
            <p:nvPr/>
          </p:nvSpPr>
          <p:spPr>
            <a:xfrm>
              <a:off x="5194300" y="4387850"/>
              <a:ext cx="2844800" cy="514350"/>
            </a:xfrm>
            <a:custGeom>
              <a:avLst/>
              <a:gdLst>
                <a:gd name="connsiteX0" fmla="*/ 6350 w 2844800"/>
                <a:gd name="connsiteY0" fmla="*/ 254000 h 514350"/>
                <a:gd name="connsiteX1" fmla="*/ 673100 w 2844800"/>
                <a:gd name="connsiteY1" fmla="*/ 247650 h 514350"/>
                <a:gd name="connsiteX2" fmla="*/ 2825750 w 2844800"/>
                <a:gd name="connsiteY2" fmla="*/ 0 h 514350"/>
                <a:gd name="connsiteX3" fmla="*/ 2844800 w 2844800"/>
                <a:gd name="connsiteY3" fmla="*/ 279400 h 514350"/>
                <a:gd name="connsiteX4" fmla="*/ 869950 w 2844800"/>
                <a:gd name="connsiteY4" fmla="*/ 488950 h 514350"/>
                <a:gd name="connsiteX5" fmla="*/ 0 w 2844800"/>
                <a:gd name="connsiteY5" fmla="*/ 514350 h 514350"/>
                <a:gd name="connsiteX6" fmla="*/ 6350 w 2844800"/>
                <a:gd name="connsiteY6" fmla="*/ 2540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800" h="514350">
                  <a:moveTo>
                    <a:pt x="6350" y="254000"/>
                  </a:moveTo>
                  <a:lnTo>
                    <a:pt x="673100" y="247650"/>
                  </a:lnTo>
                  <a:lnTo>
                    <a:pt x="2825750" y="0"/>
                  </a:lnTo>
                  <a:lnTo>
                    <a:pt x="2844800" y="279400"/>
                  </a:lnTo>
                  <a:lnTo>
                    <a:pt x="869950" y="488950"/>
                  </a:lnTo>
                  <a:lnTo>
                    <a:pt x="0" y="514350"/>
                  </a:lnTo>
                  <a:lnTo>
                    <a:pt x="6350" y="2540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任意多边形: 形状 54">
              <a:extLst>
                <a:ext uri="{FF2B5EF4-FFF2-40B4-BE49-F238E27FC236}">
                  <a16:creationId xmlns:a16="http://schemas.microsoft.com/office/drawing/2014/main" id="{38C786B6-AE2E-42E9-8451-108CEAA562B7}"/>
                </a:ext>
              </a:extLst>
            </p:cNvPr>
            <p:cNvSpPr/>
            <p:nvPr/>
          </p:nvSpPr>
          <p:spPr>
            <a:xfrm>
              <a:off x="5194300" y="4850371"/>
              <a:ext cx="2844800" cy="514350"/>
            </a:xfrm>
            <a:custGeom>
              <a:avLst/>
              <a:gdLst>
                <a:gd name="connsiteX0" fmla="*/ 6350 w 2844800"/>
                <a:gd name="connsiteY0" fmla="*/ 254000 h 514350"/>
                <a:gd name="connsiteX1" fmla="*/ 673100 w 2844800"/>
                <a:gd name="connsiteY1" fmla="*/ 247650 h 514350"/>
                <a:gd name="connsiteX2" fmla="*/ 2825750 w 2844800"/>
                <a:gd name="connsiteY2" fmla="*/ 0 h 514350"/>
                <a:gd name="connsiteX3" fmla="*/ 2844800 w 2844800"/>
                <a:gd name="connsiteY3" fmla="*/ 279400 h 514350"/>
                <a:gd name="connsiteX4" fmla="*/ 869950 w 2844800"/>
                <a:gd name="connsiteY4" fmla="*/ 488950 h 514350"/>
                <a:gd name="connsiteX5" fmla="*/ 0 w 2844800"/>
                <a:gd name="connsiteY5" fmla="*/ 514350 h 514350"/>
                <a:gd name="connsiteX6" fmla="*/ 6350 w 2844800"/>
                <a:gd name="connsiteY6" fmla="*/ 254000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4800" h="514350">
                  <a:moveTo>
                    <a:pt x="6350" y="254000"/>
                  </a:moveTo>
                  <a:lnTo>
                    <a:pt x="673100" y="247650"/>
                  </a:lnTo>
                  <a:lnTo>
                    <a:pt x="2825750" y="0"/>
                  </a:lnTo>
                  <a:lnTo>
                    <a:pt x="2844800" y="279400"/>
                  </a:lnTo>
                  <a:lnTo>
                    <a:pt x="869950" y="488950"/>
                  </a:lnTo>
                  <a:lnTo>
                    <a:pt x="0" y="514350"/>
                  </a:lnTo>
                  <a:lnTo>
                    <a:pt x="6350" y="25400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6" name="任意多边形: 形状 55">
              <a:extLst>
                <a:ext uri="{FF2B5EF4-FFF2-40B4-BE49-F238E27FC236}">
                  <a16:creationId xmlns:a16="http://schemas.microsoft.com/office/drawing/2014/main" id="{A3C1AE2F-B466-4065-9D31-AF8F6306ECA3}"/>
                </a:ext>
              </a:extLst>
            </p:cNvPr>
            <p:cNvSpPr/>
            <p:nvPr/>
          </p:nvSpPr>
          <p:spPr>
            <a:xfrm>
              <a:off x="5149850" y="3282950"/>
              <a:ext cx="3175000" cy="527050"/>
            </a:xfrm>
            <a:custGeom>
              <a:avLst/>
              <a:gdLst>
                <a:gd name="connsiteX0" fmla="*/ 25400 w 3175000"/>
                <a:gd name="connsiteY0" fmla="*/ 0 h 527050"/>
                <a:gd name="connsiteX1" fmla="*/ 0 w 3175000"/>
                <a:gd name="connsiteY1" fmla="*/ 342900 h 527050"/>
                <a:gd name="connsiteX2" fmla="*/ 3175000 w 3175000"/>
                <a:gd name="connsiteY2" fmla="*/ 527050 h 527050"/>
                <a:gd name="connsiteX3" fmla="*/ 3175000 w 3175000"/>
                <a:gd name="connsiteY3" fmla="*/ 190500 h 527050"/>
                <a:gd name="connsiteX4" fmla="*/ 25400 w 3175000"/>
                <a:gd name="connsiteY4" fmla="*/ 0 h 52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000" h="527050">
                  <a:moveTo>
                    <a:pt x="25400" y="0"/>
                  </a:moveTo>
                  <a:lnTo>
                    <a:pt x="0" y="342900"/>
                  </a:lnTo>
                  <a:lnTo>
                    <a:pt x="3175000" y="527050"/>
                  </a:lnTo>
                  <a:lnTo>
                    <a:pt x="3175000" y="190500"/>
                  </a:lnTo>
                  <a:lnTo>
                    <a:pt x="2540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7" name="任意多边形: 形状 56">
              <a:extLst>
                <a:ext uri="{FF2B5EF4-FFF2-40B4-BE49-F238E27FC236}">
                  <a16:creationId xmlns:a16="http://schemas.microsoft.com/office/drawing/2014/main" id="{2F44D95B-BE94-4EDA-8724-66111D23758C}"/>
                </a:ext>
              </a:extLst>
            </p:cNvPr>
            <p:cNvSpPr/>
            <p:nvPr/>
          </p:nvSpPr>
          <p:spPr>
            <a:xfrm>
              <a:off x="5168900" y="3549650"/>
              <a:ext cx="2876550" cy="463550"/>
            </a:xfrm>
            <a:custGeom>
              <a:avLst/>
              <a:gdLst>
                <a:gd name="connsiteX0" fmla="*/ 12700 w 2876550"/>
                <a:gd name="connsiteY0" fmla="*/ 0 h 463550"/>
                <a:gd name="connsiteX1" fmla="*/ 2870200 w 2876550"/>
                <a:gd name="connsiteY1" fmla="*/ 184150 h 463550"/>
                <a:gd name="connsiteX2" fmla="*/ 2876550 w 2876550"/>
                <a:gd name="connsiteY2" fmla="*/ 463550 h 463550"/>
                <a:gd name="connsiteX3" fmla="*/ 0 w 2876550"/>
                <a:gd name="connsiteY3" fmla="*/ 393700 h 463550"/>
                <a:gd name="connsiteX4" fmla="*/ 12700 w 2876550"/>
                <a:gd name="connsiteY4" fmla="*/ 0 h 463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550" h="463550">
                  <a:moveTo>
                    <a:pt x="12700" y="0"/>
                  </a:moveTo>
                  <a:lnTo>
                    <a:pt x="2870200" y="184150"/>
                  </a:lnTo>
                  <a:lnTo>
                    <a:pt x="2876550" y="463550"/>
                  </a:lnTo>
                  <a:lnTo>
                    <a:pt x="0" y="393700"/>
                  </a:lnTo>
                  <a:lnTo>
                    <a:pt x="1270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任意多边形: 形状 57">
              <a:extLst>
                <a:ext uri="{FF2B5EF4-FFF2-40B4-BE49-F238E27FC236}">
                  <a16:creationId xmlns:a16="http://schemas.microsoft.com/office/drawing/2014/main" id="{1CF6D9CA-EB10-4810-A76C-32997F195909}"/>
                </a:ext>
              </a:extLst>
            </p:cNvPr>
            <p:cNvSpPr/>
            <p:nvPr/>
          </p:nvSpPr>
          <p:spPr>
            <a:xfrm>
              <a:off x="4911033" y="2286000"/>
              <a:ext cx="218440" cy="3291840"/>
            </a:xfrm>
            <a:custGeom>
              <a:avLst/>
              <a:gdLst>
                <a:gd name="connsiteX0" fmla="*/ 0 w 218440"/>
                <a:gd name="connsiteY0" fmla="*/ 137160 h 3291840"/>
                <a:gd name="connsiteX1" fmla="*/ 10160 w 218440"/>
                <a:gd name="connsiteY1" fmla="*/ 3261360 h 3291840"/>
                <a:gd name="connsiteX2" fmla="*/ 218440 w 218440"/>
                <a:gd name="connsiteY2" fmla="*/ 3291840 h 3291840"/>
                <a:gd name="connsiteX3" fmla="*/ 167640 w 218440"/>
                <a:gd name="connsiteY3" fmla="*/ 0 h 3291840"/>
                <a:gd name="connsiteX4" fmla="*/ 0 w 218440"/>
                <a:gd name="connsiteY4" fmla="*/ 137160 h 3291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440" h="3291840">
                  <a:moveTo>
                    <a:pt x="0" y="137160"/>
                  </a:moveTo>
                  <a:cubicBezTo>
                    <a:pt x="3387" y="1178560"/>
                    <a:pt x="6773" y="2219960"/>
                    <a:pt x="10160" y="3261360"/>
                  </a:cubicBezTo>
                  <a:lnTo>
                    <a:pt x="218440" y="3291840"/>
                  </a:lnTo>
                  <a:lnTo>
                    <a:pt x="167640" y="0"/>
                  </a:lnTo>
                  <a:lnTo>
                    <a:pt x="0" y="13716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任意多边形: 形状 58">
              <a:extLst>
                <a:ext uri="{FF2B5EF4-FFF2-40B4-BE49-F238E27FC236}">
                  <a16:creationId xmlns:a16="http://schemas.microsoft.com/office/drawing/2014/main" id="{5A9812D9-827C-411B-AF3F-12E124A73D3C}"/>
                </a:ext>
              </a:extLst>
            </p:cNvPr>
            <p:cNvSpPr/>
            <p:nvPr/>
          </p:nvSpPr>
          <p:spPr>
            <a:xfrm>
              <a:off x="7555230" y="2265771"/>
              <a:ext cx="1259839" cy="3240949"/>
            </a:xfrm>
            <a:custGeom>
              <a:avLst/>
              <a:gdLst>
                <a:gd name="connsiteX0" fmla="*/ 0 w 1259840"/>
                <a:gd name="connsiteY0" fmla="*/ 406400 h 3266440"/>
                <a:gd name="connsiteX1" fmla="*/ 934720 w 1259840"/>
                <a:gd name="connsiteY1" fmla="*/ 0 h 3266440"/>
                <a:gd name="connsiteX2" fmla="*/ 1259840 w 1259840"/>
                <a:gd name="connsiteY2" fmla="*/ 3266440 h 3266440"/>
                <a:gd name="connsiteX3" fmla="*/ 985520 w 1259840"/>
                <a:gd name="connsiteY3" fmla="*/ 3241040 h 3266440"/>
                <a:gd name="connsiteX4" fmla="*/ 711200 w 1259840"/>
                <a:gd name="connsiteY4" fmla="*/ 472440 h 3266440"/>
                <a:gd name="connsiteX5" fmla="*/ 0 w 1259840"/>
                <a:gd name="connsiteY5" fmla="*/ 406400 h 326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840" h="3266440">
                  <a:moveTo>
                    <a:pt x="0" y="406400"/>
                  </a:moveTo>
                  <a:lnTo>
                    <a:pt x="934720" y="0"/>
                  </a:lnTo>
                  <a:lnTo>
                    <a:pt x="1259840" y="3266440"/>
                  </a:lnTo>
                  <a:lnTo>
                    <a:pt x="985520" y="3241040"/>
                  </a:lnTo>
                  <a:lnTo>
                    <a:pt x="711200" y="472440"/>
                  </a:lnTo>
                  <a:lnTo>
                    <a:pt x="0" y="40640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0" name="任意多边形: 形状 59">
              <a:extLst>
                <a:ext uri="{FF2B5EF4-FFF2-40B4-BE49-F238E27FC236}">
                  <a16:creationId xmlns:a16="http://schemas.microsoft.com/office/drawing/2014/main" id="{AA7CE03F-DCD5-44C8-AF33-1F23B8271988}"/>
                </a:ext>
              </a:extLst>
            </p:cNvPr>
            <p:cNvSpPr/>
            <p:nvPr/>
          </p:nvSpPr>
          <p:spPr>
            <a:xfrm>
              <a:off x="5196840" y="3906520"/>
              <a:ext cx="2870200" cy="386080"/>
            </a:xfrm>
            <a:custGeom>
              <a:avLst/>
              <a:gdLst>
                <a:gd name="connsiteX0" fmla="*/ 10160 w 2870200"/>
                <a:gd name="connsiteY0" fmla="*/ 0 h 386080"/>
                <a:gd name="connsiteX1" fmla="*/ 2870200 w 2870200"/>
                <a:gd name="connsiteY1" fmla="*/ 81280 h 386080"/>
                <a:gd name="connsiteX2" fmla="*/ 2854960 w 2870200"/>
                <a:gd name="connsiteY2" fmla="*/ 386080 h 386080"/>
                <a:gd name="connsiteX3" fmla="*/ 0 w 2870200"/>
                <a:gd name="connsiteY3" fmla="*/ 294640 h 386080"/>
                <a:gd name="connsiteX4" fmla="*/ 10160 w 2870200"/>
                <a:gd name="connsiteY4" fmla="*/ 0 h 38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0200" h="386080">
                  <a:moveTo>
                    <a:pt x="10160" y="0"/>
                  </a:moveTo>
                  <a:lnTo>
                    <a:pt x="2870200" y="81280"/>
                  </a:lnTo>
                  <a:lnTo>
                    <a:pt x="2854960" y="386080"/>
                  </a:lnTo>
                  <a:lnTo>
                    <a:pt x="0" y="294640"/>
                  </a:lnTo>
                  <a:cubicBezTo>
                    <a:pt x="1693" y="194733"/>
                    <a:pt x="3387" y="94827"/>
                    <a:pt x="1016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1" name="任意多边形: 形状 60">
              <a:extLst>
                <a:ext uri="{FF2B5EF4-FFF2-40B4-BE49-F238E27FC236}">
                  <a16:creationId xmlns:a16="http://schemas.microsoft.com/office/drawing/2014/main" id="{18A9E1A9-5A15-4E5E-A9E5-15B952243DC7}"/>
                </a:ext>
              </a:extLst>
            </p:cNvPr>
            <p:cNvSpPr/>
            <p:nvPr/>
          </p:nvSpPr>
          <p:spPr>
            <a:xfrm>
              <a:off x="7950200" y="3677920"/>
              <a:ext cx="533400" cy="1788160"/>
            </a:xfrm>
            <a:custGeom>
              <a:avLst/>
              <a:gdLst>
                <a:gd name="connsiteX0" fmla="*/ 96520 w 533400"/>
                <a:gd name="connsiteY0" fmla="*/ 1666240 h 1788160"/>
                <a:gd name="connsiteX1" fmla="*/ 533400 w 533400"/>
                <a:gd name="connsiteY1" fmla="*/ 1788160 h 1788160"/>
                <a:gd name="connsiteX2" fmla="*/ 330200 w 533400"/>
                <a:gd name="connsiteY2" fmla="*/ 0 h 1788160"/>
                <a:gd name="connsiteX3" fmla="*/ 0 w 533400"/>
                <a:gd name="connsiteY3" fmla="*/ 35560 h 1788160"/>
                <a:gd name="connsiteX4" fmla="*/ 96520 w 533400"/>
                <a:gd name="connsiteY4" fmla="*/ 1666240 h 1788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788160">
                  <a:moveTo>
                    <a:pt x="96520" y="1666240"/>
                  </a:moveTo>
                  <a:lnTo>
                    <a:pt x="533400" y="1788160"/>
                  </a:lnTo>
                  <a:lnTo>
                    <a:pt x="330200" y="0"/>
                  </a:lnTo>
                  <a:lnTo>
                    <a:pt x="0" y="35560"/>
                  </a:lnTo>
                  <a:lnTo>
                    <a:pt x="96520" y="166624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任意多边形: 形状 61">
              <a:extLst>
                <a:ext uri="{FF2B5EF4-FFF2-40B4-BE49-F238E27FC236}">
                  <a16:creationId xmlns:a16="http://schemas.microsoft.com/office/drawing/2014/main" id="{C7ACEE46-1586-47CF-BFF5-ACCB8BF12ADB}"/>
                </a:ext>
              </a:extLst>
            </p:cNvPr>
            <p:cNvSpPr/>
            <p:nvPr/>
          </p:nvSpPr>
          <p:spPr>
            <a:xfrm>
              <a:off x="5048991" y="2304145"/>
              <a:ext cx="3520036" cy="3285366"/>
            </a:xfrm>
            <a:custGeom>
              <a:avLst/>
              <a:gdLst>
                <a:gd name="connsiteX0" fmla="*/ 0 w 3520036"/>
                <a:gd name="connsiteY0" fmla="*/ 0 h 3285366"/>
                <a:gd name="connsiteX1" fmla="*/ 48552 w 3520036"/>
                <a:gd name="connsiteY1" fmla="*/ 3285366 h 3285366"/>
                <a:gd name="connsiteX2" fmla="*/ 218485 w 3520036"/>
                <a:gd name="connsiteY2" fmla="*/ 3285366 h 3285366"/>
                <a:gd name="connsiteX3" fmla="*/ 186117 w 3520036"/>
                <a:gd name="connsiteY3" fmla="*/ 1051965 h 3285366"/>
                <a:gd name="connsiteX4" fmla="*/ 3188262 w 3520036"/>
                <a:gd name="connsiteY4" fmla="*/ 1254266 h 3285366"/>
                <a:gd name="connsiteX5" fmla="*/ 3382471 w 3520036"/>
                <a:gd name="connsiteY5" fmla="*/ 3155894 h 3285366"/>
                <a:gd name="connsiteX6" fmla="*/ 3520036 w 3520036"/>
                <a:gd name="connsiteY6" fmla="*/ 3180170 h 3285366"/>
                <a:gd name="connsiteX7" fmla="*/ 3236814 w 3520036"/>
                <a:gd name="connsiteY7" fmla="*/ 396510 h 3285366"/>
                <a:gd name="connsiteX8" fmla="*/ 0 w 3520036"/>
                <a:gd name="connsiteY8" fmla="*/ 0 h 328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036" h="3285366">
                  <a:moveTo>
                    <a:pt x="0" y="0"/>
                  </a:moveTo>
                  <a:lnTo>
                    <a:pt x="48552" y="3285366"/>
                  </a:lnTo>
                  <a:lnTo>
                    <a:pt x="218485" y="3285366"/>
                  </a:lnTo>
                  <a:lnTo>
                    <a:pt x="186117" y="1051965"/>
                  </a:lnTo>
                  <a:lnTo>
                    <a:pt x="3188262" y="1254266"/>
                  </a:lnTo>
                  <a:lnTo>
                    <a:pt x="3382471" y="3155894"/>
                  </a:lnTo>
                  <a:lnTo>
                    <a:pt x="3520036" y="3180170"/>
                  </a:lnTo>
                  <a:lnTo>
                    <a:pt x="3236814" y="396510"/>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任意多边形: 形状 62">
              <a:extLst>
                <a:ext uri="{FF2B5EF4-FFF2-40B4-BE49-F238E27FC236}">
                  <a16:creationId xmlns:a16="http://schemas.microsoft.com/office/drawing/2014/main" id="{65C98199-B36A-4673-84DA-B3C33C44F615}"/>
                </a:ext>
              </a:extLst>
            </p:cNvPr>
            <p:cNvSpPr/>
            <p:nvPr/>
          </p:nvSpPr>
          <p:spPr>
            <a:xfrm>
              <a:off x="1294726" y="1084333"/>
              <a:ext cx="3366286" cy="4806669"/>
            </a:xfrm>
            <a:custGeom>
              <a:avLst/>
              <a:gdLst>
                <a:gd name="connsiteX0" fmla="*/ 105196 w 3366286"/>
                <a:gd name="connsiteY0" fmla="*/ 0 h 4806669"/>
                <a:gd name="connsiteX1" fmla="*/ 0 w 3366286"/>
                <a:gd name="connsiteY1" fmla="*/ 1278541 h 4806669"/>
                <a:gd name="connsiteX2" fmla="*/ 695915 w 3366286"/>
                <a:gd name="connsiteY2" fmla="*/ 1319002 h 4806669"/>
                <a:gd name="connsiteX3" fmla="*/ 453154 w 3366286"/>
                <a:gd name="connsiteY3" fmla="*/ 4806669 h 4806669"/>
                <a:gd name="connsiteX4" fmla="*/ 3317734 w 3366286"/>
                <a:gd name="connsiteY4" fmla="*/ 4604368 h 4806669"/>
                <a:gd name="connsiteX5" fmla="*/ 3366286 w 3366286"/>
                <a:gd name="connsiteY5" fmla="*/ 542166 h 4806669"/>
                <a:gd name="connsiteX6" fmla="*/ 105196 w 3366286"/>
                <a:gd name="connsiteY6" fmla="*/ 0 h 48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286" h="4806669">
                  <a:moveTo>
                    <a:pt x="105196" y="0"/>
                  </a:moveTo>
                  <a:lnTo>
                    <a:pt x="0" y="1278541"/>
                  </a:lnTo>
                  <a:lnTo>
                    <a:pt x="695915" y="1319002"/>
                  </a:lnTo>
                  <a:lnTo>
                    <a:pt x="453154" y="4806669"/>
                  </a:lnTo>
                  <a:lnTo>
                    <a:pt x="3317734" y="4604368"/>
                  </a:lnTo>
                  <a:lnTo>
                    <a:pt x="3366286" y="542166"/>
                  </a:lnTo>
                  <a:lnTo>
                    <a:pt x="105196"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4" name="任意多边形: 形状 63">
              <a:extLst>
                <a:ext uri="{FF2B5EF4-FFF2-40B4-BE49-F238E27FC236}">
                  <a16:creationId xmlns:a16="http://schemas.microsoft.com/office/drawing/2014/main" id="{914F4C07-F154-4E69-9A96-0FC28EC6935A}"/>
                </a:ext>
              </a:extLst>
            </p:cNvPr>
            <p:cNvSpPr/>
            <p:nvPr/>
          </p:nvSpPr>
          <p:spPr>
            <a:xfrm>
              <a:off x="8462009" y="2261473"/>
              <a:ext cx="1720919" cy="3252999"/>
            </a:xfrm>
            <a:custGeom>
              <a:avLst/>
              <a:gdLst>
                <a:gd name="connsiteX0" fmla="*/ 0 w 1699328"/>
                <a:gd name="connsiteY0" fmla="*/ 0 h 3252998"/>
                <a:gd name="connsiteX1" fmla="*/ 323682 w 1699328"/>
                <a:gd name="connsiteY1" fmla="*/ 3252998 h 3252998"/>
                <a:gd name="connsiteX2" fmla="*/ 1699328 w 1699328"/>
                <a:gd name="connsiteY2" fmla="*/ 3155894 h 3252998"/>
                <a:gd name="connsiteX3" fmla="*/ 1375646 w 1699328"/>
                <a:gd name="connsiteY3" fmla="*/ 938676 h 3252998"/>
                <a:gd name="connsiteX4" fmla="*/ 1634591 w 1699328"/>
                <a:gd name="connsiteY4" fmla="*/ 954860 h 3252998"/>
                <a:gd name="connsiteX5" fmla="*/ 1545579 w 1699328"/>
                <a:gd name="connsiteY5" fmla="*/ 218485 h 3252998"/>
                <a:gd name="connsiteX6" fmla="*/ 0 w 1699328"/>
                <a:gd name="connsiteY6" fmla="*/ 0 h 325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328" h="3252998">
                  <a:moveTo>
                    <a:pt x="0" y="0"/>
                  </a:moveTo>
                  <a:lnTo>
                    <a:pt x="323682" y="3252998"/>
                  </a:lnTo>
                  <a:lnTo>
                    <a:pt x="1699328" y="3155894"/>
                  </a:lnTo>
                  <a:lnTo>
                    <a:pt x="1375646" y="938676"/>
                  </a:lnTo>
                  <a:lnTo>
                    <a:pt x="1634591" y="954860"/>
                  </a:lnTo>
                  <a:lnTo>
                    <a:pt x="1545579" y="218485"/>
                  </a:lnTo>
                  <a:lnTo>
                    <a:pt x="0" y="0"/>
                  </a:ln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65" name="图形 64">
              <a:extLst>
                <a:ext uri="{FF2B5EF4-FFF2-40B4-BE49-F238E27FC236}">
                  <a16:creationId xmlns:a16="http://schemas.microsoft.com/office/drawing/2014/main" id="{E18163FA-9711-4BEF-8533-9ED3D85B7854}"/>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447"/>
            <a:stretch>
              <a:fillRect/>
            </a:stretch>
          </p:blipFill>
          <p:spPr>
            <a:xfrm>
              <a:off x="366452" y="2618522"/>
              <a:ext cx="4053783" cy="4259922"/>
            </a:xfrm>
            <a:custGeom>
              <a:avLst/>
              <a:gdLst>
                <a:gd name="connsiteX0" fmla="*/ 91350 w 4053783"/>
                <a:gd name="connsiteY0" fmla="*/ 0 h 4259922"/>
                <a:gd name="connsiteX1" fmla="*/ 4053783 w 4053783"/>
                <a:gd name="connsiteY1" fmla="*/ 0 h 4259922"/>
                <a:gd name="connsiteX2" fmla="*/ 4053783 w 4053783"/>
                <a:gd name="connsiteY2" fmla="*/ 4259922 h 4259922"/>
                <a:gd name="connsiteX3" fmla="*/ 3777575 w 4053783"/>
                <a:gd name="connsiteY3" fmla="*/ 4259922 h 4259922"/>
                <a:gd name="connsiteX4" fmla="*/ 3177975 w 4053783"/>
                <a:gd name="connsiteY4" fmla="*/ 3743246 h 4259922"/>
                <a:gd name="connsiteX5" fmla="*/ 2141997 w 4053783"/>
                <a:gd name="connsiteY5" fmla="*/ 3689195 h 4259922"/>
                <a:gd name="connsiteX6" fmla="*/ 1691572 w 4053783"/>
                <a:gd name="connsiteY6" fmla="*/ 3509024 h 4259922"/>
                <a:gd name="connsiteX7" fmla="*/ 1060977 w 4053783"/>
                <a:gd name="connsiteY7" fmla="*/ 3454973 h 4259922"/>
                <a:gd name="connsiteX8" fmla="*/ 529607 w 4053783"/>
                <a:gd name="connsiteY8" fmla="*/ 3258440 h 4259922"/>
                <a:gd name="connsiteX9" fmla="*/ 660400 w 4053783"/>
                <a:gd name="connsiteY9" fmla="*/ 3103123 h 4259922"/>
                <a:gd name="connsiteX10" fmla="*/ 660400 w 4053783"/>
                <a:gd name="connsiteY10" fmla="*/ 2861823 h 4259922"/>
                <a:gd name="connsiteX11" fmla="*/ 406400 w 4053783"/>
                <a:gd name="connsiteY11" fmla="*/ 2531623 h 4259922"/>
                <a:gd name="connsiteX12" fmla="*/ 241300 w 4053783"/>
                <a:gd name="connsiteY12" fmla="*/ 2417323 h 4259922"/>
                <a:gd name="connsiteX13" fmla="*/ 177800 w 4053783"/>
                <a:gd name="connsiteY13" fmla="*/ 2303023 h 4259922"/>
                <a:gd name="connsiteX14" fmla="*/ 304800 w 4053783"/>
                <a:gd name="connsiteY14" fmla="*/ 1820423 h 4259922"/>
                <a:gd name="connsiteX15" fmla="*/ 177800 w 4053783"/>
                <a:gd name="connsiteY15" fmla="*/ 1528323 h 4259922"/>
                <a:gd name="connsiteX16" fmla="*/ 88900 w 4053783"/>
                <a:gd name="connsiteY16" fmla="*/ 1350523 h 4259922"/>
                <a:gd name="connsiteX17" fmla="*/ 152400 w 4053783"/>
                <a:gd name="connsiteY17" fmla="*/ 1109223 h 4259922"/>
                <a:gd name="connsiteX18" fmla="*/ 127000 w 4053783"/>
                <a:gd name="connsiteY18" fmla="*/ 867923 h 4259922"/>
                <a:gd name="connsiteX19" fmla="*/ 0 w 4053783"/>
                <a:gd name="connsiteY19" fmla="*/ 398023 h 425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53783" h="4259922">
                  <a:moveTo>
                    <a:pt x="91350" y="0"/>
                  </a:moveTo>
                  <a:lnTo>
                    <a:pt x="4053783" y="0"/>
                  </a:lnTo>
                  <a:lnTo>
                    <a:pt x="4053783" y="4259922"/>
                  </a:lnTo>
                  <a:lnTo>
                    <a:pt x="3777575" y="4259922"/>
                  </a:lnTo>
                  <a:lnTo>
                    <a:pt x="3177975" y="3743246"/>
                  </a:lnTo>
                  <a:lnTo>
                    <a:pt x="2141997" y="3689195"/>
                  </a:lnTo>
                  <a:lnTo>
                    <a:pt x="1691572" y="3509024"/>
                  </a:lnTo>
                  <a:lnTo>
                    <a:pt x="1060977" y="3454973"/>
                  </a:lnTo>
                  <a:lnTo>
                    <a:pt x="529607" y="3258440"/>
                  </a:lnTo>
                  <a:lnTo>
                    <a:pt x="660400" y="3103123"/>
                  </a:lnTo>
                  <a:lnTo>
                    <a:pt x="660400" y="2861823"/>
                  </a:lnTo>
                  <a:lnTo>
                    <a:pt x="406400" y="2531623"/>
                  </a:lnTo>
                  <a:lnTo>
                    <a:pt x="241300" y="2417323"/>
                  </a:lnTo>
                  <a:cubicBezTo>
                    <a:pt x="241300" y="2364686"/>
                    <a:pt x="243544" y="2408213"/>
                    <a:pt x="177800" y="2303023"/>
                  </a:cubicBezTo>
                  <a:lnTo>
                    <a:pt x="304800" y="1820423"/>
                  </a:lnTo>
                  <a:lnTo>
                    <a:pt x="177800" y="1528323"/>
                  </a:lnTo>
                  <a:lnTo>
                    <a:pt x="88900" y="1350523"/>
                  </a:lnTo>
                  <a:lnTo>
                    <a:pt x="152400" y="1109223"/>
                  </a:lnTo>
                  <a:lnTo>
                    <a:pt x="127000" y="867923"/>
                  </a:lnTo>
                  <a:lnTo>
                    <a:pt x="0" y="398023"/>
                  </a:lnTo>
                  <a:close/>
                </a:path>
              </a:pathLst>
            </a:custGeom>
          </p:spPr>
        </p:pic>
        <p:sp>
          <p:nvSpPr>
            <p:cNvPr id="66" name="文本框 65">
              <a:extLst>
                <a:ext uri="{FF2B5EF4-FFF2-40B4-BE49-F238E27FC236}">
                  <a16:creationId xmlns:a16="http://schemas.microsoft.com/office/drawing/2014/main" id="{CECA7BE2-08FF-4474-9E81-C55843674045}"/>
                </a:ext>
              </a:extLst>
            </p:cNvPr>
            <p:cNvSpPr txBox="1"/>
            <p:nvPr/>
          </p:nvSpPr>
          <p:spPr>
            <a:xfrm>
              <a:off x="6046515" y="2884311"/>
              <a:ext cx="1458627" cy="417575"/>
            </a:xfrm>
            <a:custGeom>
              <a:avLst/>
              <a:gdLst/>
              <a:ahLst/>
              <a:cxnLst/>
              <a:rect l="l" t="t" r="r" b="b"/>
              <a:pathLst>
                <a:path w="1458627" h="417575">
                  <a:moveTo>
                    <a:pt x="709314" y="315181"/>
                  </a:moveTo>
                  <a:cubicBezTo>
                    <a:pt x="695449" y="315181"/>
                    <a:pt x="679983" y="318914"/>
                    <a:pt x="662917" y="326380"/>
                  </a:cubicBezTo>
                  <a:cubicBezTo>
                    <a:pt x="665051" y="349845"/>
                    <a:pt x="668784" y="361578"/>
                    <a:pt x="674117" y="361578"/>
                  </a:cubicBezTo>
                  <a:lnTo>
                    <a:pt x="677316" y="361578"/>
                  </a:lnTo>
                  <a:lnTo>
                    <a:pt x="699715" y="356778"/>
                  </a:lnTo>
                  <a:cubicBezTo>
                    <a:pt x="706115" y="348246"/>
                    <a:pt x="713048" y="343979"/>
                    <a:pt x="720514" y="343979"/>
                  </a:cubicBezTo>
                  <a:lnTo>
                    <a:pt x="720514" y="340779"/>
                  </a:lnTo>
                  <a:cubicBezTo>
                    <a:pt x="720514" y="332247"/>
                    <a:pt x="716781" y="323714"/>
                    <a:pt x="709314" y="315181"/>
                  </a:cubicBezTo>
                  <a:close/>
                  <a:moveTo>
                    <a:pt x="1412230" y="300782"/>
                  </a:moveTo>
                  <a:cubicBezTo>
                    <a:pt x="1379165" y="313581"/>
                    <a:pt x="1361566" y="325314"/>
                    <a:pt x="1359433" y="335980"/>
                  </a:cubicBezTo>
                  <a:lnTo>
                    <a:pt x="1359433" y="339179"/>
                  </a:lnTo>
                  <a:lnTo>
                    <a:pt x="1367432" y="339179"/>
                  </a:lnTo>
                  <a:lnTo>
                    <a:pt x="1370632" y="335980"/>
                  </a:lnTo>
                  <a:cubicBezTo>
                    <a:pt x="1398364" y="329580"/>
                    <a:pt x="1412230" y="319981"/>
                    <a:pt x="1412230" y="307181"/>
                  </a:cubicBezTo>
                  <a:close/>
                  <a:moveTo>
                    <a:pt x="784510" y="283183"/>
                  </a:moveTo>
                  <a:lnTo>
                    <a:pt x="738113" y="300782"/>
                  </a:lnTo>
                  <a:lnTo>
                    <a:pt x="738113" y="305582"/>
                  </a:lnTo>
                  <a:lnTo>
                    <a:pt x="755712" y="340779"/>
                  </a:lnTo>
                  <a:cubicBezTo>
                    <a:pt x="755712" y="356778"/>
                    <a:pt x="747712" y="364778"/>
                    <a:pt x="731713" y="364778"/>
                  </a:cubicBezTo>
                  <a:lnTo>
                    <a:pt x="731713" y="367978"/>
                  </a:lnTo>
                  <a:cubicBezTo>
                    <a:pt x="732780" y="375444"/>
                    <a:pt x="739713" y="379177"/>
                    <a:pt x="752512" y="379177"/>
                  </a:cubicBezTo>
                  <a:lnTo>
                    <a:pt x="755712" y="379177"/>
                  </a:lnTo>
                  <a:cubicBezTo>
                    <a:pt x="758911" y="350379"/>
                    <a:pt x="764778" y="335980"/>
                    <a:pt x="773311" y="335980"/>
                  </a:cubicBezTo>
                  <a:cubicBezTo>
                    <a:pt x="775444" y="316781"/>
                    <a:pt x="780243" y="301848"/>
                    <a:pt x="787710" y="291182"/>
                  </a:cubicBezTo>
                  <a:lnTo>
                    <a:pt x="787710" y="286383"/>
                  </a:lnTo>
                  <a:close/>
                  <a:moveTo>
                    <a:pt x="1165845" y="239986"/>
                  </a:moveTo>
                  <a:lnTo>
                    <a:pt x="1173844" y="239986"/>
                  </a:lnTo>
                  <a:cubicBezTo>
                    <a:pt x="1185577" y="247452"/>
                    <a:pt x="1191443" y="259184"/>
                    <a:pt x="1191443" y="275183"/>
                  </a:cubicBezTo>
                  <a:lnTo>
                    <a:pt x="1191443" y="289582"/>
                  </a:lnTo>
                  <a:lnTo>
                    <a:pt x="1183444" y="339179"/>
                  </a:lnTo>
                  <a:lnTo>
                    <a:pt x="1183444" y="342379"/>
                  </a:lnTo>
                  <a:lnTo>
                    <a:pt x="1188243" y="342379"/>
                  </a:lnTo>
                  <a:lnTo>
                    <a:pt x="1226641" y="310381"/>
                  </a:lnTo>
                  <a:lnTo>
                    <a:pt x="1215442" y="289582"/>
                  </a:lnTo>
                  <a:lnTo>
                    <a:pt x="1223441" y="283183"/>
                  </a:lnTo>
                  <a:lnTo>
                    <a:pt x="1247440" y="283183"/>
                  </a:lnTo>
                  <a:cubicBezTo>
                    <a:pt x="1263439" y="290649"/>
                    <a:pt x="1271438" y="301315"/>
                    <a:pt x="1271438" y="315181"/>
                  </a:cubicBezTo>
                  <a:lnTo>
                    <a:pt x="1271438" y="324780"/>
                  </a:lnTo>
                  <a:lnTo>
                    <a:pt x="1253839" y="332780"/>
                  </a:lnTo>
                  <a:cubicBezTo>
                    <a:pt x="1242107" y="329580"/>
                    <a:pt x="1236240" y="324780"/>
                    <a:pt x="1236240" y="318381"/>
                  </a:cubicBezTo>
                  <a:lnTo>
                    <a:pt x="1229841" y="318381"/>
                  </a:lnTo>
                  <a:lnTo>
                    <a:pt x="1194643" y="374377"/>
                  </a:lnTo>
                  <a:cubicBezTo>
                    <a:pt x="1188243" y="374377"/>
                    <a:pt x="1180244" y="382377"/>
                    <a:pt x="1170644" y="398376"/>
                  </a:cubicBezTo>
                  <a:lnTo>
                    <a:pt x="1165845" y="398376"/>
                  </a:lnTo>
                  <a:cubicBezTo>
                    <a:pt x="1154112" y="389843"/>
                    <a:pt x="1146113" y="380244"/>
                    <a:pt x="1141846" y="369578"/>
                  </a:cubicBezTo>
                  <a:lnTo>
                    <a:pt x="1141846" y="366378"/>
                  </a:lnTo>
                  <a:cubicBezTo>
                    <a:pt x="1157845" y="301315"/>
                    <a:pt x="1165845" y="260784"/>
                    <a:pt x="1165845" y="244785"/>
                  </a:cubicBezTo>
                  <a:close/>
                  <a:moveTo>
                    <a:pt x="199987" y="207987"/>
                  </a:moveTo>
                  <a:lnTo>
                    <a:pt x="185588" y="212787"/>
                  </a:lnTo>
                  <a:lnTo>
                    <a:pt x="185588" y="222387"/>
                  </a:lnTo>
                  <a:lnTo>
                    <a:pt x="199987" y="227186"/>
                  </a:lnTo>
                  <a:lnTo>
                    <a:pt x="203187" y="222387"/>
                  </a:lnTo>
                  <a:lnTo>
                    <a:pt x="199987" y="215987"/>
                  </a:lnTo>
                  <a:close/>
                  <a:moveTo>
                    <a:pt x="212787" y="203188"/>
                  </a:moveTo>
                  <a:lnTo>
                    <a:pt x="227186" y="227186"/>
                  </a:lnTo>
                  <a:lnTo>
                    <a:pt x="227186" y="231986"/>
                  </a:lnTo>
                  <a:lnTo>
                    <a:pt x="222386" y="252785"/>
                  </a:lnTo>
                  <a:lnTo>
                    <a:pt x="227186" y="257584"/>
                  </a:lnTo>
                  <a:lnTo>
                    <a:pt x="212787" y="270384"/>
                  </a:lnTo>
                  <a:lnTo>
                    <a:pt x="195188" y="270384"/>
                  </a:lnTo>
                  <a:lnTo>
                    <a:pt x="182389" y="262384"/>
                  </a:lnTo>
                  <a:lnTo>
                    <a:pt x="169589" y="262384"/>
                  </a:lnTo>
                  <a:lnTo>
                    <a:pt x="169589" y="275183"/>
                  </a:lnTo>
                  <a:lnTo>
                    <a:pt x="190388" y="289582"/>
                  </a:lnTo>
                  <a:lnTo>
                    <a:pt x="207987" y="289582"/>
                  </a:lnTo>
                  <a:cubicBezTo>
                    <a:pt x="241052" y="289582"/>
                    <a:pt x="261850" y="275717"/>
                    <a:pt x="270383" y="247985"/>
                  </a:cubicBezTo>
                  <a:lnTo>
                    <a:pt x="270383" y="244785"/>
                  </a:lnTo>
                  <a:cubicBezTo>
                    <a:pt x="263984" y="217054"/>
                    <a:pt x="249584" y="203188"/>
                    <a:pt x="227186" y="203188"/>
                  </a:cubicBezTo>
                  <a:close/>
                  <a:moveTo>
                    <a:pt x="717314" y="187189"/>
                  </a:moveTo>
                  <a:lnTo>
                    <a:pt x="702915" y="191988"/>
                  </a:lnTo>
                  <a:lnTo>
                    <a:pt x="702915" y="198388"/>
                  </a:lnTo>
                  <a:lnTo>
                    <a:pt x="717314" y="198388"/>
                  </a:lnTo>
                  <a:close/>
                  <a:moveTo>
                    <a:pt x="1420229" y="169590"/>
                  </a:moveTo>
                  <a:cubicBezTo>
                    <a:pt x="1397831" y="169590"/>
                    <a:pt x="1383431" y="183989"/>
                    <a:pt x="1377032" y="212787"/>
                  </a:cubicBezTo>
                  <a:lnTo>
                    <a:pt x="1377032" y="227186"/>
                  </a:lnTo>
                  <a:cubicBezTo>
                    <a:pt x="1391964" y="227186"/>
                    <a:pt x="1407430" y="211721"/>
                    <a:pt x="1423429" y="180789"/>
                  </a:cubicBezTo>
                  <a:close/>
                  <a:moveTo>
                    <a:pt x="1197843" y="166390"/>
                  </a:moveTo>
                  <a:cubicBezTo>
                    <a:pt x="1203176" y="166390"/>
                    <a:pt x="1205842" y="170123"/>
                    <a:pt x="1205842" y="177589"/>
                  </a:cubicBezTo>
                  <a:lnTo>
                    <a:pt x="1215442" y="174390"/>
                  </a:lnTo>
                  <a:cubicBezTo>
                    <a:pt x="1233574" y="174390"/>
                    <a:pt x="1245306" y="181322"/>
                    <a:pt x="1250640" y="195188"/>
                  </a:cubicBezTo>
                  <a:lnTo>
                    <a:pt x="1244240" y="219187"/>
                  </a:lnTo>
                  <a:cubicBezTo>
                    <a:pt x="1248506" y="228786"/>
                    <a:pt x="1250640" y="241585"/>
                    <a:pt x="1250640" y="257584"/>
                  </a:cubicBezTo>
                  <a:lnTo>
                    <a:pt x="1250640" y="262384"/>
                  </a:lnTo>
                  <a:lnTo>
                    <a:pt x="1247440" y="265584"/>
                  </a:lnTo>
                  <a:lnTo>
                    <a:pt x="1205842" y="251185"/>
                  </a:lnTo>
                  <a:lnTo>
                    <a:pt x="1205842" y="227186"/>
                  </a:lnTo>
                  <a:lnTo>
                    <a:pt x="1209042" y="222387"/>
                  </a:lnTo>
                  <a:lnTo>
                    <a:pt x="1233041" y="227186"/>
                  </a:lnTo>
                  <a:lnTo>
                    <a:pt x="1233041" y="219187"/>
                  </a:lnTo>
                  <a:lnTo>
                    <a:pt x="1229841" y="204788"/>
                  </a:lnTo>
                  <a:cubicBezTo>
                    <a:pt x="1208509" y="198388"/>
                    <a:pt x="1197843" y="188255"/>
                    <a:pt x="1197843" y="174390"/>
                  </a:cubicBezTo>
                  <a:close/>
                  <a:moveTo>
                    <a:pt x="741313" y="119993"/>
                  </a:moveTo>
                  <a:lnTo>
                    <a:pt x="738113" y="137592"/>
                  </a:lnTo>
                  <a:lnTo>
                    <a:pt x="752512" y="137592"/>
                  </a:lnTo>
                  <a:lnTo>
                    <a:pt x="755712" y="134392"/>
                  </a:lnTo>
                  <a:lnTo>
                    <a:pt x="752512" y="131192"/>
                  </a:lnTo>
                  <a:lnTo>
                    <a:pt x="752512" y="127992"/>
                  </a:lnTo>
                  <a:lnTo>
                    <a:pt x="755712" y="123193"/>
                  </a:lnTo>
                  <a:lnTo>
                    <a:pt x="755712" y="119993"/>
                  </a:lnTo>
                  <a:close/>
                  <a:moveTo>
                    <a:pt x="1205842" y="116793"/>
                  </a:moveTo>
                  <a:lnTo>
                    <a:pt x="1218642" y="116793"/>
                  </a:lnTo>
                  <a:cubicBezTo>
                    <a:pt x="1228241" y="116793"/>
                    <a:pt x="1237840" y="121593"/>
                    <a:pt x="1247440" y="131192"/>
                  </a:cubicBezTo>
                  <a:cubicBezTo>
                    <a:pt x="1247440" y="142925"/>
                    <a:pt x="1242640" y="149858"/>
                    <a:pt x="1233041" y="151991"/>
                  </a:cubicBezTo>
                  <a:lnTo>
                    <a:pt x="1229841" y="151991"/>
                  </a:lnTo>
                  <a:lnTo>
                    <a:pt x="1226641" y="148791"/>
                  </a:lnTo>
                  <a:lnTo>
                    <a:pt x="1212242" y="151991"/>
                  </a:lnTo>
                  <a:lnTo>
                    <a:pt x="1209042" y="151991"/>
                  </a:lnTo>
                  <a:lnTo>
                    <a:pt x="1212242" y="142391"/>
                  </a:lnTo>
                  <a:cubicBezTo>
                    <a:pt x="1212242" y="134925"/>
                    <a:pt x="1207442" y="129059"/>
                    <a:pt x="1197843" y="124793"/>
                  </a:cubicBezTo>
                  <a:close/>
                  <a:moveTo>
                    <a:pt x="758911" y="95994"/>
                  </a:moveTo>
                  <a:lnTo>
                    <a:pt x="752512" y="102394"/>
                  </a:lnTo>
                  <a:lnTo>
                    <a:pt x="773311" y="99194"/>
                  </a:lnTo>
                  <a:lnTo>
                    <a:pt x="773311" y="95994"/>
                  </a:lnTo>
                  <a:close/>
                  <a:moveTo>
                    <a:pt x="1153046" y="81595"/>
                  </a:moveTo>
                  <a:cubicBezTo>
                    <a:pt x="1162645" y="81595"/>
                    <a:pt x="1171711" y="107727"/>
                    <a:pt x="1180244" y="159990"/>
                  </a:cubicBezTo>
                  <a:lnTo>
                    <a:pt x="1173844" y="187189"/>
                  </a:lnTo>
                  <a:lnTo>
                    <a:pt x="1177044" y="187189"/>
                  </a:lnTo>
                  <a:lnTo>
                    <a:pt x="1170644" y="201588"/>
                  </a:lnTo>
                  <a:cubicBezTo>
                    <a:pt x="1161045" y="236786"/>
                    <a:pt x="1143446" y="254385"/>
                    <a:pt x="1117848" y="254385"/>
                  </a:cubicBezTo>
                  <a:cubicBezTo>
                    <a:pt x="1100782" y="241585"/>
                    <a:pt x="1091183" y="229853"/>
                    <a:pt x="1089049" y="219187"/>
                  </a:cubicBezTo>
                  <a:lnTo>
                    <a:pt x="1093849" y="215987"/>
                  </a:lnTo>
                  <a:cubicBezTo>
                    <a:pt x="1093849" y="193588"/>
                    <a:pt x="1113581" y="148791"/>
                    <a:pt x="1153046" y="81595"/>
                  </a:cubicBezTo>
                  <a:close/>
                  <a:moveTo>
                    <a:pt x="1417029" y="71996"/>
                  </a:moveTo>
                  <a:lnTo>
                    <a:pt x="1437828" y="71996"/>
                  </a:lnTo>
                  <a:lnTo>
                    <a:pt x="1441028" y="81595"/>
                  </a:lnTo>
                  <a:lnTo>
                    <a:pt x="1441028" y="86395"/>
                  </a:lnTo>
                  <a:cubicBezTo>
                    <a:pt x="1415430" y="109860"/>
                    <a:pt x="1398897" y="133325"/>
                    <a:pt x="1391431" y="156791"/>
                  </a:cubicBezTo>
                  <a:lnTo>
                    <a:pt x="1391431" y="163190"/>
                  </a:lnTo>
                  <a:lnTo>
                    <a:pt x="1420229" y="145591"/>
                  </a:lnTo>
                  <a:cubicBezTo>
                    <a:pt x="1434095" y="145591"/>
                    <a:pt x="1441028" y="152524"/>
                    <a:pt x="1441028" y="166390"/>
                  </a:cubicBezTo>
                  <a:lnTo>
                    <a:pt x="1441028" y="169590"/>
                  </a:lnTo>
                  <a:cubicBezTo>
                    <a:pt x="1438895" y="188789"/>
                    <a:pt x="1429295" y="205321"/>
                    <a:pt x="1412230" y="219187"/>
                  </a:cubicBezTo>
                  <a:lnTo>
                    <a:pt x="1412230" y="222387"/>
                  </a:lnTo>
                  <a:lnTo>
                    <a:pt x="1417029" y="239986"/>
                  </a:lnTo>
                  <a:cubicBezTo>
                    <a:pt x="1408497" y="239986"/>
                    <a:pt x="1395164" y="251718"/>
                    <a:pt x="1377032" y="275183"/>
                  </a:cubicBezTo>
                  <a:lnTo>
                    <a:pt x="1377032" y="283183"/>
                  </a:lnTo>
                  <a:lnTo>
                    <a:pt x="1441028" y="265584"/>
                  </a:lnTo>
                  <a:cubicBezTo>
                    <a:pt x="1452760" y="269850"/>
                    <a:pt x="1458627" y="277850"/>
                    <a:pt x="1458627" y="289582"/>
                  </a:cubicBezTo>
                  <a:lnTo>
                    <a:pt x="1458627" y="292782"/>
                  </a:lnTo>
                  <a:cubicBezTo>
                    <a:pt x="1458627" y="311981"/>
                    <a:pt x="1445828" y="327447"/>
                    <a:pt x="1420229" y="339179"/>
                  </a:cubicBezTo>
                  <a:lnTo>
                    <a:pt x="1423429" y="348779"/>
                  </a:lnTo>
                  <a:cubicBezTo>
                    <a:pt x="1421296" y="367978"/>
                    <a:pt x="1416496" y="377577"/>
                    <a:pt x="1409030" y="377577"/>
                  </a:cubicBezTo>
                  <a:lnTo>
                    <a:pt x="1402630" y="377577"/>
                  </a:lnTo>
                  <a:lnTo>
                    <a:pt x="1353033" y="366378"/>
                  </a:lnTo>
                  <a:lnTo>
                    <a:pt x="1349834" y="366378"/>
                  </a:lnTo>
                  <a:lnTo>
                    <a:pt x="1353033" y="391976"/>
                  </a:lnTo>
                  <a:lnTo>
                    <a:pt x="1353033" y="401576"/>
                  </a:lnTo>
                  <a:lnTo>
                    <a:pt x="1346634" y="409575"/>
                  </a:lnTo>
                  <a:lnTo>
                    <a:pt x="1324235" y="409575"/>
                  </a:lnTo>
                  <a:lnTo>
                    <a:pt x="1314636" y="374377"/>
                  </a:lnTo>
                  <a:cubicBezTo>
                    <a:pt x="1324235" y="314648"/>
                    <a:pt x="1335968" y="263984"/>
                    <a:pt x="1349834" y="222387"/>
                  </a:cubicBezTo>
                  <a:cubicBezTo>
                    <a:pt x="1361566" y="202121"/>
                    <a:pt x="1375432" y="165857"/>
                    <a:pt x="1391431" y="113593"/>
                  </a:cubicBezTo>
                  <a:lnTo>
                    <a:pt x="1391431" y="110393"/>
                  </a:lnTo>
                  <a:cubicBezTo>
                    <a:pt x="1348767" y="132792"/>
                    <a:pt x="1325302" y="156257"/>
                    <a:pt x="1321035" y="180789"/>
                  </a:cubicBezTo>
                  <a:lnTo>
                    <a:pt x="1321035" y="191988"/>
                  </a:lnTo>
                  <a:lnTo>
                    <a:pt x="1329035" y="222387"/>
                  </a:lnTo>
                  <a:lnTo>
                    <a:pt x="1324235" y="239986"/>
                  </a:lnTo>
                  <a:lnTo>
                    <a:pt x="1314636" y="239986"/>
                  </a:lnTo>
                  <a:cubicBezTo>
                    <a:pt x="1300770" y="230386"/>
                    <a:pt x="1293837" y="215454"/>
                    <a:pt x="1293837" y="195188"/>
                  </a:cubicBezTo>
                  <a:lnTo>
                    <a:pt x="1293837" y="145591"/>
                  </a:lnTo>
                  <a:lnTo>
                    <a:pt x="1297037" y="110393"/>
                  </a:lnTo>
                  <a:lnTo>
                    <a:pt x="1300237" y="110393"/>
                  </a:lnTo>
                  <a:lnTo>
                    <a:pt x="1311436" y="169590"/>
                  </a:lnTo>
                  <a:lnTo>
                    <a:pt x="1317835" y="169590"/>
                  </a:lnTo>
                  <a:lnTo>
                    <a:pt x="1321035" y="166390"/>
                  </a:lnTo>
                  <a:cubicBezTo>
                    <a:pt x="1333835" y="140792"/>
                    <a:pt x="1365833" y="109327"/>
                    <a:pt x="1417029" y="71996"/>
                  </a:cubicBezTo>
                  <a:close/>
                  <a:moveTo>
                    <a:pt x="195188" y="57597"/>
                  </a:moveTo>
                  <a:cubicBezTo>
                    <a:pt x="167456" y="57597"/>
                    <a:pt x="153590" y="68796"/>
                    <a:pt x="153590" y="91195"/>
                  </a:cubicBezTo>
                  <a:lnTo>
                    <a:pt x="164790" y="102394"/>
                  </a:lnTo>
                  <a:lnTo>
                    <a:pt x="199987" y="65596"/>
                  </a:lnTo>
                  <a:lnTo>
                    <a:pt x="199987" y="57597"/>
                  </a:lnTo>
                  <a:close/>
                  <a:moveTo>
                    <a:pt x="1229841" y="46397"/>
                  </a:moveTo>
                  <a:cubicBezTo>
                    <a:pt x="1255439" y="50664"/>
                    <a:pt x="1268239" y="56530"/>
                    <a:pt x="1268239" y="63996"/>
                  </a:cubicBezTo>
                  <a:lnTo>
                    <a:pt x="1268239" y="71996"/>
                  </a:lnTo>
                  <a:lnTo>
                    <a:pt x="1261839" y="81595"/>
                  </a:lnTo>
                  <a:lnTo>
                    <a:pt x="1229841" y="78395"/>
                  </a:lnTo>
                  <a:cubicBezTo>
                    <a:pt x="1222375" y="64530"/>
                    <a:pt x="1216508" y="57597"/>
                    <a:pt x="1212242" y="57597"/>
                  </a:cubicBezTo>
                  <a:cubicBezTo>
                    <a:pt x="1212242" y="53330"/>
                    <a:pt x="1218108" y="49597"/>
                    <a:pt x="1229841" y="46397"/>
                  </a:cubicBezTo>
                  <a:close/>
                  <a:moveTo>
                    <a:pt x="1381832" y="19199"/>
                  </a:moveTo>
                  <a:cubicBezTo>
                    <a:pt x="1405297" y="25599"/>
                    <a:pt x="1417029" y="36265"/>
                    <a:pt x="1417029" y="51197"/>
                  </a:cubicBezTo>
                  <a:lnTo>
                    <a:pt x="1409030" y="57597"/>
                  </a:lnTo>
                  <a:lnTo>
                    <a:pt x="1399431" y="57597"/>
                  </a:lnTo>
                  <a:cubicBezTo>
                    <a:pt x="1387698" y="57597"/>
                    <a:pt x="1374365" y="45864"/>
                    <a:pt x="1359433" y="22399"/>
                  </a:cubicBezTo>
                  <a:close/>
                  <a:moveTo>
                    <a:pt x="239985" y="3200"/>
                  </a:moveTo>
                  <a:lnTo>
                    <a:pt x="257584" y="3200"/>
                  </a:lnTo>
                  <a:lnTo>
                    <a:pt x="275183" y="8000"/>
                  </a:lnTo>
                  <a:cubicBezTo>
                    <a:pt x="322113" y="8000"/>
                    <a:pt x="353578" y="82662"/>
                    <a:pt x="369577" y="231986"/>
                  </a:cubicBezTo>
                  <a:lnTo>
                    <a:pt x="369577" y="278383"/>
                  </a:lnTo>
                  <a:lnTo>
                    <a:pt x="372777" y="284783"/>
                  </a:lnTo>
                  <a:cubicBezTo>
                    <a:pt x="362111" y="358378"/>
                    <a:pt x="330646" y="395176"/>
                    <a:pt x="278383" y="395176"/>
                  </a:cubicBezTo>
                  <a:lnTo>
                    <a:pt x="262384" y="390376"/>
                  </a:lnTo>
                  <a:lnTo>
                    <a:pt x="262384" y="385577"/>
                  </a:lnTo>
                  <a:lnTo>
                    <a:pt x="265583" y="380777"/>
                  </a:lnTo>
                  <a:lnTo>
                    <a:pt x="247984" y="380777"/>
                  </a:lnTo>
                  <a:lnTo>
                    <a:pt x="247984" y="390376"/>
                  </a:lnTo>
                  <a:cubicBezTo>
                    <a:pt x="226652" y="388243"/>
                    <a:pt x="205854" y="375977"/>
                    <a:pt x="185588" y="353579"/>
                  </a:cubicBezTo>
                  <a:lnTo>
                    <a:pt x="159990" y="371178"/>
                  </a:lnTo>
                  <a:cubicBezTo>
                    <a:pt x="133325" y="371178"/>
                    <a:pt x="101860" y="352512"/>
                    <a:pt x="65596" y="315181"/>
                  </a:cubicBezTo>
                  <a:lnTo>
                    <a:pt x="44797" y="319981"/>
                  </a:lnTo>
                  <a:lnTo>
                    <a:pt x="39997" y="319981"/>
                  </a:lnTo>
                  <a:cubicBezTo>
                    <a:pt x="13332" y="319981"/>
                    <a:pt x="0" y="300782"/>
                    <a:pt x="0" y="262384"/>
                  </a:cubicBezTo>
                  <a:lnTo>
                    <a:pt x="0" y="247985"/>
                  </a:lnTo>
                  <a:cubicBezTo>
                    <a:pt x="14932" y="162657"/>
                    <a:pt x="29865" y="119993"/>
                    <a:pt x="44797" y="119993"/>
                  </a:cubicBezTo>
                  <a:lnTo>
                    <a:pt x="52796" y="119993"/>
                  </a:lnTo>
                  <a:lnTo>
                    <a:pt x="70395" y="172790"/>
                  </a:lnTo>
                  <a:lnTo>
                    <a:pt x="70395" y="190389"/>
                  </a:lnTo>
                  <a:lnTo>
                    <a:pt x="65596" y="195188"/>
                  </a:lnTo>
                  <a:lnTo>
                    <a:pt x="70395" y="195188"/>
                  </a:lnTo>
                  <a:lnTo>
                    <a:pt x="73595" y="198388"/>
                  </a:lnTo>
                  <a:lnTo>
                    <a:pt x="78395" y="198388"/>
                  </a:lnTo>
                  <a:lnTo>
                    <a:pt x="83195" y="195188"/>
                  </a:lnTo>
                  <a:lnTo>
                    <a:pt x="83195" y="198388"/>
                  </a:lnTo>
                  <a:cubicBezTo>
                    <a:pt x="154657" y="185589"/>
                    <a:pt x="190388" y="167990"/>
                    <a:pt x="190388" y="145591"/>
                  </a:cubicBezTo>
                  <a:lnTo>
                    <a:pt x="177589" y="140792"/>
                  </a:lnTo>
                  <a:lnTo>
                    <a:pt x="185588" y="127992"/>
                  </a:lnTo>
                  <a:lnTo>
                    <a:pt x="185588" y="123193"/>
                  </a:lnTo>
                  <a:cubicBezTo>
                    <a:pt x="171723" y="123193"/>
                    <a:pt x="164790" y="120526"/>
                    <a:pt x="164790" y="115193"/>
                  </a:cubicBezTo>
                  <a:lnTo>
                    <a:pt x="137591" y="123193"/>
                  </a:lnTo>
                  <a:lnTo>
                    <a:pt x="127992" y="123193"/>
                  </a:lnTo>
                  <a:lnTo>
                    <a:pt x="119992" y="83195"/>
                  </a:lnTo>
                  <a:lnTo>
                    <a:pt x="127992" y="70396"/>
                  </a:lnTo>
                  <a:lnTo>
                    <a:pt x="140791" y="73596"/>
                  </a:lnTo>
                  <a:cubicBezTo>
                    <a:pt x="172789" y="54397"/>
                    <a:pt x="195188" y="44264"/>
                    <a:pt x="207987" y="43198"/>
                  </a:cubicBezTo>
                  <a:lnTo>
                    <a:pt x="244785" y="57597"/>
                  </a:lnTo>
                  <a:lnTo>
                    <a:pt x="244785" y="78395"/>
                  </a:lnTo>
                  <a:cubicBezTo>
                    <a:pt x="220253" y="98661"/>
                    <a:pt x="207987" y="112527"/>
                    <a:pt x="207987" y="119993"/>
                  </a:cubicBezTo>
                  <a:cubicBezTo>
                    <a:pt x="220786" y="125326"/>
                    <a:pt x="227186" y="136525"/>
                    <a:pt x="227186" y="153591"/>
                  </a:cubicBezTo>
                  <a:lnTo>
                    <a:pt x="262384" y="145591"/>
                  </a:lnTo>
                  <a:lnTo>
                    <a:pt x="270383" y="145591"/>
                  </a:lnTo>
                  <a:lnTo>
                    <a:pt x="270383" y="150391"/>
                  </a:lnTo>
                  <a:cubicBezTo>
                    <a:pt x="228786" y="163190"/>
                    <a:pt x="207987" y="174923"/>
                    <a:pt x="207987" y="185589"/>
                  </a:cubicBezTo>
                  <a:lnTo>
                    <a:pt x="207987" y="195188"/>
                  </a:lnTo>
                  <a:lnTo>
                    <a:pt x="212787" y="190389"/>
                  </a:lnTo>
                  <a:cubicBezTo>
                    <a:pt x="267183" y="194655"/>
                    <a:pt x="294382" y="213854"/>
                    <a:pt x="294382" y="247985"/>
                  </a:cubicBezTo>
                  <a:lnTo>
                    <a:pt x="294382" y="257584"/>
                  </a:lnTo>
                  <a:lnTo>
                    <a:pt x="289582" y="262384"/>
                  </a:lnTo>
                  <a:lnTo>
                    <a:pt x="294382" y="265584"/>
                  </a:lnTo>
                  <a:lnTo>
                    <a:pt x="294382" y="275183"/>
                  </a:lnTo>
                  <a:cubicBezTo>
                    <a:pt x="283716" y="291182"/>
                    <a:pt x="271450" y="301848"/>
                    <a:pt x="257584" y="307181"/>
                  </a:cubicBezTo>
                  <a:lnTo>
                    <a:pt x="257584" y="302382"/>
                  </a:lnTo>
                  <a:lnTo>
                    <a:pt x="235185" y="307181"/>
                  </a:lnTo>
                  <a:lnTo>
                    <a:pt x="212787" y="307181"/>
                  </a:lnTo>
                  <a:cubicBezTo>
                    <a:pt x="192521" y="307181"/>
                    <a:pt x="174922" y="296515"/>
                    <a:pt x="159990" y="275183"/>
                  </a:cubicBezTo>
                  <a:lnTo>
                    <a:pt x="159990" y="265584"/>
                  </a:lnTo>
                  <a:lnTo>
                    <a:pt x="164790" y="262384"/>
                  </a:lnTo>
                  <a:lnTo>
                    <a:pt x="159990" y="262384"/>
                  </a:lnTo>
                  <a:lnTo>
                    <a:pt x="164790" y="239986"/>
                  </a:lnTo>
                  <a:lnTo>
                    <a:pt x="164790" y="235186"/>
                  </a:lnTo>
                  <a:lnTo>
                    <a:pt x="159990" y="231986"/>
                  </a:lnTo>
                  <a:lnTo>
                    <a:pt x="145591" y="244785"/>
                  </a:lnTo>
                  <a:cubicBezTo>
                    <a:pt x="145591" y="277850"/>
                    <a:pt x="135458" y="294382"/>
                    <a:pt x="115193" y="294382"/>
                  </a:cubicBezTo>
                  <a:lnTo>
                    <a:pt x="107193" y="265584"/>
                  </a:lnTo>
                  <a:lnTo>
                    <a:pt x="110393" y="252785"/>
                  </a:lnTo>
                  <a:lnTo>
                    <a:pt x="164790" y="198388"/>
                  </a:lnTo>
                  <a:lnTo>
                    <a:pt x="164790" y="195188"/>
                  </a:lnTo>
                  <a:lnTo>
                    <a:pt x="70395" y="227186"/>
                  </a:lnTo>
                  <a:lnTo>
                    <a:pt x="70395" y="239986"/>
                  </a:lnTo>
                  <a:lnTo>
                    <a:pt x="78395" y="294382"/>
                  </a:lnTo>
                  <a:lnTo>
                    <a:pt x="70395" y="307181"/>
                  </a:lnTo>
                  <a:lnTo>
                    <a:pt x="70395" y="310381"/>
                  </a:lnTo>
                  <a:lnTo>
                    <a:pt x="107193" y="319981"/>
                  </a:lnTo>
                  <a:lnTo>
                    <a:pt x="169589" y="307181"/>
                  </a:lnTo>
                  <a:lnTo>
                    <a:pt x="195188" y="319981"/>
                  </a:lnTo>
                  <a:lnTo>
                    <a:pt x="195188" y="345579"/>
                  </a:lnTo>
                  <a:cubicBezTo>
                    <a:pt x="207987" y="359445"/>
                    <a:pt x="222919" y="366378"/>
                    <a:pt x="239985" y="366378"/>
                  </a:cubicBezTo>
                  <a:lnTo>
                    <a:pt x="278383" y="361578"/>
                  </a:lnTo>
                  <a:cubicBezTo>
                    <a:pt x="314647" y="342379"/>
                    <a:pt x="332779" y="297582"/>
                    <a:pt x="332779" y="227186"/>
                  </a:cubicBezTo>
                  <a:lnTo>
                    <a:pt x="332779" y="203188"/>
                  </a:lnTo>
                  <a:lnTo>
                    <a:pt x="324780" y="123193"/>
                  </a:lnTo>
                  <a:cubicBezTo>
                    <a:pt x="317314" y="58130"/>
                    <a:pt x="296515" y="25599"/>
                    <a:pt x="262384" y="25599"/>
                  </a:cubicBezTo>
                  <a:lnTo>
                    <a:pt x="257584" y="25599"/>
                  </a:lnTo>
                  <a:lnTo>
                    <a:pt x="207987" y="35198"/>
                  </a:lnTo>
                  <a:lnTo>
                    <a:pt x="190388" y="35198"/>
                  </a:lnTo>
                  <a:lnTo>
                    <a:pt x="190388" y="28798"/>
                  </a:lnTo>
                  <a:cubicBezTo>
                    <a:pt x="190388" y="20266"/>
                    <a:pt x="206920" y="11733"/>
                    <a:pt x="239985" y="3200"/>
                  </a:cubicBezTo>
                  <a:close/>
                  <a:moveTo>
                    <a:pt x="731713" y="0"/>
                  </a:moveTo>
                  <a:cubicBezTo>
                    <a:pt x="743446" y="0"/>
                    <a:pt x="749312" y="10666"/>
                    <a:pt x="749312" y="31998"/>
                  </a:cubicBezTo>
                  <a:lnTo>
                    <a:pt x="749312" y="52797"/>
                  </a:lnTo>
                  <a:lnTo>
                    <a:pt x="755712" y="52797"/>
                  </a:lnTo>
                  <a:cubicBezTo>
                    <a:pt x="786643" y="54930"/>
                    <a:pt x="802109" y="59730"/>
                    <a:pt x="802109" y="67196"/>
                  </a:cubicBezTo>
                  <a:cubicBezTo>
                    <a:pt x="792509" y="74662"/>
                    <a:pt x="786643" y="84262"/>
                    <a:pt x="784510" y="95994"/>
                  </a:cubicBezTo>
                  <a:lnTo>
                    <a:pt x="805309" y="95994"/>
                  </a:lnTo>
                  <a:lnTo>
                    <a:pt x="854906" y="81595"/>
                  </a:lnTo>
                  <a:lnTo>
                    <a:pt x="862905" y="81595"/>
                  </a:lnTo>
                  <a:lnTo>
                    <a:pt x="894903" y="119993"/>
                  </a:lnTo>
                  <a:lnTo>
                    <a:pt x="872505" y="134392"/>
                  </a:lnTo>
                  <a:cubicBezTo>
                    <a:pt x="854372" y="118393"/>
                    <a:pt x="835707" y="110393"/>
                    <a:pt x="816508" y="110393"/>
                  </a:cubicBezTo>
                  <a:cubicBezTo>
                    <a:pt x="778110" y="110393"/>
                    <a:pt x="758911" y="118393"/>
                    <a:pt x="758911" y="134392"/>
                  </a:cubicBezTo>
                  <a:lnTo>
                    <a:pt x="773311" y="137592"/>
                  </a:lnTo>
                  <a:lnTo>
                    <a:pt x="773311" y="145591"/>
                  </a:lnTo>
                  <a:lnTo>
                    <a:pt x="766911" y="155191"/>
                  </a:lnTo>
                  <a:cubicBezTo>
                    <a:pt x="747712" y="163724"/>
                    <a:pt x="738113" y="173323"/>
                    <a:pt x="738113" y="183989"/>
                  </a:cubicBezTo>
                  <a:lnTo>
                    <a:pt x="738113" y="191988"/>
                  </a:lnTo>
                  <a:lnTo>
                    <a:pt x="741313" y="195188"/>
                  </a:lnTo>
                  <a:cubicBezTo>
                    <a:pt x="750912" y="195188"/>
                    <a:pt x="755712" y="197321"/>
                    <a:pt x="755712" y="201588"/>
                  </a:cubicBezTo>
                  <a:lnTo>
                    <a:pt x="749312" y="209587"/>
                  </a:lnTo>
                  <a:lnTo>
                    <a:pt x="720514" y="241585"/>
                  </a:lnTo>
                  <a:cubicBezTo>
                    <a:pt x="751445" y="241585"/>
                    <a:pt x="766911" y="231986"/>
                    <a:pt x="766911" y="212787"/>
                  </a:cubicBezTo>
                  <a:lnTo>
                    <a:pt x="776510" y="223986"/>
                  </a:lnTo>
                  <a:lnTo>
                    <a:pt x="776510" y="241585"/>
                  </a:lnTo>
                  <a:cubicBezTo>
                    <a:pt x="770111" y="250118"/>
                    <a:pt x="758378" y="258118"/>
                    <a:pt x="741313" y="265584"/>
                  </a:cubicBezTo>
                  <a:cubicBezTo>
                    <a:pt x="684783" y="271984"/>
                    <a:pt x="656518" y="288516"/>
                    <a:pt x="656518" y="315181"/>
                  </a:cubicBezTo>
                  <a:lnTo>
                    <a:pt x="659717" y="315181"/>
                  </a:lnTo>
                  <a:lnTo>
                    <a:pt x="702915" y="297582"/>
                  </a:lnTo>
                  <a:lnTo>
                    <a:pt x="702915" y="294382"/>
                  </a:lnTo>
                  <a:lnTo>
                    <a:pt x="699715" y="291182"/>
                  </a:lnTo>
                  <a:lnTo>
                    <a:pt x="699715" y="286383"/>
                  </a:lnTo>
                  <a:lnTo>
                    <a:pt x="702915" y="286383"/>
                  </a:lnTo>
                  <a:lnTo>
                    <a:pt x="723714" y="294382"/>
                  </a:lnTo>
                  <a:lnTo>
                    <a:pt x="773311" y="276783"/>
                  </a:lnTo>
                  <a:lnTo>
                    <a:pt x="776510" y="276783"/>
                  </a:lnTo>
                  <a:lnTo>
                    <a:pt x="781310" y="279983"/>
                  </a:lnTo>
                  <a:lnTo>
                    <a:pt x="790909" y="265584"/>
                  </a:lnTo>
                  <a:lnTo>
                    <a:pt x="808508" y="265584"/>
                  </a:lnTo>
                  <a:cubicBezTo>
                    <a:pt x="841573" y="275183"/>
                    <a:pt x="858105" y="284783"/>
                    <a:pt x="858105" y="294382"/>
                  </a:cubicBezTo>
                  <a:lnTo>
                    <a:pt x="858105" y="297582"/>
                  </a:lnTo>
                  <a:lnTo>
                    <a:pt x="840506" y="340779"/>
                  </a:lnTo>
                  <a:cubicBezTo>
                    <a:pt x="834107" y="340779"/>
                    <a:pt x="830907" y="342913"/>
                    <a:pt x="830907" y="347179"/>
                  </a:cubicBezTo>
                  <a:lnTo>
                    <a:pt x="826107" y="350379"/>
                  </a:lnTo>
                  <a:cubicBezTo>
                    <a:pt x="826107" y="357845"/>
                    <a:pt x="823974" y="361578"/>
                    <a:pt x="819708" y="361578"/>
                  </a:cubicBezTo>
                  <a:cubicBezTo>
                    <a:pt x="812242" y="398909"/>
                    <a:pt x="799442" y="417575"/>
                    <a:pt x="781310" y="417575"/>
                  </a:cubicBezTo>
                  <a:lnTo>
                    <a:pt x="758911" y="411175"/>
                  </a:lnTo>
                  <a:lnTo>
                    <a:pt x="755712" y="411175"/>
                  </a:lnTo>
                  <a:lnTo>
                    <a:pt x="752512" y="414375"/>
                  </a:lnTo>
                  <a:lnTo>
                    <a:pt x="726913" y="388776"/>
                  </a:lnTo>
                  <a:lnTo>
                    <a:pt x="726913" y="385577"/>
                  </a:lnTo>
                  <a:lnTo>
                    <a:pt x="734913" y="385577"/>
                  </a:lnTo>
                  <a:lnTo>
                    <a:pt x="723714" y="374377"/>
                  </a:lnTo>
                  <a:lnTo>
                    <a:pt x="712514" y="374377"/>
                  </a:lnTo>
                  <a:cubicBezTo>
                    <a:pt x="691182" y="374377"/>
                    <a:pt x="674650" y="379177"/>
                    <a:pt x="662917" y="388776"/>
                  </a:cubicBezTo>
                  <a:lnTo>
                    <a:pt x="656518" y="388776"/>
                  </a:lnTo>
                  <a:cubicBezTo>
                    <a:pt x="646918" y="388776"/>
                    <a:pt x="642119" y="372777"/>
                    <a:pt x="642119" y="340779"/>
                  </a:cubicBezTo>
                  <a:cubicBezTo>
                    <a:pt x="642119" y="317314"/>
                    <a:pt x="650651" y="298115"/>
                    <a:pt x="667717" y="283183"/>
                  </a:cubicBezTo>
                  <a:cubicBezTo>
                    <a:pt x="680516" y="247985"/>
                    <a:pt x="694382" y="230386"/>
                    <a:pt x="709314" y="230386"/>
                  </a:cubicBezTo>
                  <a:lnTo>
                    <a:pt x="709314" y="219187"/>
                  </a:lnTo>
                  <a:lnTo>
                    <a:pt x="677316" y="227186"/>
                  </a:lnTo>
                  <a:lnTo>
                    <a:pt x="677316" y="223986"/>
                  </a:lnTo>
                  <a:lnTo>
                    <a:pt x="674117" y="223986"/>
                  </a:lnTo>
                  <a:lnTo>
                    <a:pt x="670917" y="227186"/>
                  </a:lnTo>
                  <a:lnTo>
                    <a:pt x="667717" y="227186"/>
                  </a:lnTo>
                  <a:lnTo>
                    <a:pt x="662917" y="223986"/>
                  </a:lnTo>
                  <a:lnTo>
                    <a:pt x="667717" y="204788"/>
                  </a:lnTo>
                  <a:lnTo>
                    <a:pt x="706115" y="180789"/>
                  </a:lnTo>
                  <a:lnTo>
                    <a:pt x="709314" y="183989"/>
                  </a:lnTo>
                  <a:lnTo>
                    <a:pt x="717314" y="177589"/>
                  </a:lnTo>
                  <a:lnTo>
                    <a:pt x="717314" y="169590"/>
                  </a:lnTo>
                  <a:lnTo>
                    <a:pt x="688516" y="172790"/>
                  </a:lnTo>
                  <a:lnTo>
                    <a:pt x="674117" y="169590"/>
                  </a:lnTo>
                  <a:lnTo>
                    <a:pt x="674117" y="148791"/>
                  </a:lnTo>
                  <a:lnTo>
                    <a:pt x="688516" y="145591"/>
                  </a:lnTo>
                  <a:lnTo>
                    <a:pt x="691716" y="148791"/>
                  </a:lnTo>
                  <a:lnTo>
                    <a:pt x="709314" y="148791"/>
                  </a:lnTo>
                  <a:lnTo>
                    <a:pt x="717314" y="142391"/>
                  </a:lnTo>
                  <a:lnTo>
                    <a:pt x="717314" y="127992"/>
                  </a:lnTo>
                  <a:lnTo>
                    <a:pt x="709314" y="127992"/>
                  </a:lnTo>
                  <a:cubicBezTo>
                    <a:pt x="635719" y="151458"/>
                    <a:pt x="590922" y="163190"/>
                    <a:pt x="574923" y="163190"/>
                  </a:cubicBezTo>
                  <a:lnTo>
                    <a:pt x="542925" y="163190"/>
                  </a:lnTo>
                  <a:lnTo>
                    <a:pt x="542925" y="159990"/>
                  </a:lnTo>
                  <a:cubicBezTo>
                    <a:pt x="586655" y="150391"/>
                    <a:pt x="618653" y="139725"/>
                    <a:pt x="638919" y="127992"/>
                  </a:cubicBezTo>
                  <a:cubicBezTo>
                    <a:pt x="693315" y="115193"/>
                    <a:pt x="720514" y="105594"/>
                    <a:pt x="720514" y="99194"/>
                  </a:cubicBezTo>
                  <a:lnTo>
                    <a:pt x="720514" y="91195"/>
                  </a:lnTo>
                  <a:cubicBezTo>
                    <a:pt x="677850" y="87995"/>
                    <a:pt x="656518" y="75196"/>
                    <a:pt x="656518" y="52797"/>
                  </a:cubicBezTo>
                  <a:lnTo>
                    <a:pt x="677316" y="52797"/>
                  </a:lnTo>
                  <a:lnTo>
                    <a:pt x="680516" y="55997"/>
                  </a:lnTo>
                  <a:lnTo>
                    <a:pt x="680516" y="52797"/>
                  </a:lnTo>
                  <a:lnTo>
                    <a:pt x="694915" y="55997"/>
                  </a:lnTo>
                  <a:lnTo>
                    <a:pt x="717314" y="52797"/>
                  </a:lnTo>
                  <a:lnTo>
                    <a:pt x="723714" y="52797"/>
                  </a:lnTo>
                  <a:lnTo>
                    <a:pt x="723714" y="46397"/>
                  </a:lnTo>
                  <a:cubicBezTo>
                    <a:pt x="723714" y="29332"/>
                    <a:pt x="718914" y="20799"/>
                    <a:pt x="709314" y="20799"/>
                  </a:cubicBezTo>
                  <a:lnTo>
                    <a:pt x="709314" y="14399"/>
                  </a:lnTo>
                  <a:cubicBezTo>
                    <a:pt x="709314" y="9066"/>
                    <a:pt x="716781" y="4267"/>
                    <a:pt x="731713" y="0"/>
                  </a:cubicBezTo>
                  <a:close/>
                </a:path>
              </a:pathLst>
            </a:custGeom>
            <a:solidFill>
              <a:schemeClr val="accent2">
                <a:lumMod val="75000"/>
              </a:schemeClr>
            </a:solidFill>
            <a:ln>
              <a:noFill/>
            </a:ln>
            <a:effectLst/>
            <a:scene3d>
              <a:camera prst="perspectiveRight">
                <a:rot lat="20699999" lon="20399999" rev="0"/>
              </a:camera>
              <a:lightRig rig="threePt" dir="t"/>
            </a:scene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32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5" name="组合 4">
            <a:extLst>
              <a:ext uri="{FF2B5EF4-FFF2-40B4-BE49-F238E27FC236}">
                <a16:creationId xmlns:a16="http://schemas.microsoft.com/office/drawing/2014/main" id="{C19E6823-6488-4AC2-BCE2-8E4F28E23FB3}"/>
              </a:ext>
            </a:extLst>
          </p:cNvPr>
          <p:cNvGrpSpPr/>
          <p:nvPr/>
        </p:nvGrpSpPr>
        <p:grpSpPr>
          <a:xfrm>
            <a:off x="864374" y="2747340"/>
            <a:ext cx="4870994" cy="1860762"/>
            <a:chOff x="864374" y="2747340"/>
            <a:chExt cx="4870994" cy="1860762"/>
          </a:xfrm>
        </p:grpSpPr>
        <p:sp>
          <p:nvSpPr>
            <p:cNvPr id="24" name="任意多边形: 形状 23">
              <a:extLst>
                <a:ext uri="{FF2B5EF4-FFF2-40B4-BE49-F238E27FC236}">
                  <a16:creationId xmlns:a16="http://schemas.microsoft.com/office/drawing/2014/main" id="{C36A23FE-6EA5-4EE0-9E06-6899ED04B956}"/>
                </a:ext>
              </a:extLst>
            </p:cNvPr>
            <p:cNvSpPr/>
            <p:nvPr/>
          </p:nvSpPr>
          <p:spPr>
            <a:xfrm>
              <a:off x="5027828" y="3151095"/>
              <a:ext cx="707540" cy="930275"/>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 name="connsiteX0" fmla="*/ 0 w 692683"/>
                <a:gd name="connsiteY0" fmla="*/ 0 h 454895"/>
                <a:gd name="connsiteX1" fmla="*/ 515938 w 692683"/>
                <a:gd name="connsiteY1" fmla="*/ 48495 h 454895"/>
                <a:gd name="connsiteX2" fmla="*/ 287338 w 692683"/>
                <a:gd name="connsiteY2" fmla="*/ 454895 h 454895"/>
                <a:gd name="connsiteX3" fmla="*/ 0 w 692683"/>
                <a:gd name="connsiteY3" fmla="*/ 0 h 454895"/>
                <a:gd name="connsiteX0" fmla="*/ 0 w 719840"/>
                <a:gd name="connsiteY0" fmla="*/ 0 h 330896"/>
                <a:gd name="connsiteX1" fmla="*/ 515938 w 719840"/>
                <a:gd name="connsiteY1" fmla="*/ 48495 h 330896"/>
                <a:gd name="connsiteX2" fmla="*/ 381000 w 719840"/>
                <a:gd name="connsiteY2" fmla="*/ 330896 h 330896"/>
                <a:gd name="connsiteX3" fmla="*/ 0 w 719840"/>
                <a:gd name="connsiteY3" fmla="*/ 0 h 330896"/>
                <a:gd name="connsiteX0" fmla="*/ 0 w 707540"/>
                <a:gd name="connsiteY0" fmla="*/ 0 h 408222"/>
                <a:gd name="connsiteX1" fmla="*/ 515938 w 707540"/>
                <a:gd name="connsiteY1" fmla="*/ 48495 h 408222"/>
                <a:gd name="connsiteX2" fmla="*/ 341313 w 707540"/>
                <a:gd name="connsiteY2" fmla="*/ 408222 h 408222"/>
                <a:gd name="connsiteX3" fmla="*/ 0 w 707540"/>
                <a:gd name="connsiteY3" fmla="*/ 0 h 408222"/>
              </a:gdLst>
              <a:ahLst/>
              <a:cxnLst>
                <a:cxn ang="0">
                  <a:pos x="connsiteX0" y="connsiteY0"/>
                </a:cxn>
                <a:cxn ang="0">
                  <a:pos x="connsiteX1" y="connsiteY1"/>
                </a:cxn>
                <a:cxn ang="0">
                  <a:pos x="connsiteX2" y="connsiteY2"/>
                </a:cxn>
                <a:cxn ang="0">
                  <a:pos x="connsiteX3" y="connsiteY3"/>
                </a:cxn>
              </a:cxnLst>
              <a:rect l="l" t="t" r="r" b="b"/>
              <a:pathLst>
                <a:path w="707540" h="408222">
                  <a:moveTo>
                    <a:pt x="0" y="0"/>
                  </a:moveTo>
                  <a:lnTo>
                    <a:pt x="515938" y="48495"/>
                  </a:lnTo>
                  <a:cubicBezTo>
                    <a:pt x="896938" y="56962"/>
                    <a:pt x="641350" y="255292"/>
                    <a:pt x="341313" y="408222"/>
                  </a:cubicBezTo>
                  <a:lnTo>
                    <a:pt x="0" y="0"/>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任意多边形: 形状 26">
              <a:extLst>
                <a:ext uri="{FF2B5EF4-FFF2-40B4-BE49-F238E27FC236}">
                  <a16:creationId xmlns:a16="http://schemas.microsoft.com/office/drawing/2014/main" id="{16872849-8839-4D96-A4AD-1AC7B5284990}"/>
                </a:ext>
              </a:extLst>
            </p:cNvPr>
            <p:cNvSpPr/>
            <p:nvPr/>
          </p:nvSpPr>
          <p:spPr>
            <a:xfrm>
              <a:off x="4988672" y="3115640"/>
              <a:ext cx="710145" cy="550333"/>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Lst>
              <a:ahLst/>
              <a:cxnLst>
                <a:cxn ang="0">
                  <a:pos x="connsiteX0" y="connsiteY0"/>
                </a:cxn>
                <a:cxn ang="0">
                  <a:pos x="connsiteX1" y="connsiteY1"/>
                </a:cxn>
                <a:cxn ang="0">
                  <a:pos x="connsiteX2" y="connsiteY2"/>
                </a:cxn>
                <a:cxn ang="0">
                  <a:pos x="connsiteX3" y="connsiteY3"/>
                </a:cxn>
              </a:cxnLst>
              <a:rect l="l" t="t" r="r" b="b"/>
              <a:pathLst>
                <a:path w="710145" h="550333">
                  <a:moveTo>
                    <a:pt x="0" y="0"/>
                  </a:moveTo>
                  <a:lnTo>
                    <a:pt x="533400" y="143933"/>
                  </a:lnTo>
                  <a:cubicBezTo>
                    <a:pt x="914400" y="152400"/>
                    <a:pt x="604837" y="397403"/>
                    <a:pt x="304800" y="550333"/>
                  </a:cubicBezTo>
                  <a:lnTo>
                    <a:pt x="0" y="0"/>
                  </a:lnTo>
                  <a:close/>
                </a:path>
              </a:pathLst>
            </a:custGeom>
            <a:solidFill>
              <a:srgbClr val="73BF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任意多边形: 形状 27">
              <a:extLst>
                <a:ext uri="{FF2B5EF4-FFF2-40B4-BE49-F238E27FC236}">
                  <a16:creationId xmlns:a16="http://schemas.microsoft.com/office/drawing/2014/main" id="{81D01FDC-9F81-473A-BB0B-7AF53E8A3CB1}"/>
                </a:ext>
              </a:extLst>
            </p:cNvPr>
            <p:cNvSpPr/>
            <p:nvPr/>
          </p:nvSpPr>
          <p:spPr>
            <a:xfrm flipH="1">
              <a:off x="903530" y="3151095"/>
              <a:ext cx="707540" cy="930275"/>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 name="connsiteX0" fmla="*/ 0 w 692683"/>
                <a:gd name="connsiteY0" fmla="*/ 0 h 454895"/>
                <a:gd name="connsiteX1" fmla="*/ 515938 w 692683"/>
                <a:gd name="connsiteY1" fmla="*/ 48495 h 454895"/>
                <a:gd name="connsiteX2" fmla="*/ 287338 w 692683"/>
                <a:gd name="connsiteY2" fmla="*/ 454895 h 454895"/>
                <a:gd name="connsiteX3" fmla="*/ 0 w 692683"/>
                <a:gd name="connsiteY3" fmla="*/ 0 h 454895"/>
                <a:gd name="connsiteX0" fmla="*/ 0 w 719840"/>
                <a:gd name="connsiteY0" fmla="*/ 0 h 330896"/>
                <a:gd name="connsiteX1" fmla="*/ 515938 w 719840"/>
                <a:gd name="connsiteY1" fmla="*/ 48495 h 330896"/>
                <a:gd name="connsiteX2" fmla="*/ 381000 w 719840"/>
                <a:gd name="connsiteY2" fmla="*/ 330896 h 330896"/>
                <a:gd name="connsiteX3" fmla="*/ 0 w 719840"/>
                <a:gd name="connsiteY3" fmla="*/ 0 h 330896"/>
                <a:gd name="connsiteX0" fmla="*/ 0 w 707540"/>
                <a:gd name="connsiteY0" fmla="*/ 0 h 408222"/>
                <a:gd name="connsiteX1" fmla="*/ 515938 w 707540"/>
                <a:gd name="connsiteY1" fmla="*/ 48495 h 408222"/>
                <a:gd name="connsiteX2" fmla="*/ 341313 w 707540"/>
                <a:gd name="connsiteY2" fmla="*/ 408222 h 408222"/>
                <a:gd name="connsiteX3" fmla="*/ 0 w 707540"/>
                <a:gd name="connsiteY3" fmla="*/ 0 h 408222"/>
              </a:gdLst>
              <a:ahLst/>
              <a:cxnLst>
                <a:cxn ang="0">
                  <a:pos x="connsiteX0" y="connsiteY0"/>
                </a:cxn>
                <a:cxn ang="0">
                  <a:pos x="connsiteX1" y="connsiteY1"/>
                </a:cxn>
                <a:cxn ang="0">
                  <a:pos x="connsiteX2" y="connsiteY2"/>
                </a:cxn>
                <a:cxn ang="0">
                  <a:pos x="connsiteX3" y="connsiteY3"/>
                </a:cxn>
              </a:cxnLst>
              <a:rect l="l" t="t" r="r" b="b"/>
              <a:pathLst>
                <a:path w="707540" h="408222">
                  <a:moveTo>
                    <a:pt x="0" y="0"/>
                  </a:moveTo>
                  <a:lnTo>
                    <a:pt x="515938" y="48495"/>
                  </a:lnTo>
                  <a:cubicBezTo>
                    <a:pt x="896938" y="56962"/>
                    <a:pt x="641350" y="255292"/>
                    <a:pt x="341313" y="408222"/>
                  </a:cubicBezTo>
                  <a:lnTo>
                    <a:pt x="0" y="0"/>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任意多边形: 形状 28">
              <a:extLst>
                <a:ext uri="{FF2B5EF4-FFF2-40B4-BE49-F238E27FC236}">
                  <a16:creationId xmlns:a16="http://schemas.microsoft.com/office/drawing/2014/main" id="{EF6DB98C-F75E-4ABC-BE1D-4B24025A3F66}"/>
                </a:ext>
              </a:extLst>
            </p:cNvPr>
            <p:cNvSpPr/>
            <p:nvPr/>
          </p:nvSpPr>
          <p:spPr>
            <a:xfrm flipH="1">
              <a:off x="864374" y="3115640"/>
              <a:ext cx="710145" cy="550333"/>
            </a:xfrm>
            <a:custGeom>
              <a:avLst/>
              <a:gdLst>
                <a:gd name="connsiteX0" fmla="*/ 0 w 533400"/>
                <a:gd name="connsiteY0" fmla="*/ 0 h 550333"/>
                <a:gd name="connsiteX1" fmla="*/ 533400 w 533400"/>
                <a:gd name="connsiteY1" fmla="*/ 143933 h 550333"/>
                <a:gd name="connsiteX2" fmla="*/ 304800 w 533400"/>
                <a:gd name="connsiteY2" fmla="*/ 550333 h 550333"/>
                <a:gd name="connsiteX3" fmla="*/ 0 w 533400"/>
                <a:gd name="connsiteY3" fmla="*/ 0 h 550333"/>
                <a:gd name="connsiteX0" fmla="*/ 0 w 669251"/>
                <a:gd name="connsiteY0" fmla="*/ 0 h 550333"/>
                <a:gd name="connsiteX1" fmla="*/ 533400 w 669251"/>
                <a:gd name="connsiteY1" fmla="*/ 143933 h 550333"/>
                <a:gd name="connsiteX2" fmla="*/ 304800 w 669251"/>
                <a:gd name="connsiteY2" fmla="*/ 550333 h 550333"/>
                <a:gd name="connsiteX3" fmla="*/ 0 w 669251"/>
                <a:gd name="connsiteY3" fmla="*/ 0 h 550333"/>
                <a:gd name="connsiteX0" fmla="*/ 0 w 710145"/>
                <a:gd name="connsiteY0" fmla="*/ 0 h 550333"/>
                <a:gd name="connsiteX1" fmla="*/ 533400 w 710145"/>
                <a:gd name="connsiteY1" fmla="*/ 143933 h 550333"/>
                <a:gd name="connsiteX2" fmla="*/ 304800 w 710145"/>
                <a:gd name="connsiteY2" fmla="*/ 550333 h 550333"/>
                <a:gd name="connsiteX3" fmla="*/ 0 w 710145"/>
                <a:gd name="connsiteY3" fmla="*/ 0 h 550333"/>
              </a:gdLst>
              <a:ahLst/>
              <a:cxnLst>
                <a:cxn ang="0">
                  <a:pos x="connsiteX0" y="connsiteY0"/>
                </a:cxn>
                <a:cxn ang="0">
                  <a:pos x="connsiteX1" y="connsiteY1"/>
                </a:cxn>
                <a:cxn ang="0">
                  <a:pos x="connsiteX2" y="connsiteY2"/>
                </a:cxn>
                <a:cxn ang="0">
                  <a:pos x="connsiteX3" y="connsiteY3"/>
                </a:cxn>
              </a:cxnLst>
              <a:rect l="l" t="t" r="r" b="b"/>
              <a:pathLst>
                <a:path w="710145" h="550333">
                  <a:moveTo>
                    <a:pt x="0" y="0"/>
                  </a:moveTo>
                  <a:lnTo>
                    <a:pt x="533400" y="143933"/>
                  </a:lnTo>
                  <a:cubicBezTo>
                    <a:pt x="914400" y="152400"/>
                    <a:pt x="604837" y="397403"/>
                    <a:pt x="304800" y="550333"/>
                  </a:cubicBezTo>
                  <a:lnTo>
                    <a:pt x="0" y="0"/>
                  </a:lnTo>
                  <a:close/>
                </a:path>
              </a:pathLst>
            </a:custGeom>
            <a:solidFill>
              <a:srgbClr val="73BF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矩形 29">
              <a:extLst>
                <a:ext uri="{FF2B5EF4-FFF2-40B4-BE49-F238E27FC236}">
                  <a16:creationId xmlns:a16="http://schemas.microsoft.com/office/drawing/2014/main" id="{3930D39C-B113-449C-A911-242AC2F9CD6B}"/>
                </a:ext>
              </a:extLst>
            </p:cNvPr>
            <p:cNvSpPr/>
            <p:nvPr/>
          </p:nvSpPr>
          <p:spPr>
            <a:xfrm>
              <a:off x="1259105" y="4085073"/>
              <a:ext cx="4051300" cy="339195"/>
            </a:xfrm>
            <a:prstGeom prst="rect">
              <a:avLst/>
            </a:prstGeom>
            <a:solidFill>
              <a:srgbClr val="01407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任意多边形: 形状 30">
              <a:extLst>
                <a:ext uri="{FF2B5EF4-FFF2-40B4-BE49-F238E27FC236}">
                  <a16:creationId xmlns:a16="http://schemas.microsoft.com/office/drawing/2014/main" id="{40A22DE4-0596-4387-9FC2-3E3EBB855A9B}"/>
                </a:ext>
              </a:extLst>
            </p:cNvPr>
            <p:cNvSpPr/>
            <p:nvPr/>
          </p:nvSpPr>
          <p:spPr>
            <a:xfrm>
              <a:off x="1182905" y="2793907"/>
              <a:ext cx="4182533" cy="1151466"/>
            </a:xfrm>
            <a:custGeom>
              <a:avLst/>
              <a:gdLst>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 name="connsiteX0" fmla="*/ 0 w 4182533"/>
                <a:gd name="connsiteY0" fmla="*/ 1151466 h 1151466"/>
                <a:gd name="connsiteX1" fmla="*/ 4182533 w 4182533"/>
                <a:gd name="connsiteY1" fmla="*/ 1151466 h 1151466"/>
                <a:gd name="connsiteX2" fmla="*/ 3534833 w 4182533"/>
                <a:gd name="connsiteY2" fmla="*/ 0 h 1151466"/>
                <a:gd name="connsiteX3" fmla="*/ 681567 w 4182533"/>
                <a:gd name="connsiteY3" fmla="*/ 0 h 1151466"/>
                <a:gd name="connsiteX4" fmla="*/ 0 w 4182533"/>
                <a:gd name="connsiteY4" fmla="*/ 1151466 h 1151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2533" h="1151466">
                  <a:moveTo>
                    <a:pt x="0" y="1151466"/>
                  </a:moveTo>
                  <a:lnTo>
                    <a:pt x="4182533" y="1151466"/>
                  </a:lnTo>
                  <a:cubicBezTo>
                    <a:pt x="4088553" y="762564"/>
                    <a:pt x="4035213" y="388902"/>
                    <a:pt x="3534833" y="0"/>
                  </a:cubicBezTo>
                  <a:lnTo>
                    <a:pt x="681567" y="0"/>
                  </a:lnTo>
                  <a:cubicBezTo>
                    <a:pt x="180058" y="302542"/>
                    <a:pt x="186549" y="605084"/>
                    <a:pt x="0" y="1151466"/>
                  </a:cubicBezTo>
                  <a:close/>
                </a:path>
              </a:pathLst>
            </a:custGeom>
            <a:solidFill>
              <a:srgbClr val="B9D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矩形: 圆角 31">
              <a:extLst>
                <a:ext uri="{FF2B5EF4-FFF2-40B4-BE49-F238E27FC236}">
                  <a16:creationId xmlns:a16="http://schemas.microsoft.com/office/drawing/2014/main" id="{2444CC71-16FD-4266-B58F-1879A11B4FD1}"/>
                </a:ext>
              </a:extLst>
            </p:cNvPr>
            <p:cNvSpPr/>
            <p:nvPr/>
          </p:nvSpPr>
          <p:spPr>
            <a:xfrm>
              <a:off x="2330138" y="2747340"/>
              <a:ext cx="406400"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矩形: 圆角 32">
              <a:extLst>
                <a:ext uri="{FF2B5EF4-FFF2-40B4-BE49-F238E27FC236}">
                  <a16:creationId xmlns:a16="http://schemas.microsoft.com/office/drawing/2014/main" id="{17B43AE9-0599-41C5-8039-34F19C79BF5E}"/>
                </a:ext>
              </a:extLst>
            </p:cNvPr>
            <p:cNvSpPr/>
            <p:nvPr/>
          </p:nvSpPr>
          <p:spPr>
            <a:xfrm>
              <a:off x="2833905" y="2747340"/>
              <a:ext cx="406400"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矩形: 圆角 33">
              <a:extLst>
                <a:ext uri="{FF2B5EF4-FFF2-40B4-BE49-F238E27FC236}">
                  <a16:creationId xmlns:a16="http://schemas.microsoft.com/office/drawing/2014/main" id="{D4283A01-CCEF-48B0-B04D-A55898E3D304}"/>
                </a:ext>
              </a:extLst>
            </p:cNvPr>
            <p:cNvSpPr/>
            <p:nvPr/>
          </p:nvSpPr>
          <p:spPr>
            <a:xfrm>
              <a:off x="3337672" y="2747340"/>
              <a:ext cx="406400"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 name="矩形: 圆角 34">
              <a:extLst>
                <a:ext uri="{FF2B5EF4-FFF2-40B4-BE49-F238E27FC236}">
                  <a16:creationId xmlns:a16="http://schemas.microsoft.com/office/drawing/2014/main" id="{EE485313-B012-49AE-922E-4650A0098C2C}"/>
                </a:ext>
              </a:extLst>
            </p:cNvPr>
            <p:cNvSpPr/>
            <p:nvPr/>
          </p:nvSpPr>
          <p:spPr>
            <a:xfrm>
              <a:off x="3841439" y="2747340"/>
              <a:ext cx="406400"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矩形: 圆角 35">
              <a:extLst>
                <a:ext uri="{FF2B5EF4-FFF2-40B4-BE49-F238E27FC236}">
                  <a16:creationId xmlns:a16="http://schemas.microsoft.com/office/drawing/2014/main" id="{E474B7FE-8B25-472F-9CF3-D720D7DFD681}"/>
                </a:ext>
              </a:extLst>
            </p:cNvPr>
            <p:cNvSpPr/>
            <p:nvPr/>
          </p:nvSpPr>
          <p:spPr>
            <a:xfrm>
              <a:off x="2169271" y="3276506"/>
              <a:ext cx="474134"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7" name="矩形: 圆角 36">
              <a:extLst>
                <a:ext uri="{FF2B5EF4-FFF2-40B4-BE49-F238E27FC236}">
                  <a16:creationId xmlns:a16="http://schemas.microsoft.com/office/drawing/2014/main" id="{219BD1E5-830A-4B08-BDD7-02E9CDA29654}"/>
                </a:ext>
              </a:extLst>
            </p:cNvPr>
            <p:cNvSpPr/>
            <p:nvPr/>
          </p:nvSpPr>
          <p:spPr>
            <a:xfrm>
              <a:off x="2766171" y="3276506"/>
              <a:ext cx="474134"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8" name="矩形: 圆角 37">
              <a:extLst>
                <a:ext uri="{FF2B5EF4-FFF2-40B4-BE49-F238E27FC236}">
                  <a16:creationId xmlns:a16="http://schemas.microsoft.com/office/drawing/2014/main" id="{36B8533F-6215-4514-A08F-A3469B7FAF0A}"/>
                </a:ext>
              </a:extLst>
            </p:cNvPr>
            <p:cNvSpPr/>
            <p:nvPr/>
          </p:nvSpPr>
          <p:spPr>
            <a:xfrm>
              <a:off x="3363071" y="3276506"/>
              <a:ext cx="474134"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9" name="矩形: 圆角 38">
              <a:extLst>
                <a:ext uri="{FF2B5EF4-FFF2-40B4-BE49-F238E27FC236}">
                  <a16:creationId xmlns:a16="http://schemas.microsoft.com/office/drawing/2014/main" id="{88867C1B-FF92-4492-BAE0-A99109ED5387}"/>
                </a:ext>
              </a:extLst>
            </p:cNvPr>
            <p:cNvSpPr/>
            <p:nvPr/>
          </p:nvSpPr>
          <p:spPr>
            <a:xfrm>
              <a:off x="3959971" y="3276506"/>
              <a:ext cx="474134" cy="186267"/>
            </a:xfrm>
            <a:prstGeom prst="roundRect">
              <a:avLst/>
            </a:prstGeom>
            <a:pattFill prst="openDmnd">
              <a:fgClr>
                <a:schemeClr val="bg1">
                  <a:lumMod val="75000"/>
                </a:schemeClr>
              </a:fgClr>
              <a:bgClr>
                <a:srgbClr val="0070C0"/>
              </a:bgClr>
            </a:pattFill>
            <a:ln w="28575">
              <a:solidFill>
                <a:srgbClr val="0156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0" name="任意多边形: 形状 39">
              <a:extLst>
                <a:ext uri="{FF2B5EF4-FFF2-40B4-BE49-F238E27FC236}">
                  <a16:creationId xmlns:a16="http://schemas.microsoft.com/office/drawing/2014/main" id="{837120F7-91CD-4DA2-9150-0375243079E8}"/>
                </a:ext>
              </a:extLst>
            </p:cNvPr>
            <p:cNvSpPr/>
            <p:nvPr/>
          </p:nvSpPr>
          <p:spPr>
            <a:xfrm>
              <a:off x="3240957"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矩形 46">
              <a:extLst>
                <a:ext uri="{FF2B5EF4-FFF2-40B4-BE49-F238E27FC236}">
                  <a16:creationId xmlns:a16="http://schemas.microsoft.com/office/drawing/2014/main" id="{82A5B458-DFC1-4755-A5C2-6470A95869A7}"/>
                </a:ext>
              </a:extLst>
            </p:cNvPr>
            <p:cNvSpPr/>
            <p:nvPr/>
          </p:nvSpPr>
          <p:spPr>
            <a:xfrm>
              <a:off x="1187138" y="3945374"/>
              <a:ext cx="4182533" cy="139700"/>
            </a:xfrm>
            <a:prstGeom prst="rect">
              <a:avLst/>
            </a:prstGeom>
            <a:solidFill>
              <a:srgbClr val="73BFFE"/>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8" name="文本框 47">
              <a:extLst>
                <a:ext uri="{FF2B5EF4-FFF2-40B4-BE49-F238E27FC236}">
                  <a16:creationId xmlns:a16="http://schemas.microsoft.com/office/drawing/2014/main" id="{DCE08A0B-EFAF-457D-BC55-84250F31F7F9}"/>
                </a:ext>
              </a:extLst>
            </p:cNvPr>
            <p:cNvSpPr txBox="1"/>
            <p:nvPr/>
          </p:nvSpPr>
          <p:spPr>
            <a:xfrm>
              <a:off x="2037221" y="3723947"/>
              <a:ext cx="2482367" cy="163449"/>
            </a:xfrm>
            <a:custGeom>
              <a:avLst/>
              <a:gdLst/>
              <a:ahLst/>
              <a:cxnLst/>
              <a:rect l="l" t="t" r="r" b="b"/>
              <a:pathLst>
                <a:path w="2482367" h="163449">
                  <a:moveTo>
                    <a:pt x="1699298" y="107671"/>
                  </a:moveTo>
                  <a:cubicBezTo>
                    <a:pt x="1692974" y="107671"/>
                    <a:pt x="1686878" y="108204"/>
                    <a:pt x="1681010" y="109271"/>
                  </a:cubicBezTo>
                  <a:cubicBezTo>
                    <a:pt x="1675143" y="110338"/>
                    <a:pt x="1671942" y="111138"/>
                    <a:pt x="1671409" y="111671"/>
                  </a:cubicBezTo>
                  <a:cubicBezTo>
                    <a:pt x="1670875" y="112205"/>
                    <a:pt x="1670304" y="114605"/>
                    <a:pt x="1669694" y="118872"/>
                  </a:cubicBezTo>
                  <a:lnTo>
                    <a:pt x="1667866" y="131445"/>
                  </a:lnTo>
                  <a:cubicBezTo>
                    <a:pt x="1667866" y="132817"/>
                    <a:pt x="1668475" y="133503"/>
                    <a:pt x="1669694" y="133503"/>
                  </a:cubicBezTo>
                  <a:lnTo>
                    <a:pt x="1711071" y="131445"/>
                  </a:lnTo>
                  <a:cubicBezTo>
                    <a:pt x="1718234" y="131140"/>
                    <a:pt x="1722387" y="130912"/>
                    <a:pt x="1723530" y="130759"/>
                  </a:cubicBezTo>
                  <a:cubicBezTo>
                    <a:pt x="1724673" y="130607"/>
                    <a:pt x="1725473" y="130188"/>
                    <a:pt x="1725930" y="129502"/>
                  </a:cubicBezTo>
                  <a:cubicBezTo>
                    <a:pt x="1726387" y="128816"/>
                    <a:pt x="1726806" y="126873"/>
                    <a:pt x="1727187" y="123673"/>
                  </a:cubicBezTo>
                  <a:cubicBezTo>
                    <a:pt x="1727568" y="120472"/>
                    <a:pt x="1727873" y="118148"/>
                    <a:pt x="1728102" y="116701"/>
                  </a:cubicBezTo>
                  <a:cubicBezTo>
                    <a:pt x="1728330" y="115253"/>
                    <a:pt x="1728445" y="113919"/>
                    <a:pt x="1728445" y="112700"/>
                  </a:cubicBezTo>
                  <a:cubicBezTo>
                    <a:pt x="1728445" y="111481"/>
                    <a:pt x="1728064" y="110605"/>
                    <a:pt x="1727302" y="110071"/>
                  </a:cubicBezTo>
                  <a:cubicBezTo>
                    <a:pt x="1726540" y="109538"/>
                    <a:pt x="1723263" y="109004"/>
                    <a:pt x="1717472" y="108471"/>
                  </a:cubicBezTo>
                  <a:cubicBezTo>
                    <a:pt x="1711681" y="107938"/>
                    <a:pt x="1705623" y="107671"/>
                    <a:pt x="1699298" y="107671"/>
                  </a:cubicBezTo>
                  <a:close/>
                  <a:moveTo>
                    <a:pt x="2173414" y="97841"/>
                  </a:moveTo>
                  <a:cubicBezTo>
                    <a:pt x="2165261" y="97841"/>
                    <a:pt x="2157260" y="98336"/>
                    <a:pt x="2149411" y="99327"/>
                  </a:cubicBezTo>
                  <a:cubicBezTo>
                    <a:pt x="2141563" y="100318"/>
                    <a:pt x="2136267" y="101003"/>
                    <a:pt x="2133524" y="101384"/>
                  </a:cubicBezTo>
                  <a:cubicBezTo>
                    <a:pt x="2130781" y="101765"/>
                    <a:pt x="2129142" y="102756"/>
                    <a:pt x="2128609" y="104356"/>
                  </a:cubicBezTo>
                  <a:cubicBezTo>
                    <a:pt x="2128076" y="105956"/>
                    <a:pt x="2127809" y="107557"/>
                    <a:pt x="2127809" y="109157"/>
                  </a:cubicBezTo>
                  <a:cubicBezTo>
                    <a:pt x="2127809" y="110757"/>
                    <a:pt x="2129180" y="111405"/>
                    <a:pt x="2131924" y="111100"/>
                  </a:cubicBezTo>
                  <a:cubicBezTo>
                    <a:pt x="2146249" y="109119"/>
                    <a:pt x="2159279" y="108128"/>
                    <a:pt x="2171014" y="108128"/>
                  </a:cubicBezTo>
                  <a:lnTo>
                    <a:pt x="2187245" y="108585"/>
                  </a:lnTo>
                  <a:cubicBezTo>
                    <a:pt x="2189074" y="108585"/>
                    <a:pt x="2189988" y="106375"/>
                    <a:pt x="2189988" y="101956"/>
                  </a:cubicBezTo>
                  <a:cubicBezTo>
                    <a:pt x="2189988" y="99822"/>
                    <a:pt x="2189264" y="98603"/>
                    <a:pt x="2187816" y="98298"/>
                  </a:cubicBezTo>
                  <a:cubicBezTo>
                    <a:pt x="2186369" y="97993"/>
                    <a:pt x="2181568" y="97841"/>
                    <a:pt x="2173414" y="97841"/>
                  </a:cubicBezTo>
                  <a:close/>
                  <a:moveTo>
                    <a:pt x="1450010" y="91440"/>
                  </a:moveTo>
                  <a:cubicBezTo>
                    <a:pt x="1450924" y="91440"/>
                    <a:pt x="1451648" y="91936"/>
                    <a:pt x="1452182" y="92926"/>
                  </a:cubicBezTo>
                  <a:cubicBezTo>
                    <a:pt x="1452715" y="93917"/>
                    <a:pt x="1452982" y="94945"/>
                    <a:pt x="1452982" y="96012"/>
                  </a:cubicBezTo>
                  <a:cubicBezTo>
                    <a:pt x="1452982" y="101041"/>
                    <a:pt x="1447457" y="109881"/>
                    <a:pt x="1436408" y="122530"/>
                  </a:cubicBezTo>
                  <a:cubicBezTo>
                    <a:pt x="1425359" y="135179"/>
                    <a:pt x="1416025" y="144323"/>
                    <a:pt x="1408405" y="149962"/>
                  </a:cubicBezTo>
                  <a:cubicBezTo>
                    <a:pt x="1400785" y="155601"/>
                    <a:pt x="1394993" y="158420"/>
                    <a:pt x="1391031" y="158420"/>
                  </a:cubicBezTo>
                  <a:cubicBezTo>
                    <a:pt x="1389964" y="158420"/>
                    <a:pt x="1388554" y="158115"/>
                    <a:pt x="1386802" y="157506"/>
                  </a:cubicBezTo>
                  <a:cubicBezTo>
                    <a:pt x="1385049" y="156896"/>
                    <a:pt x="1383830" y="155982"/>
                    <a:pt x="1383144" y="154762"/>
                  </a:cubicBezTo>
                  <a:cubicBezTo>
                    <a:pt x="1382458" y="153543"/>
                    <a:pt x="1382001" y="150762"/>
                    <a:pt x="1381773" y="146419"/>
                  </a:cubicBezTo>
                  <a:cubicBezTo>
                    <a:pt x="1381544" y="142075"/>
                    <a:pt x="1381277" y="138913"/>
                    <a:pt x="1380973" y="136932"/>
                  </a:cubicBezTo>
                  <a:cubicBezTo>
                    <a:pt x="1380668" y="134950"/>
                    <a:pt x="1379982" y="132588"/>
                    <a:pt x="1378915" y="129845"/>
                  </a:cubicBezTo>
                  <a:cubicBezTo>
                    <a:pt x="1377848" y="127102"/>
                    <a:pt x="1377315" y="125235"/>
                    <a:pt x="1377315" y="124244"/>
                  </a:cubicBezTo>
                  <a:cubicBezTo>
                    <a:pt x="1377315" y="123254"/>
                    <a:pt x="1377582" y="122758"/>
                    <a:pt x="1378115" y="122758"/>
                  </a:cubicBezTo>
                  <a:cubicBezTo>
                    <a:pt x="1378649" y="122758"/>
                    <a:pt x="1379372" y="123444"/>
                    <a:pt x="1380287" y="124816"/>
                  </a:cubicBezTo>
                  <a:cubicBezTo>
                    <a:pt x="1383640" y="129540"/>
                    <a:pt x="1387831" y="131902"/>
                    <a:pt x="1392860" y="131902"/>
                  </a:cubicBezTo>
                  <a:cubicBezTo>
                    <a:pt x="1394841" y="131902"/>
                    <a:pt x="1396784" y="131521"/>
                    <a:pt x="1398689" y="130759"/>
                  </a:cubicBezTo>
                  <a:cubicBezTo>
                    <a:pt x="1400594" y="129997"/>
                    <a:pt x="1404366" y="127711"/>
                    <a:pt x="1410005" y="123901"/>
                  </a:cubicBezTo>
                  <a:cubicBezTo>
                    <a:pt x="1415644" y="120091"/>
                    <a:pt x="1421016" y="116015"/>
                    <a:pt x="1426121" y="111671"/>
                  </a:cubicBezTo>
                  <a:cubicBezTo>
                    <a:pt x="1431227" y="107328"/>
                    <a:pt x="1435760" y="102870"/>
                    <a:pt x="1439723" y="98298"/>
                  </a:cubicBezTo>
                  <a:cubicBezTo>
                    <a:pt x="1443685" y="93726"/>
                    <a:pt x="1447114" y="91440"/>
                    <a:pt x="1450010" y="91440"/>
                  </a:cubicBezTo>
                  <a:close/>
                  <a:moveTo>
                    <a:pt x="2175701" y="72009"/>
                  </a:moveTo>
                  <a:cubicBezTo>
                    <a:pt x="2169528" y="72009"/>
                    <a:pt x="2161946" y="72466"/>
                    <a:pt x="2152955" y="73381"/>
                  </a:cubicBezTo>
                  <a:lnTo>
                    <a:pt x="2136267" y="74981"/>
                  </a:lnTo>
                  <a:cubicBezTo>
                    <a:pt x="2133981" y="75133"/>
                    <a:pt x="2132343" y="75895"/>
                    <a:pt x="2131352" y="77267"/>
                  </a:cubicBezTo>
                  <a:cubicBezTo>
                    <a:pt x="2130362" y="78639"/>
                    <a:pt x="2129866" y="80277"/>
                    <a:pt x="2129866" y="82182"/>
                  </a:cubicBezTo>
                  <a:cubicBezTo>
                    <a:pt x="2129866" y="84087"/>
                    <a:pt x="2130552" y="84963"/>
                    <a:pt x="2131924" y="84811"/>
                  </a:cubicBezTo>
                  <a:cubicBezTo>
                    <a:pt x="2138324" y="83744"/>
                    <a:pt x="2144420" y="82982"/>
                    <a:pt x="2150212" y="82525"/>
                  </a:cubicBezTo>
                  <a:cubicBezTo>
                    <a:pt x="2156003" y="82068"/>
                    <a:pt x="2162023" y="81839"/>
                    <a:pt x="2168271" y="81839"/>
                  </a:cubicBezTo>
                  <a:lnTo>
                    <a:pt x="2186102" y="81839"/>
                  </a:lnTo>
                  <a:cubicBezTo>
                    <a:pt x="2189455" y="81839"/>
                    <a:pt x="2191131" y="80544"/>
                    <a:pt x="2191131" y="77953"/>
                  </a:cubicBezTo>
                  <a:cubicBezTo>
                    <a:pt x="2191131" y="74600"/>
                    <a:pt x="2190102" y="72771"/>
                    <a:pt x="2188045" y="72466"/>
                  </a:cubicBezTo>
                  <a:cubicBezTo>
                    <a:pt x="2185987" y="72162"/>
                    <a:pt x="2181873" y="72009"/>
                    <a:pt x="2175701" y="72009"/>
                  </a:cubicBezTo>
                  <a:close/>
                  <a:moveTo>
                    <a:pt x="92812" y="68809"/>
                  </a:moveTo>
                  <a:cubicBezTo>
                    <a:pt x="94793" y="68809"/>
                    <a:pt x="96317" y="70066"/>
                    <a:pt x="97384" y="72581"/>
                  </a:cubicBezTo>
                  <a:cubicBezTo>
                    <a:pt x="98450" y="75095"/>
                    <a:pt x="99517" y="79705"/>
                    <a:pt x="100584" y="86411"/>
                  </a:cubicBezTo>
                  <a:cubicBezTo>
                    <a:pt x="100889" y="88392"/>
                    <a:pt x="101956" y="89383"/>
                    <a:pt x="103784" y="89383"/>
                  </a:cubicBezTo>
                  <a:cubicBezTo>
                    <a:pt x="121920" y="89383"/>
                    <a:pt x="140284" y="92126"/>
                    <a:pt x="158877" y="97612"/>
                  </a:cubicBezTo>
                  <a:cubicBezTo>
                    <a:pt x="162535" y="98679"/>
                    <a:pt x="167107" y="99213"/>
                    <a:pt x="172593" y="99213"/>
                  </a:cubicBezTo>
                  <a:cubicBezTo>
                    <a:pt x="178079" y="99213"/>
                    <a:pt x="184328" y="98717"/>
                    <a:pt x="191338" y="97727"/>
                  </a:cubicBezTo>
                  <a:cubicBezTo>
                    <a:pt x="198349" y="96736"/>
                    <a:pt x="202311" y="96241"/>
                    <a:pt x="203225" y="96241"/>
                  </a:cubicBezTo>
                  <a:cubicBezTo>
                    <a:pt x="204140" y="96241"/>
                    <a:pt x="204597" y="96546"/>
                    <a:pt x="204597" y="97155"/>
                  </a:cubicBezTo>
                  <a:cubicBezTo>
                    <a:pt x="204597" y="97917"/>
                    <a:pt x="203454" y="100051"/>
                    <a:pt x="201168" y="103556"/>
                  </a:cubicBezTo>
                  <a:cubicBezTo>
                    <a:pt x="198882" y="107061"/>
                    <a:pt x="195567" y="111176"/>
                    <a:pt x="191224" y="115900"/>
                  </a:cubicBezTo>
                  <a:cubicBezTo>
                    <a:pt x="186881" y="120625"/>
                    <a:pt x="183528" y="123559"/>
                    <a:pt x="181166" y="124702"/>
                  </a:cubicBezTo>
                  <a:cubicBezTo>
                    <a:pt x="178803" y="125845"/>
                    <a:pt x="175717" y="126416"/>
                    <a:pt x="171907" y="126416"/>
                  </a:cubicBezTo>
                  <a:cubicBezTo>
                    <a:pt x="168097" y="126416"/>
                    <a:pt x="163449" y="125197"/>
                    <a:pt x="157963" y="122758"/>
                  </a:cubicBezTo>
                  <a:cubicBezTo>
                    <a:pt x="147142" y="117882"/>
                    <a:pt x="136970" y="114605"/>
                    <a:pt x="127445" y="112929"/>
                  </a:cubicBezTo>
                  <a:cubicBezTo>
                    <a:pt x="117920" y="111252"/>
                    <a:pt x="110871" y="110414"/>
                    <a:pt x="106299" y="110414"/>
                  </a:cubicBezTo>
                  <a:cubicBezTo>
                    <a:pt x="105385" y="110414"/>
                    <a:pt x="104585" y="110871"/>
                    <a:pt x="103899" y="111786"/>
                  </a:cubicBezTo>
                  <a:cubicBezTo>
                    <a:pt x="103213" y="112700"/>
                    <a:pt x="102870" y="113995"/>
                    <a:pt x="102870" y="115672"/>
                  </a:cubicBezTo>
                  <a:cubicBezTo>
                    <a:pt x="102870" y="124206"/>
                    <a:pt x="102642" y="132398"/>
                    <a:pt x="102184" y="140246"/>
                  </a:cubicBezTo>
                  <a:cubicBezTo>
                    <a:pt x="101727" y="148095"/>
                    <a:pt x="101308" y="152896"/>
                    <a:pt x="100927" y="154648"/>
                  </a:cubicBezTo>
                  <a:cubicBezTo>
                    <a:pt x="100546" y="156401"/>
                    <a:pt x="99708" y="157887"/>
                    <a:pt x="98412" y="159106"/>
                  </a:cubicBezTo>
                  <a:cubicBezTo>
                    <a:pt x="97117" y="160325"/>
                    <a:pt x="95098" y="161354"/>
                    <a:pt x="92355" y="162192"/>
                  </a:cubicBezTo>
                  <a:cubicBezTo>
                    <a:pt x="89611" y="163030"/>
                    <a:pt x="87363" y="163449"/>
                    <a:pt x="85611" y="163449"/>
                  </a:cubicBezTo>
                  <a:cubicBezTo>
                    <a:pt x="83858" y="163449"/>
                    <a:pt x="82753" y="162725"/>
                    <a:pt x="82296" y="161278"/>
                  </a:cubicBezTo>
                  <a:cubicBezTo>
                    <a:pt x="81839" y="159830"/>
                    <a:pt x="81610" y="155677"/>
                    <a:pt x="81610" y="148819"/>
                  </a:cubicBezTo>
                  <a:cubicBezTo>
                    <a:pt x="81610" y="141961"/>
                    <a:pt x="81839" y="134608"/>
                    <a:pt x="82296" y="126759"/>
                  </a:cubicBezTo>
                  <a:cubicBezTo>
                    <a:pt x="82753" y="118910"/>
                    <a:pt x="82982" y="114757"/>
                    <a:pt x="82982" y="114300"/>
                  </a:cubicBezTo>
                  <a:cubicBezTo>
                    <a:pt x="82982" y="111557"/>
                    <a:pt x="81915" y="110185"/>
                    <a:pt x="79781" y="110185"/>
                  </a:cubicBezTo>
                  <a:cubicBezTo>
                    <a:pt x="66523" y="110185"/>
                    <a:pt x="50444" y="114300"/>
                    <a:pt x="31547" y="122530"/>
                  </a:cubicBezTo>
                  <a:cubicBezTo>
                    <a:pt x="19050" y="128016"/>
                    <a:pt x="11202" y="130759"/>
                    <a:pt x="8001" y="130759"/>
                  </a:cubicBezTo>
                  <a:cubicBezTo>
                    <a:pt x="4801" y="130759"/>
                    <a:pt x="2667" y="129883"/>
                    <a:pt x="1600" y="128131"/>
                  </a:cubicBezTo>
                  <a:cubicBezTo>
                    <a:pt x="534" y="126378"/>
                    <a:pt x="0" y="122873"/>
                    <a:pt x="0" y="117615"/>
                  </a:cubicBezTo>
                  <a:cubicBezTo>
                    <a:pt x="0" y="112357"/>
                    <a:pt x="305" y="108395"/>
                    <a:pt x="915" y="105728"/>
                  </a:cubicBezTo>
                  <a:cubicBezTo>
                    <a:pt x="1524" y="103061"/>
                    <a:pt x="2667" y="101727"/>
                    <a:pt x="4343" y="101727"/>
                  </a:cubicBezTo>
                  <a:lnTo>
                    <a:pt x="7315" y="102184"/>
                  </a:lnTo>
                  <a:cubicBezTo>
                    <a:pt x="8839" y="102184"/>
                    <a:pt x="11925" y="101270"/>
                    <a:pt x="16574" y="99441"/>
                  </a:cubicBezTo>
                  <a:cubicBezTo>
                    <a:pt x="21222" y="97612"/>
                    <a:pt x="29489" y="95784"/>
                    <a:pt x="41377" y="93955"/>
                  </a:cubicBezTo>
                  <a:cubicBezTo>
                    <a:pt x="53264" y="92126"/>
                    <a:pt x="66370" y="90754"/>
                    <a:pt x="80696" y="89840"/>
                  </a:cubicBezTo>
                  <a:cubicBezTo>
                    <a:pt x="83896" y="89535"/>
                    <a:pt x="85725" y="88011"/>
                    <a:pt x="86182" y="85268"/>
                  </a:cubicBezTo>
                  <a:cubicBezTo>
                    <a:pt x="86944" y="79477"/>
                    <a:pt x="87744" y="75286"/>
                    <a:pt x="88583" y="72695"/>
                  </a:cubicBezTo>
                  <a:cubicBezTo>
                    <a:pt x="89421" y="70104"/>
                    <a:pt x="90831" y="68809"/>
                    <a:pt x="92812" y="68809"/>
                  </a:cubicBezTo>
                  <a:close/>
                  <a:moveTo>
                    <a:pt x="1252728" y="66751"/>
                  </a:moveTo>
                  <a:cubicBezTo>
                    <a:pt x="1250137" y="66751"/>
                    <a:pt x="1247013" y="67018"/>
                    <a:pt x="1243355" y="67552"/>
                  </a:cubicBezTo>
                  <a:cubicBezTo>
                    <a:pt x="1239698" y="68085"/>
                    <a:pt x="1237869" y="69076"/>
                    <a:pt x="1237869" y="70523"/>
                  </a:cubicBezTo>
                  <a:cubicBezTo>
                    <a:pt x="1237869" y="71971"/>
                    <a:pt x="1238898" y="74371"/>
                    <a:pt x="1240955" y="77724"/>
                  </a:cubicBezTo>
                  <a:cubicBezTo>
                    <a:pt x="1243012" y="81077"/>
                    <a:pt x="1244879" y="82753"/>
                    <a:pt x="1246556" y="82753"/>
                  </a:cubicBezTo>
                  <a:cubicBezTo>
                    <a:pt x="1247927" y="82753"/>
                    <a:pt x="1250633" y="81420"/>
                    <a:pt x="1254671" y="78753"/>
                  </a:cubicBezTo>
                  <a:cubicBezTo>
                    <a:pt x="1258710" y="76086"/>
                    <a:pt x="1260729" y="73609"/>
                    <a:pt x="1260729" y="71323"/>
                  </a:cubicBezTo>
                  <a:cubicBezTo>
                    <a:pt x="1260729" y="68275"/>
                    <a:pt x="1258062" y="66751"/>
                    <a:pt x="1252728" y="66751"/>
                  </a:cubicBezTo>
                  <a:close/>
                  <a:moveTo>
                    <a:pt x="2427732" y="65608"/>
                  </a:moveTo>
                  <a:cubicBezTo>
                    <a:pt x="2425446" y="65608"/>
                    <a:pt x="2422969" y="65837"/>
                    <a:pt x="2420302" y="66294"/>
                  </a:cubicBezTo>
                  <a:cubicBezTo>
                    <a:pt x="2417635" y="66751"/>
                    <a:pt x="2415007" y="67361"/>
                    <a:pt x="2412416" y="68123"/>
                  </a:cubicBezTo>
                  <a:cubicBezTo>
                    <a:pt x="2409825" y="68885"/>
                    <a:pt x="2407386" y="69838"/>
                    <a:pt x="2405100" y="70981"/>
                  </a:cubicBezTo>
                  <a:cubicBezTo>
                    <a:pt x="2402815" y="72124"/>
                    <a:pt x="2401405" y="73038"/>
                    <a:pt x="2400871" y="73724"/>
                  </a:cubicBezTo>
                  <a:cubicBezTo>
                    <a:pt x="2400338" y="74410"/>
                    <a:pt x="2399881" y="75362"/>
                    <a:pt x="2399500" y="76581"/>
                  </a:cubicBezTo>
                  <a:cubicBezTo>
                    <a:pt x="2399119" y="77800"/>
                    <a:pt x="2398928" y="78867"/>
                    <a:pt x="2398928" y="79782"/>
                  </a:cubicBezTo>
                  <a:cubicBezTo>
                    <a:pt x="2398928" y="81306"/>
                    <a:pt x="2400224" y="82068"/>
                    <a:pt x="2402815" y="82068"/>
                  </a:cubicBezTo>
                  <a:cubicBezTo>
                    <a:pt x="2403729" y="82068"/>
                    <a:pt x="2404643" y="81915"/>
                    <a:pt x="2405558" y="81610"/>
                  </a:cubicBezTo>
                  <a:cubicBezTo>
                    <a:pt x="2413178" y="79782"/>
                    <a:pt x="2420188" y="78867"/>
                    <a:pt x="2426589" y="78867"/>
                  </a:cubicBezTo>
                  <a:cubicBezTo>
                    <a:pt x="2431618" y="78867"/>
                    <a:pt x="2434857" y="77648"/>
                    <a:pt x="2436304" y="75210"/>
                  </a:cubicBezTo>
                  <a:cubicBezTo>
                    <a:pt x="2437752" y="72771"/>
                    <a:pt x="2438476" y="71019"/>
                    <a:pt x="2438476" y="69952"/>
                  </a:cubicBezTo>
                  <a:cubicBezTo>
                    <a:pt x="2438476" y="67056"/>
                    <a:pt x="2434895" y="65608"/>
                    <a:pt x="2427732" y="65608"/>
                  </a:cubicBezTo>
                  <a:close/>
                  <a:moveTo>
                    <a:pt x="824217" y="64923"/>
                  </a:moveTo>
                  <a:cubicBezTo>
                    <a:pt x="821703" y="64923"/>
                    <a:pt x="817931" y="65989"/>
                    <a:pt x="812902" y="68123"/>
                  </a:cubicBezTo>
                  <a:cubicBezTo>
                    <a:pt x="807872" y="70257"/>
                    <a:pt x="804824" y="71590"/>
                    <a:pt x="803758" y="72124"/>
                  </a:cubicBezTo>
                  <a:cubicBezTo>
                    <a:pt x="802691" y="72657"/>
                    <a:pt x="802157" y="73457"/>
                    <a:pt x="802157" y="74524"/>
                  </a:cubicBezTo>
                  <a:cubicBezTo>
                    <a:pt x="802157" y="77724"/>
                    <a:pt x="804710" y="81572"/>
                    <a:pt x="809815" y="86068"/>
                  </a:cubicBezTo>
                  <a:cubicBezTo>
                    <a:pt x="814921" y="90564"/>
                    <a:pt x="818617" y="92812"/>
                    <a:pt x="820903" y="92812"/>
                  </a:cubicBezTo>
                  <a:cubicBezTo>
                    <a:pt x="823189" y="92812"/>
                    <a:pt x="826427" y="89611"/>
                    <a:pt x="830618" y="83211"/>
                  </a:cubicBezTo>
                  <a:cubicBezTo>
                    <a:pt x="834809" y="76810"/>
                    <a:pt x="836905" y="72847"/>
                    <a:pt x="836905" y="71323"/>
                  </a:cubicBezTo>
                  <a:cubicBezTo>
                    <a:pt x="836905" y="69495"/>
                    <a:pt x="835419" y="67971"/>
                    <a:pt x="832447" y="66751"/>
                  </a:cubicBezTo>
                  <a:cubicBezTo>
                    <a:pt x="829475" y="65532"/>
                    <a:pt x="826732" y="64923"/>
                    <a:pt x="824217" y="64923"/>
                  </a:cubicBezTo>
                  <a:close/>
                  <a:moveTo>
                    <a:pt x="1694612" y="58979"/>
                  </a:moveTo>
                  <a:cubicBezTo>
                    <a:pt x="1692631" y="58979"/>
                    <a:pt x="1689888" y="59970"/>
                    <a:pt x="1686382" y="61951"/>
                  </a:cubicBezTo>
                  <a:cubicBezTo>
                    <a:pt x="1682877" y="63932"/>
                    <a:pt x="1678229" y="66904"/>
                    <a:pt x="1672438" y="70866"/>
                  </a:cubicBezTo>
                  <a:cubicBezTo>
                    <a:pt x="1666646" y="74829"/>
                    <a:pt x="1663256" y="77305"/>
                    <a:pt x="1662265" y="78296"/>
                  </a:cubicBezTo>
                  <a:cubicBezTo>
                    <a:pt x="1661274" y="79286"/>
                    <a:pt x="1660779" y="80086"/>
                    <a:pt x="1660779" y="80696"/>
                  </a:cubicBezTo>
                  <a:cubicBezTo>
                    <a:pt x="1660779" y="81306"/>
                    <a:pt x="1661732" y="82334"/>
                    <a:pt x="1663637" y="83782"/>
                  </a:cubicBezTo>
                  <a:cubicBezTo>
                    <a:pt x="1665542" y="85230"/>
                    <a:pt x="1667104" y="86792"/>
                    <a:pt x="1668323" y="88468"/>
                  </a:cubicBezTo>
                  <a:cubicBezTo>
                    <a:pt x="1669542" y="90145"/>
                    <a:pt x="1671218" y="90754"/>
                    <a:pt x="1673352" y="90297"/>
                  </a:cubicBezTo>
                  <a:cubicBezTo>
                    <a:pt x="1690726" y="88773"/>
                    <a:pt x="1709547" y="88011"/>
                    <a:pt x="1729816" y="88011"/>
                  </a:cubicBezTo>
                  <a:cubicBezTo>
                    <a:pt x="1733017" y="88011"/>
                    <a:pt x="1734617" y="87630"/>
                    <a:pt x="1734617" y="86868"/>
                  </a:cubicBezTo>
                  <a:cubicBezTo>
                    <a:pt x="1734617" y="85649"/>
                    <a:pt x="1731416" y="82334"/>
                    <a:pt x="1725016" y="76924"/>
                  </a:cubicBezTo>
                  <a:cubicBezTo>
                    <a:pt x="1718615" y="71514"/>
                    <a:pt x="1712443" y="67171"/>
                    <a:pt x="1706499" y="63894"/>
                  </a:cubicBezTo>
                  <a:cubicBezTo>
                    <a:pt x="1700555" y="60617"/>
                    <a:pt x="1696593" y="58979"/>
                    <a:pt x="1694612" y="58979"/>
                  </a:cubicBezTo>
                  <a:close/>
                  <a:moveTo>
                    <a:pt x="570586" y="57607"/>
                  </a:moveTo>
                  <a:cubicBezTo>
                    <a:pt x="575005" y="57607"/>
                    <a:pt x="579920" y="58293"/>
                    <a:pt x="585330" y="59665"/>
                  </a:cubicBezTo>
                  <a:cubicBezTo>
                    <a:pt x="590741" y="61036"/>
                    <a:pt x="593789" y="61875"/>
                    <a:pt x="594474" y="62179"/>
                  </a:cubicBezTo>
                  <a:cubicBezTo>
                    <a:pt x="595160" y="62484"/>
                    <a:pt x="595503" y="62865"/>
                    <a:pt x="595503" y="63322"/>
                  </a:cubicBezTo>
                  <a:cubicBezTo>
                    <a:pt x="595503" y="64389"/>
                    <a:pt x="593522" y="66828"/>
                    <a:pt x="589559" y="70638"/>
                  </a:cubicBezTo>
                  <a:cubicBezTo>
                    <a:pt x="585597" y="74448"/>
                    <a:pt x="579882" y="77458"/>
                    <a:pt x="572414" y="79667"/>
                  </a:cubicBezTo>
                  <a:cubicBezTo>
                    <a:pt x="564947" y="81877"/>
                    <a:pt x="559232" y="82982"/>
                    <a:pt x="555269" y="82982"/>
                  </a:cubicBezTo>
                  <a:cubicBezTo>
                    <a:pt x="547650" y="82982"/>
                    <a:pt x="543839" y="79705"/>
                    <a:pt x="543839" y="73152"/>
                  </a:cubicBezTo>
                  <a:cubicBezTo>
                    <a:pt x="543839" y="71476"/>
                    <a:pt x="544182" y="69457"/>
                    <a:pt x="544868" y="67094"/>
                  </a:cubicBezTo>
                  <a:cubicBezTo>
                    <a:pt x="545554" y="64732"/>
                    <a:pt x="546164" y="63132"/>
                    <a:pt x="546697" y="62294"/>
                  </a:cubicBezTo>
                  <a:cubicBezTo>
                    <a:pt x="547230" y="61456"/>
                    <a:pt x="547954" y="61036"/>
                    <a:pt x="548869" y="61036"/>
                  </a:cubicBezTo>
                  <a:lnTo>
                    <a:pt x="551155" y="61036"/>
                  </a:lnTo>
                  <a:cubicBezTo>
                    <a:pt x="551917" y="61036"/>
                    <a:pt x="553479" y="60808"/>
                    <a:pt x="555841" y="60351"/>
                  </a:cubicBezTo>
                  <a:cubicBezTo>
                    <a:pt x="558203" y="59893"/>
                    <a:pt x="560375" y="59322"/>
                    <a:pt x="562356" y="58636"/>
                  </a:cubicBezTo>
                  <a:cubicBezTo>
                    <a:pt x="564337" y="57950"/>
                    <a:pt x="567080" y="57607"/>
                    <a:pt x="570586" y="57607"/>
                  </a:cubicBezTo>
                  <a:close/>
                  <a:moveTo>
                    <a:pt x="2167585" y="56693"/>
                  </a:moveTo>
                  <a:cubicBezTo>
                    <a:pt x="2180539" y="56693"/>
                    <a:pt x="2189759" y="57531"/>
                    <a:pt x="2195246" y="59208"/>
                  </a:cubicBezTo>
                  <a:cubicBezTo>
                    <a:pt x="2196008" y="59360"/>
                    <a:pt x="2196922" y="59436"/>
                    <a:pt x="2197989" y="59436"/>
                  </a:cubicBezTo>
                  <a:cubicBezTo>
                    <a:pt x="2199056" y="59436"/>
                    <a:pt x="2200199" y="59322"/>
                    <a:pt x="2201418" y="59093"/>
                  </a:cubicBezTo>
                  <a:cubicBezTo>
                    <a:pt x="2202637" y="58865"/>
                    <a:pt x="2203628" y="58750"/>
                    <a:pt x="2204390" y="58750"/>
                  </a:cubicBezTo>
                  <a:cubicBezTo>
                    <a:pt x="2207743" y="58750"/>
                    <a:pt x="2209419" y="60427"/>
                    <a:pt x="2209419" y="63780"/>
                  </a:cubicBezTo>
                  <a:cubicBezTo>
                    <a:pt x="2209419" y="64999"/>
                    <a:pt x="2208809" y="66866"/>
                    <a:pt x="2207590" y="69380"/>
                  </a:cubicBezTo>
                  <a:cubicBezTo>
                    <a:pt x="2206371" y="71895"/>
                    <a:pt x="2205457" y="74486"/>
                    <a:pt x="2204847" y="77153"/>
                  </a:cubicBezTo>
                  <a:cubicBezTo>
                    <a:pt x="2204237" y="79820"/>
                    <a:pt x="2203933" y="84316"/>
                    <a:pt x="2203933" y="90640"/>
                  </a:cubicBezTo>
                  <a:cubicBezTo>
                    <a:pt x="2203933" y="96965"/>
                    <a:pt x="2204237" y="106909"/>
                    <a:pt x="2204847" y="120472"/>
                  </a:cubicBezTo>
                  <a:cubicBezTo>
                    <a:pt x="2205457" y="134036"/>
                    <a:pt x="2205761" y="142723"/>
                    <a:pt x="2205761" y="146533"/>
                  </a:cubicBezTo>
                  <a:cubicBezTo>
                    <a:pt x="2205761" y="150343"/>
                    <a:pt x="2205076" y="153277"/>
                    <a:pt x="2203704" y="155334"/>
                  </a:cubicBezTo>
                  <a:cubicBezTo>
                    <a:pt x="2202332" y="157391"/>
                    <a:pt x="2199284" y="158420"/>
                    <a:pt x="2194560" y="158420"/>
                  </a:cubicBezTo>
                  <a:cubicBezTo>
                    <a:pt x="2191969" y="158420"/>
                    <a:pt x="2190293" y="157429"/>
                    <a:pt x="2189531" y="155448"/>
                  </a:cubicBezTo>
                  <a:cubicBezTo>
                    <a:pt x="2188769" y="153467"/>
                    <a:pt x="2188388" y="149352"/>
                    <a:pt x="2188388" y="143104"/>
                  </a:cubicBezTo>
                  <a:lnTo>
                    <a:pt x="2188845" y="128702"/>
                  </a:lnTo>
                  <a:cubicBezTo>
                    <a:pt x="2188845" y="126568"/>
                    <a:pt x="2188083" y="125159"/>
                    <a:pt x="2186559" y="124473"/>
                  </a:cubicBezTo>
                  <a:cubicBezTo>
                    <a:pt x="2185035" y="123787"/>
                    <a:pt x="2179549" y="123444"/>
                    <a:pt x="2170100" y="123444"/>
                  </a:cubicBezTo>
                  <a:cubicBezTo>
                    <a:pt x="2160651" y="123444"/>
                    <a:pt x="2151507" y="124054"/>
                    <a:pt x="2142668" y="125273"/>
                  </a:cubicBezTo>
                  <a:cubicBezTo>
                    <a:pt x="2133829" y="126492"/>
                    <a:pt x="2128723" y="127483"/>
                    <a:pt x="2127352" y="128245"/>
                  </a:cubicBezTo>
                  <a:cubicBezTo>
                    <a:pt x="2125980" y="129007"/>
                    <a:pt x="2125066" y="130226"/>
                    <a:pt x="2124608" y="131902"/>
                  </a:cubicBezTo>
                  <a:cubicBezTo>
                    <a:pt x="2120646" y="147752"/>
                    <a:pt x="2112035" y="155677"/>
                    <a:pt x="2098777" y="155677"/>
                  </a:cubicBezTo>
                  <a:cubicBezTo>
                    <a:pt x="2094509" y="155677"/>
                    <a:pt x="2088566" y="154610"/>
                    <a:pt x="2080946" y="152476"/>
                  </a:cubicBezTo>
                  <a:cubicBezTo>
                    <a:pt x="2073326" y="150343"/>
                    <a:pt x="2069516" y="148781"/>
                    <a:pt x="2069516" y="147790"/>
                  </a:cubicBezTo>
                  <a:cubicBezTo>
                    <a:pt x="2069516" y="146800"/>
                    <a:pt x="2072297" y="145504"/>
                    <a:pt x="2077860" y="143904"/>
                  </a:cubicBezTo>
                  <a:cubicBezTo>
                    <a:pt x="2083422" y="142304"/>
                    <a:pt x="2088261" y="140132"/>
                    <a:pt x="2092376" y="137389"/>
                  </a:cubicBezTo>
                  <a:cubicBezTo>
                    <a:pt x="2096491" y="134646"/>
                    <a:pt x="2100072" y="131293"/>
                    <a:pt x="2103120" y="127330"/>
                  </a:cubicBezTo>
                  <a:cubicBezTo>
                    <a:pt x="2106168" y="123368"/>
                    <a:pt x="2108264" y="119215"/>
                    <a:pt x="2109406" y="114872"/>
                  </a:cubicBezTo>
                  <a:cubicBezTo>
                    <a:pt x="2110549" y="110528"/>
                    <a:pt x="2111769" y="104623"/>
                    <a:pt x="2113064" y="97155"/>
                  </a:cubicBezTo>
                  <a:cubicBezTo>
                    <a:pt x="2114360" y="89688"/>
                    <a:pt x="2115007" y="83401"/>
                    <a:pt x="2115007" y="78296"/>
                  </a:cubicBezTo>
                  <a:cubicBezTo>
                    <a:pt x="2115007" y="73190"/>
                    <a:pt x="2114017" y="69914"/>
                    <a:pt x="2112035" y="68466"/>
                  </a:cubicBezTo>
                  <a:cubicBezTo>
                    <a:pt x="2110054" y="67018"/>
                    <a:pt x="2109064" y="65799"/>
                    <a:pt x="2109064" y="64808"/>
                  </a:cubicBezTo>
                  <a:cubicBezTo>
                    <a:pt x="2109064" y="63818"/>
                    <a:pt x="2110321" y="63094"/>
                    <a:pt x="2112835" y="62637"/>
                  </a:cubicBezTo>
                  <a:cubicBezTo>
                    <a:pt x="2115350" y="62179"/>
                    <a:pt x="2117712" y="61951"/>
                    <a:pt x="2119922" y="61951"/>
                  </a:cubicBezTo>
                  <a:cubicBezTo>
                    <a:pt x="2122132" y="61951"/>
                    <a:pt x="2124608" y="61722"/>
                    <a:pt x="2127352" y="61265"/>
                  </a:cubicBezTo>
                  <a:cubicBezTo>
                    <a:pt x="2141220" y="58217"/>
                    <a:pt x="2154631" y="56693"/>
                    <a:pt x="2167585" y="56693"/>
                  </a:cubicBezTo>
                  <a:close/>
                  <a:moveTo>
                    <a:pt x="1254328" y="53264"/>
                  </a:moveTo>
                  <a:cubicBezTo>
                    <a:pt x="1265149" y="53264"/>
                    <a:pt x="1273683" y="54255"/>
                    <a:pt x="1279931" y="56236"/>
                  </a:cubicBezTo>
                  <a:cubicBezTo>
                    <a:pt x="1281455" y="56845"/>
                    <a:pt x="1283132" y="57150"/>
                    <a:pt x="1284961" y="57150"/>
                  </a:cubicBezTo>
                  <a:lnTo>
                    <a:pt x="1290676" y="56693"/>
                  </a:lnTo>
                  <a:cubicBezTo>
                    <a:pt x="1292657" y="56693"/>
                    <a:pt x="1294562" y="57188"/>
                    <a:pt x="1296391" y="58179"/>
                  </a:cubicBezTo>
                  <a:cubicBezTo>
                    <a:pt x="1298219" y="59170"/>
                    <a:pt x="1299134" y="60503"/>
                    <a:pt x="1299134" y="62179"/>
                  </a:cubicBezTo>
                  <a:cubicBezTo>
                    <a:pt x="1299134" y="66904"/>
                    <a:pt x="1293114" y="71323"/>
                    <a:pt x="1281074" y="75438"/>
                  </a:cubicBezTo>
                  <a:cubicBezTo>
                    <a:pt x="1277417" y="76657"/>
                    <a:pt x="1272007" y="79363"/>
                    <a:pt x="1264844" y="83554"/>
                  </a:cubicBezTo>
                  <a:cubicBezTo>
                    <a:pt x="1257681" y="87745"/>
                    <a:pt x="1254100" y="90640"/>
                    <a:pt x="1254100" y="92240"/>
                  </a:cubicBezTo>
                  <a:cubicBezTo>
                    <a:pt x="1254100" y="93841"/>
                    <a:pt x="1256386" y="94641"/>
                    <a:pt x="1260958" y="94641"/>
                  </a:cubicBezTo>
                  <a:cubicBezTo>
                    <a:pt x="1278484" y="94641"/>
                    <a:pt x="1290752" y="95707"/>
                    <a:pt x="1297762" y="97841"/>
                  </a:cubicBezTo>
                  <a:cubicBezTo>
                    <a:pt x="1304773" y="99975"/>
                    <a:pt x="1310373" y="101041"/>
                    <a:pt x="1314564" y="101041"/>
                  </a:cubicBezTo>
                  <a:cubicBezTo>
                    <a:pt x="1318755" y="101041"/>
                    <a:pt x="1324089" y="100699"/>
                    <a:pt x="1330566" y="100013"/>
                  </a:cubicBezTo>
                  <a:cubicBezTo>
                    <a:pt x="1337043" y="99327"/>
                    <a:pt x="1341120" y="98565"/>
                    <a:pt x="1342797" y="97727"/>
                  </a:cubicBezTo>
                  <a:cubicBezTo>
                    <a:pt x="1344473" y="96889"/>
                    <a:pt x="1345540" y="96469"/>
                    <a:pt x="1345997" y="96469"/>
                  </a:cubicBezTo>
                  <a:cubicBezTo>
                    <a:pt x="1346454" y="96469"/>
                    <a:pt x="1346683" y="96774"/>
                    <a:pt x="1346683" y="97384"/>
                  </a:cubicBezTo>
                  <a:cubicBezTo>
                    <a:pt x="1346683" y="99060"/>
                    <a:pt x="1344397" y="103823"/>
                    <a:pt x="1339825" y="111671"/>
                  </a:cubicBezTo>
                  <a:cubicBezTo>
                    <a:pt x="1335253" y="119520"/>
                    <a:pt x="1331557" y="124321"/>
                    <a:pt x="1328737" y="126073"/>
                  </a:cubicBezTo>
                  <a:cubicBezTo>
                    <a:pt x="1325918" y="127826"/>
                    <a:pt x="1322984" y="128702"/>
                    <a:pt x="1319936" y="128702"/>
                  </a:cubicBezTo>
                  <a:cubicBezTo>
                    <a:pt x="1315060" y="128702"/>
                    <a:pt x="1308621" y="126530"/>
                    <a:pt x="1300620" y="122187"/>
                  </a:cubicBezTo>
                  <a:cubicBezTo>
                    <a:pt x="1292619" y="117844"/>
                    <a:pt x="1284694" y="114719"/>
                    <a:pt x="1276845" y="112814"/>
                  </a:cubicBezTo>
                  <a:cubicBezTo>
                    <a:pt x="1268997" y="110909"/>
                    <a:pt x="1263053" y="109957"/>
                    <a:pt x="1259015" y="109957"/>
                  </a:cubicBezTo>
                  <a:cubicBezTo>
                    <a:pt x="1254976" y="109957"/>
                    <a:pt x="1253109" y="113081"/>
                    <a:pt x="1253414" y="119329"/>
                  </a:cubicBezTo>
                  <a:lnTo>
                    <a:pt x="1254100" y="131445"/>
                  </a:lnTo>
                  <a:cubicBezTo>
                    <a:pt x="1254100" y="139980"/>
                    <a:pt x="1251814" y="147066"/>
                    <a:pt x="1247242" y="152705"/>
                  </a:cubicBezTo>
                  <a:cubicBezTo>
                    <a:pt x="1242670" y="158344"/>
                    <a:pt x="1237717" y="161163"/>
                    <a:pt x="1232383" y="161163"/>
                  </a:cubicBezTo>
                  <a:cubicBezTo>
                    <a:pt x="1231316" y="161163"/>
                    <a:pt x="1229259" y="160744"/>
                    <a:pt x="1226210" y="159906"/>
                  </a:cubicBezTo>
                  <a:cubicBezTo>
                    <a:pt x="1223162" y="159068"/>
                    <a:pt x="1220038" y="158649"/>
                    <a:pt x="1216838" y="158649"/>
                  </a:cubicBezTo>
                  <a:cubicBezTo>
                    <a:pt x="1210742" y="158344"/>
                    <a:pt x="1205598" y="157239"/>
                    <a:pt x="1201407" y="155334"/>
                  </a:cubicBezTo>
                  <a:cubicBezTo>
                    <a:pt x="1197216" y="153429"/>
                    <a:pt x="1195121" y="152019"/>
                    <a:pt x="1195121" y="151105"/>
                  </a:cubicBezTo>
                  <a:cubicBezTo>
                    <a:pt x="1195121" y="150648"/>
                    <a:pt x="1196607" y="150305"/>
                    <a:pt x="1199579" y="150076"/>
                  </a:cubicBezTo>
                  <a:cubicBezTo>
                    <a:pt x="1202550" y="149848"/>
                    <a:pt x="1207846" y="148895"/>
                    <a:pt x="1215466" y="147219"/>
                  </a:cubicBezTo>
                  <a:cubicBezTo>
                    <a:pt x="1223086" y="145542"/>
                    <a:pt x="1227887" y="144133"/>
                    <a:pt x="1229868" y="142990"/>
                  </a:cubicBezTo>
                  <a:cubicBezTo>
                    <a:pt x="1231849" y="141847"/>
                    <a:pt x="1233640" y="139713"/>
                    <a:pt x="1235240" y="136589"/>
                  </a:cubicBezTo>
                  <a:cubicBezTo>
                    <a:pt x="1236840" y="133465"/>
                    <a:pt x="1238098" y="129883"/>
                    <a:pt x="1239012" y="125845"/>
                  </a:cubicBezTo>
                  <a:cubicBezTo>
                    <a:pt x="1239926" y="121806"/>
                    <a:pt x="1240384" y="118682"/>
                    <a:pt x="1240384" y="116472"/>
                  </a:cubicBezTo>
                  <a:cubicBezTo>
                    <a:pt x="1240384" y="114262"/>
                    <a:pt x="1239926" y="112700"/>
                    <a:pt x="1239012" y="111786"/>
                  </a:cubicBezTo>
                  <a:cubicBezTo>
                    <a:pt x="1238098" y="110871"/>
                    <a:pt x="1236497" y="110414"/>
                    <a:pt x="1234211" y="110414"/>
                  </a:cubicBezTo>
                  <a:cubicBezTo>
                    <a:pt x="1229487" y="110414"/>
                    <a:pt x="1219695" y="111557"/>
                    <a:pt x="1204836" y="113843"/>
                  </a:cubicBezTo>
                  <a:cubicBezTo>
                    <a:pt x="1189977" y="116129"/>
                    <a:pt x="1179081" y="118758"/>
                    <a:pt x="1172146" y="121730"/>
                  </a:cubicBezTo>
                  <a:cubicBezTo>
                    <a:pt x="1165212" y="124702"/>
                    <a:pt x="1159955" y="126187"/>
                    <a:pt x="1156373" y="126187"/>
                  </a:cubicBezTo>
                  <a:cubicBezTo>
                    <a:pt x="1152792" y="126187"/>
                    <a:pt x="1150087" y="125044"/>
                    <a:pt x="1148258" y="122758"/>
                  </a:cubicBezTo>
                  <a:cubicBezTo>
                    <a:pt x="1146429" y="120472"/>
                    <a:pt x="1145515" y="116358"/>
                    <a:pt x="1145515" y="110414"/>
                  </a:cubicBezTo>
                  <a:cubicBezTo>
                    <a:pt x="1145515" y="105385"/>
                    <a:pt x="1146658" y="102870"/>
                    <a:pt x="1148944" y="102870"/>
                  </a:cubicBezTo>
                  <a:cubicBezTo>
                    <a:pt x="1150010" y="102870"/>
                    <a:pt x="1151115" y="103061"/>
                    <a:pt x="1152258" y="103442"/>
                  </a:cubicBezTo>
                  <a:cubicBezTo>
                    <a:pt x="1153401" y="103823"/>
                    <a:pt x="1154925" y="104013"/>
                    <a:pt x="1156830" y="104013"/>
                  </a:cubicBezTo>
                  <a:cubicBezTo>
                    <a:pt x="1158735" y="104013"/>
                    <a:pt x="1161288" y="103556"/>
                    <a:pt x="1164488" y="102642"/>
                  </a:cubicBezTo>
                  <a:cubicBezTo>
                    <a:pt x="1179424" y="98984"/>
                    <a:pt x="1200074" y="96469"/>
                    <a:pt x="1226439" y="95098"/>
                  </a:cubicBezTo>
                  <a:cubicBezTo>
                    <a:pt x="1229639" y="94945"/>
                    <a:pt x="1231811" y="94679"/>
                    <a:pt x="1232954" y="94298"/>
                  </a:cubicBezTo>
                  <a:cubicBezTo>
                    <a:pt x="1234097" y="93917"/>
                    <a:pt x="1234669" y="93269"/>
                    <a:pt x="1234669" y="92355"/>
                  </a:cubicBezTo>
                  <a:cubicBezTo>
                    <a:pt x="1234669" y="90526"/>
                    <a:pt x="1232878" y="87325"/>
                    <a:pt x="1229297" y="82753"/>
                  </a:cubicBezTo>
                  <a:cubicBezTo>
                    <a:pt x="1225715" y="78181"/>
                    <a:pt x="1222019" y="75895"/>
                    <a:pt x="1218209" y="75895"/>
                  </a:cubicBezTo>
                  <a:cubicBezTo>
                    <a:pt x="1214400" y="75895"/>
                    <a:pt x="1210094" y="77267"/>
                    <a:pt x="1205294" y="80010"/>
                  </a:cubicBezTo>
                  <a:cubicBezTo>
                    <a:pt x="1200493" y="82753"/>
                    <a:pt x="1196378" y="84125"/>
                    <a:pt x="1192949" y="84125"/>
                  </a:cubicBezTo>
                  <a:cubicBezTo>
                    <a:pt x="1189520" y="84125"/>
                    <a:pt x="1186929" y="83058"/>
                    <a:pt x="1185177" y="80925"/>
                  </a:cubicBezTo>
                  <a:cubicBezTo>
                    <a:pt x="1183424" y="78791"/>
                    <a:pt x="1182548" y="75400"/>
                    <a:pt x="1182548" y="70752"/>
                  </a:cubicBezTo>
                  <a:cubicBezTo>
                    <a:pt x="1182548" y="66104"/>
                    <a:pt x="1183310" y="63780"/>
                    <a:pt x="1184834" y="63780"/>
                  </a:cubicBezTo>
                  <a:cubicBezTo>
                    <a:pt x="1185443" y="63780"/>
                    <a:pt x="1186167" y="64008"/>
                    <a:pt x="1187006" y="64465"/>
                  </a:cubicBezTo>
                  <a:cubicBezTo>
                    <a:pt x="1187844" y="64923"/>
                    <a:pt x="1188720" y="65151"/>
                    <a:pt x="1189634" y="65151"/>
                  </a:cubicBezTo>
                  <a:cubicBezTo>
                    <a:pt x="1190549" y="65151"/>
                    <a:pt x="1191463" y="64923"/>
                    <a:pt x="1192378" y="64465"/>
                  </a:cubicBezTo>
                  <a:cubicBezTo>
                    <a:pt x="1199541" y="61113"/>
                    <a:pt x="1208951" y="58408"/>
                    <a:pt x="1220610" y="56350"/>
                  </a:cubicBezTo>
                  <a:cubicBezTo>
                    <a:pt x="1232268" y="54293"/>
                    <a:pt x="1243508" y="53264"/>
                    <a:pt x="1254328" y="53264"/>
                  </a:cubicBezTo>
                  <a:close/>
                  <a:moveTo>
                    <a:pt x="2426817" y="44806"/>
                  </a:moveTo>
                  <a:cubicBezTo>
                    <a:pt x="2430628" y="44806"/>
                    <a:pt x="2434895" y="45720"/>
                    <a:pt x="2439619" y="47549"/>
                  </a:cubicBezTo>
                  <a:cubicBezTo>
                    <a:pt x="2440686" y="47854"/>
                    <a:pt x="2442210" y="48006"/>
                    <a:pt x="2444191" y="48006"/>
                  </a:cubicBezTo>
                  <a:cubicBezTo>
                    <a:pt x="2446172" y="48006"/>
                    <a:pt x="2447735" y="47778"/>
                    <a:pt x="2448877" y="47320"/>
                  </a:cubicBezTo>
                  <a:cubicBezTo>
                    <a:pt x="2450020" y="46863"/>
                    <a:pt x="2451202" y="46635"/>
                    <a:pt x="2452421" y="46635"/>
                  </a:cubicBezTo>
                  <a:cubicBezTo>
                    <a:pt x="2453640" y="46635"/>
                    <a:pt x="2454745" y="47282"/>
                    <a:pt x="2455735" y="48578"/>
                  </a:cubicBezTo>
                  <a:cubicBezTo>
                    <a:pt x="2456726" y="49873"/>
                    <a:pt x="2457221" y="51588"/>
                    <a:pt x="2457221" y="53721"/>
                  </a:cubicBezTo>
                  <a:cubicBezTo>
                    <a:pt x="2457221" y="55855"/>
                    <a:pt x="2456460" y="58255"/>
                    <a:pt x="2454935" y="60922"/>
                  </a:cubicBezTo>
                  <a:cubicBezTo>
                    <a:pt x="2453411" y="63589"/>
                    <a:pt x="2452459" y="65570"/>
                    <a:pt x="2452078" y="66866"/>
                  </a:cubicBezTo>
                  <a:cubicBezTo>
                    <a:pt x="2451697" y="68161"/>
                    <a:pt x="2451354" y="70409"/>
                    <a:pt x="2451049" y="73609"/>
                  </a:cubicBezTo>
                  <a:cubicBezTo>
                    <a:pt x="2450745" y="76810"/>
                    <a:pt x="2449716" y="80544"/>
                    <a:pt x="2447963" y="84811"/>
                  </a:cubicBezTo>
                  <a:cubicBezTo>
                    <a:pt x="2446210" y="89078"/>
                    <a:pt x="2444153" y="91974"/>
                    <a:pt x="2441791" y="93498"/>
                  </a:cubicBezTo>
                  <a:cubicBezTo>
                    <a:pt x="2439429" y="95022"/>
                    <a:pt x="2435009" y="95936"/>
                    <a:pt x="2428532" y="96241"/>
                  </a:cubicBezTo>
                  <a:cubicBezTo>
                    <a:pt x="2422055" y="96546"/>
                    <a:pt x="2417026" y="97003"/>
                    <a:pt x="2413444" y="97612"/>
                  </a:cubicBezTo>
                  <a:cubicBezTo>
                    <a:pt x="2409863" y="98222"/>
                    <a:pt x="2406548" y="99289"/>
                    <a:pt x="2403500" y="100813"/>
                  </a:cubicBezTo>
                  <a:cubicBezTo>
                    <a:pt x="2400453" y="102337"/>
                    <a:pt x="2398624" y="103404"/>
                    <a:pt x="2398014" y="104013"/>
                  </a:cubicBezTo>
                  <a:cubicBezTo>
                    <a:pt x="2397404" y="104623"/>
                    <a:pt x="2397023" y="105194"/>
                    <a:pt x="2396871" y="105728"/>
                  </a:cubicBezTo>
                  <a:cubicBezTo>
                    <a:pt x="2396718" y="106261"/>
                    <a:pt x="2396452" y="110795"/>
                    <a:pt x="2396071" y="119329"/>
                  </a:cubicBezTo>
                  <a:cubicBezTo>
                    <a:pt x="2395690" y="127864"/>
                    <a:pt x="2395499" y="132969"/>
                    <a:pt x="2395499" y="134646"/>
                  </a:cubicBezTo>
                  <a:cubicBezTo>
                    <a:pt x="2395499" y="137541"/>
                    <a:pt x="2398471" y="138989"/>
                    <a:pt x="2404415" y="138989"/>
                  </a:cubicBezTo>
                  <a:cubicBezTo>
                    <a:pt x="2406701" y="138989"/>
                    <a:pt x="2408834" y="138837"/>
                    <a:pt x="2410816" y="138532"/>
                  </a:cubicBezTo>
                  <a:cubicBezTo>
                    <a:pt x="2420112" y="136703"/>
                    <a:pt x="2429408" y="135712"/>
                    <a:pt x="2438705" y="135560"/>
                  </a:cubicBezTo>
                  <a:cubicBezTo>
                    <a:pt x="2441905" y="135560"/>
                    <a:pt x="2444267" y="133693"/>
                    <a:pt x="2445791" y="129959"/>
                  </a:cubicBezTo>
                  <a:cubicBezTo>
                    <a:pt x="2447315" y="126226"/>
                    <a:pt x="2448078" y="123901"/>
                    <a:pt x="2448078" y="122987"/>
                  </a:cubicBezTo>
                  <a:cubicBezTo>
                    <a:pt x="2448078" y="121006"/>
                    <a:pt x="2446706" y="120015"/>
                    <a:pt x="2443963" y="120015"/>
                  </a:cubicBezTo>
                  <a:cubicBezTo>
                    <a:pt x="2442591" y="120015"/>
                    <a:pt x="2440991" y="120168"/>
                    <a:pt x="2439162" y="120472"/>
                  </a:cubicBezTo>
                  <a:cubicBezTo>
                    <a:pt x="2427122" y="122758"/>
                    <a:pt x="2419007" y="123901"/>
                    <a:pt x="2414816" y="123901"/>
                  </a:cubicBezTo>
                  <a:cubicBezTo>
                    <a:pt x="2410625" y="123901"/>
                    <a:pt x="2407577" y="123330"/>
                    <a:pt x="2405672" y="122187"/>
                  </a:cubicBezTo>
                  <a:cubicBezTo>
                    <a:pt x="2403767" y="121044"/>
                    <a:pt x="2402815" y="118834"/>
                    <a:pt x="2402815" y="115558"/>
                  </a:cubicBezTo>
                  <a:cubicBezTo>
                    <a:pt x="2402815" y="112281"/>
                    <a:pt x="2404034" y="110643"/>
                    <a:pt x="2406472" y="110643"/>
                  </a:cubicBezTo>
                  <a:lnTo>
                    <a:pt x="2409215" y="111328"/>
                  </a:lnTo>
                  <a:cubicBezTo>
                    <a:pt x="2412111" y="111328"/>
                    <a:pt x="2414702" y="110681"/>
                    <a:pt x="2416988" y="109385"/>
                  </a:cubicBezTo>
                  <a:cubicBezTo>
                    <a:pt x="2419274" y="108090"/>
                    <a:pt x="2423008" y="106871"/>
                    <a:pt x="2428189" y="105728"/>
                  </a:cubicBezTo>
                  <a:cubicBezTo>
                    <a:pt x="2433371" y="104585"/>
                    <a:pt x="2438400" y="104013"/>
                    <a:pt x="2443277" y="104013"/>
                  </a:cubicBezTo>
                  <a:lnTo>
                    <a:pt x="2450363" y="104470"/>
                  </a:lnTo>
                  <a:cubicBezTo>
                    <a:pt x="2452497" y="104470"/>
                    <a:pt x="2454326" y="104166"/>
                    <a:pt x="2455850" y="103556"/>
                  </a:cubicBezTo>
                  <a:cubicBezTo>
                    <a:pt x="2457374" y="102946"/>
                    <a:pt x="2459203" y="102642"/>
                    <a:pt x="2461336" y="102642"/>
                  </a:cubicBezTo>
                  <a:cubicBezTo>
                    <a:pt x="2463622" y="102642"/>
                    <a:pt x="2465337" y="103061"/>
                    <a:pt x="2466480" y="103899"/>
                  </a:cubicBezTo>
                  <a:cubicBezTo>
                    <a:pt x="2467623" y="104737"/>
                    <a:pt x="2468194" y="106261"/>
                    <a:pt x="2468194" y="108471"/>
                  </a:cubicBezTo>
                  <a:cubicBezTo>
                    <a:pt x="2468194" y="110681"/>
                    <a:pt x="2467470" y="112929"/>
                    <a:pt x="2466022" y="115215"/>
                  </a:cubicBezTo>
                  <a:cubicBezTo>
                    <a:pt x="2464575" y="117501"/>
                    <a:pt x="2463470" y="120472"/>
                    <a:pt x="2462708" y="124130"/>
                  </a:cubicBezTo>
                  <a:cubicBezTo>
                    <a:pt x="2461946" y="127788"/>
                    <a:pt x="2461565" y="130836"/>
                    <a:pt x="2461565" y="133274"/>
                  </a:cubicBezTo>
                  <a:cubicBezTo>
                    <a:pt x="2461565" y="135712"/>
                    <a:pt x="2462022" y="137694"/>
                    <a:pt x="2462937" y="139218"/>
                  </a:cubicBezTo>
                  <a:cubicBezTo>
                    <a:pt x="2465222" y="142570"/>
                    <a:pt x="2466365" y="146152"/>
                    <a:pt x="2466365" y="149962"/>
                  </a:cubicBezTo>
                  <a:cubicBezTo>
                    <a:pt x="2466365" y="151638"/>
                    <a:pt x="2465946" y="152819"/>
                    <a:pt x="2465108" y="153505"/>
                  </a:cubicBezTo>
                  <a:cubicBezTo>
                    <a:pt x="2464270" y="154191"/>
                    <a:pt x="2462746" y="154839"/>
                    <a:pt x="2460536" y="155448"/>
                  </a:cubicBezTo>
                  <a:cubicBezTo>
                    <a:pt x="2458326" y="156058"/>
                    <a:pt x="2455431" y="156363"/>
                    <a:pt x="2451849" y="156363"/>
                  </a:cubicBezTo>
                  <a:cubicBezTo>
                    <a:pt x="2448268" y="156363"/>
                    <a:pt x="2443848" y="156020"/>
                    <a:pt x="2438591" y="155334"/>
                  </a:cubicBezTo>
                  <a:cubicBezTo>
                    <a:pt x="2433333" y="154648"/>
                    <a:pt x="2427960" y="154305"/>
                    <a:pt x="2422474" y="154305"/>
                  </a:cubicBezTo>
                  <a:cubicBezTo>
                    <a:pt x="2416988" y="154305"/>
                    <a:pt x="2411692" y="154648"/>
                    <a:pt x="2406586" y="155334"/>
                  </a:cubicBezTo>
                  <a:cubicBezTo>
                    <a:pt x="2401481" y="156020"/>
                    <a:pt x="2398242" y="156553"/>
                    <a:pt x="2396871" y="156934"/>
                  </a:cubicBezTo>
                  <a:cubicBezTo>
                    <a:pt x="2395499" y="157315"/>
                    <a:pt x="2393328" y="158001"/>
                    <a:pt x="2390356" y="158992"/>
                  </a:cubicBezTo>
                  <a:cubicBezTo>
                    <a:pt x="2387384" y="159982"/>
                    <a:pt x="2385441" y="160477"/>
                    <a:pt x="2384526" y="160477"/>
                  </a:cubicBezTo>
                  <a:cubicBezTo>
                    <a:pt x="2381936" y="160477"/>
                    <a:pt x="2380640" y="159106"/>
                    <a:pt x="2380640" y="156363"/>
                  </a:cubicBezTo>
                  <a:cubicBezTo>
                    <a:pt x="2380640" y="150724"/>
                    <a:pt x="2381250" y="144399"/>
                    <a:pt x="2382469" y="137389"/>
                  </a:cubicBezTo>
                  <a:cubicBezTo>
                    <a:pt x="2382926" y="135255"/>
                    <a:pt x="2383422" y="128092"/>
                    <a:pt x="2383955" y="115900"/>
                  </a:cubicBezTo>
                  <a:cubicBezTo>
                    <a:pt x="2384488" y="103708"/>
                    <a:pt x="2384755" y="91974"/>
                    <a:pt x="2384755" y="80696"/>
                  </a:cubicBezTo>
                  <a:cubicBezTo>
                    <a:pt x="2384755" y="69418"/>
                    <a:pt x="2384222" y="63246"/>
                    <a:pt x="2383155" y="62179"/>
                  </a:cubicBezTo>
                  <a:cubicBezTo>
                    <a:pt x="2380259" y="59589"/>
                    <a:pt x="2378811" y="57074"/>
                    <a:pt x="2378811" y="54636"/>
                  </a:cubicBezTo>
                  <a:cubicBezTo>
                    <a:pt x="2378811" y="52197"/>
                    <a:pt x="2381326" y="50978"/>
                    <a:pt x="2386355" y="50978"/>
                  </a:cubicBezTo>
                  <a:cubicBezTo>
                    <a:pt x="2388946" y="50978"/>
                    <a:pt x="2391003" y="51130"/>
                    <a:pt x="2392527" y="51435"/>
                  </a:cubicBezTo>
                  <a:cubicBezTo>
                    <a:pt x="2394051" y="51740"/>
                    <a:pt x="2395423" y="51892"/>
                    <a:pt x="2396642" y="51892"/>
                  </a:cubicBezTo>
                  <a:cubicBezTo>
                    <a:pt x="2397861" y="51892"/>
                    <a:pt x="2399004" y="51740"/>
                    <a:pt x="2400071" y="51435"/>
                  </a:cubicBezTo>
                  <a:cubicBezTo>
                    <a:pt x="2414092" y="47016"/>
                    <a:pt x="2423008" y="44806"/>
                    <a:pt x="2426817" y="44806"/>
                  </a:cubicBezTo>
                  <a:close/>
                  <a:moveTo>
                    <a:pt x="1698727" y="39319"/>
                  </a:moveTo>
                  <a:cubicBezTo>
                    <a:pt x="1699946" y="39319"/>
                    <a:pt x="1701279" y="40462"/>
                    <a:pt x="1702727" y="42748"/>
                  </a:cubicBezTo>
                  <a:cubicBezTo>
                    <a:pt x="1704175" y="45034"/>
                    <a:pt x="1705432" y="46635"/>
                    <a:pt x="1706499" y="47549"/>
                  </a:cubicBezTo>
                  <a:cubicBezTo>
                    <a:pt x="1707566" y="48463"/>
                    <a:pt x="1714462" y="52235"/>
                    <a:pt x="1727187" y="58865"/>
                  </a:cubicBezTo>
                  <a:cubicBezTo>
                    <a:pt x="1739913" y="65494"/>
                    <a:pt x="1750962" y="71019"/>
                    <a:pt x="1760334" y="75438"/>
                  </a:cubicBezTo>
                  <a:cubicBezTo>
                    <a:pt x="1769707" y="79858"/>
                    <a:pt x="1777289" y="83020"/>
                    <a:pt x="1783080" y="84925"/>
                  </a:cubicBezTo>
                  <a:cubicBezTo>
                    <a:pt x="1788871" y="86830"/>
                    <a:pt x="1792605" y="87783"/>
                    <a:pt x="1794281" y="87783"/>
                  </a:cubicBezTo>
                  <a:cubicBezTo>
                    <a:pt x="1795958" y="87783"/>
                    <a:pt x="1797253" y="87325"/>
                    <a:pt x="1798168" y="86411"/>
                  </a:cubicBezTo>
                  <a:cubicBezTo>
                    <a:pt x="1799082" y="85497"/>
                    <a:pt x="1799844" y="85039"/>
                    <a:pt x="1800454" y="85039"/>
                  </a:cubicBezTo>
                  <a:cubicBezTo>
                    <a:pt x="1801063" y="85039"/>
                    <a:pt x="1801368" y="85725"/>
                    <a:pt x="1801368" y="87097"/>
                  </a:cubicBezTo>
                  <a:cubicBezTo>
                    <a:pt x="1801368" y="89688"/>
                    <a:pt x="1800187" y="93383"/>
                    <a:pt x="1797825" y="98184"/>
                  </a:cubicBezTo>
                  <a:cubicBezTo>
                    <a:pt x="1795462" y="102985"/>
                    <a:pt x="1790852" y="107214"/>
                    <a:pt x="1783994" y="110871"/>
                  </a:cubicBezTo>
                  <a:cubicBezTo>
                    <a:pt x="1777136" y="114529"/>
                    <a:pt x="1771917" y="116358"/>
                    <a:pt x="1768335" y="116358"/>
                  </a:cubicBezTo>
                  <a:cubicBezTo>
                    <a:pt x="1764754" y="116358"/>
                    <a:pt x="1758544" y="111786"/>
                    <a:pt x="1749704" y="102642"/>
                  </a:cubicBezTo>
                  <a:cubicBezTo>
                    <a:pt x="1748333" y="101270"/>
                    <a:pt x="1747342" y="100584"/>
                    <a:pt x="1746733" y="100584"/>
                  </a:cubicBezTo>
                  <a:cubicBezTo>
                    <a:pt x="1746123" y="100584"/>
                    <a:pt x="1745590" y="101384"/>
                    <a:pt x="1745132" y="102985"/>
                  </a:cubicBezTo>
                  <a:cubicBezTo>
                    <a:pt x="1744675" y="104585"/>
                    <a:pt x="1744028" y="108585"/>
                    <a:pt x="1743189" y="114986"/>
                  </a:cubicBezTo>
                  <a:cubicBezTo>
                    <a:pt x="1742351" y="121387"/>
                    <a:pt x="1741932" y="126340"/>
                    <a:pt x="1741932" y="129845"/>
                  </a:cubicBezTo>
                  <a:lnTo>
                    <a:pt x="1742389" y="141275"/>
                  </a:lnTo>
                  <a:cubicBezTo>
                    <a:pt x="1742389" y="146304"/>
                    <a:pt x="1741399" y="149733"/>
                    <a:pt x="1739418" y="151562"/>
                  </a:cubicBezTo>
                  <a:cubicBezTo>
                    <a:pt x="1737436" y="153391"/>
                    <a:pt x="1734388" y="154000"/>
                    <a:pt x="1730273" y="153391"/>
                  </a:cubicBezTo>
                  <a:cubicBezTo>
                    <a:pt x="1721739" y="152172"/>
                    <a:pt x="1711185" y="151562"/>
                    <a:pt x="1698612" y="151562"/>
                  </a:cubicBezTo>
                  <a:cubicBezTo>
                    <a:pt x="1686039" y="151562"/>
                    <a:pt x="1676552" y="151791"/>
                    <a:pt x="1670152" y="152248"/>
                  </a:cubicBezTo>
                  <a:cubicBezTo>
                    <a:pt x="1663751" y="152705"/>
                    <a:pt x="1659484" y="153353"/>
                    <a:pt x="1657350" y="154191"/>
                  </a:cubicBezTo>
                  <a:cubicBezTo>
                    <a:pt x="1655216" y="155029"/>
                    <a:pt x="1653235" y="155448"/>
                    <a:pt x="1651406" y="155448"/>
                  </a:cubicBezTo>
                  <a:cubicBezTo>
                    <a:pt x="1649578" y="155448"/>
                    <a:pt x="1647215" y="155182"/>
                    <a:pt x="1644320" y="154648"/>
                  </a:cubicBezTo>
                  <a:cubicBezTo>
                    <a:pt x="1641424" y="154115"/>
                    <a:pt x="1639976" y="153238"/>
                    <a:pt x="1639976" y="152019"/>
                  </a:cubicBezTo>
                  <a:cubicBezTo>
                    <a:pt x="1639976" y="150952"/>
                    <a:pt x="1641577" y="148933"/>
                    <a:pt x="1644777" y="145961"/>
                  </a:cubicBezTo>
                  <a:cubicBezTo>
                    <a:pt x="1647977" y="142990"/>
                    <a:pt x="1650302" y="139980"/>
                    <a:pt x="1651749" y="136932"/>
                  </a:cubicBezTo>
                  <a:cubicBezTo>
                    <a:pt x="1653197" y="133884"/>
                    <a:pt x="1653921" y="129388"/>
                    <a:pt x="1653921" y="123444"/>
                  </a:cubicBezTo>
                  <a:cubicBezTo>
                    <a:pt x="1653921" y="113538"/>
                    <a:pt x="1653083" y="105728"/>
                    <a:pt x="1651406" y="100013"/>
                  </a:cubicBezTo>
                  <a:cubicBezTo>
                    <a:pt x="1649730" y="94298"/>
                    <a:pt x="1647977" y="91440"/>
                    <a:pt x="1646149" y="91440"/>
                  </a:cubicBezTo>
                  <a:cubicBezTo>
                    <a:pt x="1645234" y="91440"/>
                    <a:pt x="1643710" y="92202"/>
                    <a:pt x="1641577" y="93726"/>
                  </a:cubicBezTo>
                  <a:cubicBezTo>
                    <a:pt x="1631213" y="101499"/>
                    <a:pt x="1623632" y="106833"/>
                    <a:pt x="1618831" y="109728"/>
                  </a:cubicBezTo>
                  <a:cubicBezTo>
                    <a:pt x="1614030" y="112624"/>
                    <a:pt x="1610258" y="114072"/>
                    <a:pt x="1607515" y="114072"/>
                  </a:cubicBezTo>
                  <a:cubicBezTo>
                    <a:pt x="1602791" y="114072"/>
                    <a:pt x="1600429" y="109576"/>
                    <a:pt x="1600429" y="100584"/>
                  </a:cubicBezTo>
                  <a:cubicBezTo>
                    <a:pt x="1600429" y="95707"/>
                    <a:pt x="1601038" y="91974"/>
                    <a:pt x="1602257" y="89383"/>
                  </a:cubicBezTo>
                  <a:cubicBezTo>
                    <a:pt x="1603477" y="86792"/>
                    <a:pt x="1604848" y="85497"/>
                    <a:pt x="1606372" y="85497"/>
                  </a:cubicBezTo>
                  <a:cubicBezTo>
                    <a:pt x="1606829" y="85497"/>
                    <a:pt x="1607249" y="85611"/>
                    <a:pt x="1607630" y="85840"/>
                  </a:cubicBezTo>
                  <a:cubicBezTo>
                    <a:pt x="1608011" y="86068"/>
                    <a:pt x="1608658" y="86182"/>
                    <a:pt x="1609573" y="86182"/>
                  </a:cubicBezTo>
                  <a:cubicBezTo>
                    <a:pt x="1610487" y="86182"/>
                    <a:pt x="1612659" y="85459"/>
                    <a:pt x="1616088" y="84011"/>
                  </a:cubicBezTo>
                  <a:cubicBezTo>
                    <a:pt x="1619517" y="82563"/>
                    <a:pt x="1628547" y="78143"/>
                    <a:pt x="1643177" y="70752"/>
                  </a:cubicBezTo>
                  <a:cubicBezTo>
                    <a:pt x="1657807" y="63361"/>
                    <a:pt x="1668780" y="57531"/>
                    <a:pt x="1676095" y="53264"/>
                  </a:cubicBezTo>
                  <a:cubicBezTo>
                    <a:pt x="1683410" y="48997"/>
                    <a:pt x="1689354" y="45111"/>
                    <a:pt x="1693926" y="41605"/>
                  </a:cubicBezTo>
                  <a:cubicBezTo>
                    <a:pt x="1695907" y="40081"/>
                    <a:pt x="1697507" y="39319"/>
                    <a:pt x="1698727" y="39319"/>
                  </a:cubicBezTo>
                  <a:close/>
                  <a:moveTo>
                    <a:pt x="318440" y="35662"/>
                  </a:moveTo>
                  <a:cubicBezTo>
                    <a:pt x="316306" y="35662"/>
                    <a:pt x="311925" y="36157"/>
                    <a:pt x="305295" y="37148"/>
                  </a:cubicBezTo>
                  <a:cubicBezTo>
                    <a:pt x="298666" y="38138"/>
                    <a:pt x="292494" y="39243"/>
                    <a:pt x="286779" y="40462"/>
                  </a:cubicBezTo>
                  <a:cubicBezTo>
                    <a:pt x="281064" y="41682"/>
                    <a:pt x="277635" y="42634"/>
                    <a:pt x="276492" y="43320"/>
                  </a:cubicBezTo>
                  <a:cubicBezTo>
                    <a:pt x="275349" y="44006"/>
                    <a:pt x="274244" y="44996"/>
                    <a:pt x="273177" y="46292"/>
                  </a:cubicBezTo>
                  <a:cubicBezTo>
                    <a:pt x="272110" y="47587"/>
                    <a:pt x="271424" y="48730"/>
                    <a:pt x="271120" y="49721"/>
                  </a:cubicBezTo>
                  <a:cubicBezTo>
                    <a:pt x="270815" y="50711"/>
                    <a:pt x="270662" y="52845"/>
                    <a:pt x="270662" y="56122"/>
                  </a:cubicBezTo>
                  <a:cubicBezTo>
                    <a:pt x="270662" y="59398"/>
                    <a:pt x="270358" y="63703"/>
                    <a:pt x="269748" y="69037"/>
                  </a:cubicBezTo>
                  <a:cubicBezTo>
                    <a:pt x="269748" y="72390"/>
                    <a:pt x="271120" y="74067"/>
                    <a:pt x="273863" y="74067"/>
                  </a:cubicBezTo>
                  <a:cubicBezTo>
                    <a:pt x="274320" y="74067"/>
                    <a:pt x="274777" y="73990"/>
                    <a:pt x="275234" y="73838"/>
                  </a:cubicBezTo>
                  <a:cubicBezTo>
                    <a:pt x="287579" y="71247"/>
                    <a:pt x="300990" y="69342"/>
                    <a:pt x="315468" y="68123"/>
                  </a:cubicBezTo>
                  <a:cubicBezTo>
                    <a:pt x="316535" y="68123"/>
                    <a:pt x="317983" y="67628"/>
                    <a:pt x="319811" y="66637"/>
                  </a:cubicBezTo>
                  <a:cubicBezTo>
                    <a:pt x="321640" y="65647"/>
                    <a:pt x="322707" y="64008"/>
                    <a:pt x="323012" y="61722"/>
                  </a:cubicBezTo>
                  <a:cubicBezTo>
                    <a:pt x="323317" y="59436"/>
                    <a:pt x="323469" y="53035"/>
                    <a:pt x="323469" y="42520"/>
                  </a:cubicBezTo>
                  <a:cubicBezTo>
                    <a:pt x="323469" y="39929"/>
                    <a:pt x="323164" y="38138"/>
                    <a:pt x="322555" y="37148"/>
                  </a:cubicBezTo>
                  <a:cubicBezTo>
                    <a:pt x="321945" y="36157"/>
                    <a:pt x="320573" y="35662"/>
                    <a:pt x="318440" y="35662"/>
                  </a:cubicBezTo>
                  <a:close/>
                  <a:moveTo>
                    <a:pt x="354673" y="33833"/>
                  </a:moveTo>
                  <a:cubicBezTo>
                    <a:pt x="348501" y="33833"/>
                    <a:pt x="344767" y="33871"/>
                    <a:pt x="343472" y="33947"/>
                  </a:cubicBezTo>
                  <a:cubicBezTo>
                    <a:pt x="342176" y="34024"/>
                    <a:pt x="341109" y="34481"/>
                    <a:pt x="340271" y="35319"/>
                  </a:cubicBezTo>
                  <a:cubicBezTo>
                    <a:pt x="339433" y="36157"/>
                    <a:pt x="338900" y="37491"/>
                    <a:pt x="338671" y="39319"/>
                  </a:cubicBezTo>
                  <a:cubicBezTo>
                    <a:pt x="338442" y="41148"/>
                    <a:pt x="338328" y="48006"/>
                    <a:pt x="338328" y="59893"/>
                  </a:cubicBezTo>
                  <a:cubicBezTo>
                    <a:pt x="338328" y="62941"/>
                    <a:pt x="338938" y="64846"/>
                    <a:pt x="340157" y="65608"/>
                  </a:cubicBezTo>
                  <a:cubicBezTo>
                    <a:pt x="341376" y="66370"/>
                    <a:pt x="342938" y="66675"/>
                    <a:pt x="344843" y="66523"/>
                  </a:cubicBezTo>
                  <a:cubicBezTo>
                    <a:pt x="346748" y="66370"/>
                    <a:pt x="350291" y="66294"/>
                    <a:pt x="355473" y="66294"/>
                  </a:cubicBezTo>
                  <a:cubicBezTo>
                    <a:pt x="360655" y="66294"/>
                    <a:pt x="365912" y="66599"/>
                    <a:pt x="371246" y="67209"/>
                  </a:cubicBezTo>
                  <a:lnTo>
                    <a:pt x="383591" y="68352"/>
                  </a:lnTo>
                  <a:cubicBezTo>
                    <a:pt x="386029" y="68352"/>
                    <a:pt x="387706" y="67552"/>
                    <a:pt x="388620" y="65951"/>
                  </a:cubicBezTo>
                  <a:cubicBezTo>
                    <a:pt x="389534" y="64351"/>
                    <a:pt x="391211" y="60846"/>
                    <a:pt x="393649" y="55436"/>
                  </a:cubicBezTo>
                  <a:cubicBezTo>
                    <a:pt x="396088" y="50026"/>
                    <a:pt x="397307" y="46025"/>
                    <a:pt x="397307" y="43434"/>
                  </a:cubicBezTo>
                  <a:cubicBezTo>
                    <a:pt x="397307" y="40843"/>
                    <a:pt x="396316" y="38938"/>
                    <a:pt x="394335" y="37719"/>
                  </a:cubicBezTo>
                  <a:cubicBezTo>
                    <a:pt x="392354" y="36500"/>
                    <a:pt x="386791" y="35548"/>
                    <a:pt x="377647" y="34862"/>
                  </a:cubicBezTo>
                  <a:cubicBezTo>
                    <a:pt x="368503" y="34176"/>
                    <a:pt x="360845" y="33833"/>
                    <a:pt x="354673" y="33833"/>
                  </a:cubicBezTo>
                  <a:close/>
                  <a:moveTo>
                    <a:pt x="577215" y="23546"/>
                  </a:moveTo>
                  <a:cubicBezTo>
                    <a:pt x="580568" y="23546"/>
                    <a:pt x="584797" y="24841"/>
                    <a:pt x="589902" y="27432"/>
                  </a:cubicBezTo>
                  <a:cubicBezTo>
                    <a:pt x="595008" y="30023"/>
                    <a:pt x="597560" y="31852"/>
                    <a:pt x="597560" y="32919"/>
                  </a:cubicBezTo>
                  <a:cubicBezTo>
                    <a:pt x="597560" y="34900"/>
                    <a:pt x="593369" y="38062"/>
                    <a:pt x="584987" y="42406"/>
                  </a:cubicBezTo>
                  <a:cubicBezTo>
                    <a:pt x="576605" y="46749"/>
                    <a:pt x="568528" y="48921"/>
                    <a:pt x="560756" y="48921"/>
                  </a:cubicBezTo>
                  <a:cubicBezTo>
                    <a:pt x="551307" y="48921"/>
                    <a:pt x="546583" y="44272"/>
                    <a:pt x="546583" y="34976"/>
                  </a:cubicBezTo>
                  <a:cubicBezTo>
                    <a:pt x="546583" y="32995"/>
                    <a:pt x="546849" y="31433"/>
                    <a:pt x="547383" y="30290"/>
                  </a:cubicBezTo>
                  <a:cubicBezTo>
                    <a:pt x="547916" y="29147"/>
                    <a:pt x="549288" y="27813"/>
                    <a:pt x="551498" y="26289"/>
                  </a:cubicBezTo>
                  <a:cubicBezTo>
                    <a:pt x="553707" y="24765"/>
                    <a:pt x="555231" y="24003"/>
                    <a:pt x="556070" y="24003"/>
                  </a:cubicBezTo>
                  <a:cubicBezTo>
                    <a:pt x="556908" y="24003"/>
                    <a:pt x="557327" y="24384"/>
                    <a:pt x="557327" y="25146"/>
                  </a:cubicBezTo>
                  <a:cubicBezTo>
                    <a:pt x="557327" y="25908"/>
                    <a:pt x="558356" y="26289"/>
                    <a:pt x="560413" y="26289"/>
                  </a:cubicBezTo>
                  <a:cubicBezTo>
                    <a:pt x="562470" y="26289"/>
                    <a:pt x="565137" y="25832"/>
                    <a:pt x="568414" y="24918"/>
                  </a:cubicBezTo>
                  <a:cubicBezTo>
                    <a:pt x="571691" y="24003"/>
                    <a:pt x="574624" y="23546"/>
                    <a:pt x="577215" y="23546"/>
                  </a:cubicBezTo>
                  <a:close/>
                  <a:moveTo>
                    <a:pt x="2163242" y="21946"/>
                  </a:moveTo>
                  <a:cubicBezTo>
                    <a:pt x="2158517" y="21946"/>
                    <a:pt x="2155050" y="22365"/>
                    <a:pt x="2152840" y="23203"/>
                  </a:cubicBezTo>
                  <a:cubicBezTo>
                    <a:pt x="2150631" y="24041"/>
                    <a:pt x="2148459" y="25870"/>
                    <a:pt x="2146325" y="28690"/>
                  </a:cubicBezTo>
                  <a:cubicBezTo>
                    <a:pt x="2144192" y="31509"/>
                    <a:pt x="2143125" y="33376"/>
                    <a:pt x="2143125" y="34290"/>
                  </a:cubicBezTo>
                  <a:cubicBezTo>
                    <a:pt x="2143125" y="35205"/>
                    <a:pt x="2144573" y="35509"/>
                    <a:pt x="2147468" y="35205"/>
                  </a:cubicBezTo>
                  <a:cubicBezTo>
                    <a:pt x="2156765" y="33833"/>
                    <a:pt x="2165985" y="33071"/>
                    <a:pt x="2175129" y="32919"/>
                  </a:cubicBezTo>
                  <a:cubicBezTo>
                    <a:pt x="2177263" y="32919"/>
                    <a:pt x="2178329" y="32004"/>
                    <a:pt x="2178329" y="30175"/>
                  </a:cubicBezTo>
                  <a:cubicBezTo>
                    <a:pt x="2178329" y="29109"/>
                    <a:pt x="2177758" y="27699"/>
                    <a:pt x="2176615" y="25946"/>
                  </a:cubicBezTo>
                  <a:cubicBezTo>
                    <a:pt x="2175472" y="24194"/>
                    <a:pt x="2174138" y="23089"/>
                    <a:pt x="2172614" y="22632"/>
                  </a:cubicBezTo>
                  <a:cubicBezTo>
                    <a:pt x="2171090" y="22174"/>
                    <a:pt x="2167966" y="21946"/>
                    <a:pt x="2163242" y="21946"/>
                  </a:cubicBezTo>
                  <a:close/>
                  <a:moveTo>
                    <a:pt x="1428864" y="21946"/>
                  </a:moveTo>
                  <a:cubicBezTo>
                    <a:pt x="1431988" y="21946"/>
                    <a:pt x="1435379" y="22479"/>
                    <a:pt x="1439037" y="23546"/>
                  </a:cubicBezTo>
                  <a:cubicBezTo>
                    <a:pt x="1442695" y="24613"/>
                    <a:pt x="1444828" y="25527"/>
                    <a:pt x="1445438" y="26289"/>
                  </a:cubicBezTo>
                  <a:cubicBezTo>
                    <a:pt x="1446047" y="27051"/>
                    <a:pt x="1446352" y="28118"/>
                    <a:pt x="1446352" y="29490"/>
                  </a:cubicBezTo>
                  <a:cubicBezTo>
                    <a:pt x="1446352" y="32842"/>
                    <a:pt x="1444562" y="36271"/>
                    <a:pt x="1440980" y="39777"/>
                  </a:cubicBezTo>
                  <a:cubicBezTo>
                    <a:pt x="1437399" y="43282"/>
                    <a:pt x="1430655" y="46406"/>
                    <a:pt x="1420749" y="49149"/>
                  </a:cubicBezTo>
                  <a:cubicBezTo>
                    <a:pt x="1410843" y="51892"/>
                    <a:pt x="1402766" y="53264"/>
                    <a:pt x="1396518" y="53264"/>
                  </a:cubicBezTo>
                  <a:cubicBezTo>
                    <a:pt x="1394536" y="53264"/>
                    <a:pt x="1392212" y="52616"/>
                    <a:pt x="1389545" y="51321"/>
                  </a:cubicBezTo>
                  <a:cubicBezTo>
                    <a:pt x="1386878" y="50026"/>
                    <a:pt x="1385240" y="47244"/>
                    <a:pt x="1384630" y="42977"/>
                  </a:cubicBezTo>
                  <a:cubicBezTo>
                    <a:pt x="1384021" y="38710"/>
                    <a:pt x="1383716" y="35852"/>
                    <a:pt x="1383716" y="34405"/>
                  </a:cubicBezTo>
                  <a:cubicBezTo>
                    <a:pt x="1383716" y="32957"/>
                    <a:pt x="1384173" y="32042"/>
                    <a:pt x="1385087" y="31661"/>
                  </a:cubicBezTo>
                  <a:cubicBezTo>
                    <a:pt x="1386002" y="31280"/>
                    <a:pt x="1388859" y="30328"/>
                    <a:pt x="1393660" y="28804"/>
                  </a:cubicBezTo>
                  <a:cubicBezTo>
                    <a:pt x="1398461" y="27280"/>
                    <a:pt x="1401394" y="26518"/>
                    <a:pt x="1402461" y="26518"/>
                  </a:cubicBezTo>
                  <a:cubicBezTo>
                    <a:pt x="1403528" y="26518"/>
                    <a:pt x="1404252" y="26785"/>
                    <a:pt x="1404633" y="27318"/>
                  </a:cubicBezTo>
                  <a:cubicBezTo>
                    <a:pt x="1405014" y="27851"/>
                    <a:pt x="1405890" y="28118"/>
                    <a:pt x="1407262" y="28118"/>
                  </a:cubicBezTo>
                  <a:cubicBezTo>
                    <a:pt x="1408633" y="28118"/>
                    <a:pt x="1409852" y="27889"/>
                    <a:pt x="1410919" y="27432"/>
                  </a:cubicBezTo>
                  <a:cubicBezTo>
                    <a:pt x="1419758" y="23775"/>
                    <a:pt x="1425740" y="21946"/>
                    <a:pt x="1428864" y="21946"/>
                  </a:cubicBezTo>
                  <a:close/>
                  <a:moveTo>
                    <a:pt x="1533106" y="17831"/>
                  </a:moveTo>
                  <a:cubicBezTo>
                    <a:pt x="1538973" y="17831"/>
                    <a:pt x="1544498" y="19012"/>
                    <a:pt x="1549679" y="21374"/>
                  </a:cubicBezTo>
                  <a:cubicBezTo>
                    <a:pt x="1554861" y="23737"/>
                    <a:pt x="1557452" y="26137"/>
                    <a:pt x="1557452" y="28575"/>
                  </a:cubicBezTo>
                  <a:cubicBezTo>
                    <a:pt x="1557452" y="30861"/>
                    <a:pt x="1555814" y="33376"/>
                    <a:pt x="1552537" y="36119"/>
                  </a:cubicBezTo>
                  <a:cubicBezTo>
                    <a:pt x="1549260" y="38862"/>
                    <a:pt x="1545412" y="40234"/>
                    <a:pt x="1540993" y="40234"/>
                  </a:cubicBezTo>
                  <a:cubicBezTo>
                    <a:pt x="1539621" y="40234"/>
                    <a:pt x="1538173" y="40043"/>
                    <a:pt x="1536649" y="39662"/>
                  </a:cubicBezTo>
                  <a:cubicBezTo>
                    <a:pt x="1535125" y="39281"/>
                    <a:pt x="1531849" y="39091"/>
                    <a:pt x="1526819" y="39091"/>
                  </a:cubicBezTo>
                  <a:lnTo>
                    <a:pt x="1512875" y="39091"/>
                  </a:lnTo>
                  <a:cubicBezTo>
                    <a:pt x="1502054" y="39091"/>
                    <a:pt x="1496644" y="35586"/>
                    <a:pt x="1496644" y="28575"/>
                  </a:cubicBezTo>
                  <a:cubicBezTo>
                    <a:pt x="1496644" y="26594"/>
                    <a:pt x="1497368" y="24918"/>
                    <a:pt x="1498816" y="23546"/>
                  </a:cubicBezTo>
                  <a:cubicBezTo>
                    <a:pt x="1500264" y="22174"/>
                    <a:pt x="1501712" y="21489"/>
                    <a:pt x="1503159" y="21489"/>
                  </a:cubicBezTo>
                  <a:cubicBezTo>
                    <a:pt x="1504607" y="21489"/>
                    <a:pt x="1505788" y="21832"/>
                    <a:pt x="1506703" y="22517"/>
                  </a:cubicBezTo>
                  <a:cubicBezTo>
                    <a:pt x="1507617" y="23203"/>
                    <a:pt x="1508608" y="23546"/>
                    <a:pt x="1509674" y="23546"/>
                  </a:cubicBezTo>
                  <a:cubicBezTo>
                    <a:pt x="1510741" y="23546"/>
                    <a:pt x="1513446" y="22594"/>
                    <a:pt x="1517790" y="20689"/>
                  </a:cubicBezTo>
                  <a:cubicBezTo>
                    <a:pt x="1522133" y="18784"/>
                    <a:pt x="1527239" y="17831"/>
                    <a:pt x="1533106" y="17831"/>
                  </a:cubicBezTo>
                  <a:close/>
                  <a:moveTo>
                    <a:pt x="1714272" y="13030"/>
                  </a:moveTo>
                  <a:cubicBezTo>
                    <a:pt x="1715186" y="13030"/>
                    <a:pt x="1716024" y="13335"/>
                    <a:pt x="1716786" y="13945"/>
                  </a:cubicBezTo>
                  <a:cubicBezTo>
                    <a:pt x="1718920" y="15774"/>
                    <a:pt x="1723415" y="16688"/>
                    <a:pt x="1730273" y="16688"/>
                  </a:cubicBezTo>
                  <a:cubicBezTo>
                    <a:pt x="1732864" y="16688"/>
                    <a:pt x="1735379" y="16498"/>
                    <a:pt x="1737817" y="16117"/>
                  </a:cubicBezTo>
                  <a:cubicBezTo>
                    <a:pt x="1740256" y="15736"/>
                    <a:pt x="1742847" y="15545"/>
                    <a:pt x="1745590" y="15545"/>
                  </a:cubicBezTo>
                  <a:cubicBezTo>
                    <a:pt x="1753667" y="15545"/>
                    <a:pt x="1761096" y="17526"/>
                    <a:pt x="1767878" y="21489"/>
                  </a:cubicBezTo>
                  <a:cubicBezTo>
                    <a:pt x="1774660" y="25451"/>
                    <a:pt x="1778051" y="28309"/>
                    <a:pt x="1778051" y="30061"/>
                  </a:cubicBezTo>
                  <a:cubicBezTo>
                    <a:pt x="1778051" y="31814"/>
                    <a:pt x="1775155" y="34824"/>
                    <a:pt x="1769364" y="39091"/>
                  </a:cubicBezTo>
                  <a:cubicBezTo>
                    <a:pt x="1763573" y="43358"/>
                    <a:pt x="1758163" y="45492"/>
                    <a:pt x="1753133" y="45492"/>
                  </a:cubicBezTo>
                  <a:cubicBezTo>
                    <a:pt x="1747342" y="45492"/>
                    <a:pt x="1740294" y="44120"/>
                    <a:pt x="1731988" y="41377"/>
                  </a:cubicBezTo>
                  <a:cubicBezTo>
                    <a:pt x="1723682" y="38634"/>
                    <a:pt x="1718120" y="35319"/>
                    <a:pt x="1715300" y="31433"/>
                  </a:cubicBezTo>
                  <a:cubicBezTo>
                    <a:pt x="1712481" y="27547"/>
                    <a:pt x="1711071" y="24460"/>
                    <a:pt x="1711071" y="22174"/>
                  </a:cubicBezTo>
                  <a:cubicBezTo>
                    <a:pt x="1711071" y="19888"/>
                    <a:pt x="1711376" y="17793"/>
                    <a:pt x="1711985" y="15888"/>
                  </a:cubicBezTo>
                  <a:cubicBezTo>
                    <a:pt x="1712595" y="13983"/>
                    <a:pt x="1713357" y="13030"/>
                    <a:pt x="1714272" y="13030"/>
                  </a:cubicBezTo>
                  <a:close/>
                  <a:moveTo>
                    <a:pt x="1662036" y="10973"/>
                  </a:moveTo>
                  <a:cubicBezTo>
                    <a:pt x="1664399" y="10973"/>
                    <a:pt x="1668208" y="12040"/>
                    <a:pt x="1673466" y="14173"/>
                  </a:cubicBezTo>
                  <a:cubicBezTo>
                    <a:pt x="1678724" y="16307"/>
                    <a:pt x="1681353" y="18898"/>
                    <a:pt x="1681353" y="21946"/>
                  </a:cubicBezTo>
                  <a:cubicBezTo>
                    <a:pt x="1681353" y="23622"/>
                    <a:pt x="1680553" y="25642"/>
                    <a:pt x="1678953" y="28004"/>
                  </a:cubicBezTo>
                  <a:cubicBezTo>
                    <a:pt x="1677353" y="30366"/>
                    <a:pt x="1675295" y="32842"/>
                    <a:pt x="1672781" y="35433"/>
                  </a:cubicBezTo>
                  <a:cubicBezTo>
                    <a:pt x="1670266" y="38024"/>
                    <a:pt x="1667256" y="39929"/>
                    <a:pt x="1663751" y="41148"/>
                  </a:cubicBezTo>
                  <a:cubicBezTo>
                    <a:pt x="1660246" y="42367"/>
                    <a:pt x="1654455" y="43320"/>
                    <a:pt x="1646377" y="44006"/>
                  </a:cubicBezTo>
                  <a:cubicBezTo>
                    <a:pt x="1638300" y="44692"/>
                    <a:pt x="1632661" y="45034"/>
                    <a:pt x="1629461" y="45034"/>
                  </a:cubicBezTo>
                  <a:cubicBezTo>
                    <a:pt x="1626260" y="45034"/>
                    <a:pt x="1623708" y="44387"/>
                    <a:pt x="1621803" y="43091"/>
                  </a:cubicBezTo>
                  <a:cubicBezTo>
                    <a:pt x="1619898" y="41796"/>
                    <a:pt x="1617916" y="39205"/>
                    <a:pt x="1615859" y="35319"/>
                  </a:cubicBezTo>
                  <a:cubicBezTo>
                    <a:pt x="1613802" y="31433"/>
                    <a:pt x="1612773" y="28766"/>
                    <a:pt x="1612773" y="27318"/>
                  </a:cubicBezTo>
                  <a:cubicBezTo>
                    <a:pt x="1612773" y="25870"/>
                    <a:pt x="1613421" y="24765"/>
                    <a:pt x="1614716" y="24003"/>
                  </a:cubicBezTo>
                  <a:cubicBezTo>
                    <a:pt x="1616012" y="23241"/>
                    <a:pt x="1619860" y="21793"/>
                    <a:pt x="1626260" y="19660"/>
                  </a:cubicBezTo>
                  <a:cubicBezTo>
                    <a:pt x="1632661" y="17526"/>
                    <a:pt x="1639633" y="15545"/>
                    <a:pt x="1647177" y="13716"/>
                  </a:cubicBezTo>
                  <a:cubicBezTo>
                    <a:pt x="1654721" y="11887"/>
                    <a:pt x="1659674" y="10973"/>
                    <a:pt x="1662036" y="10973"/>
                  </a:cubicBezTo>
                  <a:close/>
                  <a:moveTo>
                    <a:pt x="741121" y="7544"/>
                  </a:moveTo>
                  <a:cubicBezTo>
                    <a:pt x="744322" y="7544"/>
                    <a:pt x="746379" y="11354"/>
                    <a:pt x="747293" y="18974"/>
                  </a:cubicBezTo>
                  <a:cubicBezTo>
                    <a:pt x="747446" y="20955"/>
                    <a:pt x="748132" y="21946"/>
                    <a:pt x="749351" y="21946"/>
                  </a:cubicBezTo>
                  <a:cubicBezTo>
                    <a:pt x="752094" y="22098"/>
                    <a:pt x="754571" y="22517"/>
                    <a:pt x="756780" y="23203"/>
                  </a:cubicBezTo>
                  <a:cubicBezTo>
                    <a:pt x="758990" y="23889"/>
                    <a:pt x="761162" y="24232"/>
                    <a:pt x="763296" y="24232"/>
                  </a:cubicBezTo>
                  <a:lnTo>
                    <a:pt x="766724" y="24003"/>
                  </a:lnTo>
                  <a:cubicBezTo>
                    <a:pt x="769772" y="24003"/>
                    <a:pt x="771296" y="25299"/>
                    <a:pt x="771296" y="27889"/>
                  </a:cubicBezTo>
                  <a:cubicBezTo>
                    <a:pt x="771296" y="29261"/>
                    <a:pt x="770344" y="31852"/>
                    <a:pt x="768439" y="35662"/>
                  </a:cubicBezTo>
                  <a:cubicBezTo>
                    <a:pt x="766534" y="39472"/>
                    <a:pt x="764857" y="41872"/>
                    <a:pt x="763410" y="42863"/>
                  </a:cubicBezTo>
                  <a:cubicBezTo>
                    <a:pt x="761962" y="43853"/>
                    <a:pt x="759447" y="44425"/>
                    <a:pt x="755866" y="44577"/>
                  </a:cubicBezTo>
                  <a:cubicBezTo>
                    <a:pt x="752284" y="44730"/>
                    <a:pt x="749198" y="45835"/>
                    <a:pt x="746608" y="47892"/>
                  </a:cubicBezTo>
                  <a:cubicBezTo>
                    <a:pt x="744017" y="49949"/>
                    <a:pt x="742721" y="53150"/>
                    <a:pt x="742721" y="57493"/>
                  </a:cubicBezTo>
                  <a:cubicBezTo>
                    <a:pt x="742721" y="61837"/>
                    <a:pt x="743141" y="64389"/>
                    <a:pt x="743979" y="65151"/>
                  </a:cubicBezTo>
                  <a:cubicBezTo>
                    <a:pt x="744817" y="65913"/>
                    <a:pt x="746531" y="66370"/>
                    <a:pt x="749122" y="66523"/>
                  </a:cubicBezTo>
                  <a:cubicBezTo>
                    <a:pt x="760705" y="67132"/>
                    <a:pt x="766496" y="68504"/>
                    <a:pt x="766496" y="70638"/>
                  </a:cubicBezTo>
                  <a:cubicBezTo>
                    <a:pt x="766496" y="72009"/>
                    <a:pt x="764438" y="74524"/>
                    <a:pt x="760324" y="78181"/>
                  </a:cubicBezTo>
                  <a:cubicBezTo>
                    <a:pt x="756209" y="81839"/>
                    <a:pt x="751561" y="84506"/>
                    <a:pt x="746379" y="86182"/>
                  </a:cubicBezTo>
                  <a:cubicBezTo>
                    <a:pt x="742721" y="87402"/>
                    <a:pt x="740893" y="89383"/>
                    <a:pt x="740893" y="92126"/>
                  </a:cubicBezTo>
                  <a:lnTo>
                    <a:pt x="741578" y="104013"/>
                  </a:lnTo>
                  <a:cubicBezTo>
                    <a:pt x="741731" y="109042"/>
                    <a:pt x="741807" y="115024"/>
                    <a:pt x="741807" y="121958"/>
                  </a:cubicBezTo>
                  <a:cubicBezTo>
                    <a:pt x="741807" y="128893"/>
                    <a:pt x="741121" y="134150"/>
                    <a:pt x="739750" y="137732"/>
                  </a:cubicBezTo>
                  <a:cubicBezTo>
                    <a:pt x="738378" y="141313"/>
                    <a:pt x="736130" y="144285"/>
                    <a:pt x="733006" y="146647"/>
                  </a:cubicBezTo>
                  <a:cubicBezTo>
                    <a:pt x="729882" y="149009"/>
                    <a:pt x="726186" y="150190"/>
                    <a:pt x="721919" y="150190"/>
                  </a:cubicBezTo>
                  <a:cubicBezTo>
                    <a:pt x="717652" y="150190"/>
                    <a:pt x="711518" y="148438"/>
                    <a:pt x="703517" y="144933"/>
                  </a:cubicBezTo>
                  <a:cubicBezTo>
                    <a:pt x="695516" y="141427"/>
                    <a:pt x="691515" y="139065"/>
                    <a:pt x="691515" y="137846"/>
                  </a:cubicBezTo>
                  <a:cubicBezTo>
                    <a:pt x="691515" y="137084"/>
                    <a:pt x="693153" y="136474"/>
                    <a:pt x="696430" y="136017"/>
                  </a:cubicBezTo>
                  <a:cubicBezTo>
                    <a:pt x="699707" y="135560"/>
                    <a:pt x="705421" y="134074"/>
                    <a:pt x="713575" y="131560"/>
                  </a:cubicBezTo>
                  <a:cubicBezTo>
                    <a:pt x="721728" y="129045"/>
                    <a:pt x="726491" y="126759"/>
                    <a:pt x="727862" y="124702"/>
                  </a:cubicBezTo>
                  <a:cubicBezTo>
                    <a:pt x="729234" y="122644"/>
                    <a:pt x="730225" y="118225"/>
                    <a:pt x="730834" y="111443"/>
                  </a:cubicBezTo>
                  <a:cubicBezTo>
                    <a:pt x="731444" y="104661"/>
                    <a:pt x="731749" y="99517"/>
                    <a:pt x="731749" y="96012"/>
                  </a:cubicBezTo>
                  <a:cubicBezTo>
                    <a:pt x="731749" y="92507"/>
                    <a:pt x="731101" y="90754"/>
                    <a:pt x="729806" y="90754"/>
                  </a:cubicBezTo>
                  <a:cubicBezTo>
                    <a:pt x="728510" y="90754"/>
                    <a:pt x="725348" y="91516"/>
                    <a:pt x="720319" y="93040"/>
                  </a:cubicBezTo>
                  <a:cubicBezTo>
                    <a:pt x="715289" y="94564"/>
                    <a:pt x="711213" y="96203"/>
                    <a:pt x="708088" y="97955"/>
                  </a:cubicBezTo>
                  <a:cubicBezTo>
                    <a:pt x="704964" y="99708"/>
                    <a:pt x="702183" y="100584"/>
                    <a:pt x="699745" y="100584"/>
                  </a:cubicBezTo>
                  <a:cubicBezTo>
                    <a:pt x="694563" y="100584"/>
                    <a:pt x="691972" y="95822"/>
                    <a:pt x="691972" y="86297"/>
                  </a:cubicBezTo>
                  <a:cubicBezTo>
                    <a:pt x="691972" y="76772"/>
                    <a:pt x="693191" y="72009"/>
                    <a:pt x="695630" y="72009"/>
                  </a:cubicBezTo>
                  <a:cubicBezTo>
                    <a:pt x="696239" y="72009"/>
                    <a:pt x="697040" y="72276"/>
                    <a:pt x="698030" y="72809"/>
                  </a:cubicBezTo>
                  <a:cubicBezTo>
                    <a:pt x="699021" y="73343"/>
                    <a:pt x="700430" y="73609"/>
                    <a:pt x="702259" y="73609"/>
                  </a:cubicBezTo>
                  <a:cubicBezTo>
                    <a:pt x="704088" y="73609"/>
                    <a:pt x="707517" y="72924"/>
                    <a:pt x="712546" y="71552"/>
                  </a:cubicBezTo>
                  <a:cubicBezTo>
                    <a:pt x="717575" y="70180"/>
                    <a:pt x="722148" y="69114"/>
                    <a:pt x="726262" y="68352"/>
                  </a:cubicBezTo>
                  <a:cubicBezTo>
                    <a:pt x="729615" y="67742"/>
                    <a:pt x="731673" y="66523"/>
                    <a:pt x="732434" y="64694"/>
                  </a:cubicBezTo>
                  <a:cubicBezTo>
                    <a:pt x="733196" y="62865"/>
                    <a:pt x="733577" y="58903"/>
                    <a:pt x="733577" y="52807"/>
                  </a:cubicBezTo>
                  <a:cubicBezTo>
                    <a:pt x="733577" y="49454"/>
                    <a:pt x="732587" y="47778"/>
                    <a:pt x="730606" y="47778"/>
                  </a:cubicBezTo>
                  <a:cubicBezTo>
                    <a:pt x="727862" y="47778"/>
                    <a:pt x="722795" y="49111"/>
                    <a:pt x="715404" y="51778"/>
                  </a:cubicBezTo>
                  <a:cubicBezTo>
                    <a:pt x="708012" y="54445"/>
                    <a:pt x="703098" y="55779"/>
                    <a:pt x="700659" y="55779"/>
                  </a:cubicBezTo>
                  <a:cubicBezTo>
                    <a:pt x="698221" y="55779"/>
                    <a:pt x="696468" y="55321"/>
                    <a:pt x="695401" y="54407"/>
                  </a:cubicBezTo>
                  <a:cubicBezTo>
                    <a:pt x="694334" y="53493"/>
                    <a:pt x="693687" y="52540"/>
                    <a:pt x="693458" y="51550"/>
                  </a:cubicBezTo>
                  <a:cubicBezTo>
                    <a:pt x="693230" y="50559"/>
                    <a:pt x="693115" y="48082"/>
                    <a:pt x="693115" y="44120"/>
                  </a:cubicBezTo>
                  <a:cubicBezTo>
                    <a:pt x="693115" y="40158"/>
                    <a:pt x="692810" y="37110"/>
                    <a:pt x="692201" y="34976"/>
                  </a:cubicBezTo>
                  <a:cubicBezTo>
                    <a:pt x="691591" y="32842"/>
                    <a:pt x="691286" y="31318"/>
                    <a:pt x="691286" y="30404"/>
                  </a:cubicBezTo>
                  <a:cubicBezTo>
                    <a:pt x="691286" y="29490"/>
                    <a:pt x="691858" y="28728"/>
                    <a:pt x="693001" y="28118"/>
                  </a:cubicBezTo>
                  <a:cubicBezTo>
                    <a:pt x="694144" y="27508"/>
                    <a:pt x="695096" y="27204"/>
                    <a:pt x="695858" y="27204"/>
                  </a:cubicBezTo>
                  <a:cubicBezTo>
                    <a:pt x="696620" y="27204"/>
                    <a:pt x="697230" y="27661"/>
                    <a:pt x="697687" y="28575"/>
                  </a:cubicBezTo>
                  <a:cubicBezTo>
                    <a:pt x="698144" y="29490"/>
                    <a:pt x="699173" y="29947"/>
                    <a:pt x="700773" y="29947"/>
                  </a:cubicBezTo>
                  <a:cubicBezTo>
                    <a:pt x="702374" y="29947"/>
                    <a:pt x="705574" y="29109"/>
                    <a:pt x="710375" y="27432"/>
                  </a:cubicBezTo>
                  <a:cubicBezTo>
                    <a:pt x="715175" y="25756"/>
                    <a:pt x="719861" y="24575"/>
                    <a:pt x="724433" y="23889"/>
                  </a:cubicBezTo>
                  <a:cubicBezTo>
                    <a:pt x="729005" y="23203"/>
                    <a:pt x="731901" y="22479"/>
                    <a:pt x="733120" y="21717"/>
                  </a:cubicBezTo>
                  <a:cubicBezTo>
                    <a:pt x="734339" y="20955"/>
                    <a:pt x="735178" y="19736"/>
                    <a:pt x="735635" y="18060"/>
                  </a:cubicBezTo>
                  <a:cubicBezTo>
                    <a:pt x="737464" y="11049"/>
                    <a:pt x="739292" y="7544"/>
                    <a:pt x="741121" y="7544"/>
                  </a:cubicBezTo>
                  <a:close/>
                  <a:moveTo>
                    <a:pt x="514121" y="7087"/>
                  </a:moveTo>
                  <a:cubicBezTo>
                    <a:pt x="519303" y="7087"/>
                    <a:pt x="524104" y="7430"/>
                    <a:pt x="528523" y="8116"/>
                  </a:cubicBezTo>
                  <a:cubicBezTo>
                    <a:pt x="532943" y="8801"/>
                    <a:pt x="536677" y="9640"/>
                    <a:pt x="539725" y="10630"/>
                  </a:cubicBezTo>
                  <a:cubicBezTo>
                    <a:pt x="542773" y="11621"/>
                    <a:pt x="544601" y="12383"/>
                    <a:pt x="545211" y="12916"/>
                  </a:cubicBezTo>
                  <a:cubicBezTo>
                    <a:pt x="545821" y="13450"/>
                    <a:pt x="546125" y="14326"/>
                    <a:pt x="546125" y="15545"/>
                  </a:cubicBezTo>
                  <a:cubicBezTo>
                    <a:pt x="546125" y="16764"/>
                    <a:pt x="544944" y="18822"/>
                    <a:pt x="542582" y="21717"/>
                  </a:cubicBezTo>
                  <a:cubicBezTo>
                    <a:pt x="540220" y="24613"/>
                    <a:pt x="537972" y="26518"/>
                    <a:pt x="535838" y="27432"/>
                  </a:cubicBezTo>
                  <a:cubicBezTo>
                    <a:pt x="533705" y="28347"/>
                    <a:pt x="528980" y="29109"/>
                    <a:pt x="521665" y="29718"/>
                  </a:cubicBezTo>
                  <a:cubicBezTo>
                    <a:pt x="518617" y="30023"/>
                    <a:pt x="517093" y="32157"/>
                    <a:pt x="517093" y="36119"/>
                  </a:cubicBezTo>
                  <a:cubicBezTo>
                    <a:pt x="517093" y="37795"/>
                    <a:pt x="517550" y="39053"/>
                    <a:pt x="518465" y="39891"/>
                  </a:cubicBezTo>
                  <a:cubicBezTo>
                    <a:pt x="519379" y="40729"/>
                    <a:pt x="520751" y="41148"/>
                    <a:pt x="522580" y="41148"/>
                  </a:cubicBezTo>
                  <a:cubicBezTo>
                    <a:pt x="531571" y="41148"/>
                    <a:pt x="536715" y="41453"/>
                    <a:pt x="538010" y="42063"/>
                  </a:cubicBezTo>
                  <a:cubicBezTo>
                    <a:pt x="539306" y="42672"/>
                    <a:pt x="539953" y="44082"/>
                    <a:pt x="539953" y="46292"/>
                  </a:cubicBezTo>
                  <a:cubicBezTo>
                    <a:pt x="539953" y="48502"/>
                    <a:pt x="539648" y="50788"/>
                    <a:pt x="539039" y="53150"/>
                  </a:cubicBezTo>
                  <a:cubicBezTo>
                    <a:pt x="538429" y="55512"/>
                    <a:pt x="537934" y="56960"/>
                    <a:pt x="537553" y="57493"/>
                  </a:cubicBezTo>
                  <a:cubicBezTo>
                    <a:pt x="537172" y="58027"/>
                    <a:pt x="536219" y="58674"/>
                    <a:pt x="534695" y="59436"/>
                  </a:cubicBezTo>
                  <a:cubicBezTo>
                    <a:pt x="533171" y="60198"/>
                    <a:pt x="531266" y="60960"/>
                    <a:pt x="528980" y="61722"/>
                  </a:cubicBezTo>
                  <a:cubicBezTo>
                    <a:pt x="526694" y="62484"/>
                    <a:pt x="524332" y="63094"/>
                    <a:pt x="521894" y="63551"/>
                  </a:cubicBezTo>
                  <a:cubicBezTo>
                    <a:pt x="519151" y="64161"/>
                    <a:pt x="517779" y="65837"/>
                    <a:pt x="517779" y="68580"/>
                  </a:cubicBezTo>
                  <a:cubicBezTo>
                    <a:pt x="517779" y="70561"/>
                    <a:pt x="518960" y="72581"/>
                    <a:pt x="521322" y="74638"/>
                  </a:cubicBezTo>
                  <a:cubicBezTo>
                    <a:pt x="523685" y="76696"/>
                    <a:pt x="526237" y="78029"/>
                    <a:pt x="528980" y="78639"/>
                  </a:cubicBezTo>
                  <a:cubicBezTo>
                    <a:pt x="531724" y="79248"/>
                    <a:pt x="534276" y="80658"/>
                    <a:pt x="536639" y="82868"/>
                  </a:cubicBezTo>
                  <a:cubicBezTo>
                    <a:pt x="539001" y="85078"/>
                    <a:pt x="540182" y="87059"/>
                    <a:pt x="540182" y="88811"/>
                  </a:cubicBezTo>
                  <a:cubicBezTo>
                    <a:pt x="540182" y="90564"/>
                    <a:pt x="539306" y="91821"/>
                    <a:pt x="537553" y="92583"/>
                  </a:cubicBezTo>
                  <a:cubicBezTo>
                    <a:pt x="535800" y="93345"/>
                    <a:pt x="534010" y="93726"/>
                    <a:pt x="532181" y="93726"/>
                  </a:cubicBezTo>
                  <a:cubicBezTo>
                    <a:pt x="530352" y="93726"/>
                    <a:pt x="527952" y="93383"/>
                    <a:pt x="524980" y="92698"/>
                  </a:cubicBezTo>
                  <a:cubicBezTo>
                    <a:pt x="522008" y="92012"/>
                    <a:pt x="519913" y="91669"/>
                    <a:pt x="518693" y="91669"/>
                  </a:cubicBezTo>
                  <a:cubicBezTo>
                    <a:pt x="517474" y="91669"/>
                    <a:pt x="516636" y="92545"/>
                    <a:pt x="516179" y="94298"/>
                  </a:cubicBezTo>
                  <a:cubicBezTo>
                    <a:pt x="515722" y="96050"/>
                    <a:pt x="515493" y="99060"/>
                    <a:pt x="515493" y="103327"/>
                  </a:cubicBezTo>
                  <a:lnTo>
                    <a:pt x="515722" y="127559"/>
                  </a:lnTo>
                  <a:cubicBezTo>
                    <a:pt x="515722" y="142037"/>
                    <a:pt x="514807" y="149276"/>
                    <a:pt x="512978" y="149276"/>
                  </a:cubicBezTo>
                  <a:cubicBezTo>
                    <a:pt x="512064" y="149276"/>
                    <a:pt x="510197" y="148247"/>
                    <a:pt x="507378" y="146190"/>
                  </a:cubicBezTo>
                  <a:cubicBezTo>
                    <a:pt x="504558" y="144133"/>
                    <a:pt x="503149" y="139599"/>
                    <a:pt x="503149" y="132588"/>
                  </a:cubicBezTo>
                  <a:cubicBezTo>
                    <a:pt x="503149" y="128778"/>
                    <a:pt x="503530" y="123139"/>
                    <a:pt x="504292" y="115672"/>
                  </a:cubicBezTo>
                  <a:cubicBezTo>
                    <a:pt x="505054" y="108204"/>
                    <a:pt x="505435" y="103061"/>
                    <a:pt x="505435" y="100241"/>
                  </a:cubicBezTo>
                  <a:cubicBezTo>
                    <a:pt x="505435" y="97422"/>
                    <a:pt x="505092" y="96012"/>
                    <a:pt x="504406" y="96012"/>
                  </a:cubicBezTo>
                  <a:cubicBezTo>
                    <a:pt x="503720" y="96012"/>
                    <a:pt x="502044" y="97079"/>
                    <a:pt x="499377" y="99213"/>
                  </a:cubicBezTo>
                  <a:cubicBezTo>
                    <a:pt x="496710" y="101346"/>
                    <a:pt x="492785" y="103975"/>
                    <a:pt x="487604" y="107099"/>
                  </a:cubicBezTo>
                  <a:cubicBezTo>
                    <a:pt x="482422" y="110224"/>
                    <a:pt x="478612" y="112319"/>
                    <a:pt x="476174" y="113386"/>
                  </a:cubicBezTo>
                  <a:cubicBezTo>
                    <a:pt x="473735" y="114453"/>
                    <a:pt x="471983" y="114986"/>
                    <a:pt x="470916" y="114986"/>
                  </a:cubicBezTo>
                  <a:cubicBezTo>
                    <a:pt x="467716" y="114986"/>
                    <a:pt x="464972" y="113272"/>
                    <a:pt x="462686" y="109843"/>
                  </a:cubicBezTo>
                  <a:cubicBezTo>
                    <a:pt x="460400" y="106414"/>
                    <a:pt x="459257" y="102146"/>
                    <a:pt x="459257" y="97041"/>
                  </a:cubicBezTo>
                  <a:cubicBezTo>
                    <a:pt x="459257" y="91936"/>
                    <a:pt x="459600" y="89383"/>
                    <a:pt x="460286" y="89383"/>
                  </a:cubicBezTo>
                  <a:cubicBezTo>
                    <a:pt x="460972" y="89383"/>
                    <a:pt x="461772" y="90107"/>
                    <a:pt x="462686" y="91555"/>
                  </a:cubicBezTo>
                  <a:cubicBezTo>
                    <a:pt x="463601" y="93002"/>
                    <a:pt x="465582" y="93726"/>
                    <a:pt x="468630" y="93726"/>
                  </a:cubicBezTo>
                  <a:cubicBezTo>
                    <a:pt x="474574" y="93726"/>
                    <a:pt x="482003" y="90754"/>
                    <a:pt x="490919" y="84811"/>
                  </a:cubicBezTo>
                  <a:cubicBezTo>
                    <a:pt x="499834" y="78867"/>
                    <a:pt x="504292" y="74067"/>
                    <a:pt x="504292" y="70409"/>
                  </a:cubicBezTo>
                  <a:cubicBezTo>
                    <a:pt x="504292" y="67818"/>
                    <a:pt x="503149" y="66523"/>
                    <a:pt x="500863" y="66523"/>
                  </a:cubicBezTo>
                  <a:cubicBezTo>
                    <a:pt x="500101" y="66523"/>
                    <a:pt x="497205" y="67018"/>
                    <a:pt x="492176" y="68009"/>
                  </a:cubicBezTo>
                  <a:cubicBezTo>
                    <a:pt x="487147" y="68999"/>
                    <a:pt x="482765" y="70104"/>
                    <a:pt x="479031" y="71323"/>
                  </a:cubicBezTo>
                  <a:cubicBezTo>
                    <a:pt x="475298" y="72543"/>
                    <a:pt x="471983" y="73152"/>
                    <a:pt x="469087" y="73152"/>
                  </a:cubicBezTo>
                  <a:cubicBezTo>
                    <a:pt x="463601" y="73152"/>
                    <a:pt x="460858" y="70409"/>
                    <a:pt x="460858" y="64923"/>
                  </a:cubicBezTo>
                  <a:cubicBezTo>
                    <a:pt x="460858" y="62332"/>
                    <a:pt x="461239" y="59893"/>
                    <a:pt x="462001" y="57607"/>
                  </a:cubicBezTo>
                  <a:cubicBezTo>
                    <a:pt x="462763" y="55321"/>
                    <a:pt x="463715" y="53797"/>
                    <a:pt x="464858" y="53035"/>
                  </a:cubicBezTo>
                  <a:cubicBezTo>
                    <a:pt x="466001" y="52273"/>
                    <a:pt x="467525" y="51892"/>
                    <a:pt x="469430" y="51892"/>
                  </a:cubicBezTo>
                  <a:cubicBezTo>
                    <a:pt x="471335" y="51892"/>
                    <a:pt x="475450" y="50749"/>
                    <a:pt x="481775" y="48463"/>
                  </a:cubicBezTo>
                  <a:cubicBezTo>
                    <a:pt x="488099" y="46177"/>
                    <a:pt x="493281" y="44692"/>
                    <a:pt x="497319" y="44006"/>
                  </a:cubicBezTo>
                  <a:cubicBezTo>
                    <a:pt x="501358" y="43320"/>
                    <a:pt x="504139" y="42291"/>
                    <a:pt x="505663" y="40920"/>
                  </a:cubicBezTo>
                  <a:cubicBezTo>
                    <a:pt x="507187" y="39548"/>
                    <a:pt x="507949" y="37719"/>
                    <a:pt x="507949" y="35433"/>
                  </a:cubicBezTo>
                  <a:cubicBezTo>
                    <a:pt x="507949" y="33147"/>
                    <a:pt x="506844" y="32004"/>
                    <a:pt x="504635" y="32004"/>
                  </a:cubicBezTo>
                  <a:cubicBezTo>
                    <a:pt x="502425" y="32004"/>
                    <a:pt x="498310" y="32881"/>
                    <a:pt x="492290" y="34633"/>
                  </a:cubicBezTo>
                  <a:cubicBezTo>
                    <a:pt x="486270" y="36386"/>
                    <a:pt x="481241" y="37262"/>
                    <a:pt x="477203" y="37262"/>
                  </a:cubicBezTo>
                  <a:cubicBezTo>
                    <a:pt x="473164" y="37262"/>
                    <a:pt x="470306" y="36386"/>
                    <a:pt x="468630" y="34633"/>
                  </a:cubicBezTo>
                  <a:cubicBezTo>
                    <a:pt x="466954" y="32881"/>
                    <a:pt x="466115" y="29871"/>
                    <a:pt x="466115" y="25603"/>
                  </a:cubicBezTo>
                  <a:cubicBezTo>
                    <a:pt x="466115" y="17983"/>
                    <a:pt x="468325" y="14173"/>
                    <a:pt x="472745" y="14173"/>
                  </a:cubicBezTo>
                  <a:lnTo>
                    <a:pt x="476174" y="14859"/>
                  </a:lnTo>
                  <a:cubicBezTo>
                    <a:pt x="479222" y="14859"/>
                    <a:pt x="482575" y="13792"/>
                    <a:pt x="486232" y="11659"/>
                  </a:cubicBezTo>
                  <a:cubicBezTo>
                    <a:pt x="488518" y="10287"/>
                    <a:pt x="492214" y="9182"/>
                    <a:pt x="497319" y="8344"/>
                  </a:cubicBezTo>
                  <a:cubicBezTo>
                    <a:pt x="502425" y="7506"/>
                    <a:pt x="508025" y="7087"/>
                    <a:pt x="514121" y="7087"/>
                  </a:cubicBezTo>
                  <a:close/>
                  <a:moveTo>
                    <a:pt x="74295" y="6630"/>
                  </a:moveTo>
                  <a:cubicBezTo>
                    <a:pt x="76124" y="6630"/>
                    <a:pt x="78143" y="7239"/>
                    <a:pt x="80353" y="8458"/>
                  </a:cubicBezTo>
                  <a:cubicBezTo>
                    <a:pt x="82563" y="9678"/>
                    <a:pt x="83668" y="11583"/>
                    <a:pt x="83668" y="14173"/>
                  </a:cubicBezTo>
                  <a:cubicBezTo>
                    <a:pt x="83668" y="17831"/>
                    <a:pt x="81458" y="20422"/>
                    <a:pt x="77038" y="21946"/>
                  </a:cubicBezTo>
                  <a:cubicBezTo>
                    <a:pt x="72619" y="23165"/>
                    <a:pt x="69837" y="24994"/>
                    <a:pt x="68694" y="27432"/>
                  </a:cubicBezTo>
                  <a:cubicBezTo>
                    <a:pt x="67551" y="29871"/>
                    <a:pt x="66980" y="35890"/>
                    <a:pt x="66980" y="45492"/>
                  </a:cubicBezTo>
                  <a:cubicBezTo>
                    <a:pt x="66980" y="51130"/>
                    <a:pt x="66408" y="57493"/>
                    <a:pt x="65265" y="64580"/>
                  </a:cubicBezTo>
                  <a:cubicBezTo>
                    <a:pt x="64122" y="71666"/>
                    <a:pt x="63284" y="75781"/>
                    <a:pt x="62751" y="76924"/>
                  </a:cubicBezTo>
                  <a:cubicBezTo>
                    <a:pt x="62217" y="78067"/>
                    <a:pt x="60808" y="79553"/>
                    <a:pt x="58522" y="81382"/>
                  </a:cubicBezTo>
                  <a:cubicBezTo>
                    <a:pt x="56236" y="83211"/>
                    <a:pt x="54216" y="84125"/>
                    <a:pt x="52464" y="84125"/>
                  </a:cubicBezTo>
                  <a:cubicBezTo>
                    <a:pt x="50711" y="84125"/>
                    <a:pt x="49301" y="83515"/>
                    <a:pt x="48235" y="82296"/>
                  </a:cubicBezTo>
                  <a:cubicBezTo>
                    <a:pt x="47168" y="81077"/>
                    <a:pt x="46787" y="79553"/>
                    <a:pt x="47092" y="77724"/>
                  </a:cubicBezTo>
                  <a:cubicBezTo>
                    <a:pt x="48311" y="71171"/>
                    <a:pt x="48920" y="65113"/>
                    <a:pt x="48920" y="59551"/>
                  </a:cubicBezTo>
                  <a:cubicBezTo>
                    <a:pt x="48920" y="53988"/>
                    <a:pt x="48616" y="49721"/>
                    <a:pt x="48006" y="46749"/>
                  </a:cubicBezTo>
                  <a:cubicBezTo>
                    <a:pt x="47396" y="43777"/>
                    <a:pt x="46634" y="41986"/>
                    <a:pt x="45720" y="41377"/>
                  </a:cubicBezTo>
                  <a:cubicBezTo>
                    <a:pt x="44806" y="40767"/>
                    <a:pt x="43472" y="40424"/>
                    <a:pt x="41720" y="40348"/>
                  </a:cubicBezTo>
                  <a:cubicBezTo>
                    <a:pt x="39967" y="40272"/>
                    <a:pt x="38176" y="40234"/>
                    <a:pt x="36347" y="40234"/>
                  </a:cubicBezTo>
                  <a:cubicBezTo>
                    <a:pt x="29642" y="40234"/>
                    <a:pt x="24384" y="38024"/>
                    <a:pt x="20574" y="33604"/>
                  </a:cubicBezTo>
                  <a:cubicBezTo>
                    <a:pt x="16764" y="29185"/>
                    <a:pt x="14859" y="26251"/>
                    <a:pt x="14859" y="24803"/>
                  </a:cubicBezTo>
                  <a:cubicBezTo>
                    <a:pt x="14859" y="23356"/>
                    <a:pt x="16955" y="21451"/>
                    <a:pt x="21146" y="19088"/>
                  </a:cubicBezTo>
                  <a:cubicBezTo>
                    <a:pt x="25337" y="16726"/>
                    <a:pt x="31547" y="15164"/>
                    <a:pt x="39776" y="14402"/>
                  </a:cubicBezTo>
                  <a:cubicBezTo>
                    <a:pt x="57912" y="12573"/>
                    <a:pt x="68047" y="10592"/>
                    <a:pt x="70180" y="8458"/>
                  </a:cubicBezTo>
                  <a:cubicBezTo>
                    <a:pt x="71399" y="7239"/>
                    <a:pt x="72771" y="6630"/>
                    <a:pt x="74295" y="6630"/>
                  </a:cubicBezTo>
                  <a:close/>
                  <a:moveTo>
                    <a:pt x="824103" y="5944"/>
                  </a:moveTo>
                  <a:cubicBezTo>
                    <a:pt x="828675" y="5944"/>
                    <a:pt x="831190" y="9449"/>
                    <a:pt x="831647" y="16459"/>
                  </a:cubicBezTo>
                  <a:cubicBezTo>
                    <a:pt x="831647" y="18593"/>
                    <a:pt x="832714" y="19660"/>
                    <a:pt x="834847" y="19660"/>
                  </a:cubicBezTo>
                  <a:cubicBezTo>
                    <a:pt x="845058" y="20117"/>
                    <a:pt x="854812" y="21108"/>
                    <a:pt x="864108" y="22632"/>
                  </a:cubicBezTo>
                  <a:cubicBezTo>
                    <a:pt x="873404" y="24156"/>
                    <a:pt x="878662" y="25222"/>
                    <a:pt x="879881" y="25832"/>
                  </a:cubicBezTo>
                  <a:cubicBezTo>
                    <a:pt x="881101" y="26442"/>
                    <a:pt x="881710" y="27242"/>
                    <a:pt x="881710" y="28232"/>
                  </a:cubicBezTo>
                  <a:cubicBezTo>
                    <a:pt x="881710" y="29223"/>
                    <a:pt x="880567" y="30937"/>
                    <a:pt x="878281" y="33376"/>
                  </a:cubicBezTo>
                  <a:cubicBezTo>
                    <a:pt x="875995" y="35814"/>
                    <a:pt x="872604" y="37033"/>
                    <a:pt x="868109" y="37033"/>
                  </a:cubicBezTo>
                  <a:cubicBezTo>
                    <a:pt x="863613" y="37033"/>
                    <a:pt x="858812" y="36691"/>
                    <a:pt x="853707" y="36005"/>
                  </a:cubicBezTo>
                  <a:cubicBezTo>
                    <a:pt x="848601" y="35319"/>
                    <a:pt x="843648" y="34976"/>
                    <a:pt x="838848" y="34976"/>
                  </a:cubicBezTo>
                  <a:cubicBezTo>
                    <a:pt x="834047" y="34976"/>
                    <a:pt x="831190" y="35243"/>
                    <a:pt x="830275" y="35776"/>
                  </a:cubicBezTo>
                  <a:cubicBezTo>
                    <a:pt x="829361" y="36310"/>
                    <a:pt x="828675" y="37910"/>
                    <a:pt x="828218" y="40577"/>
                  </a:cubicBezTo>
                  <a:cubicBezTo>
                    <a:pt x="827761" y="43244"/>
                    <a:pt x="827532" y="46330"/>
                    <a:pt x="827532" y="49835"/>
                  </a:cubicBezTo>
                  <a:cubicBezTo>
                    <a:pt x="827532" y="53340"/>
                    <a:pt x="827685" y="55283"/>
                    <a:pt x="827989" y="55664"/>
                  </a:cubicBezTo>
                  <a:cubicBezTo>
                    <a:pt x="828294" y="56045"/>
                    <a:pt x="829208" y="56464"/>
                    <a:pt x="830732" y="56922"/>
                  </a:cubicBezTo>
                  <a:cubicBezTo>
                    <a:pt x="832256" y="57379"/>
                    <a:pt x="834504" y="57874"/>
                    <a:pt x="837476" y="58408"/>
                  </a:cubicBezTo>
                  <a:cubicBezTo>
                    <a:pt x="840448" y="58941"/>
                    <a:pt x="843001" y="59208"/>
                    <a:pt x="845134" y="59208"/>
                  </a:cubicBezTo>
                  <a:lnTo>
                    <a:pt x="851535" y="58979"/>
                  </a:lnTo>
                  <a:cubicBezTo>
                    <a:pt x="855650" y="58979"/>
                    <a:pt x="857707" y="60732"/>
                    <a:pt x="857707" y="64237"/>
                  </a:cubicBezTo>
                  <a:cubicBezTo>
                    <a:pt x="857707" y="66370"/>
                    <a:pt x="855802" y="69037"/>
                    <a:pt x="851992" y="72238"/>
                  </a:cubicBezTo>
                  <a:cubicBezTo>
                    <a:pt x="851078" y="73000"/>
                    <a:pt x="849630" y="74676"/>
                    <a:pt x="847649" y="77267"/>
                  </a:cubicBezTo>
                  <a:cubicBezTo>
                    <a:pt x="845668" y="79858"/>
                    <a:pt x="842886" y="83782"/>
                    <a:pt x="839305" y="89040"/>
                  </a:cubicBezTo>
                  <a:cubicBezTo>
                    <a:pt x="835723" y="94298"/>
                    <a:pt x="833857" y="97193"/>
                    <a:pt x="833704" y="97727"/>
                  </a:cubicBezTo>
                  <a:cubicBezTo>
                    <a:pt x="833552" y="98260"/>
                    <a:pt x="833476" y="99098"/>
                    <a:pt x="833476" y="100241"/>
                  </a:cubicBezTo>
                  <a:cubicBezTo>
                    <a:pt x="833476" y="101384"/>
                    <a:pt x="834009" y="102413"/>
                    <a:pt x="835076" y="103327"/>
                  </a:cubicBezTo>
                  <a:cubicBezTo>
                    <a:pt x="843458" y="110033"/>
                    <a:pt x="850849" y="116586"/>
                    <a:pt x="857250" y="122987"/>
                  </a:cubicBezTo>
                  <a:cubicBezTo>
                    <a:pt x="858317" y="124054"/>
                    <a:pt x="860031" y="125083"/>
                    <a:pt x="862394" y="126073"/>
                  </a:cubicBezTo>
                  <a:cubicBezTo>
                    <a:pt x="864756" y="127064"/>
                    <a:pt x="866775" y="127673"/>
                    <a:pt x="868452" y="127902"/>
                  </a:cubicBezTo>
                  <a:cubicBezTo>
                    <a:pt x="870128" y="128131"/>
                    <a:pt x="872223" y="128893"/>
                    <a:pt x="874738" y="130188"/>
                  </a:cubicBezTo>
                  <a:cubicBezTo>
                    <a:pt x="877252" y="131483"/>
                    <a:pt x="879462" y="132817"/>
                    <a:pt x="881367" y="134188"/>
                  </a:cubicBezTo>
                  <a:cubicBezTo>
                    <a:pt x="883272" y="135560"/>
                    <a:pt x="885292" y="136246"/>
                    <a:pt x="887425" y="136246"/>
                  </a:cubicBezTo>
                  <a:lnTo>
                    <a:pt x="891083" y="136017"/>
                  </a:lnTo>
                  <a:cubicBezTo>
                    <a:pt x="892759" y="136017"/>
                    <a:pt x="893598" y="136551"/>
                    <a:pt x="893598" y="137617"/>
                  </a:cubicBezTo>
                  <a:cubicBezTo>
                    <a:pt x="893598" y="140208"/>
                    <a:pt x="889178" y="144056"/>
                    <a:pt x="880339" y="149162"/>
                  </a:cubicBezTo>
                  <a:cubicBezTo>
                    <a:pt x="871499" y="154267"/>
                    <a:pt x="864718" y="156820"/>
                    <a:pt x="859993" y="156820"/>
                  </a:cubicBezTo>
                  <a:cubicBezTo>
                    <a:pt x="851764" y="156820"/>
                    <a:pt x="844448" y="150571"/>
                    <a:pt x="838048" y="138075"/>
                  </a:cubicBezTo>
                  <a:cubicBezTo>
                    <a:pt x="835762" y="133655"/>
                    <a:pt x="832942" y="129083"/>
                    <a:pt x="829589" y="124359"/>
                  </a:cubicBezTo>
                  <a:cubicBezTo>
                    <a:pt x="826237" y="119634"/>
                    <a:pt x="824255" y="117005"/>
                    <a:pt x="823646" y="116472"/>
                  </a:cubicBezTo>
                  <a:cubicBezTo>
                    <a:pt x="823036" y="115939"/>
                    <a:pt x="822388" y="115672"/>
                    <a:pt x="821703" y="115672"/>
                  </a:cubicBezTo>
                  <a:cubicBezTo>
                    <a:pt x="821017" y="115672"/>
                    <a:pt x="820369" y="116053"/>
                    <a:pt x="819760" y="116815"/>
                  </a:cubicBezTo>
                  <a:cubicBezTo>
                    <a:pt x="812902" y="124587"/>
                    <a:pt x="804024" y="132131"/>
                    <a:pt x="793128" y="139446"/>
                  </a:cubicBezTo>
                  <a:cubicBezTo>
                    <a:pt x="782231" y="146761"/>
                    <a:pt x="773354" y="150419"/>
                    <a:pt x="766496" y="150419"/>
                  </a:cubicBezTo>
                  <a:cubicBezTo>
                    <a:pt x="762838" y="150419"/>
                    <a:pt x="759981" y="149428"/>
                    <a:pt x="757923" y="147447"/>
                  </a:cubicBezTo>
                  <a:cubicBezTo>
                    <a:pt x="755866" y="145466"/>
                    <a:pt x="754837" y="142723"/>
                    <a:pt x="754837" y="139218"/>
                  </a:cubicBezTo>
                  <a:cubicBezTo>
                    <a:pt x="754837" y="138303"/>
                    <a:pt x="754913" y="137313"/>
                    <a:pt x="755066" y="136246"/>
                  </a:cubicBezTo>
                  <a:cubicBezTo>
                    <a:pt x="755218" y="135179"/>
                    <a:pt x="755294" y="134036"/>
                    <a:pt x="755294" y="132817"/>
                  </a:cubicBezTo>
                  <a:cubicBezTo>
                    <a:pt x="755294" y="131598"/>
                    <a:pt x="754990" y="130493"/>
                    <a:pt x="754380" y="129502"/>
                  </a:cubicBezTo>
                  <a:cubicBezTo>
                    <a:pt x="753770" y="128512"/>
                    <a:pt x="753466" y="127826"/>
                    <a:pt x="753466" y="127445"/>
                  </a:cubicBezTo>
                  <a:cubicBezTo>
                    <a:pt x="753466" y="127064"/>
                    <a:pt x="753732" y="126873"/>
                    <a:pt x="754266" y="126873"/>
                  </a:cubicBezTo>
                  <a:cubicBezTo>
                    <a:pt x="754799" y="126873"/>
                    <a:pt x="756704" y="127521"/>
                    <a:pt x="759981" y="128816"/>
                  </a:cubicBezTo>
                  <a:cubicBezTo>
                    <a:pt x="763257" y="130112"/>
                    <a:pt x="766305" y="130759"/>
                    <a:pt x="769125" y="130759"/>
                  </a:cubicBezTo>
                  <a:cubicBezTo>
                    <a:pt x="771944" y="130759"/>
                    <a:pt x="775297" y="129921"/>
                    <a:pt x="779183" y="128245"/>
                  </a:cubicBezTo>
                  <a:cubicBezTo>
                    <a:pt x="783069" y="126568"/>
                    <a:pt x="787108" y="124473"/>
                    <a:pt x="791299" y="121958"/>
                  </a:cubicBezTo>
                  <a:cubicBezTo>
                    <a:pt x="795490" y="119444"/>
                    <a:pt x="799681" y="116434"/>
                    <a:pt x="803872" y="112929"/>
                  </a:cubicBezTo>
                  <a:cubicBezTo>
                    <a:pt x="808063" y="109423"/>
                    <a:pt x="810463" y="107214"/>
                    <a:pt x="811073" y="106299"/>
                  </a:cubicBezTo>
                  <a:cubicBezTo>
                    <a:pt x="811682" y="105385"/>
                    <a:pt x="811987" y="104470"/>
                    <a:pt x="811987" y="103556"/>
                  </a:cubicBezTo>
                  <a:cubicBezTo>
                    <a:pt x="811987" y="102642"/>
                    <a:pt x="811035" y="101041"/>
                    <a:pt x="809130" y="98755"/>
                  </a:cubicBezTo>
                  <a:cubicBezTo>
                    <a:pt x="807225" y="96469"/>
                    <a:pt x="804748" y="93802"/>
                    <a:pt x="801700" y="90754"/>
                  </a:cubicBezTo>
                  <a:cubicBezTo>
                    <a:pt x="798652" y="87706"/>
                    <a:pt x="796328" y="85801"/>
                    <a:pt x="794728" y="85039"/>
                  </a:cubicBezTo>
                  <a:cubicBezTo>
                    <a:pt x="793128" y="84277"/>
                    <a:pt x="790423" y="83706"/>
                    <a:pt x="786613" y="83325"/>
                  </a:cubicBezTo>
                  <a:cubicBezTo>
                    <a:pt x="782803" y="82944"/>
                    <a:pt x="779488" y="81344"/>
                    <a:pt x="776669" y="78524"/>
                  </a:cubicBezTo>
                  <a:cubicBezTo>
                    <a:pt x="773849" y="75705"/>
                    <a:pt x="772439" y="73038"/>
                    <a:pt x="772439" y="70523"/>
                  </a:cubicBezTo>
                  <a:cubicBezTo>
                    <a:pt x="772439" y="68009"/>
                    <a:pt x="773316" y="64961"/>
                    <a:pt x="775068" y="61379"/>
                  </a:cubicBezTo>
                  <a:cubicBezTo>
                    <a:pt x="776821" y="57798"/>
                    <a:pt x="778269" y="56007"/>
                    <a:pt x="779412" y="56007"/>
                  </a:cubicBezTo>
                  <a:cubicBezTo>
                    <a:pt x="780555" y="56007"/>
                    <a:pt x="783069" y="57569"/>
                    <a:pt x="786956" y="60694"/>
                  </a:cubicBezTo>
                  <a:cubicBezTo>
                    <a:pt x="790842" y="63818"/>
                    <a:pt x="793471" y="65989"/>
                    <a:pt x="794842" y="67209"/>
                  </a:cubicBezTo>
                  <a:cubicBezTo>
                    <a:pt x="796214" y="68428"/>
                    <a:pt x="797738" y="69037"/>
                    <a:pt x="799414" y="69037"/>
                  </a:cubicBezTo>
                  <a:cubicBezTo>
                    <a:pt x="801091" y="69037"/>
                    <a:pt x="803262" y="68047"/>
                    <a:pt x="805929" y="66066"/>
                  </a:cubicBezTo>
                  <a:cubicBezTo>
                    <a:pt x="808596" y="64084"/>
                    <a:pt x="810768" y="60198"/>
                    <a:pt x="812444" y="54407"/>
                  </a:cubicBezTo>
                  <a:cubicBezTo>
                    <a:pt x="814121" y="48616"/>
                    <a:pt x="814959" y="44272"/>
                    <a:pt x="814959" y="41377"/>
                  </a:cubicBezTo>
                  <a:cubicBezTo>
                    <a:pt x="814959" y="38481"/>
                    <a:pt x="813435" y="37033"/>
                    <a:pt x="810387" y="37033"/>
                  </a:cubicBezTo>
                  <a:cubicBezTo>
                    <a:pt x="806425" y="37033"/>
                    <a:pt x="801281" y="38253"/>
                    <a:pt x="794957" y="40691"/>
                  </a:cubicBezTo>
                  <a:cubicBezTo>
                    <a:pt x="788632" y="43129"/>
                    <a:pt x="784174" y="44349"/>
                    <a:pt x="781583" y="44349"/>
                  </a:cubicBezTo>
                  <a:cubicBezTo>
                    <a:pt x="777316" y="44349"/>
                    <a:pt x="775183" y="41605"/>
                    <a:pt x="775183" y="36119"/>
                  </a:cubicBezTo>
                  <a:cubicBezTo>
                    <a:pt x="775183" y="32766"/>
                    <a:pt x="775449" y="30290"/>
                    <a:pt x="775983" y="28690"/>
                  </a:cubicBezTo>
                  <a:cubicBezTo>
                    <a:pt x="776516" y="27089"/>
                    <a:pt x="777469" y="26289"/>
                    <a:pt x="778840" y="26289"/>
                  </a:cubicBezTo>
                  <a:lnTo>
                    <a:pt x="782041" y="26746"/>
                  </a:lnTo>
                  <a:cubicBezTo>
                    <a:pt x="784479" y="26746"/>
                    <a:pt x="787222" y="25946"/>
                    <a:pt x="790270" y="24346"/>
                  </a:cubicBezTo>
                  <a:cubicBezTo>
                    <a:pt x="793318" y="22746"/>
                    <a:pt x="799948" y="21412"/>
                    <a:pt x="810158" y="20346"/>
                  </a:cubicBezTo>
                  <a:cubicBezTo>
                    <a:pt x="811682" y="20041"/>
                    <a:pt x="813245" y="19317"/>
                    <a:pt x="814845" y="18174"/>
                  </a:cubicBezTo>
                  <a:cubicBezTo>
                    <a:pt x="816445" y="17031"/>
                    <a:pt x="817321" y="16078"/>
                    <a:pt x="817474" y="15316"/>
                  </a:cubicBezTo>
                  <a:cubicBezTo>
                    <a:pt x="818083" y="12116"/>
                    <a:pt x="818807" y="9754"/>
                    <a:pt x="819645" y="8230"/>
                  </a:cubicBezTo>
                  <a:cubicBezTo>
                    <a:pt x="820484" y="6706"/>
                    <a:pt x="821969" y="5944"/>
                    <a:pt x="824103" y="5944"/>
                  </a:cubicBezTo>
                  <a:close/>
                  <a:moveTo>
                    <a:pt x="613791" y="5944"/>
                  </a:moveTo>
                  <a:cubicBezTo>
                    <a:pt x="618973" y="5944"/>
                    <a:pt x="621563" y="8077"/>
                    <a:pt x="621563" y="12345"/>
                  </a:cubicBezTo>
                  <a:cubicBezTo>
                    <a:pt x="621563" y="15393"/>
                    <a:pt x="620535" y="20536"/>
                    <a:pt x="618477" y="27775"/>
                  </a:cubicBezTo>
                  <a:cubicBezTo>
                    <a:pt x="616420" y="35014"/>
                    <a:pt x="615391" y="51359"/>
                    <a:pt x="615391" y="76810"/>
                  </a:cubicBezTo>
                  <a:cubicBezTo>
                    <a:pt x="615391" y="82906"/>
                    <a:pt x="615582" y="86373"/>
                    <a:pt x="615963" y="87211"/>
                  </a:cubicBezTo>
                  <a:cubicBezTo>
                    <a:pt x="616344" y="88049"/>
                    <a:pt x="618211" y="89078"/>
                    <a:pt x="621563" y="90297"/>
                  </a:cubicBezTo>
                  <a:cubicBezTo>
                    <a:pt x="624916" y="91516"/>
                    <a:pt x="628079" y="92126"/>
                    <a:pt x="631050" y="92126"/>
                  </a:cubicBezTo>
                  <a:cubicBezTo>
                    <a:pt x="634022" y="92126"/>
                    <a:pt x="636041" y="91897"/>
                    <a:pt x="637108" y="91440"/>
                  </a:cubicBezTo>
                  <a:cubicBezTo>
                    <a:pt x="640461" y="90069"/>
                    <a:pt x="644957" y="89383"/>
                    <a:pt x="650596" y="89383"/>
                  </a:cubicBezTo>
                  <a:lnTo>
                    <a:pt x="656768" y="90069"/>
                  </a:lnTo>
                  <a:cubicBezTo>
                    <a:pt x="658139" y="90069"/>
                    <a:pt x="659282" y="89802"/>
                    <a:pt x="660197" y="89269"/>
                  </a:cubicBezTo>
                  <a:cubicBezTo>
                    <a:pt x="661111" y="88735"/>
                    <a:pt x="661759" y="88468"/>
                    <a:pt x="662140" y="88468"/>
                  </a:cubicBezTo>
                  <a:cubicBezTo>
                    <a:pt x="662521" y="88468"/>
                    <a:pt x="662711" y="88849"/>
                    <a:pt x="662711" y="89611"/>
                  </a:cubicBezTo>
                  <a:cubicBezTo>
                    <a:pt x="662711" y="91745"/>
                    <a:pt x="660502" y="96584"/>
                    <a:pt x="656082" y="104128"/>
                  </a:cubicBezTo>
                  <a:cubicBezTo>
                    <a:pt x="651662" y="111671"/>
                    <a:pt x="646100" y="115443"/>
                    <a:pt x="639394" y="115443"/>
                  </a:cubicBezTo>
                  <a:cubicBezTo>
                    <a:pt x="635279" y="115443"/>
                    <a:pt x="631050" y="114300"/>
                    <a:pt x="626707" y="112014"/>
                  </a:cubicBezTo>
                  <a:cubicBezTo>
                    <a:pt x="622364" y="109728"/>
                    <a:pt x="619430" y="108585"/>
                    <a:pt x="617906" y="108585"/>
                  </a:cubicBezTo>
                  <a:cubicBezTo>
                    <a:pt x="616382" y="108585"/>
                    <a:pt x="615620" y="109881"/>
                    <a:pt x="615620" y="112471"/>
                  </a:cubicBezTo>
                  <a:lnTo>
                    <a:pt x="616306" y="137846"/>
                  </a:lnTo>
                  <a:cubicBezTo>
                    <a:pt x="616458" y="143637"/>
                    <a:pt x="616267" y="147943"/>
                    <a:pt x="615734" y="150762"/>
                  </a:cubicBezTo>
                  <a:cubicBezTo>
                    <a:pt x="615201" y="153581"/>
                    <a:pt x="613600" y="155334"/>
                    <a:pt x="610934" y="156020"/>
                  </a:cubicBezTo>
                  <a:cubicBezTo>
                    <a:pt x="608267" y="156706"/>
                    <a:pt x="606209" y="157048"/>
                    <a:pt x="604761" y="157048"/>
                  </a:cubicBezTo>
                  <a:cubicBezTo>
                    <a:pt x="603314" y="157048"/>
                    <a:pt x="602399" y="156210"/>
                    <a:pt x="602018" y="154534"/>
                  </a:cubicBezTo>
                  <a:cubicBezTo>
                    <a:pt x="601637" y="152857"/>
                    <a:pt x="601409" y="149771"/>
                    <a:pt x="601332" y="145276"/>
                  </a:cubicBezTo>
                  <a:cubicBezTo>
                    <a:pt x="601256" y="140780"/>
                    <a:pt x="601218" y="129464"/>
                    <a:pt x="601218" y="111328"/>
                  </a:cubicBezTo>
                  <a:cubicBezTo>
                    <a:pt x="601218" y="108738"/>
                    <a:pt x="600875" y="107099"/>
                    <a:pt x="600189" y="106414"/>
                  </a:cubicBezTo>
                  <a:cubicBezTo>
                    <a:pt x="599504" y="105728"/>
                    <a:pt x="598094" y="105385"/>
                    <a:pt x="595960" y="105385"/>
                  </a:cubicBezTo>
                  <a:cubicBezTo>
                    <a:pt x="585140" y="105385"/>
                    <a:pt x="572719" y="107976"/>
                    <a:pt x="558698" y="113157"/>
                  </a:cubicBezTo>
                  <a:cubicBezTo>
                    <a:pt x="546202" y="117729"/>
                    <a:pt x="538391" y="120015"/>
                    <a:pt x="535267" y="120015"/>
                  </a:cubicBezTo>
                  <a:cubicBezTo>
                    <a:pt x="532143" y="120015"/>
                    <a:pt x="530238" y="119063"/>
                    <a:pt x="529552" y="117158"/>
                  </a:cubicBezTo>
                  <a:cubicBezTo>
                    <a:pt x="528866" y="115253"/>
                    <a:pt x="528523" y="112700"/>
                    <a:pt x="528523" y="109500"/>
                  </a:cubicBezTo>
                  <a:cubicBezTo>
                    <a:pt x="528523" y="104318"/>
                    <a:pt x="529819" y="101727"/>
                    <a:pt x="532410" y="101727"/>
                  </a:cubicBezTo>
                  <a:lnTo>
                    <a:pt x="534467" y="102184"/>
                  </a:lnTo>
                  <a:cubicBezTo>
                    <a:pt x="535686" y="102184"/>
                    <a:pt x="538239" y="101194"/>
                    <a:pt x="542125" y="99213"/>
                  </a:cubicBezTo>
                  <a:cubicBezTo>
                    <a:pt x="546011" y="97231"/>
                    <a:pt x="553326" y="95212"/>
                    <a:pt x="564071" y="93155"/>
                  </a:cubicBezTo>
                  <a:cubicBezTo>
                    <a:pt x="574815" y="91097"/>
                    <a:pt x="585521" y="89840"/>
                    <a:pt x="596189" y="89383"/>
                  </a:cubicBezTo>
                  <a:cubicBezTo>
                    <a:pt x="598322" y="89230"/>
                    <a:pt x="599770" y="88888"/>
                    <a:pt x="600532" y="88354"/>
                  </a:cubicBezTo>
                  <a:cubicBezTo>
                    <a:pt x="601294" y="87821"/>
                    <a:pt x="601675" y="86335"/>
                    <a:pt x="601675" y="83896"/>
                  </a:cubicBezTo>
                  <a:cubicBezTo>
                    <a:pt x="601980" y="66218"/>
                    <a:pt x="602590" y="54788"/>
                    <a:pt x="603504" y="49606"/>
                  </a:cubicBezTo>
                  <a:cubicBezTo>
                    <a:pt x="604418" y="44425"/>
                    <a:pt x="604876" y="40272"/>
                    <a:pt x="604876" y="37148"/>
                  </a:cubicBezTo>
                  <a:cubicBezTo>
                    <a:pt x="604876" y="34024"/>
                    <a:pt x="604533" y="31547"/>
                    <a:pt x="603847" y="29718"/>
                  </a:cubicBezTo>
                  <a:cubicBezTo>
                    <a:pt x="603161" y="27889"/>
                    <a:pt x="602818" y="25070"/>
                    <a:pt x="602818" y="21260"/>
                  </a:cubicBezTo>
                  <a:cubicBezTo>
                    <a:pt x="602818" y="17450"/>
                    <a:pt x="604075" y="13945"/>
                    <a:pt x="606590" y="10744"/>
                  </a:cubicBezTo>
                  <a:cubicBezTo>
                    <a:pt x="609105" y="7544"/>
                    <a:pt x="611505" y="5944"/>
                    <a:pt x="613791" y="5944"/>
                  </a:cubicBezTo>
                  <a:close/>
                  <a:moveTo>
                    <a:pt x="1236955" y="4801"/>
                  </a:moveTo>
                  <a:cubicBezTo>
                    <a:pt x="1244575" y="4801"/>
                    <a:pt x="1248842" y="11202"/>
                    <a:pt x="1249756" y="24003"/>
                  </a:cubicBezTo>
                  <a:cubicBezTo>
                    <a:pt x="1249909" y="27204"/>
                    <a:pt x="1250290" y="29375"/>
                    <a:pt x="1250899" y="30518"/>
                  </a:cubicBezTo>
                  <a:cubicBezTo>
                    <a:pt x="1251509" y="31661"/>
                    <a:pt x="1253490" y="32233"/>
                    <a:pt x="1256843" y="32233"/>
                  </a:cubicBezTo>
                  <a:cubicBezTo>
                    <a:pt x="1264615" y="32233"/>
                    <a:pt x="1269340" y="31814"/>
                    <a:pt x="1271016" y="30976"/>
                  </a:cubicBezTo>
                  <a:cubicBezTo>
                    <a:pt x="1272693" y="30137"/>
                    <a:pt x="1275055" y="27966"/>
                    <a:pt x="1278103" y="24460"/>
                  </a:cubicBezTo>
                  <a:cubicBezTo>
                    <a:pt x="1281151" y="20955"/>
                    <a:pt x="1282675" y="18517"/>
                    <a:pt x="1282675" y="17145"/>
                  </a:cubicBezTo>
                  <a:cubicBezTo>
                    <a:pt x="1282675" y="15774"/>
                    <a:pt x="1281989" y="14631"/>
                    <a:pt x="1280617" y="13716"/>
                  </a:cubicBezTo>
                  <a:cubicBezTo>
                    <a:pt x="1279246" y="12802"/>
                    <a:pt x="1278560" y="12040"/>
                    <a:pt x="1278560" y="11430"/>
                  </a:cubicBezTo>
                  <a:cubicBezTo>
                    <a:pt x="1278560" y="9449"/>
                    <a:pt x="1283589" y="8458"/>
                    <a:pt x="1293647" y="8458"/>
                  </a:cubicBezTo>
                  <a:cubicBezTo>
                    <a:pt x="1297305" y="8458"/>
                    <a:pt x="1299782" y="8725"/>
                    <a:pt x="1301077" y="9259"/>
                  </a:cubicBezTo>
                  <a:cubicBezTo>
                    <a:pt x="1302372" y="9792"/>
                    <a:pt x="1303439" y="10668"/>
                    <a:pt x="1304277" y="11887"/>
                  </a:cubicBezTo>
                  <a:cubicBezTo>
                    <a:pt x="1305116" y="13107"/>
                    <a:pt x="1305535" y="14478"/>
                    <a:pt x="1305535" y="16002"/>
                  </a:cubicBezTo>
                  <a:cubicBezTo>
                    <a:pt x="1305535" y="20269"/>
                    <a:pt x="1303134" y="23584"/>
                    <a:pt x="1298334" y="25946"/>
                  </a:cubicBezTo>
                  <a:cubicBezTo>
                    <a:pt x="1293533" y="28309"/>
                    <a:pt x="1291133" y="30328"/>
                    <a:pt x="1291133" y="32004"/>
                  </a:cubicBezTo>
                  <a:cubicBezTo>
                    <a:pt x="1291133" y="33681"/>
                    <a:pt x="1292504" y="34671"/>
                    <a:pt x="1295248" y="34976"/>
                  </a:cubicBezTo>
                  <a:cubicBezTo>
                    <a:pt x="1303934" y="35890"/>
                    <a:pt x="1312850" y="37148"/>
                    <a:pt x="1321994" y="38748"/>
                  </a:cubicBezTo>
                  <a:cubicBezTo>
                    <a:pt x="1331138" y="40348"/>
                    <a:pt x="1336586" y="42025"/>
                    <a:pt x="1338339" y="43777"/>
                  </a:cubicBezTo>
                  <a:cubicBezTo>
                    <a:pt x="1340091" y="45530"/>
                    <a:pt x="1340968" y="47473"/>
                    <a:pt x="1340968" y="49606"/>
                  </a:cubicBezTo>
                  <a:cubicBezTo>
                    <a:pt x="1340968" y="52350"/>
                    <a:pt x="1339634" y="54979"/>
                    <a:pt x="1336967" y="57493"/>
                  </a:cubicBezTo>
                  <a:cubicBezTo>
                    <a:pt x="1334300" y="60008"/>
                    <a:pt x="1331366" y="64542"/>
                    <a:pt x="1328166" y="71095"/>
                  </a:cubicBezTo>
                  <a:cubicBezTo>
                    <a:pt x="1326490" y="74752"/>
                    <a:pt x="1324432" y="76581"/>
                    <a:pt x="1321994" y="76581"/>
                  </a:cubicBezTo>
                  <a:cubicBezTo>
                    <a:pt x="1320775" y="76581"/>
                    <a:pt x="1319251" y="76010"/>
                    <a:pt x="1317422" y="74867"/>
                  </a:cubicBezTo>
                  <a:cubicBezTo>
                    <a:pt x="1315593" y="73724"/>
                    <a:pt x="1314679" y="72276"/>
                    <a:pt x="1314679" y="70523"/>
                  </a:cubicBezTo>
                  <a:cubicBezTo>
                    <a:pt x="1314679" y="68771"/>
                    <a:pt x="1316126" y="64770"/>
                    <a:pt x="1319022" y="58522"/>
                  </a:cubicBezTo>
                  <a:cubicBezTo>
                    <a:pt x="1319784" y="56998"/>
                    <a:pt x="1320165" y="55360"/>
                    <a:pt x="1320165" y="53607"/>
                  </a:cubicBezTo>
                  <a:cubicBezTo>
                    <a:pt x="1320165" y="51854"/>
                    <a:pt x="1319289" y="50407"/>
                    <a:pt x="1317536" y="49264"/>
                  </a:cubicBezTo>
                  <a:cubicBezTo>
                    <a:pt x="1315784" y="48121"/>
                    <a:pt x="1310678" y="46901"/>
                    <a:pt x="1302220" y="45606"/>
                  </a:cubicBezTo>
                  <a:cubicBezTo>
                    <a:pt x="1293762" y="44311"/>
                    <a:pt x="1281074" y="43663"/>
                    <a:pt x="1264158" y="43663"/>
                  </a:cubicBezTo>
                  <a:cubicBezTo>
                    <a:pt x="1247242" y="43663"/>
                    <a:pt x="1234935" y="44044"/>
                    <a:pt x="1227239" y="44806"/>
                  </a:cubicBezTo>
                  <a:cubicBezTo>
                    <a:pt x="1219543" y="45568"/>
                    <a:pt x="1211085" y="47092"/>
                    <a:pt x="1201865" y="49378"/>
                  </a:cubicBezTo>
                  <a:cubicBezTo>
                    <a:pt x="1192644" y="51664"/>
                    <a:pt x="1185634" y="53836"/>
                    <a:pt x="1180833" y="55893"/>
                  </a:cubicBezTo>
                  <a:cubicBezTo>
                    <a:pt x="1176033" y="57950"/>
                    <a:pt x="1172718" y="60160"/>
                    <a:pt x="1170889" y="62522"/>
                  </a:cubicBezTo>
                  <a:cubicBezTo>
                    <a:pt x="1169060" y="64885"/>
                    <a:pt x="1167460" y="68085"/>
                    <a:pt x="1166089" y="72124"/>
                  </a:cubicBezTo>
                  <a:cubicBezTo>
                    <a:pt x="1164717" y="76162"/>
                    <a:pt x="1163117" y="79096"/>
                    <a:pt x="1161288" y="80925"/>
                  </a:cubicBezTo>
                  <a:cubicBezTo>
                    <a:pt x="1159459" y="82753"/>
                    <a:pt x="1157630" y="83668"/>
                    <a:pt x="1155802" y="83668"/>
                  </a:cubicBezTo>
                  <a:cubicBezTo>
                    <a:pt x="1152601" y="83668"/>
                    <a:pt x="1151001" y="79782"/>
                    <a:pt x="1151001" y="72009"/>
                  </a:cubicBezTo>
                  <a:lnTo>
                    <a:pt x="1151458" y="62637"/>
                  </a:lnTo>
                  <a:cubicBezTo>
                    <a:pt x="1151458" y="57150"/>
                    <a:pt x="1150544" y="53416"/>
                    <a:pt x="1148715" y="51435"/>
                  </a:cubicBezTo>
                  <a:cubicBezTo>
                    <a:pt x="1147648" y="50216"/>
                    <a:pt x="1147115" y="49073"/>
                    <a:pt x="1147115" y="48006"/>
                  </a:cubicBezTo>
                  <a:cubicBezTo>
                    <a:pt x="1147115" y="45415"/>
                    <a:pt x="1149248" y="44120"/>
                    <a:pt x="1153516" y="44120"/>
                  </a:cubicBezTo>
                  <a:cubicBezTo>
                    <a:pt x="1154887" y="44120"/>
                    <a:pt x="1156335" y="44272"/>
                    <a:pt x="1157859" y="44577"/>
                  </a:cubicBezTo>
                  <a:cubicBezTo>
                    <a:pt x="1159383" y="44882"/>
                    <a:pt x="1161288" y="45034"/>
                    <a:pt x="1163574" y="45034"/>
                  </a:cubicBezTo>
                  <a:cubicBezTo>
                    <a:pt x="1168756" y="45034"/>
                    <a:pt x="1173251" y="44463"/>
                    <a:pt x="1177061" y="43320"/>
                  </a:cubicBezTo>
                  <a:cubicBezTo>
                    <a:pt x="1180871" y="42177"/>
                    <a:pt x="1184415" y="41224"/>
                    <a:pt x="1187691" y="40462"/>
                  </a:cubicBezTo>
                  <a:cubicBezTo>
                    <a:pt x="1190968" y="39700"/>
                    <a:pt x="1192606" y="38557"/>
                    <a:pt x="1192606" y="37033"/>
                  </a:cubicBezTo>
                  <a:cubicBezTo>
                    <a:pt x="1192606" y="34595"/>
                    <a:pt x="1190054" y="31090"/>
                    <a:pt x="1184948" y="26518"/>
                  </a:cubicBezTo>
                  <a:cubicBezTo>
                    <a:pt x="1179843" y="21946"/>
                    <a:pt x="1177290" y="18441"/>
                    <a:pt x="1177290" y="16002"/>
                  </a:cubicBezTo>
                  <a:cubicBezTo>
                    <a:pt x="1177290" y="13564"/>
                    <a:pt x="1179271" y="11849"/>
                    <a:pt x="1183234" y="10859"/>
                  </a:cubicBezTo>
                  <a:cubicBezTo>
                    <a:pt x="1187196" y="9868"/>
                    <a:pt x="1191235" y="9373"/>
                    <a:pt x="1195350" y="9373"/>
                  </a:cubicBezTo>
                  <a:cubicBezTo>
                    <a:pt x="1199464" y="9373"/>
                    <a:pt x="1202588" y="10973"/>
                    <a:pt x="1204722" y="14173"/>
                  </a:cubicBezTo>
                  <a:cubicBezTo>
                    <a:pt x="1206856" y="17374"/>
                    <a:pt x="1208380" y="21412"/>
                    <a:pt x="1209294" y="26289"/>
                  </a:cubicBezTo>
                  <a:cubicBezTo>
                    <a:pt x="1210208" y="31166"/>
                    <a:pt x="1211008" y="33985"/>
                    <a:pt x="1211694" y="34747"/>
                  </a:cubicBezTo>
                  <a:cubicBezTo>
                    <a:pt x="1212380" y="35509"/>
                    <a:pt x="1213256" y="35890"/>
                    <a:pt x="1214323" y="35890"/>
                  </a:cubicBezTo>
                  <a:cubicBezTo>
                    <a:pt x="1215390" y="35890"/>
                    <a:pt x="1218667" y="35471"/>
                    <a:pt x="1224153" y="34633"/>
                  </a:cubicBezTo>
                  <a:cubicBezTo>
                    <a:pt x="1229639" y="33795"/>
                    <a:pt x="1232802" y="32957"/>
                    <a:pt x="1233640" y="32119"/>
                  </a:cubicBezTo>
                  <a:cubicBezTo>
                    <a:pt x="1234478" y="31280"/>
                    <a:pt x="1234897" y="30328"/>
                    <a:pt x="1234897" y="29261"/>
                  </a:cubicBezTo>
                  <a:cubicBezTo>
                    <a:pt x="1234897" y="26061"/>
                    <a:pt x="1233183" y="22746"/>
                    <a:pt x="1229754" y="19317"/>
                  </a:cubicBezTo>
                  <a:cubicBezTo>
                    <a:pt x="1226325" y="15888"/>
                    <a:pt x="1224610" y="13107"/>
                    <a:pt x="1224610" y="10973"/>
                  </a:cubicBezTo>
                  <a:cubicBezTo>
                    <a:pt x="1224610" y="8839"/>
                    <a:pt x="1225830" y="7277"/>
                    <a:pt x="1228268" y="6287"/>
                  </a:cubicBezTo>
                  <a:cubicBezTo>
                    <a:pt x="1230706" y="5296"/>
                    <a:pt x="1233602" y="4801"/>
                    <a:pt x="1236955" y="4801"/>
                  </a:cubicBezTo>
                  <a:close/>
                  <a:moveTo>
                    <a:pt x="104927" y="4344"/>
                  </a:moveTo>
                  <a:cubicBezTo>
                    <a:pt x="106451" y="4344"/>
                    <a:pt x="108585" y="6134"/>
                    <a:pt x="111328" y="9716"/>
                  </a:cubicBezTo>
                  <a:cubicBezTo>
                    <a:pt x="114071" y="13297"/>
                    <a:pt x="115900" y="16155"/>
                    <a:pt x="116815" y="18288"/>
                  </a:cubicBezTo>
                  <a:cubicBezTo>
                    <a:pt x="117424" y="19507"/>
                    <a:pt x="118872" y="20041"/>
                    <a:pt x="121158" y="19888"/>
                  </a:cubicBezTo>
                  <a:cubicBezTo>
                    <a:pt x="132893" y="18364"/>
                    <a:pt x="141161" y="17602"/>
                    <a:pt x="145961" y="17602"/>
                  </a:cubicBezTo>
                  <a:cubicBezTo>
                    <a:pt x="150762" y="17602"/>
                    <a:pt x="154076" y="17793"/>
                    <a:pt x="155905" y="18174"/>
                  </a:cubicBezTo>
                  <a:cubicBezTo>
                    <a:pt x="157734" y="18555"/>
                    <a:pt x="159715" y="18669"/>
                    <a:pt x="161849" y="18517"/>
                  </a:cubicBezTo>
                  <a:lnTo>
                    <a:pt x="167335" y="18517"/>
                  </a:lnTo>
                  <a:cubicBezTo>
                    <a:pt x="169316" y="18517"/>
                    <a:pt x="170307" y="20193"/>
                    <a:pt x="170307" y="23546"/>
                  </a:cubicBezTo>
                  <a:cubicBezTo>
                    <a:pt x="170307" y="26899"/>
                    <a:pt x="168364" y="29528"/>
                    <a:pt x="164478" y="31433"/>
                  </a:cubicBezTo>
                  <a:cubicBezTo>
                    <a:pt x="160592" y="33338"/>
                    <a:pt x="154457" y="34671"/>
                    <a:pt x="146075" y="35433"/>
                  </a:cubicBezTo>
                  <a:cubicBezTo>
                    <a:pt x="132055" y="36652"/>
                    <a:pt x="123596" y="38024"/>
                    <a:pt x="120701" y="39548"/>
                  </a:cubicBezTo>
                  <a:cubicBezTo>
                    <a:pt x="117805" y="41072"/>
                    <a:pt x="116357" y="43282"/>
                    <a:pt x="116357" y="46177"/>
                  </a:cubicBezTo>
                  <a:cubicBezTo>
                    <a:pt x="116357" y="49073"/>
                    <a:pt x="117119" y="51397"/>
                    <a:pt x="118643" y="53150"/>
                  </a:cubicBezTo>
                  <a:cubicBezTo>
                    <a:pt x="120167" y="54902"/>
                    <a:pt x="126187" y="56045"/>
                    <a:pt x="136703" y="56579"/>
                  </a:cubicBezTo>
                  <a:cubicBezTo>
                    <a:pt x="147218" y="57112"/>
                    <a:pt x="154419" y="57379"/>
                    <a:pt x="158306" y="57379"/>
                  </a:cubicBezTo>
                  <a:cubicBezTo>
                    <a:pt x="162192" y="57379"/>
                    <a:pt x="165049" y="57303"/>
                    <a:pt x="166878" y="57150"/>
                  </a:cubicBezTo>
                  <a:lnTo>
                    <a:pt x="171222" y="56464"/>
                  </a:lnTo>
                  <a:cubicBezTo>
                    <a:pt x="172288" y="56464"/>
                    <a:pt x="172822" y="57379"/>
                    <a:pt x="172822" y="59208"/>
                  </a:cubicBezTo>
                  <a:cubicBezTo>
                    <a:pt x="172822" y="66828"/>
                    <a:pt x="170879" y="72390"/>
                    <a:pt x="166992" y="75895"/>
                  </a:cubicBezTo>
                  <a:cubicBezTo>
                    <a:pt x="163106" y="79401"/>
                    <a:pt x="158915" y="81153"/>
                    <a:pt x="154419" y="81153"/>
                  </a:cubicBezTo>
                  <a:cubicBezTo>
                    <a:pt x="149924" y="81153"/>
                    <a:pt x="143980" y="79896"/>
                    <a:pt x="136589" y="77381"/>
                  </a:cubicBezTo>
                  <a:cubicBezTo>
                    <a:pt x="129197" y="74867"/>
                    <a:pt x="124358" y="73609"/>
                    <a:pt x="122072" y="73609"/>
                  </a:cubicBezTo>
                  <a:cubicBezTo>
                    <a:pt x="119786" y="73609"/>
                    <a:pt x="117424" y="73914"/>
                    <a:pt x="114986" y="74524"/>
                  </a:cubicBezTo>
                  <a:cubicBezTo>
                    <a:pt x="112547" y="75133"/>
                    <a:pt x="110604" y="75438"/>
                    <a:pt x="109157" y="75438"/>
                  </a:cubicBezTo>
                  <a:cubicBezTo>
                    <a:pt x="107709" y="75438"/>
                    <a:pt x="106642" y="75057"/>
                    <a:pt x="105956" y="74295"/>
                  </a:cubicBezTo>
                  <a:cubicBezTo>
                    <a:pt x="105270" y="73533"/>
                    <a:pt x="104318" y="71514"/>
                    <a:pt x="103099" y="68237"/>
                  </a:cubicBezTo>
                  <a:cubicBezTo>
                    <a:pt x="101880" y="64961"/>
                    <a:pt x="101079" y="62065"/>
                    <a:pt x="100698" y="59551"/>
                  </a:cubicBezTo>
                  <a:cubicBezTo>
                    <a:pt x="100317" y="57036"/>
                    <a:pt x="100127" y="53340"/>
                    <a:pt x="100127" y="48463"/>
                  </a:cubicBezTo>
                  <a:cubicBezTo>
                    <a:pt x="100127" y="46635"/>
                    <a:pt x="99517" y="45492"/>
                    <a:pt x="98298" y="45034"/>
                  </a:cubicBezTo>
                  <a:cubicBezTo>
                    <a:pt x="95402" y="43968"/>
                    <a:pt x="91516" y="41605"/>
                    <a:pt x="86639" y="37948"/>
                  </a:cubicBezTo>
                  <a:cubicBezTo>
                    <a:pt x="81763" y="34290"/>
                    <a:pt x="79324" y="32004"/>
                    <a:pt x="79324" y="31090"/>
                  </a:cubicBezTo>
                  <a:cubicBezTo>
                    <a:pt x="79324" y="30175"/>
                    <a:pt x="79705" y="29490"/>
                    <a:pt x="80467" y="29032"/>
                  </a:cubicBezTo>
                  <a:cubicBezTo>
                    <a:pt x="81229" y="28575"/>
                    <a:pt x="83401" y="27775"/>
                    <a:pt x="86982" y="26632"/>
                  </a:cubicBezTo>
                  <a:cubicBezTo>
                    <a:pt x="90564" y="25489"/>
                    <a:pt x="94259" y="24537"/>
                    <a:pt x="98069" y="23775"/>
                  </a:cubicBezTo>
                  <a:cubicBezTo>
                    <a:pt x="100203" y="23165"/>
                    <a:pt x="101270" y="22098"/>
                    <a:pt x="101270" y="20574"/>
                  </a:cubicBezTo>
                  <a:cubicBezTo>
                    <a:pt x="101270" y="19965"/>
                    <a:pt x="101079" y="18745"/>
                    <a:pt x="100698" y="16917"/>
                  </a:cubicBezTo>
                  <a:cubicBezTo>
                    <a:pt x="100317" y="15088"/>
                    <a:pt x="99822" y="13754"/>
                    <a:pt x="99212" y="12916"/>
                  </a:cubicBezTo>
                  <a:cubicBezTo>
                    <a:pt x="98603" y="12078"/>
                    <a:pt x="98298" y="10973"/>
                    <a:pt x="98298" y="9601"/>
                  </a:cubicBezTo>
                  <a:cubicBezTo>
                    <a:pt x="98298" y="8230"/>
                    <a:pt x="99022" y="7011"/>
                    <a:pt x="100470" y="5944"/>
                  </a:cubicBezTo>
                  <a:cubicBezTo>
                    <a:pt x="101918" y="4877"/>
                    <a:pt x="103403" y="4344"/>
                    <a:pt x="104927" y="4344"/>
                  </a:cubicBezTo>
                  <a:close/>
                  <a:moveTo>
                    <a:pt x="1013270" y="3886"/>
                  </a:moveTo>
                  <a:cubicBezTo>
                    <a:pt x="1016089" y="3886"/>
                    <a:pt x="1017994" y="4610"/>
                    <a:pt x="1018985" y="6058"/>
                  </a:cubicBezTo>
                  <a:cubicBezTo>
                    <a:pt x="1019975" y="7506"/>
                    <a:pt x="1020470" y="9563"/>
                    <a:pt x="1020470" y="12230"/>
                  </a:cubicBezTo>
                  <a:cubicBezTo>
                    <a:pt x="1020470" y="14897"/>
                    <a:pt x="1020242" y="18593"/>
                    <a:pt x="1019785" y="23317"/>
                  </a:cubicBezTo>
                  <a:cubicBezTo>
                    <a:pt x="1019327" y="28042"/>
                    <a:pt x="1019099" y="31318"/>
                    <a:pt x="1019099" y="33147"/>
                  </a:cubicBezTo>
                  <a:cubicBezTo>
                    <a:pt x="1019099" y="34976"/>
                    <a:pt x="1020242" y="35890"/>
                    <a:pt x="1022528" y="35890"/>
                  </a:cubicBezTo>
                  <a:lnTo>
                    <a:pt x="1036472" y="35433"/>
                  </a:lnTo>
                  <a:cubicBezTo>
                    <a:pt x="1042111" y="35128"/>
                    <a:pt x="1047902" y="34976"/>
                    <a:pt x="1053846" y="34976"/>
                  </a:cubicBezTo>
                  <a:cubicBezTo>
                    <a:pt x="1069848" y="34976"/>
                    <a:pt x="1079221" y="36043"/>
                    <a:pt x="1081964" y="38176"/>
                  </a:cubicBezTo>
                  <a:cubicBezTo>
                    <a:pt x="1084707" y="40310"/>
                    <a:pt x="1087222" y="41605"/>
                    <a:pt x="1089508" y="42063"/>
                  </a:cubicBezTo>
                  <a:cubicBezTo>
                    <a:pt x="1092099" y="42672"/>
                    <a:pt x="1093394" y="44577"/>
                    <a:pt x="1093394" y="47778"/>
                  </a:cubicBezTo>
                  <a:cubicBezTo>
                    <a:pt x="1093394" y="50216"/>
                    <a:pt x="1092289" y="52997"/>
                    <a:pt x="1090079" y="56122"/>
                  </a:cubicBezTo>
                  <a:cubicBezTo>
                    <a:pt x="1087869" y="59246"/>
                    <a:pt x="1084631" y="60808"/>
                    <a:pt x="1080364" y="60808"/>
                  </a:cubicBezTo>
                  <a:cubicBezTo>
                    <a:pt x="1078535" y="60808"/>
                    <a:pt x="1076249" y="60579"/>
                    <a:pt x="1073506" y="60122"/>
                  </a:cubicBezTo>
                  <a:cubicBezTo>
                    <a:pt x="1067867" y="59055"/>
                    <a:pt x="1060475" y="58522"/>
                    <a:pt x="1051331" y="58522"/>
                  </a:cubicBezTo>
                  <a:cubicBezTo>
                    <a:pt x="1042187" y="58522"/>
                    <a:pt x="1035063" y="58636"/>
                    <a:pt x="1029957" y="58865"/>
                  </a:cubicBezTo>
                  <a:cubicBezTo>
                    <a:pt x="1024852" y="59093"/>
                    <a:pt x="1021994" y="59398"/>
                    <a:pt x="1021385" y="59779"/>
                  </a:cubicBezTo>
                  <a:cubicBezTo>
                    <a:pt x="1020775" y="60160"/>
                    <a:pt x="1020470" y="60655"/>
                    <a:pt x="1020470" y="61265"/>
                  </a:cubicBezTo>
                  <a:cubicBezTo>
                    <a:pt x="1020470" y="63246"/>
                    <a:pt x="1024128" y="69114"/>
                    <a:pt x="1031443" y="78867"/>
                  </a:cubicBezTo>
                  <a:cubicBezTo>
                    <a:pt x="1038758" y="88621"/>
                    <a:pt x="1046836" y="97270"/>
                    <a:pt x="1055675" y="104813"/>
                  </a:cubicBezTo>
                  <a:cubicBezTo>
                    <a:pt x="1064514" y="112357"/>
                    <a:pt x="1072591" y="117424"/>
                    <a:pt x="1079906" y="120015"/>
                  </a:cubicBezTo>
                  <a:cubicBezTo>
                    <a:pt x="1092099" y="124282"/>
                    <a:pt x="1100023" y="127483"/>
                    <a:pt x="1103681" y="129616"/>
                  </a:cubicBezTo>
                  <a:cubicBezTo>
                    <a:pt x="1107338" y="131750"/>
                    <a:pt x="1110844" y="132931"/>
                    <a:pt x="1114197" y="133160"/>
                  </a:cubicBezTo>
                  <a:cubicBezTo>
                    <a:pt x="1117549" y="133388"/>
                    <a:pt x="1119226" y="134265"/>
                    <a:pt x="1119226" y="135789"/>
                  </a:cubicBezTo>
                  <a:cubicBezTo>
                    <a:pt x="1119226" y="137313"/>
                    <a:pt x="1116902" y="140018"/>
                    <a:pt x="1112253" y="143904"/>
                  </a:cubicBezTo>
                  <a:cubicBezTo>
                    <a:pt x="1107605" y="147790"/>
                    <a:pt x="1102766" y="151486"/>
                    <a:pt x="1097737" y="154991"/>
                  </a:cubicBezTo>
                  <a:cubicBezTo>
                    <a:pt x="1092708" y="158496"/>
                    <a:pt x="1087260" y="160249"/>
                    <a:pt x="1081392" y="160249"/>
                  </a:cubicBezTo>
                  <a:cubicBezTo>
                    <a:pt x="1075525" y="160249"/>
                    <a:pt x="1069886" y="158344"/>
                    <a:pt x="1064476" y="154534"/>
                  </a:cubicBezTo>
                  <a:cubicBezTo>
                    <a:pt x="1059066" y="150724"/>
                    <a:pt x="1054760" y="145352"/>
                    <a:pt x="1051560" y="138418"/>
                  </a:cubicBezTo>
                  <a:cubicBezTo>
                    <a:pt x="1048360" y="131483"/>
                    <a:pt x="1044093" y="123901"/>
                    <a:pt x="1038758" y="115672"/>
                  </a:cubicBezTo>
                  <a:cubicBezTo>
                    <a:pt x="1033424" y="107442"/>
                    <a:pt x="1027976" y="99937"/>
                    <a:pt x="1022413" y="93155"/>
                  </a:cubicBezTo>
                  <a:cubicBezTo>
                    <a:pt x="1016851" y="86373"/>
                    <a:pt x="1013651" y="82715"/>
                    <a:pt x="1012812" y="82182"/>
                  </a:cubicBezTo>
                  <a:cubicBezTo>
                    <a:pt x="1011974" y="81649"/>
                    <a:pt x="1011212" y="81382"/>
                    <a:pt x="1010526" y="81382"/>
                  </a:cubicBezTo>
                  <a:cubicBezTo>
                    <a:pt x="1009840" y="81382"/>
                    <a:pt x="1009269" y="82068"/>
                    <a:pt x="1008812" y="83439"/>
                  </a:cubicBezTo>
                  <a:cubicBezTo>
                    <a:pt x="1002106" y="103556"/>
                    <a:pt x="991438" y="119749"/>
                    <a:pt x="976808" y="132017"/>
                  </a:cubicBezTo>
                  <a:cubicBezTo>
                    <a:pt x="962177" y="144285"/>
                    <a:pt x="948995" y="150419"/>
                    <a:pt x="937260" y="150419"/>
                  </a:cubicBezTo>
                  <a:cubicBezTo>
                    <a:pt x="930250" y="150419"/>
                    <a:pt x="925601" y="148819"/>
                    <a:pt x="923315" y="145618"/>
                  </a:cubicBezTo>
                  <a:cubicBezTo>
                    <a:pt x="921029" y="142418"/>
                    <a:pt x="919886" y="136551"/>
                    <a:pt x="919886" y="128016"/>
                  </a:cubicBezTo>
                  <a:cubicBezTo>
                    <a:pt x="919886" y="125273"/>
                    <a:pt x="920344" y="123901"/>
                    <a:pt x="921258" y="123901"/>
                  </a:cubicBezTo>
                  <a:cubicBezTo>
                    <a:pt x="922173" y="123901"/>
                    <a:pt x="923696" y="124549"/>
                    <a:pt x="925830" y="125845"/>
                  </a:cubicBezTo>
                  <a:cubicBezTo>
                    <a:pt x="927964" y="127140"/>
                    <a:pt x="931316" y="127788"/>
                    <a:pt x="935888" y="127788"/>
                  </a:cubicBezTo>
                  <a:cubicBezTo>
                    <a:pt x="940460" y="127788"/>
                    <a:pt x="946747" y="125883"/>
                    <a:pt x="954748" y="122073"/>
                  </a:cubicBezTo>
                  <a:cubicBezTo>
                    <a:pt x="962749" y="118263"/>
                    <a:pt x="970140" y="112967"/>
                    <a:pt x="976922" y="106185"/>
                  </a:cubicBezTo>
                  <a:cubicBezTo>
                    <a:pt x="983704" y="99403"/>
                    <a:pt x="989343" y="91593"/>
                    <a:pt x="993838" y="82753"/>
                  </a:cubicBezTo>
                  <a:cubicBezTo>
                    <a:pt x="998334" y="73914"/>
                    <a:pt x="1000582" y="67513"/>
                    <a:pt x="1000582" y="63551"/>
                  </a:cubicBezTo>
                  <a:cubicBezTo>
                    <a:pt x="1000582" y="62179"/>
                    <a:pt x="999973" y="61494"/>
                    <a:pt x="998753" y="61494"/>
                  </a:cubicBezTo>
                  <a:cubicBezTo>
                    <a:pt x="997534" y="61494"/>
                    <a:pt x="993724" y="61989"/>
                    <a:pt x="987323" y="62980"/>
                  </a:cubicBezTo>
                  <a:cubicBezTo>
                    <a:pt x="980923" y="63970"/>
                    <a:pt x="971626" y="66142"/>
                    <a:pt x="959434" y="69495"/>
                  </a:cubicBezTo>
                  <a:cubicBezTo>
                    <a:pt x="955624" y="70561"/>
                    <a:pt x="952043" y="71095"/>
                    <a:pt x="948690" y="71095"/>
                  </a:cubicBezTo>
                  <a:cubicBezTo>
                    <a:pt x="945337" y="71095"/>
                    <a:pt x="942746" y="69761"/>
                    <a:pt x="940918" y="67094"/>
                  </a:cubicBezTo>
                  <a:cubicBezTo>
                    <a:pt x="939089" y="64427"/>
                    <a:pt x="938174" y="60541"/>
                    <a:pt x="938174" y="55436"/>
                  </a:cubicBezTo>
                  <a:cubicBezTo>
                    <a:pt x="938174" y="50330"/>
                    <a:pt x="939013" y="46673"/>
                    <a:pt x="940689" y="44463"/>
                  </a:cubicBezTo>
                  <a:cubicBezTo>
                    <a:pt x="942365" y="42253"/>
                    <a:pt x="943966" y="41148"/>
                    <a:pt x="945490" y="41148"/>
                  </a:cubicBezTo>
                  <a:cubicBezTo>
                    <a:pt x="947014" y="41148"/>
                    <a:pt x="948195" y="41567"/>
                    <a:pt x="949033" y="42406"/>
                  </a:cubicBezTo>
                  <a:cubicBezTo>
                    <a:pt x="949871" y="43244"/>
                    <a:pt x="951014" y="43663"/>
                    <a:pt x="952462" y="43663"/>
                  </a:cubicBezTo>
                  <a:cubicBezTo>
                    <a:pt x="953910" y="43663"/>
                    <a:pt x="955929" y="43053"/>
                    <a:pt x="958520" y="41834"/>
                  </a:cubicBezTo>
                  <a:cubicBezTo>
                    <a:pt x="961111" y="40615"/>
                    <a:pt x="974750" y="39091"/>
                    <a:pt x="999439" y="37262"/>
                  </a:cubicBezTo>
                  <a:cubicBezTo>
                    <a:pt x="1002640" y="37110"/>
                    <a:pt x="1004392" y="35967"/>
                    <a:pt x="1004697" y="33833"/>
                  </a:cubicBezTo>
                  <a:cubicBezTo>
                    <a:pt x="1005002" y="31699"/>
                    <a:pt x="1005154" y="27280"/>
                    <a:pt x="1005154" y="20574"/>
                  </a:cubicBezTo>
                  <a:cubicBezTo>
                    <a:pt x="1005154" y="13869"/>
                    <a:pt x="1005802" y="9411"/>
                    <a:pt x="1007097" y="7201"/>
                  </a:cubicBezTo>
                  <a:cubicBezTo>
                    <a:pt x="1008393" y="4991"/>
                    <a:pt x="1010450" y="3886"/>
                    <a:pt x="1013270" y="3886"/>
                  </a:cubicBezTo>
                  <a:close/>
                  <a:moveTo>
                    <a:pt x="1946415" y="2972"/>
                  </a:moveTo>
                  <a:cubicBezTo>
                    <a:pt x="1949996" y="2972"/>
                    <a:pt x="1952092" y="6630"/>
                    <a:pt x="1952701" y="13945"/>
                  </a:cubicBezTo>
                  <a:cubicBezTo>
                    <a:pt x="1952854" y="16078"/>
                    <a:pt x="1953273" y="17526"/>
                    <a:pt x="1953958" y="18288"/>
                  </a:cubicBezTo>
                  <a:cubicBezTo>
                    <a:pt x="1954644" y="19050"/>
                    <a:pt x="1955673" y="19431"/>
                    <a:pt x="1957045" y="19431"/>
                  </a:cubicBezTo>
                  <a:lnTo>
                    <a:pt x="1971218" y="18974"/>
                  </a:lnTo>
                  <a:cubicBezTo>
                    <a:pt x="1984172" y="18974"/>
                    <a:pt x="1992935" y="19888"/>
                    <a:pt x="1997507" y="21717"/>
                  </a:cubicBezTo>
                  <a:cubicBezTo>
                    <a:pt x="1999793" y="22632"/>
                    <a:pt x="2001812" y="22898"/>
                    <a:pt x="2003565" y="22517"/>
                  </a:cubicBezTo>
                  <a:cubicBezTo>
                    <a:pt x="2005317" y="22136"/>
                    <a:pt x="2006803" y="21946"/>
                    <a:pt x="2008022" y="21946"/>
                  </a:cubicBezTo>
                  <a:cubicBezTo>
                    <a:pt x="2009242" y="21946"/>
                    <a:pt x="2009851" y="22860"/>
                    <a:pt x="2009851" y="24689"/>
                  </a:cubicBezTo>
                  <a:cubicBezTo>
                    <a:pt x="2009851" y="26518"/>
                    <a:pt x="2008899" y="29413"/>
                    <a:pt x="2006994" y="33376"/>
                  </a:cubicBezTo>
                  <a:cubicBezTo>
                    <a:pt x="2005089" y="37338"/>
                    <a:pt x="2000326" y="39319"/>
                    <a:pt x="1992706" y="39319"/>
                  </a:cubicBezTo>
                  <a:cubicBezTo>
                    <a:pt x="1990573" y="39319"/>
                    <a:pt x="1988401" y="39205"/>
                    <a:pt x="1986191" y="38977"/>
                  </a:cubicBezTo>
                  <a:cubicBezTo>
                    <a:pt x="1983981" y="38748"/>
                    <a:pt x="1981391" y="38634"/>
                    <a:pt x="1978419" y="38634"/>
                  </a:cubicBezTo>
                  <a:cubicBezTo>
                    <a:pt x="1975447" y="38634"/>
                    <a:pt x="1970761" y="38748"/>
                    <a:pt x="1964360" y="38977"/>
                  </a:cubicBezTo>
                  <a:cubicBezTo>
                    <a:pt x="1957959" y="39205"/>
                    <a:pt x="1954416" y="39472"/>
                    <a:pt x="1953730" y="39777"/>
                  </a:cubicBezTo>
                  <a:cubicBezTo>
                    <a:pt x="1953044" y="40081"/>
                    <a:pt x="1952701" y="40501"/>
                    <a:pt x="1952701" y="41034"/>
                  </a:cubicBezTo>
                  <a:cubicBezTo>
                    <a:pt x="1952701" y="41567"/>
                    <a:pt x="1953425" y="42520"/>
                    <a:pt x="1954873" y="43891"/>
                  </a:cubicBezTo>
                  <a:cubicBezTo>
                    <a:pt x="1956321" y="45263"/>
                    <a:pt x="1960359" y="48463"/>
                    <a:pt x="1966989" y="53493"/>
                  </a:cubicBezTo>
                  <a:cubicBezTo>
                    <a:pt x="1973618" y="58522"/>
                    <a:pt x="1981200" y="63703"/>
                    <a:pt x="1989734" y="69037"/>
                  </a:cubicBezTo>
                  <a:cubicBezTo>
                    <a:pt x="1998269" y="74371"/>
                    <a:pt x="2004898" y="78334"/>
                    <a:pt x="2009623" y="80925"/>
                  </a:cubicBezTo>
                  <a:cubicBezTo>
                    <a:pt x="2014347" y="83515"/>
                    <a:pt x="2017319" y="84925"/>
                    <a:pt x="2018538" y="85154"/>
                  </a:cubicBezTo>
                  <a:cubicBezTo>
                    <a:pt x="2019757" y="85382"/>
                    <a:pt x="2022120" y="85497"/>
                    <a:pt x="2025625" y="85497"/>
                  </a:cubicBezTo>
                  <a:cubicBezTo>
                    <a:pt x="2029130" y="85497"/>
                    <a:pt x="2030882" y="86259"/>
                    <a:pt x="2030882" y="87783"/>
                  </a:cubicBezTo>
                  <a:cubicBezTo>
                    <a:pt x="2030882" y="89307"/>
                    <a:pt x="2027644" y="92545"/>
                    <a:pt x="2021167" y="97498"/>
                  </a:cubicBezTo>
                  <a:cubicBezTo>
                    <a:pt x="2014690" y="102451"/>
                    <a:pt x="2008556" y="104928"/>
                    <a:pt x="2002765" y="104928"/>
                  </a:cubicBezTo>
                  <a:cubicBezTo>
                    <a:pt x="1994230" y="104928"/>
                    <a:pt x="1986915" y="100127"/>
                    <a:pt x="1980819" y="90526"/>
                  </a:cubicBezTo>
                  <a:cubicBezTo>
                    <a:pt x="1978076" y="86259"/>
                    <a:pt x="1973237" y="80772"/>
                    <a:pt x="1966303" y="74067"/>
                  </a:cubicBezTo>
                  <a:cubicBezTo>
                    <a:pt x="1959369" y="67361"/>
                    <a:pt x="1955330" y="64008"/>
                    <a:pt x="1954187" y="64008"/>
                  </a:cubicBezTo>
                  <a:cubicBezTo>
                    <a:pt x="1953044" y="64008"/>
                    <a:pt x="1952320" y="64618"/>
                    <a:pt x="1952015" y="65837"/>
                  </a:cubicBezTo>
                  <a:cubicBezTo>
                    <a:pt x="1951711" y="67056"/>
                    <a:pt x="1951482" y="70561"/>
                    <a:pt x="1951330" y="76353"/>
                  </a:cubicBezTo>
                  <a:lnTo>
                    <a:pt x="1950644" y="93269"/>
                  </a:lnTo>
                  <a:cubicBezTo>
                    <a:pt x="1950644" y="95707"/>
                    <a:pt x="1951444" y="97346"/>
                    <a:pt x="1953044" y="98184"/>
                  </a:cubicBezTo>
                  <a:cubicBezTo>
                    <a:pt x="1954644" y="99022"/>
                    <a:pt x="1958531" y="99822"/>
                    <a:pt x="1964703" y="100584"/>
                  </a:cubicBezTo>
                  <a:cubicBezTo>
                    <a:pt x="1970875" y="101346"/>
                    <a:pt x="1976057" y="102527"/>
                    <a:pt x="1980248" y="104128"/>
                  </a:cubicBezTo>
                  <a:cubicBezTo>
                    <a:pt x="1984438" y="105728"/>
                    <a:pt x="1987372" y="107671"/>
                    <a:pt x="1989049" y="109957"/>
                  </a:cubicBezTo>
                  <a:cubicBezTo>
                    <a:pt x="1990725" y="112243"/>
                    <a:pt x="1992478" y="114186"/>
                    <a:pt x="1994306" y="115786"/>
                  </a:cubicBezTo>
                  <a:cubicBezTo>
                    <a:pt x="1996135" y="117386"/>
                    <a:pt x="1997050" y="118567"/>
                    <a:pt x="1997050" y="119329"/>
                  </a:cubicBezTo>
                  <a:cubicBezTo>
                    <a:pt x="1997050" y="120091"/>
                    <a:pt x="1995145" y="120892"/>
                    <a:pt x="1991335" y="121730"/>
                  </a:cubicBezTo>
                  <a:cubicBezTo>
                    <a:pt x="1987525" y="122568"/>
                    <a:pt x="1983372" y="122987"/>
                    <a:pt x="1978876" y="122987"/>
                  </a:cubicBezTo>
                  <a:cubicBezTo>
                    <a:pt x="1974380" y="122987"/>
                    <a:pt x="1969694" y="122797"/>
                    <a:pt x="1964817" y="122416"/>
                  </a:cubicBezTo>
                  <a:cubicBezTo>
                    <a:pt x="1959940" y="122035"/>
                    <a:pt x="1956435" y="121844"/>
                    <a:pt x="1954301" y="121844"/>
                  </a:cubicBezTo>
                  <a:cubicBezTo>
                    <a:pt x="1952168" y="121844"/>
                    <a:pt x="1950758" y="122225"/>
                    <a:pt x="1950072" y="122987"/>
                  </a:cubicBezTo>
                  <a:cubicBezTo>
                    <a:pt x="1949387" y="123749"/>
                    <a:pt x="1948968" y="125654"/>
                    <a:pt x="1948815" y="128702"/>
                  </a:cubicBezTo>
                  <a:lnTo>
                    <a:pt x="1947672" y="141961"/>
                  </a:lnTo>
                  <a:cubicBezTo>
                    <a:pt x="1947367" y="146076"/>
                    <a:pt x="1946910" y="149314"/>
                    <a:pt x="1946301" y="151676"/>
                  </a:cubicBezTo>
                  <a:cubicBezTo>
                    <a:pt x="1945691" y="154039"/>
                    <a:pt x="1944853" y="155563"/>
                    <a:pt x="1943786" y="156248"/>
                  </a:cubicBezTo>
                  <a:cubicBezTo>
                    <a:pt x="1942719" y="156934"/>
                    <a:pt x="1941728" y="157277"/>
                    <a:pt x="1940814" y="157277"/>
                  </a:cubicBezTo>
                  <a:cubicBezTo>
                    <a:pt x="1939900" y="157277"/>
                    <a:pt x="1939366" y="156629"/>
                    <a:pt x="1939214" y="155334"/>
                  </a:cubicBezTo>
                  <a:cubicBezTo>
                    <a:pt x="1939061" y="154039"/>
                    <a:pt x="1938528" y="151791"/>
                    <a:pt x="1937614" y="148590"/>
                  </a:cubicBezTo>
                  <a:cubicBezTo>
                    <a:pt x="1936699" y="145390"/>
                    <a:pt x="1936242" y="141123"/>
                    <a:pt x="1936242" y="135789"/>
                  </a:cubicBezTo>
                  <a:lnTo>
                    <a:pt x="1936471" y="125730"/>
                  </a:lnTo>
                  <a:cubicBezTo>
                    <a:pt x="1936471" y="124054"/>
                    <a:pt x="1936204" y="122911"/>
                    <a:pt x="1935670" y="122301"/>
                  </a:cubicBezTo>
                  <a:cubicBezTo>
                    <a:pt x="1935137" y="121692"/>
                    <a:pt x="1934109" y="121387"/>
                    <a:pt x="1932584" y="121387"/>
                  </a:cubicBezTo>
                  <a:cubicBezTo>
                    <a:pt x="1931060" y="121387"/>
                    <a:pt x="1927974" y="121577"/>
                    <a:pt x="1923326" y="121958"/>
                  </a:cubicBezTo>
                  <a:cubicBezTo>
                    <a:pt x="1918678" y="122339"/>
                    <a:pt x="1914868" y="123025"/>
                    <a:pt x="1911896" y="124016"/>
                  </a:cubicBezTo>
                  <a:cubicBezTo>
                    <a:pt x="1908924" y="125006"/>
                    <a:pt x="1905610" y="125502"/>
                    <a:pt x="1901952" y="125502"/>
                  </a:cubicBezTo>
                  <a:cubicBezTo>
                    <a:pt x="1898294" y="125502"/>
                    <a:pt x="1895247" y="124435"/>
                    <a:pt x="1892808" y="122301"/>
                  </a:cubicBezTo>
                  <a:cubicBezTo>
                    <a:pt x="1890370" y="120168"/>
                    <a:pt x="1889151" y="117653"/>
                    <a:pt x="1889151" y="114757"/>
                  </a:cubicBezTo>
                  <a:cubicBezTo>
                    <a:pt x="1889151" y="111862"/>
                    <a:pt x="1890027" y="109500"/>
                    <a:pt x="1891779" y="107671"/>
                  </a:cubicBezTo>
                  <a:cubicBezTo>
                    <a:pt x="1893532" y="105842"/>
                    <a:pt x="1895475" y="105156"/>
                    <a:pt x="1897609" y="105613"/>
                  </a:cubicBezTo>
                  <a:cubicBezTo>
                    <a:pt x="1900809" y="105613"/>
                    <a:pt x="1903781" y="105004"/>
                    <a:pt x="1906524" y="103785"/>
                  </a:cubicBezTo>
                  <a:cubicBezTo>
                    <a:pt x="1910334" y="102108"/>
                    <a:pt x="1919326" y="100737"/>
                    <a:pt x="1933499" y="99670"/>
                  </a:cubicBezTo>
                  <a:cubicBezTo>
                    <a:pt x="1935480" y="99517"/>
                    <a:pt x="1936814" y="98794"/>
                    <a:pt x="1937499" y="97498"/>
                  </a:cubicBezTo>
                  <a:cubicBezTo>
                    <a:pt x="1938185" y="96203"/>
                    <a:pt x="1938642" y="92583"/>
                    <a:pt x="1938871" y="86640"/>
                  </a:cubicBezTo>
                  <a:cubicBezTo>
                    <a:pt x="1939100" y="80696"/>
                    <a:pt x="1939214" y="74829"/>
                    <a:pt x="1939214" y="69037"/>
                  </a:cubicBezTo>
                  <a:cubicBezTo>
                    <a:pt x="1939214" y="66142"/>
                    <a:pt x="1938833" y="64694"/>
                    <a:pt x="1938071" y="64694"/>
                  </a:cubicBezTo>
                  <a:cubicBezTo>
                    <a:pt x="1937309" y="64694"/>
                    <a:pt x="1935709" y="65532"/>
                    <a:pt x="1933270" y="67209"/>
                  </a:cubicBezTo>
                  <a:cubicBezTo>
                    <a:pt x="1918792" y="76962"/>
                    <a:pt x="1907286" y="84582"/>
                    <a:pt x="1898752" y="90069"/>
                  </a:cubicBezTo>
                  <a:cubicBezTo>
                    <a:pt x="1890217" y="95555"/>
                    <a:pt x="1885264" y="98527"/>
                    <a:pt x="1883893" y="98984"/>
                  </a:cubicBezTo>
                  <a:cubicBezTo>
                    <a:pt x="1882521" y="99441"/>
                    <a:pt x="1881073" y="99670"/>
                    <a:pt x="1879549" y="99670"/>
                  </a:cubicBezTo>
                  <a:cubicBezTo>
                    <a:pt x="1875130" y="99670"/>
                    <a:pt x="1871929" y="97765"/>
                    <a:pt x="1869948" y="93955"/>
                  </a:cubicBezTo>
                  <a:cubicBezTo>
                    <a:pt x="1868272" y="90907"/>
                    <a:pt x="1867205" y="89383"/>
                    <a:pt x="1866748" y="89383"/>
                  </a:cubicBezTo>
                  <a:cubicBezTo>
                    <a:pt x="1865833" y="89383"/>
                    <a:pt x="1865224" y="95555"/>
                    <a:pt x="1864919" y="107899"/>
                  </a:cubicBezTo>
                  <a:lnTo>
                    <a:pt x="1864462" y="120472"/>
                  </a:lnTo>
                  <a:cubicBezTo>
                    <a:pt x="1864462" y="125654"/>
                    <a:pt x="1863509" y="130874"/>
                    <a:pt x="1861604" y="136132"/>
                  </a:cubicBezTo>
                  <a:cubicBezTo>
                    <a:pt x="1859699" y="141389"/>
                    <a:pt x="1858213" y="144018"/>
                    <a:pt x="1857147" y="144018"/>
                  </a:cubicBezTo>
                  <a:cubicBezTo>
                    <a:pt x="1856080" y="144018"/>
                    <a:pt x="1854784" y="142685"/>
                    <a:pt x="1853260" y="140018"/>
                  </a:cubicBezTo>
                  <a:cubicBezTo>
                    <a:pt x="1851736" y="137351"/>
                    <a:pt x="1850974" y="133122"/>
                    <a:pt x="1850974" y="127330"/>
                  </a:cubicBezTo>
                  <a:cubicBezTo>
                    <a:pt x="1850974" y="119863"/>
                    <a:pt x="1851546" y="108242"/>
                    <a:pt x="1852689" y="92469"/>
                  </a:cubicBezTo>
                  <a:cubicBezTo>
                    <a:pt x="1853832" y="76696"/>
                    <a:pt x="1854403" y="68428"/>
                    <a:pt x="1854403" y="67666"/>
                  </a:cubicBezTo>
                  <a:cubicBezTo>
                    <a:pt x="1854403" y="62027"/>
                    <a:pt x="1853489" y="57950"/>
                    <a:pt x="1851660" y="55436"/>
                  </a:cubicBezTo>
                  <a:cubicBezTo>
                    <a:pt x="1849831" y="52921"/>
                    <a:pt x="1846745" y="51664"/>
                    <a:pt x="1842402" y="51664"/>
                  </a:cubicBezTo>
                  <a:cubicBezTo>
                    <a:pt x="1838058" y="51664"/>
                    <a:pt x="1834553" y="48044"/>
                    <a:pt x="1831886" y="40805"/>
                  </a:cubicBezTo>
                  <a:cubicBezTo>
                    <a:pt x="1829219" y="33566"/>
                    <a:pt x="1827886" y="28690"/>
                    <a:pt x="1827886" y="26175"/>
                  </a:cubicBezTo>
                  <a:cubicBezTo>
                    <a:pt x="1827886" y="23660"/>
                    <a:pt x="1828152" y="22403"/>
                    <a:pt x="1828686" y="22403"/>
                  </a:cubicBezTo>
                  <a:cubicBezTo>
                    <a:pt x="1829219" y="22403"/>
                    <a:pt x="1829753" y="22632"/>
                    <a:pt x="1830286" y="23089"/>
                  </a:cubicBezTo>
                  <a:cubicBezTo>
                    <a:pt x="1830819" y="23546"/>
                    <a:pt x="1831429" y="23775"/>
                    <a:pt x="1832115" y="23775"/>
                  </a:cubicBezTo>
                  <a:cubicBezTo>
                    <a:pt x="1832801" y="23775"/>
                    <a:pt x="1834401" y="23356"/>
                    <a:pt x="1836915" y="22517"/>
                  </a:cubicBezTo>
                  <a:cubicBezTo>
                    <a:pt x="1839430" y="21679"/>
                    <a:pt x="1844231" y="20346"/>
                    <a:pt x="1851317" y="18517"/>
                  </a:cubicBezTo>
                  <a:cubicBezTo>
                    <a:pt x="1858404" y="16688"/>
                    <a:pt x="1863700" y="15469"/>
                    <a:pt x="1867205" y="14859"/>
                  </a:cubicBezTo>
                  <a:cubicBezTo>
                    <a:pt x="1869948" y="14402"/>
                    <a:pt x="1871815" y="13183"/>
                    <a:pt x="1872806" y="11202"/>
                  </a:cubicBezTo>
                  <a:cubicBezTo>
                    <a:pt x="1873796" y="9220"/>
                    <a:pt x="1875130" y="8230"/>
                    <a:pt x="1876806" y="8230"/>
                  </a:cubicBezTo>
                  <a:cubicBezTo>
                    <a:pt x="1878482" y="8230"/>
                    <a:pt x="1880311" y="9220"/>
                    <a:pt x="1882293" y="11202"/>
                  </a:cubicBezTo>
                  <a:cubicBezTo>
                    <a:pt x="1884274" y="13183"/>
                    <a:pt x="1885264" y="15888"/>
                    <a:pt x="1885264" y="19317"/>
                  </a:cubicBezTo>
                  <a:cubicBezTo>
                    <a:pt x="1885264" y="22746"/>
                    <a:pt x="1883359" y="26785"/>
                    <a:pt x="1879549" y="31433"/>
                  </a:cubicBezTo>
                  <a:cubicBezTo>
                    <a:pt x="1875739" y="36081"/>
                    <a:pt x="1873187" y="40158"/>
                    <a:pt x="1871891" y="43663"/>
                  </a:cubicBezTo>
                  <a:cubicBezTo>
                    <a:pt x="1870596" y="47168"/>
                    <a:pt x="1869605" y="52235"/>
                    <a:pt x="1868919" y="58865"/>
                  </a:cubicBezTo>
                  <a:cubicBezTo>
                    <a:pt x="1868233" y="65494"/>
                    <a:pt x="1867891" y="69876"/>
                    <a:pt x="1867891" y="72009"/>
                  </a:cubicBezTo>
                  <a:cubicBezTo>
                    <a:pt x="1867891" y="74143"/>
                    <a:pt x="1868653" y="75591"/>
                    <a:pt x="1870177" y="76353"/>
                  </a:cubicBezTo>
                  <a:cubicBezTo>
                    <a:pt x="1871701" y="77115"/>
                    <a:pt x="1873148" y="77496"/>
                    <a:pt x="1874520" y="77496"/>
                  </a:cubicBezTo>
                  <a:cubicBezTo>
                    <a:pt x="1880311" y="77496"/>
                    <a:pt x="1889189" y="74638"/>
                    <a:pt x="1901152" y="68923"/>
                  </a:cubicBezTo>
                  <a:cubicBezTo>
                    <a:pt x="1913115" y="63208"/>
                    <a:pt x="1922412" y="57950"/>
                    <a:pt x="1929041" y="53150"/>
                  </a:cubicBezTo>
                  <a:cubicBezTo>
                    <a:pt x="1935670" y="48349"/>
                    <a:pt x="1938985" y="45187"/>
                    <a:pt x="1938985" y="43663"/>
                  </a:cubicBezTo>
                  <a:cubicBezTo>
                    <a:pt x="1938985" y="42139"/>
                    <a:pt x="1937614" y="41377"/>
                    <a:pt x="1934870" y="41377"/>
                  </a:cubicBezTo>
                  <a:cubicBezTo>
                    <a:pt x="1932127" y="41377"/>
                    <a:pt x="1928584" y="41644"/>
                    <a:pt x="1924241" y="42177"/>
                  </a:cubicBezTo>
                  <a:cubicBezTo>
                    <a:pt x="1919897" y="42710"/>
                    <a:pt x="1916887" y="43282"/>
                    <a:pt x="1915211" y="43891"/>
                  </a:cubicBezTo>
                  <a:cubicBezTo>
                    <a:pt x="1908658" y="46482"/>
                    <a:pt x="1903400" y="47778"/>
                    <a:pt x="1899437" y="47778"/>
                  </a:cubicBezTo>
                  <a:cubicBezTo>
                    <a:pt x="1892427" y="47778"/>
                    <a:pt x="1888922" y="43663"/>
                    <a:pt x="1888922" y="35433"/>
                  </a:cubicBezTo>
                  <a:cubicBezTo>
                    <a:pt x="1888922" y="31928"/>
                    <a:pt x="1889493" y="29223"/>
                    <a:pt x="1890636" y="27318"/>
                  </a:cubicBezTo>
                  <a:cubicBezTo>
                    <a:pt x="1891779" y="25413"/>
                    <a:pt x="1892999" y="24460"/>
                    <a:pt x="1894294" y="24460"/>
                  </a:cubicBezTo>
                  <a:cubicBezTo>
                    <a:pt x="1895589" y="24460"/>
                    <a:pt x="1896618" y="24689"/>
                    <a:pt x="1897380" y="25146"/>
                  </a:cubicBezTo>
                  <a:cubicBezTo>
                    <a:pt x="1898142" y="25603"/>
                    <a:pt x="1899209" y="25832"/>
                    <a:pt x="1900580" y="25832"/>
                  </a:cubicBezTo>
                  <a:cubicBezTo>
                    <a:pt x="1901952" y="25832"/>
                    <a:pt x="1903705" y="25603"/>
                    <a:pt x="1905838" y="25146"/>
                  </a:cubicBezTo>
                  <a:cubicBezTo>
                    <a:pt x="1913915" y="23317"/>
                    <a:pt x="1922602" y="21946"/>
                    <a:pt x="1931899" y="21031"/>
                  </a:cubicBezTo>
                  <a:cubicBezTo>
                    <a:pt x="1934947" y="20727"/>
                    <a:pt x="1936852" y="20003"/>
                    <a:pt x="1937614" y="18860"/>
                  </a:cubicBezTo>
                  <a:cubicBezTo>
                    <a:pt x="1938376" y="17717"/>
                    <a:pt x="1938985" y="15774"/>
                    <a:pt x="1939443" y="13030"/>
                  </a:cubicBezTo>
                  <a:cubicBezTo>
                    <a:pt x="1940509" y="6325"/>
                    <a:pt x="1942833" y="2972"/>
                    <a:pt x="1946415" y="2972"/>
                  </a:cubicBezTo>
                  <a:close/>
                  <a:moveTo>
                    <a:pt x="330098" y="2972"/>
                  </a:moveTo>
                  <a:cubicBezTo>
                    <a:pt x="333451" y="2972"/>
                    <a:pt x="336271" y="5791"/>
                    <a:pt x="338557" y="11430"/>
                  </a:cubicBezTo>
                  <a:cubicBezTo>
                    <a:pt x="339166" y="13107"/>
                    <a:pt x="340043" y="14173"/>
                    <a:pt x="341186" y="14631"/>
                  </a:cubicBezTo>
                  <a:cubicBezTo>
                    <a:pt x="342329" y="15088"/>
                    <a:pt x="344653" y="15316"/>
                    <a:pt x="348158" y="15316"/>
                  </a:cubicBezTo>
                  <a:cubicBezTo>
                    <a:pt x="366293" y="15316"/>
                    <a:pt x="380314" y="16764"/>
                    <a:pt x="390220" y="19660"/>
                  </a:cubicBezTo>
                  <a:cubicBezTo>
                    <a:pt x="400126" y="22555"/>
                    <a:pt x="406451" y="24003"/>
                    <a:pt x="409194" y="24003"/>
                  </a:cubicBezTo>
                  <a:cubicBezTo>
                    <a:pt x="411937" y="24003"/>
                    <a:pt x="413918" y="23660"/>
                    <a:pt x="415138" y="22975"/>
                  </a:cubicBezTo>
                  <a:cubicBezTo>
                    <a:pt x="416357" y="22289"/>
                    <a:pt x="417576" y="21946"/>
                    <a:pt x="418795" y="21946"/>
                  </a:cubicBezTo>
                  <a:cubicBezTo>
                    <a:pt x="420624" y="21946"/>
                    <a:pt x="422415" y="22479"/>
                    <a:pt x="424167" y="23546"/>
                  </a:cubicBezTo>
                  <a:cubicBezTo>
                    <a:pt x="425920" y="24613"/>
                    <a:pt x="426796" y="26137"/>
                    <a:pt x="426796" y="28118"/>
                  </a:cubicBezTo>
                  <a:cubicBezTo>
                    <a:pt x="426796" y="31928"/>
                    <a:pt x="423901" y="37033"/>
                    <a:pt x="418109" y="43434"/>
                  </a:cubicBezTo>
                  <a:cubicBezTo>
                    <a:pt x="415671" y="45873"/>
                    <a:pt x="412775" y="50788"/>
                    <a:pt x="409423" y="58179"/>
                  </a:cubicBezTo>
                  <a:cubicBezTo>
                    <a:pt x="406070" y="65570"/>
                    <a:pt x="404393" y="70333"/>
                    <a:pt x="404393" y="72466"/>
                  </a:cubicBezTo>
                  <a:cubicBezTo>
                    <a:pt x="404393" y="74600"/>
                    <a:pt x="404774" y="76429"/>
                    <a:pt x="405536" y="77953"/>
                  </a:cubicBezTo>
                  <a:cubicBezTo>
                    <a:pt x="406298" y="79477"/>
                    <a:pt x="406679" y="80887"/>
                    <a:pt x="406679" y="82182"/>
                  </a:cubicBezTo>
                  <a:cubicBezTo>
                    <a:pt x="406679" y="83477"/>
                    <a:pt x="405879" y="84925"/>
                    <a:pt x="404279" y="86525"/>
                  </a:cubicBezTo>
                  <a:cubicBezTo>
                    <a:pt x="402679" y="88126"/>
                    <a:pt x="400050" y="88926"/>
                    <a:pt x="396392" y="88926"/>
                  </a:cubicBezTo>
                  <a:cubicBezTo>
                    <a:pt x="392735" y="88926"/>
                    <a:pt x="388201" y="88507"/>
                    <a:pt x="382791" y="87668"/>
                  </a:cubicBezTo>
                  <a:cubicBezTo>
                    <a:pt x="377381" y="86830"/>
                    <a:pt x="370027" y="86411"/>
                    <a:pt x="360731" y="86411"/>
                  </a:cubicBezTo>
                  <a:cubicBezTo>
                    <a:pt x="351434" y="86411"/>
                    <a:pt x="345872" y="86487"/>
                    <a:pt x="344043" y="86640"/>
                  </a:cubicBezTo>
                  <a:cubicBezTo>
                    <a:pt x="342214" y="86792"/>
                    <a:pt x="340805" y="87516"/>
                    <a:pt x="339814" y="88811"/>
                  </a:cubicBezTo>
                  <a:cubicBezTo>
                    <a:pt x="338823" y="90107"/>
                    <a:pt x="338328" y="91897"/>
                    <a:pt x="338328" y="94183"/>
                  </a:cubicBezTo>
                  <a:lnTo>
                    <a:pt x="338557" y="119558"/>
                  </a:lnTo>
                  <a:cubicBezTo>
                    <a:pt x="338557" y="140132"/>
                    <a:pt x="338138" y="151524"/>
                    <a:pt x="337299" y="153734"/>
                  </a:cubicBezTo>
                  <a:cubicBezTo>
                    <a:pt x="336461" y="155944"/>
                    <a:pt x="334594" y="157772"/>
                    <a:pt x="331699" y="159220"/>
                  </a:cubicBezTo>
                  <a:cubicBezTo>
                    <a:pt x="328803" y="160668"/>
                    <a:pt x="326365" y="161392"/>
                    <a:pt x="324383" y="161392"/>
                  </a:cubicBezTo>
                  <a:cubicBezTo>
                    <a:pt x="322402" y="161392"/>
                    <a:pt x="321107" y="160744"/>
                    <a:pt x="320497" y="159449"/>
                  </a:cubicBezTo>
                  <a:cubicBezTo>
                    <a:pt x="319888" y="158153"/>
                    <a:pt x="319583" y="154343"/>
                    <a:pt x="319583" y="148019"/>
                  </a:cubicBezTo>
                  <a:cubicBezTo>
                    <a:pt x="319583" y="141694"/>
                    <a:pt x="319811" y="132664"/>
                    <a:pt x="320269" y="120930"/>
                  </a:cubicBezTo>
                  <a:lnTo>
                    <a:pt x="321412" y="92812"/>
                  </a:lnTo>
                  <a:cubicBezTo>
                    <a:pt x="321412" y="89459"/>
                    <a:pt x="319583" y="87783"/>
                    <a:pt x="315925" y="87783"/>
                  </a:cubicBezTo>
                  <a:cubicBezTo>
                    <a:pt x="310744" y="87783"/>
                    <a:pt x="300266" y="89230"/>
                    <a:pt x="284493" y="92126"/>
                  </a:cubicBezTo>
                  <a:cubicBezTo>
                    <a:pt x="268719" y="95022"/>
                    <a:pt x="254737" y="99822"/>
                    <a:pt x="242545" y="106528"/>
                  </a:cubicBezTo>
                  <a:cubicBezTo>
                    <a:pt x="241173" y="107290"/>
                    <a:pt x="239954" y="107671"/>
                    <a:pt x="238887" y="107671"/>
                  </a:cubicBezTo>
                  <a:cubicBezTo>
                    <a:pt x="236601" y="107671"/>
                    <a:pt x="235458" y="106299"/>
                    <a:pt x="235458" y="103556"/>
                  </a:cubicBezTo>
                  <a:cubicBezTo>
                    <a:pt x="235458" y="100813"/>
                    <a:pt x="236563" y="97498"/>
                    <a:pt x="238773" y="93612"/>
                  </a:cubicBezTo>
                  <a:cubicBezTo>
                    <a:pt x="240983" y="89726"/>
                    <a:pt x="243726" y="86563"/>
                    <a:pt x="247002" y="84125"/>
                  </a:cubicBezTo>
                  <a:cubicBezTo>
                    <a:pt x="250279" y="81687"/>
                    <a:pt x="252679" y="77762"/>
                    <a:pt x="254203" y="72352"/>
                  </a:cubicBezTo>
                  <a:cubicBezTo>
                    <a:pt x="255727" y="66942"/>
                    <a:pt x="256489" y="62332"/>
                    <a:pt x="256489" y="58522"/>
                  </a:cubicBezTo>
                  <a:cubicBezTo>
                    <a:pt x="256489" y="51054"/>
                    <a:pt x="254089" y="46254"/>
                    <a:pt x="249288" y="44120"/>
                  </a:cubicBezTo>
                  <a:cubicBezTo>
                    <a:pt x="244488" y="41986"/>
                    <a:pt x="241173" y="39815"/>
                    <a:pt x="239344" y="37605"/>
                  </a:cubicBezTo>
                  <a:cubicBezTo>
                    <a:pt x="237515" y="35395"/>
                    <a:pt x="236601" y="33338"/>
                    <a:pt x="236601" y="31433"/>
                  </a:cubicBezTo>
                  <a:cubicBezTo>
                    <a:pt x="236601" y="29528"/>
                    <a:pt x="237173" y="28309"/>
                    <a:pt x="238316" y="27775"/>
                  </a:cubicBezTo>
                  <a:cubicBezTo>
                    <a:pt x="239459" y="27242"/>
                    <a:pt x="242888" y="26594"/>
                    <a:pt x="248603" y="25832"/>
                  </a:cubicBezTo>
                  <a:cubicBezTo>
                    <a:pt x="254318" y="25070"/>
                    <a:pt x="259461" y="24308"/>
                    <a:pt x="264033" y="23546"/>
                  </a:cubicBezTo>
                  <a:cubicBezTo>
                    <a:pt x="280797" y="19888"/>
                    <a:pt x="298018" y="17450"/>
                    <a:pt x="315697" y="16231"/>
                  </a:cubicBezTo>
                  <a:cubicBezTo>
                    <a:pt x="319659" y="15926"/>
                    <a:pt x="322174" y="14173"/>
                    <a:pt x="323240" y="10973"/>
                  </a:cubicBezTo>
                  <a:cubicBezTo>
                    <a:pt x="324764" y="5639"/>
                    <a:pt x="327050" y="2972"/>
                    <a:pt x="330098" y="2972"/>
                  </a:cubicBezTo>
                  <a:close/>
                  <a:moveTo>
                    <a:pt x="1468755" y="1600"/>
                  </a:moveTo>
                  <a:cubicBezTo>
                    <a:pt x="1473327" y="1600"/>
                    <a:pt x="1476832" y="3734"/>
                    <a:pt x="1479271" y="8001"/>
                  </a:cubicBezTo>
                  <a:cubicBezTo>
                    <a:pt x="1481709" y="12268"/>
                    <a:pt x="1482928" y="17945"/>
                    <a:pt x="1482928" y="25032"/>
                  </a:cubicBezTo>
                  <a:cubicBezTo>
                    <a:pt x="1482928" y="32119"/>
                    <a:pt x="1482662" y="37414"/>
                    <a:pt x="1482128" y="40920"/>
                  </a:cubicBezTo>
                  <a:cubicBezTo>
                    <a:pt x="1481595" y="44425"/>
                    <a:pt x="1481328" y="47054"/>
                    <a:pt x="1481328" y="48806"/>
                  </a:cubicBezTo>
                  <a:cubicBezTo>
                    <a:pt x="1481328" y="50559"/>
                    <a:pt x="1482090" y="51816"/>
                    <a:pt x="1483614" y="52578"/>
                  </a:cubicBezTo>
                  <a:cubicBezTo>
                    <a:pt x="1485138" y="53340"/>
                    <a:pt x="1487195" y="53645"/>
                    <a:pt x="1489786" y="53493"/>
                  </a:cubicBezTo>
                  <a:cubicBezTo>
                    <a:pt x="1492377" y="53340"/>
                    <a:pt x="1497292" y="53264"/>
                    <a:pt x="1504531" y="53264"/>
                  </a:cubicBezTo>
                  <a:cubicBezTo>
                    <a:pt x="1511770" y="53264"/>
                    <a:pt x="1518818" y="53721"/>
                    <a:pt x="1525676" y="54636"/>
                  </a:cubicBezTo>
                  <a:cubicBezTo>
                    <a:pt x="1532534" y="55550"/>
                    <a:pt x="1537145" y="56617"/>
                    <a:pt x="1539507" y="57836"/>
                  </a:cubicBezTo>
                  <a:cubicBezTo>
                    <a:pt x="1541869" y="59055"/>
                    <a:pt x="1543050" y="60884"/>
                    <a:pt x="1543050" y="63322"/>
                  </a:cubicBezTo>
                  <a:cubicBezTo>
                    <a:pt x="1543050" y="65761"/>
                    <a:pt x="1541374" y="69418"/>
                    <a:pt x="1538021" y="74295"/>
                  </a:cubicBezTo>
                  <a:cubicBezTo>
                    <a:pt x="1534668" y="79172"/>
                    <a:pt x="1528572" y="81610"/>
                    <a:pt x="1519733" y="81610"/>
                  </a:cubicBezTo>
                  <a:cubicBezTo>
                    <a:pt x="1516380" y="81610"/>
                    <a:pt x="1512341" y="81268"/>
                    <a:pt x="1507617" y="80582"/>
                  </a:cubicBezTo>
                  <a:cubicBezTo>
                    <a:pt x="1502893" y="79896"/>
                    <a:pt x="1499006" y="79553"/>
                    <a:pt x="1495958" y="79553"/>
                  </a:cubicBezTo>
                  <a:cubicBezTo>
                    <a:pt x="1492910" y="79553"/>
                    <a:pt x="1490586" y="79896"/>
                    <a:pt x="1488986" y="80582"/>
                  </a:cubicBezTo>
                  <a:cubicBezTo>
                    <a:pt x="1487386" y="81268"/>
                    <a:pt x="1486395" y="82182"/>
                    <a:pt x="1486014" y="83325"/>
                  </a:cubicBezTo>
                  <a:cubicBezTo>
                    <a:pt x="1485633" y="84468"/>
                    <a:pt x="1485443" y="87135"/>
                    <a:pt x="1485443" y="91326"/>
                  </a:cubicBezTo>
                  <a:cubicBezTo>
                    <a:pt x="1485443" y="95517"/>
                    <a:pt x="1485595" y="101651"/>
                    <a:pt x="1485900" y="109728"/>
                  </a:cubicBezTo>
                  <a:cubicBezTo>
                    <a:pt x="1486205" y="117805"/>
                    <a:pt x="1486434" y="122377"/>
                    <a:pt x="1486586" y="123444"/>
                  </a:cubicBezTo>
                  <a:cubicBezTo>
                    <a:pt x="1486738" y="124511"/>
                    <a:pt x="1487500" y="125425"/>
                    <a:pt x="1488872" y="126187"/>
                  </a:cubicBezTo>
                  <a:cubicBezTo>
                    <a:pt x="1490243" y="126949"/>
                    <a:pt x="1492034" y="127559"/>
                    <a:pt x="1494244" y="128016"/>
                  </a:cubicBezTo>
                  <a:cubicBezTo>
                    <a:pt x="1496454" y="128473"/>
                    <a:pt x="1498740" y="128702"/>
                    <a:pt x="1501102" y="128702"/>
                  </a:cubicBezTo>
                  <a:cubicBezTo>
                    <a:pt x="1503464" y="128702"/>
                    <a:pt x="1505102" y="128473"/>
                    <a:pt x="1506017" y="128016"/>
                  </a:cubicBezTo>
                  <a:cubicBezTo>
                    <a:pt x="1508912" y="126797"/>
                    <a:pt x="1512608" y="126187"/>
                    <a:pt x="1517104" y="126187"/>
                  </a:cubicBezTo>
                  <a:cubicBezTo>
                    <a:pt x="1521600" y="126187"/>
                    <a:pt x="1528191" y="126797"/>
                    <a:pt x="1536878" y="128016"/>
                  </a:cubicBezTo>
                  <a:cubicBezTo>
                    <a:pt x="1545565" y="129235"/>
                    <a:pt x="1550518" y="129845"/>
                    <a:pt x="1551737" y="129845"/>
                  </a:cubicBezTo>
                  <a:cubicBezTo>
                    <a:pt x="1552956" y="129845"/>
                    <a:pt x="1554861" y="129235"/>
                    <a:pt x="1557452" y="128016"/>
                  </a:cubicBezTo>
                  <a:cubicBezTo>
                    <a:pt x="1560043" y="126797"/>
                    <a:pt x="1563624" y="124854"/>
                    <a:pt x="1568196" y="122187"/>
                  </a:cubicBezTo>
                  <a:cubicBezTo>
                    <a:pt x="1572768" y="119520"/>
                    <a:pt x="1575397" y="118186"/>
                    <a:pt x="1576083" y="118186"/>
                  </a:cubicBezTo>
                  <a:cubicBezTo>
                    <a:pt x="1576769" y="118186"/>
                    <a:pt x="1577111" y="118948"/>
                    <a:pt x="1577111" y="120472"/>
                  </a:cubicBezTo>
                  <a:cubicBezTo>
                    <a:pt x="1577111" y="121692"/>
                    <a:pt x="1576807" y="125730"/>
                    <a:pt x="1576197" y="132588"/>
                  </a:cubicBezTo>
                  <a:cubicBezTo>
                    <a:pt x="1575588" y="139446"/>
                    <a:pt x="1574711" y="144437"/>
                    <a:pt x="1573568" y="147562"/>
                  </a:cubicBezTo>
                  <a:cubicBezTo>
                    <a:pt x="1572425" y="150686"/>
                    <a:pt x="1570558" y="153429"/>
                    <a:pt x="1567968" y="155791"/>
                  </a:cubicBezTo>
                  <a:cubicBezTo>
                    <a:pt x="1565377" y="158153"/>
                    <a:pt x="1562786" y="159754"/>
                    <a:pt x="1560195" y="160592"/>
                  </a:cubicBezTo>
                  <a:cubicBezTo>
                    <a:pt x="1557604" y="161430"/>
                    <a:pt x="1554709" y="161849"/>
                    <a:pt x="1551508" y="161849"/>
                  </a:cubicBezTo>
                  <a:cubicBezTo>
                    <a:pt x="1545107" y="161849"/>
                    <a:pt x="1537411" y="160173"/>
                    <a:pt x="1528420" y="156820"/>
                  </a:cubicBezTo>
                  <a:cubicBezTo>
                    <a:pt x="1519428" y="153467"/>
                    <a:pt x="1510132" y="151791"/>
                    <a:pt x="1500530" y="151791"/>
                  </a:cubicBezTo>
                  <a:cubicBezTo>
                    <a:pt x="1494434" y="151791"/>
                    <a:pt x="1489024" y="152591"/>
                    <a:pt x="1484300" y="154191"/>
                  </a:cubicBezTo>
                  <a:cubicBezTo>
                    <a:pt x="1479576" y="155791"/>
                    <a:pt x="1475956" y="156591"/>
                    <a:pt x="1473441" y="156591"/>
                  </a:cubicBezTo>
                  <a:cubicBezTo>
                    <a:pt x="1470927" y="156591"/>
                    <a:pt x="1469136" y="155220"/>
                    <a:pt x="1468069" y="152476"/>
                  </a:cubicBezTo>
                  <a:cubicBezTo>
                    <a:pt x="1467002" y="149733"/>
                    <a:pt x="1466469" y="144933"/>
                    <a:pt x="1466469" y="138075"/>
                  </a:cubicBezTo>
                  <a:cubicBezTo>
                    <a:pt x="1466469" y="125730"/>
                    <a:pt x="1467002" y="115519"/>
                    <a:pt x="1468069" y="107442"/>
                  </a:cubicBezTo>
                  <a:lnTo>
                    <a:pt x="1471041" y="85954"/>
                  </a:lnTo>
                  <a:cubicBezTo>
                    <a:pt x="1471041" y="84430"/>
                    <a:pt x="1470660" y="82982"/>
                    <a:pt x="1469898" y="81610"/>
                  </a:cubicBezTo>
                  <a:cubicBezTo>
                    <a:pt x="1469136" y="80239"/>
                    <a:pt x="1468146" y="79553"/>
                    <a:pt x="1466926" y="79553"/>
                  </a:cubicBezTo>
                  <a:cubicBezTo>
                    <a:pt x="1462659" y="79553"/>
                    <a:pt x="1454887" y="80315"/>
                    <a:pt x="1443609" y="81839"/>
                  </a:cubicBezTo>
                  <a:cubicBezTo>
                    <a:pt x="1432331" y="83363"/>
                    <a:pt x="1419225" y="87097"/>
                    <a:pt x="1404290" y="93040"/>
                  </a:cubicBezTo>
                  <a:cubicBezTo>
                    <a:pt x="1402461" y="93802"/>
                    <a:pt x="1400442" y="94183"/>
                    <a:pt x="1398232" y="94183"/>
                  </a:cubicBezTo>
                  <a:cubicBezTo>
                    <a:pt x="1396022" y="94183"/>
                    <a:pt x="1394079" y="93231"/>
                    <a:pt x="1392403" y="91326"/>
                  </a:cubicBezTo>
                  <a:cubicBezTo>
                    <a:pt x="1390726" y="89421"/>
                    <a:pt x="1389888" y="86754"/>
                    <a:pt x="1389888" y="83325"/>
                  </a:cubicBezTo>
                  <a:cubicBezTo>
                    <a:pt x="1389888" y="79896"/>
                    <a:pt x="1391145" y="76124"/>
                    <a:pt x="1393660" y="72009"/>
                  </a:cubicBezTo>
                  <a:cubicBezTo>
                    <a:pt x="1396175" y="67894"/>
                    <a:pt x="1398499" y="65837"/>
                    <a:pt x="1400632" y="65837"/>
                  </a:cubicBezTo>
                  <a:cubicBezTo>
                    <a:pt x="1401242" y="65837"/>
                    <a:pt x="1401775" y="66066"/>
                    <a:pt x="1402232" y="66523"/>
                  </a:cubicBezTo>
                  <a:cubicBezTo>
                    <a:pt x="1402690" y="66980"/>
                    <a:pt x="1403985" y="67209"/>
                    <a:pt x="1406119" y="67209"/>
                  </a:cubicBezTo>
                  <a:cubicBezTo>
                    <a:pt x="1408252" y="67209"/>
                    <a:pt x="1410386" y="66599"/>
                    <a:pt x="1412519" y="65380"/>
                  </a:cubicBezTo>
                  <a:cubicBezTo>
                    <a:pt x="1418006" y="62179"/>
                    <a:pt x="1428217" y="59436"/>
                    <a:pt x="1443152" y="57150"/>
                  </a:cubicBezTo>
                  <a:cubicBezTo>
                    <a:pt x="1447419" y="56541"/>
                    <a:pt x="1450696" y="55245"/>
                    <a:pt x="1452982" y="53264"/>
                  </a:cubicBezTo>
                  <a:cubicBezTo>
                    <a:pt x="1455268" y="51283"/>
                    <a:pt x="1457401" y="47701"/>
                    <a:pt x="1459382" y="42520"/>
                  </a:cubicBezTo>
                  <a:cubicBezTo>
                    <a:pt x="1461364" y="37338"/>
                    <a:pt x="1462354" y="32080"/>
                    <a:pt x="1462354" y="26746"/>
                  </a:cubicBezTo>
                  <a:lnTo>
                    <a:pt x="1462126" y="16917"/>
                  </a:lnTo>
                  <a:cubicBezTo>
                    <a:pt x="1462126" y="6706"/>
                    <a:pt x="1464335" y="1600"/>
                    <a:pt x="1468755" y="1600"/>
                  </a:cubicBezTo>
                  <a:close/>
                  <a:moveTo>
                    <a:pt x="2321090" y="915"/>
                  </a:moveTo>
                  <a:cubicBezTo>
                    <a:pt x="2322538" y="915"/>
                    <a:pt x="2323605" y="1448"/>
                    <a:pt x="2324290" y="2515"/>
                  </a:cubicBezTo>
                  <a:cubicBezTo>
                    <a:pt x="2324976" y="3582"/>
                    <a:pt x="2325433" y="4991"/>
                    <a:pt x="2325662" y="6744"/>
                  </a:cubicBezTo>
                  <a:cubicBezTo>
                    <a:pt x="2325891" y="8497"/>
                    <a:pt x="2326005" y="11125"/>
                    <a:pt x="2326005" y="14631"/>
                  </a:cubicBezTo>
                  <a:cubicBezTo>
                    <a:pt x="2326005" y="16002"/>
                    <a:pt x="2326996" y="16688"/>
                    <a:pt x="2328977" y="16688"/>
                  </a:cubicBezTo>
                  <a:cubicBezTo>
                    <a:pt x="2330958" y="16688"/>
                    <a:pt x="2334158" y="16307"/>
                    <a:pt x="2338578" y="15545"/>
                  </a:cubicBezTo>
                  <a:cubicBezTo>
                    <a:pt x="2342997" y="14783"/>
                    <a:pt x="2346274" y="14402"/>
                    <a:pt x="2348408" y="14402"/>
                  </a:cubicBezTo>
                  <a:cubicBezTo>
                    <a:pt x="2350541" y="14402"/>
                    <a:pt x="2352180" y="14669"/>
                    <a:pt x="2353323" y="15202"/>
                  </a:cubicBezTo>
                  <a:cubicBezTo>
                    <a:pt x="2354466" y="15736"/>
                    <a:pt x="2355647" y="16002"/>
                    <a:pt x="2356866" y="16002"/>
                  </a:cubicBezTo>
                  <a:cubicBezTo>
                    <a:pt x="2358085" y="16002"/>
                    <a:pt x="2359076" y="15926"/>
                    <a:pt x="2359838" y="15774"/>
                  </a:cubicBezTo>
                  <a:cubicBezTo>
                    <a:pt x="2360600" y="15621"/>
                    <a:pt x="2361590" y="15545"/>
                    <a:pt x="2362809" y="15545"/>
                  </a:cubicBezTo>
                  <a:cubicBezTo>
                    <a:pt x="2364029" y="15545"/>
                    <a:pt x="2365248" y="16155"/>
                    <a:pt x="2366467" y="17374"/>
                  </a:cubicBezTo>
                  <a:cubicBezTo>
                    <a:pt x="2367686" y="18593"/>
                    <a:pt x="2368296" y="20041"/>
                    <a:pt x="2368296" y="21717"/>
                  </a:cubicBezTo>
                  <a:cubicBezTo>
                    <a:pt x="2368296" y="22936"/>
                    <a:pt x="2367572" y="24880"/>
                    <a:pt x="2366124" y="27547"/>
                  </a:cubicBezTo>
                  <a:cubicBezTo>
                    <a:pt x="2364677" y="30214"/>
                    <a:pt x="2361628" y="34786"/>
                    <a:pt x="2356980" y="41263"/>
                  </a:cubicBezTo>
                  <a:cubicBezTo>
                    <a:pt x="2352332" y="47740"/>
                    <a:pt x="2348484" y="52616"/>
                    <a:pt x="2345436" y="55893"/>
                  </a:cubicBezTo>
                  <a:cubicBezTo>
                    <a:pt x="2342388" y="59170"/>
                    <a:pt x="2339988" y="61951"/>
                    <a:pt x="2338235" y="64237"/>
                  </a:cubicBezTo>
                  <a:cubicBezTo>
                    <a:pt x="2336482" y="66523"/>
                    <a:pt x="2335187" y="68847"/>
                    <a:pt x="2334349" y="71209"/>
                  </a:cubicBezTo>
                  <a:cubicBezTo>
                    <a:pt x="2333510" y="73571"/>
                    <a:pt x="2333015" y="76391"/>
                    <a:pt x="2332863" y="79667"/>
                  </a:cubicBezTo>
                  <a:cubicBezTo>
                    <a:pt x="2332710" y="82944"/>
                    <a:pt x="2332406" y="86944"/>
                    <a:pt x="2331949" y="91669"/>
                  </a:cubicBezTo>
                  <a:lnTo>
                    <a:pt x="2330577" y="104928"/>
                  </a:lnTo>
                  <a:cubicBezTo>
                    <a:pt x="2330577" y="106909"/>
                    <a:pt x="2331453" y="107899"/>
                    <a:pt x="2333206" y="107899"/>
                  </a:cubicBezTo>
                  <a:cubicBezTo>
                    <a:pt x="2334959" y="107899"/>
                    <a:pt x="2337054" y="106947"/>
                    <a:pt x="2339492" y="105042"/>
                  </a:cubicBezTo>
                  <a:cubicBezTo>
                    <a:pt x="2341931" y="103137"/>
                    <a:pt x="2347950" y="97155"/>
                    <a:pt x="2357552" y="87097"/>
                  </a:cubicBezTo>
                  <a:cubicBezTo>
                    <a:pt x="2359685" y="84811"/>
                    <a:pt x="2361057" y="83668"/>
                    <a:pt x="2361667" y="83668"/>
                  </a:cubicBezTo>
                  <a:cubicBezTo>
                    <a:pt x="2362276" y="83668"/>
                    <a:pt x="2362581" y="84582"/>
                    <a:pt x="2362581" y="86411"/>
                  </a:cubicBezTo>
                  <a:cubicBezTo>
                    <a:pt x="2362581" y="95403"/>
                    <a:pt x="2361438" y="102223"/>
                    <a:pt x="2359152" y="106871"/>
                  </a:cubicBezTo>
                  <a:cubicBezTo>
                    <a:pt x="2356866" y="111519"/>
                    <a:pt x="2351227" y="117653"/>
                    <a:pt x="2342235" y="125273"/>
                  </a:cubicBezTo>
                  <a:lnTo>
                    <a:pt x="2309546" y="155220"/>
                  </a:lnTo>
                  <a:cubicBezTo>
                    <a:pt x="2306345" y="158115"/>
                    <a:pt x="2304021" y="159563"/>
                    <a:pt x="2302573" y="159563"/>
                  </a:cubicBezTo>
                  <a:cubicBezTo>
                    <a:pt x="2301126" y="159563"/>
                    <a:pt x="2300173" y="158915"/>
                    <a:pt x="2299716" y="157620"/>
                  </a:cubicBezTo>
                  <a:cubicBezTo>
                    <a:pt x="2299259" y="156325"/>
                    <a:pt x="2299030" y="153429"/>
                    <a:pt x="2299030" y="148933"/>
                  </a:cubicBezTo>
                  <a:cubicBezTo>
                    <a:pt x="2299030" y="144437"/>
                    <a:pt x="2299868" y="141351"/>
                    <a:pt x="2301545" y="139675"/>
                  </a:cubicBezTo>
                  <a:cubicBezTo>
                    <a:pt x="2304135" y="136932"/>
                    <a:pt x="2307717" y="129693"/>
                    <a:pt x="2312289" y="117958"/>
                  </a:cubicBezTo>
                  <a:cubicBezTo>
                    <a:pt x="2316861" y="106223"/>
                    <a:pt x="2319147" y="93345"/>
                    <a:pt x="2319147" y="79324"/>
                  </a:cubicBezTo>
                  <a:cubicBezTo>
                    <a:pt x="2319147" y="76886"/>
                    <a:pt x="2318918" y="74371"/>
                    <a:pt x="2318461" y="71781"/>
                  </a:cubicBezTo>
                  <a:cubicBezTo>
                    <a:pt x="2318004" y="69190"/>
                    <a:pt x="2317775" y="66523"/>
                    <a:pt x="2317775" y="63780"/>
                  </a:cubicBezTo>
                  <a:cubicBezTo>
                    <a:pt x="2317775" y="57074"/>
                    <a:pt x="2319452" y="53721"/>
                    <a:pt x="2322805" y="53721"/>
                  </a:cubicBezTo>
                  <a:cubicBezTo>
                    <a:pt x="2326157" y="53721"/>
                    <a:pt x="2328443" y="53531"/>
                    <a:pt x="2329663" y="53150"/>
                  </a:cubicBezTo>
                  <a:cubicBezTo>
                    <a:pt x="2330882" y="52769"/>
                    <a:pt x="2332939" y="51435"/>
                    <a:pt x="2335835" y="49149"/>
                  </a:cubicBezTo>
                  <a:cubicBezTo>
                    <a:pt x="2338730" y="46863"/>
                    <a:pt x="2340749" y="44958"/>
                    <a:pt x="2341893" y="43434"/>
                  </a:cubicBezTo>
                  <a:cubicBezTo>
                    <a:pt x="2343036" y="41910"/>
                    <a:pt x="2343607" y="40539"/>
                    <a:pt x="2343607" y="39319"/>
                  </a:cubicBezTo>
                  <a:cubicBezTo>
                    <a:pt x="2343607" y="37338"/>
                    <a:pt x="2341626" y="36348"/>
                    <a:pt x="2337664" y="36348"/>
                  </a:cubicBezTo>
                  <a:cubicBezTo>
                    <a:pt x="2333701" y="36348"/>
                    <a:pt x="2329358" y="37376"/>
                    <a:pt x="2324633" y="39434"/>
                  </a:cubicBezTo>
                  <a:cubicBezTo>
                    <a:pt x="2319909" y="41491"/>
                    <a:pt x="2316366" y="44425"/>
                    <a:pt x="2314003" y="48235"/>
                  </a:cubicBezTo>
                  <a:cubicBezTo>
                    <a:pt x="2311641" y="52045"/>
                    <a:pt x="2307717" y="55702"/>
                    <a:pt x="2302231" y="59208"/>
                  </a:cubicBezTo>
                  <a:cubicBezTo>
                    <a:pt x="2296744" y="62713"/>
                    <a:pt x="2293315" y="64465"/>
                    <a:pt x="2291944" y="64465"/>
                  </a:cubicBezTo>
                  <a:cubicBezTo>
                    <a:pt x="2290572" y="64465"/>
                    <a:pt x="2289886" y="63665"/>
                    <a:pt x="2289886" y="62065"/>
                  </a:cubicBezTo>
                  <a:cubicBezTo>
                    <a:pt x="2289886" y="60465"/>
                    <a:pt x="2290534" y="57303"/>
                    <a:pt x="2291829" y="52578"/>
                  </a:cubicBezTo>
                  <a:cubicBezTo>
                    <a:pt x="2293125" y="47854"/>
                    <a:pt x="2294534" y="44082"/>
                    <a:pt x="2296058" y="41263"/>
                  </a:cubicBezTo>
                  <a:cubicBezTo>
                    <a:pt x="2297582" y="38443"/>
                    <a:pt x="2300173" y="34481"/>
                    <a:pt x="2303831" y="29375"/>
                  </a:cubicBezTo>
                  <a:cubicBezTo>
                    <a:pt x="2307488" y="24270"/>
                    <a:pt x="2310155" y="19774"/>
                    <a:pt x="2311832" y="15888"/>
                  </a:cubicBezTo>
                  <a:cubicBezTo>
                    <a:pt x="2313508" y="12002"/>
                    <a:pt x="2314422" y="9106"/>
                    <a:pt x="2314575" y="7201"/>
                  </a:cubicBezTo>
                  <a:cubicBezTo>
                    <a:pt x="2314728" y="5296"/>
                    <a:pt x="2315489" y="3772"/>
                    <a:pt x="2316861" y="2629"/>
                  </a:cubicBezTo>
                  <a:cubicBezTo>
                    <a:pt x="2318233" y="1486"/>
                    <a:pt x="2319642" y="915"/>
                    <a:pt x="2321090" y="915"/>
                  </a:cubicBezTo>
                  <a:close/>
                  <a:moveTo>
                    <a:pt x="2417902" y="0"/>
                  </a:moveTo>
                  <a:cubicBezTo>
                    <a:pt x="2420036" y="0"/>
                    <a:pt x="2422626" y="1181"/>
                    <a:pt x="2425675" y="3544"/>
                  </a:cubicBezTo>
                  <a:cubicBezTo>
                    <a:pt x="2428723" y="5906"/>
                    <a:pt x="2431694" y="8916"/>
                    <a:pt x="2434590" y="12573"/>
                  </a:cubicBezTo>
                  <a:cubicBezTo>
                    <a:pt x="2435504" y="13945"/>
                    <a:pt x="2438476" y="15088"/>
                    <a:pt x="2443505" y="16002"/>
                  </a:cubicBezTo>
                  <a:lnTo>
                    <a:pt x="2454935" y="18745"/>
                  </a:lnTo>
                  <a:cubicBezTo>
                    <a:pt x="2455545" y="18898"/>
                    <a:pt x="2456917" y="18974"/>
                    <a:pt x="2459050" y="18974"/>
                  </a:cubicBezTo>
                  <a:cubicBezTo>
                    <a:pt x="2465756" y="18974"/>
                    <a:pt x="2470213" y="18707"/>
                    <a:pt x="2472423" y="18174"/>
                  </a:cubicBezTo>
                  <a:cubicBezTo>
                    <a:pt x="2474633" y="17641"/>
                    <a:pt x="2476348" y="17374"/>
                    <a:pt x="2477567" y="17374"/>
                  </a:cubicBezTo>
                  <a:cubicBezTo>
                    <a:pt x="2480767" y="17374"/>
                    <a:pt x="2482367" y="19126"/>
                    <a:pt x="2482367" y="22632"/>
                  </a:cubicBezTo>
                  <a:cubicBezTo>
                    <a:pt x="2482367" y="24156"/>
                    <a:pt x="2481948" y="26746"/>
                    <a:pt x="2481110" y="30404"/>
                  </a:cubicBezTo>
                  <a:cubicBezTo>
                    <a:pt x="2480272" y="34062"/>
                    <a:pt x="2479548" y="37872"/>
                    <a:pt x="2478938" y="41834"/>
                  </a:cubicBezTo>
                  <a:cubicBezTo>
                    <a:pt x="2478329" y="45796"/>
                    <a:pt x="2477300" y="49492"/>
                    <a:pt x="2475852" y="52921"/>
                  </a:cubicBezTo>
                  <a:cubicBezTo>
                    <a:pt x="2474405" y="56350"/>
                    <a:pt x="2473071" y="58712"/>
                    <a:pt x="2471852" y="60008"/>
                  </a:cubicBezTo>
                  <a:cubicBezTo>
                    <a:pt x="2470633" y="61303"/>
                    <a:pt x="2469299" y="61951"/>
                    <a:pt x="2467851" y="61951"/>
                  </a:cubicBezTo>
                  <a:cubicBezTo>
                    <a:pt x="2466403" y="61951"/>
                    <a:pt x="2465260" y="61608"/>
                    <a:pt x="2464422" y="60922"/>
                  </a:cubicBezTo>
                  <a:cubicBezTo>
                    <a:pt x="2463584" y="60236"/>
                    <a:pt x="2463165" y="58598"/>
                    <a:pt x="2463165" y="56007"/>
                  </a:cubicBezTo>
                  <a:cubicBezTo>
                    <a:pt x="2463165" y="54331"/>
                    <a:pt x="2463622" y="51931"/>
                    <a:pt x="2464537" y="48806"/>
                  </a:cubicBezTo>
                  <a:cubicBezTo>
                    <a:pt x="2465451" y="45682"/>
                    <a:pt x="2465908" y="42482"/>
                    <a:pt x="2465908" y="39205"/>
                  </a:cubicBezTo>
                  <a:cubicBezTo>
                    <a:pt x="2465908" y="35929"/>
                    <a:pt x="2464498" y="34024"/>
                    <a:pt x="2461679" y="33490"/>
                  </a:cubicBezTo>
                  <a:cubicBezTo>
                    <a:pt x="2458860" y="32957"/>
                    <a:pt x="2452497" y="32690"/>
                    <a:pt x="2442591" y="32690"/>
                  </a:cubicBezTo>
                  <a:cubicBezTo>
                    <a:pt x="2432685" y="32690"/>
                    <a:pt x="2422436" y="33223"/>
                    <a:pt x="2411844" y="34290"/>
                  </a:cubicBezTo>
                  <a:cubicBezTo>
                    <a:pt x="2401252" y="35357"/>
                    <a:pt x="2393861" y="37224"/>
                    <a:pt x="2389670" y="39891"/>
                  </a:cubicBezTo>
                  <a:cubicBezTo>
                    <a:pt x="2385479" y="42558"/>
                    <a:pt x="2383269" y="44615"/>
                    <a:pt x="2383041" y="46063"/>
                  </a:cubicBezTo>
                  <a:cubicBezTo>
                    <a:pt x="2382812" y="47511"/>
                    <a:pt x="2380831" y="50902"/>
                    <a:pt x="2377097" y="56236"/>
                  </a:cubicBezTo>
                  <a:cubicBezTo>
                    <a:pt x="2373363" y="61570"/>
                    <a:pt x="2370506" y="64237"/>
                    <a:pt x="2368525" y="64237"/>
                  </a:cubicBezTo>
                  <a:cubicBezTo>
                    <a:pt x="2367915" y="64237"/>
                    <a:pt x="2367153" y="63475"/>
                    <a:pt x="2366239" y="61951"/>
                  </a:cubicBezTo>
                  <a:cubicBezTo>
                    <a:pt x="2365324" y="60427"/>
                    <a:pt x="2364867" y="59246"/>
                    <a:pt x="2364867" y="58408"/>
                  </a:cubicBezTo>
                  <a:cubicBezTo>
                    <a:pt x="2364867" y="57569"/>
                    <a:pt x="2365095" y="56693"/>
                    <a:pt x="2365553" y="55779"/>
                  </a:cubicBezTo>
                  <a:cubicBezTo>
                    <a:pt x="2367534" y="51816"/>
                    <a:pt x="2368525" y="46330"/>
                    <a:pt x="2368525" y="39319"/>
                  </a:cubicBezTo>
                  <a:cubicBezTo>
                    <a:pt x="2368525" y="29718"/>
                    <a:pt x="2370734" y="24918"/>
                    <a:pt x="2375154" y="24918"/>
                  </a:cubicBezTo>
                  <a:lnTo>
                    <a:pt x="2378354" y="25375"/>
                  </a:lnTo>
                  <a:cubicBezTo>
                    <a:pt x="2380335" y="25375"/>
                    <a:pt x="2383879" y="24460"/>
                    <a:pt x="2388984" y="22632"/>
                  </a:cubicBezTo>
                  <a:cubicBezTo>
                    <a:pt x="2394090" y="20803"/>
                    <a:pt x="2397176" y="19850"/>
                    <a:pt x="2398242" y="19774"/>
                  </a:cubicBezTo>
                  <a:cubicBezTo>
                    <a:pt x="2399309" y="19698"/>
                    <a:pt x="2401824" y="18441"/>
                    <a:pt x="2405786" y="16002"/>
                  </a:cubicBezTo>
                  <a:cubicBezTo>
                    <a:pt x="2409749" y="13564"/>
                    <a:pt x="2411730" y="11887"/>
                    <a:pt x="2411730" y="10973"/>
                  </a:cubicBezTo>
                  <a:cubicBezTo>
                    <a:pt x="2411882" y="6096"/>
                    <a:pt x="2412416" y="3048"/>
                    <a:pt x="2413330" y="1829"/>
                  </a:cubicBezTo>
                  <a:cubicBezTo>
                    <a:pt x="2414244" y="610"/>
                    <a:pt x="2415768" y="0"/>
                    <a:pt x="2417902" y="0"/>
                  </a:cubicBezTo>
                  <a:close/>
                  <a:moveTo>
                    <a:pt x="2153069" y="0"/>
                  </a:moveTo>
                  <a:cubicBezTo>
                    <a:pt x="2155279" y="0"/>
                    <a:pt x="2158898" y="800"/>
                    <a:pt x="2163928" y="2401"/>
                  </a:cubicBezTo>
                  <a:cubicBezTo>
                    <a:pt x="2168957" y="4001"/>
                    <a:pt x="2171929" y="5906"/>
                    <a:pt x="2172843" y="8116"/>
                  </a:cubicBezTo>
                  <a:cubicBezTo>
                    <a:pt x="2173757" y="10325"/>
                    <a:pt x="2176043" y="11430"/>
                    <a:pt x="2179701" y="11430"/>
                  </a:cubicBezTo>
                  <a:cubicBezTo>
                    <a:pt x="2189912" y="11583"/>
                    <a:pt x="2204314" y="13564"/>
                    <a:pt x="2222906" y="17374"/>
                  </a:cubicBezTo>
                  <a:cubicBezTo>
                    <a:pt x="2225497" y="17831"/>
                    <a:pt x="2228621" y="18060"/>
                    <a:pt x="2232279" y="18060"/>
                  </a:cubicBezTo>
                  <a:cubicBezTo>
                    <a:pt x="2239289" y="18060"/>
                    <a:pt x="2244890" y="17374"/>
                    <a:pt x="2249081" y="16002"/>
                  </a:cubicBezTo>
                  <a:cubicBezTo>
                    <a:pt x="2253272" y="14631"/>
                    <a:pt x="2256777" y="13945"/>
                    <a:pt x="2259597" y="13945"/>
                  </a:cubicBezTo>
                  <a:cubicBezTo>
                    <a:pt x="2262416" y="13945"/>
                    <a:pt x="2263826" y="15164"/>
                    <a:pt x="2263826" y="17602"/>
                  </a:cubicBezTo>
                  <a:cubicBezTo>
                    <a:pt x="2263826" y="20041"/>
                    <a:pt x="2262149" y="23546"/>
                    <a:pt x="2258797" y="28118"/>
                  </a:cubicBezTo>
                  <a:cubicBezTo>
                    <a:pt x="2255444" y="32690"/>
                    <a:pt x="2250796" y="34976"/>
                    <a:pt x="2244852" y="34976"/>
                  </a:cubicBezTo>
                  <a:cubicBezTo>
                    <a:pt x="2238908" y="34976"/>
                    <a:pt x="2232165" y="33719"/>
                    <a:pt x="2224621" y="31204"/>
                  </a:cubicBezTo>
                  <a:cubicBezTo>
                    <a:pt x="2217077" y="28690"/>
                    <a:pt x="2210600" y="26937"/>
                    <a:pt x="2205190" y="25946"/>
                  </a:cubicBezTo>
                  <a:cubicBezTo>
                    <a:pt x="2199780" y="24956"/>
                    <a:pt x="2196503" y="24460"/>
                    <a:pt x="2195360" y="24460"/>
                  </a:cubicBezTo>
                  <a:cubicBezTo>
                    <a:pt x="2194217" y="24460"/>
                    <a:pt x="2193646" y="24765"/>
                    <a:pt x="2193646" y="25375"/>
                  </a:cubicBezTo>
                  <a:cubicBezTo>
                    <a:pt x="2193646" y="26899"/>
                    <a:pt x="2196198" y="29299"/>
                    <a:pt x="2201304" y="32576"/>
                  </a:cubicBezTo>
                  <a:cubicBezTo>
                    <a:pt x="2206409" y="35852"/>
                    <a:pt x="2211629" y="38824"/>
                    <a:pt x="2216963" y="41491"/>
                  </a:cubicBezTo>
                  <a:cubicBezTo>
                    <a:pt x="2222297" y="44158"/>
                    <a:pt x="2225611" y="46558"/>
                    <a:pt x="2226907" y="48692"/>
                  </a:cubicBezTo>
                  <a:cubicBezTo>
                    <a:pt x="2228202" y="50826"/>
                    <a:pt x="2228850" y="52426"/>
                    <a:pt x="2228850" y="53493"/>
                  </a:cubicBezTo>
                  <a:cubicBezTo>
                    <a:pt x="2228850" y="54559"/>
                    <a:pt x="2228012" y="55512"/>
                    <a:pt x="2226335" y="56350"/>
                  </a:cubicBezTo>
                  <a:cubicBezTo>
                    <a:pt x="2224659" y="57188"/>
                    <a:pt x="2222525" y="57607"/>
                    <a:pt x="2219935" y="57607"/>
                  </a:cubicBezTo>
                  <a:cubicBezTo>
                    <a:pt x="2214601" y="57607"/>
                    <a:pt x="2209648" y="56274"/>
                    <a:pt x="2205076" y="53607"/>
                  </a:cubicBezTo>
                  <a:cubicBezTo>
                    <a:pt x="2200504" y="50940"/>
                    <a:pt x="2196503" y="49225"/>
                    <a:pt x="2193074" y="48463"/>
                  </a:cubicBezTo>
                  <a:cubicBezTo>
                    <a:pt x="2189645" y="47701"/>
                    <a:pt x="2181911" y="47320"/>
                    <a:pt x="2169871" y="47320"/>
                  </a:cubicBezTo>
                  <a:cubicBezTo>
                    <a:pt x="2148535" y="47320"/>
                    <a:pt x="2129942" y="49835"/>
                    <a:pt x="2114093" y="54864"/>
                  </a:cubicBezTo>
                  <a:cubicBezTo>
                    <a:pt x="2106473" y="57303"/>
                    <a:pt x="2100948" y="58522"/>
                    <a:pt x="2097519" y="58522"/>
                  </a:cubicBezTo>
                  <a:cubicBezTo>
                    <a:pt x="2094090" y="58522"/>
                    <a:pt x="2091385" y="57722"/>
                    <a:pt x="2089404" y="56122"/>
                  </a:cubicBezTo>
                  <a:cubicBezTo>
                    <a:pt x="2087423" y="54521"/>
                    <a:pt x="2086432" y="52845"/>
                    <a:pt x="2086432" y="51092"/>
                  </a:cubicBezTo>
                  <a:cubicBezTo>
                    <a:pt x="2086432" y="49340"/>
                    <a:pt x="2087194" y="47816"/>
                    <a:pt x="2088718" y="46520"/>
                  </a:cubicBezTo>
                  <a:cubicBezTo>
                    <a:pt x="2090242" y="45225"/>
                    <a:pt x="2092300" y="44501"/>
                    <a:pt x="2094890" y="44349"/>
                  </a:cubicBezTo>
                  <a:cubicBezTo>
                    <a:pt x="2105558" y="43282"/>
                    <a:pt x="2114017" y="40882"/>
                    <a:pt x="2120265" y="37148"/>
                  </a:cubicBezTo>
                  <a:cubicBezTo>
                    <a:pt x="2126513" y="33414"/>
                    <a:pt x="2129638" y="30556"/>
                    <a:pt x="2129638" y="28575"/>
                  </a:cubicBezTo>
                  <a:cubicBezTo>
                    <a:pt x="2129638" y="27204"/>
                    <a:pt x="2128647" y="26518"/>
                    <a:pt x="2126666" y="26518"/>
                  </a:cubicBezTo>
                  <a:cubicBezTo>
                    <a:pt x="2126056" y="26518"/>
                    <a:pt x="2121484" y="27394"/>
                    <a:pt x="2112950" y="29147"/>
                  </a:cubicBezTo>
                  <a:cubicBezTo>
                    <a:pt x="2104416" y="30899"/>
                    <a:pt x="2095729" y="32881"/>
                    <a:pt x="2086889" y="35090"/>
                  </a:cubicBezTo>
                  <a:cubicBezTo>
                    <a:pt x="2078050" y="37300"/>
                    <a:pt x="2072297" y="38405"/>
                    <a:pt x="2069630" y="38405"/>
                  </a:cubicBezTo>
                  <a:cubicBezTo>
                    <a:pt x="2066963" y="38405"/>
                    <a:pt x="2065287" y="37681"/>
                    <a:pt x="2064601" y="36233"/>
                  </a:cubicBezTo>
                  <a:cubicBezTo>
                    <a:pt x="2063915" y="34786"/>
                    <a:pt x="2063572" y="31280"/>
                    <a:pt x="2063572" y="25718"/>
                  </a:cubicBezTo>
                  <a:cubicBezTo>
                    <a:pt x="2063572" y="20155"/>
                    <a:pt x="2064944" y="17374"/>
                    <a:pt x="2067687" y="17374"/>
                  </a:cubicBezTo>
                  <a:cubicBezTo>
                    <a:pt x="2068906" y="17374"/>
                    <a:pt x="2070621" y="18022"/>
                    <a:pt x="2072831" y="19317"/>
                  </a:cubicBezTo>
                  <a:cubicBezTo>
                    <a:pt x="2075040" y="20612"/>
                    <a:pt x="2076869" y="21260"/>
                    <a:pt x="2078317" y="21260"/>
                  </a:cubicBezTo>
                  <a:cubicBezTo>
                    <a:pt x="2079765" y="21260"/>
                    <a:pt x="2082203" y="20803"/>
                    <a:pt x="2085632" y="19888"/>
                  </a:cubicBezTo>
                  <a:cubicBezTo>
                    <a:pt x="2089061" y="18974"/>
                    <a:pt x="2096529" y="17793"/>
                    <a:pt x="2108035" y="16345"/>
                  </a:cubicBezTo>
                  <a:cubicBezTo>
                    <a:pt x="2119541" y="14897"/>
                    <a:pt x="2130857" y="13869"/>
                    <a:pt x="2141982" y="13259"/>
                  </a:cubicBezTo>
                  <a:cubicBezTo>
                    <a:pt x="2147164" y="12954"/>
                    <a:pt x="2149754" y="9601"/>
                    <a:pt x="2149754" y="3201"/>
                  </a:cubicBezTo>
                  <a:cubicBezTo>
                    <a:pt x="2149754" y="1067"/>
                    <a:pt x="2150859" y="0"/>
                    <a:pt x="2153069" y="0"/>
                  </a:cubicBezTo>
                  <a:close/>
                </a:path>
              </a:pathLst>
            </a:custGeom>
            <a:solidFill>
              <a:srgbClr val="F3490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2" name="任意多边形: 形状 41">
              <a:extLst>
                <a:ext uri="{FF2B5EF4-FFF2-40B4-BE49-F238E27FC236}">
                  <a16:creationId xmlns:a16="http://schemas.microsoft.com/office/drawing/2014/main" id="{8D75DD9B-1CBB-4BA4-832D-316992939955}"/>
                </a:ext>
              </a:extLst>
            </p:cNvPr>
            <p:cNvSpPr/>
            <p:nvPr/>
          </p:nvSpPr>
          <p:spPr>
            <a:xfrm>
              <a:off x="2557452" y="4056499"/>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任意多边形: 形状 42">
              <a:extLst>
                <a:ext uri="{FF2B5EF4-FFF2-40B4-BE49-F238E27FC236}">
                  <a16:creationId xmlns:a16="http://schemas.microsoft.com/office/drawing/2014/main" id="{90D72610-08F3-44FF-AEDC-D50E5F51CD9E}"/>
                </a:ext>
              </a:extLst>
            </p:cNvPr>
            <p:cNvSpPr/>
            <p:nvPr/>
          </p:nvSpPr>
          <p:spPr>
            <a:xfrm rot="395253">
              <a:off x="1891388" y="4056499"/>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4" name="任意多边形: 形状 43">
              <a:extLst>
                <a:ext uri="{FF2B5EF4-FFF2-40B4-BE49-F238E27FC236}">
                  <a16:creationId xmlns:a16="http://schemas.microsoft.com/office/drawing/2014/main" id="{E46E3048-DB4C-43BF-A3D7-8539DF37D40B}"/>
                </a:ext>
              </a:extLst>
            </p:cNvPr>
            <p:cNvSpPr/>
            <p:nvPr/>
          </p:nvSpPr>
          <p:spPr>
            <a:xfrm rot="395253">
              <a:off x="1244610" y="4058297"/>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任意多边形: 形状 66">
              <a:extLst>
                <a:ext uri="{FF2B5EF4-FFF2-40B4-BE49-F238E27FC236}">
                  <a16:creationId xmlns:a16="http://schemas.microsoft.com/office/drawing/2014/main" id="{676CA893-2243-4015-963B-D740B7DE566E}"/>
                </a:ext>
              </a:extLst>
            </p:cNvPr>
            <p:cNvSpPr/>
            <p:nvPr/>
          </p:nvSpPr>
          <p:spPr>
            <a:xfrm>
              <a:off x="2522403"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 name="任意多边形: 形状 67">
              <a:extLst>
                <a:ext uri="{FF2B5EF4-FFF2-40B4-BE49-F238E27FC236}">
                  <a16:creationId xmlns:a16="http://schemas.microsoft.com/office/drawing/2014/main" id="{E39CFF68-DE50-4154-9989-78378CCEA293}"/>
                </a:ext>
              </a:extLst>
            </p:cNvPr>
            <p:cNvSpPr/>
            <p:nvPr/>
          </p:nvSpPr>
          <p:spPr>
            <a:xfrm rot="395253">
              <a:off x="1856339" y="4053323"/>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9" name="任意多边形: 形状 68">
              <a:extLst>
                <a:ext uri="{FF2B5EF4-FFF2-40B4-BE49-F238E27FC236}">
                  <a16:creationId xmlns:a16="http://schemas.microsoft.com/office/drawing/2014/main" id="{D93E4066-C800-4A5D-A3B6-56AAE6C81573}"/>
                </a:ext>
              </a:extLst>
            </p:cNvPr>
            <p:cNvSpPr/>
            <p:nvPr/>
          </p:nvSpPr>
          <p:spPr>
            <a:xfrm rot="395253">
              <a:off x="1209561" y="4055121"/>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1" name="任意多边形: 形状 40">
              <a:extLst>
                <a:ext uri="{FF2B5EF4-FFF2-40B4-BE49-F238E27FC236}">
                  <a16:creationId xmlns:a16="http://schemas.microsoft.com/office/drawing/2014/main" id="{3C6E249A-07B4-422C-9B78-2800F83513F5}"/>
                </a:ext>
              </a:extLst>
            </p:cNvPr>
            <p:cNvSpPr/>
            <p:nvPr/>
          </p:nvSpPr>
          <p:spPr>
            <a:xfrm>
              <a:off x="3824276" y="4058087"/>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5" name="任意多边形: 形状 44">
              <a:extLst>
                <a:ext uri="{FF2B5EF4-FFF2-40B4-BE49-F238E27FC236}">
                  <a16:creationId xmlns:a16="http://schemas.microsoft.com/office/drawing/2014/main" id="{C4F2691A-CCB7-4A9F-A0B7-864607132122}"/>
                </a:ext>
              </a:extLst>
            </p:cNvPr>
            <p:cNvSpPr/>
            <p:nvPr/>
          </p:nvSpPr>
          <p:spPr>
            <a:xfrm rot="21204747" flipH="1">
              <a:off x="4427743" y="4058086"/>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任意多边形: 形状 45">
              <a:extLst>
                <a:ext uri="{FF2B5EF4-FFF2-40B4-BE49-F238E27FC236}">
                  <a16:creationId xmlns:a16="http://schemas.microsoft.com/office/drawing/2014/main" id="{352B65BD-4D51-4F8A-93D6-DC90BB036046}"/>
                </a:ext>
              </a:extLst>
            </p:cNvPr>
            <p:cNvSpPr/>
            <p:nvPr/>
          </p:nvSpPr>
          <p:spPr>
            <a:xfrm rot="21204747" flipH="1">
              <a:off x="5118186" y="4059885"/>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02B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任意多边形: 形状 69">
              <a:extLst>
                <a:ext uri="{FF2B5EF4-FFF2-40B4-BE49-F238E27FC236}">
                  <a16:creationId xmlns:a16="http://schemas.microsoft.com/office/drawing/2014/main" id="{825710E9-E963-44BE-B7B6-16C3CA0F7962}"/>
                </a:ext>
              </a:extLst>
            </p:cNvPr>
            <p:cNvSpPr/>
            <p:nvPr/>
          </p:nvSpPr>
          <p:spPr>
            <a:xfrm>
              <a:off x="3863658" y="4053322"/>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任意多边形: 形状 70">
              <a:extLst>
                <a:ext uri="{FF2B5EF4-FFF2-40B4-BE49-F238E27FC236}">
                  <a16:creationId xmlns:a16="http://schemas.microsoft.com/office/drawing/2014/main" id="{A10E3046-64FE-4A7C-8622-5F4C06D4E41E}"/>
                </a:ext>
              </a:extLst>
            </p:cNvPr>
            <p:cNvSpPr/>
            <p:nvPr/>
          </p:nvSpPr>
          <p:spPr>
            <a:xfrm rot="21204747" flipH="1">
              <a:off x="4467125" y="4053321"/>
              <a:ext cx="186266"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2" name="任意多边形: 形状 71">
              <a:extLst>
                <a:ext uri="{FF2B5EF4-FFF2-40B4-BE49-F238E27FC236}">
                  <a16:creationId xmlns:a16="http://schemas.microsoft.com/office/drawing/2014/main" id="{B3E3FE2B-5E03-4347-9232-E2B2C38FAF9B}"/>
                </a:ext>
              </a:extLst>
            </p:cNvPr>
            <p:cNvSpPr/>
            <p:nvPr/>
          </p:nvSpPr>
          <p:spPr>
            <a:xfrm rot="21204747" flipH="1">
              <a:off x="5157568" y="4055120"/>
              <a:ext cx="217615" cy="5482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3" name="任意多边形: 形状 72">
              <a:extLst>
                <a:ext uri="{FF2B5EF4-FFF2-40B4-BE49-F238E27FC236}">
                  <a16:creationId xmlns:a16="http://schemas.microsoft.com/office/drawing/2014/main" id="{71AC509F-3656-4FBF-B251-236F1122A9D8}"/>
                </a:ext>
              </a:extLst>
            </p:cNvPr>
            <p:cNvSpPr/>
            <p:nvPr/>
          </p:nvSpPr>
          <p:spPr>
            <a:xfrm>
              <a:off x="3212828" y="4053323"/>
              <a:ext cx="186266" cy="484717"/>
            </a:xfrm>
            <a:custGeom>
              <a:avLst/>
              <a:gdLst>
                <a:gd name="connsiteX0" fmla="*/ 0 w 186266"/>
                <a:gd name="connsiteY0" fmla="*/ 16934 h 484717"/>
                <a:gd name="connsiteX1" fmla="*/ 33866 w 186266"/>
                <a:gd name="connsiteY1" fmla="*/ 484717 h 484717"/>
                <a:gd name="connsiteX2" fmla="*/ 143933 w 186266"/>
                <a:gd name="connsiteY2" fmla="*/ 482600 h 484717"/>
                <a:gd name="connsiteX3" fmla="*/ 186266 w 186266"/>
                <a:gd name="connsiteY3" fmla="*/ 0 h 484717"/>
                <a:gd name="connsiteX4" fmla="*/ 0 w 186266"/>
                <a:gd name="connsiteY4" fmla="*/ 16934 h 484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66" h="484717">
                  <a:moveTo>
                    <a:pt x="0" y="16934"/>
                  </a:moveTo>
                  <a:lnTo>
                    <a:pt x="33866" y="484717"/>
                  </a:lnTo>
                  <a:lnTo>
                    <a:pt x="143933" y="482600"/>
                  </a:lnTo>
                  <a:lnTo>
                    <a:pt x="186266" y="0"/>
                  </a:lnTo>
                  <a:lnTo>
                    <a:pt x="0" y="16934"/>
                  </a:lnTo>
                  <a:close/>
                </a:path>
              </a:pathLst>
            </a:custGeom>
            <a:solidFill>
              <a:srgbClr val="0156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41950093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本次使用学校相关素材</a:t>
            </a: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7" name="组合 16">
            <a:extLst>
              <a:ext uri="{FF2B5EF4-FFF2-40B4-BE49-F238E27FC236}">
                <a16:creationId xmlns:a16="http://schemas.microsoft.com/office/drawing/2014/main" id="{44A7D1D8-4A7B-4ACE-8719-DA2563496006}"/>
              </a:ext>
            </a:extLst>
          </p:cNvPr>
          <p:cNvGrpSpPr/>
          <p:nvPr/>
        </p:nvGrpSpPr>
        <p:grpSpPr>
          <a:xfrm>
            <a:off x="1185807" y="2764923"/>
            <a:ext cx="3680161" cy="1317612"/>
            <a:chOff x="1185807" y="2764923"/>
            <a:chExt cx="3680161" cy="1317612"/>
          </a:xfrm>
        </p:grpSpPr>
        <p:sp>
          <p:nvSpPr>
            <p:cNvPr id="5" name="矩形: 圆角 4">
              <a:extLst>
                <a:ext uri="{FF2B5EF4-FFF2-40B4-BE49-F238E27FC236}">
                  <a16:creationId xmlns:a16="http://schemas.microsoft.com/office/drawing/2014/main" id="{81B8CA0A-3F0F-479B-8FC1-FFD2D204717F}"/>
                </a:ext>
              </a:extLst>
            </p:cNvPr>
            <p:cNvSpPr/>
            <p:nvPr/>
          </p:nvSpPr>
          <p:spPr>
            <a:xfrm>
              <a:off x="1185807" y="2764923"/>
              <a:ext cx="3680161" cy="1317612"/>
            </a:xfrm>
            <a:prstGeom prst="roundRect">
              <a:avLst>
                <a:gd name="adj" fmla="val 10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 name="任意多边形: 形状 5">
              <a:extLst>
                <a:ext uri="{FF2B5EF4-FFF2-40B4-BE49-F238E27FC236}">
                  <a16:creationId xmlns:a16="http://schemas.microsoft.com/office/drawing/2014/main" id="{6D41A8F5-E451-4B73-9C3A-CCA8C8612F39}"/>
                </a:ext>
              </a:extLst>
            </p:cNvPr>
            <p:cNvSpPr/>
            <p:nvPr/>
          </p:nvSpPr>
          <p:spPr>
            <a:xfrm>
              <a:off x="1494616" y="3132283"/>
              <a:ext cx="3371352" cy="950252"/>
            </a:xfrm>
            <a:custGeom>
              <a:avLst/>
              <a:gdLst>
                <a:gd name="connsiteX0" fmla="*/ 4093743 w 5010025"/>
                <a:gd name="connsiteY0" fmla="*/ 0 h 1412129"/>
                <a:gd name="connsiteX1" fmla="*/ 4106338 w 5010025"/>
                <a:gd name="connsiteY1" fmla="*/ 2508 h 1412129"/>
                <a:gd name="connsiteX2" fmla="*/ 4123608 w 5010025"/>
                <a:gd name="connsiteY2" fmla="*/ 13679 h 1412129"/>
                <a:gd name="connsiteX3" fmla="*/ 4145438 w 5010025"/>
                <a:gd name="connsiteY3" fmla="*/ 31404 h 1412129"/>
                <a:gd name="connsiteX4" fmla="*/ 4148670 w 5010025"/>
                <a:gd name="connsiteY4" fmla="*/ 34961 h 1412129"/>
                <a:gd name="connsiteX5" fmla="*/ 4149919 w 5010025"/>
                <a:gd name="connsiteY5" fmla="*/ 35975 h 1412129"/>
                <a:gd name="connsiteX6" fmla="*/ 4153184 w 5010025"/>
                <a:gd name="connsiteY6" fmla="*/ 39568 h 1412129"/>
                <a:gd name="connsiteX7" fmla="*/ 4154401 w 5010025"/>
                <a:gd name="connsiteY7" fmla="*/ 40556 h 1412129"/>
                <a:gd name="connsiteX8" fmla="*/ 4157665 w 5010025"/>
                <a:gd name="connsiteY8" fmla="*/ 44148 h 1412129"/>
                <a:gd name="connsiteX9" fmla="*/ 4158883 w 5010025"/>
                <a:gd name="connsiteY9" fmla="*/ 45137 h 1412129"/>
                <a:gd name="connsiteX10" fmla="*/ 4162148 w 5010025"/>
                <a:gd name="connsiteY10" fmla="*/ 48730 h 1412129"/>
                <a:gd name="connsiteX11" fmla="*/ 4163365 w 5010025"/>
                <a:gd name="connsiteY11" fmla="*/ 49718 h 1412129"/>
                <a:gd name="connsiteX12" fmla="*/ 4166626 w 5010025"/>
                <a:gd name="connsiteY12" fmla="*/ 53307 h 1412129"/>
                <a:gd name="connsiteX13" fmla="*/ 4167847 w 5010025"/>
                <a:gd name="connsiteY13" fmla="*/ 54298 h 1412129"/>
                <a:gd name="connsiteX14" fmla="*/ 4171111 w 5010025"/>
                <a:gd name="connsiteY14" fmla="*/ 57891 h 1412129"/>
                <a:gd name="connsiteX15" fmla="*/ 4172329 w 5010025"/>
                <a:gd name="connsiteY15" fmla="*/ 58879 h 1412129"/>
                <a:gd name="connsiteX16" fmla="*/ 4175596 w 5010025"/>
                <a:gd name="connsiteY16" fmla="*/ 62475 h 1412129"/>
                <a:gd name="connsiteX17" fmla="*/ 4176810 w 5010025"/>
                <a:gd name="connsiteY17" fmla="*/ 63460 h 1412129"/>
                <a:gd name="connsiteX18" fmla="*/ 4180075 w 5010025"/>
                <a:gd name="connsiteY18" fmla="*/ 67053 h 1412129"/>
                <a:gd name="connsiteX19" fmla="*/ 4181292 w 5010025"/>
                <a:gd name="connsiteY19" fmla="*/ 68041 h 1412129"/>
                <a:gd name="connsiteX20" fmla="*/ 4184553 w 5010025"/>
                <a:gd name="connsiteY20" fmla="*/ 71630 h 1412129"/>
                <a:gd name="connsiteX21" fmla="*/ 4185774 w 5010025"/>
                <a:gd name="connsiteY21" fmla="*/ 72621 h 1412129"/>
                <a:gd name="connsiteX22" fmla="*/ 4189038 w 5010025"/>
                <a:gd name="connsiteY22" fmla="*/ 76214 h 1412129"/>
                <a:gd name="connsiteX23" fmla="*/ 4190256 w 5010025"/>
                <a:gd name="connsiteY23" fmla="*/ 77203 h 1412129"/>
                <a:gd name="connsiteX24" fmla="*/ 4193521 w 5010025"/>
                <a:gd name="connsiteY24" fmla="*/ 80795 h 1412129"/>
                <a:gd name="connsiteX25" fmla="*/ 4194738 w 5010025"/>
                <a:gd name="connsiteY25" fmla="*/ 81784 h 1412129"/>
                <a:gd name="connsiteX26" fmla="*/ 4195458 w 5010025"/>
                <a:gd name="connsiteY26" fmla="*/ 82576 h 1412129"/>
                <a:gd name="connsiteX27" fmla="*/ 4210868 w 5010025"/>
                <a:gd name="connsiteY27" fmla="*/ 73702 h 1412129"/>
                <a:gd name="connsiteX28" fmla="*/ 4248940 w 5010025"/>
                <a:gd name="connsiteY28" fmla="*/ 55576 h 1412129"/>
                <a:gd name="connsiteX29" fmla="*/ 4278578 w 5010025"/>
                <a:gd name="connsiteY29" fmla="*/ 37446 h 1412129"/>
                <a:gd name="connsiteX30" fmla="*/ 4292314 w 5010025"/>
                <a:gd name="connsiteY30" fmla="*/ 33627 h 1412129"/>
                <a:gd name="connsiteX31" fmla="*/ 4311806 w 5010025"/>
                <a:gd name="connsiteY31" fmla="*/ 38016 h 1412129"/>
                <a:gd name="connsiteX32" fmla="*/ 4332838 w 5010025"/>
                <a:gd name="connsiteY32" fmla="*/ 48161 h 1412129"/>
                <a:gd name="connsiteX33" fmla="*/ 4352045 w 5010025"/>
                <a:gd name="connsiteY33" fmla="*/ 58255 h 1412129"/>
                <a:gd name="connsiteX34" fmla="*/ 4368289 w 5010025"/>
                <a:gd name="connsiteY34" fmla="*/ 73530 h 1412129"/>
                <a:gd name="connsiteX35" fmla="*/ 4368898 w 5010025"/>
                <a:gd name="connsiteY35" fmla="*/ 74453 h 1412129"/>
                <a:gd name="connsiteX36" fmla="*/ 4372770 w 5010025"/>
                <a:gd name="connsiteY36" fmla="*/ 78094 h 1412129"/>
                <a:gd name="connsiteX37" fmla="*/ 4373407 w 5010025"/>
                <a:gd name="connsiteY37" fmla="*/ 79059 h 1412129"/>
                <a:gd name="connsiteX38" fmla="*/ 4377252 w 5010025"/>
                <a:gd name="connsiteY38" fmla="*/ 82675 h 1412129"/>
                <a:gd name="connsiteX39" fmla="*/ 4377889 w 5010025"/>
                <a:gd name="connsiteY39" fmla="*/ 83641 h 1412129"/>
                <a:gd name="connsiteX40" fmla="*/ 4381734 w 5010025"/>
                <a:gd name="connsiteY40" fmla="*/ 87256 h 1412129"/>
                <a:gd name="connsiteX41" fmla="*/ 4382371 w 5010025"/>
                <a:gd name="connsiteY41" fmla="*/ 88222 h 1412129"/>
                <a:gd name="connsiteX42" fmla="*/ 4386216 w 5010025"/>
                <a:gd name="connsiteY42" fmla="*/ 91837 h 1412129"/>
                <a:gd name="connsiteX43" fmla="*/ 4386851 w 5010025"/>
                <a:gd name="connsiteY43" fmla="*/ 92800 h 1412129"/>
                <a:gd name="connsiteX44" fmla="*/ 4390698 w 5010025"/>
                <a:gd name="connsiteY44" fmla="*/ 96417 h 1412129"/>
                <a:gd name="connsiteX45" fmla="*/ 4391335 w 5010025"/>
                <a:gd name="connsiteY45" fmla="*/ 97383 h 1412129"/>
                <a:gd name="connsiteX46" fmla="*/ 4395180 w 5010025"/>
                <a:gd name="connsiteY46" fmla="*/ 100998 h 1412129"/>
                <a:gd name="connsiteX47" fmla="*/ 4395818 w 5010025"/>
                <a:gd name="connsiteY47" fmla="*/ 101966 h 1412129"/>
                <a:gd name="connsiteX48" fmla="*/ 4399661 w 5010025"/>
                <a:gd name="connsiteY48" fmla="*/ 105579 h 1412129"/>
                <a:gd name="connsiteX49" fmla="*/ 4400298 w 5010025"/>
                <a:gd name="connsiteY49" fmla="*/ 106545 h 1412129"/>
                <a:gd name="connsiteX50" fmla="*/ 4404143 w 5010025"/>
                <a:gd name="connsiteY50" fmla="*/ 110160 h 1412129"/>
                <a:gd name="connsiteX51" fmla="*/ 4404778 w 5010025"/>
                <a:gd name="connsiteY51" fmla="*/ 111123 h 1412129"/>
                <a:gd name="connsiteX52" fmla="*/ 4408625 w 5010025"/>
                <a:gd name="connsiteY52" fmla="*/ 114741 h 1412129"/>
                <a:gd name="connsiteX53" fmla="*/ 4409262 w 5010025"/>
                <a:gd name="connsiteY53" fmla="*/ 115706 h 1412129"/>
                <a:gd name="connsiteX54" fmla="*/ 4413107 w 5010025"/>
                <a:gd name="connsiteY54" fmla="*/ 119322 h 1412129"/>
                <a:gd name="connsiteX55" fmla="*/ 4413744 w 5010025"/>
                <a:gd name="connsiteY55" fmla="*/ 120287 h 1412129"/>
                <a:gd name="connsiteX56" fmla="*/ 4417589 w 5010025"/>
                <a:gd name="connsiteY56" fmla="*/ 123902 h 1412129"/>
                <a:gd name="connsiteX57" fmla="*/ 4418226 w 5010025"/>
                <a:gd name="connsiteY57" fmla="*/ 124868 h 1412129"/>
                <a:gd name="connsiteX58" fmla="*/ 4422071 w 5010025"/>
                <a:gd name="connsiteY58" fmla="*/ 128483 h 1412129"/>
                <a:gd name="connsiteX59" fmla="*/ 4422708 w 5010025"/>
                <a:gd name="connsiteY59" fmla="*/ 129449 h 1412129"/>
                <a:gd name="connsiteX60" fmla="*/ 4426552 w 5010025"/>
                <a:gd name="connsiteY60" fmla="*/ 133063 h 1412129"/>
                <a:gd name="connsiteX61" fmla="*/ 4427189 w 5010025"/>
                <a:gd name="connsiteY61" fmla="*/ 134029 h 1412129"/>
                <a:gd name="connsiteX62" fmla="*/ 4431034 w 5010025"/>
                <a:gd name="connsiteY62" fmla="*/ 137645 h 1412129"/>
                <a:gd name="connsiteX63" fmla="*/ 4431671 w 5010025"/>
                <a:gd name="connsiteY63" fmla="*/ 138610 h 1412129"/>
                <a:gd name="connsiteX64" fmla="*/ 4435516 w 5010025"/>
                <a:gd name="connsiteY64" fmla="*/ 142226 h 1412129"/>
                <a:gd name="connsiteX65" fmla="*/ 4436151 w 5010025"/>
                <a:gd name="connsiteY65" fmla="*/ 143188 h 1412129"/>
                <a:gd name="connsiteX66" fmla="*/ 4439998 w 5010025"/>
                <a:gd name="connsiteY66" fmla="*/ 146806 h 1412129"/>
                <a:gd name="connsiteX67" fmla="*/ 4440637 w 5010025"/>
                <a:gd name="connsiteY67" fmla="*/ 147774 h 1412129"/>
                <a:gd name="connsiteX68" fmla="*/ 4444479 w 5010025"/>
                <a:gd name="connsiteY68" fmla="*/ 151387 h 1412129"/>
                <a:gd name="connsiteX69" fmla="*/ 4445116 w 5010025"/>
                <a:gd name="connsiteY69" fmla="*/ 152352 h 1412129"/>
                <a:gd name="connsiteX70" fmla="*/ 4448961 w 5010025"/>
                <a:gd name="connsiteY70" fmla="*/ 155968 h 1412129"/>
                <a:gd name="connsiteX71" fmla="*/ 4449598 w 5010025"/>
                <a:gd name="connsiteY71" fmla="*/ 156933 h 1412129"/>
                <a:gd name="connsiteX72" fmla="*/ 4453443 w 5010025"/>
                <a:gd name="connsiteY72" fmla="*/ 160549 h 1412129"/>
                <a:gd name="connsiteX73" fmla="*/ 4454078 w 5010025"/>
                <a:gd name="connsiteY73" fmla="*/ 161512 h 1412129"/>
                <a:gd name="connsiteX74" fmla="*/ 4457925 w 5010025"/>
                <a:gd name="connsiteY74" fmla="*/ 165129 h 1412129"/>
                <a:gd name="connsiteX75" fmla="*/ 4458564 w 5010025"/>
                <a:gd name="connsiteY75" fmla="*/ 166097 h 1412129"/>
                <a:gd name="connsiteX76" fmla="*/ 4462406 w 5010025"/>
                <a:gd name="connsiteY76" fmla="*/ 169710 h 1412129"/>
                <a:gd name="connsiteX77" fmla="*/ 4463043 w 5010025"/>
                <a:gd name="connsiteY77" fmla="*/ 170675 h 1412129"/>
                <a:gd name="connsiteX78" fmla="*/ 4466888 w 5010025"/>
                <a:gd name="connsiteY78" fmla="*/ 174291 h 1412129"/>
                <a:gd name="connsiteX79" fmla="*/ 4467525 w 5010025"/>
                <a:gd name="connsiteY79" fmla="*/ 175256 h 1412129"/>
                <a:gd name="connsiteX80" fmla="*/ 4471370 w 5010025"/>
                <a:gd name="connsiteY80" fmla="*/ 178872 h 1412129"/>
                <a:gd name="connsiteX81" fmla="*/ 4472005 w 5010025"/>
                <a:gd name="connsiteY81" fmla="*/ 179835 h 1412129"/>
                <a:gd name="connsiteX82" fmla="*/ 4475852 w 5010025"/>
                <a:gd name="connsiteY82" fmla="*/ 183452 h 1412129"/>
                <a:gd name="connsiteX83" fmla="*/ 4476489 w 5010025"/>
                <a:gd name="connsiteY83" fmla="*/ 184418 h 1412129"/>
                <a:gd name="connsiteX84" fmla="*/ 4480334 w 5010025"/>
                <a:gd name="connsiteY84" fmla="*/ 188033 h 1412129"/>
                <a:gd name="connsiteX85" fmla="*/ 4480971 w 5010025"/>
                <a:gd name="connsiteY85" fmla="*/ 188998 h 1412129"/>
                <a:gd name="connsiteX86" fmla="*/ 4484816 w 5010025"/>
                <a:gd name="connsiteY86" fmla="*/ 192614 h 1412129"/>
                <a:gd name="connsiteX87" fmla="*/ 4485455 w 5010025"/>
                <a:gd name="connsiteY87" fmla="*/ 193582 h 1412129"/>
                <a:gd name="connsiteX88" fmla="*/ 4489297 w 5010025"/>
                <a:gd name="connsiteY88" fmla="*/ 197195 h 1412129"/>
                <a:gd name="connsiteX89" fmla="*/ 4489932 w 5010025"/>
                <a:gd name="connsiteY89" fmla="*/ 198158 h 1412129"/>
                <a:gd name="connsiteX90" fmla="*/ 4493779 w 5010025"/>
                <a:gd name="connsiteY90" fmla="*/ 201775 h 1412129"/>
                <a:gd name="connsiteX91" fmla="*/ 4494416 w 5010025"/>
                <a:gd name="connsiteY91" fmla="*/ 202741 h 1412129"/>
                <a:gd name="connsiteX92" fmla="*/ 4498261 w 5010025"/>
                <a:gd name="connsiteY92" fmla="*/ 206356 h 1412129"/>
                <a:gd name="connsiteX93" fmla="*/ 4498898 w 5010025"/>
                <a:gd name="connsiteY93" fmla="*/ 207321 h 1412129"/>
                <a:gd name="connsiteX94" fmla="*/ 4502743 w 5010025"/>
                <a:gd name="connsiteY94" fmla="*/ 210937 h 1412129"/>
                <a:gd name="connsiteX95" fmla="*/ 4503378 w 5010025"/>
                <a:gd name="connsiteY95" fmla="*/ 211900 h 1412129"/>
                <a:gd name="connsiteX96" fmla="*/ 4507225 w 5010025"/>
                <a:gd name="connsiteY96" fmla="*/ 215517 h 1412129"/>
                <a:gd name="connsiteX97" fmla="*/ 4507864 w 5010025"/>
                <a:gd name="connsiteY97" fmla="*/ 216485 h 1412129"/>
                <a:gd name="connsiteX98" fmla="*/ 4511706 w 5010025"/>
                <a:gd name="connsiteY98" fmla="*/ 220098 h 1412129"/>
                <a:gd name="connsiteX99" fmla="*/ 4512343 w 5010025"/>
                <a:gd name="connsiteY99" fmla="*/ 221064 h 1412129"/>
                <a:gd name="connsiteX100" fmla="*/ 4516188 w 5010025"/>
                <a:gd name="connsiteY100" fmla="*/ 224679 h 1412129"/>
                <a:gd name="connsiteX101" fmla="*/ 4516825 w 5010025"/>
                <a:gd name="connsiteY101" fmla="*/ 225645 h 1412129"/>
                <a:gd name="connsiteX102" fmla="*/ 4520670 w 5010025"/>
                <a:gd name="connsiteY102" fmla="*/ 229260 h 1412129"/>
                <a:gd name="connsiteX103" fmla="*/ 4521305 w 5010025"/>
                <a:gd name="connsiteY103" fmla="*/ 230223 h 1412129"/>
                <a:gd name="connsiteX104" fmla="*/ 4525152 w 5010025"/>
                <a:gd name="connsiteY104" fmla="*/ 233840 h 1412129"/>
                <a:gd name="connsiteX105" fmla="*/ 4525791 w 5010025"/>
                <a:gd name="connsiteY105" fmla="*/ 234808 h 1412129"/>
                <a:gd name="connsiteX106" fmla="*/ 4529633 w 5010025"/>
                <a:gd name="connsiteY106" fmla="*/ 238421 h 1412129"/>
                <a:gd name="connsiteX107" fmla="*/ 4530270 w 5010025"/>
                <a:gd name="connsiteY107" fmla="*/ 239387 h 1412129"/>
                <a:gd name="connsiteX108" fmla="*/ 4534115 w 5010025"/>
                <a:gd name="connsiteY108" fmla="*/ 243002 h 1412129"/>
                <a:gd name="connsiteX109" fmla="*/ 4534752 w 5010025"/>
                <a:gd name="connsiteY109" fmla="*/ 243968 h 1412129"/>
                <a:gd name="connsiteX110" fmla="*/ 4538597 w 5010025"/>
                <a:gd name="connsiteY110" fmla="*/ 247583 h 1412129"/>
                <a:gd name="connsiteX111" fmla="*/ 4539232 w 5010025"/>
                <a:gd name="connsiteY111" fmla="*/ 248546 h 1412129"/>
                <a:gd name="connsiteX112" fmla="*/ 4543079 w 5010025"/>
                <a:gd name="connsiteY112" fmla="*/ 252163 h 1412129"/>
                <a:gd name="connsiteX113" fmla="*/ 4543716 w 5010025"/>
                <a:gd name="connsiteY113" fmla="*/ 253129 h 1412129"/>
                <a:gd name="connsiteX114" fmla="*/ 4547561 w 5010025"/>
                <a:gd name="connsiteY114" fmla="*/ 256745 h 1412129"/>
                <a:gd name="connsiteX115" fmla="*/ 4548199 w 5010025"/>
                <a:gd name="connsiteY115" fmla="*/ 257712 h 1412129"/>
                <a:gd name="connsiteX116" fmla="*/ 4552042 w 5010025"/>
                <a:gd name="connsiteY116" fmla="*/ 261325 h 1412129"/>
                <a:gd name="connsiteX117" fmla="*/ 4552679 w 5010025"/>
                <a:gd name="connsiteY117" fmla="*/ 262291 h 1412129"/>
                <a:gd name="connsiteX118" fmla="*/ 4556524 w 5010025"/>
                <a:gd name="connsiteY118" fmla="*/ 265906 h 1412129"/>
                <a:gd name="connsiteX119" fmla="*/ 4557159 w 5010025"/>
                <a:gd name="connsiteY119" fmla="*/ 266869 h 1412129"/>
                <a:gd name="connsiteX120" fmla="*/ 4561006 w 5010025"/>
                <a:gd name="connsiteY120" fmla="*/ 270487 h 1412129"/>
                <a:gd name="connsiteX121" fmla="*/ 4561643 w 5010025"/>
                <a:gd name="connsiteY121" fmla="*/ 271452 h 1412129"/>
                <a:gd name="connsiteX122" fmla="*/ 4565488 w 5010025"/>
                <a:gd name="connsiteY122" fmla="*/ 275068 h 1412129"/>
                <a:gd name="connsiteX123" fmla="*/ 4566125 w 5010025"/>
                <a:gd name="connsiteY123" fmla="*/ 276033 h 1412129"/>
                <a:gd name="connsiteX124" fmla="*/ 4569970 w 5010025"/>
                <a:gd name="connsiteY124" fmla="*/ 279649 h 1412129"/>
                <a:gd name="connsiteX125" fmla="*/ 4570607 w 5010025"/>
                <a:gd name="connsiteY125" fmla="*/ 280614 h 1412129"/>
                <a:gd name="connsiteX126" fmla="*/ 4574452 w 5010025"/>
                <a:gd name="connsiteY126" fmla="*/ 284230 h 1412129"/>
                <a:gd name="connsiteX127" fmla="*/ 4575089 w 5010025"/>
                <a:gd name="connsiteY127" fmla="*/ 285195 h 1412129"/>
                <a:gd name="connsiteX128" fmla="*/ 4578933 w 5010025"/>
                <a:gd name="connsiteY128" fmla="*/ 288810 h 1412129"/>
                <a:gd name="connsiteX129" fmla="*/ 4579570 w 5010025"/>
                <a:gd name="connsiteY129" fmla="*/ 289775 h 1412129"/>
                <a:gd name="connsiteX130" fmla="*/ 4583415 w 5010025"/>
                <a:gd name="connsiteY130" fmla="*/ 293391 h 1412129"/>
                <a:gd name="connsiteX131" fmla="*/ 4584052 w 5010025"/>
                <a:gd name="connsiteY131" fmla="*/ 294356 h 1412129"/>
                <a:gd name="connsiteX132" fmla="*/ 4587897 w 5010025"/>
                <a:gd name="connsiteY132" fmla="*/ 297972 h 1412129"/>
                <a:gd name="connsiteX133" fmla="*/ 4588532 w 5010025"/>
                <a:gd name="connsiteY133" fmla="*/ 298935 h 1412129"/>
                <a:gd name="connsiteX134" fmla="*/ 4592379 w 5010025"/>
                <a:gd name="connsiteY134" fmla="*/ 302552 h 1412129"/>
                <a:gd name="connsiteX135" fmla="*/ 4593016 w 5010025"/>
                <a:gd name="connsiteY135" fmla="*/ 303517 h 1412129"/>
                <a:gd name="connsiteX136" fmla="*/ 4596861 w 5010025"/>
                <a:gd name="connsiteY136" fmla="*/ 307133 h 1412129"/>
                <a:gd name="connsiteX137" fmla="*/ 4597500 w 5010025"/>
                <a:gd name="connsiteY137" fmla="*/ 308101 h 1412129"/>
                <a:gd name="connsiteX138" fmla="*/ 4601342 w 5010025"/>
                <a:gd name="connsiteY138" fmla="*/ 311715 h 1412129"/>
                <a:gd name="connsiteX139" fmla="*/ 4601979 w 5010025"/>
                <a:gd name="connsiteY139" fmla="*/ 312680 h 1412129"/>
                <a:gd name="connsiteX140" fmla="*/ 4605824 w 5010025"/>
                <a:gd name="connsiteY140" fmla="*/ 316296 h 1412129"/>
                <a:gd name="connsiteX141" fmla="*/ 4606459 w 5010025"/>
                <a:gd name="connsiteY141" fmla="*/ 317258 h 1412129"/>
                <a:gd name="connsiteX142" fmla="*/ 4610306 w 5010025"/>
                <a:gd name="connsiteY142" fmla="*/ 320876 h 1412129"/>
                <a:gd name="connsiteX143" fmla="*/ 4610945 w 5010025"/>
                <a:gd name="connsiteY143" fmla="*/ 321844 h 1412129"/>
                <a:gd name="connsiteX144" fmla="*/ 4614787 w 5010025"/>
                <a:gd name="connsiteY144" fmla="*/ 325457 h 1412129"/>
                <a:gd name="connsiteX145" fmla="*/ 4615424 w 5010025"/>
                <a:gd name="connsiteY145" fmla="*/ 326422 h 1412129"/>
                <a:gd name="connsiteX146" fmla="*/ 4619269 w 5010025"/>
                <a:gd name="connsiteY146" fmla="*/ 330038 h 1412129"/>
                <a:gd name="connsiteX147" fmla="*/ 4619906 w 5010025"/>
                <a:gd name="connsiteY147" fmla="*/ 331003 h 1412129"/>
                <a:gd name="connsiteX148" fmla="*/ 4623751 w 5010025"/>
                <a:gd name="connsiteY148" fmla="*/ 334619 h 1412129"/>
                <a:gd name="connsiteX149" fmla="*/ 4624386 w 5010025"/>
                <a:gd name="connsiteY149" fmla="*/ 335582 h 1412129"/>
                <a:gd name="connsiteX150" fmla="*/ 4628233 w 5010025"/>
                <a:gd name="connsiteY150" fmla="*/ 339199 h 1412129"/>
                <a:gd name="connsiteX151" fmla="*/ 4628870 w 5010025"/>
                <a:gd name="connsiteY151" fmla="*/ 340164 h 1412129"/>
                <a:gd name="connsiteX152" fmla="*/ 4632715 w 5010025"/>
                <a:gd name="connsiteY152" fmla="*/ 343780 h 1412129"/>
                <a:gd name="connsiteX153" fmla="*/ 4633352 w 5010025"/>
                <a:gd name="connsiteY153" fmla="*/ 344745 h 1412129"/>
                <a:gd name="connsiteX154" fmla="*/ 4637197 w 5010025"/>
                <a:gd name="connsiteY154" fmla="*/ 348361 h 1412129"/>
                <a:gd name="connsiteX155" fmla="*/ 4637835 w 5010025"/>
                <a:gd name="connsiteY155" fmla="*/ 349329 h 1412129"/>
                <a:gd name="connsiteX156" fmla="*/ 4641678 w 5010025"/>
                <a:gd name="connsiteY156" fmla="*/ 352942 h 1412129"/>
                <a:gd name="connsiteX157" fmla="*/ 4642313 w 5010025"/>
                <a:gd name="connsiteY157" fmla="*/ 353905 h 1412129"/>
                <a:gd name="connsiteX158" fmla="*/ 4646160 w 5010025"/>
                <a:gd name="connsiteY158" fmla="*/ 357522 h 1412129"/>
                <a:gd name="connsiteX159" fmla="*/ 4646797 w 5010025"/>
                <a:gd name="connsiteY159" fmla="*/ 358488 h 1412129"/>
                <a:gd name="connsiteX160" fmla="*/ 4650642 w 5010025"/>
                <a:gd name="connsiteY160" fmla="*/ 362103 h 1412129"/>
                <a:gd name="connsiteX161" fmla="*/ 4651279 w 5010025"/>
                <a:gd name="connsiteY161" fmla="*/ 363068 h 1412129"/>
                <a:gd name="connsiteX162" fmla="*/ 4655124 w 5010025"/>
                <a:gd name="connsiteY162" fmla="*/ 366684 h 1412129"/>
                <a:gd name="connsiteX163" fmla="*/ 4655759 w 5010025"/>
                <a:gd name="connsiteY163" fmla="*/ 367647 h 1412129"/>
                <a:gd name="connsiteX164" fmla="*/ 4659606 w 5010025"/>
                <a:gd name="connsiteY164" fmla="*/ 371264 h 1412129"/>
                <a:gd name="connsiteX165" fmla="*/ 4660243 w 5010025"/>
                <a:gd name="connsiteY165" fmla="*/ 372230 h 1412129"/>
                <a:gd name="connsiteX166" fmla="*/ 4664088 w 5010025"/>
                <a:gd name="connsiteY166" fmla="*/ 375845 h 1412129"/>
                <a:gd name="connsiteX167" fmla="*/ 4664727 w 5010025"/>
                <a:gd name="connsiteY167" fmla="*/ 376813 h 1412129"/>
                <a:gd name="connsiteX168" fmla="*/ 4668569 w 5010025"/>
                <a:gd name="connsiteY168" fmla="*/ 380426 h 1412129"/>
                <a:gd name="connsiteX169" fmla="*/ 4669206 w 5010025"/>
                <a:gd name="connsiteY169" fmla="*/ 381391 h 1412129"/>
                <a:gd name="connsiteX170" fmla="*/ 4673051 w 5010025"/>
                <a:gd name="connsiteY170" fmla="*/ 385007 h 1412129"/>
                <a:gd name="connsiteX171" fmla="*/ 4673686 w 5010025"/>
                <a:gd name="connsiteY171" fmla="*/ 385970 h 1412129"/>
                <a:gd name="connsiteX172" fmla="*/ 4677533 w 5010025"/>
                <a:gd name="connsiteY172" fmla="*/ 389587 h 1412129"/>
                <a:gd name="connsiteX173" fmla="*/ 4678170 w 5010025"/>
                <a:gd name="connsiteY173" fmla="*/ 390553 h 1412129"/>
                <a:gd name="connsiteX174" fmla="*/ 4682015 w 5010025"/>
                <a:gd name="connsiteY174" fmla="*/ 394168 h 1412129"/>
                <a:gd name="connsiteX175" fmla="*/ 4682653 w 5010025"/>
                <a:gd name="connsiteY175" fmla="*/ 395136 h 1412129"/>
                <a:gd name="connsiteX176" fmla="*/ 4686496 w 5010025"/>
                <a:gd name="connsiteY176" fmla="*/ 398749 h 1412129"/>
                <a:gd name="connsiteX177" fmla="*/ 4687133 w 5010025"/>
                <a:gd name="connsiteY177" fmla="*/ 399715 h 1412129"/>
                <a:gd name="connsiteX178" fmla="*/ 4690978 w 5010025"/>
                <a:gd name="connsiteY178" fmla="*/ 403330 h 1412129"/>
                <a:gd name="connsiteX179" fmla="*/ 4691613 w 5010025"/>
                <a:gd name="connsiteY179" fmla="*/ 404293 h 1412129"/>
                <a:gd name="connsiteX180" fmla="*/ 4695460 w 5010025"/>
                <a:gd name="connsiteY180" fmla="*/ 407910 h 1412129"/>
                <a:gd name="connsiteX181" fmla="*/ 4696097 w 5010025"/>
                <a:gd name="connsiteY181" fmla="*/ 408876 h 1412129"/>
                <a:gd name="connsiteX182" fmla="*/ 4699942 w 5010025"/>
                <a:gd name="connsiteY182" fmla="*/ 412491 h 1412129"/>
                <a:gd name="connsiteX183" fmla="*/ 4700580 w 5010025"/>
                <a:gd name="connsiteY183" fmla="*/ 413459 h 1412129"/>
                <a:gd name="connsiteX184" fmla="*/ 4704423 w 5010025"/>
                <a:gd name="connsiteY184" fmla="*/ 417072 h 1412129"/>
                <a:gd name="connsiteX185" fmla="*/ 4705060 w 5010025"/>
                <a:gd name="connsiteY185" fmla="*/ 418038 h 1412129"/>
                <a:gd name="connsiteX186" fmla="*/ 4708905 w 5010025"/>
                <a:gd name="connsiteY186" fmla="*/ 421653 h 1412129"/>
                <a:gd name="connsiteX187" fmla="*/ 4709540 w 5010025"/>
                <a:gd name="connsiteY187" fmla="*/ 422616 h 1412129"/>
                <a:gd name="connsiteX188" fmla="*/ 4713387 w 5010025"/>
                <a:gd name="connsiteY188" fmla="*/ 426233 h 1412129"/>
                <a:gd name="connsiteX189" fmla="*/ 4714024 w 5010025"/>
                <a:gd name="connsiteY189" fmla="*/ 427199 h 1412129"/>
                <a:gd name="connsiteX190" fmla="*/ 4717869 w 5010025"/>
                <a:gd name="connsiteY190" fmla="*/ 430814 h 1412129"/>
                <a:gd name="connsiteX191" fmla="*/ 4718506 w 5010025"/>
                <a:gd name="connsiteY191" fmla="*/ 431780 h 1412129"/>
                <a:gd name="connsiteX192" fmla="*/ 4722351 w 5010025"/>
                <a:gd name="connsiteY192" fmla="*/ 435395 h 1412129"/>
                <a:gd name="connsiteX193" fmla="*/ 4722986 w 5010025"/>
                <a:gd name="connsiteY193" fmla="*/ 436358 h 1412129"/>
                <a:gd name="connsiteX194" fmla="*/ 4726833 w 5010025"/>
                <a:gd name="connsiteY194" fmla="*/ 439975 h 1412129"/>
                <a:gd name="connsiteX195" fmla="*/ 4727472 w 5010025"/>
                <a:gd name="connsiteY195" fmla="*/ 440943 h 1412129"/>
                <a:gd name="connsiteX196" fmla="*/ 4731314 w 5010025"/>
                <a:gd name="connsiteY196" fmla="*/ 444556 h 1412129"/>
                <a:gd name="connsiteX197" fmla="*/ 4731951 w 5010025"/>
                <a:gd name="connsiteY197" fmla="*/ 445522 h 1412129"/>
                <a:gd name="connsiteX198" fmla="*/ 4735796 w 5010025"/>
                <a:gd name="connsiteY198" fmla="*/ 449137 h 1412129"/>
                <a:gd name="connsiteX199" fmla="*/ 4736433 w 5010025"/>
                <a:gd name="connsiteY199" fmla="*/ 450103 h 1412129"/>
                <a:gd name="connsiteX200" fmla="*/ 4740278 w 5010025"/>
                <a:gd name="connsiteY200" fmla="*/ 453718 h 1412129"/>
                <a:gd name="connsiteX201" fmla="*/ 4740913 w 5010025"/>
                <a:gd name="connsiteY201" fmla="*/ 454681 h 1412129"/>
                <a:gd name="connsiteX202" fmla="*/ 4744760 w 5010025"/>
                <a:gd name="connsiteY202" fmla="*/ 458298 h 1412129"/>
                <a:gd name="connsiteX203" fmla="*/ 4745397 w 5010025"/>
                <a:gd name="connsiteY203" fmla="*/ 459264 h 1412129"/>
                <a:gd name="connsiteX204" fmla="*/ 4749242 w 5010025"/>
                <a:gd name="connsiteY204" fmla="*/ 462879 h 1412129"/>
                <a:gd name="connsiteX205" fmla="*/ 4749880 w 5010025"/>
                <a:gd name="connsiteY205" fmla="*/ 463847 h 1412129"/>
                <a:gd name="connsiteX206" fmla="*/ 4753723 w 5010025"/>
                <a:gd name="connsiteY206" fmla="*/ 467460 h 1412129"/>
                <a:gd name="connsiteX207" fmla="*/ 4754360 w 5010025"/>
                <a:gd name="connsiteY207" fmla="*/ 468426 h 1412129"/>
                <a:gd name="connsiteX208" fmla="*/ 4758205 w 5010025"/>
                <a:gd name="connsiteY208" fmla="*/ 472041 h 1412129"/>
                <a:gd name="connsiteX209" fmla="*/ 4758840 w 5010025"/>
                <a:gd name="connsiteY209" fmla="*/ 473004 h 1412129"/>
                <a:gd name="connsiteX210" fmla="*/ 4762687 w 5010025"/>
                <a:gd name="connsiteY210" fmla="*/ 476621 h 1412129"/>
                <a:gd name="connsiteX211" fmla="*/ 4763324 w 5010025"/>
                <a:gd name="connsiteY211" fmla="*/ 477587 h 1412129"/>
                <a:gd name="connsiteX212" fmla="*/ 4767169 w 5010025"/>
                <a:gd name="connsiteY212" fmla="*/ 481203 h 1412129"/>
                <a:gd name="connsiteX213" fmla="*/ 4767807 w 5010025"/>
                <a:gd name="connsiteY213" fmla="*/ 482171 h 1412129"/>
                <a:gd name="connsiteX214" fmla="*/ 4771650 w 5010025"/>
                <a:gd name="connsiteY214" fmla="*/ 485784 h 1412129"/>
                <a:gd name="connsiteX215" fmla="*/ 4772287 w 5010025"/>
                <a:gd name="connsiteY215" fmla="*/ 486749 h 1412129"/>
                <a:gd name="connsiteX216" fmla="*/ 4776132 w 5010025"/>
                <a:gd name="connsiteY216" fmla="*/ 490364 h 1412129"/>
                <a:gd name="connsiteX217" fmla="*/ 4776767 w 5010025"/>
                <a:gd name="connsiteY217" fmla="*/ 491327 h 1412129"/>
                <a:gd name="connsiteX218" fmla="*/ 4780614 w 5010025"/>
                <a:gd name="connsiteY218" fmla="*/ 494945 h 1412129"/>
                <a:gd name="connsiteX219" fmla="*/ 4781251 w 5010025"/>
                <a:gd name="connsiteY219" fmla="*/ 495910 h 1412129"/>
                <a:gd name="connsiteX220" fmla="*/ 4785096 w 5010025"/>
                <a:gd name="connsiteY220" fmla="*/ 499526 h 1412129"/>
                <a:gd name="connsiteX221" fmla="*/ 4785733 w 5010025"/>
                <a:gd name="connsiteY221" fmla="*/ 500491 h 1412129"/>
                <a:gd name="connsiteX222" fmla="*/ 4789578 w 5010025"/>
                <a:gd name="connsiteY222" fmla="*/ 504106 h 1412129"/>
                <a:gd name="connsiteX223" fmla="*/ 4790213 w 5010025"/>
                <a:gd name="connsiteY223" fmla="*/ 505069 h 1412129"/>
                <a:gd name="connsiteX224" fmla="*/ 4794060 w 5010025"/>
                <a:gd name="connsiteY224" fmla="*/ 508687 h 1412129"/>
                <a:gd name="connsiteX225" fmla="*/ 4794699 w 5010025"/>
                <a:gd name="connsiteY225" fmla="*/ 509655 h 1412129"/>
                <a:gd name="connsiteX226" fmla="*/ 4798541 w 5010025"/>
                <a:gd name="connsiteY226" fmla="*/ 513268 h 1412129"/>
                <a:gd name="connsiteX227" fmla="*/ 4799178 w 5010025"/>
                <a:gd name="connsiteY227" fmla="*/ 514233 h 1412129"/>
                <a:gd name="connsiteX228" fmla="*/ 4803023 w 5010025"/>
                <a:gd name="connsiteY228" fmla="*/ 517849 h 1412129"/>
                <a:gd name="connsiteX229" fmla="*/ 4803660 w 5010025"/>
                <a:gd name="connsiteY229" fmla="*/ 518815 h 1412129"/>
                <a:gd name="connsiteX230" fmla="*/ 4807505 w 5010025"/>
                <a:gd name="connsiteY230" fmla="*/ 522430 h 1412129"/>
                <a:gd name="connsiteX231" fmla="*/ 4808140 w 5010025"/>
                <a:gd name="connsiteY231" fmla="*/ 523393 h 1412129"/>
                <a:gd name="connsiteX232" fmla="*/ 4811987 w 5010025"/>
                <a:gd name="connsiteY232" fmla="*/ 527010 h 1412129"/>
                <a:gd name="connsiteX233" fmla="*/ 4812624 w 5010025"/>
                <a:gd name="connsiteY233" fmla="*/ 527976 h 1412129"/>
                <a:gd name="connsiteX234" fmla="*/ 4816469 w 5010025"/>
                <a:gd name="connsiteY234" fmla="*/ 531591 h 1412129"/>
                <a:gd name="connsiteX235" fmla="*/ 4817107 w 5010025"/>
                <a:gd name="connsiteY235" fmla="*/ 532560 h 1412129"/>
                <a:gd name="connsiteX236" fmla="*/ 4820950 w 5010025"/>
                <a:gd name="connsiteY236" fmla="*/ 536173 h 1412129"/>
                <a:gd name="connsiteX237" fmla="*/ 4821587 w 5010025"/>
                <a:gd name="connsiteY237" fmla="*/ 537138 h 1412129"/>
                <a:gd name="connsiteX238" fmla="*/ 4825432 w 5010025"/>
                <a:gd name="connsiteY238" fmla="*/ 540753 h 1412129"/>
                <a:gd name="connsiteX239" fmla="*/ 4826067 w 5010025"/>
                <a:gd name="connsiteY239" fmla="*/ 541716 h 1412129"/>
                <a:gd name="connsiteX240" fmla="*/ 4829914 w 5010025"/>
                <a:gd name="connsiteY240" fmla="*/ 545333 h 1412129"/>
                <a:gd name="connsiteX241" fmla="*/ 4830551 w 5010025"/>
                <a:gd name="connsiteY241" fmla="*/ 546299 h 1412129"/>
                <a:gd name="connsiteX242" fmla="*/ 4834396 w 5010025"/>
                <a:gd name="connsiteY242" fmla="*/ 549914 h 1412129"/>
                <a:gd name="connsiteX243" fmla="*/ 4835033 w 5010025"/>
                <a:gd name="connsiteY243" fmla="*/ 550879 h 1412129"/>
                <a:gd name="connsiteX244" fmla="*/ 4838878 w 5010025"/>
                <a:gd name="connsiteY244" fmla="*/ 554495 h 1412129"/>
                <a:gd name="connsiteX245" fmla="*/ 4839517 w 5010025"/>
                <a:gd name="connsiteY245" fmla="*/ 555463 h 1412129"/>
                <a:gd name="connsiteX246" fmla="*/ 4843359 w 5010025"/>
                <a:gd name="connsiteY246" fmla="*/ 559076 h 1412129"/>
                <a:gd name="connsiteX247" fmla="*/ 4843994 w 5010025"/>
                <a:gd name="connsiteY247" fmla="*/ 560039 h 1412129"/>
                <a:gd name="connsiteX248" fmla="*/ 4847841 w 5010025"/>
                <a:gd name="connsiteY248" fmla="*/ 563656 h 1412129"/>
                <a:gd name="connsiteX249" fmla="*/ 4848478 w 5010025"/>
                <a:gd name="connsiteY249" fmla="*/ 564622 h 1412129"/>
                <a:gd name="connsiteX250" fmla="*/ 4852323 w 5010025"/>
                <a:gd name="connsiteY250" fmla="*/ 568237 h 1412129"/>
                <a:gd name="connsiteX251" fmla="*/ 4852960 w 5010025"/>
                <a:gd name="connsiteY251" fmla="*/ 569203 h 1412129"/>
                <a:gd name="connsiteX252" fmla="*/ 4856805 w 5010025"/>
                <a:gd name="connsiteY252" fmla="*/ 572818 h 1412129"/>
                <a:gd name="connsiteX253" fmla="*/ 4857442 w 5010025"/>
                <a:gd name="connsiteY253" fmla="*/ 573783 h 1412129"/>
                <a:gd name="connsiteX254" fmla="*/ 4861286 w 5010025"/>
                <a:gd name="connsiteY254" fmla="*/ 577398 h 1412129"/>
                <a:gd name="connsiteX255" fmla="*/ 4861923 w 5010025"/>
                <a:gd name="connsiteY255" fmla="*/ 578364 h 1412129"/>
                <a:gd name="connsiteX256" fmla="*/ 4865768 w 5010025"/>
                <a:gd name="connsiteY256" fmla="*/ 581979 h 1412129"/>
                <a:gd name="connsiteX257" fmla="*/ 4866405 w 5010025"/>
                <a:gd name="connsiteY257" fmla="*/ 582945 h 1412129"/>
                <a:gd name="connsiteX258" fmla="*/ 4870250 w 5010025"/>
                <a:gd name="connsiteY258" fmla="*/ 586560 h 1412129"/>
                <a:gd name="connsiteX259" fmla="*/ 4870887 w 5010025"/>
                <a:gd name="connsiteY259" fmla="*/ 587526 h 1412129"/>
                <a:gd name="connsiteX260" fmla="*/ 4874732 w 5010025"/>
                <a:gd name="connsiteY260" fmla="*/ 591141 h 1412129"/>
                <a:gd name="connsiteX261" fmla="*/ 4875367 w 5010025"/>
                <a:gd name="connsiteY261" fmla="*/ 592104 h 1412129"/>
                <a:gd name="connsiteX262" fmla="*/ 4879214 w 5010025"/>
                <a:gd name="connsiteY262" fmla="*/ 595722 h 1412129"/>
                <a:gd name="connsiteX263" fmla="*/ 4879851 w 5010025"/>
                <a:gd name="connsiteY263" fmla="*/ 596687 h 1412129"/>
                <a:gd name="connsiteX264" fmla="*/ 4883696 w 5010025"/>
                <a:gd name="connsiteY264" fmla="*/ 600303 h 1412129"/>
                <a:gd name="connsiteX265" fmla="*/ 4884334 w 5010025"/>
                <a:gd name="connsiteY265" fmla="*/ 601271 h 1412129"/>
                <a:gd name="connsiteX266" fmla="*/ 4888177 w 5010025"/>
                <a:gd name="connsiteY266" fmla="*/ 604884 h 1412129"/>
                <a:gd name="connsiteX267" fmla="*/ 4888814 w 5010025"/>
                <a:gd name="connsiteY267" fmla="*/ 605849 h 1412129"/>
                <a:gd name="connsiteX268" fmla="*/ 4892659 w 5010025"/>
                <a:gd name="connsiteY268" fmla="*/ 609465 h 1412129"/>
                <a:gd name="connsiteX269" fmla="*/ 4893294 w 5010025"/>
                <a:gd name="connsiteY269" fmla="*/ 610428 h 1412129"/>
                <a:gd name="connsiteX270" fmla="*/ 4897141 w 5010025"/>
                <a:gd name="connsiteY270" fmla="*/ 614045 h 1412129"/>
                <a:gd name="connsiteX271" fmla="*/ 4897778 w 5010025"/>
                <a:gd name="connsiteY271" fmla="*/ 615011 h 1412129"/>
                <a:gd name="connsiteX272" fmla="*/ 4901623 w 5010025"/>
                <a:gd name="connsiteY272" fmla="*/ 618626 h 1412129"/>
                <a:gd name="connsiteX273" fmla="*/ 4902260 w 5010025"/>
                <a:gd name="connsiteY273" fmla="*/ 619592 h 1412129"/>
                <a:gd name="connsiteX274" fmla="*/ 4906105 w 5010025"/>
                <a:gd name="connsiteY274" fmla="*/ 623207 h 1412129"/>
                <a:gd name="connsiteX275" fmla="*/ 4906744 w 5010025"/>
                <a:gd name="connsiteY275" fmla="*/ 624175 h 1412129"/>
                <a:gd name="connsiteX276" fmla="*/ 4910586 w 5010025"/>
                <a:gd name="connsiteY276" fmla="*/ 627788 h 1412129"/>
                <a:gd name="connsiteX277" fmla="*/ 4911221 w 5010025"/>
                <a:gd name="connsiteY277" fmla="*/ 628751 h 1412129"/>
                <a:gd name="connsiteX278" fmla="*/ 4915068 w 5010025"/>
                <a:gd name="connsiteY278" fmla="*/ 632369 h 1412129"/>
                <a:gd name="connsiteX279" fmla="*/ 4915705 w 5010025"/>
                <a:gd name="connsiteY279" fmla="*/ 633334 h 1412129"/>
                <a:gd name="connsiteX280" fmla="*/ 4919550 w 5010025"/>
                <a:gd name="connsiteY280" fmla="*/ 636950 h 1412129"/>
                <a:gd name="connsiteX281" fmla="*/ 4920187 w 5010025"/>
                <a:gd name="connsiteY281" fmla="*/ 637915 h 1412129"/>
                <a:gd name="connsiteX282" fmla="*/ 4924032 w 5010025"/>
                <a:gd name="connsiteY282" fmla="*/ 641530 h 1412129"/>
                <a:gd name="connsiteX283" fmla="*/ 4924671 w 5010025"/>
                <a:gd name="connsiteY283" fmla="*/ 642499 h 1412129"/>
                <a:gd name="connsiteX284" fmla="*/ 4928513 w 5010025"/>
                <a:gd name="connsiteY284" fmla="*/ 646111 h 1412129"/>
                <a:gd name="connsiteX285" fmla="*/ 4929148 w 5010025"/>
                <a:gd name="connsiteY285" fmla="*/ 647074 h 1412129"/>
                <a:gd name="connsiteX286" fmla="*/ 4932995 w 5010025"/>
                <a:gd name="connsiteY286" fmla="*/ 650691 h 1412129"/>
                <a:gd name="connsiteX287" fmla="*/ 4933632 w 5010025"/>
                <a:gd name="connsiteY287" fmla="*/ 651657 h 1412129"/>
                <a:gd name="connsiteX288" fmla="*/ 4937477 w 5010025"/>
                <a:gd name="connsiteY288" fmla="*/ 655272 h 1412129"/>
                <a:gd name="connsiteX289" fmla="*/ 4938114 w 5010025"/>
                <a:gd name="connsiteY289" fmla="*/ 656237 h 1412129"/>
                <a:gd name="connsiteX290" fmla="*/ 4941959 w 5010025"/>
                <a:gd name="connsiteY290" fmla="*/ 659853 h 1412129"/>
                <a:gd name="connsiteX291" fmla="*/ 4942594 w 5010025"/>
                <a:gd name="connsiteY291" fmla="*/ 660815 h 1412129"/>
                <a:gd name="connsiteX292" fmla="*/ 4946441 w 5010025"/>
                <a:gd name="connsiteY292" fmla="*/ 664432 h 1412129"/>
                <a:gd name="connsiteX293" fmla="*/ 4947080 w 5010025"/>
                <a:gd name="connsiteY293" fmla="*/ 665401 h 1412129"/>
                <a:gd name="connsiteX294" fmla="*/ 4950922 w 5010025"/>
                <a:gd name="connsiteY294" fmla="*/ 669013 h 1412129"/>
                <a:gd name="connsiteX295" fmla="*/ 4951559 w 5010025"/>
                <a:gd name="connsiteY295" fmla="*/ 669979 h 1412129"/>
                <a:gd name="connsiteX296" fmla="*/ 4955404 w 5010025"/>
                <a:gd name="connsiteY296" fmla="*/ 673595 h 1412129"/>
                <a:gd name="connsiteX297" fmla="*/ 4956041 w 5010025"/>
                <a:gd name="connsiteY297" fmla="*/ 674560 h 1412129"/>
                <a:gd name="connsiteX298" fmla="*/ 4959886 w 5010025"/>
                <a:gd name="connsiteY298" fmla="*/ 678176 h 1412129"/>
                <a:gd name="connsiteX299" fmla="*/ 4960521 w 5010025"/>
                <a:gd name="connsiteY299" fmla="*/ 679139 h 1412129"/>
                <a:gd name="connsiteX300" fmla="*/ 4964368 w 5010025"/>
                <a:gd name="connsiteY300" fmla="*/ 682756 h 1412129"/>
                <a:gd name="connsiteX301" fmla="*/ 4965005 w 5010025"/>
                <a:gd name="connsiteY301" fmla="*/ 683722 h 1412129"/>
                <a:gd name="connsiteX302" fmla="*/ 4968850 w 5010025"/>
                <a:gd name="connsiteY302" fmla="*/ 687336 h 1412129"/>
                <a:gd name="connsiteX303" fmla="*/ 4969487 w 5010025"/>
                <a:gd name="connsiteY303" fmla="*/ 688302 h 1412129"/>
                <a:gd name="connsiteX304" fmla="*/ 4973332 w 5010025"/>
                <a:gd name="connsiteY304" fmla="*/ 691917 h 1412129"/>
                <a:gd name="connsiteX305" fmla="*/ 4973971 w 5010025"/>
                <a:gd name="connsiteY305" fmla="*/ 692885 h 1412129"/>
                <a:gd name="connsiteX306" fmla="*/ 4977813 w 5010025"/>
                <a:gd name="connsiteY306" fmla="*/ 696498 h 1412129"/>
                <a:gd name="connsiteX307" fmla="*/ 4978448 w 5010025"/>
                <a:gd name="connsiteY307" fmla="*/ 697461 h 1412129"/>
                <a:gd name="connsiteX308" fmla="*/ 4982295 w 5010025"/>
                <a:gd name="connsiteY308" fmla="*/ 701080 h 1412129"/>
                <a:gd name="connsiteX309" fmla="*/ 4982932 w 5010025"/>
                <a:gd name="connsiteY309" fmla="*/ 702045 h 1412129"/>
                <a:gd name="connsiteX310" fmla="*/ 4986777 w 5010025"/>
                <a:gd name="connsiteY310" fmla="*/ 705660 h 1412129"/>
                <a:gd name="connsiteX311" fmla="*/ 4987414 w 5010025"/>
                <a:gd name="connsiteY311" fmla="*/ 706625 h 1412129"/>
                <a:gd name="connsiteX312" fmla="*/ 4991259 w 5010025"/>
                <a:gd name="connsiteY312" fmla="*/ 710242 h 1412129"/>
                <a:gd name="connsiteX313" fmla="*/ 4991898 w 5010025"/>
                <a:gd name="connsiteY313" fmla="*/ 711209 h 1412129"/>
                <a:gd name="connsiteX314" fmla="*/ 4995740 w 5010025"/>
                <a:gd name="connsiteY314" fmla="*/ 714822 h 1412129"/>
                <a:gd name="connsiteX315" fmla="*/ 4996375 w 5010025"/>
                <a:gd name="connsiteY315" fmla="*/ 715786 h 1412129"/>
                <a:gd name="connsiteX316" fmla="*/ 5000222 w 5010025"/>
                <a:gd name="connsiteY316" fmla="*/ 719403 h 1412129"/>
                <a:gd name="connsiteX317" fmla="*/ 5000859 w 5010025"/>
                <a:gd name="connsiteY317" fmla="*/ 720368 h 1412129"/>
                <a:gd name="connsiteX318" fmla="*/ 5004704 w 5010025"/>
                <a:gd name="connsiteY318" fmla="*/ 723984 h 1412129"/>
                <a:gd name="connsiteX319" fmla="*/ 5005341 w 5010025"/>
                <a:gd name="connsiteY319" fmla="*/ 724949 h 1412129"/>
                <a:gd name="connsiteX320" fmla="*/ 5009186 w 5010025"/>
                <a:gd name="connsiteY320" fmla="*/ 728564 h 1412129"/>
                <a:gd name="connsiteX321" fmla="*/ 5009823 w 5010025"/>
                <a:gd name="connsiteY321" fmla="*/ 729530 h 1412129"/>
                <a:gd name="connsiteX322" fmla="*/ 5010025 w 5010025"/>
                <a:gd name="connsiteY322" fmla="*/ 729720 h 1412129"/>
                <a:gd name="connsiteX323" fmla="*/ 5010025 w 5010025"/>
                <a:gd name="connsiteY323" fmla="*/ 1209471 h 1412129"/>
                <a:gd name="connsiteX324" fmla="*/ 4807367 w 5010025"/>
                <a:gd name="connsiteY324" fmla="*/ 1412129 h 1412129"/>
                <a:gd name="connsiteX325" fmla="*/ 839049 w 5010025"/>
                <a:gd name="connsiteY325" fmla="*/ 1412129 h 1412129"/>
                <a:gd name="connsiteX326" fmla="*/ 835751 w 5010025"/>
                <a:gd name="connsiteY326" fmla="*/ 1409157 h 1412129"/>
                <a:gd name="connsiteX327" fmla="*/ 835751 w 5010025"/>
                <a:gd name="connsiteY327" fmla="*/ 1408614 h 1412129"/>
                <a:gd name="connsiteX328" fmla="*/ 831270 w 5010025"/>
                <a:gd name="connsiteY328" fmla="*/ 1404576 h 1412129"/>
                <a:gd name="connsiteX329" fmla="*/ 831270 w 5010025"/>
                <a:gd name="connsiteY329" fmla="*/ 1404035 h 1412129"/>
                <a:gd name="connsiteX330" fmla="*/ 826788 w 5010025"/>
                <a:gd name="connsiteY330" fmla="*/ 1399996 h 1412129"/>
                <a:gd name="connsiteX331" fmla="*/ 826788 w 5010025"/>
                <a:gd name="connsiteY331" fmla="*/ 1399454 h 1412129"/>
                <a:gd name="connsiteX332" fmla="*/ 822306 w 5010025"/>
                <a:gd name="connsiteY332" fmla="*/ 1395415 h 1412129"/>
                <a:gd name="connsiteX333" fmla="*/ 822306 w 5010025"/>
                <a:gd name="connsiteY333" fmla="*/ 1394873 h 1412129"/>
                <a:gd name="connsiteX334" fmla="*/ 817824 w 5010025"/>
                <a:gd name="connsiteY334" fmla="*/ 1390834 h 1412129"/>
                <a:gd name="connsiteX335" fmla="*/ 817824 w 5010025"/>
                <a:gd name="connsiteY335" fmla="*/ 1390292 h 1412129"/>
                <a:gd name="connsiteX336" fmla="*/ 813343 w 5010025"/>
                <a:gd name="connsiteY336" fmla="*/ 1386254 h 1412129"/>
                <a:gd name="connsiteX337" fmla="*/ 813343 w 5010025"/>
                <a:gd name="connsiteY337" fmla="*/ 1385712 h 1412129"/>
                <a:gd name="connsiteX338" fmla="*/ 808861 w 5010025"/>
                <a:gd name="connsiteY338" fmla="*/ 1381673 h 1412129"/>
                <a:gd name="connsiteX339" fmla="*/ 808861 w 5010025"/>
                <a:gd name="connsiteY339" fmla="*/ 1381131 h 1412129"/>
                <a:gd name="connsiteX340" fmla="*/ 804379 w 5010025"/>
                <a:gd name="connsiteY340" fmla="*/ 1377092 h 1412129"/>
                <a:gd name="connsiteX341" fmla="*/ 804379 w 5010025"/>
                <a:gd name="connsiteY341" fmla="*/ 1376550 h 1412129"/>
                <a:gd name="connsiteX342" fmla="*/ 799897 w 5010025"/>
                <a:gd name="connsiteY342" fmla="*/ 1372511 h 1412129"/>
                <a:gd name="connsiteX343" fmla="*/ 799897 w 5010025"/>
                <a:gd name="connsiteY343" fmla="*/ 1371970 h 1412129"/>
                <a:gd name="connsiteX344" fmla="*/ 795415 w 5010025"/>
                <a:gd name="connsiteY344" fmla="*/ 1367931 h 1412129"/>
                <a:gd name="connsiteX345" fmla="*/ 795415 w 5010025"/>
                <a:gd name="connsiteY345" fmla="*/ 1367389 h 1412129"/>
                <a:gd name="connsiteX346" fmla="*/ 790933 w 5010025"/>
                <a:gd name="connsiteY346" fmla="*/ 1363350 h 1412129"/>
                <a:gd name="connsiteX347" fmla="*/ 790933 w 5010025"/>
                <a:gd name="connsiteY347" fmla="*/ 1362807 h 1412129"/>
                <a:gd name="connsiteX348" fmla="*/ 786452 w 5010025"/>
                <a:gd name="connsiteY348" fmla="*/ 1358769 h 1412129"/>
                <a:gd name="connsiteX349" fmla="*/ 786452 w 5010025"/>
                <a:gd name="connsiteY349" fmla="*/ 1358227 h 1412129"/>
                <a:gd name="connsiteX350" fmla="*/ 781970 w 5010025"/>
                <a:gd name="connsiteY350" fmla="*/ 1354188 h 1412129"/>
                <a:gd name="connsiteX351" fmla="*/ 781970 w 5010025"/>
                <a:gd name="connsiteY351" fmla="*/ 1353647 h 1412129"/>
                <a:gd name="connsiteX352" fmla="*/ 777488 w 5010025"/>
                <a:gd name="connsiteY352" fmla="*/ 1349608 h 1412129"/>
                <a:gd name="connsiteX353" fmla="*/ 777488 w 5010025"/>
                <a:gd name="connsiteY353" fmla="*/ 1349066 h 1412129"/>
                <a:gd name="connsiteX354" fmla="*/ 773006 w 5010025"/>
                <a:gd name="connsiteY354" fmla="*/ 1345027 h 1412129"/>
                <a:gd name="connsiteX355" fmla="*/ 773006 w 5010025"/>
                <a:gd name="connsiteY355" fmla="*/ 1344485 h 1412129"/>
                <a:gd name="connsiteX356" fmla="*/ 768524 w 5010025"/>
                <a:gd name="connsiteY356" fmla="*/ 1340446 h 1412129"/>
                <a:gd name="connsiteX357" fmla="*/ 768524 w 5010025"/>
                <a:gd name="connsiteY357" fmla="*/ 1339904 h 1412129"/>
                <a:gd name="connsiteX358" fmla="*/ 764042 w 5010025"/>
                <a:gd name="connsiteY358" fmla="*/ 1335865 h 1412129"/>
                <a:gd name="connsiteX359" fmla="*/ 764042 w 5010025"/>
                <a:gd name="connsiteY359" fmla="*/ 1335323 h 1412129"/>
                <a:gd name="connsiteX360" fmla="*/ 759561 w 5010025"/>
                <a:gd name="connsiteY360" fmla="*/ 1331285 h 1412129"/>
                <a:gd name="connsiteX361" fmla="*/ 759561 w 5010025"/>
                <a:gd name="connsiteY361" fmla="*/ 1330743 h 1412129"/>
                <a:gd name="connsiteX362" fmla="*/ 755079 w 5010025"/>
                <a:gd name="connsiteY362" fmla="*/ 1326704 h 1412129"/>
                <a:gd name="connsiteX363" fmla="*/ 755079 w 5010025"/>
                <a:gd name="connsiteY363" fmla="*/ 1326162 h 1412129"/>
                <a:gd name="connsiteX364" fmla="*/ 750597 w 5010025"/>
                <a:gd name="connsiteY364" fmla="*/ 1322123 h 1412129"/>
                <a:gd name="connsiteX365" fmla="*/ 750597 w 5010025"/>
                <a:gd name="connsiteY365" fmla="*/ 1321582 h 1412129"/>
                <a:gd name="connsiteX366" fmla="*/ 746115 w 5010025"/>
                <a:gd name="connsiteY366" fmla="*/ 1317543 h 1412129"/>
                <a:gd name="connsiteX367" fmla="*/ 746115 w 5010025"/>
                <a:gd name="connsiteY367" fmla="*/ 1317000 h 1412129"/>
                <a:gd name="connsiteX368" fmla="*/ 741634 w 5010025"/>
                <a:gd name="connsiteY368" fmla="*/ 1312962 h 1412129"/>
                <a:gd name="connsiteX369" fmla="*/ 741634 w 5010025"/>
                <a:gd name="connsiteY369" fmla="*/ 1312420 h 1412129"/>
                <a:gd name="connsiteX370" fmla="*/ 737152 w 5010025"/>
                <a:gd name="connsiteY370" fmla="*/ 1308381 h 1412129"/>
                <a:gd name="connsiteX371" fmla="*/ 737152 w 5010025"/>
                <a:gd name="connsiteY371" fmla="*/ 1307839 h 1412129"/>
                <a:gd name="connsiteX372" fmla="*/ 732670 w 5010025"/>
                <a:gd name="connsiteY372" fmla="*/ 1303800 h 1412129"/>
                <a:gd name="connsiteX373" fmla="*/ 732670 w 5010025"/>
                <a:gd name="connsiteY373" fmla="*/ 1303259 h 1412129"/>
                <a:gd name="connsiteX374" fmla="*/ 728188 w 5010025"/>
                <a:gd name="connsiteY374" fmla="*/ 1299220 h 1412129"/>
                <a:gd name="connsiteX375" fmla="*/ 728188 w 5010025"/>
                <a:gd name="connsiteY375" fmla="*/ 1298677 h 1412129"/>
                <a:gd name="connsiteX376" fmla="*/ 723707 w 5010025"/>
                <a:gd name="connsiteY376" fmla="*/ 1294639 h 1412129"/>
                <a:gd name="connsiteX377" fmla="*/ 723707 w 5010025"/>
                <a:gd name="connsiteY377" fmla="*/ 1294097 h 1412129"/>
                <a:gd name="connsiteX378" fmla="*/ 719225 w 5010025"/>
                <a:gd name="connsiteY378" fmla="*/ 1290058 h 1412129"/>
                <a:gd name="connsiteX379" fmla="*/ 719225 w 5010025"/>
                <a:gd name="connsiteY379" fmla="*/ 1289516 h 1412129"/>
                <a:gd name="connsiteX380" fmla="*/ 714743 w 5010025"/>
                <a:gd name="connsiteY380" fmla="*/ 1285477 h 1412129"/>
                <a:gd name="connsiteX381" fmla="*/ 714743 w 5010025"/>
                <a:gd name="connsiteY381" fmla="*/ 1284936 h 1412129"/>
                <a:gd name="connsiteX382" fmla="*/ 710261 w 5010025"/>
                <a:gd name="connsiteY382" fmla="*/ 1280897 h 1412129"/>
                <a:gd name="connsiteX383" fmla="*/ 710261 w 5010025"/>
                <a:gd name="connsiteY383" fmla="*/ 1280355 h 1412129"/>
                <a:gd name="connsiteX384" fmla="*/ 705779 w 5010025"/>
                <a:gd name="connsiteY384" fmla="*/ 1276316 h 1412129"/>
                <a:gd name="connsiteX385" fmla="*/ 705779 w 5010025"/>
                <a:gd name="connsiteY385" fmla="*/ 1275774 h 1412129"/>
                <a:gd name="connsiteX386" fmla="*/ 701297 w 5010025"/>
                <a:gd name="connsiteY386" fmla="*/ 1271735 h 1412129"/>
                <a:gd name="connsiteX387" fmla="*/ 701297 w 5010025"/>
                <a:gd name="connsiteY387" fmla="*/ 1271192 h 1412129"/>
                <a:gd name="connsiteX388" fmla="*/ 696816 w 5010025"/>
                <a:gd name="connsiteY388" fmla="*/ 1267154 h 1412129"/>
                <a:gd name="connsiteX389" fmla="*/ 696816 w 5010025"/>
                <a:gd name="connsiteY389" fmla="*/ 1266613 h 1412129"/>
                <a:gd name="connsiteX390" fmla="*/ 692334 w 5010025"/>
                <a:gd name="connsiteY390" fmla="*/ 1262574 h 1412129"/>
                <a:gd name="connsiteX391" fmla="*/ 692334 w 5010025"/>
                <a:gd name="connsiteY391" fmla="*/ 1262032 h 1412129"/>
                <a:gd name="connsiteX392" fmla="*/ 687852 w 5010025"/>
                <a:gd name="connsiteY392" fmla="*/ 1257993 h 1412129"/>
                <a:gd name="connsiteX393" fmla="*/ 687852 w 5010025"/>
                <a:gd name="connsiteY393" fmla="*/ 1257451 h 1412129"/>
                <a:gd name="connsiteX394" fmla="*/ 683370 w 5010025"/>
                <a:gd name="connsiteY394" fmla="*/ 1253412 h 1412129"/>
                <a:gd name="connsiteX395" fmla="*/ 683370 w 5010025"/>
                <a:gd name="connsiteY395" fmla="*/ 1252871 h 1412129"/>
                <a:gd name="connsiteX396" fmla="*/ 678888 w 5010025"/>
                <a:gd name="connsiteY396" fmla="*/ 1248832 h 1412129"/>
                <a:gd name="connsiteX397" fmla="*/ 678888 w 5010025"/>
                <a:gd name="connsiteY397" fmla="*/ 1248289 h 1412129"/>
                <a:gd name="connsiteX398" fmla="*/ 674407 w 5010025"/>
                <a:gd name="connsiteY398" fmla="*/ 1244251 h 1412129"/>
                <a:gd name="connsiteX399" fmla="*/ 674407 w 5010025"/>
                <a:gd name="connsiteY399" fmla="*/ 1243709 h 1412129"/>
                <a:gd name="connsiteX400" fmla="*/ 669925 w 5010025"/>
                <a:gd name="connsiteY400" fmla="*/ 1239670 h 1412129"/>
                <a:gd name="connsiteX401" fmla="*/ 669925 w 5010025"/>
                <a:gd name="connsiteY401" fmla="*/ 1239128 h 1412129"/>
                <a:gd name="connsiteX402" fmla="*/ 665443 w 5010025"/>
                <a:gd name="connsiteY402" fmla="*/ 1235089 h 1412129"/>
                <a:gd name="connsiteX403" fmla="*/ 665443 w 5010025"/>
                <a:gd name="connsiteY403" fmla="*/ 1234548 h 1412129"/>
                <a:gd name="connsiteX404" fmla="*/ 660961 w 5010025"/>
                <a:gd name="connsiteY404" fmla="*/ 1230509 h 1412129"/>
                <a:gd name="connsiteX405" fmla="*/ 660961 w 5010025"/>
                <a:gd name="connsiteY405" fmla="*/ 1229966 h 1412129"/>
                <a:gd name="connsiteX406" fmla="*/ 656480 w 5010025"/>
                <a:gd name="connsiteY406" fmla="*/ 1225928 h 1412129"/>
                <a:gd name="connsiteX407" fmla="*/ 656480 w 5010025"/>
                <a:gd name="connsiteY407" fmla="*/ 1225386 h 1412129"/>
                <a:gd name="connsiteX408" fmla="*/ 651998 w 5010025"/>
                <a:gd name="connsiteY408" fmla="*/ 1221347 h 1412129"/>
                <a:gd name="connsiteX409" fmla="*/ 651998 w 5010025"/>
                <a:gd name="connsiteY409" fmla="*/ 1220805 h 1412129"/>
                <a:gd name="connsiteX410" fmla="*/ 647516 w 5010025"/>
                <a:gd name="connsiteY410" fmla="*/ 1216766 h 1412129"/>
                <a:gd name="connsiteX411" fmla="*/ 647516 w 5010025"/>
                <a:gd name="connsiteY411" fmla="*/ 1216225 h 1412129"/>
                <a:gd name="connsiteX412" fmla="*/ 643034 w 5010025"/>
                <a:gd name="connsiteY412" fmla="*/ 1212186 h 1412129"/>
                <a:gd name="connsiteX413" fmla="*/ 643034 w 5010025"/>
                <a:gd name="connsiteY413" fmla="*/ 1211644 h 1412129"/>
                <a:gd name="connsiteX414" fmla="*/ 638552 w 5010025"/>
                <a:gd name="connsiteY414" fmla="*/ 1207605 h 1412129"/>
                <a:gd name="connsiteX415" fmla="*/ 638552 w 5010025"/>
                <a:gd name="connsiteY415" fmla="*/ 1207062 h 1412129"/>
                <a:gd name="connsiteX416" fmla="*/ 634071 w 5010025"/>
                <a:gd name="connsiteY416" fmla="*/ 1203024 h 1412129"/>
                <a:gd name="connsiteX417" fmla="*/ 634071 w 5010025"/>
                <a:gd name="connsiteY417" fmla="*/ 1202482 h 1412129"/>
                <a:gd name="connsiteX418" fmla="*/ 629589 w 5010025"/>
                <a:gd name="connsiteY418" fmla="*/ 1198443 h 1412129"/>
                <a:gd name="connsiteX419" fmla="*/ 629589 w 5010025"/>
                <a:gd name="connsiteY419" fmla="*/ 1197902 h 1412129"/>
                <a:gd name="connsiteX420" fmla="*/ 625107 w 5010025"/>
                <a:gd name="connsiteY420" fmla="*/ 1193863 h 1412129"/>
                <a:gd name="connsiteX421" fmla="*/ 625107 w 5010025"/>
                <a:gd name="connsiteY421" fmla="*/ 1193321 h 1412129"/>
                <a:gd name="connsiteX422" fmla="*/ 620625 w 5010025"/>
                <a:gd name="connsiteY422" fmla="*/ 1189282 h 1412129"/>
                <a:gd name="connsiteX423" fmla="*/ 620625 w 5010025"/>
                <a:gd name="connsiteY423" fmla="*/ 1188740 h 1412129"/>
                <a:gd name="connsiteX424" fmla="*/ 616143 w 5010025"/>
                <a:gd name="connsiteY424" fmla="*/ 1184701 h 1412129"/>
                <a:gd name="connsiteX425" fmla="*/ 616143 w 5010025"/>
                <a:gd name="connsiteY425" fmla="*/ 1184159 h 1412129"/>
                <a:gd name="connsiteX426" fmla="*/ 611661 w 5010025"/>
                <a:gd name="connsiteY426" fmla="*/ 1180120 h 1412129"/>
                <a:gd name="connsiteX427" fmla="*/ 611661 w 5010025"/>
                <a:gd name="connsiteY427" fmla="*/ 1179578 h 1412129"/>
                <a:gd name="connsiteX428" fmla="*/ 607180 w 5010025"/>
                <a:gd name="connsiteY428" fmla="*/ 1175540 h 1412129"/>
                <a:gd name="connsiteX429" fmla="*/ 607180 w 5010025"/>
                <a:gd name="connsiteY429" fmla="*/ 1174998 h 1412129"/>
                <a:gd name="connsiteX430" fmla="*/ 602698 w 5010025"/>
                <a:gd name="connsiteY430" fmla="*/ 1170959 h 1412129"/>
                <a:gd name="connsiteX431" fmla="*/ 602698 w 5010025"/>
                <a:gd name="connsiteY431" fmla="*/ 1170417 h 1412129"/>
                <a:gd name="connsiteX432" fmla="*/ 598216 w 5010025"/>
                <a:gd name="connsiteY432" fmla="*/ 1166378 h 1412129"/>
                <a:gd name="connsiteX433" fmla="*/ 598216 w 5010025"/>
                <a:gd name="connsiteY433" fmla="*/ 1165837 h 1412129"/>
                <a:gd name="connsiteX434" fmla="*/ 593734 w 5010025"/>
                <a:gd name="connsiteY434" fmla="*/ 1161798 h 1412129"/>
                <a:gd name="connsiteX435" fmla="*/ 593734 w 5010025"/>
                <a:gd name="connsiteY435" fmla="*/ 1161255 h 1412129"/>
                <a:gd name="connsiteX436" fmla="*/ 589253 w 5010025"/>
                <a:gd name="connsiteY436" fmla="*/ 1157217 h 1412129"/>
                <a:gd name="connsiteX437" fmla="*/ 589253 w 5010025"/>
                <a:gd name="connsiteY437" fmla="*/ 1156675 h 1412129"/>
                <a:gd name="connsiteX438" fmla="*/ 584771 w 5010025"/>
                <a:gd name="connsiteY438" fmla="*/ 1152636 h 1412129"/>
                <a:gd name="connsiteX439" fmla="*/ 584771 w 5010025"/>
                <a:gd name="connsiteY439" fmla="*/ 1152094 h 1412129"/>
                <a:gd name="connsiteX440" fmla="*/ 580289 w 5010025"/>
                <a:gd name="connsiteY440" fmla="*/ 1148055 h 1412129"/>
                <a:gd name="connsiteX441" fmla="*/ 580289 w 5010025"/>
                <a:gd name="connsiteY441" fmla="*/ 1147514 h 1412129"/>
                <a:gd name="connsiteX442" fmla="*/ 575807 w 5010025"/>
                <a:gd name="connsiteY442" fmla="*/ 1143475 h 1412129"/>
                <a:gd name="connsiteX443" fmla="*/ 575807 w 5010025"/>
                <a:gd name="connsiteY443" fmla="*/ 1142933 h 1412129"/>
                <a:gd name="connsiteX444" fmla="*/ 571325 w 5010025"/>
                <a:gd name="connsiteY444" fmla="*/ 1138894 h 1412129"/>
                <a:gd name="connsiteX445" fmla="*/ 571325 w 5010025"/>
                <a:gd name="connsiteY445" fmla="*/ 1138351 h 1412129"/>
                <a:gd name="connsiteX446" fmla="*/ 566844 w 5010025"/>
                <a:gd name="connsiteY446" fmla="*/ 1134313 h 1412129"/>
                <a:gd name="connsiteX447" fmla="*/ 566844 w 5010025"/>
                <a:gd name="connsiteY447" fmla="*/ 1133771 h 1412129"/>
                <a:gd name="connsiteX448" fmla="*/ 562362 w 5010025"/>
                <a:gd name="connsiteY448" fmla="*/ 1129732 h 1412129"/>
                <a:gd name="connsiteX449" fmla="*/ 562362 w 5010025"/>
                <a:gd name="connsiteY449" fmla="*/ 1129191 h 1412129"/>
                <a:gd name="connsiteX450" fmla="*/ 557880 w 5010025"/>
                <a:gd name="connsiteY450" fmla="*/ 1125152 h 1412129"/>
                <a:gd name="connsiteX451" fmla="*/ 557880 w 5010025"/>
                <a:gd name="connsiteY451" fmla="*/ 1124610 h 1412129"/>
                <a:gd name="connsiteX452" fmla="*/ 553398 w 5010025"/>
                <a:gd name="connsiteY452" fmla="*/ 1120571 h 1412129"/>
                <a:gd name="connsiteX453" fmla="*/ 553398 w 5010025"/>
                <a:gd name="connsiteY453" fmla="*/ 1120029 h 1412129"/>
                <a:gd name="connsiteX454" fmla="*/ 548916 w 5010025"/>
                <a:gd name="connsiteY454" fmla="*/ 1115990 h 1412129"/>
                <a:gd name="connsiteX455" fmla="*/ 548916 w 5010025"/>
                <a:gd name="connsiteY455" fmla="*/ 1115447 h 1412129"/>
                <a:gd name="connsiteX456" fmla="*/ 544435 w 5010025"/>
                <a:gd name="connsiteY456" fmla="*/ 1111409 h 1412129"/>
                <a:gd name="connsiteX457" fmla="*/ 544435 w 5010025"/>
                <a:gd name="connsiteY457" fmla="*/ 1110868 h 1412129"/>
                <a:gd name="connsiteX458" fmla="*/ 539953 w 5010025"/>
                <a:gd name="connsiteY458" fmla="*/ 1106829 h 1412129"/>
                <a:gd name="connsiteX459" fmla="*/ 539953 w 5010025"/>
                <a:gd name="connsiteY459" fmla="*/ 1106287 h 1412129"/>
                <a:gd name="connsiteX460" fmla="*/ 535471 w 5010025"/>
                <a:gd name="connsiteY460" fmla="*/ 1102248 h 1412129"/>
                <a:gd name="connsiteX461" fmla="*/ 535471 w 5010025"/>
                <a:gd name="connsiteY461" fmla="*/ 1101706 h 1412129"/>
                <a:gd name="connsiteX462" fmla="*/ 530989 w 5010025"/>
                <a:gd name="connsiteY462" fmla="*/ 1097667 h 1412129"/>
                <a:gd name="connsiteX463" fmla="*/ 530989 w 5010025"/>
                <a:gd name="connsiteY463" fmla="*/ 1097126 h 1412129"/>
                <a:gd name="connsiteX464" fmla="*/ 526507 w 5010025"/>
                <a:gd name="connsiteY464" fmla="*/ 1093087 h 1412129"/>
                <a:gd name="connsiteX465" fmla="*/ 526507 w 5010025"/>
                <a:gd name="connsiteY465" fmla="*/ 1092545 h 1412129"/>
                <a:gd name="connsiteX466" fmla="*/ 522025 w 5010025"/>
                <a:gd name="connsiteY466" fmla="*/ 1088506 h 1412129"/>
                <a:gd name="connsiteX467" fmla="*/ 522025 w 5010025"/>
                <a:gd name="connsiteY467" fmla="*/ 1087963 h 1412129"/>
                <a:gd name="connsiteX468" fmla="*/ 517544 w 5010025"/>
                <a:gd name="connsiteY468" fmla="*/ 1083925 h 1412129"/>
                <a:gd name="connsiteX469" fmla="*/ 517544 w 5010025"/>
                <a:gd name="connsiteY469" fmla="*/ 1083383 h 1412129"/>
                <a:gd name="connsiteX470" fmla="*/ 513062 w 5010025"/>
                <a:gd name="connsiteY470" fmla="*/ 1079344 h 1412129"/>
                <a:gd name="connsiteX471" fmla="*/ 513062 w 5010025"/>
                <a:gd name="connsiteY471" fmla="*/ 1078803 h 1412129"/>
                <a:gd name="connsiteX472" fmla="*/ 508580 w 5010025"/>
                <a:gd name="connsiteY472" fmla="*/ 1074764 h 1412129"/>
                <a:gd name="connsiteX473" fmla="*/ 508580 w 5010025"/>
                <a:gd name="connsiteY473" fmla="*/ 1074222 h 1412129"/>
                <a:gd name="connsiteX474" fmla="*/ 504098 w 5010025"/>
                <a:gd name="connsiteY474" fmla="*/ 1070183 h 1412129"/>
                <a:gd name="connsiteX475" fmla="*/ 504098 w 5010025"/>
                <a:gd name="connsiteY475" fmla="*/ 1069640 h 1412129"/>
                <a:gd name="connsiteX476" fmla="*/ 499617 w 5010025"/>
                <a:gd name="connsiteY476" fmla="*/ 1065602 h 1412129"/>
                <a:gd name="connsiteX477" fmla="*/ 499617 w 5010025"/>
                <a:gd name="connsiteY477" fmla="*/ 1065060 h 1412129"/>
                <a:gd name="connsiteX478" fmla="*/ 495135 w 5010025"/>
                <a:gd name="connsiteY478" fmla="*/ 1061021 h 1412129"/>
                <a:gd name="connsiteX479" fmla="*/ 495135 w 5010025"/>
                <a:gd name="connsiteY479" fmla="*/ 1060480 h 1412129"/>
                <a:gd name="connsiteX480" fmla="*/ 490653 w 5010025"/>
                <a:gd name="connsiteY480" fmla="*/ 1056441 h 1412129"/>
                <a:gd name="connsiteX481" fmla="*/ 490653 w 5010025"/>
                <a:gd name="connsiteY481" fmla="*/ 1055899 h 1412129"/>
                <a:gd name="connsiteX482" fmla="*/ 486171 w 5010025"/>
                <a:gd name="connsiteY482" fmla="*/ 1051860 h 1412129"/>
                <a:gd name="connsiteX483" fmla="*/ 486171 w 5010025"/>
                <a:gd name="connsiteY483" fmla="*/ 1051318 h 1412129"/>
                <a:gd name="connsiteX484" fmla="*/ 481689 w 5010025"/>
                <a:gd name="connsiteY484" fmla="*/ 1047279 h 1412129"/>
                <a:gd name="connsiteX485" fmla="*/ 481689 w 5010025"/>
                <a:gd name="connsiteY485" fmla="*/ 1046736 h 1412129"/>
                <a:gd name="connsiteX486" fmla="*/ 477208 w 5010025"/>
                <a:gd name="connsiteY486" fmla="*/ 1042698 h 1412129"/>
                <a:gd name="connsiteX487" fmla="*/ 477208 w 5010025"/>
                <a:gd name="connsiteY487" fmla="*/ 1042157 h 1412129"/>
                <a:gd name="connsiteX488" fmla="*/ 472726 w 5010025"/>
                <a:gd name="connsiteY488" fmla="*/ 1038118 h 1412129"/>
                <a:gd name="connsiteX489" fmla="*/ 472726 w 5010025"/>
                <a:gd name="connsiteY489" fmla="*/ 1037576 h 1412129"/>
                <a:gd name="connsiteX490" fmla="*/ 468244 w 5010025"/>
                <a:gd name="connsiteY490" fmla="*/ 1033537 h 1412129"/>
                <a:gd name="connsiteX491" fmla="*/ 468244 w 5010025"/>
                <a:gd name="connsiteY491" fmla="*/ 1032995 h 1412129"/>
                <a:gd name="connsiteX492" fmla="*/ 463762 w 5010025"/>
                <a:gd name="connsiteY492" fmla="*/ 1028956 h 1412129"/>
                <a:gd name="connsiteX493" fmla="*/ 463762 w 5010025"/>
                <a:gd name="connsiteY493" fmla="*/ 1028415 h 1412129"/>
                <a:gd name="connsiteX494" fmla="*/ 459280 w 5010025"/>
                <a:gd name="connsiteY494" fmla="*/ 1024376 h 1412129"/>
                <a:gd name="connsiteX495" fmla="*/ 459280 w 5010025"/>
                <a:gd name="connsiteY495" fmla="*/ 1023834 h 1412129"/>
                <a:gd name="connsiteX496" fmla="*/ 454798 w 5010025"/>
                <a:gd name="connsiteY496" fmla="*/ 1019795 h 1412129"/>
                <a:gd name="connsiteX497" fmla="*/ 454798 w 5010025"/>
                <a:gd name="connsiteY497" fmla="*/ 1019252 h 1412129"/>
                <a:gd name="connsiteX498" fmla="*/ 450317 w 5010025"/>
                <a:gd name="connsiteY498" fmla="*/ 1015214 h 1412129"/>
                <a:gd name="connsiteX499" fmla="*/ 450317 w 5010025"/>
                <a:gd name="connsiteY499" fmla="*/ 1014672 h 1412129"/>
                <a:gd name="connsiteX500" fmla="*/ 445835 w 5010025"/>
                <a:gd name="connsiteY500" fmla="*/ 1010633 h 1412129"/>
                <a:gd name="connsiteX501" fmla="*/ 445835 w 5010025"/>
                <a:gd name="connsiteY501" fmla="*/ 1010092 h 1412129"/>
                <a:gd name="connsiteX502" fmla="*/ 441353 w 5010025"/>
                <a:gd name="connsiteY502" fmla="*/ 1006053 h 1412129"/>
                <a:gd name="connsiteX503" fmla="*/ 441353 w 5010025"/>
                <a:gd name="connsiteY503" fmla="*/ 1005511 h 1412129"/>
                <a:gd name="connsiteX504" fmla="*/ 436871 w 5010025"/>
                <a:gd name="connsiteY504" fmla="*/ 1001472 h 1412129"/>
                <a:gd name="connsiteX505" fmla="*/ 436871 w 5010025"/>
                <a:gd name="connsiteY505" fmla="*/ 1000929 h 1412129"/>
                <a:gd name="connsiteX506" fmla="*/ 432390 w 5010025"/>
                <a:gd name="connsiteY506" fmla="*/ 996891 h 1412129"/>
                <a:gd name="connsiteX507" fmla="*/ 432390 w 5010025"/>
                <a:gd name="connsiteY507" fmla="*/ 996349 h 1412129"/>
                <a:gd name="connsiteX508" fmla="*/ 427908 w 5010025"/>
                <a:gd name="connsiteY508" fmla="*/ 992310 h 1412129"/>
                <a:gd name="connsiteX509" fmla="*/ 427908 w 5010025"/>
                <a:gd name="connsiteY509" fmla="*/ 991769 h 1412129"/>
                <a:gd name="connsiteX510" fmla="*/ 423426 w 5010025"/>
                <a:gd name="connsiteY510" fmla="*/ 987730 h 1412129"/>
                <a:gd name="connsiteX511" fmla="*/ 423426 w 5010025"/>
                <a:gd name="connsiteY511" fmla="*/ 987188 h 1412129"/>
                <a:gd name="connsiteX512" fmla="*/ 418944 w 5010025"/>
                <a:gd name="connsiteY512" fmla="*/ 983149 h 1412129"/>
                <a:gd name="connsiteX513" fmla="*/ 418944 w 5010025"/>
                <a:gd name="connsiteY513" fmla="*/ 982606 h 1412129"/>
                <a:gd name="connsiteX514" fmla="*/ 414463 w 5010025"/>
                <a:gd name="connsiteY514" fmla="*/ 978568 h 1412129"/>
                <a:gd name="connsiteX515" fmla="*/ 414463 w 5010025"/>
                <a:gd name="connsiteY515" fmla="*/ 978026 h 1412129"/>
                <a:gd name="connsiteX516" fmla="*/ 409981 w 5010025"/>
                <a:gd name="connsiteY516" fmla="*/ 973987 h 1412129"/>
                <a:gd name="connsiteX517" fmla="*/ 409981 w 5010025"/>
                <a:gd name="connsiteY517" fmla="*/ 973446 h 1412129"/>
                <a:gd name="connsiteX518" fmla="*/ 405499 w 5010025"/>
                <a:gd name="connsiteY518" fmla="*/ 969407 h 1412129"/>
                <a:gd name="connsiteX519" fmla="*/ 405499 w 5010025"/>
                <a:gd name="connsiteY519" fmla="*/ 968865 h 1412129"/>
                <a:gd name="connsiteX520" fmla="*/ 401017 w 5010025"/>
                <a:gd name="connsiteY520" fmla="*/ 964826 h 1412129"/>
                <a:gd name="connsiteX521" fmla="*/ 401017 w 5010025"/>
                <a:gd name="connsiteY521" fmla="*/ 964284 h 1412129"/>
                <a:gd name="connsiteX522" fmla="*/ 396535 w 5010025"/>
                <a:gd name="connsiteY522" fmla="*/ 960245 h 1412129"/>
                <a:gd name="connsiteX523" fmla="*/ 396535 w 5010025"/>
                <a:gd name="connsiteY523" fmla="*/ 959704 h 1412129"/>
                <a:gd name="connsiteX524" fmla="*/ 392053 w 5010025"/>
                <a:gd name="connsiteY524" fmla="*/ 955665 h 1412129"/>
                <a:gd name="connsiteX525" fmla="*/ 392053 w 5010025"/>
                <a:gd name="connsiteY525" fmla="*/ 955122 h 1412129"/>
                <a:gd name="connsiteX526" fmla="*/ 387572 w 5010025"/>
                <a:gd name="connsiteY526" fmla="*/ 951084 h 1412129"/>
                <a:gd name="connsiteX527" fmla="*/ 387572 w 5010025"/>
                <a:gd name="connsiteY527" fmla="*/ 950542 h 1412129"/>
                <a:gd name="connsiteX528" fmla="*/ 383090 w 5010025"/>
                <a:gd name="connsiteY528" fmla="*/ 946503 h 1412129"/>
                <a:gd name="connsiteX529" fmla="*/ 383090 w 5010025"/>
                <a:gd name="connsiteY529" fmla="*/ 945961 h 1412129"/>
                <a:gd name="connsiteX530" fmla="*/ 378608 w 5010025"/>
                <a:gd name="connsiteY530" fmla="*/ 941922 h 1412129"/>
                <a:gd name="connsiteX531" fmla="*/ 378608 w 5010025"/>
                <a:gd name="connsiteY531" fmla="*/ 941381 h 1412129"/>
                <a:gd name="connsiteX532" fmla="*/ 374126 w 5010025"/>
                <a:gd name="connsiteY532" fmla="*/ 937342 h 1412129"/>
                <a:gd name="connsiteX533" fmla="*/ 374126 w 5010025"/>
                <a:gd name="connsiteY533" fmla="*/ 936800 h 1412129"/>
                <a:gd name="connsiteX534" fmla="*/ 369644 w 5010025"/>
                <a:gd name="connsiteY534" fmla="*/ 932761 h 1412129"/>
                <a:gd name="connsiteX535" fmla="*/ 369644 w 5010025"/>
                <a:gd name="connsiteY535" fmla="*/ 932219 h 1412129"/>
                <a:gd name="connsiteX536" fmla="*/ 365162 w 5010025"/>
                <a:gd name="connsiteY536" fmla="*/ 928180 h 1412129"/>
                <a:gd name="connsiteX537" fmla="*/ 365162 w 5010025"/>
                <a:gd name="connsiteY537" fmla="*/ 927637 h 1412129"/>
                <a:gd name="connsiteX538" fmla="*/ 360681 w 5010025"/>
                <a:gd name="connsiteY538" fmla="*/ 923599 h 1412129"/>
                <a:gd name="connsiteX539" fmla="*/ 360681 w 5010025"/>
                <a:gd name="connsiteY539" fmla="*/ 923058 h 1412129"/>
                <a:gd name="connsiteX540" fmla="*/ 356199 w 5010025"/>
                <a:gd name="connsiteY540" fmla="*/ 919019 h 1412129"/>
                <a:gd name="connsiteX541" fmla="*/ 356199 w 5010025"/>
                <a:gd name="connsiteY541" fmla="*/ 918477 h 1412129"/>
                <a:gd name="connsiteX542" fmla="*/ 351717 w 5010025"/>
                <a:gd name="connsiteY542" fmla="*/ 914438 h 1412129"/>
                <a:gd name="connsiteX543" fmla="*/ 351717 w 5010025"/>
                <a:gd name="connsiteY543" fmla="*/ 913895 h 1412129"/>
                <a:gd name="connsiteX544" fmla="*/ 347236 w 5010025"/>
                <a:gd name="connsiteY544" fmla="*/ 909857 h 1412129"/>
                <a:gd name="connsiteX545" fmla="*/ 347236 w 5010025"/>
                <a:gd name="connsiteY545" fmla="*/ 909315 h 1412129"/>
                <a:gd name="connsiteX546" fmla="*/ 342754 w 5010025"/>
                <a:gd name="connsiteY546" fmla="*/ 905276 h 1412129"/>
                <a:gd name="connsiteX547" fmla="*/ 342754 w 5010025"/>
                <a:gd name="connsiteY547" fmla="*/ 904735 h 1412129"/>
                <a:gd name="connsiteX548" fmla="*/ 338272 w 5010025"/>
                <a:gd name="connsiteY548" fmla="*/ 900696 h 1412129"/>
                <a:gd name="connsiteX549" fmla="*/ 338272 w 5010025"/>
                <a:gd name="connsiteY549" fmla="*/ 900154 h 1412129"/>
                <a:gd name="connsiteX550" fmla="*/ 333790 w 5010025"/>
                <a:gd name="connsiteY550" fmla="*/ 896115 h 1412129"/>
                <a:gd name="connsiteX551" fmla="*/ 333790 w 5010025"/>
                <a:gd name="connsiteY551" fmla="*/ 895573 h 1412129"/>
                <a:gd name="connsiteX552" fmla="*/ 329308 w 5010025"/>
                <a:gd name="connsiteY552" fmla="*/ 891534 h 1412129"/>
                <a:gd name="connsiteX553" fmla="*/ 329308 w 5010025"/>
                <a:gd name="connsiteY553" fmla="*/ 890992 h 1412129"/>
                <a:gd name="connsiteX554" fmla="*/ 324827 w 5010025"/>
                <a:gd name="connsiteY554" fmla="*/ 886954 h 1412129"/>
                <a:gd name="connsiteX555" fmla="*/ 324827 w 5010025"/>
                <a:gd name="connsiteY555" fmla="*/ 886412 h 1412129"/>
                <a:gd name="connsiteX556" fmla="*/ 320345 w 5010025"/>
                <a:gd name="connsiteY556" fmla="*/ 882373 h 1412129"/>
                <a:gd name="connsiteX557" fmla="*/ 320345 w 5010025"/>
                <a:gd name="connsiteY557" fmla="*/ 881831 h 1412129"/>
                <a:gd name="connsiteX558" fmla="*/ 315863 w 5010025"/>
                <a:gd name="connsiteY558" fmla="*/ 877792 h 1412129"/>
                <a:gd name="connsiteX559" fmla="*/ 315863 w 5010025"/>
                <a:gd name="connsiteY559" fmla="*/ 877250 h 1412129"/>
                <a:gd name="connsiteX560" fmla="*/ 311381 w 5010025"/>
                <a:gd name="connsiteY560" fmla="*/ 873211 h 1412129"/>
                <a:gd name="connsiteX561" fmla="*/ 311381 w 5010025"/>
                <a:gd name="connsiteY561" fmla="*/ 872670 h 1412129"/>
                <a:gd name="connsiteX562" fmla="*/ 306899 w 5010025"/>
                <a:gd name="connsiteY562" fmla="*/ 868631 h 1412129"/>
                <a:gd name="connsiteX563" fmla="*/ 306899 w 5010025"/>
                <a:gd name="connsiteY563" fmla="*/ 868089 h 1412129"/>
                <a:gd name="connsiteX564" fmla="*/ 302417 w 5010025"/>
                <a:gd name="connsiteY564" fmla="*/ 864050 h 1412129"/>
                <a:gd name="connsiteX565" fmla="*/ 302417 w 5010025"/>
                <a:gd name="connsiteY565" fmla="*/ 863507 h 1412129"/>
                <a:gd name="connsiteX566" fmla="*/ 297936 w 5010025"/>
                <a:gd name="connsiteY566" fmla="*/ 859469 h 1412129"/>
                <a:gd name="connsiteX567" fmla="*/ 297936 w 5010025"/>
                <a:gd name="connsiteY567" fmla="*/ 858927 h 1412129"/>
                <a:gd name="connsiteX568" fmla="*/ 293454 w 5010025"/>
                <a:gd name="connsiteY568" fmla="*/ 854888 h 1412129"/>
                <a:gd name="connsiteX569" fmla="*/ 293454 w 5010025"/>
                <a:gd name="connsiteY569" fmla="*/ 854347 h 1412129"/>
                <a:gd name="connsiteX570" fmla="*/ 288972 w 5010025"/>
                <a:gd name="connsiteY570" fmla="*/ 850308 h 1412129"/>
                <a:gd name="connsiteX571" fmla="*/ 288972 w 5010025"/>
                <a:gd name="connsiteY571" fmla="*/ 849766 h 1412129"/>
                <a:gd name="connsiteX572" fmla="*/ 284490 w 5010025"/>
                <a:gd name="connsiteY572" fmla="*/ 845727 h 1412129"/>
                <a:gd name="connsiteX573" fmla="*/ 284490 w 5010025"/>
                <a:gd name="connsiteY573" fmla="*/ 845185 h 1412129"/>
                <a:gd name="connsiteX574" fmla="*/ 280008 w 5010025"/>
                <a:gd name="connsiteY574" fmla="*/ 841146 h 1412129"/>
                <a:gd name="connsiteX575" fmla="*/ 280008 w 5010025"/>
                <a:gd name="connsiteY575" fmla="*/ 840603 h 1412129"/>
                <a:gd name="connsiteX576" fmla="*/ 275527 w 5010025"/>
                <a:gd name="connsiteY576" fmla="*/ 836565 h 1412129"/>
                <a:gd name="connsiteX577" fmla="*/ 275527 w 5010025"/>
                <a:gd name="connsiteY577" fmla="*/ 836024 h 1412129"/>
                <a:gd name="connsiteX578" fmla="*/ 271045 w 5010025"/>
                <a:gd name="connsiteY578" fmla="*/ 831986 h 1412129"/>
                <a:gd name="connsiteX579" fmla="*/ 271045 w 5010025"/>
                <a:gd name="connsiteY579" fmla="*/ 831444 h 1412129"/>
                <a:gd name="connsiteX580" fmla="*/ 266563 w 5010025"/>
                <a:gd name="connsiteY580" fmla="*/ 827405 h 1412129"/>
                <a:gd name="connsiteX581" fmla="*/ 266563 w 5010025"/>
                <a:gd name="connsiteY581" fmla="*/ 826863 h 1412129"/>
                <a:gd name="connsiteX582" fmla="*/ 262081 w 5010025"/>
                <a:gd name="connsiteY582" fmla="*/ 822824 h 1412129"/>
                <a:gd name="connsiteX583" fmla="*/ 262081 w 5010025"/>
                <a:gd name="connsiteY583" fmla="*/ 822281 h 1412129"/>
                <a:gd name="connsiteX584" fmla="*/ 257600 w 5010025"/>
                <a:gd name="connsiteY584" fmla="*/ 818243 h 1412129"/>
                <a:gd name="connsiteX585" fmla="*/ 257600 w 5010025"/>
                <a:gd name="connsiteY585" fmla="*/ 817702 h 1412129"/>
                <a:gd name="connsiteX586" fmla="*/ 253118 w 5010025"/>
                <a:gd name="connsiteY586" fmla="*/ 813663 h 1412129"/>
                <a:gd name="connsiteX587" fmla="*/ 253118 w 5010025"/>
                <a:gd name="connsiteY587" fmla="*/ 813121 h 1412129"/>
                <a:gd name="connsiteX588" fmla="*/ 248636 w 5010025"/>
                <a:gd name="connsiteY588" fmla="*/ 809082 h 1412129"/>
                <a:gd name="connsiteX589" fmla="*/ 248636 w 5010025"/>
                <a:gd name="connsiteY589" fmla="*/ 808540 h 1412129"/>
                <a:gd name="connsiteX590" fmla="*/ 244154 w 5010025"/>
                <a:gd name="connsiteY590" fmla="*/ 804501 h 1412129"/>
                <a:gd name="connsiteX591" fmla="*/ 244154 w 5010025"/>
                <a:gd name="connsiteY591" fmla="*/ 803960 h 1412129"/>
                <a:gd name="connsiteX592" fmla="*/ 239672 w 5010025"/>
                <a:gd name="connsiteY592" fmla="*/ 799921 h 1412129"/>
                <a:gd name="connsiteX593" fmla="*/ 239672 w 5010025"/>
                <a:gd name="connsiteY593" fmla="*/ 799378 h 1412129"/>
                <a:gd name="connsiteX594" fmla="*/ 235191 w 5010025"/>
                <a:gd name="connsiteY594" fmla="*/ 795340 h 1412129"/>
                <a:gd name="connsiteX595" fmla="*/ 235191 w 5010025"/>
                <a:gd name="connsiteY595" fmla="*/ 794798 h 1412129"/>
                <a:gd name="connsiteX596" fmla="*/ 230709 w 5010025"/>
                <a:gd name="connsiteY596" fmla="*/ 790759 h 1412129"/>
                <a:gd name="connsiteX597" fmla="*/ 230709 w 5010025"/>
                <a:gd name="connsiteY597" fmla="*/ 790217 h 1412129"/>
                <a:gd name="connsiteX598" fmla="*/ 226227 w 5010025"/>
                <a:gd name="connsiteY598" fmla="*/ 786178 h 1412129"/>
                <a:gd name="connsiteX599" fmla="*/ 226227 w 5010025"/>
                <a:gd name="connsiteY599" fmla="*/ 785637 h 1412129"/>
                <a:gd name="connsiteX600" fmla="*/ 221745 w 5010025"/>
                <a:gd name="connsiteY600" fmla="*/ 781598 h 1412129"/>
                <a:gd name="connsiteX601" fmla="*/ 221745 w 5010025"/>
                <a:gd name="connsiteY601" fmla="*/ 781056 h 1412129"/>
                <a:gd name="connsiteX602" fmla="*/ 217263 w 5010025"/>
                <a:gd name="connsiteY602" fmla="*/ 777017 h 1412129"/>
                <a:gd name="connsiteX603" fmla="*/ 217263 w 5010025"/>
                <a:gd name="connsiteY603" fmla="*/ 776474 h 1412129"/>
                <a:gd name="connsiteX604" fmla="*/ 212781 w 5010025"/>
                <a:gd name="connsiteY604" fmla="*/ 772436 h 1412129"/>
                <a:gd name="connsiteX605" fmla="*/ 212781 w 5010025"/>
                <a:gd name="connsiteY605" fmla="*/ 771893 h 1412129"/>
                <a:gd name="connsiteX606" fmla="*/ 208300 w 5010025"/>
                <a:gd name="connsiteY606" fmla="*/ 767855 h 1412129"/>
                <a:gd name="connsiteX607" fmla="*/ 208300 w 5010025"/>
                <a:gd name="connsiteY607" fmla="*/ 767314 h 1412129"/>
                <a:gd name="connsiteX608" fmla="*/ 203818 w 5010025"/>
                <a:gd name="connsiteY608" fmla="*/ 763275 h 1412129"/>
                <a:gd name="connsiteX609" fmla="*/ 203818 w 5010025"/>
                <a:gd name="connsiteY609" fmla="*/ 762732 h 1412129"/>
                <a:gd name="connsiteX610" fmla="*/ 199336 w 5010025"/>
                <a:gd name="connsiteY610" fmla="*/ 758694 h 1412129"/>
                <a:gd name="connsiteX611" fmla="*/ 199336 w 5010025"/>
                <a:gd name="connsiteY611" fmla="*/ 758151 h 1412129"/>
                <a:gd name="connsiteX612" fmla="*/ 194854 w 5010025"/>
                <a:gd name="connsiteY612" fmla="*/ 754113 h 1412129"/>
                <a:gd name="connsiteX613" fmla="*/ 194854 w 5010025"/>
                <a:gd name="connsiteY613" fmla="*/ 753569 h 1412129"/>
                <a:gd name="connsiteX614" fmla="*/ 190373 w 5010025"/>
                <a:gd name="connsiteY614" fmla="*/ 749532 h 1412129"/>
                <a:gd name="connsiteX615" fmla="*/ 190373 w 5010025"/>
                <a:gd name="connsiteY615" fmla="*/ 748990 h 1412129"/>
                <a:gd name="connsiteX616" fmla="*/ 185891 w 5010025"/>
                <a:gd name="connsiteY616" fmla="*/ 744952 h 1412129"/>
                <a:gd name="connsiteX617" fmla="*/ 185891 w 5010025"/>
                <a:gd name="connsiteY617" fmla="*/ 744409 h 1412129"/>
                <a:gd name="connsiteX618" fmla="*/ 181409 w 5010025"/>
                <a:gd name="connsiteY618" fmla="*/ 740371 h 1412129"/>
                <a:gd name="connsiteX619" fmla="*/ 181409 w 5010025"/>
                <a:gd name="connsiteY619" fmla="*/ 739828 h 1412129"/>
                <a:gd name="connsiteX620" fmla="*/ 176927 w 5010025"/>
                <a:gd name="connsiteY620" fmla="*/ 735790 h 1412129"/>
                <a:gd name="connsiteX621" fmla="*/ 176927 w 5010025"/>
                <a:gd name="connsiteY621" fmla="*/ 735247 h 1412129"/>
                <a:gd name="connsiteX622" fmla="*/ 172446 w 5010025"/>
                <a:gd name="connsiteY622" fmla="*/ 731210 h 1412129"/>
                <a:gd name="connsiteX623" fmla="*/ 172446 w 5010025"/>
                <a:gd name="connsiteY623" fmla="*/ 730667 h 1412129"/>
                <a:gd name="connsiteX624" fmla="*/ 167964 w 5010025"/>
                <a:gd name="connsiteY624" fmla="*/ 726628 h 1412129"/>
                <a:gd name="connsiteX625" fmla="*/ 167964 w 5010025"/>
                <a:gd name="connsiteY625" fmla="*/ 726086 h 1412129"/>
                <a:gd name="connsiteX626" fmla="*/ 163482 w 5010025"/>
                <a:gd name="connsiteY626" fmla="*/ 722047 h 1412129"/>
                <a:gd name="connsiteX627" fmla="*/ 163482 w 5010025"/>
                <a:gd name="connsiteY627" fmla="*/ 721505 h 1412129"/>
                <a:gd name="connsiteX628" fmla="*/ 159000 w 5010025"/>
                <a:gd name="connsiteY628" fmla="*/ 717466 h 1412129"/>
                <a:gd name="connsiteX629" fmla="*/ 159000 w 5010025"/>
                <a:gd name="connsiteY629" fmla="*/ 716925 h 1412129"/>
                <a:gd name="connsiteX630" fmla="*/ 154518 w 5010025"/>
                <a:gd name="connsiteY630" fmla="*/ 712886 h 1412129"/>
                <a:gd name="connsiteX631" fmla="*/ 154518 w 5010025"/>
                <a:gd name="connsiteY631" fmla="*/ 712344 h 1412129"/>
                <a:gd name="connsiteX632" fmla="*/ 150036 w 5010025"/>
                <a:gd name="connsiteY632" fmla="*/ 708305 h 1412129"/>
                <a:gd name="connsiteX633" fmla="*/ 150036 w 5010025"/>
                <a:gd name="connsiteY633" fmla="*/ 707762 h 1412129"/>
                <a:gd name="connsiteX634" fmla="*/ 145555 w 5010025"/>
                <a:gd name="connsiteY634" fmla="*/ 703724 h 1412129"/>
                <a:gd name="connsiteX635" fmla="*/ 145555 w 5010025"/>
                <a:gd name="connsiteY635" fmla="*/ 703182 h 1412129"/>
                <a:gd name="connsiteX636" fmla="*/ 141073 w 5010025"/>
                <a:gd name="connsiteY636" fmla="*/ 699143 h 1412129"/>
                <a:gd name="connsiteX637" fmla="*/ 141073 w 5010025"/>
                <a:gd name="connsiteY637" fmla="*/ 698602 h 1412129"/>
                <a:gd name="connsiteX638" fmla="*/ 136591 w 5010025"/>
                <a:gd name="connsiteY638" fmla="*/ 694563 h 1412129"/>
                <a:gd name="connsiteX639" fmla="*/ 136591 w 5010025"/>
                <a:gd name="connsiteY639" fmla="*/ 694021 h 1412129"/>
                <a:gd name="connsiteX640" fmla="*/ 132109 w 5010025"/>
                <a:gd name="connsiteY640" fmla="*/ 689982 h 1412129"/>
                <a:gd name="connsiteX641" fmla="*/ 132109 w 5010025"/>
                <a:gd name="connsiteY641" fmla="*/ 689440 h 1412129"/>
                <a:gd name="connsiteX642" fmla="*/ 127627 w 5010025"/>
                <a:gd name="connsiteY642" fmla="*/ 685401 h 1412129"/>
                <a:gd name="connsiteX643" fmla="*/ 127627 w 5010025"/>
                <a:gd name="connsiteY643" fmla="*/ 684859 h 1412129"/>
                <a:gd name="connsiteX644" fmla="*/ 123145 w 5010025"/>
                <a:gd name="connsiteY644" fmla="*/ 680820 h 1412129"/>
                <a:gd name="connsiteX645" fmla="*/ 123145 w 5010025"/>
                <a:gd name="connsiteY645" fmla="*/ 680288 h 1412129"/>
                <a:gd name="connsiteX646" fmla="*/ 118664 w 5010025"/>
                <a:gd name="connsiteY646" fmla="*/ 676250 h 1412129"/>
                <a:gd name="connsiteX647" fmla="*/ 118664 w 5010025"/>
                <a:gd name="connsiteY647" fmla="*/ 668100 h 1412129"/>
                <a:gd name="connsiteX648" fmla="*/ 122238 w 5010025"/>
                <a:gd name="connsiteY648" fmla="*/ 664621 h 1412129"/>
                <a:gd name="connsiteX649" fmla="*/ 121008 w 5010025"/>
                <a:gd name="connsiteY649" fmla="*/ 663417 h 1412129"/>
                <a:gd name="connsiteX650" fmla="*/ 121027 w 5010025"/>
                <a:gd name="connsiteY650" fmla="*/ 663241 h 1412129"/>
                <a:gd name="connsiteX651" fmla="*/ 116527 w 5010025"/>
                <a:gd name="connsiteY651" fmla="*/ 658836 h 1412129"/>
                <a:gd name="connsiteX652" fmla="*/ 116546 w 5010025"/>
                <a:gd name="connsiteY652" fmla="*/ 658661 h 1412129"/>
                <a:gd name="connsiteX653" fmla="*/ 112045 w 5010025"/>
                <a:gd name="connsiteY653" fmla="*/ 654255 h 1412129"/>
                <a:gd name="connsiteX654" fmla="*/ 112064 w 5010025"/>
                <a:gd name="connsiteY654" fmla="*/ 654080 h 1412129"/>
                <a:gd name="connsiteX655" fmla="*/ 107563 w 5010025"/>
                <a:gd name="connsiteY655" fmla="*/ 649674 h 1412129"/>
                <a:gd name="connsiteX656" fmla="*/ 107581 w 5010025"/>
                <a:gd name="connsiteY656" fmla="*/ 649500 h 1412129"/>
                <a:gd name="connsiteX657" fmla="*/ 103081 w 5010025"/>
                <a:gd name="connsiteY657" fmla="*/ 645094 h 1412129"/>
                <a:gd name="connsiteX658" fmla="*/ 103100 w 5010025"/>
                <a:gd name="connsiteY658" fmla="*/ 644919 h 1412129"/>
                <a:gd name="connsiteX659" fmla="*/ 98599 w 5010025"/>
                <a:gd name="connsiteY659" fmla="*/ 640513 h 1412129"/>
                <a:gd name="connsiteX660" fmla="*/ 98618 w 5010025"/>
                <a:gd name="connsiteY660" fmla="*/ 640338 h 1412129"/>
                <a:gd name="connsiteX661" fmla="*/ 94117 w 5010025"/>
                <a:gd name="connsiteY661" fmla="*/ 635932 h 1412129"/>
                <a:gd name="connsiteX662" fmla="*/ 94136 w 5010025"/>
                <a:gd name="connsiteY662" fmla="*/ 635756 h 1412129"/>
                <a:gd name="connsiteX663" fmla="*/ 89636 w 5010025"/>
                <a:gd name="connsiteY663" fmla="*/ 631351 h 1412129"/>
                <a:gd name="connsiteX664" fmla="*/ 89654 w 5010025"/>
                <a:gd name="connsiteY664" fmla="*/ 631177 h 1412129"/>
                <a:gd name="connsiteX665" fmla="*/ 85154 w 5010025"/>
                <a:gd name="connsiteY665" fmla="*/ 626771 h 1412129"/>
                <a:gd name="connsiteX666" fmla="*/ 85173 w 5010025"/>
                <a:gd name="connsiteY666" fmla="*/ 626596 h 1412129"/>
                <a:gd name="connsiteX667" fmla="*/ 80672 w 5010025"/>
                <a:gd name="connsiteY667" fmla="*/ 622190 h 1412129"/>
                <a:gd name="connsiteX668" fmla="*/ 80691 w 5010025"/>
                <a:gd name="connsiteY668" fmla="*/ 622015 h 1412129"/>
                <a:gd name="connsiteX669" fmla="*/ 76190 w 5010025"/>
                <a:gd name="connsiteY669" fmla="*/ 617609 h 1412129"/>
                <a:gd name="connsiteX670" fmla="*/ 76209 w 5010025"/>
                <a:gd name="connsiteY670" fmla="*/ 617433 h 1412129"/>
                <a:gd name="connsiteX671" fmla="*/ 71709 w 5010025"/>
                <a:gd name="connsiteY671" fmla="*/ 613028 h 1412129"/>
                <a:gd name="connsiteX672" fmla="*/ 71728 w 5010025"/>
                <a:gd name="connsiteY672" fmla="*/ 612853 h 1412129"/>
                <a:gd name="connsiteX673" fmla="*/ 67227 w 5010025"/>
                <a:gd name="connsiteY673" fmla="*/ 608448 h 1412129"/>
                <a:gd name="connsiteX674" fmla="*/ 67246 w 5010025"/>
                <a:gd name="connsiteY674" fmla="*/ 608272 h 1412129"/>
                <a:gd name="connsiteX675" fmla="*/ 62745 w 5010025"/>
                <a:gd name="connsiteY675" fmla="*/ 603867 h 1412129"/>
                <a:gd name="connsiteX676" fmla="*/ 62764 w 5010025"/>
                <a:gd name="connsiteY676" fmla="*/ 603691 h 1412129"/>
                <a:gd name="connsiteX677" fmla="*/ 58263 w 5010025"/>
                <a:gd name="connsiteY677" fmla="*/ 599286 h 1412129"/>
                <a:gd name="connsiteX678" fmla="*/ 58282 w 5010025"/>
                <a:gd name="connsiteY678" fmla="*/ 599110 h 1412129"/>
                <a:gd name="connsiteX679" fmla="*/ 53782 w 5010025"/>
                <a:gd name="connsiteY679" fmla="*/ 594706 h 1412129"/>
                <a:gd name="connsiteX680" fmla="*/ 53801 w 5010025"/>
                <a:gd name="connsiteY680" fmla="*/ 594530 h 1412129"/>
                <a:gd name="connsiteX681" fmla="*/ 49300 w 5010025"/>
                <a:gd name="connsiteY681" fmla="*/ 590124 h 1412129"/>
                <a:gd name="connsiteX682" fmla="*/ 49319 w 5010025"/>
                <a:gd name="connsiteY682" fmla="*/ 589949 h 1412129"/>
                <a:gd name="connsiteX683" fmla="*/ 44818 w 5010025"/>
                <a:gd name="connsiteY683" fmla="*/ 585543 h 1412129"/>
                <a:gd name="connsiteX684" fmla="*/ 44837 w 5010025"/>
                <a:gd name="connsiteY684" fmla="*/ 585368 h 1412129"/>
                <a:gd name="connsiteX685" fmla="*/ 40336 w 5010025"/>
                <a:gd name="connsiteY685" fmla="*/ 580962 h 1412129"/>
                <a:gd name="connsiteX686" fmla="*/ 40355 w 5010025"/>
                <a:gd name="connsiteY686" fmla="*/ 580788 h 1412129"/>
                <a:gd name="connsiteX687" fmla="*/ 35854 w 5010025"/>
                <a:gd name="connsiteY687" fmla="*/ 576382 h 1412129"/>
                <a:gd name="connsiteX688" fmla="*/ 35873 w 5010025"/>
                <a:gd name="connsiteY688" fmla="*/ 576207 h 1412129"/>
                <a:gd name="connsiteX689" fmla="*/ 31372 w 5010025"/>
                <a:gd name="connsiteY689" fmla="*/ 571801 h 1412129"/>
                <a:gd name="connsiteX690" fmla="*/ 31391 w 5010025"/>
                <a:gd name="connsiteY690" fmla="*/ 571625 h 1412129"/>
                <a:gd name="connsiteX691" fmla="*/ 26891 w 5010025"/>
                <a:gd name="connsiteY691" fmla="*/ 567220 h 1412129"/>
                <a:gd name="connsiteX692" fmla="*/ 26910 w 5010025"/>
                <a:gd name="connsiteY692" fmla="*/ 567045 h 1412129"/>
                <a:gd name="connsiteX693" fmla="*/ 22409 w 5010025"/>
                <a:gd name="connsiteY693" fmla="*/ 562639 h 1412129"/>
                <a:gd name="connsiteX694" fmla="*/ 22428 w 5010025"/>
                <a:gd name="connsiteY694" fmla="*/ 562465 h 1412129"/>
                <a:gd name="connsiteX695" fmla="*/ 17927 w 5010025"/>
                <a:gd name="connsiteY695" fmla="*/ 558059 h 1412129"/>
                <a:gd name="connsiteX696" fmla="*/ 17946 w 5010025"/>
                <a:gd name="connsiteY696" fmla="*/ 557884 h 1412129"/>
                <a:gd name="connsiteX697" fmla="*/ 13445 w 5010025"/>
                <a:gd name="connsiteY697" fmla="*/ 553478 h 1412129"/>
                <a:gd name="connsiteX698" fmla="*/ 13464 w 5010025"/>
                <a:gd name="connsiteY698" fmla="*/ 553303 h 1412129"/>
                <a:gd name="connsiteX699" fmla="*/ 8963 w 5010025"/>
                <a:gd name="connsiteY699" fmla="*/ 548897 h 1412129"/>
                <a:gd name="connsiteX700" fmla="*/ 8982 w 5010025"/>
                <a:gd name="connsiteY700" fmla="*/ 548722 h 1412129"/>
                <a:gd name="connsiteX701" fmla="*/ 4481 w 5010025"/>
                <a:gd name="connsiteY701" fmla="*/ 544316 h 1412129"/>
                <a:gd name="connsiteX702" fmla="*/ 4499 w 5010025"/>
                <a:gd name="connsiteY702" fmla="*/ 544151 h 1412129"/>
                <a:gd name="connsiteX703" fmla="*/ 0 w 5010025"/>
                <a:gd name="connsiteY703" fmla="*/ 539748 h 1412129"/>
                <a:gd name="connsiteX704" fmla="*/ 1368 w 5010025"/>
                <a:gd name="connsiteY704" fmla="*/ 526639 h 1412129"/>
                <a:gd name="connsiteX705" fmla="*/ 3591 w 5010025"/>
                <a:gd name="connsiteY705" fmla="*/ 518146 h 1412129"/>
                <a:gd name="connsiteX706" fmla="*/ 16756 w 5010025"/>
                <a:gd name="connsiteY706" fmla="*/ 515354 h 1412129"/>
                <a:gd name="connsiteX707" fmla="*/ 51524 w 5010025"/>
                <a:gd name="connsiteY707" fmla="*/ 509997 h 1412129"/>
                <a:gd name="connsiteX708" fmla="*/ 82130 w 5010025"/>
                <a:gd name="connsiteY708" fmla="*/ 504524 h 1412129"/>
                <a:gd name="connsiteX709" fmla="*/ 113706 w 5010025"/>
                <a:gd name="connsiteY709" fmla="*/ 496945 h 1412129"/>
                <a:gd name="connsiteX710" fmla="*/ 146022 w 5010025"/>
                <a:gd name="connsiteY710" fmla="*/ 490332 h 1412129"/>
                <a:gd name="connsiteX711" fmla="*/ 176514 w 5010025"/>
                <a:gd name="connsiteY711" fmla="*/ 483208 h 1412129"/>
                <a:gd name="connsiteX712" fmla="*/ 202618 w 5010025"/>
                <a:gd name="connsiteY712" fmla="*/ 478021 h 1412129"/>
                <a:gd name="connsiteX713" fmla="*/ 235561 w 5010025"/>
                <a:gd name="connsiteY713" fmla="*/ 468959 h 1412129"/>
                <a:gd name="connsiteX714" fmla="*/ 240816 w 5010025"/>
                <a:gd name="connsiteY714" fmla="*/ 467351 h 1412129"/>
                <a:gd name="connsiteX715" fmla="*/ 237907 w 5010025"/>
                <a:gd name="connsiteY715" fmla="*/ 465126 h 1412129"/>
                <a:gd name="connsiteX716" fmla="*/ 238054 w 5010025"/>
                <a:gd name="connsiteY716" fmla="*/ 464086 h 1412129"/>
                <a:gd name="connsiteX717" fmla="*/ 233425 w 5010025"/>
                <a:gd name="connsiteY717" fmla="*/ 460546 h 1412129"/>
                <a:gd name="connsiteX718" fmla="*/ 233572 w 5010025"/>
                <a:gd name="connsiteY718" fmla="*/ 459505 h 1412129"/>
                <a:gd name="connsiteX719" fmla="*/ 228943 w 5010025"/>
                <a:gd name="connsiteY719" fmla="*/ 455965 h 1412129"/>
                <a:gd name="connsiteX720" fmla="*/ 229090 w 5010025"/>
                <a:gd name="connsiteY720" fmla="*/ 454924 h 1412129"/>
                <a:gd name="connsiteX721" fmla="*/ 224461 w 5010025"/>
                <a:gd name="connsiteY721" fmla="*/ 451384 h 1412129"/>
                <a:gd name="connsiteX722" fmla="*/ 224608 w 5010025"/>
                <a:gd name="connsiteY722" fmla="*/ 450343 h 1412129"/>
                <a:gd name="connsiteX723" fmla="*/ 219980 w 5010025"/>
                <a:gd name="connsiteY723" fmla="*/ 446804 h 1412129"/>
                <a:gd name="connsiteX724" fmla="*/ 220127 w 5010025"/>
                <a:gd name="connsiteY724" fmla="*/ 445763 h 1412129"/>
                <a:gd name="connsiteX725" fmla="*/ 215498 w 5010025"/>
                <a:gd name="connsiteY725" fmla="*/ 442222 h 1412129"/>
                <a:gd name="connsiteX726" fmla="*/ 215645 w 5010025"/>
                <a:gd name="connsiteY726" fmla="*/ 441182 h 1412129"/>
                <a:gd name="connsiteX727" fmla="*/ 211016 w 5010025"/>
                <a:gd name="connsiteY727" fmla="*/ 437642 h 1412129"/>
                <a:gd name="connsiteX728" fmla="*/ 211163 w 5010025"/>
                <a:gd name="connsiteY728" fmla="*/ 436601 h 1412129"/>
                <a:gd name="connsiteX729" fmla="*/ 206534 w 5010025"/>
                <a:gd name="connsiteY729" fmla="*/ 433060 h 1412129"/>
                <a:gd name="connsiteX730" fmla="*/ 206681 w 5010025"/>
                <a:gd name="connsiteY730" fmla="*/ 432021 h 1412129"/>
                <a:gd name="connsiteX731" fmla="*/ 202052 w 5010025"/>
                <a:gd name="connsiteY731" fmla="*/ 428480 h 1412129"/>
                <a:gd name="connsiteX732" fmla="*/ 202199 w 5010025"/>
                <a:gd name="connsiteY732" fmla="*/ 427440 h 1412129"/>
                <a:gd name="connsiteX733" fmla="*/ 197570 w 5010025"/>
                <a:gd name="connsiteY733" fmla="*/ 423899 h 1412129"/>
                <a:gd name="connsiteX734" fmla="*/ 197717 w 5010025"/>
                <a:gd name="connsiteY734" fmla="*/ 422858 h 1412129"/>
                <a:gd name="connsiteX735" fmla="*/ 193089 w 5010025"/>
                <a:gd name="connsiteY735" fmla="*/ 419318 h 1412129"/>
                <a:gd name="connsiteX736" fmla="*/ 193236 w 5010025"/>
                <a:gd name="connsiteY736" fmla="*/ 418278 h 1412129"/>
                <a:gd name="connsiteX737" fmla="*/ 188607 w 5010025"/>
                <a:gd name="connsiteY737" fmla="*/ 414737 h 1412129"/>
                <a:gd name="connsiteX738" fmla="*/ 188754 w 5010025"/>
                <a:gd name="connsiteY738" fmla="*/ 413698 h 1412129"/>
                <a:gd name="connsiteX739" fmla="*/ 184125 w 5010025"/>
                <a:gd name="connsiteY739" fmla="*/ 410157 h 1412129"/>
                <a:gd name="connsiteX740" fmla="*/ 184272 w 5010025"/>
                <a:gd name="connsiteY740" fmla="*/ 409117 h 1412129"/>
                <a:gd name="connsiteX741" fmla="*/ 179643 w 5010025"/>
                <a:gd name="connsiteY741" fmla="*/ 405576 h 1412129"/>
                <a:gd name="connsiteX742" fmla="*/ 179790 w 5010025"/>
                <a:gd name="connsiteY742" fmla="*/ 404536 h 1412129"/>
                <a:gd name="connsiteX743" fmla="*/ 175161 w 5010025"/>
                <a:gd name="connsiteY743" fmla="*/ 400995 h 1412129"/>
                <a:gd name="connsiteX744" fmla="*/ 175308 w 5010025"/>
                <a:gd name="connsiteY744" fmla="*/ 399955 h 1412129"/>
                <a:gd name="connsiteX745" fmla="*/ 170679 w 5010025"/>
                <a:gd name="connsiteY745" fmla="*/ 396414 h 1412129"/>
                <a:gd name="connsiteX746" fmla="*/ 170824 w 5010025"/>
                <a:gd name="connsiteY746" fmla="*/ 395385 h 1412129"/>
                <a:gd name="connsiteX747" fmla="*/ 166198 w 5010025"/>
                <a:gd name="connsiteY747" fmla="*/ 391847 h 1412129"/>
                <a:gd name="connsiteX748" fmla="*/ 167281 w 5010025"/>
                <a:gd name="connsiteY748" fmla="*/ 384152 h 1412129"/>
                <a:gd name="connsiteX749" fmla="*/ 186602 w 5010025"/>
                <a:gd name="connsiteY749" fmla="*/ 376743 h 1412129"/>
                <a:gd name="connsiteX750" fmla="*/ 197602 w 5010025"/>
                <a:gd name="connsiteY750" fmla="*/ 367965 h 1412129"/>
                <a:gd name="connsiteX751" fmla="*/ 198971 w 5010025"/>
                <a:gd name="connsiteY751" fmla="*/ 363577 h 1412129"/>
                <a:gd name="connsiteX752" fmla="*/ 193043 w 5010025"/>
                <a:gd name="connsiteY752" fmla="*/ 341692 h 1412129"/>
                <a:gd name="connsiteX753" fmla="*/ 181644 w 5010025"/>
                <a:gd name="connsiteY753" fmla="*/ 308916 h 1412129"/>
                <a:gd name="connsiteX754" fmla="*/ 177313 w 5010025"/>
                <a:gd name="connsiteY754" fmla="*/ 293072 h 1412129"/>
                <a:gd name="connsiteX755" fmla="*/ 178167 w 5010025"/>
                <a:gd name="connsiteY755" fmla="*/ 282071 h 1412129"/>
                <a:gd name="connsiteX756" fmla="*/ 184266 w 5010025"/>
                <a:gd name="connsiteY756" fmla="*/ 274661 h 1412129"/>
                <a:gd name="connsiteX757" fmla="*/ 190250 w 5010025"/>
                <a:gd name="connsiteY757" fmla="*/ 273294 h 1412129"/>
                <a:gd name="connsiteX758" fmla="*/ 199940 w 5010025"/>
                <a:gd name="connsiteY758" fmla="*/ 278651 h 1412129"/>
                <a:gd name="connsiteX759" fmla="*/ 210939 w 5010025"/>
                <a:gd name="connsiteY759" fmla="*/ 288000 h 1412129"/>
                <a:gd name="connsiteX760" fmla="*/ 234536 w 5010025"/>
                <a:gd name="connsiteY760" fmla="*/ 305839 h 1412129"/>
                <a:gd name="connsiteX761" fmla="*/ 253572 w 5010025"/>
                <a:gd name="connsiteY761" fmla="*/ 322313 h 1412129"/>
                <a:gd name="connsiteX762" fmla="*/ 257522 w 5010025"/>
                <a:gd name="connsiteY762" fmla="*/ 326420 h 1412129"/>
                <a:gd name="connsiteX763" fmla="*/ 258053 w 5010025"/>
                <a:gd name="connsiteY763" fmla="*/ 326879 h 1412129"/>
                <a:gd name="connsiteX764" fmla="*/ 262084 w 5010025"/>
                <a:gd name="connsiteY764" fmla="*/ 331070 h 1412129"/>
                <a:gd name="connsiteX765" fmla="*/ 262535 w 5010025"/>
                <a:gd name="connsiteY765" fmla="*/ 331460 h 1412129"/>
                <a:gd name="connsiteX766" fmla="*/ 266567 w 5010025"/>
                <a:gd name="connsiteY766" fmla="*/ 335651 h 1412129"/>
                <a:gd name="connsiteX767" fmla="*/ 267017 w 5010025"/>
                <a:gd name="connsiteY767" fmla="*/ 336041 h 1412129"/>
                <a:gd name="connsiteX768" fmla="*/ 267275 w 5010025"/>
                <a:gd name="connsiteY768" fmla="*/ 336309 h 1412129"/>
                <a:gd name="connsiteX769" fmla="*/ 272266 w 5010025"/>
                <a:gd name="connsiteY769" fmla="*/ 339868 h 1412129"/>
                <a:gd name="connsiteX770" fmla="*/ 276370 w 5010025"/>
                <a:gd name="connsiteY770" fmla="*/ 342262 h 1412129"/>
                <a:gd name="connsiteX771" fmla="*/ 283324 w 5010025"/>
                <a:gd name="connsiteY771" fmla="*/ 337702 h 1412129"/>
                <a:gd name="connsiteX772" fmla="*/ 284460 w 5010025"/>
                <a:gd name="connsiteY772" fmla="*/ 335609 h 1412129"/>
                <a:gd name="connsiteX773" fmla="*/ 283268 w 5010025"/>
                <a:gd name="connsiteY773" fmla="*/ 334223 h 1412129"/>
                <a:gd name="connsiteX774" fmla="*/ 280549 w 5010025"/>
                <a:gd name="connsiteY774" fmla="*/ 331692 h 1412129"/>
                <a:gd name="connsiteX775" fmla="*/ 278783 w 5010025"/>
                <a:gd name="connsiteY775" fmla="*/ 329638 h 1412129"/>
                <a:gd name="connsiteX776" fmla="*/ 276068 w 5010025"/>
                <a:gd name="connsiteY776" fmla="*/ 327111 h 1412129"/>
                <a:gd name="connsiteX777" fmla="*/ 274310 w 5010025"/>
                <a:gd name="connsiteY777" fmla="*/ 325066 h 1412129"/>
                <a:gd name="connsiteX778" fmla="*/ 271586 w 5010025"/>
                <a:gd name="connsiteY778" fmla="*/ 322531 h 1412129"/>
                <a:gd name="connsiteX779" fmla="*/ 269824 w 5010025"/>
                <a:gd name="connsiteY779" fmla="*/ 320481 h 1412129"/>
                <a:gd name="connsiteX780" fmla="*/ 267104 w 5010025"/>
                <a:gd name="connsiteY780" fmla="*/ 317950 h 1412129"/>
                <a:gd name="connsiteX781" fmla="*/ 265342 w 5010025"/>
                <a:gd name="connsiteY781" fmla="*/ 315900 h 1412129"/>
                <a:gd name="connsiteX782" fmla="*/ 262622 w 5010025"/>
                <a:gd name="connsiteY782" fmla="*/ 313369 h 1412129"/>
                <a:gd name="connsiteX783" fmla="*/ 260856 w 5010025"/>
                <a:gd name="connsiteY783" fmla="*/ 311315 h 1412129"/>
                <a:gd name="connsiteX784" fmla="*/ 258141 w 5010025"/>
                <a:gd name="connsiteY784" fmla="*/ 308788 h 1412129"/>
                <a:gd name="connsiteX785" fmla="*/ 256383 w 5010025"/>
                <a:gd name="connsiteY785" fmla="*/ 306743 h 1412129"/>
                <a:gd name="connsiteX786" fmla="*/ 253659 w 5010025"/>
                <a:gd name="connsiteY786" fmla="*/ 304208 h 1412129"/>
                <a:gd name="connsiteX787" fmla="*/ 251896 w 5010025"/>
                <a:gd name="connsiteY787" fmla="*/ 302158 h 1412129"/>
                <a:gd name="connsiteX788" fmla="*/ 249177 w 5010025"/>
                <a:gd name="connsiteY788" fmla="*/ 299626 h 1412129"/>
                <a:gd name="connsiteX789" fmla="*/ 247415 w 5010025"/>
                <a:gd name="connsiteY789" fmla="*/ 297577 h 1412129"/>
                <a:gd name="connsiteX790" fmla="*/ 244695 w 5010025"/>
                <a:gd name="connsiteY790" fmla="*/ 295045 h 1412129"/>
                <a:gd name="connsiteX791" fmla="*/ 242933 w 5010025"/>
                <a:gd name="connsiteY791" fmla="*/ 292996 h 1412129"/>
                <a:gd name="connsiteX792" fmla="*/ 240214 w 5010025"/>
                <a:gd name="connsiteY792" fmla="*/ 290465 h 1412129"/>
                <a:gd name="connsiteX793" fmla="*/ 238452 w 5010025"/>
                <a:gd name="connsiteY793" fmla="*/ 288416 h 1412129"/>
                <a:gd name="connsiteX794" fmla="*/ 235732 w 5010025"/>
                <a:gd name="connsiteY794" fmla="*/ 285884 h 1412129"/>
                <a:gd name="connsiteX795" fmla="*/ 233969 w 5010025"/>
                <a:gd name="connsiteY795" fmla="*/ 283834 h 1412129"/>
                <a:gd name="connsiteX796" fmla="*/ 231250 w 5010025"/>
                <a:gd name="connsiteY796" fmla="*/ 281303 h 1412129"/>
                <a:gd name="connsiteX797" fmla="*/ 229488 w 5010025"/>
                <a:gd name="connsiteY797" fmla="*/ 279254 h 1412129"/>
                <a:gd name="connsiteX798" fmla="*/ 226768 w 5010025"/>
                <a:gd name="connsiteY798" fmla="*/ 276722 h 1412129"/>
                <a:gd name="connsiteX799" fmla="*/ 225010 w 5010025"/>
                <a:gd name="connsiteY799" fmla="*/ 274678 h 1412129"/>
                <a:gd name="connsiteX800" fmla="*/ 222286 w 5010025"/>
                <a:gd name="connsiteY800" fmla="*/ 272142 h 1412129"/>
                <a:gd name="connsiteX801" fmla="*/ 220523 w 5010025"/>
                <a:gd name="connsiteY801" fmla="*/ 270092 h 1412129"/>
                <a:gd name="connsiteX802" fmla="*/ 217804 w 5010025"/>
                <a:gd name="connsiteY802" fmla="*/ 267561 h 1412129"/>
                <a:gd name="connsiteX803" fmla="*/ 216038 w 5010025"/>
                <a:gd name="connsiteY803" fmla="*/ 265507 h 1412129"/>
                <a:gd name="connsiteX804" fmla="*/ 213323 w 5010025"/>
                <a:gd name="connsiteY804" fmla="*/ 262980 h 1412129"/>
                <a:gd name="connsiteX805" fmla="*/ 211561 w 5010025"/>
                <a:gd name="connsiteY805" fmla="*/ 260931 h 1412129"/>
                <a:gd name="connsiteX806" fmla="*/ 208841 w 5010025"/>
                <a:gd name="connsiteY806" fmla="*/ 258399 h 1412129"/>
                <a:gd name="connsiteX807" fmla="*/ 207083 w 5010025"/>
                <a:gd name="connsiteY807" fmla="*/ 256355 h 1412129"/>
                <a:gd name="connsiteX808" fmla="*/ 204359 w 5010025"/>
                <a:gd name="connsiteY808" fmla="*/ 253819 h 1412129"/>
                <a:gd name="connsiteX809" fmla="*/ 202597 w 5010025"/>
                <a:gd name="connsiteY809" fmla="*/ 251769 h 1412129"/>
                <a:gd name="connsiteX810" fmla="*/ 199877 w 5010025"/>
                <a:gd name="connsiteY810" fmla="*/ 249238 h 1412129"/>
                <a:gd name="connsiteX811" fmla="*/ 198115 w 5010025"/>
                <a:gd name="connsiteY811" fmla="*/ 247189 h 1412129"/>
                <a:gd name="connsiteX812" fmla="*/ 195395 w 5010025"/>
                <a:gd name="connsiteY812" fmla="*/ 244657 h 1412129"/>
                <a:gd name="connsiteX813" fmla="*/ 193633 w 5010025"/>
                <a:gd name="connsiteY813" fmla="*/ 242608 h 1412129"/>
                <a:gd name="connsiteX814" fmla="*/ 190913 w 5010025"/>
                <a:gd name="connsiteY814" fmla="*/ 240076 h 1412129"/>
                <a:gd name="connsiteX815" fmla="*/ 189196 w 5010025"/>
                <a:gd name="connsiteY815" fmla="*/ 238079 h 1412129"/>
                <a:gd name="connsiteX816" fmla="*/ 186432 w 5010025"/>
                <a:gd name="connsiteY816" fmla="*/ 235507 h 1412129"/>
                <a:gd name="connsiteX817" fmla="*/ 166141 w 5010025"/>
                <a:gd name="connsiteY817" fmla="*/ 211911 h 1412129"/>
                <a:gd name="connsiteX818" fmla="*/ 161183 w 5010025"/>
                <a:gd name="connsiteY818" fmla="*/ 199258 h 1412129"/>
                <a:gd name="connsiteX819" fmla="*/ 166882 w 5010025"/>
                <a:gd name="connsiteY819" fmla="*/ 187460 h 1412129"/>
                <a:gd name="connsiteX820" fmla="*/ 176058 w 5010025"/>
                <a:gd name="connsiteY820" fmla="*/ 181760 h 1412129"/>
                <a:gd name="connsiteX821" fmla="*/ 211680 w 5010025"/>
                <a:gd name="connsiteY821" fmla="*/ 182273 h 1412129"/>
                <a:gd name="connsiteX822" fmla="*/ 227639 w 5010025"/>
                <a:gd name="connsiteY822" fmla="*/ 180621 h 1412129"/>
                <a:gd name="connsiteX823" fmla="*/ 240919 w 5010025"/>
                <a:gd name="connsiteY823" fmla="*/ 182957 h 1412129"/>
                <a:gd name="connsiteX824" fmla="*/ 250267 w 5010025"/>
                <a:gd name="connsiteY824" fmla="*/ 182102 h 1412129"/>
                <a:gd name="connsiteX825" fmla="*/ 265826 w 5010025"/>
                <a:gd name="connsiteY825" fmla="*/ 183299 h 1412129"/>
                <a:gd name="connsiteX826" fmla="*/ 283950 w 5010025"/>
                <a:gd name="connsiteY826" fmla="*/ 181532 h 1412129"/>
                <a:gd name="connsiteX827" fmla="*/ 295863 w 5010025"/>
                <a:gd name="connsiteY827" fmla="*/ 182615 h 1412129"/>
                <a:gd name="connsiteX828" fmla="*/ 321111 w 5010025"/>
                <a:gd name="connsiteY828" fmla="*/ 182045 h 1412129"/>
                <a:gd name="connsiteX829" fmla="*/ 360894 w 5010025"/>
                <a:gd name="connsiteY829" fmla="*/ 181646 h 1412129"/>
                <a:gd name="connsiteX830" fmla="*/ 366993 w 5010025"/>
                <a:gd name="connsiteY830" fmla="*/ 178511 h 1412129"/>
                <a:gd name="connsiteX831" fmla="*/ 370811 w 5010025"/>
                <a:gd name="connsiteY831" fmla="*/ 176289 h 1412129"/>
                <a:gd name="connsiteX832" fmla="*/ 370958 w 5010025"/>
                <a:gd name="connsiteY832" fmla="*/ 171211 h 1412129"/>
                <a:gd name="connsiteX833" fmla="*/ 370215 w 5010025"/>
                <a:gd name="connsiteY833" fmla="*/ 170351 h 1412129"/>
                <a:gd name="connsiteX834" fmla="*/ 368090 w 5010025"/>
                <a:gd name="connsiteY834" fmla="*/ 168497 h 1412129"/>
                <a:gd name="connsiteX835" fmla="*/ 365772 w 5010025"/>
                <a:gd name="connsiteY835" fmla="*/ 165816 h 1412129"/>
                <a:gd name="connsiteX836" fmla="*/ 363609 w 5010025"/>
                <a:gd name="connsiteY836" fmla="*/ 163928 h 1412129"/>
                <a:gd name="connsiteX837" fmla="*/ 352174 w 5010025"/>
                <a:gd name="connsiteY837" fmla="*/ 150699 h 1412129"/>
                <a:gd name="connsiteX838" fmla="*/ 337583 w 5010025"/>
                <a:gd name="connsiteY838" fmla="*/ 117074 h 1412129"/>
                <a:gd name="connsiteX839" fmla="*/ 292101 w 5010025"/>
                <a:gd name="connsiteY839" fmla="*/ 55121 h 1412129"/>
                <a:gd name="connsiteX840" fmla="*/ 286629 w 5010025"/>
                <a:gd name="connsiteY840" fmla="*/ 43716 h 1412129"/>
                <a:gd name="connsiteX841" fmla="*/ 289935 w 5010025"/>
                <a:gd name="connsiteY841" fmla="*/ 24508 h 1412129"/>
                <a:gd name="connsiteX842" fmla="*/ 300308 w 5010025"/>
                <a:gd name="connsiteY842" fmla="*/ 19949 h 1412129"/>
                <a:gd name="connsiteX843" fmla="*/ 320370 w 5010025"/>
                <a:gd name="connsiteY843" fmla="*/ 22342 h 1412129"/>
                <a:gd name="connsiteX844" fmla="*/ 357531 w 5010025"/>
                <a:gd name="connsiteY844" fmla="*/ 41835 h 1412129"/>
                <a:gd name="connsiteX845" fmla="*/ 396573 w 5010025"/>
                <a:gd name="connsiteY845" fmla="*/ 71708 h 1412129"/>
                <a:gd name="connsiteX846" fmla="*/ 396948 w 5010025"/>
                <a:gd name="connsiteY846" fmla="*/ 72944 h 1412129"/>
                <a:gd name="connsiteX847" fmla="*/ 401054 w 5010025"/>
                <a:gd name="connsiteY847" fmla="*/ 76272 h 1412129"/>
                <a:gd name="connsiteX848" fmla="*/ 401435 w 5010025"/>
                <a:gd name="connsiteY848" fmla="*/ 77530 h 1412129"/>
                <a:gd name="connsiteX849" fmla="*/ 405536 w 5010025"/>
                <a:gd name="connsiteY849" fmla="*/ 80853 h 1412129"/>
                <a:gd name="connsiteX850" fmla="*/ 405917 w 5010025"/>
                <a:gd name="connsiteY850" fmla="*/ 82111 h 1412129"/>
                <a:gd name="connsiteX851" fmla="*/ 410018 w 5010025"/>
                <a:gd name="connsiteY851" fmla="*/ 85434 h 1412129"/>
                <a:gd name="connsiteX852" fmla="*/ 410399 w 5010025"/>
                <a:gd name="connsiteY852" fmla="*/ 86692 h 1412129"/>
                <a:gd name="connsiteX853" fmla="*/ 414500 w 5010025"/>
                <a:gd name="connsiteY853" fmla="*/ 90015 h 1412129"/>
                <a:gd name="connsiteX854" fmla="*/ 414881 w 5010025"/>
                <a:gd name="connsiteY854" fmla="*/ 91271 h 1412129"/>
                <a:gd name="connsiteX855" fmla="*/ 418982 w 5010025"/>
                <a:gd name="connsiteY855" fmla="*/ 94595 h 1412129"/>
                <a:gd name="connsiteX856" fmla="*/ 419363 w 5010025"/>
                <a:gd name="connsiteY856" fmla="*/ 95853 h 1412129"/>
                <a:gd name="connsiteX857" fmla="*/ 423464 w 5010025"/>
                <a:gd name="connsiteY857" fmla="*/ 99176 h 1412129"/>
                <a:gd name="connsiteX858" fmla="*/ 423846 w 5010025"/>
                <a:gd name="connsiteY858" fmla="*/ 100435 h 1412129"/>
                <a:gd name="connsiteX859" fmla="*/ 427945 w 5010025"/>
                <a:gd name="connsiteY859" fmla="*/ 103757 h 1412129"/>
                <a:gd name="connsiteX860" fmla="*/ 428326 w 5010025"/>
                <a:gd name="connsiteY860" fmla="*/ 105015 h 1412129"/>
                <a:gd name="connsiteX861" fmla="*/ 432427 w 5010025"/>
                <a:gd name="connsiteY861" fmla="*/ 108338 h 1412129"/>
                <a:gd name="connsiteX862" fmla="*/ 432808 w 5010025"/>
                <a:gd name="connsiteY862" fmla="*/ 109595 h 1412129"/>
                <a:gd name="connsiteX863" fmla="*/ 436909 w 5010025"/>
                <a:gd name="connsiteY863" fmla="*/ 112918 h 1412129"/>
                <a:gd name="connsiteX864" fmla="*/ 437290 w 5010025"/>
                <a:gd name="connsiteY864" fmla="*/ 114176 h 1412129"/>
                <a:gd name="connsiteX865" fmla="*/ 441391 w 5010025"/>
                <a:gd name="connsiteY865" fmla="*/ 117500 h 1412129"/>
                <a:gd name="connsiteX866" fmla="*/ 441772 w 5010025"/>
                <a:gd name="connsiteY866" fmla="*/ 118757 h 1412129"/>
                <a:gd name="connsiteX867" fmla="*/ 445873 w 5010025"/>
                <a:gd name="connsiteY867" fmla="*/ 122081 h 1412129"/>
                <a:gd name="connsiteX868" fmla="*/ 446254 w 5010025"/>
                <a:gd name="connsiteY868" fmla="*/ 123338 h 1412129"/>
                <a:gd name="connsiteX869" fmla="*/ 448054 w 5010025"/>
                <a:gd name="connsiteY869" fmla="*/ 124797 h 1412129"/>
                <a:gd name="connsiteX870" fmla="*/ 449180 w 5010025"/>
                <a:gd name="connsiteY870" fmla="*/ 122034 h 1412129"/>
                <a:gd name="connsiteX871" fmla="*/ 462574 w 5010025"/>
                <a:gd name="connsiteY871" fmla="*/ 88294 h 1412129"/>
                <a:gd name="connsiteX872" fmla="*/ 476822 w 5010025"/>
                <a:gd name="connsiteY872" fmla="*/ 67147 h 1412129"/>
                <a:gd name="connsiteX873" fmla="*/ 498139 w 5010025"/>
                <a:gd name="connsiteY873" fmla="*/ 43146 h 1412129"/>
                <a:gd name="connsiteX874" fmla="*/ 509595 w 5010025"/>
                <a:gd name="connsiteY874" fmla="*/ 36477 h 1412129"/>
                <a:gd name="connsiteX875" fmla="*/ 520709 w 5010025"/>
                <a:gd name="connsiteY875" fmla="*/ 39042 h 1412129"/>
                <a:gd name="connsiteX876" fmla="*/ 544362 w 5010025"/>
                <a:gd name="connsiteY876" fmla="*/ 58028 h 1412129"/>
                <a:gd name="connsiteX877" fmla="*/ 547215 w 5010025"/>
                <a:gd name="connsiteY877" fmla="*/ 61287 h 1412129"/>
                <a:gd name="connsiteX878" fmla="*/ 548843 w 5010025"/>
                <a:gd name="connsiteY878" fmla="*/ 62593 h 1412129"/>
                <a:gd name="connsiteX879" fmla="*/ 551740 w 5010025"/>
                <a:gd name="connsiteY879" fmla="*/ 65902 h 1412129"/>
                <a:gd name="connsiteX880" fmla="*/ 553325 w 5010025"/>
                <a:gd name="connsiteY880" fmla="*/ 67174 h 1412129"/>
                <a:gd name="connsiteX881" fmla="*/ 556222 w 5010025"/>
                <a:gd name="connsiteY881" fmla="*/ 70483 h 1412129"/>
                <a:gd name="connsiteX882" fmla="*/ 557807 w 5010025"/>
                <a:gd name="connsiteY882" fmla="*/ 71755 h 1412129"/>
                <a:gd name="connsiteX883" fmla="*/ 560704 w 5010025"/>
                <a:gd name="connsiteY883" fmla="*/ 75064 h 1412129"/>
                <a:gd name="connsiteX884" fmla="*/ 562289 w 5010025"/>
                <a:gd name="connsiteY884" fmla="*/ 76336 h 1412129"/>
                <a:gd name="connsiteX885" fmla="*/ 565183 w 5010025"/>
                <a:gd name="connsiteY885" fmla="*/ 79642 h 1412129"/>
                <a:gd name="connsiteX886" fmla="*/ 566771 w 5010025"/>
                <a:gd name="connsiteY886" fmla="*/ 80916 h 1412129"/>
                <a:gd name="connsiteX887" fmla="*/ 569668 w 5010025"/>
                <a:gd name="connsiteY887" fmla="*/ 84225 h 1412129"/>
                <a:gd name="connsiteX888" fmla="*/ 571253 w 5010025"/>
                <a:gd name="connsiteY888" fmla="*/ 85497 h 1412129"/>
                <a:gd name="connsiteX889" fmla="*/ 574152 w 5010025"/>
                <a:gd name="connsiteY889" fmla="*/ 88809 h 1412129"/>
                <a:gd name="connsiteX890" fmla="*/ 575734 w 5010025"/>
                <a:gd name="connsiteY890" fmla="*/ 90078 h 1412129"/>
                <a:gd name="connsiteX891" fmla="*/ 578631 w 5010025"/>
                <a:gd name="connsiteY891" fmla="*/ 93387 h 1412129"/>
                <a:gd name="connsiteX892" fmla="*/ 580216 w 5010025"/>
                <a:gd name="connsiteY892" fmla="*/ 94659 h 1412129"/>
                <a:gd name="connsiteX893" fmla="*/ 583110 w 5010025"/>
                <a:gd name="connsiteY893" fmla="*/ 97965 h 1412129"/>
                <a:gd name="connsiteX894" fmla="*/ 584698 w 5010025"/>
                <a:gd name="connsiteY894" fmla="*/ 99239 h 1412129"/>
                <a:gd name="connsiteX895" fmla="*/ 587595 w 5010025"/>
                <a:gd name="connsiteY895" fmla="*/ 102549 h 1412129"/>
                <a:gd name="connsiteX896" fmla="*/ 589180 w 5010025"/>
                <a:gd name="connsiteY896" fmla="*/ 103820 h 1412129"/>
                <a:gd name="connsiteX897" fmla="*/ 592077 w 5010025"/>
                <a:gd name="connsiteY897" fmla="*/ 107130 h 1412129"/>
                <a:gd name="connsiteX898" fmla="*/ 593662 w 5010025"/>
                <a:gd name="connsiteY898" fmla="*/ 108401 h 1412129"/>
                <a:gd name="connsiteX899" fmla="*/ 596559 w 5010025"/>
                <a:gd name="connsiteY899" fmla="*/ 111710 h 1412129"/>
                <a:gd name="connsiteX900" fmla="*/ 598144 w 5010025"/>
                <a:gd name="connsiteY900" fmla="*/ 112983 h 1412129"/>
                <a:gd name="connsiteX901" fmla="*/ 601040 w 5010025"/>
                <a:gd name="connsiteY901" fmla="*/ 116291 h 1412129"/>
                <a:gd name="connsiteX902" fmla="*/ 602625 w 5010025"/>
                <a:gd name="connsiteY902" fmla="*/ 117563 h 1412129"/>
                <a:gd name="connsiteX903" fmla="*/ 605522 w 5010025"/>
                <a:gd name="connsiteY903" fmla="*/ 120872 h 1412129"/>
                <a:gd name="connsiteX904" fmla="*/ 607107 w 5010025"/>
                <a:gd name="connsiteY904" fmla="*/ 122144 h 1412129"/>
                <a:gd name="connsiteX905" fmla="*/ 610004 w 5010025"/>
                <a:gd name="connsiteY905" fmla="*/ 125452 h 1412129"/>
                <a:gd name="connsiteX906" fmla="*/ 611589 w 5010025"/>
                <a:gd name="connsiteY906" fmla="*/ 126725 h 1412129"/>
                <a:gd name="connsiteX907" fmla="*/ 614483 w 5010025"/>
                <a:gd name="connsiteY907" fmla="*/ 130030 h 1412129"/>
                <a:gd name="connsiteX908" fmla="*/ 616071 w 5010025"/>
                <a:gd name="connsiteY908" fmla="*/ 131305 h 1412129"/>
                <a:gd name="connsiteX909" fmla="*/ 618970 w 5010025"/>
                <a:gd name="connsiteY909" fmla="*/ 134616 h 1412129"/>
                <a:gd name="connsiteX910" fmla="*/ 620552 w 5010025"/>
                <a:gd name="connsiteY910" fmla="*/ 135886 h 1412129"/>
                <a:gd name="connsiteX911" fmla="*/ 623449 w 5010025"/>
                <a:gd name="connsiteY911" fmla="*/ 139195 h 1412129"/>
                <a:gd name="connsiteX912" fmla="*/ 625034 w 5010025"/>
                <a:gd name="connsiteY912" fmla="*/ 140467 h 1412129"/>
                <a:gd name="connsiteX913" fmla="*/ 627931 w 5010025"/>
                <a:gd name="connsiteY913" fmla="*/ 143776 h 1412129"/>
                <a:gd name="connsiteX914" fmla="*/ 629516 w 5010025"/>
                <a:gd name="connsiteY914" fmla="*/ 145048 h 1412129"/>
                <a:gd name="connsiteX915" fmla="*/ 632410 w 5010025"/>
                <a:gd name="connsiteY915" fmla="*/ 148353 h 1412129"/>
                <a:gd name="connsiteX916" fmla="*/ 633998 w 5010025"/>
                <a:gd name="connsiteY916" fmla="*/ 149628 h 1412129"/>
                <a:gd name="connsiteX917" fmla="*/ 636897 w 5010025"/>
                <a:gd name="connsiteY917" fmla="*/ 152940 h 1412129"/>
                <a:gd name="connsiteX918" fmla="*/ 638479 w 5010025"/>
                <a:gd name="connsiteY918" fmla="*/ 154209 h 1412129"/>
                <a:gd name="connsiteX919" fmla="*/ 641376 w 5010025"/>
                <a:gd name="connsiteY919" fmla="*/ 157518 h 1412129"/>
                <a:gd name="connsiteX920" fmla="*/ 642961 w 5010025"/>
                <a:gd name="connsiteY920" fmla="*/ 158790 h 1412129"/>
                <a:gd name="connsiteX921" fmla="*/ 645858 w 5010025"/>
                <a:gd name="connsiteY921" fmla="*/ 162099 h 1412129"/>
                <a:gd name="connsiteX922" fmla="*/ 647443 w 5010025"/>
                <a:gd name="connsiteY922" fmla="*/ 163371 h 1412129"/>
                <a:gd name="connsiteX923" fmla="*/ 650337 w 5010025"/>
                <a:gd name="connsiteY923" fmla="*/ 166676 h 1412129"/>
                <a:gd name="connsiteX924" fmla="*/ 651925 w 5010025"/>
                <a:gd name="connsiteY924" fmla="*/ 167951 h 1412129"/>
                <a:gd name="connsiteX925" fmla="*/ 654822 w 5010025"/>
                <a:gd name="connsiteY925" fmla="*/ 171260 h 1412129"/>
                <a:gd name="connsiteX926" fmla="*/ 656407 w 5010025"/>
                <a:gd name="connsiteY926" fmla="*/ 172532 h 1412129"/>
                <a:gd name="connsiteX927" fmla="*/ 659304 w 5010025"/>
                <a:gd name="connsiteY927" fmla="*/ 175841 h 1412129"/>
                <a:gd name="connsiteX928" fmla="*/ 660889 w 5010025"/>
                <a:gd name="connsiteY928" fmla="*/ 177113 h 1412129"/>
                <a:gd name="connsiteX929" fmla="*/ 663788 w 5010025"/>
                <a:gd name="connsiteY929" fmla="*/ 180425 h 1412129"/>
                <a:gd name="connsiteX930" fmla="*/ 665370 w 5010025"/>
                <a:gd name="connsiteY930" fmla="*/ 181694 h 1412129"/>
                <a:gd name="connsiteX931" fmla="*/ 668264 w 5010025"/>
                <a:gd name="connsiteY931" fmla="*/ 185000 h 1412129"/>
                <a:gd name="connsiteX932" fmla="*/ 669852 w 5010025"/>
                <a:gd name="connsiteY932" fmla="*/ 186274 h 1412129"/>
                <a:gd name="connsiteX933" fmla="*/ 672749 w 5010025"/>
                <a:gd name="connsiteY933" fmla="*/ 189583 h 1412129"/>
                <a:gd name="connsiteX934" fmla="*/ 674334 w 5010025"/>
                <a:gd name="connsiteY934" fmla="*/ 190855 h 1412129"/>
                <a:gd name="connsiteX935" fmla="*/ 677231 w 5010025"/>
                <a:gd name="connsiteY935" fmla="*/ 194164 h 1412129"/>
                <a:gd name="connsiteX936" fmla="*/ 678816 w 5010025"/>
                <a:gd name="connsiteY936" fmla="*/ 195436 h 1412129"/>
                <a:gd name="connsiteX937" fmla="*/ 681710 w 5010025"/>
                <a:gd name="connsiteY937" fmla="*/ 198742 h 1412129"/>
                <a:gd name="connsiteX938" fmla="*/ 683298 w 5010025"/>
                <a:gd name="connsiteY938" fmla="*/ 200016 h 1412129"/>
                <a:gd name="connsiteX939" fmla="*/ 686198 w 5010025"/>
                <a:gd name="connsiteY939" fmla="*/ 203328 h 1412129"/>
                <a:gd name="connsiteX940" fmla="*/ 687779 w 5010025"/>
                <a:gd name="connsiteY940" fmla="*/ 204597 h 1412129"/>
                <a:gd name="connsiteX941" fmla="*/ 690676 w 5010025"/>
                <a:gd name="connsiteY941" fmla="*/ 207906 h 1412129"/>
                <a:gd name="connsiteX942" fmla="*/ 692261 w 5010025"/>
                <a:gd name="connsiteY942" fmla="*/ 209178 h 1412129"/>
                <a:gd name="connsiteX943" fmla="*/ 695158 w 5010025"/>
                <a:gd name="connsiteY943" fmla="*/ 212487 h 1412129"/>
                <a:gd name="connsiteX944" fmla="*/ 696743 w 5010025"/>
                <a:gd name="connsiteY944" fmla="*/ 213759 h 1412129"/>
                <a:gd name="connsiteX945" fmla="*/ 699637 w 5010025"/>
                <a:gd name="connsiteY945" fmla="*/ 217065 h 1412129"/>
                <a:gd name="connsiteX946" fmla="*/ 701225 w 5010025"/>
                <a:gd name="connsiteY946" fmla="*/ 218339 h 1412129"/>
                <a:gd name="connsiteX947" fmla="*/ 704124 w 5010025"/>
                <a:gd name="connsiteY947" fmla="*/ 221651 h 1412129"/>
                <a:gd name="connsiteX948" fmla="*/ 705706 w 5010025"/>
                <a:gd name="connsiteY948" fmla="*/ 222920 h 1412129"/>
                <a:gd name="connsiteX949" fmla="*/ 708603 w 5010025"/>
                <a:gd name="connsiteY949" fmla="*/ 226229 h 1412129"/>
                <a:gd name="connsiteX950" fmla="*/ 710188 w 5010025"/>
                <a:gd name="connsiteY950" fmla="*/ 227501 h 1412129"/>
                <a:gd name="connsiteX951" fmla="*/ 713085 w 5010025"/>
                <a:gd name="connsiteY951" fmla="*/ 230810 h 1412129"/>
                <a:gd name="connsiteX952" fmla="*/ 714670 w 5010025"/>
                <a:gd name="connsiteY952" fmla="*/ 232082 h 1412129"/>
                <a:gd name="connsiteX953" fmla="*/ 717564 w 5010025"/>
                <a:gd name="connsiteY953" fmla="*/ 235388 h 1412129"/>
                <a:gd name="connsiteX954" fmla="*/ 719152 w 5010025"/>
                <a:gd name="connsiteY954" fmla="*/ 236662 h 1412129"/>
                <a:gd name="connsiteX955" fmla="*/ 722049 w 5010025"/>
                <a:gd name="connsiteY955" fmla="*/ 239972 h 1412129"/>
                <a:gd name="connsiteX956" fmla="*/ 723634 w 5010025"/>
                <a:gd name="connsiteY956" fmla="*/ 241243 h 1412129"/>
                <a:gd name="connsiteX957" fmla="*/ 726533 w 5010025"/>
                <a:gd name="connsiteY957" fmla="*/ 244555 h 1412129"/>
                <a:gd name="connsiteX958" fmla="*/ 728115 w 5010025"/>
                <a:gd name="connsiteY958" fmla="*/ 245824 h 1412129"/>
                <a:gd name="connsiteX959" fmla="*/ 731012 w 5010025"/>
                <a:gd name="connsiteY959" fmla="*/ 249133 h 1412129"/>
                <a:gd name="connsiteX960" fmla="*/ 732597 w 5010025"/>
                <a:gd name="connsiteY960" fmla="*/ 250406 h 1412129"/>
                <a:gd name="connsiteX961" fmla="*/ 735491 w 5010025"/>
                <a:gd name="connsiteY961" fmla="*/ 253711 h 1412129"/>
                <a:gd name="connsiteX962" fmla="*/ 737079 w 5010025"/>
                <a:gd name="connsiteY962" fmla="*/ 254985 h 1412129"/>
                <a:gd name="connsiteX963" fmla="*/ 739976 w 5010025"/>
                <a:gd name="connsiteY963" fmla="*/ 258295 h 1412129"/>
                <a:gd name="connsiteX964" fmla="*/ 741561 w 5010025"/>
                <a:gd name="connsiteY964" fmla="*/ 259567 h 1412129"/>
                <a:gd name="connsiteX965" fmla="*/ 744458 w 5010025"/>
                <a:gd name="connsiteY965" fmla="*/ 262875 h 1412129"/>
                <a:gd name="connsiteX966" fmla="*/ 746043 w 5010025"/>
                <a:gd name="connsiteY966" fmla="*/ 264148 h 1412129"/>
                <a:gd name="connsiteX967" fmla="*/ 748940 w 5010025"/>
                <a:gd name="connsiteY967" fmla="*/ 267456 h 1412129"/>
                <a:gd name="connsiteX968" fmla="*/ 750525 w 5010025"/>
                <a:gd name="connsiteY968" fmla="*/ 268729 h 1412129"/>
                <a:gd name="connsiteX969" fmla="*/ 753422 w 5010025"/>
                <a:gd name="connsiteY969" fmla="*/ 272037 h 1412129"/>
                <a:gd name="connsiteX970" fmla="*/ 755006 w 5010025"/>
                <a:gd name="connsiteY970" fmla="*/ 273309 h 1412129"/>
                <a:gd name="connsiteX971" fmla="*/ 757903 w 5010025"/>
                <a:gd name="connsiteY971" fmla="*/ 276618 h 1412129"/>
                <a:gd name="connsiteX972" fmla="*/ 759488 w 5010025"/>
                <a:gd name="connsiteY972" fmla="*/ 277890 h 1412129"/>
                <a:gd name="connsiteX973" fmla="*/ 762385 w 5010025"/>
                <a:gd name="connsiteY973" fmla="*/ 281199 h 1412129"/>
                <a:gd name="connsiteX974" fmla="*/ 763970 w 5010025"/>
                <a:gd name="connsiteY974" fmla="*/ 282471 h 1412129"/>
                <a:gd name="connsiteX975" fmla="*/ 766864 w 5010025"/>
                <a:gd name="connsiteY975" fmla="*/ 285776 h 1412129"/>
                <a:gd name="connsiteX976" fmla="*/ 768452 w 5010025"/>
                <a:gd name="connsiteY976" fmla="*/ 287051 h 1412129"/>
                <a:gd name="connsiteX977" fmla="*/ 771349 w 5010025"/>
                <a:gd name="connsiteY977" fmla="*/ 290360 h 1412129"/>
                <a:gd name="connsiteX978" fmla="*/ 772934 w 5010025"/>
                <a:gd name="connsiteY978" fmla="*/ 291632 h 1412129"/>
                <a:gd name="connsiteX979" fmla="*/ 775833 w 5010025"/>
                <a:gd name="connsiteY979" fmla="*/ 294944 h 1412129"/>
                <a:gd name="connsiteX980" fmla="*/ 777415 w 5010025"/>
                <a:gd name="connsiteY980" fmla="*/ 296213 h 1412129"/>
                <a:gd name="connsiteX981" fmla="*/ 780312 w 5010025"/>
                <a:gd name="connsiteY981" fmla="*/ 299522 h 1412129"/>
                <a:gd name="connsiteX982" fmla="*/ 781897 w 5010025"/>
                <a:gd name="connsiteY982" fmla="*/ 300794 h 1412129"/>
                <a:gd name="connsiteX983" fmla="*/ 784791 w 5010025"/>
                <a:gd name="connsiteY983" fmla="*/ 304100 h 1412129"/>
                <a:gd name="connsiteX984" fmla="*/ 786379 w 5010025"/>
                <a:gd name="connsiteY984" fmla="*/ 305374 h 1412129"/>
                <a:gd name="connsiteX985" fmla="*/ 789278 w 5010025"/>
                <a:gd name="connsiteY985" fmla="*/ 308686 h 1412129"/>
                <a:gd name="connsiteX986" fmla="*/ 790860 w 5010025"/>
                <a:gd name="connsiteY986" fmla="*/ 309955 h 1412129"/>
                <a:gd name="connsiteX987" fmla="*/ 793757 w 5010025"/>
                <a:gd name="connsiteY987" fmla="*/ 313265 h 1412129"/>
                <a:gd name="connsiteX988" fmla="*/ 795342 w 5010025"/>
                <a:gd name="connsiteY988" fmla="*/ 314537 h 1412129"/>
                <a:gd name="connsiteX989" fmla="*/ 798239 w 5010025"/>
                <a:gd name="connsiteY989" fmla="*/ 317846 h 1412129"/>
                <a:gd name="connsiteX990" fmla="*/ 799824 w 5010025"/>
                <a:gd name="connsiteY990" fmla="*/ 319118 h 1412129"/>
                <a:gd name="connsiteX991" fmla="*/ 802718 w 5010025"/>
                <a:gd name="connsiteY991" fmla="*/ 322423 h 1412129"/>
                <a:gd name="connsiteX992" fmla="*/ 804306 w 5010025"/>
                <a:gd name="connsiteY992" fmla="*/ 323698 h 1412129"/>
                <a:gd name="connsiteX993" fmla="*/ 807203 w 5010025"/>
                <a:gd name="connsiteY993" fmla="*/ 327007 h 1412129"/>
                <a:gd name="connsiteX994" fmla="*/ 808788 w 5010025"/>
                <a:gd name="connsiteY994" fmla="*/ 328279 h 1412129"/>
                <a:gd name="connsiteX995" fmla="*/ 811685 w 5010025"/>
                <a:gd name="connsiteY995" fmla="*/ 331587 h 1412129"/>
                <a:gd name="connsiteX996" fmla="*/ 811881 w 5010025"/>
                <a:gd name="connsiteY996" fmla="*/ 331745 h 1412129"/>
                <a:gd name="connsiteX997" fmla="*/ 817369 w 5010025"/>
                <a:gd name="connsiteY997" fmla="*/ 317127 h 1412129"/>
                <a:gd name="connsiteX998" fmla="*/ 828369 w 5010025"/>
                <a:gd name="connsiteY998" fmla="*/ 292729 h 1412129"/>
                <a:gd name="connsiteX999" fmla="*/ 838229 w 5010025"/>
                <a:gd name="connsiteY999" fmla="*/ 286118 h 1412129"/>
                <a:gd name="connsiteX1000" fmla="*/ 852364 w 5010025"/>
                <a:gd name="connsiteY1000" fmla="*/ 290164 h 1412129"/>
                <a:gd name="connsiteX1001" fmla="*/ 853339 w 5010025"/>
                <a:gd name="connsiteY1001" fmla="*/ 293730 h 1412129"/>
                <a:gd name="connsiteX1002" fmla="*/ 856845 w 5010025"/>
                <a:gd name="connsiteY1002" fmla="*/ 294734 h 1412129"/>
                <a:gd name="connsiteX1003" fmla="*/ 857824 w 5010025"/>
                <a:gd name="connsiteY1003" fmla="*/ 298312 h 1412129"/>
                <a:gd name="connsiteX1004" fmla="*/ 861327 w 5010025"/>
                <a:gd name="connsiteY1004" fmla="*/ 299315 h 1412129"/>
                <a:gd name="connsiteX1005" fmla="*/ 862306 w 5010025"/>
                <a:gd name="connsiteY1005" fmla="*/ 302893 h 1412129"/>
                <a:gd name="connsiteX1006" fmla="*/ 865809 w 5010025"/>
                <a:gd name="connsiteY1006" fmla="*/ 303896 h 1412129"/>
                <a:gd name="connsiteX1007" fmla="*/ 866788 w 5010025"/>
                <a:gd name="connsiteY1007" fmla="*/ 307474 h 1412129"/>
                <a:gd name="connsiteX1008" fmla="*/ 870291 w 5010025"/>
                <a:gd name="connsiteY1008" fmla="*/ 308477 h 1412129"/>
                <a:gd name="connsiteX1009" fmla="*/ 871269 w 5010025"/>
                <a:gd name="connsiteY1009" fmla="*/ 312054 h 1412129"/>
                <a:gd name="connsiteX1010" fmla="*/ 874773 w 5010025"/>
                <a:gd name="connsiteY1010" fmla="*/ 313057 h 1412129"/>
                <a:gd name="connsiteX1011" fmla="*/ 875752 w 5010025"/>
                <a:gd name="connsiteY1011" fmla="*/ 316635 h 1412129"/>
                <a:gd name="connsiteX1012" fmla="*/ 879255 w 5010025"/>
                <a:gd name="connsiteY1012" fmla="*/ 317638 h 1412129"/>
                <a:gd name="connsiteX1013" fmla="*/ 880234 w 5010025"/>
                <a:gd name="connsiteY1013" fmla="*/ 321217 h 1412129"/>
                <a:gd name="connsiteX1014" fmla="*/ 883736 w 5010025"/>
                <a:gd name="connsiteY1014" fmla="*/ 322219 h 1412129"/>
                <a:gd name="connsiteX1015" fmla="*/ 884715 w 5010025"/>
                <a:gd name="connsiteY1015" fmla="*/ 325797 h 1412129"/>
                <a:gd name="connsiteX1016" fmla="*/ 888218 w 5010025"/>
                <a:gd name="connsiteY1016" fmla="*/ 326800 h 1412129"/>
                <a:gd name="connsiteX1017" fmla="*/ 889196 w 5010025"/>
                <a:gd name="connsiteY1017" fmla="*/ 330377 h 1412129"/>
                <a:gd name="connsiteX1018" fmla="*/ 892700 w 5010025"/>
                <a:gd name="connsiteY1018" fmla="*/ 331380 h 1412129"/>
                <a:gd name="connsiteX1019" fmla="*/ 893679 w 5010025"/>
                <a:gd name="connsiteY1019" fmla="*/ 334958 h 1412129"/>
                <a:gd name="connsiteX1020" fmla="*/ 897182 w 5010025"/>
                <a:gd name="connsiteY1020" fmla="*/ 335962 h 1412129"/>
                <a:gd name="connsiteX1021" fmla="*/ 898161 w 5010025"/>
                <a:gd name="connsiteY1021" fmla="*/ 339539 h 1412129"/>
                <a:gd name="connsiteX1022" fmla="*/ 901664 w 5010025"/>
                <a:gd name="connsiteY1022" fmla="*/ 340543 h 1412129"/>
                <a:gd name="connsiteX1023" fmla="*/ 902643 w 5010025"/>
                <a:gd name="connsiteY1023" fmla="*/ 344120 h 1412129"/>
                <a:gd name="connsiteX1024" fmla="*/ 906146 w 5010025"/>
                <a:gd name="connsiteY1024" fmla="*/ 345124 h 1412129"/>
                <a:gd name="connsiteX1025" fmla="*/ 907124 w 5010025"/>
                <a:gd name="connsiteY1025" fmla="*/ 348701 h 1412129"/>
                <a:gd name="connsiteX1026" fmla="*/ 910627 w 5010025"/>
                <a:gd name="connsiteY1026" fmla="*/ 349704 h 1412129"/>
                <a:gd name="connsiteX1027" fmla="*/ 911606 w 5010025"/>
                <a:gd name="connsiteY1027" fmla="*/ 353281 h 1412129"/>
                <a:gd name="connsiteX1028" fmla="*/ 915109 w 5010025"/>
                <a:gd name="connsiteY1028" fmla="*/ 354285 h 1412129"/>
                <a:gd name="connsiteX1029" fmla="*/ 916088 w 5010025"/>
                <a:gd name="connsiteY1029" fmla="*/ 357863 h 1412129"/>
                <a:gd name="connsiteX1030" fmla="*/ 919591 w 5010025"/>
                <a:gd name="connsiteY1030" fmla="*/ 358866 h 1412129"/>
                <a:gd name="connsiteX1031" fmla="*/ 920569 w 5010025"/>
                <a:gd name="connsiteY1031" fmla="*/ 362443 h 1412129"/>
                <a:gd name="connsiteX1032" fmla="*/ 924073 w 5010025"/>
                <a:gd name="connsiteY1032" fmla="*/ 363446 h 1412129"/>
                <a:gd name="connsiteX1033" fmla="*/ 925052 w 5010025"/>
                <a:gd name="connsiteY1033" fmla="*/ 367024 h 1412129"/>
                <a:gd name="connsiteX1034" fmla="*/ 928554 w 5010025"/>
                <a:gd name="connsiteY1034" fmla="*/ 368027 h 1412129"/>
                <a:gd name="connsiteX1035" fmla="*/ 929533 w 5010025"/>
                <a:gd name="connsiteY1035" fmla="*/ 371605 h 1412129"/>
                <a:gd name="connsiteX1036" fmla="*/ 933036 w 5010025"/>
                <a:gd name="connsiteY1036" fmla="*/ 372608 h 1412129"/>
                <a:gd name="connsiteX1037" fmla="*/ 933381 w 5010025"/>
                <a:gd name="connsiteY1037" fmla="*/ 373867 h 1412129"/>
                <a:gd name="connsiteX1038" fmla="*/ 986018 w 5010025"/>
                <a:gd name="connsiteY1038" fmla="*/ 324765 h 1412129"/>
                <a:gd name="connsiteX1039" fmla="*/ 987043 w 5010025"/>
                <a:gd name="connsiteY1039" fmla="*/ 311826 h 1412129"/>
                <a:gd name="connsiteX1040" fmla="*/ 985448 w 5010025"/>
                <a:gd name="connsiteY1040" fmla="*/ 298999 h 1412129"/>
                <a:gd name="connsiteX1041" fmla="*/ 980774 w 5010025"/>
                <a:gd name="connsiteY1041" fmla="*/ 250154 h 1412129"/>
                <a:gd name="connsiteX1042" fmla="*/ 976955 w 5010025"/>
                <a:gd name="connsiteY1042" fmla="*/ 206895 h 1412129"/>
                <a:gd name="connsiteX1043" fmla="*/ 971598 w 5010025"/>
                <a:gd name="connsiteY1043" fmla="*/ 191678 h 1412129"/>
                <a:gd name="connsiteX1044" fmla="*/ 959800 w 5010025"/>
                <a:gd name="connsiteY1044" fmla="*/ 165689 h 1412129"/>
                <a:gd name="connsiteX1045" fmla="*/ 951079 w 5010025"/>
                <a:gd name="connsiteY1045" fmla="*/ 147280 h 1412129"/>
                <a:gd name="connsiteX1046" fmla="*/ 947432 w 5010025"/>
                <a:gd name="connsiteY1046" fmla="*/ 132006 h 1412129"/>
                <a:gd name="connsiteX1047" fmla="*/ 947831 w 5010025"/>
                <a:gd name="connsiteY1047" fmla="*/ 126306 h 1412129"/>
                <a:gd name="connsiteX1048" fmla="*/ 973650 w 5010025"/>
                <a:gd name="connsiteY1048" fmla="*/ 98093 h 1412129"/>
                <a:gd name="connsiteX1049" fmla="*/ 991603 w 5010025"/>
                <a:gd name="connsiteY1049" fmla="*/ 82252 h 1412129"/>
                <a:gd name="connsiteX1050" fmla="*/ 1001862 w 5010025"/>
                <a:gd name="connsiteY1050" fmla="*/ 80428 h 1412129"/>
                <a:gd name="connsiteX1051" fmla="*/ 1019531 w 5010025"/>
                <a:gd name="connsiteY1051" fmla="*/ 90117 h 1412129"/>
                <a:gd name="connsiteX1052" fmla="*/ 1039593 w 5010025"/>
                <a:gd name="connsiteY1052" fmla="*/ 100320 h 1412129"/>
                <a:gd name="connsiteX1053" fmla="*/ 1061821 w 5010025"/>
                <a:gd name="connsiteY1053" fmla="*/ 115138 h 1412129"/>
                <a:gd name="connsiteX1054" fmla="*/ 1074930 w 5010025"/>
                <a:gd name="connsiteY1054" fmla="*/ 128416 h 1412129"/>
                <a:gd name="connsiteX1055" fmla="*/ 1074931 w 5010025"/>
                <a:gd name="connsiteY1055" fmla="*/ 128443 h 1412129"/>
                <a:gd name="connsiteX1056" fmla="*/ 1079411 w 5010025"/>
                <a:gd name="connsiteY1056" fmla="*/ 132982 h 1412129"/>
                <a:gd name="connsiteX1057" fmla="*/ 1079412 w 5010025"/>
                <a:gd name="connsiteY1057" fmla="*/ 133023 h 1412129"/>
                <a:gd name="connsiteX1058" fmla="*/ 1083893 w 5010025"/>
                <a:gd name="connsiteY1058" fmla="*/ 137563 h 1412129"/>
                <a:gd name="connsiteX1059" fmla="*/ 1083894 w 5010025"/>
                <a:gd name="connsiteY1059" fmla="*/ 137604 h 1412129"/>
                <a:gd name="connsiteX1060" fmla="*/ 1088375 w 5010025"/>
                <a:gd name="connsiteY1060" fmla="*/ 142144 h 1412129"/>
                <a:gd name="connsiteX1061" fmla="*/ 1088376 w 5010025"/>
                <a:gd name="connsiteY1061" fmla="*/ 142185 h 1412129"/>
                <a:gd name="connsiteX1062" fmla="*/ 1092857 w 5010025"/>
                <a:gd name="connsiteY1062" fmla="*/ 146725 h 1412129"/>
                <a:gd name="connsiteX1063" fmla="*/ 1092858 w 5010025"/>
                <a:gd name="connsiteY1063" fmla="*/ 146765 h 1412129"/>
                <a:gd name="connsiteX1064" fmla="*/ 1097339 w 5010025"/>
                <a:gd name="connsiteY1064" fmla="*/ 151305 h 1412129"/>
                <a:gd name="connsiteX1065" fmla="*/ 1097340 w 5010025"/>
                <a:gd name="connsiteY1065" fmla="*/ 151346 h 1412129"/>
                <a:gd name="connsiteX1066" fmla="*/ 1101821 w 5010025"/>
                <a:gd name="connsiteY1066" fmla="*/ 155886 h 1412129"/>
                <a:gd name="connsiteX1067" fmla="*/ 1101822 w 5010025"/>
                <a:gd name="connsiteY1067" fmla="*/ 155929 h 1412129"/>
                <a:gd name="connsiteX1068" fmla="*/ 1106302 w 5010025"/>
                <a:gd name="connsiteY1068" fmla="*/ 160467 h 1412129"/>
                <a:gd name="connsiteX1069" fmla="*/ 1106303 w 5010025"/>
                <a:gd name="connsiteY1069" fmla="*/ 160509 h 1412129"/>
                <a:gd name="connsiteX1070" fmla="*/ 1110784 w 5010025"/>
                <a:gd name="connsiteY1070" fmla="*/ 165048 h 1412129"/>
                <a:gd name="connsiteX1071" fmla="*/ 1110785 w 5010025"/>
                <a:gd name="connsiteY1071" fmla="*/ 165089 h 1412129"/>
                <a:gd name="connsiteX1072" fmla="*/ 1115266 w 5010025"/>
                <a:gd name="connsiteY1072" fmla="*/ 169628 h 1412129"/>
                <a:gd name="connsiteX1073" fmla="*/ 1115267 w 5010025"/>
                <a:gd name="connsiteY1073" fmla="*/ 169670 h 1412129"/>
                <a:gd name="connsiteX1074" fmla="*/ 1119748 w 5010025"/>
                <a:gd name="connsiteY1074" fmla="*/ 174209 h 1412129"/>
                <a:gd name="connsiteX1075" fmla="*/ 1119749 w 5010025"/>
                <a:gd name="connsiteY1075" fmla="*/ 174251 h 1412129"/>
                <a:gd name="connsiteX1076" fmla="*/ 1124230 w 5010025"/>
                <a:gd name="connsiteY1076" fmla="*/ 178790 h 1412129"/>
                <a:gd name="connsiteX1077" fmla="*/ 1124231 w 5010025"/>
                <a:gd name="connsiteY1077" fmla="*/ 178832 h 1412129"/>
                <a:gd name="connsiteX1078" fmla="*/ 1128712 w 5010025"/>
                <a:gd name="connsiteY1078" fmla="*/ 183371 h 1412129"/>
                <a:gd name="connsiteX1079" fmla="*/ 1128713 w 5010025"/>
                <a:gd name="connsiteY1079" fmla="*/ 183413 h 1412129"/>
                <a:gd name="connsiteX1080" fmla="*/ 1133193 w 5010025"/>
                <a:gd name="connsiteY1080" fmla="*/ 187951 h 1412129"/>
                <a:gd name="connsiteX1081" fmla="*/ 1133194 w 5010025"/>
                <a:gd name="connsiteY1081" fmla="*/ 187993 h 1412129"/>
                <a:gd name="connsiteX1082" fmla="*/ 1137675 w 5010025"/>
                <a:gd name="connsiteY1082" fmla="*/ 192533 h 1412129"/>
                <a:gd name="connsiteX1083" fmla="*/ 1137676 w 5010025"/>
                <a:gd name="connsiteY1083" fmla="*/ 192574 h 1412129"/>
                <a:gd name="connsiteX1084" fmla="*/ 1142157 w 5010025"/>
                <a:gd name="connsiteY1084" fmla="*/ 197114 h 1412129"/>
                <a:gd name="connsiteX1085" fmla="*/ 1142158 w 5010025"/>
                <a:gd name="connsiteY1085" fmla="*/ 197154 h 1412129"/>
                <a:gd name="connsiteX1086" fmla="*/ 1146639 w 5010025"/>
                <a:gd name="connsiteY1086" fmla="*/ 201694 h 1412129"/>
                <a:gd name="connsiteX1087" fmla="*/ 1146640 w 5010025"/>
                <a:gd name="connsiteY1087" fmla="*/ 201736 h 1412129"/>
                <a:gd name="connsiteX1088" fmla="*/ 1149563 w 5010025"/>
                <a:gd name="connsiteY1088" fmla="*/ 204697 h 1412129"/>
                <a:gd name="connsiteX1089" fmla="*/ 1177863 w 5010025"/>
                <a:gd name="connsiteY1089" fmla="*/ 187175 h 1412129"/>
                <a:gd name="connsiteX1090" fmla="*/ 1201232 w 5010025"/>
                <a:gd name="connsiteY1090" fmla="*/ 177999 h 1412129"/>
                <a:gd name="connsiteX1091" fmla="*/ 1234745 w 5010025"/>
                <a:gd name="connsiteY1091" fmla="*/ 176631 h 1412129"/>
                <a:gd name="connsiteX1092" fmla="*/ 1250077 w 5010025"/>
                <a:gd name="connsiteY1092" fmla="*/ 176631 h 1412129"/>
                <a:gd name="connsiteX1093" fmla="*/ 1268942 w 5010025"/>
                <a:gd name="connsiteY1093" fmla="*/ 183242 h 1412129"/>
                <a:gd name="connsiteX1094" fmla="*/ 1281424 w 5010025"/>
                <a:gd name="connsiteY1094" fmla="*/ 195496 h 1412129"/>
                <a:gd name="connsiteX1095" fmla="*/ 1281497 w 5010025"/>
                <a:gd name="connsiteY1095" fmla="*/ 195737 h 1412129"/>
                <a:gd name="connsiteX1096" fmla="*/ 1285905 w 5010025"/>
                <a:gd name="connsiteY1096" fmla="*/ 200065 h 1412129"/>
                <a:gd name="connsiteX1097" fmla="*/ 1285982 w 5010025"/>
                <a:gd name="connsiteY1097" fmla="*/ 200322 h 1412129"/>
                <a:gd name="connsiteX1098" fmla="*/ 1290387 w 5010025"/>
                <a:gd name="connsiteY1098" fmla="*/ 204646 h 1412129"/>
                <a:gd name="connsiteX1099" fmla="*/ 1290464 w 5010025"/>
                <a:gd name="connsiteY1099" fmla="*/ 204903 h 1412129"/>
                <a:gd name="connsiteX1100" fmla="*/ 1294869 w 5010025"/>
                <a:gd name="connsiteY1100" fmla="*/ 209227 h 1412129"/>
                <a:gd name="connsiteX1101" fmla="*/ 1294946 w 5010025"/>
                <a:gd name="connsiteY1101" fmla="*/ 209484 h 1412129"/>
                <a:gd name="connsiteX1102" fmla="*/ 1299351 w 5010025"/>
                <a:gd name="connsiteY1102" fmla="*/ 213808 h 1412129"/>
                <a:gd name="connsiteX1103" fmla="*/ 1299428 w 5010025"/>
                <a:gd name="connsiteY1103" fmla="*/ 214063 h 1412129"/>
                <a:gd name="connsiteX1104" fmla="*/ 1303833 w 5010025"/>
                <a:gd name="connsiteY1104" fmla="*/ 218388 h 1412129"/>
                <a:gd name="connsiteX1105" fmla="*/ 1303911 w 5010025"/>
                <a:gd name="connsiteY1105" fmla="*/ 218645 h 1412129"/>
                <a:gd name="connsiteX1106" fmla="*/ 1308315 w 5010025"/>
                <a:gd name="connsiteY1106" fmla="*/ 222969 h 1412129"/>
                <a:gd name="connsiteX1107" fmla="*/ 1308393 w 5010025"/>
                <a:gd name="connsiteY1107" fmla="*/ 223227 h 1412129"/>
                <a:gd name="connsiteX1108" fmla="*/ 1312796 w 5010025"/>
                <a:gd name="connsiteY1108" fmla="*/ 227550 h 1412129"/>
                <a:gd name="connsiteX1109" fmla="*/ 1312873 w 5010025"/>
                <a:gd name="connsiteY1109" fmla="*/ 227807 h 1412129"/>
                <a:gd name="connsiteX1110" fmla="*/ 1317278 w 5010025"/>
                <a:gd name="connsiteY1110" fmla="*/ 232131 h 1412129"/>
                <a:gd name="connsiteX1111" fmla="*/ 1317355 w 5010025"/>
                <a:gd name="connsiteY1111" fmla="*/ 232386 h 1412129"/>
                <a:gd name="connsiteX1112" fmla="*/ 1321760 w 5010025"/>
                <a:gd name="connsiteY1112" fmla="*/ 236711 h 1412129"/>
                <a:gd name="connsiteX1113" fmla="*/ 1321838 w 5010025"/>
                <a:gd name="connsiteY1113" fmla="*/ 236968 h 1412129"/>
                <a:gd name="connsiteX1114" fmla="*/ 1326242 w 5010025"/>
                <a:gd name="connsiteY1114" fmla="*/ 241292 h 1412129"/>
                <a:gd name="connsiteX1115" fmla="*/ 1326319 w 5010025"/>
                <a:gd name="connsiteY1115" fmla="*/ 241549 h 1412129"/>
                <a:gd name="connsiteX1116" fmla="*/ 1330724 w 5010025"/>
                <a:gd name="connsiteY1116" fmla="*/ 245873 h 1412129"/>
                <a:gd name="connsiteX1117" fmla="*/ 1330802 w 5010025"/>
                <a:gd name="connsiteY1117" fmla="*/ 246130 h 1412129"/>
                <a:gd name="connsiteX1118" fmla="*/ 1335206 w 5010025"/>
                <a:gd name="connsiteY1118" fmla="*/ 250454 h 1412129"/>
                <a:gd name="connsiteX1119" fmla="*/ 1335284 w 5010025"/>
                <a:gd name="connsiteY1119" fmla="*/ 250711 h 1412129"/>
                <a:gd name="connsiteX1120" fmla="*/ 1339687 w 5010025"/>
                <a:gd name="connsiteY1120" fmla="*/ 255034 h 1412129"/>
                <a:gd name="connsiteX1121" fmla="*/ 1339764 w 5010025"/>
                <a:gd name="connsiteY1121" fmla="*/ 255291 h 1412129"/>
                <a:gd name="connsiteX1122" fmla="*/ 1344169 w 5010025"/>
                <a:gd name="connsiteY1122" fmla="*/ 259616 h 1412129"/>
                <a:gd name="connsiteX1123" fmla="*/ 1344246 w 5010025"/>
                <a:gd name="connsiteY1123" fmla="*/ 259872 h 1412129"/>
                <a:gd name="connsiteX1124" fmla="*/ 1348651 w 5010025"/>
                <a:gd name="connsiteY1124" fmla="*/ 264197 h 1412129"/>
                <a:gd name="connsiteX1125" fmla="*/ 1348728 w 5010025"/>
                <a:gd name="connsiteY1125" fmla="*/ 264452 h 1412129"/>
                <a:gd name="connsiteX1126" fmla="*/ 1353133 w 5010025"/>
                <a:gd name="connsiteY1126" fmla="*/ 268777 h 1412129"/>
                <a:gd name="connsiteX1127" fmla="*/ 1353211 w 5010025"/>
                <a:gd name="connsiteY1127" fmla="*/ 269035 h 1412129"/>
                <a:gd name="connsiteX1128" fmla="*/ 1357614 w 5010025"/>
                <a:gd name="connsiteY1128" fmla="*/ 273358 h 1412129"/>
                <a:gd name="connsiteX1129" fmla="*/ 1357691 w 5010025"/>
                <a:gd name="connsiteY1129" fmla="*/ 273614 h 1412129"/>
                <a:gd name="connsiteX1130" fmla="*/ 1362096 w 5010025"/>
                <a:gd name="connsiteY1130" fmla="*/ 277939 h 1412129"/>
                <a:gd name="connsiteX1131" fmla="*/ 1362173 w 5010025"/>
                <a:gd name="connsiteY1131" fmla="*/ 278195 h 1412129"/>
                <a:gd name="connsiteX1132" fmla="*/ 1366578 w 5010025"/>
                <a:gd name="connsiteY1132" fmla="*/ 282520 h 1412129"/>
                <a:gd name="connsiteX1133" fmla="*/ 1366655 w 5010025"/>
                <a:gd name="connsiteY1133" fmla="*/ 282775 h 1412129"/>
                <a:gd name="connsiteX1134" fmla="*/ 1371060 w 5010025"/>
                <a:gd name="connsiteY1134" fmla="*/ 287100 h 1412129"/>
                <a:gd name="connsiteX1135" fmla="*/ 1371138 w 5010025"/>
                <a:gd name="connsiteY1135" fmla="*/ 287358 h 1412129"/>
                <a:gd name="connsiteX1136" fmla="*/ 1375541 w 5010025"/>
                <a:gd name="connsiteY1136" fmla="*/ 291681 h 1412129"/>
                <a:gd name="connsiteX1137" fmla="*/ 1375618 w 5010025"/>
                <a:gd name="connsiteY1137" fmla="*/ 291938 h 1412129"/>
                <a:gd name="connsiteX1138" fmla="*/ 1380023 w 5010025"/>
                <a:gd name="connsiteY1138" fmla="*/ 296262 h 1412129"/>
                <a:gd name="connsiteX1139" fmla="*/ 1380100 w 5010025"/>
                <a:gd name="connsiteY1139" fmla="*/ 296518 h 1412129"/>
                <a:gd name="connsiteX1140" fmla="*/ 1384505 w 5010025"/>
                <a:gd name="connsiteY1140" fmla="*/ 300843 h 1412129"/>
                <a:gd name="connsiteX1141" fmla="*/ 1384582 w 5010025"/>
                <a:gd name="connsiteY1141" fmla="*/ 301098 h 1412129"/>
                <a:gd name="connsiteX1142" fmla="*/ 1388987 w 5010025"/>
                <a:gd name="connsiteY1142" fmla="*/ 305423 h 1412129"/>
                <a:gd name="connsiteX1143" fmla="*/ 1389064 w 5010025"/>
                <a:gd name="connsiteY1143" fmla="*/ 305679 h 1412129"/>
                <a:gd name="connsiteX1144" fmla="*/ 1393469 w 5010025"/>
                <a:gd name="connsiteY1144" fmla="*/ 310004 h 1412129"/>
                <a:gd name="connsiteX1145" fmla="*/ 1393546 w 5010025"/>
                <a:gd name="connsiteY1145" fmla="*/ 310261 h 1412129"/>
                <a:gd name="connsiteX1146" fmla="*/ 1397951 w 5010025"/>
                <a:gd name="connsiteY1146" fmla="*/ 314585 h 1412129"/>
                <a:gd name="connsiteX1147" fmla="*/ 1398029 w 5010025"/>
                <a:gd name="connsiteY1147" fmla="*/ 314843 h 1412129"/>
                <a:gd name="connsiteX1148" fmla="*/ 1402432 w 5010025"/>
                <a:gd name="connsiteY1148" fmla="*/ 319166 h 1412129"/>
                <a:gd name="connsiteX1149" fmla="*/ 1402509 w 5010025"/>
                <a:gd name="connsiteY1149" fmla="*/ 319422 h 1412129"/>
                <a:gd name="connsiteX1150" fmla="*/ 1406914 w 5010025"/>
                <a:gd name="connsiteY1150" fmla="*/ 323746 h 1412129"/>
                <a:gd name="connsiteX1151" fmla="*/ 1406991 w 5010025"/>
                <a:gd name="connsiteY1151" fmla="*/ 324003 h 1412129"/>
                <a:gd name="connsiteX1152" fmla="*/ 1411396 w 5010025"/>
                <a:gd name="connsiteY1152" fmla="*/ 328327 h 1412129"/>
                <a:gd name="connsiteX1153" fmla="*/ 1411474 w 5010025"/>
                <a:gd name="connsiteY1153" fmla="*/ 328584 h 1412129"/>
                <a:gd name="connsiteX1154" fmla="*/ 1415878 w 5010025"/>
                <a:gd name="connsiteY1154" fmla="*/ 332908 h 1412129"/>
                <a:gd name="connsiteX1155" fmla="*/ 1415955 w 5010025"/>
                <a:gd name="connsiteY1155" fmla="*/ 333164 h 1412129"/>
                <a:gd name="connsiteX1156" fmla="*/ 1420360 w 5010025"/>
                <a:gd name="connsiteY1156" fmla="*/ 337488 h 1412129"/>
                <a:gd name="connsiteX1157" fmla="*/ 1420438 w 5010025"/>
                <a:gd name="connsiteY1157" fmla="*/ 337746 h 1412129"/>
                <a:gd name="connsiteX1158" fmla="*/ 1424841 w 5010025"/>
                <a:gd name="connsiteY1158" fmla="*/ 342069 h 1412129"/>
                <a:gd name="connsiteX1159" fmla="*/ 1424918 w 5010025"/>
                <a:gd name="connsiteY1159" fmla="*/ 342326 h 1412129"/>
                <a:gd name="connsiteX1160" fmla="*/ 1429323 w 5010025"/>
                <a:gd name="connsiteY1160" fmla="*/ 346651 h 1412129"/>
                <a:gd name="connsiteX1161" fmla="*/ 1429400 w 5010025"/>
                <a:gd name="connsiteY1161" fmla="*/ 346907 h 1412129"/>
                <a:gd name="connsiteX1162" fmla="*/ 1433805 w 5010025"/>
                <a:gd name="connsiteY1162" fmla="*/ 351232 h 1412129"/>
                <a:gd name="connsiteX1163" fmla="*/ 1433882 w 5010025"/>
                <a:gd name="connsiteY1163" fmla="*/ 351487 h 1412129"/>
                <a:gd name="connsiteX1164" fmla="*/ 1438287 w 5010025"/>
                <a:gd name="connsiteY1164" fmla="*/ 355812 h 1412129"/>
                <a:gd name="connsiteX1165" fmla="*/ 1438365 w 5010025"/>
                <a:gd name="connsiteY1165" fmla="*/ 356070 h 1412129"/>
                <a:gd name="connsiteX1166" fmla="*/ 1442768 w 5010025"/>
                <a:gd name="connsiteY1166" fmla="*/ 360393 h 1412129"/>
                <a:gd name="connsiteX1167" fmla="*/ 1442845 w 5010025"/>
                <a:gd name="connsiteY1167" fmla="*/ 360649 h 1412129"/>
                <a:gd name="connsiteX1168" fmla="*/ 1447250 w 5010025"/>
                <a:gd name="connsiteY1168" fmla="*/ 364974 h 1412129"/>
                <a:gd name="connsiteX1169" fmla="*/ 1447327 w 5010025"/>
                <a:gd name="connsiteY1169" fmla="*/ 365230 h 1412129"/>
                <a:gd name="connsiteX1170" fmla="*/ 1451732 w 5010025"/>
                <a:gd name="connsiteY1170" fmla="*/ 369555 h 1412129"/>
                <a:gd name="connsiteX1171" fmla="*/ 1451809 w 5010025"/>
                <a:gd name="connsiteY1171" fmla="*/ 369810 h 1412129"/>
                <a:gd name="connsiteX1172" fmla="*/ 1456214 w 5010025"/>
                <a:gd name="connsiteY1172" fmla="*/ 374135 h 1412129"/>
                <a:gd name="connsiteX1173" fmla="*/ 1456291 w 5010025"/>
                <a:gd name="connsiteY1173" fmla="*/ 374391 h 1412129"/>
                <a:gd name="connsiteX1174" fmla="*/ 1460696 w 5010025"/>
                <a:gd name="connsiteY1174" fmla="*/ 378716 h 1412129"/>
                <a:gd name="connsiteX1175" fmla="*/ 1460774 w 5010025"/>
                <a:gd name="connsiteY1175" fmla="*/ 378974 h 1412129"/>
                <a:gd name="connsiteX1176" fmla="*/ 1465177 w 5010025"/>
                <a:gd name="connsiteY1176" fmla="*/ 383297 h 1412129"/>
                <a:gd name="connsiteX1177" fmla="*/ 1465254 w 5010025"/>
                <a:gd name="connsiteY1177" fmla="*/ 383553 h 1412129"/>
                <a:gd name="connsiteX1178" fmla="*/ 1469659 w 5010025"/>
                <a:gd name="connsiteY1178" fmla="*/ 387878 h 1412129"/>
                <a:gd name="connsiteX1179" fmla="*/ 1469736 w 5010025"/>
                <a:gd name="connsiteY1179" fmla="*/ 388133 h 1412129"/>
                <a:gd name="connsiteX1180" fmla="*/ 1474031 w 5010025"/>
                <a:gd name="connsiteY1180" fmla="*/ 392349 h 1412129"/>
                <a:gd name="connsiteX1181" fmla="*/ 1491168 w 5010025"/>
                <a:gd name="connsiteY1181" fmla="*/ 382613 h 1412129"/>
                <a:gd name="connsiteX1182" fmla="*/ 1539728 w 5010025"/>
                <a:gd name="connsiteY1182" fmla="*/ 351153 h 1412129"/>
                <a:gd name="connsiteX1183" fmla="*/ 1576834 w 5010025"/>
                <a:gd name="connsiteY1183" fmla="*/ 324184 h 1412129"/>
                <a:gd name="connsiteX1184" fmla="*/ 1573891 w 5010025"/>
                <a:gd name="connsiteY1184" fmla="*/ 323136 h 1412129"/>
                <a:gd name="connsiteX1185" fmla="*/ 1573891 w 5010025"/>
                <a:gd name="connsiteY1185" fmla="*/ 319978 h 1412129"/>
                <a:gd name="connsiteX1186" fmla="*/ 1573570 w 5010025"/>
                <a:gd name="connsiteY1186" fmla="*/ 320037 h 1412129"/>
                <a:gd name="connsiteX1187" fmla="*/ 1569409 w 5010025"/>
                <a:gd name="connsiteY1187" fmla="*/ 318555 h 1412129"/>
                <a:gd name="connsiteX1188" fmla="*/ 1569409 w 5010025"/>
                <a:gd name="connsiteY1188" fmla="*/ 315398 h 1412129"/>
                <a:gd name="connsiteX1189" fmla="*/ 1569089 w 5010025"/>
                <a:gd name="connsiteY1189" fmla="*/ 315456 h 1412129"/>
                <a:gd name="connsiteX1190" fmla="*/ 1564928 w 5010025"/>
                <a:gd name="connsiteY1190" fmla="*/ 313974 h 1412129"/>
                <a:gd name="connsiteX1191" fmla="*/ 1564928 w 5010025"/>
                <a:gd name="connsiteY1191" fmla="*/ 310817 h 1412129"/>
                <a:gd name="connsiteX1192" fmla="*/ 1564607 w 5010025"/>
                <a:gd name="connsiteY1192" fmla="*/ 310876 h 1412129"/>
                <a:gd name="connsiteX1193" fmla="*/ 1560446 w 5010025"/>
                <a:gd name="connsiteY1193" fmla="*/ 309394 h 1412129"/>
                <a:gd name="connsiteX1194" fmla="*/ 1560446 w 5010025"/>
                <a:gd name="connsiteY1194" fmla="*/ 306236 h 1412129"/>
                <a:gd name="connsiteX1195" fmla="*/ 1560125 w 5010025"/>
                <a:gd name="connsiteY1195" fmla="*/ 306295 h 1412129"/>
                <a:gd name="connsiteX1196" fmla="*/ 1555964 w 5010025"/>
                <a:gd name="connsiteY1196" fmla="*/ 304813 h 1412129"/>
                <a:gd name="connsiteX1197" fmla="*/ 1555964 w 5010025"/>
                <a:gd name="connsiteY1197" fmla="*/ 301655 h 1412129"/>
                <a:gd name="connsiteX1198" fmla="*/ 1555643 w 5010025"/>
                <a:gd name="connsiteY1198" fmla="*/ 301714 h 1412129"/>
                <a:gd name="connsiteX1199" fmla="*/ 1551482 w 5010025"/>
                <a:gd name="connsiteY1199" fmla="*/ 300231 h 1412129"/>
                <a:gd name="connsiteX1200" fmla="*/ 1551482 w 5010025"/>
                <a:gd name="connsiteY1200" fmla="*/ 297075 h 1412129"/>
                <a:gd name="connsiteX1201" fmla="*/ 1551162 w 5010025"/>
                <a:gd name="connsiteY1201" fmla="*/ 297133 h 1412129"/>
                <a:gd name="connsiteX1202" fmla="*/ 1547001 w 5010025"/>
                <a:gd name="connsiteY1202" fmla="*/ 295651 h 1412129"/>
                <a:gd name="connsiteX1203" fmla="*/ 1547001 w 5010025"/>
                <a:gd name="connsiteY1203" fmla="*/ 292494 h 1412129"/>
                <a:gd name="connsiteX1204" fmla="*/ 1546680 w 5010025"/>
                <a:gd name="connsiteY1204" fmla="*/ 292552 h 1412129"/>
                <a:gd name="connsiteX1205" fmla="*/ 1542519 w 5010025"/>
                <a:gd name="connsiteY1205" fmla="*/ 291070 h 1412129"/>
                <a:gd name="connsiteX1206" fmla="*/ 1542519 w 5010025"/>
                <a:gd name="connsiteY1206" fmla="*/ 287913 h 1412129"/>
                <a:gd name="connsiteX1207" fmla="*/ 1542198 w 5010025"/>
                <a:gd name="connsiteY1207" fmla="*/ 287971 h 1412129"/>
                <a:gd name="connsiteX1208" fmla="*/ 1538037 w 5010025"/>
                <a:gd name="connsiteY1208" fmla="*/ 286489 h 1412129"/>
                <a:gd name="connsiteX1209" fmla="*/ 1538037 w 5010025"/>
                <a:gd name="connsiteY1209" fmla="*/ 283332 h 1412129"/>
                <a:gd name="connsiteX1210" fmla="*/ 1537716 w 5010025"/>
                <a:gd name="connsiteY1210" fmla="*/ 283390 h 1412129"/>
                <a:gd name="connsiteX1211" fmla="*/ 1533555 w 5010025"/>
                <a:gd name="connsiteY1211" fmla="*/ 281908 h 1412129"/>
                <a:gd name="connsiteX1212" fmla="*/ 1533555 w 5010025"/>
                <a:gd name="connsiteY1212" fmla="*/ 278752 h 1412129"/>
                <a:gd name="connsiteX1213" fmla="*/ 1533234 w 5010025"/>
                <a:gd name="connsiteY1213" fmla="*/ 278810 h 1412129"/>
                <a:gd name="connsiteX1214" fmla="*/ 1529073 w 5010025"/>
                <a:gd name="connsiteY1214" fmla="*/ 277328 h 1412129"/>
                <a:gd name="connsiteX1215" fmla="*/ 1529073 w 5010025"/>
                <a:gd name="connsiteY1215" fmla="*/ 274171 h 1412129"/>
                <a:gd name="connsiteX1216" fmla="*/ 1528752 w 5010025"/>
                <a:gd name="connsiteY1216" fmla="*/ 274229 h 1412129"/>
                <a:gd name="connsiteX1217" fmla="*/ 1524591 w 5010025"/>
                <a:gd name="connsiteY1217" fmla="*/ 272747 h 1412129"/>
                <a:gd name="connsiteX1218" fmla="*/ 1524591 w 5010025"/>
                <a:gd name="connsiteY1218" fmla="*/ 269590 h 1412129"/>
                <a:gd name="connsiteX1219" fmla="*/ 1524271 w 5010025"/>
                <a:gd name="connsiteY1219" fmla="*/ 269648 h 1412129"/>
                <a:gd name="connsiteX1220" fmla="*/ 1520110 w 5010025"/>
                <a:gd name="connsiteY1220" fmla="*/ 268166 h 1412129"/>
                <a:gd name="connsiteX1221" fmla="*/ 1520110 w 5010025"/>
                <a:gd name="connsiteY1221" fmla="*/ 265009 h 1412129"/>
                <a:gd name="connsiteX1222" fmla="*/ 1519789 w 5010025"/>
                <a:gd name="connsiteY1222" fmla="*/ 265067 h 1412129"/>
                <a:gd name="connsiteX1223" fmla="*/ 1515628 w 5010025"/>
                <a:gd name="connsiteY1223" fmla="*/ 263585 h 1412129"/>
                <a:gd name="connsiteX1224" fmla="*/ 1515628 w 5010025"/>
                <a:gd name="connsiteY1224" fmla="*/ 260429 h 1412129"/>
                <a:gd name="connsiteX1225" fmla="*/ 1515307 w 5010025"/>
                <a:gd name="connsiteY1225" fmla="*/ 260487 h 1412129"/>
                <a:gd name="connsiteX1226" fmla="*/ 1511146 w 5010025"/>
                <a:gd name="connsiteY1226" fmla="*/ 259005 h 1412129"/>
                <a:gd name="connsiteX1227" fmla="*/ 1511146 w 5010025"/>
                <a:gd name="connsiteY1227" fmla="*/ 255848 h 1412129"/>
                <a:gd name="connsiteX1228" fmla="*/ 1510825 w 5010025"/>
                <a:gd name="connsiteY1228" fmla="*/ 255906 h 1412129"/>
                <a:gd name="connsiteX1229" fmla="*/ 1506664 w 5010025"/>
                <a:gd name="connsiteY1229" fmla="*/ 254424 h 1412129"/>
                <a:gd name="connsiteX1230" fmla="*/ 1506664 w 5010025"/>
                <a:gd name="connsiteY1230" fmla="*/ 251267 h 1412129"/>
                <a:gd name="connsiteX1231" fmla="*/ 1506343 w 5010025"/>
                <a:gd name="connsiteY1231" fmla="*/ 251325 h 1412129"/>
                <a:gd name="connsiteX1232" fmla="*/ 1502182 w 5010025"/>
                <a:gd name="connsiteY1232" fmla="*/ 249843 h 1412129"/>
                <a:gd name="connsiteX1233" fmla="*/ 1502182 w 5010025"/>
                <a:gd name="connsiteY1233" fmla="*/ 246686 h 1412129"/>
                <a:gd name="connsiteX1234" fmla="*/ 1501861 w 5010025"/>
                <a:gd name="connsiteY1234" fmla="*/ 246744 h 1412129"/>
                <a:gd name="connsiteX1235" fmla="*/ 1497700 w 5010025"/>
                <a:gd name="connsiteY1235" fmla="*/ 245262 h 1412129"/>
                <a:gd name="connsiteX1236" fmla="*/ 1497700 w 5010025"/>
                <a:gd name="connsiteY1236" fmla="*/ 242116 h 1412129"/>
                <a:gd name="connsiteX1237" fmla="*/ 1497380 w 5010025"/>
                <a:gd name="connsiteY1237" fmla="*/ 242174 h 1412129"/>
                <a:gd name="connsiteX1238" fmla="*/ 1493219 w 5010025"/>
                <a:gd name="connsiteY1238" fmla="*/ 240692 h 1412129"/>
                <a:gd name="connsiteX1239" fmla="*/ 1493219 w 5010025"/>
                <a:gd name="connsiteY1239" fmla="*/ 236304 h 1412129"/>
                <a:gd name="connsiteX1240" fmla="*/ 1510261 w 5010025"/>
                <a:gd name="connsiteY1240" fmla="*/ 222853 h 1412129"/>
                <a:gd name="connsiteX1241" fmla="*/ 1544686 w 5010025"/>
                <a:gd name="connsiteY1241" fmla="*/ 187003 h 1412129"/>
                <a:gd name="connsiteX1242" fmla="*/ 1582531 w 5010025"/>
                <a:gd name="connsiteY1242" fmla="*/ 150642 h 1412129"/>
                <a:gd name="connsiteX1243" fmla="*/ 1623739 w 5010025"/>
                <a:gd name="connsiteY1243" fmla="*/ 119927 h 1412129"/>
                <a:gd name="connsiteX1244" fmla="*/ 1689967 w 5010025"/>
                <a:gd name="connsiteY1244" fmla="*/ 72847 h 1412129"/>
                <a:gd name="connsiteX1245" fmla="*/ 1691734 w 5010025"/>
                <a:gd name="connsiteY1245" fmla="*/ 57913 h 1412129"/>
                <a:gd name="connsiteX1246" fmla="*/ 1705185 w 5010025"/>
                <a:gd name="connsiteY1246" fmla="*/ 48623 h 1412129"/>
                <a:gd name="connsiteX1247" fmla="*/ 1715216 w 5010025"/>
                <a:gd name="connsiteY1247" fmla="*/ 52271 h 1412129"/>
                <a:gd name="connsiteX1248" fmla="*/ 1719114 w 5010025"/>
                <a:gd name="connsiteY1248" fmla="*/ 56624 h 1412129"/>
                <a:gd name="connsiteX1249" fmla="*/ 1719697 w 5010025"/>
                <a:gd name="connsiteY1249" fmla="*/ 56836 h 1412129"/>
                <a:gd name="connsiteX1250" fmla="*/ 1723616 w 5010025"/>
                <a:gd name="connsiteY1250" fmla="*/ 61212 h 1412129"/>
                <a:gd name="connsiteX1251" fmla="*/ 1724179 w 5010025"/>
                <a:gd name="connsiteY1251" fmla="*/ 61417 h 1412129"/>
                <a:gd name="connsiteX1252" fmla="*/ 1728098 w 5010025"/>
                <a:gd name="connsiteY1252" fmla="*/ 65793 h 1412129"/>
                <a:gd name="connsiteX1253" fmla="*/ 1728661 w 5010025"/>
                <a:gd name="connsiteY1253" fmla="*/ 65998 h 1412129"/>
                <a:gd name="connsiteX1254" fmla="*/ 1732580 w 5010025"/>
                <a:gd name="connsiteY1254" fmla="*/ 70374 h 1412129"/>
                <a:gd name="connsiteX1255" fmla="*/ 1733143 w 5010025"/>
                <a:gd name="connsiteY1255" fmla="*/ 70579 h 1412129"/>
                <a:gd name="connsiteX1256" fmla="*/ 1737060 w 5010025"/>
                <a:gd name="connsiteY1256" fmla="*/ 74954 h 1412129"/>
                <a:gd name="connsiteX1257" fmla="*/ 1737625 w 5010025"/>
                <a:gd name="connsiteY1257" fmla="*/ 75159 h 1412129"/>
                <a:gd name="connsiteX1258" fmla="*/ 1741544 w 5010025"/>
                <a:gd name="connsiteY1258" fmla="*/ 79535 h 1412129"/>
                <a:gd name="connsiteX1259" fmla="*/ 1742107 w 5010025"/>
                <a:gd name="connsiteY1259" fmla="*/ 79740 h 1412129"/>
                <a:gd name="connsiteX1260" fmla="*/ 1746026 w 5010025"/>
                <a:gd name="connsiteY1260" fmla="*/ 84117 h 1412129"/>
                <a:gd name="connsiteX1261" fmla="*/ 1746588 w 5010025"/>
                <a:gd name="connsiteY1261" fmla="*/ 84321 h 1412129"/>
                <a:gd name="connsiteX1262" fmla="*/ 1750507 w 5010025"/>
                <a:gd name="connsiteY1262" fmla="*/ 88697 h 1412129"/>
                <a:gd name="connsiteX1263" fmla="*/ 1751070 w 5010025"/>
                <a:gd name="connsiteY1263" fmla="*/ 88902 h 1412129"/>
                <a:gd name="connsiteX1264" fmla="*/ 1754987 w 5010025"/>
                <a:gd name="connsiteY1264" fmla="*/ 93277 h 1412129"/>
                <a:gd name="connsiteX1265" fmla="*/ 1755552 w 5010025"/>
                <a:gd name="connsiteY1265" fmla="*/ 93482 h 1412129"/>
                <a:gd name="connsiteX1266" fmla="*/ 1759471 w 5010025"/>
                <a:gd name="connsiteY1266" fmla="*/ 97858 h 1412129"/>
                <a:gd name="connsiteX1267" fmla="*/ 1760034 w 5010025"/>
                <a:gd name="connsiteY1267" fmla="*/ 98064 h 1412129"/>
                <a:gd name="connsiteX1268" fmla="*/ 1763953 w 5010025"/>
                <a:gd name="connsiteY1268" fmla="*/ 102440 h 1412129"/>
                <a:gd name="connsiteX1269" fmla="*/ 1764516 w 5010025"/>
                <a:gd name="connsiteY1269" fmla="*/ 102644 h 1412129"/>
                <a:gd name="connsiteX1270" fmla="*/ 1768435 w 5010025"/>
                <a:gd name="connsiteY1270" fmla="*/ 107021 h 1412129"/>
                <a:gd name="connsiteX1271" fmla="*/ 1768998 w 5010025"/>
                <a:gd name="connsiteY1271" fmla="*/ 107225 h 1412129"/>
                <a:gd name="connsiteX1272" fmla="*/ 1772916 w 5010025"/>
                <a:gd name="connsiteY1272" fmla="*/ 111601 h 1412129"/>
                <a:gd name="connsiteX1273" fmla="*/ 1773479 w 5010025"/>
                <a:gd name="connsiteY1273" fmla="*/ 111805 h 1412129"/>
                <a:gd name="connsiteX1274" fmla="*/ 1777398 w 5010025"/>
                <a:gd name="connsiteY1274" fmla="*/ 116182 h 1412129"/>
                <a:gd name="connsiteX1275" fmla="*/ 1777961 w 5010025"/>
                <a:gd name="connsiteY1275" fmla="*/ 116387 h 1412129"/>
                <a:gd name="connsiteX1276" fmla="*/ 1781880 w 5010025"/>
                <a:gd name="connsiteY1276" fmla="*/ 120763 h 1412129"/>
                <a:gd name="connsiteX1277" fmla="*/ 1782443 w 5010025"/>
                <a:gd name="connsiteY1277" fmla="*/ 120968 h 1412129"/>
                <a:gd name="connsiteX1278" fmla="*/ 1786360 w 5010025"/>
                <a:gd name="connsiteY1278" fmla="*/ 125342 h 1412129"/>
                <a:gd name="connsiteX1279" fmla="*/ 1786925 w 5010025"/>
                <a:gd name="connsiteY1279" fmla="*/ 125548 h 1412129"/>
                <a:gd name="connsiteX1280" fmla="*/ 1790844 w 5010025"/>
                <a:gd name="connsiteY1280" fmla="*/ 129924 h 1412129"/>
                <a:gd name="connsiteX1281" fmla="*/ 1791406 w 5010025"/>
                <a:gd name="connsiteY1281" fmla="*/ 130129 h 1412129"/>
                <a:gd name="connsiteX1282" fmla="*/ 1795325 w 5010025"/>
                <a:gd name="connsiteY1282" fmla="*/ 134505 h 1412129"/>
                <a:gd name="connsiteX1283" fmla="*/ 1795888 w 5010025"/>
                <a:gd name="connsiteY1283" fmla="*/ 134710 h 1412129"/>
                <a:gd name="connsiteX1284" fmla="*/ 1799807 w 5010025"/>
                <a:gd name="connsiteY1284" fmla="*/ 139086 h 1412129"/>
                <a:gd name="connsiteX1285" fmla="*/ 1800370 w 5010025"/>
                <a:gd name="connsiteY1285" fmla="*/ 139291 h 1412129"/>
                <a:gd name="connsiteX1286" fmla="*/ 1804287 w 5010025"/>
                <a:gd name="connsiteY1286" fmla="*/ 143665 h 1412129"/>
                <a:gd name="connsiteX1287" fmla="*/ 1804852 w 5010025"/>
                <a:gd name="connsiteY1287" fmla="*/ 143871 h 1412129"/>
                <a:gd name="connsiteX1288" fmla="*/ 1808771 w 5010025"/>
                <a:gd name="connsiteY1288" fmla="*/ 148247 h 1412129"/>
                <a:gd name="connsiteX1289" fmla="*/ 1809333 w 5010025"/>
                <a:gd name="connsiteY1289" fmla="*/ 148452 h 1412129"/>
                <a:gd name="connsiteX1290" fmla="*/ 1813252 w 5010025"/>
                <a:gd name="connsiteY1290" fmla="*/ 152828 h 1412129"/>
                <a:gd name="connsiteX1291" fmla="*/ 1813815 w 5010025"/>
                <a:gd name="connsiteY1291" fmla="*/ 153033 h 1412129"/>
                <a:gd name="connsiteX1292" fmla="*/ 1817734 w 5010025"/>
                <a:gd name="connsiteY1292" fmla="*/ 157409 h 1412129"/>
                <a:gd name="connsiteX1293" fmla="*/ 1818297 w 5010025"/>
                <a:gd name="connsiteY1293" fmla="*/ 157614 h 1412129"/>
                <a:gd name="connsiteX1294" fmla="*/ 1822214 w 5010025"/>
                <a:gd name="connsiteY1294" fmla="*/ 161988 h 1412129"/>
                <a:gd name="connsiteX1295" fmla="*/ 1822779 w 5010025"/>
                <a:gd name="connsiteY1295" fmla="*/ 162194 h 1412129"/>
                <a:gd name="connsiteX1296" fmla="*/ 1826698 w 5010025"/>
                <a:gd name="connsiteY1296" fmla="*/ 166570 h 1412129"/>
                <a:gd name="connsiteX1297" fmla="*/ 1827261 w 5010025"/>
                <a:gd name="connsiteY1297" fmla="*/ 166775 h 1412129"/>
                <a:gd name="connsiteX1298" fmla="*/ 1831180 w 5010025"/>
                <a:gd name="connsiteY1298" fmla="*/ 171151 h 1412129"/>
                <a:gd name="connsiteX1299" fmla="*/ 1831743 w 5010025"/>
                <a:gd name="connsiteY1299" fmla="*/ 171356 h 1412129"/>
                <a:gd name="connsiteX1300" fmla="*/ 1835662 w 5010025"/>
                <a:gd name="connsiteY1300" fmla="*/ 175733 h 1412129"/>
                <a:gd name="connsiteX1301" fmla="*/ 1836224 w 5010025"/>
                <a:gd name="connsiteY1301" fmla="*/ 175937 h 1412129"/>
                <a:gd name="connsiteX1302" fmla="*/ 1840141 w 5010025"/>
                <a:gd name="connsiteY1302" fmla="*/ 180312 h 1412129"/>
                <a:gd name="connsiteX1303" fmla="*/ 1840706 w 5010025"/>
                <a:gd name="connsiteY1303" fmla="*/ 180517 h 1412129"/>
                <a:gd name="connsiteX1304" fmla="*/ 1844625 w 5010025"/>
                <a:gd name="connsiteY1304" fmla="*/ 184893 h 1412129"/>
                <a:gd name="connsiteX1305" fmla="*/ 1845188 w 5010025"/>
                <a:gd name="connsiteY1305" fmla="*/ 185098 h 1412129"/>
                <a:gd name="connsiteX1306" fmla="*/ 1849107 w 5010025"/>
                <a:gd name="connsiteY1306" fmla="*/ 189474 h 1412129"/>
                <a:gd name="connsiteX1307" fmla="*/ 1849670 w 5010025"/>
                <a:gd name="connsiteY1307" fmla="*/ 189679 h 1412129"/>
                <a:gd name="connsiteX1308" fmla="*/ 1853587 w 5010025"/>
                <a:gd name="connsiteY1308" fmla="*/ 194054 h 1412129"/>
                <a:gd name="connsiteX1309" fmla="*/ 1854152 w 5010025"/>
                <a:gd name="connsiteY1309" fmla="*/ 194259 h 1412129"/>
                <a:gd name="connsiteX1310" fmla="*/ 1858071 w 5010025"/>
                <a:gd name="connsiteY1310" fmla="*/ 198636 h 1412129"/>
                <a:gd name="connsiteX1311" fmla="*/ 1858633 w 5010025"/>
                <a:gd name="connsiteY1311" fmla="*/ 198840 h 1412129"/>
                <a:gd name="connsiteX1312" fmla="*/ 1862552 w 5010025"/>
                <a:gd name="connsiteY1312" fmla="*/ 203216 h 1412129"/>
                <a:gd name="connsiteX1313" fmla="*/ 1863115 w 5010025"/>
                <a:gd name="connsiteY1313" fmla="*/ 203421 h 1412129"/>
                <a:gd name="connsiteX1314" fmla="*/ 1867034 w 5010025"/>
                <a:gd name="connsiteY1314" fmla="*/ 207797 h 1412129"/>
                <a:gd name="connsiteX1315" fmla="*/ 1867597 w 5010025"/>
                <a:gd name="connsiteY1315" fmla="*/ 208002 h 1412129"/>
                <a:gd name="connsiteX1316" fmla="*/ 1871514 w 5010025"/>
                <a:gd name="connsiteY1316" fmla="*/ 212377 h 1412129"/>
                <a:gd name="connsiteX1317" fmla="*/ 1872079 w 5010025"/>
                <a:gd name="connsiteY1317" fmla="*/ 212582 h 1412129"/>
                <a:gd name="connsiteX1318" fmla="*/ 1875998 w 5010025"/>
                <a:gd name="connsiteY1318" fmla="*/ 216959 h 1412129"/>
                <a:gd name="connsiteX1319" fmla="*/ 1876560 w 5010025"/>
                <a:gd name="connsiteY1319" fmla="*/ 217163 h 1412129"/>
                <a:gd name="connsiteX1320" fmla="*/ 1880479 w 5010025"/>
                <a:gd name="connsiteY1320" fmla="*/ 221539 h 1412129"/>
                <a:gd name="connsiteX1321" fmla="*/ 1881042 w 5010025"/>
                <a:gd name="connsiteY1321" fmla="*/ 221744 h 1412129"/>
                <a:gd name="connsiteX1322" fmla="*/ 1882661 w 5010025"/>
                <a:gd name="connsiteY1322" fmla="*/ 223552 h 1412129"/>
                <a:gd name="connsiteX1323" fmla="*/ 1881927 w 5010025"/>
                <a:gd name="connsiteY1323" fmla="*/ 191165 h 1412129"/>
                <a:gd name="connsiteX1324" fmla="*/ 1877254 w 5010025"/>
                <a:gd name="connsiteY1324" fmla="*/ 165061 h 1412129"/>
                <a:gd name="connsiteX1325" fmla="*/ 1872580 w 5010025"/>
                <a:gd name="connsiteY1325" fmla="*/ 143973 h 1412129"/>
                <a:gd name="connsiteX1326" fmla="*/ 1868990 w 5010025"/>
                <a:gd name="connsiteY1326" fmla="*/ 123402 h 1412129"/>
                <a:gd name="connsiteX1327" fmla="*/ 1870300 w 5010025"/>
                <a:gd name="connsiteY1327" fmla="*/ 101231 h 1412129"/>
                <a:gd name="connsiteX1328" fmla="*/ 1876627 w 5010025"/>
                <a:gd name="connsiteY1328" fmla="*/ 87154 h 1412129"/>
                <a:gd name="connsiteX1329" fmla="*/ 1887057 w 5010025"/>
                <a:gd name="connsiteY1329" fmla="*/ 77634 h 1412129"/>
                <a:gd name="connsiteX1330" fmla="*/ 1903814 w 5010025"/>
                <a:gd name="connsiteY1330" fmla="*/ 81453 h 1412129"/>
                <a:gd name="connsiteX1331" fmla="*/ 1921995 w 5010025"/>
                <a:gd name="connsiteY1331" fmla="*/ 88405 h 1412129"/>
                <a:gd name="connsiteX1332" fmla="*/ 1941032 w 5010025"/>
                <a:gd name="connsiteY1332" fmla="*/ 95246 h 1412129"/>
                <a:gd name="connsiteX1333" fmla="*/ 1960353 w 5010025"/>
                <a:gd name="connsiteY1333" fmla="*/ 113200 h 1412129"/>
                <a:gd name="connsiteX1334" fmla="*/ 1960870 w 5010025"/>
                <a:gd name="connsiteY1334" fmla="*/ 114079 h 1412129"/>
                <a:gd name="connsiteX1335" fmla="*/ 1964834 w 5010025"/>
                <a:gd name="connsiteY1335" fmla="*/ 117763 h 1412129"/>
                <a:gd name="connsiteX1336" fmla="*/ 1965371 w 5010025"/>
                <a:gd name="connsiteY1336" fmla="*/ 118678 h 1412129"/>
                <a:gd name="connsiteX1337" fmla="*/ 1969316 w 5010025"/>
                <a:gd name="connsiteY1337" fmla="*/ 122344 h 1412129"/>
                <a:gd name="connsiteX1338" fmla="*/ 1969854 w 5010025"/>
                <a:gd name="connsiteY1338" fmla="*/ 123260 h 1412129"/>
                <a:gd name="connsiteX1339" fmla="*/ 1973798 w 5010025"/>
                <a:gd name="connsiteY1339" fmla="*/ 126925 h 1412129"/>
                <a:gd name="connsiteX1340" fmla="*/ 1974336 w 5010025"/>
                <a:gd name="connsiteY1340" fmla="*/ 127841 h 1412129"/>
                <a:gd name="connsiteX1341" fmla="*/ 1978280 w 5010025"/>
                <a:gd name="connsiteY1341" fmla="*/ 131506 h 1412129"/>
                <a:gd name="connsiteX1342" fmla="*/ 1978816 w 5010025"/>
                <a:gd name="connsiteY1342" fmla="*/ 132420 h 1412129"/>
                <a:gd name="connsiteX1343" fmla="*/ 1982762 w 5010025"/>
                <a:gd name="connsiteY1343" fmla="*/ 136086 h 1412129"/>
                <a:gd name="connsiteX1344" fmla="*/ 1983300 w 5010025"/>
                <a:gd name="connsiteY1344" fmla="*/ 137002 h 1412129"/>
                <a:gd name="connsiteX1345" fmla="*/ 1987244 w 5010025"/>
                <a:gd name="connsiteY1345" fmla="*/ 140667 h 1412129"/>
                <a:gd name="connsiteX1346" fmla="*/ 1987783 w 5010025"/>
                <a:gd name="connsiteY1346" fmla="*/ 141585 h 1412129"/>
                <a:gd name="connsiteX1347" fmla="*/ 1991725 w 5010025"/>
                <a:gd name="connsiteY1347" fmla="*/ 145248 h 1412129"/>
                <a:gd name="connsiteX1348" fmla="*/ 1992263 w 5010025"/>
                <a:gd name="connsiteY1348" fmla="*/ 146164 h 1412129"/>
                <a:gd name="connsiteX1349" fmla="*/ 1996207 w 5010025"/>
                <a:gd name="connsiteY1349" fmla="*/ 149829 h 1412129"/>
                <a:gd name="connsiteX1350" fmla="*/ 1996743 w 5010025"/>
                <a:gd name="connsiteY1350" fmla="*/ 150743 h 1412129"/>
                <a:gd name="connsiteX1351" fmla="*/ 2000689 w 5010025"/>
                <a:gd name="connsiteY1351" fmla="*/ 154409 h 1412129"/>
                <a:gd name="connsiteX1352" fmla="*/ 2001227 w 5010025"/>
                <a:gd name="connsiteY1352" fmla="*/ 155325 h 1412129"/>
                <a:gd name="connsiteX1353" fmla="*/ 2005171 w 5010025"/>
                <a:gd name="connsiteY1353" fmla="*/ 158990 h 1412129"/>
                <a:gd name="connsiteX1354" fmla="*/ 2005709 w 5010025"/>
                <a:gd name="connsiteY1354" fmla="*/ 159906 h 1412129"/>
                <a:gd name="connsiteX1355" fmla="*/ 2009653 w 5010025"/>
                <a:gd name="connsiteY1355" fmla="*/ 163571 h 1412129"/>
                <a:gd name="connsiteX1356" fmla="*/ 2010191 w 5010025"/>
                <a:gd name="connsiteY1356" fmla="*/ 164487 h 1412129"/>
                <a:gd name="connsiteX1357" fmla="*/ 2014135 w 5010025"/>
                <a:gd name="connsiteY1357" fmla="*/ 168152 h 1412129"/>
                <a:gd name="connsiteX1358" fmla="*/ 2014673 w 5010025"/>
                <a:gd name="connsiteY1358" fmla="*/ 169068 h 1412129"/>
                <a:gd name="connsiteX1359" fmla="*/ 2018616 w 5010025"/>
                <a:gd name="connsiteY1359" fmla="*/ 172733 h 1412129"/>
                <a:gd name="connsiteX1360" fmla="*/ 2019154 w 5010025"/>
                <a:gd name="connsiteY1360" fmla="*/ 173648 h 1412129"/>
                <a:gd name="connsiteX1361" fmla="*/ 2023098 w 5010025"/>
                <a:gd name="connsiteY1361" fmla="*/ 177314 h 1412129"/>
                <a:gd name="connsiteX1362" fmla="*/ 2023636 w 5010025"/>
                <a:gd name="connsiteY1362" fmla="*/ 178229 h 1412129"/>
                <a:gd name="connsiteX1363" fmla="*/ 2027580 w 5010025"/>
                <a:gd name="connsiteY1363" fmla="*/ 181895 h 1412129"/>
                <a:gd name="connsiteX1364" fmla="*/ 2028116 w 5010025"/>
                <a:gd name="connsiteY1364" fmla="*/ 182808 h 1412129"/>
                <a:gd name="connsiteX1365" fmla="*/ 2032062 w 5010025"/>
                <a:gd name="connsiteY1365" fmla="*/ 186475 h 1412129"/>
                <a:gd name="connsiteX1366" fmla="*/ 2032601 w 5010025"/>
                <a:gd name="connsiteY1366" fmla="*/ 187392 h 1412129"/>
                <a:gd name="connsiteX1367" fmla="*/ 2036543 w 5010025"/>
                <a:gd name="connsiteY1367" fmla="*/ 191056 h 1412129"/>
                <a:gd name="connsiteX1368" fmla="*/ 2037081 w 5010025"/>
                <a:gd name="connsiteY1368" fmla="*/ 191971 h 1412129"/>
                <a:gd name="connsiteX1369" fmla="*/ 2041025 w 5010025"/>
                <a:gd name="connsiteY1369" fmla="*/ 195637 h 1412129"/>
                <a:gd name="connsiteX1370" fmla="*/ 2041563 w 5010025"/>
                <a:gd name="connsiteY1370" fmla="*/ 196552 h 1412129"/>
                <a:gd name="connsiteX1371" fmla="*/ 2045507 w 5010025"/>
                <a:gd name="connsiteY1371" fmla="*/ 200218 h 1412129"/>
                <a:gd name="connsiteX1372" fmla="*/ 2046043 w 5010025"/>
                <a:gd name="connsiteY1372" fmla="*/ 201131 h 1412129"/>
                <a:gd name="connsiteX1373" fmla="*/ 2049989 w 5010025"/>
                <a:gd name="connsiteY1373" fmla="*/ 204798 h 1412129"/>
                <a:gd name="connsiteX1374" fmla="*/ 2050528 w 5010025"/>
                <a:gd name="connsiteY1374" fmla="*/ 205716 h 1412129"/>
                <a:gd name="connsiteX1375" fmla="*/ 2054470 w 5010025"/>
                <a:gd name="connsiteY1375" fmla="*/ 209379 h 1412129"/>
                <a:gd name="connsiteX1376" fmla="*/ 2055008 w 5010025"/>
                <a:gd name="connsiteY1376" fmla="*/ 210294 h 1412129"/>
                <a:gd name="connsiteX1377" fmla="*/ 2058952 w 5010025"/>
                <a:gd name="connsiteY1377" fmla="*/ 213960 h 1412129"/>
                <a:gd name="connsiteX1378" fmla="*/ 2059490 w 5010025"/>
                <a:gd name="connsiteY1378" fmla="*/ 214875 h 1412129"/>
                <a:gd name="connsiteX1379" fmla="*/ 2063434 w 5010025"/>
                <a:gd name="connsiteY1379" fmla="*/ 218541 h 1412129"/>
                <a:gd name="connsiteX1380" fmla="*/ 2063970 w 5010025"/>
                <a:gd name="connsiteY1380" fmla="*/ 219454 h 1412129"/>
                <a:gd name="connsiteX1381" fmla="*/ 2067916 w 5010025"/>
                <a:gd name="connsiteY1381" fmla="*/ 223121 h 1412129"/>
                <a:gd name="connsiteX1382" fmla="*/ 2068454 w 5010025"/>
                <a:gd name="connsiteY1382" fmla="*/ 224037 h 1412129"/>
                <a:gd name="connsiteX1383" fmla="*/ 2072398 w 5010025"/>
                <a:gd name="connsiteY1383" fmla="*/ 227702 h 1412129"/>
                <a:gd name="connsiteX1384" fmla="*/ 2072936 w 5010025"/>
                <a:gd name="connsiteY1384" fmla="*/ 228617 h 1412129"/>
                <a:gd name="connsiteX1385" fmla="*/ 2076880 w 5010025"/>
                <a:gd name="connsiteY1385" fmla="*/ 232283 h 1412129"/>
                <a:gd name="connsiteX1386" fmla="*/ 2077419 w 5010025"/>
                <a:gd name="connsiteY1386" fmla="*/ 233201 h 1412129"/>
                <a:gd name="connsiteX1387" fmla="*/ 2081361 w 5010025"/>
                <a:gd name="connsiteY1387" fmla="*/ 236864 h 1412129"/>
                <a:gd name="connsiteX1388" fmla="*/ 2081897 w 5010025"/>
                <a:gd name="connsiteY1388" fmla="*/ 237778 h 1412129"/>
                <a:gd name="connsiteX1389" fmla="*/ 2085843 w 5010025"/>
                <a:gd name="connsiteY1389" fmla="*/ 241444 h 1412129"/>
                <a:gd name="connsiteX1390" fmla="*/ 2086381 w 5010025"/>
                <a:gd name="connsiteY1390" fmla="*/ 242360 h 1412129"/>
                <a:gd name="connsiteX1391" fmla="*/ 2090325 w 5010025"/>
                <a:gd name="connsiteY1391" fmla="*/ 246025 h 1412129"/>
                <a:gd name="connsiteX1392" fmla="*/ 2090863 w 5010025"/>
                <a:gd name="connsiteY1392" fmla="*/ 246941 h 1412129"/>
                <a:gd name="connsiteX1393" fmla="*/ 2094807 w 5010025"/>
                <a:gd name="connsiteY1393" fmla="*/ 250606 h 1412129"/>
                <a:gd name="connsiteX1394" fmla="*/ 2095343 w 5010025"/>
                <a:gd name="connsiteY1394" fmla="*/ 251519 h 1412129"/>
                <a:gd name="connsiteX1395" fmla="*/ 2099289 w 5010025"/>
                <a:gd name="connsiteY1395" fmla="*/ 255186 h 1412129"/>
                <a:gd name="connsiteX1396" fmla="*/ 2099828 w 5010025"/>
                <a:gd name="connsiteY1396" fmla="*/ 256104 h 1412129"/>
                <a:gd name="connsiteX1397" fmla="*/ 2103770 w 5010025"/>
                <a:gd name="connsiteY1397" fmla="*/ 259767 h 1412129"/>
                <a:gd name="connsiteX1398" fmla="*/ 2104308 w 5010025"/>
                <a:gd name="connsiteY1398" fmla="*/ 260683 h 1412129"/>
                <a:gd name="connsiteX1399" fmla="*/ 2108252 w 5010025"/>
                <a:gd name="connsiteY1399" fmla="*/ 264348 h 1412129"/>
                <a:gd name="connsiteX1400" fmla="*/ 2108790 w 5010025"/>
                <a:gd name="connsiteY1400" fmla="*/ 265264 h 1412129"/>
                <a:gd name="connsiteX1401" fmla="*/ 2112734 w 5010025"/>
                <a:gd name="connsiteY1401" fmla="*/ 268929 h 1412129"/>
                <a:gd name="connsiteX1402" fmla="*/ 2113270 w 5010025"/>
                <a:gd name="connsiteY1402" fmla="*/ 269843 h 1412129"/>
                <a:gd name="connsiteX1403" fmla="*/ 2117216 w 5010025"/>
                <a:gd name="connsiteY1403" fmla="*/ 273509 h 1412129"/>
                <a:gd name="connsiteX1404" fmla="*/ 2117755 w 5010025"/>
                <a:gd name="connsiteY1404" fmla="*/ 274427 h 1412129"/>
                <a:gd name="connsiteX1405" fmla="*/ 2121697 w 5010025"/>
                <a:gd name="connsiteY1405" fmla="*/ 278090 h 1412129"/>
                <a:gd name="connsiteX1406" fmla="*/ 2122235 w 5010025"/>
                <a:gd name="connsiteY1406" fmla="*/ 279006 h 1412129"/>
                <a:gd name="connsiteX1407" fmla="*/ 2126179 w 5010025"/>
                <a:gd name="connsiteY1407" fmla="*/ 282671 h 1412129"/>
                <a:gd name="connsiteX1408" fmla="*/ 2126717 w 5010025"/>
                <a:gd name="connsiteY1408" fmla="*/ 283587 h 1412129"/>
                <a:gd name="connsiteX1409" fmla="*/ 2130661 w 5010025"/>
                <a:gd name="connsiteY1409" fmla="*/ 287252 h 1412129"/>
                <a:gd name="connsiteX1410" fmla="*/ 2131197 w 5010025"/>
                <a:gd name="connsiteY1410" fmla="*/ 288166 h 1412129"/>
                <a:gd name="connsiteX1411" fmla="*/ 2135143 w 5010025"/>
                <a:gd name="connsiteY1411" fmla="*/ 291832 h 1412129"/>
                <a:gd name="connsiteX1412" fmla="*/ 2135681 w 5010025"/>
                <a:gd name="connsiteY1412" fmla="*/ 292748 h 1412129"/>
                <a:gd name="connsiteX1413" fmla="*/ 2139625 w 5010025"/>
                <a:gd name="connsiteY1413" fmla="*/ 296413 h 1412129"/>
                <a:gd name="connsiteX1414" fmla="*/ 2140164 w 5010025"/>
                <a:gd name="connsiteY1414" fmla="*/ 297331 h 1412129"/>
                <a:gd name="connsiteX1415" fmla="*/ 2144106 w 5010025"/>
                <a:gd name="connsiteY1415" fmla="*/ 300994 h 1412129"/>
                <a:gd name="connsiteX1416" fmla="*/ 2144644 w 5010025"/>
                <a:gd name="connsiteY1416" fmla="*/ 301910 h 1412129"/>
                <a:gd name="connsiteX1417" fmla="*/ 2148588 w 5010025"/>
                <a:gd name="connsiteY1417" fmla="*/ 305575 h 1412129"/>
                <a:gd name="connsiteX1418" fmla="*/ 2149124 w 5010025"/>
                <a:gd name="connsiteY1418" fmla="*/ 306489 h 1412129"/>
                <a:gd name="connsiteX1419" fmla="*/ 2153070 w 5010025"/>
                <a:gd name="connsiteY1419" fmla="*/ 310156 h 1412129"/>
                <a:gd name="connsiteX1420" fmla="*/ 2153608 w 5010025"/>
                <a:gd name="connsiteY1420" fmla="*/ 311072 h 1412129"/>
                <a:gd name="connsiteX1421" fmla="*/ 2157552 w 5010025"/>
                <a:gd name="connsiteY1421" fmla="*/ 314737 h 1412129"/>
                <a:gd name="connsiteX1422" fmla="*/ 2158090 w 5010025"/>
                <a:gd name="connsiteY1422" fmla="*/ 315653 h 1412129"/>
                <a:gd name="connsiteX1423" fmla="*/ 2162034 w 5010025"/>
                <a:gd name="connsiteY1423" fmla="*/ 319318 h 1412129"/>
                <a:gd name="connsiteX1424" fmla="*/ 2162572 w 5010025"/>
                <a:gd name="connsiteY1424" fmla="*/ 320234 h 1412129"/>
                <a:gd name="connsiteX1425" fmla="*/ 2166516 w 5010025"/>
                <a:gd name="connsiteY1425" fmla="*/ 323899 h 1412129"/>
                <a:gd name="connsiteX1426" fmla="*/ 2167054 w 5010025"/>
                <a:gd name="connsiteY1426" fmla="*/ 324815 h 1412129"/>
                <a:gd name="connsiteX1427" fmla="*/ 2170997 w 5010025"/>
                <a:gd name="connsiteY1427" fmla="*/ 328479 h 1412129"/>
                <a:gd name="connsiteX1428" fmla="*/ 2171535 w 5010025"/>
                <a:gd name="connsiteY1428" fmla="*/ 329395 h 1412129"/>
                <a:gd name="connsiteX1429" fmla="*/ 2175479 w 5010025"/>
                <a:gd name="connsiteY1429" fmla="*/ 333060 h 1412129"/>
                <a:gd name="connsiteX1430" fmla="*/ 2176017 w 5010025"/>
                <a:gd name="connsiteY1430" fmla="*/ 333976 h 1412129"/>
                <a:gd name="connsiteX1431" fmla="*/ 2179961 w 5010025"/>
                <a:gd name="connsiteY1431" fmla="*/ 337641 h 1412129"/>
                <a:gd name="connsiteX1432" fmla="*/ 2180497 w 5010025"/>
                <a:gd name="connsiteY1432" fmla="*/ 338555 h 1412129"/>
                <a:gd name="connsiteX1433" fmla="*/ 2184443 w 5010025"/>
                <a:gd name="connsiteY1433" fmla="*/ 342221 h 1412129"/>
                <a:gd name="connsiteX1434" fmla="*/ 2184981 w 5010025"/>
                <a:gd name="connsiteY1434" fmla="*/ 343137 h 1412129"/>
                <a:gd name="connsiteX1435" fmla="*/ 2188925 w 5010025"/>
                <a:gd name="connsiteY1435" fmla="*/ 346802 h 1412129"/>
                <a:gd name="connsiteX1436" fmla="*/ 2189464 w 5010025"/>
                <a:gd name="connsiteY1436" fmla="*/ 347720 h 1412129"/>
                <a:gd name="connsiteX1437" fmla="*/ 2193406 w 5010025"/>
                <a:gd name="connsiteY1437" fmla="*/ 351383 h 1412129"/>
                <a:gd name="connsiteX1438" fmla="*/ 2193944 w 5010025"/>
                <a:gd name="connsiteY1438" fmla="*/ 352299 h 1412129"/>
                <a:gd name="connsiteX1439" fmla="*/ 2197888 w 5010025"/>
                <a:gd name="connsiteY1439" fmla="*/ 355964 h 1412129"/>
                <a:gd name="connsiteX1440" fmla="*/ 2198424 w 5010025"/>
                <a:gd name="connsiteY1440" fmla="*/ 356878 h 1412129"/>
                <a:gd name="connsiteX1441" fmla="*/ 2202370 w 5010025"/>
                <a:gd name="connsiteY1441" fmla="*/ 360544 h 1412129"/>
                <a:gd name="connsiteX1442" fmla="*/ 2202909 w 5010025"/>
                <a:gd name="connsiteY1442" fmla="*/ 361462 h 1412129"/>
                <a:gd name="connsiteX1443" fmla="*/ 2206851 w 5010025"/>
                <a:gd name="connsiteY1443" fmla="*/ 365125 h 1412129"/>
                <a:gd name="connsiteX1444" fmla="*/ 2207389 w 5010025"/>
                <a:gd name="connsiteY1444" fmla="*/ 366041 h 1412129"/>
                <a:gd name="connsiteX1445" fmla="*/ 2211333 w 5010025"/>
                <a:gd name="connsiteY1445" fmla="*/ 369706 h 1412129"/>
                <a:gd name="connsiteX1446" fmla="*/ 2211871 w 5010025"/>
                <a:gd name="connsiteY1446" fmla="*/ 370622 h 1412129"/>
                <a:gd name="connsiteX1447" fmla="*/ 2215815 w 5010025"/>
                <a:gd name="connsiteY1447" fmla="*/ 374288 h 1412129"/>
                <a:gd name="connsiteX1448" fmla="*/ 2216352 w 5010025"/>
                <a:gd name="connsiteY1448" fmla="*/ 375201 h 1412129"/>
                <a:gd name="connsiteX1449" fmla="*/ 2220297 w 5010025"/>
                <a:gd name="connsiteY1449" fmla="*/ 378868 h 1412129"/>
                <a:gd name="connsiteX1450" fmla="*/ 2220835 w 5010025"/>
                <a:gd name="connsiteY1450" fmla="*/ 379783 h 1412129"/>
                <a:gd name="connsiteX1451" fmla="*/ 2224779 w 5010025"/>
                <a:gd name="connsiteY1451" fmla="*/ 383449 h 1412129"/>
                <a:gd name="connsiteX1452" fmla="*/ 2225317 w 5010025"/>
                <a:gd name="connsiteY1452" fmla="*/ 384364 h 1412129"/>
                <a:gd name="connsiteX1453" fmla="*/ 2229261 w 5010025"/>
                <a:gd name="connsiteY1453" fmla="*/ 388030 h 1412129"/>
                <a:gd name="connsiteX1454" fmla="*/ 2229800 w 5010025"/>
                <a:gd name="connsiteY1454" fmla="*/ 388947 h 1412129"/>
                <a:gd name="connsiteX1455" fmla="*/ 2233742 w 5010025"/>
                <a:gd name="connsiteY1455" fmla="*/ 392611 h 1412129"/>
                <a:gd name="connsiteX1456" fmla="*/ 2234278 w 5010025"/>
                <a:gd name="connsiteY1456" fmla="*/ 393524 h 1412129"/>
                <a:gd name="connsiteX1457" fmla="*/ 2238224 w 5010025"/>
                <a:gd name="connsiteY1457" fmla="*/ 397191 h 1412129"/>
                <a:gd name="connsiteX1458" fmla="*/ 2238762 w 5010025"/>
                <a:gd name="connsiteY1458" fmla="*/ 398106 h 1412129"/>
                <a:gd name="connsiteX1459" fmla="*/ 2242706 w 5010025"/>
                <a:gd name="connsiteY1459" fmla="*/ 401772 h 1412129"/>
                <a:gd name="connsiteX1460" fmla="*/ 2243244 w 5010025"/>
                <a:gd name="connsiteY1460" fmla="*/ 402687 h 1412129"/>
                <a:gd name="connsiteX1461" fmla="*/ 2247188 w 5010025"/>
                <a:gd name="connsiteY1461" fmla="*/ 406353 h 1412129"/>
                <a:gd name="connsiteX1462" fmla="*/ 2247724 w 5010025"/>
                <a:gd name="connsiteY1462" fmla="*/ 407266 h 1412129"/>
                <a:gd name="connsiteX1463" fmla="*/ 2251670 w 5010025"/>
                <a:gd name="connsiteY1463" fmla="*/ 410933 h 1412129"/>
                <a:gd name="connsiteX1464" fmla="*/ 2252208 w 5010025"/>
                <a:gd name="connsiteY1464" fmla="*/ 411848 h 1412129"/>
                <a:gd name="connsiteX1465" fmla="*/ 2256152 w 5010025"/>
                <a:gd name="connsiteY1465" fmla="*/ 415514 h 1412129"/>
                <a:gd name="connsiteX1466" fmla="*/ 2256691 w 5010025"/>
                <a:gd name="connsiteY1466" fmla="*/ 416431 h 1412129"/>
                <a:gd name="connsiteX1467" fmla="*/ 2260633 w 5010025"/>
                <a:gd name="connsiteY1467" fmla="*/ 420095 h 1412129"/>
                <a:gd name="connsiteX1468" fmla="*/ 2261171 w 5010025"/>
                <a:gd name="connsiteY1468" fmla="*/ 421010 h 1412129"/>
                <a:gd name="connsiteX1469" fmla="*/ 2265115 w 5010025"/>
                <a:gd name="connsiteY1469" fmla="*/ 424676 h 1412129"/>
                <a:gd name="connsiteX1470" fmla="*/ 2265651 w 5010025"/>
                <a:gd name="connsiteY1470" fmla="*/ 425589 h 1412129"/>
                <a:gd name="connsiteX1471" fmla="*/ 2269597 w 5010025"/>
                <a:gd name="connsiteY1471" fmla="*/ 429256 h 1412129"/>
                <a:gd name="connsiteX1472" fmla="*/ 2270135 w 5010025"/>
                <a:gd name="connsiteY1472" fmla="*/ 430171 h 1412129"/>
                <a:gd name="connsiteX1473" fmla="*/ 2274079 w 5010025"/>
                <a:gd name="connsiteY1473" fmla="*/ 433837 h 1412129"/>
                <a:gd name="connsiteX1474" fmla="*/ 2274618 w 5010025"/>
                <a:gd name="connsiteY1474" fmla="*/ 434755 h 1412129"/>
                <a:gd name="connsiteX1475" fmla="*/ 2278560 w 5010025"/>
                <a:gd name="connsiteY1475" fmla="*/ 438418 h 1412129"/>
                <a:gd name="connsiteX1476" fmla="*/ 2279098 w 5010025"/>
                <a:gd name="connsiteY1476" fmla="*/ 439334 h 1412129"/>
                <a:gd name="connsiteX1477" fmla="*/ 2283042 w 5010025"/>
                <a:gd name="connsiteY1477" fmla="*/ 442999 h 1412129"/>
                <a:gd name="connsiteX1478" fmla="*/ 2283578 w 5010025"/>
                <a:gd name="connsiteY1478" fmla="*/ 443912 h 1412129"/>
                <a:gd name="connsiteX1479" fmla="*/ 2287524 w 5010025"/>
                <a:gd name="connsiteY1479" fmla="*/ 447579 h 1412129"/>
                <a:gd name="connsiteX1480" fmla="*/ 2288062 w 5010025"/>
                <a:gd name="connsiteY1480" fmla="*/ 448495 h 1412129"/>
                <a:gd name="connsiteX1481" fmla="*/ 2292006 w 5010025"/>
                <a:gd name="connsiteY1481" fmla="*/ 452160 h 1412129"/>
                <a:gd name="connsiteX1482" fmla="*/ 2292545 w 5010025"/>
                <a:gd name="connsiteY1482" fmla="*/ 453077 h 1412129"/>
                <a:gd name="connsiteX1483" fmla="*/ 2296487 w 5010025"/>
                <a:gd name="connsiteY1483" fmla="*/ 456741 h 1412129"/>
                <a:gd name="connsiteX1484" fmla="*/ 2297025 w 5010025"/>
                <a:gd name="connsiteY1484" fmla="*/ 457657 h 1412129"/>
                <a:gd name="connsiteX1485" fmla="*/ 2300889 w 5010025"/>
                <a:gd name="connsiteY1485" fmla="*/ 461247 h 1412129"/>
                <a:gd name="connsiteX1486" fmla="*/ 2322672 w 5010025"/>
                <a:gd name="connsiteY1486" fmla="*/ 435332 h 1412129"/>
                <a:gd name="connsiteX1487" fmla="*/ 2353108 w 5010025"/>
                <a:gd name="connsiteY1487" fmla="*/ 402447 h 1412129"/>
                <a:gd name="connsiteX1488" fmla="*/ 2380579 w 5010025"/>
                <a:gd name="connsiteY1488" fmla="*/ 372810 h 1412129"/>
                <a:gd name="connsiteX1489" fmla="*/ 2388274 w 5010025"/>
                <a:gd name="connsiteY1489" fmla="*/ 350868 h 1412129"/>
                <a:gd name="connsiteX1490" fmla="*/ 2389682 w 5010025"/>
                <a:gd name="connsiteY1490" fmla="*/ 335759 h 1412129"/>
                <a:gd name="connsiteX1491" fmla="*/ 2385765 w 5010025"/>
                <a:gd name="connsiteY1491" fmla="*/ 331822 h 1412129"/>
                <a:gd name="connsiteX1492" fmla="*/ 2385603 w 5010025"/>
                <a:gd name="connsiteY1492" fmla="*/ 331582 h 1412129"/>
                <a:gd name="connsiteX1493" fmla="*/ 2381283 w 5010025"/>
                <a:gd name="connsiteY1493" fmla="*/ 327241 h 1412129"/>
                <a:gd name="connsiteX1494" fmla="*/ 2381121 w 5010025"/>
                <a:gd name="connsiteY1494" fmla="*/ 327001 h 1412129"/>
                <a:gd name="connsiteX1495" fmla="*/ 2376801 w 5010025"/>
                <a:gd name="connsiteY1495" fmla="*/ 322659 h 1412129"/>
                <a:gd name="connsiteX1496" fmla="*/ 2376641 w 5010025"/>
                <a:gd name="connsiteY1496" fmla="*/ 322423 h 1412129"/>
                <a:gd name="connsiteX1497" fmla="*/ 2372319 w 5010025"/>
                <a:gd name="connsiteY1497" fmla="*/ 318079 h 1412129"/>
                <a:gd name="connsiteX1498" fmla="*/ 2372157 w 5010025"/>
                <a:gd name="connsiteY1498" fmla="*/ 317840 h 1412129"/>
                <a:gd name="connsiteX1499" fmla="*/ 2367837 w 5010025"/>
                <a:gd name="connsiteY1499" fmla="*/ 313498 h 1412129"/>
                <a:gd name="connsiteX1500" fmla="*/ 2367673 w 5010025"/>
                <a:gd name="connsiteY1500" fmla="*/ 313256 h 1412129"/>
                <a:gd name="connsiteX1501" fmla="*/ 2363356 w 5010025"/>
                <a:gd name="connsiteY1501" fmla="*/ 308917 h 1412129"/>
                <a:gd name="connsiteX1502" fmla="*/ 2363194 w 5010025"/>
                <a:gd name="connsiteY1502" fmla="*/ 308678 h 1412129"/>
                <a:gd name="connsiteX1503" fmla="*/ 2358874 w 5010025"/>
                <a:gd name="connsiteY1503" fmla="*/ 304336 h 1412129"/>
                <a:gd name="connsiteX1504" fmla="*/ 2358714 w 5010025"/>
                <a:gd name="connsiteY1504" fmla="*/ 304100 h 1412129"/>
                <a:gd name="connsiteX1505" fmla="*/ 2354392 w 5010025"/>
                <a:gd name="connsiteY1505" fmla="*/ 299756 h 1412129"/>
                <a:gd name="connsiteX1506" fmla="*/ 2354230 w 5010025"/>
                <a:gd name="connsiteY1506" fmla="*/ 299517 h 1412129"/>
                <a:gd name="connsiteX1507" fmla="*/ 2349910 w 5010025"/>
                <a:gd name="connsiteY1507" fmla="*/ 295175 h 1412129"/>
                <a:gd name="connsiteX1508" fmla="*/ 2349748 w 5010025"/>
                <a:gd name="connsiteY1508" fmla="*/ 294936 h 1412129"/>
                <a:gd name="connsiteX1509" fmla="*/ 2345428 w 5010025"/>
                <a:gd name="connsiteY1509" fmla="*/ 290594 h 1412129"/>
                <a:gd name="connsiteX1510" fmla="*/ 2345265 w 5010025"/>
                <a:gd name="connsiteY1510" fmla="*/ 290354 h 1412129"/>
                <a:gd name="connsiteX1511" fmla="*/ 2340946 w 5010025"/>
                <a:gd name="connsiteY1511" fmla="*/ 286013 h 1412129"/>
                <a:gd name="connsiteX1512" fmla="*/ 2340806 w 5010025"/>
                <a:gd name="connsiteY1512" fmla="*/ 285806 h 1412129"/>
                <a:gd name="connsiteX1513" fmla="*/ 2336465 w 5010025"/>
                <a:gd name="connsiteY1513" fmla="*/ 281443 h 1412129"/>
                <a:gd name="connsiteX1514" fmla="*/ 2320734 w 5010025"/>
                <a:gd name="connsiteY1514" fmla="*/ 258304 h 1412129"/>
                <a:gd name="connsiteX1515" fmla="*/ 2319651 w 5010025"/>
                <a:gd name="connsiteY1515" fmla="*/ 251750 h 1412129"/>
                <a:gd name="connsiteX1516" fmla="*/ 2332874 w 5010025"/>
                <a:gd name="connsiteY1516" fmla="*/ 242972 h 1412129"/>
                <a:gd name="connsiteX1517" fmla="*/ 2350486 w 5010025"/>
                <a:gd name="connsiteY1517" fmla="*/ 240806 h 1412129"/>
                <a:gd name="connsiteX1518" fmla="*/ 2411641 w 5010025"/>
                <a:gd name="connsiteY1518" fmla="*/ 199428 h 1412129"/>
                <a:gd name="connsiteX1519" fmla="*/ 2418481 w 5010025"/>
                <a:gd name="connsiteY1519" fmla="*/ 166771 h 1412129"/>
                <a:gd name="connsiteX1520" fmla="*/ 2423155 w 5010025"/>
                <a:gd name="connsiteY1520" fmla="*/ 123571 h 1412129"/>
                <a:gd name="connsiteX1521" fmla="*/ 2425378 w 5010025"/>
                <a:gd name="connsiteY1521" fmla="*/ 99863 h 1412129"/>
                <a:gd name="connsiteX1522" fmla="*/ 2439969 w 5010025"/>
                <a:gd name="connsiteY1522" fmla="*/ 87437 h 1412129"/>
                <a:gd name="connsiteX1523" fmla="*/ 2448802 w 5010025"/>
                <a:gd name="connsiteY1523" fmla="*/ 85216 h 1412129"/>
                <a:gd name="connsiteX1524" fmla="*/ 2481005 w 5010025"/>
                <a:gd name="connsiteY1524" fmla="*/ 104933 h 1412129"/>
                <a:gd name="connsiteX1525" fmla="*/ 2485158 w 5010025"/>
                <a:gd name="connsiteY1525" fmla="*/ 109298 h 1412129"/>
                <a:gd name="connsiteX1526" fmla="*/ 2485486 w 5010025"/>
                <a:gd name="connsiteY1526" fmla="*/ 109499 h 1412129"/>
                <a:gd name="connsiteX1527" fmla="*/ 2489670 w 5010025"/>
                <a:gd name="connsiteY1527" fmla="*/ 113897 h 1412129"/>
                <a:gd name="connsiteX1528" fmla="*/ 2489968 w 5010025"/>
                <a:gd name="connsiteY1528" fmla="*/ 114080 h 1412129"/>
                <a:gd name="connsiteX1529" fmla="*/ 2494152 w 5010025"/>
                <a:gd name="connsiteY1529" fmla="*/ 118478 h 1412129"/>
                <a:gd name="connsiteX1530" fmla="*/ 2494450 w 5010025"/>
                <a:gd name="connsiteY1530" fmla="*/ 118661 h 1412129"/>
                <a:gd name="connsiteX1531" fmla="*/ 2498634 w 5010025"/>
                <a:gd name="connsiteY1531" fmla="*/ 123059 h 1412129"/>
                <a:gd name="connsiteX1532" fmla="*/ 2498932 w 5010025"/>
                <a:gd name="connsiteY1532" fmla="*/ 123242 h 1412129"/>
                <a:gd name="connsiteX1533" fmla="*/ 2503113 w 5010025"/>
                <a:gd name="connsiteY1533" fmla="*/ 127638 h 1412129"/>
                <a:gd name="connsiteX1534" fmla="*/ 2503414 w 5010025"/>
                <a:gd name="connsiteY1534" fmla="*/ 127822 h 1412129"/>
                <a:gd name="connsiteX1535" fmla="*/ 2507598 w 5010025"/>
                <a:gd name="connsiteY1535" fmla="*/ 132221 h 1412129"/>
                <a:gd name="connsiteX1536" fmla="*/ 2507896 w 5010025"/>
                <a:gd name="connsiteY1536" fmla="*/ 132403 h 1412129"/>
                <a:gd name="connsiteX1537" fmla="*/ 2512081 w 5010025"/>
                <a:gd name="connsiteY1537" fmla="*/ 136803 h 1412129"/>
                <a:gd name="connsiteX1538" fmla="*/ 2512377 w 5010025"/>
                <a:gd name="connsiteY1538" fmla="*/ 136984 h 1412129"/>
                <a:gd name="connsiteX1539" fmla="*/ 2516561 w 5010025"/>
                <a:gd name="connsiteY1539" fmla="*/ 141382 h 1412129"/>
                <a:gd name="connsiteX1540" fmla="*/ 2516859 w 5010025"/>
                <a:gd name="connsiteY1540" fmla="*/ 141565 h 1412129"/>
                <a:gd name="connsiteX1541" fmla="*/ 2521040 w 5010025"/>
                <a:gd name="connsiteY1541" fmla="*/ 145961 h 1412129"/>
                <a:gd name="connsiteX1542" fmla="*/ 2521341 w 5010025"/>
                <a:gd name="connsiteY1542" fmla="*/ 146145 h 1412129"/>
                <a:gd name="connsiteX1543" fmla="*/ 2525525 w 5010025"/>
                <a:gd name="connsiteY1543" fmla="*/ 150544 h 1412129"/>
                <a:gd name="connsiteX1544" fmla="*/ 2525823 w 5010025"/>
                <a:gd name="connsiteY1544" fmla="*/ 150726 h 1412129"/>
                <a:gd name="connsiteX1545" fmla="*/ 2528192 w 5010025"/>
                <a:gd name="connsiteY1545" fmla="*/ 153217 h 1412129"/>
                <a:gd name="connsiteX1546" fmla="*/ 2529394 w 5010025"/>
                <a:gd name="connsiteY1546" fmla="*/ 153376 h 1412129"/>
                <a:gd name="connsiteX1547" fmla="*/ 2532810 w 5010025"/>
                <a:gd name="connsiteY1547" fmla="*/ 157804 h 1412129"/>
                <a:gd name="connsiteX1548" fmla="*/ 2533875 w 5010025"/>
                <a:gd name="connsiteY1548" fmla="*/ 157945 h 1412129"/>
                <a:gd name="connsiteX1549" fmla="*/ 2537300 w 5010025"/>
                <a:gd name="connsiteY1549" fmla="*/ 162386 h 1412129"/>
                <a:gd name="connsiteX1550" fmla="*/ 2538357 w 5010025"/>
                <a:gd name="connsiteY1550" fmla="*/ 162526 h 1412129"/>
                <a:gd name="connsiteX1551" fmla="*/ 2541782 w 5010025"/>
                <a:gd name="connsiteY1551" fmla="*/ 166967 h 1412129"/>
                <a:gd name="connsiteX1552" fmla="*/ 2542839 w 5010025"/>
                <a:gd name="connsiteY1552" fmla="*/ 167107 h 1412129"/>
                <a:gd name="connsiteX1553" fmla="*/ 2546264 w 5010025"/>
                <a:gd name="connsiteY1553" fmla="*/ 171548 h 1412129"/>
                <a:gd name="connsiteX1554" fmla="*/ 2547321 w 5010025"/>
                <a:gd name="connsiteY1554" fmla="*/ 171688 h 1412129"/>
                <a:gd name="connsiteX1555" fmla="*/ 2550746 w 5010025"/>
                <a:gd name="connsiteY1555" fmla="*/ 176128 h 1412129"/>
                <a:gd name="connsiteX1556" fmla="*/ 2551803 w 5010025"/>
                <a:gd name="connsiteY1556" fmla="*/ 176268 h 1412129"/>
                <a:gd name="connsiteX1557" fmla="*/ 2555228 w 5010025"/>
                <a:gd name="connsiteY1557" fmla="*/ 180709 h 1412129"/>
                <a:gd name="connsiteX1558" fmla="*/ 2556285 w 5010025"/>
                <a:gd name="connsiteY1558" fmla="*/ 180849 h 1412129"/>
                <a:gd name="connsiteX1559" fmla="*/ 2559711 w 5010025"/>
                <a:gd name="connsiteY1559" fmla="*/ 185290 h 1412129"/>
                <a:gd name="connsiteX1560" fmla="*/ 2560766 w 5010025"/>
                <a:gd name="connsiteY1560" fmla="*/ 185430 h 1412129"/>
                <a:gd name="connsiteX1561" fmla="*/ 2564191 w 5010025"/>
                <a:gd name="connsiteY1561" fmla="*/ 189871 h 1412129"/>
                <a:gd name="connsiteX1562" fmla="*/ 2565248 w 5010025"/>
                <a:gd name="connsiteY1562" fmla="*/ 190011 h 1412129"/>
                <a:gd name="connsiteX1563" fmla="*/ 2568673 w 5010025"/>
                <a:gd name="connsiteY1563" fmla="*/ 194451 h 1412129"/>
                <a:gd name="connsiteX1564" fmla="*/ 2569730 w 5010025"/>
                <a:gd name="connsiteY1564" fmla="*/ 194591 h 1412129"/>
                <a:gd name="connsiteX1565" fmla="*/ 2573155 w 5010025"/>
                <a:gd name="connsiteY1565" fmla="*/ 199032 h 1412129"/>
                <a:gd name="connsiteX1566" fmla="*/ 2574212 w 5010025"/>
                <a:gd name="connsiteY1566" fmla="*/ 199172 h 1412129"/>
                <a:gd name="connsiteX1567" fmla="*/ 2577637 w 5010025"/>
                <a:gd name="connsiteY1567" fmla="*/ 203613 h 1412129"/>
                <a:gd name="connsiteX1568" fmla="*/ 2578694 w 5010025"/>
                <a:gd name="connsiteY1568" fmla="*/ 203753 h 1412129"/>
                <a:gd name="connsiteX1569" fmla="*/ 2582119 w 5010025"/>
                <a:gd name="connsiteY1569" fmla="*/ 208194 h 1412129"/>
                <a:gd name="connsiteX1570" fmla="*/ 2583176 w 5010025"/>
                <a:gd name="connsiteY1570" fmla="*/ 208334 h 1412129"/>
                <a:gd name="connsiteX1571" fmla="*/ 2586601 w 5010025"/>
                <a:gd name="connsiteY1571" fmla="*/ 212774 h 1412129"/>
                <a:gd name="connsiteX1572" fmla="*/ 2587657 w 5010025"/>
                <a:gd name="connsiteY1572" fmla="*/ 212914 h 1412129"/>
                <a:gd name="connsiteX1573" fmla="*/ 2589767 w 5010025"/>
                <a:gd name="connsiteY1573" fmla="*/ 215649 h 1412129"/>
                <a:gd name="connsiteX1574" fmla="*/ 2619731 w 5010025"/>
                <a:gd name="connsiteY1574" fmla="*/ 194811 h 1412129"/>
                <a:gd name="connsiteX1575" fmla="*/ 2629249 w 5010025"/>
                <a:gd name="connsiteY1575" fmla="*/ 190595 h 1412129"/>
                <a:gd name="connsiteX1576" fmla="*/ 2647317 w 5010025"/>
                <a:gd name="connsiteY1576" fmla="*/ 173039 h 1412129"/>
                <a:gd name="connsiteX1577" fmla="*/ 2656038 w 5010025"/>
                <a:gd name="connsiteY1577" fmla="*/ 139299 h 1412129"/>
                <a:gd name="connsiteX1578" fmla="*/ 2663390 w 5010025"/>
                <a:gd name="connsiteY1578" fmla="*/ 108526 h 1412129"/>
                <a:gd name="connsiteX1579" fmla="*/ 2661908 w 5010025"/>
                <a:gd name="connsiteY1579" fmla="*/ 81682 h 1412129"/>
                <a:gd name="connsiteX1580" fmla="*/ 2664187 w 5010025"/>
                <a:gd name="connsiteY1580" fmla="*/ 65266 h 1412129"/>
                <a:gd name="connsiteX1581" fmla="*/ 2676157 w 5010025"/>
                <a:gd name="connsiteY1581" fmla="*/ 58597 h 1412129"/>
                <a:gd name="connsiteX1582" fmla="*/ 2689094 w 5010025"/>
                <a:gd name="connsiteY1582" fmla="*/ 61333 h 1412129"/>
                <a:gd name="connsiteX1583" fmla="*/ 2719872 w 5010025"/>
                <a:gd name="connsiteY1583" fmla="*/ 77691 h 1412129"/>
                <a:gd name="connsiteX1584" fmla="*/ 2738509 w 5010025"/>
                <a:gd name="connsiteY1584" fmla="*/ 92109 h 1412129"/>
                <a:gd name="connsiteX1585" fmla="*/ 2740685 w 5010025"/>
                <a:gd name="connsiteY1585" fmla="*/ 94891 h 1412129"/>
                <a:gd name="connsiteX1586" fmla="*/ 2742990 w 5010025"/>
                <a:gd name="connsiteY1586" fmla="*/ 96675 h 1412129"/>
                <a:gd name="connsiteX1587" fmla="*/ 2745195 w 5010025"/>
                <a:gd name="connsiteY1587" fmla="*/ 99494 h 1412129"/>
                <a:gd name="connsiteX1588" fmla="*/ 2747472 w 5010025"/>
                <a:gd name="connsiteY1588" fmla="*/ 101256 h 1412129"/>
                <a:gd name="connsiteX1589" fmla="*/ 2749677 w 5010025"/>
                <a:gd name="connsiteY1589" fmla="*/ 104075 h 1412129"/>
                <a:gd name="connsiteX1590" fmla="*/ 2751954 w 5010025"/>
                <a:gd name="connsiteY1590" fmla="*/ 105837 h 1412129"/>
                <a:gd name="connsiteX1591" fmla="*/ 2754159 w 5010025"/>
                <a:gd name="connsiteY1591" fmla="*/ 108656 h 1412129"/>
                <a:gd name="connsiteX1592" fmla="*/ 2756436 w 5010025"/>
                <a:gd name="connsiteY1592" fmla="*/ 110418 h 1412129"/>
                <a:gd name="connsiteX1593" fmla="*/ 2758639 w 5010025"/>
                <a:gd name="connsiteY1593" fmla="*/ 113235 h 1412129"/>
                <a:gd name="connsiteX1594" fmla="*/ 2760918 w 5010025"/>
                <a:gd name="connsiteY1594" fmla="*/ 114998 h 1412129"/>
                <a:gd name="connsiteX1595" fmla="*/ 2763123 w 5010025"/>
                <a:gd name="connsiteY1595" fmla="*/ 117817 h 1412129"/>
                <a:gd name="connsiteX1596" fmla="*/ 2765400 w 5010025"/>
                <a:gd name="connsiteY1596" fmla="*/ 119579 h 1412129"/>
                <a:gd name="connsiteX1597" fmla="*/ 2767607 w 5010025"/>
                <a:gd name="connsiteY1597" fmla="*/ 122400 h 1412129"/>
                <a:gd name="connsiteX1598" fmla="*/ 2769881 w 5010025"/>
                <a:gd name="connsiteY1598" fmla="*/ 124160 h 1412129"/>
                <a:gd name="connsiteX1599" fmla="*/ 2772086 w 5010025"/>
                <a:gd name="connsiteY1599" fmla="*/ 126979 h 1412129"/>
                <a:gd name="connsiteX1600" fmla="*/ 2774363 w 5010025"/>
                <a:gd name="connsiteY1600" fmla="*/ 128741 h 1412129"/>
                <a:gd name="connsiteX1601" fmla="*/ 2776566 w 5010025"/>
                <a:gd name="connsiteY1601" fmla="*/ 131558 h 1412129"/>
                <a:gd name="connsiteX1602" fmla="*/ 2778845 w 5010025"/>
                <a:gd name="connsiteY1602" fmla="*/ 133321 h 1412129"/>
                <a:gd name="connsiteX1603" fmla="*/ 2781050 w 5010025"/>
                <a:gd name="connsiteY1603" fmla="*/ 136141 h 1412129"/>
                <a:gd name="connsiteX1604" fmla="*/ 2783327 w 5010025"/>
                <a:gd name="connsiteY1604" fmla="*/ 137903 h 1412129"/>
                <a:gd name="connsiteX1605" fmla="*/ 2785532 w 5010025"/>
                <a:gd name="connsiteY1605" fmla="*/ 140722 h 1412129"/>
                <a:gd name="connsiteX1606" fmla="*/ 2787809 w 5010025"/>
                <a:gd name="connsiteY1606" fmla="*/ 142484 h 1412129"/>
                <a:gd name="connsiteX1607" fmla="*/ 2790014 w 5010025"/>
                <a:gd name="connsiteY1607" fmla="*/ 145303 h 1412129"/>
                <a:gd name="connsiteX1608" fmla="*/ 2792291 w 5010025"/>
                <a:gd name="connsiteY1608" fmla="*/ 147065 h 1412129"/>
                <a:gd name="connsiteX1609" fmla="*/ 2794496 w 5010025"/>
                <a:gd name="connsiteY1609" fmla="*/ 149883 h 1412129"/>
                <a:gd name="connsiteX1610" fmla="*/ 2796772 w 5010025"/>
                <a:gd name="connsiteY1610" fmla="*/ 151645 h 1412129"/>
                <a:gd name="connsiteX1611" fmla="*/ 2798977 w 5010025"/>
                <a:gd name="connsiteY1611" fmla="*/ 154464 h 1412129"/>
                <a:gd name="connsiteX1612" fmla="*/ 2801254 w 5010025"/>
                <a:gd name="connsiteY1612" fmla="*/ 156226 h 1412129"/>
                <a:gd name="connsiteX1613" fmla="*/ 2803459 w 5010025"/>
                <a:gd name="connsiteY1613" fmla="*/ 159044 h 1412129"/>
                <a:gd name="connsiteX1614" fmla="*/ 2805736 w 5010025"/>
                <a:gd name="connsiteY1614" fmla="*/ 160807 h 1412129"/>
                <a:gd name="connsiteX1615" fmla="*/ 2807939 w 5010025"/>
                <a:gd name="connsiteY1615" fmla="*/ 163623 h 1412129"/>
                <a:gd name="connsiteX1616" fmla="*/ 2810218 w 5010025"/>
                <a:gd name="connsiteY1616" fmla="*/ 165387 h 1412129"/>
                <a:gd name="connsiteX1617" fmla="*/ 2812425 w 5010025"/>
                <a:gd name="connsiteY1617" fmla="*/ 168208 h 1412129"/>
                <a:gd name="connsiteX1618" fmla="*/ 2814699 w 5010025"/>
                <a:gd name="connsiteY1618" fmla="*/ 169968 h 1412129"/>
                <a:gd name="connsiteX1619" fmla="*/ 2816904 w 5010025"/>
                <a:gd name="connsiteY1619" fmla="*/ 172787 h 1412129"/>
                <a:gd name="connsiteX1620" fmla="*/ 2819181 w 5010025"/>
                <a:gd name="connsiteY1620" fmla="*/ 174549 h 1412129"/>
                <a:gd name="connsiteX1621" fmla="*/ 2821386 w 5010025"/>
                <a:gd name="connsiteY1621" fmla="*/ 177368 h 1412129"/>
                <a:gd name="connsiteX1622" fmla="*/ 2823663 w 5010025"/>
                <a:gd name="connsiteY1622" fmla="*/ 179130 h 1412129"/>
                <a:gd name="connsiteX1623" fmla="*/ 2825866 w 5010025"/>
                <a:gd name="connsiteY1623" fmla="*/ 181946 h 1412129"/>
                <a:gd name="connsiteX1624" fmla="*/ 2828145 w 5010025"/>
                <a:gd name="connsiteY1624" fmla="*/ 183710 h 1412129"/>
                <a:gd name="connsiteX1625" fmla="*/ 2830352 w 5010025"/>
                <a:gd name="connsiteY1625" fmla="*/ 186531 h 1412129"/>
                <a:gd name="connsiteX1626" fmla="*/ 2832626 w 5010025"/>
                <a:gd name="connsiteY1626" fmla="*/ 188291 h 1412129"/>
                <a:gd name="connsiteX1627" fmla="*/ 2834831 w 5010025"/>
                <a:gd name="connsiteY1627" fmla="*/ 191110 h 1412129"/>
                <a:gd name="connsiteX1628" fmla="*/ 2837108 w 5010025"/>
                <a:gd name="connsiteY1628" fmla="*/ 192872 h 1412129"/>
                <a:gd name="connsiteX1629" fmla="*/ 2839313 w 5010025"/>
                <a:gd name="connsiteY1629" fmla="*/ 195691 h 1412129"/>
                <a:gd name="connsiteX1630" fmla="*/ 2841590 w 5010025"/>
                <a:gd name="connsiteY1630" fmla="*/ 197453 h 1412129"/>
                <a:gd name="connsiteX1631" fmla="*/ 2843793 w 5010025"/>
                <a:gd name="connsiteY1631" fmla="*/ 200269 h 1412129"/>
                <a:gd name="connsiteX1632" fmla="*/ 2846072 w 5010025"/>
                <a:gd name="connsiteY1632" fmla="*/ 202033 h 1412129"/>
                <a:gd name="connsiteX1633" fmla="*/ 2848277 w 5010025"/>
                <a:gd name="connsiteY1633" fmla="*/ 204852 h 1412129"/>
                <a:gd name="connsiteX1634" fmla="*/ 2850554 w 5010025"/>
                <a:gd name="connsiteY1634" fmla="*/ 206614 h 1412129"/>
                <a:gd name="connsiteX1635" fmla="*/ 2852759 w 5010025"/>
                <a:gd name="connsiteY1635" fmla="*/ 209433 h 1412129"/>
                <a:gd name="connsiteX1636" fmla="*/ 2855036 w 5010025"/>
                <a:gd name="connsiteY1636" fmla="*/ 211195 h 1412129"/>
                <a:gd name="connsiteX1637" fmla="*/ 2857243 w 5010025"/>
                <a:gd name="connsiteY1637" fmla="*/ 214016 h 1412129"/>
                <a:gd name="connsiteX1638" fmla="*/ 2859517 w 5010025"/>
                <a:gd name="connsiteY1638" fmla="*/ 215776 h 1412129"/>
                <a:gd name="connsiteX1639" fmla="*/ 2861720 w 5010025"/>
                <a:gd name="connsiteY1639" fmla="*/ 218592 h 1412129"/>
                <a:gd name="connsiteX1640" fmla="*/ 2863999 w 5010025"/>
                <a:gd name="connsiteY1640" fmla="*/ 220356 h 1412129"/>
                <a:gd name="connsiteX1641" fmla="*/ 2866204 w 5010025"/>
                <a:gd name="connsiteY1641" fmla="*/ 223175 h 1412129"/>
                <a:gd name="connsiteX1642" fmla="*/ 2868481 w 5010025"/>
                <a:gd name="connsiteY1642" fmla="*/ 224937 h 1412129"/>
                <a:gd name="connsiteX1643" fmla="*/ 2870686 w 5010025"/>
                <a:gd name="connsiteY1643" fmla="*/ 227756 h 1412129"/>
                <a:gd name="connsiteX1644" fmla="*/ 2872963 w 5010025"/>
                <a:gd name="connsiteY1644" fmla="*/ 229518 h 1412129"/>
                <a:gd name="connsiteX1645" fmla="*/ 2875166 w 5010025"/>
                <a:gd name="connsiteY1645" fmla="*/ 232335 h 1412129"/>
                <a:gd name="connsiteX1646" fmla="*/ 2877445 w 5010025"/>
                <a:gd name="connsiteY1646" fmla="*/ 234098 h 1412129"/>
                <a:gd name="connsiteX1647" fmla="*/ 2879652 w 5010025"/>
                <a:gd name="connsiteY1647" fmla="*/ 236919 h 1412129"/>
                <a:gd name="connsiteX1648" fmla="*/ 2881926 w 5010025"/>
                <a:gd name="connsiteY1648" fmla="*/ 238679 h 1412129"/>
                <a:gd name="connsiteX1649" fmla="*/ 2884131 w 5010025"/>
                <a:gd name="connsiteY1649" fmla="*/ 241498 h 1412129"/>
                <a:gd name="connsiteX1650" fmla="*/ 2886408 w 5010025"/>
                <a:gd name="connsiteY1650" fmla="*/ 243260 h 1412129"/>
                <a:gd name="connsiteX1651" fmla="*/ 2888613 w 5010025"/>
                <a:gd name="connsiteY1651" fmla="*/ 246079 h 1412129"/>
                <a:gd name="connsiteX1652" fmla="*/ 2890890 w 5010025"/>
                <a:gd name="connsiteY1652" fmla="*/ 247841 h 1412129"/>
                <a:gd name="connsiteX1653" fmla="*/ 2893093 w 5010025"/>
                <a:gd name="connsiteY1653" fmla="*/ 250658 h 1412129"/>
                <a:gd name="connsiteX1654" fmla="*/ 2895372 w 5010025"/>
                <a:gd name="connsiteY1654" fmla="*/ 252421 h 1412129"/>
                <a:gd name="connsiteX1655" fmla="*/ 2897579 w 5010025"/>
                <a:gd name="connsiteY1655" fmla="*/ 255242 h 1412129"/>
                <a:gd name="connsiteX1656" fmla="*/ 2899853 w 5010025"/>
                <a:gd name="connsiteY1656" fmla="*/ 257002 h 1412129"/>
                <a:gd name="connsiteX1657" fmla="*/ 2902058 w 5010025"/>
                <a:gd name="connsiteY1657" fmla="*/ 259821 h 1412129"/>
                <a:gd name="connsiteX1658" fmla="*/ 2904335 w 5010025"/>
                <a:gd name="connsiteY1658" fmla="*/ 261583 h 1412129"/>
                <a:gd name="connsiteX1659" fmla="*/ 2906540 w 5010025"/>
                <a:gd name="connsiteY1659" fmla="*/ 264402 h 1412129"/>
                <a:gd name="connsiteX1660" fmla="*/ 2908817 w 5010025"/>
                <a:gd name="connsiteY1660" fmla="*/ 266164 h 1412129"/>
                <a:gd name="connsiteX1661" fmla="*/ 2911020 w 5010025"/>
                <a:gd name="connsiteY1661" fmla="*/ 268981 h 1412129"/>
                <a:gd name="connsiteX1662" fmla="*/ 2913299 w 5010025"/>
                <a:gd name="connsiteY1662" fmla="*/ 270744 h 1412129"/>
                <a:gd name="connsiteX1663" fmla="*/ 2915504 w 5010025"/>
                <a:gd name="connsiteY1663" fmla="*/ 273563 h 1412129"/>
                <a:gd name="connsiteX1664" fmla="*/ 2917781 w 5010025"/>
                <a:gd name="connsiteY1664" fmla="*/ 275325 h 1412129"/>
                <a:gd name="connsiteX1665" fmla="*/ 2919988 w 5010025"/>
                <a:gd name="connsiteY1665" fmla="*/ 278146 h 1412129"/>
                <a:gd name="connsiteX1666" fmla="*/ 2922262 w 5010025"/>
                <a:gd name="connsiteY1666" fmla="*/ 279906 h 1412129"/>
                <a:gd name="connsiteX1667" fmla="*/ 2924467 w 5010025"/>
                <a:gd name="connsiteY1667" fmla="*/ 282725 h 1412129"/>
                <a:gd name="connsiteX1668" fmla="*/ 2926744 w 5010025"/>
                <a:gd name="connsiteY1668" fmla="*/ 284487 h 1412129"/>
                <a:gd name="connsiteX1669" fmla="*/ 2928947 w 5010025"/>
                <a:gd name="connsiteY1669" fmla="*/ 287304 h 1412129"/>
                <a:gd name="connsiteX1670" fmla="*/ 2931226 w 5010025"/>
                <a:gd name="connsiteY1670" fmla="*/ 289067 h 1412129"/>
                <a:gd name="connsiteX1671" fmla="*/ 2933431 w 5010025"/>
                <a:gd name="connsiteY1671" fmla="*/ 291887 h 1412129"/>
                <a:gd name="connsiteX1672" fmla="*/ 2935708 w 5010025"/>
                <a:gd name="connsiteY1672" fmla="*/ 293648 h 1412129"/>
                <a:gd name="connsiteX1673" fmla="*/ 2937913 w 5010025"/>
                <a:gd name="connsiteY1673" fmla="*/ 296468 h 1412129"/>
                <a:gd name="connsiteX1674" fmla="*/ 2940190 w 5010025"/>
                <a:gd name="connsiteY1674" fmla="*/ 298230 h 1412129"/>
                <a:gd name="connsiteX1675" fmla="*/ 2942395 w 5010025"/>
                <a:gd name="connsiteY1675" fmla="*/ 301049 h 1412129"/>
                <a:gd name="connsiteX1676" fmla="*/ 2944672 w 5010025"/>
                <a:gd name="connsiteY1676" fmla="*/ 302811 h 1412129"/>
                <a:gd name="connsiteX1677" fmla="*/ 2946877 w 5010025"/>
                <a:gd name="connsiteY1677" fmla="*/ 305629 h 1412129"/>
                <a:gd name="connsiteX1678" fmla="*/ 2949153 w 5010025"/>
                <a:gd name="connsiteY1678" fmla="*/ 307391 h 1412129"/>
                <a:gd name="connsiteX1679" fmla="*/ 2951358 w 5010025"/>
                <a:gd name="connsiteY1679" fmla="*/ 310210 h 1412129"/>
                <a:gd name="connsiteX1680" fmla="*/ 2953635 w 5010025"/>
                <a:gd name="connsiteY1680" fmla="*/ 311972 h 1412129"/>
                <a:gd name="connsiteX1681" fmla="*/ 2955840 w 5010025"/>
                <a:gd name="connsiteY1681" fmla="*/ 314791 h 1412129"/>
                <a:gd name="connsiteX1682" fmla="*/ 2958117 w 5010025"/>
                <a:gd name="connsiteY1682" fmla="*/ 316553 h 1412129"/>
                <a:gd name="connsiteX1683" fmla="*/ 2960320 w 5010025"/>
                <a:gd name="connsiteY1683" fmla="*/ 319370 h 1412129"/>
                <a:gd name="connsiteX1684" fmla="*/ 2962599 w 5010025"/>
                <a:gd name="connsiteY1684" fmla="*/ 321133 h 1412129"/>
                <a:gd name="connsiteX1685" fmla="*/ 2964804 w 5010025"/>
                <a:gd name="connsiteY1685" fmla="*/ 323952 h 1412129"/>
                <a:gd name="connsiteX1686" fmla="*/ 2967081 w 5010025"/>
                <a:gd name="connsiteY1686" fmla="*/ 325714 h 1412129"/>
                <a:gd name="connsiteX1687" fmla="*/ 2969288 w 5010025"/>
                <a:gd name="connsiteY1687" fmla="*/ 328535 h 1412129"/>
                <a:gd name="connsiteX1688" fmla="*/ 2971562 w 5010025"/>
                <a:gd name="connsiteY1688" fmla="*/ 330296 h 1412129"/>
                <a:gd name="connsiteX1689" fmla="*/ 2973767 w 5010025"/>
                <a:gd name="connsiteY1689" fmla="*/ 333114 h 1412129"/>
                <a:gd name="connsiteX1690" fmla="*/ 2976044 w 5010025"/>
                <a:gd name="connsiteY1690" fmla="*/ 334877 h 1412129"/>
                <a:gd name="connsiteX1691" fmla="*/ 2978247 w 5010025"/>
                <a:gd name="connsiteY1691" fmla="*/ 337693 h 1412129"/>
                <a:gd name="connsiteX1692" fmla="*/ 2980526 w 5010025"/>
                <a:gd name="connsiteY1692" fmla="*/ 339457 h 1412129"/>
                <a:gd name="connsiteX1693" fmla="*/ 2982733 w 5010025"/>
                <a:gd name="connsiteY1693" fmla="*/ 342278 h 1412129"/>
                <a:gd name="connsiteX1694" fmla="*/ 2985007 w 5010025"/>
                <a:gd name="connsiteY1694" fmla="*/ 344038 h 1412129"/>
                <a:gd name="connsiteX1695" fmla="*/ 2987212 w 5010025"/>
                <a:gd name="connsiteY1695" fmla="*/ 346857 h 1412129"/>
                <a:gd name="connsiteX1696" fmla="*/ 2989489 w 5010025"/>
                <a:gd name="connsiteY1696" fmla="*/ 348619 h 1412129"/>
                <a:gd name="connsiteX1697" fmla="*/ 2991694 w 5010025"/>
                <a:gd name="connsiteY1697" fmla="*/ 351438 h 1412129"/>
                <a:gd name="connsiteX1698" fmla="*/ 2993971 w 5010025"/>
                <a:gd name="connsiteY1698" fmla="*/ 353200 h 1412129"/>
                <a:gd name="connsiteX1699" fmla="*/ 2996174 w 5010025"/>
                <a:gd name="connsiteY1699" fmla="*/ 356016 h 1412129"/>
                <a:gd name="connsiteX1700" fmla="*/ 2998453 w 5010025"/>
                <a:gd name="connsiteY1700" fmla="*/ 357780 h 1412129"/>
                <a:gd name="connsiteX1701" fmla="*/ 3000658 w 5010025"/>
                <a:gd name="connsiteY1701" fmla="*/ 360599 h 1412129"/>
                <a:gd name="connsiteX1702" fmla="*/ 3002935 w 5010025"/>
                <a:gd name="connsiteY1702" fmla="*/ 362361 h 1412129"/>
                <a:gd name="connsiteX1703" fmla="*/ 3005140 w 5010025"/>
                <a:gd name="connsiteY1703" fmla="*/ 365180 h 1412129"/>
                <a:gd name="connsiteX1704" fmla="*/ 3007417 w 5010025"/>
                <a:gd name="connsiteY1704" fmla="*/ 366942 h 1412129"/>
                <a:gd name="connsiteX1705" fmla="*/ 3009623 w 5010025"/>
                <a:gd name="connsiteY1705" fmla="*/ 369763 h 1412129"/>
                <a:gd name="connsiteX1706" fmla="*/ 3011898 w 5010025"/>
                <a:gd name="connsiteY1706" fmla="*/ 371523 h 1412129"/>
                <a:gd name="connsiteX1707" fmla="*/ 3014101 w 5010025"/>
                <a:gd name="connsiteY1707" fmla="*/ 374339 h 1412129"/>
                <a:gd name="connsiteX1708" fmla="*/ 3016380 w 5010025"/>
                <a:gd name="connsiteY1708" fmla="*/ 376103 h 1412129"/>
                <a:gd name="connsiteX1709" fmla="*/ 3018585 w 5010025"/>
                <a:gd name="connsiteY1709" fmla="*/ 378922 h 1412129"/>
                <a:gd name="connsiteX1710" fmla="*/ 3020862 w 5010025"/>
                <a:gd name="connsiteY1710" fmla="*/ 380684 h 1412129"/>
                <a:gd name="connsiteX1711" fmla="*/ 3023067 w 5010025"/>
                <a:gd name="connsiteY1711" fmla="*/ 383503 h 1412129"/>
                <a:gd name="connsiteX1712" fmla="*/ 3025344 w 5010025"/>
                <a:gd name="connsiteY1712" fmla="*/ 385265 h 1412129"/>
                <a:gd name="connsiteX1713" fmla="*/ 3027547 w 5010025"/>
                <a:gd name="connsiteY1713" fmla="*/ 388081 h 1412129"/>
                <a:gd name="connsiteX1714" fmla="*/ 3029826 w 5010025"/>
                <a:gd name="connsiteY1714" fmla="*/ 389845 h 1412129"/>
                <a:gd name="connsiteX1715" fmla="*/ 3032031 w 5010025"/>
                <a:gd name="connsiteY1715" fmla="*/ 392664 h 1412129"/>
                <a:gd name="connsiteX1716" fmla="*/ 3034308 w 5010025"/>
                <a:gd name="connsiteY1716" fmla="*/ 394426 h 1412129"/>
                <a:gd name="connsiteX1717" fmla="*/ 3036515 w 5010025"/>
                <a:gd name="connsiteY1717" fmla="*/ 397247 h 1412129"/>
                <a:gd name="connsiteX1718" fmla="*/ 3038789 w 5010025"/>
                <a:gd name="connsiteY1718" fmla="*/ 399007 h 1412129"/>
                <a:gd name="connsiteX1719" fmla="*/ 3040994 w 5010025"/>
                <a:gd name="connsiteY1719" fmla="*/ 401826 h 1412129"/>
                <a:gd name="connsiteX1720" fmla="*/ 3043271 w 5010025"/>
                <a:gd name="connsiteY1720" fmla="*/ 403588 h 1412129"/>
                <a:gd name="connsiteX1721" fmla="*/ 3045474 w 5010025"/>
                <a:gd name="connsiteY1721" fmla="*/ 406404 h 1412129"/>
                <a:gd name="connsiteX1722" fmla="*/ 3047753 w 5010025"/>
                <a:gd name="connsiteY1722" fmla="*/ 408168 h 1412129"/>
                <a:gd name="connsiteX1723" fmla="*/ 3049958 w 5010025"/>
                <a:gd name="connsiteY1723" fmla="*/ 410987 h 1412129"/>
                <a:gd name="connsiteX1724" fmla="*/ 3052235 w 5010025"/>
                <a:gd name="connsiteY1724" fmla="*/ 412749 h 1412129"/>
                <a:gd name="connsiteX1725" fmla="*/ 3054442 w 5010025"/>
                <a:gd name="connsiteY1725" fmla="*/ 415570 h 1412129"/>
                <a:gd name="connsiteX1726" fmla="*/ 3056716 w 5010025"/>
                <a:gd name="connsiteY1726" fmla="*/ 417330 h 1412129"/>
                <a:gd name="connsiteX1727" fmla="*/ 3058921 w 5010025"/>
                <a:gd name="connsiteY1727" fmla="*/ 420149 h 1412129"/>
                <a:gd name="connsiteX1728" fmla="*/ 3061198 w 5010025"/>
                <a:gd name="connsiteY1728" fmla="*/ 421911 h 1412129"/>
                <a:gd name="connsiteX1729" fmla="*/ 3063401 w 5010025"/>
                <a:gd name="connsiteY1729" fmla="*/ 424727 h 1412129"/>
                <a:gd name="connsiteX1730" fmla="*/ 3065680 w 5010025"/>
                <a:gd name="connsiteY1730" fmla="*/ 426491 h 1412129"/>
                <a:gd name="connsiteX1731" fmla="*/ 3067885 w 5010025"/>
                <a:gd name="connsiteY1731" fmla="*/ 429310 h 1412129"/>
                <a:gd name="connsiteX1732" fmla="*/ 3070162 w 5010025"/>
                <a:gd name="connsiteY1732" fmla="*/ 431072 h 1412129"/>
                <a:gd name="connsiteX1733" fmla="*/ 3072369 w 5010025"/>
                <a:gd name="connsiteY1733" fmla="*/ 433893 h 1412129"/>
                <a:gd name="connsiteX1734" fmla="*/ 3074643 w 5010025"/>
                <a:gd name="connsiteY1734" fmla="*/ 435653 h 1412129"/>
                <a:gd name="connsiteX1735" fmla="*/ 3076848 w 5010025"/>
                <a:gd name="connsiteY1735" fmla="*/ 438472 h 1412129"/>
                <a:gd name="connsiteX1736" fmla="*/ 3079125 w 5010025"/>
                <a:gd name="connsiteY1736" fmla="*/ 440234 h 1412129"/>
                <a:gd name="connsiteX1737" fmla="*/ 3081328 w 5010025"/>
                <a:gd name="connsiteY1737" fmla="*/ 443050 h 1412129"/>
                <a:gd name="connsiteX1738" fmla="*/ 3083607 w 5010025"/>
                <a:gd name="connsiteY1738" fmla="*/ 444814 h 1412129"/>
                <a:gd name="connsiteX1739" fmla="*/ 3085812 w 5010025"/>
                <a:gd name="connsiteY1739" fmla="*/ 447633 h 1412129"/>
                <a:gd name="connsiteX1740" fmla="*/ 3088089 w 5010025"/>
                <a:gd name="connsiteY1740" fmla="*/ 449395 h 1412129"/>
                <a:gd name="connsiteX1741" fmla="*/ 3090294 w 5010025"/>
                <a:gd name="connsiteY1741" fmla="*/ 452214 h 1412129"/>
                <a:gd name="connsiteX1742" fmla="*/ 3092571 w 5010025"/>
                <a:gd name="connsiteY1742" fmla="*/ 453976 h 1412129"/>
                <a:gd name="connsiteX1743" fmla="*/ 3094774 w 5010025"/>
                <a:gd name="connsiteY1743" fmla="*/ 456793 h 1412129"/>
                <a:gd name="connsiteX1744" fmla="*/ 3097053 w 5010025"/>
                <a:gd name="connsiteY1744" fmla="*/ 458556 h 1412129"/>
                <a:gd name="connsiteX1745" fmla="*/ 3099259 w 5010025"/>
                <a:gd name="connsiteY1745" fmla="*/ 461377 h 1412129"/>
                <a:gd name="connsiteX1746" fmla="*/ 3101534 w 5010025"/>
                <a:gd name="connsiteY1746" fmla="*/ 463137 h 1412129"/>
                <a:gd name="connsiteX1747" fmla="*/ 3103739 w 5010025"/>
                <a:gd name="connsiteY1747" fmla="*/ 465956 h 1412129"/>
                <a:gd name="connsiteX1748" fmla="*/ 3106016 w 5010025"/>
                <a:gd name="connsiteY1748" fmla="*/ 467718 h 1412129"/>
                <a:gd name="connsiteX1749" fmla="*/ 3108221 w 5010025"/>
                <a:gd name="connsiteY1749" fmla="*/ 470537 h 1412129"/>
                <a:gd name="connsiteX1750" fmla="*/ 3110498 w 5010025"/>
                <a:gd name="connsiteY1750" fmla="*/ 472299 h 1412129"/>
                <a:gd name="connsiteX1751" fmla="*/ 3112701 w 5010025"/>
                <a:gd name="connsiteY1751" fmla="*/ 475116 h 1412129"/>
                <a:gd name="connsiteX1752" fmla="*/ 3114980 w 5010025"/>
                <a:gd name="connsiteY1752" fmla="*/ 476879 h 1412129"/>
                <a:gd name="connsiteX1753" fmla="*/ 3117185 w 5010025"/>
                <a:gd name="connsiteY1753" fmla="*/ 479698 h 1412129"/>
                <a:gd name="connsiteX1754" fmla="*/ 3119462 w 5010025"/>
                <a:gd name="connsiteY1754" fmla="*/ 481460 h 1412129"/>
                <a:gd name="connsiteX1755" fmla="*/ 3121669 w 5010025"/>
                <a:gd name="connsiteY1755" fmla="*/ 484282 h 1412129"/>
                <a:gd name="connsiteX1756" fmla="*/ 3123943 w 5010025"/>
                <a:gd name="connsiteY1756" fmla="*/ 486041 h 1412129"/>
                <a:gd name="connsiteX1757" fmla="*/ 3126148 w 5010025"/>
                <a:gd name="connsiteY1757" fmla="*/ 488860 h 1412129"/>
                <a:gd name="connsiteX1758" fmla="*/ 3128425 w 5010025"/>
                <a:gd name="connsiteY1758" fmla="*/ 490622 h 1412129"/>
                <a:gd name="connsiteX1759" fmla="*/ 3130628 w 5010025"/>
                <a:gd name="connsiteY1759" fmla="*/ 493439 h 1412129"/>
                <a:gd name="connsiteX1760" fmla="*/ 3132907 w 5010025"/>
                <a:gd name="connsiteY1760" fmla="*/ 495202 h 1412129"/>
                <a:gd name="connsiteX1761" fmla="*/ 3135112 w 5010025"/>
                <a:gd name="connsiteY1761" fmla="*/ 498022 h 1412129"/>
                <a:gd name="connsiteX1762" fmla="*/ 3137389 w 5010025"/>
                <a:gd name="connsiteY1762" fmla="*/ 499784 h 1412129"/>
                <a:gd name="connsiteX1763" fmla="*/ 3139596 w 5010025"/>
                <a:gd name="connsiteY1763" fmla="*/ 502604 h 1412129"/>
                <a:gd name="connsiteX1764" fmla="*/ 3140965 w 5010025"/>
                <a:gd name="connsiteY1764" fmla="*/ 503664 h 1412129"/>
                <a:gd name="connsiteX1765" fmla="*/ 3163010 w 5010025"/>
                <a:gd name="connsiteY1765" fmla="*/ 494493 h 1412129"/>
                <a:gd name="connsiteX1766" fmla="*/ 3226047 w 5010025"/>
                <a:gd name="connsiteY1766" fmla="*/ 457789 h 1412129"/>
                <a:gd name="connsiteX1767" fmla="*/ 3288001 w 5010025"/>
                <a:gd name="connsiteY1767" fmla="*/ 421027 h 1412129"/>
                <a:gd name="connsiteX1768" fmla="*/ 3293244 w 5010025"/>
                <a:gd name="connsiteY1768" fmla="*/ 386432 h 1412129"/>
                <a:gd name="connsiteX1769" fmla="*/ 3302592 w 5010025"/>
                <a:gd name="connsiteY1769" fmla="*/ 307891 h 1412129"/>
                <a:gd name="connsiteX1770" fmla="*/ 3302078 w 5010025"/>
                <a:gd name="connsiteY1770" fmla="*/ 256880 h 1412129"/>
                <a:gd name="connsiteX1771" fmla="*/ 3299798 w 5010025"/>
                <a:gd name="connsiteY1771" fmla="*/ 177143 h 1412129"/>
                <a:gd name="connsiteX1772" fmla="*/ 3293871 w 5010025"/>
                <a:gd name="connsiteY1772" fmla="*/ 155314 h 1412129"/>
                <a:gd name="connsiteX1773" fmla="*/ 3293700 w 5010025"/>
                <a:gd name="connsiteY1773" fmla="*/ 145570 h 1412129"/>
                <a:gd name="connsiteX1774" fmla="*/ 3291705 w 5010025"/>
                <a:gd name="connsiteY1774" fmla="*/ 132519 h 1412129"/>
                <a:gd name="connsiteX1775" fmla="*/ 3292788 w 5010025"/>
                <a:gd name="connsiteY1775" fmla="*/ 115480 h 1412129"/>
                <a:gd name="connsiteX1776" fmla="*/ 3305612 w 5010025"/>
                <a:gd name="connsiteY1776" fmla="*/ 102256 h 1412129"/>
                <a:gd name="connsiteX1777" fmla="*/ 3317467 w 5010025"/>
                <a:gd name="connsiteY1777" fmla="*/ 104706 h 1412129"/>
                <a:gd name="connsiteX1778" fmla="*/ 3348701 w 5010025"/>
                <a:gd name="connsiteY1778" fmla="*/ 129669 h 1412129"/>
                <a:gd name="connsiteX1779" fmla="*/ 3390136 w 5010025"/>
                <a:gd name="connsiteY1779" fmla="*/ 162040 h 1412129"/>
                <a:gd name="connsiteX1780" fmla="*/ 3394434 w 5010025"/>
                <a:gd name="connsiteY1780" fmla="*/ 166466 h 1412129"/>
                <a:gd name="connsiteX1781" fmla="*/ 3394617 w 5010025"/>
                <a:gd name="connsiteY1781" fmla="*/ 166609 h 1412129"/>
                <a:gd name="connsiteX1782" fmla="*/ 3398961 w 5010025"/>
                <a:gd name="connsiteY1782" fmla="*/ 171082 h 1412129"/>
                <a:gd name="connsiteX1783" fmla="*/ 3399099 w 5010025"/>
                <a:gd name="connsiteY1783" fmla="*/ 171190 h 1412129"/>
                <a:gd name="connsiteX1784" fmla="*/ 3403443 w 5010025"/>
                <a:gd name="connsiteY1784" fmla="*/ 175663 h 1412129"/>
                <a:gd name="connsiteX1785" fmla="*/ 3403581 w 5010025"/>
                <a:gd name="connsiteY1785" fmla="*/ 175771 h 1412129"/>
                <a:gd name="connsiteX1786" fmla="*/ 3407925 w 5010025"/>
                <a:gd name="connsiteY1786" fmla="*/ 180244 h 1412129"/>
                <a:gd name="connsiteX1787" fmla="*/ 3408063 w 5010025"/>
                <a:gd name="connsiteY1787" fmla="*/ 180352 h 1412129"/>
                <a:gd name="connsiteX1788" fmla="*/ 3412403 w 5010025"/>
                <a:gd name="connsiteY1788" fmla="*/ 184821 h 1412129"/>
                <a:gd name="connsiteX1789" fmla="*/ 3412545 w 5010025"/>
                <a:gd name="connsiteY1789" fmla="*/ 184932 h 1412129"/>
                <a:gd name="connsiteX1790" fmla="*/ 3416889 w 5010025"/>
                <a:gd name="connsiteY1790" fmla="*/ 189405 h 1412129"/>
                <a:gd name="connsiteX1791" fmla="*/ 3417027 w 5010025"/>
                <a:gd name="connsiteY1791" fmla="*/ 189513 h 1412129"/>
                <a:gd name="connsiteX1792" fmla="*/ 3421374 w 5010025"/>
                <a:gd name="connsiteY1792" fmla="*/ 193990 h 1412129"/>
                <a:gd name="connsiteX1793" fmla="*/ 3421508 w 5010025"/>
                <a:gd name="connsiteY1793" fmla="*/ 194094 h 1412129"/>
                <a:gd name="connsiteX1794" fmla="*/ 3425853 w 5010025"/>
                <a:gd name="connsiteY1794" fmla="*/ 198568 h 1412129"/>
                <a:gd name="connsiteX1795" fmla="*/ 3425990 w 5010025"/>
                <a:gd name="connsiteY1795" fmla="*/ 198675 h 1412129"/>
                <a:gd name="connsiteX1796" fmla="*/ 3430330 w 5010025"/>
                <a:gd name="connsiteY1796" fmla="*/ 203144 h 1412129"/>
                <a:gd name="connsiteX1797" fmla="*/ 3430472 w 5010025"/>
                <a:gd name="connsiteY1797" fmla="*/ 203255 h 1412129"/>
                <a:gd name="connsiteX1798" fmla="*/ 3434816 w 5010025"/>
                <a:gd name="connsiteY1798" fmla="*/ 207728 h 1412129"/>
                <a:gd name="connsiteX1799" fmla="*/ 3434954 w 5010025"/>
                <a:gd name="connsiteY1799" fmla="*/ 207836 h 1412129"/>
                <a:gd name="connsiteX1800" fmla="*/ 3439298 w 5010025"/>
                <a:gd name="connsiteY1800" fmla="*/ 212310 h 1412129"/>
                <a:gd name="connsiteX1801" fmla="*/ 3439436 w 5010025"/>
                <a:gd name="connsiteY1801" fmla="*/ 212417 h 1412129"/>
                <a:gd name="connsiteX1802" fmla="*/ 3443780 w 5010025"/>
                <a:gd name="connsiteY1802" fmla="*/ 216891 h 1412129"/>
                <a:gd name="connsiteX1803" fmla="*/ 3443918 w 5010025"/>
                <a:gd name="connsiteY1803" fmla="*/ 216999 h 1412129"/>
                <a:gd name="connsiteX1804" fmla="*/ 3448261 w 5010025"/>
                <a:gd name="connsiteY1804" fmla="*/ 221471 h 1412129"/>
                <a:gd name="connsiteX1805" fmla="*/ 3448399 w 5010025"/>
                <a:gd name="connsiteY1805" fmla="*/ 221579 h 1412129"/>
                <a:gd name="connsiteX1806" fmla="*/ 3452743 w 5010025"/>
                <a:gd name="connsiteY1806" fmla="*/ 226052 h 1412129"/>
                <a:gd name="connsiteX1807" fmla="*/ 3452881 w 5010025"/>
                <a:gd name="connsiteY1807" fmla="*/ 226160 h 1412129"/>
                <a:gd name="connsiteX1808" fmla="*/ 3457225 w 5010025"/>
                <a:gd name="connsiteY1808" fmla="*/ 230633 h 1412129"/>
                <a:gd name="connsiteX1809" fmla="*/ 3457363 w 5010025"/>
                <a:gd name="connsiteY1809" fmla="*/ 230741 h 1412129"/>
                <a:gd name="connsiteX1810" fmla="*/ 3461703 w 5010025"/>
                <a:gd name="connsiteY1810" fmla="*/ 235210 h 1412129"/>
                <a:gd name="connsiteX1811" fmla="*/ 3461845 w 5010025"/>
                <a:gd name="connsiteY1811" fmla="*/ 235321 h 1412129"/>
                <a:gd name="connsiteX1812" fmla="*/ 3466192 w 5010025"/>
                <a:gd name="connsiteY1812" fmla="*/ 239797 h 1412129"/>
                <a:gd name="connsiteX1813" fmla="*/ 3466326 w 5010025"/>
                <a:gd name="connsiteY1813" fmla="*/ 239902 h 1412129"/>
                <a:gd name="connsiteX1814" fmla="*/ 3470670 w 5010025"/>
                <a:gd name="connsiteY1814" fmla="*/ 244375 h 1412129"/>
                <a:gd name="connsiteX1815" fmla="*/ 3470808 w 5010025"/>
                <a:gd name="connsiteY1815" fmla="*/ 244483 h 1412129"/>
                <a:gd name="connsiteX1816" fmla="*/ 3475152 w 5010025"/>
                <a:gd name="connsiteY1816" fmla="*/ 248956 h 1412129"/>
                <a:gd name="connsiteX1817" fmla="*/ 3475290 w 5010025"/>
                <a:gd name="connsiteY1817" fmla="*/ 249064 h 1412129"/>
                <a:gd name="connsiteX1818" fmla="*/ 3479630 w 5010025"/>
                <a:gd name="connsiteY1818" fmla="*/ 253533 h 1412129"/>
                <a:gd name="connsiteX1819" fmla="*/ 3479772 w 5010025"/>
                <a:gd name="connsiteY1819" fmla="*/ 253644 h 1412129"/>
                <a:gd name="connsiteX1820" fmla="*/ 3484119 w 5010025"/>
                <a:gd name="connsiteY1820" fmla="*/ 258120 h 1412129"/>
                <a:gd name="connsiteX1821" fmla="*/ 3484253 w 5010025"/>
                <a:gd name="connsiteY1821" fmla="*/ 258225 h 1412129"/>
                <a:gd name="connsiteX1822" fmla="*/ 3488597 w 5010025"/>
                <a:gd name="connsiteY1822" fmla="*/ 262698 h 1412129"/>
                <a:gd name="connsiteX1823" fmla="*/ 3488735 w 5010025"/>
                <a:gd name="connsiteY1823" fmla="*/ 262806 h 1412129"/>
                <a:gd name="connsiteX1824" fmla="*/ 3493079 w 5010025"/>
                <a:gd name="connsiteY1824" fmla="*/ 267279 h 1412129"/>
                <a:gd name="connsiteX1825" fmla="*/ 3493217 w 5010025"/>
                <a:gd name="connsiteY1825" fmla="*/ 267387 h 1412129"/>
                <a:gd name="connsiteX1826" fmla="*/ 3497557 w 5010025"/>
                <a:gd name="connsiteY1826" fmla="*/ 271856 h 1412129"/>
                <a:gd name="connsiteX1827" fmla="*/ 3497699 w 5010025"/>
                <a:gd name="connsiteY1827" fmla="*/ 271967 h 1412129"/>
                <a:gd name="connsiteX1828" fmla="*/ 3502043 w 5010025"/>
                <a:gd name="connsiteY1828" fmla="*/ 276440 h 1412129"/>
                <a:gd name="connsiteX1829" fmla="*/ 3502181 w 5010025"/>
                <a:gd name="connsiteY1829" fmla="*/ 276548 h 1412129"/>
                <a:gd name="connsiteX1830" fmla="*/ 3506525 w 5010025"/>
                <a:gd name="connsiteY1830" fmla="*/ 281021 h 1412129"/>
                <a:gd name="connsiteX1831" fmla="*/ 3506663 w 5010025"/>
                <a:gd name="connsiteY1831" fmla="*/ 281129 h 1412129"/>
                <a:gd name="connsiteX1832" fmla="*/ 3511010 w 5010025"/>
                <a:gd name="connsiteY1832" fmla="*/ 285605 h 1412129"/>
                <a:gd name="connsiteX1833" fmla="*/ 3511144 w 5010025"/>
                <a:gd name="connsiteY1833" fmla="*/ 285710 h 1412129"/>
                <a:gd name="connsiteX1834" fmla="*/ 3515484 w 5010025"/>
                <a:gd name="connsiteY1834" fmla="*/ 290179 h 1412129"/>
                <a:gd name="connsiteX1835" fmla="*/ 3515626 w 5010025"/>
                <a:gd name="connsiteY1835" fmla="*/ 290290 h 1412129"/>
                <a:gd name="connsiteX1836" fmla="*/ 3519970 w 5010025"/>
                <a:gd name="connsiteY1836" fmla="*/ 294763 h 1412129"/>
                <a:gd name="connsiteX1837" fmla="*/ 3520108 w 5010025"/>
                <a:gd name="connsiteY1837" fmla="*/ 294871 h 1412129"/>
                <a:gd name="connsiteX1838" fmla="*/ 3524452 w 5010025"/>
                <a:gd name="connsiteY1838" fmla="*/ 299344 h 1412129"/>
                <a:gd name="connsiteX1839" fmla="*/ 3524590 w 5010025"/>
                <a:gd name="connsiteY1839" fmla="*/ 299452 h 1412129"/>
                <a:gd name="connsiteX1840" fmla="*/ 3528930 w 5010025"/>
                <a:gd name="connsiteY1840" fmla="*/ 303921 h 1412129"/>
                <a:gd name="connsiteX1841" fmla="*/ 3529072 w 5010025"/>
                <a:gd name="connsiteY1841" fmla="*/ 304032 h 1412129"/>
                <a:gd name="connsiteX1842" fmla="*/ 3533419 w 5010025"/>
                <a:gd name="connsiteY1842" fmla="*/ 308509 h 1412129"/>
                <a:gd name="connsiteX1843" fmla="*/ 3533553 w 5010025"/>
                <a:gd name="connsiteY1843" fmla="*/ 308613 h 1412129"/>
                <a:gd name="connsiteX1844" fmla="*/ 3537897 w 5010025"/>
                <a:gd name="connsiteY1844" fmla="*/ 313086 h 1412129"/>
                <a:gd name="connsiteX1845" fmla="*/ 3538035 w 5010025"/>
                <a:gd name="connsiteY1845" fmla="*/ 313195 h 1412129"/>
                <a:gd name="connsiteX1846" fmla="*/ 3542380 w 5010025"/>
                <a:gd name="connsiteY1846" fmla="*/ 317668 h 1412129"/>
                <a:gd name="connsiteX1847" fmla="*/ 3542517 w 5010025"/>
                <a:gd name="connsiteY1847" fmla="*/ 317776 h 1412129"/>
                <a:gd name="connsiteX1848" fmla="*/ 3546857 w 5010025"/>
                <a:gd name="connsiteY1848" fmla="*/ 322245 h 1412129"/>
                <a:gd name="connsiteX1849" fmla="*/ 3546999 w 5010025"/>
                <a:gd name="connsiteY1849" fmla="*/ 322356 h 1412129"/>
                <a:gd name="connsiteX1850" fmla="*/ 3551346 w 5010025"/>
                <a:gd name="connsiteY1850" fmla="*/ 326832 h 1412129"/>
                <a:gd name="connsiteX1851" fmla="*/ 3551480 w 5010025"/>
                <a:gd name="connsiteY1851" fmla="*/ 326937 h 1412129"/>
                <a:gd name="connsiteX1852" fmla="*/ 3555824 w 5010025"/>
                <a:gd name="connsiteY1852" fmla="*/ 331410 h 1412129"/>
                <a:gd name="connsiteX1853" fmla="*/ 3555962 w 5010025"/>
                <a:gd name="connsiteY1853" fmla="*/ 331518 h 1412129"/>
                <a:gd name="connsiteX1854" fmla="*/ 3560307 w 5010025"/>
                <a:gd name="connsiteY1854" fmla="*/ 335991 h 1412129"/>
                <a:gd name="connsiteX1855" fmla="*/ 3560444 w 5010025"/>
                <a:gd name="connsiteY1855" fmla="*/ 336099 h 1412129"/>
                <a:gd name="connsiteX1856" fmla="*/ 3564784 w 5010025"/>
                <a:gd name="connsiteY1856" fmla="*/ 340568 h 1412129"/>
                <a:gd name="connsiteX1857" fmla="*/ 3564926 w 5010025"/>
                <a:gd name="connsiteY1857" fmla="*/ 340679 h 1412129"/>
                <a:gd name="connsiteX1858" fmla="*/ 3569270 w 5010025"/>
                <a:gd name="connsiteY1858" fmla="*/ 345152 h 1412129"/>
                <a:gd name="connsiteX1859" fmla="*/ 3569408 w 5010025"/>
                <a:gd name="connsiteY1859" fmla="*/ 345260 h 1412129"/>
                <a:gd name="connsiteX1860" fmla="*/ 3573756 w 5010025"/>
                <a:gd name="connsiteY1860" fmla="*/ 349736 h 1412129"/>
                <a:gd name="connsiteX1861" fmla="*/ 3573889 w 5010025"/>
                <a:gd name="connsiteY1861" fmla="*/ 349841 h 1412129"/>
                <a:gd name="connsiteX1862" fmla="*/ 3578233 w 5010025"/>
                <a:gd name="connsiteY1862" fmla="*/ 354314 h 1412129"/>
                <a:gd name="connsiteX1863" fmla="*/ 3578371 w 5010025"/>
                <a:gd name="connsiteY1863" fmla="*/ 354422 h 1412129"/>
                <a:gd name="connsiteX1864" fmla="*/ 3582711 w 5010025"/>
                <a:gd name="connsiteY1864" fmla="*/ 358891 h 1412129"/>
                <a:gd name="connsiteX1865" fmla="*/ 3582853 w 5010025"/>
                <a:gd name="connsiteY1865" fmla="*/ 359002 h 1412129"/>
                <a:gd name="connsiteX1866" fmla="*/ 3587197 w 5010025"/>
                <a:gd name="connsiteY1866" fmla="*/ 363475 h 1412129"/>
                <a:gd name="connsiteX1867" fmla="*/ 3587335 w 5010025"/>
                <a:gd name="connsiteY1867" fmla="*/ 363583 h 1412129"/>
                <a:gd name="connsiteX1868" fmla="*/ 3591680 w 5010025"/>
                <a:gd name="connsiteY1868" fmla="*/ 368056 h 1412129"/>
                <a:gd name="connsiteX1869" fmla="*/ 3591817 w 5010025"/>
                <a:gd name="connsiteY1869" fmla="*/ 368164 h 1412129"/>
                <a:gd name="connsiteX1870" fmla="*/ 3596161 w 5010025"/>
                <a:gd name="connsiteY1870" fmla="*/ 372637 h 1412129"/>
                <a:gd name="connsiteX1871" fmla="*/ 3596299 w 5010025"/>
                <a:gd name="connsiteY1871" fmla="*/ 372745 h 1412129"/>
                <a:gd name="connsiteX1872" fmla="*/ 3600642 w 5010025"/>
                <a:gd name="connsiteY1872" fmla="*/ 377217 h 1412129"/>
                <a:gd name="connsiteX1873" fmla="*/ 3600780 w 5010025"/>
                <a:gd name="connsiteY1873" fmla="*/ 377325 h 1412129"/>
                <a:gd name="connsiteX1874" fmla="*/ 3605125 w 5010025"/>
                <a:gd name="connsiteY1874" fmla="*/ 381799 h 1412129"/>
                <a:gd name="connsiteX1875" fmla="*/ 3605262 w 5010025"/>
                <a:gd name="connsiteY1875" fmla="*/ 381906 h 1412129"/>
                <a:gd name="connsiteX1876" fmla="*/ 3609606 w 5010025"/>
                <a:gd name="connsiteY1876" fmla="*/ 386379 h 1412129"/>
                <a:gd name="connsiteX1877" fmla="*/ 3609744 w 5010025"/>
                <a:gd name="connsiteY1877" fmla="*/ 386487 h 1412129"/>
                <a:gd name="connsiteX1878" fmla="*/ 3614084 w 5010025"/>
                <a:gd name="connsiteY1878" fmla="*/ 390956 h 1412129"/>
                <a:gd name="connsiteX1879" fmla="*/ 3614226 w 5010025"/>
                <a:gd name="connsiteY1879" fmla="*/ 391067 h 1412129"/>
                <a:gd name="connsiteX1880" fmla="*/ 3618570 w 5010025"/>
                <a:gd name="connsiteY1880" fmla="*/ 395541 h 1412129"/>
                <a:gd name="connsiteX1881" fmla="*/ 3618708 w 5010025"/>
                <a:gd name="connsiteY1881" fmla="*/ 395648 h 1412129"/>
                <a:gd name="connsiteX1882" fmla="*/ 3623056 w 5010025"/>
                <a:gd name="connsiteY1882" fmla="*/ 400125 h 1412129"/>
                <a:gd name="connsiteX1883" fmla="*/ 3623189 w 5010025"/>
                <a:gd name="connsiteY1883" fmla="*/ 400229 h 1412129"/>
                <a:gd name="connsiteX1884" fmla="*/ 3627533 w 5010025"/>
                <a:gd name="connsiteY1884" fmla="*/ 404703 h 1412129"/>
                <a:gd name="connsiteX1885" fmla="*/ 3627671 w 5010025"/>
                <a:gd name="connsiteY1885" fmla="*/ 404810 h 1412129"/>
                <a:gd name="connsiteX1886" fmla="*/ 3632011 w 5010025"/>
                <a:gd name="connsiteY1886" fmla="*/ 409279 h 1412129"/>
                <a:gd name="connsiteX1887" fmla="*/ 3632153 w 5010025"/>
                <a:gd name="connsiteY1887" fmla="*/ 409390 h 1412129"/>
                <a:gd name="connsiteX1888" fmla="*/ 3636500 w 5010025"/>
                <a:gd name="connsiteY1888" fmla="*/ 413867 h 1412129"/>
                <a:gd name="connsiteX1889" fmla="*/ 3636634 w 5010025"/>
                <a:gd name="connsiteY1889" fmla="*/ 413971 h 1412129"/>
                <a:gd name="connsiteX1890" fmla="*/ 3640979 w 5010025"/>
                <a:gd name="connsiteY1890" fmla="*/ 418445 h 1412129"/>
                <a:gd name="connsiteX1891" fmla="*/ 3641116 w 5010025"/>
                <a:gd name="connsiteY1891" fmla="*/ 418552 h 1412129"/>
                <a:gd name="connsiteX1892" fmla="*/ 3645460 w 5010025"/>
                <a:gd name="connsiteY1892" fmla="*/ 423025 h 1412129"/>
                <a:gd name="connsiteX1893" fmla="*/ 3645598 w 5010025"/>
                <a:gd name="connsiteY1893" fmla="*/ 423133 h 1412129"/>
                <a:gd name="connsiteX1894" fmla="*/ 3649938 w 5010025"/>
                <a:gd name="connsiteY1894" fmla="*/ 427602 h 1412129"/>
                <a:gd name="connsiteX1895" fmla="*/ 3650080 w 5010025"/>
                <a:gd name="connsiteY1895" fmla="*/ 427713 h 1412129"/>
                <a:gd name="connsiteX1896" fmla="*/ 3654424 w 5010025"/>
                <a:gd name="connsiteY1896" fmla="*/ 432187 h 1412129"/>
                <a:gd name="connsiteX1897" fmla="*/ 3654562 w 5010025"/>
                <a:gd name="connsiteY1897" fmla="*/ 432294 h 1412129"/>
                <a:gd name="connsiteX1898" fmla="*/ 3658906 w 5010025"/>
                <a:gd name="connsiteY1898" fmla="*/ 436768 h 1412129"/>
                <a:gd name="connsiteX1899" fmla="*/ 3659044 w 5010025"/>
                <a:gd name="connsiteY1899" fmla="*/ 436875 h 1412129"/>
                <a:gd name="connsiteX1900" fmla="*/ 3663391 w 5010025"/>
                <a:gd name="connsiteY1900" fmla="*/ 441352 h 1412129"/>
                <a:gd name="connsiteX1901" fmla="*/ 3663525 w 5010025"/>
                <a:gd name="connsiteY1901" fmla="*/ 441456 h 1412129"/>
                <a:gd name="connsiteX1902" fmla="*/ 3667865 w 5010025"/>
                <a:gd name="connsiteY1902" fmla="*/ 445926 h 1412129"/>
                <a:gd name="connsiteX1903" fmla="*/ 3668007 w 5010025"/>
                <a:gd name="connsiteY1903" fmla="*/ 446036 h 1412129"/>
                <a:gd name="connsiteX1904" fmla="*/ 3672351 w 5010025"/>
                <a:gd name="connsiteY1904" fmla="*/ 450510 h 1412129"/>
                <a:gd name="connsiteX1905" fmla="*/ 3672489 w 5010025"/>
                <a:gd name="connsiteY1905" fmla="*/ 450618 h 1412129"/>
                <a:gd name="connsiteX1906" fmla="*/ 3676833 w 5010025"/>
                <a:gd name="connsiteY1906" fmla="*/ 455091 h 1412129"/>
                <a:gd name="connsiteX1907" fmla="*/ 3676971 w 5010025"/>
                <a:gd name="connsiteY1907" fmla="*/ 455199 h 1412129"/>
                <a:gd name="connsiteX1908" fmla="*/ 3681311 w 5010025"/>
                <a:gd name="connsiteY1908" fmla="*/ 459668 h 1412129"/>
                <a:gd name="connsiteX1909" fmla="*/ 3681453 w 5010025"/>
                <a:gd name="connsiteY1909" fmla="*/ 459779 h 1412129"/>
                <a:gd name="connsiteX1910" fmla="*/ 3685797 w 5010025"/>
                <a:gd name="connsiteY1910" fmla="*/ 464252 h 1412129"/>
                <a:gd name="connsiteX1911" fmla="*/ 3685935 w 5010025"/>
                <a:gd name="connsiteY1911" fmla="*/ 464360 h 1412129"/>
                <a:gd name="connsiteX1912" fmla="*/ 3690283 w 5010025"/>
                <a:gd name="connsiteY1912" fmla="*/ 468836 h 1412129"/>
                <a:gd name="connsiteX1913" fmla="*/ 3690416 w 5010025"/>
                <a:gd name="connsiteY1913" fmla="*/ 468941 h 1412129"/>
                <a:gd name="connsiteX1914" fmla="*/ 3694760 w 5010025"/>
                <a:gd name="connsiteY1914" fmla="*/ 473413 h 1412129"/>
                <a:gd name="connsiteX1915" fmla="*/ 3694898 w 5010025"/>
                <a:gd name="connsiteY1915" fmla="*/ 473522 h 1412129"/>
                <a:gd name="connsiteX1916" fmla="*/ 3699238 w 5010025"/>
                <a:gd name="connsiteY1916" fmla="*/ 477991 h 1412129"/>
                <a:gd name="connsiteX1917" fmla="*/ 3699380 w 5010025"/>
                <a:gd name="connsiteY1917" fmla="*/ 478102 h 1412129"/>
                <a:gd name="connsiteX1918" fmla="*/ 3703724 w 5010025"/>
                <a:gd name="connsiteY1918" fmla="*/ 482575 h 1412129"/>
                <a:gd name="connsiteX1919" fmla="*/ 3703862 w 5010025"/>
                <a:gd name="connsiteY1919" fmla="*/ 482683 h 1412129"/>
                <a:gd name="connsiteX1920" fmla="*/ 3708210 w 5010025"/>
                <a:gd name="connsiteY1920" fmla="*/ 487159 h 1412129"/>
                <a:gd name="connsiteX1921" fmla="*/ 3708343 w 5010025"/>
                <a:gd name="connsiteY1921" fmla="*/ 487264 h 1412129"/>
                <a:gd name="connsiteX1922" fmla="*/ 3712687 w 5010025"/>
                <a:gd name="connsiteY1922" fmla="*/ 491737 h 1412129"/>
                <a:gd name="connsiteX1923" fmla="*/ 3712825 w 5010025"/>
                <a:gd name="connsiteY1923" fmla="*/ 491845 h 1412129"/>
                <a:gd name="connsiteX1924" fmla="*/ 3717165 w 5010025"/>
                <a:gd name="connsiteY1924" fmla="*/ 496314 h 1412129"/>
                <a:gd name="connsiteX1925" fmla="*/ 3717307 w 5010025"/>
                <a:gd name="connsiteY1925" fmla="*/ 496425 h 1412129"/>
                <a:gd name="connsiteX1926" fmla="*/ 3721651 w 5010025"/>
                <a:gd name="connsiteY1926" fmla="*/ 500898 h 1412129"/>
                <a:gd name="connsiteX1927" fmla="*/ 3721789 w 5010025"/>
                <a:gd name="connsiteY1927" fmla="*/ 501006 h 1412129"/>
                <a:gd name="connsiteX1928" fmla="*/ 3726137 w 5010025"/>
                <a:gd name="connsiteY1928" fmla="*/ 505482 h 1412129"/>
                <a:gd name="connsiteX1929" fmla="*/ 3726270 w 5010025"/>
                <a:gd name="connsiteY1929" fmla="*/ 505587 h 1412129"/>
                <a:gd name="connsiteX1930" fmla="*/ 3730614 w 5010025"/>
                <a:gd name="connsiteY1930" fmla="*/ 510060 h 1412129"/>
                <a:gd name="connsiteX1931" fmla="*/ 3730752 w 5010025"/>
                <a:gd name="connsiteY1931" fmla="*/ 510168 h 1412129"/>
                <a:gd name="connsiteX1932" fmla="*/ 3735092 w 5010025"/>
                <a:gd name="connsiteY1932" fmla="*/ 514637 h 1412129"/>
                <a:gd name="connsiteX1933" fmla="*/ 3735234 w 5010025"/>
                <a:gd name="connsiteY1933" fmla="*/ 514748 h 1412129"/>
                <a:gd name="connsiteX1934" fmla="*/ 3739578 w 5010025"/>
                <a:gd name="connsiteY1934" fmla="*/ 519222 h 1412129"/>
                <a:gd name="connsiteX1935" fmla="*/ 3739716 w 5010025"/>
                <a:gd name="connsiteY1935" fmla="*/ 519329 h 1412129"/>
                <a:gd name="connsiteX1936" fmla="*/ 3744060 w 5010025"/>
                <a:gd name="connsiteY1936" fmla="*/ 523803 h 1412129"/>
                <a:gd name="connsiteX1937" fmla="*/ 3744198 w 5010025"/>
                <a:gd name="connsiteY1937" fmla="*/ 523910 h 1412129"/>
                <a:gd name="connsiteX1938" fmla="*/ 3748538 w 5010025"/>
                <a:gd name="connsiteY1938" fmla="*/ 528380 h 1412129"/>
                <a:gd name="connsiteX1939" fmla="*/ 3748680 w 5010025"/>
                <a:gd name="connsiteY1939" fmla="*/ 528491 h 1412129"/>
                <a:gd name="connsiteX1940" fmla="*/ 3753028 w 5010025"/>
                <a:gd name="connsiteY1940" fmla="*/ 532967 h 1412129"/>
                <a:gd name="connsiteX1941" fmla="*/ 3753161 w 5010025"/>
                <a:gd name="connsiteY1941" fmla="*/ 533072 h 1412129"/>
                <a:gd name="connsiteX1942" fmla="*/ 3757505 w 5010025"/>
                <a:gd name="connsiteY1942" fmla="*/ 537545 h 1412129"/>
                <a:gd name="connsiteX1943" fmla="*/ 3757643 w 5010025"/>
                <a:gd name="connsiteY1943" fmla="*/ 537652 h 1412129"/>
                <a:gd name="connsiteX1944" fmla="*/ 3761987 w 5010025"/>
                <a:gd name="connsiteY1944" fmla="*/ 542126 h 1412129"/>
                <a:gd name="connsiteX1945" fmla="*/ 3762125 w 5010025"/>
                <a:gd name="connsiteY1945" fmla="*/ 542233 h 1412129"/>
                <a:gd name="connsiteX1946" fmla="*/ 3766465 w 5010025"/>
                <a:gd name="connsiteY1946" fmla="*/ 546702 h 1412129"/>
                <a:gd name="connsiteX1947" fmla="*/ 3766607 w 5010025"/>
                <a:gd name="connsiteY1947" fmla="*/ 546813 h 1412129"/>
                <a:gd name="connsiteX1948" fmla="*/ 3770952 w 5010025"/>
                <a:gd name="connsiteY1948" fmla="*/ 551286 h 1412129"/>
                <a:gd name="connsiteX1949" fmla="*/ 3771089 w 5010025"/>
                <a:gd name="connsiteY1949" fmla="*/ 551394 h 1412129"/>
                <a:gd name="connsiteX1950" fmla="*/ 3775436 w 5010025"/>
                <a:gd name="connsiteY1950" fmla="*/ 555870 h 1412129"/>
                <a:gd name="connsiteX1951" fmla="*/ 3775570 w 5010025"/>
                <a:gd name="connsiteY1951" fmla="*/ 555975 h 1412129"/>
                <a:gd name="connsiteX1952" fmla="*/ 3779914 w 5010025"/>
                <a:gd name="connsiteY1952" fmla="*/ 560449 h 1412129"/>
                <a:gd name="connsiteX1953" fmla="*/ 3780052 w 5010025"/>
                <a:gd name="connsiteY1953" fmla="*/ 560556 h 1412129"/>
                <a:gd name="connsiteX1954" fmla="*/ 3784392 w 5010025"/>
                <a:gd name="connsiteY1954" fmla="*/ 565025 h 1412129"/>
                <a:gd name="connsiteX1955" fmla="*/ 3784534 w 5010025"/>
                <a:gd name="connsiteY1955" fmla="*/ 565136 h 1412129"/>
                <a:gd name="connsiteX1956" fmla="*/ 3788879 w 5010025"/>
                <a:gd name="connsiteY1956" fmla="*/ 569610 h 1412129"/>
                <a:gd name="connsiteX1957" fmla="*/ 3789016 w 5010025"/>
                <a:gd name="connsiteY1957" fmla="*/ 569717 h 1412129"/>
                <a:gd name="connsiteX1958" fmla="*/ 3793363 w 5010025"/>
                <a:gd name="connsiteY1958" fmla="*/ 574194 h 1412129"/>
                <a:gd name="connsiteX1959" fmla="*/ 3793497 w 5010025"/>
                <a:gd name="connsiteY1959" fmla="*/ 574298 h 1412129"/>
                <a:gd name="connsiteX1960" fmla="*/ 3797841 w 5010025"/>
                <a:gd name="connsiteY1960" fmla="*/ 578771 h 1412129"/>
                <a:gd name="connsiteX1961" fmla="*/ 3797979 w 5010025"/>
                <a:gd name="connsiteY1961" fmla="*/ 578880 h 1412129"/>
                <a:gd name="connsiteX1962" fmla="*/ 3802319 w 5010025"/>
                <a:gd name="connsiteY1962" fmla="*/ 583349 h 1412129"/>
                <a:gd name="connsiteX1963" fmla="*/ 3802461 w 5010025"/>
                <a:gd name="connsiteY1963" fmla="*/ 583459 h 1412129"/>
                <a:gd name="connsiteX1964" fmla="*/ 3806805 w 5010025"/>
                <a:gd name="connsiteY1964" fmla="*/ 587933 h 1412129"/>
                <a:gd name="connsiteX1965" fmla="*/ 3806943 w 5010025"/>
                <a:gd name="connsiteY1965" fmla="*/ 588041 h 1412129"/>
                <a:gd name="connsiteX1966" fmla="*/ 3811287 w 5010025"/>
                <a:gd name="connsiteY1966" fmla="*/ 592514 h 1412129"/>
                <a:gd name="connsiteX1967" fmla="*/ 3811425 w 5010025"/>
                <a:gd name="connsiteY1967" fmla="*/ 592622 h 1412129"/>
                <a:gd name="connsiteX1968" fmla="*/ 3815765 w 5010025"/>
                <a:gd name="connsiteY1968" fmla="*/ 597091 h 1412129"/>
                <a:gd name="connsiteX1969" fmla="*/ 3815907 w 5010025"/>
                <a:gd name="connsiteY1969" fmla="*/ 597202 h 1412129"/>
                <a:gd name="connsiteX1970" fmla="*/ 3820255 w 5010025"/>
                <a:gd name="connsiteY1970" fmla="*/ 601679 h 1412129"/>
                <a:gd name="connsiteX1971" fmla="*/ 3820388 w 5010025"/>
                <a:gd name="connsiteY1971" fmla="*/ 601783 h 1412129"/>
                <a:gd name="connsiteX1972" fmla="*/ 3824732 w 5010025"/>
                <a:gd name="connsiteY1972" fmla="*/ 606256 h 1412129"/>
                <a:gd name="connsiteX1973" fmla="*/ 3824870 w 5010025"/>
                <a:gd name="connsiteY1973" fmla="*/ 606364 h 1412129"/>
                <a:gd name="connsiteX1974" fmla="*/ 3826694 w 5010025"/>
                <a:gd name="connsiteY1974" fmla="*/ 608243 h 1412129"/>
                <a:gd name="connsiteX1975" fmla="*/ 3832077 w 5010025"/>
                <a:gd name="connsiteY1975" fmla="*/ 605520 h 1412129"/>
                <a:gd name="connsiteX1976" fmla="*/ 3868098 w 5010025"/>
                <a:gd name="connsiteY1976" fmla="*/ 587680 h 1412129"/>
                <a:gd name="connsiteX1977" fmla="*/ 3904860 w 5010025"/>
                <a:gd name="connsiteY1977" fmla="*/ 567617 h 1412129"/>
                <a:gd name="connsiteX1978" fmla="*/ 3973084 w 5010025"/>
                <a:gd name="connsiteY1978" fmla="*/ 528236 h 1412129"/>
                <a:gd name="connsiteX1979" fmla="*/ 4009776 w 5010025"/>
                <a:gd name="connsiteY1979" fmla="*/ 508293 h 1412129"/>
                <a:gd name="connsiteX1980" fmla="*/ 4008729 w 5010025"/>
                <a:gd name="connsiteY1980" fmla="*/ 507857 h 1412129"/>
                <a:gd name="connsiteX1981" fmla="*/ 4006806 w 5010025"/>
                <a:gd name="connsiteY1981" fmla="*/ 504343 h 1412129"/>
                <a:gd name="connsiteX1982" fmla="*/ 4004247 w 5010025"/>
                <a:gd name="connsiteY1982" fmla="*/ 503276 h 1412129"/>
                <a:gd name="connsiteX1983" fmla="*/ 4002324 w 5010025"/>
                <a:gd name="connsiteY1983" fmla="*/ 499761 h 1412129"/>
                <a:gd name="connsiteX1984" fmla="*/ 3999766 w 5010025"/>
                <a:gd name="connsiteY1984" fmla="*/ 498695 h 1412129"/>
                <a:gd name="connsiteX1985" fmla="*/ 3997844 w 5010025"/>
                <a:gd name="connsiteY1985" fmla="*/ 495182 h 1412129"/>
                <a:gd name="connsiteX1986" fmla="*/ 3995284 w 5010025"/>
                <a:gd name="connsiteY1986" fmla="*/ 494115 h 1412129"/>
                <a:gd name="connsiteX1987" fmla="*/ 3993361 w 5010025"/>
                <a:gd name="connsiteY1987" fmla="*/ 490601 h 1412129"/>
                <a:gd name="connsiteX1988" fmla="*/ 3990802 w 5010025"/>
                <a:gd name="connsiteY1988" fmla="*/ 489534 h 1412129"/>
                <a:gd name="connsiteX1989" fmla="*/ 3988879 w 5010025"/>
                <a:gd name="connsiteY1989" fmla="*/ 486019 h 1412129"/>
                <a:gd name="connsiteX1990" fmla="*/ 3986320 w 5010025"/>
                <a:gd name="connsiteY1990" fmla="*/ 484953 h 1412129"/>
                <a:gd name="connsiteX1991" fmla="*/ 3984398 w 5010025"/>
                <a:gd name="connsiteY1991" fmla="*/ 481439 h 1412129"/>
                <a:gd name="connsiteX1992" fmla="*/ 3981839 w 5010025"/>
                <a:gd name="connsiteY1992" fmla="*/ 480373 h 1412129"/>
                <a:gd name="connsiteX1993" fmla="*/ 3979916 w 5010025"/>
                <a:gd name="connsiteY1993" fmla="*/ 476858 h 1412129"/>
                <a:gd name="connsiteX1994" fmla="*/ 3977357 w 5010025"/>
                <a:gd name="connsiteY1994" fmla="*/ 475791 h 1412129"/>
                <a:gd name="connsiteX1995" fmla="*/ 3975434 w 5010025"/>
                <a:gd name="connsiteY1995" fmla="*/ 472277 h 1412129"/>
                <a:gd name="connsiteX1996" fmla="*/ 3972875 w 5010025"/>
                <a:gd name="connsiteY1996" fmla="*/ 471210 h 1412129"/>
                <a:gd name="connsiteX1997" fmla="*/ 3970952 w 5010025"/>
                <a:gd name="connsiteY1997" fmla="*/ 467696 h 1412129"/>
                <a:gd name="connsiteX1998" fmla="*/ 3968393 w 5010025"/>
                <a:gd name="connsiteY1998" fmla="*/ 466629 h 1412129"/>
                <a:gd name="connsiteX1999" fmla="*/ 3966471 w 5010025"/>
                <a:gd name="connsiteY1999" fmla="*/ 463117 h 1412129"/>
                <a:gd name="connsiteX2000" fmla="*/ 3963911 w 5010025"/>
                <a:gd name="connsiteY2000" fmla="*/ 462049 h 1412129"/>
                <a:gd name="connsiteX2001" fmla="*/ 3961988 w 5010025"/>
                <a:gd name="connsiteY2001" fmla="*/ 458535 h 1412129"/>
                <a:gd name="connsiteX2002" fmla="*/ 3959429 w 5010025"/>
                <a:gd name="connsiteY2002" fmla="*/ 457468 h 1412129"/>
                <a:gd name="connsiteX2003" fmla="*/ 3957506 w 5010025"/>
                <a:gd name="connsiteY2003" fmla="*/ 453954 h 1412129"/>
                <a:gd name="connsiteX2004" fmla="*/ 3954948 w 5010025"/>
                <a:gd name="connsiteY2004" fmla="*/ 452887 h 1412129"/>
                <a:gd name="connsiteX2005" fmla="*/ 3953025 w 5010025"/>
                <a:gd name="connsiteY2005" fmla="*/ 449373 h 1412129"/>
                <a:gd name="connsiteX2006" fmla="*/ 3950466 w 5010025"/>
                <a:gd name="connsiteY2006" fmla="*/ 448306 h 1412129"/>
                <a:gd name="connsiteX2007" fmla="*/ 3948544 w 5010025"/>
                <a:gd name="connsiteY2007" fmla="*/ 444793 h 1412129"/>
                <a:gd name="connsiteX2008" fmla="*/ 3945984 w 5010025"/>
                <a:gd name="connsiteY2008" fmla="*/ 443726 h 1412129"/>
                <a:gd name="connsiteX2009" fmla="*/ 3944061 w 5010025"/>
                <a:gd name="connsiteY2009" fmla="*/ 440212 h 1412129"/>
                <a:gd name="connsiteX2010" fmla="*/ 3941502 w 5010025"/>
                <a:gd name="connsiteY2010" fmla="*/ 439145 h 1412129"/>
                <a:gd name="connsiteX2011" fmla="*/ 3939579 w 5010025"/>
                <a:gd name="connsiteY2011" fmla="*/ 435631 h 1412129"/>
                <a:gd name="connsiteX2012" fmla="*/ 3937020 w 5010025"/>
                <a:gd name="connsiteY2012" fmla="*/ 434564 h 1412129"/>
                <a:gd name="connsiteX2013" fmla="*/ 3935097 w 5010025"/>
                <a:gd name="connsiteY2013" fmla="*/ 431050 h 1412129"/>
                <a:gd name="connsiteX2014" fmla="*/ 3932538 w 5010025"/>
                <a:gd name="connsiteY2014" fmla="*/ 429983 h 1412129"/>
                <a:gd name="connsiteX2015" fmla="*/ 3930624 w 5010025"/>
                <a:gd name="connsiteY2015" fmla="*/ 426486 h 1412129"/>
                <a:gd name="connsiteX2016" fmla="*/ 3928057 w 5010025"/>
                <a:gd name="connsiteY2016" fmla="*/ 425415 h 1412129"/>
                <a:gd name="connsiteX2017" fmla="*/ 3924751 w 5010025"/>
                <a:gd name="connsiteY2017" fmla="*/ 419374 h 1412129"/>
                <a:gd name="connsiteX2018" fmla="*/ 3926803 w 5010025"/>
                <a:gd name="connsiteY2018" fmla="*/ 411394 h 1412129"/>
                <a:gd name="connsiteX2019" fmla="*/ 3943886 w 5010025"/>
                <a:gd name="connsiteY2019" fmla="*/ 403761 h 1412129"/>
                <a:gd name="connsiteX2020" fmla="*/ 3942218 w 5010025"/>
                <a:gd name="connsiteY2020" fmla="*/ 401383 h 1412129"/>
                <a:gd name="connsiteX2021" fmla="*/ 3939781 w 5010025"/>
                <a:gd name="connsiteY2021" fmla="*/ 399717 h 1412129"/>
                <a:gd name="connsiteX2022" fmla="*/ 3937738 w 5010025"/>
                <a:gd name="connsiteY2022" fmla="*/ 396804 h 1412129"/>
                <a:gd name="connsiteX2023" fmla="*/ 3935299 w 5010025"/>
                <a:gd name="connsiteY2023" fmla="*/ 395137 h 1412129"/>
                <a:gd name="connsiteX2024" fmla="*/ 3933255 w 5010025"/>
                <a:gd name="connsiteY2024" fmla="*/ 392222 h 1412129"/>
                <a:gd name="connsiteX2025" fmla="*/ 3930817 w 5010025"/>
                <a:gd name="connsiteY2025" fmla="*/ 390556 h 1412129"/>
                <a:gd name="connsiteX2026" fmla="*/ 3928772 w 5010025"/>
                <a:gd name="connsiteY2026" fmla="*/ 387640 h 1412129"/>
                <a:gd name="connsiteX2027" fmla="*/ 3926336 w 5010025"/>
                <a:gd name="connsiteY2027" fmla="*/ 385975 h 1412129"/>
                <a:gd name="connsiteX2028" fmla="*/ 3924291 w 5010025"/>
                <a:gd name="connsiteY2028" fmla="*/ 383060 h 1412129"/>
                <a:gd name="connsiteX2029" fmla="*/ 3921854 w 5010025"/>
                <a:gd name="connsiteY2029" fmla="*/ 381394 h 1412129"/>
                <a:gd name="connsiteX2030" fmla="*/ 3919811 w 5010025"/>
                <a:gd name="connsiteY2030" fmla="*/ 378481 h 1412129"/>
                <a:gd name="connsiteX2031" fmla="*/ 3917372 w 5010025"/>
                <a:gd name="connsiteY2031" fmla="*/ 376814 h 1412129"/>
                <a:gd name="connsiteX2032" fmla="*/ 3915327 w 5010025"/>
                <a:gd name="connsiteY2032" fmla="*/ 373899 h 1412129"/>
                <a:gd name="connsiteX2033" fmla="*/ 3912890 w 5010025"/>
                <a:gd name="connsiteY2033" fmla="*/ 372233 h 1412129"/>
                <a:gd name="connsiteX2034" fmla="*/ 3910845 w 5010025"/>
                <a:gd name="connsiteY2034" fmla="*/ 369318 h 1412129"/>
                <a:gd name="connsiteX2035" fmla="*/ 3908408 w 5010025"/>
                <a:gd name="connsiteY2035" fmla="*/ 367652 h 1412129"/>
                <a:gd name="connsiteX2036" fmla="*/ 3906364 w 5010025"/>
                <a:gd name="connsiteY2036" fmla="*/ 364737 h 1412129"/>
                <a:gd name="connsiteX2037" fmla="*/ 3903926 w 5010025"/>
                <a:gd name="connsiteY2037" fmla="*/ 363071 h 1412129"/>
                <a:gd name="connsiteX2038" fmla="*/ 3901900 w 5010025"/>
                <a:gd name="connsiteY2038" fmla="*/ 360183 h 1412129"/>
                <a:gd name="connsiteX2039" fmla="*/ 3899445 w 5010025"/>
                <a:gd name="connsiteY2039" fmla="*/ 358505 h 1412129"/>
                <a:gd name="connsiteX2040" fmla="*/ 3885653 w 5010025"/>
                <a:gd name="connsiteY2040" fmla="*/ 338841 h 1412129"/>
                <a:gd name="connsiteX2041" fmla="*/ 3884114 w 5010025"/>
                <a:gd name="connsiteY2041" fmla="*/ 334966 h 1412129"/>
                <a:gd name="connsiteX2042" fmla="*/ 3845300 w 5010025"/>
                <a:gd name="connsiteY2042" fmla="*/ 247817 h 1412129"/>
                <a:gd name="connsiteX2043" fmla="*/ 3835497 w 5010025"/>
                <a:gd name="connsiteY2043" fmla="*/ 225076 h 1412129"/>
                <a:gd name="connsiteX2044" fmla="*/ 3808025 w 5010025"/>
                <a:gd name="connsiteY2044" fmla="*/ 190196 h 1412129"/>
                <a:gd name="connsiteX2045" fmla="*/ 3803978 w 5010025"/>
                <a:gd name="connsiteY2045" fmla="*/ 178967 h 1412129"/>
                <a:gd name="connsiteX2046" fmla="*/ 3806201 w 5010025"/>
                <a:gd name="connsiteY2046" fmla="*/ 169620 h 1412129"/>
                <a:gd name="connsiteX2047" fmla="*/ 3815719 w 5010025"/>
                <a:gd name="connsiteY2047" fmla="*/ 166657 h 1412129"/>
                <a:gd name="connsiteX2048" fmla="*/ 3832590 w 5010025"/>
                <a:gd name="connsiteY2048" fmla="*/ 169335 h 1412129"/>
                <a:gd name="connsiteX2049" fmla="*/ 3846896 w 5010025"/>
                <a:gd name="connsiteY2049" fmla="*/ 178568 h 1412129"/>
                <a:gd name="connsiteX2050" fmla="*/ 3865305 w 5010025"/>
                <a:gd name="connsiteY2050" fmla="*/ 193045 h 1412129"/>
                <a:gd name="connsiteX2051" fmla="*/ 3880580 w 5010025"/>
                <a:gd name="connsiteY2051" fmla="*/ 207237 h 1412129"/>
                <a:gd name="connsiteX2052" fmla="*/ 3881668 w 5010025"/>
                <a:gd name="connsiteY2052" fmla="*/ 208653 h 1412129"/>
                <a:gd name="connsiteX2053" fmla="*/ 3885061 w 5010025"/>
                <a:gd name="connsiteY2053" fmla="*/ 211806 h 1412129"/>
                <a:gd name="connsiteX2054" fmla="*/ 3886177 w 5010025"/>
                <a:gd name="connsiteY2054" fmla="*/ 213260 h 1412129"/>
                <a:gd name="connsiteX2055" fmla="*/ 3889543 w 5010025"/>
                <a:gd name="connsiteY2055" fmla="*/ 216387 h 1412129"/>
                <a:gd name="connsiteX2056" fmla="*/ 3890658 w 5010025"/>
                <a:gd name="connsiteY2056" fmla="*/ 217840 h 1412129"/>
                <a:gd name="connsiteX2057" fmla="*/ 3894025 w 5010025"/>
                <a:gd name="connsiteY2057" fmla="*/ 220968 h 1412129"/>
                <a:gd name="connsiteX2058" fmla="*/ 3895141 w 5010025"/>
                <a:gd name="connsiteY2058" fmla="*/ 222422 h 1412129"/>
                <a:gd name="connsiteX2059" fmla="*/ 3898507 w 5010025"/>
                <a:gd name="connsiteY2059" fmla="*/ 225549 h 1412129"/>
                <a:gd name="connsiteX2060" fmla="*/ 3899047 w 5010025"/>
                <a:gd name="connsiteY2060" fmla="*/ 226252 h 1412129"/>
                <a:gd name="connsiteX2061" fmla="*/ 3902466 w 5010025"/>
                <a:gd name="connsiteY2061" fmla="*/ 225703 h 1412129"/>
                <a:gd name="connsiteX2062" fmla="*/ 3904689 w 5010025"/>
                <a:gd name="connsiteY2062" fmla="*/ 221200 h 1412129"/>
                <a:gd name="connsiteX2063" fmla="*/ 3899901 w 5010025"/>
                <a:gd name="connsiteY2063" fmla="*/ 208889 h 1412129"/>
                <a:gd name="connsiteX2064" fmla="*/ 3888901 w 5010025"/>
                <a:gd name="connsiteY2064" fmla="*/ 181418 h 1412129"/>
                <a:gd name="connsiteX2065" fmla="*/ 3867585 w 5010025"/>
                <a:gd name="connsiteY2065" fmla="*/ 142149 h 1412129"/>
                <a:gd name="connsiteX2066" fmla="*/ 3842174 w 5010025"/>
                <a:gd name="connsiteY2066" fmla="*/ 114244 h 1412129"/>
                <a:gd name="connsiteX2067" fmla="*/ 3841869 w 5010025"/>
                <a:gd name="connsiteY2067" fmla="*/ 113936 h 1412129"/>
                <a:gd name="connsiteX2068" fmla="*/ 3841825 w 5010025"/>
                <a:gd name="connsiteY2068" fmla="*/ 113862 h 1412129"/>
                <a:gd name="connsiteX2069" fmla="*/ 3841637 w 5010025"/>
                <a:gd name="connsiteY2069" fmla="*/ 113656 h 1412129"/>
                <a:gd name="connsiteX2070" fmla="*/ 3837387 w 5010025"/>
                <a:gd name="connsiteY2070" fmla="*/ 109355 h 1412129"/>
                <a:gd name="connsiteX2071" fmla="*/ 3837321 w 5010025"/>
                <a:gd name="connsiteY2071" fmla="*/ 109243 h 1412129"/>
                <a:gd name="connsiteX2072" fmla="*/ 3832905 w 5010025"/>
                <a:gd name="connsiteY2072" fmla="*/ 104775 h 1412129"/>
                <a:gd name="connsiteX2073" fmla="*/ 3832838 w 5010025"/>
                <a:gd name="connsiteY2073" fmla="*/ 104661 h 1412129"/>
                <a:gd name="connsiteX2074" fmla="*/ 3828423 w 5010025"/>
                <a:gd name="connsiteY2074" fmla="*/ 100194 h 1412129"/>
                <a:gd name="connsiteX2075" fmla="*/ 3828356 w 5010025"/>
                <a:gd name="connsiteY2075" fmla="*/ 100080 h 1412129"/>
                <a:gd name="connsiteX2076" fmla="*/ 3823941 w 5010025"/>
                <a:gd name="connsiteY2076" fmla="*/ 95613 h 1412129"/>
                <a:gd name="connsiteX2077" fmla="*/ 3823874 w 5010025"/>
                <a:gd name="connsiteY2077" fmla="*/ 95499 h 1412129"/>
                <a:gd name="connsiteX2078" fmla="*/ 3819459 w 5010025"/>
                <a:gd name="connsiteY2078" fmla="*/ 91032 h 1412129"/>
                <a:gd name="connsiteX2079" fmla="*/ 3819415 w 5010025"/>
                <a:gd name="connsiteY2079" fmla="*/ 90957 h 1412129"/>
                <a:gd name="connsiteX2080" fmla="*/ 3814978 w 5010025"/>
                <a:gd name="connsiteY2080" fmla="*/ 86468 h 1412129"/>
                <a:gd name="connsiteX2081" fmla="*/ 3809735 w 5010025"/>
                <a:gd name="connsiteY2081" fmla="*/ 77577 h 1412129"/>
                <a:gd name="connsiteX2082" fmla="*/ 3811958 w 5010025"/>
                <a:gd name="connsiteY2082" fmla="*/ 69142 h 1412129"/>
                <a:gd name="connsiteX2083" fmla="*/ 3819367 w 5010025"/>
                <a:gd name="connsiteY2083" fmla="*/ 63897 h 1412129"/>
                <a:gd name="connsiteX2084" fmla="*/ 3832191 w 5010025"/>
                <a:gd name="connsiteY2084" fmla="*/ 63557 h 1412129"/>
                <a:gd name="connsiteX2085" fmla="*/ 3849232 w 5010025"/>
                <a:gd name="connsiteY2085" fmla="*/ 70681 h 1412129"/>
                <a:gd name="connsiteX2086" fmla="*/ 3869010 w 5010025"/>
                <a:gd name="connsiteY2086" fmla="*/ 80313 h 1412129"/>
                <a:gd name="connsiteX2087" fmla="*/ 3887876 w 5010025"/>
                <a:gd name="connsiteY2087" fmla="*/ 96783 h 1412129"/>
                <a:gd name="connsiteX2088" fmla="*/ 3907026 w 5010025"/>
                <a:gd name="connsiteY2088" fmla="*/ 113259 h 1412129"/>
                <a:gd name="connsiteX2089" fmla="*/ 3908536 w 5010025"/>
                <a:gd name="connsiteY2089" fmla="*/ 115266 h 1412129"/>
                <a:gd name="connsiteX2090" fmla="*/ 3911507 w 5010025"/>
                <a:gd name="connsiteY2090" fmla="*/ 117821 h 1412129"/>
                <a:gd name="connsiteX2091" fmla="*/ 3913055 w 5010025"/>
                <a:gd name="connsiteY2091" fmla="*/ 119878 h 1412129"/>
                <a:gd name="connsiteX2092" fmla="*/ 3915989 w 5010025"/>
                <a:gd name="connsiteY2092" fmla="*/ 122402 h 1412129"/>
                <a:gd name="connsiteX2093" fmla="*/ 3917536 w 5010025"/>
                <a:gd name="connsiteY2093" fmla="*/ 124459 h 1412129"/>
                <a:gd name="connsiteX2094" fmla="*/ 3920471 w 5010025"/>
                <a:gd name="connsiteY2094" fmla="*/ 126983 h 1412129"/>
                <a:gd name="connsiteX2095" fmla="*/ 3922018 w 5010025"/>
                <a:gd name="connsiteY2095" fmla="*/ 129039 h 1412129"/>
                <a:gd name="connsiteX2096" fmla="*/ 3924953 w 5010025"/>
                <a:gd name="connsiteY2096" fmla="*/ 131564 h 1412129"/>
                <a:gd name="connsiteX2097" fmla="*/ 3926498 w 5010025"/>
                <a:gd name="connsiteY2097" fmla="*/ 133618 h 1412129"/>
                <a:gd name="connsiteX2098" fmla="*/ 3929435 w 5010025"/>
                <a:gd name="connsiteY2098" fmla="*/ 136144 h 1412129"/>
                <a:gd name="connsiteX2099" fmla="*/ 3930982 w 5010025"/>
                <a:gd name="connsiteY2099" fmla="*/ 138201 h 1412129"/>
                <a:gd name="connsiteX2100" fmla="*/ 3933917 w 5010025"/>
                <a:gd name="connsiteY2100" fmla="*/ 140725 h 1412129"/>
                <a:gd name="connsiteX2101" fmla="*/ 3935466 w 5010025"/>
                <a:gd name="connsiteY2101" fmla="*/ 142784 h 1412129"/>
                <a:gd name="connsiteX2102" fmla="*/ 3938398 w 5010025"/>
                <a:gd name="connsiteY2102" fmla="*/ 145306 h 1412129"/>
                <a:gd name="connsiteX2103" fmla="*/ 3939946 w 5010025"/>
                <a:gd name="connsiteY2103" fmla="*/ 147363 h 1412129"/>
                <a:gd name="connsiteX2104" fmla="*/ 3942880 w 5010025"/>
                <a:gd name="connsiteY2104" fmla="*/ 149887 h 1412129"/>
                <a:gd name="connsiteX2105" fmla="*/ 3944425 w 5010025"/>
                <a:gd name="connsiteY2105" fmla="*/ 151941 h 1412129"/>
                <a:gd name="connsiteX2106" fmla="*/ 3947362 w 5010025"/>
                <a:gd name="connsiteY2106" fmla="*/ 154467 h 1412129"/>
                <a:gd name="connsiteX2107" fmla="*/ 3948909 w 5010025"/>
                <a:gd name="connsiteY2107" fmla="*/ 156524 h 1412129"/>
                <a:gd name="connsiteX2108" fmla="*/ 3951844 w 5010025"/>
                <a:gd name="connsiteY2108" fmla="*/ 159048 h 1412129"/>
                <a:gd name="connsiteX2109" fmla="*/ 3953391 w 5010025"/>
                <a:gd name="connsiteY2109" fmla="*/ 161105 h 1412129"/>
                <a:gd name="connsiteX2110" fmla="*/ 3956326 w 5010025"/>
                <a:gd name="connsiteY2110" fmla="*/ 163630 h 1412129"/>
                <a:gd name="connsiteX2111" fmla="*/ 3957874 w 5010025"/>
                <a:gd name="connsiteY2111" fmla="*/ 165686 h 1412129"/>
                <a:gd name="connsiteX2112" fmla="*/ 3960808 w 5010025"/>
                <a:gd name="connsiteY2112" fmla="*/ 168211 h 1412129"/>
                <a:gd name="connsiteX2113" fmla="*/ 3962355 w 5010025"/>
                <a:gd name="connsiteY2113" fmla="*/ 170267 h 1412129"/>
                <a:gd name="connsiteX2114" fmla="*/ 3965289 w 5010025"/>
                <a:gd name="connsiteY2114" fmla="*/ 172790 h 1412129"/>
                <a:gd name="connsiteX2115" fmla="*/ 3966836 w 5010025"/>
                <a:gd name="connsiteY2115" fmla="*/ 174847 h 1412129"/>
                <a:gd name="connsiteX2116" fmla="*/ 3969771 w 5010025"/>
                <a:gd name="connsiteY2116" fmla="*/ 177372 h 1412129"/>
                <a:gd name="connsiteX2117" fmla="*/ 3970170 w 5010025"/>
                <a:gd name="connsiteY2117" fmla="*/ 177901 h 1412129"/>
                <a:gd name="connsiteX2118" fmla="*/ 3975534 w 5010025"/>
                <a:gd name="connsiteY2118" fmla="*/ 175946 h 1412129"/>
                <a:gd name="connsiteX2119" fmla="*/ 4007794 w 5010025"/>
                <a:gd name="connsiteY2119" fmla="*/ 147280 h 1412129"/>
                <a:gd name="connsiteX2120" fmla="*/ 4009494 w 5010025"/>
                <a:gd name="connsiteY2120" fmla="*/ 144300 h 1412129"/>
                <a:gd name="connsiteX2121" fmla="*/ 4007414 w 5010025"/>
                <a:gd name="connsiteY2121" fmla="*/ 142861 h 1412129"/>
                <a:gd name="connsiteX2122" fmla="*/ 4007123 w 5010025"/>
                <a:gd name="connsiteY2122" fmla="*/ 141178 h 1412129"/>
                <a:gd name="connsiteX2123" fmla="*/ 4002932 w 5010025"/>
                <a:gd name="connsiteY2123" fmla="*/ 138280 h 1412129"/>
                <a:gd name="connsiteX2124" fmla="*/ 4002641 w 5010025"/>
                <a:gd name="connsiteY2124" fmla="*/ 136598 h 1412129"/>
                <a:gd name="connsiteX2125" fmla="*/ 3998450 w 5010025"/>
                <a:gd name="connsiteY2125" fmla="*/ 133700 h 1412129"/>
                <a:gd name="connsiteX2126" fmla="*/ 3998159 w 5010025"/>
                <a:gd name="connsiteY2126" fmla="*/ 132017 h 1412129"/>
                <a:gd name="connsiteX2127" fmla="*/ 3993968 w 5010025"/>
                <a:gd name="connsiteY2127" fmla="*/ 129119 h 1412129"/>
                <a:gd name="connsiteX2128" fmla="*/ 3993677 w 5010025"/>
                <a:gd name="connsiteY2128" fmla="*/ 127435 h 1412129"/>
                <a:gd name="connsiteX2129" fmla="*/ 3989487 w 5010025"/>
                <a:gd name="connsiteY2129" fmla="*/ 124538 h 1412129"/>
                <a:gd name="connsiteX2130" fmla="*/ 3989196 w 5010025"/>
                <a:gd name="connsiteY2130" fmla="*/ 122855 h 1412129"/>
                <a:gd name="connsiteX2131" fmla="*/ 3985005 w 5010025"/>
                <a:gd name="connsiteY2131" fmla="*/ 119957 h 1412129"/>
                <a:gd name="connsiteX2132" fmla="*/ 3984714 w 5010025"/>
                <a:gd name="connsiteY2132" fmla="*/ 118275 h 1412129"/>
                <a:gd name="connsiteX2133" fmla="*/ 3980523 w 5010025"/>
                <a:gd name="connsiteY2133" fmla="*/ 115377 h 1412129"/>
                <a:gd name="connsiteX2134" fmla="*/ 3980232 w 5010025"/>
                <a:gd name="connsiteY2134" fmla="*/ 113694 h 1412129"/>
                <a:gd name="connsiteX2135" fmla="*/ 3976041 w 5010025"/>
                <a:gd name="connsiteY2135" fmla="*/ 110796 h 1412129"/>
                <a:gd name="connsiteX2136" fmla="*/ 3975750 w 5010025"/>
                <a:gd name="connsiteY2136" fmla="*/ 109113 h 1412129"/>
                <a:gd name="connsiteX2137" fmla="*/ 3971559 w 5010025"/>
                <a:gd name="connsiteY2137" fmla="*/ 106215 h 1412129"/>
                <a:gd name="connsiteX2138" fmla="*/ 3971268 w 5010025"/>
                <a:gd name="connsiteY2138" fmla="*/ 104532 h 1412129"/>
                <a:gd name="connsiteX2139" fmla="*/ 3967077 w 5010025"/>
                <a:gd name="connsiteY2139" fmla="*/ 101634 h 1412129"/>
                <a:gd name="connsiteX2140" fmla="*/ 3966789 w 5010025"/>
                <a:gd name="connsiteY2140" fmla="*/ 99968 h 1412129"/>
                <a:gd name="connsiteX2141" fmla="*/ 3962596 w 5010025"/>
                <a:gd name="connsiteY2141" fmla="*/ 97069 h 1412129"/>
                <a:gd name="connsiteX2142" fmla="*/ 3960772 w 5010025"/>
                <a:gd name="connsiteY2142" fmla="*/ 86526 h 1412129"/>
                <a:gd name="connsiteX2143" fmla="*/ 3965731 w 5010025"/>
                <a:gd name="connsiteY2143" fmla="*/ 75013 h 1412129"/>
                <a:gd name="connsiteX2144" fmla="*/ 3974793 w 5010025"/>
                <a:gd name="connsiteY2144" fmla="*/ 71251 h 1412129"/>
                <a:gd name="connsiteX2145" fmla="*/ 3987503 w 5010025"/>
                <a:gd name="connsiteY2145" fmla="*/ 72618 h 1412129"/>
                <a:gd name="connsiteX2146" fmla="*/ 4018794 w 5010025"/>
                <a:gd name="connsiteY2146" fmla="*/ 78660 h 1412129"/>
                <a:gd name="connsiteX2147" fmla="*/ 4035835 w 5010025"/>
                <a:gd name="connsiteY2147" fmla="*/ 82138 h 1412129"/>
                <a:gd name="connsiteX2148" fmla="*/ 4044556 w 5010025"/>
                <a:gd name="connsiteY2148" fmla="*/ 81397 h 1412129"/>
                <a:gd name="connsiteX2149" fmla="*/ 4055099 w 5010025"/>
                <a:gd name="connsiteY2149" fmla="*/ 72049 h 1412129"/>
                <a:gd name="connsiteX2150" fmla="*/ 4072939 w 5010025"/>
                <a:gd name="connsiteY2150" fmla="*/ 39213 h 1412129"/>
                <a:gd name="connsiteX2151" fmla="*/ 4073509 w 5010025"/>
                <a:gd name="connsiteY2151" fmla="*/ 22171 h 1412129"/>
                <a:gd name="connsiteX2152" fmla="*/ 4075333 w 5010025"/>
                <a:gd name="connsiteY2152" fmla="*/ 12938 h 1412129"/>
                <a:gd name="connsiteX2153" fmla="*/ 4083825 w 5010025"/>
                <a:gd name="connsiteY2153" fmla="*/ 2223 h 141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Lst>
              <a:rect l="l" t="t" r="r" b="b"/>
              <a:pathLst>
                <a:path w="5010025" h="1412129">
                  <a:moveTo>
                    <a:pt x="4093743" y="0"/>
                  </a:moveTo>
                  <a:lnTo>
                    <a:pt x="4106338" y="2508"/>
                  </a:lnTo>
                  <a:lnTo>
                    <a:pt x="4123608" y="13679"/>
                  </a:lnTo>
                  <a:lnTo>
                    <a:pt x="4145438" y="31404"/>
                  </a:lnTo>
                  <a:lnTo>
                    <a:pt x="4148670" y="34961"/>
                  </a:lnTo>
                  <a:lnTo>
                    <a:pt x="4149919" y="35975"/>
                  </a:lnTo>
                  <a:lnTo>
                    <a:pt x="4153184" y="39568"/>
                  </a:lnTo>
                  <a:lnTo>
                    <a:pt x="4154401" y="40556"/>
                  </a:lnTo>
                  <a:lnTo>
                    <a:pt x="4157665" y="44148"/>
                  </a:lnTo>
                  <a:lnTo>
                    <a:pt x="4158883" y="45137"/>
                  </a:lnTo>
                  <a:lnTo>
                    <a:pt x="4162148" y="48730"/>
                  </a:lnTo>
                  <a:lnTo>
                    <a:pt x="4163365" y="49718"/>
                  </a:lnTo>
                  <a:lnTo>
                    <a:pt x="4166626" y="53307"/>
                  </a:lnTo>
                  <a:lnTo>
                    <a:pt x="4167847" y="54298"/>
                  </a:lnTo>
                  <a:lnTo>
                    <a:pt x="4171111" y="57891"/>
                  </a:lnTo>
                  <a:lnTo>
                    <a:pt x="4172329" y="58879"/>
                  </a:lnTo>
                  <a:lnTo>
                    <a:pt x="4175596" y="62475"/>
                  </a:lnTo>
                  <a:lnTo>
                    <a:pt x="4176810" y="63460"/>
                  </a:lnTo>
                  <a:lnTo>
                    <a:pt x="4180075" y="67053"/>
                  </a:lnTo>
                  <a:lnTo>
                    <a:pt x="4181292" y="68041"/>
                  </a:lnTo>
                  <a:lnTo>
                    <a:pt x="4184553" y="71630"/>
                  </a:lnTo>
                  <a:lnTo>
                    <a:pt x="4185774" y="72621"/>
                  </a:lnTo>
                  <a:lnTo>
                    <a:pt x="4189038" y="76214"/>
                  </a:lnTo>
                  <a:lnTo>
                    <a:pt x="4190256" y="77203"/>
                  </a:lnTo>
                  <a:lnTo>
                    <a:pt x="4193521" y="80795"/>
                  </a:lnTo>
                  <a:lnTo>
                    <a:pt x="4194738" y="81784"/>
                  </a:lnTo>
                  <a:lnTo>
                    <a:pt x="4195458" y="82576"/>
                  </a:lnTo>
                  <a:lnTo>
                    <a:pt x="4210868" y="73702"/>
                  </a:lnTo>
                  <a:lnTo>
                    <a:pt x="4248940" y="55576"/>
                  </a:lnTo>
                  <a:lnTo>
                    <a:pt x="4278578" y="37446"/>
                  </a:lnTo>
                  <a:lnTo>
                    <a:pt x="4292314" y="33627"/>
                  </a:lnTo>
                  <a:lnTo>
                    <a:pt x="4311806" y="38016"/>
                  </a:lnTo>
                  <a:lnTo>
                    <a:pt x="4332838" y="48161"/>
                  </a:lnTo>
                  <a:lnTo>
                    <a:pt x="4352045" y="58255"/>
                  </a:lnTo>
                  <a:lnTo>
                    <a:pt x="4368289" y="73530"/>
                  </a:lnTo>
                  <a:lnTo>
                    <a:pt x="4368898" y="74453"/>
                  </a:lnTo>
                  <a:lnTo>
                    <a:pt x="4372770" y="78094"/>
                  </a:lnTo>
                  <a:lnTo>
                    <a:pt x="4373407" y="79059"/>
                  </a:lnTo>
                  <a:lnTo>
                    <a:pt x="4377252" y="82675"/>
                  </a:lnTo>
                  <a:lnTo>
                    <a:pt x="4377889" y="83641"/>
                  </a:lnTo>
                  <a:lnTo>
                    <a:pt x="4381734" y="87256"/>
                  </a:lnTo>
                  <a:lnTo>
                    <a:pt x="4382371" y="88222"/>
                  </a:lnTo>
                  <a:lnTo>
                    <a:pt x="4386216" y="91837"/>
                  </a:lnTo>
                  <a:lnTo>
                    <a:pt x="4386851" y="92800"/>
                  </a:lnTo>
                  <a:lnTo>
                    <a:pt x="4390698" y="96417"/>
                  </a:lnTo>
                  <a:lnTo>
                    <a:pt x="4391335" y="97383"/>
                  </a:lnTo>
                  <a:lnTo>
                    <a:pt x="4395180" y="100998"/>
                  </a:lnTo>
                  <a:lnTo>
                    <a:pt x="4395818" y="101966"/>
                  </a:lnTo>
                  <a:lnTo>
                    <a:pt x="4399661" y="105579"/>
                  </a:lnTo>
                  <a:lnTo>
                    <a:pt x="4400298" y="106545"/>
                  </a:lnTo>
                  <a:lnTo>
                    <a:pt x="4404143" y="110160"/>
                  </a:lnTo>
                  <a:lnTo>
                    <a:pt x="4404778" y="111123"/>
                  </a:lnTo>
                  <a:lnTo>
                    <a:pt x="4408625" y="114741"/>
                  </a:lnTo>
                  <a:lnTo>
                    <a:pt x="4409262" y="115706"/>
                  </a:lnTo>
                  <a:lnTo>
                    <a:pt x="4413107" y="119322"/>
                  </a:lnTo>
                  <a:lnTo>
                    <a:pt x="4413744" y="120287"/>
                  </a:lnTo>
                  <a:lnTo>
                    <a:pt x="4417589" y="123902"/>
                  </a:lnTo>
                  <a:lnTo>
                    <a:pt x="4418226" y="124868"/>
                  </a:lnTo>
                  <a:lnTo>
                    <a:pt x="4422071" y="128483"/>
                  </a:lnTo>
                  <a:lnTo>
                    <a:pt x="4422708" y="129449"/>
                  </a:lnTo>
                  <a:lnTo>
                    <a:pt x="4426552" y="133063"/>
                  </a:lnTo>
                  <a:lnTo>
                    <a:pt x="4427189" y="134029"/>
                  </a:lnTo>
                  <a:lnTo>
                    <a:pt x="4431034" y="137645"/>
                  </a:lnTo>
                  <a:lnTo>
                    <a:pt x="4431671" y="138610"/>
                  </a:lnTo>
                  <a:lnTo>
                    <a:pt x="4435516" y="142226"/>
                  </a:lnTo>
                  <a:lnTo>
                    <a:pt x="4436151" y="143188"/>
                  </a:lnTo>
                  <a:lnTo>
                    <a:pt x="4439998" y="146806"/>
                  </a:lnTo>
                  <a:lnTo>
                    <a:pt x="4440637" y="147774"/>
                  </a:lnTo>
                  <a:lnTo>
                    <a:pt x="4444479" y="151387"/>
                  </a:lnTo>
                  <a:lnTo>
                    <a:pt x="4445116" y="152352"/>
                  </a:lnTo>
                  <a:lnTo>
                    <a:pt x="4448961" y="155968"/>
                  </a:lnTo>
                  <a:lnTo>
                    <a:pt x="4449598" y="156933"/>
                  </a:lnTo>
                  <a:lnTo>
                    <a:pt x="4453443" y="160549"/>
                  </a:lnTo>
                  <a:lnTo>
                    <a:pt x="4454078" y="161512"/>
                  </a:lnTo>
                  <a:lnTo>
                    <a:pt x="4457925" y="165129"/>
                  </a:lnTo>
                  <a:lnTo>
                    <a:pt x="4458564" y="166097"/>
                  </a:lnTo>
                  <a:lnTo>
                    <a:pt x="4462406" y="169710"/>
                  </a:lnTo>
                  <a:lnTo>
                    <a:pt x="4463043" y="170675"/>
                  </a:lnTo>
                  <a:lnTo>
                    <a:pt x="4466888" y="174291"/>
                  </a:lnTo>
                  <a:lnTo>
                    <a:pt x="4467525" y="175256"/>
                  </a:lnTo>
                  <a:lnTo>
                    <a:pt x="4471370" y="178872"/>
                  </a:lnTo>
                  <a:lnTo>
                    <a:pt x="4472005" y="179835"/>
                  </a:lnTo>
                  <a:lnTo>
                    <a:pt x="4475852" y="183452"/>
                  </a:lnTo>
                  <a:lnTo>
                    <a:pt x="4476489" y="184418"/>
                  </a:lnTo>
                  <a:lnTo>
                    <a:pt x="4480334" y="188033"/>
                  </a:lnTo>
                  <a:lnTo>
                    <a:pt x="4480971" y="188998"/>
                  </a:lnTo>
                  <a:lnTo>
                    <a:pt x="4484816" y="192614"/>
                  </a:lnTo>
                  <a:lnTo>
                    <a:pt x="4485455" y="193582"/>
                  </a:lnTo>
                  <a:lnTo>
                    <a:pt x="4489297" y="197195"/>
                  </a:lnTo>
                  <a:lnTo>
                    <a:pt x="4489932" y="198158"/>
                  </a:lnTo>
                  <a:lnTo>
                    <a:pt x="4493779" y="201775"/>
                  </a:lnTo>
                  <a:lnTo>
                    <a:pt x="4494416" y="202741"/>
                  </a:lnTo>
                  <a:lnTo>
                    <a:pt x="4498261" y="206356"/>
                  </a:lnTo>
                  <a:lnTo>
                    <a:pt x="4498898" y="207321"/>
                  </a:lnTo>
                  <a:lnTo>
                    <a:pt x="4502743" y="210937"/>
                  </a:lnTo>
                  <a:lnTo>
                    <a:pt x="4503378" y="211900"/>
                  </a:lnTo>
                  <a:lnTo>
                    <a:pt x="4507225" y="215517"/>
                  </a:lnTo>
                  <a:lnTo>
                    <a:pt x="4507864" y="216485"/>
                  </a:lnTo>
                  <a:lnTo>
                    <a:pt x="4511706" y="220098"/>
                  </a:lnTo>
                  <a:lnTo>
                    <a:pt x="4512343" y="221064"/>
                  </a:lnTo>
                  <a:lnTo>
                    <a:pt x="4516188" y="224679"/>
                  </a:lnTo>
                  <a:lnTo>
                    <a:pt x="4516825" y="225645"/>
                  </a:lnTo>
                  <a:lnTo>
                    <a:pt x="4520670" y="229260"/>
                  </a:lnTo>
                  <a:lnTo>
                    <a:pt x="4521305" y="230223"/>
                  </a:lnTo>
                  <a:lnTo>
                    <a:pt x="4525152" y="233840"/>
                  </a:lnTo>
                  <a:lnTo>
                    <a:pt x="4525791" y="234808"/>
                  </a:lnTo>
                  <a:lnTo>
                    <a:pt x="4529633" y="238421"/>
                  </a:lnTo>
                  <a:lnTo>
                    <a:pt x="4530270" y="239387"/>
                  </a:lnTo>
                  <a:lnTo>
                    <a:pt x="4534115" y="243002"/>
                  </a:lnTo>
                  <a:lnTo>
                    <a:pt x="4534752" y="243968"/>
                  </a:lnTo>
                  <a:lnTo>
                    <a:pt x="4538597" y="247583"/>
                  </a:lnTo>
                  <a:lnTo>
                    <a:pt x="4539232" y="248546"/>
                  </a:lnTo>
                  <a:lnTo>
                    <a:pt x="4543079" y="252163"/>
                  </a:lnTo>
                  <a:lnTo>
                    <a:pt x="4543716" y="253129"/>
                  </a:lnTo>
                  <a:lnTo>
                    <a:pt x="4547561" y="256745"/>
                  </a:lnTo>
                  <a:lnTo>
                    <a:pt x="4548199" y="257712"/>
                  </a:lnTo>
                  <a:lnTo>
                    <a:pt x="4552042" y="261325"/>
                  </a:lnTo>
                  <a:lnTo>
                    <a:pt x="4552679" y="262291"/>
                  </a:lnTo>
                  <a:lnTo>
                    <a:pt x="4556524" y="265906"/>
                  </a:lnTo>
                  <a:lnTo>
                    <a:pt x="4557159" y="266869"/>
                  </a:lnTo>
                  <a:lnTo>
                    <a:pt x="4561006" y="270487"/>
                  </a:lnTo>
                  <a:lnTo>
                    <a:pt x="4561643" y="271452"/>
                  </a:lnTo>
                  <a:lnTo>
                    <a:pt x="4565488" y="275068"/>
                  </a:lnTo>
                  <a:lnTo>
                    <a:pt x="4566125" y="276033"/>
                  </a:lnTo>
                  <a:lnTo>
                    <a:pt x="4569970" y="279649"/>
                  </a:lnTo>
                  <a:lnTo>
                    <a:pt x="4570607" y="280614"/>
                  </a:lnTo>
                  <a:lnTo>
                    <a:pt x="4574452" y="284230"/>
                  </a:lnTo>
                  <a:lnTo>
                    <a:pt x="4575089" y="285195"/>
                  </a:lnTo>
                  <a:lnTo>
                    <a:pt x="4578933" y="288810"/>
                  </a:lnTo>
                  <a:lnTo>
                    <a:pt x="4579570" y="289775"/>
                  </a:lnTo>
                  <a:lnTo>
                    <a:pt x="4583415" y="293391"/>
                  </a:lnTo>
                  <a:lnTo>
                    <a:pt x="4584052" y="294356"/>
                  </a:lnTo>
                  <a:lnTo>
                    <a:pt x="4587897" y="297972"/>
                  </a:lnTo>
                  <a:lnTo>
                    <a:pt x="4588532" y="298935"/>
                  </a:lnTo>
                  <a:lnTo>
                    <a:pt x="4592379" y="302552"/>
                  </a:lnTo>
                  <a:lnTo>
                    <a:pt x="4593016" y="303517"/>
                  </a:lnTo>
                  <a:lnTo>
                    <a:pt x="4596861" y="307133"/>
                  </a:lnTo>
                  <a:lnTo>
                    <a:pt x="4597500" y="308101"/>
                  </a:lnTo>
                  <a:lnTo>
                    <a:pt x="4601342" y="311715"/>
                  </a:lnTo>
                  <a:lnTo>
                    <a:pt x="4601979" y="312680"/>
                  </a:lnTo>
                  <a:lnTo>
                    <a:pt x="4605824" y="316296"/>
                  </a:lnTo>
                  <a:lnTo>
                    <a:pt x="4606459" y="317258"/>
                  </a:lnTo>
                  <a:lnTo>
                    <a:pt x="4610306" y="320876"/>
                  </a:lnTo>
                  <a:lnTo>
                    <a:pt x="4610945" y="321844"/>
                  </a:lnTo>
                  <a:lnTo>
                    <a:pt x="4614787" y="325457"/>
                  </a:lnTo>
                  <a:lnTo>
                    <a:pt x="4615424" y="326422"/>
                  </a:lnTo>
                  <a:lnTo>
                    <a:pt x="4619269" y="330038"/>
                  </a:lnTo>
                  <a:lnTo>
                    <a:pt x="4619906" y="331003"/>
                  </a:lnTo>
                  <a:lnTo>
                    <a:pt x="4623751" y="334619"/>
                  </a:lnTo>
                  <a:lnTo>
                    <a:pt x="4624386" y="335582"/>
                  </a:lnTo>
                  <a:lnTo>
                    <a:pt x="4628233" y="339199"/>
                  </a:lnTo>
                  <a:lnTo>
                    <a:pt x="4628870" y="340164"/>
                  </a:lnTo>
                  <a:lnTo>
                    <a:pt x="4632715" y="343780"/>
                  </a:lnTo>
                  <a:lnTo>
                    <a:pt x="4633352" y="344745"/>
                  </a:lnTo>
                  <a:lnTo>
                    <a:pt x="4637197" y="348361"/>
                  </a:lnTo>
                  <a:lnTo>
                    <a:pt x="4637835" y="349329"/>
                  </a:lnTo>
                  <a:lnTo>
                    <a:pt x="4641678" y="352942"/>
                  </a:lnTo>
                  <a:lnTo>
                    <a:pt x="4642313" y="353905"/>
                  </a:lnTo>
                  <a:lnTo>
                    <a:pt x="4646160" y="357522"/>
                  </a:lnTo>
                  <a:lnTo>
                    <a:pt x="4646797" y="358488"/>
                  </a:lnTo>
                  <a:lnTo>
                    <a:pt x="4650642" y="362103"/>
                  </a:lnTo>
                  <a:lnTo>
                    <a:pt x="4651279" y="363068"/>
                  </a:lnTo>
                  <a:lnTo>
                    <a:pt x="4655124" y="366684"/>
                  </a:lnTo>
                  <a:lnTo>
                    <a:pt x="4655759" y="367647"/>
                  </a:lnTo>
                  <a:lnTo>
                    <a:pt x="4659606" y="371264"/>
                  </a:lnTo>
                  <a:lnTo>
                    <a:pt x="4660243" y="372230"/>
                  </a:lnTo>
                  <a:lnTo>
                    <a:pt x="4664088" y="375845"/>
                  </a:lnTo>
                  <a:lnTo>
                    <a:pt x="4664727" y="376813"/>
                  </a:lnTo>
                  <a:lnTo>
                    <a:pt x="4668569" y="380426"/>
                  </a:lnTo>
                  <a:lnTo>
                    <a:pt x="4669206" y="381391"/>
                  </a:lnTo>
                  <a:lnTo>
                    <a:pt x="4673051" y="385007"/>
                  </a:lnTo>
                  <a:lnTo>
                    <a:pt x="4673686" y="385970"/>
                  </a:lnTo>
                  <a:lnTo>
                    <a:pt x="4677533" y="389587"/>
                  </a:lnTo>
                  <a:lnTo>
                    <a:pt x="4678170" y="390553"/>
                  </a:lnTo>
                  <a:lnTo>
                    <a:pt x="4682015" y="394168"/>
                  </a:lnTo>
                  <a:lnTo>
                    <a:pt x="4682653" y="395136"/>
                  </a:lnTo>
                  <a:lnTo>
                    <a:pt x="4686496" y="398749"/>
                  </a:lnTo>
                  <a:lnTo>
                    <a:pt x="4687133" y="399715"/>
                  </a:lnTo>
                  <a:lnTo>
                    <a:pt x="4690978" y="403330"/>
                  </a:lnTo>
                  <a:lnTo>
                    <a:pt x="4691613" y="404293"/>
                  </a:lnTo>
                  <a:lnTo>
                    <a:pt x="4695460" y="407910"/>
                  </a:lnTo>
                  <a:lnTo>
                    <a:pt x="4696097" y="408876"/>
                  </a:lnTo>
                  <a:lnTo>
                    <a:pt x="4699942" y="412491"/>
                  </a:lnTo>
                  <a:lnTo>
                    <a:pt x="4700580" y="413459"/>
                  </a:lnTo>
                  <a:lnTo>
                    <a:pt x="4704423" y="417072"/>
                  </a:lnTo>
                  <a:lnTo>
                    <a:pt x="4705060" y="418038"/>
                  </a:lnTo>
                  <a:lnTo>
                    <a:pt x="4708905" y="421653"/>
                  </a:lnTo>
                  <a:lnTo>
                    <a:pt x="4709540" y="422616"/>
                  </a:lnTo>
                  <a:lnTo>
                    <a:pt x="4713387" y="426233"/>
                  </a:lnTo>
                  <a:lnTo>
                    <a:pt x="4714024" y="427199"/>
                  </a:lnTo>
                  <a:lnTo>
                    <a:pt x="4717869" y="430814"/>
                  </a:lnTo>
                  <a:lnTo>
                    <a:pt x="4718506" y="431780"/>
                  </a:lnTo>
                  <a:lnTo>
                    <a:pt x="4722351" y="435395"/>
                  </a:lnTo>
                  <a:lnTo>
                    <a:pt x="4722986" y="436358"/>
                  </a:lnTo>
                  <a:lnTo>
                    <a:pt x="4726833" y="439975"/>
                  </a:lnTo>
                  <a:lnTo>
                    <a:pt x="4727472" y="440943"/>
                  </a:lnTo>
                  <a:lnTo>
                    <a:pt x="4731314" y="444556"/>
                  </a:lnTo>
                  <a:lnTo>
                    <a:pt x="4731951" y="445522"/>
                  </a:lnTo>
                  <a:lnTo>
                    <a:pt x="4735796" y="449137"/>
                  </a:lnTo>
                  <a:lnTo>
                    <a:pt x="4736433" y="450103"/>
                  </a:lnTo>
                  <a:lnTo>
                    <a:pt x="4740278" y="453718"/>
                  </a:lnTo>
                  <a:lnTo>
                    <a:pt x="4740913" y="454681"/>
                  </a:lnTo>
                  <a:lnTo>
                    <a:pt x="4744760" y="458298"/>
                  </a:lnTo>
                  <a:lnTo>
                    <a:pt x="4745397" y="459264"/>
                  </a:lnTo>
                  <a:lnTo>
                    <a:pt x="4749242" y="462879"/>
                  </a:lnTo>
                  <a:lnTo>
                    <a:pt x="4749880" y="463847"/>
                  </a:lnTo>
                  <a:lnTo>
                    <a:pt x="4753723" y="467460"/>
                  </a:lnTo>
                  <a:lnTo>
                    <a:pt x="4754360" y="468426"/>
                  </a:lnTo>
                  <a:lnTo>
                    <a:pt x="4758205" y="472041"/>
                  </a:lnTo>
                  <a:lnTo>
                    <a:pt x="4758840" y="473004"/>
                  </a:lnTo>
                  <a:lnTo>
                    <a:pt x="4762687" y="476621"/>
                  </a:lnTo>
                  <a:lnTo>
                    <a:pt x="4763324" y="477587"/>
                  </a:lnTo>
                  <a:lnTo>
                    <a:pt x="4767169" y="481203"/>
                  </a:lnTo>
                  <a:lnTo>
                    <a:pt x="4767807" y="482171"/>
                  </a:lnTo>
                  <a:lnTo>
                    <a:pt x="4771650" y="485784"/>
                  </a:lnTo>
                  <a:lnTo>
                    <a:pt x="4772287" y="486749"/>
                  </a:lnTo>
                  <a:lnTo>
                    <a:pt x="4776132" y="490364"/>
                  </a:lnTo>
                  <a:lnTo>
                    <a:pt x="4776767" y="491327"/>
                  </a:lnTo>
                  <a:lnTo>
                    <a:pt x="4780614" y="494945"/>
                  </a:lnTo>
                  <a:lnTo>
                    <a:pt x="4781251" y="495910"/>
                  </a:lnTo>
                  <a:lnTo>
                    <a:pt x="4785096" y="499526"/>
                  </a:lnTo>
                  <a:lnTo>
                    <a:pt x="4785733" y="500491"/>
                  </a:lnTo>
                  <a:lnTo>
                    <a:pt x="4789578" y="504106"/>
                  </a:lnTo>
                  <a:lnTo>
                    <a:pt x="4790213" y="505069"/>
                  </a:lnTo>
                  <a:lnTo>
                    <a:pt x="4794060" y="508687"/>
                  </a:lnTo>
                  <a:lnTo>
                    <a:pt x="4794699" y="509655"/>
                  </a:lnTo>
                  <a:lnTo>
                    <a:pt x="4798541" y="513268"/>
                  </a:lnTo>
                  <a:lnTo>
                    <a:pt x="4799178" y="514233"/>
                  </a:lnTo>
                  <a:lnTo>
                    <a:pt x="4803023" y="517849"/>
                  </a:lnTo>
                  <a:lnTo>
                    <a:pt x="4803660" y="518815"/>
                  </a:lnTo>
                  <a:lnTo>
                    <a:pt x="4807505" y="522430"/>
                  </a:lnTo>
                  <a:lnTo>
                    <a:pt x="4808140" y="523393"/>
                  </a:lnTo>
                  <a:lnTo>
                    <a:pt x="4811987" y="527010"/>
                  </a:lnTo>
                  <a:lnTo>
                    <a:pt x="4812624" y="527976"/>
                  </a:lnTo>
                  <a:lnTo>
                    <a:pt x="4816469" y="531591"/>
                  </a:lnTo>
                  <a:lnTo>
                    <a:pt x="4817107" y="532560"/>
                  </a:lnTo>
                  <a:lnTo>
                    <a:pt x="4820950" y="536173"/>
                  </a:lnTo>
                  <a:lnTo>
                    <a:pt x="4821587" y="537138"/>
                  </a:lnTo>
                  <a:lnTo>
                    <a:pt x="4825432" y="540753"/>
                  </a:lnTo>
                  <a:lnTo>
                    <a:pt x="4826067" y="541716"/>
                  </a:lnTo>
                  <a:lnTo>
                    <a:pt x="4829914" y="545333"/>
                  </a:lnTo>
                  <a:lnTo>
                    <a:pt x="4830551" y="546299"/>
                  </a:lnTo>
                  <a:lnTo>
                    <a:pt x="4834396" y="549914"/>
                  </a:lnTo>
                  <a:lnTo>
                    <a:pt x="4835033" y="550879"/>
                  </a:lnTo>
                  <a:lnTo>
                    <a:pt x="4838878" y="554495"/>
                  </a:lnTo>
                  <a:lnTo>
                    <a:pt x="4839517" y="555463"/>
                  </a:lnTo>
                  <a:lnTo>
                    <a:pt x="4843359" y="559076"/>
                  </a:lnTo>
                  <a:lnTo>
                    <a:pt x="4843994" y="560039"/>
                  </a:lnTo>
                  <a:lnTo>
                    <a:pt x="4847841" y="563656"/>
                  </a:lnTo>
                  <a:lnTo>
                    <a:pt x="4848478" y="564622"/>
                  </a:lnTo>
                  <a:lnTo>
                    <a:pt x="4852323" y="568237"/>
                  </a:lnTo>
                  <a:lnTo>
                    <a:pt x="4852960" y="569203"/>
                  </a:lnTo>
                  <a:lnTo>
                    <a:pt x="4856805" y="572818"/>
                  </a:lnTo>
                  <a:lnTo>
                    <a:pt x="4857442" y="573783"/>
                  </a:lnTo>
                  <a:lnTo>
                    <a:pt x="4861286" y="577398"/>
                  </a:lnTo>
                  <a:lnTo>
                    <a:pt x="4861923" y="578364"/>
                  </a:lnTo>
                  <a:lnTo>
                    <a:pt x="4865768" y="581979"/>
                  </a:lnTo>
                  <a:lnTo>
                    <a:pt x="4866405" y="582945"/>
                  </a:lnTo>
                  <a:lnTo>
                    <a:pt x="4870250" y="586560"/>
                  </a:lnTo>
                  <a:lnTo>
                    <a:pt x="4870887" y="587526"/>
                  </a:lnTo>
                  <a:lnTo>
                    <a:pt x="4874732" y="591141"/>
                  </a:lnTo>
                  <a:lnTo>
                    <a:pt x="4875367" y="592104"/>
                  </a:lnTo>
                  <a:lnTo>
                    <a:pt x="4879214" y="595722"/>
                  </a:lnTo>
                  <a:lnTo>
                    <a:pt x="4879851" y="596687"/>
                  </a:lnTo>
                  <a:lnTo>
                    <a:pt x="4883696" y="600303"/>
                  </a:lnTo>
                  <a:lnTo>
                    <a:pt x="4884334" y="601271"/>
                  </a:lnTo>
                  <a:lnTo>
                    <a:pt x="4888177" y="604884"/>
                  </a:lnTo>
                  <a:lnTo>
                    <a:pt x="4888814" y="605849"/>
                  </a:lnTo>
                  <a:lnTo>
                    <a:pt x="4892659" y="609465"/>
                  </a:lnTo>
                  <a:lnTo>
                    <a:pt x="4893294" y="610428"/>
                  </a:lnTo>
                  <a:lnTo>
                    <a:pt x="4897141" y="614045"/>
                  </a:lnTo>
                  <a:lnTo>
                    <a:pt x="4897778" y="615011"/>
                  </a:lnTo>
                  <a:lnTo>
                    <a:pt x="4901623" y="618626"/>
                  </a:lnTo>
                  <a:lnTo>
                    <a:pt x="4902260" y="619592"/>
                  </a:lnTo>
                  <a:lnTo>
                    <a:pt x="4906105" y="623207"/>
                  </a:lnTo>
                  <a:lnTo>
                    <a:pt x="4906744" y="624175"/>
                  </a:lnTo>
                  <a:lnTo>
                    <a:pt x="4910586" y="627788"/>
                  </a:lnTo>
                  <a:lnTo>
                    <a:pt x="4911221" y="628751"/>
                  </a:lnTo>
                  <a:lnTo>
                    <a:pt x="4915068" y="632369"/>
                  </a:lnTo>
                  <a:lnTo>
                    <a:pt x="4915705" y="633334"/>
                  </a:lnTo>
                  <a:lnTo>
                    <a:pt x="4919550" y="636950"/>
                  </a:lnTo>
                  <a:lnTo>
                    <a:pt x="4920187" y="637915"/>
                  </a:lnTo>
                  <a:lnTo>
                    <a:pt x="4924032" y="641530"/>
                  </a:lnTo>
                  <a:lnTo>
                    <a:pt x="4924671" y="642499"/>
                  </a:lnTo>
                  <a:lnTo>
                    <a:pt x="4928513" y="646111"/>
                  </a:lnTo>
                  <a:lnTo>
                    <a:pt x="4929148" y="647074"/>
                  </a:lnTo>
                  <a:lnTo>
                    <a:pt x="4932995" y="650691"/>
                  </a:lnTo>
                  <a:lnTo>
                    <a:pt x="4933632" y="651657"/>
                  </a:lnTo>
                  <a:lnTo>
                    <a:pt x="4937477" y="655272"/>
                  </a:lnTo>
                  <a:lnTo>
                    <a:pt x="4938114" y="656237"/>
                  </a:lnTo>
                  <a:lnTo>
                    <a:pt x="4941959" y="659853"/>
                  </a:lnTo>
                  <a:lnTo>
                    <a:pt x="4942594" y="660815"/>
                  </a:lnTo>
                  <a:lnTo>
                    <a:pt x="4946441" y="664432"/>
                  </a:lnTo>
                  <a:lnTo>
                    <a:pt x="4947080" y="665401"/>
                  </a:lnTo>
                  <a:lnTo>
                    <a:pt x="4950922" y="669013"/>
                  </a:lnTo>
                  <a:lnTo>
                    <a:pt x="4951559" y="669979"/>
                  </a:lnTo>
                  <a:lnTo>
                    <a:pt x="4955404" y="673595"/>
                  </a:lnTo>
                  <a:lnTo>
                    <a:pt x="4956041" y="674560"/>
                  </a:lnTo>
                  <a:lnTo>
                    <a:pt x="4959886" y="678176"/>
                  </a:lnTo>
                  <a:lnTo>
                    <a:pt x="4960521" y="679139"/>
                  </a:lnTo>
                  <a:lnTo>
                    <a:pt x="4964368" y="682756"/>
                  </a:lnTo>
                  <a:lnTo>
                    <a:pt x="4965005" y="683722"/>
                  </a:lnTo>
                  <a:lnTo>
                    <a:pt x="4968850" y="687336"/>
                  </a:lnTo>
                  <a:lnTo>
                    <a:pt x="4969487" y="688302"/>
                  </a:lnTo>
                  <a:lnTo>
                    <a:pt x="4973332" y="691917"/>
                  </a:lnTo>
                  <a:lnTo>
                    <a:pt x="4973971" y="692885"/>
                  </a:lnTo>
                  <a:lnTo>
                    <a:pt x="4977813" y="696498"/>
                  </a:lnTo>
                  <a:lnTo>
                    <a:pt x="4978448" y="697461"/>
                  </a:lnTo>
                  <a:lnTo>
                    <a:pt x="4982295" y="701080"/>
                  </a:lnTo>
                  <a:lnTo>
                    <a:pt x="4982932" y="702045"/>
                  </a:lnTo>
                  <a:lnTo>
                    <a:pt x="4986777" y="705660"/>
                  </a:lnTo>
                  <a:lnTo>
                    <a:pt x="4987414" y="706625"/>
                  </a:lnTo>
                  <a:lnTo>
                    <a:pt x="4991259" y="710242"/>
                  </a:lnTo>
                  <a:lnTo>
                    <a:pt x="4991898" y="711209"/>
                  </a:lnTo>
                  <a:lnTo>
                    <a:pt x="4995740" y="714822"/>
                  </a:lnTo>
                  <a:lnTo>
                    <a:pt x="4996375" y="715786"/>
                  </a:lnTo>
                  <a:lnTo>
                    <a:pt x="5000222" y="719403"/>
                  </a:lnTo>
                  <a:lnTo>
                    <a:pt x="5000859" y="720368"/>
                  </a:lnTo>
                  <a:lnTo>
                    <a:pt x="5004704" y="723984"/>
                  </a:lnTo>
                  <a:lnTo>
                    <a:pt x="5005341" y="724949"/>
                  </a:lnTo>
                  <a:lnTo>
                    <a:pt x="5009186" y="728564"/>
                  </a:lnTo>
                  <a:lnTo>
                    <a:pt x="5009823" y="729530"/>
                  </a:lnTo>
                  <a:lnTo>
                    <a:pt x="5010025" y="729720"/>
                  </a:lnTo>
                  <a:lnTo>
                    <a:pt x="5010025" y="1209471"/>
                  </a:lnTo>
                  <a:cubicBezTo>
                    <a:pt x="5010025" y="1321396"/>
                    <a:pt x="4919292" y="1412129"/>
                    <a:pt x="4807367" y="1412129"/>
                  </a:cubicBezTo>
                  <a:lnTo>
                    <a:pt x="839049" y="1412129"/>
                  </a:lnTo>
                  <a:lnTo>
                    <a:pt x="835751" y="1409157"/>
                  </a:lnTo>
                  <a:lnTo>
                    <a:pt x="835751" y="1408614"/>
                  </a:lnTo>
                  <a:lnTo>
                    <a:pt x="831270" y="1404576"/>
                  </a:lnTo>
                  <a:lnTo>
                    <a:pt x="831270" y="1404035"/>
                  </a:lnTo>
                  <a:lnTo>
                    <a:pt x="826788" y="1399996"/>
                  </a:lnTo>
                  <a:lnTo>
                    <a:pt x="826788" y="1399454"/>
                  </a:lnTo>
                  <a:lnTo>
                    <a:pt x="822306" y="1395415"/>
                  </a:lnTo>
                  <a:lnTo>
                    <a:pt x="822306" y="1394873"/>
                  </a:lnTo>
                  <a:lnTo>
                    <a:pt x="817824" y="1390834"/>
                  </a:lnTo>
                  <a:lnTo>
                    <a:pt x="817824" y="1390292"/>
                  </a:lnTo>
                  <a:lnTo>
                    <a:pt x="813343" y="1386254"/>
                  </a:lnTo>
                  <a:lnTo>
                    <a:pt x="813343" y="1385712"/>
                  </a:lnTo>
                  <a:lnTo>
                    <a:pt x="808861" y="1381673"/>
                  </a:lnTo>
                  <a:lnTo>
                    <a:pt x="808861" y="1381131"/>
                  </a:lnTo>
                  <a:lnTo>
                    <a:pt x="804379" y="1377092"/>
                  </a:lnTo>
                  <a:lnTo>
                    <a:pt x="804379" y="1376550"/>
                  </a:lnTo>
                  <a:lnTo>
                    <a:pt x="799897" y="1372511"/>
                  </a:lnTo>
                  <a:lnTo>
                    <a:pt x="799897" y="1371970"/>
                  </a:lnTo>
                  <a:lnTo>
                    <a:pt x="795415" y="1367931"/>
                  </a:lnTo>
                  <a:lnTo>
                    <a:pt x="795415" y="1367389"/>
                  </a:lnTo>
                  <a:lnTo>
                    <a:pt x="790933" y="1363350"/>
                  </a:lnTo>
                  <a:lnTo>
                    <a:pt x="790933" y="1362807"/>
                  </a:lnTo>
                  <a:lnTo>
                    <a:pt x="786452" y="1358769"/>
                  </a:lnTo>
                  <a:lnTo>
                    <a:pt x="786452" y="1358227"/>
                  </a:lnTo>
                  <a:lnTo>
                    <a:pt x="781970" y="1354188"/>
                  </a:lnTo>
                  <a:lnTo>
                    <a:pt x="781970" y="1353647"/>
                  </a:lnTo>
                  <a:lnTo>
                    <a:pt x="777488" y="1349608"/>
                  </a:lnTo>
                  <a:lnTo>
                    <a:pt x="777488" y="1349066"/>
                  </a:lnTo>
                  <a:lnTo>
                    <a:pt x="773006" y="1345027"/>
                  </a:lnTo>
                  <a:lnTo>
                    <a:pt x="773006" y="1344485"/>
                  </a:lnTo>
                  <a:lnTo>
                    <a:pt x="768524" y="1340446"/>
                  </a:lnTo>
                  <a:lnTo>
                    <a:pt x="768524" y="1339904"/>
                  </a:lnTo>
                  <a:lnTo>
                    <a:pt x="764042" y="1335865"/>
                  </a:lnTo>
                  <a:lnTo>
                    <a:pt x="764042" y="1335323"/>
                  </a:lnTo>
                  <a:lnTo>
                    <a:pt x="759561" y="1331285"/>
                  </a:lnTo>
                  <a:lnTo>
                    <a:pt x="759561" y="1330743"/>
                  </a:lnTo>
                  <a:lnTo>
                    <a:pt x="755079" y="1326704"/>
                  </a:lnTo>
                  <a:lnTo>
                    <a:pt x="755079" y="1326162"/>
                  </a:lnTo>
                  <a:lnTo>
                    <a:pt x="750597" y="1322123"/>
                  </a:lnTo>
                  <a:lnTo>
                    <a:pt x="750597" y="1321582"/>
                  </a:lnTo>
                  <a:lnTo>
                    <a:pt x="746115" y="1317543"/>
                  </a:lnTo>
                  <a:lnTo>
                    <a:pt x="746115" y="1317000"/>
                  </a:lnTo>
                  <a:lnTo>
                    <a:pt x="741634" y="1312962"/>
                  </a:lnTo>
                  <a:lnTo>
                    <a:pt x="741634" y="1312420"/>
                  </a:lnTo>
                  <a:lnTo>
                    <a:pt x="737152" y="1308381"/>
                  </a:lnTo>
                  <a:lnTo>
                    <a:pt x="737152" y="1307839"/>
                  </a:lnTo>
                  <a:lnTo>
                    <a:pt x="732670" y="1303800"/>
                  </a:lnTo>
                  <a:lnTo>
                    <a:pt x="732670" y="1303259"/>
                  </a:lnTo>
                  <a:lnTo>
                    <a:pt x="728188" y="1299220"/>
                  </a:lnTo>
                  <a:lnTo>
                    <a:pt x="728188" y="1298677"/>
                  </a:lnTo>
                  <a:lnTo>
                    <a:pt x="723707" y="1294639"/>
                  </a:lnTo>
                  <a:lnTo>
                    <a:pt x="723707" y="1294097"/>
                  </a:lnTo>
                  <a:lnTo>
                    <a:pt x="719225" y="1290058"/>
                  </a:lnTo>
                  <a:lnTo>
                    <a:pt x="719225" y="1289516"/>
                  </a:lnTo>
                  <a:lnTo>
                    <a:pt x="714743" y="1285477"/>
                  </a:lnTo>
                  <a:lnTo>
                    <a:pt x="714743" y="1284936"/>
                  </a:lnTo>
                  <a:lnTo>
                    <a:pt x="710261" y="1280897"/>
                  </a:lnTo>
                  <a:lnTo>
                    <a:pt x="710261" y="1280355"/>
                  </a:lnTo>
                  <a:lnTo>
                    <a:pt x="705779" y="1276316"/>
                  </a:lnTo>
                  <a:lnTo>
                    <a:pt x="705779" y="1275774"/>
                  </a:lnTo>
                  <a:lnTo>
                    <a:pt x="701297" y="1271735"/>
                  </a:lnTo>
                  <a:lnTo>
                    <a:pt x="701297" y="1271192"/>
                  </a:lnTo>
                  <a:lnTo>
                    <a:pt x="696816" y="1267154"/>
                  </a:lnTo>
                  <a:lnTo>
                    <a:pt x="696816" y="1266613"/>
                  </a:lnTo>
                  <a:lnTo>
                    <a:pt x="692334" y="1262574"/>
                  </a:lnTo>
                  <a:lnTo>
                    <a:pt x="692334" y="1262032"/>
                  </a:lnTo>
                  <a:lnTo>
                    <a:pt x="687852" y="1257993"/>
                  </a:lnTo>
                  <a:lnTo>
                    <a:pt x="687852" y="1257451"/>
                  </a:lnTo>
                  <a:lnTo>
                    <a:pt x="683370" y="1253412"/>
                  </a:lnTo>
                  <a:lnTo>
                    <a:pt x="683370" y="1252871"/>
                  </a:lnTo>
                  <a:lnTo>
                    <a:pt x="678888" y="1248832"/>
                  </a:lnTo>
                  <a:lnTo>
                    <a:pt x="678888" y="1248289"/>
                  </a:lnTo>
                  <a:lnTo>
                    <a:pt x="674407" y="1244251"/>
                  </a:lnTo>
                  <a:lnTo>
                    <a:pt x="674407" y="1243709"/>
                  </a:lnTo>
                  <a:lnTo>
                    <a:pt x="669925" y="1239670"/>
                  </a:lnTo>
                  <a:lnTo>
                    <a:pt x="669925" y="1239128"/>
                  </a:lnTo>
                  <a:lnTo>
                    <a:pt x="665443" y="1235089"/>
                  </a:lnTo>
                  <a:lnTo>
                    <a:pt x="665443" y="1234548"/>
                  </a:lnTo>
                  <a:lnTo>
                    <a:pt x="660961" y="1230509"/>
                  </a:lnTo>
                  <a:lnTo>
                    <a:pt x="660961" y="1229966"/>
                  </a:lnTo>
                  <a:lnTo>
                    <a:pt x="656480" y="1225928"/>
                  </a:lnTo>
                  <a:lnTo>
                    <a:pt x="656480" y="1225386"/>
                  </a:lnTo>
                  <a:lnTo>
                    <a:pt x="651998" y="1221347"/>
                  </a:lnTo>
                  <a:lnTo>
                    <a:pt x="651998" y="1220805"/>
                  </a:lnTo>
                  <a:lnTo>
                    <a:pt x="647516" y="1216766"/>
                  </a:lnTo>
                  <a:lnTo>
                    <a:pt x="647516" y="1216225"/>
                  </a:lnTo>
                  <a:lnTo>
                    <a:pt x="643034" y="1212186"/>
                  </a:lnTo>
                  <a:lnTo>
                    <a:pt x="643034" y="1211644"/>
                  </a:lnTo>
                  <a:lnTo>
                    <a:pt x="638552" y="1207605"/>
                  </a:lnTo>
                  <a:lnTo>
                    <a:pt x="638552" y="1207062"/>
                  </a:lnTo>
                  <a:lnTo>
                    <a:pt x="634071" y="1203024"/>
                  </a:lnTo>
                  <a:lnTo>
                    <a:pt x="634071" y="1202482"/>
                  </a:lnTo>
                  <a:lnTo>
                    <a:pt x="629589" y="1198443"/>
                  </a:lnTo>
                  <a:lnTo>
                    <a:pt x="629589" y="1197902"/>
                  </a:lnTo>
                  <a:lnTo>
                    <a:pt x="625107" y="1193863"/>
                  </a:lnTo>
                  <a:lnTo>
                    <a:pt x="625107" y="1193321"/>
                  </a:lnTo>
                  <a:lnTo>
                    <a:pt x="620625" y="1189282"/>
                  </a:lnTo>
                  <a:lnTo>
                    <a:pt x="620625" y="1188740"/>
                  </a:lnTo>
                  <a:lnTo>
                    <a:pt x="616143" y="1184701"/>
                  </a:lnTo>
                  <a:lnTo>
                    <a:pt x="616143" y="1184159"/>
                  </a:lnTo>
                  <a:lnTo>
                    <a:pt x="611661" y="1180120"/>
                  </a:lnTo>
                  <a:lnTo>
                    <a:pt x="611661" y="1179578"/>
                  </a:lnTo>
                  <a:lnTo>
                    <a:pt x="607180" y="1175540"/>
                  </a:lnTo>
                  <a:lnTo>
                    <a:pt x="607180" y="1174998"/>
                  </a:lnTo>
                  <a:lnTo>
                    <a:pt x="602698" y="1170959"/>
                  </a:lnTo>
                  <a:lnTo>
                    <a:pt x="602698" y="1170417"/>
                  </a:lnTo>
                  <a:lnTo>
                    <a:pt x="598216" y="1166378"/>
                  </a:lnTo>
                  <a:lnTo>
                    <a:pt x="598216" y="1165837"/>
                  </a:lnTo>
                  <a:lnTo>
                    <a:pt x="593734" y="1161798"/>
                  </a:lnTo>
                  <a:lnTo>
                    <a:pt x="593734" y="1161255"/>
                  </a:lnTo>
                  <a:lnTo>
                    <a:pt x="589253" y="1157217"/>
                  </a:lnTo>
                  <a:lnTo>
                    <a:pt x="589253" y="1156675"/>
                  </a:lnTo>
                  <a:lnTo>
                    <a:pt x="584771" y="1152636"/>
                  </a:lnTo>
                  <a:lnTo>
                    <a:pt x="584771" y="1152094"/>
                  </a:lnTo>
                  <a:lnTo>
                    <a:pt x="580289" y="1148055"/>
                  </a:lnTo>
                  <a:lnTo>
                    <a:pt x="580289" y="1147514"/>
                  </a:lnTo>
                  <a:lnTo>
                    <a:pt x="575807" y="1143475"/>
                  </a:lnTo>
                  <a:lnTo>
                    <a:pt x="575807" y="1142933"/>
                  </a:lnTo>
                  <a:lnTo>
                    <a:pt x="571325" y="1138894"/>
                  </a:lnTo>
                  <a:lnTo>
                    <a:pt x="571325" y="1138351"/>
                  </a:lnTo>
                  <a:lnTo>
                    <a:pt x="566844" y="1134313"/>
                  </a:lnTo>
                  <a:lnTo>
                    <a:pt x="566844" y="1133771"/>
                  </a:lnTo>
                  <a:lnTo>
                    <a:pt x="562362" y="1129732"/>
                  </a:lnTo>
                  <a:lnTo>
                    <a:pt x="562362" y="1129191"/>
                  </a:lnTo>
                  <a:lnTo>
                    <a:pt x="557880" y="1125152"/>
                  </a:lnTo>
                  <a:lnTo>
                    <a:pt x="557880" y="1124610"/>
                  </a:lnTo>
                  <a:lnTo>
                    <a:pt x="553398" y="1120571"/>
                  </a:lnTo>
                  <a:lnTo>
                    <a:pt x="553398" y="1120029"/>
                  </a:lnTo>
                  <a:lnTo>
                    <a:pt x="548916" y="1115990"/>
                  </a:lnTo>
                  <a:lnTo>
                    <a:pt x="548916" y="1115447"/>
                  </a:lnTo>
                  <a:lnTo>
                    <a:pt x="544435" y="1111409"/>
                  </a:lnTo>
                  <a:lnTo>
                    <a:pt x="544435" y="1110868"/>
                  </a:lnTo>
                  <a:lnTo>
                    <a:pt x="539953" y="1106829"/>
                  </a:lnTo>
                  <a:lnTo>
                    <a:pt x="539953" y="1106287"/>
                  </a:lnTo>
                  <a:lnTo>
                    <a:pt x="535471" y="1102248"/>
                  </a:lnTo>
                  <a:lnTo>
                    <a:pt x="535471" y="1101706"/>
                  </a:lnTo>
                  <a:lnTo>
                    <a:pt x="530989" y="1097667"/>
                  </a:lnTo>
                  <a:lnTo>
                    <a:pt x="530989" y="1097126"/>
                  </a:lnTo>
                  <a:lnTo>
                    <a:pt x="526507" y="1093087"/>
                  </a:lnTo>
                  <a:lnTo>
                    <a:pt x="526507" y="1092545"/>
                  </a:lnTo>
                  <a:lnTo>
                    <a:pt x="522025" y="1088506"/>
                  </a:lnTo>
                  <a:lnTo>
                    <a:pt x="522025" y="1087963"/>
                  </a:lnTo>
                  <a:lnTo>
                    <a:pt x="517544" y="1083925"/>
                  </a:lnTo>
                  <a:lnTo>
                    <a:pt x="517544" y="1083383"/>
                  </a:lnTo>
                  <a:lnTo>
                    <a:pt x="513062" y="1079344"/>
                  </a:lnTo>
                  <a:lnTo>
                    <a:pt x="513062" y="1078803"/>
                  </a:lnTo>
                  <a:lnTo>
                    <a:pt x="508580" y="1074764"/>
                  </a:lnTo>
                  <a:lnTo>
                    <a:pt x="508580" y="1074222"/>
                  </a:lnTo>
                  <a:lnTo>
                    <a:pt x="504098" y="1070183"/>
                  </a:lnTo>
                  <a:lnTo>
                    <a:pt x="504098" y="1069640"/>
                  </a:lnTo>
                  <a:lnTo>
                    <a:pt x="499617" y="1065602"/>
                  </a:lnTo>
                  <a:lnTo>
                    <a:pt x="499617" y="1065060"/>
                  </a:lnTo>
                  <a:lnTo>
                    <a:pt x="495135" y="1061021"/>
                  </a:lnTo>
                  <a:lnTo>
                    <a:pt x="495135" y="1060480"/>
                  </a:lnTo>
                  <a:lnTo>
                    <a:pt x="490653" y="1056441"/>
                  </a:lnTo>
                  <a:lnTo>
                    <a:pt x="490653" y="1055899"/>
                  </a:lnTo>
                  <a:lnTo>
                    <a:pt x="486171" y="1051860"/>
                  </a:lnTo>
                  <a:lnTo>
                    <a:pt x="486171" y="1051318"/>
                  </a:lnTo>
                  <a:lnTo>
                    <a:pt x="481689" y="1047279"/>
                  </a:lnTo>
                  <a:lnTo>
                    <a:pt x="481689" y="1046736"/>
                  </a:lnTo>
                  <a:lnTo>
                    <a:pt x="477208" y="1042698"/>
                  </a:lnTo>
                  <a:lnTo>
                    <a:pt x="477208" y="1042157"/>
                  </a:lnTo>
                  <a:lnTo>
                    <a:pt x="472726" y="1038118"/>
                  </a:lnTo>
                  <a:lnTo>
                    <a:pt x="472726" y="1037576"/>
                  </a:lnTo>
                  <a:lnTo>
                    <a:pt x="468244" y="1033537"/>
                  </a:lnTo>
                  <a:lnTo>
                    <a:pt x="468244" y="1032995"/>
                  </a:lnTo>
                  <a:lnTo>
                    <a:pt x="463762" y="1028956"/>
                  </a:lnTo>
                  <a:lnTo>
                    <a:pt x="463762" y="1028415"/>
                  </a:lnTo>
                  <a:lnTo>
                    <a:pt x="459280" y="1024376"/>
                  </a:lnTo>
                  <a:lnTo>
                    <a:pt x="459280" y="1023834"/>
                  </a:lnTo>
                  <a:lnTo>
                    <a:pt x="454798" y="1019795"/>
                  </a:lnTo>
                  <a:lnTo>
                    <a:pt x="454798" y="1019252"/>
                  </a:lnTo>
                  <a:lnTo>
                    <a:pt x="450317" y="1015214"/>
                  </a:lnTo>
                  <a:lnTo>
                    <a:pt x="450317" y="1014672"/>
                  </a:lnTo>
                  <a:lnTo>
                    <a:pt x="445835" y="1010633"/>
                  </a:lnTo>
                  <a:lnTo>
                    <a:pt x="445835" y="1010092"/>
                  </a:lnTo>
                  <a:lnTo>
                    <a:pt x="441353" y="1006053"/>
                  </a:lnTo>
                  <a:lnTo>
                    <a:pt x="441353" y="1005511"/>
                  </a:lnTo>
                  <a:lnTo>
                    <a:pt x="436871" y="1001472"/>
                  </a:lnTo>
                  <a:lnTo>
                    <a:pt x="436871" y="1000929"/>
                  </a:lnTo>
                  <a:lnTo>
                    <a:pt x="432390" y="996891"/>
                  </a:lnTo>
                  <a:lnTo>
                    <a:pt x="432390" y="996349"/>
                  </a:lnTo>
                  <a:lnTo>
                    <a:pt x="427908" y="992310"/>
                  </a:lnTo>
                  <a:lnTo>
                    <a:pt x="427908" y="991769"/>
                  </a:lnTo>
                  <a:lnTo>
                    <a:pt x="423426" y="987730"/>
                  </a:lnTo>
                  <a:lnTo>
                    <a:pt x="423426" y="987188"/>
                  </a:lnTo>
                  <a:lnTo>
                    <a:pt x="418944" y="983149"/>
                  </a:lnTo>
                  <a:lnTo>
                    <a:pt x="418944" y="982606"/>
                  </a:lnTo>
                  <a:lnTo>
                    <a:pt x="414463" y="978568"/>
                  </a:lnTo>
                  <a:lnTo>
                    <a:pt x="414463" y="978026"/>
                  </a:lnTo>
                  <a:lnTo>
                    <a:pt x="409981" y="973987"/>
                  </a:lnTo>
                  <a:lnTo>
                    <a:pt x="409981" y="973446"/>
                  </a:lnTo>
                  <a:lnTo>
                    <a:pt x="405499" y="969407"/>
                  </a:lnTo>
                  <a:lnTo>
                    <a:pt x="405499" y="968865"/>
                  </a:lnTo>
                  <a:lnTo>
                    <a:pt x="401017" y="964826"/>
                  </a:lnTo>
                  <a:lnTo>
                    <a:pt x="401017" y="964284"/>
                  </a:lnTo>
                  <a:lnTo>
                    <a:pt x="396535" y="960245"/>
                  </a:lnTo>
                  <a:lnTo>
                    <a:pt x="396535" y="959704"/>
                  </a:lnTo>
                  <a:lnTo>
                    <a:pt x="392053" y="955665"/>
                  </a:lnTo>
                  <a:lnTo>
                    <a:pt x="392053" y="955122"/>
                  </a:lnTo>
                  <a:lnTo>
                    <a:pt x="387572" y="951084"/>
                  </a:lnTo>
                  <a:lnTo>
                    <a:pt x="387572" y="950542"/>
                  </a:lnTo>
                  <a:lnTo>
                    <a:pt x="383090" y="946503"/>
                  </a:lnTo>
                  <a:lnTo>
                    <a:pt x="383090" y="945961"/>
                  </a:lnTo>
                  <a:lnTo>
                    <a:pt x="378608" y="941922"/>
                  </a:lnTo>
                  <a:lnTo>
                    <a:pt x="378608" y="941381"/>
                  </a:lnTo>
                  <a:lnTo>
                    <a:pt x="374126" y="937342"/>
                  </a:lnTo>
                  <a:lnTo>
                    <a:pt x="374126" y="936800"/>
                  </a:lnTo>
                  <a:lnTo>
                    <a:pt x="369644" y="932761"/>
                  </a:lnTo>
                  <a:lnTo>
                    <a:pt x="369644" y="932219"/>
                  </a:lnTo>
                  <a:lnTo>
                    <a:pt x="365162" y="928180"/>
                  </a:lnTo>
                  <a:lnTo>
                    <a:pt x="365162" y="927637"/>
                  </a:lnTo>
                  <a:lnTo>
                    <a:pt x="360681" y="923599"/>
                  </a:lnTo>
                  <a:lnTo>
                    <a:pt x="360681" y="923058"/>
                  </a:lnTo>
                  <a:lnTo>
                    <a:pt x="356199" y="919019"/>
                  </a:lnTo>
                  <a:lnTo>
                    <a:pt x="356199" y="918477"/>
                  </a:lnTo>
                  <a:lnTo>
                    <a:pt x="351717" y="914438"/>
                  </a:lnTo>
                  <a:lnTo>
                    <a:pt x="351717" y="913895"/>
                  </a:lnTo>
                  <a:lnTo>
                    <a:pt x="347236" y="909857"/>
                  </a:lnTo>
                  <a:lnTo>
                    <a:pt x="347236" y="909315"/>
                  </a:lnTo>
                  <a:lnTo>
                    <a:pt x="342754" y="905276"/>
                  </a:lnTo>
                  <a:lnTo>
                    <a:pt x="342754" y="904735"/>
                  </a:lnTo>
                  <a:lnTo>
                    <a:pt x="338272" y="900696"/>
                  </a:lnTo>
                  <a:lnTo>
                    <a:pt x="338272" y="900154"/>
                  </a:lnTo>
                  <a:lnTo>
                    <a:pt x="333790" y="896115"/>
                  </a:lnTo>
                  <a:lnTo>
                    <a:pt x="333790" y="895573"/>
                  </a:lnTo>
                  <a:lnTo>
                    <a:pt x="329308" y="891534"/>
                  </a:lnTo>
                  <a:lnTo>
                    <a:pt x="329308" y="890992"/>
                  </a:lnTo>
                  <a:lnTo>
                    <a:pt x="324827" y="886954"/>
                  </a:lnTo>
                  <a:lnTo>
                    <a:pt x="324827" y="886412"/>
                  </a:lnTo>
                  <a:lnTo>
                    <a:pt x="320345" y="882373"/>
                  </a:lnTo>
                  <a:lnTo>
                    <a:pt x="320345" y="881831"/>
                  </a:lnTo>
                  <a:lnTo>
                    <a:pt x="315863" y="877792"/>
                  </a:lnTo>
                  <a:lnTo>
                    <a:pt x="315863" y="877250"/>
                  </a:lnTo>
                  <a:lnTo>
                    <a:pt x="311381" y="873211"/>
                  </a:lnTo>
                  <a:lnTo>
                    <a:pt x="311381" y="872670"/>
                  </a:lnTo>
                  <a:lnTo>
                    <a:pt x="306899" y="868631"/>
                  </a:lnTo>
                  <a:lnTo>
                    <a:pt x="306899" y="868089"/>
                  </a:lnTo>
                  <a:lnTo>
                    <a:pt x="302417" y="864050"/>
                  </a:lnTo>
                  <a:lnTo>
                    <a:pt x="302417" y="863507"/>
                  </a:lnTo>
                  <a:lnTo>
                    <a:pt x="297936" y="859469"/>
                  </a:lnTo>
                  <a:lnTo>
                    <a:pt x="297936" y="858927"/>
                  </a:lnTo>
                  <a:lnTo>
                    <a:pt x="293454" y="854888"/>
                  </a:lnTo>
                  <a:lnTo>
                    <a:pt x="293454" y="854347"/>
                  </a:lnTo>
                  <a:lnTo>
                    <a:pt x="288972" y="850308"/>
                  </a:lnTo>
                  <a:lnTo>
                    <a:pt x="288972" y="849766"/>
                  </a:lnTo>
                  <a:lnTo>
                    <a:pt x="284490" y="845727"/>
                  </a:lnTo>
                  <a:lnTo>
                    <a:pt x="284490" y="845185"/>
                  </a:lnTo>
                  <a:lnTo>
                    <a:pt x="280008" y="841146"/>
                  </a:lnTo>
                  <a:lnTo>
                    <a:pt x="280008" y="840603"/>
                  </a:lnTo>
                  <a:lnTo>
                    <a:pt x="275527" y="836565"/>
                  </a:lnTo>
                  <a:lnTo>
                    <a:pt x="275527" y="836024"/>
                  </a:lnTo>
                  <a:lnTo>
                    <a:pt x="271045" y="831986"/>
                  </a:lnTo>
                  <a:lnTo>
                    <a:pt x="271045" y="831444"/>
                  </a:lnTo>
                  <a:lnTo>
                    <a:pt x="266563" y="827405"/>
                  </a:lnTo>
                  <a:lnTo>
                    <a:pt x="266563" y="826863"/>
                  </a:lnTo>
                  <a:lnTo>
                    <a:pt x="262081" y="822824"/>
                  </a:lnTo>
                  <a:lnTo>
                    <a:pt x="262081" y="822281"/>
                  </a:lnTo>
                  <a:lnTo>
                    <a:pt x="257600" y="818243"/>
                  </a:lnTo>
                  <a:lnTo>
                    <a:pt x="257600" y="817702"/>
                  </a:lnTo>
                  <a:lnTo>
                    <a:pt x="253118" y="813663"/>
                  </a:lnTo>
                  <a:lnTo>
                    <a:pt x="253118" y="813121"/>
                  </a:lnTo>
                  <a:lnTo>
                    <a:pt x="248636" y="809082"/>
                  </a:lnTo>
                  <a:lnTo>
                    <a:pt x="248636" y="808540"/>
                  </a:lnTo>
                  <a:lnTo>
                    <a:pt x="244154" y="804501"/>
                  </a:lnTo>
                  <a:lnTo>
                    <a:pt x="244154" y="803960"/>
                  </a:lnTo>
                  <a:lnTo>
                    <a:pt x="239672" y="799921"/>
                  </a:lnTo>
                  <a:lnTo>
                    <a:pt x="239672" y="799378"/>
                  </a:lnTo>
                  <a:lnTo>
                    <a:pt x="235191" y="795340"/>
                  </a:lnTo>
                  <a:lnTo>
                    <a:pt x="235191" y="794798"/>
                  </a:lnTo>
                  <a:lnTo>
                    <a:pt x="230709" y="790759"/>
                  </a:lnTo>
                  <a:lnTo>
                    <a:pt x="230709" y="790217"/>
                  </a:lnTo>
                  <a:lnTo>
                    <a:pt x="226227" y="786178"/>
                  </a:lnTo>
                  <a:lnTo>
                    <a:pt x="226227" y="785637"/>
                  </a:lnTo>
                  <a:lnTo>
                    <a:pt x="221745" y="781598"/>
                  </a:lnTo>
                  <a:lnTo>
                    <a:pt x="221745" y="781056"/>
                  </a:lnTo>
                  <a:lnTo>
                    <a:pt x="217263" y="777017"/>
                  </a:lnTo>
                  <a:lnTo>
                    <a:pt x="217263" y="776474"/>
                  </a:lnTo>
                  <a:lnTo>
                    <a:pt x="212781" y="772436"/>
                  </a:lnTo>
                  <a:lnTo>
                    <a:pt x="212781" y="771893"/>
                  </a:lnTo>
                  <a:lnTo>
                    <a:pt x="208300" y="767855"/>
                  </a:lnTo>
                  <a:lnTo>
                    <a:pt x="208300" y="767314"/>
                  </a:lnTo>
                  <a:lnTo>
                    <a:pt x="203818" y="763275"/>
                  </a:lnTo>
                  <a:lnTo>
                    <a:pt x="203818" y="762732"/>
                  </a:lnTo>
                  <a:lnTo>
                    <a:pt x="199336" y="758694"/>
                  </a:lnTo>
                  <a:lnTo>
                    <a:pt x="199336" y="758151"/>
                  </a:lnTo>
                  <a:lnTo>
                    <a:pt x="194854" y="754113"/>
                  </a:lnTo>
                  <a:lnTo>
                    <a:pt x="194854" y="753569"/>
                  </a:lnTo>
                  <a:lnTo>
                    <a:pt x="190373" y="749532"/>
                  </a:lnTo>
                  <a:lnTo>
                    <a:pt x="190373" y="748990"/>
                  </a:lnTo>
                  <a:lnTo>
                    <a:pt x="185891" y="744952"/>
                  </a:lnTo>
                  <a:lnTo>
                    <a:pt x="185891" y="744409"/>
                  </a:lnTo>
                  <a:lnTo>
                    <a:pt x="181409" y="740371"/>
                  </a:lnTo>
                  <a:lnTo>
                    <a:pt x="181409" y="739828"/>
                  </a:lnTo>
                  <a:lnTo>
                    <a:pt x="176927" y="735790"/>
                  </a:lnTo>
                  <a:lnTo>
                    <a:pt x="176927" y="735247"/>
                  </a:lnTo>
                  <a:lnTo>
                    <a:pt x="172446" y="731210"/>
                  </a:lnTo>
                  <a:lnTo>
                    <a:pt x="172446" y="730667"/>
                  </a:lnTo>
                  <a:lnTo>
                    <a:pt x="167964" y="726628"/>
                  </a:lnTo>
                  <a:lnTo>
                    <a:pt x="167964" y="726086"/>
                  </a:lnTo>
                  <a:lnTo>
                    <a:pt x="163482" y="722047"/>
                  </a:lnTo>
                  <a:lnTo>
                    <a:pt x="163482" y="721505"/>
                  </a:lnTo>
                  <a:lnTo>
                    <a:pt x="159000" y="717466"/>
                  </a:lnTo>
                  <a:lnTo>
                    <a:pt x="159000" y="716925"/>
                  </a:lnTo>
                  <a:lnTo>
                    <a:pt x="154518" y="712886"/>
                  </a:lnTo>
                  <a:lnTo>
                    <a:pt x="154518" y="712344"/>
                  </a:lnTo>
                  <a:lnTo>
                    <a:pt x="150036" y="708305"/>
                  </a:lnTo>
                  <a:lnTo>
                    <a:pt x="150036" y="707762"/>
                  </a:lnTo>
                  <a:lnTo>
                    <a:pt x="145555" y="703724"/>
                  </a:lnTo>
                  <a:lnTo>
                    <a:pt x="145555" y="703182"/>
                  </a:lnTo>
                  <a:lnTo>
                    <a:pt x="141073" y="699143"/>
                  </a:lnTo>
                  <a:lnTo>
                    <a:pt x="141073" y="698602"/>
                  </a:lnTo>
                  <a:lnTo>
                    <a:pt x="136591" y="694563"/>
                  </a:lnTo>
                  <a:lnTo>
                    <a:pt x="136591" y="694021"/>
                  </a:lnTo>
                  <a:lnTo>
                    <a:pt x="132109" y="689982"/>
                  </a:lnTo>
                  <a:lnTo>
                    <a:pt x="132109" y="689440"/>
                  </a:lnTo>
                  <a:lnTo>
                    <a:pt x="127627" y="685401"/>
                  </a:lnTo>
                  <a:lnTo>
                    <a:pt x="127627" y="684859"/>
                  </a:lnTo>
                  <a:lnTo>
                    <a:pt x="123145" y="680820"/>
                  </a:lnTo>
                  <a:lnTo>
                    <a:pt x="123145" y="680288"/>
                  </a:lnTo>
                  <a:lnTo>
                    <a:pt x="118664" y="676250"/>
                  </a:lnTo>
                  <a:lnTo>
                    <a:pt x="118664" y="668100"/>
                  </a:lnTo>
                  <a:lnTo>
                    <a:pt x="122238" y="664621"/>
                  </a:lnTo>
                  <a:lnTo>
                    <a:pt x="121008" y="663417"/>
                  </a:lnTo>
                  <a:lnTo>
                    <a:pt x="121027" y="663241"/>
                  </a:lnTo>
                  <a:lnTo>
                    <a:pt x="116527" y="658836"/>
                  </a:lnTo>
                  <a:lnTo>
                    <a:pt x="116546" y="658661"/>
                  </a:lnTo>
                  <a:lnTo>
                    <a:pt x="112045" y="654255"/>
                  </a:lnTo>
                  <a:lnTo>
                    <a:pt x="112064" y="654080"/>
                  </a:lnTo>
                  <a:lnTo>
                    <a:pt x="107563" y="649674"/>
                  </a:lnTo>
                  <a:lnTo>
                    <a:pt x="107581" y="649500"/>
                  </a:lnTo>
                  <a:lnTo>
                    <a:pt x="103081" y="645094"/>
                  </a:lnTo>
                  <a:lnTo>
                    <a:pt x="103100" y="644919"/>
                  </a:lnTo>
                  <a:lnTo>
                    <a:pt x="98599" y="640513"/>
                  </a:lnTo>
                  <a:lnTo>
                    <a:pt x="98618" y="640338"/>
                  </a:lnTo>
                  <a:lnTo>
                    <a:pt x="94117" y="635932"/>
                  </a:lnTo>
                  <a:lnTo>
                    <a:pt x="94136" y="635756"/>
                  </a:lnTo>
                  <a:lnTo>
                    <a:pt x="89636" y="631351"/>
                  </a:lnTo>
                  <a:lnTo>
                    <a:pt x="89654" y="631177"/>
                  </a:lnTo>
                  <a:lnTo>
                    <a:pt x="85154" y="626771"/>
                  </a:lnTo>
                  <a:lnTo>
                    <a:pt x="85173" y="626596"/>
                  </a:lnTo>
                  <a:lnTo>
                    <a:pt x="80672" y="622190"/>
                  </a:lnTo>
                  <a:lnTo>
                    <a:pt x="80691" y="622015"/>
                  </a:lnTo>
                  <a:lnTo>
                    <a:pt x="76190" y="617609"/>
                  </a:lnTo>
                  <a:lnTo>
                    <a:pt x="76209" y="617433"/>
                  </a:lnTo>
                  <a:lnTo>
                    <a:pt x="71709" y="613028"/>
                  </a:lnTo>
                  <a:lnTo>
                    <a:pt x="71728" y="612853"/>
                  </a:lnTo>
                  <a:lnTo>
                    <a:pt x="67227" y="608448"/>
                  </a:lnTo>
                  <a:lnTo>
                    <a:pt x="67246" y="608272"/>
                  </a:lnTo>
                  <a:lnTo>
                    <a:pt x="62745" y="603867"/>
                  </a:lnTo>
                  <a:lnTo>
                    <a:pt x="62764" y="603691"/>
                  </a:lnTo>
                  <a:lnTo>
                    <a:pt x="58263" y="599286"/>
                  </a:lnTo>
                  <a:lnTo>
                    <a:pt x="58282" y="599110"/>
                  </a:lnTo>
                  <a:lnTo>
                    <a:pt x="53782" y="594706"/>
                  </a:lnTo>
                  <a:lnTo>
                    <a:pt x="53801" y="594530"/>
                  </a:lnTo>
                  <a:lnTo>
                    <a:pt x="49300" y="590124"/>
                  </a:lnTo>
                  <a:lnTo>
                    <a:pt x="49319" y="589949"/>
                  </a:lnTo>
                  <a:lnTo>
                    <a:pt x="44818" y="585543"/>
                  </a:lnTo>
                  <a:lnTo>
                    <a:pt x="44837" y="585368"/>
                  </a:lnTo>
                  <a:lnTo>
                    <a:pt x="40336" y="580962"/>
                  </a:lnTo>
                  <a:lnTo>
                    <a:pt x="40355" y="580788"/>
                  </a:lnTo>
                  <a:lnTo>
                    <a:pt x="35854" y="576382"/>
                  </a:lnTo>
                  <a:lnTo>
                    <a:pt x="35873" y="576207"/>
                  </a:lnTo>
                  <a:lnTo>
                    <a:pt x="31372" y="571801"/>
                  </a:lnTo>
                  <a:lnTo>
                    <a:pt x="31391" y="571625"/>
                  </a:lnTo>
                  <a:lnTo>
                    <a:pt x="26891" y="567220"/>
                  </a:lnTo>
                  <a:lnTo>
                    <a:pt x="26910" y="567045"/>
                  </a:lnTo>
                  <a:lnTo>
                    <a:pt x="22409" y="562639"/>
                  </a:lnTo>
                  <a:lnTo>
                    <a:pt x="22428" y="562465"/>
                  </a:lnTo>
                  <a:lnTo>
                    <a:pt x="17927" y="558059"/>
                  </a:lnTo>
                  <a:lnTo>
                    <a:pt x="17946" y="557884"/>
                  </a:lnTo>
                  <a:lnTo>
                    <a:pt x="13445" y="553478"/>
                  </a:lnTo>
                  <a:lnTo>
                    <a:pt x="13464" y="553303"/>
                  </a:lnTo>
                  <a:lnTo>
                    <a:pt x="8963" y="548897"/>
                  </a:lnTo>
                  <a:lnTo>
                    <a:pt x="8982" y="548722"/>
                  </a:lnTo>
                  <a:lnTo>
                    <a:pt x="4481" y="544316"/>
                  </a:lnTo>
                  <a:lnTo>
                    <a:pt x="4499" y="544151"/>
                  </a:lnTo>
                  <a:lnTo>
                    <a:pt x="0" y="539748"/>
                  </a:lnTo>
                  <a:lnTo>
                    <a:pt x="1368" y="526639"/>
                  </a:lnTo>
                  <a:lnTo>
                    <a:pt x="3591" y="518146"/>
                  </a:lnTo>
                  <a:lnTo>
                    <a:pt x="16756" y="515354"/>
                  </a:lnTo>
                  <a:lnTo>
                    <a:pt x="51524" y="509997"/>
                  </a:lnTo>
                  <a:lnTo>
                    <a:pt x="82130" y="504524"/>
                  </a:lnTo>
                  <a:lnTo>
                    <a:pt x="113706" y="496945"/>
                  </a:lnTo>
                  <a:lnTo>
                    <a:pt x="146022" y="490332"/>
                  </a:lnTo>
                  <a:lnTo>
                    <a:pt x="176514" y="483208"/>
                  </a:lnTo>
                  <a:lnTo>
                    <a:pt x="202618" y="478021"/>
                  </a:lnTo>
                  <a:lnTo>
                    <a:pt x="235561" y="468959"/>
                  </a:lnTo>
                  <a:lnTo>
                    <a:pt x="240816" y="467351"/>
                  </a:lnTo>
                  <a:lnTo>
                    <a:pt x="237907" y="465126"/>
                  </a:lnTo>
                  <a:lnTo>
                    <a:pt x="238054" y="464086"/>
                  </a:lnTo>
                  <a:lnTo>
                    <a:pt x="233425" y="460546"/>
                  </a:lnTo>
                  <a:lnTo>
                    <a:pt x="233572" y="459505"/>
                  </a:lnTo>
                  <a:lnTo>
                    <a:pt x="228943" y="455965"/>
                  </a:lnTo>
                  <a:lnTo>
                    <a:pt x="229090" y="454924"/>
                  </a:lnTo>
                  <a:lnTo>
                    <a:pt x="224461" y="451384"/>
                  </a:lnTo>
                  <a:lnTo>
                    <a:pt x="224608" y="450343"/>
                  </a:lnTo>
                  <a:lnTo>
                    <a:pt x="219980" y="446804"/>
                  </a:lnTo>
                  <a:lnTo>
                    <a:pt x="220127" y="445763"/>
                  </a:lnTo>
                  <a:lnTo>
                    <a:pt x="215498" y="442222"/>
                  </a:lnTo>
                  <a:lnTo>
                    <a:pt x="215645" y="441182"/>
                  </a:lnTo>
                  <a:lnTo>
                    <a:pt x="211016" y="437642"/>
                  </a:lnTo>
                  <a:lnTo>
                    <a:pt x="211163" y="436601"/>
                  </a:lnTo>
                  <a:lnTo>
                    <a:pt x="206534" y="433060"/>
                  </a:lnTo>
                  <a:lnTo>
                    <a:pt x="206681" y="432021"/>
                  </a:lnTo>
                  <a:lnTo>
                    <a:pt x="202052" y="428480"/>
                  </a:lnTo>
                  <a:lnTo>
                    <a:pt x="202199" y="427440"/>
                  </a:lnTo>
                  <a:lnTo>
                    <a:pt x="197570" y="423899"/>
                  </a:lnTo>
                  <a:lnTo>
                    <a:pt x="197717" y="422858"/>
                  </a:lnTo>
                  <a:lnTo>
                    <a:pt x="193089" y="419318"/>
                  </a:lnTo>
                  <a:lnTo>
                    <a:pt x="193236" y="418278"/>
                  </a:lnTo>
                  <a:lnTo>
                    <a:pt x="188607" y="414737"/>
                  </a:lnTo>
                  <a:lnTo>
                    <a:pt x="188754" y="413698"/>
                  </a:lnTo>
                  <a:lnTo>
                    <a:pt x="184125" y="410157"/>
                  </a:lnTo>
                  <a:lnTo>
                    <a:pt x="184272" y="409117"/>
                  </a:lnTo>
                  <a:lnTo>
                    <a:pt x="179643" y="405576"/>
                  </a:lnTo>
                  <a:lnTo>
                    <a:pt x="179790" y="404536"/>
                  </a:lnTo>
                  <a:lnTo>
                    <a:pt x="175161" y="400995"/>
                  </a:lnTo>
                  <a:lnTo>
                    <a:pt x="175308" y="399955"/>
                  </a:lnTo>
                  <a:lnTo>
                    <a:pt x="170679" y="396414"/>
                  </a:lnTo>
                  <a:lnTo>
                    <a:pt x="170824" y="395385"/>
                  </a:lnTo>
                  <a:lnTo>
                    <a:pt x="166198" y="391847"/>
                  </a:lnTo>
                  <a:lnTo>
                    <a:pt x="167281" y="384152"/>
                  </a:lnTo>
                  <a:lnTo>
                    <a:pt x="186602" y="376743"/>
                  </a:lnTo>
                  <a:lnTo>
                    <a:pt x="197602" y="367965"/>
                  </a:lnTo>
                  <a:lnTo>
                    <a:pt x="198971" y="363577"/>
                  </a:lnTo>
                  <a:lnTo>
                    <a:pt x="193043" y="341692"/>
                  </a:lnTo>
                  <a:lnTo>
                    <a:pt x="181644" y="308916"/>
                  </a:lnTo>
                  <a:lnTo>
                    <a:pt x="177313" y="293072"/>
                  </a:lnTo>
                  <a:lnTo>
                    <a:pt x="178167" y="282071"/>
                  </a:lnTo>
                  <a:lnTo>
                    <a:pt x="184266" y="274661"/>
                  </a:lnTo>
                  <a:lnTo>
                    <a:pt x="190250" y="273294"/>
                  </a:lnTo>
                  <a:lnTo>
                    <a:pt x="199940" y="278651"/>
                  </a:lnTo>
                  <a:lnTo>
                    <a:pt x="210939" y="288000"/>
                  </a:lnTo>
                  <a:lnTo>
                    <a:pt x="234536" y="305839"/>
                  </a:lnTo>
                  <a:lnTo>
                    <a:pt x="253572" y="322313"/>
                  </a:lnTo>
                  <a:lnTo>
                    <a:pt x="257522" y="326420"/>
                  </a:lnTo>
                  <a:lnTo>
                    <a:pt x="258053" y="326879"/>
                  </a:lnTo>
                  <a:lnTo>
                    <a:pt x="262084" y="331070"/>
                  </a:lnTo>
                  <a:lnTo>
                    <a:pt x="262535" y="331460"/>
                  </a:lnTo>
                  <a:lnTo>
                    <a:pt x="266567" y="335651"/>
                  </a:lnTo>
                  <a:lnTo>
                    <a:pt x="267017" y="336041"/>
                  </a:lnTo>
                  <a:lnTo>
                    <a:pt x="267275" y="336309"/>
                  </a:lnTo>
                  <a:lnTo>
                    <a:pt x="272266" y="339868"/>
                  </a:lnTo>
                  <a:lnTo>
                    <a:pt x="276370" y="342262"/>
                  </a:lnTo>
                  <a:lnTo>
                    <a:pt x="283324" y="337702"/>
                  </a:lnTo>
                  <a:lnTo>
                    <a:pt x="284460" y="335609"/>
                  </a:lnTo>
                  <a:lnTo>
                    <a:pt x="283268" y="334223"/>
                  </a:lnTo>
                  <a:lnTo>
                    <a:pt x="280549" y="331692"/>
                  </a:lnTo>
                  <a:lnTo>
                    <a:pt x="278783" y="329638"/>
                  </a:lnTo>
                  <a:lnTo>
                    <a:pt x="276068" y="327111"/>
                  </a:lnTo>
                  <a:lnTo>
                    <a:pt x="274310" y="325066"/>
                  </a:lnTo>
                  <a:lnTo>
                    <a:pt x="271586" y="322531"/>
                  </a:lnTo>
                  <a:lnTo>
                    <a:pt x="269824" y="320481"/>
                  </a:lnTo>
                  <a:lnTo>
                    <a:pt x="267104" y="317950"/>
                  </a:lnTo>
                  <a:lnTo>
                    <a:pt x="265342" y="315900"/>
                  </a:lnTo>
                  <a:lnTo>
                    <a:pt x="262622" y="313369"/>
                  </a:lnTo>
                  <a:lnTo>
                    <a:pt x="260856" y="311315"/>
                  </a:lnTo>
                  <a:lnTo>
                    <a:pt x="258141" y="308788"/>
                  </a:lnTo>
                  <a:lnTo>
                    <a:pt x="256383" y="306743"/>
                  </a:lnTo>
                  <a:lnTo>
                    <a:pt x="253659" y="304208"/>
                  </a:lnTo>
                  <a:lnTo>
                    <a:pt x="251896" y="302158"/>
                  </a:lnTo>
                  <a:lnTo>
                    <a:pt x="249177" y="299626"/>
                  </a:lnTo>
                  <a:lnTo>
                    <a:pt x="247415" y="297577"/>
                  </a:lnTo>
                  <a:lnTo>
                    <a:pt x="244695" y="295045"/>
                  </a:lnTo>
                  <a:lnTo>
                    <a:pt x="242933" y="292996"/>
                  </a:lnTo>
                  <a:lnTo>
                    <a:pt x="240214" y="290465"/>
                  </a:lnTo>
                  <a:lnTo>
                    <a:pt x="238452" y="288416"/>
                  </a:lnTo>
                  <a:lnTo>
                    <a:pt x="235732" y="285884"/>
                  </a:lnTo>
                  <a:lnTo>
                    <a:pt x="233969" y="283834"/>
                  </a:lnTo>
                  <a:lnTo>
                    <a:pt x="231250" y="281303"/>
                  </a:lnTo>
                  <a:lnTo>
                    <a:pt x="229488" y="279254"/>
                  </a:lnTo>
                  <a:lnTo>
                    <a:pt x="226768" y="276722"/>
                  </a:lnTo>
                  <a:lnTo>
                    <a:pt x="225010" y="274678"/>
                  </a:lnTo>
                  <a:lnTo>
                    <a:pt x="222286" y="272142"/>
                  </a:lnTo>
                  <a:lnTo>
                    <a:pt x="220523" y="270092"/>
                  </a:lnTo>
                  <a:lnTo>
                    <a:pt x="217804" y="267561"/>
                  </a:lnTo>
                  <a:lnTo>
                    <a:pt x="216038" y="265507"/>
                  </a:lnTo>
                  <a:lnTo>
                    <a:pt x="213323" y="262980"/>
                  </a:lnTo>
                  <a:lnTo>
                    <a:pt x="211561" y="260931"/>
                  </a:lnTo>
                  <a:lnTo>
                    <a:pt x="208841" y="258399"/>
                  </a:lnTo>
                  <a:lnTo>
                    <a:pt x="207083" y="256355"/>
                  </a:lnTo>
                  <a:lnTo>
                    <a:pt x="204359" y="253819"/>
                  </a:lnTo>
                  <a:lnTo>
                    <a:pt x="202597" y="251769"/>
                  </a:lnTo>
                  <a:lnTo>
                    <a:pt x="199877" y="249238"/>
                  </a:lnTo>
                  <a:lnTo>
                    <a:pt x="198115" y="247189"/>
                  </a:lnTo>
                  <a:lnTo>
                    <a:pt x="195395" y="244657"/>
                  </a:lnTo>
                  <a:lnTo>
                    <a:pt x="193633" y="242608"/>
                  </a:lnTo>
                  <a:lnTo>
                    <a:pt x="190913" y="240076"/>
                  </a:lnTo>
                  <a:lnTo>
                    <a:pt x="189196" y="238079"/>
                  </a:lnTo>
                  <a:lnTo>
                    <a:pt x="186432" y="235507"/>
                  </a:lnTo>
                  <a:lnTo>
                    <a:pt x="166141" y="211911"/>
                  </a:lnTo>
                  <a:lnTo>
                    <a:pt x="161183" y="199258"/>
                  </a:lnTo>
                  <a:lnTo>
                    <a:pt x="166882" y="187460"/>
                  </a:lnTo>
                  <a:lnTo>
                    <a:pt x="176058" y="181760"/>
                  </a:lnTo>
                  <a:lnTo>
                    <a:pt x="211680" y="182273"/>
                  </a:lnTo>
                  <a:lnTo>
                    <a:pt x="227639" y="180621"/>
                  </a:lnTo>
                  <a:lnTo>
                    <a:pt x="240919" y="182957"/>
                  </a:lnTo>
                  <a:lnTo>
                    <a:pt x="250267" y="182102"/>
                  </a:lnTo>
                  <a:lnTo>
                    <a:pt x="265826" y="183299"/>
                  </a:lnTo>
                  <a:lnTo>
                    <a:pt x="283950" y="181532"/>
                  </a:lnTo>
                  <a:lnTo>
                    <a:pt x="295863" y="182615"/>
                  </a:lnTo>
                  <a:lnTo>
                    <a:pt x="321111" y="182045"/>
                  </a:lnTo>
                  <a:lnTo>
                    <a:pt x="360894" y="181646"/>
                  </a:lnTo>
                  <a:lnTo>
                    <a:pt x="366993" y="178511"/>
                  </a:lnTo>
                  <a:lnTo>
                    <a:pt x="370811" y="176289"/>
                  </a:lnTo>
                  <a:lnTo>
                    <a:pt x="370958" y="171211"/>
                  </a:lnTo>
                  <a:lnTo>
                    <a:pt x="370215" y="170351"/>
                  </a:lnTo>
                  <a:lnTo>
                    <a:pt x="368090" y="168497"/>
                  </a:lnTo>
                  <a:lnTo>
                    <a:pt x="365772" y="165816"/>
                  </a:lnTo>
                  <a:lnTo>
                    <a:pt x="363609" y="163928"/>
                  </a:lnTo>
                  <a:cubicBezTo>
                    <a:pt x="359583" y="160145"/>
                    <a:pt x="354881" y="155230"/>
                    <a:pt x="352174" y="150699"/>
                  </a:cubicBezTo>
                  <a:cubicBezTo>
                    <a:pt x="346759" y="141637"/>
                    <a:pt x="341687" y="125508"/>
                    <a:pt x="337583" y="117074"/>
                  </a:cubicBezTo>
                  <a:cubicBezTo>
                    <a:pt x="333480" y="108640"/>
                    <a:pt x="292101" y="55121"/>
                    <a:pt x="292101" y="55121"/>
                  </a:cubicBezTo>
                  <a:lnTo>
                    <a:pt x="286629" y="43716"/>
                  </a:lnTo>
                  <a:lnTo>
                    <a:pt x="289935" y="24508"/>
                  </a:lnTo>
                  <a:cubicBezTo>
                    <a:pt x="289935" y="24508"/>
                    <a:pt x="296204" y="19949"/>
                    <a:pt x="300308" y="19949"/>
                  </a:cubicBezTo>
                  <a:cubicBezTo>
                    <a:pt x="304412" y="19949"/>
                    <a:pt x="320370" y="22342"/>
                    <a:pt x="320370" y="22342"/>
                  </a:cubicBezTo>
                  <a:cubicBezTo>
                    <a:pt x="320370" y="22342"/>
                    <a:pt x="343568" y="32488"/>
                    <a:pt x="357531" y="41835"/>
                  </a:cubicBezTo>
                  <a:cubicBezTo>
                    <a:pt x="371495" y="51188"/>
                    <a:pt x="396573" y="71708"/>
                    <a:pt x="396573" y="71708"/>
                  </a:cubicBezTo>
                  <a:lnTo>
                    <a:pt x="396948" y="72944"/>
                  </a:lnTo>
                  <a:lnTo>
                    <a:pt x="401054" y="76272"/>
                  </a:lnTo>
                  <a:lnTo>
                    <a:pt x="401435" y="77530"/>
                  </a:lnTo>
                  <a:lnTo>
                    <a:pt x="405536" y="80853"/>
                  </a:lnTo>
                  <a:lnTo>
                    <a:pt x="405917" y="82111"/>
                  </a:lnTo>
                  <a:lnTo>
                    <a:pt x="410018" y="85434"/>
                  </a:lnTo>
                  <a:lnTo>
                    <a:pt x="410399" y="86692"/>
                  </a:lnTo>
                  <a:lnTo>
                    <a:pt x="414500" y="90015"/>
                  </a:lnTo>
                  <a:lnTo>
                    <a:pt x="414881" y="91271"/>
                  </a:lnTo>
                  <a:lnTo>
                    <a:pt x="418982" y="94595"/>
                  </a:lnTo>
                  <a:lnTo>
                    <a:pt x="419363" y="95853"/>
                  </a:lnTo>
                  <a:lnTo>
                    <a:pt x="423464" y="99176"/>
                  </a:lnTo>
                  <a:lnTo>
                    <a:pt x="423846" y="100435"/>
                  </a:lnTo>
                  <a:lnTo>
                    <a:pt x="427945" y="103757"/>
                  </a:lnTo>
                  <a:lnTo>
                    <a:pt x="428326" y="105015"/>
                  </a:lnTo>
                  <a:lnTo>
                    <a:pt x="432427" y="108338"/>
                  </a:lnTo>
                  <a:lnTo>
                    <a:pt x="432808" y="109595"/>
                  </a:lnTo>
                  <a:lnTo>
                    <a:pt x="436909" y="112918"/>
                  </a:lnTo>
                  <a:lnTo>
                    <a:pt x="437290" y="114176"/>
                  </a:lnTo>
                  <a:lnTo>
                    <a:pt x="441391" y="117500"/>
                  </a:lnTo>
                  <a:lnTo>
                    <a:pt x="441772" y="118757"/>
                  </a:lnTo>
                  <a:lnTo>
                    <a:pt x="445873" y="122081"/>
                  </a:lnTo>
                  <a:lnTo>
                    <a:pt x="446254" y="123338"/>
                  </a:lnTo>
                  <a:lnTo>
                    <a:pt x="448054" y="124797"/>
                  </a:lnTo>
                  <a:lnTo>
                    <a:pt x="449180" y="122034"/>
                  </a:lnTo>
                  <a:lnTo>
                    <a:pt x="462574" y="88294"/>
                  </a:lnTo>
                  <a:lnTo>
                    <a:pt x="476822" y="67147"/>
                  </a:lnTo>
                  <a:lnTo>
                    <a:pt x="498139" y="43146"/>
                  </a:lnTo>
                  <a:lnTo>
                    <a:pt x="509595" y="36477"/>
                  </a:lnTo>
                  <a:lnTo>
                    <a:pt x="520709" y="39042"/>
                  </a:lnTo>
                  <a:lnTo>
                    <a:pt x="544362" y="58028"/>
                  </a:lnTo>
                  <a:lnTo>
                    <a:pt x="547215" y="61287"/>
                  </a:lnTo>
                  <a:lnTo>
                    <a:pt x="548843" y="62593"/>
                  </a:lnTo>
                  <a:lnTo>
                    <a:pt x="551740" y="65902"/>
                  </a:lnTo>
                  <a:lnTo>
                    <a:pt x="553325" y="67174"/>
                  </a:lnTo>
                  <a:lnTo>
                    <a:pt x="556222" y="70483"/>
                  </a:lnTo>
                  <a:lnTo>
                    <a:pt x="557807" y="71755"/>
                  </a:lnTo>
                  <a:lnTo>
                    <a:pt x="560704" y="75064"/>
                  </a:lnTo>
                  <a:lnTo>
                    <a:pt x="562289" y="76336"/>
                  </a:lnTo>
                  <a:lnTo>
                    <a:pt x="565183" y="79642"/>
                  </a:lnTo>
                  <a:lnTo>
                    <a:pt x="566771" y="80916"/>
                  </a:lnTo>
                  <a:lnTo>
                    <a:pt x="569668" y="84225"/>
                  </a:lnTo>
                  <a:lnTo>
                    <a:pt x="571253" y="85497"/>
                  </a:lnTo>
                  <a:lnTo>
                    <a:pt x="574152" y="88809"/>
                  </a:lnTo>
                  <a:lnTo>
                    <a:pt x="575734" y="90078"/>
                  </a:lnTo>
                  <a:lnTo>
                    <a:pt x="578631" y="93387"/>
                  </a:lnTo>
                  <a:lnTo>
                    <a:pt x="580216" y="94659"/>
                  </a:lnTo>
                  <a:lnTo>
                    <a:pt x="583110" y="97965"/>
                  </a:lnTo>
                  <a:lnTo>
                    <a:pt x="584698" y="99239"/>
                  </a:lnTo>
                  <a:lnTo>
                    <a:pt x="587595" y="102549"/>
                  </a:lnTo>
                  <a:lnTo>
                    <a:pt x="589180" y="103820"/>
                  </a:lnTo>
                  <a:lnTo>
                    <a:pt x="592077" y="107130"/>
                  </a:lnTo>
                  <a:lnTo>
                    <a:pt x="593662" y="108401"/>
                  </a:lnTo>
                  <a:lnTo>
                    <a:pt x="596559" y="111710"/>
                  </a:lnTo>
                  <a:lnTo>
                    <a:pt x="598144" y="112983"/>
                  </a:lnTo>
                  <a:lnTo>
                    <a:pt x="601040" y="116291"/>
                  </a:lnTo>
                  <a:lnTo>
                    <a:pt x="602625" y="117563"/>
                  </a:lnTo>
                  <a:lnTo>
                    <a:pt x="605522" y="120872"/>
                  </a:lnTo>
                  <a:lnTo>
                    <a:pt x="607107" y="122144"/>
                  </a:lnTo>
                  <a:lnTo>
                    <a:pt x="610004" y="125452"/>
                  </a:lnTo>
                  <a:lnTo>
                    <a:pt x="611589" y="126725"/>
                  </a:lnTo>
                  <a:lnTo>
                    <a:pt x="614483" y="130030"/>
                  </a:lnTo>
                  <a:lnTo>
                    <a:pt x="616071" y="131305"/>
                  </a:lnTo>
                  <a:lnTo>
                    <a:pt x="618970" y="134616"/>
                  </a:lnTo>
                  <a:lnTo>
                    <a:pt x="620552" y="135886"/>
                  </a:lnTo>
                  <a:lnTo>
                    <a:pt x="623449" y="139195"/>
                  </a:lnTo>
                  <a:lnTo>
                    <a:pt x="625034" y="140467"/>
                  </a:lnTo>
                  <a:lnTo>
                    <a:pt x="627931" y="143776"/>
                  </a:lnTo>
                  <a:lnTo>
                    <a:pt x="629516" y="145048"/>
                  </a:lnTo>
                  <a:lnTo>
                    <a:pt x="632410" y="148353"/>
                  </a:lnTo>
                  <a:lnTo>
                    <a:pt x="633998" y="149628"/>
                  </a:lnTo>
                  <a:lnTo>
                    <a:pt x="636897" y="152940"/>
                  </a:lnTo>
                  <a:lnTo>
                    <a:pt x="638479" y="154209"/>
                  </a:lnTo>
                  <a:lnTo>
                    <a:pt x="641376" y="157518"/>
                  </a:lnTo>
                  <a:lnTo>
                    <a:pt x="642961" y="158790"/>
                  </a:lnTo>
                  <a:lnTo>
                    <a:pt x="645858" y="162099"/>
                  </a:lnTo>
                  <a:lnTo>
                    <a:pt x="647443" y="163371"/>
                  </a:lnTo>
                  <a:lnTo>
                    <a:pt x="650337" y="166676"/>
                  </a:lnTo>
                  <a:lnTo>
                    <a:pt x="651925" y="167951"/>
                  </a:lnTo>
                  <a:lnTo>
                    <a:pt x="654822" y="171260"/>
                  </a:lnTo>
                  <a:lnTo>
                    <a:pt x="656407" y="172532"/>
                  </a:lnTo>
                  <a:lnTo>
                    <a:pt x="659304" y="175841"/>
                  </a:lnTo>
                  <a:lnTo>
                    <a:pt x="660889" y="177113"/>
                  </a:lnTo>
                  <a:lnTo>
                    <a:pt x="663788" y="180425"/>
                  </a:lnTo>
                  <a:lnTo>
                    <a:pt x="665370" y="181694"/>
                  </a:lnTo>
                  <a:lnTo>
                    <a:pt x="668264" y="185000"/>
                  </a:lnTo>
                  <a:lnTo>
                    <a:pt x="669852" y="186274"/>
                  </a:lnTo>
                  <a:lnTo>
                    <a:pt x="672749" y="189583"/>
                  </a:lnTo>
                  <a:lnTo>
                    <a:pt x="674334" y="190855"/>
                  </a:lnTo>
                  <a:lnTo>
                    <a:pt x="677231" y="194164"/>
                  </a:lnTo>
                  <a:lnTo>
                    <a:pt x="678816" y="195436"/>
                  </a:lnTo>
                  <a:lnTo>
                    <a:pt x="681710" y="198742"/>
                  </a:lnTo>
                  <a:lnTo>
                    <a:pt x="683298" y="200016"/>
                  </a:lnTo>
                  <a:lnTo>
                    <a:pt x="686198" y="203328"/>
                  </a:lnTo>
                  <a:lnTo>
                    <a:pt x="687779" y="204597"/>
                  </a:lnTo>
                  <a:lnTo>
                    <a:pt x="690676" y="207906"/>
                  </a:lnTo>
                  <a:lnTo>
                    <a:pt x="692261" y="209178"/>
                  </a:lnTo>
                  <a:lnTo>
                    <a:pt x="695158" y="212487"/>
                  </a:lnTo>
                  <a:lnTo>
                    <a:pt x="696743" y="213759"/>
                  </a:lnTo>
                  <a:lnTo>
                    <a:pt x="699637" y="217065"/>
                  </a:lnTo>
                  <a:lnTo>
                    <a:pt x="701225" y="218339"/>
                  </a:lnTo>
                  <a:lnTo>
                    <a:pt x="704124" y="221651"/>
                  </a:lnTo>
                  <a:lnTo>
                    <a:pt x="705706" y="222920"/>
                  </a:lnTo>
                  <a:lnTo>
                    <a:pt x="708603" y="226229"/>
                  </a:lnTo>
                  <a:lnTo>
                    <a:pt x="710188" y="227501"/>
                  </a:lnTo>
                  <a:lnTo>
                    <a:pt x="713085" y="230810"/>
                  </a:lnTo>
                  <a:lnTo>
                    <a:pt x="714670" y="232082"/>
                  </a:lnTo>
                  <a:lnTo>
                    <a:pt x="717564" y="235388"/>
                  </a:lnTo>
                  <a:lnTo>
                    <a:pt x="719152" y="236662"/>
                  </a:lnTo>
                  <a:lnTo>
                    <a:pt x="722049" y="239972"/>
                  </a:lnTo>
                  <a:lnTo>
                    <a:pt x="723634" y="241243"/>
                  </a:lnTo>
                  <a:lnTo>
                    <a:pt x="726533" y="244555"/>
                  </a:lnTo>
                  <a:lnTo>
                    <a:pt x="728115" y="245824"/>
                  </a:lnTo>
                  <a:lnTo>
                    <a:pt x="731012" y="249133"/>
                  </a:lnTo>
                  <a:lnTo>
                    <a:pt x="732597" y="250406"/>
                  </a:lnTo>
                  <a:lnTo>
                    <a:pt x="735491" y="253711"/>
                  </a:lnTo>
                  <a:lnTo>
                    <a:pt x="737079" y="254985"/>
                  </a:lnTo>
                  <a:lnTo>
                    <a:pt x="739976" y="258295"/>
                  </a:lnTo>
                  <a:lnTo>
                    <a:pt x="741561" y="259567"/>
                  </a:lnTo>
                  <a:lnTo>
                    <a:pt x="744458" y="262875"/>
                  </a:lnTo>
                  <a:lnTo>
                    <a:pt x="746043" y="264148"/>
                  </a:lnTo>
                  <a:lnTo>
                    <a:pt x="748940" y="267456"/>
                  </a:lnTo>
                  <a:lnTo>
                    <a:pt x="750525" y="268729"/>
                  </a:lnTo>
                  <a:lnTo>
                    <a:pt x="753422" y="272037"/>
                  </a:lnTo>
                  <a:lnTo>
                    <a:pt x="755006" y="273309"/>
                  </a:lnTo>
                  <a:lnTo>
                    <a:pt x="757903" y="276618"/>
                  </a:lnTo>
                  <a:lnTo>
                    <a:pt x="759488" y="277890"/>
                  </a:lnTo>
                  <a:lnTo>
                    <a:pt x="762385" y="281199"/>
                  </a:lnTo>
                  <a:lnTo>
                    <a:pt x="763970" y="282471"/>
                  </a:lnTo>
                  <a:lnTo>
                    <a:pt x="766864" y="285776"/>
                  </a:lnTo>
                  <a:lnTo>
                    <a:pt x="768452" y="287051"/>
                  </a:lnTo>
                  <a:lnTo>
                    <a:pt x="771349" y="290360"/>
                  </a:lnTo>
                  <a:lnTo>
                    <a:pt x="772934" y="291632"/>
                  </a:lnTo>
                  <a:lnTo>
                    <a:pt x="775833" y="294944"/>
                  </a:lnTo>
                  <a:lnTo>
                    <a:pt x="777415" y="296213"/>
                  </a:lnTo>
                  <a:lnTo>
                    <a:pt x="780312" y="299522"/>
                  </a:lnTo>
                  <a:lnTo>
                    <a:pt x="781897" y="300794"/>
                  </a:lnTo>
                  <a:lnTo>
                    <a:pt x="784791" y="304100"/>
                  </a:lnTo>
                  <a:lnTo>
                    <a:pt x="786379" y="305374"/>
                  </a:lnTo>
                  <a:lnTo>
                    <a:pt x="789278" y="308686"/>
                  </a:lnTo>
                  <a:lnTo>
                    <a:pt x="790860" y="309955"/>
                  </a:lnTo>
                  <a:lnTo>
                    <a:pt x="793757" y="313265"/>
                  </a:lnTo>
                  <a:lnTo>
                    <a:pt x="795342" y="314537"/>
                  </a:lnTo>
                  <a:lnTo>
                    <a:pt x="798239" y="317846"/>
                  </a:lnTo>
                  <a:lnTo>
                    <a:pt x="799824" y="319118"/>
                  </a:lnTo>
                  <a:lnTo>
                    <a:pt x="802718" y="322423"/>
                  </a:lnTo>
                  <a:lnTo>
                    <a:pt x="804306" y="323698"/>
                  </a:lnTo>
                  <a:lnTo>
                    <a:pt x="807203" y="327007"/>
                  </a:lnTo>
                  <a:lnTo>
                    <a:pt x="808788" y="328279"/>
                  </a:lnTo>
                  <a:lnTo>
                    <a:pt x="811685" y="331587"/>
                  </a:lnTo>
                  <a:lnTo>
                    <a:pt x="811881" y="331745"/>
                  </a:lnTo>
                  <a:lnTo>
                    <a:pt x="817369" y="317127"/>
                  </a:lnTo>
                  <a:lnTo>
                    <a:pt x="828369" y="292729"/>
                  </a:lnTo>
                  <a:lnTo>
                    <a:pt x="838229" y="286118"/>
                  </a:lnTo>
                  <a:lnTo>
                    <a:pt x="852364" y="290164"/>
                  </a:lnTo>
                  <a:lnTo>
                    <a:pt x="853339" y="293730"/>
                  </a:lnTo>
                  <a:lnTo>
                    <a:pt x="856845" y="294734"/>
                  </a:lnTo>
                  <a:lnTo>
                    <a:pt x="857824" y="298312"/>
                  </a:lnTo>
                  <a:lnTo>
                    <a:pt x="861327" y="299315"/>
                  </a:lnTo>
                  <a:lnTo>
                    <a:pt x="862306" y="302893"/>
                  </a:lnTo>
                  <a:lnTo>
                    <a:pt x="865809" y="303896"/>
                  </a:lnTo>
                  <a:lnTo>
                    <a:pt x="866788" y="307474"/>
                  </a:lnTo>
                  <a:lnTo>
                    <a:pt x="870291" y="308477"/>
                  </a:lnTo>
                  <a:lnTo>
                    <a:pt x="871269" y="312054"/>
                  </a:lnTo>
                  <a:lnTo>
                    <a:pt x="874773" y="313057"/>
                  </a:lnTo>
                  <a:lnTo>
                    <a:pt x="875752" y="316635"/>
                  </a:lnTo>
                  <a:lnTo>
                    <a:pt x="879255" y="317638"/>
                  </a:lnTo>
                  <a:lnTo>
                    <a:pt x="880234" y="321217"/>
                  </a:lnTo>
                  <a:lnTo>
                    <a:pt x="883736" y="322219"/>
                  </a:lnTo>
                  <a:lnTo>
                    <a:pt x="884715" y="325797"/>
                  </a:lnTo>
                  <a:lnTo>
                    <a:pt x="888218" y="326800"/>
                  </a:lnTo>
                  <a:lnTo>
                    <a:pt x="889196" y="330377"/>
                  </a:lnTo>
                  <a:lnTo>
                    <a:pt x="892700" y="331380"/>
                  </a:lnTo>
                  <a:lnTo>
                    <a:pt x="893679" y="334958"/>
                  </a:lnTo>
                  <a:lnTo>
                    <a:pt x="897182" y="335962"/>
                  </a:lnTo>
                  <a:lnTo>
                    <a:pt x="898161" y="339539"/>
                  </a:lnTo>
                  <a:lnTo>
                    <a:pt x="901664" y="340543"/>
                  </a:lnTo>
                  <a:lnTo>
                    <a:pt x="902643" y="344120"/>
                  </a:lnTo>
                  <a:lnTo>
                    <a:pt x="906146" y="345124"/>
                  </a:lnTo>
                  <a:lnTo>
                    <a:pt x="907124" y="348701"/>
                  </a:lnTo>
                  <a:lnTo>
                    <a:pt x="910627" y="349704"/>
                  </a:lnTo>
                  <a:lnTo>
                    <a:pt x="911606" y="353281"/>
                  </a:lnTo>
                  <a:lnTo>
                    <a:pt x="915109" y="354285"/>
                  </a:lnTo>
                  <a:lnTo>
                    <a:pt x="916088" y="357863"/>
                  </a:lnTo>
                  <a:lnTo>
                    <a:pt x="919591" y="358866"/>
                  </a:lnTo>
                  <a:lnTo>
                    <a:pt x="920569" y="362443"/>
                  </a:lnTo>
                  <a:lnTo>
                    <a:pt x="924073" y="363446"/>
                  </a:lnTo>
                  <a:lnTo>
                    <a:pt x="925052" y="367024"/>
                  </a:lnTo>
                  <a:lnTo>
                    <a:pt x="928554" y="368027"/>
                  </a:lnTo>
                  <a:lnTo>
                    <a:pt x="929533" y="371605"/>
                  </a:lnTo>
                  <a:lnTo>
                    <a:pt x="933036" y="372608"/>
                  </a:lnTo>
                  <a:lnTo>
                    <a:pt x="933381" y="373867"/>
                  </a:lnTo>
                  <a:lnTo>
                    <a:pt x="986018" y="324765"/>
                  </a:lnTo>
                  <a:lnTo>
                    <a:pt x="987043" y="311826"/>
                  </a:lnTo>
                  <a:lnTo>
                    <a:pt x="985448" y="298999"/>
                  </a:lnTo>
                  <a:lnTo>
                    <a:pt x="980774" y="250154"/>
                  </a:lnTo>
                  <a:lnTo>
                    <a:pt x="976955" y="206895"/>
                  </a:lnTo>
                  <a:lnTo>
                    <a:pt x="971598" y="191678"/>
                  </a:lnTo>
                  <a:lnTo>
                    <a:pt x="959800" y="165689"/>
                  </a:lnTo>
                  <a:lnTo>
                    <a:pt x="951079" y="147280"/>
                  </a:lnTo>
                  <a:lnTo>
                    <a:pt x="947432" y="132006"/>
                  </a:lnTo>
                  <a:lnTo>
                    <a:pt x="947831" y="126306"/>
                  </a:lnTo>
                  <a:lnTo>
                    <a:pt x="973650" y="98093"/>
                  </a:lnTo>
                  <a:lnTo>
                    <a:pt x="991603" y="82252"/>
                  </a:lnTo>
                  <a:lnTo>
                    <a:pt x="1001862" y="80428"/>
                  </a:lnTo>
                  <a:lnTo>
                    <a:pt x="1019531" y="90117"/>
                  </a:lnTo>
                  <a:lnTo>
                    <a:pt x="1039593" y="100320"/>
                  </a:lnTo>
                  <a:lnTo>
                    <a:pt x="1061821" y="115138"/>
                  </a:lnTo>
                  <a:lnTo>
                    <a:pt x="1074930" y="128416"/>
                  </a:lnTo>
                  <a:lnTo>
                    <a:pt x="1074931" y="128443"/>
                  </a:lnTo>
                  <a:lnTo>
                    <a:pt x="1079411" y="132982"/>
                  </a:lnTo>
                  <a:lnTo>
                    <a:pt x="1079412" y="133023"/>
                  </a:lnTo>
                  <a:lnTo>
                    <a:pt x="1083893" y="137563"/>
                  </a:lnTo>
                  <a:lnTo>
                    <a:pt x="1083894" y="137604"/>
                  </a:lnTo>
                  <a:lnTo>
                    <a:pt x="1088375" y="142144"/>
                  </a:lnTo>
                  <a:lnTo>
                    <a:pt x="1088376" y="142185"/>
                  </a:lnTo>
                  <a:lnTo>
                    <a:pt x="1092857" y="146725"/>
                  </a:lnTo>
                  <a:lnTo>
                    <a:pt x="1092858" y="146765"/>
                  </a:lnTo>
                  <a:lnTo>
                    <a:pt x="1097339" y="151305"/>
                  </a:lnTo>
                  <a:lnTo>
                    <a:pt x="1097340" y="151346"/>
                  </a:lnTo>
                  <a:lnTo>
                    <a:pt x="1101821" y="155886"/>
                  </a:lnTo>
                  <a:lnTo>
                    <a:pt x="1101822" y="155929"/>
                  </a:lnTo>
                  <a:lnTo>
                    <a:pt x="1106302" y="160467"/>
                  </a:lnTo>
                  <a:lnTo>
                    <a:pt x="1106303" y="160509"/>
                  </a:lnTo>
                  <a:lnTo>
                    <a:pt x="1110784" y="165048"/>
                  </a:lnTo>
                  <a:lnTo>
                    <a:pt x="1110785" y="165089"/>
                  </a:lnTo>
                  <a:lnTo>
                    <a:pt x="1115266" y="169628"/>
                  </a:lnTo>
                  <a:lnTo>
                    <a:pt x="1115267" y="169670"/>
                  </a:lnTo>
                  <a:lnTo>
                    <a:pt x="1119748" y="174209"/>
                  </a:lnTo>
                  <a:lnTo>
                    <a:pt x="1119749" y="174251"/>
                  </a:lnTo>
                  <a:lnTo>
                    <a:pt x="1124230" y="178790"/>
                  </a:lnTo>
                  <a:lnTo>
                    <a:pt x="1124231" y="178832"/>
                  </a:lnTo>
                  <a:lnTo>
                    <a:pt x="1128712" y="183371"/>
                  </a:lnTo>
                  <a:lnTo>
                    <a:pt x="1128713" y="183413"/>
                  </a:lnTo>
                  <a:lnTo>
                    <a:pt x="1133193" y="187951"/>
                  </a:lnTo>
                  <a:lnTo>
                    <a:pt x="1133194" y="187993"/>
                  </a:lnTo>
                  <a:lnTo>
                    <a:pt x="1137675" y="192533"/>
                  </a:lnTo>
                  <a:lnTo>
                    <a:pt x="1137676" y="192574"/>
                  </a:lnTo>
                  <a:lnTo>
                    <a:pt x="1142157" y="197114"/>
                  </a:lnTo>
                  <a:lnTo>
                    <a:pt x="1142158" y="197154"/>
                  </a:lnTo>
                  <a:lnTo>
                    <a:pt x="1146639" y="201694"/>
                  </a:lnTo>
                  <a:lnTo>
                    <a:pt x="1146640" y="201736"/>
                  </a:lnTo>
                  <a:lnTo>
                    <a:pt x="1149563" y="204697"/>
                  </a:lnTo>
                  <a:lnTo>
                    <a:pt x="1177863" y="187175"/>
                  </a:lnTo>
                  <a:lnTo>
                    <a:pt x="1201232" y="177999"/>
                  </a:lnTo>
                  <a:lnTo>
                    <a:pt x="1234745" y="176631"/>
                  </a:lnTo>
                  <a:lnTo>
                    <a:pt x="1250077" y="176631"/>
                  </a:lnTo>
                  <a:lnTo>
                    <a:pt x="1268942" y="183242"/>
                  </a:lnTo>
                  <a:lnTo>
                    <a:pt x="1281424" y="195496"/>
                  </a:lnTo>
                  <a:lnTo>
                    <a:pt x="1281497" y="195737"/>
                  </a:lnTo>
                  <a:lnTo>
                    <a:pt x="1285905" y="200065"/>
                  </a:lnTo>
                  <a:lnTo>
                    <a:pt x="1285982" y="200322"/>
                  </a:lnTo>
                  <a:lnTo>
                    <a:pt x="1290387" y="204646"/>
                  </a:lnTo>
                  <a:lnTo>
                    <a:pt x="1290464" y="204903"/>
                  </a:lnTo>
                  <a:lnTo>
                    <a:pt x="1294869" y="209227"/>
                  </a:lnTo>
                  <a:lnTo>
                    <a:pt x="1294946" y="209484"/>
                  </a:lnTo>
                  <a:lnTo>
                    <a:pt x="1299351" y="213808"/>
                  </a:lnTo>
                  <a:lnTo>
                    <a:pt x="1299428" y="214063"/>
                  </a:lnTo>
                  <a:lnTo>
                    <a:pt x="1303833" y="218388"/>
                  </a:lnTo>
                  <a:lnTo>
                    <a:pt x="1303911" y="218645"/>
                  </a:lnTo>
                  <a:lnTo>
                    <a:pt x="1308315" y="222969"/>
                  </a:lnTo>
                  <a:lnTo>
                    <a:pt x="1308393" y="223227"/>
                  </a:lnTo>
                  <a:lnTo>
                    <a:pt x="1312796" y="227550"/>
                  </a:lnTo>
                  <a:lnTo>
                    <a:pt x="1312873" y="227807"/>
                  </a:lnTo>
                  <a:lnTo>
                    <a:pt x="1317278" y="232131"/>
                  </a:lnTo>
                  <a:lnTo>
                    <a:pt x="1317355" y="232386"/>
                  </a:lnTo>
                  <a:lnTo>
                    <a:pt x="1321760" y="236711"/>
                  </a:lnTo>
                  <a:lnTo>
                    <a:pt x="1321838" y="236968"/>
                  </a:lnTo>
                  <a:lnTo>
                    <a:pt x="1326242" y="241292"/>
                  </a:lnTo>
                  <a:lnTo>
                    <a:pt x="1326319" y="241549"/>
                  </a:lnTo>
                  <a:lnTo>
                    <a:pt x="1330724" y="245873"/>
                  </a:lnTo>
                  <a:lnTo>
                    <a:pt x="1330802" y="246130"/>
                  </a:lnTo>
                  <a:lnTo>
                    <a:pt x="1335206" y="250454"/>
                  </a:lnTo>
                  <a:lnTo>
                    <a:pt x="1335284" y="250711"/>
                  </a:lnTo>
                  <a:lnTo>
                    <a:pt x="1339687" y="255034"/>
                  </a:lnTo>
                  <a:lnTo>
                    <a:pt x="1339764" y="255291"/>
                  </a:lnTo>
                  <a:lnTo>
                    <a:pt x="1344169" y="259616"/>
                  </a:lnTo>
                  <a:lnTo>
                    <a:pt x="1344246" y="259872"/>
                  </a:lnTo>
                  <a:lnTo>
                    <a:pt x="1348651" y="264197"/>
                  </a:lnTo>
                  <a:lnTo>
                    <a:pt x="1348728" y="264452"/>
                  </a:lnTo>
                  <a:lnTo>
                    <a:pt x="1353133" y="268777"/>
                  </a:lnTo>
                  <a:lnTo>
                    <a:pt x="1353211" y="269035"/>
                  </a:lnTo>
                  <a:lnTo>
                    <a:pt x="1357614" y="273358"/>
                  </a:lnTo>
                  <a:lnTo>
                    <a:pt x="1357691" y="273614"/>
                  </a:lnTo>
                  <a:lnTo>
                    <a:pt x="1362096" y="277939"/>
                  </a:lnTo>
                  <a:lnTo>
                    <a:pt x="1362173" y="278195"/>
                  </a:lnTo>
                  <a:lnTo>
                    <a:pt x="1366578" y="282520"/>
                  </a:lnTo>
                  <a:lnTo>
                    <a:pt x="1366655" y="282775"/>
                  </a:lnTo>
                  <a:lnTo>
                    <a:pt x="1371060" y="287100"/>
                  </a:lnTo>
                  <a:lnTo>
                    <a:pt x="1371138" y="287358"/>
                  </a:lnTo>
                  <a:lnTo>
                    <a:pt x="1375541" y="291681"/>
                  </a:lnTo>
                  <a:lnTo>
                    <a:pt x="1375618" y="291938"/>
                  </a:lnTo>
                  <a:lnTo>
                    <a:pt x="1380023" y="296262"/>
                  </a:lnTo>
                  <a:lnTo>
                    <a:pt x="1380100" y="296518"/>
                  </a:lnTo>
                  <a:lnTo>
                    <a:pt x="1384505" y="300843"/>
                  </a:lnTo>
                  <a:lnTo>
                    <a:pt x="1384582" y="301098"/>
                  </a:lnTo>
                  <a:lnTo>
                    <a:pt x="1388987" y="305423"/>
                  </a:lnTo>
                  <a:lnTo>
                    <a:pt x="1389064" y="305679"/>
                  </a:lnTo>
                  <a:lnTo>
                    <a:pt x="1393469" y="310004"/>
                  </a:lnTo>
                  <a:lnTo>
                    <a:pt x="1393546" y="310261"/>
                  </a:lnTo>
                  <a:lnTo>
                    <a:pt x="1397951" y="314585"/>
                  </a:lnTo>
                  <a:lnTo>
                    <a:pt x="1398029" y="314843"/>
                  </a:lnTo>
                  <a:lnTo>
                    <a:pt x="1402432" y="319166"/>
                  </a:lnTo>
                  <a:lnTo>
                    <a:pt x="1402509" y="319422"/>
                  </a:lnTo>
                  <a:lnTo>
                    <a:pt x="1406914" y="323746"/>
                  </a:lnTo>
                  <a:lnTo>
                    <a:pt x="1406991" y="324003"/>
                  </a:lnTo>
                  <a:lnTo>
                    <a:pt x="1411396" y="328327"/>
                  </a:lnTo>
                  <a:lnTo>
                    <a:pt x="1411474" y="328584"/>
                  </a:lnTo>
                  <a:lnTo>
                    <a:pt x="1415878" y="332908"/>
                  </a:lnTo>
                  <a:lnTo>
                    <a:pt x="1415955" y="333164"/>
                  </a:lnTo>
                  <a:lnTo>
                    <a:pt x="1420360" y="337488"/>
                  </a:lnTo>
                  <a:lnTo>
                    <a:pt x="1420438" y="337746"/>
                  </a:lnTo>
                  <a:lnTo>
                    <a:pt x="1424841" y="342069"/>
                  </a:lnTo>
                  <a:lnTo>
                    <a:pt x="1424918" y="342326"/>
                  </a:lnTo>
                  <a:lnTo>
                    <a:pt x="1429323" y="346651"/>
                  </a:lnTo>
                  <a:lnTo>
                    <a:pt x="1429400" y="346907"/>
                  </a:lnTo>
                  <a:lnTo>
                    <a:pt x="1433805" y="351232"/>
                  </a:lnTo>
                  <a:lnTo>
                    <a:pt x="1433882" y="351487"/>
                  </a:lnTo>
                  <a:lnTo>
                    <a:pt x="1438287" y="355812"/>
                  </a:lnTo>
                  <a:lnTo>
                    <a:pt x="1438365" y="356070"/>
                  </a:lnTo>
                  <a:lnTo>
                    <a:pt x="1442768" y="360393"/>
                  </a:lnTo>
                  <a:lnTo>
                    <a:pt x="1442845" y="360649"/>
                  </a:lnTo>
                  <a:lnTo>
                    <a:pt x="1447250" y="364974"/>
                  </a:lnTo>
                  <a:lnTo>
                    <a:pt x="1447327" y="365230"/>
                  </a:lnTo>
                  <a:lnTo>
                    <a:pt x="1451732" y="369555"/>
                  </a:lnTo>
                  <a:lnTo>
                    <a:pt x="1451809" y="369810"/>
                  </a:lnTo>
                  <a:lnTo>
                    <a:pt x="1456214" y="374135"/>
                  </a:lnTo>
                  <a:lnTo>
                    <a:pt x="1456291" y="374391"/>
                  </a:lnTo>
                  <a:lnTo>
                    <a:pt x="1460696" y="378716"/>
                  </a:lnTo>
                  <a:lnTo>
                    <a:pt x="1460774" y="378974"/>
                  </a:lnTo>
                  <a:lnTo>
                    <a:pt x="1465177" y="383297"/>
                  </a:lnTo>
                  <a:lnTo>
                    <a:pt x="1465254" y="383553"/>
                  </a:lnTo>
                  <a:lnTo>
                    <a:pt x="1469659" y="387878"/>
                  </a:lnTo>
                  <a:lnTo>
                    <a:pt x="1469736" y="388133"/>
                  </a:lnTo>
                  <a:lnTo>
                    <a:pt x="1474031" y="392349"/>
                  </a:lnTo>
                  <a:lnTo>
                    <a:pt x="1491168" y="382613"/>
                  </a:lnTo>
                  <a:lnTo>
                    <a:pt x="1539728" y="351153"/>
                  </a:lnTo>
                  <a:lnTo>
                    <a:pt x="1576834" y="324184"/>
                  </a:lnTo>
                  <a:lnTo>
                    <a:pt x="1573891" y="323136"/>
                  </a:lnTo>
                  <a:lnTo>
                    <a:pt x="1573891" y="319978"/>
                  </a:lnTo>
                  <a:lnTo>
                    <a:pt x="1573570" y="320037"/>
                  </a:lnTo>
                  <a:lnTo>
                    <a:pt x="1569409" y="318555"/>
                  </a:lnTo>
                  <a:lnTo>
                    <a:pt x="1569409" y="315398"/>
                  </a:lnTo>
                  <a:lnTo>
                    <a:pt x="1569089" y="315456"/>
                  </a:lnTo>
                  <a:lnTo>
                    <a:pt x="1564928" y="313974"/>
                  </a:lnTo>
                  <a:lnTo>
                    <a:pt x="1564928" y="310817"/>
                  </a:lnTo>
                  <a:lnTo>
                    <a:pt x="1564607" y="310876"/>
                  </a:lnTo>
                  <a:lnTo>
                    <a:pt x="1560446" y="309394"/>
                  </a:lnTo>
                  <a:lnTo>
                    <a:pt x="1560446" y="306236"/>
                  </a:lnTo>
                  <a:lnTo>
                    <a:pt x="1560125" y="306295"/>
                  </a:lnTo>
                  <a:lnTo>
                    <a:pt x="1555964" y="304813"/>
                  </a:lnTo>
                  <a:lnTo>
                    <a:pt x="1555964" y="301655"/>
                  </a:lnTo>
                  <a:lnTo>
                    <a:pt x="1555643" y="301714"/>
                  </a:lnTo>
                  <a:lnTo>
                    <a:pt x="1551482" y="300231"/>
                  </a:lnTo>
                  <a:lnTo>
                    <a:pt x="1551482" y="297075"/>
                  </a:lnTo>
                  <a:lnTo>
                    <a:pt x="1551162" y="297133"/>
                  </a:lnTo>
                  <a:lnTo>
                    <a:pt x="1547001" y="295651"/>
                  </a:lnTo>
                  <a:lnTo>
                    <a:pt x="1547001" y="292494"/>
                  </a:lnTo>
                  <a:lnTo>
                    <a:pt x="1546680" y="292552"/>
                  </a:lnTo>
                  <a:lnTo>
                    <a:pt x="1542519" y="291070"/>
                  </a:lnTo>
                  <a:lnTo>
                    <a:pt x="1542519" y="287913"/>
                  </a:lnTo>
                  <a:lnTo>
                    <a:pt x="1542198" y="287971"/>
                  </a:lnTo>
                  <a:lnTo>
                    <a:pt x="1538037" y="286489"/>
                  </a:lnTo>
                  <a:lnTo>
                    <a:pt x="1538037" y="283332"/>
                  </a:lnTo>
                  <a:lnTo>
                    <a:pt x="1537716" y="283390"/>
                  </a:lnTo>
                  <a:lnTo>
                    <a:pt x="1533555" y="281908"/>
                  </a:lnTo>
                  <a:lnTo>
                    <a:pt x="1533555" y="278752"/>
                  </a:lnTo>
                  <a:lnTo>
                    <a:pt x="1533234" y="278810"/>
                  </a:lnTo>
                  <a:lnTo>
                    <a:pt x="1529073" y="277328"/>
                  </a:lnTo>
                  <a:lnTo>
                    <a:pt x="1529073" y="274171"/>
                  </a:lnTo>
                  <a:lnTo>
                    <a:pt x="1528752" y="274229"/>
                  </a:lnTo>
                  <a:lnTo>
                    <a:pt x="1524591" y="272747"/>
                  </a:lnTo>
                  <a:lnTo>
                    <a:pt x="1524591" y="269590"/>
                  </a:lnTo>
                  <a:lnTo>
                    <a:pt x="1524271" y="269648"/>
                  </a:lnTo>
                  <a:lnTo>
                    <a:pt x="1520110" y="268166"/>
                  </a:lnTo>
                  <a:lnTo>
                    <a:pt x="1520110" y="265009"/>
                  </a:lnTo>
                  <a:lnTo>
                    <a:pt x="1519789" y="265067"/>
                  </a:lnTo>
                  <a:lnTo>
                    <a:pt x="1515628" y="263585"/>
                  </a:lnTo>
                  <a:lnTo>
                    <a:pt x="1515628" y="260429"/>
                  </a:lnTo>
                  <a:lnTo>
                    <a:pt x="1515307" y="260487"/>
                  </a:lnTo>
                  <a:lnTo>
                    <a:pt x="1511146" y="259005"/>
                  </a:lnTo>
                  <a:lnTo>
                    <a:pt x="1511146" y="255848"/>
                  </a:lnTo>
                  <a:lnTo>
                    <a:pt x="1510825" y="255906"/>
                  </a:lnTo>
                  <a:lnTo>
                    <a:pt x="1506664" y="254424"/>
                  </a:lnTo>
                  <a:lnTo>
                    <a:pt x="1506664" y="251267"/>
                  </a:lnTo>
                  <a:lnTo>
                    <a:pt x="1506343" y="251325"/>
                  </a:lnTo>
                  <a:lnTo>
                    <a:pt x="1502182" y="249843"/>
                  </a:lnTo>
                  <a:lnTo>
                    <a:pt x="1502182" y="246686"/>
                  </a:lnTo>
                  <a:lnTo>
                    <a:pt x="1501861" y="246744"/>
                  </a:lnTo>
                  <a:lnTo>
                    <a:pt x="1497700" y="245262"/>
                  </a:lnTo>
                  <a:lnTo>
                    <a:pt x="1497700" y="242116"/>
                  </a:lnTo>
                  <a:lnTo>
                    <a:pt x="1497380" y="242174"/>
                  </a:lnTo>
                  <a:lnTo>
                    <a:pt x="1493219" y="240692"/>
                  </a:lnTo>
                  <a:lnTo>
                    <a:pt x="1493219" y="236304"/>
                  </a:lnTo>
                  <a:lnTo>
                    <a:pt x="1510261" y="222853"/>
                  </a:lnTo>
                  <a:lnTo>
                    <a:pt x="1544686" y="187003"/>
                  </a:lnTo>
                  <a:lnTo>
                    <a:pt x="1582531" y="150642"/>
                  </a:lnTo>
                  <a:lnTo>
                    <a:pt x="1623739" y="119927"/>
                  </a:lnTo>
                  <a:lnTo>
                    <a:pt x="1689967" y="72847"/>
                  </a:lnTo>
                  <a:lnTo>
                    <a:pt x="1691734" y="57913"/>
                  </a:lnTo>
                  <a:lnTo>
                    <a:pt x="1705185" y="48623"/>
                  </a:lnTo>
                  <a:lnTo>
                    <a:pt x="1715216" y="52271"/>
                  </a:lnTo>
                  <a:lnTo>
                    <a:pt x="1719114" y="56624"/>
                  </a:lnTo>
                  <a:lnTo>
                    <a:pt x="1719697" y="56836"/>
                  </a:lnTo>
                  <a:lnTo>
                    <a:pt x="1723616" y="61212"/>
                  </a:lnTo>
                  <a:lnTo>
                    <a:pt x="1724179" y="61417"/>
                  </a:lnTo>
                  <a:lnTo>
                    <a:pt x="1728098" y="65793"/>
                  </a:lnTo>
                  <a:lnTo>
                    <a:pt x="1728661" y="65998"/>
                  </a:lnTo>
                  <a:lnTo>
                    <a:pt x="1732580" y="70374"/>
                  </a:lnTo>
                  <a:lnTo>
                    <a:pt x="1733143" y="70579"/>
                  </a:lnTo>
                  <a:lnTo>
                    <a:pt x="1737060" y="74954"/>
                  </a:lnTo>
                  <a:lnTo>
                    <a:pt x="1737625" y="75159"/>
                  </a:lnTo>
                  <a:lnTo>
                    <a:pt x="1741544" y="79535"/>
                  </a:lnTo>
                  <a:lnTo>
                    <a:pt x="1742107" y="79740"/>
                  </a:lnTo>
                  <a:lnTo>
                    <a:pt x="1746026" y="84117"/>
                  </a:lnTo>
                  <a:lnTo>
                    <a:pt x="1746588" y="84321"/>
                  </a:lnTo>
                  <a:lnTo>
                    <a:pt x="1750507" y="88697"/>
                  </a:lnTo>
                  <a:lnTo>
                    <a:pt x="1751070" y="88902"/>
                  </a:lnTo>
                  <a:lnTo>
                    <a:pt x="1754987" y="93277"/>
                  </a:lnTo>
                  <a:lnTo>
                    <a:pt x="1755552" y="93482"/>
                  </a:lnTo>
                  <a:lnTo>
                    <a:pt x="1759471" y="97858"/>
                  </a:lnTo>
                  <a:lnTo>
                    <a:pt x="1760034" y="98064"/>
                  </a:lnTo>
                  <a:lnTo>
                    <a:pt x="1763953" y="102440"/>
                  </a:lnTo>
                  <a:lnTo>
                    <a:pt x="1764516" y="102644"/>
                  </a:lnTo>
                  <a:lnTo>
                    <a:pt x="1768435" y="107021"/>
                  </a:lnTo>
                  <a:lnTo>
                    <a:pt x="1768998" y="107225"/>
                  </a:lnTo>
                  <a:lnTo>
                    <a:pt x="1772916" y="111601"/>
                  </a:lnTo>
                  <a:lnTo>
                    <a:pt x="1773479" y="111805"/>
                  </a:lnTo>
                  <a:lnTo>
                    <a:pt x="1777398" y="116182"/>
                  </a:lnTo>
                  <a:lnTo>
                    <a:pt x="1777961" y="116387"/>
                  </a:lnTo>
                  <a:lnTo>
                    <a:pt x="1781880" y="120763"/>
                  </a:lnTo>
                  <a:lnTo>
                    <a:pt x="1782443" y="120968"/>
                  </a:lnTo>
                  <a:lnTo>
                    <a:pt x="1786360" y="125342"/>
                  </a:lnTo>
                  <a:lnTo>
                    <a:pt x="1786925" y="125548"/>
                  </a:lnTo>
                  <a:lnTo>
                    <a:pt x="1790844" y="129924"/>
                  </a:lnTo>
                  <a:lnTo>
                    <a:pt x="1791406" y="130129"/>
                  </a:lnTo>
                  <a:lnTo>
                    <a:pt x="1795325" y="134505"/>
                  </a:lnTo>
                  <a:lnTo>
                    <a:pt x="1795888" y="134710"/>
                  </a:lnTo>
                  <a:lnTo>
                    <a:pt x="1799807" y="139086"/>
                  </a:lnTo>
                  <a:lnTo>
                    <a:pt x="1800370" y="139291"/>
                  </a:lnTo>
                  <a:lnTo>
                    <a:pt x="1804287" y="143665"/>
                  </a:lnTo>
                  <a:lnTo>
                    <a:pt x="1804852" y="143871"/>
                  </a:lnTo>
                  <a:lnTo>
                    <a:pt x="1808771" y="148247"/>
                  </a:lnTo>
                  <a:lnTo>
                    <a:pt x="1809333" y="148452"/>
                  </a:lnTo>
                  <a:lnTo>
                    <a:pt x="1813252" y="152828"/>
                  </a:lnTo>
                  <a:lnTo>
                    <a:pt x="1813815" y="153033"/>
                  </a:lnTo>
                  <a:lnTo>
                    <a:pt x="1817734" y="157409"/>
                  </a:lnTo>
                  <a:lnTo>
                    <a:pt x="1818297" y="157614"/>
                  </a:lnTo>
                  <a:lnTo>
                    <a:pt x="1822214" y="161988"/>
                  </a:lnTo>
                  <a:lnTo>
                    <a:pt x="1822779" y="162194"/>
                  </a:lnTo>
                  <a:lnTo>
                    <a:pt x="1826698" y="166570"/>
                  </a:lnTo>
                  <a:lnTo>
                    <a:pt x="1827261" y="166775"/>
                  </a:lnTo>
                  <a:lnTo>
                    <a:pt x="1831180" y="171151"/>
                  </a:lnTo>
                  <a:lnTo>
                    <a:pt x="1831743" y="171356"/>
                  </a:lnTo>
                  <a:lnTo>
                    <a:pt x="1835662" y="175733"/>
                  </a:lnTo>
                  <a:lnTo>
                    <a:pt x="1836224" y="175937"/>
                  </a:lnTo>
                  <a:lnTo>
                    <a:pt x="1840141" y="180312"/>
                  </a:lnTo>
                  <a:lnTo>
                    <a:pt x="1840706" y="180517"/>
                  </a:lnTo>
                  <a:lnTo>
                    <a:pt x="1844625" y="184893"/>
                  </a:lnTo>
                  <a:lnTo>
                    <a:pt x="1845188" y="185098"/>
                  </a:lnTo>
                  <a:lnTo>
                    <a:pt x="1849107" y="189474"/>
                  </a:lnTo>
                  <a:lnTo>
                    <a:pt x="1849670" y="189679"/>
                  </a:lnTo>
                  <a:lnTo>
                    <a:pt x="1853587" y="194054"/>
                  </a:lnTo>
                  <a:lnTo>
                    <a:pt x="1854152" y="194259"/>
                  </a:lnTo>
                  <a:lnTo>
                    <a:pt x="1858071" y="198636"/>
                  </a:lnTo>
                  <a:lnTo>
                    <a:pt x="1858633" y="198840"/>
                  </a:lnTo>
                  <a:lnTo>
                    <a:pt x="1862552" y="203216"/>
                  </a:lnTo>
                  <a:lnTo>
                    <a:pt x="1863115" y="203421"/>
                  </a:lnTo>
                  <a:lnTo>
                    <a:pt x="1867034" y="207797"/>
                  </a:lnTo>
                  <a:lnTo>
                    <a:pt x="1867597" y="208002"/>
                  </a:lnTo>
                  <a:lnTo>
                    <a:pt x="1871514" y="212377"/>
                  </a:lnTo>
                  <a:lnTo>
                    <a:pt x="1872079" y="212582"/>
                  </a:lnTo>
                  <a:lnTo>
                    <a:pt x="1875998" y="216959"/>
                  </a:lnTo>
                  <a:lnTo>
                    <a:pt x="1876560" y="217163"/>
                  </a:lnTo>
                  <a:lnTo>
                    <a:pt x="1880479" y="221539"/>
                  </a:lnTo>
                  <a:lnTo>
                    <a:pt x="1881042" y="221744"/>
                  </a:lnTo>
                  <a:lnTo>
                    <a:pt x="1882661" y="223552"/>
                  </a:lnTo>
                  <a:lnTo>
                    <a:pt x="1881927" y="191165"/>
                  </a:lnTo>
                  <a:lnTo>
                    <a:pt x="1877254" y="165061"/>
                  </a:lnTo>
                  <a:lnTo>
                    <a:pt x="1872580" y="143973"/>
                  </a:lnTo>
                  <a:lnTo>
                    <a:pt x="1868990" y="123402"/>
                  </a:lnTo>
                  <a:lnTo>
                    <a:pt x="1870300" y="101231"/>
                  </a:lnTo>
                  <a:lnTo>
                    <a:pt x="1876627" y="87154"/>
                  </a:lnTo>
                  <a:lnTo>
                    <a:pt x="1887057" y="77634"/>
                  </a:lnTo>
                  <a:lnTo>
                    <a:pt x="1903814" y="81453"/>
                  </a:lnTo>
                  <a:lnTo>
                    <a:pt x="1921995" y="88405"/>
                  </a:lnTo>
                  <a:lnTo>
                    <a:pt x="1941032" y="95246"/>
                  </a:lnTo>
                  <a:lnTo>
                    <a:pt x="1960353" y="113200"/>
                  </a:lnTo>
                  <a:lnTo>
                    <a:pt x="1960870" y="114079"/>
                  </a:lnTo>
                  <a:lnTo>
                    <a:pt x="1964834" y="117763"/>
                  </a:lnTo>
                  <a:lnTo>
                    <a:pt x="1965371" y="118678"/>
                  </a:lnTo>
                  <a:lnTo>
                    <a:pt x="1969316" y="122344"/>
                  </a:lnTo>
                  <a:lnTo>
                    <a:pt x="1969854" y="123260"/>
                  </a:lnTo>
                  <a:lnTo>
                    <a:pt x="1973798" y="126925"/>
                  </a:lnTo>
                  <a:lnTo>
                    <a:pt x="1974336" y="127841"/>
                  </a:lnTo>
                  <a:lnTo>
                    <a:pt x="1978280" y="131506"/>
                  </a:lnTo>
                  <a:lnTo>
                    <a:pt x="1978816" y="132420"/>
                  </a:lnTo>
                  <a:lnTo>
                    <a:pt x="1982762" y="136086"/>
                  </a:lnTo>
                  <a:lnTo>
                    <a:pt x="1983300" y="137002"/>
                  </a:lnTo>
                  <a:lnTo>
                    <a:pt x="1987244" y="140667"/>
                  </a:lnTo>
                  <a:lnTo>
                    <a:pt x="1987783" y="141585"/>
                  </a:lnTo>
                  <a:lnTo>
                    <a:pt x="1991725" y="145248"/>
                  </a:lnTo>
                  <a:lnTo>
                    <a:pt x="1992263" y="146164"/>
                  </a:lnTo>
                  <a:lnTo>
                    <a:pt x="1996207" y="149829"/>
                  </a:lnTo>
                  <a:lnTo>
                    <a:pt x="1996743" y="150743"/>
                  </a:lnTo>
                  <a:lnTo>
                    <a:pt x="2000689" y="154409"/>
                  </a:lnTo>
                  <a:lnTo>
                    <a:pt x="2001227" y="155325"/>
                  </a:lnTo>
                  <a:lnTo>
                    <a:pt x="2005171" y="158990"/>
                  </a:lnTo>
                  <a:lnTo>
                    <a:pt x="2005709" y="159906"/>
                  </a:lnTo>
                  <a:lnTo>
                    <a:pt x="2009653" y="163571"/>
                  </a:lnTo>
                  <a:lnTo>
                    <a:pt x="2010191" y="164487"/>
                  </a:lnTo>
                  <a:lnTo>
                    <a:pt x="2014135" y="168152"/>
                  </a:lnTo>
                  <a:lnTo>
                    <a:pt x="2014673" y="169068"/>
                  </a:lnTo>
                  <a:lnTo>
                    <a:pt x="2018616" y="172733"/>
                  </a:lnTo>
                  <a:lnTo>
                    <a:pt x="2019154" y="173648"/>
                  </a:lnTo>
                  <a:lnTo>
                    <a:pt x="2023098" y="177314"/>
                  </a:lnTo>
                  <a:lnTo>
                    <a:pt x="2023636" y="178229"/>
                  </a:lnTo>
                  <a:lnTo>
                    <a:pt x="2027580" y="181895"/>
                  </a:lnTo>
                  <a:lnTo>
                    <a:pt x="2028116" y="182808"/>
                  </a:lnTo>
                  <a:lnTo>
                    <a:pt x="2032062" y="186475"/>
                  </a:lnTo>
                  <a:lnTo>
                    <a:pt x="2032601" y="187392"/>
                  </a:lnTo>
                  <a:lnTo>
                    <a:pt x="2036543" y="191056"/>
                  </a:lnTo>
                  <a:lnTo>
                    <a:pt x="2037081" y="191971"/>
                  </a:lnTo>
                  <a:lnTo>
                    <a:pt x="2041025" y="195637"/>
                  </a:lnTo>
                  <a:lnTo>
                    <a:pt x="2041563" y="196552"/>
                  </a:lnTo>
                  <a:lnTo>
                    <a:pt x="2045507" y="200218"/>
                  </a:lnTo>
                  <a:lnTo>
                    <a:pt x="2046043" y="201131"/>
                  </a:lnTo>
                  <a:lnTo>
                    <a:pt x="2049989" y="204798"/>
                  </a:lnTo>
                  <a:lnTo>
                    <a:pt x="2050528" y="205716"/>
                  </a:lnTo>
                  <a:lnTo>
                    <a:pt x="2054470" y="209379"/>
                  </a:lnTo>
                  <a:lnTo>
                    <a:pt x="2055008" y="210294"/>
                  </a:lnTo>
                  <a:lnTo>
                    <a:pt x="2058952" y="213960"/>
                  </a:lnTo>
                  <a:lnTo>
                    <a:pt x="2059490" y="214875"/>
                  </a:lnTo>
                  <a:lnTo>
                    <a:pt x="2063434" y="218541"/>
                  </a:lnTo>
                  <a:lnTo>
                    <a:pt x="2063970" y="219454"/>
                  </a:lnTo>
                  <a:lnTo>
                    <a:pt x="2067916" y="223121"/>
                  </a:lnTo>
                  <a:lnTo>
                    <a:pt x="2068454" y="224037"/>
                  </a:lnTo>
                  <a:lnTo>
                    <a:pt x="2072398" y="227702"/>
                  </a:lnTo>
                  <a:lnTo>
                    <a:pt x="2072936" y="228617"/>
                  </a:lnTo>
                  <a:lnTo>
                    <a:pt x="2076880" y="232283"/>
                  </a:lnTo>
                  <a:lnTo>
                    <a:pt x="2077419" y="233201"/>
                  </a:lnTo>
                  <a:lnTo>
                    <a:pt x="2081361" y="236864"/>
                  </a:lnTo>
                  <a:lnTo>
                    <a:pt x="2081897" y="237778"/>
                  </a:lnTo>
                  <a:lnTo>
                    <a:pt x="2085843" y="241444"/>
                  </a:lnTo>
                  <a:lnTo>
                    <a:pt x="2086381" y="242360"/>
                  </a:lnTo>
                  <a:lnTo>
                    <a:pt x="2090325" y="246025"/>
                  </a:lnTo>
                  <a:lnTo>
                    <a:pt x="2090863" y="246941"/>
                  </a:lnTo>
                  <a:lnTo>
                    <a:pt x="2094807" y="250606"/>
                  </a:lnTo>
                  <a:lnTo>
                    <a:pt x="2095343" y="251519"/>
                  </a:lnTo>
                  <a:lnTo>
                    <a:pt x="2099289" y="255186"/>
                  </a:lnTo>
                  <a:lnTo>
                    <a:pt x="2099828" y="256104"/>
                  </a:lnTo>
                  <a:lnTo>
                    <a:pt x="2103770" y="259767"/>
                  </a:lnTo>
                  <a:lnTo>
                    <a:pt x="2104308" y="260683"/>
                  </a:lnTo>
                  <a:lnTo>
                    <a:pt x="2108252" y="264348"/>
                  </a:lnTo>
                  <a:lnTo>
                    <a:pt x="2108790" y="265264"/>
                  </a:lnTo>
                  <a:lnTo>
                    <a:pt x="2112734" y="268929"/>
                  </a:lnTo>
                  <a:lnTo>
                    <a:pt x="2113270" y="269843"/>
                  </a:lnTo>
                  <a:lnTo>
                    <a:pt x="2117216" y="273509"/>
                  </a:lnTo>
                  <a:lnTo>
                    <a:pt x="2117755" y="274427"/>
                  </a:lnTo>
                  <a:lnTo>
                    <a:pt x="2121697" y="278090"/>
                  </a:lnTo>
                  <a:lnTo>
                    <a:pt x="2122235" y="279006"/>
                  </a:lnTo>
                  <a:lnTo>
                    <a:pt x="2126179" y="282671"/>
                  </a:lnTo>
                  <a:lnTo>
                    <a:pt x="2126717" y="283587"/>
                  </a:lnTo>
                  <a:lnTo>
                    <a:pt x="2130661" y="287252"/>
                  </a:lnTo>
                  <a:lnTo>
                    <a:pt x="2131197" y="288166"/>
                  </a:lnTo>
                  <a:lnTo>
                    <a:pt x="2135143" y="291832"/>
                  </a:lnTo>
                  <a:lnTo>
                    <a:pt x="2135681" y="292748"/>
                  </a:lnTo>
                  <a:lnTo>
                    <a:pt x="2139625" y="296413"/>
                  </a:lnTo>
                  <a:lnTo>
                    <a:pt x="2140164" y="297331"/>
                  </a:lnTo>
                  <a:lnTo>
                    <a:pt x="2144106" y="300994"/>
                  </a:lnTo>
                  <a:lnTo>
                    <a:pt x="2144644" y="301910"/>
                  </a:lnTo>
                  <a:lnTo>
                    <a:pt x="2148588" y="305575"/>
                  </a:lnTo>
                  <a:lnTo>
                    <a:pt x="2149124" y="306489"/>
                  </a:lnTo>
                  <a:lnTo>
                    <a:pt x="2153070" y="310156"/>
                  </a:lnTo>
                  <a:lnTo>
                    <a:pt x="2153608" y="311072"/>
                  </a:lnTo>
                  <a:lnTo>
                    <a:pt x="2157552" y="314737"/>
                  </a:lnTo>
                  <a:lnTo>
                    <a:pt x="2158090" y="315653"/>
                  </a:lnTo>
                  <a:lnTo>
                    <a:pt x="2162034" y="319318"/>
                  </a:lnTo>
                  <a:lnTo>
                    <a:pt x="2162572" y="320234"/>
                  </a:lnTo>
                  <a:lnTo>
                    <a:pt x="2166516" y="323899"/>
                  </a:lnTo>
                  <a:lnTo>
                    <a:pt x="2167054" y="324815"/>
                  </a:lnTo>
                  <a:lnTo>
                    <a:pt x="2170997" y="328479"/>
                  </a:lnTo>
                  <a:lnTo>
                    <a:pt x="2171535" y="329395"/>
                  </a:lnTo>
                  <a:lnTo>
                    <a:pt x="2175479" y="333060"/>
                  </a:lnTo>
                  <a:lnTo>
                    <a:pt x="2176017" y="333976"/>
                  </a:lnTo>
                  <a:lnTo>
                    <a:pt x="2179961" y="337641"/>
                  </a:lnTo>
                  <a:lnTo>
                    <a:pt x="2180497" y="338555"/>
                  </a:lnTo>
                  <a:lnTo>
                    <a:pt x="2184443" y="342221"/>
                  </a:lnTo>
                  <a:lnTo>
                    <a:pt x="2184981" y="343137"/>
                  </a:lnTo>
                  <a:lnTo>
                    <a:pt x="2188925" y="346802"/>
                  </a:lnTo>
                  <a:lnTo>
                    <a:pt x="2189464" y="347720"/>
                  </a:lnTo>
                  <a:lnTo>
                    <a:pt x="2193406" y="351383"/>
                  </a:lnTo>
                  <a:lnTo>
                    <a:pt x="2193944" y="352299"/>
                  </a:lnTo>
                  <a:lnTo>
                    <a:pt x="2197888" y="355964"/>
                  </a:lnTo>
                  <a:lnTo>
                    <a:pt x="2198424" y="356878"/>
                  </a:lnTo>
                  <a:lnTo>
                    <a:pt x="2202370" y="360544"/>
                  </a:lnTo>
                  <a:lnTo>
                    <a:pt x="2202909" y="361462"/>
                  </a:lnTo>
                  <a:lnTo>
                    <a:pt x="2206851" y="365125"/>
                  </a:lnTo>
                  <a:lnTo>
                    <a:pt x="2207389" y="366041"/>
                  </a:lnTo>
                  <a:lnTo>
                    <a:pt x="2211333" y="369706"/>
                  </a:lnTo>
                  <a:lnTo>
                    <a:pt x="2211871" y="370622"/>
                  </a:lnTo>
                  <a:lnTo>
                    <a:pt x="2215815" y="374288"/>
                  </a:lnTo>
                  <a:lnTo>
                    <a:pt x="2216352" y="375201"/>
                  </a:lnTo>
                  <a:lnTo>
                    <a:pt x="2220297" y="378868"/>
                  </a:lnTo>
                  <a:lnTo>
                    <a:pt x="2220835" y="379783"/>
                  </a:lnTo>
                  <a:lnTo>
                    <a:pt x="2224779" y="383449"/>
                  </a:lnTo>
                  <a:lnTo>
                    <a:pt x="2225317" y="384364"/>
                  </a:lnTo>
                  <a:lnTo>
                    <a:pt x="2229261" y="388030"/>
                  </a:lnTo>
                  <a:lnTo>
                    <a:pt x="2229800" y="388947"/>
                  </a:lnTo>
                  <a:lnTo>
                    <a:pt x="2233742" y="392611"/>
                  </a:lnTo>
                  <a:lnTo>
                    <a:pt x="2234278" y="393524"/>
                  </a:lnTo>
                  <a:lnTo>
                    <a:pt x="2238224" y="397191"/>
                  </a:lnTo>
                  <a:lnTo>
                    <a:pt x="2238762" y="398106"/>
                  </a:lnTo>
                  <a:lnTo>
                    <a:pt x="2242706" y="401772"/>
                  </a:lnTo>
                  <a:lnTo>
                    <a:pt x="2243244" y="402687"/>
                  </a:lnTo>
                  <a:lnTo>
                    <a:pt x="2247188" y="406353"/>
                  </a:lnTo>
                  <a:lnTo>
                    <a:pt x="2247724" y="407266"/>
                  </a:lnTo>
                  <a:lnTo>
                    <a:pt x="2251670" y="410933"/>
                  </a:lnTo>
                  <a:lnTo>
                    <a:pt x="2252208" y="411848"/>
                  </a:lnTo>
                  <a:lnTo>
                    <a:pt x="2256152" y="415514"/>
                  </a:lnTo>
                  <a:lnTo>
                    <a:pt x="2256691" y="416431"/>
                  </a:lnTo>
                  <a:lnTo>
                    <a:pt x="2260633" y="420095"/>
                  </a:lnTo>
                  <a:lnTo>
                    <a:pt x="2261171" y="421010"/>
                  </a:lnTo>
                  <a:lnTo>
                    <a:pt x="2265115" y="424676"/>
                  </a:lnTo>
                  <a:lnTo>
                    <a:pt x="2265651" y="425589"/>
                  </a:lnTo>
                  <a:lnTo>
                    <a:pt x="2269597" y="429256"/>
                  </a:lnTo>
                  <a:lnTo>
                    <a:pt x="2270135" y="430171"/>
                  </a:lnTo>
                  <a:lnTo>
                    <a:pt x="2274079" y="433837"/>
                  </a:lnTo>
                  <a:lnTo>
                    <a:pt x="2274618" y="434755"/>
                  </a:lnTo>
                  <a:lnTo>
                    <a:pt x="2278560" y="438418"/>
                  </a:lnTo>
                  <a:lnTo>
                    <a:pt x="2279098" y="439334"/>
                  </a:lnTo>
                  <a:lnTo>
                    <a:pt x="2283042" y="442999"/>
                  </a:lnTo>
                  <a:lnTo>
                    <a:pt x="2283578" y="443912"/>
                  </a:lnTo>
                  <a:lnTo>
                    <a:pt x="2287524" y="447579"/>
                  </a:lnTo>
                  <a:lnTo>
                    <a:pt x="2288062" y="448495"/>
                  </a:lnTo>
                  <a:lnTo>
                    <a:pt x="2292006" y="452160"/>
                  </a:lnTo>
                  <a:lnTo>
                    <a:pt x="2292545" y="453077"/>
                  </a:lnTo>
                  <a:lnTo>
                    <a:pt x="2296487" y="456741"/>
                  </a:lnTo>
                  <a:lnTo>
                    <a:pt x="2297025" y="457657"/>
                  </a:lnTo>
                  <a:lnTo>
                    <a:pt x="2300889" y="461247"/>
                  </a:lnTo>
                  <a:lnTo>
                    <a:pt x="2322672" y="435332"/>
                  </a:lnTo>
                  <a:lnTo>
                    <a:pt x="2353108" y="402447"/>
                  </a:lnTo>
                  <a:lnTo>
                    <a:pt x="2380579" y="372810"/>
                  </a:lnTo>
                  <a:lnTo>
                    <a:pt x="2388274" y="350868"/>
                  </a:lnTo>
                  <a:lnTo>
                    <a:pt x="2389682" y="335759"/>
                  </a:lnTo>
                  <a:lnTo>
                    <a:pt x="2385765" y="331822"/>
                  </a:lnTo>
                  <a:lnTo>
                    <a:pt x="2385603" y="331582"/>
                  </a:lnTo>
                  <a:lnTo>
                    <a:pt x="2381283" y="327241"/>
                  </a:lnTo>
                  <a:lnTo>
                    <a:pt x="2381121" y="327001"/>
                  </a:lnTo>
                  <a:lnTo>
                    <a:pt x="2376801" y="322659"/>
                  </a:lnTo>
                  <a:lnTo>
                    <a:pt x="2376641" y="322423"/>
                  </a:lnTo>
                  <a:lnTo>
                    <a:pt x="2372319" y="318079"/>
                  </a:lnTo>
                  <a:lnTo>
                    <a:pt x="2372157" y="317840"/>
                  </a:lnTo>
                  <a:lnTo>
                    <a:pt x="2367837" y="313498"/>
                  </a:lnTo>
                  <a:lnTo>
                    <a:pt x="2367673" y="313256"/>
                  </a:lnTo>
                  <a:lnTo>
                    <a:pt x="2363356" y="308917"/>
                  </a:lnTo>
                  <a:lnTo>
                    <a:pt x="2363194" y="308678"/>
                  </a:lnTo>
                  <a:lnTo>
                    <a:pt x="2358874" y="304336"/>
                  </a:lnTo>
                  <a:lnTo>
                    <a:pt x="2358714" y="304100"/>
                  </a:lnTo>
                  <a:lnTo>
                    <a:pt x="2354392" y="299756"/>
                  </a:lnTo>
                  <a:lnTo>
                    <a:pt x="2354230" y="299517"/>
                  </a:lnTo>
                  <a:lnTo>
                    <a:pt x="2349910" y="295175"/>
                  </a:lnTo>
                  <a:lnTo>
                    <a:pt x="2349748" y="294936"/>
                  </a:lnTo>
                  <a:lnTo>
                    <a:pt x="2345428" y="290594"/>
                  </a:lnTo>
                  <a:lnTo>
                    <a:pt x="2345265" y="290354"/>
                  </a:lnTo>
                  <a:lnTo>
                    <a:pt x="2340946" y="286013"/>
                  </a:lnTo>
                  <a:lnTo>
                    <a:pt x="2340806" y="285806"/>
                  </a:lnTo>
                  <a:lnTo>
                    <a:pt x="2336465" y="281443"/>
                  </a:lnTo>
                  <a:lnTo>
                    <a:pt x="2320734" y="258304"/>
                  </a:lnTo>
                  <a:lnTo>
                    <a:pt x="2319651" y="251750"/>
                  </a:lnTo>
                  <a:lnTo>
                    <a:pt x="2332874" y="242972"/>
                  </a:lnTo>
                  <a:lnTo>
                    <a:pt x="2350486" y="240806"/>
                  </a:lnTo>
                  <a:lnTo>
                    <a:pt x="2411641" y="199428"/>
                  </a:lnTo>
                  <a:lnTo>
                    <a:pt x="2418481" y="166771"/>
                  </a:lnTo>
                  <a:lnTo>
                    <a:pt x="2423155" y="123571"/>
                  </a:lnTo>
                  <a:lnTo>
                    <a:pt x="2425378" y="99863"/>
                  </a:lnTo>
                  <a:lnTo>
                    <a:pt x="2439969" y="87437"/>
                  </a:lnTo>
                  <a:lnTo>
                    <a:pt x="2448802" y="85216"/>
                  </a:lnTo>
                  <a:lnTo>
                    <a:pt x="2481005" y="104933"/>
                  </a:lnTo>
                  <a:lnTo>
                    <a:pt x="2485158" y="109298"/>
                  </a:lnTo>
                  <a:lnTo>
                    <a:pt x="2485486" y="109499"/>
                  </a:lnTo>
                  <a:lnTo>
                    <a:pt x="2489670" y="113897"/>
                  </a:lnTo>
                  <a:lnTo>
                    <a:pt x="2489968" y="114080"/>
                  </a:lnTo>
                  <a:lnTo>
                    <a:pt x="2494152" y="118478"/>
                  </a:lnTo>
                  <a:lnTo>
                    <a:pt x="2494450" y="118661"/>
                  </a:lnTo>
                  <a:lnTo>
                    <a:pt x="2498634" y="123059"/>
                  </a:lnTo>
                  <a:lnTo>
                    <a:pt x="2498932" y="123242"/>
                  </a:lnTo>
                  <a:lnTo>
                    <a:pt x="2503113" y="127638"/>
                  </a:lnTo>
                  <a:lnTo>
                    <a:pt x="2503414" y="127822"/>
                  </a:lnTo>
                  <a:lnTo>
                    <a:pt x="2507598" y="132221"/>
                  </a:lnTo>
                  <a:lnTo>
                    <a:pt x="2507896" y="132403"/>
                  </a:lnTo>
                  <a:lnTo>
                    <a:pt x="2512081" y="136803"/>
                  </a:lnTo>
                  <a:lnTo>
                    <a:pt x="2512377" y="136984"/>
                  </a:lnTo>
                  <a:lnTo>
                    <a:pt x="2516561" y="141382"/>
                  </a:lnTo>
                  <a:lnTo>
                    <a:pt x="2516859" y="141565"/>
                  </a:lnTo>
                  <a:lnTo>
                    <a:pt x="2521040" y="145961"/>
                  </a:lnTo>
                  <a:lnTo>
                    <a:pt x="2521341" y="146145"/>
                  </a:lnTo>
                  <a:lnTo>
                    <a:pt x="2525525" y="150544"/>
                  </a:lnTo>
                  <a:lnTo>
                    <a:pt x="2525823" y="150726"/>
                  </a:lnTo>
                  <a:lnTo>
                    <a:pt x="2528192" y="153217"/>
                  </a:lnTo>
                  <a:lnTo>
                    <a:pt x="2529394" y="153376"/>
                  </a:lnTo>
                  <a:lnTo>
                    <a:pt x="2532810" y="157804"/>
                  </a:lnTo>
                  <a:lnTo>
                    <a:pt x="2533875" y="157945"/>
                  </a:lnTo>
                  <a:lnTo>
                    <a:pt x="2537300" y="162386"/>
                  </a:lnTo>
                  <a:lnTo>
                    <a:pt x="2538357" y="162526"/>
                  </a:lnTo>
                  <a:lnTo>
                    <a:pt x="2541782" y="166967"/>
                  </a:lnTo>
                  <a:lnTo>
                    <a:pt x="2542839" y="167107"/>
                  </a:lnTo>
                  <a:lnTo>
                    <a:pt x="2546264" y="171548"/>
                  </a:lnTo>
                  <a:lnTo>
                    <a:pt x="2547321" y="171688"/>
                  </a:lnTo>
                  <a:lnTo>
                    <a:pt x="2550746" y="176128"/>
                  </a:lnTo>
                  <a:lnTo>
                    <a:pt x="2551803" y="176268"/>
                  </a:lnTo>
                  <a:lnTo>
                    <a:pt x="2555228" y="180709"/>
                  </a:lnTo>
                  <a:lnTo>
                    <a:pt x="2556285" y="180849"/>
                  </a:lnTo>
                  <a:lnTo>
                    <a:pt x="2559711" y="185290"/>
                  </a:lnTo>
                  <a:lnTo>
                    <a:pt x="2560766" y="185430"/>
                  </a:lnTo>
                  <a:lnTo>
                    <a:pt x="2564191" y="189871"/>
                  </a:lnTo>
                  <a:lnTo>
                    <a:pt x="2565248" y="190011"/>
                  </a:lnTo>
                  <a:lnTo>
                    <a:pt x="2568673" y="194451"/>
                  </a:lnTo>
                  <a:lnTo>
                    <a:pt x="2569730" y="194591"/>
                  </a:lnTo>
                  <a:lnTo>
                    <a:pt x="2573155" y="199032"/>
                  </a:lnTo>
                  <a:lnTo>
                    <a:pt x="2574212" y="199172"/>
                  </a:lnTo>
                  <a:lnTo>
                    <a:pt x="2577637" y="203613"/>
                  </a:lnTo>
                  <a:lnTo>
                    <a:pt x="2578694" y="203753"/>
                  </a:lnTo>
                  <a:lnTo>
                    <a:pt x="2582119" y="208194"/>
                  </a:lnTo>
                  <a:lnTo>
                    <a:pt x="2583176" y="208334"/>
                  </a:lnTo>
                  <a:lnTo>
                    <a:pt x="2586601" y="212774"/>
                  </a:lnTo>
                  <a:lnTo>
                    <a:pt x="2587657" y="212914"/>
                  </a:lnTo>
                  <a:lnTo>
                    <a:pt x="2589767" y="215649"/>
                  </a:lnTo>
                  <a:lnTo>
                    <a:pt x="2619731" y="194811"/>
                  </a:lnTo>
                  <a:lnTo>
                    <a:pt x="2629249" y="190595"/>
                  </a:lnTo>
                  <a:lnTo>
                    <a:pt x="2647317" y="173039"/>
                  </a:lnTo>
                  <a:lnTo>
                    <a:pt x="2656038" y="139299"/>
                  </a:lnTo>
                  <a:lnTo>
                    <a:pt x="2663390" y="108526"/>
                  </a:lnTo>
                  <a:lnTo>
                    <a:pt x="2661908" y="81682"/>
                  </a:lnTo>
                  <a:lnTo>
                    <a:pt x="2664187" y="65266"/>
                  </a:lnTo>
                  <a:lnTo>
                    <a:pt x="2676157" y="58597"/>
                  </a:lnTo>
                  <a:lnTo>
                    <a:pt x="2689094" y="61333"/>
                  </a:lnTo>
                  <a:lnTo>
                    <a:pt x="2719872" y="77691"/>
                  </a:lnTo>
                  <a:lnTo>
                    <a:pt x="2738509" y="92109"/>
                  </a:lnTo>
                  <a:lnTo>
                    <a:pt x="2740685" y="94891"/>
                  </a:lnTo>
                  <a:lnTo>
                    <a:pt x="2742990" y="96675"/>
                  </a:lnTo>
                  <a:lnTo>
                    <a:pt x="2745195" y="99494"/>
                  </a:lnTo>
                  <a:lnTo>
                    <a:pt x="2747472" y="101256"/>
                  </a:lnTo>
                  <a:lnTo>
                    <a:pt x="2749677" y="104075"/>
                  </a:lnTo>
                  <a:lnTo>
                    <a:pt x="2751954" y="105837"/>
                  </a:lnTo>
                  <a:lnTo>
                    <a:pt x="2754159" y="108656"/>
                  </a:lnTo>
                  <a:lnTo>
                    <a:pt x="2756436" y="110418"/>
                  </a:lnTo>
                  <a:lnTo>
                    <a:pt x="2758639" y="113235"/>
                  </a:lnTo>
                  <a:lnTo>
                    <a:pt x="2760918" y="114998"/>
                  </a:lnTo>
                  <a:lnTo>
                    <a:pt x="2763123" y="117817"/>
                  </a:lnTo>
                  <a:lnTo>
                    <a:pt x="2765400" y="119579"/>
                  </a:lnTo>
                  <a:lnTo>
                    <a:pt x="2767607" y="122400"/>
                  </a:lnTo>
                  <a:lnTo>
                    <a:pt x="2769881" y="124160"/>
                  </a:lnTo>
                  <a:lnTo>
                    <a:pt x="2772086" y="126979"/>
                  </a:lnTo>
                  <a:lnTo>
                    <a:pt x="2774363" y="128741"/>
                  </a:lnTo>
                  <a:lnTo>
                    <a:pt x="2776566" y="131558"/>
                  </a:lnTo>
                  <a:lnTo>
                    <a:pt x="2778845" y="133321"/>
                  </a:lnTo>
                  <a:lnTo>
                    <a:pt x="2781050" y="136141"/>
                  </a:lnTo>
                  <a:lnTo>
                    <a:pt x="2783327" y="137903"/>
                  </a:lnTo>
                  <a:lnTo>
                    <a:pt x="2785532" y="140722"/>
                  </a:lnTo>
                  <a:lnTo>
                    <a:pt x="2787809" y="142484"/>
                  </a:lnTo>
                  <a:lnTo>
                    <a:pt x="2790014" y="145303"/>
                  </a:lnTo>
                  <a:lnTo>
                    <a:pt x="2792291" y="147065"/>
                  </a:lnTo>
                  <a:lnTo>
                    <a:pt x="2794496" y="149883"/>
                  </a:lnTo>
                  <a:lnTo>
                    <a:pt x="2796772" y="151645"/>
                  </a:lnTo>
                  <a:lnTo>
                    <a:pt x="2798977" y="154464"/>
                  </a:lnTo>
                  <a:lnTo>
                    <a:pt x="2801254" y="156226"/>
                  </a:lnTo>
                  <a:lnTo>
                    <a:pt x="2803459" y="159044"/>
                  </a:lnTo>
                  <a:lnTo>
                    <a:pt x="2805736" y="160807"/>
                  </a:lnTo>
                  <a:lnTo>
                    <a:pt x="2807939" y="163623"/>
                  </a:lnTo>
                  <a:lnTo>
                    <a:pt x="2810218" y="165387"/>
                  </a:lnTo>
                  <a:lnTo>
                    <a:pt x="2812425" y="168208"/>
                  </a:lnTo>
                  <a:lnTo>
                    <a:pt x="2814699" y="169968"/>
                  </a:lnTo>
                  <a:lnTo>
                    <a:pt x="2816904" y="172787"/>
                  </a:lnTo>
                  <a:lnTo>
                    <a:pt x="2819181" y="174549"/>
                  </a:lnTo>
                  <a:lnTo>
                    <a:pt x="2821386" y="177368"/>
                  </a:lnTo>
                  <a:lnTo>
                    <a:pt x="2823663" y="179130"/>
                  </a:lnTo>
                  <a:lnTo>
                    <a:pt x="2825866" y="181946"/>
                  </a:lnTo>
                  <a:lnTo>
                    <a:pt x="2828145" y="183710"/>
                  </a:lnTo>
                  <a:lnTo>
                    <a:pt x="2830352" y="186531"/>
                  </a:lnTo>
                  <a:lnTo>
                    <a:pt x="2832626" y="188291"/>
                  </a:lnTo>
                  <a:lnTo>
                    <a:pt x="2834831" y="191110"/>
                  </a:lnTo>
                  <a:lnTo>
                    <a:pt x="2837108" y="192872"/>
                  </a:lnTo>
                  <a:lnTo>
                    <a:pt x="2839313" y="195691"/>
                  </a:lnTo>
                  <a:lnTo>
                    <a:pt x="2841590" y="197453"/>
                  </a:lnTo>
                  <a:lnTo>
                    <a:pt x="2843793" y="200269"/>
                  </a:lnTo>
                  <a:lnTo>
                    <a:pt x="2846072" y="202033"/>
                  </a:lnTo>
                  <a:lnTo>
                    <a:pt x="2848277" y="204852"/>
                  </a:lnTo>
                  <a:lnTo>
                    <a:pt x="2850554" y="206614"/>
                  </a:lnTo>
                  <a:lnTo>
                    <a:pt x="2852759" y="209433"/>
                  </a:lnTo>
                  <a:lnTo>
                    <a:pt x="2855036" y="211195"/>
                  </a:lnTo>
                  <a:lnTo>
                    <a:pt x="2857243" y="214016"/>
                  </a:lnTo>
                  <a:lnTo>
                    <a:pt x="2859517" y="215776"/>
                  </a:lnTo>
                  <a:lnTo>
                    <a:pt x="2861720" y="218592"/>
                  </a:lnTo>
                  <a:lnTo>
                    <a:pt x="2863999" y="220356"/>
                  </a:lnTo>
                  <a:lnTo>
                    <a:pt x="2866204" y="223175"/>
                  </a:lnTo>
                  <a:lnTo>
                    <a:pt x="2868481" y="224937"/>
                  </a:lnTo>
                  <a:lnTo>
                    <a:pt x="2870686" y="227756"/>
                  </a:lnTo>
                  <a:lnTo>
                    <a:pt x="2872963" y="229518"/>
                  </a:lnTo>
                  <a:lnTo>
                    <a:pt x="2875166" y="232335"/>
                  </a:lnTo>
                  <a:lnTo>
                    <a:pt x="2877445" y="234098"/>
                  </a:lnTo>
                  <a:lnTo>
                    <a:pt x="2879652" y="236919"/>
                  </a:lnTo>
                  <a:lnTo>
                    <a:pt x="2881926" y="238679"/>
                  </a:lnTo>
                  <a:lnTo>
                    <a:pt x="2884131" y="241498"/>
                  </a:lnTo>
                  <a:lnTo>
                    <a:pt x="2886408" y="243260"/>
                  </a:lnTo>
                  <a:lnTo>
                    <a:pt x="2888613" y="246079"/>
                  </a:lnTo>
                  <a:lnTo>
                    <a:pt x="2890890" y="247841"/>
                  </a:lnTo>
                  <a:lnTo>
                    <a:pt x="2893093" y="250658"/>
                  </a:lnTo>
                  <a:lnTo>
                    <a:pt x="2895372" y="252421"/>
                  </a:lnTo>
                  <a:lnTo>
                    <a:pt x="2897579" y="255242"/>
                  </a:lnTo>
                  <a:lnTo>
                    <a:pt x="2899853" y="257002"/>
                  </a:lnTo>
                  <a:lnTo>
                    <a:pt x="2902058" y="259821"/>
                  </a:lnTo>
                  <a:lnTo>
                    <a:pt x="2904335" y="261583"/>
                  </a:lnTo>
                  <a:lnTo>
                    <a:pt x="2906540" y="264402"/>
                  </a:lnTo>
                  <a:lnTo>
                    <a:pt x="2908817" y="266164"/>
                  </a:lnTo>
                  <a:lnTo>
                    <a:pt x="2911020" y="268981"/>
                  </a:lnTo>
                  <a:lnTo>
                    <a:pt x="2913299" y="270744"/>
                  </a:lnTo>
                  <a:lnTo>
                    <a:pt x="2915504" y="273563"/>
                  </a:lnTo>
                  <a:lnTo>
                    <a:pt x="2917781" y="275325"/>
                  </a:lnTo>
                  <a:lnTo>
                    <a:pt x="2919988" y="278146"/>
                  </a:lnTo>
                  <a:lnTo>
                    <a:pt x="2922262" y="279906"/>
                  </a:lnTo>
                  <a:lnTo>
                    <a:pt x="2924467" y="282725"/>
                  </a:lnTo>
                  <a:lnTo>
                    <a:pt x="2926744" y="284487"/>
                  </a:lnTo>
                  <a:lnTo>
                    <a:pt x="2928947" y="287304"/>
                  </a:lnTo>
                  <a:lnTo>
                    <a:pt x="2931226" y="289067"/>
                  </a:lnTo>
                  <a:lnTo>
                    <a:pt x="2933431" y="291887"/>
                  </a:lnTo>
                  <a:lnTo>
                    <a:pt x="2935708" y="293648"/>
                  </a:lnTo>
                  <a:lnTo>
                    <a:pt x="2937913" y="296468"/>
                  </a:lnTo>
                  <a:lnTo>
                    <a:pt x="2940190" y="298230"/>
                  </a:lnTo>
                  <a:lnTo>
                    <a:pt x="2942395" y="301049"/>
                  </a:lnTo>
                  <a:lnTo>
                    <a:pt x="2944672" y="302811"/>
                  </a:lnTo>
                  <a:lnTo>
                    <a:pt x="2946877" y="305629"/>
                  </a:lnTo>
                  <a:lnTo>
                    <a:pt x="2949153" y="307391"/>
                  </a:lnTo>
                  <a:lnTo>
                    <a:pt x="2951358" y="310210"/>
                  </a:lnTo>
                  <a:lnTo>
                    <a:pt x="2953635" y="311972"/>
                  </a:lnTo>
                  <a:lnTo>
                    <a:pt x="2955840" y="314791"/>
                  </a:lnTo>
                  <a:lnTo>
                    <a:pt x="2958117" y="316553"/>
                  </a:lnTo>
                  <a:lnTo>
                    <a:pt x="2960320" y="319370"/>
                  </a:lnTo>
                  <a:lnTo>
                    <a:pt x="2962599" y="321133"/>
                  </a:lnTo>
                  <a:lnTo>
                    <a:pt x="2964804" y="323952"/>
                  </a:lnTo>
                  <a:lnTo>
                    <a:pt x="2967081" y="325714"/>
                  </a:lnTo>
                  <a:lnTo>
                    <a:pt x="2969288" y="328535"/>
                  </a:lnTo>
                  <a:lnTo>
                    <a:pt x="2971562" y="330296"/>
                  </a:lnTo>
                  <a:lnTo>
                    <a:pt x="2973767" y="333114"/>
                  </a:lnTo>
                  <a:lnTo>
                    <a:pt x="2976044" y="334877"/>
                  </a:lnTo>
                  <a:lnTo>
                    <a:pt x="2978247" y="337693"/>
                  </a:lnTo>
                  <a:lnTo>
                    <a:pt x="2980526" y="339457"/>
                  </a:lnTo>
                  <a:lnTo>
                    <a:pt x="2982733" y="342278"/>
                  </a:lnTo>
                  <a:lnTo>
                    <a:pt x="2985007" y="344038"/>
                  </a:lnTo>
                  <a:lnTo>
                    <a:pt x="2987212" y="346857"/>
                  </a:lnTo>
                  <a:lnTo>
                    <a:pt x="2989489" y="348619"/>
                  </a:lnTo>
                  <a:lnTo>
                    <a:pt x="2991694" y="351438"/>
                  </a:lnTo>
                  <a:lnTo>
                    <a:pt x="2993971" y="353200"/>
                  </a:lnTo>
                  <a:lnTo>
                    <a:pt x="2996174" y="356016"/>
                  </a:lnTo>
                  <a:lnTo>
                    <a:pt x="2998453" y="357780"/>
                  </a:lnTo>
                  <a:lnTo>
                    <a:pt x="3000658" y="360599"/>
                  </a:lnTo>
                  <a:lnTo>
                    <a:pt x="3002935" y="362361"/>
                  </a:lnTo>
                  <a:lnTo>
                    <a:pt x="3005140" y="365180"/>
                  </a:lnTo>
                  <a:lnTo>
                    <a:pt x="3007417" y="366942"/>
                  </a:lnTo>
                  <a:lnTo>
                    <a:pt x="3009623" y="369763"/>
                  </a:lnTo>
                  <a:lnTo>
                    <a:pt x="3011898" y="371523"/>
                  </a:lnTo>
                  <a:lnTo>
                    <a:pt x="3014101" y="374339"/>
                  </a:lnTo>
                  <a:lnTo>
                    <a:pt x="3016380" y="376103"/>
                  </a:lnTo>
                  <a:lnTo>
                    <a:pt x="3018585" y="378922"/>
                  </a:lnTo>
                  <a:lnTo>
                    <a:pt x="3020862" y="380684"/>
                  </a:lnTo>
                  <a:lnTo>
                    <a:pt x="3023067" y="383503"/>
                  </a:lnTo>
                  <a:lnTo>
                    <a:pt x="3025344" y="385265"/>
                  </a:lnTo>
                  <a:lnTo>
                    <a:pt x="3027547" y="388081"/>
                  </a:lnTo>
                  <a:lnTo>
                    <a:pt x="3029826" y="389845"/>
                  </a:lnTo>
                  <a:lnTo>
                    <a:pt x="3032031" y="392664"/>
                  </a:lnTo>
                  <a:lnTo>
                    <a:pt x="3034308" y="394426"/>
                  </a:lnTo>
                  <a:lnTo>
                    <a:pt x="3036515" y="397247"/>
                  </a:lnTo>
                  <a:lnTo>
                    <a:pt x="3038789" y="399007"/>
                  </a:lnTo>
                  <a:lnTo>
                    <a:pt x="3040994" y="401826"/>
                  </a:lnTo>
                  <a:lnTo>
                    <a:pt x="3043271" y="403588"/>
                  </a:lnTo>
                  <a:lnTo>
                    <a:pt x="3045474" y="406404"/>
                  </a:lnTo>
                  <a:lnTo>
                    <a:pt x="3047753" y="408168"/>
                  </a:lnTo>
                  <a:lnTo>
                    <a:pt x="3049958" y="410987"/>
                  </a:lnTo>
                  <a:lnTo>
                    <a:pt x="3052235" y="412749"/>
                  </a:lnTo>
                  <a:lnTo>
                    <a:pt x="3054442" y="415570"/>
                  </a:lnTo>
                  <a:lnTo>
                    <a:pt x="3056716" y="417330"/>
                  </a:lnTo>
                  <a:lnTo>
                    <a:pt x="3058921" y="420149"/>
                  </a:lnTo>
                  <a:lnTo>
                    <a:pt x="3061198" y="421911"/>
                  </a:lnTo>
                  <a:lnTo>
                    <a:pt x="3063401" y="424727"/>
                  </a:lnTo>
                  <a:lnTo>
                    <a:pt x="3065680" y="426491"/>
                  </a:lnTo>
                  <a:lnTo>
                    <a:pt x="3067885" y="429310"/>
                  </a:lnTo>
                  <a:lnTo>
                    <a:pt x="3070162" y="431072"/>
                  </a:lnTo>
                  <a:lnTo>
                    <a:pt x="3072369" y="433893"/>
                  </a:lnTo>
                  <a:lnTo>
                    <a:pt x="3074643" y="435653"/>
                  </a:lnTo>
                  <a:lnTo>
                    <a:pt x="3076848" y="438472"/>
                  </a:lnTo>
                  <a:lnTo>
                    <a:pt x="3079125" y="440234"/>
                  </a:lnTo>
                  <a:lnTo>
                    <a:pt x="3081328" y="443050"/>
                  </a:lnTo>
                  <a:lnTo>
                    <a:pt x="3083607" y="444814"/>
                  </a:lnTo>
                  <a:lnTo>
                    <a:pt x="3085812" y="447633"/>
                  </a:lnTo>
                  <a:lnTo>
                    <a:pt x="3088089" y="449395"/>
                  </a:lnTo>
                  <a:lnTo>
                    <a:pt x="3090294" y="452214"/>
                  </a:lnTo>
                  <a:lnTo>
                    <a:pt x="3092571" y="453976"/>
                  </a:lnTo>
                  <a:lnTo>
                    <a:pt x="3094774" y="456793"/>
                  </a:lnTo>
                  <a:lnTo>
                    <a:pt x="3097053" y="458556"/>
                  </a:lnTo>
                  <a:lnTo>
                    <a:pt x="3099259" y="461377"/>
                  </a:lnTo>
                  <a:lnTo>
                    <a:pt x="3101534" y="463137"/>
                  </a:lnTo>
                  <a:lnTo>
                    <a:pt x="3103739" y="465956"/>
                  </a:lnTo>
                  <a:lnTo>
                    <a:pt x="3106016" y="467718"/>
                  </a:lnTo>
                  <a:lnTo>
                    <a:pt x="3108221" y="470537"/>
                  </a:lnTo>
                  <a:lnTo>
                    <a:pt x="3110498" y="472299"/>
                  </a:lnTo>
                  <a:lnTo>
                    <a:pt x="3112701" y="475116"/>
                  </a:lnTo>
                  <a:lnTo>
                    <a:pt x="3114980" y="476879"/>
                  </a:lnTo>
                  <a:lnTo>
                    <a:pt x="3117185" y="479698"/>
                  </a:lnTo>
                  <a:lnTo>
                    <a:pt x="3119462" y="481460"/>
                  </a:lnTo>
                  <a:lnTo>
                    <a:pt x="3121669" y="484282"/>
                  </a:lnTo>
                  <a:lnTo>
                    <a:pt x="3123943" y="486041"/>
                  </a:lnTo>
                  <a:lnTo>
                    <a:pt x="3126148" y="488860"/>
                  </a:lnTo>
                  <a:lnTo>
                    <a:pt x="3128425" y="490622"/>
                  </a:lnTo>
                  <a:lnTo>
                    <a:pt x="3130628" y="493439"/>
                  </a:lnTo>
                  <a:lnTo>
                    <a:pt x="3132907" y="495202"/>
                  </a:lnTo>
                  <a:lnTo>
                    <a:pt x="3135112" y="498022"/>
                  </a:lnTo>
                  <a:lnTo>
                    <a:pt x="3137389" y="499784"/>
                  </a:lnTo>
                  <a:lnTo>
                    <a:pt x="3139596" y="502604"/>
                  </a:lnTo>
                  <a:lnTo>
                    <a:pt x="3140965" y="503664"/>
                  </a:lnTo>
                  <a:lnTo>
                    <a:pt x="3163010" y="494493"/>
                  </a:lnTo>
                  <a:lnTo>
                    <a:pt x="3226047" y="457789"/>
                  </a:lnTo>
                  <a:lnTo>
                    <a:pt x="3288001" y="421027"/>
                  </a:lnTo>
                  <a:lnTo>
                    <a:pt x="3293244" y="386432"/>
                  </a:lnTo>
                  <a:lnTo>
                    <a:pt x="3302592" y="307891"/>
                  </a:lnTo>
                  <a:lnTo>
                    <a:pt x="3302078" y="256880"/>
                  </a:lnTo>
                  <a:lnTo>
                    <a:pt x="3299798" y="177143"/>
                  </a:lnTo>
                  <a:lnTo>
                    <a:pt x="3293871" y="155314"/>
                  </a:lnTo>
                  <a:lnTo>
                    <a:pt x="3293700" y="145570"/>
                  </a:lnTo>
                  <a:lnTo>
                    <a:pt x="3291705" y="132519"/>
                  </a:lnTo>
                  <a:lnTo>
                    <a:pt x="3292788" y="115480"/>
                  </a:lnTo>
                  <a:lnTo>
                    <a:pt x="3305612" y="102256"/>
                  </a:lnTo>
                  <a:lnTo>
                    <a:pt x="3317467" y="104706"/>
                  </a:lnTo>
                  <a:lnTo>
                    <a:pt x="3348701" y="129669"/>
                  </a:lnTo>
                  <a:lnTo>
                    <a:pt x="3390136" y="162040"/>
                  </a:lnTo>
                  <a:lnTo>
                    <a:pt x="3394434" y="166466"/>
                  </a:lnTo>
                  <a:lnTo>
                    <a:pt x="3394617" y="166609"/>
                  </a:lnTo>
                  <a:lnTo>
                    <a:pt x="3398961" y="171082"/>
                  </a:lnTo>
                  <a:lnTo>
                    <a:pt x="3399099" y="171190"/>
                  </a:lnTo>
                  <a:lnTo>
                    <a:pt x="3403443" y="175663"/>
                  </a:lnTo>
                  <a:lnTo>
                    <a:pt x="3403581" y="175771"/>
                  </a:lnTo>
                  <a:lnTo>
                    <a:pt x="3407925" y="180244"/>
                  </a:lnTo>
                  <a:lnTo>
                    <a:pt x="3408063" y="180352"/>
                  </a:lnTo>
                  <a:lnTo>
                    <a:pt x="3412403" y="184821"/>
                  </a:lnTo>
                  <a:lnTo>
                    <a:pt x="3412545" y="184932"/>
                  </a:lnTo>
                  <a:lnTo>
                    <a:pt x="3416889" y="189405"/>
                  </a:lnTo>
                  <a:lnTo>
                    <a:pt x="3417027" y="189513"/>
                  </a:lnTo>
                  <a:lnTo>
                    <a:pt x="3421374" y="193990"/>
                  </a:lnTo>
                  <a:lnTo>
                    <a:pt x="3421508" y="194094"/>
                  </a:lnTo>
                  <a:lnTo>
                    <a:pt x="3425853" y="198568"/>
                  </a:lnTo>
                  <a:lnTo>
                    <a:pt x="3425990" y="198675"/>
                  </a:lnTo>
                  <a:lnTo>
                    <a:pt x="3430330" y="203144"/>
                  </a:lnTo>
                  <a:lnTo>
                    <a:pt x="3430472" y="203255"/>
                  </a:lnTo>
                  <a:lnTo>
                    <a:pt x="3434816" y="207728"/>
                  </a:lnTo>
                  <a:lnTo>
                    <a:pt x="3434954" y="207836"/>
                  </a:lnTo>
                  <a:lnTo>
                    <a:pt x="3439298" y="212310"/>
                  </a:lnTo>
                  <a:lnTo>
                    <a:pt x="3439436" y="212417"/>
                  </a:lnTo>
                  <a:lnTo>
                    <a:pt x="3443780" y="216891"/>
                  </a:lnTo>
                  <a:lnTo>
                    <a:pt x="3443918" y="216999"/>
                  </a:lnTo>
                  <a:lnTo>
                    <a:pt x="3448261" y="221471"/>
                  </a:lnTo>
                  <a:lnTo>
                    <a:pt x="3448399" y="221579"/>
                  </a:lnTo>
                  <a:lnTo>
                    <a:pt x="3452743" y="226052"/>
                  </a:lnTo>
                  <a:lnTo>
                    <a:pt x="3452881" y="226160"/>
                  </a:lnTo>
                  <a:lnTo>
                    <a:pt x="3457225" y="230633"/>
                  </a:lnTo>
                  <a:lnTo>
                    <a:pt x="3457363" y="230741"/>
                  </a:lnTo>
                  <a:lnTo>
                    <a:pt x="3461703" y="235210"/>
                  </a:lnTo>
                  <a:lnTo>
                    <a:pt x="3461845" y="235321"/>
                  </a:lnTo>
                  <a:lnTo>
                    <a:pt x="3466192" y="239797"/>
                  </a:lnTo>
                  <a:lnTo>
                    <a:pt x="3466326" y="239902"/>
                  </a:lnTo>
                  <a:lnTo>
                    <a:pt x="3470670" y="244375"/>
                  </a:lnTo>
                  <a:lnTo>
                    <a:pt x="3470808" y="244483"/>
                  </a:lnTo>
                  <a:lnTo>
                    <a:pt x="3475152" y="248956"/>
                  </a:lnTo>
                  <a:lnTo>
                    <a:pt x="3475290" y="249064"/>
                  </a:lnTo>
                  <a:lnTo>
                    <a:pt x="3479630" y="253533"/>
                  </a:lnTo>
                  <a:lnTo>
                    <a:pt x="3479772" y="253644"/>
                  </a:lnTo>
                  <a:lnTo>
                    <a:pt x="3484119" y="258120"/>
                  </a:lnTo>
                  <a:lnTo>
                    <a:pt x="3484253" y="258225"/>
                  </a:lnTo>
                  <a:lnTo>
                    <a:pt x="3488597" y="262698"/>
                  </a:lnTo>
                  <a:lnTo>
                    <a:pt x="3488735" y="262806"/>
                  </a:lnTo>
                  <a:lnTo>
                    <a:pt x="3493079" y="267279"/>
                  </a:lnTo>
                  <a:lnTo>
                    <a:pt x="3493217" y="267387"/>
                  </a:lnTo>
                  <a:lnTo>
                    <a:pt x="3497557" y="271856"/>
                  </a:lnTo>
                  <a:lnTo>
                    <a:pt x="3497699" y="271967"/>
                  </a:lnTo>
                  <a:lnTo>
                    <a:pt x="3502043" y="276440"/>
                  </a:lnTo>
                  <a:lnTo>
                    <a:pt x="3502181" y="276548"/>
                  </a:lnTo>
                  <a:lnTo>
                    <a:pt x="3506525" y="281021"/>
                  </a:lnTo>
                  <a:lnTo>
                    <a:pt x="3506663" y="281129"/>
                  </a:lnTo>
                  <a:lnTo>
                    <a:pt x="3511010" y="285605"/>
                  </a:lnTo>
                  <a:lnTo>
                    <a:pt x="3511144" y="285710"/>
                  </a:lnTo>
                  <a:lnTo>
                    <a:pt x="3515484" y="290179"/>
                  </a:lnTo>
                  <a:lnTo>
                    <a:pt x="3515626" y="290290"/>
                  </a:lnTo>
                  <a:lnTo>
                    <a:pt x="3519970" y="294763"/>
                  </a:lnTo>
                  <a:lnTo>
                    <a:pt x="3520108" y="294871"/>
                  </a:lnTo>
                  <a:lnTo>
                    <a:pt x="3524452" y="299344"/>
                  </a:lnTo>
                  <a:lnTo>
                    <a:pt x="3524590" y="299452"/>
                  </a:lnTo>
                  <a:lnTo>
                    <a:pt x="3528930" y="303921"/>
                  </a:lnTo>
                  <a:lnTo>
                    <a:pt x="3529072" y="304032"/>
                  </a:lnTo>
                  <a:lnTo>
                    <a:pt x="3533419" y="308509"/>
                  </a:lnTo>
                  <a:lnTo>
                    <a:pt x="3533553" y="308613"/>
                  </a:lnTo>
                  <a:lnTo>
                    <a:pt x="3537897" y="313086"/>
                  </a:lnTo>
                  <a:lnTo>
                    <a:pt x="3538035" y="313195"/>
                  </a:lnTo>
                  <a:lnTo>
                    <a:pt x="3542380" y="317668"/>
                  </a:lnTo>
                  <a:lnTo>
                    <a:pt x="3542517" y="317776"/>
                  </a:lnTo>
                  <a:lnTo>
                    <a:pt x="3546857" y="322245"/>
                  </a:lnTo>
                  <a:lnTo>
                    <a:pt x="3546999" y="322356"/>
                  </a:lnTo>
                  <a:lnTo>
                    <a:pt x="3551346" y="326832"/>
                  </a:lnTo>
                  <a:lnTo>
                    <a:pt x="3551480" y="326937"/>
                  </a:lnTo>
                  <a:lnTo>
                    <a:pt x="3555824" y="331410"/>
                  </a:lnTo>
                  <a:lnTo>
                    <a:pt x="3555962" y="331518"/>
                  </a:lnTo>
                  <a:lnTo>
                    <a:pt x="3560307" y="335991"/>
                  </a:lnTo>
                  <a:lnTo>
                    <a:pt x="3560444" y="336099"/>
                  </a:lnTo>
                  <a:lnTo>
                    <a:pt x="3564784" y="340568"/>
                  </a:lnTo>
                  <a:lnTo>
                    <a:pt x="3564926" y="340679"/>
                  </a:lnTo>
                  <a:lnTo>
                    <a:pt x="3569270" y="345152"/>
                  </a:lnTo>
                  <a:lnTo>
                    <a:pt x="3569408" y="345260"/>
                  </a:lnTo>
                  <a:lnTo>
                    <a:pt x="3573756" y="349736"/>
                  </a:lnTo>
                  <a:lnTo>
                    <a:pt x="3573889" y="349841"/>
                  </a:lnTo>
                  <a:lnTo>
                    <a:pt x="3578233" y="354314"/>
                  </a:lnTo>
                  <a:lnTo>
                    <a:pt x="3578371" y="354422"/>
                  </a:lnTo>
                  <a:lnTo>
                    <a:pt x="3582711" y="358891"/>
                  </a:lnTo>
                  <a:lnTo>
                    <a:pt x="3582853" y="359002"/>
                  </a:lnTo>
                  <a:lnTo>
                    <a:pt x="3587197" y="363475"/>
                  </a:lnTo>
                  <a:lnTo>
                    <a:pt x="3587335" y="363583"/>
                  </a:lnTo>
                  <a:lnTo>
                    <a:pt x="3591680" y="368056"/>
                  </a:lnTo>
                  <a:lnTo>
                    <a:pt x="3591817" y="368164"/>
                  </a:lnTo>
                  <a:lnTo>
                    <a:pt x="3596161" y="372637"/>
                  </a:lnTo>
                  <a:lnTo>
                    <a:pt x="3596299" y="372745"/>
                  </a:lnTo>
                  <a:lnTo>
                    <a:pt x="3600642" y="377217"/>
                  </a:lnTo>
                  <a:lnTo>
                    <a:pt x="3600780" y="377325"/>
                  </a:lnTo>
                  <a:lnTo>
                    <a:pt x="3605125" y="381799"/>
                  </a:lnTo>
                  <a:lnTo>
                    <a:pt x="3605262" y="381906"/>
                  </a:lnTo>
                  <a:lnTo>
                    <a:pt x="3609606" y="386379"/>
                  </a:lnTo>
                  <a:lnTo>
                    <a:pt x="3609744" y="386487"/>
                  </a:lnTo>
                  <a:lnTo>
                    <a:pt x="3614084" y="390956"/>
                  </a:lnTo>
                  <a:lnTo>
                    <a:pt x="3614226" y="391067"/>
                  </a:lnTo>
                  <a:lnTo>
                    <a:pt x="3618570" y="395541"/>
                  </a:lnTo>
                  <a:lnTo>
                    <a:pt x="3618708" y="395648"/>
                  </a:lnTo>
                  <a:lnTo>
                    <a:pt x="3623056" y="400125"/>
                  </a:lnTo>
                  <a:lnTo>
                    <a:pt x="3623189" y="400229"/>
                  </a:lnTo>
                  <a:lnTo>
                    <a:pt x="3627533" y="404703"/>
                  </a:lnTo>
                  <a:lnTo>
                    <a:pt x="3627671" y="404810"/>
                  </a:lnTo>
                  <a:lnTo>
                    <a:pt x="3632011" y="409279"/>
                  </a:lnTo>
                  <a:lnTo>
                    <a:pt x="3632153" y="409390"/>
                  </a:lnTo>
                  <a:lnTo>
                    <a:pt x="3636500" y="413867"/>
                  </a:lnTo>
                  <a:lnTo>
                    <a:pt x="3636634" y="413971"/>
                  </a:lnTo>
                  <a:lnTo>
                    <a:pt x="3640979" y="418445"/>
                  </a:lnTo>
                  <a:lnTo>
                    <a:pt x="3641116" y="418552"/>
                  </a:lnTo>
                  <a:lnTo>
                    <a:pt x="3645460" y="423025"/>
                  </a:lnTo>
                  <a:lnTo>
                    <a:pt x="3645598" y="423133"/>
                  </a:lnTo>
                  <a:lnTo>
                    <a:pt x="3649938" y="427602"/>
                  </a:lnTo>
                  <a:lnTo>
                    <a:pt x="3650080" y="427713"/>
                  </a:lnTo>
                  <a:lnTo>
                    <a:pt x="3654424" y="432187"/>
                  </a:lnTo>
                  <a:lnTo>
                    <a:pt x="3654562" y="432294"/>
                  </a:lnTo>
                  <a:lnTo>
                    <a:pt x="3658906" y="436768"/>
                  </a:lnTo>
                  <a:lnTo>
                    <a:pt x="3659044" y="436875"/>
                  </a:lnTo>
                  <a:lnTo>
                    <a:pt x="3663391" y="441352"/>
                  </a:lnTo>
                  <a:lnTo>
                    <a:pt x="3663525" y="441456"/>
                  </a:lnTo>
                  <a:lnTo>
                    <a:pt x="3667865" y="445926"/>
                  </a:lnTo>
                  <a:lnTo>
                    <a:pt x="3668007" y="446036"/>
                  </a:lnTo>
                  <a:lnTo>
                    <a:pt x="3672351" y="450510"/>
                  </a:lnTo>
                  <a:lnTo>
                    <a:pt x="3672489" y="450618"/>
                  </a:lnTo>
                  <a:lnTo>
                    <a:pt x="3676833" y="455091"/>
                  </a:lnTo>
                  <a:lnTo>
                    <a:pt x="3676971" y="455199"/>
                  </a:lnTo>
                  <a:lnTo>
                    <a:pt x="3681311" y="459668"/>
                  </a:lnTo>
                  <a:lnTo>
                    <a:pt x="3681453" y="459779"/>
                  </a:lnTo>
                  <a:lnTo>
                    <a:pt x="3685797" y="464252"/>
                  </a:lnTo>
                  <a:lnTo>
                    <a:pt x="3685935" y="464360"/>
                  </a:lnTo>
                  <a:lnTo>
                    <a:pt x="3690283" y="468836"/>
                  </a:lnTo>
                  <a:lnTo>
                    <a:pt x="3690416" y="468941"/>
                  </a:lnTo>
                  <a:lnTo>
                    <a:pt x="3694760" y="473413"/>
                  </a:lnTo>
                  <a:lnTo>
                    <a:pt x="3694898" y="473522"/>
                  </a:lnTo>
                  <a:lnTo>
                    <a:pt x="3699238" y="477991"/>
                  </a:lnTo>
                  <a:lnTo>
                    <a:pt x="3699380" y="478102"/>
                  </a:lnTo>
                  <a:lnTo>
                    <a:pt x="3703724" y="482575"/>
                  </a:lnTo>
                  <a:lnTo>
                    <a:pt x="3703862" y="482683"/>
                  </a:lnTo>
                  <a:lnTo>
                    <a:pt x="3708210" y="487159"/>
                  </a:lnTo>
                  <a:lnTo>
                    <a:pt x="3708343" y="487264"/>
                  </a:lnTo>
                  <a:lnTo>
                    <a:pt x="3712687" y="491737"/>
                  </a:lnTo>
                  <a:lnTo>
                    <a:pt x="3712825" y="491845"/>
                  </a:lnTo>
                  <a:lnTo>
                    <a:pt x="3717165" y="496314"/>
                  </a:lnTo>
                  <a:lnTo>
                    <a:pt x="3717307" y="496425"/>
                  </a:lnTo>
                  <a:lnTo>
                    <a:pt x="3721651" y="500898"/>
                  </a:lnTo>
                  <a:lnTo>
                    <a:pt x="3721789" y="501006"/>
                  </a:lnTo>
                  <a:lnTo>
                    <a:pt x="3726137" y="505482"/>
                  </a:lnTo>
                  <a:lnTo>
                    <a:pt x="3726270" y="505587"/>
                  </a:lnTo>
                  <a:lnTo>
                    <a:pt x="3730614" y="510060"/>
                  </a:lnTo>
                  <a:lnTo>
                    <a:pt x="3730752" y="510168"/>
                  </a:lnTo>
                  <a:lnTo>
                    <a:pt x="3735092" y="514637"/>
                  </a:lnTo>
                  <a:lnTo>
                    <a:pt x="3735234" y="514748"/>
                  </a:lnTo>
                  <a:lnTo>
                    <a:pt x="3739578" y="519222"/>
                  </a:lnTo>
                  <a:lnTo>
                    <a:pt x="3739716" y="519329"/>
                  </a:lnTo>
                  <a:lnTo>
                    <a:pt x="3744060" y="523803"/>
                  </a:lnTo>
                  <a:lnTo>
                    <a:pt x="3744198" y="523910"/>
                  </a:lnTo>
                  <a:lnTo>
                    <a:pt x="3748538" y="528380"/>
                  </a:lnTo>
                  <a:lnTo>
                    <a:pt x="3748680" y="528491"/>
                  </a:lnTo>
                  <a:lnTo>
                    <a:pt x="3753028" y="532967"/>
                  </a:lnTo>
                  <a:lnTo>
                    <a:pt x="3753161" y="533072"/>
                  </a:lnTo>
                  <a:lnTo>
                    <a:pt x="3757505" y="537545"/>
                  </a:lnTo>
                  <a:lnTo>
                    <a:pt x="3757643" y="537652"/>
                  </a:lnTo>
                  <a:lnTo>
                    <a:pt x="3761987" y="542126"/>
                  </a:lnTo>
                  <a:lnTo>
                    <a:pt x="3762125" y="542233"/>
                  </a:lnTo>
                  <a:lnTo>
                    <a:pt x="3766465" y="546702"/>
                  </a:lnTo>
                  <a:lnTo>
                    <a:pt x="3766607" y="546813"/>
                  </a:lnTo>
                  <a:lnTo>
                    <a:pt x="3770952" y="551286"/>
                  </a:lnTo>
                  <a:lnTo>
                    <a:pt x="3771089" y="551394"/>
                  </a:lnTo>
                  <a:lnTo>
                    <a:pt x="3775436" y="555870"/>
                  </a:lnTo>
                  <a:lnTo>
                    <a:pt x="3775570" y="555975"/>
                  </a:lnTo>
                  <a:lnTo>
                    <a:pt x="3779914" y="560449"/>
                  </a:lnTo>
                  <a:lnTo>
                    <a:pt x="3780052" y="560556"/>
                  </a:lnTo>
                  <a:lnTo>
                    <a:pt x="3784392" y="565025"/>
                  </a:lnTo>
                  <a:lnTo>
                    <a:pt x="3784534" y="565136"/>
                  </a:lnTo>
                  <a:lnTo>
                    <a:pt x="3788879" y="569610"/>
                  </a:lnTo>
                  <a:lnTo>
                    <a:pt x="3789016" y="569717"/>
                  </a:lnTo>
                  <a:lnTo>
                    <a:pt x="3793363" y="574194"/>
                  </a:lnTo>
                  <a:lnTo>
                    <a:pt x="3793497" y="574298"/>
                  </a:lnTo>
                  <a:lnTo>
                    <a:pt x="3797841" y="578771"/>
                  </a:lnTo>
                  <a:lnTo>
                    <a:pt x="3797979" y="578880"/>
                  </a:lnTo>
                  <a:lnTo>
                    <a:pt x="3802319" y="583349"/>
                  </a:lnTo>
                  <a:lnTo>
                    <a:pt x="3802461" y="583459"/>
                  </a:lnTo>
                  <a:lnTo>
                    <a:pt x="3806805" y="587933"/>
                  </a:lnTo>
                  <a:lnTo>
                    <a:pt x="3806943" y="588041"/>
                  </a:lnTo>
                  <a:lnTo>
                    <a:pt x="3811287" y="592514"/>
                  </a:lnTo>
                  <a:lnTo>
                    <a:pt x="3811425" y="592622"/>
                  </a:lnTo>
                  <a:lnTo>
                    <a:pt x="3815765" y="597091"/>
                  </a:lnTo>
                  <a:lnTo>
                    <a:pt x="3815907" y="597202"/>
                  </a:lnTo>
                  <a:lnTo>
                    <a:pt x="3820255" y="601679"/>
                  </a:lnTo>
                  <a:lnTo>
                    <a:pt x="3820388" y="601783"/>
                  </a:lnTo>
                  <a:lnTo>
                    <a:pt x="3824732" y="606256"/>
                  </a:lnTo>
                  <a:lnTo>
                    <a:pt x="3824870" y="606364"/>
                  </a:lnTo>
                  <a:lnTo>
                    <a:pt x="3826694" y="608243"/>
                  </a:lnTo>
                  <a:lnTo>
                    <a:pt x="3832077" y="605520"/>
                  </a:lnTo>
                  <a:lnTo>
                    <a:pt x="3868098" y="587680"/>
                  </a:lnTo>
                  <a:lnTo>
                    <a:pt x="3904860" y="567617"/>
                  </a:lnTo>
                  <a:lnTo>
                    <a:pt x="3973084" y="528236"/>
                  </a:lnTo>
                  <a:lnTo>
                    <a:pt x="4009776" y="508293"/>
                  </a:lnTo>
                  <a:lnTo>
                    <a:pt x="4008729" y="507857"/>
                  </a:lnTo>
                  <a:lnTo>
                    <a:pt x="4006806" y="504343"/>
                  </a:lnTo>
                  <a:lnTo>
                    <a:pt x="4004247" y="503276"/>
                  </a:lnTo>
                  <a:lnTo>
                    <a:pt x="4002324" y="499761"/>
                  </a:lnTo>
                  <a:lnTo>
                    <a:pt x="3999766" y="498695"/>
                  </a:lnTo>
                  <a:lnTo>
                    <a:pt x="3997844" y="495182"/>
                  </a:lnTo>
                  <a:lnTo>
                    <a:pt x="3995284" y="494115"/>
                  </a:lnTo>
                  <a:lnTo>
                    <a:pt x="3993361" y="490601"/>
                  </a:lnTo>
                  <a:lnTo>
                    <a:pt x="3990802" y="489534"/>
                  </a:lnTo>
                  <a:lnTo>
                    <a:pt x="3988879" y="486019"/>
                  </a:lnTo>
                  <a:lnTo>
                    <a:pt x="3986320" y="484953"/>
                  </a:lnTo>
                  <a:lnTo>
                    <a:pt x="3984398" y="481439"/>
                  </a:lnTo>
                  <a:lnTo>
                    <a:pt x="3981839" y="480373"/>
                  </a:lnTo>
                  <a:lnTo>
                    <a:pt x="3979916" y="476858"/>
                  </a:lnTo>
                  <a:lnTo>
                    <a:pt x="3977357" y="475791"/>
                  </a:lnTo>
                  <a:lnTo>
                    <a:pt x="3975434" y="472277"/>
                  </a:lnTo>
                  <a:lnTo>
                    <a:pt x="3972875" y="471210"/>
                  </a:lnTo>
                  <a:lnTo>
                    <a:pt x="3970952" y="467696"/>
                  </a:lnTo>
                  <a:lnTo>
                    <a:pt x="3968393" y="466629"/>
                  </a:lnTo>
                  <a:lnTo>
                    <a:pt x="3966471" y="463117"/>
                  </a:lnTo>
                  <a:lnTo>
                    <a:pt x="3963911" y="462049"/>
                  </a:lnTo>
                  <a:lnTo>
                    <a:pt x="3961988" y="458535"/>
                  </a:lnTo>
                  <a:lnTo>
                    <a:pt x="3959429" y="457468"/>
                  </a:lnTo>
                  <a:lnTo>
                    <a:pt x="3957506" y="453954"/>
                  </a:lnTo>
                  <a:lnTo>
                    <a:pt x="3954948" y="452887"/>
                  </a:lnTo>
                  <a:lnTo>
                    <a:pt x="3953025" y="449373"/>
                  </a:lnTo>
                  <a:lnTo>
                    <a:pt x="3950466" y="448306"/>
                  </a:lnTo>
                  <a:lnTo>
                    <a:pt x="3948544" y="444793"/>
                  </a:lnTo>
                  <a:lnTo>
                    <a:pt x="3945984" y="443726"/>
                  </a:lnTo>
                  <a:lnTo>
                    <a:pt x="3944061" y="440212"/>
                  </a:lnTo>
                  <a:lnTo>
                    <a:pt x="3941502" y="439145"/>
                  </a:lnTo>
                  <a:lnTo>
                    <a:pt x="3939579" y="435631"/>
                  </a:lnTo>
                  <a:lnTo>
                    <a:pt x="3937020" y="434564"/>
                  </a:lnTo>
                  <a:lnTo>
                    <a:pt x="3935097" y="431050"/>
                  </a:lnTo>
                  <a:lnTo>
                    <a:pt x="3932538" y="429983"/>
                  </a:lnTo>
                  <a:lnTo>
                    <a:pt x="3930624" y="426486"/>
                  </a:lnTo>
                  <a:lnTo>
                    <a:pt x="3928057" y="425415"/>
                  </a:lnTo>
                  <a:lnTo>
                    <a:pt x="3924751" y="419374"/>
                  </a:lnTo>
                  <a:lnTo>
                    <a:pt x="3926803" y="411394"/>
                  </a:lnTo>
                  <a:lnTo>
                    <a:pt x="3943886" y="403761"/>
                  </a:lnTo>
                  <a:lnTo>
                    <a:pt x="3942218" y="401383"/>
                  </a:lnTo>
                  <a:lnTo>
                    <a:pt x="3939781" y="399717"/>
                  </a:lnTo>
                  <a:lnTo>
                    <a:pt x="3937738" y="396804"/>
                  </a:lnTo>
                  <a:lnTo>
                    <a:pt x="3935299" y="395137"/>
                  </a:lnTo>
                  <a:lnTo>
                    <a:pt x="3933255" y="392222"/>
                  </a:lnTo>
                  <a:lnTo>
                    <a:pt x="3930817" y="390556"/>
                  </a:lnTo>
                  <a:lnTo>
                    <a:pt x="3928772" y="387640"/>
                  </a:lnTo>
                  <a:lnTo>
                    <a:pt x="3926336" y="385975"/>
                  </a:lnTo>
                  <a:lnTo>
                    <a:pt x="3924291" y="383060"/>
                  </a:lnTo>
                  <a:lnTo>
                    <a:pt x="3921854" y="381394"/>
                  </a:lnTo>
                  <a:lnTo>
                    <a:pt x="3919811" y="378481"/>
                  </a:lnTo>
                  <a:lnTo>
                    <a:pt x="3917372" y="376814"/>
                  </a:lnTo>
                  <a:lnTo>
                    <a:pt x="3915327" y="373899"/>
                  </a:lnTo>
                  <a:lnTo>
                    <a:pt x="3912890" y="372233"/>
                  </a:lnTo>
                  <a:lnTo>
                    <a:pt x="3910845" y="369318"/>
                  </a:lnTo>
                  <a:lnTo>
                    <a:pt x="3908408" y="367652"/>
                  </a:lnTo>
                  <a:lnTo>
                    <a:pt x="3906364" y="364737"/>
                  </a:lnTo>
                  <a:lnTo>
                    <a:pt x="3903926" y="363071"/>
                  </a:lnTo>
                  <a:lnTo>
                    <a:pt x="3901900" y="360183"/>
                  </a:lnTo>
                  <a:lnTo>
                    <a:pt x="3899445" y="358505"/>
                  </a:lnTo>
                  <a:lnTo>
                    <a:pt x="3885653" y="338841"/>
                  </a:lnTo>
                  <a:lnTo>
                    <a:pt x="3884114" y="334966"/>
                  </a:lnTo>
                  <a:lnTo>
                    <a:pt x="3845300" y="247817"/>
                  </a:lnTo>
                  <a:lnTo>
                    <a:pt x="3835497" y="225076"/>
                  </a:lnTo>
                  <a:lnTo>
                    <a:pt x="3808025" y="190196"/>
                  </a:lnTo>
                  <a:lnTo>
                    <a:pt x="3803978" y="178967"/>
                  </a:lnTo>
                  <a:lnTo>
                    <a:pt x="3806201" y="169620"/>
                  </a:lnTo>
                  <a:lnTo>
                    <a:pt x="3815719" y="166657"/>
                  </a:lnTo>
                  <a:lnTo>
                    <a:pt x="3832590" y="169335"/>
                  </a:lnTo>
                  <a:lnTo>
                    <a:pt x="3846896" y="178568"/>
                  </a:lnTo>
                  <a:lnTo>
                    <a:pt x="3865305" y="193045"/>
                  </a:lnTo>
                  <a:lnTo>
                    <a:pt x="3880580" y="207237"/>
                  </a:lnTo>
                  <a:lnTo>
                    <a:pt x="3881668" y="208653"/>
                  </a:lnTo>
                  <a:lnTo>
                    <a:pt x="3885061" y="211806"/>
                  </a:lnTo>
                  <a:lnTo>
                    <a:pt x="3886177" y="213260"/>
                  </a:lnTo>
                  <a:lnTo>
                    <a:pt x="3889543" y="216387"/>
                  </a:lnTo>
                  <a:lnTo>
                    <a:pt x="3890658" y="217840"/>
                  </a:lnTo>
                  <a:lnTo>
                    <a:pt x="3894025" y="220968"/>
                  </a:lnTo>
                  <a:lnTo>
                    <a:pt x="3895141" y="222422"/>
                  </a:lnTo>
                  <a:lnTo>
                    <a:pt x="3898507" y="225549"/>
                  </a:lnTo>
                  <a:lnTo>
                    <a:pt x="3899047" y="226252"/>
                  </a:lnTo>
                  <a:lnTo>
                    <a:pt x="3902466" y="225703"/>
                  </a:lnTo>
                  <a:lnTo>
                    <a:pt x="3904689" y="221200"/>
                  </a:lnTo>
                  <a:lnTo>
                    <a:pt x="3899901" y="208889"/>
                  </a:lnTo>
                  <a:lnTo>
                    <a:pt x="3888901" y="181418"/>
                  </a:lnTo>
                  <a:lnTo>
                    <a:pt x="3867585" y="142149"/>
                  </a:lnTo>
                  <a:lnTo>
                    <a:pt x="3842174" y="114244"/>
                  </a:lnTo>
                  <a:lnTo>
                    <a:pt x="3841869" y="113936"/>
                  </a:lnTo>
                  <a:lnTo>
                    <a:pt x="3841825" y="113862"/>
                  </a:lnTo>
                  <a:lnTo>
                    <a:pt x="3841637" y="113656"/>
                  </a:lnTo>
                  <a:lnTo>
                    <a:pt x="3837387" y="109355"/>
                  </a:lnTo>
                  <a:lnTo>
                    <a:pt x="3837321" y="109243"/>
                  </a:lnTo>
                  <a:lnTo>
                    <a:pt x="3832905" y="104775"/>
                  </a:lnTo>
                  <a:lnTo>
                    <a:pt x="3832838" y="104661"/>
                  </a:lnTo>
                  <a:lnTo>
                    <a:pt x="3828423" y="100194"/>
                  </a:lnTo>
                  <a:lnTo>
                    <a:pt x="3828356" y="100080"/>
                  </a:lnTo>
                  <a:lnTo>
                    <a:pt x="3823941" y="95613"/>
                  </a:lnTo>
                  <a:lnTo>
                    <a:pt x="3823874" y="95499"/>
                  </a:lnTo>
                  <a:lnTo>
                    <a:pt x="3819459" y="91032"/>
                  </a:lnTo>
                  <a:lnTo>
                    <a:pt x="3819415" y="90957"/>
                  </a:lnTo>
                  <a:lnTo>
                    <a:pt x="3814978" y="86468"/>
                  </a:lnTo>
                  <a:lnTo>
                    <a:pt x="3809735" y="77577"/>
                  </a:lnTo>
                  <a:lnTo>
                    <a:pt x="3811958" y="69142"/>
                  </a:lnTo>
                  <a:lnTo>
                    <a:pt x="3819367" y="63897"/>
                  </a:lnTo>
                  <a:lnTo>
                    <a:pt x="3832191" y="63557"/>
                  </a:lnTo>
                  <a:lnTo>
                    <a:pt x="3849232" y="70681"/>
                  </a:lnTo>
                  <a:lnTo>
                    <a:pt x="3869010" y="80313"/>
                  </a:lnTo>
                  <a:lnTo>
                    <a:pt x="3887876" y="96783"/>
                  </a:lnTo>
                  <a:lnTo>
                    <a:pt x="3907026" y="113259"/>
                  </a:lnTo>
                  <a:lnTo>
                    <a:pt x="3908536" y="115266"/>
                  </a:lnTo>
                  <a:lnTo>
                    <a:pt x="3911507" y="117821"/>
                  </a:lnTo>
                  <a:lnTo>
                    <a:pt x="3913055" y="119878"/>
                  </a:lnTo>
                  <a:lnTo>
                    <a:pt x="3915989" y="122402"/>
                  </a:lnTo>
                  <a:lnTo>
                    <a:pt x="3917536" y="124459"/>
                  </a:lnTo>
                  <a:lnTo>
                    <a:pt x="3920471" y="126983"/>
                  </a:lnTo>
                  <a:lnTo>
                    <a:pt x="3922018" y="129039"/>
                  </a:lnTo>
                  <a:lnTo>
                    <a:pt x="3924953" y="131564"/>
                  </a:lnTo>
                  <a:lnTo>
                    <a:pt x="3926498" y="133618"/>
                  </a:lnTo>
                  <a:lnTo>
                    <a:pt x="3929435" y="136144"/>
                  </a:lnTo>
                  <a:lnTo>
                    <a:pt x="3930982" y="138201"/>
                  </a:lnTo>
                  <a:lnTo>
                    <a:pt x="3933917" y="140725"/>
                  </a:lnTo>
                  <a:lnTo>
                    <a:pt x="3935466" y="142784"/>
                  </a:lnTo>
                  <a:lnTo>
                    <a:pt x="3938398" y="145306"/>
                  </a:lnTo>
                  <a:lnTo>
                    <a:pt x="3939946" y="147363"/>
                  </a:lnTo>
                  <a:lnTo>
                    <a:pt x="3942880" y="149887"/>
                  </a:lnTo>
                  <a:lnTo>
                    <a:pt x="3944425" y="151941"/>
                  </a:lnTo>
                  <a:lnTo>
                    <a:pt x="3947362" y="154467"/>
                  </a:lnTo>
                  <a:lnTo>
                    <a:pt x="3948909" y="156524"/>
                  </a:lnTo>
                  <a:lnTo>
                    <a:pt x="3951844" y="159048"/>
                  </a:lnTo>
                  <a:lnTo>
                    <a:pt x="3953391" y="161105"/>
                  </a:lnTo>
                  <a:lnTo>
                    <a:pt x="3956326" y="163630"/>
                  </a:lnTo>
                  <a:lnTo>
                    <a:pt x="3957874" y="165686"/>
                  </a:lnTo>
                  <a:lnTo>
                    <a:pt x="3960808" y="168211"/>
                  </a:lnTo>
                  <a:lnTo>
                    <a:pt x="3962355" y="170267"/>
                  </a:lnTo>
                  <a:lnTo>
                    <a:pt x="3965289" y="172790"/>
                  </a:lnTo>
                  <a:lnTo>
                    <a:pt x="3966836" y="174847"/>
                  </a:lnTo>
                  <a:lnTo>
                    <a:pt x="3969771" y="177372"/>
                  </a:lnTo>
                  <a:lnTo>
                    <a:pt x="3970170" y="177901"/>
                  </a:lnTo>
                  <a:lnTo>
                    <a:pt x="3975534" y="175946"/>
                  </a:lnTo>
                  <a:lnTo>
                    <a:pt x="4007794" y="147280"/>
                  </a:lnTo>
                  <a:lnTo>
                    <a:pt x="4009494" y="144300"/>
                  </a:lnTo>
                  <a:lnTo>
                    <a:pt x="4007414" y="142861"/>
                  </a:lnTo>
                  <a:lnTo>
                    <a:pt x="4007123" y="141178"/>
                  </a:lnTo>
                  <a:lnTo>
                    <a:pt x="4002932" y="138280"/>
                  </a:lnTo>
                  <a:lnTo>
                    <a:pt x="4002641" y="136598"/>
                  </a:lnTo>
                  <a:lnTo>
                    <a:pt x="3998450" y="133700"/>
                  </a:lnTo>
                  <a:lnTo>
                    <a:pt x="3998159" y="132017"/>
                  </a:lnTo>
                  <a:lnTo>
                    <a:pt x="3993968" y="129119"/>
                  </a:lnTo>
                  <a:lnTo>
                    <a:pt x="3993677" y="127435"/>
                  </a:lnTo>
                  <a:lnTo>
                    <a:pt x="3989487" y="124538"/>
                  </a:lnTo>
                  <a:lnTo>
                    <a:pt x="3989196" y="122855"/>
                  </a:lnTo>
                  <a:lnTo>
                    <a:pt x="3985005" y="119957"/>
                  </a:lnTo>
                  <a:lnTo>
                    <a:pt x="3984714" y="118275"/>
                  </a:lnTo>
                  <a:lnTo>
                    <a:pt x="3980523" y="115377"/>
                  </a:lnTo>
                  <a:lnTo>
                    <a:pt x="3980232" y="113694"/>
                  </a:lnTo>
                  <a:lnTo>
                    <a:pt x="3976041" y="110796"/>
                  </a:lnTo>
                  <a:lnTo>
                    <a:pt x="3975750" y="109113"/>
                  </a:lnTo>
                  <a:lnTo>
                    <a:pt x="3971559" y="106215"/>
                  </a:lnTo>
                  <a:lnTo>
                    <a:pt x="3971268" y="104532"/>
                  </a:lnTo>
                  <a:lnTo>
                    <a:pt x="3967077" y="101634"/>
                  </a:lnTo>
                  <a:lnTo>
                    <a:pt x="3966789" y="99968"/>
                  </a:lnTo>
                  <a:lnTo>
                    <a:pt x="3962596" y="97069"/>
                  </a:lnTo>
                  <a:lnTo>
                    <a:pt x="3960772" y="86526"/>
                  </a:lnTo>
                  <a:lnTo>
                    <a:pt x="3965731" y="75013"/>
                  </a:lnTo>
                  <a:lnTo>
                    <a:pt x="3974793" y="71251"/>
                  </a:lnTo>
                  <a:lnTo>
                    <a:pt x="3987503" y="72618"/>
                  </a:lnTo>
                  <a:lnTo>
                    <a:pt x="4018794" y="78660"/>
                  </a:lnTo>
                  <a:lnTo>
                    <a:pt x="4035835" y="82138"/>
                  </a:lnTo>
                  <a:lnTo>
                    <a:pt x="4044556" y="81397"/>
                  </a:lnTo>
                  <a:lnTo>
                    <a:pt x="4055099" y="72049"/>
                  </a:lnTo>
                  <a:lnTo>
                    <a:pt x="4072939" y="39213"/>
                  </a:lnTo>
                  <a:lnTo>
                    <a:pt x="4073509" y="22171"/>
                  </a:lnTo>
                  <a:lnTo>
                    <a:pt x="4075333" y="12938"/>
                  </a:lnTo>
                  <a:lnTo>
                    <a:pt x="4083825" y="2223"/>
                  </a:lnTo>
                  <a:close/>
                </a:path>
              </a:pathLst>
            </a:custGeom>
            <a:solidFill>
              <a:schemeClr val="accent1">
                <a:lumMod val="75000"/>
              </a:schemeClr>
            </a:solidFill>
            <a:ln w="9525" cap="flat">
              <a:noFill/>
              <a:prstDash val="solid"/>
              <a:miter/>
            </a:ln>
            <a:effectLst/>
          </p:spPr>
          <p:txBody>
            <a:bodyPr wrap="square" rtlCol="0" anchor="ctr">
              <a:noAutofit/>
            </a:bodyPr>
            <a:lstStyle/>
            <a:p>
              <a:endParaRPr lang="zh-CN" altLang="en-US">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 name="任意多边形: 形状 6">
              <a:extLst>
                <a:ext uri="{FF2B5EF4-FFF2-40B4-BE49-F238E27FC236}">
                  <a16:creationId xmlns:a16="http://schemas.microsoft.com/office/drawing/2014/main" id="{4A4327F9-C261-4FF6-80A0-D2AC356A0B8A}"/>
                </a:ext>
              </a:extLst>
            </p:cNvPr>
            <p:cNvSpPr/>
            <p:nvPr/>
          </p:nvSpPr>
          <p:spPr>
            <a:xfrm>
              <a:off x="1491600" y="3129195"/>
              <a:ext cx="2952746" cy="589068"/>
            </a:xfrm>
            <a:custGeom>
              <a:avLst/>
              <a:gdLst>
                <a:gd name="connsiteX0" fmla="*/ 337013 w 4387952"/>
                <a:gd name="connsiteY0" fmla="*/ 546470 h 875390"/>
                <a:gd name="connsiteX1" fmla="*/ 331200 w 4387952"/>
                <a:gd name="connsiteY1" fmla="*/ 549776 h 875390"/>
                <a:gd name="connsiteX2" fmla="*/ 316381 w 4387952"/>
                <a:gd name="connsiteY2" fmla="*/ 559637 h 875390"/>
                <a:gd name="connsiteX3" fmla="*/ 290106 w 4387952"/>
                <a:gd name="connsiteY3" fmla="*/ 574114 h 875390"/>
                <a:gd name="connsiteX4" fmla="*/ 268163 w 4387952"/>
                <a:gd name="connsiteY4" fmla="*/ 587279 h 875390"/>
                <a:gd name="connsiteX5" fmla="*/ 233566 w 4387952"/>
                <a:gd name="connsiteY5" fmla="*/ 605404 h 875390"/>
                <a:gd name="connsiteX6" fmla="*/ 217494 w 4387952"/>
                <a:gd name="connsiteY6" fmla="*/ 618228 h 875390"/>
                <a:gd name="connsiteX7" fmla="*/ 217437 w 4387952"/>
                <a:gd name="connsiteY7" fmla="*/ 621363 h 875390"/>
                <a:gd name="connsiteX8" fmla="*/ 227867 w 4387952"/>
                <a:gd name="connsiteY8" fmla="*/ 621932 h 875390"/>
                <a:gd name="connsiteX9" fmla="*/ 256878 w 4387952"/>
                <a:gd name="connsiteY9" fmla="*/ 611958 h 875390"/>
                <a:gd name="connsiteX10" fmla="*/ 296376 w 4387952"/>
                <a:gd name="connsiteY10" fmla="*/ 599077 h 875390"/>
                <a:gd name="connsiteX11" fmla="*/ 329490 w 4387952"/>
                <a:gd name="connsiteY11" fmla="*/ 586139 h 875390"/>
                <a:gd name="connsiteX12" fmla="*/ 341288 w 4387952"/>
                <a:gd name="connsiteY12" fmla="*/ 578616 h 875390"/>
                <a:gd name="connsiteX13" fmla="*/ 344024 w 4387952"/>
                <a:gd name="connsiteY13" fmla="*/ 569554 h 875390"/>
                <a:gd name="connsiteX14" fmla="*/ 344879 w 4387952"/>
                <a:gd name="connsiteY14" fmla="*/ 553937 h 875390"/>
                <a:gd name="connsiteX15" fmla="*/ 341060 w 4387952"/>
                <a:gd name="connsiteY15" fmla="*/ 548237 h 875390"/>
                <a:gd name="connsiteX16" fmla="*/ 431968 w 4387952"/>
                <a:gd name="connsiteY16" fmla="*/ 500476 h 875390"/>
                <a:gd name="connsiteX17" fmla="*/ 429289 w 4387952"/>
                <a:gd name="connsiteY17" fmla="*/ 502300 h 875390"/>
                <a:gd name="connsiteX18" fmla="*/ 423418 w 4387952"/>
                <a:gd name="connsiteY18" fmla="*/ 508512 h 875390"/>
                <a:gd name="connsiteX19" fmla="*/ 422962 w 4387952"/>
                <a:gd name="connsiteY19" fmla="*/ 514553 h 875390"/>
                <a:gd name="connsiteX20" fmla="*/ 426724 w 4387952"/>
                <a:gd name="connsiteY20" fmla="*/ 522932 h 875390"/>
                <a:gd name="connsiteX21" fmla="*/ 423247 w 4387952"/>
                <a:gd name="connsiteY21" fmla="*/ 529201 h 875390"/>
                <a:gd name="connsiteX22" fmla="*/ 424330 w 4387952"/>
                <a:gd name="connsiteY22" fmla="*/ 540201 h 875390"/>
                <a:gd name="connsiteX23" fmla="*/ 428434 w 4387952"/>
                <a:gd name="connsiteY23" fmla="*/ 548750 h 875390"/>
                <a:gd name="connsiteX24" fmla="*/ 428605 w 4387952"/>
                <a:gd name="connsiteY24" fmla="*/ 550632 h 875390"/>
                <a:gd name="connsiteX25" fmla="*/ 441999 w 4387952"/>
                <a:gd name="connsiteY25" fmla="*/ 550632 h 875390"/>
                <a:gd name="connsiteX26" fmla="*/ 455107 w 4387952"/>
                <a:gd name="connsiteY26" fmla="*/ 539745 h 875390"/>
                <a:gd name="connsiteX27" fmla="*/ 455222 w 4387952"/>
                <a:gd name="connsiteY27" fmla="*/ 533191 h 875390"/>
                <a:gd name="connsiteX28" fmla="*/ 446729 w 4387952"/>
                <a:gd name="connsiteY28" fmla="*/ 520082 h 875390"/>
                <a:gd name="connsiteX29" fmla="*/ 438579 w 4387952"/>
                <a:gd name="connsiteY29" fmla="*/ 508113 h 875390"/>
                <a:gd name="connsiteX30" fmla="*/ 3389680 w 4387952"/>
                <a:gd name="connsiteY30" fmla="*/ 479957 h 875390"/>
                <a:gd name="connsiteX31" fmla="*/ 3397090 w 4387952"/>
                <a:gd name="connsiteY31" fmla="*/ 481097 h 875390"/>
                <a:gd name="connsiteX32" fmla="*/ 3403131 w 4387952"/>
                <a:gd name="connsiteY32" fmla="*/ 486398 h 875390"/>
                <a:gd name="connsiteX33" fmla="*/ 3411737 w 4387952"/>
                <a:gd name="connsiteY33" fmla="*/ 496087 h 875390"/>
                <a:gd name="connsiteX34" fmla="*/ 3423877 w 4387952"/>
                <a:gd name="connsiteY34" fmla="*/ 514610 h 875390"/>
                <a:gd name="connsiteX35" fmla="*/ 3447417 w 4387952"/>
                <a:gd name="connsiteY35" fmla="*/ 547896 h 875390"/>
                <a:gd name="connsiteX36" fmla="*/ 3484008 w 4387952"/>
                <a:gd name="connsiteY36" fmla="*/ 584601 h 875390"/>
                <a:gd name="connsiteX37" fmla="*/ 3514614 w 4387952"/>
                <a:gd name="connsiteY37" fmla="*/ 608424 h 875390"/>
                <a:gd name="connsiteX38" fmla="*/ 3536671 w 4387952"/>
                <a:gd name="connsiteY38" fmla="*/ 620051 h 875390"/>
                <a:gd name="connsiteX39" fmla="*/ 3562889 w 4387952"/>
                <a:gd name="connsiteY39" fmla="*/ 629570 h 875390"/>
                <a:gd name="connsiteX40" fmla="*/ 3589449 w 4387952"/>
                <a:gd name="connsiteY40" fmla="*/ 637264 h 875390"/>
                <a:gd name="connsiteX41" fmla="*/ 3613444 w 4387952"/>
                <a:gd name="connsiteY41" fmla="*/ 638917 h 875390"/>
                <a:gd name="connsiteX42" fmla="*/ 3639091 w 4387952"/>
                <a:gd name="connsiteY42" fmla="*/ 640741 h 875390"/>
                <a:gd name="connsiteX43" fmla="*/ 3650661 w 4387952"/>
                <a:gd name="connsiteY43" fmla="*/ 647523 h 875390"/>
                <a:gd name="connsiteX44" fmla="*/ 3653284 w 4387952"/>
                <a:gd name="connsiteY44" fmla="*/ 655559 h 875390"/>
                <a:gd name="connsiteX45" fmla="*/ 3645133 w 4387952"/>
                <a:gd name="connsiteY45" fmla="*/ 662228 h 875390"/>
                <a:gd name="connsiteX46" fmla="*/ 3633791 w 4387952"/>
                <a:gd name="connsiteY46" fmla="*/ 668839 h 875390"/>
                <a:gd name="connsiteX47" fmla="*/ 3615667 w 4387952"/>
                <a:gd name="connsiteY47" fmla="*/ 675679 h 875390"/>
                <a:gd name="connsiteX48" fmla="*/ 3593894 w 4387952"/>
                <a:gd name="connsiteY48" fmla="*/ 681948 h 875390"/>
                <a:gd name="connsiteX49" fmla="*/ 3572008 w 4387952"/>
                <a:gd name="connsiteY49" fmla="*/ 692207 h 875390"/>
                <a:gd name="connsiteX50" fmla="*/ 3556904 w 4387952"/>
                <a:gd name="connsiteY50" fmla="*/ 699217 h 875390"/>
                <a:gd name="connsiteX51" fmla="*/ 3535132 w 4387952"/>
                <a:gd name="connsiteY51" fmla="*/ 705658 h 875390"/>
                <a:gd name="connsiteX52" fmla="*/ 3516609 w 4387952"/>
                <a:gd name="connsiteY52" fmla="*/ 715518 h 875390"/>
                <a:gd name="connsiteX53" fmla="*/ 3504298 w 4387952"/>
                <a:gd name="connsiteY53" fmla="*/ 720249 h 875390"/>
                <a:gd name="connsiteX54" fmla="*/ 3493127 w 4387952"/>
                <a:gd name="connsiteY54" fmla="*/ 720648 h 875390"/>
                <a:gd name="connsiteX55" fmla="*/ 3483095 w 4387952"/>
                <a:gd name="connsiteY55" fmla="*/ 713695 h 875390"/>
                <a:gd name="connsiteX56" fmla="*/ 3473919 w 4387952"/>
                <a:gd name="connsiteY56" fmla="*/ 708907 h 875390"/>
                <a:gd name="connsiteX57" fmla="*/ 3463660 w 4387952"/>
                <a:gd name="connsiteY57" fmla="*/ 700129 h 875390"/>
                <a:gd name="connsiteX58" fmla="*/ 3457789 w 4387952"/>
                <a:gd name="connsiteY58" fmla="*/ 689757 h 875390"/>
                <a:gd name="connsiteX59" fmla="*/ 3451748 w 4387952"/>
                <a:gd name="connsiteY59" fmla="*/ 673855 h 875390"/>
                <a:gd name="connsiteX60" fmla="*/ 3435846 w 4387952"/>
                <a:gd name="connsiteY60" fmla="*/ 641596 h 875390"/>
                <a:gd name="connsiteX61" fmla="*/ 3425302 w 4387952"/>
                <a:gd name="connsiteY61" fmla="*/ 617088 h 875390"/>
                <a:gd name="connsiteX62" fmla="*/ 3408945 w 4387952"/>
                <a:gd name="connsiteY62" fmla="*/ 584486 h 875390"/>
                <a:gd name="connsiteX63" fmla="*/ 3394867 w 4387952"/>
                <a:gd name="connsiteY63" fmla="*/ 552968 h 875390"/>
                <a:gd name="connsiteX64" fmla="*/ 3386203 w 4387952"/>
                <a:gd name="connsiteY64" fmla="*/ 531823 h 875390"/>
                <a:gd name="connsiteX65" fmla="*/ 3378281 w 4387952"/>
                <a:gd name="connsiteY65" fmla="*/ 510221 h 875390"/>
                <a:gd name="connsiteX66" fmla="*/ 3373265 w 4387952"/>
                <a:gd name="connsiteY66" fmla="*/ 499962 h 875390"/>
                <a:gd name="connsiteX67" fmla="*/ 3372867 w 4387952"/>
                <a:gd name="connsiteY67" fmla="*/ 490786 h 875390"/>
                <a:gd name="connsiteX68" fmla="*/ 3382271 w 4387952"/>
                <a:gd name="connsiteY68" fmla="*/ 481097 h 875390"/>
                <a:gd name="connsiteX69" fmla="*/ 529885 w 4387952"/>
                <a:gd name="connsiteY69" fmla="*/ 405465 h 875390"/>
                <a:gd name="connsiteX70" fmla="*/ 512843 w 4387952"/>
                <a:gd name="connsiteY70" fmla="*/ 408485 h 875390"/>
                <a:gd name="connsiteX71" fmla="*/ 491812 w 4387952"/>
                <a:gd name="connsiteY71" fmla="*/ 419485 h 875390"/>
                <a:gd name="connsiteX72" fmla="*/ 469128 w 4387952"/>
                <a:gd name="connsiteY72" fmla="*/ 428376 h 875390"/>
                <a:gd name="connsiteX73" fmla="*/ 442796 w 4387952"/>
                <a:gd name="connsiteY73" fmla="*/ 436356 h 875390"/>
                <a:gd name="connsiteX74" fmla="*/ 428034 w 4387952"/>
                <a:gd name="connsiteY74" fmla="*/ 444506 h 875390"/>
                <a:gd name="connsiteX75" fmla="*/ 422506 w 4387952"/>
                <a:gd name="connsiteY75" fmla="*/ 450263 h 875390"/>
                <a:gd name="connsiteX76" fmla="*/ 425242 w 4387952"/>
                <a:gd name="connsiteY76" fmla="*/ 454822 h 875390"/>
                <a:gd name="connsiteX77" fmla="*/ 431568 w 4387952"/>
                <a:gd name="connsiteY77" fmla="*/ 460066 h 875390"/>
                <a:gd name="connsiteX78" fmla="*/ 442169 w 4387952"/>
                <a:gd name="connsiteY78" fmla="*/ 464284 h 875390"/>
                <a:gd name="connsiteX79" fmla="*/ 450947 w 4387952"/>
                <a:gd name="connsiteY79" fmla="*/ 463201 h 875390"/>
                <a:gd name="connsiteX80" fmla="*/ 471921 w 4387952"/>
                <a:gd name="connsiteY80" fmla="*/ 448553 h 875390"/>
                <a:gd name="connsiteX81" fmla="*/ 490900 w 4387952"/>
                <a:gd name="connsiteY81" fmla="*/ 439491 h 875390"/>
                <a:gd name="connsiteX82" fmla="*/ 506289 w 4387952"/>
                <a:gd name="connsiteY82" fmla="*/ 428148 h 875390"/>
                <a:gd name="connsiteX83" fmla="*/ 520538 w 4387952"/>
                <a:gd name="connsiteY83" fmla="*/ 423475 h 875390"/>
                <a:gd name="connsiteX84" fmla="*/ 533419 w 4387952"/>
                <a:gd name="connsiteY84" fmla="*/ 414128 h 875390"/>
                <a:gd name="connsiteX85" fmla="*/ 535927 w 4387952"/>
                <a:gd name="connsiteY85" fmla="*/ 408086 h 875390"/>
                <a:gd name="connsiteX86" fmla="*/ 432252 w 4387952"/>
                <a:gd name="connsiteY86" fmla="*/ 319972 h 875390"/>
                <a:gd name="connsiteX87" fmla="*/ 426097 w 4387952"/>
                <a:gd name="connsiteY87" fmla="*/ 326412 h 875390"/>
                <a:gd name="connsiteX88" fmla="*/ 423646 w 4387952"/>
                <a:gd name="connsiteY88" fmla="*/ 334391 h 875390"/>
                <a:gd name="connsiteX89" fmla="*/ 423817 w 4387952"/>
                <a:gd name="connsiteY89" fmla="*/ 349153 h 875390"/>
                <a:gd name="connsiteX90" fmla="*/ 422449 w 4387952"/>
                <a:gd name="connsiteY90" fmla="*/ 366993 h 875390"/>
                <a:gd name="connsiteX91" fmla="*/ 420454 w 4387952"/>
                <a:gd name="connsiteY91" fmla="*/ 394977 h 875390"/>
                <a:gd name="connsiteX92" fmla="*/ 423247 w 4387952"/>
                <a:gd name="connsiteY92" fmla="*/ 403812 h 875390"/>
                <a:gd name="connsiteX93" fmla="*/ 427921 w 4387952"/>
                <a:gd name="connsiteY93" fmla="*/ 407573 h 875390"/>
                <a:gd name="connsiteX94" fmla="*/ 436869 w 4387952"/>
                <a:gd name="connsiteY94" fmla="*/ 405636 h 875390"/>
                <a:gd name="connsiteX95" fmla="*/ 451688 w 4387952"/>
                <a:gd name="connsiteY95" fmla="*/ 399879 h 875390"/>
                <a:gd name="connsiteX96" fmla="*/ 460750 w 4387952"/>
                <a:gd name="connsiteY96" fmla="*/ 388993 h 875390"/>
                <a:gd name="connsiteX97" fmla="*/ 467874 w 4387952"/>
                <a:gd name="connsiteY97" fmla="*/ 374744 h 875390"/>
                <a:gd name="connsiteX98" fmla="*/ 471807 w 4387952"/>
                <a:gd name="connsiteY98" fmla="*/ 358216 h 875390"/>
                <a:gd name="connsiteX99" fmla="*/ 473175 w 4387952"/>
                <a:gd name="connsiteY99" fmla="*/ 343682 h 875390"/>
                <a:gd name="connsiteX100" fmla="*/ 475113 w 4387952"/>
                <a:gd name="connsiteY100" fmla="*/ 333822 h 875390"/>
                <a:gd name="connsiteX101" fmla="*/ 471294 w 4387952"/>
                <a:gd name="connsiteY101" fmla="*/ 327837 h 875390"/>
                <a:gd name="connsiteX102" fmla="*/ 467190 w 4387952"/>
                <a:gd name="connsiteY102" fmla="*/ 325614 h 875390"/>
                <a:gd name="connsiteX103" fmla="*/ 452828 w 4387952"/>
                <a:gd name="connsiteY103" fmla="*/ 323791 h 875390"/>
                <a:gd name="connsiteX104" fmla="*/ 445019 w 4387952"/>
                <a:gd name="connsiteY104" fmla="*/ 322879 h 875390"/>
                <a:gd name="connsiteX105" fmla="*/ 439320 w 4387952"/>
                <a:gd name="connsiteY105" fmla="*/ 319972 h 875390"/>
                <a:gd name="connsiteX106" fmla="*/ 1127993 w 4387952"/>
                <a:gd name="connsiteY106" fmla="*/ 273977 h 875390"/>
                <a:gd name="connsiteX107" fmla="*/ 1120127 w 4387952"/>
                <a:gd name="connsiteY107" fmla="*/ 274546 h 875390"/>
                <a:gd name="connsiteX108" fmla="*/ 1104853 w 4387952"/>
                <a:gd name="connsiteY108" fmla="*/ 284635 h 875390"/>
                <a:gd name="connsiteX109" fmla="*/ 1076868 w 4387952"/>
                <a:gd name="connsiteY109" fmla="*/ 303785 h 875390"/>
                <a:gd name="connsiteX110" fmla="*/ 1055153 w 4387952"/>
                <a:gd name="connsiteY110" fmla="*/ 324360 h 875390"/>
                <a:gd name="connsiteX111" fmla="*/ 1051106 w 4387952"/>
                <a:gd name="connsiteY111" fmla="*/ 334791 h 875390"/>
                <a:gd name="connsiteX112" fmla="*/ 1051334 w 4387952"/>
                <a:gd name="connsiteY112" fmla="*/ 348242 h 875390"/>
                <a:gd name="connsiteX113" fmla="*/ 1052930 w 4387952"/>
                <a:gd name="connsiteY113" fmla="*/ 368930 h 875390"/>
                <a:gd name="connsiteX114" fmla="*/ 1050480 w 4387952"/>
                <a:gd name="connsiteY114" fmla="*/ 390304 h 875390"/>
                <a:gd name="connsiteX115" fmla="*/ 1051277 w 4387952"/>
                <a:gd name="connsiteY115" fmla="*/ 398283 h 875390"/>
                <a:gd name="connsiteX116" fmla="*/ 1058744 w 4387952"/>
                <a:gd name="connsiteY116" fmla="*/ 405122 h 875390"/>
                <a:gd name="connsiteX117" fmla="*/ 1062505 w 4387952"/>
                <a:gd name="connsiteY117" fmla="*/ 404838 h 875390"/>
                <a:gd name="connsiteX118" fmla="*/ 1074018 w 4387952"/>
                <a:gd name="connsiteY118" fmla="*/ 398796 h 875390"/>
                <a:gd name="connsiteX119" fmla="*/ 1091288 w 4387952"/>
                <a:gd name="connsiteY119" fmla="*/ 388651 h 875390"/>
                <a:gd name="connsiteX120" fmla="*/ 1105309 w 4387952"/>
                <a:gd name="connsiteY120" fmla="*/ 375827 h 875390"/>
                <a:gd name="connsiteX121" fmla="*/ 1111806 w 4387952"/>
                <a:gd name="connsiteY121" fmla="*/ 357190 h 875390"/>
                <a:gd name="connsiteX122" fmla="*/ 1116708 w 4387952"/>
                <a:gd name="connsiteY122" fmla="*/ 335019 h 875390"/>
                <a:gd name="connsiteX123" fmla="*/ 1125257 w 4387952"/>
                <a:gd name="connsiteY123" fmla="*/ 305096 h 875390"/>
                <a:gd name="connsiteX124" fmla="*/ 1130387 w 4387952"/>
                <a:gd name="connsiteY124" fmla="*/ 281842 h 875390"/>
                <a:gd name="connsiteX125" fmla="*/ 1650298 w 4387952"/>
                <a:gd name="connsiteY125" fmla="*/ 230489 h 875390"/>
                <a:gd name="connsiteX126" fmla="*/ 1659133 w 4387952"/>
                <a:gd name="connsiteY126" fmla="*/ 231799 h 875390"/>
                <a:gd name="connsiteX127" fmla="*/ 1674521 w 4387952"/>
                <a:gd name="connsiteY127" fmla="*/ 240064 h 875390"/>
                <a:gd name="connsiteX128" fmla="*/ 1692304 w 4387952"/>
                <a:gd name="connsiteY128" fmla="*/ 252489 h 875390"/>
                <a:gd name="connsiteX129" fmla="*/ 1698004 w 4387952"/>
                <a:gd name="connsiteY129" fmla="*/ 263033 h 875390"/>
                <a:gd name="connsiteX130" fmla="*/ 1706496 w 4387952"/>
                <a:gd name="connsiteY130" fmla="*/ 272038 h 875390"/>
                <a:gd name="connsiteX131" fmla="*/ 1717952 w 4387952"/>
                <a:gd name="connsiteY131" fmla="*/ 288966 h 875390"/>
                <a:gd name="connsiteX132" fmla="*/ 1718864 w 4387952"/>
                <a:gd name="connsiteY132" fmla="*/ 300764 h 875390"/>
                <a:gd name="connsiteX133" fmla="*/ 1710885 w 4387952"/>
                <a:gd name="connsiteY133" fmla="*/ 314500 h 875390"/>
                <a:gd name="connsiteX134" fmla="*/ 1692133 w 4387952"/>
                <a:gd name="connsiteY134" fmla="*/ 344707 h 875390"/>
                <a:gd name="connsiteX135" fmla="*/ 1680164 w 4387952"/>
                <a:gd name="connsiteY135" fmla="*/ 377878 h 875390"/>
                <a:gd name="connsiteX136" fmla="*/ 1671558 w 4387952"/>
                <a:gd name="connsiteY136" fmla="*/ 415609 h 875390"/>
                <a:gd name="connsiteX137" fmla="*/ 1666543 w 4387952"/>
                <a:gd name="connsiteY137" fmla="*/ 435158 h 875390"/>
                <a:gd name="connsiteX138" fmla="*/ 1669278 w 4387952"/>
                <a:gd name="connsiteY138" fmla="*/ 440744 h 875390"/>
                <a:gd name="connsiteX139" fmla="*/ 1675433 w 4387952"/>
                <a:gd name="connsiteY139" fmla="*/ 442568 h 875390"/>
                <a:gd name="connsiteX140" fmla="*/ 1682672 w 4387952"/>
                <a:gd name="connsiteY140" fmla="*/ 434304 h 875390"/>
                <a:gd name="connsiteX141" fmla="*/ 1710941 w 4387952"/>
                <a:gd name="connsiteY141" fmla="*/ 408656 h 875390"/>
                <a:gd name="connsiteX142" fmla="*/ 1729351 w 4387952"/>
                <a:gd name="connsiteY142" fmla="*/ 386200 h 875390"/>
                <a:gd name="connsiteX143" fmla="*/ 1747989 w 4387952"/>
                <a:gd name="connsiteY143" fmla="*/ 364427 h 875390"/>
                <a:gd name="connsiteX144" fmla="*/ 1753004 w 4387952"/>
                <a:gd name="connsiteY144" fmla="*/ 363515 h 875390"/>
                <a:gd name="connsiteX145" fmla="*/ 1757393 w 4387952"/>
                <a:gd name="connsiteY145" fmla="*/ 376339 h 875390"/>
                <a:gd name="connsiteX146" fmla="*/ 1754657 w 4387952"/>
                <a:gd name="connsiteY146" fmla="*/ 387226 h 875390"/>
                <a:gd name="connsiteX147" fmla="*/ 1737901 w 4387952"/>
                <a:gd name="connsiteY147" fmla="*/ 416863 h 875390"/>
                <a:gd name="connsiteX148" fmla="*/ 1712367 w 4387952"/>
                <a:gd name="connsiteY148" fmla="*/ 454822 h 875390"/>
                <a:gd name="connsiteX149" fmla="*/ 1682273 w 4387952"/>
                <a:gd name="connsiteY149" fmla="*/ 494092 h 875390"/>
                <a:gd name="connsiteX150" fmla="*/ 1669449 w 4387952"/>
                <a:gd name="connsiteY150" fmla="*/ 510848 h 875390"/>
                <a:gd name="connsiteX151" fmla="*/ 1664718 w 4387952"/>
                <a:gd name="connsiteY151" fmla="*/ 523672 h 875390"/>
                <a:gd name="connsiteX152" fmla="*/ 1662895 w 4387952"/>
                <a:gd name="connsiteY152" fmla="*/ 538491 h 875390"/>
                <a:gd name="connsiteX153" fmla="*/ 1663692 w 4387952"/>
                <a:gd name="connsiteY153" fmla="*/ 559921 h 875390"/>
                <a:gd name="connsiteX154" fmla="*/ 1665630 w 4387952"/>
                <a:gd name="connsiteY154" fmla="*/ 576678 h 875390"/>
                <a:gd name="connsiteX155" fmla="*/ 1664205 w 4387952"/>
                <a:gd name="connsiteY155" fmla="*/ 587507 h 875390"/>
                <a:gd name="connsiteX156" fmla="*/ 1663408 w 4387952"/>
                <a:gd name="connsiteY156" fmla="*/ 598222 h 875390"/>
                <a:gd name="connsiteX157" fmla="*/ 1665345 w 4387952"/>
                <a:gd name="connsiteY157" fmla="*/ 608652 h 875390"/>
                <a:gd name="connsiteX158" fmla="*/ 1668651 w 4387952"/>
                <a:gd name="connsiteY158" fmla="*/ 620279 h 875390"/>
                <a:gd name="connsiteX159" fmla="*/ 1664604 w 4387952"/>
                <a:gd name="connsiteY159" fmla="*/ 627346 h 875390"/>
                <a:gd name="connsiteX160" fmla="*/ 1654972 w 4387952"/>
                <a:gd name="connsiteY160" fmla="*/ 635041 h 875390"/>
                <a:gd name="connsiteX161" fmla="*/ 1643858 w 4387952"/>
                <a:gd name="connsiteY161" fmla="*/ 638632 h 875390"/>
                <a:gd name="connsiteX162" fmla="*/ 1630578 w 4387952"/>
                <a:gd name="connsiteY162" fmla="*/ 638973 h 875390"/>
                <a:gd name="connsiteX163" fmla="*/ 1622086 w 4387952"/>
                <a:gd name="connsiteY163" fmla="*/ 633730 h 875390"/>
                <a:gd name="connsiteX164" fmla="*/ 1606697 w 4387952"/>
                <a:gd name="connsiteY164" fmla="*/ 625580 h 875390"/>
                <a:gd name="connsiteX165" fmla="*/ 1602366 w 4387952"/>
                <a:gd name="connsiteY165" fmla="*/ 619538 h 875390"/>
                <a:gd name="connsiteX166" fmla="*/ 1602081 w 4387952"/>
                <a:gd name="connsiteY166" fmla="*/ 600217 h 875390"/>
                <a:gd name="connsiteX167" fmla="*/ 1601112 w 4387952"/>
                <a:gd name="connsiteY167" fmla="*/ 582149 h 875390"/>
                <a:gd name="connsiteX168" fmla="*/ 1598091 w 4387952"/>
                <a:gd name="connsiteY168" fmla="*/ 578102 h 875390"/>
                <a:gd name="connsiteX169" fmla="*/ 1591309 w 4387952"/>
                <a:gd name="connsiteY169" fmla="*/ 579926 h 875390"/>
                <a:gd name="connsiteX170" fmla="*/ 1565832 w 4387952"/>
                <a:gd name="connsiteY170" fmla="*/ 605232 h 875390"/>
                <a:gd name="connsiteX171" fmla="*/ 1540639 w 4387952"/>
                <a:gd name="connsiteY171" fmla="*/ 629113 h 875390"/>
                <a:gd name="connsiteX172" fmla="*/ 1531691 w 4387952"/>
                <a:gd name="connsiteY172" fmla="*/ 635611 h 875390"/>
                <a:gd name="connsiteX173" fmla="*/ 1522971 w 4387952"/>
                <a:gd name="connsiteY173" fmla="*/ 636637 h 875390"/>
                <a:gd name="connsiteX174" fmla="*/ 1517728 w 4387952"/>
                <a:gd name="connsiteY174" fmla="*/ 632248 h 875390"/>
                <a:gd name="connsiteX175" fmla="*/ 1511800 w 4387952"/>
                <a:gd name="connsiteY175" fmla="*/ 621362 h 875390"/>
                <a:gd name="connsiteX176" fmla="*/ 1510717 w 4387952"/>
                <a:gd name="connsiteY176" fmla="*/ 612300 h 875390"/>
                <a:gd name="connsiteX177" fmla="*/ 1508780 w 4387952"/>
                <a:gd name="connsiteY177" fmla="*/ 600388 h 875390"/>
                <a:gd name="connsiteX178" fmla="*/ 1503535 w 4387952"/>
                <a:gd name="connsiteY178" fmla="*/ 581522 h 875390"/>
                <a:gd name="connsiteX179" fmla="*/ 1505018 w 4387952"/>
                <a:gd name="connsiteY179" fmla="*/ 565621 h 875390"/>
                <a:gd name="connsiteX180" fmla="*/ 1509691 w 4387952"/>
                <a:gd name="connsiteY180" fmla="*/ 550973 h 875390"/>
                <a:gd name="connsiteX181" fmla="*/ 1524966 w 4387952"/>
                <a:gd name="connsiteY181" fmla="*/ 532050 h 875390"/>
                <a:gd name="connsiteX182" fmla="*/ 1546282 w 4387952"/>
                <a:gd name="connsiteY182" fmla="*/ 505776 h 875390"/>
                <a:gd name="connsiteX183" fmla="*/ 1563153 w 4387952"/>
                <a:gd name="connsiteY183" fmla="*/ 482180 h 875390"/>
                <a:gd name="connsiteX184" fmla="*/ 1570847 w 4387952"/>
                <a:gd name="connsiteY184" fmla="*/ 479444 h 875390"/>
                <a:gd name="connsiteX185" fmla="*/ 1577174 w 4387952"/>
                <a:gd name="connsiteY185" fmla="*/ 481666 h 875390"/>
                <a:gd name="connsiteX186" fmla="*/ 1583785 w 4387952"/>
                <a:gd name="connsiteY186" fmla="*/ 498595 h 875390"/>
                <a:gd name="connsiteX187" fmla="*/ 1585666 w 4387952"/>
                <a:gd name="connsiteY187" fmla="*/ 513641 h 875390"/>
                <a:gd name="connsiteX188" fmla="*/ 1581278 w 4387952"/>
                <a:gd name="connsiteY188" fmla="*/ 518143 h 875390"/>
                <a:gd name="connsiteX189" fmla="*/ 1580080 w 4387952"/>
                <a:gd name="connsiteY189" fmla="*/ 524413 h 875390"/>
                <a:gd name="connsiteX190" fmla="*/ 1589427 w 4387952"/>
                <a:gd name="connsiteY190" fmla="*/ 525895 h 875390"/>
                <a:gd name="connsiteX191" fmla="*/ 1604076 w 4387952"/>
                <a:gd name="connsiteY191" fmla="*/ 508340 h 875390"/>
                <a:gd name="connsiteX192" fmla="*/ 1605500 w 4387952"/>
                <a:gd name="connsiteY192" fmla="*/ 449065 h 875390"/>
                <a:gd name="connsiteX193" fmla="*/ 1604760 w 4387952"/>
                <a:gd name="connsiteY193" fmla="*/ 427293 h 875390"/>
                <a:gd name="connsiteX194" fmla="*/ 1609148 w 4387952"/>
                <a:gd name="connsiteY194" fmla="*/ 414070 h 875390"/>
                <a:gd name="connsiteX195" fmla="*/ 1611599 w 4387952"/>
                <a:gd name="connsiteY195" fmla="*/ 369101 h 875390"/>
                <a:gd name="connsiteX196" fmla="*/ 1607666 w 4387952"/>
                <a:gd name="connsiteY196" fmla="*/ 364371 h 875390"/>
                <a:gd name="connsiteX197" fmla="*/ 1600542 w 4387952"/>
                <a:gd name="connsiteY197" fmla="*/ 367049 h 875390"/>
                <a:gd name="connsiteX198" fmla="*/ 1567656 w 4387952"/>
                <a:gd name="connsiteY198" fmla="*/ 397541 h 875390"/>
                <a:gd name="connsiteX199" fmla="*/ 1542749 w 4387952"/>
                <a:gd name="connsiteY199" fmla="*/ 424443 h 875390"/>
                <a:gd name="connsiteX200" fmla="*/ 1504676 w 4387952"/>
                <a:gd name="connsiteY200" fmla="*/ 458640 h 875390"/>
                <a:gd name="connsiteX201" fmla="*/ 1487121 w 4387952"/>
                <a:gd name="connsiteY201" fmla="*/ 467418 h 875390"/>
                <a:gd name="connsiteX202" fmla="*/ 1476349 w 4387952"/>
                <a:gd name="connsiteY202" fmla="*/ 469641 h 875390"/>
                <a:gd name="connsiteX203" fmla="*/ 1468256 w 4387952"/>
                <a:gd name="connsiteY203" fmla="*/ 464967 h 875390"/>
                <a:gd name="connsiteX204" fmla="*/ 1460220 w 4387952"/>
                <a:gd name="connsiteY204" fmla="*/ 464967 h 875390"/>
                <a:gd name="connsiteX205" fmla="*/ 1448706 w 4387952"/>
                <a:gd name="connsiteY205" fmla="*/ 466449 h 875390"/>
                <a:gd name="connsiteX206" fmla="*/ 1437649 w 4387952"/>
                <a:gd name="connsiteY206" fmla="*/ 462060 h 875390"/>
                <a:gd name="connsiteX207" fmla="*/ 1427618 w 4387952"/>
                <a:gd name="connsiteY207" fmla="*/ 457672 h 875390"/>
                <a:gd name="connsiteX208" fmla="*/ 1415478 w 4387952"/>
                <a:gd name="connsiteY208" fmla="*/ 448895 h 875390"/>
                <a:gd name="connsiteX209" fmla="*/ 1406644 w 4387952"/>
                <a:gd name="connsiteY209" fmla="*/ 441542 h 875390"/>
                <a:gd name="connsiteX210" fmla="*/ 1403737 w 4387952"/>
                <a:gd name="connsiteY210" fmla="*/ 436584 h 875390"/>
                <a:gd name="connsiteX211" fmla="*/ 1410349 w 4387952"/>
                <a:gd name="connsiteY211" fmla="*/ 430200 h 875390"/>
                <a:gd name="connsiteX212" fmla="*/ 1444318 w 4387952"/>
                <a:gd name="connsiteY212" fmla="*/ 409226 h 875390"/>
                <a:gd name="connsiteX213" fmla="*/ 1491168 w 4387952"/>
                <a:gd name="connsiteY213" fmla="*/ 382609 h 875390"/>
                <a:gd name="connsiteX214" fmla="*/ 1539728 w 4387952"/>
                <a:gd name="connsiteY214" fmla="*/ 351148 h 875390"/>
                <a:gd name="connsiteX215" fmla="*/ 1587091 w 4387952"/>
                <a:gd name="connsiteY215" fmla="*/ 316723 h 875390"/>
                <a:gd name="connsiteX216" fmla="*/ 1611998 w 4387952"/>
                <a:gd name="connsiteY216" fmla="*/ 292557 h 875390"/>
                <a:gd name="connsiteX217" fmla="*/ 1620775 w 4387952"/>
                <a:gd name="connsiteY217" fmla="*/ 279391 h 875390"/>
                <a:gd name="connsiteX218" fmla="*/ 1626931 w 4387952"/>
                <a:gd name="connsiteY218" fmla="*/ 259328 h 875390"/>
                <a:gd name="connsiteX219" fmla="*/ 1635138 w 4387952"/>
                <a:gd name="connsiteY219" fmla="*/ 239494 h 875390"/>
                <a:gd name="connsiteX220" fmla="*/ 4108618 w 4387952"/>
                <a:gd name="connsiteY220" fmla="*/ 194468 h 875390"/>
                <a:gd name="connsiteX221" fmla="*/ 4101892 w 4387952"/>
                <a:gd name="connsiteY221" fmla="*/ 195835 h 875390"/>
                <a:gd name="connsiteX222" fmla="*/ 4093913 w 4387952"/>
                <a:gd name="connsiteY222" fmla="*/ 197944 h 875390"/>
                <a:gd name="connsiteX223" fmla="*/ 4080462 w 4387952"/>
                <a:gd name="connsiteY223" fmla="*/ 215555 h 875390"/>
                <a:gd name="connsiteX224" fmla="*/ 4076929 w 4387952"/>
                <a:gd name="connsiteY224" fmla="*/ 227410 h 875390"/>
                <a:gd name="connsiteX225" fmla="*/ 4079665 w 4387952"/>
                <a:gd name="connsiteY225" fmla="*/ 235618 h 875390"/>
                <a:gd name="connsiteX226" fmla="*/ 4086561 w 4387952"/>
                <a:gd name="connsiteY226" fmla="*/ 245706 h 875390"/>
                <a:gd name="connsiteX227" fmla="*/ 4099442 w 4387952"/>
                <a:gd name="connsiteY227" fmla="*/ 249867 h 875390"/>
                <a:gd name="connsiteX228" fmla="*/ 4114489 w 4387952"/>
                <a:gd name="connsiteY228" fmla="*/ 251976 h 875390"/>
                <a:gd name="connsiteX229" fmla="*/ 4120815 w 4387952"/>
                <a:gd name="connsiteY229" fmla="*/ 246219 h 875390"/>
                <a:gd name="connsiteX230" fmla="*/ 4124976 w 4387952"/>
                <a:gd name="connsiteY230" fmla="*/ 237898 h 875390"/>
                <a:gd name="connsiteX231" fmla="*/ 4123779 w 4387952"/>
                <a:gd name="connsiteY231" fmla="*/ 226214 h 875390"/>
                <a:gd name="connsiteX232" fmla="*/ 4121841 w 4387952"/>
                <a:gd name="connsiteY232" fmla="*/ 212022 h 875390"/>
                <a:gd name="connsiteX233" fmla="*/ 4115230 w 4387952"/>
                <a:gd name="connsiteY233" fmla="*/ 199939 h 875390"/>
                <a:gd name="connsiteX234" fmla="*/ 515351 w 4387952"/>
                <a:gd name="connsiteY234" fmla="*/ 107209 h 875390"/>
                <a:gd name="connsiteX235" fmla="*/ 508455 w 4387952"/>
                <a:gd name="connsiteY235" fmla="*/ 111312 h 875390"/>
                <a:gd name="connsiteX236" fmla="*/ 503496 w 4387952"/>
                <a:gd name="connsiteY236" fmla="*/ 119292 h 875390"/>
                <a:gd name="connsiteX237" fmla="*/ 488905 w 4387952"/>
                <a:gd name="connsiteY237" fmla="*/ 143115 h 875390"/>
                <a:gd name="connsiteX238" fmla="*/ 487538 w 4387952"/>
                <a:gd name="connsiteY238" fmla="*/ 149955 h 875390"/>
                <a:gd name="connsiteX239" fmla="*/ 489305 w 4387952"/>
                <a:gd name="connsiteY239" fmla="*/ 154058 h 875390"/>
                <a:gd name="connsiteX240" fmla="*/ 497398 w 4387952"/>
                <a:gd name="connsiteY240" fmla="*/ 156794 h 875390"/>
                <a:gd name="connsiteX241" fmla="*/ 505263 w 4387952"/>
                <a:gd name="connsiteY241" fmla="*/ 154343 h 875390"/>
                <a:gd name="connsiteX242" fmla="*/ 518771 w 4387952"/>
                <a:gd name="connsiteY242" fmla="*/ 147846 h 875390"/>
                <a:gd name="connsiteX243" fmla="*/ 529486 w 4387952"/>
                <a:gd name="connsiteY243" fmla="*/ 135136 h 875390"/>
                <a:gd name="connsiteX244" fmla="*/ 530854 w 4387952"/>
                <a:gd name="connsiteY244" fmla="*/ 126017 h 875390"/>
                <a:gd name="connsiteX245" fmla="*/ 527549 w 4387952"/>
                <a:gd name="connsiteY245" fmla="*/ 116100 h 875390"/>
                <a:gd name="connsiteX246" fmla="*/ 520595 w 4387952"/>
                <a:gd name="connsiteY246" fmla="*/ 109374 h 875390"/>
                <a:gd name="connsiteX247" fmla="*/ 3305612 w 4387952"/>
                <a:gd name="connsiteY247" fmla="*/ 102250 h 875390"/>
                <a:gd name="connsiteX248" fmla="*/ 3317467 w 4387952"/>
                <a:gd name="connsiteY248" fmla="*/ 104701 h 875390"/>
                <a:gd name="connsiteX249" fmla="*/ 3348701 w 4387952"/>
                <a:gd name="connsiteY249" fmla="*/ 129664 h 875390"/>
                <a:gd name="connsiteX250" fmla="*/ 3390136 w 4387952"/>
                <a:gd name="connsiteY250" fmla="*/ 162038 h 875390"/>
                <a:gd name="connsiteX251" fmla="*/ 3407349 w 4387952"/>
                <a:gd name="connsiteY251" fmla="*/ 179763 h 875390"/>
                <a:gd name="connsiteX252" fmla="*/ 3412877 w 4387952"/>
                <a:gd name="connsiteY252" fmla="*/ 195893 h 875390"/>
                <a:gd name="connsiteX253" fmla="*/ 3412877 w 4387952"/>
                <a:gd name="connsiteY253" fmla="*/ 212764 h 875390"/>
                <a:gd name="connsiteX254" fmla="*/ 3406266 w 4387952"/>
                <a:gd name="connsiteY254" fmla="*/ 225929 h 875390"/>
                <a:gd name="connsiteX255" fmla="*/ 3401478 w 4387952"/>
                <a:gd name="connsiteY255" fmla="*/ 252774 h 875390"/>
                <a:gd name="connsiteX256" fmla="*/ 3390478 w 4387952"/>
                <a:gd name="connsiteY256" fmla="*/ 304070 h 875390"/>
                <a:gd name="connsiteX257" fmla="*/ 3386033 w 4387952"/>
                <a:gd name="connsiteY257" fmla="*/ 360837 h 875390"/>
                <a:gd name="connsiteX258" fmla="*/ 3391960 w 4387952"/>
                <a:gd name="connsiteY258" fmla="*/ 368588 h 875390"/>
                <a:gd name="connsiteX259" fmla="*/ 3401308 w 4387952"/>
                <a:gd name="connsiteY259" fmla="*/ 364770 h 875390"/>
                <a:gd name="connsiteX260" fmla="*/ 3445878 w 4387952"/>
                <a:gd name="connsiteY260" fmla="*/ 333822 h 875390"/>
                <a:gd name="connsiteX261" fmla="*/ 3460127 w 4387952"/>
                <a:gd name="connsiteY261" fmla="*/ 315184 h 875390"/>
                <a:gd name="connsiteX262" fmla="*/ 3478878 w 4387952"/>
                <a:gd name="connsiteY262" fmla="*/ 305950 h 875390"/>
                <a:gd name="connsiteX263" fmla="*/ 3499396 w 4387952"/>
                <a:gd name="connsiteY263" fmla="*/ 303728 h 875390"/>
                <a:gd name="connsiteX264" fmla="*/ 3523562 w 4387952"/>
                <a:gd name="connsiteY264" fmla="*/ 312562 h 875390"/>
                <a:gd name="connsiteX265" fmla="*/ 3541459 w 4387952"/>
                <a:gd name="connsiteY265" fmla="*/ 328749 h 875390"/>
                <a:gd name="connsiteX266" fmla="*/ 3543738 w 4387952"/>
                <a:gd name="connsiteY266" fmla="*/ 342713 h 875390"/>
                <a:gd name="connsiteX267" fmla="*/ 3534961 w 4387952"/>
                <a:gd name="connsiteY267" fmla="*/ 356961 h 875390"/>
                <a:gd name="connsiteX268" fmla="*/ 3511878 w 4387952"/>
                <a:gd name="connsiteY268" fmla="*/ 365738 h 875390"/>
                <a:gd name="connsiteX269" fmla="*/ 3480816 w 4387952"/>
                <a:gd name="connsiteY269" fmla="*/ 378676 h 875390"/>
                <a:gd name="connsiteX270" fmla="*/ 3405012 w 4387952"/>
                <a:gd name="connsiteY270" fmla="*/ 424558 h 875390"/>
                <a:gd name="connsiteX271" fmla="*/ 3385178 w 4387952"/>
                <a:gd name="connsiteY271" fmla="*/ 438806 h 875390"/>
                <a:gd name="connsiteX272" fmla="*/ 3367623 w 4387952"/>
                <a:gd name="connsiteY272" fmla="*/ 449237 h 875390"/>
                <a:gd name="connsiteX273" fmla="*/ 3361012 w 4387952"/>
                <a:gd name="connsiteY273" fmla="*/ 457615 h 875390"/>
                <a:gd name="connsiteX274" fmla="*/ 3332799 w 4387952"/>
                <a:gd name="connsiteY274" fmla="*/ 545102 h 875390"/>
                <a:gd name="connsiteX275" fmla="*/ 3297690 w 4387952"/>
                <a:gd name="connsiteY275" fmla="*/ 619823 h 875390"/>
                <a:gd name="connsiteX276" fmla="*/ 3262011 w 4387952"/>
                <a:gd name="connsiteY276" fmla="*/ 669865 h 875390"/>
                <a:gd name="connsiteX277" fmla="*/ 3223368 w 4387952"/>
                <a:gd name="connsiteY277" fmla="*/ 704860 h 875390"/>
                <a:gd name="connsiteX278" fmla="*/ 3198803 w 4387952"/>
                <a:gd name="connsiteY278" fmla="*/ 719166 h 875390"/>
                <a:gd name="connsiteX279" fmla="*/ 3173896 w 4387952"/>
                <a:gd name="connsiteY279" fmla="*/ 729824 h 875390"/>
                <a:gd name="connsiteX280" fmla="*/ 3142036 w 4387952"/>
                <a:gd name="connsiteY280" fmla="*/ 738544 h 875390"/>
                <a:gd name="connsiteX281" fmla="*/ 3100657 w 4387952"/>
                <a:gd name="connsiteY281" fmla="*/ 741508 h 875390"/>
                <a:gd name="connsiteX282" fmla="*/ 3049362 w 4387952"/>
                <a:gd name="connsiteY282" fmla="*/ 739628 h 875390"/>
                <a:gd name="connsiteX283" fmla="*/ 3043890 w 4387952"/>
                <a:gd name="connsiteY283" fmla="*/ 734270 h 875390"/>
                <a:gd name="connsiteX284" fmla="*/ 3045372 w 4387952"/>
                <a:gd name="connsiteY284" fmla="*/ 728001 h 875390"/>
                <a:gd name="connsiteX285" fmla="*/ 3053921 w 4387952"/>
                <a:gd name="connsiteY285" fmla="*/ 722871 h 875390"/>
                <a:gd name="connsiteX286" fmla="*/ 3077745 w 4387952"/>
                <a:gd name="connsiteY286" fmla="*/ 713352 h 875390"/>
                <a:gd name="connsiteX287" fmla="*/ 3122259 w 4387952"/>
                <a:gd name="connsiteY287" fmla="*/ 691409 h 875390"/>
                <a:gd name="connsiteX288" fmla="*/ 3136279 w 4387952"/>
                <a:gd name="connsiteY288" fmla="*/ 686052 h 875390"/>
                <a:gd name="connsiteX289" fmla="*/ 3172187 w 4387952"/>
                <a:gd name="connsiteY289" fmla="*/ 662570 h 875390"/>
                <a:gd name="connsiteX290" fmla="*/ 3233399 w 4387952"/>
                <a:gd name="connsiteY290" fmla="*/ 599989 h 875390"/>
                <a:gd name="connsiteX291" fmla="*/ 3247705 w 4387952"/>
                <a:gd name="connsiteY291" fmla="*/ 574284 h 875390"/>
                <a:gd name="connsiteX292" fmla="*/ 3262752 w 4387952"/>
                <a:gd name="connsiteY292" fmla="*/ 546357 h 875390"/>
                <a:gd name="connsiteX293" fmla="*/ 3263208 w 4387952"/>
                <a:gd name="connsiteY293" fmla="*/ 534274 h 875390"/>
                <a:gd name="connsiteX294" fmla="*/ 3259845 w 4387952"/>
                <a:gd name="connsiteY294" fmla="*/ 527263 h 875390"/>
                <a:gd name="connsiteX295" fmla="*/ 3252150 w 4387952"/>
                <a:gd name="connsiteY295" fmla="*/ 529486 h 875390"/>
                <a:gd name="connsiteX296" fmla="*/ 3224622 w 4387952"/>
                <a:gd name="connsiteY296" fmla="*/ 550916 h 875390"/>
                <a:gd name="connsiteX297" fmla="*/ 3191109 w 4387952"/>
                <a:gd name="connsiteY297" fmla="*/ 579983 h 875390"/>
                <a:gd name="connsiteX298" fmla="*/ 3162668 w 4387952"/>
                <a:gd name="connsiteY298" fmla="*/ 604891 h 875390"/>
                <a:gd name="connsiteX299" fmla="*/ 3148420 w 4387952"/>
                <a:gd name="connsiteY299" fmla="*/ 608196 h 875390"/>
                <a:gd name="connsiteX300" fmla="*/ 3128243 w 4387952"/>
                <a:gd name="connsiteY300" fmla="*/ 601585 h 875390"/>
                <a:gd name="connsiteX301" fmla="*/ 3106300 w 4387952"/>
                <a:gd name="connsiteY301" fmla="*/ 588419 h 875390"/>
                <a:gd name="connsiteX302" fmla="*/ 3079170 w 4387952"/>
                <a:gd name="connsiteY302" fmla="*/ 567900 h 875390"/>
                <a:gd name="connsiteX303" fmla="*/ 3050900 w 4387952"/>
                <a:gd name="connsiteY303" fmla="*/ 549264 h 875390"/>
                <a:gd name="connsiteX304" fmla="*/ 3045771 w 4387952"/>
                <a:gd name="connsiteY304" fmla="*/ 536041 h 875390"/>
                <a:gd name="connsiteX305" fmla="*/ 3053465 w 4387952"/>
                <a:gd name="connsiteY305" fmla="*/ 526123 h 875390"/>
                <a:gd name="connsiteX306" fmla="*/ 3082419 w 4387952"/>
                <a:gd name="connsiteY306" fmla="*/ 518315 h 875390"/>
                <a:gd name="connsiteX307" fmla="*/ 3121632 w 4387952"/>
                <a:gd name="connsiteY307" fmla="*/ 511704 h 875390"/>
                <a:gd name="connsiteX308" fmla="*/ 3163010 w 4387952"/>
                <a:gd name="connsiteY308" fmla="*/ 494491 h 875390"/>
                <a:gd name="connsiteX309" fmla="*/ 3226047 w 4387952"/>
                <a:gd name="connsiteY309" fmla="*/ 457786 h 875390"/>
                <a:gd name="connsiteX310" fmla="*/ 3288001 w 4387952"/>
                <a:gd name="connsiteY310" fmla="*/ 421024 h 875390"/>
                <a:gd name="connsiteX311" fmla="*/ 3293245 w 4387952"/>
                <a:gd name="connsiteY311" fmla="*/ 386428 h 875390"/>
                <a:gd name="connsiteX312" fmla="*/ 3302592 w 4387952"/>
                <a:gd name="connsiteY312" fmla="*/ 307889 h 875390"/>
                <a:gd name="connsiteX313" fmla="*/ 3302078 w 4387952"/>
                <a:gd name="connsiteY313" fmla="*/ 256878 h 875390"/>
                <a:gd name="connsiteX314" fmla="*/ 3299799 w 4387952"/>
                <a:gd name="connsiteY314" fmla="*/ 177141 h 875390"/>
                <a:gd name="connsiteX315" fmla="*/ 3293871 w 4387952"/>
                <a:gd name="connsiteY315" fmla="*/ 155312 h 875390"/>
                <a:gd name="connsiteX316" fmla="*/ 3293700 w 4387952"/>
                <a:gd name="connsiteY316" fmla="*/ 145566 h 875390"/>
                <a:gd name="connsiteX317" fmla="*/ 3291706 w 4387952"/>
                <a:gd name="connsiteY317" fmla="*/ 132514 h 875390"/>
                <a:gd name="connsiteX318" fmla="*/ 3292788 w 4387952"/>
                <a:gd name="connsiteY318" fmla="*/ 115473 h 875390"/>
                <a:gd name="connsiteX319" fmla="*/ 1001862 w 4387952"/>
                <a:gd name="connsiteY319" fmla="*/ 80421 h 875390"/>
                <a:gd name="connsiteX320" fmla="*/ 1019531 w 4387952"/>
                <a:gd name="connsiteY320" fmla="*/ 90110 h 875390"/>
                <a:gd name="connsiteX321" fmla="*/ 1039593 w 4387952"/>
                <a:gd name="connsiteY321" fmla="*/ 100312 h 875390"/>
                <a:gd name="connsiteX322" fmla="*/ 1061821 w 4387952"/>
                <a:gd name="connsiteY322" fmla="*/ 115131 h 875390"/>
                <a:gd name="connsiteX323" fmla="*/ 1074930 w 4387952"/>
                <a:gd name="connsiteY323" fmla="*/ 128411 h 875390"/>
                <a:gd name="connsiteX324" fmla="*/ 1075215 w 4387952"/>
                <a:gd name="connsiteY324" fmla="*/ 147219 h 875390"/>
                <a:gd name="connsiteX325" fmla="*/ 1067977 w 4387952"/>
                <a:gd name="connsiteY325" fmla="*/ 170872 h 875390"/>
                <a:gd name="connsiteX326" fmla="*/ 1063303 w 4387952"/>
                <a:gd name="connsiteY326" fmla="*/ 190080 h 875390"/>
                <a:gd name="connsiteX327" fmla="*/ 1064956 w 4387952"/>
                <a:gd name="connsiteY327" fmla="*/ 202163 h 875390"/>
                <a:gd name="connsiteX328" fmla="*/ 1064500 w 4387952"/>
                <a:gd name="connsiteY328" fmla="*/ 216925 h 875390"/>
                <a:gd name="connsiteX329" fmla="*/ 1060453 w 4387952"/>
                <a:gd name="connsiteY329" fmla="*/ 231401 h 875390"/>
                <a:gd name="connsiteX330" fmla="*/ 1059428 w 4387952"/>
                <a:gd name="connsiteY330" fmla="*/ 254028 h 875390"/>
                <a:gd name="connsiteX331" fmla="*/ 1063759 w 4387952"/>
                <a:gd name="connsiteY331" fmla="*/ 259899 h 875390"/>
                <a:gd name="connsiteX332" fmla="*/ 1069003 w 4387952"/>
                <a:gd name="connsiteY332" fmla="*/ 259899 h 875390"/>
                <a:gd name="connsiteX333" fmla="*/ 1085531 w 4387952"/>
                <a:gd name="connsiteY333" fmla="*/ 247759 h 875390"/>
                <a:gd name="connsiteX334" fmla="*/ 1115909 w 4387952"/>
                <a:gd name="connsiteY334" fmla="*/ 226329 h 875390"/>
                <a:gd name="connsiteX335" fmla="*/ 1145092 w 4387952"/>
                <a:gd name="connsiteY335" fmla="*/ 207463 h 875390"/>
                <a:gd name="connsiteX336" fmla="*/ 1177863 w 4387952"/>
                <a:gd name="connsiteY336" fmla="*/ 187173 h 875390"/>
                <a:gd name="connsiteX337" fmla="*/ 1201232 w 4387952"/>
                <a:gd name="connsiteY337" fmla="*/ 177997 h 875390"/>
                <a:gd name="connsiteX338" fmla="*/ 1234745 w 4387952"/>
                <a:gd name="connsiteY338" fmla="*/ 176629 h 875390"/>
                <a:gd name="connsiteX339" fmla="*/ 1250077 w 4387952"/>
                <a:gd name="connsiteY339" fmla="*/ 176629 h 875390"/>
                <a:gd name="connsiteX340" fmla="*/ 1268942 w 4387952"/>
                <a:gd name="connsiteY340" fmla="*/ 183240 h 875390"/>
                <a:gd name="connsiteX341" fmla="*/ 1281424 w 4387952"/>
                <a:gd name="connsiteY341" fmla="*/ 195494 h 875390"/>
                <a:gd name="connsiteX342" fmla="*/ 1286325 w 4387952"/>
                <a:gd name="connsiteY342" fmla="*/ 211795 h 875390"/>
                <a:gd name="connsiteX343" fmla="*/ 1284388 w 4387952"/>
                <a:gd name="connsiteY343" fmla="*/ 223763 h 875390"/>
                <a:gd name="connsiteX344" fmla="*/ 1274585 w 4387952"/>
                <a:gd name="connsiteY344" fmla="*/ 239437 h 875390"/>
                <a:gd name="connsiteX345" fmla="*/ 1255947 w 4387952"/>
                <a:gd name="connsiteY345" fmla="*/ 253743 h 875390"/>
                <a:gd name="connsiteX346" fmla="*/ 1241641 w 4387952"/>
                <a:gd name="connsiteY346" fmla="*/ 260925 h 875390"/>
                <a:gd name="connsiteX347" fmla="*/ 1215310 w 4387952"/>
                <a:gd name="connsiteY347" fmla="*/ 274148 h 875390"/>
                <a:gd name="connsiteX348" fmla="*/ 1189890 w 4387952"/>
                <a:gd name="connsiteY348" fmla="*/ 295578 h 875390"/>
                <a:gd name="connsiteX349" fmla="*/ 1165724 w 4387952"/>
                <a:gd name="connsiteY349" fmla="*/ 322194 h 875390"/>
                <a:gd name="connsiteX350" fmla="*/ 1156376 w 4387952"/>
                <a:gd name="connsiteY350" fmla="*/ 341288 h 875390"/>
                <a:gd name="connsiteX351" fmla="*/ 1155636 w 4387952"/>
                <a:gd name="connsiteY351" fmla="*/ 354910 h 875390"/>
                <a:gd name="connsiteX352" fmla="*/ 1159454 w 4387952"/>
                <a:gd name="connsiteY352" fmla="*/ 360097 h 875390"/>
                <a:gd name="connsiteX353" fmla="*/ 1185273 w 4387952"/>
                <a:gd name="connsiteY353" fmla="*/ 378962 h 875390"/>
                <a:gd name="connsiteX354" fmla="*/ 1193424 w 4387952"/>
                <a:gd name="connsiteY354" fmla="*/ 387967 h 875390"/>
                <a:gd name="connsiteX355" fmla="*/ 1192340 w 4387952"/>
                <a:gd name="connsiteY355" fmla="*/ 398682 h 875390"/>
                <a:gd name="connsiteX356" fmla="*/ 1170682 w 4387952"/>
                <a:gd name="connsiteY356" fmla="*/ 422791 h 875390"/>
                <a:gd name="connsiteX357" fmla="*/ 1160423 w 4387952"/>
                <a:gd name="connsiteY357" fmla="*/ 427465 h 875390"/>
                <a:gd name="connsiteX358" fmla="*/ 1134433 w 4387952"/>
                <a:gd name="connsiteY358" fmla="*/ 437154 h 875390"/>
                <a:gd name="connsiteX359" fmla="*/ 1102630 w 4387952"/>
                <a:gd name="connsiteY359" fmla="*/ 452143 h 875390"/>
                <a:gd name="connsiteX360" fmla="*/ 1087640 w 4387952"/>
                <a:gd name="connsiteY360" fmla="*/ 458869 h 875390"/>
                <a:gd name="connsiteX361" fmla="*/ 1072536 w 4387952"/>
                <a:gd name="connsiteY361" fmla="*/ 459724 h 875390"/>
                <a:gd name="connsiteX362" fmla="*/ 1065583 w 4387952"/>
                <a:gd name="connsiteY362" fmla="*/ 459154 h 875390"/>
                <a:gd name="connsiteX363" fmla="*/ 1058744 w 4387952"/>
                <a:gd name="connsiteY363" fmla="*/ 457216 h 875390"/>
                <a:gd name="connsiteX364" fmla="*/ 1051961 w 4387952"/>
                <a:gd name="connsiteY364" fmla="*/ 462574 h 875390"/>
                <a:gd name="connsiteX365" fmla="*/ 1048826 w 4387952"/>
                <a:gd name="connsiteY365" fmla="*/ 468729 h 875390"/>
                <a:gd name="connsiteX366" fmla="*/ 1050080 w 4387952"/>
                <a:gd name="connsiteY366" fmla="*/ 562429 h 875390"/>
                <a:gd name="connsiteX367" fmla="*/ 1047458 w 4387952"/>
                <a:gd name="connsiteY367" fmla="*/ 572119 h 875390"/>
                <a:gd name="connsiteX368" fmla="*/ 1047801 w 4387952"/>
                <a:gd name="connsiteY368" fmla="*/ 576222 h 875390"/>
                <a:gd name="connsiteX369" fmla="*/ 1049852 w 4387952"/>
                <a:gd name="connsiteY369" fmla="*/ 578331 h 875390"/>
                <a:gd name="connsiteX370" fmla="*/ 1051220 w 4387952"/>
                <a:gd name="connsiteY370" fmla="*/ 585740 h 875390"/>
                <a:gd name="connsiteX371" fmla="*/ 1052303 w 4387952"/>
                <a:gd name="connsiteY371" fmla="*/ 631451 h 875390"/>
                <a:gd name="connsiteX372" fmla="*/ 1053785 w 4387952"/>
                <a:gd name="connsiteY372" fmla="*/ 637549 h 875390"/>
                <a:gd name="connsiteX373" fmla="*/ 1053785 w 4387952"/>
                <a:gd name="connsiteY373" fmla="*/ 702010 h 875390"/>
                <a:gd name="connsiteX374" fmla="*/ 1056692 w 4387952"/>
                <a:gd name="connsiteY374" fmla="*/ 714493 h 875390"/>
                <a:gd name="connsiteX375" fmla="*/ 1057433 w 4387952"/>
                <a:gd name="connsiteY375" fmla="*/ 779866 h 875390"/>
                <a:gd name="connsiteX376" fmla="*/ 1052816 w 4387952"/>
                <a:gd name="connsiteY376" fmla="*/ 805685 h 875390"/>
                <a:gd name="connsiteX377" fmla="*/ 1043925 w 4387952"/>
                <a:gd name="connsiteY377" fmla="*/ 826716 h 875390"/>
                <a:gd name="connsiteX378" fmla="*/ 1028080 w 4387952"/>
                <a:gd name="connsiteY378" fmla="*/ 836975 h 875390"/>
                <a:gd name="connsiteX379" fmla="*/ 1018733 w 4387952"/>
                <a:gd name="connsiteY379" fmla="*/ 837717 h 875390"/>
                <a:gd name="connsiteX380" fmla="*/ 1009386 w 4387952"/>
                <a:gd name="connsiteY380" fmla="*/ 833327 h 875390"/>
                <a:gd name="connsiteX381" fmla="*/ 988354 w 4387952"/>
                <a:gd name="connsiteY381" fmla="*/ 809903 h 875390"/>
                <a:gd name="connsiteX382" fmla="*/ 981515 w 4387952"/>
                <a:gd name="connsiteY382" fmla="*/ 795768 h 875390"/>
                <a:gd name="connsiteX383" fmla="*/ 973421 w 4387952"/>
                <a:gd name="connsiteY383" fmla="*/ 782602 h 875390"/>
                <a:gd name="connsiteX384" fmla="*/ 971940 w 4387952"/>
                <a:gd name="connsiteY384" fmla="*/ 771602 h 875390"/>
                <a:gd name="connsiteX385" fmla="*/ 966297 w 4387952"/>
                <a:gd name="connsiteY385" fmla="*/ 749374 h 875390"/>
                <a:gd name="connsiteX386" fmla="*/ 964872 w 4387952"/>
                <a:gd name="connsiteY386" fmla="*/ 726006 h 875390"/>
                <a:gd name="connsiteX387" fmla="*/ 969261 w 4387952"/>
                <a:gd name="connsiteY387" fmla="*/ 683715 h 875390"/>
                <a:gd name="connsiteX388" fmla="*/ 974391 w 4387952"/>
                <a:gd name="connsiteY388" fmla="*/ 647124 h 875390"/>
                <a:gd name="connsiteX389" fmla="*/ 978836 w 4387952"/>
                <a:gd name="connsiteY389" fmla="*/ 621476 h 875390"/>
                <a:gd name="connsiteX390" fmla="*/ 984878 w 4387952"/>
                <a:gd name="connsiteY390" fmla="*/ 455563 h 875390"/>
                <a:gd name="connsiteX391" fmla="*/ 983738 w 4387952"/>
                <a:gd name="connsiteY391" fmla="*/ 399081 h 875390"/>
                <a:gd name="connsiteX392" fmla="*/ 978494 w 4387952"/>
                <a:gd name="connsiteY392" fmla="*/ 394806 h 875390"/>
                <a:gd name="connsiteX393" fmla="*/ 973194 w 4387952"/>
                <a:gd name="connsiteY393" fmla="*/ 395662 h 875390"/>
                <a:gd name="connsiteX394" fmla="*/ 967722 w 4387952"/>
                <a:gd name="connsiteY394" fmla="*/ 401703 h 875390"/>
                <a:gd name="connsiteX395" fmla="*/ 936033 w 4387952"/>
                <a:gd name="connsiteY395" fmla="*/ 434133 h 875390"/>
                <a:gd name="connsiteX396" fmla="*/ 913520 w 4387952"/>
                <a:gd name="connsiteY396" fmla="*/ 463086 h 875390"/>
                <a:gd name="connsiteX397" fmla="*/ 891007 w 4387952"/>
                <a:gd name="connsiteY397" fmla="*/ 492325 h 875390"/>
                <a:gd name="connsiteX398" fmla="*/ 875048 w 4387952"/>
                <a:gd name="connsiteY398" fmla="*/ 514268 h 875390"/>
                <a:gd name="connsiteX399" fmla="*/ 859317 w 4387952"/>
                <a:gd name="connsiteY399" fmla="*/ 518657 h 875390"/>
                <a:gd name="connsiteX400" fmla="*/ 846151 w 4387952"/>
                <a:gd name="connsiteY400" fmla="*/ 514838 h 875390"/>
                <a:gd name="connsiteX401" fmla="*/ 823638 w 4387952"/>
                <a:gd name="connsiteY401" fmla="*/ 501843 h 875390"/>
                <a:gd name="connsiteX402" fmla="*/ 802379 w 4387952"/>
                <a:gd name="connsiteY402" fmla="*/ 485714 h 875390"/>
                <a:gd name="connsiteX403" fmla="*/ 785337 w 4387952"/>
                <a:gd name="connsiteY403" fmla="*/ 468672 h 875390"/>
                <a:gd name="connsiteX404" fmla="*/ 780379 w 4387952"/>
                <a:gd name="connsiteY404" fmla="*/ 448838 h 875390"/>
                <a:gd name="connsiteX405" fmla="*/ 782488 w 4387952"/>
                <a:gd name="connsiteY405" fmla="*/ 429631 h 875390"/>
                <a:gd name="connsiteX406" fmla="*/ 789099 w 4387952"/>
                <a:gd name="connsiteY406" fmla="*/ 406718 h 875390"/>
                <a:gd name="connsiteX407" fmla="*/ 800099 w 4387952"/>
                <a:gd name="connsiteY407" fmla="*/ 372635 h 875390"/>
                <a:gd name="connsiteX408" fmla="*/ 806711 w 4387952"/>
                <a:gd name="connsiteY408" fmla="*/ 345506 h 875390"/>
                <a:gd name="connsiteX409" fmla="*/ 817369 w 4387952"/>
                <a:gd name="connsiteY409" fmla="*/ 317122 h 875390"/>
                <a:gd name="connsiteX410" fmla="*/ 828369 w 4387952"/>
                <a:gd name="connsiteY410" fmla="*/ 292728 h 875390"/>
                <a:gd name="connsiteX411" fmla="*/ 838229 w 4387952"/>
                <a:gd name="connsiteY411" fmla="*/ 286117 h 875390"/>
                <a:gd name="connsiteX412" fmla="*/ 852364 w 4387952"/>
                <a:gd name="connsiteY412" fmla="*/ 290163 h 875390"/>
                <a:gd name="connsiteX413" fmla="*/ 856182 w 4387952"/>
                <a:gd name="connsiteY413" fmla="*/ 304127 h 875390"/>
                <a:gd name="connsiteX414" fmla="*/ 867182 w 4387952"/>
                <a:gd name="connsiteY414" fmla="*/ 320598 h 875390"/>
                <a:gd name="connsiteX415" fmla="*/ 872141 w 4387952"/>
                <a:gd name="connsiteY415" fmla="*/ 339806 h 875390"/>
                <a:gd name="connsiteX416" fmla="*/ 882571 w 4387952"/>
                <a:gd name="connsiteY416" fmla="*/ 368361 h 875390"/>
                <a:gd name="connsiteX417" fmla="*/ 893173 w 4387952"/>
                <a:gd name="connsiteY417" fmla="*/ 392755 h 875390"/>
                <a:gd name="connsiteX418" fmla="*/ 899043 w 4387952"/>
                <a:gd name="connsiteY418" fmla="*/ 399936 h 875390"/>
                <a:gd name="connsiteX419" fmla="*/ 906224 w 4387952"/>
                <a:gd name="connsiteY419" fmla="*/ 399195 h 875390"/>
                <a:gd name="connsiteX420" fmla="*/ 986018 w 4387952"/>
                <a:gd name="connsiteY420" fmla="*/ 324760 h 875390"/>
                <a:gd name="connsiteX421" fmla="*/ 987043 w 4387952"/>
                <a:gd name="connsiteY421" fmla="*/ 311822 h 875390"/>
                <a:gd name="connsiteX422" fmla="*/ 985448 w 4387952"/>
                <a:gd name="connsiteY422" fmla="*/ 298998 h 875390"/>
                <a:gd name="connsiteX423" fmla="*/ 980774 w 4387952"/>
                <a:gd name="connsiteY423" fmla="*/ 250152 h 875390"/>
                <a:gd name="connsiteX424" fmla="*/ 976955 w 4387952"/>
                <a:gd name="connsiteY424" fmla="*/ 206893 h 875390"/>
                <a:gd name="connsiteX425" fmla="*/ 971598 w 4387952"/>
                <a:gd name="connsiteY425" fmla="*/ 191676 h 875390"/>
                <a:gd name="connsiteX426" fmla="*/ 959800 w 4387952"/>
                <a:gd name="connsiteY426" fmla="*/ 165686 h 875390"/>
                <a:gd name="connsiteX427" fmla="*/ 951079 w 4387952"/>
                <a:gd name="connsiteY427" fmla="*/ 147276 h 875390"/>
                <a:gd name="connsiteX428" fmla="*/ 947432 w 4387952"/>
                <a:gd name="connsiteY428" fmla="*/ 132001 h 875390"/>
                <a:gd name="connsiteX429" fmla="*/ 947831 w 4387952"/>
                <a:gd name="connsiteY429" fmla="*/ 126302 h 875390"/>
                <a:gd name="connsiteX430" fmla="*/ 973650 w 4387952"/>
                <a:gd name="connsiteY430" fmla="*/ 98089 h 875390"/>
                <a:gd name="connsiteX431" fmla="*/ 991603 w 4387952"/>
                <a:gd name="connsiteY431" fmla="*/ 82245 h 875390"/>
                <a:gd name="connsiteX432" fmla="*/ 1887057 w 4387952"/>
                <a:gd name="connsiteY432" fmla="*/ 77627 h 875390"/>
                <a:gd name="connsiteX433" fmla="*/ 1903814 w 4387952"/>
                <a:gd name="connsiteY433" fmla="*/ 81446 h 875390"/>
                <a:gd name="connsiteX434" fmla="*/ 1921995 w 4387952"/>
                <a:gd name="connsiteY434" fmla="*/ 88399 h 875390"/>
                <a:gd name="connsiteX435" fmla="*/ 1941032 w 4387952"/>
                <a:gd name="connsiteY435" fmla="*/ 95239 h 875390"/>
                <a:gd name="connsiteX436" fmla="*/ 1960353 w 4387952"/>
                <a:gd name="connsiteY436" fmla="*/ 113192 h 875390"/>
                <a:gd name="connsiteX437" fmla="*/ 1973063 w 4387952"/>
                <a:gd name="connsiteY437" fmla="*/ 134850 h 875390"/>
                <a:gd name="connsiteX438" fmla="*/ 1977965 w 4387952"/>
                <a:gd name="connsiteY438" fmla="*/ 158105 h 875390"/>
                <a:gd name="connsiteX439" fmla="*/ 1971581 w 4387952"/>
                <a:gd name="connsiteY439" fmla="*/ 206380 h 875390"/>
                <a:gd name="connsiteX440" fmla="*/ 1962519 w 4387952"/>
                <a:gd name="connsiteY440" fmla="*/ 241261 h 875390"/>
                <a:gd name="connsiteX441" fmla="*/ 1958700 w 4387952"/>
                <a:gd name="connsiteY441" fmla="*/ 275971 h 875390"/>
                <a:gd name="connsiteX442" fmla="*/ 1952431 w 4387952"/>
                <a:gd name="connsiteY442" fmla="*/ 318375 h 875390"/>
                <a:gd name="connsiteX443" fmla="*/ 1950949 w 4387952"/>
                <a:gd name="connsiteY443" fmla="*/ 347614 h 875390"/>
                <a:gd name="connsiteX444" fmla="*/ 1951975 w 4387952"/>
                <a:gd name="connsiteY444" fmla="*/ 357873 h 875390"/>
                <a:gd name="connsiteX445" fmla="*/ 1955851 w 4387952"/>
                <a:gd name="connsiteY445" fmla="*/ 361464 h 875390"/>
                <a:gd name="connsiteX446" fmla="*/ 1961664 w 4387952"/>
                <a:gd name="connsiteY446" fmla="*/ 357360 h 875390"/>
                <a:gd name="connsiteX447" fmla="*/ 1976426 w 4387952"/>
                <a:gd name="connsiteY447" fmla="*/ 341230 h 875390"/>
                <a:gd name="connsiteX448" fmla="*/ 1987141 w 4387952"/>
                <a:gd name="connsiteY448" fmla="*/ 318718 h 875390"/>
                <a:gd name="connsiteX449" fmla="*/ 1995462 w 4387952"/>
                <a:gd name="connsiteY449" fmla="*/ 296489 h 875390"/>
                <a:gd name="connsiteX450" fmla="*/ 1997115 w 4387952"/>
                <a:gd name="connsiteY450" fmla="*/ 268391 h 875390"/>
                <a:gd name="connsiteX451" fmla="*/ 2002473 w 4387952"/>
                <a:gd name="connsiteY451" fmla="*/ 263774 h 875390"/>
                <a:gd name="connsiteX452" fmla="*/ 2010338 w 4387952"/>
                <a:gd name="connsiteY452" fmla="*/ 269587 h 875390"/>
                <a:gd name="connsiteX453" fmla="*/ 2011136 w 4387952"/>
                <a:gd name="connsiteY453" fmla="*/ 298655 h 875390"/>
                <a:gd name="connsiteX454" fmla="*/ 2022934 w 4387952"/>
                <a:gd name="connsiteY454" fmla="*/ 314842 h 875390"/>
                <a:gd name="connsiteX455" fmla="*/ 2036783 w 4387952"/>
                <a:gd name="connsiteY455" fmla="*/ 338438 h 875390"/>
                <a:gd name="connsiteX456" fmla="*/ 2041685 w 4387952"/>
                <a:gd name="connsiteY456" fmla="*/ 350407 h 875390"/>
                <a:gd name="connsiteX457" fmla="*/ 2040489 w 4387952"/>
                <a:gd name="connsiteY457" fmla="*/ 359754 h 875390"/>
                <a:gd name="connsiteX458" fmla="*/ 2032053 w 4387952"/>
                <a:gd name="connsiteY458" fmla="*/ 372122 h 875390"/>
                <a:gd name="connsiteX459" fmla="*/ 1977851 w 4387952"/>
                <a:gd name="connsiteY459" fmla="*/ 421707 h 875390"/>
                <a:gd name="connsiteX460" fmla="*/ 1955793 w 4387952"/>
                <a:gd name="connsiteY460" fmla="*/ 439205 h 875390"/>
                <a:gd name="connsiteX461" fmla="*/ 1951576 w 4387952"/>
                <a:gd name="connsiteY461" fmla="*/ 449635 h 875390"/>
                <a:gd name="connsiteX462" fmla="*/ 1949011 w 4387952"/>
                <a:gd name="connsiteY462" fmla="*/ 471294 h 875390"/>
                <a:gd name="connsiteX463" fmla="*/ 1948840 w 4387952"/>
                <a:gd name="connsiteY463" fmla="*/ 527947 h 875390"/>
                <a:gd name="connsiteX464" fmla="*/ 1947187 w 4387952"/>
                <a:gd name="connsiteY464" fmla="*/ 541056 h 875390"/>
                <a:gd name="connsiteX465" fmla="*/ 1947016 w 4387952"/>
                <a:gd name="connsiteY465" fmla="*/ 578274 h 875390"/>
                <a:gd name="connsiteX466" fmla="*/ 1947016 w 4387952"/>
                <a:gd name="connsiteY466" fmla="*/ 587735 h 875390"/>
                <a:gd name="connsiteX467" fmla="*/ 1946218 w 4387952"/>
                <a:gd name="connsiteY467" fmla="*/ 603408 h 875390"/>
                <a:gd name="connsiteX468" fmla="*/ 1948156 w 4387952"/>
                <a:gd name="connsiteY468" fmla="*/ 621590 h 875390"/>
                <a:gd name="connsiteX469" fmla="*/ 1948327 w 4387952"/>
                <a:gd name="connsiteY469" fmla="*/ 638347 h 875390"/>
                <a:gd name="connsiteX470" fmla="*/ 1946560 w 4387952"/>
                <a:gd name="connsiteY470" fmla="*/ 656642 h 875390"/>
                <a:gd name="connsiteX471" fmla="*/ 1946389 w 4387952"/>
                <a:gd name="connsiteY471" fmla="*/ 680922 h 875390"/>
                <a:gd name="connsiteX472" fmla="*/ 1949410 w 4387952"/>
                <a:gd name="connsiteY472" fmla="*/ 686393 h 875390"/>
                <a:gd name="connsiteX473" fmla="*/ 1947472 w 4387952"/>
                <a:gd name="connsiteY473" fmla="*/ 701498 h 875390"/>
                <a:gd name="connsiteX474" fmla="*/ 1945249 w 4387952"/>
                <a:gd name="connsiteY474" fmla="*/ 718881 h 875390"/>
                <a:gd name="connsiteX475" fmla="*/ 1942913 w 4387952"/>
                <a:gd name="connsiteY475" fmla="*/ 739057 h 875390"/>
                <a:gd name="connsiteX476" fmla="*/ 1938239 w 4387952"/>
                <a:gd name="connsiteY476" fmla="*/ 762026 h 875390"/>
                <a:gd name="connsiteX477" fmla="*/ 1934420 w 4387952"/>
                <a:gd name="connsiteY477" fmla="*/ 775648 h 875390"/>
                <a:gd name="connsiteX478" fmla="*/ 1931855 w 4387952"/>
                <a:gd name="connsiteY478" fmla="*/ 790296 h 875390"/>
                <a:gd name="connsiteX479" fmla="*/ 1918576 w 4387952"/>
                <a:gd name="connsiteY479" fmla="*/ 810871 h 875390"/>
                <a:gd name="connsiteX480" fmla="*/ 1905409 w 4387952"/>
                <a:gd name="connsiteY480" fmla="*/ 824151 h 875390"/>
                <a:gd name="connsiteX481" fmla="*/ 1899995 w 4387952"/>
                <a:gd name="connsiteY481" fmla="*/ 825861 h 875390"/>
                <a:gd name="connsiteX482" fmla="*/ 1883523 w 4387952"/>
                <a:gd name="connsiteY482" fmla="*/ 823239 h 875390"/>
                <a:gd name="connsiteX483" fmla="*/ 1877539 w 4387952"/>
                <a:gd name="connsiteY483" fmla="*/ 815260 h 875390"/>
                <a:gd name="connsiteX484" fmla="*/ 1877254 w 4387952"/>
                <a:gd name="connsiteY484" fmla="*/ 785623 h 875390"/>
                <a:gd name="connsiteX485" fmla="*/ 1877881 w 4387952"/>
                <a:gd name="connsiteY485" fmla="*/ 673000 h 875390"/>
                <a:gd name="connsiteX486" fmla="*/ 1878451 w 4387952"/>
                <a:gd name="connsiteY486" fmla="*/ 584258 h 875390"/>
                <a:gd name="connsiteX487" fmla="*/ 1879534 w 4387952"/>
                <a:gd name="connsiteY487" fmla="*/ 508967 h 875390"/>
                <a:gd name="connsiteX488" fmla="*/ 1878793 w 4387952"/>
                <a:gd name="connsiteY488" fmla="*/ 502926 h 875390"/>
                <a:gd name="connsiteX489" fmla="*/ 1873322 w 4387952"/>
                <a:gd name="connsiteY489" fmla="*/ 503724 h 875390"/>
                <a:gd name="connsiteX490" fmla="*/ 1853658 w 4387952"/>
                <a:gd name="connsiteY490" fmla="*/ 523387 h 875390"/>
                <a:gd name="connsiteX491" fmla="*/ 1821342 w 4387952"/>
                <a:gd name="connsiteY491" fmla="*/ 548180 h 875390"/>
                <a:gd name="connsiteX492" fmla="*/ 1800481 w 4387952"/>
                <a:gd name="connsiteY492" fmla="*/ 554848 h 875390"/>
                <a:gd name="connsiteX493" fmla="*/ 1783895 w 4387952"/>
                <a:gd name="connsiteY493" fmla="*/ 554507 h 875390"/>
                <a:gd name="connsiteX494" fmla="*/ 1773009 w 4387952"/>
                <a:gd name="connsiteY494" fmla="*/ 549719 h 875390"/>
                <a:gd name="connsiteX495" fmla="*/ 1764403 w 4387952"/>
                <a:gd name="connsiteY495" fmla="*/ 538719 h 875390"/>
                <a:gd name="connsiteX496" fmla="*/ 1764745 w 4387952"/>
                <a:gd name="connsiteY496" fmla="*/ 528631 h 875390"/>
                <a:gd name="connsiteX497" fmla="*/ 1772554 w 4387952"/>
                <a:gd name="connsiteY497" fmla="*/ 512330 h 875390"/>
                <a:gd name="connsiteX498" fmla="*/ 1789652 w 4387952"/>
                <a:gd name="connsiteY498" fmla="*/ 480983 h 875390"/>
                <a:gd name="connsiteX499" fmla="*/ 1793984 w 4387952"/>
                <a:gd name="connsiteY499" fmla="*/ 464226 h 875390"/>
                <a:gd name="connsiteX500" fmla="*/ 1795750 w 4387952"/>
                <a:gd name="connsiteY500" fmla="*/ 443936 h 875390"/>
                <a:gd name="connsiteX501" fmla="*/ 1790336 w 4387952"/>
                <a:gd name="connsiteY501" fmla="*/ 423303 h 875390"/>
                <a:gd name="connsiteX502" fmla="*/ 1785321 w 4387952"/>
                <a:gd name="connsiteY502" fmla="*/ 402443 h 875390"/>
                <a:gd name="connsiteX503" fmla="*/ 1780932 w 4387952"/>
                <a:gd name="connsiteY503" fmla="*/ 380215 h 875390"/>
                <a:gd name="connsiteX504" fmla="*/ 1775118 w 4387952"/>
                <a:gd name="connsiteY504" fmla="*/ 359298 h 875390"/>
                <a:gd name="connsiteX505" fmla="*/ 1777854 w 4387952"/>
                <a:gd name="connsiteY505" fmla="*/ 343966 h 875390"/>
                <a:gd name="connsiteX506" fmla="*/ 1784181 w 4387952"/>
                <a:gd name="connsiteY506" fmla="*/ 329945 h 875390"/>
                <a:gd name="connsiteX507" fmla="*/ 1789367 w 4387952"/>
                <a:gd name="connsiteY507" fmla="*/ 302473 h 875390"/>
                <a:gd name="connsiteX508" fmla="*/ 1786859 w 4387952"/>
                <a:gd name="connsiteY508" fmla="*/ 291758 h 875390"/>
                <a:gd name="connsiteX509" fmla="*/ 1773009 w 4387952"/>
                <a:gd name="connsiteY509" fmla="*/ 273691 h 875390"/>
                <a:gd name="connsiteX510" fmla="*/ 1750496 w 4387952"/>
                <a:gd name="connsiteY510" fmla="*/ 241546 h 875390"/>
                <a:gd name="connsiteX511" fmla="*/ 1736761 w 4387952"/>
                <a:gd name="connsiteY511" fmla="*/ 212193 h 875390"/>
                <a:gd name="connsiteX512" fmla="*/ 1733112 w 4387952"/>
                <a:gd name="connsiteY512" fmla="*/ 200851 h 875390"/>
                <a:gd name="connsiteX513" fmla="*/ 1732372 w 4387952"/>
                <a:gd name="connsiteY513" fmla="*/ 193670 h 875390"/>
                <a:gd name="connsiteX514" fmla="*/ 1732714 w 4387952"/>
                <a:gd name="connsiteY514" fmla="*/ 179649 h 875390"/>
                <a:gd name="connsiteX515" fmla="*/ 1741035 w 4387952"/>
                <a:gd name="connsiteY515" fmla="*/ 172296 h 875390"/>
                <a:gd name="connsiteX516" fmla="*/ 1755056 w 4387952"/>
                <a:gd name="connsiteY516" fmla="*/ 170928 h 875390"/>
                <a:gd name="connsiteX517" fmla="*/ 1771984 w 4387952"/>
                <a:gd name="connsiteY517" fmla="*/ 179022 h 875390"/>
                <a:gd name="connsiteX518" fmla="*/ 1792844 w 4387952"/>
                <a:gd name="connsiteY518" fmla="*/ 194410 h 875390"/>
                <a:gd name="connsiteX519" fmla="*/ 1816782 w 4387952"/>
                <a:gd name="connsiteY519" fmla="*/ 219659 h 875390"/>
                <a:gd name="connsiteX520" fmla="*/ 1828181 w 4387952"/>
                <a:gd name="connsiteY520" fmla="*/ 238810 h 875390"/>
                <a:gd name="connsiteX521" fmla="*/ 1830632 w 4387952"/>
                <a:gd name="connsiteY521" fmla="*/ 261494 h 875390"/>
                <a:gd name="connsiteX522" fmla="*/ 1825616 w 4387952"/>
                <a:gd name="connsiteY522" fmla="*/ 285831 h 875390"/>
                <a:gd name="connsiteX523" fmla="*/ 1815414 w 4387952"/>
                <a:gd name="connsiteY523" fmla="*/ 313474 h 875390"/>
                <a:gd name="connsiteX524" fmla="*/ 1807720 w 4387952"/>
                <a:gd name="connsiteY524" fmla="*/ 331940 h 875390"/>
                <a:gd name="connsiteX525" fmla="*/ 1806751 w 4387952"/>
                <a:gd name="connsiteY525" fmla="*/ 345334 h 875390"/>
                <a:gd name="connsiteX526" fmla="*/ 1813818 w 4387952"/>
                <a:gd name="connsiteY526" fmla="*/ 359811 h 875390"/>
                <a:gd name="connsiteX527" fmla="*/ 1823850 w 4387952"/>
                <a:gd name="connsiteY527" fmla="*/ 376111 h 875390"/>
                <a:gd name="connsiteX528" fmla="*/ 1837186 w 4387952"/>
                <a:gd name="connsiteY528" fmla="*/ 397997 h 875390"/>
                <a:gd name="connsiteX529" fmla="*/ 1839922 w 4387952"/>
                <a:gd name="connsiteY529" fmla="*/ 415210 h 875390"/>
                <a:gd name="connsiteX530" fmla="*/ 1838839 w 4387952"/>
                <a:gd name="connsiteY530" fmla="*/ 436925 h 875390"/>
                <a:gd name="connsiteX531" fmla="*/ 1832227 w 4387952"/>
                <a:gd name="connsiteY531" fmla="*/ 448895 h 875390"/>
                <a:gd name="connsiteX532" fmla="*/ 1824990 w 4387952"/>
                <a:gd name="connsiteY532" fmla="*/ 460807 h 875390"/>
                <a:gd name="connsiteX533" fmla="*/ 1825274 w 4387952"/>
                <a:gd name="connsiteY533" fmla="*/ 466050 h 875390"/>
                <a:gd name="connsiteX534" fmla="*/ 1828694 w 4387952"/>
                <a:gd name="connsiteY534" fmla="*/ 467988 h 875390"/>
                <a:gd name="connsiteX535" fmla="*/ 1839295 w 4387952"/>
                <a:gd name="connsiteY535" fmla="*/ 462118 h 875390"/>
                <a:gd name="connsiteX536" fmla="*/ 1875430 w 4387952"/>
                <a:gd name="connsiteY536" fmla="*/ 437609 h 875390"/>
                <a:gd name="connsiteX537" fmla="*/ 1880161 w 4387952"/>
                <a:gd name="connsiteY537" fmla="*/ 431739 h 875390"/>
                <a:gd name="connsiteX538" fmla="*/ 1882441 w 4387952"/>
                <a:gd name="connsiteY538" fmla="*/ 412703 h 875390"/>
                <a:gd name="connsiteX539" fmla="*/ 1881871 w 4387952"/>
                <a:gd name="connsiteY539" fmla="*/ 374801 h 875390"/>
                <a:gd name="connsiteX540" fmla="*/ 1882611 w 4387952"/>
                <a:gd name="connsiteY540" fmla="*/ 298769 h 875390"/>
                <a:gd name="connsiteX541" fmla="*/ 1885347 w 4387952"/>
                <a:gd name="connsiteY541" fmla="*/ 277623 h 875390"/>
                <a:gd name="connsiteX542" fmla="*/ 1882839 w 4387952"/>
                <a:gd name="connsiteY542" fmla="*/ 231401 h 875390"/>
                <a:gd name="connsiteX543" fmla="*/ 1881927 w 4387952"/>
                <a:gd name="connsiteY543" fmla="*/ 191162 h 875390"/>
                <a:gd name="connsiteX544" fmla="*/ 1877254 w 4387952"/>
                <a:gd name="connsiteY544" fmla="*/ 165058 h 875390"/>
                <a:gd name="connsiteX545" fmla="*/ 1872580 w 4387952"/>
                <a:gd name="connsiteY545" fmla="*/ 143970 h 875390"/>
                <a:gd name="connsiteX546" fmla="*/ 1868990 w 4387952"/>
                <a:gd name="connsiteY546" fmla="*/ 123395 h 875390"/>
                <a:gd name="connsiteX547" fmla="*/ 1870300 w 4387952"/>
                <a:gd name="connsiteY547" fmla="*/ 101224 h 875390"/>
                <a:gd name="connsiteX548" fmla="*/ 1876627 w 4387952"/>
                <a:gd name="connsiteY548" fmla="*/ 87146 h 875390"/>
                <a:gd name="connsiteX549" fmla="*/ 2676157 w 4387952"/>
                <a:gd name="connsiteY549" fmla="*/ 58591 h 875390"/>
                <a:gd name="connsiteX550" fmla="*/ 2689094 w 4387952"/>
                <a:gd name="connsiteY550" fmla="*/ 61327 h 875390"/>
                <a:gd name="connsiteX551" fmla="*/ 2719872 w 4387952"/>
                <a:gd name="connsiteY551" fmla="*/ 77684 h 875390"/>
                <a:gd name="connsiteX552" fmla="*/ 2738509 w 4387952"/>
                <a:gd name="connsiteY552" fmla="*/ 92104 h 875390"/>
                <a:gd name="connsiteX553" fmla="*/ 2749965 w 4387952"/>
                <a:gd name="connsiteY553" fmla="*/ 106752 h 875390"/>
                <a:gd name="connsiteX554" fmla="*/ 2752930 w 4387952"/>
                <a:gd name="connsiteY554" fmla="*/ 118265 h 875390"/>
                <a:gd name="connsiteX555" fmla="*/ 2758059 w 4387952"/>
                <a:gd name="connsiteY555" fmla="*/ 120943 h 875390"/>
                <a:gd name="connsiteX556" fmla="*/ 2768033 w 4387952"/>
                <a:gd name="connsiteY556" fmla="*/ 123679 h 875390"/>
                <a:gd name="connsiteX557" fmla="*/ 2785930 w 4387952"/>
                <a:gd name="connsiteY557" fmla="*/ 146136 h 875390"/>
                <a:gd name="connsiteX558" fmla="*/ 2787127 w 4387952"/>
                <a:gd name="connsiteY558" fmla="*/ 156452 h 875390"/>
                <a:gd name="connsiteX559" fmla="*/ 2781085 w 4387952"/>
                <a:gd name="connsiteY559" fmla="*/ 164488 h 875390"/>
                <a:gd name="connsiteX560" fmla="*/ 2757888 w 4387952"/>
                <a:gd name="connsiteY560" fmla="*/ 181073 h 875390"/>
                <a:gd name="connsiteX561" fmla="*/ 2747857 w 4387952"/>
                <a:gd name="connsiteY561" fmla="*/ 188198 h 875390"/>
                <a:gd name="connsiteX562" fmla="*/ 2735432 w 4387952"/>
                <a:gd name="connsiteY562" fmla="*/ 194581 h 875390"/>
                <a:gd name="connsiteX563" fmla="*/ 2718846 w 4387952"/>
                <a:gd name="connsiteY563" fmla="*/ 207975 h 875390"/>
                <a:gd name="connsiteX564" fmla="*/ 2707846 w 4387952"/>
                <a:gd name="connsiteY564" fmla="*/ 229976 h 875390"/>
                <a:gd name="connsiteX565" fmla="*/ 2688866 w 4387952"/>
                <a:gd name="connsiteY565" fmla="*/ 269701 h 875390"/>
                <a:gd name="connsiteX566" fmla="*/ 2668576 w 4387952"/>
                <a:gd name="connsiteY566" fmla="*/ 313131 h 875390"/>
                <a:gd name="connsiteX567" fmla="*/ 2666411 w 4387952"/>
                <a:gd name="connsiteY567" fmla="*/ 331826 h 875390"/>
                <a:gd name="connsiteX568" fmla="*/ 2665670 w 4387952"/>
                <a:gd name="connsiteY568" fmla="*/ 348468 h 875390"/>
                <a:gd name="connsiteX569" fmla="*/ 2671540 w 4387952"/>
                <a:gd name="connsiteY569" fmla="*/ 348468 h 875390"/>
                <a:gd name="connsiteX570" fmla="*/ 2678152 w 4387952"/>
                <a:gd name="connsiteY570" fmla="*/ 345562 h 875390"/>
                <a:gd name="connsiteX571" fmla="*/ 2689380 w 4387952"/>
                <a:gd name="connsiteY571" fmla="*/ 345049 h 875390"/>
                <a:gd name="connsiteX572" fmla="*/ 2701349 w 4387952"/>
                <a:gd name="connsiteY572" fmla="*/ 349495 h 875390"/>
                <a:gd name="connsiteX573" fmla="*/ 2718903 w 4387952"/>
                <a:gd name="connsiteY573" fmla="*/ 356847 h 875390"/>
                <a:gd name="connsiteX574" fmla="*/ 2737198 w 4387952"/>
                <a:gd name="connsiteY574" fmla="*/ 372920 h 875390"/>
                <a:gd name="connsiteX575" fmla="*/ 2742100 w 4387952"/>
                <a:gd name="connsiteY575" fmla="*/ 383464 h 875390"/>
                <a:gd name="connsiteX576" fmla="*/ 2739193 w 4387952"/>
                <a:gd name="connsiteY576" fmla="*/ 387624 h 875390"/>
                <a:gd name="connsiteX577" fmla="*/ 2735261 w 4387952"/>
                <a:gd name="connsiteY577" fmla="*/ 405293 h 875390"/>
                <a:gd name="connsiteX578" fmla="*/ 2722038 w 4387952"/>
                <a:gd name="connsiteY578" fmla="*/ 419257 h 875390"/>
                <a:gd name="connsiteX579" fmla="*/ 2702260 w 4387952"/>
                <a:gd name="connsiteY579" fmla="*/ 452200 h 875390"/>
                <a:gd name="connsiteX580" fmla="*/ 2679975 w 4387952"/>
                <a:gd name="connsiteY580" fmla="*/ 493579 h 875390"/>
                <a:gd name="connsiteX581" fmla="*/ 2681001 w 4387952"/>
                <a:gd name="connsiteY581" fmla="*/ 497967 h 875390"/>
                <a:gd name="connsiteX582" fmla="*/ 2738339 w 4387952"/>
                <a:gd name="connsiteY582" fmla="*/ 543450 h 875390"/>
                <a:gd name="connsiteX583" fmla="*/ 2767463 w 4387952"/>
                <a:gd name="connsiteY583" fmla="*/ 561004 h 875390"/>
                <a:gd name="connsiteX584" fmla="*/ 2787013 w 4387952"/>
                <a:gd name="connsiteY584" fmla="*/ 569040 h 875390"/>
                <a:gd name="connsiteX585" fmla="*/ 2806505 w 4387952"/>
                <a:gd name="connsiteY585" fmla="*/ 572745 h 875390"/>
                <a:gd name="connsiteX586" fmla="*/ 2849764 w 4387952"/>
                <a:gd name="connsiteY586" fmla="*/ 576449 h 875390"/>
                <a:gd name="connsiteX587" fmla="*/ 2886868 w 4387952"/>
                <a:gd name="connsiteY587" fmla="*/ 572061 h 875390"/>
                <a:gd name="connsiteX588" fmla="*/ 2901573 w 4387952"/>
                <a:gd name="connsiteY588" fmla="*/ 570066 h 875390"/>
                <a:gd name="connsiteX589" fmla="*/ 2908698 w 4387952"/>
                <a:gd name="connsiteY589" fmla="*/ 576963 h 875390"/>
                <a:gd name="connsiteX590" fmla="*/ 2904309 w 4387952"/>
                <a:gd name="connsiteY590" fmla="*/ 586310 h 875390"/>
                <a:gd name="connsiteX591" fmla="*/ 2879801 w 4387952"/>
                <a:gd name="connsiteY591" fmla="*/ 599248 h 875390"/>
                <a:gd name="connsiteX592" fmla="*/ 2834433 w 4387952"/>
                <a:gd name="connsiteY592" fmla="*/ 620507 h 875390"/>
                <a:gd name="connsiteX593" fmla="*/ 2797443 w 4387952"/>
                <a:gd name="connsiteY593" fmla="*/ 637150 h 875390"/>
                <a:gd name="connsiteX594" fmla="*/ 2764727 w 4387952"/>
                <a:gd name="connsiteY594" fmla="*/ 648150 h 875390"/>
                <a:gd name="connsiteX595" fmla="*/ 2739877 w 4387952"/>
                <a:gd name="connsiteY595" fmla="*/ 654305 h 875390"/>
                <a:gd name="connsiteX596" fmla="*/ 2721297 w 4387952"/>
                <a:gd name="connsiteY596" fmla="*/ 654077 h 875390"/>
                <a:gd name="connsiteX597" fmla="*/ 2712691 w 4387952"/>
                <a:gd name="connsiteY597" fmla="*/ 652595 h 875390"/>
                <a:gd name="connsiteX598" fmla="*/ 2702488 w 4387952"/>
                <a:gd name="connsiteY598" fmla="*/ 644559 h 875390"/>
                <a:gd name="connsiteX599" fmla="*/ 2689038 w 4387952"/>
                <a:gd name="connsiteY599" fmla="*/ 625009 h 875390"/>
                <a:gd name="connsiteX600" fmla="*/ 2666354 w 4387952"/>
                <a:gd name="connsiteY600" fmla="*/ 596683 h 875390"/>
                <a:gd name="connsiteX601" fmla="*/ 2641447 w 4387952"/>
                <a:gd name="connsiteY601" fmla="*/ 569154 h 875390"/>
                <a:gd name="connsiteX602" fmla="*/ 2634152 w 4387952"/>
                <a:gd name="connsiteY602" fmla="*/ 564709 h 875390"/>
                <a:gd name="connsiteX603" fmla="*/ 2629250 w 4387952"/>
                <a:gd name="connsiteY603" fmla="*/ 568641 h 875390"/>
                <a:gd name="connsiteX604" fmla="*/ 2607477 w 4387952"/>
                <a:gd name="connsiteY604" fmla="*/ 598507 h 875390"/>
                <a:gd name="connsiteX605" fmla="*/ 2556581 w 4387952"/>
                <a:gd name="connsiteY605" fmla="*/ 646041 h 875390"/>
                <a:gd name="connsiteX606" fmla="*/ 2513378 w 4387952"/>
                <a:gd name="connsiteY606" fmla="*/ 680466 h 875390"/>
                <a:gd name="connsiteX607" fmla="*/ 2484994 w 4387952"/>
                <a:gd name="connsiteY607" fmla="*/ 695798 h 875390"/>
                <a:gd name="connsiteX608" fmla="*/ 2475704 w 4387952"/>
                <a:gd name="connsiteY608" fmla="*/ 697279 h 875390"/>
                <a:gd name="connsiteX609" fmla="*/ 2469891 w 4387952"/>
                <a:gd name="connsiteY609" fmla="*/ 695114 h 875390"/>
                <a:gd name="connsiteX610" fmla="*/ 2458150 w 4387952"/>
                <a:gd name="connsiteY610" fmla="*/ 684342 h 875390"/>
                <a:gd name="connsiteX611" fmla="*/ 2447321 w 4387952"/>
                <a:gd name="connsiteY611" fmla="*/ 671860 h 875390"/>
                <a:gd name="connsiteX612" fmla="*/ 2442932 w 4387952"/>
                <a:gd name="connsiteY612" fmla="*/ 673341 h 875390"/>
                <a:gd name="connsiteX613" fmla="*/ 2438543 w 4387952"/>
                <a:gd name="connsiteY613" fmla="*/ 696823 h 875390"/>
                <a:gd name="connsiteX614" fmla="*/ 2418994 w 4387952"/>
                <a:gd name="connsiteY614" fmla="*/ 719508 h 875390"/>
                <a:gd name="connsiteX615" fmla="*/ 2403605 w 4387952"/>
                <a:gd name="connsiteY615" fmla="*/ 727658 h 875390"/>
                <a:gd name="connsiteX616" fmla="*/ 2394315 w 4387952"/>
                <a:gd name="connsiteY616" fmla="*/ 726176 h 875390"/>
                <a:gd name="connsiteX617" fmla="*/ 2389414 w 4387952"/>
                <a:gd name="connsiteY617" fmla="*/ 717627 h 875390"/>
                <a:gd name="connsiteX618" fmla="*/ 2377159 w 4387952"/>
                <a:gd name="connsiteY618" fmla="*/ 708337 h 875390"/>
                <a:gd name="connsiteX619" fmla="*/ 2366216 w 4387952"/>
                <a:gd name="connsiteY619" fmla="*/ 701041 h 875390"/>
                <a:gd name="connsiteX620" fmla="*/ 2351797 w 4387952"/>
                <a:gd name="connsiteY620" fmla="*/ 693005 h 875390"/>
                <a:gd name="connsiteX621" fmla="*/ 2328543 w 4387952"/>
                <a:gd name="connsiteY621" fmla="*/ 679782 h 875390"/>
                <a:gd name="connsiteX622" fmla="*/ 2316288 w 4387952"/>
                <a:gd name="connsiteY622" fmla="*/ 674880 h 875390"/>
                <a:gd name="connsiteX623" fmla="*/ 2305345 w 4387952"/>
                <a:gd name="connsiteY623" fmla="*/ 669808 h 875390"/>
                <a:gd name="connsiteX624" fmla="*/ 2290641 w 4387952"/>
                <a:gd name="connsiteY624" fmla="*/ 663368 h 875390"/>
                <a:gd name="connsiteX625" fmla="*/ 2280382 w 4387952"/>
                <a:gd name="connsiteY625" fmla="*/ 657554 h 875390"/>
                <a:gd name="connsiteX626" fmla="*/ 2279640 w 4387952"/>
                <a:gd name="connsiteY626" fmla="*/ 650430 h 875390"/>
                <a:gd name="connsiteX627" fmla="*/ 2292863 w 4387952"/>
                <a:gd name="connsiteY627" fmla="*/ 641595 h 875390"/>
                <a:gd name="connsiteX628" fmla="*/ 2300615 w 4387952"/>
                <a:gd name="connsiteY628" fmla="*/ 640342 h 875390"/>
                <a:gd name="connsiteX629" fmla="*/ 2327232 w 4387952"/>
                <a:gd name="connsiteY629" fmla="*/ 646326 h 875390"/>
                <a:gd name="connsiteX630" fmla="*/ 2345527 w 4387952"/>
                <a:gd name="connsiteY630" fmla="*/ 646326 h 875390"/>
                <a:gd name="connsiteX631" fmla="*/ 2360745 w 4387952"/>
                <a:gd name="connsiteY631" fmla="*/ 645585 h 875390"/>
                <a:gd name="connsiteX632" fmla="*/ 2369123 w 4387952"/>
                <a:gd name="connsiteY632" fmla="*/ 637947 h 875390"/>
                <a:gd name="connsiteX633" fmla="*/ 2373455 w 4387952"/>
                <a:gd name="connsiteY633" fmla="*/ 625751 h 875390"/>
                <a:gd name="connsiteX634" fmla="*/ 2375620 w 4387952"/>
                <a:gd name="connsiteY634" fmla="*/ 506630 h 875390"/>
                <a:gd name="connsiteX635" fmla="*/ 2382004 w 4387952"/>
                <a:gd name="connsiteY635" fmla="*/ 454822 h 875390"/>
                <a:gd name="connsiteX636" fmla="*/ 2384455 w 4387952"/>
                <a:gd name="connsiteY636" fmla="*/ 436982 h 875390"/>
                <a:gd name="connsiteX637" fmla="*/ 2379326 w 4387952"/>
                <a:gd name="connsiteY637" fmla="*/ 435500 h 875390"/>
                <a:gd name="connsiteX638" fmla="*/ 2374595 w 4387952"/>
                <a:gd name="connsiteY638" fmla="*/ 440972 h 875390"/>
                <a:gd name="connsiteX639" fmla="*/ 2358066 w 4387952"/>
                <a:gd name="connsiteY639" fmla="*/ 469982 h 875390"/>
                <a:gd name="connsiteX640" fmla="*/ 2340511 w 4387952"/>
                <a:gd name="connsiteY640" fmla="*/ 500475 h 875390"/>
                <a:gd name="connsiteX641" fmla="*/ 2326206 w 4387952"/>
                <a:gd name="connsiteY641" fmla="*/ 522817 h 875390"/>
                <a:gd name="connsiteX642" fmla="*/ 2317428 w 4387952"/>
                <a:gd name="connsiteY642" fmla="*/ 546185 h 875390"/>
                <a:gd name="connsiteX643" fmla="*/ 2295827 w 4387952"/>
                <a:gd name="connsiteY643" fmla="*/ 571491 h 875390"/>
                <a:gd name="connsiteX644" fmla="*/ 2261117 w 4387952"/>
                <a:gd name="connsiteY644" fmla="*/ 601870 h 875390"/>
                <a:gd name="connsiteX645" fmla="*/ 2251998 w 4387952"/>
                <a:gd name="connsiteY645" fmla="*/ 607056 h 875390"/>
                <a:gd name="connsiteX646" fmla="*/ 2234728 w 4387952"/>
                <a:gd name="connsiteY646" fmla="*/ 603750 h 875390"/>
                <a:gd name="connsiteX647" fmla="*/ 2220024 w 4387952"/>
                <a:gd name="connsiteY647" fmla="*/ 598222 h 875390"/>
                <a:gd name="connsiteX648" fmla="*/ 2194775 w 4387952"/>
                <a:gd name="connsiteY648" fmla="*/ 572859 h 875390"/>
                <a:gd name="connsiteX649" fmla="*/ 2192609 w 4387952"/>
                <a:gd name="connsiteY649" fmla="*/ 567330 h 875390"/>
                <a:gd name="connsiteX650" fmla="*/ 2195117 w 4387952"/>
                <a:gd name="connsiteY650" fmla="*/ 558895 h 875390"/>
                <a:gd name="connsiteX651" fmla="*/ 2221904 w 4387952"/>
                <a:gd name="connsiteY651" fmla="*/ 539061 h 875390"/>
                <a:gd name="connsiteX652" fmla="*/ 2235526 w 4387952"/>
                <a:gd name="connsiteY652" fmla="*/ 534330 h 875390"/>
                <a:gd name="connsiteX653" fmla="*/ 2249034 w 4387952"/>
                <a:gd name="connsiteY653" fmla="*/ 521164 h 875390"/>
                <a:gd name="connsiteX654" fmla="*/ 2287506 w 4387952"/>
                <a:gd name="connsiteY654" fmla="*/ 477164 h 875390"/>
                <a:gd name="connsiteX655" fmla="*/ 2322672 w 4387952"/>
                <a:gd name="connsiteY655" fmla="*/ 435329 h 875390"/>
                <a:gd name="connsiteX656" fmla="*/ 2353108 w 4387952"/>
                <a:gd name="connsiteY656" fmla="*/ 402443 h 875390"/>
                <a:gd name="connsiteX657" fmla="*/ 2380579 w 4387952"/>
                <a:gd name="connsiteY657" fmla="*/ 372806 h 875390"/>
                <a:gd name="connsiteX658" fmla="*/ 2388274 w 4387952"/>
                <a:gd name="connsiteY658" fmla="*/ 350863 h 875390"/>
                <a:gd name="connsiteX659" fmla="*/ 2391865 w 4387952"/>
                <a:gd name="connsiteY659" fmla="*/ 312334 h 875390"/>
                <a:gd name="connsiteX660" fmla="*/ 2395113 w 4387952"/>
                <a:gd name="connsiteY660" fmla="*/ 301276 h 875390"/>
                <a:gd name="connsiteX661" fmla="*/ 2396937 w 4387952"/>
                <a:gd name="connsiteY661" fmla="*/ 292443 h 875390"/>
                <a:gd name="connsiteX662" fmla="*/ 2389242 w 4387952"/>
                <a:gd name="connsiteY662" fmla="*/ 292443 h 875390"/>
                <a:gd name="connsiteX663" fmla="*/ 2380465 w 4387952"/>
                <a:gd name="connsiteY663" fmla="*/ 304183 h 875390"/>
                <a:gd name="connsiteX664" fmla="*/ 2371289 w 4387952"/>
                <a:gd name="connsiteY664" fmla="*/ 306463 h 875390"/>
                <a:gd name="connsiteX665" fmla="*/ 2358408 w 4387952"/>
                <a:gd name="connsiteY665" fmla="*/ 303499 h 875390"/>
                <a:gd name="connsiteX666" fmla="*/ 2336465 w 4387952"/>
                <a:gd name="connsiteY666" fmla="*/ 281442 h 875390"/>
                <a:gd name="connsiteX667" fmla="*/ 2320734 w 4387952"/>
                <a:gd name="connsiteY667" fmla="*/ 258302 h 875390"/>
                <a:gd name="connsiteX668" fmla="*/ 2319651 w 4387952"/>
                <a:gd name="connsiteY668" fmla="*/ 251748 h 875390"/>
                <a:gd name="connsiteX669" fmla="*/ 2332874 w 4387952"/>
                <a:gd name="connsiteY669" fmla="*/ 242971 h 875390"/>
                <a:gd name="connsiteX670" fmla="*/ 2350486 w 4387952"/>
                <a:gd name="connsiteY670" fmla="*/ 240805 h 875390"/>
                <a:gd name="connsiteX671" fmla="*/ 2411641 w 4387952"/>
                <a:gd name="connsiteY671" fmla="*/ 199426 h 875390"/>
                <a:gd name="connsiteX672" fmla="*/ 2418481 w 4387952"/>
                <a:gd name="connsiteY672" fmla="*/ 166768 h 875390"/>
                <a:gd name="connsiteX673" fmla="*/ 2423155 w 4387952"/>
                <a:gd name="connsiteY673" fmla="*/ 123565 h 875390"/>
                <a:gd name="connsiteX674" fmla="*/ 2425378 w 4387952"/>
                <a:gd name="connsiteY674" fmla="*/ 99855 h 875390"/>
                <a:gd name="connsiteX675" fmla="*/ 2439969 w 4387952"/>
                <a:gd name="connsiteY675" fmla="*/ 87430 h 875390"/>
                <a:gd name="connsiteX676" fmla="*/ 2448802 w 4387952"/>
                <a:gd name="connsiteY676" fmla="*/ 85208 h 875390"/>
                <a:gd name="connsiteX677" fmla="*/ 2481005 w 4387952"/>
                <a:gd name="connsiteY677" fmla="*/ 104928 h 875390"/>
                <a:gd name="connsiteX678" fmla="*/ 2510984 w 4387952"/>
                <a:gd name="connsiteY678" fmla="*/ 136446 h 875390"/>
                <a:gd name="connsiteX679" fmla="*/ 2516171 w 4387952"/>
                <a:gd name="connsiteY679" fmla="*/ 148415 h 875390"/>
                <a:gd name="connsiteX680" fmla="*/ 2511725 w 4387952"/>
                <a:gd name="connsiteY680" fmla="*/ 156280 h 875390"/>
                <a:gd name="connsiteX681" fmla="*/ 2516684 w 4387952"/>
                <a:gd name="connsiteY681" fmla="*/ 159187 h 875390"/>
                <a:gd name="connsiteX682" fmla="*/ 2523808 w 4387952"/>
                <a:gd name="connsiteY682" fmla="*/ 152633 h 875390"/>
                <a:gd name="connsiteX683" fmla="*/ 2529394 w 4387952"/>
                <a:gd name="connsiteY683" fmla="*/ 153374 h 875390"/>
                <a:gd name="connsiteX684" fmla="*/ 2547461 w 4387952"/>
                <a:gd name="connsiteY684" fmla="*/ 176799 h 875390"/>
                <a:gd name="connsiteX685" fmla="*/ 2546777 w 4387952"/>
                <a:gd name="connsiteY685" fmla="*/ 189737 h 875390"/>
                <a:gd name="connsiteX686" fmla="*/ 2529223 w 4387952"/>
                <a:gd name="connsiteY686" fmla="*/ 204442 h 875390"/>
                <a:gd name="connsiteX687" fmla="*/ 2502151 w 4387952"/>
                <a:gd name="connsiteY687" fmla="*/ 226955 h 875390"/>
                <a:gd name="connsiteX688" fmla="*/ 2479865 w 4387952"/>
                <a:gd name="connsiteY688" fmla="*/ 247986 h 875390"/>
                <a:gd name="connsiteX689" fmla="*/ 2472570 w 4387952"/>
                <a:gd name="connsiteY689" fmla="*/ 268277 h 875390"/>
                <a:gd name="connsiteX690" fmla="*/ 2467953 w 4387952"/>
                <a:gd name="connsiteY690" fmla="*/ 306691 h 875390"/>
                <a:gd name="connsiteX691" fmla="*/ 2454787 w 4387952"/>
                <a:gd name="connsiteY691" fmla="*/ 372350 h 875390"/>
                <a:gd name="connsiteX692" fmla="*/ 2447434 w 4387952"/>
                <a:gd name="connsiteY692" fmla="*/ 437324 h 875390"/>
                <a:gd name="connsiteX693" fmla="*/ 2444528 w 4387952"/>
                <a:gd name="connsiteY693" fmla="*/ 514895 h 875390"/>
                <a:gd name="connsiteX694" fmla="*/ 2442875 w 4387952"/>
                <a:gd name="connsiteY694" fmla="*/ 632020 h 875390"/>
                <a:gd name="connsiteX695" fmla="*/ 2449030 w 4387952"/>
                <a:gd name="connsiteY695" fmla="*/ 640455 h 875390"/>
                <a:gd name="connsiteX696" fmla="*/ 2461171 w 4387952"/>
                <a:gd name="connsiteY696" fmla="*/ 643989 h 875390"/>
                <a:gd name="connsiteX697" fmla="*/ 2485337 w 4387952"/>
                <a:gd name="connsiteY697" fmla="*/ 637207 h 875390"/>
                <a:gd name="connsiteX698" fmla="*/ 2512979 w 4387952"/>
                <a:gd name="connsiteY698" fmla="*/ 619310 h 875390"/>
                <a:gd name="connsiteX699" fmla="*/ 2536917 w 4387952"/>
                <a:gd name="connsiteY699" fmla="*/ 598678 h 875390"/>
                <a:gd name="connsiteX700" fmla="*/ 2579835 w 4387952"/>
                <a:gd name="connsiteY700" fmla="*/ 543392 h 875390"/>
                <a:gd name="connsiteX701" fmla="*/ 2590379 w 4387952"/>
                <a:gd name="connsiteY701" fmla="*/ 520879 h 875390"/>
                <a:gd name="connsiteX702" fmla="*/ 2592545 w 4387952"/>
                <a:gd name="connsiteY702" fmla="*/ 515750 h 875390"/>
                <a:gd name="connsiteX703" fmla="*/ 2588954 w 4387952"/>
                <a:gd name="connsiteY703" fmla="*/ 508682 h 875390"/>
                <a:gd name="connsiteX704" fmla="*/ 2578524 w 4387952"/>
                <a:gd name="connsiteY704" fmla="*/ 493294 h 875390"/>
                <a:gd name="connsiteX705" fmla="*/ 2567524 w 4387952"/>
                <a:gd name="connsiteY705" fmla="*/ 475283 h 875390"/>
                <a:gd name="connsiteX706" fmla="*/ 2547632 w 4387952"/>
                <a:gd name="connsiteY706" fmla="*/ 447184 h 875390"/>
                <a:gd name="connsiteX707" fmla="*/ 2541990 w 4387952"/>
                <a:gd name="connsiteY707" fmla="*/ 436127 h 875390"/>
                <a:gd name="connsiteX708" fmla="*/ 2541990 w 4387952"/>
                <a:gd name="connsiteY708" fmla="*/ 424386 h 875390"/>
                <a:gd name="connsiteX709" fmla="*/ 2553959 w 4387952"/>
                <a:gd name="connsiteY709" fmla="*/ 419998 h 875390"/>
                <a:gd name="connsiteX710" fmla="*/ 2564218 w 4387952"/>
                <a:gd name="connsiteY710" fmla="*/ 423417 h 875390"/>
                <a:gd name="connsiteX711" fmla="*/ 2588156 w 4387952"/>
                <a:gd name="connsiteY711" fmla="*/ 434703 h 875390"/>
                <a:gd name="connsiteX712" fmla="*/ 2600581 w 4387952"/>
                <a:gd name="connsiteY712" fmla="*/ 440573 h 875390"/>
                <a:gd name="connsiteX713" fmla="*/ 2619731 w 4387952"/>
                <a:gd name="connsiteY713" fmla="*/ 457671 h 875390"/>
                <a:gd name="connsiteX714" fmla="*/ 2623436 w 4387952"/>
                <a:gd name="connsiteY714" fmla="*/ 458413 h 875390"/>
                <a:gd name="connsiteX715" fmla="*/ 2646804 w 4387952"/>
                <a:gd name="connsiteY715" fmla="*/ 415666 h 875390"/>
                <a:gd name="connsiteX716" fmla="*/ 2651763 w 4387952"/>
                <a:gd name="connsiteY716" fmla="*/ 398852 h 875390"/>
                <a:gd name="connsiteX717" fmla="*/ 2650281 w 4387952"/>
                <a:gd name="connsiteY717" fmla="*/ 392298 h 875390"/>
                <a:gd name="connsiteX718" fmla="*/ 2642245 w 4387952"/>
                <a:gd name="connsiteY718" fmla="*/ 389277 h 875390"/>
                <a:gd name="connsiteX719" fmla="*/ 2632498 w 4387952"/>
                <a:gd name="connsiteY719" fmla="*/ 395888 h 875390"/>
                <a:gd name="connsiteX720" fmla="*/ 2618535 w 4387952"/>
                <a:gd name="connsiteY720" fmla="*/ 406661 h 875390"/>
                <a:gd name="connsiteX721" fmla="*/ 2612094 w 4387952"/>
                <a:gd name="connsiteY721" fmla="*/ 409397 h 875390"/>
                <a:gd name="connsiteX722" fmla="*/ 2602519 w 4387952"/>
                <a:gd name="connsiteY722" fmla="*/ 406433 h 875390"/>
                <a:gd name="connsiteX723" fmla="*/ 2593969 w 4387952"/>
                <a:gd name="connsiteY723" fmla="*/ 395490 h 875390"/>
                <a:gd name="connsiteX724" fmla="*/ 2588099 w 4387952"/>
                <a:gd name="connsiteY724" fmla="*/ 387681 h 875390"/>
                <a:gd name="connsiteX725" fmla="*/ 2585078 w 4387952"/>
                <a:gd name="connsiteY725" fmla="*/ 376112 h 875390"/>
                <a:gd name="connsiteX726" fmla="*/ 2585078 w 4387952"/>
                <a:gd name="connsiteY726" fmla="*/ 366593 h 875390"/>
                <a:gd name="connsiteX727" fmla="*/ 2595851 w 4387952"/>
                <a:gd name="connsiteY727" fmla="*/ 343852 h 875390"/>
                <a:gd name="connsiteX728" fmla="*/ 2608275 w 4387952"/>
                <a:gd name="connsiteY728" fmla="*/ 302131 h 875390"/>
                <a:gd name="connsiteX729" fmla="*/ 2617053 w 4387952"/>
                <a:gd name="connsiteY729" fmla="*/ 271867 h 875390"/>
                <a:gd name="connsiteX730" fmla="*/ 2619275 w 4387952"/>
                <a:gd name="connsiteY730" fmla="*/ 262349 h 875390"/>
                <a:gd name="connsiteX731" fmla="*/ 2617623 w 4387952"/>
                <a:gd name="connsiteY731" fmla="*/ 259271 h 875390"/>
                <a:gd name="connsiteX732" fmla="*/ 2609016 w 4387952"/>
                <a:gd name="connsiteY732" fmla="*/ 263659 h 875390"/>
                <a:gd name="connsiteX733" fmla="*/ 2570203 w 4387952"/>
                <a:gd name="connsiteY733" fmla="*/ 298313 h 875390"/>
                <a:gd name="connsiteX734" fmla="*/ 2558975 w 4387952"/>
                <a:gd name="connsiteY734" fmla="*/ 304183 h 875390"/>
                <a:gd name="connsiteX735" fmla="*/ 2546037 w 4387952"/>
                <a:gd name="connsiteY735" fmla="*/ 310567 h 875390"/>
                <a:gd name="connsiteX736" fmla="*/ 2535777 w 4387952"/>
                <a:gd name="connsiteY736" fmla="*/ 309826 h 875390"/>
                <a:gd name="connsiteX737" fmla="*/ 2524094 w 4387952"/>
                <a:gd name="connsiteY737" fmla="*/ 308287 h 875390"/>
                <a:gd name="connsiteX738" fmla="*/ 2508705 w 4387952"/>
                <a:gd name="connsiteY738" fmla="*/ 304126 h 875390"/>
                <a:gd name="connsiteX739" fmla="*/ 2499642 w 4387952"/>
                <a:gd name="connsiteY739" fmla="*/ 300479 h 875390"/>
                <a:gd name="connsiteX740" fmla="*/ 2486705 w 4387952"/>
                <a:gd name="connsiteY740" fmla="*/ 293126 h 875390"/>
                <a:gd name="connsiteX741" fmla="*/ 2485222 w 4387952"/>
                <a:gd name="connsiteY741" fmla="*/ 283095 h 875390"/>
                <a:gd name="connsiteX742" fmla="*/ 2515031 w 4387952"/>
                <a:gd name="connsiteY742" fmla="*/ 265939 h 875390"/>
                <a:gd name="connsiteX743" fmla="*/ 2550197 w 4387952"/>
                <a:gd name="connsiteY743" fmla="*/ 244737 h 875390"/>
                <a:gd name="connsiteX744" fmla="*/ 2586048 w 4387952"/>
                <a:gd name="connsiteY744" fmla="*/ 218234 h 875390"/>
                <a:gd name="connsiteX745" fmla="*/ 2619731 w 4387952"/>
                <a:gd name="connsiteY745" fmla="*/ 194809 h 875390"/>
                <a:gd name="connsiteX746" fmla="*/ 2629250 w 4387952"/>
                <a:gd name="connsiteY746" fmla="*/ 190592 h 875390"/>
                <a:gd name="connsiteX747" fmla="*/ 2647317 w 4387952"/>
                <a:gd name="connsiteY747" fmla="*/ 173037 h 875390"/>
                <a:gd name="connsiteX748" fmla="*/ 2656038 w 4387952"/>
                <a:gd name="connsiteY748" fmla="*/ 139296 h 875390"/>
                <a:gd name="connsiteX749" fmla="*/ 2663390 w 4387952"/>
                <a:gd name="connsiteY749" fmla="*/ 108519 h 875390"/>
                <a:gd name="connsiteX750" fmla="*/ 2661908 w 4387952"/>
                <a:gd name="connsiteY750" fmla="*/ 81674 h 875390"/>
                <a:gd name="connsiteX751" fmla="*/ 2664188 w 4387952"/>
                <a:gd name="connsiteY751" fmla="*/ 65259 h 875390"/>
                <a:gd name="connsiteX752" fmla="*/ 1705185 w 4387952"/>
                <a:gd name="connsiteY752" fmla="*/ 48617 h 875390"/>
                <a:gd name="connsiteX753" fmla="*/ 1715216 w 4387952"/>
                <a:gd name="connsiteY753" fmla="*/ 52265 h 875390"/>
                <a:gd name="connsiteX754" fmla="*/ 1731802 w 4387952"/>
                <a:gd name="connsiteY754" fmla="*/ 70788 h 875390"/>
                <a:gd name="connsiteX755" fmla="*/ 1741263 w 4387952"/>
                <a:gd name="connsiteY755" fmla="*/ 88342 h 875390"/>
                <a:gd name="connsiteX756" fmla="*/ 1745880 w 4387952"/>
                <a:gd name="connsiteY756" fmla="*/ 106239 h 875390"/>
                <a:gd name="connsiteX757" fmla="*/ 1743258 w 4387952"/>
                <a:gd name="connsiteY757" fmla="*/ 132799 h 875390"/>
                <a:gd name="connsiteX758" fmla="*/ 1732030 w 4387952"/>
                <a:gd name="connsiteY758" fmla="*/ 151151 h 875390"/>
                <a:gd name="connsiteX759" fmla="*/ 1721771 w 4387952"/>
                <a:gd name="connsiteY759" fmla="*/ 161183 h 875390"/>
                <a:gd name="connsiteX760" fmla="*/ 1707180 w 4387952"/>
                <a:gd name="connsiteY760" fmla="*/ 164887 h 875390"/>
                <a:gd name="connsiteX761" fmla="*/ 1692532 w 4387952"/>
                <a:gd name="connsiteY761" fmla="*/ 167851 h 875390"/>
                <a:gd name="connsiteX762" fmla="*/ 1664776 w 4387952"/>
                <a:gd name="connsiteY762" fmla="*/ 172980 h 875390"/>
                <a:gd name="connsiteX763" fmla="*/ 1645739 w 4387952"/>
                <a:gd name="connsiteY763" fmla="*/ 177369 h 875390"/>
                <a:gd name="connsiteX764" fmla="*/ 1594500 w 4387952"/>
                <a:gd name="connsiteY764" fmla="*/ 202789 h 875390"/>
                <a:gd name="connsiteX765" fmla="*/ 1556427 w 4387952"/>
                <a:gd name="connsiteY765" fmla="*/ 222110 h 875390"/>
                <a:gd name="connsiteX766" fmla="*/ 1534484 w 4387952"/>
                <a:gd name="connsiteY766" fmla="*/ 234535 h 875390"/>
                <a:gd name="connsiteX767" fmla="*/ 1515220 w 4387952"/>
                <a:gd name="connsiteY767" fmla="*/ 236758 h 875390"/>
                <a:gd name="connsiteX768" fmla="*/ 1504277 w 4387952"/>
                <a:gd name="connsiteY768" fmla="*/ 240919 h 875390"/>
                <a:gd name="connsiteX769" fmla="*/ 1497380 w 4387952"/>
                <a:gd name="connsiteY769" fmla="*/ 242173 h 875390"/>
                <a:gd name="connsiteX770" fmla="*/ 1493219 w 4387952"/>
                <a:gd name="connsiteY770" fmla="*/ 240691 h 875390"/>
                <a:gd name="connsiteX771" fmla="*/ 1493219 w 4387952"/>
                <a:gd name="connsiteY771" fmla="*/ 236302 h 875390"/>
                <a:gd name="connsiteX772" fmla="*/ 1510261 w 4387952"/>
                <a:gd name="connsiteY772" fmla="*/ 222851 h 875390"/>
                <a:gd name="connsiteX773" fmla="*/ 1544686 w 4387952"/>
                <a:gd name="connsiteY773" fmla="*/ 187001 h 875390"/>
                <a:gd name="connsiteX774" fmla="*/ 1582531 w 4387952"/>
                <a:gd name="connsiteY774" fmla="*/ 150638 h 875390"/>
                <a:gd name="connsiteX775" fmla="*/ 1623739 w 4387952"/>
                <a:gd name="connsiteY775" fmla="*/ 119918 h 875390"/>
                <a:gd name="connsiteX776" fmla="*/ 1689967 w 4387952"/>
                <a:gd name="connsiteY776" fmla="*/ 72840 h 875390"/>
                <a:gd name="connsiteX777" fmla="*/ 1691734 w 4387952"/>
                <a:gd name="connsiteY777" fmla="*/ 57907 h 875390"/>
                <a:gd name="connsiteX778" fmla="*/ 300308 w 4387952"/>
                <a:gd name="connsiteY778" fmla="*/ 19949 h 875390"/>
                <a:gd name="connsiteX779" fmla="*/ 320370 w 4387952"/>
                <a:gd name="connsiteY779" fmla="*/ 22342 h 875390"/>
                <a:gd name="connsiteX780" fmla="*/ 357531 w 4387952"/>
                <a:gd name="connsiteY780" fmla="*/ 41835 h 875390"/>
                <a:gd name="connsiteX781" fmla="*/ 396573 w 4387952"/>
                <a:gd name="connsiteY781" fmla="*/ 71701 h 875390"/>
                <a:gd name="connsiteX782" fmla="*/ 398853 w 4387952"/>
                <a:gd name="connsiteY782" fmla="*/ 82416 h 875390"/>
                <a:gd name="connsiteX783" fmla="*/ 397656 w 4387952"/>
                <a:gd name="connsiteY783" fmla="*/ 109887 h 875390"/>
                <a:gd name="connsiteX784" fmla="*/ 395433 w 4387952"/>
                <a:gd name="connsiteY784" fmla="*/ 116499 h 875390"/>
                <a:gd name="connsiteX785" fmla="*/ 393211 w 4387952"/>
                <a:gd name="connsiteY785" fmla="*/ 145224 h 875390"/>
                <a:gd name="connsiteX786" fmla="*/ 385516 w 4387952"/>
                <a:gd name="connsiteY786" fmla="*/ 165058 h 875390"/>
                <a:gd name="connsiteX787" fmla="*/ 384433 w 4387952"/>
                <a:gd name="connsiteY787" fmla="*/ 175147 h 875390"/>
                <a:gd name="connsiteX788" fmla="*/ 388423 w 4387952"/>
                <a:gd name="connsiteY788" fmla="*/ 176515 h 875390"/>
                <a:gd name="connsiteX789" fmla="*/ 405692 w 4387952"/>
                <a:gd name="connsiteY789" fmla="*/ 176116 h 875390"/>
                <a:gd name="connsiteX790" fmla="*/ 425071 w 4387952"/>
                <a:gd name="connsiteY790" fmla="*/ 168706 h 875390"/>
                <a:gd name="connsiteX791" fmla="*/ 436299 w 4387952"/>
                <a:gd name="connsiteY791" fmla="*/ 153602 h 875390"/>
                <a:gd name="connsiteX792" fmla="*/ 449180 w 4387952"/>
                <a:gd name="connsiteY792" fmla="*/ 122027 h 875390"/>
                <a:gd name="connsiteX793" fmla="*/ 462574 w 4387952"/>
                <a:gd name="connsiteY793" fmla="*/ 88286 h 875390"/>
                <a:gd name="connsiteX794" fmla="*/ 476822 w 4387952"/>
                <a:gd name="connsiteY794" fmla="*/ 67141 h 875390"/>
                <a:gd name="connsiteX795" fmla="*/ 498139 w 4387952"/>
                <a:gd name="connsiteY795" fmla="*/ 43146 h 875390"/>
                <a:gd name="connsiteX796" fmla="*/ 509595 w 4387952"/>
                <a:gd name="connsiteY796" fmla="*/ 36477 h 875390"/>
                <a:gd name="connsiteX797" fmla="*/ 520709 w 4387952"/>
                <a:gd name="connsiteY797" fmla="*/ 39042 h 875390"/>
                <a:gd name="connsiteX798" fmla="*/ 544362 w 4387952"/>
                <a:gd name="connsiteY798" fmla="*/ 58022 h 875390"/>
                <a:gd name="connsiteX799" fmla="*/ 587621 w 4387952"/>
                <a:gd name="connsiteY799" fmla="*/ 107437 h 875390"/>
                <a:gd name="connsiteX800" fmla="*/ 590357 w 4387952"/>
                <a:gd name="connsiteY800" fmla="*/ 122882 h 875390"/>
                <a:gd name="connsiteX801" fmla="*/ 587849 w 4387952"/>
                <a:gd name="connsiteY801" fmla="*/ 140380 h 875390"/>
                <a:gd name="connsiteX802" fmla="*/ 570580 w 4387952"/>
                <a:gd name="connsiteY802" fmla="*/ 163178 h 875390"/>
                <a:gd name="connsiteX803" fmla="*/ 528460 w 4387952"/>
                <a:gd name="connsiteY803" fmla="*/ 189795 h 875390"/>
                <a:gd name="connsiteX804" fmla="*/ 498880 w 4387952"/>
                <a:gd name="connsiteY804" fmla="*/ 201878 h 875390"/>
                <a:gd name="connsiteX805" fmla="*/ 460522 w 4387952"/>
                <a:gd name="connsiteY805" fmla="*/ 209230 h 875390"/>
                <a:gd name="connsiteX806" fmla="*/ 453398 w 4387952"/>
                <a:gd name="connsiteY806" fmla="*/ 211339 h 875390"/>
                <a:gd name="connsiteX807" fmla="*/ 425128 w 4387952"/>
                <a:gd name="connsiteY807" fmla="*/ 243085 h 875390"/>
                <a:gd name="connsiteX808" fmla="*/ 399423 w 4387952"/>
                <a:gd name="connsiteY808" fmla="*/ 269645 h 875390"/>
                <a:gd name="connsiteX809" fmla="*/ 399366 w 4387952"/>
                <a:gd name="connsiteY809" fmla="*/ 273748 h 875390"/>
                <a:gd name="connsiteX810" fmla="*/ 410936 w 4387952"/>
                <a:gd name="connsiteY810" fmla="*/ 283609 h 875390"/>
                <a:gd name="connsiteX811" fmla="*/ 424729 w 4387952"/>
                <a:gd name="connsiteY811" fmla="*/ 301049 h 875390"/>
                <a:gd name="connsiteX812" fmla="*/ 433962 w 4387952"/>
                <a:gd name="connsiteY812" fmla="*/ 309029 h 875390"/>
                <a:gd name="connsiteX813" fmla="*/ 440289 w 4387952"/>
                <a:gd name="connsiteY813" fmla="*/ 308743 h 875390"/>
                <a:gd name="connsiteX814" fmla="*/ 454823 w 4387952"/>
                <a:gd name="connsiteY814" fmla="*/ 303329 h 875390"/>
                <a:gd name="connsiteX815" fmla="*/ 473745 w 4387952"/>
                <a:gd name="connsiteY815" fmla="*/ 294381 h 875390"/>
                <a:gd name="connsiteX816" fmla="*/ 486854 w 4387952"/>
                <a:gd name="connsiteY816" fmla="*/ 280360 h 875390"/>
                <a:gd name="connsiteX817" fmla="*/ 496714 w 4387952"/>
                <a:gd name="connsiteY817" fmla="*/ 258759 h 875390"/>
                <a:gd name="connsiteX818" fmla="*/ 499450 w 4387952"/>
                <a:gd name="connsiteY818" fmla="*/ 243769 h 875390"/>
                <a:gd name="connsiteX819" fmla="*/ 500532 w 4387952"/>
                <a:gd name="connsiteY819" fmla="*/ 222795 h 875390"/>
                <a:gd name="connsiteX820" fmla="*/ 507030 w 4387952"/>
                <a:gd name="connsiteY820" fmla="*/ 214302 h 875390"/>
                <a:gd name="connsiteX821" fmla="*/ 513527 w 4387952"/>
                <a:gd name="connsiteY821" fmla="*/ 209059 h 875390"/>
                <a:gd name="connsiteX822" fmla="*/ 525725 w 4387952"/>
                <a:gd name="connsiteY822" fmla="*/ 209857 h 875390"/>
                <a:gd name="connsiteX823" fmla="*/ 543735 w 4387952"/>
                <a:gd name="connsiteY823" fmla="*/ 224105 h 875390"/>
                <a:gd name="connsiteX824" fmla="*/ 560777 w 4387952"/>
                <a:gd name="connsiteY824" fmla="*/ 239950 h 875390"/>
                <a:gd name="connsiteX825" fmla="*/ 566419 w 4387952"/>
                <a:gd name="connsiteY825" fmla="*/ 244852 h 875390"/>
                <a:gd name="connsiteX826" fmla="*/ 578046 w 4387952"/>
                <a:gd name="connsiteY826" fmla="*/ 247815 h 875390"/>
                <a:gd name="connsiteX827" fmla="*/ 589844 w 4387952"/>
                <a:gd name="connsiteY827" fmla="*/ 254712 h 875390"/>
                <a:gd name="connsiteX828" fmla="*/ 598166 w 4387952"/>
                <a:gd name="connsiteY828" fmla="*/ 264060 h 875390"/>
                <a:gd name="connsiteX829" fmla="*/ 598166 w 4387952"/>
                <a:gd name="connsiteY829" fmla="*/ 271754 h 875390"/>
                <a:gd name="connsiteX830" fmla="*/ 588363 w 4387952"/>
                <a:gd name="connsiteY830" fmla="*/ 286231 h 875390"/>
                <a:gd name="connsiteX831" fmla="*/ 569383 w 4387952"/>
                <a:gd name="connsiteY831" fmla="*/ 299169 h 875390"/>
                <a:gd name="connsiteX832" fmla="*/ 557015 w 4387952"/>
                <a:gd name="connsiteY832" fmla="*/ 307034 h 875390"/>
                <a:gd name="connsiteX833" fmla="*/ 541626 w 4387952"/>
                <a:gd name="connsiteY833" fmla="*/ 312733 h 875390"/>
                <a:gd name="connsiteX834" fmla="*/ 531709 w 4387952"/>
                <a:gd name="connsiteY834" fmla="*/ 320085 h 875390"/>
                <a:gd name="connsiteX835" fmla="*/ 495916 w 4387952"/>
                <a:gd name="connsiteY835" fmla="*/ 365853 h 875390"/>
                <a:gd name="connsiteX836" fmla="*/ 493408 w 4387952"/>
                <a:gd name="connsiteY836" fmla="*/ 372179 h 875390"/>
                <a:gd name="connsiteX837" fmla="*/ 496999 w 4387952"/>
                <a:gd name="connsiteY837" fmla="*/ 377822 h 875390"/>
                <a:gd name="connsiteX838" fmla="*/ 502870 w 4387952"/>
                <a:gd name="connsiteY838" fmla="*/ 376169 h 875390"/>
                <a:gd name="connsiteX839" fmla="*/ 524528 w 4387952"/>
                <a:gd name="connsiteY839" fmla="*/ 366537 h 875390"/>
                <a:gd name="connsiteX840" fmla="*/ 564025 w 4387952"/>
                <a:gd name="connsiteY840" fmla="*/ 344651 h 875390"/>
                <a:gd name="connsiteX841" fmla="*/ 589103 w 4387952"/>
                <a:gd name="connsiteY841" fmla="*/ 331827 h 875390"/>
                <a:gd name="connsiteX842" fmla="*/ 606259 w 4387952"/>
                <a:gd name="connsiteY842" fmla="*/ 329148 h 875390"/>
                <a:gd name="connsiteX843" fmla="*/ 619083 w 4387952"/>
                <a:gd name="connsiteY843" fmla="*/ 331542 h 875390"/>
                <a:gd name="connsiteX844" fmla="*/ 634472 w 4387952"/>
                <a:gd name="connsiteY844" fmla="*/ 341459 h 875390"/>
                <a:gd name="connsiteX845" fmla="*/ 651684 w 4387952"/>
                <a:gd name="connsiteY845" fmla="*/ 359469 h 875390"/>
                <a:gd name="connsiteX846" fmla="*/ 658410 w 4387952"/>
                <a:gd name="connsiteY846" fmla="*/ 375485 h 875390"/>
                <a:gd name="connsiteX847" fmla="*/ 659378 w 4387952"/>
                <a:gd name="connsiteY847" fmla="*/ 385573 h 875390"/>
                <a:gd name="connsiteX848" fmla="*/ 650886 w 4387952"/>
                <a:gd name="connsiteY848" fmla="*/ 395205 h 875390"/>
                <a:gd name="connsiteX849" fmla="*/ 636695 w 4387952"/>
                <a:gd name="connsiteY849" fmla="*/ 401418 h 875390"/>
                <a:gd name="connsiteX850" fmla="*/ 597767 w 4387952"/>
                <a:gd name="connsiteY850" fmla="*/ 418915 h 875390"/>
                <a:gd name="connsiteX851" fmla="*/ 556046 w 4387952"/>
                <a:gd name="connsiteY851" fmla="*/ 438066 h 875390"/>
                <a:gd name="connsiteX852" fmla="*/ 511191 w 4387952"/>
                <a:gd name="connsiteY852" fmla="*/ 457444 h 875390"/>
                <a:gd name="connsiteX853" fmla="*/ 489133 w 4387952"/>
                <a:gd name="connsiteY853" fmla="*/ 467419 h 875390"/>
                <a:gd name="connsiteX854" fmla="*/ 470211 w 4387952"/>
                <a:gd name="connsiteY854" fmla="*/ 477507 h 875390"/>
                <a:gd name="connsiteX855" fmla="*/ 469014 w 4387952"/>
                <a:gd name="connsiteY855" fmla="*/ 483947 h 875390"/>
                <a:gd name="connsiteX856" fmla="*/ 474258 w 4387952"/>
                <a:gd name="connsiteY856" fmla="*/ 489362 h 875390"/>
                <a:gd name="connsiteX857" fmla="*/ 485543 w 4387952"/>
                <a:gd name="connsiteY857" fmla="*/ 496201 h 875390"/>
                <a:gd name="connsiteX858" fmla="*/ 518657 w 4387952"/>
                <a:gd name="connsiteY858" fmla="*/ 517403 h 875390"/>
                <a:gd name="connsiteX859" fmla="*/ 549606 w 4387952"/>
                <a:gd name="connsiteY859" fmla="*/ 536382 h 875390"/>
                <a:gd name="connsiteX860" fmla="*/ 552512 w 4387952"/>
                <a:gd name="connsiteY860" fmla="*/ 545616 h 875390"/>
                <a:gd name="connsiteX861" fmla="*/ 549036 w 4387952"/>
                <a:gd name="connsiteY861" fmla="*/ 556445 h 875390"/>
                <a:gd name="connsiteX862" fmla="*/ 537009 w 4387952"/>
                <a:gd name="connsiteY862" fmla="*/ 566704 h 875390"/>
                <a:gd name="connsiteX863" fmla="*/ 515978 w 4387952"/>
                <a:gd name="connsiteY863" fmla="*/ 575481 h 875390"/>
                <a:gd name="connsiteX864" fmla="*/ 469470 w 4387952"/>
                <a:gd name="connsiteY864" fmla="*/ 591212 h 875390"/>
                <a:gd name="connsiteX865" fmla="*/ 451346 w 4387952"/>
                <a:gd name="connsiteY865" fmla="*/ 596170 h 875390"/>
                <a:gd name="connsiteX866" fmla="*/ 435957 w 4387952"/>
                <a:gd name="connsiteY866" fmla="*/ 603124 h 875390"/>
                <a:gd name="connsiteX867" fmla="*/ 427009 w 4387952"/>
                <a:gd name="connsiteY867" fmla="*/ 609451 h 875390"/>
                <a:gd name="connsiteX868" fmla="*/ 426097 w 4387952"/>
                <a:gd name="connsiteY868" fmla="*/ 624953 h 875390"/>
                <a:gd name="connsiteX869" fmla="*/ 424444 w 4387952"/>
                <a:gd name="connsiteY869" fmla="*/ 677959 h 875390"/>
                <a:gd name="connsiteX870" fmla="*/ 423361 w 4387952"/>
                <a:gd name="connsiteY870" fmla="*/ 690270 h 875390"/>
                <a:gd name="connsiteX871" fmla="*/ 425014 w 4387952"/>
                <a:gd name="connsiteY871" fmla="*/ 699959 h 875390"/>
                <a:gd name="connsiteX872" fmla="*/ 426154 w 4387952"/>
                <a:gd name="connsiteY872" fmla="*/ 757980 h 875390"/>
                <a:gd name="connsiteX873" fmla="*/ 424102 w 4387952"/>
                <a:gd name="connsiteY873" fmla="*/ 771146 h 875390"/>
                <a:gd name="connsiteX874" fmla="*/ 421879 w 4387952"/>
                <a:gd name="connsiteY874" fmla="*/ 778840 h 875390"/>
                <a:gd name="connsiteX875" fmla="*/ 421138 w 4387952"/>
                <a:gd name="connsiteY875" fmla="*/ 799529 h 875390"/>
                <a:gd name="connsiteX876" fmla="*/ 417319 w 4387952"/>
                <a:gd name="connsiteY876" fmla="*/ 808820 h 875390"/>
                <a:gd name="connsiteX877" fmla="*/ 414584 w 4387952"/>
                <a:gd name="connsiteY877" fmla="*/ 820048 h 875390"/>
                <a:gd name="connsiteX878" fmla="*/ 410195 w 4387952"/>
                <a:gd name="connsiteY878" fmla="*/ 833613 h 875390"/>
                <a:gd name="connsiteX879" fmla="*/ 400392 w 4387952"/>
                <a:gd name="connsiteY879" fmla="*/ 849400 h 875390"/>
                <a:gd name="connsiteX880" fmla="*/ 375884 w 4387952"/>
                <a:gd name="connsiteY880" fmla="*/ 873909 h 875390"/>
                <a:gd name="connsiteX881" fmla="*/ 368930 w 4387952"/>
                <a:gd name="connsiteY881" fmla="*/ 875390 h 875390"/>
                <a:gd name="connsiteX882" fmla="*/ 359242 w 4387952"/>
                <a:gd name="connsiteY882" fmla="*/ 868437 h 875390"/>
                <a:gd name="connsiteX883" fmla="*/ 345164 w 4387952"/>
                <a:gd name="connsiteY883" fmla="*/ 853960 h 875390"/>
                <a:gd name="connsiteX884" fmla="*/ 343511 w 4387952"/>
                <a:gd name="connsiteY884" fmla="*/ 841250 h 875390"/>
                <a:gd name="connsiteX885" fmla="*/ 339122 w 4387952"/>
                <a:gd name="connsiteY885" fmla="*/ 827286 h 875390"/>
                <a:gd name="connsiteX886" fmla="*/ 340148 w 4387952"/>
                <a:gd name="connsiteY886" fmla="*/ 801980 h 875390"/>
                <a:gd name="connsiteX887" fmla="*/ 342200 w 4387952"/>
                <a:gd name="connsiteY887" fmla="*/ 788245 h 875390"/>
                <a:gd name="connsiteX888" fmla="*/ 342599 w 4387952"/>
                <a:gd name="connsiteY888" fmla="*/ 781804 h 875390"/>
                <a:gd name="connsiteX889" fmla="*/ 339293 w 4387952"/>
                <a:gd name="connsiteY889" fmla="*/ 768182 h 875390"/>
                <a:gd name="connsiteX890" fmla="*/ 340205 w 4387952"/>
                <a:gd name="connsiteY890" fmla="*/ 743959 h 875390"/>
                <a:gd name="connsiteX891" fmla="*/ 340775 w 4387952"/>
                <a:gd name="connsiteY891" fmla="*/ 729254 h 875390"/>
                <a:gd name="connsiteX892" fmla="*/ 340091 w 4387952"/>
                <a:gd name="connsiteY892" fmla="*/ 714036 h 875390"/>
                <a:gd name="connsiteX893" fmla="*/ 341060 w 4387952"/>
                <a:gd name="connsiteY893" fmla="*/ 703037 h 875390"/>
                <a:gd name="connsiteX894" fmla="*/ 339920 w 4387952"/>
                <a:gd name="connsiteY894" fmla="*/ 689814 h 875390"/>
                <a:gd name="connsiteX895" fmla="*/ 341459 w 4387952"/>
                <a:gd name="connsiteY895" fmla="*/ 672031 h 875390"/>
                <a:gd name="connsiteX896" fmla="*/ 341459 w 4387952"/>
                <a:gd name="connsiteY896" fmla="*/ 665249 h 875390"/>
                <a:gd name="connsiteX897" fmla="*/ 335645 w 4387952"/>
                <a:gd name="connsiteY897" fmla="*/ 660062 h 875390"/>
                <a:gd name="connsiteX898" fmla="*/ 338666 w 4387952"/>
                <a:gd name="connsiteY898" fmla="*/ 651285 h 875390"/>
                <a:gd name="connsiteX899" fmla="*/ 343511 w 4387952"/>
                <a:gd name="connsiteY899" fmla="*/ 645129 h 875390"/>
                <a:gd name="connsiteX900" fmla="*/ 342485 w 4387952"/>
                <a:gd name="connsiteY900" fmla="*/ 637777 h 875390"/>
                <a:gd name="connsiteX901" fmla="*/ 335873 w 4387952"/>
                <a:gd name="connsiteY901" fmla="*/ 636409 h 875390"/>
                <a:gd name="connsiteX902" fmla="*/ 276370 w 4387952"/>
                <a:gd name="connsiteY902" fmla="*/ 657555 h 875390"/>
                <a:gd name="connsiteX903" fmla="*/ 224277 w 4387952"/>
                <a:gd name="connsiteY903" fmla="*/ 678699 h 875390"/>
                <a:gd name="connsiteX904" fmla="*/ 176857 w 4387952"/>
                <a:gd name="connsiteY904" fmla="*/ 693177 h 875390"/>
                <a:gd name="connsiteX905" fmla="*/ 156908 w 4387952"/>
                <a:gd name="connsiteY905" fmla="*/ 696140 h 875390"/>
                <a:gd name="connsiteX906" fmla="*/ 144255 w 4387952"/>
                <a:gd name="connsiteY906" fmla="*/ 693461 h 875390"/>
                <a:gd name="connsiteX907" fmla="*/ 129037 w 4387952"/>
                <a:gd name="connsiteY907" fmla="*/ 685596 h 875390"/>
                <a:gd name="connsiteX908" fmla="*/ 118664 w 4387952"/>
                <a:gd name="connsiteY908" fmla="*/ 676249 h 875390"/>
                <a:gd name="connsiteX909" fmla="*/ 118664 w 4387952"/>
                <a:gd name="connsiteY909" fmla="*/ 668099 h 875390"/>
                <a:gd name="connsiteX910" fmla="*/ 136162 w 4387952"/>
                <a:gd name="connsiteY910" fmla="*/ 651057 h 875390"/>
                <a:gd name="connsiteX911" fmla="*/ 164090 w 4387952"/>
                <a:gd name="connsiteY911" fmla="*/ 626150 h 875390"/>
                <a:gd name="connsiteX912" fmla="*/ 211054 w 4387952"/>
                <a:gd name="connsiteY912" fmla="*/ 588248 h 875390"/>
                <a:gd name="connsiteX913" fmla="*/ 256365 w 4387952"/>
                <a:gd name="connsiteY913" fmla="*/ 560833 h 875390"/>
                <a:gd name="connsiteX914" fmla="*/ 287370 w 4387952"/>
                <a:gd name="connsiteY914" fmla="*/ 543222 h 875390"/>
                <a:gd name="connsiteX915" fmla="*/ 308059 w 4387952"/>
                <a:gd name="connsiteY915" fmla="*/ 532564 h 875390"/>
                <a:gd name="connsiteX916" fmla="*/ 326925 w 4387952"/>
                <a:gd name="connsiteY916" fmla="*/ 523502 h 875390"/>
                <a:gd name="connsiteX917" fmla="*/ 340091 w 4387952"/>
                <a:gd name="connsiteY917" fmla="*/ 509253 h 875390"/>
                <a:gd name="connsiteX918" fmla="*/ 343681 w 4387952"/>
                <a:gd name="connsiteY918" fmla="*/ 501217 h 875390"/>
                <a:gd name="connsiteX919" fmla="*/ 342485 w 4387952"/>
                <a:gd name="connsiteY919" fmla="*/ 482123 h 875390"/>
                <a:gd name="connsiteX920" fmla="*/ 337811 w 4387952"/>
                <a:gd name="connsiteY920" fmla="*/ 477735 h 875390"/>
                <a:gd name="connsiteX921" fmla="*/ 326811 w 4387952"/>
                <a:gd name="connsiteY921" fmla="*/ 479102 h 875390"/>
                <a:gd name="connsiteX922" fmla="*/ 312334 w 4387952"/>
                <a:gd name="connsiteY922" fmla="*/ 487253 h 875390"/>
                <a:gd name="connsiteX923" fmla="*/ 275002 w 4387952"/>
                <a:gd name="connsiteY923" fmla="*/ 501844 h 875390"/>
                <a:gd name="connsiteX924" fmla="*/ 220458 w 4387952"/>
                <a:gd name="connsiteY924" fmla="*/ 527548 h 875390"/>
                <a:gd name="connsiteX925" fmla="*/ 193841 w 4387952"/>
                <a:gd name="connsiteY925" fmla="*/ 538890 h 875390"/>
                <a:gd name="connsiteX926" fmla="*/ 168763 w 4387952"/>
                <a:gd name="connsiteY926" fmla="*/ 552284 h 875390"/>
                <a:gd name="connsiteX927" fmla="*/ 136446 w 4387952"/>
                <a:gd name="connsiteY927" fmla="*/ 570580 h 875390"/>
                <a:gd name="connsiteX928" fmla="*/ 112623 w 4387952"/>
                <a:gd name="connsiteY928" fmla="*/ 582947 h 875390"/>
                <a:gd name="connsiteX929" fmla="*/ 98317 w 4387952"/>
                <a:gd name="connsiteY929" fmla="*/ 584315 h 875390"/>
                <a:gd name="connsiteX930" fmla="*/ 83897 w 4387952"/>
                <a:gd name="connsiteY930" fmla="*/ 583005 h 875390"/>
                <a:gd name="connsiteX931" fmla="*/ 58192 w 4387952"/>
                <a:gd name="connsiteY931" fmla="*/ 575937 h 875390"/>
                <a:gd name="connsiteX932" fmla="*/ 8151 w 4387952"/>
                <a:gd name="connsiteY932" fmla="*/ 547725 h 875390"/>
                <a:gd name="connsiteX933" fmla="*/ 0 w 4387952"/>
                <a:gd name="connsiteY933" fmla="*/ 539745 h 875390"/>
                <a:gd name="connsiteX934" fmla="*/ 1368 w 4387952"/>
                <a:gd name="connsiteY934" fmla="*/ 526636 h 875390"/>
                <a:gd name="connsiteX935" fmla="*/ 3591 w 4387952"/>
                <a:gd name="connsiteY935" fmla="*/ 518144 h 875390"/>
                <a:gd name="connsiteX936" fmla="*/ 16756 w 4387952"/>
                <a:gd name="connsiteY936" fmla="*/ 515351 h 875390"/>
                <a:gd name="connsiteX937" fmla="*/ 51524 w 4387952"/>
                <a:gd name="connsiteY937" fmla="*/ 509994 h 875390"/>
                <a:gd name="connsiteX938" fmla="*/ 82130 w 4387952"/>
                <a:gd name="connsiteY938" fmla="*/ 504522 h 875390"/>
                <a:gd name="connsiteX939" fmla="*/ 113706 w 4387952"/>
                <a:gd name="connsiteY939" fmla="*/ 496942 h 875390"/>
                <a:gd name="connsiteX940" fmla="*/ 146022 w 4387952"/>
                <a:gd name="connsiteY940" fmla="*/ 490330 h 875390"/>
                <a:gd name="connsiteX941" fmla="*/ 176514 w 4387952"/>
                <a:gd name="connsiteY941" fmla="*/ 483206 h 875390"/>
                <a:gd name="connsiteX942" fmla="*/ 202618 w 4387952"/>
                <a:gd name="connsiteY942" fmla="*/ 478019 h 875390"/>
                <a:gd name="connsiteX943" fmla="*/ 235561 w 4387952"/>
                <a:gd name="connsiteY943" fmla="*/ 468957 h 875390"/>
                <a:gd name="connsiteX944" fmla="*/ 274661 w 4387952"/>
                <a:gd name="connsiteY944" fmla="*/ 456988 h 875390"/>
                <a:gd name="connsiteX945" fmla="*/ 305210 w 4387952"/>
                <a:gd name="connsiteY945" fmla="*/ 447926 h 875390"/>
                <a:gd name="connsiteX946" fmla="*/ 319345 w 4387952"/>
                <a:gd name="connsiteY946" fmla="*/ 443025 h 875390"/>
                <a:gd name="connsiteX947" fmla="*/ 331997 w 4387952"/>
                <a:gd name="connsiteY947" fmla="*/ 439833 h 875390"/>
                <a:gd name="connsiteX948" fmla="*/ 338039 w 4387952"/>
                <a:gd name="connsiteY948" fmla="*/ 434874 h 875390"/>
                <a:gd name="connsiteX949" fmla="*/ 340604 w 4387952"/>
                <a:gd name="connsiteY949" fmla="*/ 402045 h 875390"/>
                <a:gd name="connsiteX950" fmla="*/ 338381 w 4387952"/>
                <a:gd name="connsiteY950" fmla="*/ 387055 h 875390"/>
                <a:gd name="connsiteX951" fmla="*/ 332169 w 4387952"/>
                <a:gd name="connsiteY951" fmla="*/ 381014 h 875390"/>
                <a:gd name="connsiteX952" fmla="*/ 322765 w 4387952"/>
                <a:gd name="connsiteY952" fmla="*/ 384319 h 875390"/>
                <a:gd name="connsiteX953" fmla="*/ 297515 w 4387952"/>
                <a:gd name="connsiteY953" fmla="*/ 403812 h 875390"/>
                <a:gd name="connsiteX954" fmla="*/ 274205 w 4387952"/>
                <a:gd name="connsiteY954" fmla="*/ 430371 h 875390"/>
                <a:gd name="connsiteX955" fmla="*/ 244282 w 4387952"/>
                <a:gd name="connsiteY955" fmla="*/ 453169 h 875390"/>
                <a:gd name="connsiteX956" fmla="*/ 232541 w 4387952"/>
                <a:gd name="connsiteY956" fmla="*/ 452429 h 875390"/>
                <a:gd name="connsiteX957" fmla="*/ 201935 w 4387952"/>
                <a:gd name="connsiteY957" fmla="*/ 421708 h 875390"/>
                <a:gd name="connsiteX958" fmla="*/ 176629 w 4387952"/>
                <a:gd name="connsiteY958" fmla="*/ 399822 h 875390"/>
                <a:gd name="connsiteX959" fmla="*/ 166198 w 4387952"/>
                <a:gd name="connsiteY959" fmla="*/ 391843 h 875390"/>
                <a:gd name="connsiteX960" fmla="*/ 167281 w 4387952"/>
                <a:gd name="connsiteY960" fmla="*/ 384148 h 875390"/>
                <a:gd name="connsiteX961" fmla="*/ 186602 w 4387952"/>
                <a:gd name="connsiteY961" fmla="*/ 376739 h 875390"/>
                <a:gd name="connsiteX962" fmla="*/ 197602 w 4387952"/>
                <a:gd name="connsiteY962" fmla="*/ 367961 h 875390"/>
                <a:gd name="connsiteX963" fmla="*/ 198971 w 4387952"/>
                <a:gd name="connsiteY963" fmla="*/ 363573 h 875390"/>
                <a:gd name="connsiteX964" fmla="*/ 193043 w 4387952"/>
                <a:gd name="connsiteY964" fmla="*/ 341687 h 875390"/>
                <a:gd name="connsiteX965" fmla="*/ 181644 w 4387952"/>
                <a:gd name="connsiteY965" fmla="*/ 308914 h 875390"/>
                <a:gd name="connsiteX966" fmla="*/ 177313 w 4387952"/>
                <a:gd name="connsiteY966" fmla="*/ 293070 h 875390"/>
                <a:gd name="connsiteX967" fmla="*/ 178167 w 4387952"/>
                <a:gd name="connsiteY967" fmla="*/ 282070 h 875390"/>
                <a:gd name="connsiteX968" fmla="*/ 184266 w 4387952"/>
                <a:gd name="connsiteY968" fmla="*/ 274660 h 875390"/>
                <a:gd name="connsiteX969" fmla="*/ 190250 w 4387952"/>
                <a:gd name="connsiteY969" fmla="*/ 273293 h 875390"/>
                <a:gd name="connsiteX970" fmla="*/ 199940 w 4387952"/>
                <a:gd name="connsiteY970" fmla="*/ 278650 h 875390"/>
                <a:gd name="connsiteX971" fmla="*/ 210939 w 4387952"/>
                <a:gd name="connsiteY971" fmla="*/ 287998 h 875390"/>
                <a:gd name="connsiteX972" fmla="*/ 234536 w 4387952"/>
                <a:gd name="connsiteY972" fmla="*/ 305837 h 875390"/>
                <a:gd name="connsiteX973" fmla="*/ 253572 w 4387952"/>
                <a:gd name="connsiteY973" fmla="*/ 322308 h 875390"/>
                <a:gd name="connsiteX974" fmla="*/ 266510 w 4387952"/>
                <a:gd name="connsiteY974" fmla="*/ 335759 h 875390"/>
                <a:gd name="connsiteX975" fmla="*/ 272266 w 4387952"/>
                <a:gd name="connsiteY975" fmla="*/ 339863 h 875390"/>
                <a:gd name="connsiteX976" fmla="*/ 276370 w 4387952"/>
                <a:gd name="connsiteY976" fmla="*/ 342257 h 875390"/>
                <a:gd name="connsiteX977" fmla="*/ 283324 w 4387952"/>
                <a:gd name="connsiteY977" fmla="*/ 337697 h 875390"/>
                <a:gd name="connsiteX978" fmla="*/ 291702 w 4387952"/>
                <a:gd name="connsiteY978" fmla="*/ 322252 h 875390"/>
                <a:gd name="connsiteX979" fmla="*/ 297344 w 4387952"/>
                <a:gd name="connsiteY979" fmla="*/ 318490 h 875390"/>
                <a:gd name="connsiteX980" fmla="*/ 306578 w 4387952"/>
                <a:gd name="connsiteY980" fmla="*/ 323335 h 875390"/>
                <a:gd name="connsiteX981" fmla="*/ 316096 w 4387952"/>
                <a:gd name="connsiteY981" fmla="*/ 330915 h 875390"/>
                <a:gd name="connsiteX982" fmla="*/ 325728 w 4387952"/>
                <a:gd name="connsiteY982" fmla="*/ 338894 h 875390"/>
                <a:gd name="connsiteX983" fmla="*/ 331200 w 4387952"/>
                <a:gd name="connsiteY983" fmla="*/ 342371 h 875390"/>
                <a:gd name="connsiteX984" fmla="*/ 336614 w 4387952"/>
                <a:gd name="connsiteY984" fmla="*/ 339350 h 875390"/>
                <a:gd name="connsiteX985" fmla="*/ 337982 w 4387952"/>
                <a:gd name="connsiteY985" fmla="*/ 317521 h 875390"/>
                <a:gd name="connsiteX986" fmla="*/ 332738 w 4387952"/>
                <a:gd name="connsiteY986" fmla="*/ 301790 h 875390"/>
                <a:gd name="connsiteX987" fmla="*/ 326526 w 4387952"/>
                <a:gd name="connsiteY987" fmla="*/ 278194 h 875390"/>
                <a:gd name="connsiteX988" fmla="*/ 328293 w 4387952"/>
                <a:gd name="connsiteY988" fmla="*/ 267308 h 875390"/>
                <a:gd name="connsiteX989" fmla="*/ 341231 w 4387952"/>
                <a:gd name="connsiteY989" fmla="*/ 255909 h 875390"/>
                <a:gd name="connsiteX990" fmla="*/ 345848 w 4387952"/>
                <a:gd name="connsiteY990" fmla="*/ 252717 h 875390"/>
                <a:gd name="connsiteX991" fmla="*/ 351547 w 4387952"/>
                <a:gd name="connsiteY991" fmla="*/ 254028 h 875390"/>
                <a:gd name="connsiteX992" fmla="*/ 359640 w 4387952"/>
                <a:gd name="connsiteY992" fmla="*/ 256707 h 875390"/>
                <a:gd name="connsiteX993" fmla="*/ 369786 w 4387952"/>
                <a:gd name="connsiteY993" fmla="*/ 262178 h 875390"/>
                <a:gd name="connsiteX994" fmla="*/ 376055 w 4387952"/>
                <a:gd name="connsiteY994" fmla="*/ 264458 h 875390"/>
                <a:gd name="connsiteX995" fmla="*/ 381298 w 4387952"/>
                <a:gd name="connsiteY995" fmla="*/ 262805 h 875390"/>
                <a:gd name="connsiteX996" fmla="*/ 400791 w 4387952"/>
                <a:gd name="connsiteY996" fmla="*/ 232427 h 875390"/>
                <a:gd name="connsiteX997" fmla="*/ 402729 w 4387952"/>
                <a:gd name="connsiteY997" fmla="*/ 226956 h 875390"/>
                <a:gd name="connsiteX998" fmla="*/ 396573 w 4387952"/>
                <a:gd name="connsiteY998" fmla="*/ 220059 h 875390"/>
                <a:gd name="connsiteX999" fmla="*/ 385573 w 4387952"/>
                <a:gd name="connsiteY999" fmla="*/ 220116 h 875390"/>
                <a:gd name="connsiteX1000" fmla="*/ 355764 w 4387952"/>
                <a:gd name="connsiteY1000" fmla="*/ 224619 h 875390"/>
                <a:gd name="connsiteX1001" fmla="*/ 295920 w 4387952"/>
                <a:gd name="connsiteY1001" fmla="*/ 239551 h 875390"/>
                <a:gd name="connsiteX1002" fmla="*/ 250437 w 4387952"/>
                <a:gd name="connsiteY1002" fmla="*/ 254997 h 875390"/>
                <a:gd name="connsiteX1003" fmla="*/ 233225 w 4387952"/>
                <a:gd name="connsiteY1003" fmla="*/ 263147 h 875390"/>
                <a:gd name="connsiteX1004" fmla="*/ 219090 w 4387952"/>
                <a:gd name="connsiteY1004" fmla="*/ 262976 h 875390"/>
                <a:gd name="connsiteX1005" fmla="*/ 207862 w 4387952"/>
                <a:gd name="connsiteY1005" fmla="*/ 255453 h 875390"/>
                <a:gd name="connsiteX1006" fmla="*/ 186432 w 4387952"/>
                <a:gd name="connsiteY1006" fmla="*/ 235504 h 875390"/>
                <a:gd name="connsiteX1007" fmla="*/ 166141 w 4387952"/>
                <a:gd name="connsiteY1007" fmla="*/ 211909 h 875390"/>
                <a:gd name="connsiteX1008" fmla="*/ 161183 w 4387952"/>
                <a:gd name="connsiteY1008" fmla="*/ 199256 h 875390"/>
                <a:gd name="connsiteX1009" fmla="*/ 166882 w 4387952"/>
                <a:gd name="connsiteY1009" fmla="*/ 187458 h 875390"/>
                <a:gd name="connsiteX1010" fmla="*/ 176058 w 4387952"/>
                <a:gd name="connsiteY1010" fmla="*/ 181758 h 875390"/>
                <a:gd name="connsiteX1011" fmla="*/ 211680 w 4387952"/>
                <a:gd name="connsiteY1011" fmla="*/ 182271 h 875390"/>
                <a:gd name="connsiteX1012" fmla="*/ 227639 w 4387952"/>
                <a:gd name="connsiteY1012" fmla="*/ 180619 h 875390"/>
                <a:gd name="connsiteX1013" fmla="*/ 240919 w 4387952"/>
                <a:gd name="connsiteY1013" fmla="*/ 182955 h 875390"/>
                <a:gd name="connsiteX1014" fmla="*/ 250267 w 4387952"/>
                <a:gd name="connsiteY1014" fmla="*/ 182100 h 875390"/>
                <a:gd name="connsiteX1015" fmla="*/ 265826 w 4387952"/>
                <a:gd name="connsiteY1015" fmla="*/ 183297 h 875390"/>
                <a:gd name="connsiteX1016" fmla="*/ 283950 w 4387952"/>
                <a:gd name="connsiteY1016" fmla="*/ 181531 h 875390"/>
                <a:gd name="connsiteX1017" fmla="*/ 295863 w 4387952"/>
                <a:gd name="connsiteY1017" fmla="*/ 182613 h 875390"/>
                <a:gd name="connsiteX1018" fmla="*/ 321111 w 4387952"/>
                <a:gd name="connsiteY1018" fmla="*/ 182043 h 875390"/>
                <a:gd name="connsiteX1019" fmla="*/ 360894 w 4387952"/>
                <a:gd name="connsiteY1019" fmla="*/ 181644 h 875390"/>
                <a:gd name="connsiteX1020" fmla="*/ 366993 w 4387952"/>
                <a:gd name="connsiteY1020" fmla="*/ 178509 h 875390"/>
                <a:gd name="connsiteX1021" fmla="*/ 370811 w 4387952"/>
                <a:gd name="connsiteY1021" fmla="*/ 176287 h 875390"/>
                <a:gd name="connsiteX1022" fmla="*/ 370982 w 4387952"/>
                <a:gd name="connsiteY1022" fmla="*/ 170359 h 875390"/>
                <a:gd name="connsiteX1023" fmla="*/ 352174 w 4387952"/>
                <a:gd name="connsiteY1023" fmla="*/ 150696 h 875390"/>
                <a:gd name="connsiteX1024" fmla="*/ 337583 w 4387952"/>
                <a:gd name="connsiteY1024" fmla="*/ 117069 h 875390"/>
                <a:gd name="connsiteX1025" fmla="*/ 292101 w 4387952"/>
                <a:gd name="connsiteY1025" fmla="*/ 55115 h 875390"/>
                <a:gd name="connsiteX1026" fmla="*/ 286629 w 4387952"/>
                <a:gd name="connsiteY1026" fmla="*/ 43716 h 875390"/>
                <a:gd name="connsiteX1027" fmla="*/ 289935 w 4387952"/>
                <a:gd name="connsiteY1027" fmla="*/ 24508 h 875390"/>
                <a:gd name="connsiteX1028" fmla="*/ 300308 w 4387952"/>
                <a:gd name="connsiteY1028" fmla="*/ 19949 h 875390"/>
                <a:gd name="connsiteX1029" fmla="*/ 4093743 w 4387952"/>
                <a:gd name="connsiteY1029" fmla="*/ 0 h 875390"/>
                <a:gd name="connsiteX1030" fmla="*/ 4106338 w 4387952"/>
                <a:gd name="connsiteY1030" fmla="*/ 2508 h 875390"/>
                <a:gd name="connsiteX1031" fmla="*/ 4123608 w 4387952"/>
                <a:gd name="connsiteY1031" fmla="*/ 13679 h 875390"/>
                <a:gd name="connsiteX1032" fmla="*/ 4145437 w 4387952"/>
                <a:gd name="connsiteY1032" fmla="*/ 31404 h 875390"/>
                <a:gd name="connsiteX1033" fmla="*/ 4160199 w 4387952"/>
                <a:gd name="connsiteY1033" fmla="*/ 47648 h 875390"/>
                <a:gd name="connsiteX1034" fmla="*/ 4164530 w 4387952"/>
                <a:gd name="connsiteY1034" fmla="*/ 58305 h 875390"/>
                <a:gd name="connsiteX1035" fmla="*/ 4163790 w 4387952"/>
                <a:gd name="connsiteY1035" fmla="*/ 66285 h 875390"/>
                <a:gd name="connsiteX1036" fmla="*/ 4156950 w 4387952"/>
                <a:gd name="connsiteY1036" fmla="*/ 76259 h 875390"/>
                <a:gd name="connsiteX1037" fmla="*/ 4144981 w 4387952"/>
                <a:gd name="connsiteY1037" fmla="*/ 88969 h 875390"/>
                <a:gd name="connsiteX1038" fmla="*/ 4127142 w 4387952"/>
                <a:gd name="connsiteY1038" fmla="*/ 108918 h 875390"/>
                <a:gd name="connsiteX1039" fmla="*/ 4118877 w 4387952"/>
                <a:gd name="connsiteY1039" fmla="*/ 114389 h 875390"/>
                <a:gd name="connsiteX1040" fmla="*/ 4116940 w 4387952"/>
                <a:gd name="connsiteY1040" fmla="*/ 118949 h 875390"/>
                <a:gd name="connsiteX1041" fmla="*/ 4121271 w 4387952"/>
                <a:gd name="connsiteY1041" fmla="*/ 124534 h 875390"/>
                <a:gd name="connsiteX1042" fmla="*/ 4129479 w 4387952"/>
                <a:gd name="connsiteY1042" fmla="*/ 124933 h 875390"/>
                <a:gd name="connsiteX1043" fmla="*/ 4138997 w 4387952"/>
                <a:gd name="connsiteY1043" fmla="*/ 120943 h 875390"/>
                <a:gd name="connsiteX1044" fmla="*/ 4157007 w 4387952"/>
                <a:gd name="connsiteY1044" fmla="*/ 102534 h 875390"/>
                <a:gd name="connsiteX1045" fmla="*/ 4184935 w 4387952"/>
                <a:gd name="connsiteY1045" fmla="*/ 88628 h 875390"/>
                <a:gd name="connsiteX1046" fmla="*/ 4210867 w 4387952"/>
                <a:gd name="connsiteY1046" fmla="*/ 73694 h 875390"/>
                <a:gd name="connsiteX1047" fmla="*/ 4248940 w 4387952"/>
                <a:gd name="connsiteY1047" fmla="*/ 55570 h 875390"/>
                <a:gd name="connsiteX1048" fmla="*/ 4278578 w 4387952"/>
                <a:gd name="connsiteY1048" fmla="*/ 37446 h 875390"/>
                <a:gd name="connsiteX1049" fmla="*/ 4292314 w 4387952"/>
                <a:gd name="connsiteY1049" fmla="*/ 33627 h 875390"/>
                <a:gd name="connsiteX1050" fmla="*/ 4311806 w 4387952"/>
                <a:gd name="connsiteY1050" fmla="*/ 38016 h 875390"/>
                <a:gd name="connsiteX1051" fmla="*/ 4332838 w 4387952"/>
                <a:gd name="connsiteY1051" fmla="*/ 48161 h 875390"/>
                <a:gd name="connsiteX1052" fmla="*/ 4352045 w 4387952"/>
                <a:gd name="connsiteY1052" fmla="*/ 58249 h 875390"/>
                <a:gd name="connsiteX1053" fmla="*/ 4368289 w 4387952"/>
                <a:gd name="connsiteY1053" fmla="*/ 73523 h 875390"/>
                <a:gd name="connsiteX1054" fmla="*/ 4379004 w 4387952"/>
                <a:gd name="connsiteY1054" fmla="*/ 89767 h 875390"/>
                <a:gd name="connsiteX1055" fmla="*/ 4387724 w 4387952"/>
                <a:gd name="connsiteY1055" fmla="*/ 109830 h 875390"/>
                <a:gd name="connsiteX1056" fmla="*/ 4387952 w 4387952"/>
                <a:gd name="connsiteY1056" fmla="*/ 126130 h 875390"/>
                <a:gd name="connsiteX1057" fmla="*/ 4385729 w 4387952"/>
                <a:gd name="connsiteY1057" fmla="*/ 146192 h 875390"/>
                <a:gd name="connsiteX1058" fmla="*/ 4375128 w 4387952"/>
                <a:gd name="connsiteY1058" fmla="*/ 163120 h 875390"/>
                <a:gd name="connsiteX1059" fmla="*/ 4360024 w 4387952"/>
                <a:gd name="connsiteY1059" fmla="*/ 172809 h 875390"/>
                <a:gd name="connsiteX1060" fmla="*/ 4340247 w 4387952"/>
                <a:gd name="connsiteY1060" fmla="*/ 182328 h 875390"/>
                <a:gd name="connsiteX1061" fmla="*/ 4317620 w 4387952"/>
                <a:gd name="connsiteY1061" fmla="*/ 193556 h 875390"/>
                <a:gd name="connsiteX1062" fmla="*/ 4295563 w 4387952"/>
                <a:gd name="connsiteY1062" fmla="*/ 206208 h 875390"/>
                <a:gd name="connsiteX1063" fmla="*/ 4277780 w 4387952"/>
                <a:gd name="connsiteY1063" fmla="*/ 218006 h 875390"/>
                <a:gd name="connsiteX1064" fmla="*/ 4261822 w 4387952"/>
                <a:gd name="connsiteY1064" fmla="*/ 230660 h 875390"/>
                <a:gd name="connsiteX1065" fmla="*/ 4232241 w 4387952"/>
                <a:gd name="connsiteY1065" fmla="*/ 258758 h 875390"/>
                <a:gd name="connsiteX1066" fmla="*/ 4222324 w 4387952"/>
                <a:gd name="connsiteY1066" fmla="*/ 268846 h 875390"/>
                <a:gd name="connsiteX1067" fmla="*/ 4218961 w 4387952"/>
                <a:gd name="connsiteY1067" fmla="*/ 275116 h 875390"/>
                <a:gd name="connsiteX1068" fmla="*/ 4222495 w 4387952"/>
                <a:gd name="connsiteY1068" fmla="*/ 279618 h 875390"/>
                <a:gd name="connsiteX1069" fmla="*/ 4235889 w 4387952"/>
                <a:gd name="connsiteY1069" fmla="*/ 286800 h 875390"/>
                <a:gd name="connsiteX1070" fmla="*/ 4254526 w 4387952"/>
                <a:gd name="connsiteY1070" fmla="*/ 301847 h 875390"/>
                <a:gd name="connsiteX1071" fmla="*/ 4272081 w 4387952"/>
                <a:gd name="connsiteY1071" fmla="*/ 319401 h 875390"/>
                <a:gd name="connsiteX1072" fmla="*/ 4273961 w 4387952"/>
                <a:gd name="connsiteY1072" fmla="*/ 329261 h 875390"/>
                <a:gd name="connsiteX1073" fmla="*/ 4272422 w 4387952"/>
                <a:gd name="connsiteY1073" fmla="*/ 339179 h 875390"/>
                <a:gd name="connsiteX1074" fmla="*/ 4261707 w 4387952"/>
                <a:gd name="connsiteY1074" fmla="*/ 350007 h 875390"/>
                <a:gd name="connsiteX1075" fmla="*/ 4231956 w 4387952"/>
                <a:gd name="connsiteY1075" fmla="*/ 372920 h 875390"/>
                <a:gd name="connsiteX1076" fmla="*/ 4199298 w 4387952"/>
                <a:gd name="connsiteY1076" fmla="*/ 398168 h 875390"/>
                <a:gd name="connsiteX1077" fmla="*/ 4180033 w 4387952"/>
                <a:gd name="connsiteY1077" fmla="*/ 416863 h 875390"/>
                <a:gd name="connsiteX1078" fmla="*/ 4177297 w 4387952"/>
                <a:gd name="connsiteY1078" fmla="*/ 421650 h 875390"/>
                <a:gd name="connsiteX1079" fmla="*/ 4180888 w 4387952"/>
                <a:gd name="connsiteY1079" fmla="*/ 426894 h 875390"/>
                <a:gd name="connsiteX1080" fmla="*/ 4187500 w 4387952"/>
                <a:gd name="connsiteY1080" fmla="*/ 427977 h 875390"/>
                <a:gd name="connsiteX1081" fmla="*/ 4203174 w 4387952"/>
                <a:gd name="connsiteY1081" fmla="*/ 424215 h 875390"/>
                <a:gd name="connsiteX1082" fmla="*/ 4210811 w 4387952"/>
                <a:gd name="connsiteY1082" fmla="*/ 422277 h 875390"/>
                <a:gd name="connsiteX1083" fmla="*/ 4231614 w 4387952"/>
                <a:gd name="connsiteY1083" fmla="*/ 426096 h 875390"/>
                <a:gd name="connsiteX1084" fmla="*/ 4254413 w 4387952"/>
                <a:gd name="connsiteY1084" fmla="*/ 432423 h 875390"/>
                <a:gd name="connsiteX1085" fmla="*/ 4278863 w 4387952"/>
                <a:gd name="connsiteY1085" fmla="*/ 447982 h 875390"/>
                <a:gd name="connsiteX1086" fmla="*/ 4298242 w 4387952"/>
                <a:gd name="connsiteY1086" fmla="*/ 463086 h 875390"/>
                <a:gd name="connsiteX1087" fmla="*/ 4302801 w 4387952"/>
                <a:gd name="connsiteY1087" fmla="*/ 470780 h 875390"/>
                <a:gd name="connsiteX1088" fmla="*/ 4300521 w 4387952"/>
                <a:gd name="connsiteY1088" fmla="*/ 481040 h 875390"/>
                <a:gd name="connsiteX1089" fmla="*/ 4289464 w 4387952"/>
                <a:gd name="connsiteY1089" fmla="*/ 494319 h 875390"/>
                <a:gd name="connsiteX1090" fmla="*/ 4278749 w 4387952"/>
                <a:gd name="connsiteY1090" fmla="*/ 502014 h 875390"/>
                <a:gd name="connsiteX1091" fmla="*/ 4272252 w 4387952"/>
                <a:gd name="connsiteY1091" fmla="*/ 507201 h 875390"/>
                <a:gd name="connsiteX1092" fmla="*/ 4253500 w 4387952"/>
                <a:gd name="connsiteY1092" fmla="*/ 512672 h 875390"/>
                <a:gd name="connsiteX1093" fmla="*/ 4223634 w 4387952"/>
                <a:gd name="connsiteY1093" fmla="*/ 528060 h 875390"/>
                <a:gd name="connsiteX1094" fmla="*/ 4206992 w 4387952"/>
                <a:gd name="connsiteY1094" fmla="*/ 538320 h 875390"/>
                <a:gd name="connsiteX1095" fmla="*/ 4202034 w 4387952"/>
                <a:gd name="connsiteY1095" fmla="*/ 543278 h 875390"/>
                <a:gd name="connsiteX1096" fmla="*/ 4194795 w 4387952"/>
                <a:gd name="connsiteY1096" fmla="*/ 544361 h 875390"/>
                <a:gd name="connsiteX1097" fmla="*/ 4189608 w 4387952"/>
                <a:gd name="connsiteY1097" fmla="*/ 539687 h 875390"/>
                <a:gd name="connsiteX1098" fmla="*/ 4190235 w 4387952"/>
                <a:gd name="connsiteY1098" fmla="*/ 511988 h 875390"/>
                <a:gd name="connsiteX1099" fmla="*/ 4191261 w 4387952"/>
                <a:gd name="connsiteY1099" fmla="*/ 496086 h 875390"/>
                <a:gd name="connsiteX1100" fmla="*/ 4185733 w 4387952"/>
                <a:gd name="connsiteY1100" fmla="*/ 486112 h 875390"/>
                <a:gd name="connsiteX1101" fmla="*/ 4178381 w 4387952"/>
                <a:gd name="connsiteY1101" fmla="*/ 482008 h 875390"/>
                <a:gd name="connsiteX1102" fmla="*/ 4165842 w 4387952"/>
                <a:gd name="connsiteY1102" fmla="*/ 482807 h 875390"/>
                <a:gd name="connsiteX1103" fmla="*/ 4155411 w 4387952"/>
                <a:gd name="connsiteY1103" fmla="*/ 487879 h 875390"/>
                <a:gd name="connsiteX1104" fmla="*/ 4144639 w 4387952"/>
                <a:gd name="connsiteY1104" fmla="*/ 496371 h 875390"/>
                <a:gd name="connsiteX1105" fmla="*/ 4141960 w 4387952"/>
                <a:gd name="connsiteY1105" fmla="*/ 535185 h 875390"/>
                <a:gd name="connsiteX1106" fmla="*/ 4143271 w 4387952"/>
                <a:gd name="connsiteY1106" fmla="*/ 620450 h 875390"/>
                <a:gd name="connsiteX1107" fmla="*/ 4146634 w 4387952"/>
                <a:gd name="connsiteY1107" fmla="*/ 659093 h 875390"/>
                <a:gd name="connsiteX1108" fmla="*/ 4144525 w 4387952"/>
                <a:gd name="connsiteY1108" fmla="*/ 680238 h 875390"/>
                <a:gd name="connsiteX1109" fmla="*/ 4147261 w 4387952"/>
                <a:gd name="connsiteY1109" fmla="*/ 691238 h 875390"/>
                <a:gd name="connsiteX1110" fmla="*/ 4149825 w 4387952"/>
                <a:gd name="connsiteY1110" fmla="*/ 703720 h 875390"/>
                <a:gd name="connsiteX1111" fmla="*/ 4147489 w 4387952"/>
                <a:gd name="connsiteY1111" fmla="*/ 714321 h 875390"/>
                <a:gd name="connsiteX1112" fmla="*/ 4151479 w 4387952"/>
                <a:gd name="connsiteY1112" fmla="*/ 727601 h 875390"/>
                <a:gd name="connsiteX1113" fmla="*/ 4151137 w 4387952"/>
                <a:gd name="connsiteY1113" fmla="*/ 742705 h 875390"/>
                <a:gd name="connsiteX1114" fmla="*/ 4154898 w 4387952"/>
                <a:gd name="connsiteY1114" fmla="*/ 758435 h 875390"/>
                <a:gd name="connsiteX1115" fmla="*/ 4157634 w 4387952"/>
                <a:gd name="connsiteY1115" fmla="*/ 772627 h 875390"/>
                <a:gd name="connsiteX1116" fmla="*/ 4158717 w 4387952"/>
                <a:gd name="connsiteY1116" fmla="*/ 796166 h 875390"/>
                <a:gd name="connsiteX1117" fmla="*/ 4155696 w 4387952"/>
                <a:gd name="connsiteY1117" fmla="*/ 819078 h 875390"/>
                <a:gd name="connsiteX1118" fmla="*/ 4151023 w 4387952"/>
                <a:gd name="connsiteY1118" fmla="*/ 840451 h 875390"/>
                <a:gd name="connsiteX1119" fmla="*/ 4136660 w 4387952"/>
                <a:gd name="connsiteY1119" fmla="*/ 856296 h 875390"/>
                <a:gd name="connsiteX1120" fmla="*/ 4116997 w 4387952"/>
                <a:gd name="connsiteY1120" fmla="*/ 866213 h 875390"/>
                <a:gd name="connsiteX1121" fmla="*/ 4094540 w 4387952"/>
                <a:gd name="connsiteY1121" fmla="*/ 861825 h 875390"/>
                <a:gd name="connsiteX1122" fmla="*/ 4054530 w 4387952"/>
                <a:gd name="connsiteY1122" fmla="*/ 849457 h 875390"/>
                <a:gd name="connsiteX1123" fmla="*/ 4018281 w 4387952"/>
                <a:gd name="connsiteY1123" fmla="*/ 832814 h 875390"/>
                <a:gd name="connsiteX1124" fmla="*/ 3982317 w 4387952"/>
                <a:gd name="connsiteY1124" fmla="*/ 820617 h 875390"/>
                <a:gd name="connsiteX1125" fmla="*/ 3957580 w 4387952"/>
                <a:gd name="connsiteY1125" fmla="*/ 812923 h 875390"/>
                <a:gd name="connsiteX1126" fmla="*/ 3949487 w 4387952"/>
                <a:gd name="connsiteY1126" fmla="*/ 805798 h 875390"/>
                <a:gd name="connsiteX1127" fmla="*/ 3952679 w 4387952"/>
                <a:gd name="connsiteY1127" fmla="*/ 797933 h 875390"/>
                <a:gd name="connsiteX1128" fmla="*/ 3957068 w 4387952"/>
                <a:gd name="connsiteY1128" fmla="*/ 796622 h 875390"/>
                <a:gd name="connsiteX1129" fmla="*/ 4013379 w 4387952"/>
                <a:gd name="connsiteY1129" fmla="*/ 796337 h 875390"/>
                <a:gd name="connsiteX1130" fmla="*/ 4047063 w 4387952"/>
                <a:gd name="connsiteY1130" fmla="*/ 791322 h 875390"/>
                <a:gd name="connsiteX1131" fmla="*/ 4066555 w 4387952"/>
                <a:gd name="connsiteY1131" fmla="*/ 782373 h 875390"/>
                <a:gd name="connsiteX1132" fmla="*/ 4076188 w 4387952"/>
                <a:gd name="connsiteY1132" fmla="*/ 770005 h 875390"/>
                <a:gd name="connsiteX1133" fmla="*/ 4080861 w 4387952"/>
                <a:gd name="connsiteY1133" fmla="*/ 717113 h 875390"/>
                <a:gd name="connsiteX1134" fmla="*/ 4083027 w 4387952"/>
                <a:gd name="connsiteY1134" fmla="*/ 639486 h 875390"/>
                <a:gd name="connsiteX1135" fmla="*/ 4080633 w 4387952"/>
                <a:gd name="connsiteY1135" fmla="*/ 589958 h 875390"/>
                <a:gd name="connsiteX1136" fmla="*/ 4080633 w 4387952"/>
                <a:gd name="connsiteY1136" fmla="*/ 567045 h 875390"/>
                <a:gd name="connsiteX1137" fmla="*/ 4079437 w 4387952"/>
                <a:gd name="connsiteY1137" fmla="*/ 550745 h 875390"/>
                <a:gd name="connsiteX1138" fmla="*/ 4079152 w 4387952"/>
                <a:gd name="connsiteY1138" fmla="*/ 541398 h 875390"/>
                <a:gd name="connsiteX1139" fmla="*/ 4074022 w 4387952"/>
                <a:gd name="connsiteY1139" fmla="*/ 535356 h 875390"/>
                <a:gd name="connsiteX1140" fmla="*/ 4063934 w 4387952"/>
                <a:gd name="connsiteY1140" fmla="*/ 536838 h 875390"/>
                <a:gd name="connsiteX1141" fmla="*/ 4047975 w 4387952"/>
                <a:gd name="connsiteY1141" fmla="*/ 546185 h 875390"/>
                <a:gd name="connsiteX1142" fmla="*/ 3999472 w 4387952"/>
                <a:gd name="connsiteY1142" fmla="*/ 586538 h 875390"/>
                <a:gd name="connsiteX1143" fmla="*/ 3969264 w 4387952"/>
                <a:gd name="connsiteY1143" fmla="*/ 615035 h 875390"/>
                <a:gd name="connsiteX1144" fmla="*/ 3932389 w 4387952"/>
                <a:gd name="connsiteY1144" fmla="*/ 654305 h 875390"/>
                <a:gd name="connsiteX1145" fmla="*/ 3902352 w 4387952"/>
                <a:gd name="connsiteY1145" fmla="*/ 684968 h 875390"/>
                <a:gd name="connsiteX1146" fmla="*/ 3887533 w 4387952"/>
                <a:gd name="connsiteY1146" fmla="*/ 700186 h 875390"/>
                <a:gd name="connsiteX1147" fmla="*/ 3874481 w 4387952"/>
                <a:gd name="connsiteY1147" fmla="*/ 709876 h 875390"/>
                <a:gd name="connsiteX1148" fmla="*/ 3857155 w 4387952"/>
                <a:gd name="connsiteY1148" fmla="*/ 710730 h 875390"/>
                <a:gd name="connsiteX1149" fmla="*/ 3838746 w 4387952"/>
                <a:gd name="connsiteY1149" fmla="*/ 703036 h 875390"/>
                <a:gd name="connsiteX1150" fmla="*/ 3800844 w 4387952"/>
                <a:gd name="connsiteY1150" fmla="*/ 683087 h 875390"/>
                <a:gd name="connsiteX1151" fmla="*/ 3763740 w 4387952"/>
                <a:gd name="connsiteY1151" fmla="*/ 658409 h 875390"/>
                <a:gd name="connsiteX1152" fmla="*/ 3752740 w 4387952"/>
                <a:gd name="connsiteY1152" fmla="*/ 648263 h 875390"/>
                <a:gd name="connsiteX1153" fmla="*/ 3751087 w 4387952"/>
                <a:gd name="connsiteY1153" fmla="*/ 640398 h 875390"/>
                <a:gd name="connsiteX1154" fmla="*/ 3759066 w 4387952"/>
                <a:gd name="connsiteY1154" fmla="*/ 634356 h 875390"/>
                <a:gd name="connsiteX1155" fmla="*/ 3775709 w 4387952"/>
                <a:gd name="connsiteY1155" fmla="*/ 628315 h 875390"/>
                <a:gd name="connsiteX1156" fmla="*/ 3797994 w 4387952"/>
                <a:gd name="connsiteY1156" fmla="*/ 619766 h 875390"/>
                <a:gd name="connsiteX1157" fmla="*/ 3812015 w 4387952"/>
                <a:gd name="connsiteY1157" fmla="*/ 615662 h 875390"/>
                <a:gd name="connsiteX1158" fmla="*/ 3832077 w 4387952"/>
                <a:gd name="connsiteY1158" fmla="*/ 605517 h 875390"/>
                <a:gd name="connsiteX1159" fmla="*/ 3868098 w 4387952"/>
                <a:gd name="connsiteY1159" fmla="*/ 587678 h 875390"/>
                <a:gd name="connsiteX1160" fmla="*/ 3904860 w 4387952"/>
                <a:gd name="connsiteY1160" fmla="*/ 567615 h 875390"/>
                <a:gd name="connsiteX1161" fmla="*/ 3973084 w 4387952"/>
                <a:gd name="connsiteY1161" fmla="*/ 528232 h 875390"/>
                <a:gd name="connsiteX1162" fmla="*/ 4015032 w 4387952"/>
                <a:gd name="connsiteY1162" fmla="*/ 505434 h 875390"/>
                <a:gd name="connsiteX1163" fmla="*/ 4027742 w 4387952"/>
                <a:gd name="connsiteY1163" fmla="*/ 500931 h 875390"/>
                <a:gd name="connsiteX1164" fmla="*/ 4055099 w 4387952"/>
                <a:gd name="connsiteY1164" fmla="*/ 481780 h 875390"/>
                <a:gd name="connsiteX1165" fmla="*/ 4076530 w 4387952"/>
                <a:gd name="connsiteY1165" fmla="*/ 470894 h 875390"/>
                <a:gd name="connsiteX1166" fmla="*/ 4089411 w 4387952"/>
                <a:gd name="connsiteY1166" fmla="*/ 462345 h 875390"/>
                <a:gd name="connsiteX1167" fmla="*/ 4100126 w 4387952"/>
                <a:gd name="connsiteY1167" fmla="*/ 451744 h 875390"/>
                <a:gd name="connsiteX1168" fmla="*/ 4108903 w 4387952"/>
                <a:gd name="connsiteY1168" fmla="*/ 436241 h 875390"/>
                <a:gd name="connsiteX1169" fmla="*/ 4122297 w 4387952"/>
                <a:gd name="connsiteY1169" fmla="*/ 414469 h 875390"/>
                <a:gd name="connsiteX1170" fmla="*/ 4130789 w 4387952"/>
                <a:gd name="connsiteY1170" fmla="*/ 394976 h 875390"/>
                <a:gd name="connsiteX1171" fmla="*/ 4139567 w 4387952"/>
                <a:gd name="connsiteY1171" fmla="*/ 371381 h 875390"/>
                <a:gd name="connsiteX1172" fmla="*/ 4140934 w 4387952"/>
                <a:gd name="connsiteY1172" fmla="*/ 363117 h 875390"/>
                <a:gd name="connsiteX1173" fmla="*/ 4135463 w 4387952"/>
                <a:gd name="connsiteY1173" fmla="*/ 356163 h 875390"/>
                <a:gd name="connsiteX1174" fmla="*/ 4125546 w 4387952"/>
                <a:gd name="connsiteY1174" fmla="*/ 355878 h 875390"/>
                <a:gd name="connsiteX1175" fmla="*/ 4113178 w 4387952"/>
                <a:gd name="connsiteY1175" fmla="*/ 362205 h 875390"/>
                <a:gd name="connsiteX1176" fmla="*/ 4094255 w 4387952"/>
                <a:gd name="connsiteY1176" fmla="*/ 373205 h 875390"/>
                <a:gd name="connsiteX1177" fmla="*/ 4073623 w 4387952"/>
                <a:gd name="connsiteY1177" fmla="*/ 385915 h 875390"/>
                <a:gd name="connsiteX1178" fmla="*/ 4054928 w 4387952"/>
                <a:gd name="connsiteY1178" fmla="*/ 395148 h 875390"/>
                <a:gd name="connsiteX1179" fmla="*/ 4029737 w 4387952"/>
                <a:gd name="connsiteY1179" fmla="*/ 414355 h 875390"/>
                <a:gd name="connsiteX1180" fmla="*/ 4003576 w 4387952"/>
                <a:gd name="connsiteY1180" fmla="*/ 430200 h 875390"/>
                <a:gd name="connsiteX1181" fmla="*/ 3992804 w 4387952"/>
                <a:gd name="connsiteY1181" fmla="*/ 434132 h 875390"/>
                <a:gd name="connsiteX1182" fmla="*/ 3985280 w 4387952"/>
                <a:gd name="connsiteY1182" fmla="*/ 439433 h 875390"/>
                <a:gd name="connsiteX1183" fmla="*/ 3971829 w 4387952"/>
                <a:gd name="connsiteY1183" fmla="*/ 439148 h 875390"/>
                <a:gd name="connsiteX1184" fmla="*/ 3948291 w 4387952"/>
                <a:gd name="connsiteY1184" fmla="*/ 433848 h 875390"/>
                <a:gd name="connsiteX1185" fmla="*/ 3928057 w 4387952"/>
                <a:gd name="connsiteY1185" fmla="*/ 425412 h 875390"/>
                <a:gd name="connsiteX1186" fmla="*/ 3924751 w 4387952"/>
                <a:gd name="connsiteY1186" fmla="*/ 419370 h 875390"/>
                <a:gd name="connsiteX1187" fmla="*/ 3926803 w 4387952"/>
                <a:gd name="connsiteY1187" fmla="*/ 411391 h 875390"/>
                <a:gd name="connsiteX1188" fmla="*/ 3945041 w 4387952"/>
                <a:gd name="connsiteY1188" fmla="*/ 403241 h 875390"/>
                <a:gd name="connsiteX1189" fmla="*/ 3979638 w 4387952"/>
                <a:gd name="connsiteY1189" fmla="*/ 387055 h 875390"/>
                <a:gd name="connsiteX1190" fmla="*/ 4016514 w 4387952"/>
                <a:gd name="connsiteY1190" fmla="*/ 369329 h 875390"/>
                <a:gd name="connsiteX1191" fmla="*/ 4054016 w 4387952"/>
                <a:gd name="connsiteY1191" fmla="*/ 352287 h 875390"/>
                <a:gd name="connsiteX1192" fmla="*/ 4091349 w 4387952"/>
                <a:gd name="connsiteY1192" fmla="*/ 334334 h 875390"/>
                <a:gd name="connsiteX1193" fmla="*/ 4125945 w 4387952"/>
                <a:gd name="connsiteY1193" fmla="*/ 315925 h 875390"/>
                <a:gd name="connsiteX1194" fmla="*/ 4153474 w 4387952"/>
                <a:gd name="connsiteY1194" fmla="*/ 303499 h 875390"/>
                <a:gd name="connsiteX1195" fmla="*/ 4174334 w 4387952"/>
                <a:gd name="connsiteY1195" fmla="*/ 286116 h 875390"/>
                <a:gd name="connsiteX1196" fmla="*/ 4191888 w 4387952"/>
                <a:gd name="connsiteY1196" fmla="*/ 258188 h 875390"/>
                <a:gd name="connsiteX1197" fmla="*/ 4213204 w 4387952"/>
                <a:gd name="connsiteY1197" fmla="*/ 223877 h 875390"/>
                <a:gd name="connsiteX1198" fmla="*/ 4235889 w 4387952"/>
                <a:gd name="connsiteY1198" fmla="*/ 184493 h 875390"/>
                <a:gd name="connsiteX1199" fmla="*/ 4254526 w 4387952"/>
                <a:gd name="connsiteY1199" fmla="*/ 152006 h 875390"/>
                <a:gd name="connsiteX1200" fmla="*/ 4260454 w 4387952"/>
                <a:gd name="connsiteY1200" fmla="*/ 133312 h 875390"/>
                <a:gd name="connsiteX1201" fmla="*/ 4259086 w 4387952"/>
                <a:gd name="connsiteY1201" fmla="*/ 123679 h 875390"/>
                <a:gd name="connsiteX1202" fmla="*/ 4250594 w 4387952"/>
                <a:gd name="connsiteY1202" fmla="*/ 115985 h 875390"/>
                <a:gd name="connsiteX1203" fmla="*/ 4237712 w 4387952"/>
                <a:gd name="connsiteY1203" fmla="*/ 113762 h 875390"/>
                <a:gd name="connsiteX1204" fmla="*/ 4211210 w 4387952"/>
                <a:gd name="connsiteY1204" fmla="*/ 122141 h 875390"/>
                <a:gd name="connsiteX1205" fmla="*/ 4186303 w 4387952"/>
                <a:gd name="connsiteY1205" fmla="*/ 134109 h 875390"/>
                <a:gd name="connsiteX1206" fmla="*/ 4171769 w 4387952"/>
                <a:gd name="connsiteY1206" fmla="*/ 138498 h 875390"/>
                <a:gd name="connsiteX1207" fmla="*/ 4155753 w 4387952"/>
                <a:gd name="connsiteY1207" fmla="*/ 146763 h 875390"/>
                <a:gd name="connsiteX1208" fmla="*/ 4145779 w 4387952"/>
                <a:gd name="connsiteY1208" fmla="*/ 152804 h 875390"/>
                <a:gd name="connsiteX1209" fmla="*/ 4143841 w 4387952"/>
                <a:gd name="connsiteY1209" fmla="*/ 157307 h 875390"/>
                <a:gd name="connsiteX1210" fmla="*/ 4148116 w 4387952"/>
                <a:gd name="connsiteY1210" fmla="*/ 163291 h 875390"/>
                <a:gd name="connsiteX1211" fmla="*/ 4155240 w 4387952"/>
                <a:gd name="connsiteY1211" fmla="*/ 175659 h 875390"/>
                <a:gd name="connsiteX1212" fmla="*/ 4163391 w 4387952"/>
                <a:gd name="connsiteY1212" fmla="*/ 194296 h 875390"/>
                <a:gd name="connsiteX1213" fmla="*/ 4168862 w 4387952"/>
                <a:gd name="connsiteY1213" fmla="*/ 214074 h 875390"/>
                <a:gd name="connsiteX1214" fmla="*/ 4169660 w 4387952"/>
                <a:gd name="connsiteY1214" fmla="*/ 229748 h 875390"/>
                <a:gd name="connsiteX1215" fmla="*/ 4163619 w 4387952"/>
                <a:gd name="connsiteY1215" fmla="*/ 255680 h 875390"/>
                <a:gd name="connsiteX1216" fmla="*/ 4145209 w 4387952"/>
                <a:gd name="connsiteY1216" fmla="*/ 279220 h 875390"/>
                <a:gd name="connsiteX1217" fmla="*/ 4123209 w 4387952"/>
                <a:gd name="connsiteY1217" fmla="*/ 297458 h 875390"/>
                <a:gd name="connsiteX1218" fmla="*/ 4105882 w 4387952"/>
                <a:gd name="connsiteY1218" fmla="*/ 305779 h 875390"/>
                <a:gd name="connsiteX1219" fmla="*/ 4077043 w 4387952"/>
                <a:gd name="connsiteY1219" fmla="*/ 303271 h 875390"/>
                <a:gd name="connsiteX1220" fmla="*/ 4053960 w 4387952"/>
                <a:gd name="connsiteY1220" fmla="*/ 297572 h 875390"/>
                <a:gd name="connsiteX1221" fmla="*/ 4031732 w 4387952"/>
                <a:gd name="connsiteY1221" fmla="*/ 285375 h 875390"/>
                <a:gd name="connsiteX1222" fmla="*/ 4026773 w 4387952"/>
                <a:gd name="connsiteY1222" fmla="*/ 264515 h 875390"/>
                <a:gd name="connsiteX1223" fmla="*/ 4023980 w 4387952"/>
                <a:gd name="connsiteY1223" fmla="*/ 251691 h 875390"/>
                <a:gd name="connsiteX1224" fmla="*/ 4025348 w 4387952"/>
                <a:gd name="connsiteY1224" fmla="*/ 226898 h 875390"/>
                <a:gd name="connsiteX1225" fmla="*/ 4038742 w 4387952"/>
                <a:gd name="connsiteY1225" fmla="*/ 196633 h 875390"/>
                <a:gd name="connsiteX1226" fmla="*/ 4052364 w 4387952"/>
                <a:gd name="connsiteY1226" fmla="*/ 178167 h 875390"/>
                <a:gd name="connsiteX1227" fmla="*/ 4052193 w 4387952"/>
                <a:gd name="connsiteY1227" fmla="*/ 169846 h 875390"/>
                <a:gd name="connsiteX1228" fmla="*/ 4044213 w 4387952"/>
                <a:gd name="connsiteY1228" fmla="*/ 166540 h 875390"/>
                <a:gd name="connsiteX1229" fmla="*/ 4030364 w 4387952"/>
                <a:gd name="connsiteY1229" fmla="*/ 171669 h 875390"/>
                <a:gd name="connsiteX1230" fmla="*/ 3995483 w 4387952"/>
                <a:gd name="connsiteY1230" fmla="*/ 193384 h 875390"/>
                <a:gd name="connsiteX1231" fmla="*/ 3976959 w 4387952"/>
                <a:gd name="connsiteY1231" fmla="*/ 210882 h 875390"/>
                <a:gd name="connsiteX1232" fmla="*/ 3977244 w 4387952"/>
                <a:gd name="connsiteY1232" fmla="*/ 216239 h 875390"/>
                <a:gd name="connsiteX1233" fmla="*/ 3983912 w 4387952"/>
                <a:gd name="connsiteY1233" fmla="*/ 228608 h 875390"/>
                <a:gd name="connsiteX1234" fmla="*/ 3995425 w 4387952"/>
                <a:gd name="connsiteY1234" fmla="*/ 257732 h 875390"/>
                <a:gd name="connsiteX1235" fmla="*/ 4000612 w 4387952"/>
                <a:gd name="connsiteY1235" fmla="*/ 269416 h 875390"/>
                <a:gd name="connsiteX1236" fmla="*/ 4009104 w 4387952"/>
                <a:gd name="connsiteY1236" fmla="*/ 282354 h 875390"/>
                <a:gd name="connsiteX1237" fmla="*/ 4012068 w 4387952"/>
                <a:gd name="connsiteY1237" fmla="*/ 297059 h 875390"/>
                <a:gd name="connsiteX1238" fmla="*/ 4008478 w 4387952"/>
                <a:gd name="connsiteY1238" fmla="*/ 317349 h 875390"/>
                <a:gd name="connsiteX1239" fmla="*/ 3998959 w 4387952"/>
                <a:gd name="connsiteY1239" fmla="*/ 330344 h 875390"/>
                <a:gd name="connsiteX1240" fmla="*/ 3987161 w 4387952"/>
                <a:gd name="connsiteY1240" fmla="*/ 335759 h 875390"/>
                <a:gd name="connsiteX1241" fmla="*/ 3970462 w 4387952"/>
                <a:gd name="connsiteY1241" fmla="*/ 330002 h 875390"/>
                <a:gd name="connsiteX1242" fmla="*/ 3951482 w 4387952"/>
                <a:gd name="connsiteY1242" fmla="*/ 313815 h 875390"/>
                <a:gd name="connsiteX1243" fmla="*/ 3936948 w 4387952"/>
                <a:gd name="connsiteY1243" fmla="*/ 299054 h 875390"/>
                <a:gd name="connsiteX1244" fmla="*/ 3931477 w 4387952"/>
                <a:gd name="connsiteY1244" fmla="*/ 296489 h 875390"/>
                <a:gd name="connsiteX1245" fmla="*/ 3924922 w 4387952"/>
                <a:gd name="connsiteY1245" fmla="*/ 299396 h 875390"/>
                <a:gd name="connsiteX1246" fmla="*/ 3921331 w 4387952"/>
                <a:gd name="connsiteY1246" fmla="*/ 304924 h 875390"/>
                <a:gd name="connsiteX1247" fmla="*/ 3924352 w 4387952"/>
                <a:gd name="connsiteY1247" fmla="*/ 312334 h 875390"/>
                <a:gd name="connsiteX1248" fmla="*/ 3926176 w 4387952"/>
                <a:gd name="connsiteY1248" fmla="*/ 340888 h 875390"/>
                <a:gd name="connsiteX1249" fmla="*/ 3923098 w 4387952"/>
                <a:gd name="connsiteY1249" fmla="*/ 355992 h 875390"/>
                <a:gd name="connsiteX1250" fmla="*/ 3916772 w 4387952"/>
                <a:gd name="connsiteY1250" fmla="*/ 362831 h 875390"/>
                <a:gd name="connsiteX1251" fmla="*/ 3909534 w 4387952"/>
                <a:gd name="connsiteY1251" fmla="*/ 365396 h 875390"/>
                <a:gd name="connsiteX1252" fmla="*/ 3899445 w 4387952"/>
                <a:gd name="connsiteY1252" fmla="*/ 358500 h 875390"/>
                <a:gd name="connsiteX1253" fmla="*/ 3885653 w 4387952"/>
                <a:gd name="connsiteY1253" fmla="*/ 338836 h 875390"/>
                <a:gd name="connsiteX1254" fmla="*/ 3884114 w 4387952"/>
                <a:gd name="connsiteY1254" fmla="*/ 334961 h 875390"/>
                <a:gd name="connsiteX1255" fmla="*/ 3845300 w 4387952"/>
                <a:gd name="connsiteY1255" fmla="*/ 247815 h 875390"/>
                <a:gd name="connsiteX1256" fmla="*/ 3835497 w 4387952"/>
                <a:gd name="connsiteY1256" fmla="*/ 225074 h 875390"/>
                <a:gd name="connsiteX1257" fmla="*/ 3808025 w 4387952"/>
                <a:gd name="connsiteY1257" fmla="*/ 190193 h 875390"/>
                <a:gd name="connsiteX1258" fmla="*/ 3803978 w 4387952"/>
                <a:gd name="connsiteY1258" fmla="*/ 178965 h 875390"/>
                <a:gd name="connsiteX1259" fmla="*/ 3806201 w 4387952"/>
                <a:gd name="connsiteY1259" fmla="*/ 169618 h 875390"/>
                <a:gd name="connsiteX1260" fmla="*/ 3815719 w 4387952"/>
                <a:gd name="connsiteY1260" fmla="*/ 166654 h 875390"/>
                <a:gd name="connsiteX1261" fmla="*/ 3832590 w 4387952"/>
                <a:gd name="connsiteY1261" fmla="*/ 169333 h 875390"/>
                <a:gd name="connsiteX1262" fmla="*/ 3846896 w 4387952"/>
                <a:gd name="connsiteY1262" fmla="*/ 178566 h 875390"/>
                <a:gd name="connsiteX1263" fmla="*/ 3865305 w 4387952"/>
                <a:gd name="connsiteY1263" fmla="*/ 193043 h 875390"/>
                <a:gd name="connsiteX1264" fmla="*/ 3880580 w 4387952"/>
                <a:gd name="connsiteY1264" fmla="*/ 207234 h 875390"/>
                <a:gd name="connsiteX1265" fmla="*/ 3891124 w 4387952"/>
                <a:gd name="connsiteY1265" fmla="*/ 220970 h 875390"/>
                <a:gd name="connsiteX1266" fmla="*/ 3896083 w 4387952"/>
                <a:gd name="connsiteY1266" fmla="*/ 226727 h 875390"/>
                <a:gd name="connsiteX1267" fmla="*/ 3902466 w 4387952"/>
                <a:gd name="connsiteY1267" fmla="*/ 225701 h 875390"/>
                <a:gd name="connsiteX1268" fmla="*/ 3904689 w 4387952"/>
                <a:gd name="connsiteY1268" fmla="*/ 221198 h 875390"/>
                <a:gd name="connsiteX1269" fmla="*/ 3899901 w 4387952"/>
                <a:gd name="connsiteY1269" fmla="*/ 208887 h 875390"/>
                <a:gd name="connsiteX1270" fmla="*/ 3888901 w 4387952"/>
                <a:gd name="connsiteY1270" fmla="*/ 181416 h 875390"/>
                <a:gd name="connsiteX1271" fmla="*/ 3867585 w 4387952"/>
                <a:gd name="connsiteY1271" fmla="*/ 142146 h 875390"/>
                <a:gd name="connsiteX1272" fmla="*/ 3839145 w 4387952"/>
                <a:gd name="connsiteY1272" fmla="*/ 110912 h 875390"/>
                <a:gd name="connsiteX1273" fmla="*/ 3814979 w 4387952"/>
                <a:gd name="connsiteY1273" fmla="*/ 86461 h 875390"/>
                <a:gd name="connsiteX1274" fmla="*/ 3809735 w 4387952"/>
                <a:gd name="connsiteY1274" fmla="*/ 77570 h 875390"/>
                <a:gd name="connsiteX1275" fmla="*/ 3811958 w 4387952"/>
                <a:gd name="connsiteY1275" fmla="*/ 69135 h 875390"/>
                <a:gd name="connsiteX1276" fmla="*/ 3819367 w 4387952"/>
                <a:gd name="connsiteY1276" fmla="*/ 63891 h 875390"/>
                <a:gd name="connsiteX1277" fmla="*/ 3832191 w 4387952"/>
                <a:gd name="connsiteY1277" fmla="*/ 63550 h 875390"/>
                <a:gd name="connsiteX1278" fmla="*/ 3849233 w 4387952"/>
                <a:gd name="connsiteY1278" fmla="*/ 70674 h 875390"/>
                <a:gd name="connsiteX1279" fmla="*/ 3869010 w 4387952"/>
                <a:gd name="connsiteY1279" fmla="*/ 80306 h 875390"/>
                <a:gd name="connsiteX1280" fmla="*/ 3887876 w 4387952"/>
                <a:gd name="connsiteY1280" fmla="*/ 96777 h 875390"/>
                <a:gd name="connsiteX1281" fmla="*/ 3907026 w 4387952"/>
                <a:gd name="connsiteY1281" fmla="*/ 113249 h 875390"/>
                <a:gd name="connsiteX1282" fmla="*/ 3924865 w 4387952"/>
                <a:gd name="connsiteY1282" fmla="*/ 136959 h 875390"/>
                <a:gd name="connsiteX1283" fmla="*/ 3941907 w 4387952"/>
                <a:gd name="connsiteY1283" fmla="*/ 161467 h 875390"/>
                <a:gd name="connsiteX1284" fmla="*/ 3948404 w 4387952"/>
                <a:gd name="connsiteY1284" fmla="*/ 172923 h 875390"/>
                <a:gd name="connsiteX1285" fmla="*/ 3953477 w 4387952"/>
                <a:gd name="connsiteY1285" fmla="*/ 180504 h 875390"/>
                <a:gd name="connsiteX1286" fmla="*/ 3959006 w 4387952"/>
                <a:gd name="connsiteY1286" fmla="*/ 182157 h 875390"/>
                <a:gd name="connsiteX1287" fmla="*/ 3964591 w 4387952"/>
                <a:gd name="connsiteY1287" fmla="*/ 179934 h 875390"/>
                <a:gd name="connsiteX1288" fmla="*/ 3975534 w 4387952"/>
                <a:gd name="connsiteY1288" fmla="*/ 175944 h 875390"/>
                <a:gd name="connsiteX1289" fmla="*/ 4007794 w 4387952"/>
                <a:gd name="connsiteY1289" fmla="*/ 147276 h 875390"/>
                <a:gd name="connsiteX1290" fmla="*/ 4012182 w 4387952"/>
                <a:gd name="connsiteY1290" fmla="*/ 139581 h 875390"/>
                <a:gd name="connsiteX1291" fmla="*/ 4008135 w 4387952"/>
                <a:gd name="connsiteY1291" fmla="*/ 130519 h 875390"/>
                <a:gd name="connsiteX1292" fmla="*/ 3994400 w 4387952"/>
                <a:gd name="connsiteY1292" fmla="*/ 118721 h 875390"/>
                <a:gd name="connsiteX1293" fmla="*/ 3973311 w 4387952"/>
                <a:gd name="connsiteY1293" fmla="*/ 104472 h 875390"/>
                <a:gd name="connsiteX1294" fmla="*/ 3962596 w 4387952"/>
                <a:gd name="connsiteY1294" fmla="*/ 97063 h 875390"/>
                <a:gd name="connsiteX1295" fmla="*/ 3960772 w 4387952"/>
                <a:gd name="connsiteY1295" fmla="*/ 86518 h 875390"/>
                <a:gd name="connsiteX1296" fmla="*/ 3965731 w 4387952"/>
                <a:gd name="connsiteY1296" fmla="*/ 75006 h 875390"/>
                <a:gd name="connsiteX1297" fmla="*/ 3974793 w 4387952"/>
                <a:gd name="connsiteY1297" fmla="*/ 71244 h 875390"/>
                <a:gd name="connsiteX1298" fmla="*/ 3987503 w 4387952"/>
                <a:gd name="connsiteY1298" fmla="*/ 72611 h 875390"/>
                <a:gd name="connsiteX1299" fmla="*/ 4018794 w 4387952"/>
                <a:gd name="connsiteY1299" fmla="*/ 78653 h 875390"/>
                <a:gd name="connsiteX1300" fmla="*/ 4035835 w 4387952"/>
                <a:gd name="connsiteY1300" fmla="*/ 82130 h 875390"/>
                <a:gd name="connsiteX1301" fmla="*/ 4044555 w 4387952"/>
                <a:gd name="connsiteY1301" fmla="*/ 81389 h 875390"/>
                <a:gd name="connsiteX1302" fmla="*/ 4055099 w 4387952"/>
                <a:gd name="connsiteY1302" fmla="*/ 72042 h 875390"/>
                <a:gd name="connsiteX1303" fmla="*/ 4072939 w 4387952"/>
                <a:gd name="connsiteY1303" fmla="*/ 39213 h 875390"/>
                <a:gd name="connsiteX1304" fmla="*/ 4073509 w 4387952"/>
                <a:gd name="connsiteY1304" fmla="*/ 22171 h 875390"/>
                <a:gd name="connsiteX1305" fmla="*/ 4075333 w 4387952"/>
                <a:gd name="connsiteY1305" fmla="*/ 12938 h 875390"/>
                <a:gd name="connsiteX1306" fmla="*/ 4083825 w 4387952"/>
                <a:gd name="connsiteY1306" fmla="*/ 2223 h 87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Lst>
              <a:rect l="l" t="t" r="r" b="b"/>
              <a:pathLst>
                <a:path w="4387952" h="875390">
                  <a:moveTo>
                    <a:pt x="337013" y="546470"/>
                  </a:moveTo>
                  <a:lnTo>
                    <a:pt x="331200" y="549776"/>
                  </a:lnTo>
                  <a:lnTo>
                    <a:pt x="316381" y="559637"/>
                  </a:lnTo>
                  <a:lnTo>
                    <a:pt x="290106" y="574114"/>
                  </a:lnTo>
                  <a:lnTo>
                    <a:pt x="268163" y="587279"/>
                  </a:lnTo>
                  <a:lnTo>
                    <a:pt x="233566" y="605404"/>
                  </a:lnTo>
                  <a:lnTo>
                    <a:pt x="217494" y="618228"/>
                  </a:lnTo>
                  <a:lnTo>
                    <a:pt x="217437" y="621363"/>
                  </a:lnTo>
                  <a:lnTo>
                    <a:pt x="227867" y="621932"/>
                  </a:lnTo>
                  <a:lnTo>
                    <a:pt x="256878" y="611958"/>
                  </a:lnTo>
                  <a:lnTo>
                    <a:pt x="296376" y="599077"/>
                  </a:lnTo>
                  <a:lnTo>
                    <a:pt x="329490" y="586139"/>
                  </a:lnTo>
                  <a:lnTo>
                    <a:pt x="341288" y="578616"/>
                  </a:lnTo>
                  <a:lnTo>
                    <a:pt x="344024" y="569554"/>
                  </a:lnTo>
                  <a:lnTo>
                    <a:pt x="344879" y="553937"/>
                  </a:lnTo>
                  <a:lnTo>
                    <a:pt x="341060" y="548237"/>
                  </a:lnTo>
                  <a:close/>
                  <a:moveTo>
                    <a:pt x="431968" y="500476"/>
                  </a:moveTo>
                  <a:lnTo>
                    <a:pt x="429289" y="502300"/>
                  </a:lnTo>
                  <a:lnTo>
                    <a:pt x="423418" y="508512"/>
                  </a:lnTo>
                  <a:lnTo>
                    <a:pt x="422962" y="514553"/>
                  </a:lnTo>
                  <a:lnTo>
                    <a:pt x="426724" y="522932"/>
                  </a:lnTo>
                  <a:lnTo>
                    <a:pt x="423247" y="529201"/>
                  </a:lnTo>
                  <a:lnTo>
                    <a:pt x="424330" y="540201"/>
                  </a:lnTo>
                  <a:lnTo>
                    <a:pt x="428434" y="548750"/>
                  </a:lnTo>
                  <a:lnTo>
                    <a:pt x="428605" y="550632"/>
                  </a:lnTo>
                  <a:lnTo>
                    <a:pt x="441999" y="550632"/>
                  </a:lnTo>
                  <a:lnTo>
                    <a:pt x="455107" y="539745"/>
                  </a:lnTo>
                  <a:lnTo>
                    <a:pt x="455222" y="533191"/>
                  </a:lnTo>
                  <a:lnTo>
                    <a:pt x="446729" y="520082"/>
                  </a:lnTo>
                  <a:lnTo>
                    <a:pt x="438579" y="508113"/>
                  </a:lnTo>
                  <a:close/>
                  <a:moveTo>
                    <a:pt x="3389680" y="479957"/>
                  </a:moveTo>
                  <a:lnTo>
                    <a:pt x="3397090" y="481097"/>
                  </a:lnTo>
                  <a:lnTo>
                    <a:pt x="3403131" y="486398"/>
                  </a:lnTo>
                  <a:lnTo>
                    <a:pt x="3411737" y="496087"/>
                  </a:lnTo>
                  <a:lnTo>
                    <a:pt x="3423877" y="514610"/>
                  </a:lnTo>
                  <a:lnTo>
                    <a:pt x="3447417" y="547896"/>
                  </a:lnTo>
                  <a:lnTo>
                    <a:pt x="3484008" y="584601"/>
                  </a:lnTo>
                  <a:lnTo>
                    <a:pt x="3514614" y="608424"/>
                  </a:lnTo>
                  <a:lnTo>
                    <a:pt x="3536671" y="620051"/>
                  </a:lnTo>
                  <a:lnTo>
                    <a:pt x="3562889" y="629570"/>
                  </a:lnTo>
                  <a:lnTo>
                    <a:pt x="3589449" y="637264"/>
                  </a:lnTo>
                  <a:lnTo>
                    <a:pt x="3613444" y="638917"/>
                  </a:lnTo>
                  <a:lnTo>
                    <a:pt x="3639091" y="640741"/>
                  </a:lnTo>
                  <a:lnTo>
                    <a:pt x="3650661" y="647523"/>
                  </a:lnTo>
                  <a:lnTo>
                    <a:pt x="3653284" y="655559"/>
                  </a:lnTo>
                  <a:lnTo>
                    <a:pt x="3645133" y="662228"/>
                  </a:lnTo>
                  <a:lnTo>
                    <a:pt x="3633791" y="668839"/>
                  </a:lnTo>
                  <a:lnTo>
                    <a:pt x="3615667" y="675679"/>
                  </a:lnTo>
                  <a:lnTo>
                    <a:pt x="3593894" y="681948"/>
                  </a:lnTo>
                  <a:lnTo>
                    <a:pt x="3572008" y="692207"/>
                  </a:lnTo>
                  <a:lnTo>
                    <a:pt x="3556904" y="699217"/>
                  </a:lnTo>
                  <a:lnTo>
                    <a:pt x="3535132" y="705658"/>
                  </a:lnTo>
                  <a:lnTo>
                    <a:pt x="3516609" y="715518"/>
                  </a:lnTo>
                  <a:lnTo>
                    <a:pt x="3504298" y="720249"/>
                  </a:lnTo>
                  <a:lnTo>
                    <a:pt x="3493127" y="720648"/>
                  </a:lnTo>
                  <a:lnTo>
                    <a:pt x="3483095" y="713695"/>
                  </a:lnTo>
                  <a:lnTo>
                    <a:pt x="3473919" y="708907"/>
                  </a:lnTo>
                  <a:lnTo>
                    <a:pt x="3463660" y="700129"/>
                  </a:lnTo>
                  <a:lnTo>
                    <a:pt x="3457789" y="689757"/>
                  </a:lnTo>
                  <a:lnTo>
                    <a:pt x="3451748" y="673855"/>
                  </a:lnTo>
                  <a:lnTo>
                    <a:pt x="3435846" y="641596"/>
                  </a:lnTo>
                  <a:lnTo>
                    <a:pt x="3425302" y="617088"/>
                  </a:lnTo>
                  <a:lnTo>
                    <a:pt x="3408945" y="584486"/>
                  </a:lnTo>
                  <a:lnTo>
                    <a:pt x="3394867" y="552968"/>
                  </a:lnTo>
                  <a:lnTo>
                    <a:pt x="3386203" y="531823"/>
                  </a:lnTo>
                  <a:lnTo>
                    <a:pt x="3378281" y="510221"/>
                  </a:lnTo>
                  <a:lnTo>
                    <a:pt x="3373265" y="499962"/>
                  </a:lnTo>
                  <a:lnTo>
                    <a:pt x="3372867" y="490786"/>
                  </a:lnTo>
                  <a:lnTo>
                    <a:pt x="3382271" y="481097"/>
                  </a:lnTo>
                  <a:close/>
                  <a:moveTo>
                    <a:pt x="529885" y="405465"/>
                  </a:moveTo>
                  <a:lnTo>
                    <a:pt x="512843" y="408485"/>
                  </a:lnTo>
                  <a:lnTo>
                    <a:pt x="491812" y="419485"/>
                  </a:lnTo>
                  <a:lnTo>
                    <a:pt x="469128" y="428376"/>
                  </a:lnTo>
                  <a:lnTo>
                    <a:pt x="442796" y="436356"/>
                  </a:lnTo>
                  <a:lnTo>
                    <a:pt x="428034" y="444506"/>
                  </a:lnTo>
                  <a:lnTo>
                    <a:pt x="422506" y="450263"/>
                  </a:lnTo>
                  <a:lnTo>
                    <a:pt x="425242" y="454822"/>
                  </a:lnTo>
                  <a:lnTo>
                    <a:pt x="431568" y="460066"/>
                  </a:lnTo>
                  <a:lnTo>
                    <a:pt x="442169" y="464284"/>
                  </a:lnTo>
                  <a:lnTo>
                    <a:pt x="450947" y="463201"/>
                  </a:lnTo>
                  <a:lnTo>
                    <a:pt x="471921" y="448553"/>
                  </a:lnTo>
                  <a:lnTo>
                    <a:pt x="490900" y="439491"/>
                  </a:lnTo>
                  <a:lnTo>
                    <a:pt x="506289" y="428148"/>
                  </a:lnTo>
                  <a:lnTo>
                    <a:pt x="520538" y="423475"/>
                  </a:lnTo>
                  <a:lnTo>
                    <a:pt x="533419" y="414128"/>
                  </a:lnTo>
                  <a:lnTo>
                    <a:pt x="535927" y="408086"/>
                  </a:lnTo>
                  <a:close/>
                  <a:moveTo>
                    <a:pt x="432252" y="319972"/>
                  </a:moveTo>
                  <a:lnTo>
                    <a:pt x="426097" y="326412"/>
                  </a:lnTo>
                  <a:lnTo>
                    <a:pt x="423646" y="334391"/>
                  </a:lnTo>
                  <a:lnTo>
                    <a:pt x="423817" y="349153"/>
                  </a:lnTo>
                  <a:lnTo>
                    <a:pt x="422449" y="366993"/>
                  </a:lnTo>
                  <a:lnTo>
                    <a:pt x="420454" y="394977"/>
                  </a:lnTo>
                  <a:lnTo>
                    <a:pt x="423247" y="403812"/>
                  </a:lnTo>
                  <a:lnTo>
                    <a:pt x="427921" y="407573"/>
                  </a:lnTo>
                  <a:lnTo>
                    <a:pt x="436869" y="405636"/>
                  </a:lnTo>
                  <a:lnTo>
                    <a:pt x="451688" y="399879"/>
                  </a:lnTo>
                  <a:lnTo>
                    <a:pt x="460750" y="388993"/>
                  </a:lnTo>
                  <a:lnTo>
                    <a:pt x="467874" y="374744"/>
                  </a:lnTo>
                  <a:lnTo>
                    <a:pt x="471807" y="358216"/>
                  </a:lnTo>
                  <a:lnTo>
                    <a:pt x="473175" y="343682"/>
                  </a:lnTo>
                  <a:lnTo>
                    <a:pt x="475113" y="333822"/>
                  </a:lnTo>
                  <a:lnTo>
                    <a:pt x="471294" y="327837"/>
                  </a:lnTo>
                  <a:lnTo>
                    <a:pt x="467190" y="325614"/>
                  </a:lnTo>
                  <a:lnTo>
                    <a:pt x="452828" y="323791"/>
                  </a:lnTo>
                  <a:lnTo>
                    <a:pt x="445019" y="322879"/>
                  </a:lnTo>
                  <a:lnTo>
                    <a:pt x="439320" y="319972"/>
                  </a:lnTo>
                  <a:close/>
                  <a:moveTo>
                    <a:pt x="1127993" y="273977"/>
                  </a:moveTo>
                  <a:lnTo>
                    <a:pt x="1120127" y="274546"/>
                  </a:lnTo>
                  <a:lnTo>
                    <a:pt x="1104853" y="284635"/>
                  </a:lnTo>
                  <a:lnTo>
                    <a:pt x="1076868" y="303785"/>
                  </a:lnTo>
                  <a:lnTo>
                    <a:pt x="1055153" y="324360"/>
                  </a:lnTo>
                  <a:lnTo>
                    <a:pt x="1051106" y="334791"/>
                  </a:lnTo>
                  <a:lnTo>
                    <a:pt x="1051334" y="348242"/>
                  </a:lnTo>
                  <a:lnTo>
                    <a:pt x="1052930" y="368930"/>
                  </a:lnTo>
                  <a:lnTo>
                    <a:pt x="1050480" y="390304"/>
                  </a:lnTo>
                  <a:lnTo>
                    <a:pt x="1051277" y="398283"/>
                  </a:lnTo>
                  <a:lnTo>
                    <a:pt x="1058744" y="405122"/>
                  </a:lnTo>
                  <a:lnTo>
                    <a:pt x="1062505" y="404838"/>
                  </a:lnTo>
                  <a:lnTo>
                    <a:pt x="1074018" y="398796"/>
                  </a:lnTo>
                  <a:lnTo>
                    <a:pt x="1091288" y="388651"/>
                  </a:lnTo>
                  <a:lnTo>
                    <a:pt x="1105309" y="375827"/>
                  </a:lnTo>
                  <a:lnTo>
                    <a:pt x="1111806" y="357190"/>
                  </a:lnTo>
                  <a:lnTo>
                    <a:pt x="1116708" y="335019"/>
                  </a:lnTo>
                  <a:lnTo>
                    <a:pt x="1125257" y="305096"/>
                  </a:lnTo>
                  <a:lnTo>
                    <a:pt x="1130387" y="281842"/>
                  </a:lnTo>
                  <a:close/>
                  <a:moveTo>
                    <a:pt x="1650298" y="230489"/>
                  </a:moveTo>
                  <a:lnTo>
                    <a:pt x="1659133" y="231799"/>
                  </a:lnTo>
                  <a:lnTo>
                    <a:pt x="1674521" y="240064"/>
                  </a:lnTo>
                  <a:lnTo>
                    <a:pt x="1692304" y="252489"/>
                  </a:lnTo>
                  <a:lnTo>
                    <a:pt x="1698004" y="263033"/>
                  </a:lnTo>
                  <a:lnTo>
                    <a:pt x="1706496" y="272038"/>
                  </a:lnTo>
                  <a:lnTo>
                    <a:pt x="1717952" y="288966"/>
                  </a:lnTo>
                  <a:lnTo>
                    <a:pt x="1718864" y="300764"/>
                  </a:lnTo>
                  <a:lnTo>
                    <a:pt x="1710885" y="314500"/>
                  </a:lnTo>
                  <a:lnTo>
                    <a:pt x="1692133" y="344707"/>
                  </a:lnTo>
                  <a:lnTo>
                    <a:pt x="1680164" y="377878"/>
                  </a:lnTo>
                  <a:lnTo>
                    <a:pt x="1671558" y="415609"/>
                  </a:lnTo>
                  <a:lnTo>
                    <a:pt x="1666543" y="435158"/>
                  </a:lnTo>
                  <a:lnTo>
                    <a:pt x="1669278" y="440744"/>
                  </a:lnTo>
                  <a:lnTo>
                    <a:pt x="1675433" y="442568"/>
                  </a:lnTo>
                  <a:lnTo>
                    <a:pt x="1682672" y="434304"/>
                  </a:lnTo>
                  <a:lnTo>
                    <a:pt x="1710941" y="408656"/>
                  </a:lnTo>
                  <a:lnTo>
                    <a:pt x="1729351" y="386200"/>
                  </a:lnTo>
                  <a:lnTo>
                    <a:pt x="1747989" y="364427"/>
                  </a:lnTo>
                  <a:lnTo>
                    <a:pt x="1753004" y="363515"/>
                  </a:lnTo>
                  <a:lnTo>
                    <a:pt x="1757393" y="376339"/>
                  </a:lnTo>
                  <a:lnTo>
                    <a:pt x="1754657" y="387226"/>
                  </a:lnTo>
                  <a:lnTo>
                    <a:pt x="1737901" y="416863"/>
                  </a:lnTo>
                  <a:lnTo>
                    <a:pt x="1712367" y="454822"/>
                  </a:lnTo>
                  <a:lnTo>
                    <a:pt x="1682273" y="494092"/>
                  </a:lnTo>
                  <a:lnTo>
                    <a:pt x="1669449" y="510848"/>
                  </a:lnTo>
                  <a:lnTo>
                    <a:pt x="1664718" y="523672"/>
                  </a:lnTo>
                  <a:lnTo>
                    <a:pt x="1662895" y="538491"/>
                  </a:lnTo>
                  <a:lnTo>
                    <a:pt x="1663692" y="559921"/>
                  </a:lnTo>
                  <a:lnTo>
                    <a:pt x="1665630" y="576678"/>
                  </a:lnTo>
                  <a:lnTo>
                    <a:pt x="1664205" y="587507"/>
                  </a:lnTo>
                  <a:lnTo>
                    <a:pt x="1663408" y="598222"/>
                  </a:lnTo>
                  <a:lnTo>
                    <a:pt x="1665345" y="608652"/>
                  </a:lnTo>
                  <a:lnTo>
                    <a:pt x="1668651" y="620279"/>
                  </a:lnTo>
                  <a:lnTo>
                    <a:pt x="1664604" y="627346"/>
                  </a:lnTo>
                  <a:lnTo>
                    <a:pt x="1654972" y="635041"/>
                  </a:lnTo>
                  <a:lnTo>
                    <a:pt x="1643858" y="638632"/>
                  </a:lnTo>
                  <a:lnTo>
                    <a:pt x="1630578" y="638973"/>
                  </a:lnTo>
                  <a:lnTo>
                    <a:pt x="1622086" y="633730"/>
                  </a:lnTo>
                  <a:lnTo>
                    <a:pt x="1606697" y="625580"/>
                  </a:lnTo>
                  <a:lnTo>
                    <a:pt x="1602366" y="619538"/>
                  </a:lnTo>
                  <a:lnTo>
                    <a:pt x="1602081" y="600217"/>
                  </a:lnTo>
                  <a:lnTo>
                    <a:pt x="1601112" y="582149"/>
                  </a:lnTo>
                  <a:lnTo>
                    <a:pt x="1598091" y="578102"/>
                  </a:lnTo>
                  <a:lnTo>
                    <a:pt x="1591309" y="579926"/>
                  </a:lnTo>
                  <a:lnTo>
                    <a:pt x="1565832" y="605232"/>
                  </a:lnTo>
                  <a:lnTo>
                    <a:pt x="1540639" y="629113"/>
                  </a:lnTo>
                  <a:lnTo>
                    <a:pt x="1531691" y="635611"/>
                  </a:lnTo>
                  <a:lnTo>
                    <a:pt x="1522971" y="636637"/>
                  </a:lnTo>
                  <a:lnTo>
                    <a:pt x="1517728" y="632248"/>
                  </a:lnTo>
                  <a:lnTo>
                    <a:pt x="1511800" y="621362"/>
                  </a:lnTo>
                  <a:lnTo>
                    <a:pt x="1510717" y="612300"/>
                  </a:lnTo>
                  <a:lnTo>
                    <a:pt x="1508780" y="600388"/>
                  </a:lnTo>
                  <a:lnTo>
                    <a:pt x="1503535" y="581522"/>
                  </a:lnTo>
                  <a:lnTo>
                    <a:pt x="1505018" y="565621"/>
                  </a:lnTo>
                  <a:lnTo>
                    <a:pt x="1509691" y="550973"/>
                  </a:lnTo>
                  <a:lnTo>
                    <a:pt x="1524966" y="532050"/>
                  </a:lnTo>
                  <a:lnTo>
                    <a:pt x="1546282" y="505776"/>
                  </a:lnTo>
                  <a:lnTo>
                    <a:pt x="1563153" y="482180"/>
                  </a:lnTo>
                  <a:lnTo>
                    <a:pt x="1570847" y="479444"/>
                  </a:lnTo>
                  <a:lnTo>
                    <a:pt x="1577174" y="481666"/>
                  </a:lnTo>
                  <a:lnTo>
                    <a:pt x="1583785" y="498595"/>
                  </a:lnTo>
                  <a:lnTo>
                    <a:pt x="1585666" y="513641"/>
                  </a:lnTo>
                  <a:lnTo>
                    <a:pt x="1581278" y="518143"/>
                  </a:lnTo>
                  <a:lnTo>
                    <a:pt x="1580080" y="524413"/>
                  </a:lnTo>
                  <a:lnTo>
                    <a:pt x="1589427" y="525895"/>
                  </a:lnTo>
                  <a:lnTo>
                    <a:pt x="1604076" y="508340"/>
                  </a:lnTo>
                  <a:lnTo>
                    <a:pt x="1605500" y="449065"/>
                  </a:lnTo>
                  <a:lnTo>
                    <a:pt x="1604760" y="427293"/>
                  </a:lnTo>
                  <a:lnTo>
                    <a:pt x="1609148" y="414070"/>
                  </a:lnTo>
                  <a:lnTo>
                    <a:pt x="1611599" y="369101"/>
                  </a:lnTo>
                  <a:lnTo>
                    <a:pt x="1607666" y="364371"/>
                  </a:lnTo>
                  <a:lnTo>
                    <a:pt x="1600542" y="367049"/>
                  </a:lnTo>
                  <a:lnTo>
                    <a:pt x="1567656" y="397541"/>
                  </a:lnTo>
                  <a:lnTo>
                    <a:pt x="1542749" y="424443"/>
                  </a:lnTo>
                  <a:lnTo>
                    <a:pt x="1504676" y="458640"/>
                  </a:lnTo>
                  <a:lnTo>
                    <a:pt x="1487121" y="467418"/>
                  </a:lnTo>
                  <a:lnTo>
                    <a:pt x="1476349" y="469641"/>
                  </a:lnTo>
                  <a:lnTo>
                    <a:pt x="1468256" y="464967"/>
                  </a:lnTo>
                  <a:lnTo>
                    <a:pt x="1460220" y="464967"/>
                  </a:lnTo>
                  <a:lnTo>
                    <a:pt x="1448706" y="466449"/>
                  </a:lnTo>
                  <a:lnTo>
                    <a:pt x="1437649" y="462060"/>
                  </a:lnTo>
                  <a:lnTo>
                    <a:pt x="1427618" y="457672"/>
                  </a:lnTo>
                  <a:lnTo>
                    <a:pt x="1415478" y="448895"/>
                  </a:lnTo>
                  <a:lnTo>
                    <a:pt x="1406644" y="441542"/>
                  </a:lnTo>
                  <a:lnTo>
                    <a:pt x="1403737" y="436584"/>
                  </a:lnTo>
                  <a:lnTo>
                    <a:pt x="1410349" y="430200"/>
                  </a:lnTo>
                  <a:lnTo>
                    <a:pt x="1444318" y="409226"/>
                  </a:lnTo>
                  <a:lnTo>
                    <a:pt x="1491168" y="382609"/>
                  </a:lnTo>
                  <a:lnTo>
                    <a:pt x="1539728" y="351148"/>
                  </a:lnTo>
                  <a:lnTo>
                    <a:pt x="1587091" y="316723"/>
                  </a:lnTo>
                  <a:lnTo>
                    <a:pt x="1611998" y="292557"/>
                  </a:lnTo>
                  <a:lnTo>
                    <a:pt x="1620775" y="279391"/>
                  </a:lnTo>
                  <a:lnTo>
                    <a:pt x="1626931" y="259328"/>
                  </a:lnTo>
                  <a:lnTo>
                    <a:pt x="1635138" y="239494"/>
                  </a:lnTo>
                  <a:close/>
                  <a:moveTo>
                    <a:pt x="4108618" y="194468"/>
                  </a:moveTo>
                  <a:lnTo>
                    <a:pt x="4101892" y="195835"/>
                  </a:lnTo>
                  <a:lnTo>
                    <a:pt x="4093913" y="197944"/>
                  </a:lnTo>
                  <a:lnTo>
                    <a:pt x="4080462" y="215555"/>
                  </a:lnTo>
                  <a:lnTo>
                    <a:pt x="4076929" y="227410"/>
                  </a:lnTo>
                  <a:lnTo>
                    <a:pt x="4079665" y="235618"/>
                  </a:lnTo>
                  <a:lnTo>
                    <a:pt x="4086561" y="245706"/>
                  </a:lnTo>
                  <a:lnTo>
                    <a:pt x="4099442" y="249867"/>
                  </a:lnTo>
                  <a:lnTo>
                    <a:pt x="4114489" y="251976"/>
                  </a:lnTo>
                  <a:lnTo>
                    <a:pt x="4120815" y="246219"/>
                  </a:lnTo>
                  <a:lnTo>
                    <a:pt x="4124976" y="237898"/>
                  </a:lnTo>
                  <a:lnTo>
                    <a:pt x="4123779" y="226214"/>
                  </a:lnTo>
                  <a:lnTo>
                    <a:pt x="4121841" y="212022"/>
                  </a:lnTo>
                  <a:lnTo>
                    <a:pt x="4115230" y="199939"/>
                  </a:lnTo>
                  <a:close/>
                  <a:moveTo>
                    <a:pt x="515351" y="107209"/>
                  </a:moveTo>
                  <a:lnTo>
                    <a:pt x="508455" y="111312"/>
                  </a:lnTo>
                  <a:lnTo>
                    <a:pt x="503496" y="119292"/>
                  </a:lnTo>
                  <a:lnTo>
                    <a:pt x="488905" y="143115"/>
                  </a:lnTo>
                  <a:lnTo>
                    <a:pt x="487538" y="149955"/>
                  </a:lnTo>
                  <a:lnTo>
                    <a:pt x="489305" y="154058"/>
                  </a:lnTo>
                  <a:lnTo>
                    <a:pt x="497398" y="156794"/>
                  </a:lnTo>
                  <a:lnTo>
                    <a:pt x="505263" y="154343"/>
                  </a:lnTo>
                  <a:lnTo>
                    <a:pt x="518771" y="147846"/>
                  </a:lnTo>
                  <a:lnTo>
                    <a:pt x="529486" y="135136"/>
                  </a:lnTo>
                  <a:lnTo>
                    <a:pt x="530854" y="126017"/>
                  </a:lnTo>
                  <a:lnTo>
                    <a:pt x="527549" y="116100"/>
                  </a:lnTo>
                  <a:lnTo>
                    <a:pt x="520595" y="109374"/>
                  </a:lnTo>
                  <a:close/>
                  <a:moveTo>
                    <a:pt x="3305612" y="102250"/>
                  </a:moveTo>
                  <a:lnTo>
                    <a:pt x="3317467" y="104701"/>
                  </a:lnTo>
                  <a:lnTo>
                    <a:pt x="3348701" y="129664"/>
                  </a:lnTo>
                  <a:lnTo>
                    <a:pt x="3390136" y="162038"/>
                  </a:lnTo>
                  <a:lnTo>
                    <a:pt x="3407349" y="179763"/>
                  </a:lnTo>
                  <a:lnTo>
                    <a:pt x="3412877" y="195893"/>
                  </a:lnTo>
                  <a:lnTo>
                    <a:pt x="3412877" y="212764"/>
                  </a:lnTo>
                  <a:lnTo>
                    <a:pt x="3406266" y="225929"/>
                  </a:lnTo>
                  <a:lnTo>
                    <a:pt x="3401478" y="252774"/>
                  </a:lnTo>
                  <a:lnTo>
                    <a:pt x="3390478" y="304070"/>
                  </a:lnTo>
                  <a:lnTo>
                    <a:pt x="3386033" y="360837"/>
                  </a:lnTo>
                  <a:lnTo>
                    <a:pt x="3391960" y="368588"/>
                  </a:lnTo>
                  <a:lnTo>
                    <a:pt x="3401308" y="364770"/>
                  </a:lnTo>
                  <a:lnTo>
                    <a:pt x="3445878" y="333822"/>
                  </a:lnTo>
                  <a:lnTo>
                    <a:pt x="3460127" y="315184"/>
                  </a:lnTo>
                  <a:lnTo>
                    <a:pt x="3478878" y="305950"/>
                  </a:lnTo>
                  <a:lnTo>
                    <a:pt x="3499396" y="303728"/>
                  </a:lnTo>
                  <a:lnTo>
                    <a:pt x="3523562" y="312562"/>
                  </a:lnTo>
                  <a:lnTo>
                    <a:pt x="3541459" y="328749"/>
                  </a:lnTo>
                  <a:lnTo>
                    <a:pt x="3543738" y="342713"/>
                  </a:lnTo>
                  <a:lnTo>
                    <a:pt x="3534961" y="356961"/>
                  </a:lnTo>
                  <a:lnTo>
                    <a:pt x="3511878" y="365738"/>
                  </a:lnTo>
                  <a:lnTo>
                    <a:pt x="3480816" y="378676"/>
                  </a:lnTo>
                  <a:lnTo>
                    <a:pt x="3405012" y="424558"/>
                  </a:lnTo>
                  <a:lnTo>
                    <a:pt x="3385178" y="438806"/>
                  </a:lnTo>
                  <a:lnTo>
                    <a:pt x="3367623" y="449237"/>
                  </a:lnTo>
                  <a:lnTo>
                    <a:pt x="3361012" y="457615"/>
                  </a:lnTo>
                  <a:lnTo>
                    <a:pt x="3332799" y="545102"/>
                  </a:lnTo>
                  <a:lnTo>
                    <a:pt x="3297690" y="619823"/>
                  </a:lnTo>
                  <a:lnTo>
                    <a:pt x="3262011" y="669865"/>
                  </a:lnTo>
                  <a:lnTo>
                    <a:pt x="3223368" y="704860"/>
                  </a:lnTo>
                  <a:lnTo>
                    <a:pt x="3198803" y="719166"/>
                  </a:lnTo>
                  <a:lnTo>
                    <a:pt x="3173896" y="729824"/>
                  </a:lnTo>
                  <a:lnTo>
                    <a:pt x="3142036" y="738544"/>
                  </a:lnTo>
                  <a:lnTo>
                    <a:pt x="3100657" y="741508"/>
                  </a:lnTo>
                  <a:lnTo>
                    <a:pt x="3049362" y="739628"/>
                  </a:lnTo>
                  <a:lnTo>
                    <a:pt x="3043890" y="734270"/>
                  </a:lnTo>
                  <a:lnTo>
                    <a:pt x="3045372" y="728001"/>
                  </a:lnTo>
                  <a:lnTo>
                    <a:pt x="3053921" y="722871"/>
                  </a:lnTo>
                  <a:lnTo>
                    <a:pt x="3077745" y="713352"/>
                  </a:lnTo>
                  <a:lnTo>
                    <a:pt x="3122259" y="691409"/>
                  </a:lnTo>
                  <a:lnTo>
                    <a:pt x="3136279" y="686052"/>
                  </a:lnTo>
                  <a:lnTo>
                    <a:pt x="3172187" y="662570"/>
                  </a:lnTo>
                  <a:lnTo>
                    <a:pt x="3233399" y="599989"/>
                  </a:lnTo>
                  <a:lnTo>
                    <a:pt x="3247705" y="574284"/>
                  </a:lnTo>
                  <a:lnTo>
                    <a:pt x="3262752" y="546357"/>
                  </a:lnTo>
                  <a:lnTo>
                    <a:pt x="3263208" y="534274"/>
                  </a:lnTo>
                  <a:lnTo>
                    <a:pt x="3259845" y="527263"/>
                  </a:lnTo>
                  <a:lnTo>
                    <a:pt x="3252150" y="529486"/>
                  </a:lnTo>
                  <a:lnTo>
                    <a:pt x="3224622" y="550916"/>
                  </a:lnTo>
                  <a:lnTo>
                    <a:pt x="3191109" y="579983"/>
                  </a:lnTo>
                  <a:lnTo>
                    <a:pt x="3162668" y="604891"/>
                  </a:lnTo>
                  <a:lnTo>
                    <a:pt x="3148420" y="608196"/>
                  </a:lnTo>
                  <a:lnTo>
                    <a:pt x="3128243" y="601585"/>
                  </a:lnTo>
                  <a:lnTo>
                    <a:pt x="3106300" y="588419"/>
                  </a:lnTo>
                  <a:lnTo>
                    <a:pt x="3079170" y="567900"/>
                  </a:lnTo>
                  <a:lnTo>
                    <a:pt x="3050900" y="549264"/>
                  </a:lnTo>
                  <a:lnTo>
                    <a:pt x="3045771" y="536041"/>
                  </a:lnTo>
                  <a:lnTo>
                    <a:pt x="3053465" y="526123"/>
                  </a:lnTo>
                  <a:lnTo>
                    <a:pt x="3082419" y="518315"/>
                  </a:lnTo>
                  <a:lnTo>
                    <a:pt x="3121632" y="511704"/>
                  </a:lnTo>
                  <a:lnTo>
                    <a:pt x="3163010" y="494491"/>
                  </a:lnTo>
                  <a:lnTo>
                    <a:pt x="3226047" y="457786"/>
                  </a:lnTo>
                  <a:lnTo>
                    <a:pt x="3288001" y="421024"/>
                  </a:lnTo>
                  <a:lnTo>
                    <a:pt x="3293245" y="386428"/>
                  </a:lnTo>
                  <a:lnTo>
                    <a:pt x="3302592" y="307889"/>
                  </a:lnTo>
                  <a:lnTo>
                    <a:pt x="3302078" y="256878"/>
                  </a:lnTo>
                  <a:lnTo>
                    <a:pt x="3299799" y="177141"/>
                  </a:lnTo>
                  <a:lnTo>
                    <a:pt x="3293871" y="155312"/>
                  </a:lnTo>
                  <a:lnTo>
                    <a:pt x="3293700" y="145566"/>
                  </a:lnTo>
                  <a:lnTo>
                    <a:pt x="3291706" y="132514"/>
                  </a:lnTo>
                  <a:lnTo>
                    <a:pt x="3292788" y="115473"/>
                  </a:lnTo>
                  <a:close/>
                  <a:moveTo>
                    <a:pt x="1001862" y="80421"/>
                  </a:moveTo>
                  <a:lnTo>
                    <a:pt x="1019531" y="90110"/>
                  </a:lnTo>
                  <a:lnTo>
                    <a:pt x="1039593" y="100312"/>
                  </a:lnTo>
                  <a:lnTo>
                    <a:pt x="1061821" y="115131"/>
                  </a:lnTo>
                  <a:lnTo>
                    <a:pt x="1074930" y="128411"/>
                  </a:lnTo>
                  <a:lnTo>
                    <a:pt x="1075215" y="147219"/>
                  </a:lnTo>
                  <a:lnTo>
                    <a:pt x="1067977" y="170872"/>
                  </a:lnTo>
                  <a:lnTo>
                    <a:pt x="1063303" y="190080"/>
                  </a:lnTo>
                  <a:lnTo>
                    <a:pt x="1064956" y="202163"/>
                  </a:lnTo>
                  <a:lnTo>
                    <a:pt x="1064500" y="216925"/>
                  </a:lnTo>
                  <a:lnTo>
                    <a:pt x="1060453" y="231401"/>
                  </a:lnTo>
                  <a:lnTo>
                    <a:pt x="1059428" y="254028"/>
                  </a:lnTo>
                  <a:lnTo>
                    <a:pt x="1063759" y="259899"/>
                  </a:lnTo>
                  <a:lnTo>
                    <a:pt x="1069003" y="259899"/>
                  </a:lnTo>
                  <a:lnTo>
                    <a:pt x="1085531" y="247759"/>
                  </a:lnTo>
                  <a:lnTo>
                    <a:pt x="1115909" y="226329"/>
                  </a:lnTo>
                  <a:lnTo>
                    <a:pt x="1145092" y="207463"/>
                  </a:lnTo>
                  <a:lnTo>
                    <a:pt x="1177863" y="187173"/>
                  </a:lnTo>
                  <a:lnTo>
                    <a:pt x="1201232" y="177997"/>
                  </a:lnTo>
                  <a:lnTo>
                    <a:pt x="1234745" y="176629"/>
                  </a:lnTo>
                  <a:lnTo>
                    <a:pt x="1250077" y="176629"/>
                  </a:lnTo>
                  <a:lnTo>
                    <a:pt x="1268942" y="183240"/>
                  </a:lnTo>
                  <a:lnTo>
                    <a:pt x="1281424" y="195494"/>
                  </a:lnTo>
                  <a:lnTo>
                    <a:pt x="1286325" y="211795"/>
                  </a:lnTo>
                  <a:lnTo>
                    <a:pt x="1284388" y="223763"/>
                  </a:lnTo>
                  <a:lnTo>
                    <a:pt x="1274585" y="239437"/>
                  </a:lnTo>
                  <a:lnTo>
                    <a:pt x="1255947" y="253743"/>
                  </a:lnTo>
                  <a:lnTo>
                    <a:pt x="1241641" y="260925"/>
                  </a:lnTo>
                  <a:lnTo>
                    <a:pt x="1215310" y="274148"/>
                  </a:lnTo>
                  <a:lnTo>
                    <a:pt x="1189890" y="295578"/>
                  </a:lnTo>
                  <a:lnTo>
                    <a:pt x="1165724" y="322194"/>
                  </a:lnTo>
                  <a:lnTo>
                    <a:pt x="1156376" y="341288"/>
                  </a:lnTo>
                  <a:lnTo>
                    <a:pt x="1155636" y="354910"/>
                  </a:lnTo>
                  <a:lnTo>
                    <a:pt x="1159454" y="360097"/>
                  </a:lnTo>
                  <a:lnTo>
                    <a:pt x="1185273" y="378962"/>
                  </a:lnTo>
                  <a:lnTo>
                    <a:pt x="1193424" y="387967"/>
                  </a:lnTo>
                  <a:lnTo>
                    <a:pt x="1192340" y="398682"/>
                  </a:lnTo>
                  <a:lnTo>
                    <a:pt x="1170682" y="422791"/>
                  </a:lnTo>
                  <a:lnTo>
                    <a:pt x="1160423" y="427465"/>
                  </a:lnTo>
                  <a:lnTo>
                    <a:pt x="1134433" y="437154"/>
                  </a:lnTo>
                  <a:lnTo>
                    <a:pt x="1102630" y="452143"/>
                  </a:lnTo>
                  <a:lnTo>
                    <a:pt x="1087640" y="458869"/>
                  </a:lnTo>
                  <a:lnTo>
                    <a:pt x="1072536" y="459724"/>
                  </a:lnTo>
                  <a:lnTo>
                    <a:pt x="1065583" y="459154"/>
                  </a:lnTo>
                  <a:lnTo>
                    <a:pt x="1058744" y="457216"/>
                  </a:lnTo>
                  <a:lnTo>
                    <a:pt x="1051961" y="462574"/>
                  </a:lnTo>
                  <a:lnTo>
                    <a:pt x="1048826" y="468729"/>
                  </a:lnTo>
                  <a:lnTo>
                    <a:pt x="1050080" y="562429"/>
                  </a:lnTo>
                  <a:lnTo>
                    <a:pt x="1047458" y="572119"/>
                  </a:lnTo>
                  <a:lnTo>
                    <a:pt x="1047801" y="576222"/>
                  </a:lnTo>
                  <a:lnTo>
                    <a:pt x="1049852" y="578331"/>
                  </a:lnTo>
                  <a:lnTo>
                    <a:pt x="1051220" y="585740"/>
                  </a:lnTo>
                  <a:lnTo>
                    <a:pt x="1052303" y="631451"/>
                  </a:lnTo>
                  <a:lnTo>
                    <a:pt x="1053785" y="637549"/>
                  </a:lnTo>
                  <a:lnTo>
                    <a:pt x="1053785" y="702010"/>
                  </a:lnTo>
                  <a:lnTo>
                    <a:pt x="1056692" y="714493"/>
                  </a:lnTo>
                  <a:lnTo>
                    <a:pt x="1057433" y="779866"/>
                  </a:lnTo>
                  <a:lnTo>
                    <a:pt x="1052816" y="805685"/>
                  </a:lnTo>
                  <a:lnTo>
                    <a:pt x="1043925" y="826716"/>
                  </a:lnTo>
                  <a:lnTo>
                    <a:pt x="1028080" y="836975"/>
                  </a:lnTo>
                  <a:lnTo>
                    <a:pt x="1018733" y="837717"/>
                  </a:lnTo>
                  <a:lnTo>
                    <a:pt x="1009386" y="833327"/>
                  </a:lnTo>
                  <a:lnTo>
                    <a:pt x="988354" y="809903"/>
                  </a:lnTo>
                  <a:lnTo>
                    <a:pt x="981515" y="795768"/>
                  </a:lnTo>
                  <a:lnTo>
                    <a:pt x="973421" y="782602"/>
                  </a:lnTo>
                  <a:lnTo>
                    <a:pt x="971940" y="771602"/>
                  </a:lnTo>
                  <a:lnTo>
                    <a:pt x="966297" y="749374"/>
                  </a:lnTo>
                  <a:lnTo>
                    <a:pt x="964872" y="726006"/>
                  </a:lnTo>
                  <a:lnTo>
                    <a:pt x="969261" y="683715"/>
                  </a:lnTo>
                  <a:lnTo>
                    <a:pt x="974391" y="647124"/>
                  </a:lnTo>
                  <a:lnTo>
                    <a:pt x="978836" y="621476"/>
                  </a:lnTo>
                  <a:lnTo>
                    <a:pt x="984878" y="455563"/>
                  </a:lnTo>
                  <a:lnTo>
                    <a:pt x="983738" y="399081"/>
                  </a:lnTo>
                  <a:lnTo>
                    <a:pt x="978494" y="394806"/>
                  </a:lnTo>
                  <a:lnTo>
                    <a:pt x="973194" y="395662"/>
                  </a:lnTo>
                  <a:lnTo>
                    <a:pt x="967722" y="401703"/>
                  </a:lnTo>
                  <a:lnTo>
                    <a:pt x="936033" y="434133"/>
                  </a:lnTo>
                  <a:lnTo>
                    <a:pt x="913520" y="463086"/>
                  </a:lnTo>
                  <a:lnTo>
                    <a:pt x="891007" y="492325"/>
                  </a:lnTo>
                  <a:lnTo>
                    <a:pt x="875048" y="514268"/>
                  </a:lnTo>
                  <a:lnTo>
                    <a:pt x="859317" y="518657"/>
                  </a:lnTo>
                  <a:lnTo>
                    <a:pt x="846151" y="514838"/>
                  </a:lnTo>
                  <a:lnTo>
                    <a:pt x="823638" y="501843"/>
                  </a:lnTo>
                  <a:lnTo>
                    <a:pt x="802379" y="485714"/>
                  </a:lnTo>
                  <a:lnTo>
                    <a:pt x="785337" y="468672"/>
                  </a:lnTo>
                  <a:lnTo>
                    <a:pt x="780379" y="448838"/>
                  </a:lnTo>
                  <a:lnTo>
                    <a:pt x="782488" y="429631"/>
                  </a:lnTo>
                  <a:lnTo>
                    <a:pt x="789099" y="406718"/>
                  </a:lnTo>
                  <a:lnTo>
                    <a:pt x="800099" y="372635"/>
                  </a:lnTo>
                  <a:lnTo>
                    <a:pt x="806711" y="345506"/>
                  </a:lnTo>
                  <a:lnTo>
                    <a:pt x="817369" y="317122"/>
                  </a:lnTo>
                  <a:lnTo>
                    <a:pt x="828369" y="292728"/>
                  </a:lnTo>
                  <a:lnTo>
                    <a:pt x="838229" y="286117"/>
                  </a:lnTo>
                  <a:lnTo>
                    <a:pt x="852364" y="290163"/>
                  </a:lnTo>
                  <a:lnTo>
                    <a:pt x="856182" y="304127"/>
                  </a:lnTo>
                  <a:lnTo>
                    <a:pt x="867182" y="320598"/>
                  </a:lnTo>
                  <a:lnTo>
                    <a:pt x="872141" y="339806"/>
                  </a:lnTo>
                  <a:lnTo>
                    <a:pt x="882571" y="368361"/>
                  </a:lnTo>
                  <a:lnTo>
                    <a:pt x="893173" y="392755"/>
                  </a:lnTo>
                  <a:lnTo>
                    <a:pt x="899043" y="399936"/>
                  </a:lnTo>
                  <a:lnTo>
                    <a:pt x="906224" y="399195"/>
                  </a:lnTo>
                  <a:lnTo>
                    <a:pt x="986018" y="324760"/>
                  </a:lnTo>
                  <a:lnTo>
                    <a:pt x="987043" y="311822"/>
                  </a:lnTo>
                  <a:lnTo>
                    <a:pt x="985448" y="298998"/>
                  </a:lnTo>
                  <a:lnTo>
                    <a:pt x="980774" y="250152"/>
                  </a:lnTo>
                  <a:lnTo>
                    <a:pt x="976955" y="206893"/>
                  </a:lnTo>
                  <a:lnTo>
                    <a:pt x="971598" y="191676"/>
                  </a:lnTo>
                  <a:lnTo>
                    <a:pt x="959800" y="165686"/>
                  </a:lnTo>
                  <a:lnTo>
                    <a:pt x="951079" y="147276"/>
                  </a:lnTo>
                  <a:lnTo>
                    <a:pt x="947432" y="132001"/>
                  </a:lnTo>
                  <a:lnTo>
                    <a:pt x="947831" y="126302"/>
                  </a:lnTo>
                  <a:lnTo>
                    <a:pt x="973650" y="98089"/>
                  </a:lnTo>
                  <a:lnTo>
                    <a:pt x="991603" y="82245"/>
                  </a:lnTo>
                  <a:close/>
                  <a:moveTo>
                    <a:pt x="1887057" y="77627"/>
                  </a:moveTo>
                  <a:lnTo>
                    <a:pt x="1903814" y="81446"/>
                  </a:lnTo>
                  <a:lnTo>
                    <a:pt x="1921995" y="88399"/>
                  </a:lnTo>
                  <a:lnTo>
                    <a:pt x="1941032" y="95239"/>
                  </a:lnTo>
                  <a:lnTo>
                    <a:pt x="1960353" y="113192"/>
                  </a:lnTo>
                  <a:lnTo>
                    <a:pt x="1973063" y="134850"/>
                  </a:lnTo>
                  <a:lnTo>
                    <a:pt x="1977965" y="158105"/>
                  </a:lnTo>
                  <a:lnTo>
                    <a:pt x="1971581" y="206380"/>
                  </a:lnTo>
                  <a:lnTo>
                    <a:pt x="1962519" y="241261"/>
                  </a:lnTo>
                  <a:lnTo>
                    <a:pt x="1958700" y="275971"/>
                  </a:lnTo>
                  <a:lnTo>
                    <a:pt x="1952431" y="318375"/>
                  </a:lnTo>
                  <a:lnTo>
                    <a:pt x="1950949" y="347614"/>
                  </a:lnTo>
                  <a:lnTo>
                    <a:pt x="1951975" y="357873"/>
                  </a:lnTo>
                  <a:lnTo>
                    <a:pt x="1955851" y="361464"/>
                  </a:lnTo>
                  <a:lnTo>
                    <a:pt x="1961664" y="357360"/>
                  </a:lnTo>
                  <a:lnTo>
                    <a:pt x="1976426" y="341230"/>
                  </a:lnTo>
                  <a:lnTo>
                    <a:pt x="1987141" y="318718"/>
                  </a:lnTo>
                  <a:lnTo>
                    <a:pt x="1995462" y="296489"/>
                  </a:lnTo>
                  <a:lnTo>
                    <a:pt x="1997115" y="268391"/>
                  </a:lnTo>
                  <a:lnTo>
                    <a:pt x="2002473" y="263774"/>
                  </a:lnTo>
                  <a:lnTo>
                    <a:pt x="2010338" y="269587"/>
                  </a:lnTo>
                  <a:lnTo>
                    <a:pt x="2011136" y="298655"/>
                  </a:lnTo>
                  <a:lnTo>
                    <a:pt x="2022934" y="314842"/>
                  </a:lnTo>
                  <a:lnTo>
                    <a:pt x="2036783" y="338438"/>
                  </a:lnTo>
                  <a:lnTo>
                    <a:pt x="2041685" y="350407"/>
                  </a:lnTo>
                  <a:lnTo>
                    <a:pt x="2040489" y="359754"/>
                  </a:lnTo>
                  <a:lnTo>
                    <a:pt x="2032053" y="372122"/>
                  </a:lnTo>
                  <a:lnTo>
                    <a:pt x="1977851" y="421707"/>
                  </a:lnTo>
                  <a:lnTo>
                    <a:pt x="1955793" y="439205"/>
                  </a:lnTo>
                  <a:lnTo>
                    <a:pt x="1951576" y="449635"/>
                  </a:lnTo>
                  <a:lnTo>
                    <a:pt x="1949011" y="471294"/>
                  </a:lnTo>
                  <a:lnTo>
                    <a:pt x="1948840" y="527947"/>
                  </a:lnTo>
                  <a:lnTo>
                    <a:pt x="1947187" y="541056"/>
                  </a:lnTo>
                  <a:lnTo>
                    <a:pt x="1947016" y="578274"/>
                  </a:lnTo>
                  <a:lnTo>
                    <a:pt x="1947016" y="587735"/>
                  </a:lnTo>
                  <a:lnTo>
                    <a:pt x="1946218" y="603408"/>
                  </a:lnTo>
                  <a:lnTo>
                    <a:pt x="1948156" y="621590"/>
                  </a:lnTo>
                  <a:lnTo>
                    <a:pt x="1948327" y="638347"/>
                  </a:lnTo>
                  <a:lnTo>
                    <a:pt x="1946560" y="656642"/>
                  </a:lnTo>
                  <a:lnTo>
                    <a:pt x="1946389" y="680922"/>
                  </a:lnTo>
                  <a:lnTo>
                    <a:pt x="1949410" y="686393"/>
                  </a:lnTo>
                  <a:lnTo>
                    <a:pt x="1947472" y="701498"/>
                  </a:lnTo>
                  <a:lnTo>
                    <a:pt x="1945249" y="718881"/>
                  </a:lnTo>
                  <a:lnTo>
                    <a:pt x="1942913" y="739057"/>
                  </a:lnTo>
                  <a:lnTo>
                    <a:pt x="1938239" y="762026"/>
                  </a:lnTo>
                  <a:lnTo>
                    <a:pt x="1934420" y="775648"/>
                  </a:lnTo>
                  <a:lnTo>
                    <a:pt x="1931855" y="790296"/>
                  </a:lnTo>
                  <a:lnTo>
                    <a:pt x="1918576" y="810871"/>
                  </a:lnTo>
                  <a:lnTo>
                    <a:pt x="1905409" y="824151"/>
                  </a:lnTo>
                  <a:lnTo>
                    <a:pt x="1899995" y="825861"/>
                  </a:lnTo>
                  <a:lnTo>
                    <a:pt x="1883523" y="823239"/>
                  </a:lnTo>
                  <a:lnTo>
                    <a:pt x="1877539" y="815260"/>
                  </a:lnTo>
                  <a:lnTo>
                    <a:pt x="1877254" y="785623"/>
                  </a:lnTo>
                  <a:lnTo>
                    <a:pt x="1877881" y="673000"/>
                  </a:lnTo>
                  <a:lnTo>
                    <a:pt x="1878451" y="584258"/>
                  </a:lnTo>
                  <a:lnTo>
                    <a:pt x="1879534" y="508967"/>
                  </a:lnTo>
                  <a:lnTo>
                    <a:pt x="1878793" y="502926"/>
                  </a:lnTo>
                  <a:lnTo>
                    <a:pt x="1873322" y="503724"/>
                  </a:lnTo>
                  <a:lnTo>
                    <a:pt x="1853658" y="523387"/>
                  </a:lnTo>
                  <a:lnTo>
                    <a:pt x="1821342" y="548180"/>
                  </a:lnTo>
                  <a:lnTo>
                    <a:pt x="1800481" y="554848"/>
                  </a:lnTo>
                  <a:lnTo>
                    <a:pt x="1783895" y="554507"/>
                  </a:lnTo>
                  <a:lnTo>
                    <a:pt x="1773009" y="549719"/>
                  </a:lnTo>
                  <a:lnTo>
                    <a:pt x="1764403" y="538719"/>
                  </a:lnTo>
                  <a:lnTo>
                    <a:pt x="1764745" y="528631"/>
                  </a:lnTo>
                  <a:lnTo>
                    <a:pt x="1772554" y="512330"/>
                  </a:lnTo>
                  <a:lnTo>
                    <a:pt x="1789652" y="480983"/>
                  </a:lnTo>
                  <a:lnTo>
                    <a:pt x="1793984" y="464226"/>
                  </a:lnTo>
                  <a:lnTo>
                    <a:pt x="1795750" y="443936"/>
                  </a:lnTo>
                  <a:lnTo>
                    <a:pt x="1790336" y="423303"/>
                  </a:lnTo>
                  <a:lnTo>
                    <a:pt x="1785321" y="402443"/>
                  </a:lnTo>
                  <a:lnTo>
                    <a:pt x="1780932" y="380215"/>
                  </a:lnTo>
                  <a:lnTo>
                    <a:pt x="1775118" y="359298"/>
                  </a:lnTo>
                  <a:lnTo>
                    <a:pt x="1777854" y="343966"/>
                  </a:lnTo>
                  <a:lnTo>
                    <a:pt x="1784181" y="329945"/>
                  </a:lnTo>
                  <a:lnTo>
                    <a:pt x="1789367" y="302473"/>
                  </a:lnTo>
                  <a:lnTo>
                    <a:pt x="1786859" y="291758"/>
                  </a:lnTo>
                  <a:lnTo>
                    <a:pt x="1773009" y="273691"/>
                  </a:lnTo>
                  <a:lnTo>
                    <a:pt x="1750496" y="241546"/>
                  </a:lnTo>
                  <a:lnTo>
                    <a:pt x="1736761" y="212193"/>
                  </a:lnTo>
                  <a:lnTo>
                    <a:pt x="1733112" y="200851"/>
                  </a:lnTo>
                  <a:lnTo>
                    <a:pt x="1732372" y="193670"/>
                  </a:lnTo>
                  <a:lnTo>
                    <a:pt x="1732714" y="179649"/>
                  </a:lnTo>
                  <a:lnTo>
                    <a:pt x="1741035" y="172296"/>
                  </a:lnTo>
                  <a:lnTo>
                    <a:pt x="1755056" y="170928"/>
                  </a:lnTo>
                  <a:lnTo>
                    <a:pt x="1771984" y="179022"/>
                  </a:lnTo>
                  <a:lnTo>
                    <a:pt x="1792844" y="194410"/>
                  </a:lnTo>
                  <a:lnTo>
                    <a:pt x="1816782" y="219659"/>
                  </a:lnTo>
                  <a:lnTo>
                    <a:pt x="1828181" y="238810"/>
                  </a:lnTo>
                  <a:lnTo>
                    <a:pt x="1830632" y="261494"/>
                  </a:lnTo>
                  <a:lnTo>
                    <a:pt x="1825616" y="285831"/>
                  </a:lnTo>
                  <a:lnTo>
                    <a:pt x="1815414" y="313474"/>
                  </a:lnTo>
                  <a:lnTo>
                    <a:pt x="1807720" y="331940"/>
                  </a:lnTo>
                  <a:lnTo>
                    <a:pt x="1806751" y="345334"/>
                  </a:lnTo>
                  <a:lnTo>
                    <a:pt x="1813818" y="359811"/>
                  </a:lnTo>
                  <a:lnTo>
                    <a:pt x="1823850" y="376111"/>
                  </a:lnTo>
                  <a:lnTo>
                    <a:pt x="1837186" y="397997"/>
                  </a:lnTo>
                  <a:lnTo>
                    <a:pt x="1839922" y="415210"/>
                  </a:lnTo>
                  <a:lnTo>
                    <a:pt x="1838839" y="436925"/>
                  </a:lnTo>
                  <a:lnTo>
                    <a:pt x="1832227" y="448895"/>
                  </a:lnTo>
                  <a:lnTo>
                    <a:pt x="1824990" y="460807"/>
                  </a:lnTo>
                  <a:lnTo>
                    <a:pt x="1825274" y="466050"/>
                  </a:lnTo>
                  <a:lnTo>
                    <a:pt x="1828694" y="467988"/>
                  </a:lnTo>
                  <a:lnTo>
                    <a:pt x="1839295" y="462118"/>
                  </a:lnTo>
                  <a:lnTo>
                    <a:pt x="1875430" y="437609"/>
                  </a:lnTo>
                  <a:lnTo>
                    <a:pt x="1880161" y="431739"/>
                  </a:lnTo>
                  <a:lnTo>
                    <a:pt x="1882441" y="412703"/>
                  </a:lnTo>
                  <a:lnTo>
                    <a:pt x="1881871" y="374801"/>
                  </a:lnTo>
                  <a:lnTo>
                    <a:pt x="1882611" y="298769"/>
                  </a:lnTo>
                  <a:lnTo>
                    <a:pt x="1885347" y="277623"/>
                  </a:lnTo>
                  <a:lnTo>
                    <a:pt x="1882839" y="231401"/>
                  </a:lnTo>
                  <a:lnTo>
                    <a:pt x="1881927" y="191162"/>
                  </a:lnTo>
                  <a:lnTo>
                    <a:pt x="1877254" y="165058"/>
                  </a:lnTo>
                  <a:lnTo>
                    <a:pt x="1872580" y="143970"/>
                  </a:lnTo>
                  <a:lnTo>
                    <a:pt x="1868990" y="123395"/>
                  </a:lnTo>
                  <a:lnTo>
                    <a:pt x="1870300" y="101224"/>
                  </a:lnTo>
                  <a:lnTo>
                    <a:pt x="1876627" y="87146"/>
                  </a:lnTo>
                  <a:close/>
                  <a:moveTo>
                    <a:pt x="2676157" y="58591"/>
                  </a:moveTo>
                  <a:lnTo>
                    <a:pt x="2689094" y="61327"/>
                  </a:lnTo>
                  <a:lnTo>
                    <a:pt x="2719872" y="77684"/>
                  </a:lnTo>
                  <a:lnTo>
                    <a:pt x="2738509" y="92104"/>
                  </a:lnTo>
                  <a:lnTo>
                    <a:pt x="2749965" y="106752"/>
                  </a:lnTo>
                  <a:lnTo>
                    <a:pt x="2752930" y="118265"/>
                  </a:lnTo>
                  <a:lnTo>
                    <a:pt x="2758059" y="120943"/>
                  </a:lnTo>
                  <a:lnTo>
                    <a:pt x="2768033" y="123679"/>
                  </a:lnTo>
                  <a:lnTo>
                    <a:pt x="2785930" y="146136"/>
                  </a:lnTo>
                  <a:lnTo>
                    <a:pt x="2787127" y="156452"/>
                  </a:lnTo>
                  <a:lnTo>
                    <a:pt x="2781085" y="164488"/>
                  </a:lnTo>
                  <a:lnTo>
                    <a:pt x="2757888" y="181073"/>
                  </a:lnTo>
                  <a:lnTo>
                    <a:pt x="2747857" y="188198"/>
                  </a:lnTo>
                  <a:lnTo>
                    <a:pt x="2735432" y="194581"/>
                  </a:lnTo>
                  <a:lnTo>
                    <a:pt x="2718846" y="207975"/>
                  </a:lnTo>
                  <a:lnTo>
                    <a:pt x="2707846" y="229976"/>
                  </a:lnTo>
                  <a:lnTo>
                    <a:pt x="2688866" y="269701"/>
                  </a:lnTo>
                  <a:lnTo>
                    <a:pt x="2668576" y="313131"/>
                  </a:lnTo>
                  <a:lnTo>
                    <a:pt x="2666411" y="331826"/>
                  </a:lnTo>
                  <a:lnTo>
                    <a:pt x="2665670" y="348468"/>
                  </a:lnTo>
                  <a:lnTo>
                    <a:pt x="2671540" y="348468"/>
                  </a:lnTo>
                  <a:lnTo>
                    <a:pt x="2678152" y="345562"/>
                  </a:lnTo>
                  <a:lnTo>
                    <a:pt x="2689380" y="345049"/>
                  </a:lnTo>
                  <a:lnTo>
                    <a:pt x="2701349" y="349495"/>
                  </a:lnTo>
                  <a:lnTo>
                    <a:pt x="2718903" y="356847"/>
                  </a:lnTo>
                  <a:lnTo>
                    <a:pt x="2737198" y="372920"/>
                  </a:lnTo>
                  <a:lnTo>
                    <a:pt x="2742100" y="383464"/>
                  </a:lnTo>
                  <a:lnTo>
                    <a:pt x="2739193" y="387624"/>
                  </a:lnTo>
                  <a:lnTo>
                    <a:pt x="2735261" y="405293"/>
                  </a:lnTo>
                  <a:lnTo>
                    <a:pt x="2722038" y="419257"/>
                  </a:lnTo>
                  <a:lnTo>
                    <a:pt x="2702260" y="452200"/>
                  </a:lnTo>
                  <a:lnTo>
                    <a:pt x="2679975" y="493579"/>
                  </a:lnTo>
                  <a:lnTo>
                    <a:pt x="2681001" y="497967"/>
                  </a:lnTo>
                  <a:lnTo>
                    <a:pt x="2738339" y="543450"/>
                  </a:lnTo>
                  <a:lnTo>
                    <a:pt x="2767463" y="561004"/>
                  </a:lnTo>
                  <a:lnTo>
                    <a:pt x="2787013" y="569040"/>
                  </a:lnTo>
                  <a:lnTo>
                    <a:pt x="2806505" y="572745"/>
                  </a:lnTo>
                  <a:lnTo>
                    <a:pt x="2849764" y="576449"/>
                  </a:lnTo>
                  <a:lnTo>
                    <a:pt x="2886868" y="572061"/>
                  </a:lnTo>
                  <a:lnTo>
                    <a:pt x="2901573" y="570066"/>
                  </a:lnTo>
                  <a:lnTo>
                    <a:pt x="2908698" y="576963"/>
                  </a:lnTo>
                  <a:lnTo>
                    <a:pt x="2904309" y="586310"/>
                  </a:lnTo>
                  <a:lnTo>
                    <a:pt x="2879801" y="599248"/>
                  </a:lnTo>
                  <a:lnTo>
                    <a:pt x="2834433" y="620507"/>
                  </a:lnTo>
                  <a:lnTo>
                    <a:pt x="2797443" y="637150"/>
                  </a:lnTo>
                  <a:lnTo>
                    <a:pt x="2764727" y="648150"/>
                  </a:lnTo>
                  <a:lnTo>
                    <a:pt x="2739877" y="654305"/>
                  </a:lnTo>
                  <a:lnTo>
                    <a:pt x="2721297" y="654077"/>
                  </a:lnTo>
                  <a:lnTo>
                    <a:pt x="2712691" y="652595"/>
                  </a:lnTo>
                  <a:lnTo>
                    <a:pt x="2702488" y="644559"/>
                  </a:lnTo>
                  <a:lnTo>
                    <a:pt x="2689038" y="625009"/>
                  </a:lnTo>
                  <a:lnTo>
                    <a:pt x="2666354" y="596683"/>
                  </a:lnTo>
                  <a:lnTo>
                    <a:pt x="2641447" y="569154"/>
                  </a:lnTo>
                  <a:lnTo>
                    <a:pt x="2634152" y="564709"/>
                  </a:lnTo>
                  <a:lnTo>
                    <a:pt x="2629250" y="568641"/>
                  </a:lnTo>
                  <a:lnTo>
                    <a:pt x="2607477" y="598507"/>
                  </a:lnTo>
                  <a:lnTo>
                    <a:pt x="2556581" y="646041"/>
                  </a:lnTo>
                  <a:lnTo>
                    <a:pt x="2513378" y="680466"/>
                  </a:lnTo>
                  <a:lnTo>
                    <a:pt x="2484994" y="695798"/>
                  </a:lnTo>
                  <a:lnTo>
                    <a:pt x="2475704" y="697279"/>
                  </a:lnTo>
                  <a:lnTo>
                    <a:pt x="2469891" y="695114"/>
                  </a:lnTo>
                  <a:lnTo>
                    <a:pt x="2458150" y="684342"/>
                  </a:lnTo>
                  <a:lnTo>
                    <a:pt x="2447321" y="671860"/>
                  </a:lnTo>
                  <a:lnTo>
                    <a:pt x="2442932" y="673341"/>
                  </a:lnTo>
                  <a:lnTo>
                    <a:pt x="2438543" y="696823"/>
                  </a:lnTo>
                  <a:lnTo>
                    <a:pt x="2418994" y="719508"/>
                  </a:lnTo>
                  <a:lnTo>
                    <a:pt x="2403605" y="727658"/>
                  </a:lnTo>
                  <a:lnTo>
                    <a:pt x="2394315" y="726176"/>
                  </a:lnTo>
                  <a:lnTo>
                    <a:pt x="2389414" y="717627"/>
                  </a:lnTo>
                  <a:lnTo>
                    <a:pt x="2377159" y="708337"/>
                  </a:lnTo>
                  <a:lnTo>
                    <a:pt x="2366216" y="701041"/>
                  </a:lnTo>
                  <a:lnTo>
                    <a:pt x="2351797" y="693005"/>
                  </a:lnTo>
                  <a:lnTo>
                    <a:pt x="2328543" y="679782"/>
                  </a:lnTo>
                  <a:lnTo>
                    <a:pt x="2316288" y="674880"/>
                  </a:lnTo>
                  <a:lnTo>
                    <a:pt x="2305345" y="669808"/>
                  </a:lnTo>
                  <a:lnTo>
                    <a:pt x="2290641" y="663368"/>
                  </a:lnTo>
                  <a:lnTo>
                    <a:pt x="2280382" y="657554"/>
                  </a:lnTo>
                  <a:lnTo>
                    <a:pt x="2279640" y="650430"/>
                  </a:lnTo>
                  <a:lnTo>
                    <a:pt x="2292863" y="641595"/>
                  </a:lnTo>
                  <a:lnTo>
                    <a:pt x="2300615" y="640342"/>
                  </a:lnTo>
                  <a:lnTo>
                    <a:pt x="2327232" y="646326"/>
                  </a:lnTo>
                  <a:lnTo>
                    <a:pt x="2345527" y="646326"/>
                  </a:lnTo>
                  <a:lnTo>
                    <a:pt x="2360745" y="645585"/>
                  </a:lnTo>
                  <a:lnTo>
                    <a:pt x="2369123" y="637947"/>
                  </a:lnTo>
                  <a:lnTo>
                    <a:pt x="2373455" y="625751"/>
                  </a:lnTo>
                  <a:lnTo>
                    <a:pt x="2375620" y="506630"/>
                  </a:lnTo>
                  <a:lnTo>
                    <a:pt x="2382004" y="454822"/>
                  </a:lnTo>
                  <a:lnTo>
                    <a:pt x="2384455" y="436982"/>
                  </a:lnTo>
                  <a:lnTo>
                    <a:pt x="2379326" y="435500"/>
                  </a:lnTo>
                  <a:lnTo>
                    <a:pt x="2374595" y="440972"/>
                  </a:lnTo>
                  <a:lnTo>
                    <a:pt x="2358066" y="469982"/>
                  </a:lnTo>
                  <a:lnTo>
                    <a:pt x="2340511" y="500475"/>
                  </a:lnTo>
                  <a:lnTo>
                    <a:pt x="2326206" y="522817"/>
                  </a:lnTo>
                  <a:lnTo>
                    <a:pt x="2317428" y="546185"/>
                  </a:lnTo>
                  <a:lnTo>
                    <a:pt x="2295827" y="571491"/>
                  </a:lnTo>
                  <a:lnTo>
                    <a:pt x="2261117" y="601870"/>
                  </a:lnTo>
                  <a:lnTo>
                    <a:pt x="2251998" y="607056"/>
                  </a:lnTo>
                  <a:lnTo>
                    <a:pt x="2234728" y="603750"/>
                  </a:lnTo>
                  <a:lnTo>
                    <a:pt x="2220024" y="598222"/>
                  </a:lnTo>
                  <a:lnTo>
                    <a:pt x="2194775" y="572859"/>
                  </a:lnTo>
                  <a:lnTo>
                    <a:pt x="2192609" y="567330"/>
                  </a:lnTo>
                  <a:lnTo>
                    <a:pt x="2195117" y="558895"/>
                  </a:lnTo>
                  <a:lnTo>
                    <a:pt x="2221904" y="539061"/>
                  </a:lnTo>
                  <a:lnTo>
                    <a:pt x="2235526" y="534330"/>
                  </a:lnTo>
                  <a:lnTo>
                    <a:pt x="2249034" y="521164"/>
                  </a:lnTo>
                  <a:lnTo>
                    <a:pt x="2287506" y="477164"/>
                  </a:lnTo>
                  <a:lnTo>
                    <a:pt x="2322672" y="435329"/>
                  </a:lnTo>
                  <a:lnTo>
                    <a:pt x="2353108" y="402443"/>
                  </a:lnTo>
                  <a:lnTo>
                    <a:pt x="2380579" y="372806"/>
                  </a:lnTo>
                  <a:lnTo>
                    <a:pt x="2388274" y="350863"/>
                  </a:lnTo>
                  <a:lnTo>
                    <a:pt x="2391865" y="312334"/>
                  </a:lnTo>
                  <a:lnTo>
                    <a:pt x="2395113" y="301276"/>
                  </a:lnTo>
                  <a:lnTo>
                    <a:pt x="2396937" y="292443"/>
                  </a:lnTo>
                  <a:lnTo>
                    <a:pt x="2389242" y="292443"/>
                  </a:lnTo>
                  <a:lnTo>
                    <a:pt x="2380465" y="304183"/>
                  </a:lnTo>
                  <a:lnTo>
                    <a:pt x="2371289" y="306463"/>
                  </a:lnTo>
                  <a:lnTo>
                    <a:pt x="2358408" y="303499"/>
                  </a:lnTo>
                  <a:lnTo>
                    <a:pt x="2336465" y="281442"/>
                  </a:lnTo>
                  <a:lnTo>
                    <a:pt x="2320734" y="258302"/>
                  </a:lnTo>
                  <a:lnTo>
                    <a:pt x="2319651" y="251748"/>
                  </a:lnTo>
                  <a:lnTo>
                    <a:pt x="2332874" y="242971"/>
                  </a:lnTo>
                  <a:lnTo>
                    <a:pt x="2350486" y="240805"/>
                  </a:lnTo>
                  <a:lnTo>
                    <a:pt x="2411641" y="199426"/>
                  </a:lnTo>
                  <a:lnTo>
                    <a:pt x="2418481" y="166768"/>
                  </a:lnTo>
                  <a:lnTo>
                    <a:pt x="2423155" y="123565"/>
                  </a:lnTo>
                  <a:lnTo>
                    <a:pt x="2425378" y="99855"/>
                  </a:lnTo>
                  <a:lnTo>
                    <a:pt x="2439969" y="87430"/>
                  </a:lnTo>
                  <a:lnTo>
                    <a:pt x="2448802" y="85208"/>
                  </a:lnTo>
                  <a:lnTo>
                    <a:pt x="2481005" y="104928"/>
                  </a:lnTo>
                  <a:lnTo>
                    <a:pt x="2510984" y="136446"/>
                  </a:lnTo>
                  <a:lnTo>
                    <a:pt x="2516171" y="148415"/>
                  </a:lnTo>
                  <a:lnTo>
                    <a:pt x="2511725" y="156280"/>
                  </a:lnTo>
                  <a:lnTo>
                    <a:pt x="2516684" y="159187"/>
                  </a:lnTo>
                  <a:lnTo>
                    <a:pt x="2523808" y="152633"/>
                  </a:lnTo>
                  <a:lnTo>
                    <a:pt x="2529394" y="153374"/>
                  </a:lnTo>
                  <a:lnTo>
                    <a:pt x="2547461" y="176799"/>
                  </a:lnTo>
                  <a:lnTo>
                    <a:pt x="2546777" y="189737"/>
                  </a:lnTo>
                  <a:lnTo>
                    <a:pt x="2529223" y="204442"/>
                  </a:lnTo>
                  <a:lnTo>
                    <a:pt x="2502151" y="226955"/>
                  </a:lnTo>
                  <a:lnTo>
                    <a:pt x="2479865" y="247986"/>
                  </a:lnTo>
                  <a:lnTo>
                    <a:pt x="2472570" y="268277"/>
                  </a:lnTo>
                  <a:lnTo>
                    <a:pt x="2467953" y="306691"/>
                  </a:lnTo>
                  <a:lnTo>
                    <a:pt x="2454787" y="372350"/>
                  </a:lnTo>
                  <a:lnTo>
                    <a:pt x="2447434" y="437324"/>
                  </a:lnTo>
                  <a:lnTo>
                    <a:pt x="2444528" y="514895"/>
                  </a:lnTo>
                  <a:lnTo>
                    <a:pt x="2442875" y="632020"/>
                  </a:lnTo>
                  <a:lnTo>
                    <a:pt x="2449030" y="640455"/>
                  </a:lnTo>
                  <a:lnTo>
                    <a:pt x="2461171" y="643989"/>
                  </a:lnTo>
                  <a:lnTo>
                    <a:pt x="2485337" y="637207"/>
                  </a:lnTo>
                  <a:lnTo>
                    <a:pt x="2512979" y="619310"/>
                  </a:lnTo>
                  <a:lnTo>
                    <a:pt x="2536917" y="598678"/>
                  </a:lnTo>
                  <a:lnTo>
                    <a:pt x="2579835" y="543392"/>
                  </a:lnTo>
                  <a:lnTo>
                    <a:pt x="2590379" y="520879"/>
                  </a:lnTo>
                  <a:lnTo>
                    <a:pt x="2592545" y="515750"/>
                  </a:lnTo>
                  <a:lnTo>
                    <a:pt x="2588954" y="508682"/>
                  </a:lnTo>
                  <a:lnTo>
                    <a:pt x="2578524" y="493294"/>
                  </a:lnTo>
                  <a:lnTo>
                    <a:pt x="2567524" y="475283"/>
                  </a:lnTo>
                  <a:lnTo>
                    <a:pt x="2547632" y="447184"/>
                  </a:lnTo>
                  <a:lnTo>
                    <a:pt x="2541990" y="436127"/>
                  </a:lnTo>
                  <a:lnTo>
                    <a:pt x="2541990" y="424386"/>
                  </a:lnTo>
                  <a:lnTo>
                    <a:pt x="2553959" y="419998"/>
                  </a:lnTo>
                  <a:lnTo>
                    <a:pt x="2564218" y="423417"/>
                  </a:lnTo>
                  <a:lnTo>
                    <a:pt x="2588156" y="434703"/>
                  </a:lnTo>
                  <a:lnTo>
                    <a:pt x="2600581" y="440573"/>
                  </a:lnTo>
                  <a:lnTo>
                    <a:pt x="2619731" y="457671"/>
                  </a:lnTo>
                  <a:lnTo>
                    <a:pt x="2623436" y="458413"/>
                  </a:lnTo>
                  <a:lnTo>
                    <a:pt x="2646804" y="415666"/>
                  </a:lnTo>
                  <a:lnTo>
                    <a:pt x="2651763" y="398852"/>
                  </a:lnTo>
                  <a:lnTo>
                    <a:pt x="2650281" y="392298"/>
                  </a:lnTo>
                  <a:lnTo>
                    <a:pt x="2642245" y="389277"/>
                  </a:lnTo>
                  <a:lnTo>
                    <a:pt x="2632498" y="395888"/>
                  </a:lnTo>
                  <a:lnTo>
                    <a:pt x="2618535" y="406661"/>
                  </a:lnTo>
                  <a:lnTo>
                    <a:pt x="2612094" y="409397"/>
                  </a:lnTo>
                  <a:lnTo>
                    <a:pt x="2602519" y="406433"/>
                  </a:lnTo>
                  <a:lnTo>
                    <a:pt x="2593969" y="395490"/>
                  </a:lnTo>
                  <a:lnTo>
                    <a:pt x="2588099" y="387681"/>
                  </a:lnTo>
                  <a:lnTo>
                    <a:pt x="2585078" y="376112"/>
                  </a:lnTo>
                  <a:lnTo>
                    <a:pt x="2585078" y="366593"/>
                  </a:lnTo>
                  <a:lnTo>
                    <a:pt x="2595851" y="343852"/>
                  </a:lnTo>
                  <a:lnTo>
                    <a:pt x="2608275" y="302131"/>
                  </a:lnTo>
                  <a:lnTo>
                    <a:pt x="2617053" y="271867"/>
                  </a:lnTo>
                  <a:lnTo>
                    <a:pt x="2619275" y="262349"/>
                  </a:lnTo>
                  <a:lnTo>
                    <a:pt x="2617623" y="259271"/>
                  </a:lnTo>
                  <a:lnTo>
                    <a:pt x="2609016" y="263659"/>
                  </a:lnTo>
                  <a:lnTo>
                    <a:pt x="2570203" y="298313"/>
                  </a:lnTo>
                  <a:lnTo>
                    <a:pt x="2558975" y="304183"/>
                  </a:lnTo>
                  <a:lnTo>
                    <a:pt x="2546037" y="310567"/>
                  </a:lnTo>
                  <a:lnTo>
                    <a:pt x="2535777" y="309826"/>
                  </a:lnTo>
                  <a:lnTo>
                    <a:pt x="2524094" y="308287"/>
                  </a:lnTo>
                  <a:lnTo>
                    <a:pt x="2508705" y="304126"/>
                  </a:lnTo>
                  <a:lnTo>
                    <a:pt x="2499642" y="300479"/>
                  </a:lnTo>
                  <a:lnTo>
                    <a:pt x="2486705" y="293126"/>
                  </a:lnTo>
                  <a:lnTo>
                    <a:pt x="2485222" y="283095"/>
                  </a:lnTo>
                  <a:lnTo>
                    <a:pt x="2515031" y="265939"/>
                  </a:lnTo>
                  <a:lnTo>
                    <a:pt x="2550197" y="244737"/>
                  </a:lnTo>
                  <a:lnTo>
                    <a:pt x="2586048" y="218234"/>
                  </a:lnTo>
                  <a:lnTo>
                    <a:pt x="2619731" y="194809"/>
                  </a:lnTo>
                  <a:lnTo>
                    <a:pt x="2629250" y="190592"/>
                  </a:lnTo>
                  <a:lnTo>
                    <a:pt x="2647317" y="173037"/>
                  </a:lnTo>
                  <a:lnTo>
                    <a:pt x="2656038" y="139296"/>
                  </a:lnTo>
                  <a:lnTo>
                    <a:pt x="2663390" y="108519"/>
                  </a:lnTo>
                  <a:lnTo>
                    <a:pt x="2661908" y="81674"/>
                  </a:lnTo>
                  <a:lnTo>
                    <a:pt x="2664188" y="65259"/>
                  </a:lnTo>
                  <a:close/>
                  <a:moveTo>
                    <a:pt x="1705185" y="48617"/>
                  </a:moveTo>
                  <a:lnTo>
                    <a:pt x="1715216" y="52265"/>
                  </a:lnTo>
                  <a:lnTo>
                    <a:pt x="1731802" y="70788"/>
                  </a:lnTo>
                  <a:lnTo>
                    <a:pt x="1741263" y="88342"/>
                  </a:lnTo>
                  <a:lnTo>
                    <a:pt x="1745880" y="106239"/>
                  </a:lnTo>
                  <a:lnTo>
                    <a:pt x="1743258" y="132799"/>
                  </a:lnTo>
                  <a:lnTo>
                    <a:pt x="1732030" y="151151"/>
                  </a:lnTo>
                  <a:lnTo>
                    <a:pt x="1721771" y="161183"/>
                  </a:lnTo>
                  <a:lnTo>
                    <a:pt x="1707180" y="164887"/>
                  </a:lnTo>
                  <a:lnTo>
                    <a:pt x="1692532" y="167851"/>
                  </a:lnTo>
                  <a:lnTo>
                    <a:pt x="1664776" y="172980"/>
                  </a:lnTo>
                  <a:lnTo>
                    <a:pt x="1645739" y="177369"/>
                  </a:lnTo>
                  <a:lnTo>
                    <a:pt x="1594500" y="202789"/>
                  </a:lnTo>
                  <a:lnTo>
                    <a:pt x="1556427" y="222110"/>
                  </a:lnTo>
                  <a:lnTo>
                    <a:pt x="1534484" y="234535"/>
                  </a:lnTo>
                  <a:lnTo>
                    <a:pt x="1515220" y="236758"/>
                  </a:lnTo>
                  <a:lnTo>
                    <a:pt x="1504277" y="240919"/>
                  </a:lnTo>
                  <a:lnTo>
                    <a:pt x="1497380" y="242173"/>
                  </a:lnTo>
                  <a:lnTo>
                    <a:pt x="1493219" y="240691"/>
                  </a:lnTo>
                  <a:lnTo>
                    <a:pt x="1493219" y="236302"/>
                  </a:lnTo>
                  <a:lnTo>
                    <a:pt x="1510261" y="222851"/>
                  </a:lnTo>
                  <a:lnTo>
                    <a:pt x="1544686" y="187001"/>
                  </a:lnTo>
                  <a:lnTo>
                    <a:pt x="1582531" y="150638"/>
                  </a:lnTo>
                  <a:lnTo>
                    <a:pt x="1623739" y="119918"/>
                  </a:lnTo>
                  <a:lnTo>
                    <a:pt x="1689967" y="72840"/>
                  </a:lnTo>
                  <a:lnTo>
                    <a:pt x="1691734" y="57907"/>
                  </a:lnTo>
                  <a:close/>
                  <a:moveTo>
                    <a:pt x="300308" y="19949"/>
                  </a:moveTo>
                  <a:cubicBezTo>
                    <a:pt x="304412" y="19949"/>
                    <a:pt x="320370" y="22342"/>
                    <a:pt x="320370" y="22342"/>
                  </a:cubicBezTo>
                  <a:cubicBezTo>
                    <a:pt x="320370" y="22342"/>
                    <a:pt x="343568" y="32488"/>
                    <a:pt x="357531" y="41835"/>
                  </a:cubicBezTo>
                  <a:cubicBezTo>
                    <a:pt x="371495" y="51182"/>
                    <a:pt x="396573" y="71701"/>
                    <a:pt x="396573" y="71701"/>
                  </a:cubicBezTo>
                  <a:cubicBezTo>
                    <a:pt x="396573" y="71701"/>
                    <a:pt x="399138" y="79110"/>
                    <a:pt x="398853" y="82416"/>
                  </a:cubicBezTo>
                  <a:cubicBezTo>
                    <a:pt x="398568" y="85721"/>
                    <a:pt x="397656" y="109887"/>
                    <a:pt x="397656" y="109887"/>
                  </a:cubicBezTo>
                  <a:lnTo>
                    <a:pt x="395433" y="116499"/>
                  </a:lnTo>
                  <a:lnTo>
                    <a:pt x="393211" y="145224"/>
                  </a:lnTo>
                  <a:lnTo>
                    <a:pt x="385516" y="165058"/>
                  </a:lnTo>
                  <a:lnTo>
                    <a:pt x="384433" y="175147"/>
                  </a:lnTo>
                  <a:lnTo>
                    <a:pt x="388423" y="176515"/>
                  </a:lnTo>
                  <a:lnTo>
                    <a:pt x="405692" y="176116"/>
                  </a:lnTo>
                  <a:lnTo>
                    <a:pt x="425071" y="168706"/>
                  </a:lnTo>
                  <a:lnTo>
                    <a:pt x="436299" y="153602"/>
                  </a:lnTo>
                  <a:lnTo>
                    <a:pt x="449180" y="122027"/>
                  </a:lnTo>
                  <a:lnTo>
                    <a:pt x="462574" y="88286"/>
                  </a:lnTo>
                  <a:lnTo>
                    <a:pt x="476822" y="67141"/>
                  </a:lnTo>
                  <a:lnTo>
                    <a:pt x="498139" y="43146"/>
                  </a:lnTo>
                  <a:lnTo>
                    <a:pt x="509595" y="36477"/>
                  </a:lnTo>
                  <a:lnTo>
                    <a:pt x="520709" y="39042"/>
                  </a:lnTo>
                  <a:lnTo>
                    <a:pt x="544362" y="58022"/>
                  </a:lnTo>
                  <a:lnTo>
                    <a:pt x="587621" y="107437"/>
                  </a:lnTo>
                  <a:lnTo>
                    <a:pt x="590357" y="122882"/>
                  </a:lnTo>
                  <a:lnTo>
                    <a:pt x="587849" y="140380"/>
                  </a:lnTo>
                  <a:lnTo>
                    <a:pt x="570580" y="163178"/>
                  </a:lnTo>
                  <a:lnTo>
                    <a:pt x="528460" y="189795"/>
                  </a:lnTo>
                  <a:lnTo>
                    <a:pt x="498880" y="201878"/>
                  </a:lnTo>
                  <a:lnTo>
                    <a:pt x="460522" y="209230"/>
                  </a:lnTo>
                  <a:lnTo>
                    <a:pt x="453398" y="211339"/>
                  </a:lnTo>
                  <a:lnTo>
                    <a:pt x="425128" y="243085"/>
                  </a:lnTo>
                  <a:lnTo>
                    <a:pt x="399423" y="269645"/>
                  </a:lnTo>
                  <a:lnTo>
                    <a:pt x="399366" y="273748"/>
                  </a:lnTo>
                  <a:lnTo>
                    <a:pt x="410936" y="283609"/>
                  </a:lnTo>
                  <a:lnTo>
                    <a:pt x="424729" y="301049"/>
                  </a:lnTo>
                  <a:lnTo>
                    <a:pt x="433962" y="309029"/>
                  </a:lnTo>
                  <a:lnTo>
                    <a:pt x="440289" y="308743"/>
                  </a:lnTo>
                  <a:lnTo>
                    <a:pt x="454823" y="303329"/>
                  </a:lnTo>
                  <a:lnTo>
                    <a:pt x="473745" y="294381"/>
                  </a:lnTo>
                  <a:lnTo>
                    <a:pt x="486854" y="280360"/>
                  </a:lnTo>
                  <a:lnTo>
                    <a:pt x="496714" y="258759"/>
                  </a:lnTo>
                  <a:lnTo>
                    <a:pt x="499450" y="243769"/>
                  </a:lnTo>
                  <a:lnTo>
                    <a:pt x="500532" y="222795"/>
                  </a:lnTo>
                  <a:lnTo>
                    <a:pt x="507030" y="214302"/>
                  </a:lnTo>
                  <a:lnTo>
                    <a:pt x="513527" y="209059"/>
                  </a:lnTo>
                  <a:lnTo>
                    <a:pt x="525725" y="209857"/>
                  </a:lnTo>
                  <a:lnTo>
                    <a:pt x="543735" y="224105"/>
                  </a:lnTo>
                  <a:lnTo>
                    <a:pt x="560777" y="239950"/>
                  </a:lnTo>
                  <a:lnTo>
                    <a:pt x="566419" y="244852"/>
                  </a:lnTo>
                  <a:lnTo>
                    <a:pt x="578046" y="247815"/>
                  </a:lnTo>
                  <a:lnTo>
                    <a:pt x="589844" y="254712"/>
                  </a:lnTo>
                  <a:lnTo>
                    <a:pt x="598166" y="264060"/>
                  </a:lnTo>
                  <a:lnTo>
                    <a:pt x="598166" y="271754"/>
                  </a:lnTo>
                  <a:lnTo>
                    <a:pt x="588363" y="286231"/>
                  </a:lnTo>
                  <a:lnTo>
                    <a:pt x="569383" y="299169"/>
                  </a:lnTo>
                  <a:lnTo>
                    <a:pt x="557015" y="307034"/>
                  </a:lnTo>
                  <a:lnTo>
                    <a:pt x="541626" y="312733"/>
                  </a:lnTo>
                  <a:lnTo>
                    <a:pt x="531709" y="320085"/>
                  </a:lnTo>
                  <a:lnTo>
                    <a:pt x="495916" y="365853"/>
                  </a:lnTo>
                  <a:lnTo>
                    <a:pt x="493408" y="372179"/>
                  </a:lnTo>
                  <a:lnTo>
                    <a:pt x="496999" y="377822"/>
                  </a:lnTo>
                  <a:lnTo>
                    <a:pt x="502870" y="376169"/>
                  </a:lnTo>
                  <a:lnTo>
                    <a:pt x="524528" y="366537"/>
                  </a:lnTo>
                  <a:lnTo>
                    <a:pt x="564025" y="344651"/>
                  </a:lnTo>
                  <a:lnTo>
                    <a:pt x="589103" y="331827"/>
                  </a:lnTo>
                  <a:lnTo>
                    <a:pt x="606259" y="329148"/>
                  </a:lnTo>
                  <a:lnTo>
                    <a:pt x="619083" y="331542"/>
                  </a:lnTo>
                  <a:lnTo>
                    <a:pt x="634472" y="341459"/>
                  </a:lnTo>
                  <a:lnTo>
                    <a:pt x="651684" y="359469"/>
                  </a:lnTo>
                  <a:lnTo>
                    <a:pt x="658410" y="375485"/>
                  </a:lnTo>
                  <a:lnTo>
                    <a:pt x="659378" y="385573"/>
                  </a:lnTo>
                  <a:lnTo>
                    <a:pt x="650886" y="395205"/>
                  </a:lnTo>
                  <a:lnTo>
                    <a:pt x="636695" y="401418"/>
                  </a:lnTo>
                  <a:lnTo>
                    <a:pt x="597767" y="418915"/>
                  </a:lnTo>
                  <a:lnTo>
                    <a:pt x="556046" y="438066"/>
                  </a:lnTo>
                  <a:lnTo>
                    <a:pt x="511191" y="457444"/>
                  </a:lnTo>
                  <a:cubicBezTo>
                    <a:pt x="511191" y="457444"/>
                    <a:pt x="499906" y="462174"/>
                    <a:pt x="489133" y="467419"/>
                  </a:cubicBezTo>
                  <a:cubicBezTo>
                    <a:pt x="479444" y="472149"/>
                    <a:pt x="470211" y="477507"/>
                    <a:pt x="470211" y="477507"/>
                  </a:cubicBezTo>
                  <a:lnTo>
                    <a:pt x="469014" y="483947"/>
                  </a:lnTo>
                  <a:lnTo>
                    <a:pt x="474258" y="489362"/>
                  </a:lnTo>
                  <a:lnTo>
                    <a:pt x="485543" y="496201"/>
                  </a:lnTo>
                  <a:lnTo>
                    <a:pt x="518657" y="517403"/>
                  </a:lnTo>
                  <a:lnTo>
                    <a:pt x="549606" y="536382"/>
                  </a:lnTo>
                  <a:lnTo>
                    <a:pt x="552512" y="545616"/>
                  </a:lnTo>
                  <a:lnTo>
                    <a:pt x="549036" y="556445"/>
                  </a:lnTo>
                  <a:lnTo>
                    <a:pt x="537009" y="566704"/>
                  </a:lnTo>
                  <a:lnTo>
                    <a:pt x="515978" y="575481"/>
                  </a:lnTo>
                  <a:lnTo>
                    <a:pt x="469470" y="591212"/>
                  </a:lnTo>
                  <a:lnTo>
                    <a:pt x="451346" y="596170"/>
                  </a:lnTo>
                  <a:lnTo>
                    <a:pt x="435957" y="603124"/>
                  </a:lnTo>
                  <a:lnTo>
                    <a:pt x="427009" y="609451"/>
                  </a:lnTo>
                  <a:lnTo>
                    <a:pt x="426097" y="624953"/>
                  </a:lnTo>
                  <a:lnTo>
                    <a:pt x="424444" y="677959"/>
                  </a:lnTo>
                  <a:lnTo>
                    <a:pt x="423361" y="690270"/>
                  </a:lnTo>
                  <a:lnTo>
                    <a:pt x="425014" y="699959"/>
                  </a:lnTo>
                  <a:lnTo>
                    <a:pt x="426154" y="757980"/>
                  </a:lnTo>
                  <a:lnTo>
                    <a:pt x="424102" y="771146"/>
                  </a:lnTo>
                  <a:lnTo>
                    <a:pt x="421879" y="778840"/>
                  </a:lnTo>
                  <a:lnTo>
                    <a:pt x="421138" y="799529"/>
                  </a:lnTo>
                  <a:lnTo>
                    <a:pt x="417319" y="808820"/>
                  </a:lnTo>
                  <a:lnTo>
                    <a:pt x="414584" y="820048"/>
                  </a:lnTo>
                  <a:lnTo>
                    <a:pt x="410195" y="833613"/>
                  </a:lnTo>
                  <a:lnTo>
                    <a:pt x="400392" y="849400"/>
                  </a:lnTo>
                  <a:lnTo>
                    <a:pt x="375884" y="873909"/>
                  </a:lnTo>
                  <a:lnTo>
                    <a:pt x="368930" y="875390"/>
                  </a:lnTo>
                  <a:lnTo>
                    <a:pt x="359242" y="868437"/>
                  </a:lnTo>
                  <a:lnTo>
                    <a:pt x="345164" y="853960"/>
                  </a:lnTo>
                  <a:lnTo>
                    <a:pt x="343511" y="841250"/>
                  </a:lnTo>
                  <a:lnTo>
                    <a:pt x="339122" y="827286"/>
                  </a:lnTo>
                  <a:lnTo>
                    <a:pt x="340148" y="801980"/>
                  </a:lnTo>
                  <a:lnTo>
                    <a:pt x="342200" y="788245"/>
                  </a:lnTo>
                  <a:lnTo>
                    <a:pt x="342599" y="781804"/>
                  </a:lnTo>
                  <a:lnTo>
                    <a:pt x="339293" y="768182"/>
                  </a:lnTo>
                  <a:lnTo>
                    <a:pt x="340205" y="743959"/>
                  </a:lnTo>
                  <a:lnTo>
                    <a:pt x="340775" y="729254"/>
                  </a:lnTo>
                  <a:cubicBezTo>
                    <a:pt x="340775" y="729254"/>
                    <a:pt x="340091" y="716259"/>
                    <a:pt x="340091" y="714036"/>
                  </a:cubicBezTo>
                  <a:cubicBezTo>
                    <a:pt x="340091" y="711814"/>
                    <a:pt x="341060" y="703037"/>
                    <a:pt x="341060" y="703037"/>
                  </a:cubicBezTo>
                  <a:lnTo>
                    <a:pt x="339920" y="689814"/>
                  </a:lnTo>
                  <a:lnTo>
                    <a:pt x="341459" y="672031"/>
                  </a:lnTo>
                  <a:lnTo>
                    <a:pt x="341459" y="665249"/>
                  </a:lnTo>
                  <a:lnTo>
                    <a:pt x="335645" y="660062"/>
                  </a:lnTo>
                  <a:lnTo>
                    <a:pt x="338666" y="651285"/>
                  </a:lnTo>
                  <a:lnTo>
                    <a:pt x="343511" y="645129"/>
                  </a:lnTo>
                  <a:lnTo>
                    <a:pt x="342485" y="637777"/>
                  </a:lnTo>
                  <a:lnTo>
                    <a:pt x="335873" y="636409"/>
                  </a:lnTo>
                  <a:lnTo>
                    <a:pt x="276370" y="657555"/>
                  </a:lnTo>
                  <a:lnTo>
                    <a:pt x="224277" y="678699"/>
                  </a:lnTo>
                  <a:lnTo>
                    <a:pt x="176857" y="693177"/>
                  </a:lnTo>
                  <a:lnTo>
                    <a:pt x="156908" y="696140"/>
                  </a:lnTo>
                  <a:lnTo>
                    <a:pt x="144255" y="693461"/>
                  </a:lnTo>
                  <a:lnTo>
                    <a:pt x="129037" y="685596"/>
                  </a:lnTo>
                  <a:lnTo>
                    <a:pt x="118664" y="676249"/>
                  </a:lnTo>
                  <a:lnTo>
                    <a:pt x="118664" y="668099"/>
                  </a:lnTo>
                  <a:lnTo>
                    <a:pt x="136162" y="651057"/>
                  </a:lnTo>
                  <a:lnTo>
                    <a:pt x="164090" y="626150"/>
                  </a:lnTo>
                  <a:lnTo>
                    <a:pt x="211054" y="588248"/>
                  </a:lnTo>
                  <a:lnTo>
                    <a:pt x="256365" y="560833"/>
                  </a:lnTo>
                  <a:lnTo>
                    <a:pt x="287370" y="543222"/>
                  </a:lnTo>
                  <a:lnTo>
                    <a:pt x="308059" y="532564"/>
                  </a:lnTo>
                  <a:lnTo>
                    <a:pt x="326925" y="523502"/>
                  </a:lnTo>
                  <a:lnTo>
                    <a:pt x="340091" y="509253"/>
                  </a:lnTo>
                  <a:lnTo>
                    <a:pt x="343681" y="501217"/>
                  </a:lnTo>
                  <a:lnTo>
                    <a:pt x="342485" y="482123"/>
                  </a:lnTo>
                  <a:lnTo>
                    <a:pt x="337811" y="477735"/>
                  </a:lnTo>
                  <a:lnTo>
                    <a:pt x="326811" y="479102"/>
                  </a:lnTo>
                  <a:lnTo>
                    <a:pt x="312334" y="487253"/>
                  </a:lnTo>
                  <a:lnTo>
                    <a:pt x="275002" y="501844"/>
                  </a:lnTo>
                  <a:lnTo>
                    <a:pt x="220458" y="527548"/>
                  </a:lnTo>
                  <a:lnTo>
                    <a:pt x="193841" y="538890"/>
                  </a:lnTo>
                  <a:lnTo>
                    <a:pt x="168763" y="552284"/>
                  </a:lnTo>
                  <a:lnTo>
                    <a:pt x="136446" y="570580"/>
                  </a:lnTo>
                  <a:lnTo>
                    <a:pt x="112623" y="582947"/>
                  </a:lnTo>
                  <a:lnTo>
                    <a:pt x="98317" y="584315"/>
                  </a:lnTo>
                  <a:lnTo>
                    <a:pt x="83897" y="583005"/>
                  </a:lnTo>
                  <a:lnTo>
                    <a:pt x="58192" y="575937"/>
                  </a:lnTo>
                  <a:lnTo>
                    <a:pt x="8151" y="547725"/>
                  </a:lnTo>
                  <a:lnTo>
                    <a:pt x="0" y="539745"/>
                  </a:lnTo>
                  <a:lnTo>
                    <a:pt x="1368" y="526636"/>
                  </a:lnTo>
                  <a:lnTo>
                    <a:pt x="3591" y="518144"/>
                  </a:lnTo>
                  <a:lnTo>
                    <a:pt x="16756" y="515351"/>
                  </a:lnTo>
                  <a:lnTo>
                    <a:pt x="51524" y="509994"/>
                  </a:lnTo>
                  <a:lnTo>
                    <a:pt x="82130" y="504522"/>
                  </a:lnTo>
                  <a:lnTo>
                    <a:pt x="113706" y="496942"/>
                  </a:lnTo>
                  <a:lnTo>
                    <a:pt x="146022" y="490330"/>
                  </a:lnTo>
                  <a:lnTo>
                    <a:pt x="176514" y="483206"/>
                  </a:lnTo>
                  <a:lnTo>
                    <a:pt x="202618" y="478019"/>
                  </a:lnTo>
                  <a:lnTo>
                    <a:pt x="235561" y="468957"/>
                  </a:lnTo>
                  <a:lnTo>
                    <a:pt x="274661" y="456988"/>
                  </a:lnTo>
                  <a:lnTo>
                    <a:pt x="305210" y="447926"/>
                  </a:lnTo>
                  <a:lnTo>
                    <a:pt x="319345" y="443025"/>
                  </a:lnTo>
                  <a:lnTo>
                    <a:pt x="331997" y="439833"/>
                  </a:lnTo>
                  <a:lnTo>
                    <a:pt x="338039" y="434874"/>
                  </a:lnTo>
                  <a:lnTo>
                    <a:pt x="340604" y="402045"/>
                  </a:lnTo>
                  <a:lnTo>
                    <a:pt x="338381" y="387055"/>
                  </a:lnTo>
                  <a:lnTo>
                    <a:pt x="332169" y="381014"/>
                  </a:lnTo>
                  <a:lnTo>
                    <a:pt x="322765" y="384319"/>
                  </a:lnTo>
                  <a:lnTo>
                    <a:pt x="297515" y="403812"/>
                  </a:lnTo>
                  <a:lnTo>
                    <a:pt x="274205" y="430371"/>
                  </a:lnTo>
                  <a:lnTo>
                    <a:pt x="244282" y="453169"/>
                  </a:lnTo>
                  <a:lnTo>
                    <a:pt x="232541" y="452429"/>
                  </a:lnTo>
                  <a:lnTo>
                    <a:pt x="201935" y="421708"/>
                  </a:lnTo>
                  <a:lnTo>
                    <a:pt x="176629" y="399822"/>
                  </a:lnTo>
                  <a:lnTo>
                    <a:pt x="166198" y="391843"/>
                  </a:lnTo>
                  <a:lnTo>
                    <a:pt x="167281" y="384148"/>
                  </a:lnTo>
                  <a:lnTo>
                    <a:pt x="186602" y="376739"/>
                  </a:lnTo>
                  <a:lnTo>
                    <a:pt x="197602" y="367961"/>
                  </a:lnTo>
                  <a:lnTo>
                    <a:pt x="198971" y="363573"/>
                  </a:lnTo>
                  <a:lnTo>
                    <a:pt x="193043" y="341687"/>
                  </a:lnTo>
                  <a:lnTo>
                    <a:pt x="181644" y="308914"/>
                  </a:lnTo>
                  <a:lnTo>
                    <a:pt x="177313" y="293070"/>
                  </a:lnTo>
                  <a:lnTo>
                    <a:pt x="178167" y="282070"/>
                  </a:lnTo>
                  <a:lnTo>
                    <a:pt x="184266" y="274660"/>
                  </a:lnTo>
                  <a:lnTo>
                    <a:pt x="190250" y="273293"/>
                  </a:lnTo>
                  <a:lnTo>
                    <a:pt x="199940" y="278650"/>
                  </a:lnTo>
                  <a:lnTo>
                    <a:pt x="210939" y="287998"/>
                  </a:lnTo>
                  <a:lnTo>
                    <a:pt x="234536" y="305837"/>
                  </a:lnTo>
                  <a:lnTo>
                    <a:pt x="253572" y="322308"/>
                  </a:lnTo>
                  <a:lnTo>
                    <a:pt x="266510" y="335759"/>
                  </a:lnTo>
                  <a:lnTo>
                    <a:pt x="272266" y="339863"/>
                  </a:lnTo>
                  <a:lnTo>
                    <a:pt x="276370" y="342257"/>
                  </a:lnTo>
                  <a:lnTo>
                    <a:pt x="283324" y="337697"/>
                  </a:lnTo>
                  <a:lnTo>
                    <a:pt x="291702" y="322252"/>
                  </a:lnTo>
                  <a:lnTo>
                    <a:pt x="297344" y="318490"/>
                  </a:lnTo>
                  <a:lnTo>
                    <a:pt x="306578" y="323335"/>
                  </a:lnTo>
                  <a:lnTo>
                    <a:pt x="316096" y="330915"/>
                  </a:lnTo>
                  <a:lnTo>
                    <a:pt x="325728" y="338894"/>
                  </a:lnTo>
                  <a:lnTo>
                    <a:pt x="331200" y="342371"/>
                  </a:lnTo>
                  <a:lnTo>
                    <a:pt x="336614" y="339350"/>
                  </a:lnTo>
                  <a:lnTo>
                    <a:pt x="337982" y="317521"/>
                  </a:lnTo>
                  <a:lnTo>
                    <a:pt x="332738" y="301790"/>
                  </a:lnTo>
                  <a:lnTo>
                    <a:pt x="326526" y="278194"/>
                  </a:lnTo>
                  <a:lnTo>
                    <a:pt x="328293" y="267308"/>
                  </a:lnTo>
                  <a:lnTo>
                    <a:pt x="341231" y="255909"/>
                  </a:lnTo>
                  <a:lnTo>
                    <a:pt x="345848" y="252717"/>
                  </a:lnTo>
                  <a:lnTo>
                    <a:pt x="351547" y="254028"/>
                  </a:lnTo>
                  <a:lnTo>
                    <a:pt x="359640" y="256707"/>
                  </a:lnTo>
                  <a:lnTo>
                    <a:pt x="369786" y="262178"/>
                  </a:lnTo>
                  <a:lnTo>
                    <a:pt x="376055" y="264458"/>
                  </a:lnTo>
                  <a:lnTo>
                    <a:pt x="381298" y="262805"/>
                  </a:lnTo>
                  <a:lnTo>
                    <a:pt x="400791" y="232427"/>
                  </a:lnTo>
                  <a:lnTo>
                    <a:pt x="402729" y="226956"/>
                  </a:lnTo>
                  <a:lnTo>
                    <a:pt x="396573" y="220059"/>
                  </a:lnTo>
                  <a:lnTo>
                    <a:pt x="385573" y="220116"/>
                  </a:lnTo>
                  <a:lnTo>
                    <a:pt x="355764" y="224619"/>
                  </a:lnTo>
                  <a:lnTo>
                    <a:pt x="295920" y="239551"/>
                  </a:lnTo>
                  <a:lnTo>
                    <a:pt x="250437" y="254997"/>
                  </a:lnTo>
                  <a:lnTo>
                    <a:pt x="233225" y="263147"/>
                  </a:lnTo>
                  <a:lnTo>
                    <a:pt x="219090" y="262976"/>
                  </a:lnTo>
                  <a:lnTo>
                    <a:pt x="207862" y="255453"/>
                  </a:lnTo>
                  <a:lnTo>
                    <a:pt x="186432" y="235504"/>
                  </a:lnTo>
                  <a:lnTo>
                    <a:pt x="166141" y="211909"/>
                  </a:lnTo>
                  <a:lnTo>
                    <a:pt x="161183" y="199256"/>
                  </a:lnTo>
                  <a:lnTo>
                    <a:pt x="166882" y="187458"/>
                  </a:lnTo>
                  <a:lnTo>
                    <a:pt x="176058" y="181758"/>
                  </a:lnTo>
                  <a:lnTo>
                    <a:pt x="211680" y="182271"/>
                  </a:lnTo>
                  <a:lnTo>
                    <a:pt x="227639" y="180619"/>
                  </a:lnTo>
                  <a:lnTo>
                    <a:pt x="240919" y="182955"/>
                  </a:lnTo>
                  <a:lnTo>
                    <a:pt x="250267" y="182100"/>
                  </a:lnTo>
                  <a:lnTo>
                    <a:pt x="265826" y="183297"/>
                  </a:lnTo>
                  <a:lnTo>
                    <a:pt x="283950" y="181531"/>
                  </a:lnTo>
                  <a:lnTo>
                    <a:pt x="295863" y="182613"/>
                  </a:lnTo>
                  <a:lnTo>
                    <a:pt x="321111" y="182043"/>
                  </a:lnTo>
                  <a:lnTo>
                    <a:pt x="360894" y="181644"/>
                  </a:lnTo>
                  <a:lnTo>
                    <a:pt x="366993" y="178509"/>
                  </a:lnTo>
                  <a:lnTo>
                    <a:pt x="370811" y="176287"/>
                  </a:lnTo>
                  <a:lnTo>
                    <a:pt x="370982" y="170359"/>
                  </a:lnTo>
                  <a:cubicBezTo>
                    <a:pt x="370982" y="170359"/>
                    <a:pt x="357588" y="159758"/>
                    <a:pt x="352174" y="150696"/>
                  </a:cubicBezTo>
                  <a:cubicBezTo>
                    <a:pt x="346759" y="141634"/>
                    <a:pt x="341687" y="125504"/>
                    <a:pt x="337583" y="117069"/>
                  </a:cubicBezTo>
                  <a:cubicBezTo>
                    <a:pt x="333480" y="108633"/>
                    <a:pt x="292101" y="55115"/>
                    <a:pt x="292101" y="55115"/>
                  </a:cubicBezTo>
                  <a:lnTo>
                    <a:pt x="286629" y="43716"/>
                  </a:lnTo>
                  <a:lnTo>
                    <a:pt x="289935" y="24508"/>
                  </a:lnTo>
                  <a:cubicBezTo>
                    <a:pt x="289935" y="24508"/>
                    <a:pt x="296204" y="19949"/>
                    <a:pt x="300308" y="19949"/>
                  </a:cubicBezTo>
                  <a:close/>
                  <a:moveTo>
                    <a:pt x="4093743" y="0"/>
                  </a:moveTo>
                  <a:lnTo>
                    <a:pt x="4106338" y="2508"/>
                  </a:lnTo>
                  <a:lnTo>
                    <a:pt x="4123608" y="13679"/>
                  </a:lnTo>
                  <a:lnTo>
                    <a:pt x="4145437" y="31404"/>
                  </a:lnTo>
                  <a:lnTo>
                    <a:pt x="4160199" y="47648"/>
                  </a:lnTo>
                  <a:lnTo>
                    <a:pt x="4164530" y="58305"/>
                  </a:lnTo>
                  <a:lnTo>
                    <a:pt x="4163790" y="66285"/>
                  </a:lnTo>
                  <a:lnTo>
                    <a:pt x="4156950" y="76259"/>
                  </a:lnTo>
                  <a:lnTo>
                    <a:pt x="4144981" y="88969"/>
                  </a:lnTo>
                  <a:lnTo>
                    <a:pt x="4127142" y="108918"/>
                  </a:lnTo>
                  <a:lnTo>
                    <a:pt x="4118877" y="114389"/>
                  </a:lnTo>
                  <a:lnTo>
                    <a:pt x="4116940" y="118949"/>
                  </a:lnTo>
                  <a:lnTo>
                    <a:pt x="4121271" y="124534"/>
                  </a:lnTo>
                  <a:lnTo>
                    <a:pt x="4129479" y="124933"/>
                  </a:lnTo>
                  <a:lnTo>
                    <a:pt x="4138997" y="120943"/>
                  </a:lnTo>
                  <a:lnTo>
                    <a:pt x="4157007" y="102534"/>
                  </a:lnTo>
                  <a:lnTo>
                    <a:pt x="4184935" y="88628"/>
                  </a:lnTo>
                  <a:lnTo>
                    <a:pt x="4210867" y="73694"/>
                  </a:lnTo>
                  <a:lnTo>
                    <a:pt x="4248940" y="55570"/>
                  </a:lnTo>
                  <a:lnTo>
                    <a:pt x="4278578" y="37446"/>
                  </a:lnTo>
                  <a:lnTo>
                    <a:pt x="4292314" y="33627"/>
                  </a:lnTo>
                  <a:lnTo>
                    <a:pt x="4311806" y="38016"/>
                  </a:lnTo>
                  <a:lnTo>
                    <a:pt x="4332838" y="48161"/>
                  </a:lnTo>
                  <a:lnTo>
                    <a:pt x="4352045" y="58249"/>
                  </a:lnTo>
                  <a:lnTo>
                    <a:pt x="4368289" y="73523"/>
                  </a:lnTo>
                  <a:lnTo>
                    <a:pt x="4379004" y="89767"/>
                  </a:lnTo>
                  <a:lnTo>
                    <a:pt x="4387724" y="109830"/>
                  </a:lnTo>
                  <a:lnTo>
                    <a:pt x="4387952" y="126130"/>
                  </a:lnTo>
                  <a:lnTo>
                    <a:pt x="4385729" y="146192"/>
                  </a:lnTo>
                  <a:lnTo>
                    <a:pt x="4375128" y="163120"/>
                  </a:lnTo>
                  <a:lnTo>
                    <a:pt x="4360024" y="172809"/>
                  </a:lnTo>
                  <a:lnTo>
                    <a:pt x="4340247" y="182328"/>
                  </a:lnTo>
                  <a:lnTo>
                    <a:pt x="4317620" y="193556"/>
                  </a:lnTo>
                  <a:lnTo>
                    <a:pt x="4295563" y="206208"/>
                  </a:lnTo>
                  <a:lnTo>
                    <a:pt x="4277780" y="218006"/>
                  </a:lnTo>
                  <a:lnTo>
                    <a:pt x="4261822" y="230660"/>
                  </a:lnTo>
                  <a:lnTo>
                    <a:pt x="4232241" y="258758"/>
                  </a:lnTo>
                  <a:lnTo>
                    <a:pt x="4222324" y="268846"/>
                  </a:lnTo>
                  <a:lnTo>
                    <a:pt x="4218961" y="275116"/>
                  </a:lnTo>
                  <a:lnTo>
                    <a:pt x="4222495" y="279618"/>
                  </a:lnTo>
                  <a:lnTo>
                    <a:pt x="4235889" y="286800"/>
                  </a:lnTo>
                  <a:lnTo>
                    <a:pt x="4254526" y="301847"/>
                  </a:lnTo>
                  <a:lnTo>
                    <a:pt x="4272081" y="319401"/>
                  </a:lnTo>
                  <a:lnTo>
                    <a:pt x="4273961" y="329261"/>
                  </a:lnTo>
                  <a:lnTo>
                    <a:pt x="4272422" y="339179"/>
                  </a:lnTo>
                  <a:lnTo>
                    <a:pt x="4261707" y="350007"/>
                  </a:lnTo>
                  <a:lnTo>
                    <a:pt x="4231956" y="372920"/>
                  </a:lnTo>
                  <a:lnTo>
                    <a:pt x="4199298" y="398168"/>
                  </a:lnTo>
                  <a:lnTo>
                    <a:pt x="4180033" y="416863"/>
                  </a:lnTo>
                  <a:lnTo>
                    <a:pt x="4177297" y="421650"/>
                  </a:lnTo>
                  <a:lnTo>
                    <a:pt x="4180888" y="426894"/>
                  </a:lnTo>
                  <a:lnTo>
                    <a:pt x="4187500" y="427977"/>
                  </a:lnTo>
                  <a:lnTo>
                    <a:pt x="4203174" y="424215"/>
                  </a:lnTo>
                  <a:lnTo>
                    <a:pt x="4210811" y="422277"/>
                  </a:lnTo>
                  <a:lnTo>
                    <a:pt x="4231614" y="426096"/>
                  </a:lnTo>
                  <a:lnTo>
                    <a:pt x="4254413" y="432423"/>
                  </a:lnTo>
                  <a:lnTo>
                    <a:pt x="4278863" y="447982"/>
                  </a:lnTo>
                  <a:lnTo>
                    <a:pt x="4298242" y="463086"/>
                  </a:lnTo>
                  <a:lnTo>
                    <a:pt x="4302801" y="470780"/>
                  </a:lnTo>
                  <a:lnTo>
                    <a:pt x="4300521" y="481040"/>
                  </a:lnTo>
                  <a:lnTo>
                    <a:pt x="4289464" y="494319"/>
                  </a:lnTo>
                  <a:lnTo>
                    <a:pt x="4278749" y="502014"/>
                  </a:lnTo>
                  <a:lnTo>
                    <a:pt x="4272252" y="507201"/>
                  </a:lnTo>
                  <a:lnTo>
                    <a:pt x="4253500" y="512672"/>
                  </a:lnTo>
                  <a:lnTo>
                    <a:pt x="4223634" y="528060"/>
                  </a:lnTo>
                  <a:lnTo>
                    <a:pt x="4206992" y="538320"/>
                  </a:lnTo>
                  <a:lnTo>
                    <a:pt x="4202034" y="543278"/>
                  </a:lnTo>
                  <a:lnTo>
                    <a:pt x="4194795" y="544361"/>
                  </a:lnTo>
                  <a:lnTo>
                    <a:pt x="4189608" y="539687"/>
                  </a:lnTo>
                  <a:lnTo>
                    <a:pt x="4190235" y="511988"/>
                  </a:lnTo>
                  <a:lnTo>
                    <a:pt x="4191261" y="496086"/>
                  </a:lnTo>
                  <a:lnTo>
                    <a:pt x="4185733" y="486112"/>
                  </a:lnTo>
                  <a:lnTo>
                    <a:pt x="4178381" y="482008"/>
                  </a:lnTo>
                  <a:lnTo>
                    <a:pt x="4165842" y="482807"/>
                  </a:lnTo>
                  <a:lnTo>
                    <a:pt x="4155411" y="487879"/>
                  </a:lnTo>
                  <a:lnTo>
                    <a:pt x="4144639" y="496371"/>
                  </a:lnTo>
                  <a:lnTo>
                    <a:pt x="4141960" y="535185"/>
                  </a:lnTo>
                  <a:lnTo>
                    <a:pt x="4143271" y="620450"/>
                  </a:lnTo>
                  <a:lnTo>
                    <a:pt x="4146634" y="659093"/>
                  </a:lnTo>
                  <a:lnTo>
                    <a:pt x="4144525" y="680238"/>
                  </a:lnTo>
                  <a:lnTo>
                    <a:pt x="4147261" y="691238"/>
                  </a:lnTo>
                  <a:lnTo>
                    <a:pt x="4149825" y="703720"/>
                  </a:lnTo>
                  <a:lnTo>
                    <a:pt x="4147489" y="714321"/>
                  </a:lnTo>
                  <a:lnTo>
                    <a:pt x="4151479" y="727601"/>
                  </a:lnTo>
                  <a:lnTo>
                    <a:pt x="4151137" y="742705"/>
                  </a:lnTo>
                  <a:lnTo>
                    <a:pt x="4154898" y="758435"/>
                  </a:lnTo>
                  <a:lnTo>
                    <a:pt x="4157634" y="772627"/>
                  </a:lnTo>
                  <a:lnTo>
                    <a:pt x="4158717" y="796166"/>
                  </a:lnTo>
                  <a:lnTo>
                    <a:pt x="4155696" y="819078"/>
                  </a:lnTo>
                  <a:lnTo>
                    <a:pt x="4151023" y="840451"/>
                  </a:lnTo>
                  <a:lnTo>
                    <a:pt x="4136660" y="856296"/>
                  </a:lnTo>
                  <a:lnTo>
                    <a:pt x="4116997" y="866213"/>
                  </a:lnTo>
                  <a:lnTo>
                    <a:pt x="4094540" y="861825"/>
                  </a:lnTo>
                  <a:lnTo>
                    <a:pt x="4054530" y="849457"/>
                  </a:lnTo>
                  <a:lnTo>
                    <a:pt x="4018281" y="832814"/>
                  </a:lnTo>
                  <a:lnTo>
                    <a:pt x="3982317" y="820617"/>
                  </a:lnTo>
                  <a:lnTo>
                    <a:pt x="3957580" y="812923"/>
                  </a:lnTo>
                  <a:lnTo>
                    <a:pt x="3949487" y="805798"/>
                  </a:lnTo>
                  <a:lnTo>
                    <a:pt x="3952679" y="797933"/>
                  </a:lnTo>
                  <a:lnTo>
                    <a:pt x="3957068" y="796622"/>
                  </a:lnTo>
                  <a:lnTo>
                    <a:pt x="4013379" y="796337"/>
                  </a:lnTo>
                  <a:lnTo>
                    <a:pt x="4047063" y="791322"/>
                  </a:lnTo>
                  <a:lnTo>
                    <a:pt x="4066555" y="782373"/>
                  </a:lnTo>
                  <a:lnTo>
                    <a:pt x="4076188" y="770005"/>
                  </a:lnTo>
                  <a:lnTo>
                    <a:pt x="4080861" y="717113"/>
                  </a:lnTo>
                  <a:lnTo>
                    <a:pt x="4083027" y="639486"/>
                  </a:lnTo>
                  <a:lnTo>
                    <a:pt x="4080633" y="589958"/>
                  </a:lnTo>
                  <a:lnTo>
                    <a:pt x="4080633" y="567045"/>
                  </a:lnTo>
                  <a:lnTo>
                    <a:pt x="4079437" y="550745"/>
                  </a:lnTo>
                  <a:lnTo>
                    <a:pt x="4079152" y="541398"/>
                  </a:lnTo>
                  <a:lnTo>
                    <a:pt x="4074022" y="535356"/>
                  </a:lnTo>
                  <a:lnTo>
                    <a:pt x="4063934" y="536838"/>
                  </a:lnTo>
                  <a:lnTo>
                    <a:pt x="4047975" y="546185"/>
                  </a:lnTo>
                  <a:lnTo>
                    <a:pt x="3999472" y="586538"/>
                  </a:lnTo>
                  <a:lnTo>
                    <a:pt x="3969264" y="615035"/>
                  </a:lnTo>
                  <a:lnTo>
                    <a:pt x="3932389" y="654305"/>
                  </a:lnTo>
                  <a:lnTo>
                    <a:pt x="3902352" y="684968"/>
                  </a:lnTo>
                  <a:lnTo>
                    <a:pt x="3887533" y="700186"/>
                  </a:lnTo>
                  <a:lnTo>
                    <a:pt x="3874481" y="709876"/>
                  </a:lnTo>
                  <a:lnTo>
                    <a:pt x="3857155" y="710730"/>
                  </a:lnTo>
                  <a:lnTo>
                    <a:pt x="3838746" y="703036"/>
                  </a:lnTo>
                  <a:lnTo>
                    <a:pt x="3800844" y="683087"/>
                  </a:lnTo>
                  <a:lnTo>
                    <a:pt x="3763740" y="658409"/>
                  </a:lnTo>
                  <a:lnTo>
                    <a:pt x="3752740" y="648263"/>
                  </a:lnTo>
                  <a:lnTo>
                    <a:pt x="3751087" y="640398"/>
                  </a:lnTo>
                  <a:lnTo>
                    <a:pt x="3759066" y="634356"/>
                  </a:lnTo>
                  <a:lnTo>
                    <a:pt x="3775709" y="628315"/>
                  </a:lnTo>
                  <a:lnTo>
                    <a:pt x="3797994" y="619766"/>
                  </a:lnTo>
                  <a:lnTo>
                    <a:pt x="3812015" y="615662"/>
                  </a:lnTo>
                  <a:lnTo>
                    <a:pt x="3832077" y="605517"/>
                  </a:lnTo>
                  <a:lnTo>
                    <a:pt x="3868098" y="587678"/>
                  </a:lnTo>
                  <a:lnTo>
                    <a:pt x="3904860" y="567615"/>
                  </a:lnTo>
                  <a:lnTo>
                    <a:pt x="3973084" y="528232"/>
                  </a:lnTo>
                  <a:lnTo>
                    <a:pt x="4015032" y="505434"/>
                  </a:lnTo>
                  <a:lnTo>
                    <a:pt x="4027742" y="500931"/>
                  </a:lnTo>
                  <a:lnTo>
                    <a:pt x="4055099" y="481780"/>
                  </a:lnTo>
                  <a:lnTo>
                    <a:pt x="4076530" y="470894"/>
                  </a:lnTo>
                  <a:lnTo>
                    <a:pt x="4089411" y="462345"/>
                  </a:lnTo>
                  <a:lnTo>
                    <a:pt x="4100126" y="451744"/>
                  </a:lnTo>
                  <a:lnTo>
                    <a:pt x="4108903" y="436241"/>
                  </a:lnTo>
                  <a:lnTo>
                    <a:pt x="4122297" y="414469"/>
                  </a:lnTo>
                  <a:lnTo>
                    <a:pt x="4130789" y="394976"/>
                  </a:lnTo>
                  <a:lnTo>
                    <a:pt x="4139567" y="371381"/>
                  </a:lnTo>
                  <a:lnTo>
                    <a:pt x="4140934" y="363117"/>
                  </a:lnTo>
                  <a:lnTo>
                    <a:pt x="4135463" y="356163"/>
                  </a:lnTo>
                  <a:lnTo>
                    <a:pt x="4125546" y="355878"/>
                  </a:lnTo>
                  <a:lnTo>
                    <a:pt x="4113178" y="362205"/>
                  </a:lnTo>
                  <a:lnTo>
                    <a:pt x="4094255" y="373205"/>
                  </a:lnTo>
                  <a:lnTo>
                    <a:pt x="4073623" y="385915"/>
                  </a:lnTo>
                  <a:lnTo>
                    <a:pt x="4054928" y="395148"/>
                  </a:lnTo>
                  <a:lnTo>
                    <a:pt x="4029737" y="414355"/>
                  </a:lnTo>
                  <a:lnTo>
                    <a:pt x="4003576" y="430200"/>
                  </a:lnTo>
                  <a:lnTo>
                    <a:pt x="3992804" y="434132"/>
                  </a:lnTo>
                  <a:lnTo>
                    <a:pt x="3985280" y="439433"/>
                  </a:lnTo>
                  <a:lnTo>
                    <a:pt x="3971829" y="439148"/>
                  </a:lnTo>
                  <a:lnTo>
                    <a:pt x="3948291" y="433848"/>
                  </a:lnTo>
                  <a:lnTo>
                    <a:pt x="3928057" y="425412"/>
                  </a:lnTo>
                  <a:lnTo>
                    <a:pt x="3924751" y="419370"/>
                  </a:lnTo>
                  <a:lnTo>
                    <a:pt x="3926803" y="411391"/>
                  </a:lnTo>
                  <a:lnTo>
                    <a:pt x="3945041" y="403241"/>
                  </a:lnTo>
                  <a:lnTo>
                    <a:pt x="3979638" y="387055"/>
                  </a:lnTo>
                  <a:lnTo>
                    <a:pt x="4016514" y="369329"/>
                  </a:lnTo>
                  <a:lnTo>
                    <a:pt x="4054016" y="352287"/>
                  </a:lnTo>
                  <a:lnTo>
                    <a:pt x="4091349" y="334334"/>
                  </a:lnTo>
                  <a:lnTo>
                    <a:pt x="4125945" y="315925"/>
                  </a:lnTo>
                  <a:lnTo>
                    <a:pt x="4153474" y="303499"/>
                  </a:lnTo>
                  <a:lnTo>
                    <a:pt x="4174334" y="286116"/>
                  </a:lnTo>
                  <a:lnTo>
                    <a:pt x="4191888" y="258188"/>
                  </a:lnTo>
                  <a:lnTo>
                    <a:pt x="4213204" y="223877"/>
                  </a:lnTo>
                  <a:lnTo>
                    <a:pt x="4235889" y="184493"/>
                  </a:lnTo>
                  <a:lnTo>
                    <a:pt x="4254526" y="152006"/>
                  </a:lnTo>
                  <a:lnTo>
                    <a:pt x="4260454" y="133312"/>
                  </a:lnTo>
                  <a:lnTo>
                    <a:pt x="4259086" y="123679"/>
                  </a:lnTo>
                  <a:lnTo>
                    <a:pt x="4250594" y="115985"/>
                  </a:lnTo>
                  <a:lnTo>
                    <a:pt x="4237712" y="113762"/>
                  </a:lnTo>
                  <a:lnTo>
                    <a:pt x="4211210" y="122141"/>
                  </a:lnTo>
                  <a:lnTo>
                    <a:pt x="4186303" y="134109"/>
                  </a:lnTo>
                  <a:lnTo>
                    <a:pt x="4171769" y="138498"/>
                  </a:lnTo>
                  <a:lnTo>
                    <a:pt x="4155753" y="146763"/>
                  </a:lnTo>
                  <a:lnTo>
                    <a:pt x="4145779" y="152804"/>
                  </a:lnTo>
                  <a:lnTo>
                    <a:pt x="4143841" y="157307"/>
                  </a:lnTo>
                  <a:lnTo>
                    <a:pt x="4148116" y="163291"/>
                  </a:lnTo>
                  <a:lnTo>
                    <a:pt x="4155240" y="175659"/>
                  </a:lnTo>
                  <a:lnTo>
                    <a:pt x="4163391" y="194296"/>
                  </a:lnTo>
                  <a:lnTo>
                    <a:pt x="4168862" y="214074"/>
                  </a:lnTo>
                  <a:lnTo>
                    <a:pt x="4169660" y="229748"/>
                  </a:lnTo>
                  <a:lnTo>
                    <a:pt x="4163619" y="255680"/>
                  </a:lnTo>
                  <a:lnTo>
                    <a:pt x="4145209" y="279220"/>
                  </a:lnTo>
                  <a:lnTo>
                    <a:pt x="4123209" y="297458"/>
                  </a:lnTo>
                  <a:lnTo>
                    <a:pt x="4105882" y="305779"/>
                  </a:lnTo>
                  <a:lnTo>
                    <a:pt x="4077043" y="303271"/>
                  </a:lnTo>
                  <a:lnTo>
                    <a:pt x="4053960" y="297572"/>
                  </a:lnTo>
                  <a:lnTo>
                    <a:pt x="4031732" y="285375"/>
                  </a:lnTo>
                  <a:lnTo>
                    <a:pt x="4026773" y="264515"/>
                  </a:lnTo>
                  <a:lnTo>
                    <a:pt x="4023980" y="251691"/>
                  </a:lnTo>
                  <a:lnTo>
                    <a:pt x="4025348" y="226898"/>
                  </a:lnTo>
                  <a:lnTo>
                    <a:pt x="4038742" y="196633"/>
                  </a:lnTo>
                  <a:lnTo>
                    <a:pt x="4052364" y="178167"/>
                  </a:lnTo>
                  <a:lnTo>
                    <a:pt x="4052193" y="169846"/>
                  </a:lnTo>
                  <a:lnTo>
                    <a:pt x="4044213" y="166540"/>
                  </a:lnTo>
                  <a:lnTo>
                    <a:pt x="4030364" y="171669"/>
                  </a:lnTo>
                  <a:lnTo>
                    <a:pt x="3995483" y="193384"/>
                  </a:lnTo>
                  <a:lnTo>
                    <a:pt x="3976959" y="210882"/>
                  </a:lnTo>
                  <a:lnTo>
                    <a:pt x="3977244" y="216239"/>
                  </a:lnTo>
                  <a:lnTo>
                    <a:pt x="3983912" y="228608"/>
                  </a:lnTo>
                  <a:lnTo>
                    <a:pt x="3995425" y="257732"/>
                  </a:lnTo>
                  <a:lnTo>
                    <a:pt x="4000612" y="269416"/>
                  </a:lnTo>
                  <a:lnTo>
                    <a:pt x="4009104" y="282354"/>
                  </a:lnTo>
                  <a:lnTo>
                    <a:pt x="4012068" y="297059"/>
                  </a:lnTo>
                  <a:lnTo>
                    <a:pt x="4008478" y="317349"/>
                  </a:lnTo>
                  <a:lnTo>
                    <a:pt x="3998959" y="330344"/>
                  </a:lnTo>
                  <a:lnTo>
                    <a:pt x="3987161" y="335759"/>
                  </a:lnTo>
                  <a:lnTo>
                    <a:pt x="3970462" y="330002"/>
                  </a:lnTo>
                  <a:lnTo>
                    <a:pt x="3951482" y="313815"/>
                  </a:lnTo>
                  <a:lnTo>
                    <a:pt x="3936948" y="299054"/>
                  </a:lnTo>
                  <a:lnTo>
                    <a:pt x="3931477" y="296489"/>
                  </a:lnTo>
                  <a:lnTo>
                    <a:pt x="3924922" y="299396"/>
                  </a:lnTo>
                  <a:lnTo>
                    <a:pt x="3921331" y="304924"/>
                  </a:lnTo>
                  <a:lnTo>
                    <a:pt x="3924352" y="312334"/>
                  </a:lnTo>
                  <a:lnTo>
                    <a:pt x="3926176" y="340888"/>
                  </a:lnTo>
                  <a:lnTo>
                    <a:pt x="3923098" y="355992"/>
                  </a:lnTo>
                  <a:lnTo>
                    <a:pt x="3916772" y="362831"/>
                  </a:lnTo>
                  <a:lnTo>
                    <a:pt x="3909534" y="365396"/>
                  </a:lnTo>
                  <a:lnTo>
                    <a:pt x="3899445" y="358500"/>
                  </a:lnTo>
                  <a:lnTo>
                    <a:pt x="3885653" y="338836"/>
                  </a:lnTo>
                  <a:lnTo>
                    <a:pt x="3884114" y="334961"/>
                  </a:lnTo>
                  <a:lnTo>
                    <a:pt x="3845300" y="247815"/>
                  </a:lnTo>
                  <a:lnTo>
                    <a:pt x="3835497" y="225074"/>
                  </a:lnTo>
                  <a:lnTo>
                    <a:pt x="3808025" y="190193"/>
                  </a:lnTo>
                  <a:lnTo>
                    <a:pt x="3803978" y="178965"/>
                  </a:lnTo>
                  <a:lnTo>
                    <a:pt x="3806201" y="169618"/>
                  </a:lnTo>
                  <a:lnTo>
                    <a:pt x="3815719" y="166654"/>
                  </a:lnTo>
                  <a:lnTo>
                    <a:pt x="3832590" y="169333"/>
                  </a:lnTo>
                  <a:lnTo>
                    <a:pt x="3846896" y="178566"/>
                  </a:lnTo>
                  <a:lnTo>
                    <a:pt x="3865305" y="193043"/>
                  </a:lnTo>
                  <a:lnTo>
                    <a:pt x="3880580" y="207234"/>
                  </a:lnTo>
                  <a:lnTo>
                    <a:pt x="3891124" y="220970"/>
                  </a:lnTo>
                  <a:lnTo>
                    <a:pt x="3896083" y="226727"/>
                  </a:lnTo>
                  <a:lnTo>
                    <a:pt x="3902466" y="225701"/>
                  </a:lnTo>
                  <a:lnTo>
                    <a:pt x="3904689" y="221198"/>
                  </a:lnTo>
                  <a:lnTo>
                    <a:pt x="3899901" y="208887"/>
                  </a:lnTo>
                  <a:lnTo>
                    <a:pt x="3888901" y="181416"/>
                  </a:lnTo>
                  <a:lnTo>
                    <a:pt x="3867585" y="142146"/>
                  </a:lnTo>
                  <a:lnTo>
                    <a:pt x="3839145" y="110912"/>
                  </a:lnTo>
                  <a:lnTo>
                    <a:pt x="3814979" y="86461"/>
                  </a:lnTo>
                  <a:lnTo>
                    <a:pt x="3809735" y="77570"/>
                  </a:lnTo>
                  <a:lnTo>
                    <a:pt x="3811958" y="69135"/>
                  </a:lnTo>
                  <a:lnTo>
                    <a:pt x="3819367" y="63891"/>
                  </a:lnTo>
                  <a:lnTo>
                    <a:pt x="3832191" y="63550"/>
                  </a:lnTo>
                  <a:lnTo>
                    <a:pt x="3849233" y="70674"/>
                  </a:lnTo>
                  <a:lnTo>
                    <a:pt x="3869010" y="80306"/>
                  </a:lnTo>
                  <a:lnTo>
                    <a:pt x="3887876" y="96777"/>
                  </a:lnTo>
                  <a:lnTo>
                    <a:pt x="3907026" y="113249"/>
                  </a:lnTo>
                  <a:lnTo>
                    <a:pt x="3924865" y="136959"/>
                  </a:lnTo>
                  <a:lnTo>
                    <a:pt x="3941907" y="161467"/>
                  </a:lnTo>
                  <a:lnTo>
                    <a:pt x="3948404" y="172923"/>
                  </a:lnTo>
                  <a:lnTo>
                    <a:pt x="3953477" y="180504"/>
                  </a:lnTo>
                  <a:lnTo>
                    <a:pt x="3959006" y="182157"/>
                  </a:lnTo>
                  <a:lnTo>
                    <a:pt x="3964591" y="179934"/>
                  </a:lnTo>
                  <a:lnTo>
                    <a:pt x="3975534" y="175944"/>
                  </a:lnTo>
                  <a:lnTo>
                    <a:pt x="4007794" y="147276"/>
                  </a:lnTo>
                  <a:lnTo>
                    <a:pt x="4012182" y="139581"/>
                  </a:lnTo>
                  <a:lnTo>
                    <a:pt x="4008135" y="130519"/>
                  </a:lnTo>
                  <a:lnTo>
                    <a:pt x="3994400" y="118721"/>
                  </a:lnTo>
                  <a:lnTo>
                    <a:pt x="3973311" y="104472"/>
                  </a:lnTo>
                  <a:lnTo>
                    <a:pt x="3962596" y="97063"/>
                  </a:lnTo>
                  <a:lnTo>
                    <a:pt x="3960772" y="86518"/>
                  </a:lnTo>
                  <a:lnTo>
                    <a:pt x="3965731" y="75006"/>
                  </a:lnTo>
                  <a:lnTo>
                    <a:pt x="3974793" y="71244"/>
                  </a:lnTo>
                  <a:lnTo>
                    <a:pt x="3987503" y="72611"/>
                  </a:lnTo>
                  <a:lnTo>
                    <a:pt x="4018794" y="78653"/>
                  </a:lnTo>
                  <a:lnTo>
                    <a:pt x="4035835" y="82130"/>
                  </a:lnTo>
                  <a:lnTo>
                    <a:pt x="4044555" y="81389"/>
                  </a:lnTo>
                  <a:lnTo>
                    <a:pt x="4055099" y="72042"/>
                  </a:lnTo>
                  <a:lnTo>
                    <a:pt x="4072939" y="39213"/>
                  </a:lnTo>
                  <a:lnTo>
                    <a:pt x="4073509" y="22171"/>
                  </a:lnTo>
                  <a:lnTo>
                    <a:pt x="4075333" y="12938"/>
                  </a:lnTo>
                  <a:lnTo>
                    <a:pt x="4083825" y="2223"/>
                  </a:lnTo>
                  <a:close/>
                </a:path>
              </a:pathLst>
            </a:custGeom>
            <a:solidFill>
              <a:schemeClr val="bg1"/>
            </a:solidFill>
            <a:ln w="9525" cap="flat">
              <a:noFill/>
              <a:prstDash val="solid"/>
              <a:miter/>
            </a:ln>
          </p:spPr>
          <p:txBody>
            <a:bodyPr wrap="square" rtlCol="0" anchor="ctr">
              <a:noAutofit/>
            </a:bodyPr>
            <a:lstStyle/>
            <a:p>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8" name="组合 17">
            <a:extLst>
              <a:ext uri="{FF2B5EF4-FFF2-40B4-BE49-F238E27FC236}">
                <a16:creationId xmlns:a16="http://schemas.microsoft.com/office/drawing/2014/main" id="{DEE860C5-6CF4-461C-BA81-45D281FF0D9D}"/>
              </a:ext>
            </a:extLst>
          </p:cNvPr>
          <p:cNvGrpSpPr/>
          <p:nvPr/>
        </p:nvGrpSpPr>
        <p:grpSpPr>
          <a:xfrm>
            <a:off x="6027200" y="2494309"/>
            <a:ext cx="1858841" cy="1858841"/>
            <a:chOff x="6027200" y="2494309"/>
            <a:chExt cx="1858841" cy="1858841"/>
          </a:xfrm>
        </p:grpSpPr>
        <p:sp>
          <p:nvSpPr>
            <p:cNvPr id="9" name="矩形: 圆角 8">
              <a:extLst>
                <a:ext uri="{FF2B5EF4-FFF2-40B4-BE49-F238E27FC236}">
                  <a16:creationId xmlns:a16="http://schemas.microsoft.com/office/drawing/2014/main" id="{4BF16D5D-1549-4A93-9E6C-3CFEF00D8AE9}"/>
                </a:ext>
              </a:extLst>
            </p:cNvPr>
            <p:cNvSpPr/>
            <p:nvPr/>
          </p:nvSpPr>
          <p:spPr>
            <a:xfrm>
              <a:off x="6027200" y="2494309"/>
              <a:ext cx="1858841" cy="1858841"/>
            </a:xfrm>
            <a:prstGeom prst="roundRect">
              <a:avLst>
                <a:gd name="adj" fmla="val 733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 name="任意多边形: 形状 9">
              <a:extLst>
                <a:ext uri="{FF2B5EF4-FFF2-40B4-BE49-F238E27FC236}">
                  <a16:creationId xmlns:a16="http://schemas.microsoft.com/office/drawing/2014/main" id="{C0B9290E-3B48-4E88-87B2-A6EF4A658C26}"/>
                </a:ext>
              </a:extLst>
            </p:cNvPr>
            <p:cNvSpPr/>
            <p:nvPr/>
          </p:nvSpPr>
          <p:spPr>
            <a:xfrm>
              <a:off x="6152666" y="2918134"/>
              <a:ext cx="1733375" cy="1435016"/>
            </a:xfrm>
            <a:custGeom>
              <a:avLst/>
              <a:gdLst>
                <a:gd name="connsiteX0" fmla="*/ 2132283 w 3514927"/>
                <a:gd name="connsiteY0" fmla="*/ 196 h 2909917"/>
                <a:gd name="connsiteX1" fmla="*/ 2332344 w 3514927"/>
                <a:gd name="connsiteY1" fmla="*/ 6941 h 2909917"/>
                <a:gd name="connsiteX2" fmla="*/ 3052186 w 3514927"/>
                <a:gd name="connsiteY2" fmla="*/ 195346 h 2909917"/>
                <a:gd name="connsiteX3" fmla="*/ 3119361 w 3514927"/>
                <a:gd name="connsiteY3" fmla="*/ 251663 h 2909917"/>
                <a:gd name="connsiteX4" fmla="*/ 3119993 w 3514927"/>
                <a:gd name="connsiteY4" fmla="*/ 252580 h 2909917"/>
                <a:gd name="connsiteX5" fmla="*/ 3128306 w 3514927"/>
                <a:gd name="connsiteY5" fmla="*/ 260496 h 2909917"/>
                <a:gd name="connsiteX6" fmla="*/ 3128938 w 3514927"/>
                <a:gd name="connsiteY6" fmla="*/ 261412 h 2909917"/>
                <a:gd name="connsiteX7" fmla="*/ 3137251 w 3514927"/>
                <a:gd name="connsiteY7" fmla="*/ 269331 h 2909917"/>
                <a:gd name="connsiteX8" fmla="*/ 3137885 w 3514927"/>
                <a:gd name="connsiteY8" fmla="*/ 270248 h 2909917"/>
                <a:gd name="connsiteX9" fmla="*/ 3146195 w 3514927"/>
                <a:gd name="connsiteY9" fmla="*/ 278164 h 2909917"/>
                <a:gd name="connsiteX10" fmla="*/ 3146827 w 3514927"/>
                <a:gd name="connsiteY10" fmla="*/ 279079 h 2909917"/>
                <a:gd name="connsiteX11" fmla="*/ 3155140 w 3514927"/>
                <a:gd name="connsiteY11" fmla="*/ 287000 h 2909917"/>
                <a:gd name="connsiteX12" fmla="*/ 3155772 w 3514927"/>
                <a:gd name="connsiteY12" fmla="*/ 287915 h 2909917"/>
                <a:gd name="connsiteX13" fmla="*/ 3164085 w 3514927"/>
                <a:gd name="connsiteY13" fmla="*/ 295833 h 2909917"/>
                <a:gd name="connsiteX14" fmla="*/ 3164717 w 3514927"/>
                <a:gd name="connsiteY14" fmla="*/ 296749 h 2909917"/>
                <a:gd name="connsiteX15" fmla="*/ 3173030 w 3514927"/>
                <a:gd name="connsiteY15" fmla="*/ 304668 h 2909917"/>
                <a:gd name="connsiteX16" fmla="*/ 3173662 w 3514927"/>
                <a:gd name="connsiteY16" fmla="*/ 305583 h 2909917"/>
                <a:gd name="connsiteX17" fmla="*/ 3181975 w 3514927"/>
                <a:gd name="connsiteY17" fmla="*/ 313504 h 2909917"/>
                <a:gd name="connsiteX18" fmla="*/ 3182609 w 3514927"/>
                <a:gd name="connsiteY18" fmla="*/ 314422 h 2909917"/>
                <a:gd name="connsiteX19" fmla="*/ 3190920 w 3514927"/>
                <a:gd name="connsiteY19" fmla="*/ 322340 h 2909917"/>
                <a:gd name="connsiteX20" fmla="*/ 3191552 w 3514927"/>
                <a:gd name="connsiteY20" fmla="*/ 323255 h 2909917"/>
                <a:gd name="connsiteX21" fmla="*/ 3199865 w 3514927"/>
                <a:gd name="connsiteY21" fmla="*/ 331174 h 2909917"/>
                <a:gd name="connsiteX22" fmla="*/ 3200499 w 3514927"/>
                <a:gd name="connsiteY22" fmla="*/ 332092 h 2909917"/>
                <a:gd name="connsiteX23" fmla="*/ 3208809 w 3514927"/>
                <a:gd name="connsiteY23" fmla="*/ 340009 h 2909917"/>
                <a:gd name="connsiteX24" fmla="*/ 3209441 w 3514927"/>
                <a:gd name="connsiteY24" fmla="*/ 340923 h 2909917"/>
                <a:gd name="connsiteX25" fmla="*/ 3217754 w 3514927"/>
                <a:gd name="connsiteY25" fmla="*/ 348844 h 2909917"/>
                <a:gd name="connsiteX26" fmla="*/ 3218386 w 3514927"/>
                <a:gd name="connsiteY26" fmla="*/ 349759 h 2909917"/>
                <a:gd name="connsiteX27" fmla="*/ 3226699 w 3514927"/>
                <a:gd name="connsiteY27" fmla="*/ 357677 h 2909917"/>
                <a:gd name="connsiteX28" fmla="*/ 3227331 w 3514927"/>
                <a:gd name="connsiteY28" fmla="*/ 358593 h 2909917"/>
                <a:gd name="connsiteX29" fmla="*/ 3235644 w 3514927"/>
                <a:gd name="connsiteY29" fmla="*/ 366514 h 2909917"/>
                <a:gd name="connsiteX30" fmla="*/ 3236276 w 3514927"/>
                <a:gd name="connsiteY30" fmla="*/ 367429 h 2909917"/>
                <a:gd name="connsiteX31" fmla="*/ 3244589 w 3514927"/>
                <a:gd name="connsiteY31" fmla="*/ 375350 h 2909917"/>
                <a:gd name="connsiteX32" fmla="*/ 3245221 w 3514927"/>
                <a:gd name="connsiteY32" fmla="*/ 376266 h 2909917"/>
                <a:gd name="connsiteX33" fmla="*/ 3253534 w 3514927"/>
                <a:gd name="connsiteY33" fmla="*/ 384185 h 2909917"/>
                <a:gd name="connsiteX34" fmla="*/ 3254166 w 3514927"/>
                <a:gd name="connsiteY34" fmla="*/ 385101 h 2909917"/>
                <a:gd name="connsiteX35" fmla="*/ 3262479 w 3514927"/>
                <a:gd name="connsiteY35" fmla="*/ 393020 h 2909917"/>
                <a:gd name="connsiteX36" fmla="*/ 3263113 w 3514927"/>
                <a:gd name="connsiteY36" fmla="*/ 393938 h 2909917"/>
                <a:gd name="connsiteX37" fmla="*/ 3271423 w 3514927"/>
                <a:gd name="connsiteY37" fmla="*/ 401854 h 2909917"/>
                <a:gd name="connsiteX38" fmla="*/ 3272055 w 3514927"/>
                <a:gd name="connsiteY38" fmla="*/ 402769 h 2909917"/>
                <a:gd name="connsiteX39" fmla="*/ 3280368 w 3514927"/>
                <a:gd name="connsiteY39" fmla="*/ 410689 h 2909917"/>
                <a:gd name="connsiteX40" fmla="*/ 3281000 w 3514927"/>
                <a:gd name="connsiteY40" fmla="*/ 411604 h 2909917"/>
                <a:gd name="connsiteX41" fmla="*/ 3289313 w 3514927"/>
                <a:gd name="connsiteY41" fmla="*/ 419523 h 2909917"/>
                <a:gd name="connsiteX42" fmla="*/ 3289945 w 3514927"/>
                <a:gd name="connsiteY42" fmla="*/ 420439 h 2909917"/>
                <a:gd name="connsiteX43" fmla="*/ 3298258 w 3514927"/>
                <a:gd name="connsiteY43" fmla="*/ 428358 h 2909917"/>
                <a:gd name="connsiteX44" fmla="*/ 3298890 w 3514927"/>
                <a:gd name="connsiteY44" fmla="*/ 429274 h 2909917"/>
                <a:gd name="connsiteX45" fmla="*/ 3307203 w 3514927"/>
                <a:gd name="connsiteY45" fmla="*/ 437193 h 2909917"/>
                <a:gd name="connsiteX46" fmla="*/ 3307837 w 3514927"/>
                <a:gd name="connsiteY46" fmla="*/ 438111 h 2909917"/>
                <a:gd name="connsiteX47" fmla="*/ 3316148 w 3514927"/>
                <a:gd name="connsiteY47" fmla="*/ 446029 h 2909917"/>
                <a:gd name="connsiteX48" fmla="*/ 3316780 w 3514927"/>
                <a:gd name="connsiteY48" fmla="*/ 446946 h 2909917"/>
                <a:gd name="connsiteX49" fmla="*/ 3325093 w 3514927"/>
                <a:gd name="connsiteY49" fmla="*/ 454864 h 2909917"/>
                <a:gd name="connsiteX50" fmla="*/ 3325727 w 3514927"/>
                <a:gd name="connsiteY50" fmla="*/ 455782 h 2909917"/>
                <a:gd name="connsiteX51" fmla="*/ 3334037 w 3514927"/>
                <a:gd name="connsiteY51" fmla="*/ 463698 h 2909917"/>
                <a:gd name="connsiteX52" fmla="*/ 3334669 w 3514927"/>
                <a:gd name="connsiteY52" fmla="*/ 464614 h 2909917"/>
                <a:gd name="connsiteX53" fmla="*/ 3342982 w 3514927"/>
                <a:gd name="connsiteY53" fmla="*/ 472534 h 2909917"/>
                <a:gd name="connsiteX54" fmla="*/ 3343614 w 3514927"/>
                <a:gd name="connsiteY54" fmla="*/ 473449 h 2909917"/>
                <a:gd name="connsiteX55" fmla="*/ 3351927 w 3514927"/>
                <a:gd name="connsiteY55" fmla="*/ 481369 h 2909917"/>
                <a:gd name="connsiteX56" fmla="*/ 3352559 w 3514927"/>
                <a:gd name="connsiteY56" fmla="*/ 482285 h 2909917"/>
                <a:gd name="connsiteX57" fmla="*/ 3360872 w 3514927"/>
                <a:gd name="connsiteY57" fmla="*/ 490203 h 2909917"/>
                <a:gd name="connsiteX58" fmla="*/ 3361504 w 3514927"/>
                <a:gd name="connsiteY58" fmla="*/ 491118 h 2909917"/>
                <a:gd name="connsiteX59" fmla="*/ 3369817 w 3514927"/>
                <a:gd name="connsiteY59" fmla="*/ 499038 h 2909917"/>
                <a:gd name="connsiteX60" fmla="*/ 3370449 w 3514927"/>
                <a:gd name="connsiteY60" fmla="*/ 499953 h 2909917"/>
                <a:gd name="connsiteX61" fmla="*/ 3378762 w 3514927"/>
                <a:gd name="connsiteY61" fmla="*/ 507872 h 2909917"/>
                <a:gd name="connsiteX62" fmla="*/ 3379394 w 3514927"/>
                <a:gd name="connsiteY62" fmla="*/ 508788 h 2909917"/>
                <a:gd name="connsiteX63" fmla="*/ 3387707 w 3514927"/>
                <a:gd name="connsiteY63" fmla="*/ 516708 h 2909917"/>
                <a:gd name="connsiteX64" fmla="*/ 3388341 w 3514927"/>
                <a:gd name="connsiteY64" fmla="*/ 517625 h 2909917"/>
                <a:gd name="connsiteX65" fmla="*/ 3396651 w 3514927"/>
                <a:gd name="connsiteY65" fmla="*/ 525542 h 2909917"/>
                <a:gd name="connsiteX66" fmla="*/ 3397283 w 3514927"/>
                <a:gd name="connsiteY66" fmla="*/ 526457 h 2909917"/>
                <a:gd name="connsiteX67" fmla="*/ 3405596 w 3514927"/>
                <a:gd name="connsiteY67" fmla="*/ 534376 h 2909917"/>
                <a:gd name="connsiteX68" fmla="*/ 3406228 w 3514927"/>
                <a:gd name="connsiteY68" fmla="*/ 535292 h 2909917"/>
                <a:gd name="connsiteX69" fmla="*/ 3414541 w 3514927"/>
                <a:gd name="connsiteY69" fmla="*/ 543209 h 2909917"/>
                <a:gd name="connsiteX70" fmla="*/ 3415173 w 3514927"/>
                <a:gd name="connsiteY70" fmla="*/ 544125 h 2909917"/>
                <a:gd name="connsiteX71" fmla="*/ 3423486 w 3514927"/>
                <a:gd name="connsiteY71" fmla="*/ 552047 h 2909917"/>
                <a:gd name="connsiteX72" fmla="*/ 3424118 w 3514927"/>
                <a:gd name="connsiteY72" fmla="*/ 552961 h 2909917"/>
                <a:gd name="connsiteX73" fmla="*/ 3432431 w 3514927"/>
                <a:gd name="connsiteY73" fmla="*/ 560882 h 2909917"/>
                <a:gd name="connsiteX74" fmla="*/ 3433065 w 3514927"/>
                <a:gd name="connsiteY74" fmla="*/ 561800 h 2909917"/>
                <a:gd name="connsiteX75" fmla="*/ 3441375 w 3514927"/>
                <a:gd name="connsiteY75" fmla="*/ 569719 h 2909917"/>
                <a:gd name="connsiteX76" fmla="*/ 3442007 w 3514927"/>
                <a:gd name="connsiteY76" fmla="*/ 570634 h 2909917"/>
                <a:gd name="connsiteX77" fmla="*/ 3450321 w 3514927"/>
                <a:gd name="connsiteY77" fmla="*/ 578554 h 2909917"/>
                <a:gd name="connsiteX78" fmla="*/ 3450955 w 3514927"/>
                <a:gd name="connsiteY78" fmla="*/ 579472 h 2909917"/>
                <a:gd name="connsiteX79" fmla="*/ 3459265 w 3514927"/>
                <a:gd name="connsiteY79" fmla="*/ 587390 h 2909917"/>
                <a:gd name="connsiteX80" fmla="*/ 3459897 w 3514927"/>
                <a:gd name="connsiteY80" fmla="*/ 588306 h 2909917"/>
                <a:gd name="connsiteX81" fmla="*/ 3468210 w 3514927"/>
                <a:gd name="connsiteY81" fmla="*/ 596227 h 2909917"/>
                <a:gd name="connsiteX82" fmla="*/ 3468842 w 3514927"/>
                <a:gd name="connsiteY82" fmla="*/ 597142 h 2909917"/>
                <a:gd name="connsiteX83" fmla="*/ 3477155 w 3514927"/>
                <a:gd name="connsiteY83" fmla="*/ 605063 h 2909917"/>
                <a:gd name="connsiteX84" fmla="*/ 3477787 w 3514927"/>
                <a:gd name="connsiteY84" fmla="*/ 605978 h 2909917"/>
                <a:gd name="connsiteX85" fmla="*/ 3486100 w 3514927"/>
                <a:gd name="connsiteY85" fmla="*/ 613898 h 2909917"/>
                <a:gd name="connsiteX86" fmla="*/ 3486732 w 3514927"/>
                <a:gd name="connsiteY86" fmla="*/ 614812 h 2909917"/>
                <a:gd name="connsiteX87" fmla="*/ 3495045 w 3514927"/>
                <a:gd name="connsiteY87" fmla="*/ 622732 h 2909917"/>
                <a:gd name="connsiteX88" fmla="*/ 3495679 w 3514927"/>
                <a:gd name="connsiteY88" fmla="*/ 623650 h 2909917"/>
                <a:gd name="connsiteX89" fmla="*/ 3503989 w 3514927"/>
                <a:gd name="connsiteY89" fmla="*/ 631566 h 2909917"/>
                <a:gd name="connsiteX90" fmla="*/ 3504621 w 3514927"/>
                <a:gd name="connsiteY90" fmla="*/ 632482 h 2909917"/>
                <a:gd name="connsiteX91" fmla="*/ 3512934 w 3514927"/>
                <a:gd name="connsiteY91" fmla="*/ 640401 h 2909917"/>
                <a:gd name="connsiteX92" fmla="*/ 3513566 w 3514927"/>
                <a:gd name="connsiteY92" fmla="*/ 641317 h 2909917"/>
                <a:gd name="connsiteX93" fmla="*/ 3514927 w 3514927"/>
                <a:gd name="connsiteY93" fmla="*/ 642614 h 2909917"/>
                <a:gd name="connsiteX94" fmla="*/ 3514927 w 3514927"/>
                <a:gd name="connsiteY94" fmla="*/ 2633473 h 2909917"/>
                <a:gd name="connsiteX95" fmla="*/ 3238483 w 3514927"/>
                <a:gd name="connsiteY95" fmla="*/ 2909917 h 2909917"/>
                <a:gd name="connsiteX96" fmla="*/ 1323064 w 3514927"/>
                <a:gd name="connsiteY96" fmla="*/ 2909917 h 2909917"/>
                <a:gd name="connsiteX97" fmla="*/ 1326750 w 3514927"/>
                <a:gd name="connsiteY97" fmla="*/ 2907897 h 2909917"/>
                <a:gd name="connsiteX98" fmla="*/ 1331132 w 3514927"/>
                <a:gd name="connsiteY98" fmla="*/ 2905559 h 2909917"/>
                <a:gd name="connsiteX99" fmla="*/ 1305948 w 3514927"/>
                <a:gd name="connsiteY99" fmla="*/ 2905559 h 2909917"/>
                <a:gd name="connsiteX100" fmla="*/ 1317805 w 3514927"/>
                <a:gd name="connsiteY100" fmla="*/ 2899062 h 2909917"/>
                <a:gd name="connsiteX101" fmla="*/ 1322187 w 3514927"/>
                <a:gd name="connsiteY101" fmla="*/ 2896724 h 2909917"/>
                <a:gd name="connsiteX102" fmla="*/ 1297003 w 3514927"/>
                <a:gd name="connsiteY102" fmla="*/ 2896724 h 2909917"/>
                <a:gd name="connsiteX103" fmla="*/ 1308860 w 3514927"/>
                <a:gd name="connsiteY103" fmla="*/ 2890227 h 2909917"/>
                <a:gd name="connsiteX104" fmla="*/ 1313242 w 3514927"/>
                <a:gd name="connsiteY104" fmla="*/ 2887889 h 2909917"/>
                <a:gd name="connsiteX105" fmla="*/ 1288059 w 3514927"/>
                <a:gd name="connsiteY105" fmla="*/ 2887889 h 2909917"/>
                <a:gd name="connsiteX106" fmla="*/ 1299916 w 3514927"/>
                <a:gd name="connsiteY106" fmla="*/ 2881392 h 2909917"/>
                <a:gd name="connsiteX107" fmla="*/ 1304298 w 3514927"/>
                <a:gd name="connsiteY107" fmla="*/ 2879054 h 2909917"/>
                <a:gd name="connsiteX108" fmla="*/ 1279114 w 3514927"/>
                <a:gd name="connsiteY108" fmla="*/ 2879054 h 2909917"/>
                <a:gd name="connsiteX109" fmla="*/ 1290971 w 3514927"/>
                <a:gd name="connsiteY109" fmla="*/ 2872557 h 2909917"/>
                <a:gd name="connsiteX110" fmla="*/ 1295353 w 3514927"/>
                <a:gd name="connsiteY110" fmla="*/ 2870219 h 2909917"/>
                <a:gd name="connsiteX111" fmla="*/ 1270169 w 3514927"/>
                <a:gd name="connsiteY111" fmla="*/ 2870219 h 2909917"/>
                <a:gd name="connsiteX112" fmla="*/ 1282026 w 3514927"/>
                <a:gd name="connsiteY112" fmla="*/ 2863722 h 2909917"/>
                <a:gd name="connsiteX113" fmla="*/ 1286408 w 3514927"/>
                <a:gd name="connsiteY113" fmla="*/ 2861384 h 2909917"/>
                <a:gd name="connsiteX114" fmla="*/ 1261224 w 3514927"/>
                <a:gd name="connsiteY114" fmla="*/ 2861384 h 2909917"/>
                <a:gd name="connsiteX115" fmla="*/ 1273081 w 3514927"/>
                <a:gd name="connsiteY115" fmla="*/ 2854887 h 2909917"/>
                <a:gd name="connsiteX116" fmla="*/ 1277463 w 3514927"/>
                <a:gd name="connsiteY116" fmla="*/ 2852549 h 2909917"/>
                <a:gd name="connsiteX117" fmla="*/ 1252279 w 3514927"/>
                <a:gd name="connsiteY117" fmla="*/ 2852549 h 2909917"/>
                <a:gd name="connsiteX118" fmla="*/ 1264136 w 3514927"/>
                <a:gd name="connsiteY118" fmla="*/ 2846052 h 2909917"/>
                <a:gd name="connsiteX119" fmla="*/ 1268518 w 3514927"/>
                <a:gd name="connsiteY119" fmla="*/ 2843714 h 2909917"/>
                <a:gd name="connsiteX120" fmla="*/ 1243334 w 3514927"/>
                <a:gd name="connsiteY120" fmla="*/ 2843714 h 2909917"/>
                <a:gd name="connsiteX121" fmla="*/ 1255191 w 3514927"/>
                <a:gd name="connsiteY121" fmla="*/ 2837217 h 2909917"/>
                <a:gd name="connsiteX122" fmla="*/ 1259573 w 3514927"/>
                <a:gd name="connsiteY122" fmla="*/ 2834879 h 2909917"/>
                <a:gd name="connsiteX123" fmla="*/ 1234389 w 3514927"/>
                <a:gd name="connsiteY123" fmla="*/ 2834879 h 2909917"/>
                <a:gd name="connsiteX124" fmla="*/ 1246246 w 3514927"/>
                <a:gd name="connsiteY124" fmla="*/ 2828382 h 2909917"/>
                <a:gd name="connsiteX125" fmla="*/ 1250630 w 3514927"/>
                <a:gd name="connsiteY125" fmla="*/ 2826043 h 2909917"/>
                <a:gd name="connsiteX126" fmla="*/ 1225445 w 3514927"/>
                <a:gd name="connsiteY126" fmla="*/ 2826043 h 2909917"/>
                <a:gd name="connsiteX127" fmla="*/ 1237302 w 3514927"/>
                <a:gd name="connsiteY127" fmla="*/ 2819546 h 2909917"/>
                <a:gd name="connsiteX128" fmla="*/ 1241682 w 3514927"/>
                <a:gd name="connsiteY128" fmla="*/ 2817209 h 2909917"/>
                <a:gd name="connsiteX129" fmla="*/ 1216500 w 3514927"/>
                <a:gd name="connsiteY129" fmla="*/ 2817209 h 2909917"/>
                <a:gd name="connsiteX130" fmla="*/ 1228357 w 3514927"/>
                <a:gd name="connsiteY130" fmla="*/ 2810712 h 2909917"/>
                <a:gd name="connsiteX131" fmla="*/ 1232741 w 3514927"/>
                <a:gd name="connsiteY131" fmla="*/ 2808373 h 2909917"/>
                <a:gd name="connsiteX132" fmla="*/ 1207555 w 3514927"/>
                <a:gd name="connsiteY132" fmla="*/ 2808373 h 2909917"/>
                <a:gd name="connsiteX133" fmla="*/ 1219412 w 3514927"/>
                <a:gd name="connsiteY133" fmla="*/ 2801876 h 2909917"/>
                <a:gd name="connsiteX134" fmla="*/ 1223794 w 3514927"/>
                <a:gd name="connsiteY134" fmla="*/ 2799538 h 2909917"/>
                <a:gd name="connsiteX135" fmla="*/ 1198610 w 3514927"/>
                <a:gd name="connsiteY135" fmla="*/ 2799538 h 2909917"/>
                <a:gd name="connsiteX136" fmla="*/ 1210467 w 3514927"/>
                <a:gd name="connsiteY136" fmla="*/ 2793041 h 2909917"/>
                <a:gd name="connsiteX137" fmla="*/ 1214849 w 3514927"/>
                <a:gd name="connsiteY137" fmla="*/ 2790703 h 2909917"/>
                <a:gd name="connsiteX138" fmla="*/ 1189665 w 3514927"/>
                <a:gd name="connsiteY138" fmla="*/ 2790703 h 2909917"/>
                <a:gd name="connsiteX139" fmla="*/ 1201522 w 3514927"/>
                <a:gd name="connsiteY139" fmla="*/ 2784206 h 2909917"/>
                <a:gd name="connsiteX140" fmla="*/ 1205904 w 3514927"/>
                <a:gd name="connsiteY140" fmla="*/ 2781868 h 2909917"/>
                <a:gd name="connsiteX141" fmla="*/ 1180720 w 3514927"/>
                <a:gd name="connsiteY141" fmla="*/ 2781868 h 2909917"/>
                <a:gd name="connsiteX142" fmla="*/ 1192577 w 3514927"/>
                <a:gd name="connsiteY142" fmla="*/ 2775371 h 2909917"/>
                <a:gd name="connsiteX143" fmla="*/ 1196959 w 3514927"/>
                <a:gd name="connsiteY143" fmla="*/ 2773033 h 2909917"/>
                <a:gd name="connsiteX144" fmla="*/ 1171775 w 3514927"/>
                <a:gd name="connsiteY144" fmla="*/ 2773033 h 2909917"/>
                <a:gd name="connsiteX145" fmla="*/ 1183632 w 3514927"/>
                <a:gd name="connsiteY145" fmla="*/ 2766536 h 2909917"/>
                <a:gd name="connsiteX146" fmla="*/ 1188014 w 3514927"/>
                <a:gd name="connsiteY146" fmla="*/ 2764198 h 2909917"/>
                <a:gd name="connsiteX147" fmla="*/ 1162831 w 3514927"/>
                <a:gd name="connsiteY147" fmla="*/ 2764198 h 2909917"/>
                <a:gd name="connsiteX148" fmla="*/ 1174688 w 3514927"/>
                <a:gd name="connsiteY148" fmla="*/ 2757701 h 2909917"/>
                <a:gd name="connsiteX149" fmla="*/ 1179070 w 3514927"/>
                <a:gd name="connsiteY149" fmla="*/ 2755363 h 2909917"/>
                <a:gd name="connsiteX150" fmla="*/ 1153886 w 3514927"/>
                <a:gd name="connsiteY150" fmla="*/ 2755363 h 2909917"/>
                <a:gd name="connsiteX151" fmla="*/ 1165743 w 3514927"/>
                <a:gd name="connsiteY151" fmla="*/ 2748866 h 2909917"/>
                <a:gd name="connsiteX152" fmla="*/ 1170125 w 3514927"/>
                <a:gd name="connsiteY152" fmla="*/ 2746528 h 2909917"/>
                <a:gd name="connsiteX153" fmla="*/ 1144941 w 3514927"/>
                <a:gd name="connsiteY153" fmla="*/ 2746528 h 2909917"/>
                <a:gd name="connsiteX154" fmla="*/ 1156798 w 3514927"/>
                <a:gd name="connsiteY154" fmla="*/ 2740031 h 2909917"/>
                <a:gd name="connsiteX155" fmla="*/ 1161180 w 3514927"/>
                <a:gd name="connsiteY155" fmla="*/ 2737693 h 2909917"/>
                <a:gd name="connsiteX156" fmla="*/ 1135996 w 3514927"/>
                <a:gd name="connsiteY156" fmla="*/ 2737693 h 2909917"/>
                <a:gd name="connsiteX157" fmla="*/ 1147853 w 3514927"/>
                <a:gd name="connsiteY157" fmla="*/ 2731196 h 2909917"/>
                <a:gd name="connsiteX158" fmla="*/ 1152235 w 3514927"/>
                <a:gd name="connsiteY158" fmla="*/ 2728858 h 2909917"/>
                <a:gd name="connsiteX159" fmla="*/ 1127051 w 3514927"/>
                <a:gd name="connsiteY159" fmla="*/ 2728858 h 2909917"/>
                <a:gd name="connsiteX160" fmla="*/ 1138908 w 3514927"/>
                <a:gd name="connsiteY160" fmla="*/ 2722361 h 2909917"/>
                <a:gd name="connsiteX161" fmla="*/ 1143290 w 3514927"/>
                <a:gd name="connsiteY161" fmla="*/ 2720023 h 2909917"/>
                <a:gd name="connsiteX162" fmla="*/ 1118106 w 3514927"/>
                <a:gd name="connsiteY162" fmla="*/ 2720023 h 2909917"/>
                <a:gd name="connsiteX163" fmla="*/ 1129963 w 3514927"/>
                <a:gd name="connsiteY163" fmla="*/ 2713526 h 2909917"/>
                <a:gd name="connsiteX164" fmla="*/ 1134345 w 3514927"/>
                <a:gd name="connsiteY164" fmla="*/ 2711188 h 2909917"/>
                <a:gd name="connsiteX165" fmla="*/ 1109161 w 3514927"/>
                <a:gd name="connsiteY165" fmla="*/ 2711188 h 2909917"/>
                <a:gd name="connsiteX166" fmla="*/ 1121018 w 3514927"/>
                <a:gd name="connsiteY166" fmla="*/ 2704691 h 2909917"/>
                <a:gd name="connsiteX167" fmla="*/ 1125400 w 3514927"/>
                <a:gd name="connsiteY167" fmla="*/ 2702353 h 2909917"/>
                <a:gd name="connsiteX168" fmla="*/ 1100217 w 3514927"/>
                <a:gd name="connsiteY168" fmla="*/ 2702353 h 2909917"/>
                <a:gd name="connsiteX169" fmla="*/ 1112074 w 3514927"/>
                <a:gd name="connsiteY169" fmla="*/ 2695856 h 2909917"/>
                <a:gd name="connsiteX170" fmla="*/ 1116458 w 3514927"/>
                <a:gd name="connsiteY170" fmla="*/ 2693517 h 2909917"/>
                <a:gd name="connsiteX171" fmla="*/ 1091272 w 3514927"/>
                <a:gd name="connsiteY171" fmla="*/ 2693517 h 2909917"/>
                <a:gd name="connsiteX172" fmla="*/ 1103129 w 3514927"/>
                <a:gd name="connsiteY172" fmla="*/ 2687020 h 2909917"/>
                <a:gd name="connsiteX173" fmla="*/ 1107511 w 3514927"/>
                <a:gd name="connsiteY173" fmla="*/ 2684682 h 2909917"/>
                <a:gd name="connsiteX174" fmla="*/ 1082327 w 3514927"/>
                <a:gd name="connsiteY174" fmla="*/ 2684682 h 2909917"/>
                <a:gd name="connsiteX175" fmla="*/ 1094184 w 3514927"/>
                <a:gd name="connsiteY175" fmla="*/ 2678185 h 2909917"/>
                <a:gd name="connsiteX176" fmla="*/ 1098566 w 3514927"/>
                <a:gd name="connsiteY176" fmla="*/ 2675847 h 2909917"/>
                <a:gd name="connsiteX177" fmla="*/ 1073382 w 3514927"/>
                <a:gd name="connsiteY177" fmla="*/ 2675847 h 2909917"/>
                <a:gd name="connsiteX178" fmla="*/ 1085239 w 3514927"/>
                <a:gd name="connsiteY178" fmla="*/ 2669350 h 2909917"/>
                <a:gd name="connsiteX179" fmla="*/ 1089621 w 3514927"/>
                <a:gd name="connsiteY179" fmla="*/ 2667012 h 2909917"/>
                <a:gd name="connsiteX180" fmla="*/ 1064437 w 3514927"/>
                <a:gd name="connsiteY180" fmla="*/ 2667012 h 2909917"/>
                <a:gd name="connsiteX181" fmla="*/ 1076294 w 3514927"/>
                <a:gd name="connsiteY181" fmla="*/ 2660515 h 2909917"/>
                <a:gd name="connsiteX182" fmla="*/ 1080676 w 3514927"/>
                <a:gd name="connsiteY182" fmla="*/ 2658177 h 2909917"/>
                <a:gd name="connsiteX183" fmla="*/ 1055493 w 3514927"/>
                <a:gd name="connsiteY183" fmla="*/ 2658177 h 2909917"/>
                <a:gd name="connsiteX184" fmla="*/ 1067350 w 3514927"/>
                <a:gd name="connsiteY184" fmla="*/ 2651680 h 2909917"/>
                <a:gd name="connsiteX185" fmla="*/ 1071732 w 3514927"/>
                <a:gd name="connsiteY185" fmla="*/ 2649342 h 2909917"/>
                <a:gd name="connsiteX186" fmla="*/ 1046547 w 3514927"/>
                <a:gd name="connsiteY186" fmla="*/ 2649342 h 2909917"/>
                <a:gd name="connsiteX187" fmla="*/ 1058404 w 3514927"/>
                <a:gd name="connsiteY187" fmla="*/ 2642845 h 2909917"/>
                <a:gd name="connsiteX188" fmla="*/ 1062786 w 3514927"/>
                <a:gd name="connsiteY188" fmla="*/ 2640507 h 2909917"/>
                <a:gd name="connsiteX189" fmla="*/ 1037603 w 3514927"/>
                <a:gd name="connsiteY189" fmla="*/ 2640507 h 2909917"/>
                <a:gd name="connsiteX190" fmla="*/ 1049460 w 3514927"/>
                <a:gd name="connsiteY190" fmla="*/ 2634010 h 2909917"/>
                <a:gd name="connsiteX191" fmla="*/ 1053842 w 3514927"/>
                <a:gd name="connsiteY191" fmla="*/ 2631672 h 2909917"/>
                <a:gd name="connsiteX192" fmla="*/ 1028658 w 3514927"/>
                <a:gd name="connsiteY192" fmla="*/ 2631672 h 2909917"/>
                <a:gd name="connsiteX193" fmla="*/ 1040515 w 3514927"/>
                <a:gd name="connsiteY193" fmla="*/ 2625175 h 2909917"/>
                <a:gd name="connsiteX194" fmla="*/ 1044897 w 3514927"/>
                <a:gd name="connsiteY194" fmla="*/ 2622837 h 2909917"/>
                <a:gd name="connsiteX195" fmla="*/ 1019713 w 3514927"/>
                <a:gd name="connsiteY195" fmla="*/ 2622837 h 2909917"/>
                <a:gd name="connsiteX196" fmla="*/ 1031570 w 3514927"/>
                <a:gd name="connsiteY196" fmla="*/ 2616340 h 2909917"/>
                <a:gd name="connsiteX197" fmla="*/ 1035952 w 3514927"/>
                <a:gd name="connsiteY197" fmla="*/ 2614002 h 2909917"/>
                <a:gd name="connsiteX198" fmla="*/ 1010768 w 3514927"/>
                <a:gd name="connsiteY198" fmla="*/ 2614002 h 2909917"/>
                <a:gd name="connsiteX199" fmla="*/ 1022625 w 3514927"/>
                <a:gd name="connsiteY199" fmla="*/ 2607505 h 2909917"/>
                <a:gd name="connsiteX200" fmla="*/ 1027007 w 3514927"/>
                <a:gd name="connsiteY200" fmla="*/ 2605167 h 2909917"/>
                <a:gd name="connsiteX201" fmla="*/ 1001823 w 3514927"/>
                <a:gd name="connsiteY201" fmla="*/ 2605167 h 2909917"/>
                <a:gd name="connsiteX202" fmla="*/ 1013680 w 3514927"/>
                <a:gd name="connsiteY202" fmla="*/ 2598670 h 2909917"/>
                <a:gd name="connsiteX203" fmla="*/ 1018062 w 3514927"/>
                <a:gd name="connsiteY203" fmla="*/ 2596332 h 2909917"/>
                <a:gd name="connsiteX204" fmla="*/ 992879 w 3514927"/>
                <a:gd name="connsiteY204" fmla="*/ 2596332 h 2909917"/>
                <a:gd name="connsiteX205" fmla="*/ 1004736 w 3514927"/>
                <a:gd name="connsiteY205" fmla="*/ 2589835 h 2909917"/>
                <a:gd name="connsiteX206" fmla="*/ 1009118 w 3514927"/>
                <a:gd name="connsiteY206" fmla="*/ 2587497 h 2909917"/>
                <a:gd name="connsiteX207" fmla="*/ 983934 w 3514927"/>
                <a:gd name="connsiteY207" fmla="*/ 2587497 h 2909917"/>
                <a:gd name="connsiteX208" fmla="*/ 995791 w 3514927"/>
                <a:gd name="connsiteY208" fmla="*/ 2581000 h 2909917"/>
                <a:gd name="connsiteX209" fmla="*/ 1000173 w 3514927"/>
                <a:gd name="connsiteY209" fmla="*/ 2578662 h 2909917"/>
                <a:gd name="connsiteX210" fmla="*/ 974989 w 3514927"/>
                <a:gd name="connsiteY210" fmla="*/ 2578662 h 2909917"/>
                <a:gd name="connsiteX211" fmla="*/ 986846 w 3514927"/>
                <a:gd name="connsiteY211" fmla="*/ 2572165 h 2909917"/>
                <a:gd name="connsiteX212" fmla="*/ 991228 w 3514927"/>
                <a:gd name="connsiteY212" fmla="*/ 2569827 h 2909917"/>
                <a:gd name="connsiteX213" fmla="*/ 966044 w 3514927"/>
                <a:gd name="connsiteY213" fmla="*/ 2569827 h 2909917"/>
                <a:gd name="connsiteX214" fmla="*/ 977901 w 3514927"/>
                <a:gd name="connsiteY214" fmla="*/ 2563330 h 2909917"/>
                <a:gd name="connsiteX215" fmla="*/ 982285 w 3514927"/>
                <a:gd name="connsiteY215" fmla="*/ 2560991 h 2909917"/>
                <a:gd name="connsiteX216" fmla="*/ 957099 w 3514927"/>
                <a:gd name="connsiteY216" fmla="*/ 2560991 h 2909917"/>
                <a:gd name="connsiteX217" fmla="*/ 968956 w 3514927"/>
                <a:gd name="connsiteY217" fmla="*/ 2554494 h 2909917"/>
                <a:gd name="connsiteX218" fmla="*/ 973338 w 3514927"/>
                <a:gd name="connsiteY218" fmla="*/ 2552156 h 2909917"/>
                <a:gd name="connsiteX219" fmla="*/ 948154 w 3514927"/>
                <a:gd name="connsiteY219" fmla="*/ 2552156 h 2909917"/>
                <a:gd name="connsiteX220" fmla="*/ 960011 w 3514927"/>
                <a:gd name="connsiteY220" fmla="*/ 2545659 h 2909917"/>
                <a:gd name="connsiteX221" fmla="*/ 964393 w 3514927"/>
                <a:gd name="connsiteY221" fmla="*/ 2543321 h 2909917"/>
                <a:gd name="connsiteX222" fmla="*/ 939209 w 3514927"/>
                <a:gd name="connsiteY222" fmla="*/ 2543321 h 2909917"/>
                <a:gd name="connsiteX223" fmla="*/ 951066 w 3514927"/>
                <a:gd name="connsiteY223" fmla="*/ 2536824 h 2909917"/>
                <a:gd name="connsiteX224" fmla="*/ 955448 w 3514927"/>
                <a:gd name="connsiteY224" fmla="*/ 2534486 h 2909917"/>
                <a:gd name="connsiteX225" fmla="*/ 930265 w 3514927"/>
                <a:gd name="connsiteY225" fmla="*/ 2534486 h 2909917"/>
                <a:gd name="connsiteX226" fmla="*/ 942122 w 3514927"/>
                <a:gd name="connsiteY226" fmla="*/ 2527989 h 2909917"/>
                <a:gd name="connsiteX227" fmla="*/ 946504 w 3514927"/>
                <a:gd name="connsiteY227" fmla="*/ 2525651 h 2909917"/>
                <a:gd name="connsiteX228" fmla="*/ 921320 w 3514927"/>
                <a:gd name="connsiteY228" fmla="*/ 2525651 h 2909917"/>
                <a:gd name="connsiteX229" fmla="*/ 933177 w 3514927"/>
                <a:gd name="connsiteY229" fmla="*/ 2519154 h 2909917"/>
                <a:gd name="connsiteX230" fmla="*/ 937559 w 3514927"/>
                <a:gd name="connsiteY230" fmla="*/ 2516816 h 2909917"/>
                <a:gd name="connsiteX231" fmla="*/ 912375 w 3514927"/>
                <a:gd name="connsiteY231" fmla="*/ 2516816 h 2909917"/>
                <a:gd name="connsiteX232" fmla="*/ 924232 w 3514927"/>
                <a:gd name="connsiteY232" fmla="*/ 2510319 h 2909917"/>
                <a:gd name="connsiteX233" fmla="*/ 928614 w 3514927"/>
                <a:gd name="connsiteY233" fmla="*/ 2507981 h 2909917"/>
                <a:gd name="connsiteX234" fmla="*/ 903430 w 3514927"/>
                <a:gd name="connsiteY234" fmla="*/ 2507981 h 2909917"/>
                <a:gd name="connsiteX235" fmla="*/ 915287 w 3514927"/>
                <a:gd name="connsiteY235" fmla="*/ 2501484 h 2909917"/>
                <a:gd name="connsiteX236" fmla="*/ 919669 w 3514927"/>
                <a:gd name="connsiteY236" fmla="*/ 2499146 h 2909917"/>
                <a:gd name="connsiteX237" fmla="*/ 894485 w 3514927"/>
                <a:gd name="connsiteY237" fmla="*/ 2499146 h 2909917"/>
                <a:gd name="connsiteX238" fmla="*/ 906342 w 3514927"/>
                <a:gd name="connsiteY238" fmla="*/ 2492649 h 2909917"/>
                <a:gd name="connsiteX239" fmla="*/ 910724 w 3514927"/>
                <a:gd name="connsiteY239" fmla="*/ 2490311 h 2909917"/>
                <a:gd name="connsiteX240" fmla="*/ 885540 w 3514927"/>
                <a:gd name="connsiteY240" fmla="*/ 2490311 h 2909917"/>
                <a:gd name="connsiteX241" fmla="*/ 897397 w 3514927"/>
                <a:gd name="connsiteY241" fmla="*/ 2483814 h 2909917"/>
                <a:gd name="connsiteX242" fmla="*/ 901779 w 3514927"/>
                <a:gd name="connsiteY242" fmla="*/ 2481476 h 2909917"/>
                <a:gd name="connsiteX243" fmla="*/ 876595 w 3514927"/>
                <a:gd name="connsiteY243" fmla="*/ 2481476 h 2909917"/>
                <a:gd name="connsiteX244" fmla="*/ 888452 w 3514927"/>
                <a:gd name="connsiteY244" fmla="*/ 2474979 h 2909917"/>
                <a:gd name="connsiteX245" fmla="*/ 892834 w 3514927"/>
                <a:gd name="connsiteY245" fmla="*/ 2472641 h 2909917"/>
                <a:gd name="connsiteX246" fmla="*/ 867651 w 3514927"/>
                <a:gd name="connsiteY246" fmla="*/ 2472641 h 2909917"/>
                <a:gd name="connsiteX247" fmla="*/ 879508 w 3514927"/>
                <a:gd name="connsiteY247" fmla="*/ 2466144 h 2909917"/>
                <a:gd name="connsiteX248" fmla="*/ 883890 w 3514927"/>
                <a:gd name="connsiteY248" fmla="*/ 2463806 h 2909917"/>
                <a:gd name="connsiteX249" fmla="*/ 858706 w 3514927"/>
                <a:gd name="connsiteY249" fmla="*/ 2463806 h 2909917"/>
                <a:gd name="connsiteX250" fmla="*/ 870563 w 3514927"/>
                <a:gd name="connsiteY250" fmla="*/ 2457309 h 2909917"/>
                <a:gd name="connsiteX251" fmla="*/ 874945 w 3514927"/>
                <a:gd name="connsiteY251" fmla="*/ 2454971 h 2909917"/>
                <a:gd name="connsiteX252" fmla="*/ 849761 w 3514927"/>
                <a:gd name="connsiteY252" fmla="*/ 2454971 h 2909917"/>
                <a:gd name="connsiteX253" fmla="*/ 861618 w 3514927"/>
                <a:gd name="connsiteY253" fmla="*/ 2448474 h 2909917"/>
                <a:gd name="connsiteX254" fmla="*/ 866000 w 3514927"/>
                <a:gd name="connsiteY254" fmla="*/ 2446136 h 2909917"/>
                <a:gd name="connsiteX255" fmla="*/ 840816 w 3514927"/>
                <a:gd name="connsiteY255" fmla="*/ 2446136 h 2909917"/>
                <a:gd name="connsiteX256" fmla="*/ 852673 w 3514927"/>
                <a:gd name="connsiteY256" fmla="*/ 2439639 h 2909917"/>
                <a:gd name="connsiteX257" fmla="*/ 857057 w 3514927"/>
                <a:gd name="connsiteY257" fmla="*/ 2437300 h 2909917"/>
                <a:gd name="connsiteX258" fmla="*/ 831871 w 3514927"/>
                <a:gd name="connsiteY258" fmla="*/ 2437300 h 2909917"/>
                <a:gd name="connsiteX259" fmla="*/ 843728 w 3514927"/>
                <a:gd name="connsiteY259" fmla="*/ 2430803 h 2909917"/>
                <a:gd name="connsiteX260" fmla="*/ 848110 w 3514927"/>
                <a:gd name="connsiteY260" fmla="*/ 2428465 h 2909917"/>
                <a:gd name="connsiteX261" fmla="*/ 822926 w 3514927"/>
                <a:gd name="connsiteY261" fmla="*/ 2428465 h 2909917"/>
                <a:gd name="connsiteX262" fmla="*/ 834783 w 3514927"/>
                <a:gd name="connsiteY262" fmla="*/ 2421968 h 2909917"/>
                <a:gd name="connsiteX263" fmla="*/ 839165 w 3514927"/>
                <a:gd name="connsiteY263" fmla="*/ 2419630 h 2909917"/>
                <a:gd name="connsiteX264" fmla="*/ 813981 w 3514927"/>
                <a:gd name="connsiteY264" fmla="*/ 2419630 h 2909917"/>
                <a:gd name="connsiteX265" fmla="*/ 825838 w 3514927"/>
                <a:gd name="connsiteY265" fmla="*/ 2413133 h 2909917"/>
                <a:gd name="connsiteX266" fmla="*/ 830220 w 3514927"/>
                <a:gd name="connsiteY266" fmla="*/ 2410795 h 2909917"/>
                <a:gd name="connsiteX267" fmla="*/ 805037 w 3514927"/>
                <a:gd name="connsiteY267" fmla="*/ 2410795 h 2909917"/>
                <a:gd name="connsiteX268" fmla="*/ 816894 w 3514927"/>
                <a:gd name="connsiteY268" fmla="*/ 2404298 h 2909917"/>
                <a:gd name="connsiteX269" fmla="*/ 821276 w 3514927"/>
                <a:gd name="connsiteY269" fmla="*/ 2401960 h 2909917"/>
                <a:gd name="connsiteX270" fmla="*/ 796092 w 3514927"/>
                <a:gd name="connsiteY270" fmla="*/ 2401960 h 2909917"/>
                <a:gd name="connsiteX271" fmla="*/ 807949 w 3514927"/>
                <a:gd name="connsiteY271" fmla="*/ 2395463 h 2909917"/>
                <a:gd name="connsiteX272" fmla="*/ 812331 w 3514927"/>
                <a:gd name="connsiteY272" fmla="*/ 2393125 h 2909917"/>
                <a:gd name="connsiteX273" fmla="*/ 787147 w 3514927"/>
                <a:gd name="connsiteY273" fmla="*/ 2393125 h 2909917"/>
                <a:gd name="connsiteX274" fmla="*/ 799004 w 3514927"/>
                <a:gd name="connsiteY274" fmla="*/ 2386628 h 2909917"/>
                <a:gd name="connsiteX275" fmla="*/ 803386 w 3514927"/>
                <a:gd name="connsiteY275" fmla="*/ 2384290 h 2909917"/>
                <a:gd name="connsiteX276" fmla="*/ 778202 w 3514927"/>
                <a:gd name="connsiteY276" fmla="*/ 2384290 h 2909917"/>
                <a:gd name="connsiteX277" fmla="*/ 790059 w 3514927"/>
                <a:gd name="connsiteY277" fmla="*/ 2377793 h 2909917"/>
                <a:gd name="connsiteX278" fmla="*/ 794441 w 3514927"/>
                <a:gd name="connsiteY278" fmla="*/ 2375455 h 2909917"/>
                <a:gd name="connsiteX279" fmla="*/ 769257 w 3514927"/>
                <a:gd name="connsiteY279" fmla="*/ 2375455 h 2909917"/>
                <a:gd name="connsiteX280" fmla="*/ 781114 w 3514927"/>
                <a:gd name="connsiteY280" fmla="*/ 2368958 h 2909917"/>
                <a:gd name="connsiteX281" fmla="*/ 785496 w 3514927"/>
                <a:gd name="connsiteY281" fmla="*/ 2366620 h 2909917"/>
                <a:gd name="connsiteX282" fmla="*/ 760312 w 3514927"/>
                <a:gd name="connsiteY282" fmla="*/ 2366620 h 2909917"/>
                <a:gd name="connsiteX283" fmla="*/ 772169 w 3514927"/>
                <a:gd name="connsiteY283" fmla="*/ 2360123 h 2909917"/>
                <a:gd name="connsiteX284" fmla="*/ 776551 w 3514927"/>
                <a:gd name="connsiteY284" fmla="*/ 2357785 h 2909917"/>
                <a:gd name="connsiteX285" fmla="*/ 751367 w 3514927"/>
                <a:gd name="connsiteY285" fmla="*/ 2357785 h 2909917"/>
                <a:gd name="connsiteX286" fmla="*/ 763224 w 3514927"/>
                <a:gd name="connsiteY286" fmla="*/ 2351288 h 2909917"/>
                <a:gd name="connsiteX287" fmla="*/ 767606 w 3514927"/>
                <a:gd name="connsiteY287" fmla="*/ 2348950 h 2909917"/>
                <a:gd name="connsiteX288" fmla="*/ 742423 w 3514927"/>
                <a:gd name="connsiteY288" fmla="*/ 2348950 h 2909917"/>
                <a:gd name="connsiteX289" fmla="*/ 754280 w 3514927"/>
                <a:gd name="connsiteY289" fmla="*/ 2342453 h 2909917"/>
                <a:gd name="connsiteX290" fmla="*/ 758662 w 3514927"/>
                <a:gd name="connsiteY290" fmla="*/ 2340115 h 2909917"/>
                <a:gd name="connsiteX291" fmla="*/ 733478 w 3514927"/>
                <a:gd name="connsiteY291" fmla="*/ 2340115 h 2909917"/>
                <a:gd name="connsiteX292" fmla="*/ 745335 w 3514927"/>
                <a:gd name="connsiteY292" fmla="*/ 2333618 h 2909917"/>
                <a:gd name="connsiteX293" fmla="*/ 749717 w 3514927"/>
                <a:gd name="connsiteY293" fmla="*/ 2331280 h 2909917"/>
                <a:gd name="connsiteX294" fmla="*/ 724533 w 3514927"/>
                <a:gd name="connsiteY294" fmla="*/ 2331280 h 2909917"/>
                <a:gd name="connsiteX295" fmla="*/ 736390 w 3514927"/>
                <a:gd name="connsiteY295" fmla="*/ 2324783 h 2909917"/>
                <a:gd name="connsiteX296" fmla="*/ 740772 w 3514927"/>
                <a:gd name="connsiteY296" fmla="*/ 2322445 h 2909917"/>
                <a:gd name="connsiteX297" fmla="*/ 715588 w 3514927"/>
                <a:gd name="connsiteY297" fmla="*/ 2322445 h 2909917"/>
                <a:gd name="connsiteX298" fmla="*/ 727445 w 3514927"/>
                <a:gd name="connsiteY298" fmla="*/ 2315948 h 2909917"/>
                <a:gd name="connsiteX299" fmla="*/ 731827 w 3514927"/>
                <a:gd name="connsiteY299" fmla="*/ 2313610 h 2909917"/>
                <a:gd name="connsiteX300" fmla="*/ 706643 w 3514927"/>
                <a:gd name="connsiteY300" fmla="*/ 2313610 h 2909917"/>
                <a:gd name="connsiteX301" fmla="*/ 718500 w 3514927"/>
                <a:gd name="connsiteY301" fmla="*/ 2307113 h 2909917"/>
                <a:gd name="connsiteX302" fmla="*/ 722884 w 3514927"/>
                <a:gd name="connsiteY302" fmla="*/ 2304774 h 2909917"/>
                <a:gd name="connsiteX303" fmla="*/ 697699 w 3514927"/>
                <a:gd name="connsiteY303" fmla="*/ 2304774 h 2909917"/>
                <a:gd name="connsiteX304" fmla="*/ 709556 w 3514927"/>
                <a:gd name="connsiteY304" fmla="*/ 2298277 h 2909917"/>
                <a:gd name="connsiteX305" fmla="*/ 713938 w 3514927"/>
                <a:gd name="connsiteY305" fmla="*/ 2295939 h 2909917"/>
                <a:gd name="connsiteX306" fmla="*/ 688753 w 3514927"/>
                <a:gd name="connsiteY306" fmla="*/ 2295939 h 2909917"/>
                <a:gd name="connsiteX307" fmla="*/ 700610 w 3514927"/>
                <a:gd name="connsiteY307" fmla="*/ 2289442 h 2909917"/>
                <a:gd name="connsiteX308" fmla="*/ 704992 w 3514927"/>
                <a:gd name="connsiteY308" fmla="*/ 2287104 h 2909917"/>
                <a:gd name="connsiteX309" fmla="*/ 679809 w 3514927"/>
                <a:gd name="connsiteY309" fmla="*/ 2287104 h 2909917"/>
                <a:gd name="connsiteX310" fmla="*/ 691666 w 3514927"/>
                <a:gd name="connsiteY310" fmla="*/ 2280607 h 2909917"/>
                <a:gd name="connsiteX311" fmla="*/ 696048 w 3514927"/>
                <a:gd name="connsiteY311" fmla="*/ 2278269 h 2909917"/>
                <a:gd name="connsiteX312" fmla="*/ 670864 w 3514927"/>
                <a:gd name="connsiteY312" fmla="*/ 2278269 h 2909917"/>
                <a:gd name="connsiteX313" fmla="*/ 682721 w 3514927"/>
                <a:gd name="connsiteY313" fmla="*/ 2271772 h 2909917"/>
                <a:gd name="connsiteX314" fmla="*/ 687103 w 3514927"/>
                <a:gd name="connsiteY314" fmla="*/ 2269434 h 2909917"/>
                <a:gd name="connsiteX315" fmla="*/ 661919 w 3514927"/>
                <a:gd name="connsiteY315" fmla="*/ 2269434 h 2909917"/>
                <a:gd name="connsiteX316" fmla="*/ 673776 w 3514927"/>
                <a:gd name="connsiteY316" fmla="*/ 2262937 h 2909917"/>
                <a:gd name="connsiteX317" fmla="*/ 678158 w 3514927"/>
                <a:gd name="connsiteY317" fmla="*/ 2260599 h 2909917"/>
                <a:gd name="connsiteX318" fmla="*/ 652974 w 3514927"/>
                <a:gd name="connsiteY318" fmla="*/ 2260599 h 2909917"/>
                <a:gd name="connsiteX319" fmla="*/ 664831 w 3514927"/>
                <a:gd name="connsiteY319" fmla="*/ 2254102 h 2909917"/>
                <a:gd name="connsiteX320" fmla="*/ 669213 w 3514927"/>
                <a:gd name="connsiteY320" fmla="*/ 2251764 h 2909917"/>
                <a:gd name="connsiteX321" fmla="*/ 644029 w 3514927"/>
                <a:gd name="connsiteY321" fmla="*/ 2251764 h 2909917"/>
                <a:gd name="connsiteX322" fmla="*/ 655886 w 3514927"/>
                <a:gd name="connsiteY322" fmla="*/ 2245267 h 2909917"/>
                <a:gd name="connsiteX323" fmla="*/ 660268 w 3514927"/>
                <a:gd name="connsiteY323" fmla="*/ 2242929 h 2909917"/>
                <a:gd name="connsiteX324" fmla="*/ 635085 w 3514927"/>
                <a:gd name="connsiteY324" fmla="*/ 2242929 h 2909917"/>
                <a:gd name="connsiteX325" fmla="*/ 646942 w 3514927"/>
                <a:gd name="connsiteY325" fmla="*/ 2236432 h 2909917"/>
                <a:gd name="connsiteX326" fmla="*/ 651324 w 3514927"/>
                <a:gd name="connsiteY326" fmla="*/ 2234094 h 2909917"/>
                <a:gd name="connsiteX327" fmla="*/ 626140 w 3514927"/>
                <a:gd name="connsiteY327" fmla="*/ 2234094 h 2909917"/>
                <a:gd name="connsiteX328" fmla="*/ 637997 w 3514927"/>
                <a:gd name="connsiteY328" fmla="*/ 2227597 h 2909917"/>
                <a:gd name="connsiteX329" fmla="*/ 642379 w 3514927"/>
                <a:gd name="connsiteY329" fmla="*/ 2225259 h 2909917"/>
                <a:gd name="connsiteX330" fmla="*/ 617195 w 3514927"/>
                <a:gd name="connsiteY330" fmla="*/ 2225259 h 2909917"/>
                <a:gd name="connsiteX331" fmla="*/ 629052 w 3514927"/>
                <a:gd name="connsiteY331" fmla="*/ 2218762 h 2909917"/>
                <a:gd name="connsiteX332" fmla="*/ 633434 w 3514927"/>
                <a:gd name="connsiteY332" fmla="*/ 2216424 h 2909917"/>
                <a:gd name="connsiteX333" fmla="*/ 608250 w 3514927"/>
                <a:gd name="connsiteY333" fmla="*/ 2216424 h 2909917"/>
                <a:gd name="connsiteX334" fmla="*/ 620107 w 3514927"/>
                <a:gd name="connsiteY334" fmla="*/ 2209927 h 2909917"/>
                <a:gd name="connsiteX335" fmla="*/ 624489 w 3514927"/>
                <a:gd name="connsiteY335" fmla="*/ 2207589 h 2909917"/>
                <a:gd name="connsiteX336" fmla="*/ 599305 w 3514927"/>
                <a:gd name="connsiteY336" fmla="*/ 2207589 h 2909917"/>
                <a:gd name="connsiteX337" fmla="*/ 611162 w 3514927"/>
                <a:gd name="connsiteY337" fmla="*/ 2201092 h 2909917"/>
                <a:gd name="connsiteX338" fmla="*/ 615544 w 3514927"/>
                <a:gd name="connsiteY338" fmla="*/ 2198754 h 2909917"/>
                <a:gd name="connsiteX339" fmla="*/ 590360 w 3514927"/>
                <a:gd name="connsiteY339" fmla="*/ 2198754 h 2909917"/>
                <a:gd name="connsiteX340" fmla="*/ 602217 w 3514927"/>
                <a:gd name="connsiteY340" fmla="*/ 2192257 h 2909917"/>
                <a:gd name="connsiteX341" fmla="*/ 606601 w 3514927"/>
                <a:gd name="connsiteY341" fmla="*/ 2189918 h 2909917"/>
                <a:gd name="connsiteX342" fmla="*/ 581415 w 3514927"/>
                <a:gd name="connsiteY342" fmla="*/ 2189918 h 2909917"/>
                <a:gd name="connsiteX343" fmla="*/ 593272 w 3514927"/>
                <a:gd name="connsiteY343" fmla="*/ 2183421 h 2909917"/>
                <a:gd name="connsiteX344" fmla="*/ 597654 w 3514927"/>
                <a:gd name="connsiteY344" fmla="*/ 2181083 h 2909917"/>
                <a:gd name="connsiteX345" fmla="*/ 572471 w 3514927"/>
                <a:gd name="connsiteY345" fmla="*/ 2181083 h 2909917"/>
                <a:gd name="connsiteX346" fmla="*/ 584328 w 3514927"/>
                <a:gd name="connsiteY346" fmla="*/ 2174586 h 2909917"/>
                <a:gd name="connsiteX347" fmla="*/ 588710 w 3514927"/>
                <a:gd name="connsiteY347" fmla="*/ 2172248 h 2909917"/>
                <a:gd name="connsiteX348" fmla="*/ 563526 w 3514927"/>
                <a:gd name="connsiteY348" fmla="*/ 2172248 h 2909917"/>
                <a:gd name="connsiteX349" fmla="*/ 575383 w 3514927"/>
                <a:gd name="connsiteY349" fmla="*/ 2165751 h 2909917"/>
                <a:gd name="connsiteX350" fmla="*/ 579765 w 3514927"/>
                <a:gd name="connsiteY350" fmla="*/ 2163413 h 2909917"/>
                <a:gd name="connsiteX351" fmla="*/ 554581 w 3514927"/>
                <a:gd name="connsiteY351" fmla="*/ 2163413 h 2909917"/>
                <a:gd name="connsiteX352" fmla="*/ 566438 w 3514927"/>
                <a:gd name="connsiteY352" fmla="*/ 2156916 h 2909917"/>
                <a:gd name="connsiteX353" fmla="*/ 570820 w 3514927"/>
                <a:gd name="connsiteY353" fmla="*/ 2154578 h 2909917"/>
                <a:gd name="connsiteX354" fmla="*/ 545636 w 3514927"/>
                <a:gd name="connsiteY354" fmla="*/ 2154578 h 2909917"/>
                <a:gd name="connsiteX355" fmla="*/ 557493 w 3514927"/>
                <a:gd name="connsiteY355" fmla="*/ 2148081 h 2909917"/>
                <a:gd name="connsiteX356" fmla="*/ 561875 w 3514927"/>
                <a:gd name="connsiteY356" fmla="*/ 2145743 h 2909917"/>
                <a:gd name="connsiteX357" fmla="*/ 536691 w 3514927"/>
                <a:gd name="connsiteY357" fmla="*/ 2145743 h 2909917"/>
                <a:gd name="connsiteX358" fmla="*/ 548548 w 3514927"/>
                <a:gd name="connsiteY358" fmla="*/ 2139246 h 2909917"/>
                <a:gd name="connsiteX359" fmla="*/ 552930 w 3514927"/>
                <a:gd name="connsiteY359" fmla="*/ 2136908 h 2909917"/>
                <a:gd name="connsiteX360" fmla="*/ 527746 w 3514927"/>
                <a:gd name="connsiteY360" fmla="*/ 2136908 h 2909917"/>
                <a:gd name="connsiteX361" fmla="*/ 539603 w 3514927"/>
                <a:gd name="connsiteY361" fmla="*/ 2130411 h 2909917"/>
                <a:gd name="connsiteX362" fmla="*/ 543985 w 3514927"/>
                <a:gd name="connsiteY362" fmla="*/ 2128073 h 2909917"/>
                <a:gd name="connsiteX363" fmla="*/ 518801 w 3514927"/>
                <a:gd name="connsiteY363" fmla="*/ 2128073 h 2909917"/>
                <a:gd name="connsiteX364" fmla="*/ 530658 w 3514927"/>
                <a:gd name="connsiteY364" fmla="*/ 2121576 h 2909917"/>
                <a:gd name="connsiteX365" fmla="*/ 535040 w 3514927"/>
                <a:gd name="connsiteY365" fmla="*/ 2119238 h 2909917"/>
                <a:gd name="connsiteX366" fmla="*/ 509856 w 3514927"/>
                <a:gd name="connsiteY366" fmla="*/ 2119238 h 2909917"/>
                <a:gd name="connsiteX367" fmla="*/ 521713 w 3514927"/>
                <a:gd name="connsiteY367" fmla="*/ 2112741 h 2909917"/>
                <a:gd name="connsiteX368" fmla="*/ 526095 w 3514927"/>
                <a:gd name="connsiteY368" fmla="*/ 2110403 h 2909917"/>
                <a:gd name="connsiteX369" fmla="*/ 500912 w 3514927"/>
                <a:gd name="connsiteY369" fmla="*/ 2110403 h 2909917"/>
                <a:gd name="connsiteX370" fmla="*/ 512769 w 3514927"/>
                <a:gd name="connsiteY370" fmla="*/ 2103906 h 2909917"/>
                <a:gd name="connsiteX371" fmla="*/ 517151 w 3514927"/>
                <a:gd name="connsiteY371" fmla="*/ 2101568 h 2909917"/>
                <a:gd name="connsiteX372" fmla="*/ 491967 w 3514927"/>
                <a:gd name="connsiteY372" fmla="*/ 2101568 h 2909917"/>
                <a:gd name="connsiteX373" fmla="*/ 503824 w 3514927"/>
                <a:gd name="connsiteY373" fmla="*/ 2095071 h 2909917"/>
                <a:gd name="connsiteX374" fmla="*/ 508206 w 3514927"/>
                <a:gd name="connsiteY374" fmla="*/ 2092733 h 2909917"/>
                <a:gd name="connsiteX375" fmla="*/ 483022 w 3514927"/>
                <a:gd name="connsiteY375" fmla="*/ 2092733 h 2909917"/>
                <a:gd name="connsiteX376" fmla="*/ 494879 w 3514927"/>
                <a:gd name="connsiteY376" fmla="*/ 2086236 h 2909917"/>
                <a:gd name="connsiteX377" fmla="*/ 499261 w 3514927"/>
                <a:gd name="connsiteY377" fmla="*/ 2083898 h 2909917"/>
                <a:gd name="connsiteX378" fmla="*/ 474077 w 3514927"/>
                <a:gd name="connsiteY378" fmla="*/ 2083898 h 2909917"/>
                <a:gd name="connsiteX379" fmla="*/ 485934 w 3514927"/>
                <a:gd name="connsiteY379" fmla="*/ 2077401 h 2909917"/>
                <a:gd name="connsiteX380" fmla="*/ 490316 w 3514927"/>
                <a:gd name="connsiteY380" fmla="*/ 2075063 h 2909917"/>
                <a:gd name="connsiteX381" fmla="*/ 465132 w 3514927"/>
                <a:gd name="connsiteY381" fmla="*/ 2075063 h 2909917"/>
                <a:gd name="connsiteX382" fmla="*/ 476989 w 3514927"/>
                <a:gd name="connsiteY382" fmla="*/ 2068566 h 2909917"/>
                <a:gd name="connsiteX383" fmla="*/ 481371 w 3514927"/>
                <a:gd name="connsiteY383" fmla="*/ 2066228 h 2909917"/>
                <a:gd name="connsiteX384" fmla="*/ 456187 w 3514927"/>
                <a:gd name="connsiteY384" fmla="*/ 2066228 h 2909917"/>
                <a:gd name="connsiteX385" fmla="*/ 468044 w 3514927"/>
                <a:gd name="connsiteY385" fmla="*/ 2059731 h 2909917"/>
                <a:gd name="connsiteX386" fmla="*/ 472428 w 3514927"/>
                <a:gd name="connsiteY386" fmla="*/ 2057392 h 2909917"/>
                <a:gd name="connsiteX387" fmla="*/ 447242 w 3514927"/>
                <a:gd name="connsiteY387" fmla="*/ 2057392 h 2909917"/>
                <a:gd name="connsiteX388" fmla="*/ 459099 w 3514927"/>
                <a:gd name="connsiteY388" fmla="*/ 2050895 h 2909917"/>
                <a:gd name="connsiteX389" fmla="*/ 463481 w 3514927"/>
                <a:gd name="connsiteY389" fmla="*/ 2048557 h 2909917"/>
                <a:gd name="connsiteX390" fmla="*/ 438298 w 3514927"/>
                <a:gd name="connsiteY390" fmla="*/ 2048557 h 2909917"/>
                <a:gd name="connsiteX391" fmla="*/ 450155 w 3514927"/>
                <a:gd name="connsiteY391" fmla="*/ 2042060 h 2909917"/>
                <a:gd name="connsiteX392" fmla="*/ 454537 w 3514927"/>
                <a:gd name="connsiteY392" fmla="*/ 2039722 h 2909917"/>
                <a:gd name="connsiteX393" fmla="*/ 429353 w 3514927"/>
                <a:gd name="connsiteY393" fmla="*/ 2039722 h 2909917"/>
                <a:gd name="connsiteX394" fmla="*/ 441210 w 3514927"/>
                <a:gd name="connsiteY394" fmla="*/ 2033225 h 2909917"/>
                <a:gd name="connsiteX395" fmla="*/ 445592 w 3514927"/>
                <a:gd name="connsiteY395" fmla="*/ 2030887 h 2909917"/>
                <a:gd name="connsiteX396" fmla="*/ 420408 w 3514927"/>
                <a:gd name="connsiteY396" fmla="*/ 2030887 h 2909917"/>
                <a:gd name="connsiteX397" fmla="*/ 432265 w 3514927"/>
                <a:gd name="connsiteY397" fmla="*/ 2024390 h 2909917"/>
                <a:gd name="connsiteX398" fmla="*/ 436647 w 3514927"/>
                <a:gd name="connsiteY398" fmla="*/ 2022052 h 2909917"/>
                <a:gd name="connsiteX399" fmla="*/ 411463 w 3514927"/>
                <a:gd name="connsiteY399" fmla="*/ 2022052 h 2909917"/>
                <a:gd name="connsiteX400" fmla="*/ 423320 w 3514927"/>
                <a:gd name="connsiteY400" fmla="*/ 2015555 h 2909917"/>
                <a:gd name="connsiteX401" fmla="*/ 427702 w 3514927"/>
                <a:gd name="connsiteY401" fmla="*/ 2013217 h 2909917"/>
                <a:gd name="connsiteX402" fmla="*/ 402518 w 3514927"/>
                <a:gd name="connsiteY402" fmla="*/ 2013217 h 2909917"/>
                <a:gd name="connsiteX403" fmla="*/ 414375 w 3514927"/>
                <a:gd name="connsiteY403" fmla="*/ 2006720 h 2909917"/>
                <a:gd name="connsiteX404" fmla="*/ 418757 w 3514927"/>
                <a:gd name="connsiteY404" fmla="*/ 2004382 h 2909917"/>
                <a:gd name="connsiteX405" fmla="*/ 393573 w 3514927"/>
                <a:gd name="connsiteY405" fmla="*/ 2004382 h 2909917"/>
                <a:gd name="connsiteX406" fmla="*/ 405430 w 3514927"/>
                <a:gd name="connsiteY406" fmla="*/ 1997885 h 2909917"/>
                <a:gd name="connsiteX407" fmla="*/ 409812 w 3514927"/>
                <a:gd name="connsiteY407" fmla="*/ 1995547 h 2909917"/>
                <a:gd name="connsiteX408" fmla="*/ 384628 w 3514927"/>
                <a:gd name="connsiteY408" fmla="*/ 1995547 h 2909917"/>
                <a:gd name="connsiteX409" fmla="*/ 396485 w 3514927"/>
                <a:gd name="connsiteY409" fmla="*/ 1989050 h 2909917"/>
                <a:gd name="connsiteX410" fmla="*/ 400867 w 3514927"/>
                <a:gd name="connsiteY410" fmla="*/ 1986712 h 2909917"/>
                <a:gd name="connsiteX411" fmla="*/ 375684 w 3514927"/>
                <a:gd name="connsiteY411" fmla="*/ 1986712 h 2909917"/>
                <a:gd name="connsiteX412" fmla="*/ 387541 w 3514927"/>
                <a:gd name="connsiteY412" fmla="*/ 1980215 h 2909917"/>
                <a:gd name="connsiteX413" fmla="*/ 391923 w 3514927"/>
                <a:gd name="connsiteY413" fmla="*/ 1977877 h 2909917"/>
                <a:gd name="connsiteX414" fmla="*/ 366739 w 3514927"/>
                <a:gd name="connsiteY414" fmla="*/ 1977877 h 2909917"/>
                <a:gd name="connsiteX415" fmla="*/ 378596 w 3514927"/>
                <a:gd name="connsiteY415" fmla="*/ 1971380 h 2909917"/>
                <a:gd name="connsiteX416" fmla="*/ 382978 w 3514927"/>
                <a:gd name="connsiteY416" fmla="*/ 1969042 h 2909917"/>
                <a:gd name="connsiteX417" fmla="*/ 357794 w 3514927"/>
                <a:gd name="connsiteY417" fmla="*/ 1969042 h 2909917"/>
                <a:gd name="connsiteX418" fmla="*/ 369651 w 3514927"/>
                <a:gd name="connsiteY418" fmla="*/ 1962545 h 2909917"/>
                <a:gd name="connsiteX419" fmla="*/ 374033 w 3514927"/>
                <a:gd name="connsiteY419" fmla="*/ 1960207 h 2909917"/>
                <a:gd name="connsiteX420" fmla="*/ 348849 w 3514927"/>
                <a:gd name="connsiteY420" fmla="*/ 1960207 h 2909917"/>
                <a:gd name="connsiteX421" fmla="*/ 360706 w 3514927"/>
                <a:gd name="connsiteY421" fmla="*/ 1953710 h 2909917"/>
                <a:gd name="connsiteX422" fmla="*/ 365088 w 3514927"/>
                <a:gd name="connsiteY422" fmla="*/ 1951372 h 2909917"/>
                <a:gd name="connsiteX423" fmla="*/ 339904 w 3514927"/>
                <a:gd name="connsiteY423" fmla="*/ 1951372 h 2909917"/>
                <a:gd name="connsiteX424" fmla="*/ 351761 w 3514927"/>
                <a:gd name="connsiteY424" fmla="*/ 1944875 h 2909917"/>
                <a:gd name="connsiteX425" fmla="*/ 356143 w 3514927"/>
                <a:gd name="connsiteY425" fmla="*/ 1942537 h 2909917"/>
                <a:gd name="connsiteX426" fmla="*/ 330960 w 3514927"/>
                <a:gd name="connsiteY426" fmla="*/ 1942537 h 2909917"/>
                <a:gd name="connsiteX427" fmla="*/ 342817 w 3514927"/>
                <a:gd name="connsiteY427" fmla="*/ 1936040 h 2909917"/>
                <a:gd name="connsiteX428" fmla="*/ 347201 w 3514927"/>
                <a:gd name="connsiteY428" fmla="*/ 1933701 h 2909917"/>
                <a:gd name="connsiteX429" fmla="*/ 322014 w 3514927"/>
                <a:gd name="connsiteY429" fmla="*/ 1933701 h 2909917"/>
                <a:gd name="connsiteX430" fmla="*/ 333871 w 3514927"/>
                <a:gd name="connsiteY430" fmla="*/ 1927204 h 2909917"/>
                <a:gd name="connsiteX431" fmla="*/ 338253 w 3514927"/>
                <a:gd name="connsiteY431" fmla="*/ 1924866 h 2909917"/>
                <a:gd name="connsiteX432" fmla="*/ 313070 w 3514927"/>
                <a:gd name="connsiteY432" fmla="*/ 1924866 h 2909917"/>
                <a:gd name="connsiteX433" fmla="*/ 324927 w 3514927"/>
                <a:gd name="connsiteY433" fmla="*/ 1918369 h 2909917"/>
                <a:gd name="connsiteX434" fmla="*/ 329309 w 3514927"/>
                <a:gd name="connsiteY434" fmla="*/ 1916031 h 2909917"/>
                <a:gd name="connsiteX435" fmla="*/ 304125 w 3514927"/>
                <a:gd name="connsiteY435" fmla="*/ 1916031 h 2909917"/>
                <a:gd name="connsiteX436" fmla="*/ 315982 w 3514927"/>
                <a:gd name="connsiteY436" fmla="*/ 1909534 h 2909917"/>
                <a:gd name="connsiteX437" fmla="*/ 320364 w 3514927"/>
                <a:gd name="connsiteY437" fmla="*/ 1907196 h 2909917"/>
                <a:gd name="connsiteX438" fmla="*/ 295180 w 3514927"/>
                <a:gd name="connsiteY438" fmla="*/ 1907196 h 2909917"/>
                <a:gd name="connsiteX439" fmla="*/ 307037 w 3514927"/>
                <a:gd name="connsiteY439" fmla="*/ 1900699 h 2909917"/>
                <a:gd name="connsiteX440" fmla="*/ 311419 w 3514927"/>
                <a:gd name="connsiteY440" fmla="*/ 1898361 h 2909917"/>
                <a:gd name="connsiteX441" fmla="*/ 286235 w 3514927"/>
                <a:gd name="connsiteY441" fmla="*/ 1898361 h 2909917"/>
                <a:gd name="connsiteX442" fmla="*/ 298092 w 3514927"/>
                <a:gd name="connsiteY442" fmla="*/ 1891864 h 2909917"/>
                <a:gd name="connsiteX443" fmla="*/ 302474 w 3514927"/>
                <a:gd name="connsiteY443" fmla="*/ 1889526 h 2909917"/>
                <a:gd name="connsiteX444" fmla="*/ 277290 w 3514927"/>
                <a:gd name="connsiteY444" fmla="*/ 1889526 h 2909917"/>
                <a:gd name="connsiteX445" fmla="*/ 289147 w 3514927"/>
                <a:gd name="connsiteY445" fmla="*/ 1883029 h 2909917"/>
                <a:gd name="connsiteX446" fmla="*/ 293529 w 3514927"/>
                <a:gd name="connsiteY446" fmla="*/ 1880691 h 2909917"/>
                <a:gd name="connsiteX447" fmla="*/ 268346 w 3514927"/>
                <a:gd name="connsiteY447" fmla="*/ 1880691 h 2909917"/>
                <a:gd name="connsiteX448" fmla="*/ 280203 w 3514927"/>
                <a:gd name="connsiteY448" fmla="*/ 1874194 h 2909917"/>
                <a:gd name="connsiteX449" fmla="*/ 284585 w 3514927"/>
                <a:gd name="connsiteY449" fmla="*/ 1871856 h 2909917"/>
                <a:gd name="connsiteX450" fmla="*/ 259401 w 3514927"/>
                <a:gd name="connsiteY450" fmla="*/ 1871856 h 2909917"/>
                <a:gd name="connsiteX451" fmla="*/ 271258 w 3514927"/>
                <a:gd name="connsiteY451" fmla="*/ 1865359 h 2909917"/>
                <a:gd name="connsiteX452" fmla="*/ 275640 w 3514927"/>
                <a:gd name="connsiteY452" fmla="*/ 1863021 h 2909917"/>
                <a:gd name="connsiteX453" fmla="*/ 250456 w 3514927"/>
                <a:gd name="connsiteY453" fmla="*/ 1863021 h 2909917"/>
                <a:gd name="connsiteX454" fmla="*/ 262313 w 3514927"/>
                <a:gd name="connsiteY454" fmla="*/ 1856524 h 2909917"/>
                <a:gd name="connsiteX455" fmla="*/ 266695 w 3514927"/>
                <a:gd name="connsiteY455" fmla="*/ 1854186 h 2909917"/>
                <a:gd name="connsiteX456" fmla="*/ 241511 w 3514927"/>
                <a:gd name="connsiteY456" fmla="*/ 1854186 h 2909917"/>
                <a:gd name="connsiteX457" fmla="*/ 253368 w 3514927"/>
                <a:gd name="connsiteY457" fmla="*/ 1847689 h 2909917"/>
                <a:gd name="connsiteX458" fmla="*/ 257750 w 3514927"/>
                <a:gd name="connsiteY458" fmla="*/ 1845351 h 2909917"/>
                <a:gd name="connsiteX459" fmla="*/ 232566 w 3514927"/>
                <a:gd name="connsiteY459" fmla="*/ 1845351 h 2909917"/>
                <a:gd name="connsiteX460" fmla="*/ 244423 w 3514927"/>
                <a:gd name="connsiteY460" fmla="*/ 1838854 h 2909917"/>
                <a:gd name="connsiteX461" fmla="*/ 248805 w 3514927"/>
                <a:gd name="connsiteY461" fmla="*/ 1836516 h 2909917"/>
                <a:gd name="connsiteX462" fmla="*/ 223621 w 3514927"/>
                <a:gd name="connsiteY462" fmla="*/ 1836516 h 2909917"/>
                <a:gd name="connsiteX463" fmla="*/ 235478 w 3514927"/>
                <a:gd name="connsiteY463" fmla="*/ 1830019 h 2909917"/>
                <a:gd name="connsiteX464" fmla="*/ 239860 w 3514927"/>
                <a:gd name="connsiteY464" fmla="*/ 1827681 h 2909917"/>
                <a:gd name="connsiteX465" fmla="*/ 214676 w 3514927"/>
                <a:gd name="connsiteY465" fmla="*/ 1827681 h 2909917"/>
                <a:gd name="connsiteX466" fmla="*/ 226533 w 3514927"/>
                <a:gd name="connsiteY466" fmla="*/ 1821184 h 2909917"/>
                <a:gd name="connsiteX467" fmla="*/ 230915 w 3514927"/>
                <a:gd name="connsiteY467" fmla="*/ 1818846 h 2909917"/>
                <a:gd name="connsiteX468" fmla="*/ 205732 w 3514927"/>
                <a:gd name="connsiteY468" fmla="*/ 1818846 h 2909917"/>
                <a:gd name="connsiteX469" fmla="*/ 217589 w 3514927"/>
                <a:gd name="connsiteY469" fmla="*/ 1812349 h 2909917"/>
                <a:gd name="connsiteX470" fmla="*/ 221971 w 3514927"/>
                <a:gd name="connsiteY470" fmla="*/ 1810011 h 2909917"/>
                <a:gd name="connsiteX471" fmla="*/ 196787 w 3514927"/>
                <a:gd name="connsiteY471" fmla="*/ 1810011 h 2909917"/>
                <a:gd name="connsiteX472" fmla="*/ 208644 w 3514927"/>
                <a:gd name="connsiteY472" fmla="*/ 1803514 h 2909917"/>
                <a:gd name="connsiteX473" fmla="*/ 213028 w 3514927"/>
                <a:gd name="connsiteY473" fmla="*/ 1801175 h 2909917"/>
                <a:gd name="connsiteX474" fmla="*/ 187842 w 3514927"/>
                <a:gd name="connsiteY474" fmla="*/ 1801175 h 2909917"/>
                <a:gd name="connsiteX475" fmla="*/ 199699 w 3514927"/>
                <a:gd name="connsiteY475" fmla="*/ 1794678 h 2909917"/>
                <a:gd name="connsiteX476" fmla="*/ 204081 w 3514927"/>
                <a:gd name="connsiteY476" fmla="*/ 1792340 h 2909917"/>
                <a:gd name="connsiteX477" fmla="*/ 178897 w 3514927"/>
                <a:gd name="connsiteY477" fmla="*/ 1792340 h 2909917"/>
                <a:gd name="connsiteX478" fmla="*/ 190754 w 3514927"/>
                <a:gd name="connsiteY478" fmla="*/ 1785843 h 2909917"/>
                <a:gd name="connsiteX479" fmla="*/ 195136 w 3514927"/>
                <a:gd name="connsiteY479" fmla="*/ 1783505 h 2909917"/>
                <a:gd name="connsiteX480" fmla="*/ 169952 w 3514927"/>
                <a:gd name="connsiteY480" fmla="*/ 1783505 h 2909917"/>
                <a:gd name="connsiteX481" fmla="*/ 181809 w 3514927"/>
                <a:gd name="connsiteY481" fmla="*/ 1777008 h 2909917"/>
                <a:gd name="connsiteX482" fmla="*/ 186191 w 3514927"/>
                <a:gd name="connsiteY482" fmla="*/ 1774670 h 2909917"/>
                <a:gd name="connsiteX483" fmla="*/ 161007 w 3514927"/>
                <a:gd name="connsiteY483" fmla="*/ 1774670 h 2909917"/>
                <a:gd name="connsiteX484" fmla="*/ 172864 w 3514927"/>
                <a:gd name="connsiteY484" fmla="*/ 1768173 h 2909917"/>
                <a:gd name="connsiteX485" fmla="*/ 177246 w 3514927"/>
                <a:gd name="connsiteY485" fmla="*/ 1765835 h 2909917"/>
                <a:gd name="connsiteX486" fmla="*/ 152062 w 3514927"/>
                <a:gd name="connsiteY486" fmla="*/ 1765835 h 2909917"/>
                <a:gd name="connsiteX487" fmla="*/ 163919 w 3514927"/>
                <a:gd name="connsiteY487" fmla="*/ 1759338 h 2909917"/>
                <a:gd name="connsiteX488" fmla="*/ 168301 w 3514927"/>
                <a:gd name="connsiteY488" fmla="*/ 1757000 h 2909917"/>
                <a:gd name="connsiteX489" fmla="*/ 143118 w 3514927"/>
                <a:gd name="connsiteY489" fmla="*/ 1757000 h 2909917"/>
                <a:gd name="connsiteX490" fmla="*/ 154975 w 3514927"/>
                <a:gd name="connsiteY490" fmla="*/ 1750503 h 2909917"/>
                <a:gd name="connsiteX491" fmla="*/ 159357 w 3514927"/>
                <a:gd name="connsiteY491" fmla="*/ 1748165 h 2909917"/>
                <a:gd name="connsiteX492" fmla="*/ 134173 w 3514927"/>
                <a:gd name="connsiteY492" fmla="*/ 1748165 h 2909917"/>
                <a:gd name="connsiteX493" fmla="*/ 146030 w 3514927"/>
                <a:gd name="connsiteY493" fmla="*/ 1741668 h 2909917"/>
                <a:gd name="connsiteX494" fmla="*/ 150412 w 3514927"/>
                <a:gd name="connsiteY494" fmla="*/ 1739330 h 2909917"/>
                <a:gd name="connsiteX495" fmla="*/ 125228 w 3514927"/>
                <a:gd name="connsiteY495" fmla="*/ 1739330 h 2909917"/>
                <a:gd name="connsiteX496" fmla="*/ 137085 w 3514927"/>
                <a:gd name="connsiteY496" fmla="*/ 1732833 h 2909917"/>
                <a:gd name="connsiteX497" fmla="*/ 141467 w 3514927"/>
                <a:gd name="connsiteY497" fmla="*/ 1730495 h 2909917"/>
                <a:gd name="connsiteX498" fmla="*/ 116283 w 3514927"/>
                <a:gd name="connsiteY498" fmla="*/ 1730495 h 2909917"/>
                <a:gd name="connsiteX499" fmla="*/ 128140 w 3514927"/>
                <a:gd name="connsiteY499" fmla="*/ 1723998 h 2909917"/>
                <a:gd name="connsiteX500" fmla="*/ 132522 w 3514927"/>
                <a:gd name="connsiteY500" fmla="*/ 1721660 h 2909917"/>
                <a:gd name="connsiteX501" fmla="*/ 107338 w 3514927"/>
                <a:gd name="connsiteY501" fmla="*/ 1721660 h 2909917"/>
                <a:gd name="connsiteX502" fmla="*/ 119195 w 3514927"/>
                <a:gd name="connsiteY502" fmla="*/ 1715163 h 2909917"/>
                <a:gd name="connsiteX503" fmla="*/ 123577 w 3514927"/>
                <a:gd name="connsiteY503" fmla="*/ 1712825 h 2909917"/>
                <a:gd name="connsiteX504" fmla="*/ 98393 w 3514927"/>
                <a:gd name="connsiteY504" fmla="*/ 1712825 h 2909917"/>
                <a:gd name="connsiteX505" fmla="*/ 110250 w 3514927"/>
                <a:gd name="connsiteY505" fmla="*/ 1706328 h 2909917"/>
                <a:gd name="connsiteX506" fmla="*/ 114632 w 3514927"/>
                <a:gd name="connsiteY506" fmla="*/ 1703990 h 2909917"/>
                <a:gd name="connsiteX507" fmla="*/ 89448 w 3514927"/>
                <a:gd name="connsiteY507" fmla="*/ 1703990 h 2909917"/>
                <a:gd name="connsiteX508" fmla="*/ 101305 w 3514927"/>
                <a:gd name="connsiteY508" fmla="*/ 1697493 h 2909917"/>
                <a:gd name="connsiteX509" fmla="*/ 105687 w 3514927"/>
                <a:gd name="connsiteY509" fmla="*/ 1695155 h 2909917"/>
                <a:gd name="connsiteX510" fmla="*/ 80504 w 3514927"/>
                <a:gd name="connsiteY510" fmla="*/ 1695155 h 2909917"/>
                <a:gd name="connsiteX511" fmla="*/ 92361 w 3514927"/>
                <a:gd name="connsiteY511" fmla="*/ 1688658 h 2909917"/>
                <a:gd name="connsiteX512" fmla="*/ 96743 w 3514927"/>
                <a:gd name="connsiteY512" fmla="*/ 1686320 h 2909917"/>
                <a:gd name="connsiteX513" fmla="*/ 71559 w 3514927"/>
                <a:gd name="connsiteY513" fmla="*/ 1686320 h 2909917"/>
                <a:gd name="connsiteX514" fmla="*/ 83416 w 3514927"/>
                <a:gd name="connsiteY514" fmla="*/ 1679823 h 2909917"/>
                <a:gd name="connsiteX515" fmla="*/ 87800 w 3514927"/>
                <a:gd name="connsiteY515" fmla="*/ 1677484 h 2909917"/>
                <a:gd name="connsiteX516" fmla="*/ 62614 w 3514927"/>
                <a:gd name="connsiteY516" fmla="*/ 1677484 h 2909917"/>
                <a:gd name="connsiteX517" fmla="*/ 74471 w 3514927"/>
                <a:gd name="connsiteY517" fmla="*/ 1670987 h 2909917"/>
                <a:gd name="connsiteX518" fmla="*/ 78853 w 3514927"/>
                <a:gd name="connsiteY518" fmla="*/ 1668649 h 2909917"/>
                <a:gd name="connsiteX519" fmla="*/ 53669 w 3514927"/>
                <a:gd name="connsiteY519" fmla="*/ 1668649 h 2909917"/>
                <a:gd name="connsiteX520" fmla="*/ 65526 w 3514927"/>
                <a:gd name="connsiteY520" fmla="*/ 1662152 h 2909917"/>
                <a:gd name="connsiteX521" fmla="*/ 69908 w 3514927"/>
                <a:gd name="connsiteY521" fmla="*/ 1659814 h 2909917"/>
                <a:gd name="connsiteX522" fmla="*/ 44724 w 3514927"/>
                <a:gd name="connsiteY522" fmla="*/ 1659814 h 2909917"/>
                <a:gd name="connsiteX523" fmla="*/ 56581 w 3514927"/>
                <a:gd name="connsiteY523" fmla="*/ 1653317 h 2909917"/>
                <a:gd name="connsiteX524" fmla="*/ 60963 w 3514927"/>
                <a:gd name="connsiteY524" fmla="*/ 1650979 h 2909917"/>
                <a:gd name="connsiteX525" fmla="*/ 35779 w 3514927"/>
                <a:gd name="connsiteY525" fmla="*/ 1650979 h 2909917"/>
                <a:gd name="connsiteX526" fmla="*/ 47636 w 3514927"/>
                <a:gd name="connsiteY526" fmla="*/ 1644482 h 2909917"/>
                <a:gd name="connsiteX527" fmla="*/ 52018 w 3514927"/>
                <a:gd name="connsiteY527" fmla="*/ 1642144 h 2909917"/>
                <a:gd name="connsiteX528" fmla="*/ 26834 w 3514927"/>
                <a:gd name="connsiteY528" fmla="*/ 1642144 h 2909917"/>
                <a:gd name="connsiteX529" fmla="*/ 38691 w 3514927"/>
                <a:gd name="connsiteY529" fmla="*/ 1635647 h 2909917"/>
                <a:gd name="connsiteX530" fmla="*/ 43073 w 3514927"/>
                <a:gd name="connsiteY530" fmla="*/ 1633309 h 2909917"/>
                <a:gd name="connsiteX531" fmla="*/ 17890 w 3514927"/>
                <a:gd name="connsiteY531" fmla="*/ 1633309 h 2909917"/>
                <a:gd name="connsiteX532" fmla="*/ 29747 w 3514927"/>
                <a:gd name="connsiteY532" fmla="*/ 1626812 h 2909917"/>
                <a:gd name="connsiteX533" fmla="*/ 34129 w 3514927"/>
                <a:gd name="connsiteY533" fmla="*/ 1624474 h 2909917"/>
                <a:gd name="connsiteX534" fmla="*/ 8945 w 3514927"/>
                <a:gd name="connsiteY534" fmla="*/ 1624474 h 2909917"/>
                <a:gd name="connsiteX535" fmla="*/ 20802 w 3514927"/>
                <a:gd name="connsiteY535" fmla="*/ 1617977 h 2909917"/>
                <a:gd name="connsiteX536" fmla="*/ 25184 w 3514927"/>
                <a:gd name="connsiteY536" fmla="*/ 1615639 h 2909917"/>
                <a:gd name="connsiteX537" fmla="*/ 0 w 3514927"/>
                <a:gd name="connsiteY537" fmla="*/ 1615639 h 2909917"/>
                <a:gd name="connsiteX538" fmla="*/ 140094 w 3514927"/>
                <a:gd name="connsiteY538" fmla="*/ 1544292 h 2909917"/>
                <a:gd name="connsiteX539" fmla="*/ 268847 w 3514927"/>
                <a:gd name="connsiteY539" fmla="*/ 1489011 h 2909917"/>
                <a:gd name="connsiteX540" fmla="*/ 334839 w 3514927"/>
                <a:gd name="connsiteY540" fmla="*/ 1494941 h 2909917"/>
                <a:gd name="connsiteX541" fmla="*/ 371922 w 3514927"/>
                <a:gd name="connsiteY541" fmla="*/ 1497991 h 2909917"/>
                <a:gd name="connsiteX542" fmla="*/ 372356 w 3514927"/>
                <a:gd name="connsiteY542" fmla="*/ 1496498 h 2909917"/>
                <a:gd name="connsiteX543" fmla="*/ 360843 w 3514927"/>
                <a:gd name="connsiteY543" fmla="*/ 1496498 h 2909917"/>
                <a:gd name="connsiteX544" fmla="*/ 363412 w 3514927"/>
                <a:gd name="connsiteY544" fmla="*/ 1487662 h 2909917"/>
                <a:gd name="connsiteX545" fmla="*/ 351898 w 3514927"/>
                <a:gd name="connsiteY545" fmla="*/ 1487662 h 2909917"/>
                <a:gd name="connsiteX546" fmla="*/ 354466 w 3514927"/>
                <a:gd name="connsiteY546" fmla="*/ 1478827 h 2909917"/>
                <a:gd name="connsiteX547" fmla="*/ 342953 w 3514927"/>
                <a:gd name="connsiteY547" fmla="*/ 1478827 h 2909917"/>
                <a:gd name="connsiteX548" fmla="*/ 345521 w 3514927"/>
                <a:gd name="connsiteY548" fmla="*/ 1469992 h 2909917"/>
                <a:gd name="connsiteX549" fmla="*/ 334008 w 3514927"/>
                <a:gd name="connsiteY549" fmla="*/ 1469992 h 2909917"/>
                <a:gd name="connsiteX550" fmla="*/ 336576 w 3514927"/>
                <a:gd name="connsiteY550" fmla="*/ 1461157 h 2909917"/>
                <a:gd name="connsiteX551" fmla="*/ 325063 w 3514927"/>
                <a:gd name="connsiteY551" fmla="*/ 1461157 h 2909917"/>
                <a:gd name="connsiteX552" fmla="*/ 327631 w 3514927"/>
                <a:gd name="connsiteY552" fmla="*/ 1452322 h 2909917"/>
                <a:gd name="connsiteX553" fmla="*/ 316118 w 3514927"/>
                <a:gd name="connsiteY553" fmla="*/ 1452322 h 2909917"/>
                <a:gd name="connsiteX554" fmla="*/ 318686 w 3514927"/>
                <a:gd name="connsiteY554" fmla="*/ 1443487 h 2909917"/>
                <a:gd name="connsiteX555" fmla="*/ 307174 w 3514927"/>
                <a:gd name="connsiteY555" fmla="*/ 1443487 h 2909917"/>
                <a:gd name="connsiteX556" fmla="*/ 309742 w 3514927"/>
                <a:gd name="connsiteY556" fmla="*/ 1434652 h 2909917"/>
                <a:gd name="connsiteX557" fmla="*/ 298229 w 3514927"/>
                <a:gd name="connsiteY557" fmla="*/ 1434652 h 2909917"/>
                <a:gd name="connsiteX558" fmla="*/ 300797 w 3514927"/>
                <a:gd name="connsiteY558" fmla="*/ 1425817 h 2909917"/>
                <a:gd name="connsiteX559" fmla="*/ 289284 w 3514927"/>
                <a:gd name="connsiteY559" fmla="*/ 1425817 h 2909917"/>
                <a:gd name="connsiteX560" fmla="*/ 462807 w 3514927"/>
                <a:gd name="connsiteY560" fmla="*/ 828960 h 2909917"/>
                <a:gd name="connsiteX561" fmla="*/ 704723 w 3514927"/>
                <a:gd name="connsiteY561" fmla="*/ 828960 h 2909917"/>
                <a:gd name="connsiteX562" fmla="*/ 702192 w 3514927"/>
                <a:gd name="connsiteY562" fmla="*/ 837794 h 2909917"/>
                <a:gd name="connsiteX563" fmla="*/ 713668 w 3514927"/>
                <a:gd name="connsiteY563" fmla="*/ 837794 h 2909917"/>
                <a:gd name="connsiteX564" fmla="*/ 711137 w 3514927"/>
                <a:gd name="connsiteY564" fmla="*/ 846628 h 2909917"/>
                <a:gd name="connsiteX565" fmla="*/ 722613 w 3514927"/>
                <a:gd name="connsiteY565" fmla="*/ 846628 h 2909917"/>
                <a:gd name="connsiteX566" fmla="*/ 720082 w 3514927"/>
                <a:gd name="connsiteY566" fmla="*/ 855463 h 2909917"/>
                <a:gd name="connsiteX567" fmla="*/ 731557 w 3514927"/>
                <a:gd name="connsiteY567" fmla="*/ 855463 h 2909917"/>
                <a:gd name="connsiteX568" fmla="*/ 729026 w 3514927"/>
                <a:gd name="connsiteY568" fmla="*/ 864300 h 2909917"/>
                <a:gd name="connsiteX569" fmla="*/ 740502 w 3514927"/>
                <a:gd name="connsiteY569" fmla="*/ 864300 h 2909917"/>
                <a:gd name="connsiteX570" fmla="*/ 737971 w 3514927"/>
                <a:gd name="connsiteY570" fmla="*/ 873136 h 2909917"/>
                <a:gd name="connsiteX571" fmla="*/ 749447 w 3514927"/>
                <a:gd name="connsiteY571" fmla="*/ 873136 h 2909917"/>
                <a:gd name="connsiteX572" fmla="*/ 746916 w 3514927"/>
                <a:gd name="connsiteY572" fmla="*/ 881972 h 2909917"/>
                <a:gd name="connsiteX573" fmla="*/ 758392 w 3514927"/>
                <a:gd name="connsiteY573" fmla="*/ 881972 h 2909917"/>
                <a:gd name="connsiteX574" fmla="*/ 755861 w 3514927"/>
                <a:gd name="connsiteY574" fmla="*/ 890806 h 2909917"/>
                <a:gd name="connsiteX575" fmla="*/ 767337 w 3514927"/>
                <a:gd name="connsiteY575" fmla="*/ 890806 h 2909917"/>
                <a:gd name="connsiteX576" fmla="*/ 764805 w 3514927"/>
                <a:gd name="connsiteY576" fmla="*/ 899642 h 2909917"/>
                <a:gd name="connsiteX577" fmla="*/ 766749 w 3514927"/>
                <a:gd name="connsiteY577" fmla="*/ 899642 h 2909917"/>
                <a:gd name="connsiteX578" fmla="*/ 787410 w 3514927"/>
                <a:gd name="connsiteY578" fmla="*/ 828960 h 2909917"/>
                <a:gd name="connsiteX579" fmla="*/ 1028380 w 3514927"/>
                <a:gd name="connsiteY579" fmla="*/ 828960 h 2909917"/>
                <a:gd name="connsiteX580" fmla="*/ 1025803 w 3514927"/>
                <a:gd name="connsiteY580" fmla="*/ 837794 h 2909917"/>
                <a:gd name="connsiteX581" fmla="*/ 1037325 w 3514927"/>
                <a:gd name="connsiteY581" fmla="*/ 837794 h 2909917"/>
                <a:gd name="connsiteX582" fmla="*/ 1034748 w 3514927"/>
                <a:gd name="connsiteY582" fmla="*/ 846628 h 2909917"/>
                <a:gd name="connsiteX583" fmla="*/ 1046270 w 3514927"/>
                <a:gd name="connsiteY583" fmla="*/ 846628 h 2909917"/>
                <a:gd name="connsiteX584" fmla="*/ 1043693 w 3514927"/>
                <a:gd name="connsiteY584" fmla="*/ 855463 h 2909917"/>
                <a:gd name="connsiteX585" fmla="*/ 1055214 w 3514927"/>
                <a:gd name="connsiteY585" fmla="*/ 855463 h 2909917"/>
                <a:gd name="connsiteX586" fmla="*/ 1052637 w 3514927"/>
                <a:gd name="connsiteY586" fmla="*/ 864300 h 2909917"/>
                <a:gd name="connsiteX587" fmla="*/ 1064159 w 3514927"/>
                <a:gd name="connsiteY587" fmla="*/ 864300 h 2909917"/>
                <a:gd name="connsiteX588" fmla="*/ 1061582 w 3514927"/>
                <a:gd name="connsiteY588" fmla="*/ 873136 h 2909917"/>
                <a:gd name="connsiteX589" fmla="*/ 1073104 w 3514927"/>
                <a:gd name="connsiteY589" fmla="*/ 873136 h 2909917"/>
                <a:gd name="connsiteX590" fmla="*/ 1070527 w 3514927"/>
                <a:gd name="connsiteY590" fmla="*/ 881972 h 2909917"/>
                <a:gd name="connsiteX591" fmla="*/ 1082049 w 3514927"/>
                <a:gd name="connsiteY591" fmla="*/ 881972 h 2909917"/>
                <a:gd name="connsiteX592" fmla="*/ 1079472 w 3514927"/>
                <a:gd name="connsiteY592" fmla="*/ 890806 h 2909917"/>
                <a:gd name="connsiteX593" fmla="*/ 1085645 w 3514927"/>
                <a:gd name="connsiteY593" fmla="*/ 890806 h 2909917"/>
                <a:gd name="connsiteX594" fmla="*/ 1103624 w 3514927"/>
                <a:gd name="connsiteY594" fmla="*/ 828960 h 2909917"/>
                <a:gd name="connsiteX595" fmla="*/ 1307100 w 3514927"/>
                <a:gd name="connsiteY595" fmla="*/ 828960 h 2909917"/>
                <a:gd name="connsiteX596" fmla="*/ 1298595 w 3514927"/>
                <a:gd name="connsiteY596" fmla="*/ 820819 h 2909917"/>
                <a:gd name="connsiteX597" fmla="*/ 1298247 w 3514927"/>
                <a:gd name="connsiteY597" fmla="*/ 820212 h 2909917"/>
                <a:gd name="connsiteX598" fmla="*/ 1289650 w 3514927"/>
                <a:gd name="connsiteY598" fmla="*/ 811985 h 2909917"/>
                <a:gd name="connsiteX599" fmla="*/ 1289302 w 3514927"/>
                <a:gd name="connsiteY599" fmla="*/ 811378 h 2909917"/>
                <a:gd name="connsiteX600" fmla="*/ 1280705 w 3514927"/>
                <a:gd name="connsiteY600" fmla="*/ 803151 h 2909917"/>
                <a:gd name="connsiteX601" fmla="*/ 1280356 w 3514927"/>
                <a:gd name="connsiteY601" fmla="*/ 802542 h 2909917"/>
                <a:gd name="connsiteX602" fmla="*/ 1271761 w 3514927"/>
                <a:gd name="connsiteY602" fmla="*/ 794316 h 2909917"/>
                <a:gd name="connsiteX603" fmla="*/ 1271413 w 3514927"/>
                <a:gd name="connsiteY603" fmla="*/ 793708 h 2909917"/>
                <a:gd name="connsiteX604" fmla="*/ 1262816 w 3514927"/>
                <a:gd name="connsiteY604" fmla="*/ 785481 h 2909917"/>
                <a:gd name="connsiteX605" fmla="*/ 1262468 w 3514927"/>
                <a:gd name="connsiteY605" fmla="*/ 784874 h 2909917"/>
                <a:gd name="connsiteX606" fmla="*/ 1253871 w 3514927"/>
                <a:gd name="connsiteY606" fmla="*/ 776647 h 2909917"/>
                <a:gd name="connsiteX607" fmla="*/ 1253523 w 3514927"/>
                <a:gd name="connsiteY607" fmla="*/ 776040 h 2909917"/>
                <a:gd name="connsiteX608" fmla="*/ 1244926 w 3514927"/>
                <a:gd name="connsiteY608" fmla="*/ 767811 h 2909917"/>
                <a:gd name="connsiteX609" fmla="*/ 1244578 w 3514927"/>
                <a:gd name="connsiteY609" fmla="*/ 767204 h 2909917"/>
                <a:gd name="connsiteX610" fmla="*/ 1235981 w 3514927"/>
                <a:gd name="connsiteY610" fmla="*/ 758975 h 2909917"/>
                <a:gd name="connsiteX611" fmla="*/ 1235632 w 3514927"/>
                <a:gd name="connsiteY611" fmla="*/ 758366 h 2909917"/>
                <a:gd name="connsiteX612" fmla="*/ 1227037 w 3514927"/>
                <a:gd name="connsiteY612" fmla="*/ 750140 h 2909917"/>
                <a:gd name="connsiteX613" fmla="*/ 1226689 w 3514927"/>
                <a:gd name="connsiteY613" fmla="*/ 749534 h 2909917"/>
                <a:gd name="connsiteX614" fmla="*/ 1218091 w 3514927"/>
                <a:gd name="connsiteY614" fmla="*/ 741305 h 2909917"/>
                <a:gd name="connsiteX615" fmla="*/ 1217742 w 3514927"/>
                <a:gd name="connsiteY615" fmla="*/ 740696 h 2909917"/>
                <a:gd name="connsiteX616" fmla="*/ 1210383 w 3514927"/>
                <a:gd name="connsiteY616" fmla="*/ 733653 h 2909917"/>
                <a:gd name="connsiteX617" fmla="*/ 1204175 w 3514927"/>
                <a:gd name="connsiteY617" fmla="*/ 729185 h 2909917"/>
                <a:gd name="connsiteX618" fmla="*/ 1155478 w 3514927"/>
                <a:gd name="connsiteY618" fmla="*/ 679462 h 2909917"/>
                <a:gd name="connsiteX619" fmla="*/ 1155130 w 3514927"/>
                <a:gd name="connsiteY619" fmla="*/ 678854 h 2909917"/>
                <a:gd name="connsiteX620" fmla="*/ 1147769 w 3514927"/>
                <a:gd name="connsiteY620" fmla="*/ 671809 h 2909917"/>
                <a:gd name="connsiteX621" fmla="*/ 1141561 w 3514927"/>
                <a:gd name="connsiteY621" fmla="*/ 667342 h 2909917"/>
                <a:gd name="connsiteX622" fmla="*/ 1092864 w 3514927"/>
                <a:gd name="connsiteY622" fmla="*/ 617619 h 2909917"/>
                <a:gd name="connsiteX623" fmla="*/ 1092515 w 3514927"/>
                <a:gd name="connsiteY623" fmla="*/ 617009 h 2909917"/>
                <a:gd name="connsiteX624" fmla="*/ 1085155 w 3514927"/>
                <a:gd name="connsiteY624" fmla="*/ 609967 h 2909917"/>
                <a:gd name="connsiteX625" fmla="*/ 1078947 w 3514927"/>
                <a:gd name="connsiteY625" fmla="*/ 605499 h 2909917"/>
                <a:gd name="connsiteX626" fmla="*/ 1030250 w 3514927"/>
                <a:gd name="connsiteY626" fmla="*/ 555768 h 2909917"/>
                <a:gd name="connsiteX627" fmla="*/ 1029902 w 3514927"/>
                <a:gd name="connsiteY627" fmla="*/ 555161 h 2909917"/>
                <a:gd name="connsiteX628" fmla="*/ 1022541 w 3514927"/>
                <a:gd name="connsiteY628" fmla="*/ 548115 h 2909917"/>
                <a:gd name="connsiteX629" fmla="*/ 1016333 w 3514927"/>
                <a:gd name="connsiteY629" fmla="*/ 543646 h 2909917"/>
                <a:gd name="connsiteX630" fmla="*/ 967636 w 3514927"/>
                <a:gd name="connsiteY630" fmla="*/ 493924 h 2909917"/>
                <a:gd name="connsiteX631" fmla="*/ 967287 w 3514927"/>
                <a:gd name="connsiteY631" fmla="*/ 493314 h 2909917"/>
                <a:gd name="connsiteX632" fmla="*/ 959928 w 3514927"/>
                <a:gd name="connsiteY632" fmla="*/ 486273 h 2909917"/>
                <a:gd name="connsiteX633" fmla="*/ 953719 w 3514927"/>
                <a:gd name="connsiteY633" fmla="*/ 481804 h 2909917"/>
                <a:gd name="connsiteX634" fmla="*/ 905022 w 3514927"/>
                <a:gd name="connsiteY634" fmla="*/ 432079 h 2909917"/>
                <a:gd name="connsiteX635" fmla="*/ 904674 w 3514927"/>
                <a:gd name="connsiteY635" fmla="*/ 431473 h 2909917"/>
                <a:gd name="connsiteX636" fmla="*/ 896077 w 3514927"/>
                <a:gd name="connsiteY636" fmla="*/ 423245 h 2909917"/>
                <a:gd name="connsiteX637" fmla="*/ 867261 w 3514927"/>
                <a:gd name="connsiteY637" fmla="*/ 345482 h 2909917"/>
                <a:gd name="connsiteX638" fmla="*/ 1181469 w 3514927"/>
                <a:gd name="connsiteY638" fmla="*/ 207159 h 2909917"/>
                <a:gd name="connsiteX639" fmla="*/ 1349793 w 3514927"/>
                <a:gd name="connsiteY639" fmla="*/ 93053 h 2909917"/>
                <a:gd name="connsiteX640" fmla="*/ 1954255 w 3514927"/>
                <a:gd name="connsiteY640" fmla="*/ 2523 h 2909917"/>
                <a:gd name="connsiteX641" fmla="*/ 2132283 w 3514927"/>
                <a:gd name="connsiteY641" fmla="*/ 196 h 290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514927" h="2909917">
                  <a:moveTo>
                    <a:pt x="2132283" y="196"/>
                  </a:moveTo>
                  <a:cubicBezTo>
                    <a:pt x="2195298" y="818"/>
                    <a:pt x="2261987" y="2953"/>
                    <a:pt x="2332344" y="6941"/>
                  </a:cubicBezTo>
                  <a:cubicBezTo>
                    <a:pt x="2972454" y="90927"/>
                    <a:pt x="3052186" y="195346"/>
                    <a:pt x="3052186" y="195346"/>
                  </a:cubicBezTo>
                  <a:cubicBezTo>
                    <a:pt x="3052186" y="195346"/>
                    <a:pt x="3091388" y="220530"/>
                    <a:pt x="3119361" y="251663"/>
                  </a:cubicBezTo>
                  <a:lnTo>
                    <a:pt x="3119993" y="252580"/>
                  </a:lnTo>
                  <a:lnTo>
                    <a:pt x="3128306" y="260496"/>
                  </a:lnTo>
                  <a:lnTo>
                    <a:pt x="3128938" y="261412"/>
                  </a:lnTo>
                  <a:lnTo>
                    <a:pt x="3137251" y="269331"/>
                  </a:lnTo>
                  <a:lnTo>
                    <a:pt x="3137885" y="270248"/>
                  </a:lnTo>
                  <a:lnTo>
                    <a:pt x="3146195" y="278164"/>
                  </a:lnTo>
                  <a:lnTo>
                    <a:pt x="3146827" y="279079"/>
                  </a:lnTo>
                  <a:lnTo>
                    <a:pt x="3155140" y="287000"/>
                  </a:lnTo>
                  <a:lnTo>
                    <a:pt x="3155772" y="287915"/>
                  </a:lnTo>
                  <a:lnTo>
                    <a:pt x="3164085" y="295833"/>
                  </a:lnTo>
                  <a:lnTo>
                    <a:pt x="3164717" y="296749"/>
                  </a:lnTo>
                  <a:lnTo>
                    <a:pt x="3173030" y="304668"/>
                  </a:lnTo>
                  <a:lnTo>
                    <a:pt x="3173662" y="305583"/>
                  </a:lnTo>
                  <a:lnTo>
                    <a:pt x="3181975" y="313504"/>
                  </a:lnTo>
                  <a:lnTo>
                    <a:pt x="3182609" y="314422"/>
                  </a:lnTo>
                  <a:lnTo>
                    <a:pt x="3190920" y="322340"/>
                  </a:lnTo>
                  <a:lnTo>
                    <a:pt x="3191552" y="323255"/>
                  </a:lnTo>
                  <a:lnTo>
                    <a:pt x="3199865" y="331174"/>
                  </a:lnTo>
                  <a:lnTo>
                    <a:pt x="3200499" y="332092"/>
                  </a:lnTo>
                  <a:lnTo>
                    <a:pt x="3208809" y="340009"/>
                  </a:lnTo>
                  <a:lnTo>
                    <a:pt x="3209441" y="340923"/>
                  </a:lnTo>
                  <a:lnTo>
                    <a:pt x="3217754" y="348844"/>
                  </a:lnTo>
                  <a:lnTo>
                    <a:pt x="3218386" y="349759"/>
                  </a:lnTo>
                  <a:lnTo>
                    <a:pt x="3226699" y="357677"/>
                  </a:lnTo>
                  <a:lnTo>
                    <a:pt x="3227331" y="358593"/>
                  </a:lnTo>
                  <a:lnTo>
                    <a:pt x="3235644" y="366514"/>
                  </a:lnTo>
                  <a:lnTo>
                    <a:pt x="3236276" y="367429"/>
                  </a:lnTo>
                  <a:lnTo>
                    <a:pt x="3244589" y="375350"/>
                  </a:lnTo>
                  <a:lnTo>
                    <a:pt x="3245221" y="376266"/>
                  </a:lnTo>
                  <a:lnTo>
                    <a:pt x="3253534" y="384185"/>
                  </a:lnTo>
                  <a:lnTo>
                    <a:pt x="3254166" y="385101"/>
                  </a:lnTo>
                  <a:lnTo>
                    <a:pt x="3262479" y="393020"/>
                  </a:lnTo>
                  <a:lnTo>
                    <a:pt x="3263113" y="393938"/>
                  </a:lnTo>
                  <a:lnTo>
                    <a:pt x="3271423" y="401854"/>
                  </a:lnTo>
                  <a:lnTo>
                    <a:pt x="3272055" y="402769"/>
                  </a:lnTo>
                  <a:lnTo>
                    <a:pt x="3280368" y="410689"/>
                  </a:lnTo>
                  <a:lnTo>
                    <a:pt x="3281000" y="411604"/>
                  </a:lnTo>
                  <a:lnTo>
                    <a:pt x="3289313" y="419523"/>
                  </a:lnTo>
                  <a:lnTo>
                    <a:pt x="3289945" y="420439"/>
                  </a:lnTo>
                  <a:lnTo>
                    <a:pt x="3298258" y="428358"/>
                  </a:lnTo>
                  <a:lnTo>
                    <a:pt x="3298890" y="429274"/>
                  </a:lnTo>
                  <a:lnTo>
                    <a:pt x="3307203" y="437193"/>
                  </a:lnTo>
                  <a:lnTo>
                    <a:pt x="3307837" y="438111"/>
                  </a:lnTo>
                  <a:lnTo>
                    <a:pt x="3316148" y="446029"/>
                  </a:lnTo>
                  <a:lnTo>
                    <a:pt x="3316780" y="446946"/>
                  </a:lnTo>
                  <a:lnTo>
                    <a:pt x="3325093" y="454864"/>
                  </a:lnTo>
                  <a:lnTo>
                    <a:pt x="3325727" y="455782"/>
                  </a:lnTo>
                  <a:lnTo>
                    <a:pt x="3334037" y="463698"/>
                  </a:lnTo>
                  <a:lnTo>
                    <a:pt x="3334669" y="464614"/>
                  </a:lnTo>
                  <a:lnTo>
                    <a:pt x="3342982" y="472534"/>
                  </a:lnTo>
                  <a:lnTo>
                    <a:pt x="3343614" y="473449"/>
                  </a:lnTo>
                  <a:lnTo>
                    <a:pt x="3351927" y="481369"/>
                  </a:lnTo>
                  <a:lnTo>
                    <a:pt x="3352559" y="482285"/>
                  </a:lnTo>
                  <a:lnTo>
                    <a:pt x="3360872" y="490203"/>
                  </a:lnTo>
                  <a:lnTo>
                    <a:pt x="3361504" y="491118"/>
                  </a:lnTo>
                  <a:lnTo>
                    <a:pt x="3369817" y="499038"/>
                  </a:lnTo>
                  <a:lnTo>
                    <a:pt x="3370449" y="499953"/>
                  </a:lnTo>
                  <a:lnTo>
                    <a:pt x="3378762" y="507872"/>
                  </a:lnTo>
                  <a:lnTo>
                    <a:pt x="3379394" y="508788"/>
                  </a:lnTo>
                  <a:lnTo>
                    <a:pt x="3387707" y="516708"/>
                  </a:lnTo>
                  <a:lnTo>
                    <a:pt x="3388341" y="517625"/>
                  </a:lnTo>
                  <a:lnTo>
                    <a:pt x="3396651" y="525542"/>
                  </a:lnTo>
                  <a:lnTo>
                    <a:pt x="3397283" y="526457"/>
                  </a:lnTo>
                  <a:lnTo>
                    <a:pt x="3405596" y="534376"/>
                  </a:lnTo>
                  <a:lnTo>
                    <a:pt x="3406228" y="535292"/>
                  </a:lnTo>
                  <a:lnTo>
                    <a:pt x="3414541" y="543209"/>
                  </a:lnTo>
                  <a:lnTo>
                    <a:pt x="3415173" y="544125"/>
                  </a:lnTo>
                  <a:lnTo>
                    <a:pt x="3423486" y="552047"/>
                  </a:lnTo>
                  <a:lnTo>
                    <a:pt x="3424118" y="552961"/>
                  </a:lnTo>
                  <a:lnTo>
                    <a:pt x="3432431" y="560882"/>
                  </a:lnTo>
                  <a:lnTo>
                    <a:pt x="3433065" y="561800"/>
                  </a:lnTo>
                  <a:lnTo>
                    <a:pt x="3441375" y="569719"/>
                  </a:lnTo>
                  <a:lnTo>
                    <a:pt x="3442007" y="570634"/>
                  </a:lnTo>
                  <a:lnTo>
                    <a:pt x="3450321" y="578554"/>
                  </a:lnTo>
                  <a:lnTo>
                    <a:pt x="3450955" y="579472"/>
                  </a:lnTo>
                  <a:lnTo>
                    <a:pt x="3459265" y="587390"/>
                  </a:lnTo>
                  <a:lnTo>
                    <a:pt x="3459897" y="588306"/>
                  </a:lnTo>
                  <a:lnTo>
                    <a:pt x="3468210" y="596227"/>
                  </a:lnTo>
                  <a:lnTo>
                    <a:pt x="3468842" y="597142"/>
                  </a:lnTo>
                  <a:lnTo>
                    <a:pt x="3477155" y="605063"/>
                  </a:lnTo>
                  <a:lnTo>
                    <a:pt x="3477787" y="605978"/>
                  </a:lnTo>
                  <a:lnTo>
                    <a:pt x="3486100" y="613898"/>
                  </a:lnTo>
                  <a:lnTo>
                    <a:pt x="3486732" y="614812"/>
                  </a:lnTo>
                  <a:lnTo>
                    <a:pt x="3495045" y="622732"/>
                  </a:lnTo>
                  <a:lnTo>
                    <a:pt x="3495679" y="623650"/>
                  </a:lnTo>
                  <a:lnTo>
                    <a:pt x="3503989" y="631566"/>
                  </a:lnTo>
                  <a:lnTo>
                    <a:pt x="3504621" y="632482"/>
                  </a:lnTo>
                  <a:lnTo>
                    <a:pt x="3512934" y="640401"/>
                  </a:lnTo>
                  <a:lnTo>
                    <a:pt x="3513566" y="641317"/>
                  </a:lnTo>
                  <a:lnTo>
                    <a:pt x="3514927" y="642614"/>
                  </a:lnTo>
                  <a:lnTo>
                    <a:pt x="3514927" y="2633473"/>
                  </a:lnTo>
                  <a:cubicBezTo>
                    <a:pt x="3514927" y="2786149"/>
                    <a:pt x="3391159" y="2909917"/>
                    <a:pt x="3238483" y="2909917"/>
                  </a:cubicBezTo>
                  <a:lnTo>
                    <a:pt x="1323064" y="2909917"/>
                  </a:lnTo>
                  <a:lnTo>
                    <a:pt x="1326750" y="2907897"/>
                  </a:lnTo>
                  <a:lnTo>
                    <a:pt x="1331132" y="2905559"/>
                  </a:lnTo>
                  <a:lnTo>
                    <a:pt x="1305948" y="2905559"/>
                  </a:lnTo>
                  <a:cubicBezTo>
                    <a:pt x="1305948" y="2905559"/>
                    <a:pt x="1310245" y="2903167"/>
                    <a:pt x="1317805" y="2899062"/>
                  </a:cubicBezTo>
                  <a:lnTo>
                    <a:pt x="1322187" y="2896724"/>
                  </a:lnTo>
                  <a:lnTo>
                    <a:pt x="1297003" y="2896724"/>
                  </a:lnTo>
                  <a:cubicBezTo>
                    <a:pt x="1297003" y="2896724"/>
                    <a:pt x="1301300" y="2894332"/>
                    <a:pt x="1308860" y="2890227"/>
                  </a:cubicBezTo>
                  <a:lnTo>
                    <a:pt x="1313242" y="2887889"/>
                  </a:lnTo>
                  <a:lnTo>
                    <a:pt x="1288059" y="2887889"/>
                  </a:lnTo>
                  <a:cubicBezTo>
                    <a:pt x="1288059" y="2887889"/>
                    <a:pt x="1292356" y="2885497"/>
                    <a:pt x="1299916" y="2881392"/>
                  </a:cubicBezTo>
                  <a:lnTo>
                    <a:pt x="1304298" y="2879054"/>
                  </a:lnTo>
                  <a:lnTo>
                    <a:pt x="1279114" y="2879054"/>
                  </a:lnTo>
                  <a:cubicBezTo>
                    <a:pt x="1279114" y="2879054"/>
                    <a:pt x="1283411" y="2876662"/>
                    <a:pt x="1290971" y="2872557"/>
                  </a:cubicBezTo>
                  <a:lnTo>
                    <a:pt x="1295353" y="2870219"/>
                  </a:lnTo>
                  <a:lnTo>
                    <a:pt x="1270169" y="2870219"/>
                  </a:lnTo>
                  <a:cubicBezTo>
                    <a:pt x="1270169" y="2870219"/>
                    <a:pt x="1274466" y="2867827"/>
                    <a:pt x="1282026" y="2863722"/>
                  </a:cubicBezTo>
                  <a:lnTo>
                    <a:pt x="1286408" y="2861384"/>
                  </a:lnTo>
                  <a:lnTo>
                    <a:pt x="1261224" y="2861384"/>
                  </a:lnTo>
                  <a:cubicBezTo>
                    <a:pt x="1261224" y="2861384"/>
                    <a:pt x="1265521" y="2858992"/>
                    <a:pt x="1273081" y="2854887"/>
                  </a:cubicBezTo>
                  <a:lnTo>
                    <a:pt x="1277463" y="2852549"/>
                  </a:lnTo>
                  <a:lnTo>
                    <a:pt x="1252279" y="2852549"/>
                  </a:lnTo>
                  <a:cubicBezTo>
                    <a:pt x="1252279" y="2852549"/>
                    <a:pt x="1256576" y="2850157"/>
                    <a:pt x="1264136" y="2846052"/>
                  </a:cubicBezTo>
                  <a:lnTo>
                    <a:pt x="1268518" y="2843714"/>
                  </a:lnTo>
                  <a:lnTo>
                    <a:pt x="1243334" y="2843714"/>
                  </a:lnTo>
                  <a:cubicBezTo>
                    <a:pt x="1243334" y="2843714"/>
                    <a:pt x="1247631" y="2841322"/>
                    <a:pt x="1255191" y="2837217"/>
                  </a:cubicBezTo>
                  <a:lnTo>
                    <a:pt x="1259573" y="2834879"/>
                  </a:lnTo>
                  <a:lnTo>
                    <a:pt x="1234389" y="2834879"/>
                  </a:lnTo>
                  <a:cubicBezTo>
                    <a:pt x="1234389" y="2834879"/>
                    <a:pt x="1238686" y="2832487"/>
                    <a:pt x="1246246" y="2828382"/>
                  </a:cubicBezTo>
                  <a:lnTo>
                    <a:pt x="1250630" y="2826043"/>
                  </a:lnTo>
                  <a:lnTo>
                    <a:pt x="1225445" y="2826043"/>
                  </a:lnTo>
                  <a:cubicBezTo>
                    <a:pt x="1225445" y="2826043"/>
                    <a:pt x="1229742" y="2823651"/>
                    <a:pt x="1237302" y="2819546"/>
                  </a:cubicBezTo>
                  <a:lnTo>
                    <a:pt x="1241682" y="2817209"/>
                  </a:lnTo>
                  <a:lnTo>
                    <a:pt x="1216500" y="2817209"/>
                  </a:lnTo>
                  <a:cubicBezTo>
                    <a:pt x="1216500" y="2817209"/>
                    <a:pt x="1220797" y="2814817"/>
                    <a:pt x="1228357" y="2810712"/>
                  </a:cubicBezTo>
                  <a:lnTo>
                    <a:pt x="1232741" y="2808373"/>
                  </a:lnTo>
                  <a:lnTo>
                    <a:pt x="1207555" y="2808373"/>
                  </a:lnTo>
                  <a:cubicBezTo>
                    <a:pt x="1207555" y="2808373"/>
                    <a:pt x="1211852" y="2805981"/>
                    <a:pt x="1219412" y="2801876"/>
                  </a:cubicBezTo>
                  <a:lnTo>
                    <a:pt x="1223794" y="2799538"/>
                  </a:lnTo>
                  <a:lnTo>
                    <a:pt x="1198610" y="2799538"/>
                  </a:lnTo>
                  <a:cubicBezTo>
                    <a:pt x="1198610" y="2799538"/>
                    <a:pt x="1202907" y="2797146"/>
                    <a:pt x="1210467" y="2793041"/>
                  </a:cubicBezTo>
                  <a:lnTo>
                    <a:pt x="1214849" y="2790703"/>
                  </a:lnTo>
                  <a:lnTo>
                    <a:pt x="1189665" y="2790703"/>
                  </a:lnTo>
                  <a:cubicBezTo>
                    <a:pt x="1189665" y="2790703"/>
                    <a:pt x="1193962" y="2788311"/>
                    <a:pt x="1201522" y="2784206"/>
                  </a:cubicBezTo>
                  <a:lnTo>
                    <a:pt x="1205904" y="2781868"/>
                  </a:lnTo>
                  <a:lnTo>
                    <a:pt x="1180720" y="2781868"/>
                  </a:lnTo>
                  <a:cubicBezTo>
                    <a:pt x="1180720" y="2781868"/>
                    <a:pt x="1185017" y="2779476"/>
                    <a:pt x="1192577" y="2775371"/>
                  </a:cubicBezTo>
                  <a:lnTo>
                    <a:pt x="1196959" y="2773033"/>
                  </a:lnTo>
                  <a:lnTo>
                    <a:pt x="1171775" y="2773033"/>
                  </a:lnTo>
                  <a:cubicBezTo>
                    <a:pt x="1171775" y="2773033"/>
                    <a:pt x="1176072" y="2770641"/>
                    <a:pt x="1183632" y="2766536"/>
                  </a:cubicBezTo>
                  <a:lnTo>
                    <a:pt x="1188014" y="2764198"/>
                  </a:lnTo>
                  <a:lnTo>
                    <a:pt x="1162831" y="2764198"/>
                  </a:lnTo>
                  <a:cubicBezTo>
                    <a:pt x="1162831" y="2764198"/>
                    <a:pt x="1167128" y="2761806"/>
                    <a:pt x="1174688" y="2757701"/>
                  </a:cubicBezTo>
                  <a:lnTo>
                    <a:pt x="1179070" y="2755363"/>
                  </a:lnTo>
                  <a:lnTo>
                    <a:pt x="1153886" y="2755363"/>
                  </a:lnTo>
                  <a:cubicBezTo>
                    <a:pt x="1153886" y="2755363"/>
                    <a:pt x="1158183" y="2752971"/>
                    <a:pt x="1165743" y="2748866"/>
                  </a:cubicBezTo>
                  <a:lnTo>
                    <a:pt x="1170125" y="2746528"/>
                  </a:lnTo>
                  <a:lnTo>
                    <a:pt x="1144941" y="2746528"/>
                  </a:lnTo>
                  <a:cubicBezTo>
                    <a:pt x="1144941" y="2746528"/>
                    <a:pt x="1149238" y="2744136"/>
                    <a:pt x="1156798" y="2740031"/>
                  </a:cubicBezTo>
                  <a:lnTo>
                    <a:pt x="1161180" y="2737693"/>
                  </a:lnTo>
                  <a:lnTo>
                    <a:pt x="1135996" y="2737693"/>
                  </a:lnTo>
                  <a:cubicBezTo>
                    <a:pt x="1135996" y="2737693"/>
                    <a:pt x="1140293" y="2735301"/>
                    <a:pt x="1147853" y="2731196"/>
                  </a:cubicBezTo>
                  <a:lnTo>
                    <a:pt x="1152235" y="2728858"/>
                  </a:lnTo>
                  <a:lnTo>
                    <a:pt x="1127051" y="2728858"/>
                  </a:lnTo>
                  <a:cubicBezTo>
                    <a:pt x="1127051" y="2728858"/>
                    <a:pt x="1131348" y="2726466"/>
                    <a:pt x="1138908" y="2722361"/>
                  </a:cubicBezTo>
                  <a:lnTo>
                    <a:pt x="1143290" y="2720023"/>
                  </a:lnTo>
                  <a:lnTo>
                    <a:pt x="1118106" y="2720023"/>
                  </a:lnTo>
                  <a:cubicBezTo>
                    <a:pt x="1118106" y="2720023"/>
                    <a:pt x="1122403" y="2717631"/>
                    <a:pt x="1129963" y="2713526"/>
                  </a:cubicBezTo>
                  <a:lnTo>
                    <a:pt x="1134345" y="2711188"/>
                  </a:lnTo>
                  <a:lnTo>
                    <a:pt x="1109161" y="2711188"/>
                  </a:lnTo>
                  <a:cubicBezTo>
                    <a:pt x="1109161" y="2711188"/>
                    <a:pt x="1113458" y="2708796"/>
                    <a:pt x="1121018" y="2704691"/>
                  </a:cubicBezTo>
                  <a:lnTo>
                    <a:pt x="1125400" y="2702353"/>
                  </a:lnTo>
                  <a:lnTo>
                    <a:pt x="1100217" y="2702353"/>
                  </a:lnTo>
                  <a:cubicBezTo>
                    <a:pt x="1100217" y="2702353"/>
                    <a:pt x="1104514" y="2699961"/>
                    <a:pt x="1112074" y="2695856"/>
                  </a:cubicBezTo>
                  <a:lnTo>
                    <a:pt x="1116458" y="2693517"/>
                  </a:lnTo>
                  <a:lnTo>
                    <a:pt x="1091272" y="2693517"/>
                  </a:lnTo>
                  <a:cubicBezTo>
                    <a:pt x="1091272" y="2693517"/>
                    <a:pt x="1095569" y="2691125"/>
                    <a:pt x="1103129" y="2687020"/>
                  </a:cubicBezTo>
                  <a:lnTo>
                    <a:pt x="1107511" y="2684682"/>
                  </a:lnTo>
                  <a:lnTo>
                    <a:pt x="1082327" y="2684682"/>
                  </a:lnTo>
                  <a:cubicBezTo>
                    <a:pt x="1082327" y="2684682"/>
                    <a:pt x="1086624" y="2682290"/>
                    <a:pt x="1094184" y="2678185"/>
                  </a:cubicBezTo>
                  <a:lnTo>
                    <a:pt x="1098566" y="2675847"/>
                  </a:lnTo>
                  <a:lnTo>
                    <a:pt x="1073382" y="2675847"/>
                  </a:lnTo>
                  <a:cubicBezTo>
                    <a:pt x="1073382" y="2675847"/>
                    <a:pt x="1077679" y="2673455"/>
                    <a:pt x="1085239" y="2669350"/>
                  </a:cubicBezTo>
                  <a:lnTo>
                    <a:pt x="1089621" y="2667012"/>
                  </a:lnTo>
                  <a:lnTo>
                    <a:pt x="1064437" y="2667012"/>
                  </a:lnTo>
                  <a:cubicBezTo>
                    <a:pt x="1064437" y="2667012"/>
                    <a:pt x="1068734" y="2664620"/>
                    <a:pt x="1076294" y="2660515"/>
                  </a:cubicBezTo>
                  <a:lnTo>
                    <a:pt x="1080676" y="2658177"/>
                  </a:lnTo>
                  <a:lnTo>
                    <a:pt x="1055493" y="2658177"/>
                  </a:lnTo>
                  <a:cubicBezTo>
                    <a:pt x="1055493" y="2658177"/>
                    <a:pt x="1059790" y="2655785"/>
                    <a:pt x="1067350" y="2651680"/>
                  </a:cubicBezTo>
                  <a:lnTo>
                    <a:pt x="1071732" y="2649342"/>
                  </a:lnTo>
                  <a:lnTo>
                    <a:pt x="1046547" y="2649342"/>
                  </a:lnTo>
                  <a:cubicBezTo>
                    <a:pt x="1046547" y="2649342"/>
                    <a:pt x="1050844" y="2646950"/>
                    <a:pt x="1058404" y="2642845"/>
                  </a:cubicBezTo>
                  <a:lnTo>
                    <a:pt x="1062786" y="2640507"/>
                  </a:lnTo>
                  <a:lnTo>
                    <a:pt x="1037603" y="2640507"/>
                  </a:lnTo>
                  <a:cubicBezTo>
                    <a:pt x="1037603" y="2640507"/>
                    <a:pt x="1041900" y="2638115"/>
                    <a:pt x="1049460" y="2634010"/>
                  </a:cubicBezTo>
                  <a:lnTo>
                    <a:pt x="1053842" y="2631672"/>
                  </a:lnTo>
                  <a:lnTo>
                    <a:pt x="1028658" y="2631672"/>
                  </a:lnTo>
                  <a:cubicBezTo>
                    <a:pt x="1028658" y="2631672"/>
                    <a:pt x="1032955" y="2629280"/>
                    <a:pt x="1040515" y="2625175"/>
                  </a:cubicBezTo>
                  <a:lnTo>
                    <a:pt x="1044897" y="2622837"/>
                  </a:lnTo>
                  <a:lnTo>
                    <a:pt x="1019713" y="2622837"/>
                  </a:lnTo>
                  <a:cubicBezTo>
                    <a:pt x="1019713" y="2622837"/>
                    <a:pt x="1024010" y="2620445"/>
                    <a:pt x="1031570" y="2616340"/>
                  </a:cubicBezTo>
                  <a:lnTo>
                    <a:pt x="1035952" y="2614002"/>
                  </a:lnTo>
                  <a:lnTo>
                    <a:pt x="1010768" y="2614002"/>
                  </a:lnTo>
                  <a:cubicBezTo>
                    <a:pt x="1010768" y="2614002"/>
                    <a:pt x="1015065" y="2611610"/>
                    <a:pt x="1022625" y="2607505"/>
                  </a:cubicBezTo>
                  <a:lnTo>
                    <a:pt x="1027007" y="2605167"/>
                  </a:lnTo>
                  <a:lnTo>
                    <a:pt x="1001823" y="2605167"/>
                  </a:lnTo>
                  <a:cubicBezTo>
                    <a:pt x="1001823" y="2605167"/>
                    <a:pt x="1006120" y="2602775"/>
                    <a:pt x="1013680" y="2598670"/>
                  </a:cubicBezTo>
                  <a:lnTo>
                    <a:pt x="1018062" y="2596332"/>
                  </a:lnTo>
                  <a:lnTo>
                    <a:pt x="992879" y="2596332"/>
                  </a:lnTo>
                  <a:cubicBezTo>
                    <a:pt x="992879" y="2596332"/>
                    <a:pt x="997176" y="2593940"/>
                    <a:pt x="1004736" y="2589835"/>
                  </a:cubicBezTo>
                  <a:lnTo>
                    <a:pt x="1009118" y="2587497"/>
                  </a:lnTo>
                  <a:lnTo>
                    <a:pt x="983934" y="2587497"/>
                  </a:lnTo>
                  <a:cubicBezTo>
                    <a:pt x="983934" y="2587497"/>
                    <a:pt x="988231" y="2585105"/>
                    <a:pt x="995791" y="2581000"/>
                  </a:cubicBezTo>
                  <a:lnTo>
                    <a:pt x="1000173" y="2578662"/>
                  </a:lnTo>
                  <a:lnTo>
                    <a:pt x="974989" y="2578662"/>
                  </a:lnTo>
                  <a:cubicBezTo>
                    <a:pt x="974989" y="2578662"/>
                    <a:pt x="979286" y="2576270"/>
                    <a:pt x="986846" y="2572165"/>
                  </a:cubicBezTo>
                  <a:lnTo>
                    <a:pt x="991228" y="2569827"/>
                  </a:lnTo>
                  <a:lnTo>
                    <a:pt x="966044" y="2569827"/>
                  </a:lnTo>
                  <a:cubicBezTo>
                    <a:pt x="966044" y="2569827"/>
                    <a:pt x="970341" y="2567435"/>
                    <a:pt x="977901" y="2563330"/>
                  </a:cubicBezTo>
                  <a:lnTo>
                    <a:pt x="982285" y="2560991"/>
                  </a:lnTo>
                  <a:lnTo>
                    <a:pt x="957099" y="2560991"/>
                  </a:lnTo>
                  <a:cubicBezTo>
                    <a:pt x="957099" y="2560991"/>
                    <a:pt x="961396" y="2558599"/>
                    <a:pt x="968956" y="2554494"/>
                  </a:cubicBezTo>
                  <a:lnTo>
                    <a:pt x="973338" y="2552156"/>
                  </a:lnTo>
                  <a:lnTo>
                    <a:pt x="948154" y="2552156"/>
                  </a:lnTo>
                  <a:cubicBezTo>
                    <a:pt x="948154" y="2552156"/>
                    <a:pt x="952451" y="2549764"/>
                    <a:pt x="960011" y="2545659"/>
                  </a:cubicBezTo>
                  <a:lnTo>
                    <a:pt x="964393" y="2543321"/>
                  </a:lnTo>
                  <a:lnTo>
                    <a:pt x="939209" y="2543321"/>
                  </a:lnTo>
                  <a:cubicBezTo>
                    <a:pt x="939209" y="2543321"/>
                    <a:pt x="943506" y="2540929"/>
                    <a:pt x="951066" y="2536824"/>
                  </a:cubicBezTo>
                  <a:lnTo>
                    <a:pt x="955448" y="2534486"/>
                  </a:lnTo>
                  <a:lnTo>
                    <a:pt x="930265" y="2534486"/>
                  </a:lnTo>
                  <a:cubicBezTo>
                    <a:pt x="930265" y="2534486"/>
                    <a:pt x="934562" y="2532094"/>
                    <a:pt x="942122" y="2527989"/>
                  </a:cubicBezTo>
                  <a:lnTo>
                    <a:pt x="946504" y="2525651"/>
                  </a:lnTo>
                  <a:lnTo>
                    <a:pt x="921320" y="2525651"/>
                  </a:lnTo>
                  <a:cubicBezTo>
                    <a:pt x="921320" y="2525651"/>
                    <a:pt x="925617" y="2523259"/>
                    <a:pt x="933177" y="2519154"/>
                  </a:cubicBezTo>
                  <a:lnTo>
                    <a:pt x="937559" y="2516816"/>
                  </a:lnTo>
                  <a:lnTo>
                    <a:pt x="912375" y="2516816"/>
                  </a:lnTo>
                  <a:cubicBezTo>
                    <a:pt x="912375" y="2516816"/>
                    <a:pt x="916672" y="2514424"/>
                    <a:pt x="924232" y="2510319"/>
                  </a:cubicBezTo>
                  <a:lnTo>
                    <a:pt x="928614" y="2507981"/>
                  </a:lnTo>
                  <a:lnTo>
                    <a:pt x="903430" y="2507981"/>
                  </a:lnTo>
                  <a:cubicBezTo>
                    <a:pt x="903430" y="2507981"/>
                    <a:pt x="907727" y="2505589"/>
                    <a:pt x="915287" y="2501484"/>
                  </a:cubicBezTo>
                  <a:lnTo>
                    <a:pt x="919669" y="2499146"/>
                  </a:lnTo>
                  <a:lnTo>
                    <a:pt x="894485" y="2499146"/>
                  </a:lnTo>
                  <a:cubicBezTo>
                    <a:pt x="894485" y="2499146"/>
                    <a:pt x="898782" y="2496754"/>
                    <a:pt x="906342" y="2492649"/>
                  </a:cubicBezTo>
                  <a:lnTo>
                    <a:pt x="910724" y="2490311"/>
                  </a:lnTo>
                  <a:lnTo>
                    <a:pt x="885540" y="2490311"/>
                  </a:lnTo>
                  <a:cubicBezTo>
                    <a:pt x="885540" y="2490311"/>
                    <a:pt x="889837" y="2487919"/>
                    <a:pt x="897397" y="2483814"/>
                  </a:cubicBezTo>
                  <a:lnTo>
                    <a:pt x="901779" y="2481476"/>
                  </a:lnTo>
                  <a:lnTo>
                    <a:pt x="876595" y="2481476"/>
                  </a:lnTo>
                  <a:cubicBezTo>
                    <a:pt x="876595" y="2481476"/>
                    <a:pt x="880892" y="2479084"/>
                    <a:pt x="888452" y="2474979"/>
                  </a:cubicBezTo>
                  <a:lnTo>
                    <a:pt x="892834" y="2472641"/>
                  </a:lnTo>
                  <a:lnTo>
                    <a:pt x="867651" y="2472641"/>
                  </a:lnTo>
                  <a:cubicBezTo>
                    <a:pt x="867651" y="2472641"/>
                    <a:pt x="871948" y="2470249"/>
                    <a:pt x="879508" y="2466144"/>
                  </a:cubicBezTo>
                  <a:lnTo>
                    <a:pt x="883890" y="2463806"/>
                  </a:lnTo>
                  <a:lnTo>
                    <a:pt x="858706" y="2463806"/>
                  </a:lnTo>
                  <a:cubicBezTo>
                    <a:pt x="858706" y="2463806"/>
                    <a:pt x="863003" y="2461414"/>
                    <a:pt x="870563" y="2457309"/>
                  </a:cubicBezTo>
                  <a:lnTo>
                    <a:pt x="874945" y="2454971"/>
                  </a:lnTo>
                  <a:lnTo>
                    <a:pt x="849761" y="2454971"/>
                  </a:lnTo>
                  <a:cubicBezTo>
                    <a:pt x="849761" y="2454971"/>
                    <a:pt x="854058" y="2452579"/>
                    <a:pt x="861618" y="2448474"/>
                  </a:cubicBezTo>
                  <a:lnTo>
                    <a:pt x="866000" y="2446136"/>
                  </a:lnTo>
                  <a:lnTo>
                    <a:pt x="840816" y="2446136"/>
                  </a:lnTo>
                  <a:cubicBezTo>
                    <a:pt x="840816" y="2446136"/>
                    <a:pt x="845113" y="2443744"/>
                    <a:pt x="852673" y="2439639"/>
                  </a:cubicBezTo>
                  <a:lnTo>
                    <a:pt x="857057" y="2437300"/>
                  </a:lnTo>
                  <a:lnTo>
                    <a:pt x="831871" y="2437300"/>
                  </a:lnTo>
                  <a:cubicBezTo>
                    <a:pt x="831871" y="2437300"/>
                    <a:pt x="836168" y="2434908"/>
                    <a:pt x="843728" y="2430803"/>
                  </a:cubicBezTo>
                  <a:lnTo>
                    <a:pt x="848110" y="2428465"/>
                  </a:lnTo>
                  <a:lnTo>
                    <a:pt x="822926" y="2428465"/>
                  </a:lnTo>
                  <a:cubicBezTo>
                    <a:pt x="822926" y="2428465"/>
                    <a:pt x="827223" y="2426073"/>
                    <a:pt x="834783" y="2421968"/>
                  </a:cubicBezTo>
                  <a:lnTo>
                    <a:pt x="839165" y="2419630"/>
                  </a:lnTo>
                  <a:lnTo>
                    <a:pt x="813981" y="2419630"/>
                  </a:lnTo>
                  <a:cubicBezTo>
                    <a:pt x="813981" y="2419630"/>
                    <a:pt x="818278" y="2417238"/>
                    <a:pt x="825838" y="2413133"/>
                  </a:cubicBezTo>
                  <a:lnTo>
                    <a:pt x="830220" y="2410795"/>
                  </a:lnTo>
                  <a:lnTo>
                    <a:pt x="805037" y="2410795"/>
                  </a:lnTo>
                  <a:cubicBezTo>
                    <a:pt x="805037" y="2410795"/>
                    <a:pt x="809334" y="2408403"/>
                    <a:pt x="816894" y="2404298"/>
                  </a:cubicBezTo>
                  <a:lnTo>
                    <a:pt x="821276" y="2401960"/>
                  </a:lnTo>
                  <a:lnTo>
                    <a:pt x="796092" y="2401960"/>
                  </a:lnTo>
                  <a:cubicBezTo>
                    <a:pt x="796092" y="2401960"/>
                    <a:pt x="800389" y="2399568"/>
                    <a:pt x="807949" y="2395463"/>
                  </a:cubicBezTo>
                  <a:lnTo>
                    <a:pt x="812331" y="2393125"/>
                  </a:lnTo>
                  <a:lnTo>
                    <a:pt x="787147" y="2393125"/>
                  </a:lnTo>
                  <a:cubicBezTo>
                    <a:pt x="787147" y="2393125"/>
                    <a:pt x="791444" y="2390733"/>
                    <a:pt x="799004" y="2386628"/>
                  </a:cubicBezTo>
                  <a:lnTo>
                    <a:pt x="803386" y="2384290"/>
                  </a:lnTo>
                  <a:lnTo>
                    <a:pt x="778202" y="2384290"/>
                  </a:lnTo>
                  <a:cubicBezTo>
                    <a:pt x="778202" y="2384290"/>
                    <a:pt x="782499" y="2381898"/>
                    <a:pt x="790059" y="2377793"/>
                  </a:cubicBezTo>
                  <a:lnTo>
                    <a:pt x="794441" y="2375455"/>
                  </a:lnTo>
                  <a:lnTo>
                    <a:pt x="769257" y="2375455"/>
                  </a:lnTo>
                  <a:cubicBezTo>
                    <a:pt x="769257" y="2375455"/>
                    <a:pt x="773554" y="2373063"/>
                    <a:pt x="781114" y="2368958"/>
                  </a:cubicBezTo>
                  <a:lnTo>
                    <a:pt x="785496" y="2366620"/>
                  </a:lnTo>
                  <a:lnTo>
                    <a:pt x="760312" y="2366620"/>
                  </a:lnTo>
                  <a:cubicBezTo>
                    <a:pt x="760312" y="2366620"/>
                    <a:pt x="764609" y="2364228"/>
                    <a:pt x="772169" y="2360123"/>
                  </a:cubicBezTo>
                  <a:lnTo>
                    <a:pt x="776551" y="2357785"/>
                  </a:lnTo>
                  <a:lnTo>
                    <a:pt x="751367" y="2357785"/>
                  </a:lnTo>
                  <a:cubicBezTo>
                    <a:pt x="751367" y="2357785"/>
                    <a:pt x="755664" y="2355393"/>
                    <a:pt x="763224" y="2351288"/>
                  </a:cubicBezTo>
                  <a:lnTo>
                    <a:pt x="767606" y="2348950"/>
                  </a:lnTo>
                  <a:lnTo>
                    <a:pt x="742423" y="2348950"/>
                  </a:lnTo>
                  <a:cubicBezTo>
                    <a:pt x="742423" y="2348950"/>
                    <a:pt x="746720" y="2346558"/>
                    <a:pt x="754280" y="2342453"/>
                  </a:cubicBezTo>
                  <a:lnTo>
                    <a:pt x="758662" y="2340115"/>
                  </a:lnTo>
                  <a:lnTo>
                    <a:pt x="733478" y="2340115"/>
                  </a:lnTo>
                  <a:cubicBezTo>
                    <a:pt x="733478" y="2340115"/>
                    <a:pt x="737775" y="2337723"/>
                    <a:pt x="745335" y="2333618"/>
                  </a:cubicBezTo>
                  <a:lnTo>
                    <a:pt x="749717" y="2331280"/>
                  </a:lnTo>
                  <a:lnTo>
                    <a:pt x="724533" y="2331280"/>
                  </a:lnTo>
                  <a:cubicBezTo>
                    <a:pt x="724533" y="2331280"/>
                    <a:pt x="728830" y="2328888"/>
                    <a:pt x="736390" y="2324783"/>
                  </a:cubicBezTo>
                  <a:lnTo>
                    <a:pt x="740772" y="2322445"/>
                  </a:lnTo>
                  <a:lnTo>
                    <a:pt x="715588" y="2322445"/>
                  </a:lnTo>
                  <a:cubicBezTo>
                    <a:pt x="715588" y="2322445"/>
                    <a:pt x="719885" y="2320053"/>
                    <a:pt x="727445" y="2315948"/>
                  </a:cubicBezTo>
                  <a:lnTo>
                    <a:pt x="731827" y="2313610"/>
                  </a:lnTo>
                  <a:lnTo>
                    <a:pt x="706643" y="2313610"/>
                  </a:lnTo>
                  <a:cubicBezTo>
                    <a:pt x="706643" y="2313610"/>
                    <a:pt x="710940" y="2311218"/>
                    <a:pt x="718500" y="2307113"/>
                  </a:cubicBezTo>
                  <a:lnTo>
                    <a:pt x="722884" y="2304774"/>
                  </a:lnTo>
                  <a:lnTo>
                    <a:pt x="697699" y="2304774"/>
                  </a:lnTo>
                  <a:cubicBezTo>
                    <a:pt x="697699" y="2304774"/>
                    <a:pt x="701996" y="2302382"/>
                    <a:pt x="709556" y="2298277"/>
                  </a:cubicBezTo>
                  <a:lnTo>
                    <a:pt x="713938" y="2295939"/>
                  </a:lnTo>
                  <a:lnTo>
                    <a:pt x="688753" y="2295939"/>
                  </a:lnTo>
                  <a:cubicBezTo>
                    <a:pt x="688753" y="2295939"/>
                    <a:pt x="693050" y="2293547"/>
                    <a:pt x="700610" y="2289442"/>
                  </a:cubicBezTo>
                  <a:lnTo>
                    <a:pt x="704992" y="2287104"/>
                  </a:lnTo>
                  <a:lnTo>
                    <a:pt x="679809" y="2287104"/>
                  </a:lnTo>
                  <a:cubicBezTo>
                    <a:pt x="679809" y="2287104"/>
                    <a:pt x="684106" y="2284712"/>
                    <a:pt x="691666" y="2280607"/>
                  </a:cubicBezTo>
                  <a:lnTo>
                    <a:pt x="696048" y="2278269"/>
                  </a:lnTo>
                  <a:lnTo>
                    <a:pt x="670864" y="2278269"/>
                  </a:lnTo>
                  <a:cubicBezTo>
                    <a:pt x="670864" y="2278269"/>
                    <a:pt x="675161" y="2275877"/>
                    <a:pt x="682721" y="2271772"/>
                  </a:cubicBezTo>
                  <a:lnTo>
                    <a:pt x="687103" y="2269434"/>
                  </a:lnTo>
                  <a:lnTo>
                    <a:pt x="661919" y="2269434"/>
                  </a:lnTo>
                  <a:cubicBezTo>
                    <a:pt x="661919" y="2269434"/>
                    <a:pt x="666216" y="2267042"/>
                    <a:pt x="673776" y="2262937"/>
                  </a:cubicBezTo>
                  <a:lnTo>
                    <a:pt x="678158" y="2260599"/>
                  </a:lnTo>
                  <a:lnTo>
                    <a:pt x="652974" y="2260599"/>
                  </a:lnTo>
                  <a:cubicBezTo>
                    <a:pt x="652974" y="2260599"/>
                    <a:pt x="657271" y="2258207"/>
                    <a:pt x="664831" y="2254102"/>
                  </a:cubicBezTo>
                  <a:lnTo>
                    <a:pt x="669213" y="2251764"/>
                  </a:lnTo>
                  <a:lnTo>
                    <a:pt x="644029" y="2251764"/>
                  </a:lnTo>
                  <a:cubicBezTo>
                    <a:pt x="644029" y="2251764"/>
                    <a:pt x="648326" y="2249372"/>
                    <a:pt x="655886" y="2245267"/>
                  </a:cubicBezTo>
                  <a:lnTo>
                    <a:pt x="660268" y="2242929"/>
                  </a:lnTo>
                  <a:lnTo>
                    <a:pt x="635085" y="2242929"/>
                  </a:lnTo>
                  <a:cubicBezTo>
                    <a:pt x="635085" y="2242929"/>
                    <a:pt x="639382" y="2240537"/>
                    <a:pt x="646942" y="2236432"/>
                  </a:cubicBezTo>
                  <a:lnTo>
                    <a:pt x="651324" y="2234094"/>
                  </a:lnTo>
                  <a:lnTo>
                    <a:pt x="626140" y="2234094"/>
                  </a:lnTo>
                  <a:cubicBezTo>
                    <a:pt x="626140" y="2234094"/>
                    <a:pt x="630437" y="2231702"/>
                    <a:pt x="637997" y="2227597"/>
                  </a:cubicBezTo>
                  <a:lnTo>
                    <a:pt x="642379" y="2225259"/>
                  </a:lnTo>
                  <a:lnTo>
                    <a:pt x="617195" y="2225259"/>
                  </a:lnTo>
                  <a:cubicBezTo>
                    <a:pt x="617195" y="2225259"/>
                    <a:pt x="621492" y="2222867"/>
                    <a:pt x="629052" y="2218762"/>
                  </a:cubicBezTo>
                  <a:lnTo>
                    <a:pt x="633434" y="2216424"/>
                  </a:lnTo>
                  <a:lnTo>
                    <a:pt x="608250" y="2216424"/>
                  </a:lnTo>
                  <a:cubicBezTo>
                    <a:pt x="608250" y="2216424"/>
                    <a:pt x="612547" y="2214032"/>
                    <a:pt x="620107" y="2209927"/>
                  </a:cubicBezTo>
                  <a:lnTo>
                    <a:pt x="624489" y="2207589"/>
                  </a:lnTo>
                  <a:lnTo>
                    <a:pt x="599305" y="2207589"/>
                  </a:lnTo>
                  <a:cubicBezTo>
                    <a:pt x="599305" y="2207589"/>
                    <a:pt x="603602" y="2205197"/>
                    <a:pt x="611162" y="2201092"/>
                  </a:cubicBezTo>
                  <a:lnTo>
                    <a:pt x="615544" y="2198754"/>
                  </a:lnTo>
                  <a:lnTo>
                    <a:pt x="590360" y="2198754"/>
                  </a:lnTo>
                  <a:cubicBezTo>
                    <a:pt x="590360" y="2198754"/>
                    <a:pt x="594657" y="2196362"/>
                    <a:pt x="602217" y="2192257"/>
                  </a:cubicBezTo>
                  <a:lnTo>
                    <a:pt x="606601" y="2189918"/>
                  </a:lnTo>
                  <a:lnTo>
                    <a:pt x="581415" y="2189918"/>
                  </a:lnTo>
                  <a:cubicBezTo>
                    <a:pt x="581415" y="2189918"/>
                    <a:pt x="585712" y="2187526"/>
                    <a:pt x="593272" y="2183421"/>
                  </a:cubicBezTo>
                  <a:lnTo>
                    <a:pt x="597654" y="2181083"/>
                  </a:lnTo>
                  <a:lnTo>
                    <a:pt x="572471" y="2181083"/>
                  </a:lnTo>
                  <a:cubicBezTo>
                    <a:pt x="572471" y="2181083"/>
                    <a:pt x="576768" y="2178691"/>
                    <a:pt x="584328" y="2174586"/>
                  </a:cubicBezTo>
                  <a:lnTo>
                    <a:pt x="588710" y="2172248"/>
                  </a:lnTo>
                  <a:lnTo>
                    <a:pt x="563526" y="2172248"/>
                  </a:lnTo>
                  <a:cubicBezTo>
                    <a:pt x="563526" y="2172248"/>
                    <a:pt x="567823" y="2169856"/>
                    <a:pt x="575383" y="2165751"/>
                  </a:cubicBezTo>
                  <a:lnTo>
                    <a:pt x="579765" y="2163413"/>
                  </a:lnTo>
                  <a:lnTo>
                    <a:pt x="554581" y="2163413"/>
                  </a:lnTo>
                  <a:cubicBezTo>
                    <a:pt x="554581" y="2163413"/>
                    <a:pt x="558878" y="2161021"/>
                    <a:pt x="566438" y="2156916"/>
                  </a:cubicBezTo>
                  <a:lnTo>
                    <a:pt x="570820" y="2154578"/>
                  </a:lnTo>
                  <a:lnTo>
                    <a:pt x="545636" y="2154578"/>
                  </a:lnTo>
                  <a:cubicBezTo>
                    <a:pt x="545636" y="2154578"/>
                    <a:pt x="549933" y="2152186"/>
                    <a:pt x="557493" y="2148081"/>
                  </a:cubicBezTo>
                  <a:lnTo>
                    <a:pt x="561875" y="2145743"/>
                  </a:lnTo>
                  <a:lnTo>
                    <a:pt x="536691" y="2145743"/>
                  </a:lnTo>
                  <a:cubicBezTo>
                    <a:pt x="536691" y="2145743"/>
                    <a:pt x="540988" y="2143351"/>
                    <a:pt x="548548" y="2139246"/>
                  </a:cubicBezTo>
                  <a:lnTo>
                    <a:pt x="552930" y="2136908"/>
                  </a:lnTo>
                  <a:lnTo>
                    <a:pt x="527746" y="2136908"/>
                  </a:lnTo>
                  <a:cubicBezTo>
                    <a:pt x="527746" y="2136908"/>
                    <a:pt x="532043" y="2134516"/>
                    <a:pt x="539603" y="2130411"/>
                  </a:cubicBezTo>
                  <a:lnTo>
                    <a:pt x="543985" y="2128073"/>
                  </a:lnTo>
                  <a:lnTo>
                    <a:pt x="518801" y="2128073"/>
                  </a:lnTo>
                  <a:cubicBezTo>
                    <a:pt x="518801" y="2128073"/>
                    <a:pt x="523098" y="2125681"/>
                    <a:pt x="530658" y="2121576"/>
                  </a:cubicBezTo>
                  <a:lnTo>
                    <a:pt x="535040" y="2119238"/>
                  </a:lnTo>
                  <a:lnTo>
                    <a:pt x="509856" y="2119238"/>
                  </a:lnTo>
                  <a:cubicBezTo>
                    <a:pt x="509856" y="2119238"/>
                    <a:pt x="514153" y="2116846"/>
                    <a:pt x="521713" y="2112741"/>
                  </a:cubicBezTo>
                  <a:lnTo>
                    <a:pt x="526095" y="2110403"/>
                  </a:lnTo>
                  <a:lnTo>
                    <a:pt x="500912" y="2110403"/>
                  </a:lnTo>
                  <a:cubicBezTo>
                    <a:pt x="500912" y="2110403"/>
                    <a:pt x="505209" y="2108011"/>
                    <a:pt x="512769" y="2103906"/>
                  </a:cubicBezTo>
                  <a:lnTo>
                    <a:pt x="517151" y="2101568"/>
                  </a:lnTo>
                  <a:lnTo>
                    <a:pt x="491967" y="2101568"/>
                  </a:lnTo>
                  <a:cubicBezTo>
                    <a:pt x="491967" y="2101568"/>
                    <a:pt x="496264" y="2099176"/>
                    <a:pt x="503824" y="2095071"/>
                  </a:cubicBezTo>
                  <a:lnTo>
                    <a:pt x="508206" y="2092733"/>
                  </a:lnTo>
                  <a:lnTo>
                    <a:pt x="483022" y="2092733"/>
                  </a:lnTo>
                  <a:cubicBezTo>
                    <a:pt x="483022" y="2092733"/>
                    <a:pt x="487319" y="2090341"/>
                    <a:pt x="494879" y="2086236"/>
                  </a:cubicBezTo>
                  <a:lnTo>
                    <a:pt x="499261" y="2083898"/>
                  </a:lnTo>
                  <a:lnTo>
                    <a:pt x="474077" y="2083898"/>
                  </a:lnTo>
                  <a:cubicBezTo>
                    <a:pt x="474077" y="2083898"/>
                    <a:pt x="478374" y="2081506"/>
                    <a:pt x="485934" y="2077401"/>
                  </a:cubicBezTo>
                  <a:lnTo>
                    <a:pt x="490316" y="2075063"/>
                  </a:lnTo>
                  <a:lnTo>
                    <a:pt x="465132" y="2075063"/>
                  </a:lnTo>
                  <a:cubicBezTo>
                    <a:pt x="465132" y="2075063"/>
                    <a:pt x="469429" y="2072671"/>
                    <a:pt x="476989" y="2068566"/>
                  </a:cubicBezTo>
                  <a:lnTo>
                    <a:pt x="481371" y="2066228"/>
                  </a:lnTo>
                  <a:lnTo>
                    <a:pt x="456187" y="2066228"/>
                  </a:lnTo>
                  <a:cubicBezTo>
                    <a:pt x="456187" y="2066228"/>
                    <a:pt x="460484" y="2063836"/>
                    <a:pt x="468044" y="2059731"/>
                  </a:cubicBezTo>
                  <a:lnTo>
                    <a:pt x="472428" y="2057392"/>
                  </a:lnTo>
                  <a:lnTo>
                    <a:pt x="447242" y="2057392"/>
                  </a:lnTo>
                  <a:cubicBezTo>
                    <a:pt x="447242" y="2057392"/>
                    <a:pt x="451539" y="2055000"/>
                    <a:pt x="459099" y="2050895"/>
                  </a:cubicBezTo>
                  <a:lnTo>
                    <a:pt x="463481" y="2048557"/>
                  </a:lnTo>
                  <a:lnTo>
                    <a:pt x="438298" y="2048557"/>
                  </a:lnTo>
                  <a:cubicBezTo>
                    <a:pt x="438298" y="2048557"/>
                    <a:pt x="442595" y="2046165"/>
                    <a:pt x="450155" y="2042060"/>
                  </a:cubicBezTo>
                  <a:lnTo>
                    <a:pt x="454537" y="2039722"/>
                  </a:lnTo>
                  <a:lnTo>
                    <a:pt x="429353" y="2039722"/>
                  </a:lnTo>
                  <a:cubicBezTo>
                    <a:pt x="429353" y="2039722"/>
                    <a:pt x="433650" y="2037330"/>
                    <a:pt x="441210" y="2033225"/>
                  </a:cubicBezTo>
                  <a:lnTo>
                    <a:pt x="445592" y="2030887"/>
                  </a:lnTo>
                  <a:lnTo>
                    <a:pt x="420408" y="2030887"/>
                  </a:lnTo>
                  <a:cubicBezTo>
                    <a:pt x="420408" y="2030887"/>
                    <a:pt x="424705" y="2028495"/>
                    <a:pt x="432265" y="2024390"/>
                  </a:cubicBezTo>
                  <a:lnTo>
                    <a:pt x="436647" y="2022052"/>
                  </a:lnTo>
                  <a:lnTo>
                    <a:pt x="411463" y="2022052"/>
                  </a:lnTo>
                  <a:cubicBezTo>
                    <a:pt x="411463" y="2022052"/>
                    <a:pt x="415760" y="2019660"/>
                    <a:pt x="423320" y="2015555"/>
                  </a:cubicBezTo>
                  <a:lnTo>
                    <a:pt x="427702" y="2013217"/>
                  </a:lnTo>
                  <a:lnTo>
                    <a:pt x="402518" y="2013217"/>
                  </a:lnTo>
                  <a:cubicBezTo>
                    <a:pt x="402518" y="2013217"/>
                    <a:pt x="406815" y="2010825"/>
                    <a:pt x="414375" y="2006720"/>
                  </a:cubicBezTo>
                  <a:lnTo>
                    <a:pt x="418757" y="2004382"/>
                  </a:lnTo>
                  <a:lnTo>
                    <a:pt x="393573" y="2004382"/>
                  </a:lnTo>
                  <a:cubicBezTo>
                    <a:pt x="393573" y="2004382"/>
                    <a:pt x="397870" y="2001990"/>
                    <a:pt x="405430" y="1997885"/>
                  </a:cubicBezTo>
                  <a:lnTo>
                    <a:pt x="409812" y="1995547"/>
                  </a:lnTo>
                  <a:lnTo>
                    <a:pt x="384628" y="1995547"/>
                  </a:lnTo>
                  <a:cubicBezTo>
                    <a:pt x="384628" y="1995547"/>
                    <a:pt x="388925" y="1993155"/>
                    <a:pt x="396485" y="1989050"/>
                  </a:cubicBezTo>
                  <a:lnTo>
                    <a:pt x="400867" y="1986712"/>
                  </a:lnTo>
                  <a:lnTo>
                    <a:pt x="375684" y="1986712"/>
                  </a:lnTo>
                  <a:cubicBezTo>
                    <a:pt x="375684" y="1986712"/>
                    <a:pt x="379981" y="1984320"/>
                    <a:pt x="387541" y="1980215"/>
                  </a:cubicBezTo>
                  <a:lnTo>
                    <a:pt x="391923" y="1977877"/>
                  </a:lnTo>
                  <a:lnTo>
                    <a:pt x="366739" y="1977877"/>
                  </a:lnTo>
                  <a:cubicBezTo>
                    <a:pt x="366739" y="1977877"/>
                    <a:pt x="371036" y="1975485"/>
                    <a:pt x="378596" y="1971380"/>
                  </a:cubicBezTo>
                  <a:lnTo>
                    <a:pt x="382978" y="1969042"/>
                  </a:lnTo>
                  <a:lnTo>
                    <a:pt x="357794" y="1969042"/>
                  </a:lnTo>
                  <a:cubicBezTo>
                    <a:pt x="357794" y="1969042"/>
                    <a:pt x="362091" y="1966650"/>
                    <a:pt x="369651" y="1962545"/>
                  </a:cubicBezTo>
                  <a:lnTo>
                    <a:pt x="374033" y="1960207"/>
                  </a:lnTo>
                  <a:lnTo>
                    <a:pt x="348849" y="1960207"/>
                  </a:lnTo>
                  <a:cubicBezTo>
                    <a:pt x="348849" y="1960207"/>
                    <a:pt x="353146" y="1957815"/>
                    <a:pt x="360706" y="1953710"/>
                  </a:cubicBezTo>
                  <a:lnTo>
                    <a:pt x="365088" y="1951372"/>
                  </a:lnTo>
                  <a:lnTo>
                    <a:pt x="339904" y="1951372"/>
                  </a:lnTo>
                  <a:cubicBezTo>
                    <a:pt x="339904" y="1951372"/>
                    <a:pt x="344201" y="1948980"/>
                    <a:pt x="351761" y="1944875"/>
                  </a:cubicBezTo>
                  <a:lnTo>
                    <a:pt x="356143" y="1942537"/>
                  </a:lnTo>
                  <a:lnTo>
                    <a:pt x="330960" y="1942537"/>
                  </a:lnTo>
                  <a:cubicBezTo>
                    <a:pt x="330960" y="1942537"/>
                    <a:pt x="335257" y="1940145"/>
                    <a:pt x="342817" y="1936040"/>
                  </a:cubicBezTo>
                  <a:lnTo>
                    <a:pt x="347201" y="1933701"/>
                  </a:lnTo>
                  <a:lnTo>
                    <a:pt x="322014" y="1933701"/>
                  </a:lnTo>
                  <a:cubicBezTo>
                    <a:pt x="322014" y="1933701"/>
                    <a:pt x="326311" y="1931309"/>
                    <a:pt x="333871" y="1927204"/>
                  </a:cubicBezTo>
                  <a:lnTo>
                    <a:pt x="338253" y="1924866"/>
                  </a:lnTo>
                  <a:lnTo>
                    <a:pt x="313070" y="1924866"/>
                  </a:lnTo>
                  <a:cubicBezTo>
                    <a:pt x="313070" y="1924866"/>
                    <a:pt x="317367" y="1922474"/>
                    <a:pt x="324927" y="1918369"/>
                  </a:cubicBezTo>
                  <a:lnTo>
                    <a:pt x="329309" y="1916031"/>
                  </a:lnTo>
                  <a:lnTo>
                    <a:pt x="304125" y="1916031"/>
                  </a:lnTo>
                  <a:cubicBezTo>
                    <a:pt x="304125" y="1916031"/>
                    <a:pt x="308422" y="1913639"/>
                    <a:pt x="315982" y="1909534"/>
                  </a:cubicBezTo>
                  <a:lnTo>
                    <a:pt x="320364" y="1907196"/>
                  </a:lnTo>
                  <a:lnTo>
                    <a:pt x="295180" y="1907196"/>
                  </a:lnTo>
                  <a:cubicBezTo>
                    <a:pt x="295180" y="1907196"/>
                    <a:pt x="299477" y="1904804"/>
                    <a:pt x="307037" y="1900699"/>
                  </a:cubicBezTo>
                  <a:lnTo>
                    <a:pt x="311419" y="1898361"/>
                  </a:lnTo>
                  <a:lnTo>
                    <a:pt x="286235" y="1898361"/>
                  </a:lnTo>
                  <a:cubicBezTo>
                    <a:pt x="286235" y="1898361"/>
                    <a:pt x="290532" y="1895969"/>
                    <a:pt x="298092" y="1891864"/>
                  </a:cubicBezTo>
                  <a:lnTo>
                    <a:pt x="302474" y="1889526"/>
                  </a:lnTo>
                  <a:lnTo>
                    <a:pt x="277290" y="1889526"/>
                  </a:lnTo>
                  <a:cubicBezTo>
                    <a:pt x="277290" y="1889526"/>
                    <a:pt x="281587" y="1887134"/>
                    <a:pt x="289147" y="1883029"/>
                  </a:cubicBezTo>
                  <a:lnTo>
                    <a:pt x="293529" y="1880691"/>
                  </a:lnTo>
                  <a:lnTo>
                    <a:pt x="268346" y="1880691"/>
                  </a:lnTo>
                  <a:cubicBezTo>
                    <a:pt x="268346" y="1880691"/>
                    <a:pt x="272643" y="1878299"/>
                    <a:pt x="280203" y="1874194"/>
                  </a:cubicBezTo>
                  <a:lnTo>
                    <a:pt x="284585" y="1871856"/>
                  </a:lnTo>
                  <a:lnTo>
                    <a:pt x="259401" y="1871856"/>
                  </a:lnTo>
                  <a:cubicBezTo>
                    <a:pt x="259401" y="1871856"/>
                    <a:pt x="263698" y="1869464"/>
                    <a:pt x="271258" y="1865359"/>
                  </a:cubicBezTo>
                  <a:lnTo>
                    <a:pt x="275640" y="1863021"/>
                  </a:lnTo>
                  <a:lnTo>
                    <a:pt x="250456" y="1863021"/>
                  </a:lnTo>
                  <a:cubicBezTo>
                    <a:pt x="250456" y="1863021"/>
                    <a:pt x="254753" y="1860629"/>
                    <a:pt x="262313" y="1856524"/>
                  </a:cubicBezTo>
                  <a:lnTo>
                    <a:pt x="266695" y="1854186"/>
                  </a:lnTo>
                  <a:lnTo>
                    <a:pt x="241511" y="1854186"/>
                  </a:lnTo>
                  <a:cubicBezTo>
                    <a:pt x="241511" y="1854186"/>
                    <a:pt x="245808" y="1851794"/>
                    <a:pt x="253368" y="1847689"/>
                  </a:cubicBezTo>
                  <a:lnTo>
                    <a:pt x="257750" y="1845351"/>
                  </a:lnTo>
                  <a:lnTo>
                    <a:pt x="232566" y="1845351"/>
                  </a:lnTo>
                  <a:cubicBezTo>
                    <a:pt x="232566" y="1845351"/>
                    <a:pt x="236863" y="1842959"/>
                    <a:pt x="244423" y="1838854"/>
                  </a:cubicBezTo>
                  <a:lnTo>
                    <a:pt x="248805" y="1836516"/>
                  </a:lnTo>
                  <a:lnTo>
                    <a:pt x="223621" y="1836516"/>
                  </a:lnTo>
                  <a:cubicBezTo>
                    <a:pt x="223621" y="1836516"/>
                    <a:pt x="227918" y="1834124"/>
                    <a:pt x="235478" y="1830019"/>
                  </a:cubicBezTo>
                  <a:lnTo>
                    <a:pt x="239860" y="1827681"/>
                  </a:lnTo>
                  <a:lnTo>
                    <a:pt x="214676" y="1827681"/>
                  </a:lnTo>
                  <a:cubicBezTo>
                    <a:pt x="214676" y="1827681"/>
                    <a:pt x="218973" y="1825289"/>
                    <a:pt x="226533" y="1821184"/>
                  </a:cubicBezTo>
                  <a:lnTo>
                    <a:pt x="230915" y="1818846"/>
                  </a:lnTo>
                  <a:lnTo>
                    <a:pt x="205732" y="1818846"/>
                  </a:lnTo>
                  <a:cubicBezTo>
                    <a:pt x="205732" y="1818846"/>
                    <a:pt x="210029" y="1816454"/>
                    <a:pt x="217589" y="1812349"/>
                  </a:cubicBezTo>
                  <a:lnTo>
                    <a:pt x="221971" y="1810011"/>
                  </a:lnTo>
                  <a:lnTo>
                    <a:pt x="196787" y="1810011"/>
                  </a:lnTo>
                  <a:cubicBezTo>
                    <a:pt x="196787" y="1810011"/>
                    <a:pt x="201084" y="1807619"/>
                    <a:pt x="208644" y="1803514"/>
                  </a:cubicBezTo>
                  <a:lnTo>
                    <a:pt x="213028" y="1801175"/>
                  </a:lnTo>
                  <a:lnTo>
                    <a:pt x="187842" y="1801175"/>
                  </a:lnTo>
                  <a:cubicBezTo>
                    <a:pt x="187842" y="1801175"/>
                    <a:pt x="192139" y="1798783"/>
                    <a:pt x="199699" y="1794678"/>
                  </a:cubicBezTo>
                  <a:lnTo>
                    <a:pt x="204081" y="1792340"/>
                  </a:lnTo>
                  <a:lnTo>
                    <a:pt x="178897" y="1792340"/>
                  </a:lnTo>
                  <a:cubicBezTo>
                    <a:pt x="178897" y="1792340"/>
                    <a:pt x="183194" y="1789948"/>
                    <a:pt x="190754" y="1785843"/>
                  </a:cubicBezTo>
                  <a:lnTo>
                    <a:pt x="195136" y="1783505"/>
                  </a:lnTo>
                  <a:lnTo>
                    <a:pt x="169952" y="1783505"/>
                  </a:lnTo>
                  <a:cubicBezTo>
                    <a:pt x="169952" y="1783505"/>
                    <a:pt x="174249" y="1781113"/>
                    <a:pt x="181809" y="1777008"/>
                  </a:cubicBezTo>
                  <a:lnTo>
                    <a:pt x="186191" y="1774670"/>
                  </a:lnTo>
                  <a:lnTo>
                    <a:pt x="161007" y="1774670"/>
                  </a:lnTo>
                  <a:cubicBezTo>
                    <a:pt x="161007" y="1774670"/>
                    <a:pt x="165304" y="1772278"/>
                    <a:pt x="172864" y="1768173"/>
                  </a:cubicBezTo>
                  <a:lnTo>
                    <a:pt x="177246" y="1765835"/>
                  </a:lnTo>
                  <a:lnTo>
                    <a:pt x="152062" y="1765835"/>
                  </a:lnTo>
                  <a:cubicBezTo>
                    <a:pt x="152062" y="1765835"/>
                    <a:pt x="156359" y="1763443"/>
                    <a:pt x="163919" y="1759338"/>
                  </a:cubicBezTo>
                  <a:lnTo>
                    <a:pt x="168301" y="1757000"/>
                  </a:lnTo>
                  <a:lnTo>
                    <a:pt x="143118" y="1757000"/>
                  </a:lnTo>
                  <a:cubicBezTo>
                    <a:pt x="143118" y="1757000"/>
                    <a:pt x="147415" y="1754608"/>
                    <a:pt x="154975" y="1750503"/>
                  </a:cubicBezTo>
                  <a:lnTo>
                    <a:pt x="159357" y="1748165"/>
                  </a:lnTo>
                  <a:lnTo>
                    <a:pt x="134173" y="1748165"/>
                  </a:lnTo>
                  <a:cubicBezTo>
                    <a:pt x="134173" y="1748165"/>
                    <a:pt x="138470" y="1745773"/>
                    <a:pt x="146030" y="1741668"/>
                  </a:cubicBezTo>
                  <a:lnTo>
                    <a:pt x="150412" y="1739330"/>
                  </a:lnTo>
                  <a:lnTo>
                    <a:pt x="125228" y="1739330"/>
                  </a:lnTo>
                  <a:cubicBezTo>
                    <a:pt x="125228" y="1739330"/>
                    <a:pt x="129525" y="1736938"/>
                    <a:pt x="137085" y="1732833"/>
                  </a:cubicBezTo>
                  <a:lnTo>
                    <a:pt x="141467" y="1730495"/>
                  </a:lnTo>
                  <a:lnTo>
                    <a:pt x="116283" y="1730495"/>
                  </a:lnTo>
                  <a:cubicBezTo>
                    <a:pt x="116283" y="1730495"/>
                    <a:pt x="120580" y="1728103"/>
                    <a:pt x="128140" y="1723998"/>
                  </a:cubicBezTo>
                  <a:lnTo>
                    <a:pt x="132522" y="1721660"/>
                  </a:lnTo>
                  <a:lnTo>
                    <a:pt x="107338" y="1721660"/>
                  </a:lnTo>
                  <a:cubicBezTo>
                    <a:pt x="107338" y="1721660"/>
                    <a:pt x="111635" y="1719268"/>
                    <a:pt x="119195" y="1715163"/>
                  </a:cubicBezTo>
                  <a:lnTo>
                    <a:pt x="123577" y="1712825"/>
                  </a:lnTo>
                  <a:lnTo>
                    <a:pt x="98393" y="1712825"/>
                  </a:lnTo>
                  <a:cubicBezTo>
                    <a:pt x="98393" y="1712825"/>
                    <a:pt x="102690" y="1710433"/>
                    <a:pt x="110250" y="1706328"/>
                  </a:cubicBezTo>
                  <a:lnTo>
                    <a:pt x="114632" y="1703990"/>
                  </a:lnTo>
                  <a:lnTo>
                    <a:pt x="89448" y="1703990"/>
                  </a:lnTo>
                  <a:cubicBezTo>
                    <a:pt x="89448" y="1703990"/>
                    <a:pt x="93745" y="1701598"/>
                    <a:pt x="101305" y="1697493"/>
                  </a:cubicBezTo>
                  <a:lnTo>
                    <a:pt x="105687" y="1695155"/>
                  </a:lnTo>
                  <a:lnTo>
                    <a:pt x="80504" y="1695155"/>
                  </a:lnTo>
                  <a:cubicBezTo>
                    <a:pt x="80504" y="1695155"/>
                    <a:pt x="84801" y="1692763"/>
                    <a:pt x="92361" y="1688658"/>
                  </a:cubicBezTo>
                  <a:lnTo>
                    <a:pt x="96743" y="1686320"/>
                  </a:lnTo>
                  <a:lnTo>
                    <a:pt x="71559" y="1686320"/>
                  </a:lnTo>
                  <a:cubicBezTo>
                    <a:pt x="71559" y="1686320"/>
                    <a:pt x="75856" y="1683928"/>
                    <a:pt x="83416" y="1679823"/>
                  </a:cubicBezTo>
                  <a:lnTo>
                    <a:pt x="87800" y="1677484"/>
                  </a:lnTo>
                  <a:lnTo>
                    <a:pt x="62614" y="1677484"/>
                  </a:lnTo>
                  <a:cubicBezTo>
                    <a:pt x="62614" y="1677484"/>
                    <a:pt x="66911" y="1675092"/>
                    <a:pt x="74471" y="1670987"/>
                  </a:cubicBezTo>
                  <a:lnTo>
                    <a:pt x="78853" y="1668649"/>
                  </a:lnTo>
                  <a:lnTo>
                    <a:pt x="53669" y="1668649"/>
                  </a:lnTo>
                  <a:cubicBezTo>
                    <a:pt x="53669" y="1668649"/>
                    <a:pt x="57966" y="1666257"/>
                    <a:pt x="65526" y="1662152"/>
                  </a:cubicBezTo>
                  <a:lnTo>
                    <a:pt x="69908" y="1659814"/>
                  </a:lnTo>
                  <a:lnTo>
                    <a:pt x="44724" y="1659814"/>
                  </a:lnTo>
                  <a:cubicBezTo>
                    <a:pt x="44724" y="1659814"/>
                    <a:pt x="49021" y="1657422"/>
                    <a:pt x="56581" y="1653317"/>
                  </a:cubicBezTo>
                  <a:lnTo>
                    <a:pt x="60963" y="1650979"/>
                  </a:lnTo>
                  <a:lnTo>
                    <a:pt x="35779" y="1650979"/>
                  </a:lnTo>
                  <a:cubicBezTo>
                    <a:pt x="35779" y="1650979"/>
                    <a:pt x="40076" y="1648587"/>
                    <a:pt x="47636" y="1644482"/>
                  </a:cubicBezTo>
                  <a:lnTo>
                    <a:pt x="52018" y="1642144"/>
                  </a:lnTo>
                  <a:lnTo>
                    <a:pt x="26834" y="1642144"/>
                  </a:lnTo>
                  <a:cubicBezTo>
                    <a:pt x="26834" y="1642144"/>
                    <a:pt x="31131" y="1639752"/>
                    <a:pt x="38691" y="1635647"/>
                  </a:cubicBezTo>
                  <a:lnTo>
                    <a:pt x="43073" y="1633309"/>
                  </a:lnTo>
                  <a:lnTo>
                    <a:pt x="17890" y="1633309"/>
                  </a:lnTo>
                  <a:cubicBezTo>
                    <a:pt x="17890" y="1633309"/>
                    <a:pt x="22187" y="1630917"/>
                    <a:pt x="29747" y="1626812"/>
                  </a:cubicBezTo>
                  <a:lnTo>
                    <a:pt x="34129" y="1624474"/>
                  </a:lnTo>
                  <a:lnTo>
                    <a:pt x="8945" y="1624474"/>
                  </a:lnTo>
                  <a:cubicBezTo>
                    <a:pt x="8945" y="1624474"/>
                    <a:pt x="13242" y="1622082"/>
                    <a:pt x="20802" y="1617977"/>
                  </a:cubicBezTo>
                  <a:lnTo>
                    <a:pt x="25184" y="1615639"/>
                  </a:lnTo>
                  <a:lnTo>
                    <a:pt x="0" y="1615639"/>
                  </a:lnTo>
                  <a:cubicBezTo>
                    <a:pt x="0" y="1615639"/>
                    <a:pt x="68749" y="1577367"/>
                    <a:pt x="140094" y="1544292"/>
                  </a:cubicBezTo>
                  <a:cubicBezTo>
                    <a:pt x="202581" y="1515352"/>
                    <a:pt x="268847" y="1489011"/>
                    <a:pt x="268847" y="1489011"/>
                  </a:cubicBezTo>
                  <a:cubicBezTo>
                    <a:pt x="268847" y="1489011"/>
                    <a:pt x="294030" y="1491470"/>
                    <a:pt x="334839" y="1494941"/>
                  </a:cubicBezTo>
                  <a:lnTo>
                    <a:pt x="371922" y="1497991"/>
                  </a:lnTo>
                  <a:lnTo>
                    <a:pt x="372356" y="1496498"/>
                  </a:lnTo>
                  <a:lnTo>
                    <a:pt x="360843" y="1496498"/>
                  </a:lnTo>
                  <a:lnTo>
                    <a:pt x="363412" y="1487662"/>
                  </a:lnTo>
                  <a:lnTo>
                    <a:pt x="351898" y="1487662"/>
                  </a:lnTo>
                  <a:lnTo>
                    <a:pt x="354466" y="1478827"/>
                  </a:lnTo>
                  <a:lnTo>
                    <a:pt x="342953" y="1478827"/>
                  </a:lnTo>
                  <a:lnTo>
                    <a:pt x="345521" y="1469992"/>
                  </a:lnTo>
                  <a:lnTo>
                    <a:pt x="334008" y="1469992"/>
                  </a:lnTo>
                  <a:lnTo>
                    <a:pt x="336576" y="1461157"/>
                  </a:lnTo>
                  <a:lnTo>
                    <a:pt x="325063" y="1461157"/>
                  </a:lnTo>
                  <a:lnTo>
                    <a:pt x="327631" y="1452322"/>
                  </a:lnTo>
                  <a:lnTo>
                    <a:pt x="316118" y="1452322"/>
                  </a:lnTo>
                  <a:lnTo>
                    <a:pt x="318686" y="1443487"/>
                  </a:lnTo>
                  <a:lnTo>
                    <a:pt x="307174" y="1443487"/>
                  </a:lnTo>
                  <a:lnTo>
                    <a:pt x="309742" y="1434652"/>
                  </a:lnTo>
                  <a:lnTo>
                    <a:pt x="298229" y="1434652"/>
                  </a:lnTo>
                  <a:lnTo>
                    <a:pt x="300797" y="1425817"/>
                  </a:lnTo>
                  <a:lnTo>
                    <a:pt x="289284" y="1425817"/>
                  </a:lnTo>
                  <a:lnTo>
                    <a:pt x="462807" y="828960"/>
                  </a:lnTo>
                  <a:lnTo>
                    <a:pt x="704723" y="828960"/>
                  </a:lnTo>
                  <a:lnTo>
                    <a:pt x="702192" y="837794"/>
                  </a:lnTo>
                  <a:lnTo>
                    <a:pt x="713668" y="837794"/>
                  </a:lnTo>
                  <a:lnTo>
                    <a:pt x="711137" y="846628"/>
                  </a:lnTo>
                  <a:lnTo>
                    <a:pt x="722613" y="846628"/>
                  </a:lnTo>
                  <a:lnTo>
                    <a:pt x="720082" y="855463"/>
                  </a:lnTo>
                  <a:lnTo>
                    <a:pt x="731557" y="855463"/>
                  </a:lnTo>
                  <a:lnTo>
                    <a:pt x="729026" y="864300"/>
                  </a:lnTo>
                  <a:lnTo>
                    <a:pt x="740502" y="864300"/>
                  </a:lnTo>
                  <a:lnTo>
                    <a:pt x="737971" y="873136"/>
                  </a:lnTo>
                  <a:lnTo>
                    <a:pt x="749447" y="873136"/>
                  </a:lnTo>
                  <a:lnTo>
                    <a:pt x="746916" y="881972"/>
                  </a:lnTo>
                  <a:lnTo>
                    <a:pt x="758392" y="881972"/>
                  </a:lnTo>
                  <a:lnTo>
                    <a:pt x="755861" y="890806"/>
                  </a:lnTo>
                  <a:lnTo>
                    <a:pt x="767337" y="890806"/>
                  </a:lnTo>
                  <a:lnTo>
                    <a:pt x="764805" y="899642"/>
                  </a:lnTo>
                  <a:lnTo>
                    <a:pt x="766749" y="899642"/>
                  </a:lnTo>
                  <a:lnTo>
                    <a:pt x="787410" y="828960"/>
                  </a:lnTo>
                  <a:lnTo>
                    <a:pt x="1028380" y="828960"/>
                  </a:lnTo>
                  <a:lnTo>
                    <a:pt x="1025803" y="837794"/>
                  </a:lnTo>
                  <a:lnTo>
                    <a:pt x="1037325" y="837794"/>
                  </a:lnTo>
                  <a:lnTo>
                    <a:pt x="1034748" y="846628"/>
                  </a:lnTo>
                  <a:lnTo>
                    <a:pt x="1046270" y="846628"/>
                  </a:lnTo>
                  <a:lnTo>
                    <a:pt x="1043693" y="855463"/>
                  </a:lnTo>
                  <a:lnTo>
                    <a:pt x="1055214" y="855463"/>
                  </a:lnTo>
                  <a:lnTo>
                    <a:pt x="1052637" y="864300"/>
                  </a:lnTo>
                  <a:lnTo>
                    <a:pt x="1064159" y="864300"/>
                  </a:lnTo>
                  <a:lnTo>
                    <a:pt x="1061582" y="873136"/>
                  </a:lnTo>
                  <a:lnTo>
                    <a:pt x="1073104" y="873136"/>
                  </a:lnTo>
                  <a:lnTo>
                    <a:pt x="1070527" y="881972"/>
                  </a:lnTo>
                  <a:lnTo>
                    <a:pt x="1082049" y="881972"/>
                  </a:lnTo>
                  <a:lnTo>
                    <a:pt x="1079472" y="890806"/>
                  </a:lnTo>
                  <a:lnTo>
                    <a:pt x="1085645" y="890806"/>
                  </a:lnTo>
                  <a:lnTo>
                    <a:pt x="1103624" y="828960"/>
                  </a:lnTo>
                  <a:lnTo>
                    <a:pt x="1307100" y="828960"/>
                  </a:lnTo>
                  <a:lnTo>
                    <a:pt x="1298595" y="820819"/>
                  </a:lnTo>
                  <a:lnTo>
                    <a:pt x="1298247" y="820212"/>
                  </a:lnTo>
                  <a:lnTo>
                    <a:pt x="1289650" y="811985"/>
                  </a:lnTo>
                  <a:lnTo>
                    <a:pt x="1289302" y="811378"/>
                  </a:lnTo>
                  <a:lnTo>
                    <a:pt x="1280705" y="803151"/>
                  </a:lnTo>
                  <a:lnTo>
                    <a:pt x="1280356" y="802542"/>
                  </a:lnTo>
                  <a:lnTo>
                    <a:pt x="1271761" y="794316"/>
                  </a:lnTo>
                  <a:lnTo>
                    <a:pt x="1271413" y="793708"/>
                  </a:lnTo>
                  <a:lnTo>
                    <a:pt x="1262816" y="785481"/>
                  </a:lnTo>
                  <a:lnTo>
                    <a:pt x="1262468" y="784874"/>
                  </a:lnTo>
                  <a:lnTo>
                    <a:pt x="1253871" y="776647"/>
                  </a:lnTo>
                  <a:lnTo>
                    <a:pt x="1253523" y="776040"/>
                  </a:lnTo>
                  <a:lnTo>
                    <a:pt x="1244926" y="767811"/>
                  </a:lnTo>
                  <a:lnTo>
                    <a:pt x="1244578" y="767204"/>
                  </a:lnTo>
                  <a:lnTo>
                    <a:pt x="1235981" y="758975"/>
                  </a:lnTo>
                  <a:lnTo>
                    <a:pt x="1235632" y="758366"/>
                  </a:lnTo>
                  <a:lnTo>
                    <a:pt x="1227037" y="750140"/>
                  </a:lnTo>
                  <a:lnTo>
                    <a:pt x="1226689" y="749534"/>
                  </a:lnTo>
                  <a:lnTo>
                    <a:pt x="1218091" y="741305"/>
                  </a:lnTo>
                  <a:lnTo>
                    <a:pt x="1217742" y="740696"/>
                  </a:lnTo>
                  <a:lnTo>
                    <a:pt x="1210383" y="733653"/>
                  </a:lnTo>
                  <a:lnTo>
                    <a:pt x="1204175" y="729185"/>
                  </a:lnTo>
                  <a:cubicBezTo>
                    <a:pt x="1186122" y="714217"/>
                    <a:pt x="1169012" y="697480"/>
                    <a:pt x="1155478" y="679462"/>
                  </a:cubicBezTo>
                  <a:lnTo>
                    <a:pt x="1155130" y="678854"/>
                  </a:lnTo>
                  <a:lnTo>
                    <a:pt x="1147769" y="671809"/>
                  </a:lnTo>
                  <a:lnTo>
                    <a:pt x="1141561" y="667342"/>
                  </a:lnTo>
                  <a:cubicBezTo>
                    <a:pt x="1123508" y="652372"/>
                    <a:pt x="1106398" y="635637"/>
                    <a:pt x="1092864" y="617619"/>
                  </a:cubicBezTo>
                  <a:lnTo>
                    <a:pt x="1092515" y="617009"/>
                  </a:lnTo>
                  <a:lnTo>
                    <a:pt x="1085155" y="609967"/>
                  </a:lnTo>
                  <a:lnTo>
                    <a:pt x="1078947" y="605499"/>
                  </a:lnTo>
                  <a:cubicBezTo>
                    <a:pt x="1060894" y="590527"/>
                    <a:pt x="1043784" y="573789"/>
                    <a:pt x="1030250" y="555768"/>
                  </a:cubicBezTo>
                  <a:lnTo>
                    <a:pt x="1029902" y="555161"/>
                  </a:lnTo>
                  <a:lnTo>
                    <a:pt x="1022541" y="548115"/>
                  </a:lnTo>
                  <a:lnTo>
                    <a:pt x="1016333" y="543646"/>
                  </a:lnTo>
                  <a:cubicBezTo>
                    <a:pt x="998280" y="528678"/>
                    <a:pt x="981170" y="511943"/>
                    <a:pt x="967636" y="493924"/>
                  </a:cubicBezTo>
                  <a:lnTo>
                    <a:pt x="967287" y="493314"/>
                  </a:lnTo>
                  <a:lnTo>
                    <a:pt x="959928" y="486273"/>
                  </a:lnTo>
                  <a:lnTo>
                    <a:pt x="953719" y="481804"/>
                  </a:lnTo>
                  <a:cubicBezTo>
                    <a:pt x="935666" y="466835"/>
                    <a:pt x="918556" y="450099"/>
                    <a:pt x="905022" y="432079"/>
                  </a:cubicBezTo>
                  <a:lnTo>
                    <a:pt x="904674" y="431473"/>
                  </a:lnTo>
                  <a:lnTo>
                    <a:pt x="896077" y="423245"/>
                  </a:lnTo>
                  <a:cubicBezTo>
                    <a:pt x="878032" y="399221"/>
                    <a:pt x="866345" y="372917"/>
                    <a:pt x="867261" y="345482"/>
                  </a:cubicBezTo>
                  <a:cubicBezTo>
                    <a:pt x="895493" y="180227"/>
                    <a:pt x="1181469" y="207159"/>
                    <a:pt x="1181469" y="207159"/>
                  </a:cubicBezTo>
                  <a:cubicBezTo>
                    <a:pt x="1181469" y="207159"/>
                    <a:pt x="1265100" y="122819"/>
                    <a:pt x="1349793" y="93053"/>
                  </a:cubicBezTo>
                  <a:cubicBezTo>
                    <a:pt x="1418542" y="69486"/>
                    <a:pt x="1620244" y="14893"/>
                    <a:pt x="1954255" y="2523"/>
                  </a:cubicBezTo>
                  <a:cubicBezTo>
                    <a:pt x="2009923" y="461"/>
                    <a:pt x="2069266" y="-429"/>
                    <a:pt x="2132283" y="196"/>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 name="Freeform 193">
              <a:extLst>
                <a:ext uri="{FF2B5EF4-FFF2-40B4-BE49-F238E27FC236}">
                  <a16:creationId xmlns:a16="http://schemas.microsoft.com/office/drawing/2014/main" id="{A24667DB-C3C5-48D2-80BC-C2B95636E5D4}"/>
                </a:ext>
              </a:extLst>
            </p:cNvPr>
            <p:cNvSpPr/>
            <p:nvPr/>
          </p:nvSpPr>
          <p:spPr>
            <a:xfrm>
              <a:off x="6152666" y="2918134"/>
              <a:ext cx="1555967" cy="797222"/>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9" name="组合 18">
            <a:extLst>
              <a:ext uri="{FF2B5EF4-FFF2-40B4-BE49-F238E27FC236}">
                <a16:creationId xmlns:a16="http://schemas.microsoft.com/office/drawing/2014/main" id="{A03485BD-5D08-4656-BED0-35902DC483CA}"/>
              </a:ext>
            </a:extLst>
          </p:cNvPr>
          <p:cNvGrpSpPr/>
          <p:nvPr/>
        </p:nvGrpSpPr>
        <p:grpSpPr>
          <a:xfrm>
            <a:off x="9047272" y="2494309"/>
            <a:ext cx="1858841" cy="1858841"/>
            <a:chOff x="9047272" y="2494309"/>
            <a:chExt cx="1858841" cy="1858841"/>
          </a:xfrm>
        </p:grpSpPr>
        <p:sp>
          <p:nvSpPr>
            <p:cNvPr id="13" name="椭圆 12">
              <a:extLst>
                <a:ext uri="{FF2B5EF4-FFF2-40B4-BE49-F238E27FC236}">
                  <a16:creationId xmlns:a16="http://schemas.microsoft.com/office/drawing/2014/main" id="{1C492571-2F46-47A6-A0E7-B178931AFB43}"/>
                </a:ext>
              </a:extLst>
            </p:cNvPr>
            <p:cNvSpPr/>
            <p:nvPr/>
          </p:nvSpPr>
          <p:spPr>
            <a:xfrm>
              <a:off x="9047272" y="2494309"/>
              <a:ext cx="1858841" cy="185884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 name="任意多边形: 形状 13">
              <a:extLst>
                <a:ext uri="{FF2B5EF4-FFF2-40B4-BE49-F238E27FC236}">
                  <a16:creationId xmlns:a16="http://schemas.microsoft.com/office/drawing/2014/main" id="{3599778B-97AE-4744-9973-1D094A3F745C}"/>
                </a:ext>
              </a:extLst>
            </p:cNvPr>
            <p:cNvSpPr/>
            <p:nvPr/>
          </p:nvSpPr>
          <p:spPr>
            <a:xfrm>
              <a:off x="9172738" y="2918134"/>
              <a:ext cx="1733375" cy="1435016"/>
            </a:xfrm>
            <a:custGeom>
              <a:avLst/>
              <a:gdLst>
                <a:gd name="connsiteX0" fmla="*/ 1596871 w 2632336"/>
                <a:gd name="connsiteY0" fmla="*/ 147 h 2179243"/>
                <a:gd name="connsiteX1" fmla="*/ 1746697 w 2632336"/>
                <a:gd name="connsiteY1" fmla="*/ 5198 h 2179243"/>
                <a:gd name="connsiteX2" fmla="*/ 2285788 w 2632336"/>
                <a:gd name="connsiteY2" fmla="*/ 146295 h 2179243"/>
                <a:gd name="connsiteX3" fmla="*/ 2336096 w 2632336"/>
                <a:gd name="connsiteY3" fmla="*/ 188471 h 2179243"/>
                <a:gd name="connsiteX4" fmla="*/ 2336569 w 2632336"/>
                <a:gd name="connsiteY4" fmla="*/ 189158 h 2179243"/>
                <a:gd name="connsiteX5" fmla="*/ 2342795 w 2632336"/>
                <a:gd name="connsiteY5" fmla="*/ 195086 h 2179243"/>
                <a:gd name="connsiteX6" fmla="*/ 2343268 w 2632336"/>
                <a:gd name="connsiteY6" fmla="*/ 195772 h 2179243"/>
                <a:gd name="connsiteX7" fmla="*/ 2349494 w 2632336"/>
                <a:gd name="connsiteY7" fmla="*/ 201703 h 2179243"/>
                <a:gd name="connsiteX8" fmla="*/ 2349969 w 2632336"/>
                <a:gd name="connsiteY8" fmla="*/ 202390 h 2179243"/>
                <a:gd name="connsiteX9" fmla="*/ 2356192 w 2632336"/>
                <a:gd name="connsiteY9" fmla="*/ 208318 h 2179243"/>
                <a:gd name="connsiteX10" fmla="*/ 2356665 w 2632336"/>
                <a:gd name="connsiteY10" fmla="*/ 209003 h 2179243"/>
                <a:gd name="connsiteX11" fmla="*/ 2362891 w 2632336"/>
                <a:gd name="connsiteY11" fmla="*/ 214935 h 2179243"/>
                <a:gd name="connsiteX12" fmla="*/ 2363364 w 2632336"/>
                <a:gd name="connsiteY12" fmla="*/ 215620 h 2179243"/>
                <a:gd name="connsiteX13" fmla="*/ 2369590 w 2632336"/>
                <a:gd name="connsiteY13" fmla="*/ 221550 h 2179243"/>
                <a:gd name="connsiteX14" fmla="*/ 2370063 w 2632336"/>
                <a:gd name="connsiteY14" fmla="*/ 222236 h 2179243"/>
                <a:gd name="connsiteX15" fmla="*/ 2376289 w 2632336"/>
                <a:gd name="connsiteY15" fmla="*/ 228167 h 2179243"/>
                <a:gd name="connsiteX16" fmla="*/ 2376762 w 2632336"/>
                <a:gd name="connsiteY16" fmla="*/ 228852 h 2179243"/>
                <a:gd name="connsiteX17" fmla="*/ 2382988 w 2632336"/>
                <a:gd name="connsiteY17" fmla="*/ 234784 h 2179243"/>
                <a:gd name="connsiteX18" fmla="*/ 2383462 w 2632336"/>
                <a:gd name="connsiteY18" fmla="*/ 235472 h 2179243"/>
                <a:gd name="connsiteX19" fmla="*/ 2389687 w 2632336"/>
                <a:gd name="connsiteY19" fmla="*/ 241401 h 2179243"/>
                <a:gd name="connsiteX20" fmla="*/ 2390160 w 2632336"/>
                <a:gd name="connsiteY20" fmla="*/ 242087 h 2179243"/>
                <a:gd name="connsiteX21" fmla="*/ 2396386 w 2632336"/>
                <a:gd name="connsiteY21" fmla="*/ 248017 h 2179243"/>
                <a:gd name="connsiteX22" fmla="*/ 2396860 w 2632336"/>
                <a:gd name="connsiteY22" fmla="*/ 248705 h 2179243"/>
                <a:gd name="connsiteX23" fmla="*/ 2403084 w 2632336"/>
                <a:gd name="connsiteY23" fmla="*/ 254634 h 2179243"/>
                <a:gd name="connsiteX24" fmla="*/ 2403557 w 2632336"/>
                <a:gd name="connsiteY24" fmla="*/ 255318 h 2179243"/>
                <a:gd name="connsiteX25" fmla="*/ 2409783 w 2632336"/>
                <a:gd name="connsiteY25" fmla="*/ 261250 h 2179243"/>
                <a:gd name="connsiteX26" fmla="*/ 2410256 w 2632336"/>
                <a:gd name="connsiteY26" fmla="*/ 261935 h 2179243"/>
                <a:gd name="connsiteX27" fmla="*/ 2416482 w 2632336"/>
                <a:gd name="connsiteY27" fmla="*/ 267865 h 2179243"/>
                <a:gd name="connsiteX28" fmla="*/ 2416955 w 2632336"/>
                <a:gd name="connsiteY28" fmla="*/ 268551 h 2179243"/>
                <a:gd name="connsiteX29" fmla="*/ 2423181 w 2632336"/>
                <a:gd name="connsiteY29" fmla="*/ 274483 h 2179243"/>
                <a:gd name="connsiteX30" fmla="*/ 2423654 w 2632336"/>
                <a:gd name="connsiteY30" fmla="*/ 275169 h 2179243"/>
                <a:gd name="connsiteX31" fmla="*/ 2429879 w 2632336"/>
                <a:gd name="connsiteY31" fmla="*/ 281101 h 2179243"/>
                <a:gd name="connsiteX32" fmla="*/ 2430353 w 2632336"/>
                <a:gd name="connsiteY32" fmla="*/ 281787 h 2179243"/>
                <a:gd name="connsiteX33" fmla="*/ 2436578 w 2632336"/>
                <a:gd name="connsiteY33" fmla="*/ 287717 h 2179243"/>
                <a:gd name="connsiteX34" fmla="*/ 2437052 w 2632336"/>
                <a:gd name="connsiteY34" fmla="*/ 288403 h 2179243"/>
                <a:gd name="connsiteX35" fmla="*/ 2443277 w 2632336"/>
                <a:gd name="connsiteY35" fmla="*/ 294334 h 2179243"/>
                <a:gd name="connsiteX36" fmla="*/ 2443752 w 2632336"/>
                <a:gd name="connsiteY36" fmla="*/ 295021 h 2179243"/>
                <a:gd name="connsiteX37" fmla="*/ 2449975 w 2632336"/>
                <a:gd name="connsiteY37" fmla="*/ 300950 h 2179243"/>
                <a:gd name="connsiteX38" fmla="*/ 2450449 w 2632336"/>
                <a:gd name="connsiteY38" fmla="*/ 301635 h 2179243"/>
                <a:gd name="connsiteX39" fmla="*/ 2456674 w 2632336"/>
                <a:gd name="connsiteY39" fmla="*/ 307566 h 2179243"/>
                <a:gd name="connsiteX40" fmla="*/ 2457148 w 2632336"/>
                <a:gd name="connsiteY40" fmla="*/ 308251 h 2179243"/>
                <a:gd name="connsiteX41" fmla="*/ 2463373 w 2632336"/>
                <a:gd name="connsiteY41" fmla="*/ 314182 h 2179243"/>
                <a:gd name="connsiteX42" fmla="*/ 2463847 w 2632336"/>
                <a:gd name="connsiteY42" fmla="*/ 314868 h 2179243"/>
                <a:gd name="connsiteX43" fmla="*/ 2470072 w 2632336"/>
                <a:gd name="connsiteY43" fmla="*/ 320798 h 2179243"/>
                <a:gd name="connsiteX44" fmla="*/ 2470546 w 2632336"/>
                <a:gd name="connsiteY44" fmla="*/ 321484 h 2179243"/>
                <a:gd name="connsiteX45" fmla="*/ 2476771 w 2632336"/>
                <a:gd name="connsiteY45" fmla="*/ 327415 h 2179243"/>
                <a:gd name="connsiteX46" fmla="*/ 2477246 w 2632336"/>
                <a:gd name="connsiteY46" fmla="*/ 328102 h 2179243"/>
                <a:gd name="connsiteX47" fmla="*/ 2483470 w 2632336"/>
                <a:gd name="connsiteY47" fmla="*/ 334032 h 2179243"/>
                <a:gd name="connsiteX48" fmla="*/ 2483943 w 2632336"/>
                <a:gd name="connsiteY48" fmla="*/ 334719 h 2179243"/>
                <a:gd name="connsiteX49" fmla="*/ 2490169 w 2632336"/>
                <a:gd name="connsiteY49" fmla="*/ 340649 h 2179243"/>
                <a:gd name="connsiteX50" fmla="*/ 2490644 w 2632336"/>
                <a:gd name="connsiteY50" fmla="*/ 341336 h 2179243"/>
                <a:gd name="connsiteX51" fmla="*/ 2496867 w 2632336"/>
                <a:gd name="connsiteY51" fmla="*/ 347265 h 2179243"/>
                <a:gd name="connsiteX52" fmla="*/ 2497341 w 2632336"/>
                <a:gd name="connsiteY52" fmla="*/ 347951 h 2179243"/>
                <a:gd name="connsiteX53" fmla="*/ 2503566 w 2632336"/>
                <a:gd name="connsiteY53" fmla="*/ 353882 h 2179243"/>
                <a:gd name="connsiteX54" fmla="*/ 2504039 w 2632336"/>
                <a:gd name="connsiteY54" fmla="*/ 354567 h 2179243"/>
                <a:gd name="connsiteX55" fmla="*/ 2510265 w 2632336"/>
                <a:gd name="connsiteY55" fmla="*/ 360498 h 2179243"/>
                <a:gd name="connsiteX56" fmla="*/ 2510738 w 2632336"/>
                <a:gd name="connsiteY56" fmla="*/ 361184 h 2179243"/>
                <a:gd name="connsiteX57" fmla="*/ 2516964 w 2632336"/>
                <a:gd name="connsiteY57" fmla="*/ 367114 h 2179243"/>
                <a:gd name="connsiteX58" fmla="*/ 2517437 w 2632336"/>
                <a:gd name="connsiteY58" fmla="*/ 367800 h 2179243"/>
                <a:gd name="connsiteX59" fmla="*/ 2523663 w 2632336"/>
                <a:gd name="connsiteY59" fmla="*/ 373731 h 2179243"/>
                <a:gd name="connsiteX60" fmla="*/ 2524136 w 2632336"/>
                <a:gd name="connsiteY60" fmla="*/ 374416 h 2179243"/>
                <a:gd name="connsiteX61" fmla="*/ 2530362 w 2632336"/>
                <a:gd name="connsiteY61" fmla="*/ 380347 h 2179243"/>
                <a:gd name="connsiteX62" fmla="*/ 2530835 w 2632336"/>
                <a:gd name="connsiteY62" fmla="*/ 381033 h 2179243"/>
                <a:gd name="connsiteX63" fmla="*/ 2537061 w 2632336"/>
                <a:gd name="connsiteY63" fmla="*/ 386964 h 2179243"/>
                <a:gd name="connsiteX64" fmla="*/ 2537536 w 2632336"/>
                <a:gd name="connsiteY64" fmla="*/ 387651 h 2179243"/>
                <a:gd name="connsiteX65" fmla="*/ 2543759 w 2632336"/>
                <a:gd name="connsiteY65" fmla="*/ 393580 h 2179243"/>
                <a:gd name="connsiteX66" fmla="*/ 2544232 w 2632336"/>
                <a:gd name="connsiteY66" fmla="*/ 394265 h 2179243"/>
                <a:gd name="connsiteX67" fmla="*/ 2550458 w 2632336"/>
                <a:gd name="connsiteY67" fmla="*/ 400196 h 2179243"/>
                <a:gd name="connsiteX68" fmla="*/ 2550931 w 2632336"/>
                <a:gd name="connsiteY68" fmla="*/ 400882 h 2179243"/>
                <a:gd name="connsiteX69" fmla="*/ 2557157 w 2632336"/>
                <a:gd name="connsiteY69" fmla="*/ 406811 h 2179243"/>
                <a:gd name="connsiteX70" fmla="*/ 2557630 w 2632336"/>
                <a:gd name="connsiteY70" fmla="*/ 407497 h 2179243"/>
                <a:gd name="connsiteX71" fmla="*/ 2563856 w 2632336"/>
                <a:gd name="connsiteY71" fmla="*/ 413429 h 2179243"/>
                <a:gd name="connsiteX72" fmla="*/ 2564329 w 2632336"/>
                <a:gd name="connsiteY72" fmla="*/ 414114 h 2179243"/>
                <a:gd name="connsiteX73" fmla="*/ 2570555 w 2632336"/>
                <a:gd name="connsiteY73" fmla="*/ 420046 h 2179243"/>
                <a:gd name="connsiteX74" fmla="*/ 2571030 w 2632336"/>
                <a:gd name="connsiteY74" fmla="*/ 420733 h 2179243"/>
                <a:gd name="connsiteX75" fmla="*/ 2577253 w 2632336"/>
                <a:gd name="connsiteY75" fmla="*/ 426664 h 2179243"/>
                <a:gd name="connsiteX76" fmla="*/ 2577726 w 2632336"/>
                <a:gd name="connsiteY76" fmla="*/ 427349 h 2179243"/>
                <a:gd name="connsiteX77" fmla="*/ 2583953 w 2632336"/>
                <a:gd name="connsiteY77" fmla="*/ 433281 h 2179243"/>
                <a:gd name="connsiteX78" fmla="*/ 2584427 w 2632336"/>
                <a:gd name="connsiteY78" fmla="*/ 433968 h 2179243"/>
                <a:gd name="connsiteX79" fmla="*/ 2590651 w 2632336"/>
                <a:gd name="connsiteY79" fmla="*/ 439898 h 2179243"/>
                <a:gd name="connsiteX80" fmla="*/ 2591124 w 2632336"/>
                <a:gd name="connsiteY80" fmla="*/ 440584 h 2179243"/>
                <a:gd name="connsiteX81" fmla="*/ 2593164 w 2632336"/>
                <a:gd name="connsiteY81" fmla="*/ 442528 h 2179243"/>
                <a:gd name="connsiteX82" fmla="*/ 2603662 w 2632336"/>
                <a:gd name="connsiteY82" fmla="*/ 483355 h 2179243"/>
                <a:gd name="connsiteX83" fmla="*/ 2625050 w 2632336"/>
                <a:gd name="connsiteY83" fmla="*/ 623497 h 2179243"/>
                <a:gd name="connsiteX84" fmla="*/ 2632336 w 2632336"/>
                <a:gd name="connsiteY84" fmla="*/ 767788 h 2179243"/>
                <a:gd name="connsiteX85" fmla="*/ 2632336 w 2632336"/>
                <a:gd name="connsiteY85" fmla="*/ 767828 h 2179243"/>
                <a:gd name="connsiteX86" fmla="*/ 2625050 w 2632336"/>
                <a:gd name="connsiteY86" fmla="*/ 912119 h 2179243"/>
                <a:gd name="connsiteX87" fmla="*/ 1365212 w 2632336"/>
                <a:gd name="connsiteY87" fmla="*/ 2171957 h 2179243"/>
                <a:gd name="connsiteX88" fmla="*/ 1220920 w 2632336"/>
                <a:gd name="connsiteY88" fmla="*/ 2179243 h 2179243"/>
                <a:gd name="connsiteX89" fmla="*/ 1220882 w 2632336"/>
                <a:gd name="connsiteY89" fmla="*/ 2179243 h 2179243"/>
                <a:gd name="connsiteX90" fmla="*/ 1076590 w 2632336"/>
                <a:gd name="connsiteY90" fmla="*/ 2171957 h 2179243"/>
                <a:gd name="connsiteX91" fmla="*/ 975923 w 2632336"/>
                <a:gd name="connsiteY91" fmla="*/ 2156593 h 2179243"/>
                <a:gd name="connsiteX92" fmla="*/ 976792 w 2632336"/>
                <a:gd name="connsiteY92" fmla="*/ 2156130 h 2179243"/>
                <a:gd name="connsiteX93" fmla="*/ 972887 w 2632336"/>
                <a:gd name="connsiteY93" fmla="*/ 2156130 h 2179243"/>
                <a:gd name="connsiteX94" fmla="*/ 961189 w 2632336"/>
                <a:gd name="connsiteY94" fmla="*/ 2154345 h 2179243"/>
                <a:gd name="connsiteX95" fmla="*/ 966811 w 2632336"/>
                <a:gd name="connsiteY95" fmla="*/ 2151264 h 2179243"/>
                <a:gd name="connsiteX96" fmla="*/ 970093 w 2632336"/>
                <a:gd name="connsiteY96" fmla="*/ 2149513 h 2179243"/>
                <a:gd name="connsiteX97" fmla="*/ 951232 w 2632336"/>
                <a:gd name="connsiteY97" fmla="*/ 2149513 h 2179243"/>
                <a:gd name="connsiteX98" fmla="*/ 960112 w 2632336"/>
                <a:gd name="connsiteY98" fmla="*/ 2144647 h 2179243"/>
                <a:gd name="connsiteX99" fmla="*/ 963394 w 2632336"/>
                <a:gd name="connsiteY99" fmla="*/ 2142897 h 2179243"/>
                <a:gd name="connsiteX100" fmla="*/ 944533 w 2632336"/>
                <a:gd name="connsiteY100" fmla="*/ 2142897 h 2179243"/>
                <a:gd name="connsiteX101" fmla="*/ 953413 w 2632336"/>
                <a:gd name="connsiteY101" fmla="*/ 2138031 h 2179243"/>
                <a:gd name="connsiteX102" fmla="*/ 956695 w 2632336"/>
                <a:gd name="connsiteY102" fmla="*/ 2136280 h 2179243"/>
                <a:gd name="connsiteX103" fmla="*/ 937835 w 2632336"/>
                <a:gd name="connsiteY103" fmla="*/ 2136280 h 2179243"/>
                <a:gd name="connsiteX104" fmla="*/ 946714 w 2632336"/>
                <a:gd name="connsiteY104" fmla="*/ 2131414 h 2179243"/>
                <a:gd name="connsiteX105" fmla="*/ 949996 w 2632336"/>
                <a:gd name="connsiteY105" fmla="*/ 2129663 h 2179243"/>
                <a:gd name="connsiteX106" fmla="*/ 931136 w 2632336"/>
                <a:gd name="connsiteY106" fmla="*/ 2129663 h 2179243"/>
                <a:gd name="connsiteX107" fmla="*/ 940015 w 2632336"/>
                <a:gd name="connsiteY107" fmla="*/ 2124798 h 2179243"/>
                <a:gd name="connsiteX108" fmla="*/ 943297 w 2632336"/>
                <a:gd name="connsiteY108" fmla="*/ 2123047 h 2179243"/>
                <a:gd name="connsiteX109" fmla="*/ 924437 w 2632336"/>
                <a:gd name="connsiteY109" fmla="*/ 2123047 h 2179243"/>
                <a:gd name="connsiteX110" fmla="*/ 933316 w 2632336"/>
                <a:gd name="connsiteY110" fmla="*/ 2118181 h 2179243"/>
                <a:gd name="connsiteX111" fmla="*/ 936600 w 2632336"/>
                <a:gd name="connsiteY111" fmla="*/ 2116429 h 2179243"/>
                <a:gd name="connsiteX112" fmla="*/ 917738 w 2632336"/>
                <a:gd name="connsiteY112" fmla="*/ 2116429 h 2179243"/>
                <a:gd name="connsiteX113" fmla="*/ 926618 w 2632336"/>
                <a:gd name="connsiteY113" fmla="*/ 2111564 h 2179243"/>
                <a:gd name="connsiteX114" fmla="*/ 929898 w 2632336"/>
                <a:gd name="connsiteY114" fmla="*/ 2109814 h 2179243"/>
                <a:gd name="connsiteX115" fmla="*/ 911040 w 2632336"/>
                <a:gd name="connsiteY115" fmla="*/ 2109814 h 2179243"/>
                <a:gd name="connsiteX116" fmla="*/ 919919 w 2632336"/>
                <a:gd name="connsiteY116" fmla="*/ 2104948 h 2179243"/>
                <a:gd name="connsiteX117" fmla="*/ 923202 w 2632336"/>
                <a:gd name="connsiteY117" fmla="*/ 2103197 h 2179243"/>
                <a:gd name="connsiteX118" fmla="*/ 904341 w 2632336"/>
                <a:gd name="connsiteY118" fmla="*/ 2103197 h 2179243"/>
                <a:gd name="connsiteX119" fmla="*/ 913220 w 2632336"/>
                <a:gd name="connsiteY119" fmla="*/ 2098331 h 2179243"/>
                <a:gd name="connsiteX120" fmla="*/ 916502 w 2632336"/>
                <a:gd name="connsiteY120" fmla="*/ 2096580 h 2179243"/>
                <a:gd name="connsiteX121" fmla="*/ 897642 w 2632336"/>
                <a:gd name="connsiteY121" fmla="*/ 2096580 h 2179243"/>
                <a:gd name="connsiteX122" fmla="*/ 906521 w 2632336"/>
                <a:gd name="connsiteY122" fmla="*/ 2091714 h 2179243"/>
                <a:gd name="connsiteX123" fmla="*/ 909803 w 2632336"/>
                <a:gd name="connsiteY123" fmla="*/ 2089963 h 2179243"/>
                <a:gd name="connsiteX124" fmla="*/ 890943 w 2632336"/>
                <a:gd name="connsiteY124" fmla="*/ 2089963 h 2179243"/>
                <a:gd name="connsiteX125" fmla="*/ 899822 w 2632336"/>
                <a:gd name="connsiteY125" fmla="*/ 2085098 h 2179243"/>
                <a:gd name="connsiteX126" fmla="*/ 903104 w 2632336"/>
                <a:gd name="connsiteY126" fmla="*/ 2083347 h 2179243"/>
                <a:gd name="connsiteX127" fmla="*/ 884244 w 2632336"/>
                <a:gd name="connsiteY127" fmla="*/ 2083347 h 2179243"/>
                <a:gd name="connsiteX128" fmla="*/ 893124 w 2632336"/>
                <a:gd name="connsiteY128" fmla="*/ 2078481 h 2179243"/>
                <a:gd name="connsiteX129" fmla="*/ 896405 w 2632336"/>
                <a:gd name="connsiteY129" fmla="*/ 2076730 h 2179243"/>
                <a:gd name="connsiteX130" fmla="*/ 877545 w 2632336"/>
                <a:gd name="connsiteY130" fmla="*/ 2076730 h 2179243"/>
                <a:gd name="connsiteX131" fmla="*/ 886425 w 2632336"/>
                <a:gd name="connsiteY131" fmla="*/ 2071865 h 2179243"/>
                <a:gd name="connsiteX132" fmla="*/ 889706 w 2632336"/>
                <a:gd name="connsiteY132" fmla="*/ 2070114 h 2179243"/>
                <a:gd name="connsiteX133" fmla="*/ 870847 w 2632336"/>
                <a:gd name="connsiteY133" fmla="*/ 2070114 h 2179243"/>
                <a:gd name="connsiteX134" fmla="*/ 879726 w 2632336"/>
                <a:gd name="connsiteY134" fmla="*/ 2065248 h 2179243"/>
                <a:gd name="connsiteX135" fmla="*/ 883008 w 2632336"/>
                <a:gd name="connsiteY135" fmla="*/ 2063497 h 2179243"/>
                <a:gd name="connsiteX136" fmla="*/ 864148 w 2632336"/>
                <a:gd name="connsiteY136" fmla="*/ 2063497 h 2179243"/>
                <a:gd name="connsiteX137" fmla="*/ 873028 w 2632336"/>
                <a:gd name="connsiteY137" fmla="*/ 2058632 h 2179243"/>
                <a:gd name="connsiteX138" fmla="*/ 876309 w 2632336"/>
                <a:gd name="connsiteY138" fmla="*/ 2056881 h 2179243"/>
                <a:gd name="connsiteX139" fmla="*/ 857449 w 2632336"/>
                <a:gd name="connsiteY139" fmla="*/ 2056881 h 2179243"/>
                <a:gd name="connsiteX140" fmla="*/ 866329 w 2632336"/>
                <a:gd name="connsiteY140" fmla="*/ 2052015 h 2179243"/>
                <a:gd name="connsiteX141" fmla="*/ 869610 w 2632336"/>
                <a:gd name="connsiteY141" fmla="*/ 2050264 h 2179243"/>
                <a:gd name="connsiteX142" fmla="*/ 850750 w 2632336"/>
                <a:gd name="connsiteY142" fmla="*/ 2050264 h 2179243"/>
                <a:gd name="connsiteX143" fmla="*/ 859630 w 2632336"/>
                <a:gd name="connsiteY143" fmla="*/ 2045399 h 2179243"/>
                <a:gd name="connsiteX144" fmla="*/ 862911 w 2632336"/>
                <a:gd name="connsiteY144" fmla="*/ 2043647 h 2179243"/>
                <a:gd name="connsiteX145" fmla="*/ 844051 w 2632336"/>
                <a:gd name="connsiteY145" fmla="*/ 2043647 h 2179243"/>
                <a:gd name="connsiteX146" fmla="*/ 852931 w 2632336"/>
                <a:gd name="connsiteY146" fmla="*/ 2038782 h 2179243"/>
                <a:gd name="connsiteX147" fmla="*/ 856212 w 2632336"/>
                <a:gd name="connsiteY147" fmla="*/ 2037031 h 2179243"/>
                <a:gd name="connsiteX148" fmla="*/ 837352 w 2632336"/>
                <a:gd name="connsiteY148" fmla="*/ 2037031 h 2179243"/>
                <a:gd name="connsiteX149" fmla="*/ 846232 w 2632336"/>
                <a:gd name="connsiteY149" fmla="*/ 2032165 h 2179243"/>
                <a:gd name="connsiteX150" fmla="*/ 849514 w 2632336"/>
                <a:gd name="connsiteY150" fmla="*/ 2030414 h 2179243"/>
                <a:gd name="connsiteX151" fmla="*/ 830653 w 2632336"/>
                <a:gd name="connsiteY151" fmla="*/ 2030414 h 2179243"/>
                <a:gd name="connsiteX152" fmla="*/ 839533 w 2632336"/>
                <a:gd name="connsiteY152" fmla="*/ 2025549 h 2179243"/>
                <a:gd name="connsiteX153" fmla="*/ 842815 w 2632336"/>
                <a:gd name="connsiteY153" fmla="*/ 2023798 h 2179243"/>
                <a:gd name="connsiteX154" fmla="*/ 823955 w 2632336"/>
                <a:gd name="connsiteY154" fmla="*/ 2023798 h 2179243"/>
                <a:gd name="connsiteX155" fmla="*/ 832835 w 2632336"/>
                <a:gd name="connsiteY155" fmla="*/ 2018932 h 2179243"/>
                <a:gd name="connsiteX156" fmla="*/ 836118 w 2632336"/>
                <a:gd name="connsiteY156" fmla="*/ 2017181 h 2179243"/>
                <a:gd name="connsiteX157" fmla="*/ 817256 w 2632336"/>
                <a:gd name="connsiteY157" fmla="*/ 2017181 h 2179243"/>
                <a:gd name="connsiteX158" fmla="*/ 826136 w 2632336"/>
                <a:gd name="connsiteY158" fmla="*/ 2012315 h 2179243"/>
                <a:gd name="connsiteX159" fmla="*/ 829417 w 2632336"/>
                <a:gd name="connsiteY159" fmla="*/ 2010564 h 2179243"/>
                <a:gd name="connsiteX160" fmla="*/ 810557 w 2632336"/>
                <a:gd name="connsiteY160" fmla="*/ 2010564 h 2179243"/>
                <a:gd name="connsiteX161" fmla="*/ 819437 w 2632336"/>
                <a:gd name="connsiteY161" fmla="*/ 2005698 h 2179243"/>
                <a:gd name="connsiteX162" fmla="*/ 822719 w 2632336"/>
                <a:gd name="connsiteY162" fmla="*/ 2003947 h 2179243"/>
                <a:gd name="connsiteX163" fmla="*/ 803858 w 2632336"/>
                <a:gd name="connsiteY163" fmla="*/ 2003947 h 2179243"/>
                <a:gd name="connsiteX164" fmla="*/ 812738 w 2632336"/>
                <a:gd name="connsiteY164" fmla="*/ 1999082 h 2179243"/>
                <a:gd name="connsiteX165" fmla="*/ 816020 w 2632336"/>
                <a:gd name="connsiteY165" fmla="*/ 1997331 h 2179243"/>
                <a:gd name="connsiteX166" fmla="*/ 797159 w 2632336"/>
                <a:gd name="connsiteY166" fmla="*/ 1997331 h 2179243"/>
                <a:gd name="connsiteX167" fmla="*/ 806039 w 2632336"/>
                <a:gd name="connsiteY167" fmla="*/ 1992465 h 2179243"/>
                <a:gd name="connsiteX168" fmla="*/ 809321 w 2632336"/>
                <a:gd name="connsiteY168" fmla="*/ 1990714 h 2179243"/>
                <a:gd name="connsiteX169" fmla="*/ 790461 w 2632336"/>
                <a:gd name="connsiteY169" fmla="*/ 1990714 h 2179243"/>
                <a:gd name="connsiteX170" fmla="*/ 799341 w 2632336"/>
                <a:gd name="connsiteY170" fmla="*/ 1985849 h 2179243"/>
                <a:gd name="connsiteX171" fmla="*/ 802622 w 2632336"/>
                <a:gd name="connsiteY171" fmla="*/ 1984098 h 2179243"/>
                <a:gd name="connsiteX172" fmla="*/ 783761 w 2632336"/>
                <a:gd name="connsiteY172" fmla="*/ 1984098 h 2179243"/>
                <a:gd name="connsiteX173" fmla="*/ 792641 w 2632336"/>
                <a:gd name="connsiteY173" fmla="*/ 1979232 h 2179243"/>
                <a:gd name="connsiteX174" fmla="*/ 795923 w 2632336"/>
                <a:gd name="connsiteY174" fmla="*/ 1977481 h 2179243"/>
                <a:gd name="connsiteX175" fmla="*/ 777063 w 2632336"/>
                <a:gd name="connsiteY175" fmla="*/ 1977481 h 2179243"/>
                <a:gd name="connsiteX176" fmla="*/ 785943 w 2632336"/>
                <a:gd name="connsiteY176" fmla="*/ 1972616 h 2179243"/>
                <a:gd name="connsiteX177" fmla="*/ 789225 w 2632336"/>
                <a:gd name="connsiteY177" fmla="*/ 1970865 h 2179243"/>
                <a:gd name="connsiteX178" fmla="*/ 770364 w 2632336"/>
                <a:gd name="connsiteY178" fmla="*/ 1970865 h 2179243"/>
                <a:gd name="connsiteX179" fmla="*/ 779244 w 2632336"/>
                <a:gd name="connsiteY179" fmla="*/ 1965999 h 2179243"/>
                <a:gd name="connsiteX180" fmla="*/ 782526 w 2632336"/>
                <a:gd name="connsiteY180" fmla="*/ 1964248 h 2179243"/>
                <a:gd name="connsiteX181" fmla="*/ 763665 w 2632336"/>
                <a:gd name="connsiteY181" fmla="*/ 1964248 h 2179243"/>
                <a:gd name="connsiteX182" fmla="*/ 772545 w 2632336"/>
                <a:gd name="connsiteY182" fmla="*/ 1959383 h 2179243"/>
                <a:gd name="connsiteX183" fmla="*/ 775827 w 2632336"/>
                <a:gd name="connsiteY183" fmla="*/ 1957632 h 2179243"/>
                <a:gd name="connsiteX184" fmla="*/ 756966 w 2632336"/>
                <a:gd name="connsiteY184" fmla="*/ 1957632 h 2179243"/>
                <a:gd name="connsiteX185" fmla="*/ 765846 w 2632336"/>
                <a:gd name="connsiteY185" fmla="*/ 1952766 h 2179243"/>
                <a:gd name="connsiteX186" fmla="*/ 769128 w 2632336"/>
                <a:gd name="connsiteY186" fmla="*/ 1951015 h 2179243"/>
                <a:gd name="connsiteX187" fmla="*/ 750268 w 2632336"/>
                <a:gd name="connsiteY187" fmla="*/ 1951015 h 2179243"/>
                <a:gd name="connsiteX188" fmla="*/ 759147 w 2632336"/>
                <a:gd name="connsiteY188" fmla="*/ 1946149 h 2179243"/>
                <a:gd name="connsiteX189" fmla="*/ 762429 w 2632336"/>
                <a:gd name="connsiteY189" fmla="*/ 1944399 h 2179243"/>
                <a:gd name="connsiteX190" fmla="*/ 743569 w 2632336"/>
                <a:gd name="connsiteY190" fmla="*/ 1944399 h 2179243"/>
                <a:gd name="connsiteX191" fmla="*/ 752449 w 2632336"/>
                <a:gd name="connsiteY191" fmla="*/ 1939533 h 2179243"/>
                <a:gd name="connsiteX192" fmla="*/ 755731 w 2632336"/>
                <a:gd name="connsiteY192" fmla="*/ 1937782 h 2179243"/>
                <a:gd name="connsiteX193" fmla="*/ 736870 w 2632336"/>
                <a:gd name="connsiteY193" fmla="*/ 1937782 h 2179243"/>
                <a:gd name="connsiteX194" fmla="*/ 745750 w 2632336"/>
                <a:gd name="connsiteY194" fmla="*/ 1932916 h 2179243"/>
                <a:gd name="connsiteX195" fmla="*/ 749032 w 2632336"/>
                <a:gd name="connsiteY195" fmla="*/ 1931165 h 2179243"/>
                <a:gd name="connsiteX196" fmla="*/ 730171 w 2632336"/>
                <a:gd name="connsiteY196" fmla="*/ 1931165 h 2179243"/>
                <a:gd name="connsiteX197" fmla="*/ 739051 w 2632336"/>
                <a:gd name="connsiteY197" fmla="*/ 1926300 h 2179243"/>
                <a:gd name="connsiteX198" fmla="*/ 742333 w 2632336"/>
                <a:gd name="connsiteY198" fmla="*/ 1924549 h 2179243"/>
                <a:gd name="connsiteX199" fmla="*/ 723473 w 2632336"/>
                <a:gd name="connsiteY199" fmla="*/ 1924549 h 2179243"/>
                <a:gd name="connsiteX200" fmla="*/ 732352 w 2632336"/>
                <a:gd name="connsiteY200" fmla="*/ 1919683 h 2179243"/>
                <a:gd name="connsiteX201" fmla="*/ 735635 w 2632336"/>
                <a:gd name="connsiteY201" fmla="*/ 1917932 h 2179243"/>
                <a:gd name="connsiteX202" fmla="*/ 716774 w 2632336"/>
                <a:gd name="connsiteY202" fmla="*/ 1917932 h 2179243"/>
                <a:gd name="connsiteX203" fmla="*/ 725653 w 2632336"/>
                <a:gd name="connsiteY203" fmla="*/ 1913066 h 2179243"/>
                <a:gd name="connsiteX204" fmla="*/ 728935 w 2632336"/>
                <a:gd name="connsiteY204" fmla="*/ 1911315 h 2179243"/>
                <a:gd name="connsiteX205" fmla="*/ 710075 w 2632336"/>
                <a:gd name="connsiteY205" fmla="*/ 1911315 h 2179243"/>
                <a:gd name="connsiteX206" fmla="*/ 718954 w 2632336"/>
                <a:gd name="connsiteY206" fmla="*/ 1906449 h 2179243"/>
                <a:gd name="connsiteX207" fmla="*/ 722236 w 2632336"/>
                <a:gd name="connsiteY207" fmla="*/ 1904699 h 2179243"/>
                <a:gd name="connsiteX208" fmla="*/ 703376 w 2632336"/>
                <a:gd name="connsiteY208" fmla="*/ 1904699 h 2179243"/>
                <a:gd name="connsiteX209" fmla="*/ 712255 w 2632336"/>
                <a:gd name="connsiteY209" fmla="*/ 1899833 h 2179243"/>
                <a:gd name="connsiteX210" fmla="*/ 715537 w 2632336"/>
                <a:gd name="connsiteY210" fmla="*/ 1898082 h 2179243"/>
                <a:gd name="connsiteX211" fmla="*/ 696678 w 2632336"/>
                <a:gd name="connsiteY211" fmla="*/ 1898082 h 2179243"/>
                <a:gd name="connsiteX212" fmla="*/ 705557 w 2632336"/>
                <a:gd name="connsiteY212" fmla="*/ 1893216 h 2179243"/>
                <a:gd name="connsiteX213" fmla="*/ 708839 w 2632336"/>
                <a:gd name="connsiteY213" fmla="*/ 1891465 h 2179243"/>
                <a:gd name="connsiteX214" fmla="*/ 689979 w 2632336"/>
                <a:gd name="connsiteY214" fmla="*/ 1891465 h 2179243"/>
                <a:gd name="connsiteX215" fmla="*/ 698858 w 2632336"/>
                <a:gd name="connsiteY215" fmla="*/ 1886600 h 2179243"/>
                <a:gd name="connsiteX216" fmla="*/ 702140 w 2632336"/>
                <a:gd name="connsiteY216" fmla="*/ 1884849 h 2179243"/>
                <a:gd name="connsiteX217" fmla="*/ 683280 w 2632336"/>
                <a:gd name="connsiteY217" fmla="*/ 1884849 h 2179243"/>
                <a:gd name="connsiteX218" fmla="*/ 692159 w 2632336"/>
                <a:gd name="connsiteY218" fmla="*/ 1879983 h 2179243"/>
                <a:gd name="connsiteX219" fmla="*/ 695441 w 2632336"/>
                <a:gd name="connsiteY219" fmla="*/ 1878232 h 2179243"/>
                <a:gd name="connsiteX220" fmla="*/ 676581 w 2632336"/>
                <a:gd name="connsiteY220" fmla="*/ 1878232 h 2179243"/>
                <a:gd name="connsiteX221" fmla="*/ 685461 w 2632336"/>
                <a:gd name="connsiteY221" fmla="*/ 1873367 h 2179243"/>
                <a:gd name="connsiteX222" fmla="*/ 688742 w 2632336"/>
                <a:gd name="connsiteY222" fmla="*/ 1871616 h 2179243"/>
                <a:gd name="connsiteX223" fmla="*/ 669882 w 2632336"/>
                <a:gd name="connsiteY223" fmla="*/ 1871616 h 2179243"/>
                <a:gd name="connsiteX224" fmla="*/ 678762 w 2632336"/>
                <a:gd name="connsiteY224" fmla="*/ 1866750 h 2179243"/>
                <a:gd name="connsiteX225" fmla="*/ 682043 w 2632336"/>
                <a:gd name="connsiteY225" fmla="*/ 1864999 h 2179243"/>
                <a:gd name="connsiteX226" fmla="*/ 663183 w 2632336"/>
                <a:gd name="connsiteY226" fmla="*/ 1864999 h 2179243"/>
                <a:gd name="connsiteX227" fmla="*/ 672063 w 2632336"/>
                <a:gd name="connsiteY227" fmla="*/ 1860133 h 2179243"/>
                <a:gd name="connsiteX228" fmla="*/ 675344 w 2632336"/>
                <a:gd name="connsiteY228" fmla="*/ 1858383 h 2179243"/>
                <a:gd name="connsiteX229" fmla="*/ 656484 w 2632336"/>
                <a:gd name="connsiteY229" fmla="*/ 1858383 h 2179243"/>
                <a:gd name="connsiteX230" fmla="*/ 665364 w 2632336"/>
                <a:gd name="connsiteY230" fmla="*/ 1853517 h 2179243"/>
                <a:gd name="connsiteX231" fmla="*/ 668645 w 2632336"/>
                <a:gd name="connsiteY231" fmla="*/ 1851766 h 2179243"/>
                <a:gd name="connsiteX232" fmla="*/ 649786 w 2632336"/>
                <a:gd name="connsiteY232" fmla="*/ 1851766 h 2179243"/>
                <a:gd name="connsiteX233" fmla="*/ 658666 w 2632336"/>
                <a:gd name="connsiteY233" fmla="*/ 1846901 h 2179243"/>
                <a:gd name="connsiteX234" fmla="*/ 661947 w 2632336"/>
                <a:gd name="connsiteY234" fmla="*/ 1845149 h 2179243"/>
                <a:gd name="connsiteX235" fmla="*/ 643087 w 2632336"/>
                <a:gd name="connsiteY235" fmla="*/ 1845149 h 2179243"/>
                <a:gd name="connsiteX236" fmla="*/ 651967 w 2632336"/>
                <a:gd name="connsiteY236" fmla="*/ 1840284 h 2179243"/>
                <a:gd name="connsiteX237" fmla="*/ 655248 w 2632336"/>
                <a:gd name="connsiteY237" fmla="*/ 1838533 h 2179243"/>
                <a:gd name="connsiteX238" fmla="*/ 636388 w 2632336"/>
                <a:gd name="connsiteY238" fmla="*/ 1838533 h 2179243"/>
                <a:gd name="connsiteX239" fmla="*/ 645268 w 2632336"/>
                <a:gd name="connsiteY239" fmla="*/ 1833667 h 2179243"/>
                <a:gd name="connsiteX240" fmla="*/ 648549 w 2632336"/>
                <a:gd name="connsiteY240" fmla="*/ 1831916 h 2179243"/>
                <a:gd name="connsiteX241" fmla="*/ 629689 w 2632336"/>
                <a:gd name="connsiteY241" fmla="*/ 1831916 h 2179243"/>
                <a:gd name="connsiteX242" fmla="*/ 638569 w 2632336"/>
                <a:gd name="connsiteY242" fmla="*/ 1827051 h 2179243"/>
                <a:gd name="connsiteX243" fmla="*/ 641852 w 2632336"/>
                <a:gd name="connsiteY243" fmla="*/ 1825299 h 2179243"/>
                <a:gd name="connsiteX244" fmla="*/ 622990 w 2632336"/>
                <a:gd name="connsiteY244" fmla="*/ 1825299 h 2179243"/>
                <a:gd name="connsiteX245" fmla="*/ 631870 w 2632336"/>
                <a:gd name="connsiteY245" fmla="*/ 1820433 h 2179243"/>
                <a:gd name="connsiteX246" fmla="*/ 635152 w 2632336"/>
                <a:gd name="connsiteY246" fmla="*/ 1818683 h 2179243"/>
                <a:gd name="connsiteX247" fmla="*/ 616291 w 2632336"/>
                <a:gd name="connsiteY247" fmla="*/ 1818683 h 2179243"/>
                <a:gd name="connsiteX248" fmla="*/ 625171 w 2632336"/>
                <a:gd name="connsiteY248" fmla="*/ 1813817 h 2179243"/>
                <a:gd name="connsiteX249" fmla="*/ 628453 w 2632336"/>
                <a:gd name="connsiteY249" fmla="*/ 1812066 h 2179243"/>
                <a:gd name="connsiteX250" fmla="*/ 609592 w 2632336"/>
                <a:gd name="connsiteY250" fmla="*/ 1812066 h 2179243"/>
                <a:gd name="connsiteX251" fmla="*/ 618472 w 2632336"/>
                <a:gd name="connsiteY251" fmla="*/ 1807200 h 2179243"/>
                <a:gd name="connsiteX252" fmla="*/ 621754 w 2632336"/>
                <a:gd name="connsiteY252" fmla="*/ 1805449 h 2179243"/>
                <a:gd name="connsiteX253" fmla="*/ 602894 w 2632336"/>
                <a:gd name="connsiteY253" fmla="*/ 1805449 h 2179243"/>
                <a:gd name="connsiteX254" fmla="*/ 611774 w 2632336"/>
                <a:gd name="connsiteY254" fmla="*/ 1800584 h 2179243"/>
                <a:gd name="connsiteX255" fmla="*/ 615055 w 2632336"/>
                <a:gd name="connsiteY255" fmla="*/ 1798833 h 2179243"/>
                <a:gd name="connsiteX256" fmla="*/ 596195 w 2632336"/>
                <a:gd name="connsiteY256" fmla="*/ 1798833 h 2179243"/>
                <a:gd name="connsiteX257" fmla="*/ 605075 w 2632336"/>
                <a:gd name="connsiteY257" fmla="*/ 1793967 h 2179243"/>
                <a:gd name="connsiteX258" fmla="*/ 608357 w 2632336"/>
                <a:gd name="connsiteY258" fmla="*/ 1792216 h 2179243"/>
                <a:gd name="connsiteX259" fmla="*/ 589496 w 2632336"/>
                <a:gd name="connsiteY259" fmla="*/ 1792216 h 2179243"/>
                <a:gd name="connsiteX260" fmla="*/ 598376 w 2632336"/>
                <a:gd name="connsiteY260" fmla="*/ 1787351 h 2179243"/>
                <a:gd name="connsiteX261" fmla="*/ 601658 w 2632336"/>
                <a:gd name="connsiteY261" fmla="*/ 1785600 h 2179243"/>
                <a:gd name="connsiteX262" fmla="*/ 582797 w 2632336"/>
                <a:gd name="connsiteY262" fmla="*/ 1785600 h 2179243"/>
                <a:gd name="connsiteX263" fmla="*/ 591677 w 2632336"/>
                <a:gd name="connsiteY263" fmla="*/ 1780734 h 2179243"/>
                <a:gd name="connsiteX264" fmla="*/ 594959 w 2632336"/>
                <a:gd name="connsiteY264" fmla="*/ 1778983 h 2179243"/>
                <a:gd name="connsiteX265" fmla="*/ 576098 w 2632336"/>
                <a:gd name="connsiteY265" fmla="*/ 1778983 h 2179243"/>
                <a:gd name="connsiteX266" fmla="*/ 584978 w 2632336"/>
                <a:gd name="connsiteY266" fmla="*/ 1774118 h 2179243"/>
                <a:gd name="connsiteX267" fmla="*/ 588260 w 2632336"/>
                <a:gd name="connsiteY267" fmla="*/ 1772367 h 2179243"/>
                <a:gd name="connsiteX268" fmla="*/ 569399 w 2632336"/>
                <a:gd name="connsiteY268" fmla="*/ 1772367 h 2179243"/>
                <a:gd name="connsiteX269" fmla="*/ 578279 w 2632336"/>
                <a:gd name="connsiteY269" fmla="*/ 1767501 h 2179243"/>
                <a:gd name="connsiteX270" fmla="*/ 581561 w 2632336"/>
                <a:gd name="connsiteY270" fmla="*/ 1765750 h 2179243"/>
                <a:gd name="connsiteX271" fmla="*/ 562700 w 2632336"/>
                <a:gd name="connsiteY271" fmla="*/ 1765750 h 2179243"/>
                <a:gd name="connsiteX272" fmla="*/ 571580 w 2632336"/>
                <a:gd name="connsiteY272" fmla="*/ 1760885 h 2179243"/>
                <a:gd name="connsiteX273" fmla="*/ 574862 w 2632336"/>
                <a:gd name="connsiteY273" fmla="*/ 1759134 h 2179243"/>
                <a:gd name="connsiteX274" fmla="*/ 556002 w 2632336"/>
                <a:gd name="connsiteY274" fmla="*/ 1759134 h 2179243"/>
                <a:gd name="connsiteX275" fmla="*/ 564882 w 2632336"/>
                <a:gd name="connsiteY275" fmla="*/ 1754268 h 2179243"/>
                <a:gd name="connsiteX276" fmla="*/ 568164 w 2632336"/>
                <a:gd name="connsiteY276" fmla="*/ 1752517 h 2179243"/>
                <a:gd name="connsiteX277" fmla="*/ 549303 w 2632336"/>
                <a:gd name="connsiteY277" fmla="*/ 1752517 h 2179243"/>
                <a:gd name="connsiteX278" fmla="*/ 558183 w 2632336"/>
                <a:gd name="connsiteY278" fmla="*/ 1747651 h 2179243"/>
                <a:gd name="connsiteX279" fmla="*/ 561465 w 2632336"/>
                <a:gd name="connsiteY279" fmla="*/ 1745901 h 2179243"/>
                <a:gd name="connsiteX280" fmla="*/ 542604 w 2632336"/>
                <a:gd name="connsiteY280" fmla="*/ 1745901 h 2179243"/>
                <a:gd name="connsiteX281" fmla="*/ 551484 w 2632336"/>
                <a:gd name="connsiteY281" fmla="*/ 1741035 h 2179243"/>
                <a:gd name="connsiteX282" fmla="*/ 554766 w 2632336"/>
                <a:gd name="connsiteY282" fmla="*/ 1739284 h 2179243"/>
                <a:gd name="connsiteX283" fmla="*/ 535906 w 2632336"/>
                <a:gd name="connsiteY283" fmla="*/ 1739284 h 2179243"/>
                <a:gd name="connsiteX284" fmla="*/ 544785 w 2632336"/>
                <a:gd name="connsiteY284" fmla="*/ 1734418 h 2179243"/>
                <a:gd name="connsiteX285" fmla="*/ 548067 w 2632336"/>
                <a:gd name="connsiteY285" fmla="*/ 1732667 h 2179243"/>
                <a:gd name="connsiteX286" fmla="*/ 529207 w 2632336"/>
                <a:gd name="connsiteY286" fmla="*/ 1732667 h 2179243"/>
                <a:gd name="connsiteX287" fmla="*/ 538086 w 2632336"/>
                <a:gd name="connsiteY287" fmla="*/ 1727802 h 2179243"/>
                <a:gd name="connsiteX288" fmla="*/ 541370 w 2632336"/>
                <a:gd name="connsiteY288" fmla="*/ 1726050 h 2179243"/>
                <a:gd name="connsiteX289" fmla="*/ 522508 w 2632336"/>
                <a:gd name="connsiteY289" fmla="*/ 1726050 h 2179243"/>
                <a:gd name="connsiteX290" fmla="*/ 531388 w 2632336"/>
                <a:gd name="connsiteY290" fmla="*/ 1721185 h 2179243"/>
                <a:gd name="connsiteX291" fmla="*/ 534670 w 2632336"/>
                <a:gd name="connsiteY291" fmla="*/ 1719434 h 2179243"/>
                <a:gd name="connsiteX292" fmla="*/ 515809 w 2632336"/>
                <a:gd name="connsiteY292" fmla="*/ 1719434 h 2179243"/>
                <a:gd name="connsiteX293" fmla="*/ 524688 w 2632336"/>
                <a:gd name="connsiteY293" fmla="*/ 1714568 h 2179243"/>
                <a:gd name="connsiteX294" fmla="*/ 527970 w 2632336"/>
                <a:gd name="connsiteY294" fmla="*/ 1712817 h 2179243"/>
                <a:gd name="connsiteX295" fmla="*/ 509111 w 2632336"/>
                <a:gd name="connsiteY295" fmla="*/ 1712817 h 2179243"/>
                <a:gd name="connsiteX296" fmla="*/ 517990 w 2632336"/>
                <a:gd name="connsiteY296" fmla="*/ 1707951 h 2179243"/>
                <a:gd name="connsiteX297" fmla="*/ 521272 w 2632336"/>
                <a:gd name="connsiteY297" fmla="*/ 1706201 h 2179243"/>
                <a:gd name="connsiteX298" fmla="*/ 502412 w 2632336"/>
                <a:gd name="connsiteY298" fmla="*/ 1706201 h 2179243"/>
                <a:gd name="connsiteX299" fmla="*/ 511291 w 2632336"/>
                <a:gd name="connsiteY299" fmla="*/ 1701335 h 2179243"/>
                <a:gd name="connsiteX300" fmla="*/ 514573 w 2632336"/>
                <a:gd name="connsiteY300" fmla="*/ 1699584 h 2179243"/>
                <a:gd name="connsiteX301" fmla="*/ 495713 w 2632336"/>
                <a:gd name="connsiteY301" fmla="*/ 1699584 h 2179243"/>
                <a:gd name="connsiteX302" fmla="*/ 504592 w 2632336"/>
                <a:gd name="connsiteY302" fmla="*/ 1694718 h 2179243"/>
                <a:gd name="connsiteX303" fmla="*/ 507874 w 2632336"/>
                <a:gd name="connsiteY303" fmla="*/ 1692967 h 2179243"/>
                <a:gd name="connsiteX304" fmla="*/ 489014 w 2632336"/>
                <a:gd name="connsiteY304" fmla="*/ 1692967 h 2179243"/>
                <a:gd name="connsiteX305" fmla="*/ 497894 w 2632336"/>
                <a:gd name="connsiteY305" fmla="*/ 1688102 h 2179243"/>
                <a:gd name="connsiteX306" fmla="*/ 501175 w 2632336"/>
                <a:gd name="connsiteY306" fmla="*/ 1686351 h 2179243"/>
                <a:gd name="connsiteX307" fmla="*/ 482315 w 2632336"/>
                <a:gd name="connsiteY307" fmla="*/ 1686351 h 2179243"/>
                <a:gd name="connsiteX308" fmla="*/ 491195 w 2632336"/>
                <a:gd name="connsiteY308" fmla="*/ 1681485 h 2179243"/>
                <a:gd name="connsiteX309" fmla="*/ 494476 w 2632336"/>
                <a:gd name="connsiteY309" fmla="*/ 1679734 h 2179243"/>
                <a:gd name="connsiteX310" fmla="*/ 475617 w 2632336"/>
                <a:gd name="connsiteY310" fmla="*/ 1679734 h 2179243"/>
                <a:gd name="connsiteX311" fmla="*/ 484496 w 2632336"/>
                <a:gd name="connsiteY311" fmla="*/ 1674869 h 2179243"/>
                <a:gd name="connsiteX312" fmla="*/ 487778 w 2632336"/>
                <a:gd name="connsiteY312" fmla="*/ 1673118 h 2179243"/>
                <a:gd name="connsiteX313" fmla="*/ 468918 w 2632336"/>
                <a:gd name="connsiteY313" fmla="*/ 1673118 h 2179243"/>
                <a:gd name="connsiteX314" fmla="*/ 477797 w 2632336"/>
                <a:gd name="connsiteY314" fmla="*/ 1668252 h 2179243"/>
                <a:gd name="connsiteX315" fmla="*/ 481079 w 2632336"/>
                <a:gd name="connsiteY315" fmla="*/ 1666501 h 2179243"/>
                <a:gd name="connsiteX316" fmla="*/ 462219 w 2632336"/>
                <a:gd name="connsiteY316" fmla="*/ 1666501 h 2179243"/>
                <a:gd name="connsiteX317" fmla="*/ 471099 w 2632336"/>
                <a:gd name="connsiteY317" fmla="*/ 1661635 h 2179243"/>
                <a:gd name="connsiteX318" fmla="*/ 474380 w 2632336"/>
                <a:gd name="connsiteY318" fmla="*/ 1659885 h 2179243"/>
                <a:gd name="connsiteX319" fmla="*/ 455520 w 2632336"/>
                <a:gd name="connsiteY319" fmla="*/ 1659885 h 2179243"/>
                <a:gd name="connsiteX320" fmla="*/ 464400 w 2632336"/>
                <a:gd name="connsiteY320" fmla="*/ 1655019 h 2179243"/>
                <a:gd name="connsiteX321" fmla="*/ 467681 w 2632336"/>
                <a:gd name="connsiteY321" fmla="*/ 1653268 h 2179243"/>
                <a:gd name="connsiteX322" fmla="*/ 448821 w 2632336"/>
                <a:gd name="connsiteY322" fmla="*/ 1653268 h 2179243"/>
                <a:gd name="connsiteX323" fmla="*/ 457701 w 2632336"/>
                <a:gd name="connsiteY323" fmla="*/ 1648403 h 2179243"/>
                <a:gd name="connsiteX324" fmla="*/ 460982 w 2632336"/>
                <a:gd name="connsiteY324" fmla="*/ 1646651 h 2179243"/>
                <a:gd name="connsiteX325" fmla="*/ 442122 w 2632336"/>
                <a:gd name="connsiteY325" fmla="*/ 1646651 h 2179243"/>
                <a:gd name="connsiteX326" fmla="*/ 451002 w 2632336"/>
                <a:gd name="connsiteY326" fmla="*/ 1641786 h 2179243"/>
                <a:gd name="connsiteX327" fmla="*/ 454285 w 2632336"/>
                <a:gd name="connsiteY327" fmla="*/ 1640034 h 2179243"/>
                <a:gd name="connsiteX328" fmla="*/ 435423 w 2632336"/>
                <a:gd name="connsiteY328" fmla="*/ 1640034 h 2179243"/>
                <a:gd name="connsiteX329" fmla="*/ 444303 w 2632336"/>
                <a:gd name="connsiteY329" fmla="*/ 1635169 h 2179243"/>
                <a:gd name="connsiteX330" fmla="*/ 447585 w 2632336"/>
                <a:gd name="connsiteY330" fmla="*/ 1633418 h 2179243"/>
                <a:gd name="connsiteX331" fmla="*/ 428725 w 2632336"/>
                <a:gd name="connsiteY331" fmla="*/ 1633418 h 2179243"/>
                <a:gd name="connsiteX332" fmla="*/ 437605 w 2632336"/>
                <a:gd name="connsiteY332" fmla="*/ 1628552 h 2179243"/>
                <a:gd name="connsiteX333" fmla="*/ 440886 w 2632336"/>
                <a:gd name="connsiteY333" fmla="*/ 1626801 h 2179243"/>
                <a:gd name="connsiteX334" fmla="*/ 422026 w 2632336"/>
                <a:gd name="connsiteY334" fmla="*/ 1626801 h 2179243"/>
                <a:gd name="connsiteX335" fmla="*/ 430906 w 2632336"/>
                <a:gd name="connsiteY335" fmla="*/ 1621935 h 2179243"/>
                <a:gd name="connsiteX336" fmla="*/ 434187 w 2632336"/>
                <a:gd name="connsiteY336" fmla="*/ 1620185 h 2179243"/>
                <a:gd name="connsiteX337" fmla="*/ 415327 w 2632336"/>
                <a:gd name="connsiteY337" fmla="*/ 1620185 h 2179243"/>
                <a:gd name="connsiteX338" fmla="*/ 424207 w 2632336"/>
                <a:gd name="connsiteY338" fmla="*/ 1615319 h 2179243"/>
                <a:gd name="connsiteX339" fmla="*/ 427488 w 2632336"/>
                <a:gd name="connsiteY339" fmla="*/ 1613568 h 2179243"/>
                <a:gd name="connsiteX340" fmla="*/ 408628 w 2632336"/>
                <a:gd name="connsiteY340" fmla="*/ 1613568 h 2179243"/>
                <a:gd name="connsiteX341" fmla="*/ 417508 w 2632336"/>
                <a:gd name="connsiteY341" fmla="*/ 1608702 h 2179243"/>
                <a:gd name="connsiteX342" fmla="*/ 420790 w 2632336"/>
                <a:gd name="connsiteY342" fmla="*/ 1606951 h 2179243"/>
                <a:gd name="connsiteX343" fmla="*/ 401929 w 2632336"/>
                <a:gd name="connsiteY343" fmla="*/ 1606951 h 2179243"/>
                <a:gd name="connsiteX344" fmla="*/ 410809 w 2632336"/>
                <a:gd name="connsiteY344" fmla="*/ 1602086 h 2179243"/>
                <a:gd name="connsiteX345" fmla="*/ 414091 w 2632336"/>
                <a:gd name="connsiteY345" fmla="*/ 1600335 h 2179243"/>
                <a:gd name="connsiteX346" fmla="*/ 395230 w 2632336"/>
                <a:gd name="connsiteY346" fmla="*/ 1600335 h 2179243"/>
                <a:gd name="connsiteX347" fmla="*/ 404110 w 2632336"/>
                <a:gd name="connsiteY347" fmla="*/ 1595469 h 2179243"/>
                <a:gd name="connsiteX348" fmla="*/ 407392 w 2632336"/>
                <a:gd name="connsiteY348" fmla="*/ 1593718 h 2179243"/>
                <a:gd name="connsiteX349" fmla="*/ 388531 w 2632336"/>
                <a:gd name="connsiteY349" fmla="*/ 1593718 h 2179243"/>
                <a:gd name="connsiteX350" fmla="*/ 397411 w 2632336"/>
                <a:gd name="connsiteY350" fmla="*/ 1588853 h 2179243"/>
                <a:gd name="connsiteX351" fmla="*/ 400693 w 2632336"/>
                <a:gd name="connsiteY351" fmla="*/ 1587102 h 2179243"/>
                <a:gd name="connsiteX352" fmla="*/ 381832 w 2632336"/>
                <a:gd name="connsiteY352" fmla="*/ 1587102 h 2179243"/>
                <a:gd name="connsiteX353" fmla="*/ 390712 w 2632336"/>
                <a:gd name="connsiteY353" fmla="*/ 1582236 h 2179243"/>
                <a:gd name="connsiteX354" fmla="*/ 393994 w 2632336"/>
                <a:gd name="connsiteY354" fmla="*/ 1580485 h 2179243"/>
                <a:gd name="connsiteX355" fmla="*/ 375134 w 2632336"/>
                <a:gd name="connsiteY355" fmla="*/ 1580485 h 2179243"/>
                <a:gd name="connsiteX356" fmla="*/ 384014 w 2632336"/>
                <a:gd name="connsiteY356" fmla="*/ 1575620 h 2179243"/>
                <a:gd name="connsiteX357" fmla="*/ 387296 w 2632336"/>
                <a:gd name="connsiteY357" fmla="*/ 1573869 h 2179243"/>
                <a:gd name="connsiteX358" fmla="*/ 368435 w 2632336"/>
                <a:gd name="connsiteY358" fmla="*/ 1573869 h 2179243"/>
                <a:gd name="connsiteX359" fmla="*/ 377315 w 2632336"/>
                <a:gd name="connsiteY359" fmla="*/ 1569003 h 2179243"/>
                <a:gd name="connsiteX360" fmla="*/ 380597 w 2632336"/>
                <a:gd name="connsiteY360" fmla="*/ 1567252 h 2179243"/>
                <a:gd name="connsiteX361" fmla="*/ 361736 w 2632336"/>
                <a:gd name="connsiteY361" fmla="*/ 1567252 h 2179243"/>
                <a:gd name="connsiteX362" fmla="*/ 370616 w 2632336"/>
                <a:gd name="connsiteY362" fmla="*/ 1562387 h 2179243"/>
                <a:gd name="connsiteX363" fmla="*/ 373898 w 2632336"/>
                <a:gd name="connsiteY363" fmla="*/ 1560636 h 2179243"/>
                <a:gd name="connsiteX364" fmla="*/ 355037 w 2632336"/>
                <a:gd name="connsiteY364" fmla="*/ 1560636 h 2179243"/>
                <a:gd name="connsiteX365" fmla="*/ 363917 w 2632336"/>
                <a:gd name="connsiteY365" fmla="*/ 1555770 h 2179243"/>
                <a:gd name="connsiteX366" fmla="*/ 367199 w 2632336"/>
                <a:gd name="connsiteY366" fmla="*/ 1554019 h 2179243"/>
                <a:gd name="connsiteX367" fmla="*/ 348339 w 2632336"/>
                <a:gd name="connsiteY367" fmla="*/ 1554019 h 2179243"/>
                <a:gd name="connsiteX368" fmla="*/ 357218 w 2632336"/>
                <a:gd name="connsiteY368" fmla="*/ 1549153 h 2179243"/>
                <a:gd name="connsiteX369" fmla="*/ 360500 w 2632336"/>
                <a:gd name="connsiteY369" fmla="*/ 1547403 h 2179243"/>
                <a:gd name="connsiteX370" fmla="*/ 341640 w 2632336"/>
                <a:gd name="connsiteY370" fmla="*/ 1547403 h 2179243"/>
                <a:gd name="connsiteX371" fmla="*/ 350519 w 2632336"/>
                <a:gd name="connsiteY371" fmla="*/ 1542537 h 2179243"/>
                <a:gd name="connsiteX372" fmla="*/ 353803 w 2632336"/>
                <a:gd name="connsiteY372" fmla="*/ 1540785 h 2179243"/>
                <a:gd name="connsiteX373" fmla="*/ 334941 w 2632336"/>
                <a:gd name="connsiteY373" fmla="*/ 1540785 h 2179243"/>
                <a:gd name="connsiteX374" fmla="*/ 343820 w 2632336"/>
                <a:gd name="connsiteY374" fmla="*/ 1535920 h 2179243"/>
                <a:gd name="connsiteX375" fmla="*/ 347102 w 2632336"/>
                <a:gd name="connsiteY375" fmla="*/ 1534169 h 2179243"/>
                <a:gd name="connsiteX376" fmla="*/ 328243 w 2632336"/>
                <a:gd name="connsiteY376" fmla="*/ 1534169 h 2179243"/>
                <a:gd name="connsiteX377" fmla="*/ 337122 w 2632336"/>
                <a:gd name="connsiteY377" fmla="*/ 1529303 h 2179243"/>
                <a:gd name="connsiteX378" fmla="*/ 340404 w 2632336"/>
                <a:gd name="connsiteY378" fmla="*/ 1527552 h 2179243"/>
                <a:gd name="connsiteX379" fmla="*/ 321544 w 2632336"/>
                <a:gd name="connsiteY379" fmla="*/ 1527552 h 2179243"/>
                <a:gd name="connsiteX380" fmla="*/ 330423 w 2632336"/>
                <a:gd name="connsiteY380" fmla="*/ 1522687 h 2179243"/>
                <a:gd name="connsiteX381" fmla="*/ 333705 w 2632336"/>
                <a:gd name="connsiteY381" fmla="*/ 1520936 h 2179243"/>
                <a:gd name="connsiteX382" fmla="*/ 314845 w 2632336"/>
                <a:gd name="connsiteY382" fmla="*/ 1520936 h 2179243"/>
                <a:gd name="connsiteX383" fmla="*/ 323724 w 2632336"/>
                <a:gd name="connsiteY383" fmla="*/ 1516070 h 2179243"/>
                <a:gd name="connsiteX384" fmla="*/ 327006 w 2632336"/>
                <a:gd name="connsiteY384" fmla="*/ 1514319 h 2179243"/>
                <a:gd name="connsiteX385" fmla="*/ 308146 w 2632336"/>
                <a:gd name="connsiteY385" fmla="*/ 1514319 h 2179243"/>
                <a:gd name="connsiteX386" fmla="*/ 317025 w 2632336"/>
                <a:gd name="connsiteY386" fmla="*/ 1509453 h 2179243"/>
                <a:gd name="connsiteX387" fmla="*/ 320307 w 2632336"/>
                <a:gd name="connsiteY387" fmla="*/ 1507703 h 2179243"/>
                <a:gd name="connsiteX388" fmla="*/ 301447 w 2632336"/>
                <a:gd name="connsiteY388" fmla="*/ 1507703 h 2179243"/>
                <a:gd name="connsiteX389" fmla="*/ 310327 w 2632336"/>
                <a:gd name="connsiteY389" fmla="*/ 1502837 h 2179243"/>
                <a:gd name="connsiteX390" fmla="*/ 313608 w 2632336"/>
                <a:gd name="connsiteY390" fmla="*/ 1501086 h 2179243"/>
                <a:gd name="connsiteX391" fmla="*/ 294748 w 2632336"/>
                <a:gd name="connsiteY391" fmla="*/ 1501086 h 2179243"/>
                <a:gd name="connsiteX392" fmla="*/ 303628 w 2632336"/>
                <a:gd name="connsiteY392" fmla="*/ 1496220 h 2179243"/>
                <a:gd name="connsiteX393" fmla="*/ 306909 w 2632336"/>
                <a:gd name="connsiteY393" fmla="*/ 1494469 h 2179243"/>
                <a:gd name="connsiteX394" fmla="*/ 288049 w 2632336"/>
                <a:gd name="connsiteY394" fmla="*/ 1494469 h 2179243"/>
                <a:gd name="connsiteX395" fmla="*/ 296929 w 2632336"/>
                <a:gd name="connsiteY395" fmla="*/ 1489604 h 2179243"/>
                <a:gd name="connsiteX396" fmla="*/ 300210 w 2632336"/>
                <a:gd name="connsiteY396" fmla="*/ 1487853 h 2179243"/>
                <a:gd name="connsiteX397" fmla="*/ 281351 w 2632336"/>
                <a:gd name="connsiteY397" fmla="*/ 1487853 h 2179243"/>
                <a:gd name="connsiteX398" fmla="*/ 290230 w 2632336"/>
                <a:gd name="connsiteY398" fmla="*/ 1482987 h 2179243"/>
                <a:gd name="connsiteX399" fmla="*/ 293512 w 2632336"/>
                <a:gd name="connsiteY399" fmla="*/ 1481236 h 2179243"/>
                <a:gd name="connsiteX400" fmla="*/ 274652 w 2632336"/>
                <a:gd name="connsiteY400" fmla="*/ 1481236 h 2179243"/>
                <a:gd name="connsiteX401" fmla="*/ 283532 w 2632336"/>
                <a:gd name="connsiteY401" fmla="*/ 1476371 h 2179243"/>
                <a:gd name="connsiteX402" fmla="*/ 286813 w 2632336"/>
                <a:gd name="connsiteY402" fmla="*/ 1474620 h 2179243"/>
                <a:gd name="connsiteX403" fmla="*/ 267953 w 2632336"/>
                <a:gd name="connsiteY403" fmla="*/ 1474620 h 2179243"/>
                <a:gd name="connsiteX404" fmla="*/ 276833 w 2632336"/>
                <a:gd name="connsiteY404" fmla="*/ 1469754 h 2179243"/>
                <a:gd name="connsiteX405" fmla="*/ 280114 w 2632336"/>
                <a:gd name="connsiteY405" fmla="*/ 1468003 h 2179243"/>
                <a:gd name="connsiteX406" fmla="*/ 261254 w 2632336"/>
                <a:gd name="connsiteY406" fmla="*/ 1468003 h 2179243"/>
                <a:gd name="connsiteX407" fmla="*/ 270134 w 2632336"/>
                <a:gd name="connsiteY407" fmla="*/ 1463137 h 2179243"/>
                <a:gd name="connsiteX408" fmla="*/ 273415 w 2632336"/>
                <a:gd name="connsiteY408" fmla="*/ 1461387 h 2179243"/>
                <a:gd name="connsiteX409" fmla="*/ 254555 w 2632336"/>
                <a:gd name="connsiteY409" fmla="*/ 1461387 h 2179243"/>
                <a:gd name="connsiteX410" fmla="*/ 263435 w 2632336"/>
                <a:gd name="connsiteY410" fmla="*/ 1456521 h 2179243"/>
                <a:gd name="connsiteX411" fmla="*/ 266716 w 2632336"/>
                <a:gd name="connsiteY411" fmla="*/ 1454770 h 2179243"/>
                <a:gd name="connsiteX412" fmla="*/ 247857 w 2632336"/>
                <a:gd name="connsiteY412" fmla="*/ 1454770 h 2179243"/>
                <a:gd name="connsiteX413" fmla="*/ 256737 w 2632336"/>
                <a:gd name="connsiteY413" fmla="*/ 1449905 h 2179243"/>
                <a:gd name="connsiteX414" fmla="*/ 260020 w 2632336"/>
                <a:gd name="connsiteY414" fmla="*/ 1448153 h 2179243"/>
                <a:gd name="connsiteX415" fmla="*/ 241157 w 2632336"/>
                <a:gd name="connsiteY415" fmla="*/ 1448153 h 2179243"/>
                <a:gd name="connsiteX416" fmla="*/ 250037 w 2632336"/>
                <a:gd name="connsiteY416" fmla="*/ 1443287 h 2179243"/>
                <a:gd name="connsiteX417" fmla="*/ 253319 w 2632336"/>
                <a:gd name="connsiteY417" fmla="*/ 1441536 h 2179243"/>
                <a:gd name="connsiteX418" fmla="*/ 234459 w 2632336"/>
                <a:gd name="connsiteY418" fmla="*/ 1441536 h 2179243"/>
                <a:gd name="connsiteX419" fmla="*/ 243339 w 2632336"/>
                <a:gd name="connsiteY419" fmla="*/ 1436671 h 2179243"/>
                <a:gd name="connsiteX420" fmla="*/ 246620 w 2632336"/>
                <a:gd name="connsiteY420" fmla="*/ 1434920 h 2179243"/>
                <a:gd name="connsiteX421" fmla="*/ 227760 w 2632336"/>
                <a:gd name="connsiteY421" fmla="*/ 1434920 h 2179243"/>
                <a:gd name="connsiteX422" fmla="*/ 236640 w 2632336"/>
                <a:gd name="connsiteY422" fmla="*/ 1430054 h 2179243"/>
                <a:gd name="connsiteX423" fmla="*/ 239921 w 2632336"/>
                <a:gd name="connsiteY423" fmla="*/ 1428303 h 2179243"/>
                <a:gd name="connsiteX424" fmla="*/ 221061 w 2632336"/>
                <a:gd name="connsiteY424" fmla="*/ 1428303 h 2179243"/>
                <a:gd name="connsiteX425" fmla="*/ 229941 w 2632336"/>
                <a:gd name="connsiteY425" fmla="*/ 1423437 h 2179243"/>
                <a:gd name="connsiteX426" fmla="*/ 233223 w 2632336"/>
                <a:gd name="connsiteY426" fmla="*/ 1421687 h 2179243"/>
                <a:gd name="connsiteX427" fmla="*/ 214362 w 2632336"/>
                <a:gd name="connsiteY427" fmla="*/ 1421687 h 2179243"/>
                <a:gd name="connsiteX428" fmla="*/ 223242 w 2632336"/>
                <a:gd name="connsiteY428" fmla="*/ 1416821 h 2179243"/>
                <a:gd name="connsiteX429" fmla="*/ 226524 w 2632336"/>
                <a:gd name="connsiteY429" fmla="*/ 1415070 h 2179243"/>
                <a:gd name="connsiteX430" fmla="*/ 207663 w 2632336"/>
                <a:gd name="connsiteY430" fmla="*/ 1415070 h 2179243"/>
                <a:gd name="connsiteX431" fmla="*/ 216543 w 2632336"/>
                <a:gd name="connsiteY431" fmla="*/ 1410204 h 2179243"/>
                <a:gd name="connsiteX432" fmla="*/ 219825 w 2632336"/>
                <a:gd name="connsiteY432" fmla="*/ 1408453 h 2179243"/>
                <a:gd name="connsiteX433" fmla="*/ 200965 w 2632336"/>
                <a:gd name="connsiteY433" fmla="*/ 1408453 h 2179243"/>
                <a:gd name="connsiteX434" fmla="*/ 209845 w 2632336"/>
                <a:gd name="connsiteY434" fmla="*/ 1403588 h 2179243"/>
                <a:gd name="connsiteX435" fmla="*/ 213127 w 2632336"/>
                <a:gd name="connsiteY435" fmla="*/ 1401837 h 2179243"/>
                <a:gd name="connsiteX436" fmla="*/ 194266 w 2632336"/>
                <a:gd name="connsiteY436" fmla="*/ 1401837 h 2179243"/>
                <a:gd name="connsiteX437" fmla="*/ 203146 w 2632336"/>
                <a:gd name="connsiteY437" fmla="*/ 1396971 h 2179243"/>
                <a:gd name="connsiteX438" fmla="*/ 206428 w 2632336"/>
                <a:gd name="connsiteY438" fmla="*/ 1395220 h 2179243"/>
                <a:gd name="connsiteX439" fmla="*/ 187567 w 2632336"/>
                <a:gd name="connsiteY439" fmla="*/ 1395220 h 2179243"/>
                <a:gd name="connsiteX440" fmla="*/ 196447 w 2632336"/>
                <a:gd name="connsiteY440" fmla="*/ 1390355 h 2179243"/>
                <a:gd name="connsiteX441" fmla="*/ 199729 w 2632336"/>
                <a:gd name="connsiteY441" fmla="*/ 1388604 h 2179243"/>
                <a:gd name="connsiteX442" fmla="*/ 180868 w 2632336"/>
                <a:gd name="connsiteY442" fmla="*/ 1388604 h 2179243"/>
                <a:gd name="connsiteX443" fmla="*/ 189748 w 2632336"/>
                <a:gd name="connsiteY443" fmla="*/ 1383738 h 2179243"/>
                <a:gd name="connsiteX444" fmla="*/ 193030 w 2632336"/>
                <a:gd name="connsiteY444" fmla="*/ 1381987 h 2179243"/>
                <a:gd name="connsiteX445" fmla="*/ 174169 w 2632336"/>
                <a:gd name="connsiteY445" fmla="*/ 1381987 h 2179243"/>
                <a:gd name="connsiteX446" fmla="*/ 183049 w 2632336"/>
                <a:gd name="connsiteY446" fmla="*/ 1377122 h 2179243"/>
                <a:gd name="connsiteX447" fmla="*/ 186331 w 2632336"/>
                <a:gd name="connsiteY447" fmla="*/ 1375371 h 2179243"/>
                <a:gd name="connsiteX448" fmla="*/ 167470 w 2632336"/>
                <a:gd name="connsiteY448" fmla="*/ 1375371 h 2179243"/>
                <a:gd name="connsiteX449" fmla="*/ 176350 w 2632336"/>
                <a:gd name="connsiteY449" fmla="*/ 1370505 h 2179243"/>
                <a:gd name="connsiteX450" fmla="*/ 179632 w 2632336"/>
                <a:gd name="connsiteY450" fmla="*/ 1368754 h 2179243"/>
                <a:gd name="connsiteX451" fmla="*/ 160772 w 2632336"/>
                <a:gd name="connsiteY451" fmla="*/ 1368754 h 2179243"/>
                <a:gd name="connsiteX452" fmla="*/ 169651 w 2632336"/>
                <a:gd name="connsiteY452" fmla="*/ 1363889 h 2179243"/>
                <a:gd name="connsiteX453" fmla="*/ 172933 w 2632336"/>
                <a:gd name="connsiteY453" fmla="*/ 1362138 h 2179243"/>
                <a:gd name="connsiteX454" fmla="*/ 154073 w 2632336"/>
                <a:gd name="connsiteY454" fmla="*/ 1362138 h 2179243"/>
                <a:gd name="connsiteX455" fmla="*/ 162953 w 2632336"/>
                <a:gd name="connsiteY455" fmla="*/ 1357272 h 2179243"/>
                <a:gd name="connsiteX456" fmla="*/ 166235 w 2632336"/>
                <a:gd name="connsiteY456" fmla="*/ 1355521 h 2179243"/>
                <a:gd name="connsiteX457" fmla="*/ 147374 w 2632336"/>
                <a:gd name="connsiteY457" fmla="*/ 1355521 h 2179243"/>
                <a:gd name="connsiteX458" fmla="*/ 156254 w 2632336"/>
                <a:gd name="connsiteY458" fmla="*/ 1350655 h 2179243"/>
                <a:gd name="connsiteX459" fmla="*/ 159537 w 2632336"/>
                <a:gd name="connsiteY459" fmla="*/ 1348904 h 2179243"/>
                <a:gd name="connsiteX460" fmla="*/ 140675 w 2632336"/>
                <a:gd name="connsiteY460" fmla="*/ 1348904 h 2179243"/>
                <a:gd name="connsiteX461" fmla="*/ 149555 w 2632336"/>
                <a:gd name="connsiteY461" fmla="*/ 1344038 h 2179243"/>
                <a:gd name="connsiteX462" fmla="*/ 152837 w 2632336"/>
                <a:gd name="connsiteY462" fmla="*/ 1342287 h 2179243"/>
                <a:gd name="connsiteX463" fmla="*/ 133977 w 2632336"/>
                <a:gd name="connsiteY463" fmla="*/ 1342287 h 2179243"/>
                <a:gd name="connsiteX464" fmla="*/ 142856 w 2632336"/>
                <a:gd name="connsiteY464" fmla="*/ 1337422 h 2179243"/>
                <a:gd name="connsiteX465" fmla="*/ 146138 w 2632336"/>
                <a:gd name="connsiteY465" fmla="*/ 1335671 h 2179243"/>
                <a:gd name="connsiteX466" fmla="*/ 127278 w 2632336"/>
                <a:gd name="connsiteY466" fmla="*/ 1335671 h 2179243"/>
                <a:gd name="connsiteX467" fmla="*/ 136157 w 2632336"/>
                <a:gd name="connsiteY467" fmla="*/ 1330805 h 2179243"/>
                <a:gd name="connsiteX468" fmla="*/ 139439 w 2632336"/>
                <a:gd name="connsiteY468" fmla="*/ 1329054 h 2179243"/>
                <a:gd name="connsiteX469" fmla="*/ 120579 w 2632336"/>
                <a:gd name="connsiteY469" fmla="*/ 1329054 h 2179243"/>
                <a:gd name="connsiteX470" fmla="*/ 129458 w 2632336"/>
                <a:gd name="connsiteY470" fmla="*/ 1324189 h 2179243"/>
                <a:gd name="connsiteX471" fmla="*/ 132740 w 2632336"/>
                <a:gd name="connsiteY471" fmla="*/ 1322438 h 2179243"/>
                <a:gd name="connsiteX472" fmla="*/ 113880 w 2632336"/>
                <a:gd name="connsiteY472" fmla="*/ 1322438 h 2179243"/>
                <a:gd name="connsiteX473" fmla="*/ 122760 w 2632336"/>
                <a:gd name="connsiteY473" fmla="*/ 1317572 h 2179243"/>
                <a:gd name="connsiteX474" fmla="*/ 126041 w 2632336"/>
                <a:gd name="connsiteY474" fmla="*/ 1315821 h 2179243"/>
                <a:gd name="connsiteX475" fmla="*/ 107182 w 2632336"/>
                <a:gd name="connsiteY475" fmla="*/ 1315821 h 2179243"/>
                <a:gd name="connsiteX476" fmla="*/ 116061 w 2632336"/>
                <a:gd name="connsiteY476" fmla="*/ 1310955 h 2179243"/>
                <a:gd name="connsiteX477" fmla="*/ 119343 w 2632336"/>
                <a:gd name="connsiteY477" fmla="*/ 1309205 h 2179243"/>
                <a:gd name="connsiteX478" fmla="*/ 100483 w 2632336"/>
                <a:gd name="connsiteY478" fmla="*/ 1309205 h 2179243"/>
                <a:gd name="connsiteX479" fmla="*/ 109362 w 2632336"/>
                <a:gd name="connsiteY479" fmla="*/ 1304339 h 2179243"/>
                <a:gd name="connsiteX480" fmla="*/ 112644 w 2632336"/>
                <a:gd name="connsiteY480" fmla="*/ 1302588 h 2179243"/>
                <a:gd name="connsiteX481" fmla="*/ 93784 w 2632336"/>
                <a:gd name="connsiteY481" fmla="*/ 1302588 h 2179243"/>
                <a:gd name="connsiteX482" fmla="*/ 102663 w 2632336"/>
                <a:gd name="connsiteY482" fmla="*/ 1297722 h 2179243"/>
                <a:gd name="connsiteX483" fmla="*/ 105945 w 2632336"/>
                <a:gd name="connsiteY483" fmla="*/ 1295971 h 2179243"/>
                <a:gd name="connsiteX484" fmla="*/ 87085 w 2632336"/>
                <a:gd name="connsiteY484" fmla="*/ 1295971 h 2179243"/>
                <a:gd name="connsiteX485" fmla="*/ 95965 w 2632336"/>
                <a:gd name="connsiteY485" fmla="*/ 1291106 h 2179243"/>
                <a:gd name="connsiteX486" fmla="*/ 99246 w 2632336"/>
                <a:gd name="connsiteY486" fmla="*/ 1289355 h 2179243"/>
                <a:gd name="connsiteX487" fmla="*/ 80386 w 2632336"/>
                <a:gd name="connsiteY487" fmla="*/ 1289355 h 2179243"/>
                <a:gd name="connsiteX488" fmla="*/ 89266 w 2632336"/>
                <a:gd name="connsiteY488" fmla="*/ 1284489 h 2179243"/>
                <a:gd name="connsiteX489" fmla="*/ 92547 w 2632336"/>
                <a:gd name="connsiteY489" fmla="*/ 1282738 h 2179243"/>
                <a:gd name="connsiteX490" fmla="*/ 73687 w 2632336"/>
                <a:gd name="connsiteY490" fmla="*/ 1282738 h 2179243"/>
                <a:gd name="connsiteX491" fmla="*/ 82567 w 2632336"/>
                <a:gd name="connsiteY491" fmla="*/ 1277873 h 2179243"/>
                <a:gd name="connsiteX492" fmla="*/ 85848 w 2632336"/>
                <a:gd name="connsiteY492" fmla="*/ 1276122 h 2179243"/>
                <a:gd name="connsiteX493" fmla="*/ 66988 w 2632336"/>
                <a:gd name="connsiteY493" fmla="*/ 1276122 h 2179243"/>
                <a:gd name="connsiteX494" fmla="*/ 75868 w 2632336"/>
                <a:gd name="connsiteY494" fmla="*/ 1271256 h 2179243"/>
                <a:gd name="connsiteX495" fmla="*/ 79149 w 2632336"/>
                <a:gd name="connsiteY495" fmla="*/ 1269505 h 2179243"/>
                <a:gd name="connsiteX496" fmla="*/ 60290 w 2632336"/>
                <a:gd name="connsiteY496" fmla="*/ 1269505 h 2179243"/>
                <a:gd name="connsiteX497" fmla="*/ 69170 w 2632336"/>
                <a:gd name="connsiteY497" fmla="*/ 1264640 h 2179243"/>
                <a:gd name="connsiteX498" fmla="*/ 72451 w 2632336"/>
                <a:gd name="connsiteY498" fmla="*/ 1262889 h 2179243"/>
                <a:gd name="connsiteX499" fmla="*/ 53591 w 2632336"/>
                <a:gd name="connsiteY499" fmla="*/ 1262889 h 2179243"/>
                <a:gd name="connsiteX500" fmla="*/ 62471 w 2632336"/>
                <a:gd name="connsiteY500" fmla="*/ 1258023 h 2179243"/>
                <a:gd name="connsiteX501" fmla="*/ 65754 w 2632336"/>
                <a:gd name="connsiteY501" fmla="*/ 1256272 h 2179243"/>
                <a:gd name="connsiteX502" fmla="*/ 46892 w 2632336"/>
                <a:gd name="connsiteY502" fmla="*/ 1256272 h 2179243"/>
                <a:gd name="connsiteX503" fmla="*/ 55772 w 2632336"/>
                <a:gd name="connsiteY503" fmla="*/ 1251406 h 2179243"/>
                <a:gd name="connsiteX504" fmla="*/ 59053 w 2632336"/>
                <a:gd name="connsiteY504" fmla="*/ 1249655 h 2179243"/>
                <a:gd name="connsiteX505" fmla="*/ 40193 w 2632336"/>
                <a:gd name="connsiteY505" fmla="*/ 1249655 h 2179243"/>
                <a:gd name="connsiteX506" fmla="*/ 49073 w 2632336"/>
                <a:gd name="connsiteY506" fmla="*/ 1244789 h 2179243"/>
                <a:gd name="connsiteX507" fmla="*/ 52354 w 2632336"/>
                <a:gd name="connsiteY507" fmla="*/ 1243038 h 2179243"/>
                <a:gd name="connsiteX508" fmla="*/ 33494 w 2632336"/>
                <a:gd name="connsiteY508" fmla="*/ 1243038 h 2179243"/>
                <a:gd name="connsiteX509" fmla="*/ 42374 w 2632336"/>
                <a:gd name="connsiteY509" fmla="*/ 1238173 h 2179243"/>
                <a:gd name="connsiteX510" fmla="*/ 45656 w 2632336"/>
                <a:gd name="connsiteY510" fmla="*/ 1236422 h 2179243"/>
                <a:gd name="connsiteX511" fmla="*/ 26795 w 2632336"/>
                <a:gd name="connsiteY511" fmla="*/ 1236422 h 2179243"/>
                <a:gd name="connsiteX512" fmla="*/ 35675 w 2632336"/>
                <a:gd name="connsiteY512" fmla="*/ 1231556 h 2179243"/>
                <a:gd name="connsiteX513" fmla="*/ 38957 w 2632336"/>
                <a:gd name="connsiteY513" fmla="*/ 1229805 h 2179243"/>
                <a:gd name="connsiteX514" fmla="*/ 20096 w 2632336"/>
                <a:gd name="connsiteY514" fmla="*/ 1229805 h 2179243"/>
                <a:gd name="connsiteX515" fmla="*/ 28976 w 2632336"/>
                <a:gd name="connsiteY515" fmla="*/ 1224940 h 2179243"/>
                <a:gd name="connsiteX516" fmla="*/ 32258 w 2632336"/>
                <a:gd name="connsiteY516" fmla="*/ 1223189 h 2179243"/>
                <a:gd name="connsiteX517" fmla="*/ 13398 w 2632336"/>
                <a:gd name="connsiteY517" fmla="*/ 1223189 h 2179243"/>
                <a:gd name="connsiteX518" fmla="*/ 22278 w 2632336"/>
                <a:gd name="connsiteY518" fmla="*/ 1218323 h 2179243"/>
                <a:gd name="connsiteX519" fmla="*/ 25560 w 2632336"/>
                <a:gd name="connsiteY519" fmla="*/ 1216572 h 2179243"/>
                <a:gd name="connsiteX520" fmla="*/ 6699 w 2632336"/>
                <a:gd name="connsiteY520" fmla="*/ 1216572 h 2179243"/>
                <a:gd name="connsiteX521" fmla="*/ 15579 w 2632336"/>
                <a:gd name="connsiteY521" fmla="*/ 1211707 h 2179243"/>
                <a:gd name="connsiteX522" fmla="*/ 18861 w 2632336"/>
                <a:gd name="connsiteY522" fmla="*/ 1209956 h 2179243"/>
                <a:gd name="connsiteX523" fmla="*/ 0 w 2632336"/>
                <a:gd name="connsiteY523" fmla="*/ 1209956 h 2179243"/>
                <a:gd name="connsiteX524" fmla="*/ 104917 w 2632336"/>
                <a:gd name="connsiteY524" fmla="*/ 1156524 h 2179243"/>
                <a:gd name="connsiteX525" fmla="*/ 201340 w 2632336"/>
                <a:gd name="connsiteY525" fmla="*/ 1115124 h 2179243"/>
                <a:gd name="connsiteX526" fmla="*/ 250762 w 2632336"/>
                <a:gd name="connsiteY526" fmla="*/ 1119565 h 2179243"/>
                <a:gd name="connsiteX527" fmla="*/ 278533 w 2632336"/>
                <a:gd name="connsiteY527" fmla="*/ 1121849 h 2179243"/>
                <a:gd name="connsiteX528" fmla="*/ 278858 w 2632336"/>
                <a:gd name="connsiteY528" fmla="*/ 1120731 h 2179243"/>
                <a:gd name="connsiteX529" fmla="*/ 270236 w 2632336"/>
                <a:gd name="connsiteY529" fmla="*/ 1120731 h 2179243"/>
                <a:gd name="connsiteX530" fmla="*/ 272160 w 2632336"/>
                <a:gd name="connsiteY530" fmla="*/ 1114113 h 2179243"/>
                <a:gd name="connsiteX531" fmla="*/ 263537 w 2632336"/>
                <a:gd name="connsiteY531" fmla="*/ 1114113 h 2179243"/>
                <a:gd name="connsiteX532" fmla="*/ 265461 w 2632336"/>
                <a:gd name="connsiteY532" fmla="*/ 1107497 h 2179243"/>
                <a:gd name="connsiteX533" fmla="*/ 256838 w 2632336"/>
                <a:gd name="connsiteY533" fmla="*/ 1107497 h 2179243"/>
                <a:gd name="connsiteX534" fmla="*/ 258762 w 2632336"/>
                <a:gd name="connsiteY534" fmla="*/ 1100880 h 2179243"/>
                <a:gd name="connsiteX535" fmla="*/ 250140 w 2632336"/>
                <a:gd name="connsiteY535" fmla="*/ 1100880 h 2179243"/>
                <a:gd name="connsiteX536" fmla="*/ 252063 w 2632336"/>
                <a:gd name="connsiteY536" fmla="*/ 1094264 h 2179243"/>
                <a:gd name="connsiteX537" fmla="*/ 243441 w 2632336"/>
                <a:gd name="connsiteY537" fmla="*/ 1094264 h 2179243"/>
                <a:gd name="connsiteX538" fmla="*/ 245364 w 2632336"/>
                <a:gd name="connsiteY538" fmla="*/ 1087647 h 2179243"/>
                <a:gd name="connsiteX539" fmla="*/ 236742 w 2632336"/>
                <a:gd name="connsiteY539" fmla="*/ 1087647 h 2179243"/>
                <a:gd name="connsiteX540" fmla="*/ 238665 w 2632336"/>
                <a:gd name="connsiteY540" fmla="*/ 1081031 h 2179243"/>
                <a:gd name="connsiteX541" fmla="*/ 230043 w 2632336"/>
                <a:gd name="connsiteY541" fmla="*/ 1081031 h 2179243"/>
                <a:gd name="connsiteX542" fmla="*/ 231967 w 2632336"/>
                <a:gd name="connsiteY542" fmla="*/ 1074414 h 2179243"/>
                <a:gd name="connsiteX543" fmla="*/ 223345 w 2632336"/>
                <a:gd name="connsiteY543" fmla="*/ 1074414 h 2179243"/>
                <a:gd name="connsiteX544" fmla="*/ 225268 w 2632336"/>
                <a:gd name="connsiteY544" fmla="*/ 1067798 h 2179243"/>
                <a:gd name="connsiteX545" fmla="*/ 216646 w 2632336"/>
                <a:gd name="connsiteY545" fmla="*/ 1067798 h 2179243"/>
                <a:gd name="connsiteX546" fmla="*/ 346597 w 2632336"/>
                <a:gd name="connsiteY546" fmla="*/ 620810 h 2179243"/>
                <a:gd name="connsiteX547" fmla="*/ 527769 w 2632336"/>
                <a:gd name="connsiteY547" fmla="*/ 620810 h 2179243"/>
                <a:gd name="connsiteX548" fmla="*/ 525873 w 2632336"/>
                <a:gd name="connsiteY548" fmla="*/ 627426 h 2179243"/>
                <a:gd name="connsiteX549" fmla="*/ 534468 w 2632336"/>
                <a:gd name="connsiteY549" fmla="*/ 627426 h 2179243"/>
                <a:gd name="connsiteX550" fmla="*/ 532572 w 2632336"/>
                <a:gd name="connsiteY550" fmla="*/ 634042 h 2179243"/>
                <a:gd name="connsiteX551" fmla="*/ 541167 w 2632336"/>
                <a:gd name="connsiteY551" fmla="*/ 634042 h 2179243"/>
                <a:gd name="connsiteX552" fmla="*/ 539271 w 2632336"/>
                <a:gd name="connsiteY552" fmla="*/ 640658 h 2179243"/>
                <a:gd name="connsiteX553" fmla="*/ 547865 w 2632336"/>
                <a:gd name="connsiteY553" fmla="*/ 640658 h 2179243"/>
                <a:gd name="connsiteX554" fmla="*/ 545969 w 2632336"/>
                <a:gd name="connsiteY554" fmla="*/ 647276 h 2179243"/>
                <a:gd name="connsiteX555" fmla="*/ 554564 w 2632336"/>
                <a:gd name="connsiteY555" fmla="*/ 647276 h 2179243"/>
                <a:gd name="connsiteX556" fmla="*/ 552668 w 2632336"/>
                <a:gd name="connsiteY556" fmla="*/ 653894 h 2179243"/>
                <a:gd name="connsiteX557" fmla="*/ 561263 w 2632336"/>
                <a:gd name="connsiteY557" fmla="*/ 653894 h 2179243"/>
                <a:gd name="connsiteX558" fmla="*/ 559367 w 2632336"/>
                <a:gd name="connsiteY558" fmla="*/ 660511 h 2179243"/>
                <a:gd name="connsiteX559" fmla="*/ 567962 w 2632336"/>
                <a:gd name="connsiteY559" fmla="*/ 660511 h 2179243"/>
                <a:gd name="connsiteX560" fmla="*/ 566066 w 2632336"/>
                <a:gd name="connsiteY560" fmla="*/ 667127 h 2179243"/>
                <a:gd name="connsiteX561" fmla="*/ 574660 w 2632336"/>
                <a:gd name="connsiteY561" fmla="*/ 667127 h 2179243"/>
                <a:gd name="connsiteX562" fmla="*/ 572764 w 2632336"/>
                <a:gd name="connsiteY562" fmla="*/ 673744 h 2179243"/>
                <a:gd name="connsiteX563" fmla="*/ 574220 w 2632336"/>
                <a:gd name="connsiteY563" fmla="*/ 673744 h 2179243"/>
                <a:gd name="connsiteX564" fmla="*/ 589693 w 2632336"/>
                <a:gd name="connsiteY564" fmla="*/ 620810 h 2179243"/>
                <a:gd name="connsiteX565" fmla="*/ 770156 w 2632336"/>
                <a:gd name="connsiteY565" fmla="*/ 620810 h 2179243"/>
                <a:gd name="connsiteX566" fmla="*/ 768226 w 2632336"/>
                <a:gd name="connsiteY566" fmla="*/ 627426 h 2179243"/>
                <a:gd name="connsiteX567" fmla="*/ 776855 w 2632336"/>
                <a:gd name="connsiteY567" fmla="*/ 627426 h 2179243"/>
                <a:gd name="connsiteX568" fmla="*/ 774925 w 2632336"/>
                <a:gd name="connsiteY568" fmla="*/ 634042 h 2179243"/>
                <a:gd name="connsiteX569" fmla="*/ 783554 w 2632336"/>
                <a:gd name="connsiteY569" fmla="*/ 634042 h 2179243"/>
                <a:gd name="connsiteX570" fmla="*/ 781624 w 2632336"/>
                <a:gd name="connsiteY570" fmla="*/ 640658 h 2179243"/>
                <a:gd name="connsiteX571" fmla="*/ 790252 w 2632336"/>
                <a:gd name="connsiteY571" fmla="*/ 640658 h 2179243"/>
                <a:gd name="connsiteX572" fmla="*/ 788322 w 2632336"/>
                <a:gd name="connsiteY572" fmla="*/ 647276 h 2179243"/>
                <a:gd name="connsiteX573" fmla="*/ 796951 w 2632336"/>
                <a:gd name="connsiteY573" fmla="*/ 647276 h 2179243"/>
                <a:gd name="connsiteX574" fmla="*/ 795021 w 2632336"/>
                <a:gd name="connsiteY574" fmla="*/ 653894 h 2179243"/>
                <a:gd name="connsiteX575" fmla="*/ 803650 w 2632336"/>
                <a:gd name="connsiteY575" fmla="*/ 653894 h 2179243"/>
                <a:gd name="connsiteX576" fmla="*/ 801720 w 2632336"/>
                <a:gd name="connsiteY576" fmla="*/ 660511 h 2179243"/>
                <a:gd name="connsiteX577" fmla="*/ 810349 w 2632336"/>
                <a:gd name="connsiteY577" fmla="*/ 660511 h 2179243"/>
                <a:gd name="connsiteX578" fmla="*/ 808419 w 2632336"/>
                <a:gd name="connsiteY578" fmla="*/ 667127 h 2179243"/>
                <a:gd name="connsiteX579" fmla="*/ 813042 w 2632336"/>
                <a:gd name="connsiteY579" fmla="*/ 667127 h 2179243"/>
                <a:gd name="connsiteX580" fmla="*/ 826506 w 2632336"/>
                <a:gd name="connsiteY580" fmla="*/ 620810 h 2179243"/>
                <a:gd name="connsiteX581" fmla="*/ 978890 w 2632336"/>
                <a:gd name="connsiteY581" fmla="*/ 620810 h 2179243"/>
                <a:gd name="connsiteX582" fmla="*/ 972521 w 2632336"/>
                <a:gd name="connsiteY582" fmla="*/ 614713 h 2179243"/>
                <a:gd name="connsiteX583" fmla="*/ 972260 w 2632336"/>
                <a:gd name="connsiteY583" fmla="*/ 614259 h 2179243"/>
                <a:gd name="connsiteX584" fmla="*/ 965822 w 2632336"/>
                <a:gd name="connsiteY584" fmla="*/ 608098 h 2179243"/>
                <a:gd name="connsiteX585" fmla="*/ 965561 w 2632336"/>
                <a:gd name="connsiteY585" fmla="*/ 607643 h 2179243"/>
                <a:gd name="connsiteX586" fmla="*/ 959123 w 2632336"/>
                <a:gd name="connsiteY586" fmla="*/ 601482 h 2179243"/>
                <a:gd name="connsiteX587" fmla="*/ 958861 w 2632336"/>
                <a:gd name="connsiteY587" fmla="*/ 601026 h 2179243"/>
                <a:gd name="connsiteX588" fmla="*/ 952425 w 2632336"/>
                <a:gd name="connsiteY588" fmla="*/ 594865 h 2179243"/>
                <a:gd name="connsiteX589" fmla="*/ 952164 w 2632336"/>
                <a:gd name="connsiteY589" fmla="*/ 594410 h 2179243"/>
                <a:gd name="connsiteX590" fmla="*/ 945726 w 2632336"/>
                <a:gd name="connsiteY590" fmla="*/ 588249 h 2179243"/>
                <a:gd name="connsiteX591" fmla="*/ 945465 w 2632336"/>
                <a:gd name="connsiteY591" fmla="*/ 587794 h 2179243"/>
                <a:gd name="connsiteX592" fmla="*/ 939027 w 2632336"/>
                <a:gd name="connsiteY592" fmla="*/ 581633 h 2179243"/>
                <a:gd name="connsiteX593" fmla="*/ 938766 w 2632336"/>
                <a:gd name="connsiteY593" fmla="*/ 581178 h 2179243"/>
                <a:gd name="connsiteX594" fmla="*/ 932328 w 2632336"/>
                <a:gd name="connsiteY594" fmla="*/ 575016 h 2179243"/>
                <a:gd name="connsiteX595" fmla="*/ 932067 w 2632336"/>
                <a:gd name="connsiteY595" fmla="*/ 574561 h 2179243"/>
                <a:gd name="connsiteX596" fmla="*/ 925629 w 2632336"/>
                <a:gd name="connsiteY596" fmla="*/ 568398 h 2179243"/>
                <a:gd name="connsiteX597" fmla="*/ 925368 w 2632336"/>
                <a:gd name="connsiteY597" fmla="*/ 567942 h 2179243"/>
                <a:gd name="connsiteX598" fmla="*/ 918931 w 2632336"/>
                <a:gd name="connsiteY598" fmla="*/ 561782 h 2179243"/>
                <a:gd name="connsiteX599" fmla="*/ 918670 w 2632336"/>
                <a:gd name="connsiteY599" fmla="*/ 561328 h 2179243"/>
                <a:gd name="connsiteX600" fmla="*/ 912231 w 2632336"/>
                <a:gd name="connsiteY600" fmla="*/ 555165 h 2179243"/>
                <a:gd name="connsiteX601" fmla="*/ 911970 w 2632336"/>
                <a:gd name="connsiteY601" fmla="*/ 554709 h 2179243"/>
                <a:gd name="connsiteX602" fmla="*/ 906459 w 2632336"/>
                <a:gd name="connsiteY602" fmla="*/ 549435 h 2179243"/>
                <a:gd name="connsiteX603" fmla="*/ 901809 w 2632336"/>
                <a:gd name="connsiteY603" fmla="*/ 546088 h 2179243"/>
                <a:gd name="connsiteX604" fmla="*/ 865340 w 2632336"/>
                <a:gd name="connsiteY604" fmla="*/ 508851 h 2179243"/>
                <a:gd name="connsiteX605" fmla="*/ 865079 w 2632336"/>
                <a:gd name="connsiteY605" fmla="*/ 508395 h 2179243"/>
                <a:gd name="connsiteX606" fmla="*/ 859567 w 2632336"/>
                <a:gd name="connsiteY606" fmla="*/ 503119 h 2179243"/>
                <a:gd name="connsiteX607" fmla="*/ 854918 w 2632336"/>
                <a:gd name="connsiteY607" fmla="*/ 499774 h 2179243"/>
                <a:gd name="connsiteX608" fmla="*/ 818448 w 2632336"/>
                <a:gd name="connsiteY608" fmla="*/ 462536 h 2179243"/>
                <a:gd name="connsiteX609" fmla="*/ 818187 w 2632336"/>
                <a:gd name="connsiteY609" fmla="*/ 462080 h 2179243"/>
                <a:gd name="connsiteX610" fmla="*/ 812675 w 2632336"/>
                <a:gd name="connsiteY610" fmla="*/ 456806 h 2179243"/>
                <a:gd name="connsiteX611" fmla="*/ 808026 w 2632336"/>
                <a:gd name="connsiteY611" fmla="*/ 453460 h 2179243"/>
                <a:gd name="connsiteX612" fmla="*/ 771557 w 2632336"/>
                <a:gd name="connsiteY612" fmla="*/ 416216 h 2179243"/>
                <a:gd name="connsiteX613" fmla="*/ 771296 w 2632336"/>
                <a:gd name="connsiteY613" fmla="*/ 415761 h 2179243"/>
                <a:gd name="connsiteX614" fmla="*/ 765783 w 2632336"/>
                <a:gd name="connsiteY614" fmla="*/ 410485 h 2179243"/>
                <a:gd name="connsiteX615" fmla="*/ 761134 w 2632336"/>
                <a:gd name="connsiteY615" fmla="*/ 407138 h 2179243"/>
                <a:gd name="connsiteX616" fmla="*/ 724665 w 2632336"/>
                <a:gd name="connsiteY616" fmla="*/ 369901 h 2179243"/>
                <a:gd name="connsiteX617" fmla="*/ 724403 w 2632336"/>
                <a:gd name="connsiteY617" fmla="*/ 369444 h 2179243"/>
                <a:gd name="connsiteX618" fmla="*/ 718892 w 2632336"/>
                <a:gd name="connsiteY618" fmla="*/ 364171 h 2179243"/>
                <a:gd name="connsiteX619" fmla="*/ 714242 w 2632336"/>
                <a:gd name="connsiteY619" fmla="*/ 360824 h 2179243"/>
                <a:gd name="connsiteX620" fmla="*/ 677773 w 2632336"/>
                <a:gd name="connsiteY620" fmla="*/ 323585 h 2179243"/>
                <a:gd name="connsiteX621" fmla="*/ 677512 w 2632336"/>
                <a:gd name="connsiteY621" fmla="*/ 323131 h 2179243"/>
                <a:gd name="connsiteX622" fmla="*/ 671074 w 2632336"/>
                <a:gd name="connsiteY622" fmla="*/ 316969 h 2179243"/>
                <a:gd name="connsiteX623" fmla="*/ 649494 w 2632336"/>
                <a:gd name="connsiteY623" fmla="*/ 258732 h 2179243"/>
                <a:gd name="connsiteX624" fmla="*/ 884805 w 2632336"/>
                <a:gd name="connsiteY624" fmla="*/ 155142 h 2179243"/>
                <a:gd name="connsiteX625" fmla="*/ 1010863 w 2632336"/>
                <a:gd name="connsiteY625" fmla="*/ 69688 h 2179243"/>
                <a:gd name="connsiteX626" fmla="*/ 1463546 w 2632336"/>
                <a:gd name="connsiteY626" fmla="*/ 1890 h 2179243"/>
                <a:gd name="connsiteX627" fmla="*/ 1596871 w 2632336"/>
                <a:gd name="connsiteY627" fmla="*/ 147 h 217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Lst>
              <a:rect l="l" t="t" r="r" b="b"/>
              <a:pathLst>
                <a:path w="2632336" h="2179243">
                  <a:moveTo>
                    <a:pt x="1596871" y="147"/>
                  </a:moveTo>
                  <a:cubicBezTo>
                    <a:pt x="1644063" y="613"/>
                    <a:pt x="1694007" y="2212"/>
                    <a:pt x="1746697" y="5198"/>
                  </a:cubicBezTo>
                  <a:cubicBezTo>
                    <a:pt x="2226077" y="68096"/>
                    <a:pt x="2285788" y="146295"/>
                    <a:pt x="2285788" y="146295"/>
                  </a:cubicBezTo>
                  <a:cubicBezTo>
                    <a:pt x="2285788" y="146295"/>
                    <a:pt x="2315147" y="165156"/>
                    <a:pt x="2336096" y="188471"/>
                  </a:cubicBezTo>
                  <a:lnTo>
                    <a:pt x="2336569" y="189158"/>
                  </a:lnTo>
                  <a:lnTo>
                    <a:pt x="2342795" y="195086"/>
                  </a:lnTo>
                  <a:lnTo>
                    <a:pt x="2343268" y="195772"/>
                  </a:lnTo>
                  <a:lnTo>
                    <a:pt x="2349494" y="201703"/>
                  </a:lnTo>
                  <a:lnTo>
                    <a:pt x="2349969" y="202390"/>
                  </a:lnTo>
                  <a:lnTo>
                    <a:pt x="2356192" y="208318"/>
                  </a:lnTo>
                  <a:lnTo>
                    <a:pt x="2356665" y="209003"/>
                  </a:lnTo>
                  <a:lnTo>
                    <a:pt x="2362891" y="214935"/>
                  </a:lnTo>
                  <a:lnTo>
                    <a:pt x="2363364" y="215620"/>
                  </a:lnTo>
                  <a:lnTo>
                    <a:pt x="2369590" y="221550"/>
                  </a:lnTo>
                  <a:lnTo>
                    <a:pt x="2370063" y="222236"/>
                  </a:lnTo>
                  <a:lnTo>
                    <a:pt x="2376289" y="228167"/>
                  </a:lnTo>
                  <a:lnTo>
                    <a:pt x="2376762" y="228852"/>
                  </a:lnTo>
                  <a:lnTo>
                    <a:pt x="2382988" y="234784"/>
                  </a:lnTo>
                  <a:lnTo>
                    <a:pt x="2383462" y="235472"/>
                  </a:lnTo>
                  <a:lnTo>
                    <a:pt x="2389687" y="241401"/>
                  </a:lnTo>
                  <a:lnTo>
                    <a:pt x="2390160" y="242087"/>
                  </a:lnTo>
                  <a:lnTo>
                    <a:pt x="2396386" y="248017"/>
                  </a:lnTo>
                  <a:lnTo>
                    <a:pt x="2396860" y="248705"/>
                  </a:lnTo>
                  <a:lnTo>
                    <a:pt x="2403084" y="254634"/>
                  </a:lnTo>
                  <a:lnTo>
                    <a:pt x="2403557" y="255318"/>
                  </a:lnTo>
                  <a:lnTo>
                    <a:pt x="2409783" y="261250"/>
                  </a:lnTo>
                  <a:lnTo>
                    <a:pt x="2410256" y="261935"/>
                  </a:lnTo>
                  <a:lnTo>
                    <a:pt x="2416482" y="267865"/>
                  </a:lnTo>
                  <a:lnTo>
                    <a:pt x="2416955" y="268551"/>
                  </a:lnTo>
                  <a:lnTo>
                    <a:pt x="2423181" y="274483"/>
                  </a:lnTo>
                  <a:lnTo>
                    <a:pt x="2423654" y="275169"/>
                  </a:lnTo>
                  <a:lnTo>
                    <a:pt x="2429879" y="281101"/>
                  </a:lnTo>
                  <a:lnTo>
                    <a:pt x="2430353" y="281787"/>
                  </a:lnTo>
                  <a:lnTo>
                    <a:pt x="2436578" y="287717"/>
                  </a:lnTo>
                  <a:lnTo>
                    <a:pt x="2437052" y="288403"/>
                  </a:lnTo>
                  <a:lnTo>
                    <a:pt x="2443277" y="294334"/>
                  </a:lnTo>
                  <a:lnTo>
                    <a:pt x="2443752" y="295021"/>
                  </a:lnTo>
                  <a:lnTo>
                    <a:pt x="2449975" y="300950"/>
                  </a:lnTo>
                  <a:lnTo>
                    <a:pt x="2450449" y="301635"/>
                  </a:lnTo>
                  <a:lnTo>
                    <a:pt x="2456674" y="307566"/>
                  </a:lnTo>
                  <a:lnTo>
                    <a:pt x="2457148" y="308251"/>
                  </a:lnTo>
                  <a:lnTo>
                    <a:pt x="2463373" y="314182"/>
                  </a:lnTo>
                  <a:lnTo>
                    <a:pt x="2463847" y="314868"/>
                  </a:lnTo>
                  <a:lnTo>
                    <a:pt x="2470072" y="320798"/>
                  </a:lnTo>
                  <a:lnTo>
                    <a:pt x="2470546" y="321484"/>
                  </a:lnTo>
                  <a:lnTo>
                    <a:pt x="2476771" y="327415"/>
                  </a:lnTo>
                  <a:lnTo>
                    <a:pt x="2477246" y="328102"/>
                  </a:lnTo>
                  <a:lnTo>
                    <a:pt x="2483470" y="334032"/>
                  </a:lnTo>
                  <a:lnTo>
                    <a:pt x="2483943" y="334719"/>
                  </a:lnTo>
                  <a:lnTo>
                    <a:pt x="2490169" y="340649"/>
                  </a:lnTo>
                  <a:lnTo>
                    <a:pt x="2490644" y="341336"/>
                  </a:lnTo>
                  <a:lnTo>
                    <a:pt x="2496867" y="347265"/>
                  </a:lnTo>
                  <a:lnTo>
                    <a:pt x="2497341" y="347951"/>
                  </a:lnTo>
                  <a:lnTo>
                    <a:pt x="2503566" y="353882"/>
                  </a:lnTo>
                  <a:lnTo>
                    <a:pt x="2504039" y="354567"/>
                  </a:lnTo>
                  <a:lnTo>
                    <a:pt x="2510265" y="360498"/>
                  </a:lnTo>
                  <a:lnTo>
                    <a:pt x="2510738" y="361184"/>
                  </a:lnTo>
                  <a:lnTo>
                    <a:pt x="2516964" y="367114"/>
                  </a:lnTo>
                  <a:lnTo>
                    <a:pt x="2517437" y="367800"/>
                  </a:lnTo>
                  <a:lnTo>
                    <a:pt x="2523663" y="373731"/>
                  </a:lnTo>
                  <a:lnTo>
                    <a:pt x="2524136" y="374416"/>
                  </a:lnTo>
                  <a:lnTo>
                    <a:pt x="2530362" y="380347"/>
                  </a:lnTo>
                  <a:lnTo>
                    <a:pt x="2530835" y="381033"/>
                  </a:lnTo>
                  <a:lnTo>
                    <a:pt x="2537061" y="386964"/>
                  </a:lnTo>
                  <a:lnTo>
                    <a:pt x="2537536" y="387651"/>
                  </a:lnTo>
                  <a:lnTo>
                    <a:pt x="2543759" y="393580"/>
                  </a:lnTo>
                  <a:lnTo>
                    <a:pt x="2544232" y="394265"/>
                  </a:lnTo>
                  <a:lnTo>
                    <a:pt x="2550458" y="400196"/>
                  </a:lnTo>
                  <a:lnTo>
                    <a:pt x="2550931" y="400882"/>
                  </a:lnTo>
                  <a:lnTo>
                    <a:pt x="2557157" y="406811"/>
                  </a:lnTo>
                  <a:lnTo>
                    <a:pt x="2557630" y="407497"/>
                  </a:lnTo>
                  <a:lnTo>
                    <a:pt x="2563856" y="413429"/>
                  </a:lnTo>
                  <a:lnTo>
                    <a:pt x="2564329" y="414114"/>
                  </a:lnTo>
                  <a:lnTo>
                    <a:pt x="2570555" y="420046"/>
                  </a:lnTo>
                  <a:lnTo>
                    <a:pt x="2571030" y="420733"/>
                  </a:lnTo>
                  <a:lnTo>
                    <a:pt x="2577253" y="426664"/>
                  </a:lnTo>
                  <a:lnTo>
                    <a:pt x="2577726" y="427349"/>
                  </a:lnTo>
                  <a:lnTo>
                    <a:pt x="2583953" y="433281"/>
                  </a:lnTo>
                  <a:lnTo>
                    <a:pt x="2584427" y="433968"/>
                  </a:lnTo>
                  <a:lnTo>
                    <a:pt x="2590651" y="439898"/>
                  </a:lnTo>
                  <a:lnTo>
                    <a:pt x="2591124" y="440584"/>
                  </a:lnTo>
                  <a:lnTo>
                    <a:pt x="2593164" y="442528"/>
                  </a:lnTo>
                  <a:lnTo>
                    <a:pt x="2603662" y="483355"/>
                  </a:lnTo>
                  <a:cubicBezTo>
                    <a:pt x="2613063" y="529295"/>
                    <a:pt x="2620232" y="576049"/>
                    <a:pt x="2625050" y="623497"/>
                  </a:cubicBezTo>
                  <a:lnTo>
                    <a:pt x="2632336" y="767788"/>
                  </a:lnTo>
                  <a:lnTo>
                    <a:pt x="2632336" y="767828"/>
                  </a:lnTo>
                  <a:lnTo>
                    <a:pt x="2625050" y="912119"/>
                  </a:lnTo>
                  <a:cubicBezTo>
                    <a:pt x="2557589" y="1576396"/>
                    <a:pt x="2029490" y="2104496"/>
                    <a:pt x="1365212" y="2171957"/>
                  </a:cubicBezTo>
                  <a:lnTo>
                    <a:pt x="1220920" y="2179243"/>
                  </a:lnTo>
                  <a:lnTo>
                    <a:pt x="1220882" y="2179243"/>
                  </a:lnTo>
                  <a:lnTo>
                    <a:pt x="1076590" y="2171957"/>
                  </a:lnTo>
                  <a:lnTo>
                    <a:pt x="975923" y="2156593"/>
                  </a:lnTo>
                  <a:lnTo>
                    <a:pt x="976792" y="2156130"/>
                  </a:lnTo>
                  <a:lnTo>
                    <a:pt x="972887" y="2156130"/>
                  </a:lnTo>
                  <a:lnTo>
                    <a:pt x="961189" y="2154345"/>
                  </a:lnTo>
                  <a:lnTo>
                    <a:pt x="966811" y="2151264"/>
                  </a:lnTo>
                  <a:lnTo>
                    <a:pt x="970093" y="2149513"/>
                  </a:lnTo>
                  <a:lnTo>
                    <a:pt x="951232" y="2149513"/>
                  </a:lnTo>
                  <a:cubicBezTo>
                    <a:pt x="951232" y="2149513"/>
                    <a:pt x="954450" y="2147722"/>
                    <a:pt x="960112" y="2144647"/>
                  </a:cubicBezTo>
                  <a:lnTo>
                    <a:pt x="963394" y="2142897"/>
                  </a:lnTo>
                  <a:lnTo>
                    <a:pt x="944533" y="2142897"/>
                  </a:lnTo>
                  <a:cubicBezTo>
                    <a:pt x="944533" y="2142897"/>
                    <a:pt x="947751" y="2141105"/>
                    <a:pt x="953413" y="2138031"/>
                  </a:cubicBezTo>
                  <a:lnTo>
                    <a:pt x="956695" y="2136280"/>
                  </a:lnTo>
                  <a:lnTo>
                    <a:pt x="937835" y="2136280"/>
                  </a:lnTo>
                  <a:cubicBezTo>
                    <a:pt x="937835" y="2136280"/>
                    <a:pt x="941053" y="2134489"/>
                    <a:pt x="946714" y="2131414"/>
                  </a:cubicBezTo>
                  <a:lnTo>
                    <a:pt x="949996" y="2129663"/>
                  </a:lnTo>
                  <a:lnTo>
                    <a:pt x="931136" y="2129663"/>
                  </a:lnTo>
                  <a:cubicBezTo>
                    <a:pt x="931136" y="2129663"/>
                    <a:pt x="934354" y="2127872"/>
                    <a:pt x="940015" y="2124798"/>
                  </a:cubicBezTo>
                  <a:lnTo>
                    <a:pt x="943297" y="2123047"/>
                  </a:lnTo>
                  <a:lnTo>
                    <a:pt x="924437" y="2123047"/>
                  </a:lnTo>
                  <a:cubicBezTo>
                    <a:pt x="924437" y="2123047"/>
                    <a:pt x="927655" y="2121255"/>
                    <a:pt x="933316" y="2118181"/>
                  </a:cubicBezTo>
                  <a:lnTo>
                    <a:pt x="936600" y="2116429"/>
                  </a:lnTo>
                  <a:lnTo>
                    <a:pt x="917738" y="2116429"/>
                  </a:lnTo>
                  <a:cubicBezTo>
                    <a:pt x="917738" y="2116429"/>
                    <a:pt x="920957" y="2114638"/>
                    <a:pt x="926618" y="2111564"/>
                  </a:cubicBezTo>
                  <a:lnTo>
                    <a:pt x="929898" y="2109814"/>
                  </a:lnTo>
                  <a:lnTo>
                    <a:pt x="911040" y="2109814"/>
                  </a:lnTo>
                  <a:cubicBezTo>
                    <a:pt x="911040" y="2109814"/>
                    <a:pt x="914258" y="2108023"/>
                    <a:pt x="919919" y="2104948"/>
                  </a:cubicBezTo>
                  <a:lnTo>
                    <a:pt x="923202" y="2103197"/>
                  </a:lnTo>
                  <a:lnTo>
                    <a:pt x="904341" y="2103197"/>
                  </a:lnTo>
                  <a:cubicBezTo>
                    <a:pt x="904341" y="2103197"/>
                    <a:pt x="907559" y="2101405"/>
                    <a:pt x="913220" y="2098331"/>
                  </a:cubicBezTo>
                  <a:lnTo>
                    <a:pt x="916502" y="2096580"/>
                  </a:lnTo>
                  <a:lnTo>
                    <a:pt x="897642" y="2096580"/>
                  </a:lnTo>
                  <a:cubicBezTo>
                    <a:pt x="897642" y="2096580"/>
                    <a:pt x="900860" y="2094789"/>
                    <a:pt x="906521" y="2091714"/>
                  </a:cubicBezTo>
                  <a:lnTo>
                    <a:pt x="909803" y="2089963"/>
                  </a:lnTo>
                  <a:lnTo>
                    <a:pt x="890943" y="2089963"/>
                  </a:lnTo>
                  <a:cubicBezTo>
                    <a:pt x="890943" y="2089963"/>
                    <a:pt x="894161" y="2088172"/>
                    <a:pt x="899822" y="2085098"/>
                  </a:cubicBezTo>
                  <a:lnTo>
                    <a:pt x="903104" y="2083347"/>
                  </a:lnTo>
                  <a:lnTo>
                    <a:pt x="884244" y="2083347"/>
                  </a:lnTo>
                  <a:cubicBezTo>
                    <a:pt x="884244" y="2083347"/>
                    <a:pt x="887462" y="2081555"/>
                    <a:pt x="893124" y="2078481"/>
                  </a:cubicBezTo>
                  <a:lnTo>
                    <a:pt x="896405" y="2076730"/>
                  </a:lnTo>
                  <a:lnTo>
                    <a:pt x="877545" y="2076730"/>
                  </a:lnTo>
                  <a:cubicBezTo>
                    <a:pt x="877545" y="2076730"/>
                    <a:pt x="880763" y="2074939"/>
                    <a:pt x="886425" y="2071865"/>
                  </a:cubicBezTo>
                  <a:lnTo>
                    <a:pt x="889706" y="2070114"/>
                  </a:lnTo>
                  <a:lnTo>
                    <a:pt x="870847" y="2070114"/>
                  </a:lnTo>
                  <a:cubicBezTo>
                    <a:pt x="870847" y="2070114"/>
                    <a:pt x="874065" y="2068322"/>
                    <a:pt x="879726" y="2065248"/>
                  </a:cubicBezTo>
                  <a:lnTo>
                    <a:pt x="883008" y="2063497"/>
                  </a:lnTo>
                  <a:lnTo>
                    <a:pt x="864148" y="2063497"/>
                  </a:lnTo>
                  <a:cubicBezTo>
                    <a:pt x="864148" y="2063497"/>
                    <a:pt x="867366" y="2061706"/>
                    <a:pt x="873028" y="2058632"/>
                  </a:cubicBezTo>
                  <a:lnTo>
                    <a:pt x="876309" y="2056881"/>
                  </a:lnTo>
                  <a:lnTo>
                    <a:pt x="857449" y="2056881"/>
                  </a:lnTo>
                  <a:cubicBezTo>
                    <a:pt x="857449" y="2056881"/>
                    <a:pt x="860667" y="2055089"/>
                    <a:pt x="866329" y="2052015"/>
                  </a:cubicBezTo>
                  <a:lnTo>
                    <a:pt x="869610" y="2050264"/>
                  </a:lnTo>
                  <a:lnTo>
                    <a:pt x="850750" y="2050264"/>
                  </a:lnTo>
                  <a:cubicBezTo>
                    <a:pt x="850750" y="2050264"/>
                    <a:pt x="853968" y="2048473"/>
                    <a:pt x="859630" y="2045399"/>
                  </a:cubicBezTo>
                  <a:lnTo>
                    <a:pt x="862911" y="2043647"/>
                  </a:lnTo>
                  <a:lnTo>
                    <a:pt x="844051" y="2043647"/>
                  </a:lnTo>
                  <a:cubicBezTo>
                    <a:pt x="844051" y="2043647"/>
                    <a:pt x="847269" y="2041856"/>
                    <a:pt x="852931" y="2038782"/>
                  </a:cubicBezTo>
                  <a:lnTo>
                    <a:pt x="856212" y="2037031"/>
                  </a:lnTo>
                  <a:lnTo>
                    <a:pt x="837352" y="2037031"/>
                  </a:lnTo>
                  <a:cubicBezTo>
                    <a:pt x="837352" y="2037031"/>
                    <a:pt x="840570" y="2035240"/>
                    <a:pt x="846232" y="2032165"/>
                  </a:cubicBezTo>
                  <a:lnTo>
                    <a:pt x="849514" y="2030414"/>
                  </a:lnTo>
                  <a:lnTo>
                    <a:pt x="830653" y="2030414"/>
                  </a:lnTo>
                  <a:cubicBezTo>
                    <a:pt x="830653" y="2030414"/>
                    <a:pt x="833871" y="2028623"/>
                    <a:pt x="839533" y="2025549"/>
                  </a:cubicBezTo>
                  <a:lnTo>
                    <a:pt x="842815" y="2023798"/>
                  </a:lnTo>
                  <a:lnTo>
                    <a:pt x="823955" y="2023798"/>
                  </a:lnTo>
                  <a:cubicBezTo>
                    <a:pt x="823955" y="2023798"/>
                    <a:pt x="827173" y="2022007"/>
                    <a:pt x="832835" y="2018932"/>
                  </a:cubicBezTo>
                  <a:lnTo>
                    <a:pt x="836118" y="2017181"/>
                  </a:lnTo>
                  <a:lnTo>
                    <a:pt x="817256" y="2017181"/>
                  </a:lnTo>
                  <a:cubicBezTo>
                    <a:pt x="817256" y="2017181"/>
                    <a:pt x="820474" y="2015389"/>
                    <a:pt x="826136" y="2012315"/>
                  </a:cubicBezTo>
                  <a:lnTo>
                    <a:pt x="829417" y="2010564"/>
                  </a:lnTo>
                  <a:lnTo>
                    <a:pt x="810557" y="2010564"/>
                  </a:lnTo>
                  <a:cubicBezTo>
                    <a:pt x="810557" y="2010564"/>
                    <a:pt x="813775" y="2008773"/>
                    <a:pt x="819437" y="2005698"/>
                  </a:cubicBezTo>
                  <a:lnTo>
                    <a:pt x="822719" y="2003947"/>
                  </a:lnTo>
                  <a:lnTo>
                    <a:pt x="803858" y="2003947"/>
                  </a:lnTo>
                  <a:cubicBezTo>
                    <a:pt x="803858" y="2003947"/>
                    <a:pt x="807076" y="2002156"/>
                    <a:pt x="812738" y="1999082"/>
                  </a:cubicBezTo>
                  <a:lnTo>
                    <a:pt x="816020" y="1997331"/>
                  </a:lnTo>
                  <a:lnTo>
                    <a:pt x="797159" y="1997331"/>
                  </a:lnTo>
                  <a:cubicBezTo>
                    <a:pt x="797159" y="1997331"/>
                    <a:pt x="800377" y="1995539"/>
                    <a:pt x="806039" y="1992465"/>
                  </a:cubicBezTo>
                  <a:lnTo>
                    <a:pt x="809321" y="1990714"/>
                  </a:lnTo>
                  <a:lnTo>
                    <a:pt x="790461" y="1990714"/>
                  </a:lnTo>
                  <a:cubicBezTo>
                    <a:pt x="790461" y="1990714"/>
                    <a:pt x="793679" y="1988923"/>
                    <a:pt x="799341" y="1985849"/>
                  </a:cubicBezTo>
                  <a:lnTo>
                    <a:pt x="802622" y="1984098"/>
                  </a:lnTo>
                  <a:lnTo>
                    <a:pt x="783761" y="1984098"/>
                  </a:lnTo>
                  <a:cubicBezTo>
                    <a:pt x="783761" y="1984098"/>
                    <a:pt x="786979" y="1982307"/>
                    <a:pt x="792641" y="1979232"/>
                  </a:cubicBezTo>
                  <a:lnTo>
                    <a:pt x="795923" y="1977481"/>
                  </a:lnTo>
                  <a:lnTo>
                    <a:pt x="777063" y="1977481"/>
                  </a:lnTo>
                  <a:cubicBezTo>
                    <a:pt x="777063" y="1977481"/>
                    <a:pt x="780281" y="1975690"/>
                    <a:pt x="785943" y="1972616"/>
                  </a:cubicBezTo>
                  <a:lnTo>
                    <a:pt x="789225" y="1970865"/>
                  </a:lnTo>
                  <a:lnTo>
                    <a:pt x="770364" y="1970865"/>
                  </a:lnTo>
                  <a:cubicBezTo>
                    <a:pt x="770364" y="1970865"/>
                    <a:pt x="773582" y="1969073"/>
                    <a:pt x="779244" y="1965999"/>
                  </a:cubicBezTo>
                  <a:lnTo>
                    <a:pt x="782526" y="1964248"/>
                  </a:lnTo>
                  <a:lnTo>
                    <a:pt x="763665" y="1964248"/>
                  </a:lnTo>
                  <a:cubicBezTo>
                    <a:pt x="763665" y="1964248"/>
                    <a:pt x="766883" y="1962457"/>
                    <a:pt x="772545" y="1959383"/>
                  </a:cubicBezTo>
                  <a:lnTo>
                    <a:pt x="775827" y="1957632"/>
                  </a:lnTo>
                  <a:lnTo>
                    <a:pt x="756966" y="1957632"/>
                  </a:lnTo>
                  <a:cubicBezTo>
                    <a:pt x="756966" y="1957632"/>
                    <a:pt x="760184" y="1955840"/>
                    <a:pt x="765846" y="1952766"/>
                  </a:cubicBezTo>
                  <a:lnTo>
                    <a:pt x="769128" y="1951015"/>
                  </a:lnTo>
                  <a:lnTo>
                    <a:pt x="750268" y="1951015"/>
                  </a:lnTo>
                  <a:cubicBezTo>
                    <a:pt x="750268" y="1951015"/>
                    <a:pt x="753486" y="1949224"/>
                    <a:pt x="759147" y="1946149"/>
                  </a:cubicBezTo>
                  <a:lnTo>
                    <a:pt x="762429" y="1944399"/>
                  </a:lnTo>
                  <a:lnTo>
                    <a:pt x="743569" y="1944399"/>
                  </a:lnTo>
                  <a:cubicBezTo>
                    <a:pt x="743569" y="1944399"/>
                    <a:pt x="746787" y="1942607"/>
                    <a:pt x="752449" y="1939533"/>
                  </a:cubicBezTo>
                  <a:lnTo>
                    <a:pt x="755731" y="1937782"/>
                  </a:lnTo>
                  <a:lnTo>
                    <a:pt x="736870" y="1937782"/>
                  </a:lnTo>
                  <a:cubicBezTo>
                    <a:pt x="736870" y="1937782"/>
                    <a:pt x="740088" y="1935991"/>
                    <a:pt x="745750" y="1932916"/>
                  </a:cubicBezTo>
                  <a:lnTo>
                    <a:pt x="749032" y="1931165"/>
                  </a:lnTo>
                  <a:lnTo>
                    <a:pt x="730171" y="1931165"/>
                  </a:lnTo>
                  <a:cubicBezTo>
                    <a:pt x="730171" y="1931165"/>
                    <a:pt x="733390" y="1929374"/>
                    <a:pt x="739051" y="1926300"/>
                  </a:cubicBezTo>
                  <a:lnTo>
                    <a:pt x="742333" y="1924549"/>
                  </a:lnTo>
                  <a:lnTo>
                    <a:pt x="723473" y="1924549"/>
                  </a:lnTo>
                  <a:cubicBezTo>
                    <a:pt x="723473" y="1924549"/>
                    <a:pt x="726691" y="1922757"/>
                    <a:pt x="732352" y="1919683"/>
                  </a:cubicBezTo>
                  <a:lnTo>
                    <a:pt x="735635" y="1917932"/>
                  </a:lnTo>
                  <a:lnTo>
                    <a:pt x="716774" y="1917932"/>
                  </a:lnTo>
                  <a:cubicBezTo>
                    <a:pt x="716774" y="1917932"/>
                    <a:pt x="719992" y="1916140"/>
                    <a:pt x="725653" y="1913066"/>
                  </a:cubicBezTo>
                  <a:lnTo>
                    <a:pt x="728935" y="1911315"/>
                  </a:lnTo>
                  <a:lnTo>
                    <a:pt x="710075" y="1911315"/>
                  </a:lnTo>
                  <a:cubicBezTo>
                    <a:pt x="710075" y="1911315"/>
                    <a:pt x="713293" y="1909524"/>
                    <a:pt x="718954" y="1906449"/>
                  </a:cubicBezTo>
                  <a:lnTo>
                    <a:pt x="722236" y="1904699"/>
                  </a:lnTo>
                  <a:lnTo>
                    <a:pt x="703376" y="1904699"/>
                  </a:lnTo>
                  <a:cubicBezTo>
                    <a:pt x="703376" y="1904699"/>
                    <a:pt x="706594" y="1902907"/>
                    <a:pt x="712255" y="1899833"/>
                  </a:cubicBezTo>
                  <a:lnTo>
                    <a:pt x="715537" y="1898082"/>
                  </a:lnTo>
                  <a:lnTo>
                    <a:pt x="696678" y="1898082"/>
                  </a:lnTo>
                  <a:cubicBezTo>
                    <a:pt x="696678" y="1898082"/>
                    <a:pt x="699896" y="1896291"/>
                    <a:pt x="705557" y="1893216"/>
                  </a:cubicBezTo>
                  <a:lnTo>
                    <a:pt x="708839" y="1891465"/>
                  </a:lnTo>
                  <a:lnTo>
                    <a:pt x="689979" y="1891465"/>
                  </a:lnTo>
                  <a:cubicBezTo>
                    <a:pt x="689979" y="1891465"/>
                    <a:pt x="693197" y="1889674"/>
                    <a:pt x="698858" y="1886600"/>
                  </a:cubicBezTo>
                  <a:lnTo>
                    <a:pt x="702140" y="1884849"/>
                  </a:lnTo>
                  <a:lnTo>
                    <a:pt x="683280" y="1884849"/>
                  </a:lnTo>
                  <a:cubicBezTo>
                    <a:pt x="683280" y="1884849"/>
                    <a:pt x="686498" y="1883057"/>
                    <a:pt x="692159" y="1879983"/>
                  </a:cubicBezTo>
                  <a:lnTo>
                    <a:pt x="695441" y="1878232"/>
                  </a:lnTo>
                  <a:lnTo>
                    <a:pt x="676581" y="1878232"/>
                  </a:lnTo>
                  <a:cubicBezTo>
                    <a:pt x="676581" y="1878232"/>
                    <a:pt x="679799" y="1876441"/>
                    <a:pt x="685461" y="1873367"/>
                  </a:cubicBezTo>
                  <a:lnTo>
                    <a:pt x="688742" y="1871616"/>
                  </a:lnTo>
                  <a:lnTo>
                    <a:pt x="669882" y="1871616"/>
                  </a:lnTo>
                  <a:cubicBezTo>
                    <a:pt x="669882" y="1871616"/>
                    <a:pt x="673100" y="1869824"/>
                    <a:pt x="678762" y="1866750"/>
                  </a:cubicBezTo>
                  <a:lnTo>
                    <a:pt x="682043" y="1864999"/>
                  </a:lnTo>
                  <a:lnTo>
                    <a:pt x="663183" y="1864999"/>
                  </a:lnTo>
                  <a:cubicBezTo>
                    <a:pt x="663183" y="1864999"/>
                    <a:pt x="666401" y="1863208"/>
                    <a:pt x="672063" y="1860133"/>
                  </a:cubicBezTo>
                  <a:lnTo>
                    <a:pt x="675344" y="1858383"/>
                  </a:lnTo>
                  <a:lnTo>
                    <a:pt x="656484" y="1858383"/>
                  </a:lnTo>
                  <a:cubicBezTo>
                    <a:pt x="656484" y="1858383"/>
                    <a:pt x="659702" y="1856591"/>
                    <a:pt x="665364" y="1853517"/>
                  </a:cubicBezTo>
                  <a:lnTo>
                    <a:pt x="668645" y="1851766"/>
                  </a:lnTo>
                  <a:lnTo>
                    <a:pt x="649786" y="1851766"/>
                  </a:lnTo>
                  <a:cubicBezTo>
                    <a:pt x="649786" y="1851766"/>
                    <a:pt x="653004" y="1849975"/>
                    <a:pt x="658666" y="1846901"/>
                  </a:cubicBezTo>
                  <a:lnTo>
                    <a:pt x="661947" y="1845149"/>
                  </a:lnTo>
                  <a:lnTo>
                    <a:pt x="643087" y="1845149"/>
                  </a:lnTo>
                  <a:cubicBezTo>
                    <a:pt x="643087" y="1845149"/>
                    <a:pt x="646305" y="1843358"/>
                    <a:pt x="651967" y="1840284"/>
                  </a:cubicBezTo>
                  <a:lnTo>
                    <a:pt x="655248" y="1838533"/>
                  </a:lnTo>
                  <a:lnTo>
                    <a:pt x="636388" y="1838533"/>
                  </a:lnTo>
                  <a:cubicBezTo>
                    <a:pt x="636388" y="1838533"/>
                    <a:pt x="639606" y="1836742"/>
                    <a:pt x="645268" y="1833667"/>
                  </a:cubicBezTo>
                  <a:lnTo>
                    <a:pt x="648549" y="1831916"/>
                  </a:lnTo>
                  <a:lnTo>
                    <a:pt x="629689" y="1831916"/>
                  </a:lnTo>
                  <a:cubicBezTo>
                    <a:pt x="629689" y="1831916"/>
                    <a:pt x="632907" y="1830125"/>
                    <a:pt x="638569" y="1827051"/>
                  </a:cubicBezTo>
                  <a:lnTo>
                    <a:pt x="641852" y="1825299"/>
                  </a:lnTo>
                  <a:lnTo>
                    <a:pt x="622990" y="1825299"/>
                  </a:lnTo>
                  <a:cubicBezTo>
                    <a:pt x="622990" y="1825299"/>
                    <a:pt x="626208" y="1823508"/>
                    <a:pt x="631870" y="1820433"/>
                  </a:cubicBezTo>
                  <a:lnTo>
                    <a:pt x="635152" y="1818683"/>
                  </a:lnTo>
                  <a:lnTo>
                    <a:pt x="616291" y="1818683"/>
                  </a:lnTo>
                  <a:cubicBezTo>
                    <a:pt x="616291" y="1818683"/>
                    <a:pt x="619509" y="1816891"/>
                    <a:pt x="625171" y="1813817"/>
                  </a:cubicBezTo>
                  <a:lnTo>
                    <a:pt x="628453" y="1812066"/>
                  </a:lnTo>
                  <a:lnTo>
                    <a:pt x="609592" y="1812066"/>
                  </a:lnTo>
                  <a:cubicBezTo>
                    <a:pt x="609592" y="1812066"/>
                    <a:pt x="612810" y="1810275"/>
                    <a:pt x="618472" y="1807200"/>
                  </a:cubicBezTo>
                  <a:lnTo>
                    <a:pt x="621754" y="1805449"/>
                  </a:lnTo>
                  <a:lnTo>
                    <a:pt x="602894" y="1805449"/>
                  </a:lnTo>
                  <a:cubicBezTo>
                    <a:pt x="602894" y="1805449"/>
                    <a:pt x="606112" y="1803658"/>
                    <a:pt x="611774" y="1800584"/>
                  </a:cubicBezTo>
                  <a:lnTo>
                    <a:pt x="615055" y="1798833"/>
                  </a:lnTo>
                  <a:lnTo>
                    <a:pt x="596195" y="1798833"/>
                  </a:lnTo>
                  <a:cubicBezTo>
                    <a:pt x="596195" y="1798833"/>
                    <a:pt x="599413" y="1797041"/>
                    <a:pt x="605075" y="1793967"/>
                  </a:cubicBezTo>
                  <a:lnTo>
                    <a:pt x="608357" y="1792216"/>
                  </a:lnTo>
                  <a:lnTo>
                    <a:pt x="589496" y="1792216"/>
                  </a:lnTo>
                  <a:cubicBezTo>
                    <a:pt x="589496" y="1792216"/>
                    <a:pt x="592714" y="1790425"/>
                    <a:pt x="598376" y="1787351"/>
                  </a:cubicBezTo>
                  <a:lnTo>
                    <a:pt x="601658" y="1785600"/>
                  </a:lnTo>
                  <a:lnTo>
                    <a:pt x="582797" y="1785600"/>
                  </a:lnTo>
                  <a:cubicBezTo>
                    <a:pt x="582797" y="1785600"/>
                    <a:pt x="586015" y="1783809"/>
                    <a:pt x="591677" y="1780734"/>
                  </a:cubicBezTo>
                  <a:lnTo>
                    <a:pt x="594959" y="1778983"/>
                  </a:lnTo>
                  <a:lnTo>
                    <a:pt x="576098" y="1778983"/>
                  </a:lnTo>
                  <a:cubicBezTo>
                    <a:pt x="576098" y="1778983"/>
                    <a:pt x="579316" y="1777192"/>
                    <a:pt x="584978" y="1774118"/>
                  </a:cubicBezTo>
                  <a:lnTo>
                    <a:pt x="588260" y="1772367"/>
                  </a:lnTo>
                  <a:lnTo>
                    <a:pt x="569399" y="1772367"/>
                  </a:lnTo>
                  <a:cubicBezTo>
                    <a:pt x="569399" y="1772367"/>
                    <a:pt x="572617" y="1770575"/>
                    <a:pt x="578279" y="1767501"/>
                  </a:cubicBezTo>
                  <a:lnTo>
                    <a:pt x="581561" y="1765750"/>
                  </a:lnTo>
                  <a:lnTo>
                    <a:pt x="562700" y="1765750"/>
                  </a:lnTo>
                  <a:cubicBezTo>
                    <a:pt x="562700" y="1765750"/>
                    <a:pt x="565919" y="1763959"/>
                    <a:pt x="571580" y="1760885"/>
                  </a:cubicBezTo>
                  <a:lnTo>
                    <a:pt x="574862" y="1759134"/>
                  </a:lnTo>
                  <a:lnTo>
                    <a:pt x="556002" y="1759134"/>
                  </a:lnTo>
                  <a:cubicBezTo>
                    <a:pt x="556002" y="1759134"/>
                    <a:pt x="559220" y="1757342"/>
                    <a:pt x="564882" y="1754268"/>
                  </a:cubicBezTo>
                  <a:lnTo>
                    <a:pt x="568164" y="1752517"/>
                  </a:lnTo>
                  <a:lnTo>
                    <a:pt x="549303" y="1752517"/>
                  </a:lnTo>
                  <a:cubicBezTo>
                    <a:pt x="549303" y="1752517"/>
                    <a:pt x="552521" y="1750726"/>
                    <a:pt x="558183" y="1747651"/>
                  </a:cubicBezTo>
                  <a:lnTo>
                    <a:pt x="561465" y="1745901"/>
                  </a:lnTo>
                  <a:lnTo>
                    <a:pt x="542604" y="1745901"/>
                  </a:lnTo>
                  <a:cubicBezTo>
                    <a:pt x="542604" y="1745901"/>
                    <a:pt x="545822" y="1744109"/>
                    <a:pt x="551484" y="1741035"/>
                  </a:cubicBezTo>
                  <a:lnTo>
                    <a:pt x="554766" y="1739284"/>
                  </a:lnTo>
                  <a:lnTo>
                    <a:pt x="535906" y="1739284"/>
                  </a:lnTo>
                  <a:cubicBezTo>
                    <a:pt x="535906" y="1739284"/>
                    <a:pt x="539124" y="1737493"/>
                    <a:pt x="544785" y="1734418"/>
                  </a:cubicBezTo>
                  <a:lnTo>
                    <a:pt x="548067" y="1732667"/>
                  </a:lnTo>
                  <a:lnTo>
                    <a:pt x="529207" y="1732667"/>
                  </a:lnTo>
                  <a:cubicBezTo>
                    <a:pt x="529207" y="1732667"/>
                    <a:pt x="532425" y="1730876"/>
                    <a:pt x="538086" y="1727802"/>
                  </a:cubicBezTo>
                  <a:lnTo>
                    <a:pt x="541370" y="1726050"/>
                  </a:lnTo>
                  <a:lnTo>
                    <a:pt x="522508" y="1726050"/>
                  </a:lnTo>
                  <a:cubicBezTo>
                    <a:pt x="522508" y="1726050"/>
                    <a:pt x="525726" y="1724259"/>
                    <a:pt x="531388" y="1721185"/>
                  </a:cubicBezTo>
                  <a:lnTo>
                    <a:pt x="534670" y="1719434"/>
                  </a:lnTo>
                  <a:lnTo>
                    <a:pt x="515809" y="1719434"/>
                  </a:lnTo>
                  <a:cubicBezTo>
                    <a:pt x="515809" y="1719434"/>
                    <a:pt x="519027" y="1717642"/>
                    <a:pt x="524688" y="1714568"/>
                  </a:cubicBezTo>
                  <a:lnTo>
                    <a:pt x="527970" y="1712817"/>
                  </a:lnTo>
                  <a:lnTo>
                    <a:pt x="509111" y="1712817"/>
                  </a:lnTo>
                  <a:cubicBezTo>
                    <a:pt x="509111" y="1712817"/>
                    <a:pt x="512329" y="1711026"/>
                    <a:pt x="517990" y="1707951"/>
                  </a:cubicBezTo>
                  <a:lnTo>
                    <a:pt x="521272" y="1706201"/>
                  </a:lnTo>
                  <a:lnTo>
                    <a:pt x="502412" y="1706201"/>
                  </a:lnTo>
                  <a:cubicBezTo>
                    <a:pt x="502412" y="1706201"/>
                    <a:pt x="505630" y="1704409"/>
                    <a:pt x="511291" y="1701335"/>
                  </a:cubicBezTo>
                  <a:lnTo>
                    <a:pt x="514573" y="1699584"/>
                  </a:lnTo>
                  <a:lnTo>
                    <a:pt x="495713" y="1699584"/>
                  </a:lnTo>
                  <a:cubicBezTo>
                    <a:pt x="495713" y="1699584"/>
                    <a:pt x="498931" y="1697793"/>
                    <a:pt x="504592" y="1694718"/>
                  </a:cubicBezTo>
                  <a:lnTo>
                    <a:pt x="507874" y="1692967"/>
                  </a:lnTo>
                  <a:lnTo>
                    <a:pt x="489014" y="1692967"/>
                  </a:lnTo>
                  <a:cubicBezTo>
                    <a:pt x="489014" y="1692967"/>
                    <a:pt x="492232" y="1691176"/>
                    <a:pt x="497894" y="1688102"/>
                  </a:cubicBezTo>
                  <a:lnTo>
                    <a:pt x="501175" y="1686351"/>
                  </a:lnTo>
                  <a:lnTo>
                    <a:pt x="482315" y="1686351"/>
                  </a:lnTo>
                  <a:cubicBezTo>
                    <a:pt x="482315" y="1686351"/>
                    <a:pt x="485533" y="1684559"/>
                    <a:pt x="491195" y="1681485"/>
                  </a:cubicBezTo>
                  <a:lnTo>
                    <a:pt x="494476" y="1679734"/>
                  </a:lnTo>
                  <a:lnTo>
                    <a:pt x="475617" y="1679734"/>
                  </a:lnTo>
                  <a:cubicBezTo>
                    <a:pt x="475617" y="1679734"/>
                    <a:pt x="478835" y="1677943"/>
                    <a:pt x="484496" y="1674869"/>
                  </a:cubicBezTo>
                  <a:lnTo>
                    <a:pt x="487778" y="1673118"/>
                  </a:lnTo>
                  <a:lnTo>
                    <a:pt x="468918" y="1673118"/>
                  </a:lnTo>
                  <a:cubicBezTo>
                    <a:pt x="468918" y="1673118"/>
                    <a:pt x="472136" y="1671326"/>
                    <a:pt x="477797" y="1668252"/>
                  </a:cubicBezTo>
                  <a:lnTo>
                    <a:pt x="481079" y="1666501"/>
                  </a:lnTo>
                  <a:lnTo>
                    <a:pt x="462219" y="1666501"/>
                  </a:lnTo>
                  <a:cubicBezTo>
                    <a:pt x="462219" y="1666501"/>
                    <a:pt x="465437" y="1664710"/>
                    <a:pt x="471099" y="1661635"/>
                  </a:cubicBezTo>
                  <a:lnTo>
                    <a:pt x="474380" y="1659885"/>
                  </a:lnTo>
                  <a:lnTo>
                    <a:pt x="455520" y="1659885"/>
                  </a:lnTo>
                  <a:cubicBezTo>
                    <a:pt x="455520" y="1659885"/>
                    <a:pt x="458738" y="1658093"/>
                    <a:pt x="464400" y="1655019"/>
                  </a:cubicBezTo>
                  <a:lnTo>
                    <a:pt x="467681" y="1653268"/>
                  </a:lnTo>
                  <a:lnTo>
                    <a:pt x="448821" y="1653268"/>
                  </a:lnTo>
                  <a:cubicBezTo>
                    <a:pt x="448821" y="1653268"/>
                    <a:pt x="452039" y="1651477"/>
                    <a:pt x="457701" y="1648403"/>
                  </a:cubicBezTo>
                  <a:lnTo>
                    <a:pt x="460982" y="1646651"/>
                  </a:lnTo>
                  <a:lnTo>
                    <a:pt x="442122" y="1646651"/>
                  </a:lnTo>
                  <a:cubicBezTo>
                    <a:pt x="442122" y="1646651"/>
                    <a:pt x="445340" y="1644860"/>
                    <a:pt x="451002" y="1641786"/>
                  </a:cubicBezTo>
                  <a:lnTo>
                    <a:pt x="454285" y="1640034"/>
                  </a:lnTo>
                  <a:lnTo>
                    <a:pt x="435423" y="1640034"/>
                  </a:lnTo>
                  <a:cubicBezTo>
                    <a:pt x="435423" y="1640034"/>
                    <a:pt x="438641" y="1638243"/>
                    <a:pt x="444303" y="1635169"/>
                  </a:cubicBezTo>
                  <a:lnTo>
                    <a:pt x="447585" y="1633418"/>
                  </a:lnTo>
                  <a:lnTo>
                    <a:pt x="428725" y="1633418"/>
                  </a:lnTo>
                  <a:cubicBezTo>
                    <a:pt x="428725" y="1633418"/>
                    <a:pt x="431943" y="1631626"/>
                    <a:pt x="437605" y="1628552"/>
                  </a:cubicBezTo>
                  <a:lnTo>
                    <a:pt x="440886" y="1626801"/>
                  </a:lnTo>
                  <a:lnTo>
                    <a:pt x="422026" y="1626801"/>
                  </a:lnTo>
                  <a:cubicBezTo>
                    <a:pt x="422026" y="1626801"/>
                    <a:pt x="425244" y="1625010"/>
                    <a:pt x="430906" y="1621935"/>
                  </a:cubicBezTo>
                  <a:lnTo>
                    <a:pt x="434187" y="1620185"/>
                  </a:lnTo>
                  <a:lnTo>
                    <a:pt x="415327" y="1620185"/>
                  </a:lnTo>
                  <a:cubicBezTo>
                    <a:pt x="415327" y="1620185"/>
                    <a:pt x="418545" y="1618393"/>
                    <a:pt x="424207" y="1615319"/>
                  </a:cubicBezTo>
                  <a:lnTo>
                    <a:pt x="427488" y="1613568"/>
                  </a:lnTo>
                  <a:lnTo>
                    <a:pt x="408628" y="1613568"/>
                  </a:lnTo>
                  <a:cubicBezTo>
                    <a:pt x="408628" y="1613568"/>
                    <a:pt x="411846" y="1611777"/>
                    <a:pt x="417508" y="1608702"/>
                  </a:cubicBezTo>
                  <a:lnTo>
                    <a:pt x="420790" y="1606951"/>
                  </a:lnTo>
                  <a:lnTo>
                    <a:pt x="401929" y="1606951"/>
                  </a:lnTo>
                  <a:cubicBezTo>
                    <a:pt x="401929" y="1606951"/>
                    <a:pt x="405147" y="1605160"/>
                    <a:pt x="410809" y="1602086"/>
                  </a:cubicBezTo>
                  <a:lnTo>
                    <a:pt x="414091" y="1600335"/>
                  </a:lnTo>
                  <a:lnTo>
                    <a:pt x="395230" y="1600335"/>
                  </a:lnTo>
                  <a:cubicBezTo>
                    <a:pt x="395230" y="1600335"/>
                    <a:pt x="398448" y="1598543"/>
                    <a:pt x="404110" y="1595469"/>
                  </a:cubicBezTo>
                  <a:lnTo>
                    <a:pt x="407392" y="1593718"/>
                  </a:lnTo>
                  <a:lnTo>
                    <a:pt x="388531" y="1593718"/>
                  </a:lnTo>
                  <a:cubicBezTo>
                    <a:pt x="388531" y="1593718"/>
                    <a:pt x="391749" y="1591927"/>
                    <a:pt x="397411" y="1588853"/>
                  </a:cubicBezTo>
                  <a:lnTo>
                    <a:pt x="400693" y="1587102"/>
                  </a:lnTo>
                  <a:lnTo>
                    <a:pt x="381832" y="1587102"/>
                  </a:lnTo>
                  <a:cubicBezTo>
                    <a:pt x="381832" y="1587102"/>
                    <a:pt x="385050" y="1585311"/>
                    <a:pt x="390712" y="1582236"/>
                  </a:cubicBezTo>
                  <a:lnTo>
                    <a:pt x="393994" y="1580485"/>
                  </a:lnTo>
                  <a:lnTo>
                    <a:pt x="375134" y="1580485"/>
                  </a:lnTo>
                  <a:cubicBezTo>
                    <a:pt x="375134" y="1580485"/>
                    <a:pt x="378352" y="1578694"/>
                    <a:pt x="384014" y="1575620"/>
                  </a:cubicBezTo>
                  <a:lnTo>
                    <a:pt x="387296" y="1573869"/>
                  </a:lnTo>
                  <a:lnTo>
                    <a:pt x="368435" y="1573869"/>
                  </a:lnTo>
                  <a:cubicBezTo>
                    <a:pt x="368435" y="1573869"/>
                    <a:pt x="371653" y="1572077"/>
                    <a:pt x="377315" y="1569003"/>
                  </a:cubicBezTo>
                  <a:lnTo>
                    <a:pt x="380597" y="1567252"/>
                  </a:lnTo>
                  <a:lnTo>
                    <a:pt x="361736" y="1567252"/>
                  </a:lnTo>
                  <a:cubicBezTo>
                    <a:pt x="361736" y="1567252"/>
                    <a:pt x="364954" y="1565461"/>
                    <a:pt x="370616" y="1562387"/>
                  </a:cubicBezTo>
                  <a:lnTo>
                    <a:pt x="373898" y="1560636"/>
                  </a:lnTo>
                  <a:lnTo>
                    <a:pt x="355037" y="1560636"/>
                  </a:lnTo>
                  <a:cubicBezTo>
                    <a:pt x="355037" y="1560636"/>
                    <a:pt x="358255" y="1558844"/>
                    <a:pt x="363917" y="1555770"/>
                  </a:cubicBezTo>
                  <a:lnTo>
                    <a:pt x="367199" y="1554019"/>
                  </a:lnTo>
                  <a:lnTo>
                    <a:pt x="348339" y="1554019"/>
                  </a:lnTo>
                  <a:cubicBezTo>
                    <a:pt x="348339" y="1554019"/>
                    <a:pt x="351557" y="1552228"/>
                    <a:pt x="357218" y="1549153"/>
                  </a:cubicBezTo>
                  <a:lnTo>
                    <a:pt x="360500" y="1547403"/>
                  </a:lnTo>
                  <a:lnTo>
                    <a:pt x="341640" y="1547403"/>
                  </a:lnTo>
                  <a:cubicBezTo>
                    <a:pt x="341640" y="1547403"/>
                    <a:pt x="344858" y="1545611"/>
                    <a:pt x="350519" y="1542537"/>
                  </a:cubicBezTo>
                  <a:lnTo>
                    <a:pt x="353803" y="1540785"/>
                  </a:lnTo>
                  <a:lnTo>
                    <a:pt x="334941" y="1540785"/>
                  </a:lnTo>
                  <a:cubicBezTo>
                    <a:pt x="334941" y="1540785"/>
                    <a:pt x="338159" y="1538994"/>
                    <a:pt x="343820" y="1535920"/>
                  </a:cubicBezTo>
                  <a:lnTo>
                    <a:pt x="347102" y="1534169"/>
                  </a:lnTo>
                  <a:lnTo>
                    <a:pt x="328243" y="1534169"/>
                  </a:lnTo>
                  <a:cubicBezTo>
                    <a:pt x="328243" y="1534169"/>
                    <a:pt x="331461" y="1532377"/>
                    <a:pt x="337122" y="1529303"/>
                  </a:cubicBezTo>
                  <a:lnTo>
                    <a:pt x="340404" y="1527552"/>
                  </a:lnTo>
                  <a:lnTo>
                    <a:pt x="321544" y="1527552"/>
                  </a:lnTo>
                  <a:cubicBezTo>
                    <a:pt x="321544" y="1527552"/>
                    <a:pt x="324762" y="1525761"/>
                    <a:pt x="330423" y="1522687"/>
                  </a:cubicBezTo>
                  <a:lnTo>
                    <a:pt x="333705" y="1520936"/>
                  </a:lnTo>
                  <a:lnTo>
                    <a:pt x="314845" y="1520936"/>
                  </a:lnTo>
                  <a:cubicBezTo>
                    <a:pt x="314845" y="1520936"/>
                    <a:pt x="318063" y="1519144"/>
                    <a:pt x="323724" y="1516070"/>
                  </a:cubicBezTo>
                  <a:lnTo>
                    <a:pt x="327006" y="1514319"/>
                  </a:lnTo>
                  <a:lnTo>
                    <a:pt x="308146" y="1514319"/>
                  </a:lnTo>
                  <a:cubicBezTo>
                    <a:pt x="308146" y="1514319"/>
                    <a:pt x="311364" y="1512528"/>
                    <a:pt x="317025" y="1509453"/>
                  </a:cubicBezTo>
                  <a:lnTo>
                    <a:pt x="320307" y="1507703"/>
                  </a:lnTo>
                  <a:lnTo>
                    <a:pt x="301447" y="1507703"/>
                  </a:lnTo>
                  <a:cubicBezTo>
                    <a:pt x="301447" y="1507703"/>
                    <a:pt x="304665" y="1505911"/>
                    <a:pt x="310327" y="1502837"/>
                  </a:cubicBezTo>
                  <a:lnTo>
                    <a:pt x="313608" y="1501086"/>
                  </a:lnTo>
                  <a:lnTo>
                    <a:pt x="294748" y="1501086"/>
                  </a:lnTo>
                  <a:cubicBezTo>
                    <a:pt x="294748" y="1501086"/>
                    <a:pt x="297966" y="1499295"/>
                    <a:pt x="303628" y="1496220"/>
                  </a:cubicBezTo>
                  <a:lnTo>
                    <a:pt x="306909" y="1494469"/>
                  </a:lnTo>
                  <a:lnTo>
                    <a:pt x="288049" y="1494469"/>
                  </a:lnTo>
                  <a:cubicBezTo>
                    <a:pt x="288049" y="1494469"/>
                    <a:pt x="291267" y="1492678"/>
                    <a:pt x="296929" y="1489604"/>
                  </a:cubicBezTo>
                  <a:lnTo>
                    <a:pt x="300210" y="1487853"/>
                  </a:lnTo>
                  <a:lnTo>
                    <a:pt x="281351" y="1487853"/>
                  </a:lnTo>
                  <a:cubicBezTo>
                    <a:pt x="281351" y="1487853"/>
                    <a:pt x="284569" y="1486061"/>
                    <a:pt x="290230" y="1482987"/>
                  </a:cubicBezTo>
                  <a:lnTo>
                    <a:pt x="293512" y="1481236"/>
                  </a:lnTo>
                  <a:lnTo>
                    <a:pt x="274652" y="1481236"/>
                  </a:lnTo>
                  <a:cubicBezTo>
                    <a:pt x="274652" y="1481236"/>
                    <a:pt x="277870" y="1479445"/>
                    <a:pt x="283532" y="1476371"/>
                  </a:cubicBezTo>
                  <a:lnTo>
                    <a:pt x="286813" y="1474620"/>
                  </a:lnTo>
                  <a:lnTo>
                    <a:pt x="267953" y="1474620"/>
                  </a:lnTo>
                  <a:cubicBezTo>
                    <a:pt x="267953" y="1474620"/>
                    <a:pt x="271171" y="1472828"/>
                    <a:pt x="276833" y="1469754"/>
                  </a:cubicBezTo>
                  <a:lnTo>
                    <a:pt x="280114" y="1468003"/>
                  </a:lnTo>
                  <a:lnTo>
                    <a:pt x="261254" y="1468003"/>
                  </a:lnTo>
                  <a:cubicBezTo>
                    <a:pt x="261254" y="1468003"/>
                    <a:pt x="264472" y="1466212"/>
                    <a:pt x="270134" y="1463137"/>
                  </a:cubicBezTo>
                  <a:lnTo>
                    <a:pt x="273415" y="1461387"/>
                  </a:lnTo>
                  <a:lnTo>
                    <a:pt x="254555" y="1461387"/>
                  </a:lnTo>
                  <a:cubicBezTo>
                    <a:pt x="254555" y="1461387"/>
                    <a:pt x="257773" y="1459595"/>
                    <a:pt x="263435" y="1456521"/>
                  </a:cubicBezTo>
                  <a:lnTo>
                    <a:pt x="266716" y="1454770"/>
                  </a:lnTo>
                  <a:lnTo>
                    <a:pt x="247857" y="1454770"/>
                  </a:lnTo>
                  <a:cubicBezTo>
                    <a:pt x="247857" y="1454770"/>
                    <a:pt x="251075" y="1452979"/>
                    <a:pt x="256737" y="1449905"/>
                  </a:cubicBezTo>
                  <a:lnTo>
                    <a:pt x="260020" y="1448153"/>
                  </a:lnTo>
                  <a:lnTo>
                    <a:pt x="241157" y="1448153"/>
                  </a:lnTo>
                  <a:cubicBezTo>
                    <a:pt x="241157" y="1448153"/>
                    <a:pt x="244375" y="1446361"/>
                    <a:pt x="250037" y="1443287"/>
                  </a:cubicBezTo>
                  <a:lnTo>
                    <a:pt x="253319" y="1441536"/>
                  </a:lnTo>
                  <a:lnTo>
                    <a:pt x="234459" y="1441536"/>
                  </a:lnTo>
                  <a:cubicBezTo>
                    <a:pt x="234459" y="1441536"/>
                    <a:pt x="237677" y="1439745"/>
                    <a:pt x="243339" y="1436671"/>
                  </a:cubicBezTo>
                  <a:lnTo>
                    <a:pt x="246620" y="1434920"/>
                  </a:lnTo>
                  <a:lnTo>
                    <a:pt x="227760" y="1434920"/>
                  </a:lnTo>
                  <a:cubicBezTo>
                    <a:pt x="227760" y="1434920"/>
                    <a:pt x="230978" y="1433128"/>
                    <a:pt x="236640" y="1430054"/>
                  </a:cubicBezTo>
                  <a:lnTo>
                    <a:pt x="239921" y="1428303"/>
                  </a:lnTo>
                  <a:lnTo>
                    <a:pt x="221061" y="1428303"/>
                  </a:lnTo>
                  <a:cubicBezTo>
                    <a:pt x="221061" y="1428303"/>
                    <a:pt x="224279" y="1426512"/>
                    <a:pt x="229941" y="1423437"/>
                  </a:cubicBezTo>
                  <a:lnTo>
                    <a:pt x="233223" y="1421687"/>
                  </a:lnTo>
                  <a:lnTo>
                    <a:pt x="214362" y="1421687"/>
                  </a:lnTo>
                  <a:cubicBezTo>
                    <a:pt x="214362" y="1421687"/>
                    <a:pt x="217580" y="1419895"/>
                    <a:pt x="223242" y="1416821"/>
                  </a:cubicBezTo>
                  <a:lnTo>
                    <a:pt x="226524" y="1415070"/>
                  </a:lnTo>
                  <a:lnTo>
                    <a:pt x="207663" y="1415070"/>
                  </a:lnTo>
                  <a:cubicBezTo>
                    <a:pt x="207663" y="1415070"/>
                    <a:pt x="210881" y="1413279"/>
                    <a:pt x="216543" y="1410204"/>
                  </a:cubicBezTo>
                  <a:lnTo>
                    <a:pt x="219825" y="1408453"/>
                  </a:lnTo>
                  <a:lnTo>
                    <a:pt x="200965" y="1408453"/>
                  </a:lnTo>
                  <a:cubicBezTo>
                    <a:pt x="200965" y="1408453"/>
                    <a:pt x="204183" y="1406662"/>
                    <a:pt x="209845" y="1403588"/>
                  </a:cubicBezTo>
                  <a:lnTo>
                    <a:pt x="213127" y="1401837"/>
                  </a:lnTo>
                  <a:lnTo>
                    <a:pt x="194266" y="1401837"/>
                  </a:lnTo>
                  <a:cubicBezTo>
                    <a:pt x="194266" y="1401837"/>
                    <a:pt x="197484" y="1400045"/>
                    <a:pt x="203146" y="1396971"/>
                  </a:cubicBezTo>
                  <a:lnTo>
                    <a:pt x="206428" y="1395220"/>
                  </a:lnTo>
                  <a:lnTo>
                    <a:pt x="187567" y="1395220"/>
                  </a:lnTo>
                  <a:cubicBezTo>
                    <a:pt x="187567" y="1395220"/>
                    <a:pt x="190785" y="1393429"/>
                    <a:pt x="196447" y="1390355"/>
                  </a:cubicBezTo>
                  <a:lnTo>
                    <a:pt x="199729" y="1388604"/>
                  </a:lnTo>
                  <a:lnTo>
                    <a:pt x="180868" y="1388604"/>
                  </a:lnTo>
                  <a:cubicBezTo>
                    <a:pt x="180868" y="1388604"/>
                    <a:pt x="184086" y="1386813"/>
                    <a:pt x="189748" y="1383738"/>
                  </a:cubicBezTo>
                  <a:lnTo>
                    <a:pt x="193030" y="1381987"/>
                  </a:lnTo>
                  <a:lnTo>
                    <a:pt x="174169" y="1381987"/>
                  </a:lnTo>
                  <a:cubicBezTo>
                    <a:pt x="174169" y="1381987"/>
                    <a:pt x="177387" y="1380196"/>
                    <a:pt x="183049" y="1377122"/>
                  </a:cubicBezTo>
                  <a:lnTo>
                    <a:pt x="186331" y="1375371"/>
                  </a:lnTo>
                  <a:lnTo>
                    <a:pt x="167470" y="1375371"/>
                  </a:lnTo>
                  <a:cubicBezTo>
                    <a:pt x="167470" y="1375371"/>
                    <a:pt x="170688" y="1373579"/>
                    <a:pt x="176350" y="1370505"/>
                  </a:cubicBezTo>
                  <a:lnTo>
                    <a:pt x="179632" y="1368754"/>
                  </a:lnTo>
                  <a:lnTo>
                    <a:pt x="160772" y="1368754"/>
                  </a:lnTo>
                  <a:cubicBezTo>
                    <a:pt x="160772" y="1368754"/>
                    <a:pt x="163990" y="1366963"/>
                    <a:pt x="169651" y="1363889"/>
                  </a:cubicBezTo>
                  <a:lnTo>
                    <a:pt x="172933" y="1362138"/>
                  </a:lnTo>
                  <a:lnTo>
                    <a:pt x="154073" y="1362138"/>
                  </a:lnTo>
                  <a:cubicBezTo>
                    <a:pt x="154073" y="1362138"/>
                    <a:pt x="157291" y="1360346"/>
                    <a:pt x="162953" y="1357272"/>
                  </a:cubicBezTo>
                  <a:lnTo>
                    <a:pt x="166235" y="1355521"/>
                  </a:lnTo>
                  <a:lnTo>
                    <a:pt x="147374" y="1355521"/>
                  </a:lnTo>
                  <a:cubicBezTo>
                    <a:pt x="147374" y="1355521"/>
                    <a:pt x="150592" y="1353730"/>
                    <a:pt x="156254" y="1350655"/>
                  </a:cubicBezTo>
                  <a:lnTo>
                    <a:pt x="159537" y="1348904"/>
                  </a:lnTo>
                  <a:lnTo>
                    <a:pt x="140675" y="1348904"/>
                  </a:lnTo>
                  <a:cubicBezTo>
                    <a:pt x="140675" y="1348904"/>
                    <a:pt x="143894" y="1347112"/>
                    <a:pt x="149555" y="1344038"/>
                  </a:cubicBezTo>
                  <a:lnTo>
                    <a:pt x="152837" y="1342287"/>
                  </a:lnTo>
                  <a:lnTo>
                    <a:pt x="133977" y="1342287"/>
                  </a:lnTo>
                  <a:cubicBezTo>
                    <a:pt x="133977" y="1342287"/>
                    <a:pt x="137195" y="1340496"/>
                    <a:pt x="142856" y="1337422"/>
                  </a:cubicBezTo>
                  <a:lnTo>
                    <a:pt x="146138" y="1335671"/>
                  </a:lnTo>
                  <a:lnTo>
                    <a:pt x="127278" y="1335671"/>
                  </a:lnTo>
                  <a:cubicBezTo>
                    <a:pt x="127278" y="1335671"/>
                    <a:pt x="130496" y="1333879"/>
                    <a:pt x="136157" y="1330805"/>
                  </a:cubicBezTo>
                  <a:lnTo>
                    <a:pt x="139439" y="1329054"/>
                  </a:lnTo>
                  <a:lnTo>
                    <a:pt x="120579" y="1329054"/>
                  </a:lnTo>
                  <a:cubicBezTo>
                    <a:pt x="120579" y="1329054"/>
                    <a:pt x="123797" y="1327263"/>
                    <a:pt x="129458" y="1324189"/>
                  </a:cubicBezTo>
                  <a:lnTo>
                    <a:pt x="132740" y="1322438"/>
                  </a:lnTo>
                  <a:lnTo>
                    <a:pt x="113880" y="1322438"/>
                  </a:lnTo>
                  <a:cubicBezTo>
                    <a:pt x="113880" y="1322438"/>
                    <a:pt x="117098" y="1320646"/>
                    <a:pt x="122760" y="1317572"/>
                  </a:cubicBezTo>
                  <a:lnTo>
                    <a:pt x="126041" y="1315821"/>
                  </a:lnTo>
                  <a:lnTo>
                    <a:pt x="107182" y="1315821"/>
                  </a:lnTo>
                  <a:cubicBezTo>
                    <a:pt x="107182" y="1315821"/>
                    <a:pt x="110400" y="1314030"/>
                    <a:pt x="116061" y="1310955"/>
                  </a:cubicBezTo>
                  <a:lnTo>
                    <a:pt x="119343" y="1309205"/>
                  </a:lnTo>
                  <a:lnTo>
                    <a:pt x="100483" y="1309205"/>
                  </a:lnTo>
                  <a:cubicBezTo>
                    <a:pt x="100483" y="1309205"/>
                    <a:pt x="103701" y="1307413"/>
                    <a:pt x="109362" y="1304339"/>
                  </a:cubicBezTo>
                  <a:lnTo>
                    <a:pt x="112644" y="1302588"/>
                  </a:lnTo>
                  <a:lnTo>
                    <a:pt x="93784" y="1302588"/>
                  </a:lnTo>
                  <a:cubicBezTo>
                    <a:pt x="93784" y="1302588"/>
                    <a:pt x="97002" y="1300797"/>
                    <a:pt x="102663" y="1297722"/>
                  </a:cubicBezTo>
                  <a:lnTo>
                    <a:pt x="105945" y="1295971"/>
                  </a:lnTo>
                  <a:lnTo>
                    <a:pt x="87085" y="1295971"/>
                  </a:lnTo>
                  <a:cubicBezTo>
                    <a:pt x="87085" y="1295971"/>
                    <a:pt x="90303" y="1294180"/>
                    <a:pt x="95965" y="1291106"/>
                  </a:cubicBezTo>
                  <a:lnTo>
                    <a:pt x="99246" y="1289355"/>
                  </a:lnTo>
                  <a:lnTo>
                    <a:pt x="80386" y="1289355"/>
                  </a:lnTo>
                  <a:cubicBezTo>
                    <a:pt x="80386" y="1289355"/>
                    <a:pt x="83604" y="1287563"/>
                    <a:pt x="89266" y="1284489"/>
                  </a:cubicBezTo>
                  <a:lnTo>
                    <a:pt x="92547" y="1282738"/>
                  </a:lnTo>
                  <a:lnTo>
                    <a:pt x="73687" y="1282738"/>
                  </a:lnTo>
                  <a:cubicBezTo>
                    <a:pt x="73687" y="1282738"/>
                    <a:pt x="76905" y="1280947"/>
                    <a:pt x="82567" y="1277873"/>
                  </a:cubicBezTo>
                  <a:lnTo>
                    <a:pt x="85848" y="1276122"/>
                  </a:lnTo>
                  <a:lnTo>
                    <a:pt x="66988" y="1276122"/>
                  </a:lnTo>
                  <a:cubicBezTo>
                    <a:pt x="66988" y="1276122"/>
                    <a:pt x="70206" y="1274331"/>
                    <a:pt x="75868" y="1271256"/>
                  </a:cubicBezTo>
                  <a:lnTo>
                    <a:pt x="79149" y="1269505"/>
                  </a:lnTo>
                  <a:lnTo>
                    <a:pt x="60290" y="1269505"/>
                  </a:lnTo>
                  <a:cubicBezTo>
                    <a:pt x="60290" y="1269505"/>
                    <a:pt x="63508" y="1267714"/>
                    <a:pt x="69170" y="1264640"/>
                  </a:cubicBezTo>
                  <a:lnTo>
                    <a:pt x="72451" y="1262889"/>
                  </a:lnTo>
                  <a:lnTo>
                    <a:pt x="53591" y="1262889"/>
                  </a:lnTo>
                  <a:cubicBezTo>
                    <a:pt x="53591" y="1262889"/>
                    <a:pt x="56809" y="1261097"/>
                    <a:pt x="62471" y="1258023"/>
                  </a:cubicBezTo>
                  <a:lnTo>
                    <a:pt x="65754" y="1256272"/>
                  </a:lnTo>
                  <a:lnTo>
                    <a:pt x="46892" y="1256272"/>
                  </a:lnTo>
                  <a:cubicBezTo>
                    <a:pt x="46892" y="1256272"/>
                    <a:pt x="50110" y="1254480"/>
                    <a:pt x="55772" y="1251406"/>
                  </a:cubicBezTo>
                  <a:lnTo>
                    <a:pt x="59053" y="1249655"/>
                  </a:lnTo>
                  <a:lnTo>
                    <a:pt x="40193" y="1249655"/>
                  </a:lnTo>
                  <a:cubicBezTo>
                    <a:pt x="40193" y="1249655"/>
                    <a:pt x="43411" y="1247864"/>
                    <a:pt x="49073" y="1244789"/>
                  </a:cubicBezTo>
                  <a:lnTo>
                    <a:pt x="52354" y="1243038"/>
                  </a:lnTo>
                  <a:lnTo>
                    <a:pt x="33494" y="1243038"/>
                  </a:lnTo>
                  <a:cubicBezTo>
                    <a:pt x="33494" y="1243038"/>
                    <a:pt x="36712" y="1241247"/>
                    <a:pt x="42374" y="1238173"/>
                  </a:cubicBezTo>
                  <a:lnTo>
                    <a:pt x="45656" y="1236422"/>
                  </a:lnTo>
                  <a:lnTo>
                    <a:pt x="26795" y="1236422"/>
                  </a:lnTo>
                  <a:cubicBezTo>
                    <a:pt x="26795" y="1236422"/>
                    <a:pt x="30013" y="1234630"/>
                    <a:pt x="35675" y="1231556"/>
                  </a:cubicBezTo>
                  <a:lnTo>
                    <a:pt x="38957" y="1229805"/>
                  </a:lnTo>
                  <a:lnTo>
                    <a:pt x="20096" y="1229805"/>
                  </a:lnTo>
                  <a:cubicBezTo>
                    <a:pt x="20096" y="1229805"/>
                    <a:pt x="23314" y="1228014"/>
                    <a:pt x="28976" y="1224940"/>
                  </a:cubicBezTo>
                  <a:lnTo>
                    <a:pt x="32258" y="1223189"/>
                  </a:lnTo>
                  <a:lnTo>
                    <a:pt x="13398" y="1223189"/>
                  </a:lnTo>
                  <a:cubicBezTo>
                    <a:pt x="13398" y="1223189"/>
                    <a:pt x="16616" y="1221397"/>
                    <a:pt x="22278" y="1218323"/>
                  </a:cubicBezTo>
                  <a:lnTo>
                    <a:pt x="25560" y="1216572"/>
                  </a:lnTo>
                  <a:lnTo>
                    <a:pt x="6699" y="1216572"/>
                  </a:lnTo>
                  <a:cubicBezTo>
                    <a:pt x="6699" y="1216572"/>
                    <a:pt x="9917" y="1214781"/>
                    <a:pt x="15579" y="1211707"/>
                  </a:cubicBezTo>
                  <a:lnTo>
                    <a:pt x="18861" y="1209956"/>
                  </a:lnTo>
                  <a:lnTo>
                    <a:pt x="0" y="1209956"/>
                  </a:lnTo>
                  <a:cubicBezTo>
                    <a:pt x="0" y="1209956"/>
                    <a:pt x="51487" y="1181294"/>
                    <a:pt x="104917" y="1156524"/>
                  </a:cubicBezTo>
                  <a:cubicBezTo>
                    <a:pt x="151714" y="1134851"/>
                    <a:pt x="201340" y="1115124"/>
                    <a:pt x="201340" y="1115124"/>
                  </a:cubicBezTo>
                  <a:cubicBezTo>
                    <a:pt x="201340" y="1115124"/>
                    <a:pt x="220200" y="1116965"/>
                    <a:pt x="250762" y="1119565"/>
                  </a:cubicBezTo>
                  <a:lnTo>
                    <a:pt x="278533" y="1121849"/>
                  </a:lnTo>
                  <a:lnTo>
                    <a:pt x="278858" y="1120731"/>
                  </a:lnTo>
                  <a:lnTo>
                    <a:pt x="270236" y="1120731"/>
                  </a:lnTo>
                  <a:lnTo>
                    <a:pt x="272160" y="1114113"/>
                  </a:lnTo>
                  <a:lnTo>
                    <a:pt x="263537" y="1114113"/>
                  </a:lnTo>
                  <a:lnTo>
                    <a:pt x="265461" y="1107497"/>
                  </a:lnTo>
                  <a:lnTo>
                    <a:pt x="256838" y="1107497"/>
                  </a:lnTo>
                  <a:lnTo>
                    <a:pt x="258762" y="1100880"/>
                  </a:lnTo>
                  <a:lnTo>
                    <a:pt x="250140" y="1100880"/>
                  </a:lnTo>
                  <a:lnTo>
                    <a:pt x="252063" y="1094264"/>
                  </a:lnTo>
                  <a:lnTo>
                    <a:pt x="243441" y="1094264"/>
                  </a:lnTo>
                  <a:lnTo>
                    <a:pt x="245364" y="1087647"/>
                  </a:lnTo>
                  <a:lnTo>
                    <a:pt x="236742" y="1087647"/>
                  </a:lnTo>
                  <a:lnTo>
                    <a:pt x="238665" y="1081031"/>
                  </a:lnTo>
                  <a:lnTo>
                    <a:pt x="230043" y="1081031"/>
                  </a:lnTo>
                  <a:lnTo>
                    <a:pt x="231967" y="1074414"/>
                  </a:lnTo>
                  <a:lnTo>
                    <a:pt x="223345" y="1074414"/>
                  </a:lnTo>
                  <a:lnTo>
                    <a:pt x="225268" y="1067798"/>
                  </a:lnTo>
                  <a:lnTo>
                    <a:pt x="216646" y="1067798"/>
                  </a:lnTo>
                  <a:lnTo>
                    <a:pt x="346597" y="620810"/>
                  </a:lnTo>
                  <a:lnTo>
                    <a:pt x="527769" y="620810"/>
                  </a:lnTo>
                  <a:lnTo>
                    <a:pt x="525873" y="627426"/>
                  </a:lnTo>
                  <a:lnTo>
                    <a:pt x="534468" y="627426"/>
                  </a:lnTo>
                  <a:lnTo>
                    <a:pt x="532572" y="634042"/>
                  </a:lnTo>
                  <a:lnTo>
                    <a:pt x="541167" y="634042"/>
                  </a:lnTo>
                  <a:lnTo>
                    <a:pt x="539271" y="640658"/>
                  </a:lnTo>
                  <a:lnTo>
                    <a:pt x="547865" y="640658"/>
                  </a:lnTo>
                  <a:lnTo>
                    <a:pt x="545969" y="647276"/>
                  </a:lnTo>
                  <a:lnTo>
                    <a:pt x="554564" y="647276"/>
                  </a:lnTo>
                  <a:lnTo>
                    <a:pt x="552668" y="653894"/>
                  </a:lnTo>
                  <a:lnTo>
                    <a:pt x="561263" y="653894"/>
                  </a:lnTo>
                  <a:lnTo>
                    <a:pt x="559367" y="660511"/>
                  </a:lnTo>
                  <a:lnTo>
                    <a:pt x="567962" y="660511"/>
                  </a:lnTo>
                  <a:lnTo>
                    <a:pt x="566066" y="667127"/>
                  </a:lnTo>
                  <a:lnTo>
                    <a:pt x="574660" y="667127"/>
                  </a:lnTo>
                  <a:lnTo>
                    <a:pt x="572764" y="673744"/>
                  </a:lnTo>
                  <a:lnTo>
                    <a:pt x="574220" y="673744"/>
                  </a:lnTo>
                  <a:lnTo>
                    <a:pt x="589693" y="620810"/>
                  </a:lnTo>
                  <a:lnTo>
                    <a:pt x="770156" y="620810"/>
                  </a:lnTo>
                  <a:lnTo>
                    <a:pt x="768226" y="627426"/>
                  </a:lnTo>
                  <a:lnTo>
                    <a:pt x="776855" y="627426"/>
                  </a:lnTo>
                  <a:lnTo>
                    <a:pt x="774925" y="634042"/>
                  </a:lnTo>
                  <a:lnTo>
                    <a:pt x="783554" y="634042"/>
                  </a:lnTo>
                  <a:lnTo>
                    <a:pt x="781624" y="640658"/>
                  </a:lnTo>
                  <a:lnTo>
                    <a:pt x="790252" y="640658"/>
                  </a:lnTo>
                  <a:lnTo>
                    <a:pt x="788322" y="647276"/>
                  </a:lnTo>
                  <a:lnTo>
                    <a:pt x="796951" y="647276"/>
                  </a:lnTo>
                  <a:lnTo>
                    <a:pt x="795021" y="653894"/>
                  </a:lnTo>
                  <a:lnTo>
                    <a:pt x="803650" y="653894"/>
                  </a:lnTo>
                  <a:lnTo>
                    <a:pt x="801720" y="660511"/>
                  </a:lnTo>
                  <a:lnTo>
                    <a:pt x="810349" y="660511"/>
                  </a:lnTo>
                  <a:lnTo>
                    <a:pt x="808419" y="667127"/>
                  </a:lnTo>
                  <a:lnTo>
                    <a:pt x="813042" y="667127"/>
                  </a:lnTo>
                  <a:lnTo>
                    <a:pt x="826506" y="620810"/>
                  </a:lnTo>
                  <a:lnTo>
                    <a:pt x="978890" y="620810"/>
                  </a:lnTo>
                  <a:lnTo>
                    <a:pt x="972521" y="614713"/>
                  </a:lnTo>
                  <a:lnTo>
                    <a:pt x="972260" y="614259"/>
                  </a:lnTo>
                  <a:lnTo>
                    <a:pt x="965822" y="608098"/>
                  </a:lnTo>
                  <a:lnTo>
                    <a:pt x="965561" y="607643"/>
                  </a:lnTo>
                  <a:lnTo>
                    <a:pt x="959123" y="601482"/>
                  </a:lnTo>
                  <a:lnTo>
                    <a:pt x="958861" y="601026"/>
                  </a:lnTo>
                  <a:lnTo>
                    <a:pt x="952425" y="594865"/>
                  </a:lnTo>
                  <a:lnTo>
                    <a:pt x="952164" y="594410"/>
                  </a:lnTo>
                  <a:lnTo>
                    <a:pt x="945726" y="588249"/>
                  </a:lnTo>
                  <a:lnTo>
                    <a:pt x="945465" y="587794"/>
                  </a:lnTo>
                  <a:lnTo>
                    <a:pt x="939027" y="581633"/>
                  </a:lnTo>
                  <a:lnTo>
                    <a:pt x="938766" y="581178"/>
                  </a:lnTo>
                  <a:lnTo>
                    <a:pt x="932328" y="575016"/>
                  </a:lnTo>
                  <a:lnTo>
                    <a:pt x="932067" y="574561"/>
                  </a:lnTo>
                  <a:lnTo>
                    <a:pt x="925629" y="568398"/>
                  </a:lnTo>
                  <a:lnTo>
                    <a:pt x="925368" y="567942"/>
                  </a:lnTo>
                  <a:lnTo>
                    <a:pt x="918931" y="561782"/>
                  </a:lnTo>
                  <a:lnTo>
                    <a:pt x="918670" y="561328"/>
                  </a:lnTo>
                  <a:lnTo>
                    <a:pt x="912231" y="555165"/>
                  </a:lnTo>
                  <a:lnTo>
                    <a:pt x="911970" y="554709"/>
                  </a:lnTo>
                  <a:lnTo>
                    <a:pt x="906459" y="549435"/>
                  </a:lnTo>
                  <a:lnTo>
                    <a:pt x="901809" y="546088"/>
                  </a:lnTo>
                  <a:cubicBezTo>
                    <a:pt x="888289" y="534879"/>
                    <a:pt x="875476" y="522344"/>
                    <a:pt x="865340" y="508851"/>
                  </a:cubicBezTo>
                  <a:lnTo>
                    <a:pt x="865079" y="508395"/>
                  </a:lnTo>
                  <a:lnTo>
                    <a:pt x="859567" y="503119"/>
                  </a:lnTo>
                  <a:lnTo>
                    <a:pt x="854918" y="499774"/>
                  </a:lnTo>
                  <a:cubicBezTo>
                    <a:pt x="841398" y="488563"/>
                    <a:pt x="828584" y="476030"/>
                    <a:pt x="818448" y="462536"/>
                  </a:cubicBezTo>
                  <a:lnTo>
                    <a:pt x="818187" y="462080"/>
                  </a:lnTo>
                  <a:lnTo>
                    <a:pt x="812675" y="456806"/>
                  </a:lnTo>
                  <a:lnTo>
                    <a:pt x="808026" y="453460"/>
                  </a:lnTo>
                  <a:cubicBezTo>
                    <a:pt x="794506" y="442247"/>
                    <a:pt x="781692" y="429712"/>
                    <a:pt x="771557" y="416216"/>
                  </a:cubicBezTo>
                  <a:lnTo>
                    <a:pt x="771296" y="415761"/>
                  </a:lnTo>
                  <a:lnTo>
                    <a:pt x="765783" y="410485"/>
                  </a:lnTo>
                  <a:lnTo>
                    <a:pt x="761134" y="407138"/>
                  </a:lnTo>
                  <a:cubicBezTo>
                    <a:pt x="747614" y="395928"/>
                    <a:pt x="734800" y="383395"/>
                    <a:pt x="724665" y="369901"/>
                  </a:cubicBezTo>
                  <a:lnTo>
                    <a:pt x="724403" y="369444"/>
                  </a:lnTo>
                  <a:lnTo>
                    <a:pt x="718892" y="364171"/>
                  </a:lnTo>
                  <a:lnTo>
                    <a:pt x="714242" y="360824"/>
                  </a:lnTo>
                  <a:cubicBezTo>
                    <a:pt x="700722" y="349614"/>
                    <a:pt x="687909" y="337080"/>
                    <a:pt x="677773" y="323585"/>
                  </a:cubicBezTo>
                  <a:lnTo>
                    <a:pt x="677512" y="323131"/>
                  </a:lnTo>
                  <a:lnTo>
                    <a:pt x="671074" y="316969"/>
                  </a:lnTo>
                  <a:cubicBezTo>
                    <a:pt x="657560" y="298978"/>
                    <a:pt x="648808" y="279279"/>
                    <a:pt x="649494" y="258732"/>
                  </a:cubicBezTo>
                  <a:cubicBezTo>
                    <a:pt x="670637" y="134973"/>
                    <a:pt x="884805" y="155142"/>
                    <a:pt x="884805" y="155142"/>
                  </a:cubicBezTo>
                  <a:cubicBezTo>
                    <a:pt x="884805" y="155142"/>
                    <a:pt x="947436" y="91980"/>
                    <a:pt x="1010863" y="69688"/>
                  </a:cubicBezTo>
                  <a:cubicBezTo>
                    <a:pt x="1062349" y="52038"/>
                    <a:pt x="1213404" y="11154"/>
                    <a:pt x="1463546" y="1890"/>
                  </a:cubicBezTo>
                  <a:cubicBezTo>
                    <a:pt x="1505236" y="345"/>
                    <a:pt x="1549678" y="-322"/>
                    <a:pt x="1596871" y="147"/>
                  </a:cubicBezTo>
                  <a:close/>
                </a:path>
              </a:pathLst>
            </a:custGeom>
            <a:solidFill>
              <a:schemeClr val="accent1">
                <a:lumMod val="75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Freeform 193">
              <a:extLst>
                <a:ext uri="{FF2B5EF4-FFF2-40B4-BE49-F238E27FC236}">
                  <a16:creationId xmlns:a16="http://schemas.microsoft.com/office/drawing/2014/main" id="{45E8508F-0115-455F-B81E-E6A9DB60BF0A}"/>
                </a:ext>
              </a:extLst>
            </p:cNvPr>
            <p:cNvSpPr/>
            <p:nvPr/>
          </p:nvSpPr>
          <p:spPr>
            <a:xfrm>
              <a:off x="9172738" y="2918134"/>
              <a:ext cx="1555967" cy="797222"/>
            </a:xfrm>
            <a:custGeom>
              <a:avLst/>
              <a:gdLst>
                <a:gd name="connsiteX0" fmla="*/ 466741 w 1334378"/>
                <a:gd name="connsiteY0" fmla="*/ 350580 h 683688"/>
                <a:gd name="connsiteX1" fmla="*/ 568902 w 1334378"/>
                <a:gd name="connsiteY1" fmla="*/ 350580 h 683688"/>
                <a:gd name="connsiteX2" fmla="*/ 506007 w 1334378"/>
                <a:gd name="connsiteY2" fmla="*/ 572086 h 683688"/>
                <a:gd name="connsiteX3" fmla="*/ 539078 w 1334378"/>
                <a:gd name="connsiteY3" fmla="*/ 572086 h 683688"/>
                <a:gd name="connsiteX4" fmla="*/ 604071 w 1334378"/>
                <a:gd name="connsiteY4" fmla="*/ 350580 h 683688"/>
                <a:gd name="connsiteX5" fmla="*/ 705982 w 1334378"/>
                <a:gd name="connsiteY5" fmla="*/ 350580 h 683688"/>
                <a:gd name="connsiteX6" fmla="*/ 632347 w 1334378"/>
                <a:gd name="connsiteY6" fmla="*/ 603009 h 683688"/>
                <a:gd name="connsiteX7" fmla="*/ 393356 w 1334378"/>
                <a:gd name="connsiteY7" fmla="*/ 603009 h 683688"/>
                <a:gd name="connsiteX8" fmla="*/ 195729 w 1334378"/>
                <a:gd name="connsiteY8" fmla="*/ 350580 h 683688"/>
                <a:gd name="connsiteX9" fmla="*/ 298039 w 1334378"/>
                <a:gd name="connsiteY9" fmla="*/ 350580 h 683688"/>
                <a:gd name="connsiteX10" fmla="*/ 253728 w 1334378"/>
                <a:gd name="connsiteY10" fmla="*/ 505244 h 683688"/>
                <a:gd name="connsiteX11" fmla="*/ 287798 w 1334378"/>
                <a:gd name="connsiteY11" fmla="*/ 505244 h 683688"/>
                <a:gd name="connsiteX12" fmla="*/ 333009 w 1334378"/>
                <a:gd name="connsiteY12" fmla="*/ 350580 h 683688"/>
                <a:gd name="connsiteX13" fmla="*/ 434919 w 1334378"/>
                <a:gd name="connsiteY13" fmla="*/ 350580 h 683688"/>
                <a:gd name="connsiteX14" fmla="*/ 361284 w 1334378"/>
                <a:gd name="connsiteY14" fmla="*/ 603009 h 683688"/>
                <a:gd name="connsiteX15" fmla="*/ 259773 w 1334378"/>
                <a:gd name="connsiteY15" fmla="*/ 603009 h 683688"/>
                <a:gd name="connsiteX16" fmla="*/ 278856 w 1334378"/>
                <a:gd name="connsiteY16" fmla="*/ 536167 h 683688"/>
                <a:gd name="connsiteX17" fmla="*/ 244886 w 1334378"/>
                <a:gd name="connsiteY17" fmla="*/ 536167 h 683688"/>
                <a:gd name="connsiteX18" fmla="*/ 225103 w 1334378"/>
                <a:gd name="connsiteY18" fmla="*/ 603009 h 683688"/>
                <a:gd name="connsiteX19" fmla="*/ 122343 w 1334378"/>
                <a:gd name="connsiteY19" fmla="*/ 603009 h 683688"/>
                <a:gd name="connsiteX20" fmla="*/ 901778 w 1334378"/>
                <a:gd name="connsiteY20" fmla="*/ 82 h 683688"/>
                <a:gd name="connsiteX21" fmla="*/ 986387 w 1334378"/>
                <a:gd name="connsiteY21" fmla="*/ 2934 h 683688"/>
                <a:gd name="connsiteX22" fmla="*/ 1290820 w 1334378"/>
                <a:gd name="connsiteY22" fmla="*/ 82614 h 683688"/>
                <a:gd name="connsiteX23" fmla="*/ 1328687 w 1334378"/>
                <a:gd name="connsiteY23" fmla="*/ 120132 h 683688"/>
                <a:gd name="connsiteX24" fmla="*/ 1333682 w 1334378"/>
                <a:gd name="connsiteY24" fmla="*/ 165941 h 683688"/>
                <a:gd name="connsiteX25" fmla="*/ 1326538 w 1334378"/>
                <a:gd name="connsiteY25" fmla="*/ 196115 h 683688"/>
                <a:gd name="connsiteX26" fmla="*/ 1313100 w 1334378"/>
                <a:gd name="connsiteY26" fmla="*/ 225739 h 683688"/>
                <a:gd name="connsiteX27" fmla="*/ 1263094 w 1334378"/>
                <a:gd name="connsiteY27" fmla="*/ 284288 h 683688"/>
                <a:gd name="connsiteX28" fmla="*/ 1195753 w 1334378"/>
                <a:gd name="connsiteY28" fmla="*/ 354277 h 683688"/>
                <a:gd name="connsiteX29" fmla="*/ 1123117 w 1334378"/>
                <a:gd name="connsiteY29" fmla="*/ 354277 h 683688"/>
                <a:gd name="connsiteX30" fmla="*/ 1027101 w 1334378"/>
                <a:gd name="connsiteY30" fmla="*/ 683688 h 683688"/>
                <a:gd name="connsiteX31" fmla="*/ 905258 w 1334378"/>
                <a:gd name="connsiteY31" fmla="*/ 683688 h 683688"/>
                <a:gd name="connsiteX32" fmla="*/ 1000724 w 1334378"/>
                <a:gd name="connsiteY32" fmla="*/ 351929 h 683688"/>
                <a:gd name="connsiteX33" fmla="*/ 893768 w 1334378"/>
                <a:gd name="connsiteY33" fmla="*/ 351929 h 683688"/>
                <a:gd name="connsiteX34" fmla="*/ 911352 w 1334378"/>
                <a:gd name="connsiteY34" fmla="*/ 325852 h 683688"/>
                <a:gd name="connsiteX35" fmla="*/ 926889 w 1334378"/>
                <a:gd name="connsiteY35" fmla="*/ 307518 h 683688"/>
                <a:gd name="connsiteX36" fmla="*/ 957761 w 1334378"/>
                <a:gd name="connsiteY36" fmla="*/ 285887 h 683688"/>
                <a:gd name="connsiteX37" fmla="*/ 991782 w 1334378"/>
                <a:gd name="connsiteY37" fmla="*/ 277094 h 683688"/>
                <a:gd name="connsiteX38" fmla="*/ 1193855 w 1334378"/>
                <a:gd name="connsiteY38" fmla="*/ 275595 h 683688"/>
                <a:gd name="connsiteX39" fmla="*/ 1214387 w 1334378"/>
                <a:gd name="connsiteY39" fmla="*/ 266104 h 683688"/>
                <a:gd name="connsiteX40" fmla="*/ 1199150 w 1334378"/>
                <a:gd name="connsiteY40" fmla="*/ 250817 h 683688"/>
                <a:gd name="connsiteX41" fmla="*/ 866891 w 1334378"/>
                <a:gd name="connsiteY41" fmla="*/ 139564 h 683688"/>
                <a:gd name="connsiteX42" fmla="*/ 534832 w 1334378"/>
                <a:gd name="connsiteY42" fmla="*/ 95503 h 683688"/>
                <a:gd name="connsiteX43" fmla="*/ 498563 w 1334378"/>
                <a:gd name="connsiteY43" fmla="*/ 118034 h 683688"/>
                <a:gd name="connsiteX44" fmla="*/ 507706 w 1334378"/>
                <a:gd name="connsiteY44" fmla="*/ 153253 h 683688"/>
                <a:gd name="connsiteX45" fmla="*/ 738054 w 1334378"/>
                <a:gd name="connsiteY45" fmla="*/ 312063 h 683688"/>
                <a:gd name="connsiteX46" fmla="*/ 806094 w 1334378"/>
                <a:gd name="connsiteY46" fmla="*/ 384001 h 683688"/>
                <a:gd name="connsiteX47" fmla="*/ 932184 w 1334378"/>
                <a:gd name="connsiteY47" fmla="*/ 503945 h 683688"/>
                <a:gd name="connsiteX48" fmla="*/ 911152 w 1334378"/>
                <a:gd name="connsiteY48" fmla="*/ 590470 h 683688"/>
                <a:gd name="connsiteX49" fmla="*/ 832022 w 1334378"/>
                <a:gd name="connsiteY49" fmla="*/ 683288 h 683688"/>
                <a:gd name="connsiteX50" fmla="*/ 0 w 1334378"/>
                <a:gd name="connsiteY50" fmla="*/ 683288 h 683688"/>
                <a:gd name="connsiteX51" fmla="*/ 59248 w 1334378"/>
                <a:gd name="connsiteY51" fmla="*/ 653114 h 683688"/>
                <a:gd name="connsiteX52" fmla="*/ 113700 w 1334378"/>
                <a:gd name="connsiteY52" fmla="*/ 629735 h 683688"/>
                <a:gd name="connsiteX53" fmla="*/ 264269 w 1334378"/>
                <a:gd name="connsiteY53" fmla="*/ 640326 h 683688"/>
                <a:gd name="connsiteX54" fmla="*/ 409591 w 1334378"/>
                <a:gd name="connsiteY54" fmla="*/ 642324 h 683688"/>
                <a:gd name="connsiteX55" fmla="*/ 542575 w 1334378"/>
                <a:gd name="connsiteY55" fmla="*/ 631184 h 683688"/>
                <a:gd name="connsiteX56" fmla="*/ 637792 w 1334378"/>
                <a:gd name="connsiteY56" fmla="*/ 609703 h 683688"/>
                <a:gd name="connsiteX57" fmla="*/ 783864 w 1334378"/>
                <a:gd name="connsiteY57" fmla="*/ 443598 h 683688"/>
                <a:gd name="connsiteX58" fmla="*/ 698289 w 1334378"/>
                <a:gd name="connsiteY58" fmla="*/ 333445 h 683688"/>
                <a:gd name="connsiteX59" fmla="*/ 570850 w 1334378"/>
                <a:gd name="connsiteY59" fmla="*/ 283389 h 683688"/>
                <a:gd name="connsiteX60" fmla="*/ 448957 w 1334378"/>
                <a:gd name="connsiteY60" fmla="*/ 231284 h 683688"/>
                <a:gd name="connsiteX61" fmla="*/ 366779 w 1334378"/>
                <a:gd name="connsiteY61" fmla="*/ 146109 h 683688"/>
                <a:gd name="connsiteX62" fmla="*/ 499663 w 1334378"/>
                <a:gd name="connsiteY62" fmla="*/ 87610 h 683688"/>
                <a:gd name="connsiteX63" fmla="*/ 570850 w 1334378"/>
                <a:gd name="connsiteY63" fmla="*/ 39352 h 683688"/>
                <a:gd name="connsiteX64" fmla="*/ 826487 w 1334378"/>
                <a:gd name="connsiteY64" fmla="*/ 1066 h 683688"/>
                <a:gd name="connsiteX65" fmla="*/ 901778 w 1334378"/>
                <a:gd name="connsiteY65" fmla="*/ 82 h 68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34378" h="683688">
                  <a:moveTo>
                    <a:pt x="466741" y="350580"/>
                  </a:moveTo>
                  <a:lnTo>
                    <a:pt x="568902" y="350580"/>
                  </a:lnTo>
                  <a:lnTo>
                    <a:pt x="506007" y="572086"/>
                  </a:lnTo>
                  <a:lnTo>
                    <a:pt x="539078" y="572086"/>
                  </a:lnTo>
                  <a:lnTo>
                    <a:pt x="604071" y="350580"/>
                  </a:lnTo>
                  <a:lnTo>
                    <a:pt x="705982" y="350580"/>
                  </a:lnTo>
                  <a:lnTo>
                    <a:pt x="632347" y="603009"/>
                  </a:lnTo>
                  <a:lnTo>
                    <a:pt x="393356" y="603009"/>
                  </a:lnTo>
                  <a:close/>
                  <a:moveTo>
                    <a:pt x="195729" y="350580"/>
                  </a:moveTo>
                  <a:lnTo>
                    <a:pt x="298039" y="350580"/>
                  </a:lnTo>
                  <a:lnTo>
                    <a:pt x="253728" y="505244"/>
                  </a:lnTo>
                  <a:lnTo>
                    <a:pt x="287798" y="505244"/>
                  </a:lnTo>
                  <a:lnTo>
                    <a:pt x="333009" y="350580"/>
                  </a:lnTo>
                  <a:lnTo>
                    <a:pt x="434919" y="350580"/>
                  </a:lnTo>
                  <a:lnTo>
                    <a:pt x="361284" y="603009"/>
                  </a:lnTo>
                  <a:lnTo>
                    <a:pt x="259773" y="603009"/>
                  </a:lnTo>
                  <a:lnTo>
                    <a:pt x="278856" y="536167"/>
                  </a:lnTo>
                  <a:lnTo>
                    <a:pt x="244886" y="536167"/>
                  </a:lnTo>
                  <a:lnTo>
                    <a:pt x="225103" y="603009"/>
                  </a:lnTo>
                  <a:lnTo>
                    <a:pt x="122343" y="603009"/>
                  </a:lnTo>
                  <a:close/>
                  <a:moveTo>
                    <a:pt x="901778" y="82"/>
                  </a:moveTo>
                  <a:cubicBezTo>
                    <a:pt x="928428" y="345"/>
                    <a:pt x="956632" y="1248"/>
                    <a:pt x="986387" y="2934"/>
                  </a:cubicBezTo>
                  <a:cubicBezTo>
                    <a:pt x="1257100" y="38453"/>
                    <a:pt x="1290820" y="82614"/>
                    <a:pt x="1290820" y="82614"/>
                  </a:cubicBezTo>
                  <a:cubicBezTo>
                    <a:pt x="1290820" y="82614"/>
                    <a:pt x="1320294" y="101548"/>
                    <a:pt x="1328687" y="120132"/>
                  </a:cubicBezTo>
                  <a:cubicBezTo>
                    <a:pt x="1337129" y="138765"/>
                    <a:pt x="1333682" y="165941"/>
                    <a:pt x="1333682" y="165941"/>
                  </a:cubicBezTo>
                  <a:cubicBezTo>
                    <a:pt x="1333682" y="165941"/>
                    <a:pt x="1331534" y="181178"/>
                    <a:pt x="1326538" y="196115"/>
                  </a:cubicBezTo>
                  <a:cubicBezTo>
                    <a:pt x="1321443" y="211252"/>
                    <a:pt x="1313100" y="225739"/>
                    <a:pt x="1313100" y="225739"/>
                  </a:cubicBezTo>
                  <a:cubicBezTo>
                    <a:pt x="1313100" y="225739"/>
                    <a:pt x="1290020" y="255013"/>
                    <a:pt x="1263094" y="284288"/>
                  </a:cubicBezTo>
                  <a:cubicBezTo>
                    <a:pt x="1231472" y="318658"/>
                    <a:pt x="1195753" y="354277"/>
                    <a:pt x="1195753" y="354277"/>
                  </a:cubicBezTo>
                  <a:lnTo>
                    <a:pt x="1123117" y="354277"/>
                  </a:lnTo>
                  <a:lnTo>
                    <a:pt x="1027101" y="683688"/>
                  </a:lnTo>
                  <a:lnTo>
                    <a:pt x="905258" y="683688"/>
                  </a:lnTo>
                  <a:lnTo>
                    <a:pt x="1000724" y="351929"/>
                  </a:lnTo>
                  <a:lnTo>
                    <a:pt x="893768" y="351929"/>
                  </a:lnTo>
                  <a:cubicBezTo>
                    <a:pt x="893768" y="351929"/>
                    <a:pt x="902360" y="337891"/>
                    <a:pt x="911352" y="325852"/>
                  </a:cubicBezTo>
                  <a:cubicBezTo>
                    <a:pt x="918796" y="315910"/>
                    <a:pt x="926889" y="307518"/>
                    <a:pt x="926889" y="307518"/>
                  </a:cubicBezTo>
                  <a:cubicBezTo>
                    <a:pt x="926889" y="307518"/>
                    <a:pt x="940277" y="294080"/>
                    <a:pt x="957761" y="285887"/>
                  </a:cubicBezTo>
                  <a:cubicBezTo>
                    <a:pt x="972499" y="278992"/>
                    <a:pt x="991782" y="277094"/>
                    <a:pt x="991782" y="277094"/>
                  </a:cubicBezTo>
                  <a:lnTo>
                    <a:pt x="1193855" y="275595"/>
                  </a:lnTo>
                  <a:cubicBezTo>
                    <a:pt x="1193855" y="275595"/>
                    <a:pt x="1212338" y="276045"/>
                    <a:pt x="1214387" y="266104"/>
                  </a:cubicBezTo>
                  <a:cubicBezTo>
                    <a:pt x="1215735" y="258860"/>
                    <a:pt x="1199150" y="250817"/>
                    <a:pt x="1199150" y="250817"/>
                  </a:cubicBezTo>
                  <a:cubicBezTo>
                    <a:pt x="1199150" y="250817"/>
                    <a:pt x="1113825" y="197614"/>
                    <a:pt x="866891" y="139564"/>
                  </a:cubicBezTo>
                  <a:cubicBezTo>
                    <a:pt x="618808" y="86211"/>
                    <a:pt x="534832" y="95503"/>
                    <a:pt x="534832" y="95503"/>
                  </a:cubicBezTo>
                  <a:cubicBezTo>
                    <a:pt x="534832" y="95503"/>
                    <a:pt x="506556" y="99949"/>
                    <a:pt x="498563" y="118034"/>
                  </a:cubicBezTo>
                  <a:cubicBezTo>
                    <a:pt x="490671" y="136517"/>
                    <a:pt x="507706" y="153253"/>
                    <a:pt x="507706" y="153253"/>
                  </a:cubicBezTo>
                  <a:lnTo>
                    <a:pt x="738054" y="312063"/>
                  </a:lnTo>
                  <a:lnTo>
                    <a:pt x="806094" y="384001"/>
                  </a:lnTo>
                  <a:lnTo>
                    <a:pt x="932184" y="503945"/>
                  </a:lnTo>
                  <a:cubicBezTo>
                    <a:pt x="932184" y="503945"/>
                    <a:pt x="934482" y="548656"/>
                    <a:pt x="911152" y="590470"/>
                  </a:cubicBezTo>
                  <a:cubicBezTo>
                    <a:pt x="884625" y="637978"/>
                    <a:pt x="832022" y="683288"/>
                    <a:pt x="832022" y="683288"/>
                  </a:cubicBezTo>
                  <a:lnTo>
                    <a:pt x="0" y="683288"/>
                  </a:lnTo>
                  <a:cubicBezTo>
                    <a:pt x="0" y="683288"/>
                    <a:pt x="29075" y="667102"/>
                    <a:pt x="59248" y="653114"/>
                  </a:cubicBezTo>
                  <a:cubicBezTo>
                    <a:pt x="85675" y="640875"/>
                    <a:pt x="113700" y="629735"/>
                    <a:pt x="113700" y="629735"/>
                  </a:cubicBezTo>
                  <a:cubicBezTo>
                    <a:pt x="113700" y="629735"/>
                    <a:pt x="189434" y="637128"/>
                    <a:pt x="264269" y="640326"/>
                  </a:cubicBezTo>
                  <a:cubicBezTo>
                    <a:pt x="337355" y="643423"/>
                    <a:pt x="409591" y="642324"/>
                    <a:pt x="409591" y="642324"/>
                  </a:cubicBezTo>
                  <a:cubicBezTo>
                    <a:pt x="409591" y="642324"/>
                    <a:pt x="481229" y="639976"/>
                    <a:pt x="542575" y="631184"/>
                  </a:cubicBezTo>
                  <a:cubicBezTo>
                    <a:pt x="594580" y="623790"/>
                    <a:pt x="637792" y="609703"/>
                    <a:pt x="637792" y="609703"/>
                  </a:cubicBezTo>
                  <a:cubicBezTo>
                    <a:pt x="637792" y="609703"/>
                    <a:pt x="768827" y="573434"/>
                    <a:pt x="783864" y="443598"/>
                  </a:cubicBezTo>
                  <a:cubicBezTo>
                    <a:pt x="777719" y="363469"/>
                    <a:pt x="698289" y="333445"/>
                    <a:pt x="698289" y="333445"/>
                  </a:cubicBezTo>
                  <a:cubicBezTo>
                    <a:pt x="698289" y="333445"/>
                    <a:pt x="633795" y="309166"/>
                    <a:pt x="570850" y="283389"/>
                  </a:cubicBezTo>
                  <a:cubicBezTo>
                    <a:pt x="509154" y="258111"/>
                    <a:pt x="448957" y="231284"/>
                    <a:pt x="448957" y="231284"/>
                  </a:cubicBezTo>
                  <a:cubicBezTo>
                    <a:pt x="448957" y="231284"/>
                    <a:pt x="365230" y="192518"/>
                    <a:pt x="366779" y="146109"/>
                  </a:cubicBezTo>
                  <a:cubicBezTo>
                    <a:pt x="378719" y="76220"/>
                    <a:pt x="499663" y="87610"/>
                    <a:pt x="499663" y="87610"/>
                  </a:cubicBezTo>
                  <a:cubicBezTo>
                    <a:pt x="499663" y="87610"/>
                    <a:pt x="535032" y="51941"/>
                    <a:pt x="570850" y="39352"/>
                  </a:cubicBezTo>
                  <a:cubicBezTo>
                    <a:pt x="599925" y="29386"/>
                    <a:pt x="685228" y="6297"/>
                    <a:pt x="826487" y="1066"/>
                  </a:cubicBezTo>
                  <a:cubicBezTo>
                    <a:pt x="850030" y="194"/>
                    <a:pt x="875127" y="-182"/>
                    <a:pt x="901778" y="82"/>
                  </a:cubicBezTo>
                  <a:close/>
                </a:path>
              </a:pathLst>
            </a:custGeom>
            <a:solidFill>
              <a:schemeClr val="bg1"/>
            </a:solidFill>
            <a:ln w="9525" cap="flat">
              <a:noFill/>
              <a:prstDash val="solid"/>
              <a:miter/>
            </a:ln>
            <a:effectLst/>
          </p:spPr>
          <p:txBody>
            <a:bodyPr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lumMod val="100000"/>
                  </a:prstClr>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0" name="组合 19">
            <a:extLst>
              <a:ext uri="{FF2B5EF4-FFF2-40B4-BE49-F238E27FC236}">
                <a16:creationId xmlns:a16="http://schemas.microsoft.com/office/drawing/2014/main" id="{37EB28A5-9D9F-4169-A5DA-82D433D6D511}"/>
              </a:ext>
            </a:extLst>
          </p:cNvPr>
          <p:cNvGrpSpPr/>
          <p:nvPr/>
        </p:nvGrpSpPr>
        <p:grpSpPr>
          <a:xfrm>
            <a:off x="442913" y="306385"/>
            <a:ext cx="674689" cy="674690"/>
            <a:chOff x="7056551" y="3277921"/>
            <a:chExt cx="674689" cy="674690"/>
          </a:xfrm>
        </p:grpSpPr>
        <p:sp>
          <p:nvSpPr>
            <p:cNvPr id="21" name="矩形: 圆角 20">
              <a:extLst>
                <a:ext uri="{FF2B5EF4-FFF2-40B4-BE49-F238E27FC236}">
                  <a16:creationId xmlns:a16="http://schemas.microsoft.com/office/drawing/2014/main" id="{F9D8B09D-ABE0-40A3-B3C7-302E8F391426}"/>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任意多边形: 形状 21">
              <a:extLst>
                <a:ext uri="{FF2B5EF4-FFF2-40B4-BE49-F238E27FC236}">
                  <a16:creationId xmlns:a16="http://schemas.microsoft.com/office/drawing/2014/main" id="{CA6F75DD-2253-48EB-9130-2E6DC87D3B71}"/>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任意多边形: 形状 22">
              <a:extLst>
                <a:ext uri="{FF2B5EF4-FFF2-40B4-BE49-F238E27FC236}">
                  <a16:creationId xmlns:a16="http://schemas.microsoft.com/office/drawing/2014/main" id="{B493B188-C6F2-4B8F-ACE5-BFC062B9CA09}"/>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390504159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2944F6C-2090-4E0A-A7B0-CB78A8A9C299}"/>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素材页</a:t>
            </a:r>
            <a:r>
              <a:rPr lang="en-US" altLang="zh-CN" dirty="0">
                <a:latin typeface="Arial" panose="020B0604020202020204" pitchFamily="34" charset="0"/>
                <a:cs typeface="+mn-ea"/>
                <a:sym typeface="Arial" panose="020B0604020202020204" pitchFamily="34" charset="0"/>
              </a:rPr>
              <a:t>·</a:t>
            </a:r>
            <a:r>
              <a:rPr lang="zh-CN" altLang="en-US" dirty="0">
                <a:latin typeface="Arial" panose="020B0604020202020204" pitchFamily="34" charset="0"/>
                <a:cs typeface="+mn-ea"/>
                <a:sym typeface="Arial" panose="020B0604020202020204" pitchFamily="34" charset="0"/>
              </a:rPr>
              <a:t>长阴影</a:t>
            </a:r>
            <a:r>
              <a:rPr lang="en-US" altLang="zh-CN" dirty="0">
                <a:latin typeface="Arial" panose="020B0604020202020204" pitchFamily="34" charset="0"/>
                <a:cs typeface="+mn-ea"/>
                <a:sym typeface="Arial" panose="020B0604020202020204" pitchFamily="34" charset="0"/>
              </a:rPr>
              <a:t>logo</a:t>
            </a:r>
            <a:endParaRPr lang="zh-CN" altLang="en-US" dirty="0">
              <a:latin typeface="Arial" panose="020B0604020202020204" pitchFamily="34" charset="0"/>
              <a:cs typeface="+mn-ea"/>
              <a:sym typeface="Arial" panose="020B0604020202020204" pitchFamily="34" charset="0"/>
            </a:endParaRPr>
          </a:p>
        </p:txBody>
      </p:sp>
      <p:sp>
        <p:nvSpPr>
          <p:cNvPr id="3" name="文本占位符 2">
            <a:extLst>
              <a:ext uri="{FF2B5EF4-FFF2-40B4-BE49-F238E27FC236}">
                <a16:creationId xmlns:a16="http://schemas.microsoft.com/office/drawing/2014/main" id="{6915A57C-300F-4990-AE3F-125BD7BA2F20}"/>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06" name="组合 105">
            <a:extLst>
              <a:ext uri="{FF2B5EF4-FFF2-40B4-BE49-F238E27FC236}">
                <a16:creationId xmlns:a16="http://schemas.microsoft.com/office/drawing/2014/main" id="{A142BCB9-7400-4331-8229-A46DC79E16D1}"/>
              </a:ext>
            </a:extLst>
          </p:cNvPr>
          <p:cNvGrpSpPr>
            <a:grpSpLocks/>
          </p:cNvGrpSpPr>
          <p:nvPr/>
        </p:nvGrpSpPr>
        <p:grpSpPr>
          <a:xfrm>
            <a:off x="9652343" y="1494873"/>
            <a:ext cx="674689" cy="674690"/>
            <a:chOff x="9652343" y="2034215"/>
            <a:chExt cx="674689" cy="674690"/>
          </a:xfrm>
        </p:grpSpPr>
        <p:sp>
          <p:nvSpPr>
            <p:cNvPr id="41" name="矩形: 圆角 40">
              <a:extLst>
                <a:ext uri="{FF2B5EF4-FFF2-40B4-BE49-F238E27FC236}">
                  <a16:creationId xmlns:a16="http://schemas.microsoft.com/office/drawing/2014/main" id="{D767CC7F-353B-41C1-BB7F-889CEBAA2DB6}"/>
                </a:ext>
              </a:extLst>
            </p:cNvPr>
            <p:cNvSpPr>
              <a:spLocks/>
            </p:cNvSpPr>
            <p:nvPr/>
          </p:nvSpPr>
          <p:spPr>
            <a:xfrm>
              <a:off x="9652343" y="2034215"/>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05" name="组合 104">
              <a:extLst>
                <a:ext uri="{FF2B5EF4-FFF2-40B4-BE49-F238E27FC236}">
                  <a16:creationId xmlns:a16="http://schemas.microsoft.com/office/drawing/2014/main" id="{FB67611C-B36E-41EE-A767-04CB2F0C85EB}"/>
                </a:ext>
              </a:extLst>
            </p:cNvPr>
            <p:cNvGrpSpPr/>
            <p:nvPr/>
          </p:nvGrpSpPr>
          <p:grpSpPr>
            <a:xfrm>
              <a:off x="9823021" y="2204893"/>
              <a:ext cx="504011" cy="504012"/>
              <a:chOff x="9823021" y="2204893"/>
              <a:chExt cx="504011" cy="504012"/>
            </a:xfrm>
          </p:grpSpPr>
          <p:sp>
            <p:nvSpPr>
              <p:cNvPr id="42" name="任意多边形: 形状 41">
                <a:extLst>
                  <a:ext uri="{FF2B5EF4-FFF2-40B4-BE49-F238E27FC236}">
                    <a16:creationId xmlns:a16="http://schemas.microsoft.com/office/drawing/2014/main" id="{DD844069-9D7A-4A86-8C0D-27225B6F9234}"/>
                  </a:ext>
                </a:extLst>
              </p:cNvPr>
              <p:cNvSpPr>
                <a:spLocks/>
              </p:cNvSpPr>
              <p:nvPr/>
            </p:nvSpPr>
            <p:spPr>
              <a:xfrm>
                <a:off x="9823021" y="2204894"/>
                <a:ext cx="504011" cy="504011"/>
              </a:xfrm>
              <a:custGeom>
                <a:avLst/>
                <a:gdLst>
                  <a:gd name="connsiteX0" fmla="*/ 166666 w 504011"/>
                  <a:gd name="connsiteY0" fmla="*/ 0 h 504011"/>
                  <a:gd name="connsiteX1" fmla="*/ 284517 w 504011"/>
                  <a:gd name="connsiteY1" fmla="*/ 48815 h 504011"/>
                  <a:gd name="connsiteX2" fmla="*/ 285333 w 504011"/>
                  <a:gd name="connsiteY2" fmla="*/ 49805 h 504011"/>
                  <a:gd name="connsiteX3" fmla="*/ 286874 w 504011"/>
                  <a:gd name="connsiteY3" fmla="*/ 51076 h 504011"/>
                  <a:gd name="connsiteX4" fmla="*/ 287692 w 504011"/>
                  <a:gd name="connsiteY4" fmla="*/ 52067 h 504011"/>
                  <a:gd name="connsiteX5" fmla="*/ 289231 w 504011"/>
                  <a:gd name="connsiteY5" fmla="*/ 53337 h 504011"/>
                  <a:gd name="connsiteX6" fmla="*/ 290047 w 504011"/>
                  <a:gd name="connsiteY6" fmla="*/ 54327 h 504011"/>
                  <a:gd name="connsiteX7" fmla="*/ 291587 w 504011"/>
                  <a:gd name="connsiteY7" fmla="*/ 55598 h 504011"/>
                  <a:gd name="connsiteX8" fmla="*/ 292404 w 504011"/>
                  <a:gd name="connsiteY8" fmla="*/ 56587 h 504011"/>
                  <a:gd name="connsiteX9" fmla="*/ 293944 w 504011"/>
                  <a:gd name="connsiteY9" fmla="*/ 57858 h 504011"/>
                  <a:gd name="connsiteX10" fmla="*/ 294761 w 504011"/>
                  <a:gd name="connsiteY10" fmla="*/ 58848 h 504011"/>
                  <a:gd name="connsiteX11" fmla="*/ 296301 w 504011"/>
                  <a:gd name="connsiteY11" fmla="*/ 60118 h 504011"/>
                  <a:gd name="connsiteX12" fmla="*/ 297119 w 504011"/>
                  <a:gd name="connsiteY12" fmla="*/ 61111 h 504011"/>
                  <a:gd name="connsiteX13" fmla="*/ 298658 w 504011"/>
                  <a:gd name="connsiteY13" fmla="*/ 62380 h 504011"/>
                  <a:gd name="connsiteX14" fmla="*/ 299474 w 504011"/>
                  <a:gd name="connsiteY14" fmla="*/ 63369 h 504011"/>
                  <a:gd name="connsiteX15" fmla="*/ 301015 w 504011"/>
                  <a:gd name="connsiteY15" fmla="*/ 64640 h 504011"/>
                  <a:gd name="connsiteX16" fmla="*/ 301831 w 504011"/>
                  <a:gd name="connsiteY16" fmla="*/ 65630 h 504011"/>
                  <a:gd name="connsiteX17" fmla="*/ 303371 w 504011"/>
                  <a:gd name="connsiteY17" fmla="*/ 66901 h 504011"/>
                  <a:gd name="connsiteX18" fmla="*/ 304186 w 504011"/>
                  <a:gd name="connsiteY18" fmla="*/ 67889 h 504011"/>
                  <a:gd name="connsiteX19" fmla="*/ 305729 w 504011"/>
                  <a:gd name="connsiteY19" fmla="*/ 69161 h 504011"/>
                  <a:gd name="connsiteX20" fmla="*/ 306547 w 504011"/>
                  <a:gd name="connsiteY20" fmla="*/ 70153 h 504011"/>
                  <a:gd name="connsiteX21" fmla="*/ 308086 w 504011"/>
                  <a:gd name="connsiteY21" fmla="*/ 71422 h 504011"/>
                  <a:gd name="connsiteX22" fmla="*/ 308902 w 504011"/>
                  <a:gd name="connsiteY22" fmla="*/ 72412 h 504011"/>
                  <a:gd name="connsiteX23" fmla="*/ 310443 w 504011"/>
                  <a:gd name="connsiteY23" fmla="*/ 73683 h 504011"/>
                  <a:gd name="connsiteX24" fmla="*/ 311259 w 504011"/>
                  <a:gd name="connsiteY24" fmla="*/ 74672 h 504011"/>
                  <a:gd name="connsiteX25" fmla="*/ 312799 w 504011"/>
                  <a:gd name="connsiteY25" fmla="*/ 75943 h 504011"/>
                  <a:gd name="connsiteX26" fmla="*/ 313616 w 504011"/>
                  <a:gd name="connsiteY26" fmla="*/ 76933 h 504011"/>
                  <a:gd name="connsiteX27" fmla="*/ 315156 w 504011"/>
                  <a:gd name="connsiteY27" fmla="*/ 78204 h 504011"/>
                  <a:gd name="connsiteX28" fmla="*/ 315975 w 504011"/>
                  <a:gd name="connsiteY28" fmla="*/ 79195 h 504011"/>
                  <a:gd name="connsiteX29" fmla="*/ 317513 w 504011"/>
                  <a:gd name="connsiteY29" fmla="*/ 80465 h 504011"/>
                  <a:gd name="connsiteX30" fmla="*/ 318329 w 504011"/>
                  <a:gd name="connsiteY30" fmla="*/ 81455 h 504011"/>
                  <a:gd name="connsiteX31" fmla="*/ 319870 w 504011"/>
                  <a:gd name="connsiteY31" fmla="*/ 82725 h 504011"/>
                  <a:gd name="connsiteX32" fmla="*/ 320686 w 504011"/>
                  <a:gd name="connsiteY32" fmla="*/ 83715 h 504011"/>
                  <a:gd name="connsiteX33" fmla="*/ 322227 w 504011"/>
                  <a:gd name="connsiteY33" fmla="*/ 84986 h 504011"/>
                  <a:gd name="connsiteX34" fmla="*/ 323043 w 504011"/>
                  <a:gd name="connsiteY34" fmla="*/ 85975 h 504011"/>
                  <a:gd name="connsiteX35" fmla="*/ 324583 w 504011"/>
                  <a:gd name="connsiteY35" fmla="*/ 87246 h 504011"/>
                  <a:gd name="connsiteX36" fmla="*/ 325400 w 504011"/>
                  <a:gd name="connsiteY36" fmla="*/ 88236 h 504011"/>
                  <a:gd name="connsiteX37" fmla="*/ 326940 w 504011"/>
                  <a:gd name="connsiteY37" fmla="*/ 89507 h 504011"/>
                  <a:gd name="connsiteX38" fmla="*/ 327759 w 504011"/>
                  <a:gd name="connsiteY38" fmla="*/ 90499 h 504011"/>
                  <a:gd name="connsiteX39" fmla="*/ 329297 w 504011"/>
                  <a:gd name="connsiteY39" fmla="*/ 91768 h 504011"/>
                  <a:gd name="connsiteX40" fmla="*/ 330113 w 504011"/>
                  <a:gd name="connsiteY40" fmla="*/ 92758 h 504011"/>
                  <a:gd name="connsiteX41" fmla="*/ 331654 w 504011"/>
                  <a:gd name="connsiteY41" fmla="*/ 94029 h 504011"/>
                  <a:gd name="connsiteX42" fmla="*/ 332470 w 504011"/>
                  <a:gd name="connsiteY42" fmla="*/ 95018 h 504011"/>
                  <a:gd name="connsiteX43" fmla="*/ 334011 w 504011"/>
                  <a:gd name="connsiteY43" fmla="*/ 96289 h 504011"/>
                  <a:gd name="connsiteX44" fmla="*/ 334827 w 504011"/>
                  <a:gd name="connsiteY44" fmla="*/ 97279 h 504011"/>
                  <a:gd name="connsiteX45" fmla="*/ 336367 w 504011"/>
                  <a:gd name="connsiteY45" fmla="*/ 98550 h 504011"/>
                  <a:gd name="connsiteX46" fmla="*/ 337186 w 504011"/>
                  <a:gd name="connsiteY46" fmla="*/ 99541 h 504011"/>
                  <a:gd name="connsiteX47" fmla="*/ 338724 w 504011"/>
                  <a:gd name="connsiteY47" fmla="*/ 100811 h 504011"/>
                  <a:gd name="connsiteX48" fmla="*/ 339541 w 504011"/>
                  <a:gd name="connsiteY48" fmla="*/ 101800 h 504011"/>
                  <a:gd name="connsiteX49" fmla="*/ 341081 w 504011"/>
                  <a:gd name="connsiteY49" fmla="*/ 103071 h 504011"/>
                  <a:gd name="connsiteX50" fmla="*/ 341897 w 504011"/>
                  <a:gd name="connsiteY50" fmla="*/ 104061 h 504011"/>
                  <a:gd name="connsiteX51" fmla="*/ 343438 w 504011"/>
                  <a:gd name="connsiteY51" fmla="*/ 105332 h 504011"/>
                  <a:gd name="connsiteX52" fmla="*/ 344254 w 504011"/>
                  <a:gd name="connsiteY52" fmla="*/ 106321 h 504011"/>
                  <a:gd name="connsiteX53" fmla="*/ 345795 w 504011"/>
                  <a:gd name="connsiteY53" fmla="*/ 107592 h 504011"/>
                  <a:gd name="connsiteX54" fmla="*/ 346613 w 504011"/>
                  <a:gd name="connsiteY54" fmla="*/ 108584 h 504011"/>
                  <a:gd name="connsiteX55" fmla="*/ 348151 w 504011"/>
                  <a:gd name="connsiteY55" fmla="*/ 109853 h 504011"/>
                  <a:gd name="connsiteX56" fmla="*/ 348966 w 504011"/>
                  <a:gd name="connsiteY56" fmla="*/ 110842 h 504011"/>
                  <a:gd name="connsiteX57" fmla="*/ 350509 w 504011"/>
                  <a:gd name="connsiteY57" fmla="*/ 112114 h 504011"/>
                  <a:gd name="connsiteX58" fmla="*/ 351325 w 504011"/>
                  <a:gd name="connsiteY58" fmla="*/ 113103 h 504011"/>
                  <a:gd name="connsiteX59" fmla="*/ 352866 w 504011"/>
                  <a:gd name="connsiteY59" fmla="*/ 114374 h 504011"/>
                  <a:gd name="connsiteX60" fmla="*/ 353682 w 504011"/>
                  <a:gd name="connsiteY60" fmla="*/ 115364 h 504011"/>
                  <a:gd name="connsiteX61" fmla="*/ 355223 w 504011"/>
                  <a:gd name="connsiteY61" fmla="*/ 116635 h 504011"/>
                  <a:gd name="connsiteX62" fmla="*/ 356039 w 504011"/>
                  <a:gd name="connsiteY62" fmla="*/ 117624 h 504011"/>
                  <a:gd name="connsiteX63" fmla="*/ 357579 w 504011"/>
                  <a:gd name="connsiteY63" fmla="*/ 118895 h 504011"/>
                  <a:gd name="connsiteX64" fmla="*/ 358398 w 504011"/>
                  <a:gd name="connsiteY64" fmla="*/ 119887 h 504011"/>
                  <a:gd name="connsiteX65" fmla="*/ 359936 w 504011"/>
                  <a:gd name="connsiteY65" fmla="*/ 121157 h 504011"/>
                  <a:gd name="connsiteX66" fmla="*/ 360753 w 504011"/>
                  <a:gd name="connsiteY66" fmla="*/ 122146 h 504011"/>
                  <a:gd name="connsiteX67" fmla="*/ 362293 w 504011"/>
                  <a:gd name="connsiteY67" fmla="*/ 123417 h 504011"/>
                  <a:gd name="connsiteX68" fmla="*/ 363109 w 504011"/>
                  <a:gd name="connsiteY68" fmla="*/ 124407 h 504011"/>
                  <a:gd name="connsiteX69" fmla="*/ 364650 w 504011"/>
                  <a:gd name="connsiteY69" fmla="*/ 125677 h 504011"/>
                  <a:gd name="connsiteX70" fmla="*/ 365466 w 504011"/>
                  <a:gd name="connsiteY70" fmla="*/ 126667 h 504011"/>
                  <a:gd name="connsiteX71" fmla="*/ 367007 w 504011"/>
                  <a:gd name="connsiteY71" fmla="*/ 127938 h 504011"/>
                  <a:gd name="connsiteX72" fmla="*/ 367825 w 504011"/>
                  <a:gd name="connsiteY72" fmla="*/ 128930 h 504011"/>
                  <a:gd name="connsiteX73" fmla="*/ 369363 w 504011"/>
                  <a:gd name="connsiteY73" fmla="*/ 130199 h 504011"/>
                  <a:gd name="connsiteX74" fmla="*/ 370180 w 504011"/>
                  <a:gd name="connsiteY74" fmla="*/ 131189 h 504011"/>
                  <a:gd name="connsiteX75" fmla="*/ 371720 w 504011"/>
                  <a:gd name="connsiteY75" fmla="*/ 132460 h 504011"/>
                  <a:gd name="connsiteX76" fmla="*/ 372537 w 504011"/>
                  <a:gd name="connsiteY76" fmla="*/ 133449 h 504011"/>
                  <a:gd name="connsiteX77" fmla="*/ 374077 w 504011"/>
                  <a:gd name="connsiteY77" fmla="*/ 134720 h 504011"/>
                  <a:gd name="connsiteX78" fmla="*/ 374893 w 504011"/>
                  <a:gd name="connsiteY78" fmla="*/ 135710 h 504011"/>
                  <a:gd name="connsiteX79" fmla="*/ 376434 w 504011"/>
                  <a:gd name="connsiteY79" fmla="*/ 136981 h 504011"/>
                  <a:gd name="connsiteX80" fmla="*/ 377252 w 504011"/>
                  <a:gd name="connsiteY80" fmla="*/ 137972 h 504011"/>
                  <a:gd name="connsiteX81" fmla="*/ 378791 w 504011"/>
                  <a:gd name="connsiteY81" fmla="*/ 139242 h 504011"/>
                  <a:gd name="connsiteX82" fmla="*/ 379607 w 504011"/>
                  <a:gd name="connsiteY82" fmla="*/ 140231 h 504011"/>
                  <a:gd name="connsiteX83" fmla="*/ 381147 w 504011"/>
                  <a:gd name="connsiteY83" fmla="*/ 141502 h 504011"/>
                  <a:gd name="connsiteX84" fmla="*/ 381964 w 504011"/>
                  <a:gd name="connsiteY84" fmla="*/ 142492 h 504011"/>
                  <a:gd name="connsiteX85" fmla="*/ 383504 w 504011"/>
                  <a:gd name="connsiteY85" fmla="*/ 143763 h 504011"/>
                  <a:gd name="connsiteX86" fmla="*/ 384321 w 504011"/>
                  <a:gd name="connsiteY86" fmla="*/ 144752 h 504011"/>
                  <a:gd name="connsiteX87" fmla="*/ 385861 w 504011"/>
                  <a:gd name="connsiteY87" fmla="*/ 146023 h 504011"/>
                  <a:gd name="connsiteX88" fmla="*/ 386677 w 504011"/>
                  <a:gd name="connsiteY88" fmla="*/ 147013 h 504011"/>
                  <a:gd name="connsiteX89" fmla="*/ 388218 w 504011"/>
                  <a:gd name="connsiteY89" fmla="*/ 148284 h 504011"/>
                  <a:gd name="connsiteX90" fmla="*/ 389036 w 504011"/>
                  <a:gd name="connsiteY90" fmla="*/ 149275 h 504011"/>
                  <a:gd name="connsiteX91" fmla="*/ 390575 w 504011"/>
                  <a:gd name="connsiteY91" fmla="*/ 150545 h 504011"/>
                  <a:gd name="connsiteX92" fmla="*/ 391390 w 504011"/>
                  <a:gd name="connsiteY92" fmla="*/ 151533 h 504011"/>
                  <a:gd name="connsiteX93" fmla="*/ 392932 w 504011"/>
                  <a:gd name="connsiteY93" fmla="*/ 152805 h 504011"/>
                  <a:gd name="connsiteX94" fmla="*/ 393749 w 504011"/>
                  <a:gd name="connsiteY94" fmla="*/ 153795 h 504011"/>
                  <a:gd name="connsiteX95" fmla="*/ 395289 w 504011"/>
                  <a:gd name="connsiteY95" fmla="*/ 155066 h 504011"/>
                  <a:gd name="connsiteX96" fmla="*/ 396105 w 504011"/>
                  <a:gd name="connsiteY96" fmla="*/ 156055 h 504011"/>
                  <a:gd name="connsiteX97" fmla="*/ 397646 w 504011"/>
                  <a:gd name="connsiteY97" fmla="*/ 157326 h 504011"/>
                  <a:gd name="connsiteX98" fmla="*/ 398464 w 504011"/>
                  <a:gd name="connsiteY98" fmla="*/ 158318 h 504011"/>
                  <a:gd name="connsiteX99" fmla="*/ 400003 w 504011"/>
                  <a:gd name="connsiteY99" fmla="*/ 159588 h 504011"/>
                  <a:gd name="connsiteX100" fmla="*/ 400819 w 504011"/>
                  <a:gd name="connsiteY100" fmla="*/ 160577 h 504011"/>
                  <a:gd name="connsiteX101" fmla="*/ 402359 w 504011"/>
                  <a:gd name="connsiteY101" fmla="*/ 161848 h 504011"/>
                  <a:gd name="connsiteX102" fmla="*/ 403176 w 504011"/>
                  <a:gd name="connsiteY102" fmla="*/ 162838 h 504011"/>
                  <a:gd name="connsiteX103" fmla="*/ 404716 w 504011"/>
                  <a:gd name="connsiteY103" fmla="*/ 164109 h 504011"/>
                  <a:gd name="connsiteX104" fmla="*/ 405533 w 504011"/>
                  <a:gd name="connsiteY104" fmla="*/ 165098 h 504011"/>
                  <a:gd name="connsiteX105" fmla="*/ 407073 w 504011"/>
                  <a:gd name="connsiteY105" fmla="*/ 166369 h 504011"/>
                  <a:gd name="connsiteX106" fmla="*/ 407891 w 504011"/>
                  <a:gd name="connsiteY106" fmla="*/ 167361 h 504011"/>
                  <a:gd name="connsiteX107" fmla="*/ 409430 w 504011"/>
                  <a:gd name="connsiteY107" fmla="*/ 168630 h 504011"/>
                  <a:gd name="connsiteX108" fmla="*/ 410246 w 504011"/>
                  <a:gd name="connsiteY108" fmla="*/ 169620 h 504011"/>
                  <a:gd name="connsiteX109" fmla="*/ 411787 w 504011"/>
                  <a:gd name="connsiteY109" fmla="*/ 170891 h 504011"/>
                  <a:gd name="connsiteX110" fmla="*/ 412603 w 504011"/>
                  <a:gd name="connsiteY110" fmla="*/ 171880 h 504011"/>
                  <a:gd name="connsiteX111" fmla="*/ 414144 w 504011"/>
                  <a:gd name="connsiteY111" fmla="*/ 173151 h 504011"/>
                  <a:gd name="connsiteX112" fmla="*/ 414960 w 504011"/>
                  <a:gd name="connsiteY112" fmla="*/ 174141 h 504011"/>
                  <a:gd name="connsiteX113" fmla="*/ 416500 w 504011"/>
                  <a:gd name="connsiteY113" fmla="*/ 175412 h 504011"/>
                  <a:gd name="connsiteX114" fmla="*/ 417317 w 504011"/>
                  <a:gd name="connsiteY114" fmla="*/ 176401 h 504011"/>
                  <a:gd name="connsiteX115" fmla="*/ 418857 w 504011"/>
                  <a:gd name="connsiteY115" fmla="*/ 177672 h 504011"/>
                  <a:gd name="connsiteX116" fmla="*/ 419676 w 504011"/>
                  <a:gd name="connsiteY116" fmla="*/ 178664 h 504011"/>
                  <a:gd name="connsiteX117" fmla="*/ 421214 w 504011"/>
                  <a:gd name="connsiteY117" fmla="*/ 179933 h 504011"/>
                  <a:gd name="connsiteX118" fmla="*/ 422030 w 504011"/>
                  <a:gd name="connsiteY118" fmla="*/ 180923 h 504011"/>
                  <a:gd name="connsiteX119" fmla="*/ 423571 w 504011"/>
                  <a:gd name="connsiteY119" fmla="*/ 182194 h 504011"/>
                  <a:gd name="connsiteX120" fmla="*/ 424387 w 504011"/>
                  <a:gd name="connsiteY120" fmla="*/ 183183 h 504011"/>
                  <a:gd name="connsiteX121" fmla="*/ 425928 w 504011"/>
                  <a:gd name="connsiteY121" fmla="*/ 184454 h 504011"/>
                  <a:gd name="connsiteX122" fmla="*/ 426744 w 504011"/>
                  <a:gd name="connsiteY122" fmla="*/ 185444 h 504011"/>
                  <a:gd name="connsiteX123" fmla="*/ 428284 w 504011"/>
                  <a:gd name="connsiteY123" fmla="*/ 186715 h 504011"/>
                  <a:gd name="connsiteX124" fmla="*/ 429103 w 504011"/>
                  <a:gd name="connsiteY124" fmla="*/ 187706 h 504011"/>
                  <a:gd name="connsiteX125" fmla="*/ 430641 w 504011"/>
                  <a:gd name="connsiteY125" fmla="*/ 188976 h 504011"/>
                  <a:gd name="connsiteX126" fmla="*/ 431457 w 504011"/>
                  <a:gd name="connsiteY126" fmla="*/ 189966 h 504011"/>
                  <a:gd name="connsiteX127" fmla="*/ 432998 w 504011"/>
                  <a:gd name="connsiteY127" fmla="*/ 191236 h 504011"/>
                  <a:gd name="connsiteX128" fmla="*/ 433814 w 504011"/>
                  <a:gd name="connsiteY128" fmla="*/ 192226 h 504011"/>
                  <a:gd name="connsiteX129" fmla="*/ 435355 w 504011"/>
                  <a:gd name="connsiteY129" fmla="*/ 193497 h 504011"/>
                  <a:gd name="connsiteX130" fmla="*/ 436171 w 504011"/>
                  <a:gd name="connsiteY130" fmla="*/ 194487 h 504011"/>
                  <a:gd name="connsiteX131" fmla="*/ 437712 w 504011"/>
                  <a:gd name="connsiteY131" fmla="*/ 195757 h 504011"/>
                  <a:gd name="connsiteX132" fmla="*/ 438529 w 504011"/>
                  <a:gd name="connsiteY132" fmla="*/ 196748 h 504011"/>
                  <a:gd name="connsiteX133" fmla="*/ 440069 w 504011"/>
                  <a:gd name="connsiteY133" fmla="*/ 198019 h 504011"/>
                  <a:gd name="connsiteX134" fmla="*/ 440885 w 504011"/>
                  <a:gd name="connsiteY134" fmla="*/ 199008 h 504011"/>
                  <a:gd name="connsiteX135" fmla="*/ 442426 w 504011"/>
                  <a:gd name="connsiteY135" fmla="*/ 200279 h 504011"/>
                  <a:gd name="connsiteX136" fmla="*/ 443242 w 504011"/>
                  <a:gd name="connsiteY136" fmla="*/ 201269 h 504011"/>
                  <a:gd name="connsiteX137" fmla="*/ 444783 w 504011"/>
                  <a:gd name="connsiteY137" fmla="*/ 202540 h 504011"/>
                  <a:gd name="connsiteX138" fmla="*/ 445599 w 504011"/>
                  <a:gd name="connsiteY138" fmla="*/ 203529 h 504011"/>
                  <a:gd name="connsiteX139" fmla="*/ 447140 w 504011"/>
                  <a:gd name="connsiteY139" fmla="*/ 204800 h 504011"/>
                  <a:gd name="connsiteX140" fmla="*/ 447956 w 504011"/>
                  <a:gd name="connsiteY140" fmla="*/ 205790 h 504011"/>
                  <a:gd name="connsiteX141" fmla="*/ 449496 w 504011"/>
                  <a:gd name="connsiteY141" fmla="*/ 207061 h 504011"/>
                  <a:gd name="connsiteX142" fmla="*/ 450315 w 504011"/>
                  <a:gd name="connsiteY142" fmla="*/ 208052 h 504011"/>
                  <a:gd name="connsiteX143" fmla="*/ 451853 w 504011"/>
                  <a:gd name="connsiteY143" fmla="*/ 209322 h 504011"/>
                  <a:gd name="connsiteX144" fmla="*/ 452669 w 504011"/>
                  <a:gd name="connsiteY144" fmla="*/ 210311 h 504011"/>
                  <a:gd name="connsiteX145" fmla="*/ 454210 w 504011"/>
                  <a:gd name="connsiteY145" fmla="*/ 211582 h 504011"/>
                  <a:gd name="connsiteX146" fmla="*/ 455026 w 504011"/>
                  <a:gd name="connsiteY146" fmla="*/ 212572 h 504011"/>
                  <a:gd name="connsiteX147" fmla="*/ 456567 w 504011"/>
                  <a:gd name="connsiteY147" fmla="*/ 213843 h 504011"/>
                  <a:gd name="connsiteX148" fmla="*/ 457383 w 504011"/>
                  <a:gd name="connsiteY148" fmla="*/ 214832 h 504011"/>
                  <a:gd name="connsiteX149" fmla="*/ 458924 w 504011"/>
                  <a:gd name="connsiteY149" fmla="*/ 216103 h 504011"/>
                  <a:gd name="connsiteX150" fmla="*/ 459742 w 504011"/>
                  <a:gd name="connsiteY150" fmla="*/ 217095 h 504011"/>
                  <a:gd name="connsiteX151" fmla="*/ 461280 w 504011"/>
                  <a:gd name="connsiteY151" fmla="*/ 218364 h 504011"/>
                  <a:gd name="connsiteX152" fmla="*/ 462097 w 504011"/>
                  <a:gd name="connsiteY152" fmla="*/ 219354 h 504011"/>
                  <a:gd name="connsiteX153" fmla="*/ 463637 w 504011"/>
                  <a:gd name="connsiteY153" fmla="*/ 220625 h 504011"/>
                  <a:gd name="connsiteX154" fmla="*/ 464454 w 504011"/>
                  <a:gd name="connsiteY154" fmla="*/ 221614 h 504011"/>
                  <a:gd name="connsiteX155" fmla="*/ 465994 w 504011"/>
                  <a:gd name="connsiteY155" fmla="*/ 222885 h 504011"/>
                  <a:gd name="connsiteX156" fmla="*/ 466810 w 504011"/>
                  <a:gd name="connsiteY156" fmla="*/ 223875 h 504011"/>
                  <a:gd name="connsiteX157" fmla="*/ 468351 w 504011"/>
                  <a:gd name="connsiteY157" fmla="*/ 225146 h 504011"/>
                  <a:gd name="connsiteX158" fmla="*/ 469169 w 504011"/>
                  <a:gd name="connsiteY158" fmla="*/ 226138 h 504011"/>
                  <a:gd name="connsiteX159" fmla="*/ 470708 w 504011"/>
                  <a:gd name="connsiteY159" fmla="*/ 227407 h 504011"/>
                  <a:gd name="connsiteX160" fmla="*/ 471524 w 504011"/>
                  <a:gd name="connsiteY160" fmla="*/ 228397 h 504011"/>
                  <a:gd name="connsiteX161" fmla="*/ 473064 w 504011"/>
                  <a:gd name="connsiteY161" fmla="*/ 229668 h 504011"/>
                  <a:gd name="connsiteX162" fmla="*/ 473881 w 504011"/>
                  <a:gd name="connsiteY162" fmla="*/ 230657 h 504011"/>
                  <a:gd name="connsiteX163" fmla="*/ 475421 w 504011"/>
                  <a:gd name="connsiteY163" fmla="*/ 231928 h 504011"/>
                  <a:gd name="connsiteX164" fmla="*/ 476238 w 504011"/>
                  <a:gd name="connsiteY164" fmla="*/ 232918 h 504011"/>
                  <a:gd name="connsiteX165" fmla="*/ 477778 w 504011"/>
                  <a:gd name="connsiteY165" fmla="*/ 234189 h 504011"/>
                  <a:gd name="connsiteX166" fmla="*/ 478594 w 504011"/>
                  <a:gd name="connsiteY166" fmla="*/ 235178 h 504011"/>
                  <a:gd name="connsiteX167" fmla="*/ 480135 w 504011"/>
                  <a:gd name="connsiteY167" fmla="*/ 236449 h 504011"/>
                  <a:gd name="connsiteX168" fmla="*/ 480952 w 504011"/>
                  <a:gd name="connsiteY168" fmla="*/ 237439 h 504011"/>
                  <a:gd name="connsiteX169" fmla="*/ 482492 w 504011"/>
                  <a:gd name="connsiteY169" fmla="*/ 238710 h 504011"/>
                  <a:gd name="connsiteX170" fmla="*/ 483309 w 504011"/>
                  <a:gd name="connsiteY170" fmla="*/ 239700 h 504011"/>
                  <a:gd name="connsiteX171" fmla="*/ 484849 w 504011"/>
                  <a:gd name="connsiteY171" fmla="*/ 240971 h 504011"/>
                  <a:gd name="connsiteX172" fmla="*/ 485666 w 504011"/>
                  <a:gd name="connsiteY172" fmla="*/ 241960 h 504011"/>
                  <a:gd name="connsiteX173" fmla="*/ 487206 w 504011"/>
                  <a:gd name="connsiteY173" fmla="*/ 243231 h 504011"/>
                  <a:gd name="connsiteX174" fmla="*/ 488022 w 504011"/>
                  <a:gd name="connsiteY174" fmla="*/ 244221 h 504011"/>
                  <a:gd name="connsiteX175" fmla="*/ 489563 w 504011"/>
                  <a:gd name="connsiteY175" fmla="*/ 245492 h 504011"/>
                  <a:gd name="connsiteX176" fmla="*/ 490381 w 504011"/>
                  <a:gd name="connsiteY176" fmla="*/ 246483 h 504011"/>
                  <a:gd name="connsiteX177" fmla="*/ 491920 w 504011"/>
                  <a:gd name="connsiteY177" fmla="*/ 247753 h 504011"/>
                  <a:gd name="connsiteX178" fmla="*/ 492736 w 504011"/>
                  <a:gd name="connsiteY178" fmla="*/ 248742 h 504011"/>
                  <a:gd name="connsiteX179" fmla="*/ 494276 w 504011"/>
                  <a:gd name="connsiteY179" fmla="*/ 250013 h 504011"/>
                  <a:gd name="connsiteX180" fmla="*/ 495093 w 504011"/>
                  <a:gd name="connsiteY180" fmla="*/ 251003 h 504011"/>
                  <a:gd name="connsiteX181" fmla="*/ 496633 w 504011"/>
                  <a:gd name="connsiteY181" fmla="*/ 252274 h 504011"/>
                  <a:gd name="connsiteX182" fmla="*/ 497450 w 504011"/>
                  <a:gd name="connsiteY182" fmla="*/ 253263 h 504011"/>
                  <a:gd name="connsiteX183" fmla="*/ 498990 w 504011"/>
                  <a:gd name="connsiteY183" fmla="*/ 254534 h 504011"/>
                  <a:gd name="connsiteX184" fmla="*/ 499808 w 504011"/>
                  <a:gd name="connsiteY184" fmla="*/ 255526 h 504011"/>
                  <a:gd name="connsiteX185" fmla="*/ 501347 w 504011"/>
                  <a:gd name="connsiteY185" fmla="*/ 256795 h 504011"/>
                  <a:gd name="connsiteX186" fmla="*/ 502163 w 504011"/>
                  <a:gd name="connsiteY186" fmla="*/ 257785 h 504011"/>
                  <a:gd name="connsiteX187" fmla="*/ 503704 w 504011"/>
                  <a:gd name="connsiteY187" fmla="*/ 259056 h 504011"/>
                  <a:gd name="connsiteX188" fmla="*/ 504011 w 504011"/>
                  <a:gd name="connsiteY188" fmla="*/ 259429 h 504011"/>
                  <a:gd name="connsiteX189" fmla="*/ 504011 w 504011"/>
                  <a:gd name="connsiteY189" fmla="*/ 391561 h 504011"/>
                  <a:gd name="connsiteX190" fmla="*/ 391561 w 504011"/>
                  <a:gd name="connsiteY190" fmla="*/ 504011 h 504011"/>
                  <a:gd name="connsiteX191" fmla="*/ 277684 w 504011"/>
                  <a:gd name="connsiteY191" fmla="*/ 504011 h 504011"/>
                  <a:gd name="connsiteX192" fmla="*/ 277429 w 504011"/>
                  <a:gd name="connsiteY192" fmla="*/ 503801 h 504011"/>
                  <a:gd name="connsiteX193" fmla="*/ 276611 w 504011"/>
                  <a:gd name="connsiteY193" fmla="*/ 502809 h 504011"/>
                  <a:gd name="connsiteX194" fmla="*/ 275072 w 504011"/>
                  <a:gd name="connsiteY194" fmla="*/ 501539 h 504011"/>
                  <a:gd name="connsiteX195" fmla="*/ 274256 w 504011"/>
                  <a:gd name="connsiteY195" fmla="*/ 500550 h 504011"/>
                  <a:gd name="connsiteX196" fmla="*/ 272716 w 504011"/>
                  <a:gd name="connsiteY196" fmla="*/ 499279 h 504011"/>
                  <a:gd name="connsiteX197" fmla="*/ 271899 w 504011"/>
                  <a:gd name="connsiteY197" fmla="*/ 498289 h 504011"/>
                  <a:gd name="connsiteX198" fmla="*/ 270359 w 504011"/>
                  <a:gd name="connsiteY198" fmla="*/ 497018 h 504011"/>
                  <a:gd name="connsiteX199" fmla="*/ 269542 w 504011"/>
                  <a:gd name="connsiteY199" fmla="*/ 496029 h 504011"/>
                  <a:gd name="connsiteX200" fmla="*/ 268002 w 504011"/>
                  <a:gd name="connsiteY200" fmla="*/ 494758 h 504011"/>
                  <a:gd name="connsiteX201" fmla="*/ 267186 w 504011"/>
                  <a:gd name="connsiteY201" fmla="*/ 493768 h 504011"/>
                  <a:gd name="connsiteX202" fmla="*/ 265645 w 504011"/>
                  <a:gd name="connsiteY202" fmla="*/ 492497 h 504011"/>
                  <a:gd name="connsiteX203" fmla="*/ 264827 w 504011"/>
                  <a:gd name="connsiteY203" fmla="*/ 491506 h 504011"/>
                  <a:gd name="connsiteX204" fmla="*/ 263288 w 504011"/>
                  <a:gd name="connsiteY204" fmla="*/ 490236 h 504011"/>
                  <a:gd name="connsiteX205" fmla="*/ 262472 w 504011"/>
                  <a:gd name="connsiteY205" fmla="*/ 489247 h 504011"/>
                  <a:gd name="connsiteX206" fmla="*/ 260932 w 504011"/>
                  <a:gd name="connsiteY206" fmla="*/ 487976 h 504011"/>
                  <a:gd name="connsiteX207" fmla="*/ 260115 w 504011"/>
                  <a:gd name="connsiteY207" fmla="*/ 486986 h 504011"/>
                  <a:gd name="connsiteX208" fmla="*/ 258575 w 504011"/>
                  <a:gd name="connsiteY208" fmla="*/ 485715 h 504011"/>
                  <a:gd name="connsiteX209" fmla="*/ 257758 w 504011"/>
                  <a:gd name="connsiteY209" fmla="*/ 484726 h 504011"/>
                  <a:gd name="connsiteX210" fmla="*/ 256218 w 504011"/>
                  <a:gd name="connsiteY210" fmla="*/ 483455 h 504011"/>
                  <a:gd name="connsiteX211" fmla="*/ 255400 w 504011"/>
                  <a:gd name="connsiteY211" fmla="*/ 482463 h 504011"/>
                  <a:gd name="connsiteX212" fmla="*/ 253861 w 504011"/>
                  <a:gd name="connsiteY212" fmla="*/ 481194 h 504011"/>
                  <a:gd name="connsiteX213" fmla="*/ 253045 w 504011"/>
                  <a:gd name="connsiteY213" fmla="*/ 480204 h 504011"/>
                  <a:gd name="connsiteX214" fmla="*/ 251504 w 504011"/>
                  <a:gd name="connsiteY214" fmla="*/ 478933 h 504011"/>
                  <a:gd name="connsiteX215" fmla="*/ 250688 w 504011"/>
                  <a:gd name="connsiteY215" fmla="*/ 477944 h 504011"/>
                  <a:gd name="connsiteX216" fmla="*/ 249147 w 504011"/>
                  <a:gd name="connsiteY216" fmla="*/ 476673 h 504011"/>
                  <a:gd name="connsiteX217" fmla="*/ 248331 w 504011"/>
                  <a:gd name="connsiteY217" fmla="*/ 475683 h 504011"/>
                  <a:gd name="connsiteX218" fmla="*/ 246791 w 504011"/>
                  <a:gd name="connsiteY218" fmla="*/ 474412 h 504011"/>
                  <a:gd name="connsiteX219" fmla="*/ 245974 w 504011"/>
                  <a:gd name="connsiteY219" fmla="*/ 473422 h 504011"/>
                  <a:gd name="connsiteX220" fmla="*/ 244433 w 504011"/>
                  <a:gd name="connsiteY220" fmla="*/ 472151 h 504011"/>
                  <a:gd name="connsiteX221" fmla="*/ 243617 w 504011"/>
                  <a:gd name="connsiteY221" fmla="*/ 471161 h 504011"/>
                  <a:gd name="connsiteX222" fmla="*/ 242076 w 504011"/>
                  <a:gd name="connsiteY222" fmla="*/ 469890 h 504011"/>
                  <a:gd name="connsiteX223" fmla="*/ 241260 w 504011"/>
                  <a:gd name="connsiteY223" fmla="*/ 468901 h 504011"/>
                  <a:gd name="connsiteX224" fmla="*/ 239720 w 504011"/>
                  <a:gd name="connsiteY224" fmla="*/ 467630 h 504011"/>
                  <a:gd name="connsiteX225" fmla="*/ 238903 w 504011"/>
                  <a:gd name="connsiteY225" fmla="*/ 466640 h 504011"/>
                  <a:gd name="connsiteX226" fmla="*/ 237363 w 504011"/>
                  <a:gd name="connsiteY226" fmla="*/ 465369 h 504011"/>
                  <a:gd name="connsiteX227" fmla="*/ 236546 w 504011"/>
                  <a:gd name="connsiteY227" fmla="*/ 464380 h 504011"/>
                  <a:gd name="connsiteX228" fmla="*/ 235006 w 504011"/>
                  <a:gd name="connsiteY228" fmla="*/ 463109 h 504011"/>
                  <a:gd name="connsiteX229" fmla="*/ 234188 w 504011"/>
                  <a:gd name="connsiteY229" fmla="*/ 462117 h 504011"/>
                  <a:gd name="connsiteX230" fmla="*/ 232649 w 504011"/>
                  <a:gd name="connsiteY230" fmla="*/ 460848 h 504011"/>
                  <a:gd name="connsiteX231" fmla="*/ 231833 w 504011"/>
                  <a:gd name="connsiteY231" fmla="*/ 459858 h 504011"/>
                  <a:gd name="connsiteX232" fmla="*/ 230292 w 504011"/>
                  <a:gd name="connsiteY232" fmla="*/ 458587 h 504011"/>
                  <a:gd name="connsiteX233" fmla="*/ 229476 w 504011"/>
                  <a:gd name="connsiteY233" fmla="*/ 457598 h 504011"/>
                  <a:gd name="connsiteX234" fmla="*/ 227936 w 504011"/>
                  <a:gd name="connsiteY234" fmla="*/ 456327 h 504011"/>
                  <a:gd name="connsiteX235" fmla="*/ 227119 w 504011"/>
                  <a:gd name="connsiteY235" fmla="*/ 455337 h 504011"/>
                  <a:gd name="connsiteX236" fmla="*/ 225579 w 504011"/>
                  <a:gd name="connsiteY236" fmla="*/ 454066 h 504011"/>
                  <a:gd name="connsiteX237" fmla="*/ 224760 w 504011"/>
                  <a:gd name="connsiteY237" fmla="*/ 453075 h 504011"/>
                  <a:gd name="connsiteX238" fmla="*/ 223222 w 504011"/>
                  <a:gd name="connsiteY238" fmla="*/ 451805 h 504011"/>
                  <a:gd name="connsiteX239" fmla="*/ 222406 w 504011"/>
                  <a:gd name="connsiteY239" fmla="*/ 450816 h 504011"/>
                  <a:gd name="connsiteX240" fmla="*/ 220865 w 504011"/>
                  <a:gd name="connsiteY240" fmla="*/ 449545 h 504011"/>
                  <a:gd name="connsiteX241" fmla="*/ 220049 w 504011"/>
                  <a:gd name="connsiteY241" fmla="*/ 448555 h 504011"/>
                  <a:gd name="connsiteX242" fmla="*/ 218508 w 504011"/>
                  <a:gd name="connsiteY242" fmla="*/ 447284 h 504011"/>
                  <a:gd name="connsiteX243" fmla="*/ 217692 w 504011"/>
                  <a:gd name="connsiteY243" fmla="*/ 446295 h 504011"/>
                  <a:gd name="connsiteX244" fmla="*/ 216151 w 504011"/>
                  <a:gd name="connsiteY244" fmla="*/ 445024 h 504011"/>
                  <a:gd name="connsiteX245" fmla="*/ 215333 w 504011"/>
                  <a:gd name="connsiteY245" fmla="*/ 444032 h 504011"/>
                  <a:gd name="connsiteX246" fmla="*/ 213795 w 504011"/>
                  <a:gd name="connsiteY246" fmla="*/ 442763 h 504011"/>
                  <a:gd name="connsiteX247" fmla="*/ 212978 w 504011"/>
                  <a:gd name="connsiteY247" fmla="*/ 441773 h 504011"/>
                  <a:gd name="connsiteX248" fmla="*/ 211438 w 504011"/>
                  <a:gd name="connsiteY248" fmla="*/ 440502 h 504011"/>
                  <a:gd name="connsiteX249" fmla="*/ 210622 w 504011"/>
                  <a:gd name="connsiteY249" fmla="*/ 439512 h 504011"/>
                  <a:gd name="connsiteX250" fmla="*/ 209081 w 504011"/>
                  <a:gd name="connsiteY250" fmla="*/ 438242 h 504011"/>
                  <a:gd name="connsiteX251" fmla="*/ 208265 w 504011"/>
                  <a:gd name="connsiteY251" fmla="*/ 437252 h 504011"/>
                  <a:gd name="connsiteX252" fmla="*/ 206724 w 504011"/>
                  <a:gd name="connsiteY252" fmla="*/ 435981 h 504011"/>
                  <a:gd name="connsiteX253" fmla="*/ 205908 w 504011"/>
                  <a:gd name="connsiteY253" fmla="*/ 434992 h 504011"/>
                  <a:gd name="connsiteX254" fmla="*/ 204367 w 504011"/>
                  <a:gd name="connsiteY254" fmla="*/ 433721 h 504011"/>
                  <a:gd name="connsiteX255" fmla="*/ 203550 w 504011"/>
                  <a:gd name="connsiteY255" fmla="*/ 432730 h 504011"/>
                  <a:gd name="connsiteX256" fmla="*/ 202010 w 504011"/>
                  <a:gd name="connsiteY256" fmla="*/ 431459 h 504011"/>
                  <a:gd name="connsiteX257" fmla="*/ 201194 w 504011"/>
                  <a:gd name="connsiteY257" fmla="*/ 430470 h 504011"/>
                  <a:gd name="connsiteX258" fmla="*/ 199653 w 504011"/>
                  <a:gd name="connsiteY258" fmla="*/ 429199 h 504011"/>
                  <a:gd name="connsiteX259" fmla="*/ 198837 w 504011"/>
                  <a:gd name="connsiteY259" fmla="*/ 428209 h 504011"/>
                  <a:gd name="connsiteX260" fmla="*/ 197296 w 504011"/>
                  <a:gd name="connsiteY260" fmla="*/ 426938 h 504011"/>
                  <a:gd name="connsiteX261" fmla="*/ 196480 w 504011"/>
                  <a:gd name="connsiteY261" fmla="*/ 425949 h 504011"/>
                  <a:gd name="connsiteX262" fmla="*/ 194940 w 504011"/>
                  <a:gd name="connsiteY262" fmla="*/ 424678 h 504011"/>
                  <a:gd name="connsiteX263" fmla="*/ 194121 w 504011"/>
                  <a:gd name="connsiteY263" fmla="*/ 423686 h 504011"/>
                  <a:gd name="connsiteX264" fmla="*/ 192583 w 504011"/>
                  <a:gd name="connsiteY264" fmla="*/ 422417 h 504011"/>
                  <a:gd name="connsiteX265" fmla="*/ 191766 w 504011"/>
                  <a:gd name="connsiteY265" fmla="*/ 421427 h 504011"/>
                  <a:gd name="connsiteX266" fmla="*/ 190226 w 504011"/>
                  <a:gd name="connsiteY266" fmla="*/ 420156 h 504011"/>
                  <a:gd name="connsiteX267" fmla="*/ 189410 w 504011"/>
                  <a:gd name="connsiteY267" fmla="*/ 419167 h 504011"/>
                  <a:gd name="connsiteX268" fmla="*/ 187869 w 504011"/>
                  <a:gd name="connsiteY268" fmla="*/ 417896 h 504011"/>
                  <a:gd name="connsiteX269" fmla="*/ 187053 w 504011"/>
                  <a:gd name="connsiteY269" fmla="*/ 416906 h 504011"/>
                  <a:gd name="connsiteX270" fmla="*/ 185512 w 504011"/>
                  <a:gd name="connsiteY270" fmla="*/ 415635 h 504011"/>
                  <a:gd name="connsiteX271" fmla="*/ 184694 w 504011"/>
                  <a:gd name="connsiteY271" fmla="*/ 414644 h 504011"/>
                  <a:gd name="connsiteX272" fmla="*/ 183155 w 504011"/>
                  <a:gd name="connsiteY272" fmla="*/ 413374 h 504011"/>
                  <a:gd name="connsiteX273" fmla="*/ 182339 w 504011"/>
                  <a:gd name="connsiteY273" fmla="*/ 412385 h 504011"/>
                  <a:gd name="connsiteX274" fmla="*/ 180799 w 504011"/>
                  <a:gd name="connsiteY274" fmla="*/ 411114 h 504011"/>
                  <a:gd name="connsiteX275" fmla="*/ 179982 w 504011"/>
                  <a:gd name="connsiteY275" fmla="*/ 410124 h 504011"/>
                  <a:gd name="connsiteX276" fmla="*/ 178442 w 504011"/>
                  <a:gd name="connsiteY276" fmla="*/ 408853 h 504011"/>
                  <a:gd name="connsiteX277" fmla="*/ 177626 w 504011"/>
                  <a:gd name="connsiteY277" fmla="*/ 407864 h 504011"/>
                  <a:gd name="connsiteX278" fmla="*/ 176085 w 504011"/>
                  <a:gd name="connsiteY278" fmla="*/ 406593 h 504011"/>
                  <a:gd name="connsiteX279" fmla="*/ 175269 w 504011"/>
                  <a:gd name="connsiteY279" fmla="*/ 405603 h 504011"/>
                  <a:gd name="connsiteX280" fmla="*/ 173728 w 504011"/>
                  <a:gd name="connsiteY280" fmla="*/ 404332 h 504011"/>
                  <a:gd name="connsiteX281" fmla="*/ 172910 w 504011"/>
                  <a:gd name="connsiteY281" fmla="*/ 403341 h 504011"/>
                  <a:gd name="connsiteX282" fmla="*/ 171371 w 504011"/>
                  <a:gd name="connsiteY282" fmla="*/ 402071 h 504011"/>
                  <a:gd name="connsiteX283" fmla="*/ 170555 w 504011"/>
                  <a:gd name="connsiteY283" fmla="*/ 401081 h 504011"/>
                  <a:gd name="connsiteX284" fmla="*/ 169015 w 504011"/>
                  <a:gd name="connsiteY284" fmla="*/ 399810 h 504011"/>
                  <a:gd name="connsiteX285" fmla="*/ 168198 w 504011"/>
                  <a:gd name="connsiteY285" fmla="*/ 398821 h 504011"/>
                  <a:gd name="connsiteX286" fmla="*/ 166658 w 504011"/>
                  <a:gd name="connsiteY286" fmla="*/ 397550 h 504011"/>
                  <a:gd name="connsiteX287" fmla="*/ 165841 w 504011"/>
                  <a:gd name="connsiteY287" fmla="*/ 396560 h 504011"/>
                  <a:gd name="connsiteX288" fmla="*/ 164301 w 504011"/>
                  <a:gd name="connsiteY288" fmla="*/ 395290 h 504011"/>
                  <a:gd name="connsiteX289" fmla="*/ 163483 w 504011"/>
                  <a:gd name="connsiteY289" fmla="*/ 394298 h 504011"/>
                  <a:gd name="connsiteX290" fmla="*/ 161944 w 504011"/>
                  <a:gd name="connsiteY290" fmla="*/ 393028 h 504011"/>
                  <a:gd name="connsiteX291" fmla="*/ 161128 w 504011"/>
                  <a:gd name="connsiteY291" fmla="*/ 392039 h 504011"/>
                  <a:gd name="connsiteX292" fmla="*/ 159587 w 504011"/>
                  <a:gd name="connsiteY292" fmla="*/ 390768 h 504011"/>
                  <a:gd name="connsiteX293" fmla="*/ 158771 w 504011"/>
                  <a:gd name="connsiteY293" fmla="*/ 389778 h 504011"/>
                  <a:gd name="connsiteX294" fmla="*/ 157231 w 504011"/>
                  <a:gd name="connsiteY294" fmla="*/ 388507 h 504011"/>
                  <a:gd name="connsiteX295" fmla="*/ 156416 w 504011"/>
                  <a:gd name="connsiteY295" fmla="*/ 387519 h 504011"/>
                  <a:gd name="connsiteX296" fmla="*/ 154873 w 504011"/>
                  <a:gd name="connsiteY296" fmla="*/ 386247 h 504011"/>
                  <a:gd name="connsiteX297" fmla="*/ 154055 w 504011"/>
                  <a:gd name="connsiteY297" fmla="*/ 385255 h 504011"/>
                  <a:gd name="connsiteX298" fmla="*/ 152516 w 504011"/>
                  <a:gd name="connsiteY298" fmla="*/ 383986 h 504011"/>
                  <a:gd name="connsiteX299" fmla="*/ 151700 w 504011"/>
                  <a:gd name="connsiteY299" fmla="*/ 382996 h 504011"/>
                  <a:gd name="connsiteX300" fmla="*/ 150159 w 504011"/>
                  <a:gd name="connsiteY300" fmla="*/ 381725 h 504011"/>
                  <a:gd name="connsiteX301" fmla="*/ 149343 w 504011"/>
                  <a:gd name="connsiteY301" fmla="*/ 380736 h 504011"/>
                  <a:gd name="connsiteX302" fmla="*/ 147803 w 504011"/>
                  <a:gd name="connsiteY302" fmla="*/ 379465 h 504011"/>
                  <a:gd name="connsiteX303" fmla="*/ 146986 w 504011"/>
                  <a:gd name="connsiteY303" fmla="*/ 378475 h 504011"/>
                  <a:gd name="connsiteX304" fmla="*/ 145446 w 504011"/>
                  <a:gd name="connsiteY304" fmla="*/ 377204 h 504011"/>
                  <a:gd name="connsiteX305" fmla="*/ 144630 w 504011"/>
                  <a:gd name="connsiteY305" fmla="*/ 376215 h 504011"/>
                  <a:gd name="connsiteX306" fmla="*/ 143089 w 504011"/>
                  <a:gd name="connsiteY306" fmla="*/ 374944 h 504011"/>
                  <a:gd name="connsiteX307" fmla="*/ 142271 w 504011"/>
                  <a:gd name="connsiteY307" fmla="*/ 373952 h 504011"/>
                  <a:gd name="connsiteX308" fmla="*/ 140732 w 504011"/>
                  <a:gd name="connsiteY308" fmla="*/ 372683 h 504011"/>
                  <a:gd name="connsiteX309" fmla="*/ 139916 w 504011"/>
                  <a:gd name="connsiteY309" fmla="*/ 371693 h 504011"/>
                  <a:gd name="connsiteX310" fmla="*/ 138375 w 504011"/>
                  <a:gd name="connsiteY310" fmla="*/ 370422 h 504011"/>
                  <a:gd name="connsiteX311" fmla="*/ 137559 w 504011"/>
                  <a:gd name="connsiteY311" fmla="*/ 369433 h 504011"/>
                  <a:gd name="connsiteX312" fmla="*/ 136019 w 504011"/>
                  <a:gd name="connsiteY312" fmla="*/ 368162 h 504011"/>
                  <a:gd name="connsiteX313" fmla="*/ 135202 w 504011"/>
                  <a:gd name="connsiteY313" fmla="*/ 367172 h 504011"/>
                  <a:gd name="connsiteX314" fmla="*/ 133662 w 504011"/>
                  <a:gd name="connsiteY314" fmla="*/ 365901 h 504011"/>
                  <a:gd name="connsiteX315" fmla="*/ 132843 w 504011"/>
                  <a:gd name="connsiteY315" fmla="*/ 364909 h 504011"/>
                  <a:gd name="connsiteX316" fmla="*/ 131305 w 504011"/>
                  <a:gd name="connsiteY316" fmla="*/ 363640 h 504011"/>
                  <a:gd name="connsiteX317" fmla="*/ 130489 w 504011"/>
                  <a:gd name="connsiteY317" fmla="*/ 362650 h 504011"/>
                  <a:gd name="connsiteX318" fmla="*/ 128948 w 504011"/>
                  <a:gd name="connsiteY318" fmla="*/ 361379 h 504011"/>
                  <a:gd name="connsiteX319" fmla="*/ 128132 w 504011"/>
                  <a:gd name="connsiteY319" fmla="*/ 360390 h 504011"/>
                  <a:gd name="connsiteX320" fmla="*/ 126591 w 504011"/>
                  <a:gd name="connsiteY320" fmla="*/ 359119 h 504011"/>
                  <a:gd name="connsiteX321" fmla="*/ 125775 w 504011"/>
                  <a:gd name="connsiteY321" fmla="*/ 358129 h 504011"/>
                  <a:gd name="connsiteX322" fmla="*/ 124235 w 504011"/>
                  <a:gd name="connsiteY322" fmla="*/ 356858 h 504011"/>
                  <a:gd name="connsiteX323" fmla="*/ 123416 w 504011"/>
                  <a:gd name="connsiteY323" fmla="*/ 355867 h 504011"/>
                  <a:gd name="connsiteX324" fmla="*/ 121878 w 504011"/>
                  <a:gd name="connsiteY324" fmla="*/ 354597 h 504011"/>
                  <a:gd name="connsiteX325" fmla="*/ 121061 w 504011"/>
                  <a:gd name="connsiteY325" fmla="*/ 353608 h 504011"/>
                  <a:gd name="connsiteX326" fmla="*/ 119521 w 504011"/>
                  <a:gd name="connsiteY326" fmla="*/ 352337 h 504011"/>
                  <a:gd name="connsiteX327" fmla="*/ 118705 w 504011"/>
                  <a:gd name="connsiteY327" fmla="*/ 351347 h 504011"/>
                  <a:gd name="connsiteX328" fmla="*/ 117164 w 504011"/>
                  <a:gd name="connsiteY328" fmla="*/ 350076 h 504011"/>
                  <a:gd name="connsiteX329" fmla="*/ 116348 w 504011"/>
                  <a:gd name="connsiteY329" fmla="*/ 349087 h 504011"/>
                  <a:gd name="connsiteX330" fmla="*/ 114807 w 504011"/>
                  <a:gd name="connsiteY330" fmla="*/ 347816 h 504011"/>
                  <a:gd name="connsiteX331" fmla="*/ 113992 w 504011"/>
                  <a:gd name="connsiteY331" fmla="*/ 346828 h 504011"/>
                  <a:gd name="connsiteX332" fmla="*/ 112450 w 504011"/>
                  <a:gd name="connsiteY332" fmla="*/ 345555 h 504011"/>
                  <a:gd name="connsiteX333" fmla="*/ 111631 w 504011"/>
                  <a:gd name="connsiteY333" fmla="*/ 344564 h 504011"/>
                  <a:gd name="connsiteX334" fmla="*/ 110093 w 504011"/>
                  <a:gd name="connsiteY334" fmla="*/ 343294 h 504011"/>
                  <a:gd name="connsiteX335" fmla="*/ 109277 w 504011"/>
                  <a:gd name="connsiteY335" fmla="*/ 342305 h 504011"/>
                  <a:gd name="connsiteX336" fmla="*/ 107736 w 504011"/>
                  <a:gd name="connsiteY336" fmla="*/ 341034 h 504011"/>
                  <a:gd name="connsiteX337" fmla="*/ 106920 w 504011"/>
                  <a:gd name="connsiteY337" fmla="*/ 340044 h 504011"/>
                  <a:gd name="connsiteX338" fmla="*/ 105379 w 504011"/>
                  <a:gd name="connsiteY338" fmla="*/ 338773 h 504011"/>
                  <a:gd name="connsiteX339" fmla="*/ 104563 w 504011"/>
                  <a:gd name="connsiteY339" fmla="*/ 337784 h 504011"/>
                  <a:gd name="connsiteX340" fmla="*/ 103023 w 504011"/>
                  <a:gd name="connsiteY340" fmla="*/ 336513 h 504011"/>
                  <a:gd name="connsiteX341" fmla="*/ 102204 w 504011"/>
                  <a:gd name="connsiteY341" fmla="*/ 335521 h 504011"/>
                  <a:gd name="connsiteX342" fmla="*/ 100666 w 504011"/>
                  <a:gd name="connsiteY342" fmla="*/ 334251 h 504011"/>
                  <a:gd name="connsiteX343" fmla="*/ 99849 w 504011"/>
                  <a:gd name="connsiteY343" fmla="*/ 333262 h 504011"/>
                  <a:gd name="connsiteX344" fmla="*/ 98309 w 504011"/>
                  <a:gd name="connsiteY344" fmla="*/ 331991 h 504011"/>
                  <a:gd name="connsiteX345" fmla="*/ 97493 w 504011"/>
                  <a:gd name="connsiteY345" fmla="*/ 331001 h 504011"/>
                  <a:gd name="connsiteX346" fmla="*/ 95952 w 504011"/>
                  <a:gd name="connsiteY346" fmla="*/ 329731 h 504011"/>
                  <a:gd name="connsiteX347" fmla="*/ 95136 w 504011"/>
                  <a:gd name="connsiteY347" fmla="*/ 328741 h 504011"/>
                  <a:gd name="connsiteX348" fmla="*/ 93595 w 504011"/>
                  <a:gd name="connsiteY348" fmla="*/ 327470 h 504011"/>
                  <a:gd name="connsiteX349" fmla="*/ 92777 w 504011"/>
                  <a:gd name="connsiteY349" fmla="*/ 326478 h 504011"/>
                  <a:gd name="connsiteX350" fmla="*/ 91239 w 504011"/>
                  <a:gd name="connsiteY350" fmla="*/ 325209 h 504011"/>
                  <a:gd name="connsiteX351" fmla="*/ 90422 w 504011"/>
                  <a:gd name="connsiteY351" fmla="*/ 324219 h 504011"/>
                  <a:gd name="connsiteX352" fmla="*/ 88882 w 504011"/>
                  <a:gd name="connsiteY352" fmla="*/ 322948 h 504011"/>
                  <a:gd name="connsiteX353" fmla="*/ 88065 w 504011"/>
                  <a:gd name="connsiteY353" fmla="*/ 321959 h 504011"/>
                  <a:gd name="connsiteX354" fmla="*/ 86525 w 504011"/>
                  <a:gd name="connsiteY354" fmla="*/ 320688 h 504011"/>
                  <a:gd name="connsiteX355" fmla="*/ 85709 w 504011"/>
                  <a:gd name="connsiteY355" fmla="*/ 319698 h 504011"/>
                  <a:gd name="connsiteX356" fmla="*/ 84168 w 504011"/>
                  <a:gd name="connsiteY356" fmla="*/ 318427 h 504011"/>
                  <a:gd name="connsiteX357" fmla="*/ 83352 w 504011"/>
                  <a:gd name="connsiteY357" fmla="*/ 317438 h 504011"/>
                  <a:gd name="connsiteX358" fmla="*/ 81811 w 504011"/>
                  <a:gd name="connsiteY358" fmla="*/ 316167 h 504011"/>
                  <a:gd name="connsiteX359" fmla="*/ 80993 w 504011"/>
                  <a:gd name="connsiteY359" fmla="*/ 315175 h 504011"/>
                  <a:gd name="connsiteX360" fmla="*/ 79454 w 504011"/>
                  <a:gd name="connsiteY360" fmla="*/ 313906 h 504011"/>
                  <a:gd name="connsiteX361" fmla="*/ 78638 w 504011"/>
                  <a:gd name="connsiteY361" fmla="*/ 312916 h 504011"/>
                  <a:gd name="connsiteX362" fmla="*/ 77098 w 504011"/>
                  <a:gd name="connsiteY362" fmla="*/ 311645 h 504011"/>
                  <a:gd name="connsiteX363" fmla="*/ 76281 w 504011"/>
                  <a:gd name="connsiteY363" fmla="*/ 310656 h 504011"/>
                  <a:gd name="connsiteX364" fmla="*/ 74741 w 504011"/>
                  <a:gd name="connsiteY364" fmla="*/ 309385 h 504011"/>
                  <a:gd name="connsiteX365" fmla="*/ 73925 w 504011"/>
                  <a:gd name="connsiteY365" fmla="*/ 308395 h 504011"/>
                  <a:gd name="connsiteX366" fmla="*/ 72384 w 504011"/>
                  <a:gd name="connsiteY366" fmla="*/ 307124 h 504011"/>
                  <a:gd name="connsiteX367" fmla="*/ 71566 w 504011"/>
                  <a:gd name="connsiteY367" fmla="*/ 306133 h 504011"/>
                  <a:gd name="connsiteX368" fmla="*/ 70027 w 504011"/>
                  <a:gd name="connsiteY368" fmla="*/ 304863 h 504011"/>
                  <a:gd name="connsiteX369" fmla="*/ 69212 w 504011"/>
                  <a:gd name="connsiteY369" fmla="*/ 303875 h 504011"/>
                  <a:gd name="connsiteX370" fmla="*/ 67670 w 504011"/>
                  <a:gd name="connsiteY370" fmla="*/ 302603 h 504011"/>
                  <a:gd name="connsiteX371" fmla="*/ 66853 w 504011"/>
                  <a:gd name="connsiteY371" fmla="*/ 301613 h 504011"/>
                  <a:gd name="connsiteX372" fmla="*/ 65313 w 504011"/>
                  <a:gd name="connsiteY372" fmla="*/ 300342 h 504011"/>
                  <a:gd name="connsiteX373" fmla="*/ 64497 w 504011"/>
                  <a:gd name="connsiteY373" fmla="*/ 299353 h 504011"/>
                  <a:gd name="connsiteX374" fmla="*/ 62956 w 504011"/>
                  <a:gd name="connsiteY374" fmla="*/ 298082 h 504011"/>
                  <a:gd name="connsiteX375" fmla="*/ 62138 w 504011"/>
                  <a:gd name="connsiteY375" fmla="*/ 297090 h 504011"/>
                  <a:gd name="connsiteX376" fmla="*/ 60599 w 504011"/>
                  <a:gd name="connsiteY376" fmla="*/ 295820 h 504011"/>
                  <a:gd name="connsiteX377" fmla="*/ 59783 w 504011"/>
                  <a:gd name="connsiteY377" fmla="*/ 294831 h 504011"/>
                  <a:gd name="connsiteX378" fmla="*/ 58243 w 504011"/>
                  <a:gd name="connsiteY378" fmla="*/ 293560 h 504011"/>
                  <a:gd name="connsiteX379" fmla="*/ 57426 w 504011"/>
                  <a:gd name="connsiteY379" fmla="*/ 292570 h 504011"/>
                  <a:gd name="connsiteX380" fmla="*/ 55886 w 504011"/>
                  <a:gd name="connsiteY380" fmla="*/ 291299 h 504011"/>
                  <a:gd name="connsiteX381" fmla="*/ 55069 w 504011"/>
                  <a:gd name="connsiteY381" fmla="*/ 290310 h 504011"/>
                  <a:gd name="connsiteX382" fmla="*/ 53529 w 504011"/>
                  <a:gd name="connsiteY382" fmla="*/ 289039 h 504011"/>
                  <a:gd name="connsiteX383" fmla="*/ 52710 w 504011"/>
                  <a:gd name="connsiteY383" fmla="*/ 288047 h 504011"/>
                  <a:gd name="connsiteX384" fmla="*/ 51172 w 504011"/>
                  <a:gd name="connsiteY384" fmla="*/ 286778 h 504011"/>
                  <a:gd name="connsiteX385" fmla="*/ 50356 w 504011"/>
                  <a:gd name="connsiteY385" fmla="*/ 285788 h 504011"/>
                  <a:gd name="connsiteX386" fmla="*/ 48815 w 504011"/>
                  <a:gd name="connsiteY386" fmla="*/ 284517 h 504011"/>
                  <a:gd name="connsiteX387" fmla="*/ 0 w 504011"/>
                  <a:gd name="connsiteY387" fmla="*/ 166666 h 504011"/>
                  <a:gd name="connsiteX388" fmla="*/ 166666 w 504011"/>
                  <a:gd name="connsiteY388" fmla="*/ 0 h 50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504011" h="504011">
                    <a:moveTo>
                      <a:pt x="166666" y="0"/>
                    </a:moveTo>
                    <a:cubicBezTo>
                      <a:pt x="212689" y="0"/>
                      <a:pt x="254356" y="18655"/>
                      <a:pt x="284517" y="48815"/>
                    </a:cubicBezTo>
                    <a:lnTo>
                      <a:pt x="285333" y="49805"/>
                    </a:lnTo>
                    <a:lnTo>
                      <a:pt x="286874" y="51076"/>
                    </a:lnTo>
                    <a:lnTo>
                      <a:pt x="287692" y="52067"/>
                    </a:lnTo>
                    <a:lnTo>
                      <a:pt x="289231" y="53337"/>
                    </a:lnTo>
                    <a:lnTo>
                      <a:pt x="290047" y="54327"/>
                    </a:lnTo>
                    <a:lnTo>
                      <a:pt x="291587" y="55598"/>
                    </a:lnTo>
                    <a:lnTo>
                      <a:pt x="292404" y="56587"/>
                    </a:lnTo>
                    <a:lnTo>
                      <a:pt x="293944" y="57858"/>
                    </a:lnTo>
                    <a:lnTo>
                      <a:pt x="294761" y="58848"/>
                    </a:lnTo>
                    <a:lnTo>
                      <a:pt x="296301" y="60118"/>
                    </a:lnTo>
                    <a:lnTo>
                      <a:pt x="297119" y="61111"/>
                    </a:lnTo>
                    <a:lnTo>
                      <a:pt x="298658" y="62380"/>
                    </a:lnTo>
                    <a:lnTo>
                      <a:pt x="299474" y="63369"/>
                    </a:lnTo>
                    <a:lnTo>
                      <a:pt x="301015" y="64640"/>
                    </a:lnTo>
                    <a:lnTo>
                      <a:pt x="301831" y="65630"/>
                    </a:lnTo>
                    <a:lnTo>
                      <a:pt x="303371" y="66901"/>
                    </a:lnTo>
                    <a:lnTo>
                      <a:pt x="304186" y="67889"/>
                    </a:lnTo>
                    <a:lnTo>
                      <a:pt x="305729" y="69161"/>
                    </a:lnTo>
                    <a:lnTo>
                      <a:pt x="306547" y="70153"/>
                    </a:lnTo>
                    <a:lnTo>
                      <a:pt x="308086" y="71422"/>
                    </a:lnTo>
                    <a:lnTo>
                      <a:pt x="308902" y="72412"/>
                    </a:lnTo>
                    <a:lnTo>
                      <a:pt x="310443" y="73683"/>
                    </a:lnTo>
                    <a:lnTo>
                      <a:pt x="311259" y="74672"/>
                    </a:lnTo>
                    <a:lnTo>
                      <a:pt x="312799" y="75943"/>
                    </a:lnTo>
                    <a:lnTo>
                      <a:pt x="313616" y="76933"/>
                    </a:lnTo>
                    <a:lnTo>
                      <a:pt x="315156" y="78204"/>
                    </a:lnTo>
                    <a:lnTo>
                      <a:pt x="315975" y="79195"/>
                    </a:lnTo>
                    <a:lnTo>
                      <a:pt x="317513" y="80465"/>
                    </a:lnTo>
                    <a:lnTo>
                      <a:pt x="318329" y="81455"/>
                    </a:lnTo>
                    <a:lnTo>
                      <a:pt x="319870" y="82725"/>
                    </a:lnTo>
                    <a:lnTo>
                      <a:pt x="320686" y="83715"/>
                    </a:lnTo>
                    <a:lnTo>
                      <a:pt x="322227" y="84986"/>
                    </a:lnTo>
                    <a:lnTo>
                      <a:pt x="323043" y="85975"/>
                    </a:lnTo>
                    <a:lnTo>
                      <a:pt x="324583" y="87246"/>
                    </a:lnTo>
                    <a:lnTo>
                      <a:pt x="325400" y="88236"/>
                    </a:lnTo>
                    <a:lnTo>
                      <a:pt x="326940" y="89507"/>
                    </a:lnTo>
                    <a:lnTo>
                      <a:pt x="327759" y="90499"/>
                    </a:lnTo>
                    <a:lnTo>
                      <a:pt x="329297" y="91768"/>
                    </a:lnTo>
                    <a:lnTo>
                      <a:pt x="330113" y="92758"/>
                    </a:lnTo>
                    <a:lnTo>
                      <a:pt x="331654" y="94029"/>
                    </a:lnTo>
                    <a:lnTo>
                      <a:pt x="332470" y="95018"/>
                    </a:lnTo>
                    <a:lnTo>
                      <a:pt x="334011" y="96289"/>
                    </a:lnTo>
                    <a:lnTo>
                      <a:pt x="334827" y="97279"/>
                    </a:lnTo>
                    <a:lnTo>
                      <a:pt x="336367" y="98550"/>
                    </a:lnTo>
                    <a:lnTo>
                      <a:pt x="337186" y="99541"/>
                    </a:lnTo>
                    <a:lnTo>
                      <a:pt x="338724" y="100811"/>
                    </a:lnTo>
                    <a:lnTo>
                      <a:pt x="339541" y="101800"/>
                    </a:lnTo>
                    <a:lnTo>
                      <a:pt x="341081" y="103071"/>
                    </a:lnTo>
                    <a:lnTo>
                      <a:pt x="341897" y="104061"/>
                    </a:lnTo>
                    <a:lnTo>
                      <a:pt x="343438" y="105332"/>
                    </a:lnTo>
                    <a:lnTo>
                      <a:pt x="344254" y="106321"/>
                    </a:lnTo>
                    <a:lnTo>
                      <a:pt x="345795" y="107592"/>
                    </a:lnTo>
                    <a:lnTo>
                      <a:pt x="346613" y="108584"/>
                    </a:lnTo>
                    <a:lnTo>
                      <a:pt x="348151" y="109853"/>
                    </a:lnTo>
                    <a:lnTo>
                      <a:pt x="348966" y="110842"/>
                    </a:lnTo>
                    <a:lnTo>
                      <a:pt x="350509" y="112114"/>
                    </a:lnTo>
                    <a:lnTo>
                      <a:pt x="351325" y="113103"/>
                    </a:lnTo>
                    <a:lnTo>
                      <a:pt x="352866" y="114374"/>
                    </a:lnTo>
                    <a:lnTo>
                      <a:pt x="353682" y="115364"/>
                    </a:lnTo>
                    <a:lnTo>
                      <a:pt x="355223" y="116635"/>
                    </a:lnTo>
                    <a:lnTo>
                      <a:pt x="356039" y="117624"/>
                    </a:lnTo>
                    <a:lnTo>
                      <a:pt x="357579" y="118895"/>
                    </a:lnTo>
                    <a:lnTo>
                      <a:pt x="358398" y="119887"/>
                    </a:lnTo>
                    <a:lnTo>
                      <a:pt x="359936" y="121157"/>
                    </a:lnTo>
                    <a:lnTo>
                      <a:pt x="360753" y="122146"/>
                    </a:lnTo>
                    <a:lnTo>
                      <a:pt x="362293" y="123417"/>
                    </a:lnTo>
                    <a:lnTo>
                      <a:pt x="363109" y="124407"/>
                    </a:lnTo>
                    <a:lnTo>
                      <a:pt x="364650" y="125677"/>
                    </a:lnTo>
                    <a:lnTo>
                      <a:pt x="365466" y="126667"/>
                    </a:lnTo>
                    <a:lnTo>
                      <a:pt x="367007" y="127938"/>
                    </a:lnTo>
                    <a:lnTo>
                      <a:pt x="367825" y="128930"/>
                    </a:lnTo>
                    <a:lnTo>
                      <a:pt x="369363" y="130199"/>
                    </a:lnTo>
                    <a:lnTo>
                      <a:pt x="370180" y="131189"/>
                    </a:lnTo>
                    <a:lnTo>
                      <a:pt x="371720" y="132460"/>
                    </a:lnTo>
                    <a:lnTo>
                      <a:pt x="372537" y="133449"/>
                    </a:lnTo>
                    <a:lnTo>
                      <a:pt x="374077" y="134720"/>
                    </a:lnTo>
                    <a:lnTo>
                      <a:pt x="374893" y="135710"/>
                    </a:lnTo>
                    <a:lnTo>
                      <a:pt x="376434" y="136981"/>
                    </a:lnTo>
                    <a:lnTo>
                      <a:pt x="377252" y="137972"/>
                    </a:lnTo>
                    <a:lnTo>
                      <a:pt x="378791" y="139242"/>
                    </a:lnTo>
                    <a:lnTo>
                      <a:pt x="379607" y="140231"/>
                    </a:lnTo>
                    <a:lnTo>
                      <a:pt x="381147" y="141502"/>
                    </a:lnTo>
                    <a:lnTo>
                      <a:pt x="381964" y="142492"/>
                    </a:lnTo>
                    <a:lnTo>
                      <a:pt x="383504" y="143763"/>
                    </a:lnTo>
                    <a:lnTo>
                      <a:pt x="384321" y="144752"/>
                    </a:lnTo>
                    <a:lnTo>
                      <a:pt x="385861" y="146023"/>
                    </a:lnTo>
                    <a:lnTo>
                      <a:pt x="386677" y="147013"/>
                    </a:lnTo>
                    <a:lnTo>
                      <a:pt x="388218" y="148284"/>
                    </a:lnTo>
                    <a:lnTo>
                      <a:pt x="389036" y="149275"/>
                    </a:lnTo>
                    <a:lnTo>
                      <a:pt x="390575" y="150545"/>
                    </a:lnTo>
                    <a:lnTo>
                      <a:pt x="391390" y="151533"/>
                    </a:lnTo>
                    <a:lnTo>
                      <a:pt x="392932" y="152805"/>
                    </a:lnTo>
                    <a:lnTo>
                      <a:pt x="393749" y="153795"/>
                    </a:lnTo>
                    <a:lnTo>
                      <a:pt x="395289" y="155066"/>
                    </a:lnTo>
                    <a:lnTo>
                      <a:pt x="396105" y="156055"/>
                    </a:lnTo>
                    <a:lnTo>
                      <a:pt x="397646" y="157326"/>
                    </a:lnTo>
                    <a:lnTo>
                      <a:pt x="398464" y="158318"/>
                    </a:lnTo>
                    <a:lnTo>
                      <a:pt x="400003" y="159588"/>
                    </a:lnTo>
                    <a:lnTo>
                      <a:pt x="400819" y="160577"/>
                    </a:lnTo>
                    <a:lnTo>
                      <a:pt x="402359" y="161848"/>
                    </a:lnTo>
                    <a:lnTo>
                      <a:pt x="403176" y="162838"/>
                    </a:lnTo>
                    <a:lnTo>
                      <a:pt x="404716" y="164109"/>
                    </a:lnTo>
                    <a:lnTo>
                      <a:pt x="405533" y="165098"/>
                    </a:lnTo>
                    <a:lnTo>
                      <a:pt x="407073" y="166369"/>
                    </a:lnTo>
                    <a:lnTo>
                      <a:pt x="407891" y="167361"/>
                    </a:lnTo>
                    <a:lnTo>
                      <a:pt x="409430" y="168630"/>
                    </a:lnTo>
                    <a:lnTo>
                      <a:pt x="410246" y="169620"/>
                    </a:lnTo>
                    <a:lnTo>
                      <a:pt x="411787" y="170891"/>
                    </a:lnTo>
                    <a:lnTo>
                      <a:pt x="412603" y="171880"/>
                    </a:lnTo>
                    <a:lnTo>
                      <a:pt x="414144" y="173151"/>
                    </a:lnTo>
                    <a:lnTo>
                      <a:pt x="414960" y="174141"/>
                    </a:lnTo>
                    <a:lnTo>
                      <a:pt x="416500" y="175412"/>
                    </a:lnTo>
                    <a:lnTo>
                      <a:pt x="417317" y="176401"/>
                    </a:lnTo>
                    <a:lnTo>
                      <a:pt x="418857" y="177672"/>
                    </a:lnTo>
                    <a:lnTo>
                      <a:pt x="419676" y="178664"/>
                    </a:lnTo>
                    <a:lnTo>
                      <a:pt x="421214" y="179933"/>
                    </a:lnTo>
                    <a:lnTo>
                      <a:pt x="422030" y="180923"/>
                    </a:lnTo>
                    <a:lnTo>
                      <a:pt x="423571" y="182194"/>
                    </a:lnTo>
                    <a:lnTo>
                      <a:pt x="424387" y="183183"/>
                    </a:lnTo>
                    <a:lnTo>
                      <a:pt x="425928" y="184454"/>
                    </a:lnTo>
                    <a:lnTo>
                      <a:pt x="426744" y="185444"/>
                    </a:lnTo>
                    <a:lnTo>
                      <a:pt x="428284" y="186715"/>
                    </a:lnTo>
                    <a:lnTo>
                      <a:pt x="429103" y="187706"/>
                    </a:lnTo>
                    <a:lnTo>
                      <a:pt x="430641" y="188976"/>
                    </a:lnTo>
                    <a:lnTo>
                      <a:pt x="431457" y="189966"/>
                    </a:lnTo>
                    <a:lnTo>
                      <a:pt x="432998" y="191236"/>
                    </a:lnTo>
                    <a:lnTo>
                      <a:pt x="433814" y="192226"/>
                    </a:lnTo>
                    <a:lnTo>
                      <a:pt x="435355" y="193497"/>
                    </a:lnTo>
                    <a:lnTo>
                      <a:pt x="436171" y="194487"/>
                    </a:lnTo>
                    <a:lnTo>
                      <a:pt x="437712" y="195757"/>
                    </a:lnTo>
                    <a:lnTo>
                      <a:pt x="438529" y="196748"/>
                    </a:lnTo>
                    <a:lnTo>
                      <a:pt x="440069" y="198019"/>
                    </a:lnTo>
                    <a:lnTo>
                      <a:pt x="440885" y="199008"/>
                    </a:lnTo>
                    <a:lnTo>
                      <a:pt x="442426" y="200279"/>
                    </a:lnTo>
                    <a:lnTo>
                      <a:pt x="443242" y="201269"/>
                    </a:lnTo>
                    <a:lnTo>
                      <a:pt x="444783" y="202540"/>
                    </a:lnTo>
                    <a:lnTo>
                      <a:pt x="445599" y="203529"/>
                    </a:lnTo>
                    <a:lnTo>
                      <a:pt x="447140" y="204800"/>
                    </a:lnTo>
                    <a:lnTo>
                      <a:pt x="447956" y="205790"/>
                    </a:lnTo>
                    <a:lnTo>
                      <a:pt x="449496" y="207061"/>
                    </a:lnTo>
                    <a:lnTo>
                      <a:pt x="450315" y="208052"/>
                    </a:lnTo>
                    <a:lnTo>
                      <a:pt x="451853" y="209322"/>
                    </a:lnTo>
                    <a:lnTo>
                      <a:pt x="452669" y="210311"/>
                    </a:lnTo>
                    <a:lnTo>
                      <a:pt x="454210" y="211582"/>
                    </a:lnTo>
                    <a:lnTo>
                      <a:pt x="455026" y="212572"/>
                    </a:lnTo>
                    <a:lnTo>
                      <a:pt x="456567" y="213843"/>
                    </a:lnTo>
                    <a:lnTo>
                      <a:pt x="457383" y="214832"/>
                    </a:lnTo>
                    <a:lnTo>
                      <a:pt x="458924" y="216103"/>
                    </a:lnTo>
                    <a:lnTo>
                      <a:pt x="459742" y="217095"/>
                    </a:lnTo>
                    <a:lnTo>
                      <a:pt x="461280" y="218364"/>
                    </a:lnTo>
                    <a:lnTo>
                      <a:pt x="462097" y="219354"/>
                    </a:lnTo>
                    <a:lnTo>
                      <a:pt x="463637" y="220625"/>
                    </a:lnTo>
                    <a:lnTo>
                      <a:pt x="464454" y="221614"/>
                    </a:lnTo>
                    <a:lnTo>
                      <a:pt x="465994" y="222885"/>
                    </a:lnTo>
                    <a:lnTo>
                      <a:pt x="466810" y="223875"/>
                    </a:lnTo>
                    <a:lnTo>
                      <a:pt x="468351" y="225146"/>
                    </a:lnTo>
                    <a:lnTo>
                      <a:pt x="469169" y="226138"/>
                    </a:lnTo>
                    <a:lnTo>
                      <a:pt x="470708" y="227407"/>
                    </a:lnTo>
                    <a:lnTo>
                      <a:pt x="471524" y="228397"/>
                    </a:lnTo>
                    <a:lnTo>
                      <a:pt x="473064" y="229668"/>
                    </a:lnTo>
                    <a:lnTo>
                      <a:pt x="473881" y="230657"/>
                    </a:lnTo>
                    <a:lnTo>
                      <a:pt x="475421" y="231928"/>
                    </a:lnTo>
                    <a:lnTo>
                      <a:pt x="476238" y="232918"/>
                    </a:lnTo>
                    <a:lnTo>
                      <a:pt x="477778" y="234189"/>
                    </a:lnTo>
                    <a:lnTo>
                      <a:pt x="478594" y="235178"/>
                    </a:lnTo>
                    <a:lnTo>
                      <a:pt x="480135" y="236449"/>
                    </a:lnTo>
                    <a:lnTo>
                      <a:pt x="480952" y="237439"/>
                    </a:lnTo>
                    <a:lnTo>
                      <a:pt x="482492" y="238710"/>
                    </a:lnTo>
                    <a:lnTo>
                      <a:pt x="483309" y="239700"/>
                    </a:lnTo>
                    <a:lnTo>
                      <a:pt x="484849" y="240971"/>
                    </a:lnTo>
                    <a:lnTo>
                      <a:pt x="485666" y="241960"/>
                    </a:lnTo>
                    <a:lnTo>
                      <a:pt x="487206" y="243231"/>
                    </a:lnTo>
                    <a:lnTo>
                      <a:pt x="488022" y="244221"/>
                    </a:lnTo>
                    <a:lnTo>
                      <a:pt x="489563" y="245492"/>
                    </a:lnTo>
                    <a:lnTo>
                      <a:pt x="490381" y="246483"/>
                    </a:lnTo>
                    <a:lnTo>
                      <a:pt x="491920" y="247753"/>
                    </a:lnTo>
                    <a:lnTo>
                      <a:pt x="492736" y="248742"/>
                    </a:lnTo>
                    <a:lnTo>
                      <a:pt x="494276" y="250013"/>
                    </a:lnTo>
                    <a:lnTo>
                      <a:pt x="495093" y="251003"/>
                    </a:lnTo>
                    <a:lnTo>
                      <a:pt x="496633" y="252274"/>
                    </a:lnTo>
                    <a:lnTo>
                      <a:pt x="497450" y="253263"/>
                    </a:lnTo>
                    <a:lnTo>
                      <a:pt x="498990" y="254534"/>
                    </a:lnTo>
                    <a:lnTo>
                      <a:pt x="499808" y="255526"/>
                    </a:lnTo>
                    <a:lnTo>
                      <a:pt x="501347" y="256795"/>
                    </a:lnTo>
                    <a:lnTo>
                      <a:pt x="502163" y="257785"/>
                    </a:lnTo>
                    <a:lnTo>
                      <a:pt x="503704" y="259056"/>
                    </a:lnTo>
                    <a:lnTo>
                      <a:pt x="504011" y="259429"/>
                    </a:lnTo>
                    <a:lnTo>
                      <a:pt x="504011" y="391561"/>
                    </a:lnTo>
                    <a:cubicBezTo>
                      <a:pt x="504011" y="453665"/>
                      <a:pt x="453665" y="504011"/>
                      <a:pt x="391561" y="504011"/>
                    </a:cubicBezTo>
                    <a:lnTo>
                      <a:pt x="277684" y="504011"/>
                    </a:lnTo>
                    <a:lnTo>
                      <a:pt x="277429" y="503801"/>
                    </a:lnTo>
                    <a:lnTo>
                      <a:pt x="276611" y="502809"/>
                    </a:lnTo>
                    <a:lnTo>
                      <a:pt x="275072" y="501539"/>
                    </a:lnTo>
                    <a:lnTo>
                      <a:pt x="274256" y="500550"/>
                    </a:lnTo>
                    <a:lnTo>
                      <a:pt x="272716" y="499279"/>
                    </a:lnTo>
                    <a:lnTo>
                      <a:pt x="271899" y="498289"/>
                    </a:lnTo>
                    <a:lnTo>
                      <a:pt x="270359" y="497018"/>
                    </a:lnTo>
                    <a:lnTo>
                      <a:pt x="269542" y="496029"/>
                    </a:lnTo>
                    <a:lnTo>
                      <a:pt x="268002" y="494758"/>
                    </a:lnTo>
                    <a:lnTo>
                      <a:pt x="267186" y="493768"/>
                    </a:lnTo>
                    <a:lnTo>
                      <a:pt x="265645" y="492497"/>
                    </a:lnTo>
                    <a:lnTo>
                      <a:pt x="264827" y="491506"/>
                    </a:lnTo>
                    <a:lnTo>
                      <a:pt x="263288" y="490236"/>
                    </a:lnTo>
                    <a:lnTo>
                      <a:pt x="262472" y="489247"/>
                    </a:lnTo>
                    <a:lnTo>
                      <a:pt x="260932" y="487976"/>
                    </a:lnTo>
                    <a:lnTo>
                      <a:pt x="260115" y="486986"/>
                    </a:lnTo>
                    <a:lnTo>
                      <a:pt x="258575" y="485715"/>
                    </a:lnTo>
                    <a:lnTo>
                      <a:pt x="257758" y="484726"/>
                    </a:lnTo>
                    <a:lnTo>
                      <a:pt x="256218" y="483455"/>
                    </a:lnTo>
                    <a:lnTo>
                      <a:pt x="255400" y="482463"/>
                    </a:lnTo>
                    <a:lnTo>
                      <a:pt x="253861" y="481194"/>
                    </a:lnTo>
                    <a:lnTo>
                      <a:pt x="253045" y="480204"/>
                    </a:lnTo>
                    <a:lnTo>
                      <a:pt x="251504" y="478933"/>
                    </a:lnTo>
                    <a:lnTo>
                      <a:pt x="250688" y="477944"/>
                    </a:lnTo>
                    <a:lnTo>
                      <a:pt x="249147" y="476673"/>
                    </a:lnTo>
                    <a:lnTo>
                      <a:pt x="248331" y="475683"/>
                    </a:lnTo>
                    <a:lnTo>
                      <a:pt x="246791" y="474412"/>
                    </a:lnTo>
                    <a:lnTo>
                      <a:pt x="245974" y="473422"/>
                    </a:lnTo>
                    <a:lnTo>
                      <a:pt x="244433" y="472151"/>
                    </a:lnTo>
                    <a:lnTo>
                      <a:pt x="243617" y="471161"/>
                    </a:lnTo>
                    <a:lnTo>
                      <a:pt x="242076" y="469890"/>
                    </a:lnTo>
                    <a:lnTo>
                      <a:pt x="241260" y="468901"/>
                    </a:lnTo>
                    <a:lnTo>
                      <a:pt x="239720" y="467630"/>
                    </a:lnTo>
                    <a:lnTo>
                      <a:pt x="238903" y="466640"/>
                    </a:lnTo>
                    <a:lnTo>
                      <a:pt x="237363" y="465369"/>
                    </a:lnTo>
                    <a:lnTo>
                      <a:pt x="236546" y="464380"/>
                    </a:lnTo>
                    <a:lnTo>
                      <a:pt x="235006" y="463109"/>
                    </a:lnTo>
                    <a:lnTo>
                      <a:pt x="234188" y="462117"/>
                    </a:lnTo>
                    <a:lnTo>
                      <a:pt x="232649" y="460848"/>
                    </a:lnTo>
                    <a:lnTo>
                      <a:pt x="231833" y="459858"/>
                    </a:lnTo>
                    <a:lnTo>
                      <a:pt x="230292" y="458587"/>
                    </a:lnTo>
                    <a:lnTo>
                      <a:pt x="229476" y="457598"/>
                    </a:lnTo>
                    <a:lnTo>
                      <a:pt x="227936" y="456327"/>
                    </a:lnTo>
                    <a:lnTo>
                      <a:pt x="227119" y="455337"/>
                    </a:lnTo>
                    <a:lnTo>
                      <a:pt x="225579" y="454066"/>
                    </a:lnTo>
                    <a:lnTo>
                      <a:pt x="224760" y="453075"/>
                    </a:lnTo>
                    <a:lnTo>
                      <a:pt x="223222" y="451805"/>
                    </a:lnTo>
                    <a:lnTo>
                      <a:pt x="222406" y="450816"/>
                    </a:lnTo>
                    <a:lnTo>
                      <a:pt x="220865" y="449545"/>
                    </a:lnTo>
                    <a:lnTo>
                      <a:pt x="220049" y="448555"/>
                    </a:lnTo>
                    <a:lnTo>
                      <a:pt x="218508" y="447284"/>
                    </a:lnTo>
                    <a:lnTo>
                      <a:pt x="217692" y="446295"/>
                    </a:lnTo>
                    <a:lnTo>
                      <a:pt x="216151" y="445024"/>
                    </a:lnTo>
                    <a:lnTo>
                      <a:pt x="215333" y="444032"/>
                    </a:lnTo>
                    <a:lnTo>
                      <a:pt x="213795" y="442763"/>
                    </a:lnTo>
                    <a:lnTo>
                      <a:pt x="212978" y="441773"/>
                    </a:lnTo>
                    <a:lnTo>
                      <a:pt x="211438" y="440502"/>
                    </a:lnTo>
                    <a:lnTo>
                      <a:pt x="210622" y="439512"/>
                    </a:lnTo>
                    <a:lnTo>
                      <a:pt x="209081" y="438242"/>
                    </a:lnTo>
                    <a:lnTo>
                      <a:pt x="208265" y="437252"/>
                    </a:lnTo>
                    <a:lnTo>
                      <a:pt x="206724" y="435981"/>
                    </a:lnTo>
                    <a:lnTo>
                      <a:pt x="205908" y="434992"/>
                    </a:lnTo>
                    <a:lnTo>
                      <a:pt x="204367" y="433721"/>
                    </a:lnTo>
                    <a:lnTo>
                      <a:pt x="203550" y="432730"/>
                    </a:lnTo>
                    <a:lnTo>
                      <a:pt x="202010" y="431459"/>
                    </a:lnTo>
                    <a:lnTo>
                      <a:pt x="201194" y="430470"/>
                    </a:lnTo>
                    <a:lnTo>
                      <a:pt x="199653" y="429199"/>
                    </a:lnTo>
                    <a:lnTo>
                      <a:pt x="198837" y="428209"/>
                    </a:lnTo>
                    <a:lnTo>
                      <a:pt x="197296" y="426938"/>
                    </a:lnTo>
                    <a:lnTo>
                      <a:pt x="196480" y="425949"/>
                    </a:lnTo>
                    <a:lnTo>
                      <a:pt x="194940" y="424678"/>
                    </a:lnTo>
                    <a:lnTo>
                      <a:pt x="194121" y="423686"/>
                    </a:lnTo>
                    <a:lnTo>
                      <a:pt x="192583" y="422417"/>
                    </a:lnTo>
                    <a:lnTo>
                      <a:pt x="191766" y="421427"/>
                    </a:lnTo>
                    <a:lnTo>
                      <a:pt x="190226" y="420156"/>
                    </a:lnTo>
                    <a:lnTo>
                      <a:pt x="189410" y="419167"/>
                    </a:lnTo>
                    <a:lnTo>
                      <a:pt x="187869" y="417896"/>
                    </a:lnTo>
                    <a:lnTo>
                      <a:pt x="187053" y="416906"/>
                    </a:lnTo>
                    <a:lnTo>
                      <a:pt x="185512" y="415635"/>
                    </a:lnTo>
                    <a:lnTo>
                      <a:pt x="184694" y="414644"/>
                    </a:lnTo>
                    <a:lnTo>
                      <a:pt x="183155" y="413374"/>
                    </a:lnTo>
                    <a:lnTo>
                      <a:pt x="182339" y="412385"/>
                    </a:lnTo>
                    <a:lnTo>
                      <a:pt x="180799" y="411114"/>
                    </a:lnTo>
                    <a:lnTo>
                      <a:pt x="179982" y="410124"/>
                    </a:lnTo>
                    <a:lnTo>
                      <a:pt x="178442" y="408853"/>
                    </a:lnTo>
                    <a:lnTo>
                      <a:pt x="177626" y="407864"/>
                    </a:lnTo>
                    <a:lnTo>
                      <a:pt x="176085" y="406593"/>
                    </a:lnTo>
                    <a:lnTo>
                      <a:pt x="175269" y="405603"/>
                    </a:lnTo>
                    <a:lnTo>
                      <a:pt x="173728" y="404332"/>
                    </a:lnTo>
                    <a:lnTo>
                      <a:pt x="172910" y="403341"/>
                    </a:lnTo>
                    <a:lnTo>
                      <a:pt x="171371" y="402071"/>
                    </a:lnTo>
                    <a:lnTo>
                      <a:pt x="170555" y="401081"/>
                    </a:lnTo>
                    <a:lnTo>
                      <a:pt x="169015" y="399810"/>
                    </a:lnTo>
                    <a:lnTo>
                      <a:pt x="168198" y="398821"/>
                    </a:lnTo>
                    <a:lnTo>
                      <a:pt x="166658" y="397550"/>
                    </a:lnTo>
                    <a:lnTo>
                      <a:pt x="165841" y="396560"/>
                    </a:lnTo>
                    <a:lnTo>
                      <a:pt x="164301" y="395290"/>
                    </a:lnTo>
                    <a:lnTo>
                      <a:pt x="163483" y="394298"/>
                    </a:lnTo>
                    <a:lnTo>
                      <a:pt x="161944" y="393028"/>
                    </a:lnTo>
                    <a:lnTo>
                      <a:pt x="161128" y="392039"/>
                    </a:lnTo>
                    <a:lnTo>
                      <a:pt x="159587" y="390768"/>
                    </a:lnTo>
                    <a:lnTo>
                      <a:pt x="158771" y="389778"/>
                    </a:lnTo>
                    <a:lnTo>
                      <a:pt x="157231" y="388507"/>
                    </a:lnTo>
                    <a:lnTo>
                      <a:pt x="156416" y="387519"/>
                    </a:lnTo>
                    <a:lnTo>
                      <a:pt x="154873" y="386247"/>
                    </a:lnTo>
                    <a:lnTo>
                      <a:pt x="154055" y="385255"/>
                    </a:lnTo>
                    <a:lnTo>
                      <a:pt x="152516" y="383986"/>
                    </a:lnTo>
                    <a:lnTo>
                      <a:pt x="151700" y="382996"/>
                    </a:lnTo>
                    <a:lnTo>
                      <a:pt x="150159" y="381725"/>
                    </a:lnTo>
                    <a:lnTo>
                      <a:pt x="149343" y="380736"/>
                    </a:lnTo>
                    <a:lnTo>
                      <a:pt x="147803" y="379465"/>
                    </a:lnTo>
                    <a:lnTo>
                      <a:pt x="146986" y="378475"/>
                    </a:lnTo>
                    <a:lnTo>
                      <a:pt x="145446" y="377204"/>
                    </a:lnTo>
                    <a:lnTo>
                      <a:pt x="144630" y="376215"/>
                    </a:lnTo>
                    <a:lnTo>
                      <a:pt x="143089" y="374944"/>
                    </a:lnTo>
                    <a:lnTo>
                      <a:pt x="142271" y="373952"/>
                    </a:lnTo>
                    <a:lnTo>
                      <a:pt x="140732" y="372683"/>
                    </a:lnTo>
                    <a:lnTo>
                      <a:pt x="139916" y="371693"/>
                    </a:lnTo>
                    <a:lnTo>
                      <a:pt x="138375" y="370422"/>
                    </a:lnTo>
                    <a:lnTo>
                      <a:pt x="137559" y="369433"/>
                    </a:lnTo>
                    <a:lnTo>
                      <a:pt x="136019" y="368162"/>
                    </a:lnTo>
                    <a:lnTo>
                      <a:pt x="135202" y="367172"/>
                    </a:lnTo>
                    <a:lnTo>
                      <a:pt x="133662" y="365901"/>
                    </a:lnTo>
                    <a:lnTo>
                      <a:pt x="132843" y="364909"/>
                    </a:lnTo>
                    <a:lnTo>
                      <a:pt x="131305" y="363640"/>
                    </a:lnTo>
                    <a:lnTo>
                      <a:pt x="130489" y="362650"/>
                    </a:lnTo>
                    <a:lnTo>
                      <a:pt x="128948" y="361379"/>
                    </a:lnTo>
                    <a:lnTo>
                      <a:pt x="128132" y="360390"/>
                    </a:lnTo>
                    <a:lnTo>
                      <a:pt x="126591" y="359119"/>
                    </a:lnTo>
                    <a:lnTo>
                      <a:pt x="125775" y="358129"/>
                    </a:lnTo>
                    <a:lnTo>
                      <a:pt x="124235" y="356858"/>
                    </a:lnTo>
                    <a:lnTo>
                      <a:pt x="123416" y="355867"/>
                    </a:lnTo>
                    <a:lnTo>
                      <a:pt x="121878" y="354597"/>
                    </a:lnTo>
                    <a:lnTo>
                      <a:pt x="121061" y="353608"/>
                    </a:lnTo>
                    <a:lnTo>
                      <a:pt x="119521" y="352337"/>
                    </a:lnTo>
                    <a:lnTo>
                      <a:pt x="118705" y="351347"/>
                    </a:lnTo>
                    <a:lnTo>
                      <a:pt x="117164" y="350076"/>
                    </a:lnTo>
                    <a:lnTo>
                      <a:pt x="116348" y="349087"/>
                    </a:lnTo>
                    <a:lnTo>
                      <a:pt x="114807" y="347816"/>
                    </a:lnTo>
                    <a:lnTo>
                      <a:pt x="113992" y="346828"/>
                    </a:lnTo>
                    <a:lnTo>
                      <a:pt x="112450" y="345555"/>
                    </a:lnTo>
                    <a:lnTo>
                      <a:pt x="111631" y="344564"/>
                    </a:lnTo>
                    <a:lnTo>
                      <a:pt x="110093" y="343294"/>
                    </a:lnTo>
                    <a:lnTo>
                      <a:pt x="109277" y="342305"/>
                    </a:lnTo>
                    <a:lnTo>
                      <a:pt x="107736" y="341034"/>
                    </a:lnTo>
                    <a:lnTo>
                      <a:pt x="106920" y="340044"/>
                    </a:lnTo>
                    <a:lnTo>
                      <a:pt x="105379" y="338773"/>
                    </a:lnTo>
                    <a:lnTo>
                      <a:pt x="104563" y="337784"/>
                    </a:lnTo>
                    <a:lnTo>
                      <a:pt x="103023" y="336513"/>
                    </a:lnTo>
                    <a:lnTo>
                      <a:pt x="102204" y="335521"/>
                    </a:lnTo>
                    <a:lnTo>
                      <a:pt x="100666" y="334251"/>
                    </a:lnTo>
                    <a:lnTo>
                      <a:pt x="99849" y="333262"/>
                    </a:lnTo>
                    <a:lnTo>
                      <a:pt x="98309" y="331991"/>
                    </a:lnTo>
                    <a:lnTo>
                      <a:pt x="97493" y="331001"/>
                    </a:lnTo>
                    <a:lnTo>
                      <a:pt x="95952" y="329731"/>
                    </a:lnTo>
                    <a:lnTo>
                      <a:pt x="95136" y="328741"/>
                    </a:lnTo>
                    <a:lnTo>
                      <a:pt x="93595" y="327470"/>
                    </a:lnTo>
                    <a:lnTo>
                      <a:pt x="92777" y="326478"/>
                    </a:lnTo>
                    <a:lnTo>
                      <a:pt x="91239" y="325209"/>
                    </a:lnTo>
                    <a:lnTo>
                      <a:pt x="90422" y="324219"/>
                    </a:lnTo>
                    <a:lnTo>
                      <a:pt x="88882" y="322948"/>
                    </a:lnTo>
                    <a:lnTo>
                      <a:pt x="88065" y="321959"/>
                    </a:lnTo>
                    <a:lnTo>
                      <a:pt x="86525" y="320688"/>
                    </a:lnTo>
                    <a:lnTo>
                      <a:pt x="85709" y="319698"/>
                    </a:lnTo>
                    <a:lnTo>
                      <a:pt x="84168" y="318427"/>
                    </a:lnTo>
                    <a:lnTo>
                      <a:pt x="83352" y="317438"/>
                    </a:lnTo>
                    <a:lnTo>
                      <a:pt x="81811" y="316167"/>
                    </a:lnTo>
                    <a:lnTo>
                      <a:pt x="80993" y="315175"/>
                    </a:lnTo>
                    <a:lnTo>
                      <a:pt x="79454" y="313906"/>
                    </a:lnTo>
                    <a:lnTo>
                      <a:pt x="78638" y="312916"/>
                    </a:lnTo>
                    <a:lnTo>
                      <a:pt x="77098" y="311645"/>
                    </a:lnTo>
                    <a:lnTo>
                      <a:pt x="76281" y="310656"/>
                    </a:lnTo>
                    <a:lnTo>
                      <a:pt x="74741" y="309385"/>
                    </a:lnTo>
                    <a:lnTo>
                      <a:pt x="73925" y="308395"/>
                    </a:lnTo>
                    <a:lnTo>
                      <a:pt x="72384" y="307124"/>
                    </a:lnTo>
                    <a:lnTo>
                      <a:pt x="71566" y="306133"/>
                    </a:lnTo>
                    <a:lnTo>
                      <a:pt x="70027" y="304863"/>
                    </a:lnTo>
                    <a:lnTo>
                      <a:pt x="69212" y="303875"/>
                    </a:lnTo>
                    <a:lnTo>
                      <a:pt x="67670" y="302603"/>
                    </a:lnTo>
                    <a:lnTo>
                      <a:pt x="66853" y="301613"/>
                    </a:lnTo>
                    <a:lnTo>
                      <a:pt x="65313" y="300342"/>
                    </a:lnTo>
                    <a:lnTo>
                      <a:pt x="64497" y="299353"/>
                    </a:lnTo>
                    <a:lnTo>
                      <a:pt x="62956" y="298082"/>
                    </a:lnTo>
                    <a:lnTo>
                      <a:pt x="62138" y="297090"/>
                    </a:lnTo>
                    <a:lnTo>
                      <a:pt x="60599" y="295820"/>
                    </a:lnTo>
                    <a:lnTo>
                      <a:pt x="59783" y="294831"/>
                    </a:lnTo>
                    <a:lnTo>
                      <a:pt x="58243" y="293560"/>
                    </a:lnTo>
                    <a:lnTo>
                      <a:pt x="57426" y="292570"/>
                    </a:lnTo>
                    <a:lnTo>
                      <a:pt x="55886" y="291299"/>
                    </a:lnTo>
                    <a:lnTo>
                      <a:pt x="55069" y="290310"/>
                    </a:lnTo>
                    <a:lnTo>
                      <a:pt x="53529" y="289039"/>
                    </a:lnTo>
                    <a:lnTo>
                      <a:pt x="52710" y="288047"/>
                    </a:lnTo>
                    <a:lnTo>
                      <a:pt x="51172" y="286778"/>
                    </a:lnTo>
                    <a:lnTo>
                      <a:pt x="50356" y="285788"/>
                    </a:lnTo>
                    <a:lnTo>
                      <a:pt x="48815" y="284517"/>
                    </a:lnTo>
                    <a:cubicBezTo>
                      <a:pt x="18655" y="254356"/>
                      <a:pt x="0" y="212690"/>
                      <a:pt x="0" y="166666"/>
                    </a:cubicBezTo>
                    <a:cubicBezTo>
                      <a:pt x="0" y="74619"/>
                      <a:pt x="74619" y="0"/>
                      <a:pt x="166666"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3" name="矩形: 圆角 42">
                <a:extLst>
                  <a:ext uri="{FF2B5EF4-FFF2-40B4-BE49-F238E27FC236}">
                    <a16:creationId xmlns:a16="http://schemas.microsoft.com/office/drawing/2014/main" id="{1CA7803C-FD3F-4CEF-B5F3-1C3DF4CDE7EA}"/>
                  </a:ext>
                </a:extLst>
              </p:cNvPr>
              <p:cNvSpPr>
                <a:spLocks/>
              </p:cNvSpPr>
              <p:nvPr/>
            </p:nvSpPr>
            <p:spPr>
              <a:xfrm>
                <a:off x="9823021" y="2204893"/>
                <a:ext cx="333332" cy="33333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grpSp>
        <p:nvGrpSpPr>
          <p:cNvPr id="5" name="组合 4">
            <a:extLst>
              <a:ext uri="{FF2B5EF4-FFF2-40B4-BE49-F238E27FC236}">
                <a16:creationId xmlns:a16="http://schemas.microsoft.com/office/drawing/2014/main" id="{B0AEBA9C-7D30-4D99-8957-745795904982}"/>
              </a:ext>
            </a:extLst>
          </p:cNvPr>
          <p:cNvGrpSpPr/>
          <p:nvPr/>
        </p:nvGrpSpPr>
        <p:grpSpPr>
          <a:xfrm>
            <a:off x="1864968" y="2738579"/>
            <a:ext cx="674689" cy="674690"/>
            <a:chOff x="1864968" y="3277921"/>
            <a:chExt cx="674689" cy="674690"/>
          </a:xfrm>
        </p:grpSpPr>
        <p:sp>
          <p:nvSpPr>
            <p:cNvPr id="45" name="矩形: 圆角 44">
              <a:extLst>
                <a:ext uri="{FF2B5EF4-FFF2-40B4-BE49-F238E27FC236}">
                  <a16:creationId xmlns:a16="http://schemas.microsoft.com/office/drawing/2014/main" id="{A350B483-C025-4680-A074-6BE3B699830C}"/>
                </a:ext>
              </a:extLst>
            </p:cNvPr>
            <p:cNvSpPr>
              <a:spLocks/>
            </p:cNvSpPr>
            <p:nvPr/>
          </p:nvSpPr>
          <p:spPr>
            <a:xfrm>
              <a:off x="1864968" y="3277921"/>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6" name="任意多边形: 形状 45">
              <a:extLst>
                <a:ext uri="{FF2B5EF4-FFF2-40B4-BE49-F238E27FC236}">
                  <a16:creationId xmlns:a16="http://schemas.microsoft.com/office/drawing/2014/main" id="{73545B91-7BCC-4680-83C0-585799D5AF6A}"/>
                </a:ext>
              </a:extLst>
            </p:cNvPr>
            <p:cNvSpPr/>
            <p:nvPr/>
          </p:nvSpPr>
          <p:spPr>
            <a:xfrm>
              <a:off x="1994557" y="3425468"/>
              <a:ext cx="545100" cy="527143"/>
            </a:xfrm>
            <a:custGeom>
              <a:avLst/>
              <a:gdLst>
                <a:gd name="connsiteX0" fmla="*/ 0 w 545100"/>
                <a:gd name="connsiteY0" fmla="*/ 0 h 527143"/>
                <a:gd name="connsiteX1" fmla="*/ 90269 w 545100"/>
                <a:gd name="connsiteY1" fmla="*/ 0 h 527143"/>
                <a:gd name="connsiteX2" fmla="*/ 90269 w 545100"/>
                <a:gd name="connsiteY2" fmla="*/ 4332 h 527143"/>
                <a:gd name="connsiteX3" fmla="*/ 94737 w 545100"/>
                <a:gd name="connsiteY3" fmla="*/ 4332 h 527143"/>
                <a:gd name="connsiteX4" fmla="*/ 94737 w 545100"/>
                <a:gd name="connsiteY4" fmla="*/ 8663 h 527143"/>
                <a:gd name="connsiteX5" fmla="*/ 99209 w 545100"/>
                <a:gd name="connsiteY5" fmla="*/ 8663 h 527143"/>
                <a:gd name="connsiteX6" fmla="*/ 99209 w 545100"/>
                <a:gd name="connsiteY6" fmla="*/ 12995 h 527143"/>
                <a:gd name="connsiteX7" fmla="*/ 103681 w 545100"/>
                <a:gd name="connsiteY7" fmla="*/ 12995 h 527143"/>
                <a:gd name="connsiteX8" fmla="*/ 103681 w 545100"/>
                <a:gd name="connsiteY8" fmla="*/ 17326 h 527143"/>
                <a:gd name="connsiteX9" fmla="*/ 108152 w 545100"/>
                <a:gd name="connsiteY9" fmla="*/ 17326 h 527143"/>
                <a:gd name="connsiteX10" fmla="*/ 108152 w 545100"/>
                <a:gd name="connsiteY10" fmla="*/ 21658 h 527143"/>
                <a:gd name="connsiteX11" fmla="*/ 112624 w 545100"/>
                <a:gd name="connsiteY11" fmla="*/ 21658 h 527143"/>
                <a:gd name="connsiteX12" fmla="*/ 112624 w 545100"/>
                <a:gd name="connsiteY12" fmla="*/ 25989 h 527143"/>
                <a:gd name="connsiteX13" fmla="*/ 114140 w 545100"/>
                <a:gd name="connsiteY13" fmla="*/ 25989 h 527143"/>
                <a:gd name="connsiteX14" fmla="*/ 114140 w 545100"/>
                <a:gd name="connsiteY14" fmla="*/ 19640 h 527143"/>
                <a:gd name="connsiteX15" fmla="*/ 419458 w 545100"/>
                <a:gd name="connsiteY15" fmla="*/ 19640 h 527143"/>
                <a:gd name="connsiteX16" fmla="*/ 419458 w 545100"/>
                <a:gd name="connsiteY16" fmla="*/ 23972 h 527143"/>
                <a:gd name="connsiteX17" fmla="*/ 423927 w 545100"/>
                <a:gd name="connsiteY17" fmla="*/ 23972 h 527143"/>
                <a:gd name="connsiteX18" fmla="*/ 423927 w 545100"/>
                <a:gd name="connsiteY18" fmla="*/ 28303 h 527143"/>
                <a:gd name="connsiteX19" fmla="*/ 428399 w 545100"/>
                <a:gd name="connsiteY19" fmla="*/ 28303 h 527143"/>
                <a:gd name="connsiteX20" fmla="*/ 428399 w 545100"/>
                <a:gd name="connsiteY20" fmla="*/ 32635 h 527143"/>
                <a:gd name="connsiteX21" fmla="*/ 432871 w 545100"/>
                <a:gd name="connsiteY21" fmla="*/ 32635 h 527143"/>
                <a:gd name="connsiteX22" fmla="*/ 432871 w 545100"/>
                <a:gd name="connsiteY22" fmla="*/ 36966 h 527143"/>
                <a:gd name="connsiteX23" fmla="*/ 437342 w 545100"/>
                <a:gd name="connsiteY23" fmla="*/ 36966 h 527143"/>
                <a:gd name="connsiteX24" fmla="*/ 437342 w 545100"/>
                <a:gd name="connsiteY24" fmla="*/ 41298 h 527143"/>
                <a:gd name="connsiteX25" fmla="*/ 441814 w 545100"/>
                <a:gd name="connsiteY25" fmla="*/ 41298 h 527143"/>
                <a:gd name="connsiteX26" fmla="*/ 441814 w 545100"/>
                <a:gd name="connsiteY26" fmla="*/ 45629 h 527143"/>
                <a:gd name="connsiteX27" fmla="*/ 446285 w 545100"/>
                <a:gd name="connsiteY27" fmla="*/ 45629 h 527143"/>
                <a:gd name="connsiteX28" fmla="*/ 446285 w 545100"/>
                <a:gd name="connsiteY28" fmla="*/ 49961 h 527143"/>
                <a:gd name="connsiteX29" fmla="*/ 450757 w 545100"/>
                <a:gd name="connsiteY29" fmla="*/ 49961 h 527143"/>
                <a:gd name="connsiteX30" fmla="*/ 450757 w 545100"/>
                <a:gd name="connsiteY30" fmla="*/ 54292 h 527143"/>
                <a:gd name="connsiteX31" fmla="*/ 455229 w 545100"/>
                <a:gd name="connsiteY31" fmla="*/ 54292 h 527143"/>
                <a:gd name="connsiteX32" fmla="*/ 455229 w 545100"/>
                <a:gd name="connsiteY32" fmla="*/ 58624 h 527143"/>
                <a:gd name="connsiteX33" fmla="*/ 459700 w 545100"/>
                <a:gd name="connsiteY33" fmla="*/ 58624 h 527143"/>
                <a:gd name="connsiteX34" fmla="*/ 459700 w 545100"/>
                <a:gd name="connsiteY34" fmla="*/ 62955 h 527143"/>
                <a:gd name="connsiteX35" fmla="*/ 464172 w 545100"/>
                <a:gd name="connsiteY35" fmla="*/ 62955 h 527143"/>
                <a:gd name="connsiteX36" fmla="*/ 464172 w 545100"/>
                <a:gd name="connsiteY36" fmla="*/ 67286 h 527143"/>
                <a:gd name="connsiteX37" fmla="*/ 468644 w 545100"/>
                <a:gd name="connsiteY37" fmla="*/ 67286 h 527143"/>
                <a:gd name="connsiteX38" fmla="*/ 468644 w 545100"/>
                <a:gd name="connsiteY38" fmla="*/ 71618 h 527143"/>
                <a:gd name="connsiteX39" fmla="*/ 473115 w 545100"/>
                <a:gd name="connsiteY39" fmla="*/ 71618 h 527143"/>
                <a:gd name="connsiteX40" fmla="*/ 473115 w 545100"/>
                <a:gd name="connsiteY40" fmla="*/ 75949 h 527143"/>
                <a:gd name="connsiteX41" fmla="*/ 477587 w 545100"/>
                <a:gd name="connsiteY41" fmla="*/ 75949 h 527143"/>
                <a:gd name="connsiteX42" fmla="*/ 477587 w 545100"/>
                <a:gd name="connsiteY42" fmla="*/ 80281 h 527143"/>
                <a:gd name="connsiteX43" fmla="*/ 482059 w 545100"/>
                <a:gd name="connsiteY43" fmla="*/ 80281 h 527143"/>
                <a:gd name="connsiteX44" fmla="*/ 482059 w 545100"/>
                <a:gd name="connsiteY44" fmla="*/ 84612 h 527143"/>
                <a:gd name="connsiteX45" fmla="*/ 486530 w 545100"/>
                <a:gd name="connsiteY45" fmla="*/ 84612 h 527143"/>
                <a:gd name="connsiteX46" fmla="*/ 486530 w 545100"/>
                <a:gd name="connsiteY46" fmla="*/ 88944 h 527143"/>
                <a:gd name="connsiteX47" fmla="*/ 491002 w 545100"/>
                <a:gd name="connsiteY47" fmla="*/ 88944 h 527143"/>
                <a:gd name="connsiteX48" fmla="*/ 491002 w 545100"/>
                <a:gd name="connsiteY48" fmla="*/ 93275 h 527143"/>
                <a:gd name="connsiteX49" fmla="*/ 495473 w 545100"/>
                <a:gd name="connsiteY49" fmla="*/ 93275 h 527143"/>
                <a:gd name="connsiteX50" fmla="*/ 495473 w 545100"/>
                <a:gd name="connsiteY50" fmla="*/ 97607 h 527143"/>
                <a:gd name="connsiteX51" fmla="*/ 499945 w 545100"/>
                <a:gd name="connsiteY51" fmla="*/ 97607 h 527143"/>
                <a:gd name="connsiteX52" fmla="*/ 499945 w 545100"/>
                <a:gd name="connsiteY52" fmla="*/ 101938 h 527143"/>
                <a:gd name="connsiteX53" fmla="*/ 504417 w 545100"/>
                <a:gd name="connsiteY53" fmla="*/ 101938 h 527143"/>
                <a:gd name="connsiteX54" fmla="*/ 504417 w 545100"/>
                <a:gd name="connsiteY54" fmla="*/ 106270 h 527143"/>
                <a:gd name="connsiteX55" fmla="*/ 508888 w 545100"/>
                <a:gd name="connsiteY55" fmla="*/ 106270 h 527143"/>
                <a:gd name="connsiteX56" fmla="*/ 508888 w 545100"/>
                <a:gd name="connsiteY56" fmla="*/ 110601 h 527143"/>
                <a:gd name="connsiteX57" fmla="*/ 513360 w 545100"/>
                <a:gd name="connsiteY57" fmla="*/ 110601 h 527143"/>
                <a:gd name="connsiteX58" fmla="*/ 513360 w 545100"/>
                <a:gd name="connsiteY58" fmla="*/ 114933 h 527143"/>
                <a:gd name="connsiteX59" fmla="*/ 517832 w 545100"/>
                <a:gd name="connsiteY59" fmla="*/ 114933 h 527143"/>
                <a:gd name="connsiteX60" fmla="*/ 517832 w 545100"/>
                <a:gd name="connsiteY60" fmla="*/ 119264 h 527143"/>
                <a:gd name="connsiteX61" fmla="*/ 522303 w 545100"/>
                <a:gd name="connsiteY61" fmla="*/ 119264 h 527143"/>
                <a:gd name="connsiteX62" fmla="*/ 522303 w 545100"/>
                <a:gd name="connsiteY62" fmla="*/ 123595 h 527143"/>
                <a:gd name="connsiteX63" fmla="*/ 526775 w 545100"/>
                <a:gd name="connsiteY63" fmla="*/ 123595 h 527143"/>
                <a:gd name="connsiteX64" fmla="*/ 526775 w 545100"/>
                <a:gd name="connsiteY64" fmla="*/ 127927 h 527143"/>
                <a:gd name="connsiteX65" fmla="*/ 531247 w 545100"/>
                <a:gd name="connsiteY65" fmla="*/ 127927 h 527143"/>
                <a:gd name="connsiteX66" fmla="*/ 531247 w 545100"/>
                <a:gd name="connsiteY66" fmla="*/ 132258 h 527143"/>
                <a:gd name="connsiteX67" fmla="*/ 535719 w 545100"/>
                <a:gd name="connsiteY67" fmla="*/ 132258 h 527143"/>
                <a:gd name="connsiteX68" fmla="*/ 535719 w 545100"/>
                <a:gd name="connsiteY68" fmla="*/ 136590 h 527143"/>
                <a:gd name="connsiteX69" fmla="*/ 540190 w 545100"/>
                <a:gd name="connsiteY69" fmla="*/ 136590 h 527143"/>
                <a:gd name="connsiteX70" fmla="*/ 540190 w 545100"/>
                <a:gd name="connsiteY70" fmla="*/ 140921 h 527143"/>
                <a:gd name="connsiteX71" fmla="*/ 544661 w 545100"/>
                <a:gd name="connsiteY71" fmla="*/ 140921 h 527143"/>
                <a:gd name="connsiteX72" fmla="*/ 544661 w 545100"/>
                <a:gd name="connsiteY72" fmla="*/ 145253 h 527143"/>
                <a:gd name="connsiteX73" fmla="*/ 545100 w 545100"/>
                <a:gd name="connsiteY73" fmla="*/ 145253 h 527143"/>
                <a:gd name="connsiteX74" fmla="*/ 545100 w 545100"/>
                <a:gd name="connsiteY74" fmla="*/ 414693 h 527143"/>
                <a:gd name="connsiteX75" fmla="*/ 432650 w 545100"/>
                <a:gd name="connsiteY75" fmla="*/ 527143 h 527143"/>
                <a:gd name="connsiteX76" fmla="*/ 201222 w 545100"/>
                <a:gd name="connsiteY76" fmla="*/ 527143 h 527143"/>
                <a:gd name="connsiteX77" fmla="*/ 201222 w 545100"/>
                <a:gd name="connsiteY77" fmla="*/ 523758 h 527143"/>
                <a:gd name="connsiteX78" fmla="*/ 196751 w 545100"/>
                <a:gd name="connsiteY78" fmla="*/ 523758 h 527143"/>
                <a:gd name="connsiteX79" fmla="*/ 196751 w 545100"/>
                <a:gd name="connsiteY79" fmla="*/ 519426 h 527143"/>
                <a:gd name="connsiteX80" fmla="*/ 192279 w 545100"/>
                <a:gd name="connsiteY80" fmla="*/ 519426 h 527143"/>
                <a:gd name="connsiteX81" fmla="*/ 192279 w 545100"/>
                <a:gd name="connsiteY81" fmla="*/ 515095 h 527143"/>
                <a:gd name="connsiteX82" fmla="*/ 187807 w 545100"/>
                <a:gd name="connsiteY82" fmla="*/ 515095 h 527143"/>
                <a:gd name="connsiteX83" fmla="*/ 187807 w 545100"/>
                <a:gd name="connsiteY83" fmla="*/ 510763 h 527143"/>
                <a:gd name="connsiteX84" fmla="*/ 183336 w 545100"/>
                <a:gd name="connsiteY84" fmla="*/ 510763 h 527143"/>
                <a:gd name="connsiteX85" fmla="*/ 183336 w 545100"/>
                <a:gd name="connsiteY85" fmla="*/ 506432 h 527143"/>
                <a:gd name="connsiteX86" fmla="*/ 178864 w 545100"/>
                <a:gd name="connsiteY86" fmla="*/ 506432 h 527143"/>
                <a:gd name="connsiteX87" fmla="*/ 178864 w 545100"/>
                <a:gd name="connsiteY87" fmla="*/ 502100 h 527143"/>
                <a:gd name="connsiteX88" fmla="*/ 174392 w 545100"/>
                <a:gd name="connsiteY88" fmla="*/ 502100 h 527143"/>
                <a:gd name="connsiteX89" fmla="*/ 174392 w 545100"/>
                <a:gd name="connsiteY89" fmla="*/ 497769 h 527143"/>
                <a:gd name="connsiteX90" fmla="*/ 169921 w 545100"/>
                <a:gd name="connsiteY90" fmla="*/ 497769 h 527143"/>
                <a:gd name="connsiteX91" fmla="*/ 169921 w 545100"/>
                <a:gd name="connsiteY91" fmla="*/ 493437 h 527143"/>
                <a:gd name="connsiteX92" fmla="*/ 165449 w 545100"/>
                <a:gd name="connsiteY92" fmla="*/ 493437 h 527143"/>
                <a:gd name="connsiteX93" fmla="*/ 165449 w 545100"/>
                <a:gd name="connsiteY93" fmla="*/ 489106 h 527143"/>
                <a:gd name="connsiteX94" fmla="*/ 160978 w 545100"/>
                <a:gd name="connsiteY94" fmla="*/ 489106 h 527143"/>
                <a:gd name="connsiteX95" fmla="*/ 160978 w 545100"/>
                <a:gd name="connsiteY95" fmla="*/ 484774 h 527143"/>
                <a:gd name="connsiteX96" fmla="*/ 156506 w 545100"/>
                <a:gd name="connsiteY96" fmla="*/ 484774 h 527143"/>
                <a:gd name="connsiteX97" fmla="*/ 156506 w 545100"/>
                <a:gd name="connsiteY97" fmla="*/ 480443 h 527143"/>
                <a:gd name="connsiteX98" fmla="*/ 152034 w 545100"/>
                <a:gd name="connsiteY98" fmla="*/ 480443 h 527143"/>
                <a:gd name="connsiteX99" fmla="*/ 152034 w 545100"/>
                <a:gd name="connsiteY99" fmla="*/ 476112 h 527143"/>
                <a:gd name="connsiteX100" fmla="*/ 147563 w 545100"/>
                <a:gd name="connsiteY100" fmla="*/ 476112 h 527143"/>
                <a:gd name="connsiteX101" fmla="*/ 147563 w 545100"/>
                <a:gd name="connsiteY101" fmla="*/ 471780 h 527143"/>
                <a:gd name="connsiteX102" fmla="*/ 143091 w 545100"/>
                <a:gd name="connsiteY102" fmla="*/ 471780 h 527143"/>
                <a:gd name="connsiteX103" fmla="*/ 143091 w 545100"/>
                <a:gd name="connsiteY103" fmla="*/ 467449 h 527143"/>
                <a:gd name="connsiteX104" fmla="*/ 138619 w 545100"/>
                <a:gd name="connsiteY104" fmla="*/ 467449 h 527143"/>
                <a:gd name="connsiteX105" fmla="*/ 138619 w 545100"/>
                <a:gd name="connsiteY105" fmla="*/ 463117 h 527143"/>
                <a:gd name="connsiteX106" fmla="*/ 134148 w 545100"/>
                <a:gd name="connsiteY106" fmla="*/ 463117 h 527143"/>
                <a:gd name="connsiteX107" fmla="*/ 134148 w 545100"/>
                <a:gd name="connsiteY107" fmla="*/ 458786 h 527143"/>
                <a:gd name="connsiteX108" fmla="*/ 129675 w 545100"/>
                <a:gd name="connsiteY108" fmla="*/ 458786 h 527143"/>
                <a:gd name="connsiteX109" fmla="*/ 129675 w 545100"/>
                <a:gd name="connsiteY109" fmla="*/ 454454 h 527143"/>
                <a:gd name="connsiteX110" fmla="*/ 125203 w 545100"/>
                <a:gd name="connsiteY110" fmla="*/ 454454 h 527143"/>
                <a:gd name="connsiteX111" fmla="*/ 125203 w 545100"/>
                <a:gd name="connsiteY111" fmla="*/ 450123 h 527143"/>
                <a:gd name="connsiteX112" fmla="*/ 120732 w 545100"/>
                <a:gd name="connsiteY112" fmla="*/ 450123 h 527143"/>
                <a:gd name="connsiteX113" fmla="*/ 120732 w 545100"/>
                <a:gd name="connsiteY113" fmla="*/ 445791 h 527143"/>
                <a:gd name="connsiteX114" fmla="*/ 116260 w 545100"/>
                <a:gd name="connsiteY114" fmla="*/ 445791 h 527143"/>
                <a:gd name="connsiteX115" fmla="*/ 116260 w 545100"/>
                <a:gd name="connsiteY115" fmla="*/ 441460 h 527143"/>
                <a:gd name="connsiteX116" fmla="*/ 111789 w 545100"/>
                <a:gd name="connsiteY116" fmla="*/ 441460 h 527143"/>
                <a:gd name="connsiteX117" fmla="*/ 111789 w 545100"/>
                <a:gd name="connsiteY117" fmla="*/ 437128 h 527143"/>
                <a:gd name="connsiteX118" fmla="*/ 107317 w 545100"/>
                <a:gd name="connsiteY118" fmla="*/ 437128 h 527143"/>
                <a:gd name="connsiteX119" fmla="*/ 107317 w 545100"/>
                <a:gd name="connsiteY119" fmla="*/ 432797 h 527143"/>
                <a:gd name="connsiteX120" fmla="*/ 102845 w 545100"/>
                <a:gd name="connsiteY120" fmla="*/ 432797 h 527143"/>
                <a:gd name="connsiteX121" fmla="*/ 102845 w 545100"/>
                <a:gd name="connsiteY121" fmla="*/ 428466 h 527143"/>
                <a:gd name="connsiteX122" fmla="*/ 98374 w 545100"/>
                <a:gd name="connsiteY122" fmla="*/ 428466 h 527143"/>
                <a:gd name="connsiteX123" fmla="*/ 98374 w 545100"/>
                <a:gd name="connsiteY123" fmla="*/ 424134 h 527143"/>
                <a:gd name="connsiteX124" fmla="*/ 93902 w 545100"/>
                <a:gd name="connsiteY124" fmla="*/ 424134 h 527143"/>
                <a:gd name="connsiteX125" fmla="*/ 93902 w 545100"/>
                <a:gd name="connsiteY125" fmla="*/ 419803 h 527143"/>
                <a:gd name="connsiteX126" fmla="*/ 89430 w 545100"/>
                <a:gd name="connsiteY126" fmla="*/ 419803 h 527143"/>
                <a:gd name="connsiteX127" fmla="*/ 89430 w 545100"/>
                <a:gd name="connsiteY127" fmla="*/ 415471 h 527143"/>
                <a:gd name="connsiteX128" fmla="*/ 84959 w 545100"/>
                <a:gd name="connsiteY128" fmla="*/ 415471 h 527143"/>
                <a:gd name="connsiteX129" fmla="*/ 84959 w 545100"/>
                <a:gd name="connsiteY129" fmla="*/ 411140 h 527143"/>
                <a:gd name="connsiteX130" fmla="*/ 80487 w 545100"/>
                <a:gd name="connsiteY130" fmla="*/ 411140 h 527143"/>
                <a:gd name="connsiteX131" fmla="*/ 80487 w 545100"/>
                <a:gd name="connsiteY131" fmla="*/ 406808 h 527143"/>
                <a:gd name="connsiteX132" fmla="*/ 76015 w 545100"/>
                <a:gd name="connsiteY132" fmla="*/ 406808 h 527143"/>
                <a:gd name="connsiteX133" fmla="*/ 76015 w 545100"/>
                <a:gd name="connsiteY133" fmla="*/ 402477 h 527143"/>
                <a:gd name="connsiteX134" fmla="*/ 71544 w 545100"/>
                <a:gd name="connsiteY134" fmla="*/ 402477 h 527143"/>
                <a:gd name="connsiteX135" fmla="*/ 71544 w 545100"/>
                <a:gd name="connsiteY135" fmla="*/ 398145 h 527143"/>
                <a:gd name="connsiteX136" fmla="*/ 67072 w 545100"/>
                <a:gd name="connsiteY136" fmla="*/ 398145 h 527143"/>
                <a:gd name="connsiteX137" fmla="*/ 67072 w 545100"/>
                <a:gd name="connsiteY137" fmla="*/ 393814 h 527143"/>
                <a:gd name="connsiteX138" fmla="*/ 62601 w 545100"/>
                <a:gd name="connsiteY138" fmla="*/ 393814 h 527143"/>
                <a:gd name="connsiteX139" fmla="*/ 62601 w 545100"/>
                <a:gd name="connsiteY139" fmla="*/ 389482 h 527143"/>
                <a:gd name="connsiteX140" fmla="*/ 58129 w 545100"/>
                <a:gd name="connsiteY140" fmla="*/ 389482 h 527143"/>
                <a:gd name="connsiteX141" fmla="*/ 58129 w 545100"/>
                <a:gd name="connsiteY141" fmla="*/ 385151 h 527143"/>
                <a:gd name="connsiteX142" fmla="*/ 53657 w 545100"/>
                <a:gd name="connsiteY142" fmla="*/ 385151 h 527143"/>
                <a:gd name="connsiteX143" fmla="*/ 53657 w 545100"/>
                <a:gd name="connsiteY143" fmla="*/ 380819 h 527143"/>
                <a:gd name="connsiteX144" fmla="*/ 49186 w 545100"/>
                <a:gd name="connsiteY144" fmla="*/ 380819 h 527143"/>
                <a:gd name="connsiteX145" fmla="*/ 49186 w 545100"/>
                <a:gd name="connsiteY145" fmla="*/ 376488 h 527143"/>
                <a:gd name="connsiteX146" fmla="*/ 44714 w 545100"/>
                <a:gd name="connsiteY146" fmla="*/ 376488 h 527143"/>
                <a:gd name="connsiteX147" fmla="*/ 44714 w 545100"/>
                <a:gd name="connsiteY147" fmla="*/ 372157 h 527143"/>
                <a:gd name="connsiteX148" fmla="*/ 40242 w 545100"/>
                <a:gd name="connsiteY148" fmla="*/ 372157 h 527143"/>
                <a:gd name="connsiteX149" fmla="*/ 40242 w 545100"/>
                <a:gd name="connsiteY149" fmla="*/ 367825 h 527143"/>
                <a:gd name="connsiteX150" fmla="*/ 35771 w 545100"/>
                <a:gd name="connsiteY150" fmla="*/ 367825 h 527143"/>
                <a:gd name="connsiteX151" fmla="*/ 35771 w 545100"/>
                <a:gd name="connsiteY151" fmla="*/ 363494 h 527143"/>
                <a:gd name="connsiteX152" fmla="*/ 31299 w 545100"/>
                <a:gd name="connsiteY152" fmla="*/ 363494 h 527143"/>
                <a:gd name="connsiteX153" fmla="*/ 31299 w 545100"/>
                <a:gd name="connsiteY153" fmla="*/ 359162 h 527143"/>
                <a:gd name="connsiteX154" fmla="*/ 26827 w 545100"/>
                <a:gd name="connsiteY154" fmla="*/ 359162 h 527143"/>
                <a:gd name="connsiteX155" fmla="*/ 26827 w 545100"/>
                <a:gd name="connsiteY155" fmla="*/ 354831 h 527143"/>
                <a:gd name="connsiteX156" fmla="*/ 22356 w 545100"/>
                <a:gd name="connsiteY156" fmla="*/ 354831 h 527143"/>
                <a:gd name="connsiteX157" fmla="*/ 22356 w 545100"/>
                <a:gd name="connsiteY157" fmla="*/ 350499 h 527143"/>
                <a:gd name="connsiteX158" fmla="*/ 17884 w 545100"/>
                <a:gd name="connsiteY158" fmla="*/ 350499 h 527143"/>
                <a:gd name="connsiteX159" fmla="*/ 17884 w 545100"/>
                <a:gd name="connsiteY159" fmla="*/ 346168 h 527143"/>
                <a:gd name="connsiteX160" fmla="*/ 13413 w 545100"/>
                <a:gd name="connsiteY160" fmla="*/ 346168 h 527143"/>
                <a:gd name="connsiteX161" fmla="*/ 13413 w 545100"/>
                <a:gd name="connsiteY161" fmla="*/ 341836 h 527143"/>
                <a:gd name="connsiteX162" fmla="*/ 8941 w 545100"/>
                <a:gd name="connsiteY162" fmla="*/ 341836 h 527143"/>
                <a:gd name="connsiteX163" fmla="*/ 8941 w 545100"/>
                <a:gd name="connsiteY163" fmla="*/ 337505 h 527143"/>
                <a:gd name="connsiteX164" fmla="*/ 4469 w 545100"/>
                <a:gd name="connsiteY164" fmla="*/ 337505 h 527143"/>
                <a:gd name="connsiteX165" fmla="*/ 4469 w 545100"/>
                <a:gd name="connsiteY165" fmla="*/ 333173 h 527143"/>
                <a:gd name="connsiteX166" fmla="*/ 0 w 545100"/>
                <a:gd name="connsiteY166" fmla="*/ 333173 h 527143"/>
                <a:gd name="connsiteX167" fmla="*/ 0 w 545100"/>
                <a:gd name="connsiteY167" fmla="*/ 242905 h 527143"/>
                <a:gd name="connsiteX168" fmla="*/ 35771 w 545100"/>
                <a:gd name="connsiteY168" fmla="*/ 242905 h 527143"/>
                <a:gd name="connsiteX169" fmla="*/ 35771 w 545100"/>
                <a:gd name="connsiteY169" fmla="*/ 242521 h 527143"/>
                <a:gd name="connsiteX170" fmla="*/ 31299 w 545100"/>
                <a:gd name="connsiteY170" fmla="*/ 242521 h 527143"/>
                <a:gd name="connsiteX171" fmla="*/ 31299 w 545100"/>
                <a:gd name="connsiteY171" fmla="*/ 238189 h 527143"/>
                <a:gd name="connsiteX172" fmla="*/ 26827 w 545100"/>
                <a:gd name="connsiteY172" fmla="*/ 238189 h 527143"/>
                <a:gd name="connsiteX173" fmla="*/ 26827 w 545100"/>
                <a:gd name="connsiteY173" fmla="*/ 233858 h 527143"/>
                <a:gd name="connsiteX174" fmla="*/ 22356 w 545100"/>
                <a:gd name="connsiteY174" fmla="*/ 233858 h 527143"/>
                <a:gd name="connsiteX175" fmla="*/ 22356 w 545100"/>
                <a:gd name="connsiteY175" fmla="*/ 229526 h 527143"/>
                <a:gd name="connsiteX176" fmla="*/ 17884 w 545100"/>
                <a:gd name="connsiteY176" fmla="*/ 229526 h 527143"/>
                <a:gd name="connsiteX177" fmla="*/ 17884 w 545100"/>
                <a:gd name="connsiteY177" fmla="*/ 225195 h 527143"/>
                <a:gd name="connsiteX178" fmla="*/ 13413 w 545100"/>
                <a:gd name="connsiteY178" fmla="*/ 225195 h 527143"/>
                <a:gd name="connsiteX179" fmla="*/ 13413 w 545100"/>
                <a:gd name="connsiteY179" fmla="*/ 220863 h 527143"/>
                <a:gd name="connsiteX180" fmla="*/ 8941 w 545100"/>
                <a:gd name="connsiteY180" fmla="*/ 220863 h 527143"/>
                <a:gd name="connsiteX181" fmla="*/ 8941 w 545100"/>
                <a:gd name="connsiteY181" fmla="*/ 216532 h 527143"/>
                <a:gd name="connsiteX182" fmla="*/ 4469 w 545100"/>
                <a:gd name="connsiteY182" fmla="*/ 216532 h 527143"/>
                <a:gd name="connsiteX183" fmla="*/ 4469 w 545100"/>
                <a:gd name="connsiteY183" fmla="*/ 212200 h 527143"/>
                <a:gd name="connsiteX184" fmla="*/ 0 w 545100"/>
                <a:gd name="connsiteY184" fmla="*/ 212200 h 527143"/>
                <a:gd name="connsiteX185" fmla="*/ 0 w 545100"/>
                <a:gd name="connsiteY185" fmla="*/ 121931 h 527143"/>
                <a:gd name="connsiteX186" fmla="*/ 35771 w 545100"/>
                <a:gd name="connsiteY186" fmla="*/ 121931 h 527143"/>
                <a:gd name="connsiteX187" fmla="*/ 35771 w 545100"/>
                <a:gd name="connsiteY187" fmla="*/ 120589 h 527143"/>
                <a:gd name="connsiteX188" fmla="*/ 31299 w 545100"/>
                <a:gd name="connsiteY188" fmla="*/ 120589 h 527143"/>
                <a:gd name="connsiteX189" fmla="*/ 31299 w 545100"/>
                <a:gd name="connsiteY189" fmla="*/ 116257 h 527143"/>
                <a:gd name="connsiteX190" fmla="*/ 26827 w 545100"/>
                <a:gd name="connsiteY190" fmla="*/ 116257 h 527143"/>
                <a:gd name="connsiteX191" fmla="*/ 26827 w 545100"/>
                <a:gd name="connsiteY191" fmla="*/ 111926 h 527143"/>
                <a:gd name="connsiteX192" fmla="*/ 22356 w 545100"/>
                <a:gd name="connsiteY192" fmla="*/ 111926 h 527143"/>
                <a:gd name="connsiteX193" fmla="*/ 22356 w 545100"/>
                <a:gd name="connsiteY193" fmla="*/ 107594 h 527143"/>
                <a:gd name="connsiteX194" fmla="*/ 17884 w 545100"/>
                <a:gd name="connsiteY194" fmla="*/ 107594 h 527143"/>
                <a:gd name="connsiteX195" fmla="*/ 17884 w 545100"/>
                <a:gd name="connsiteY195" fmla="*/ 103263 h 527143"/>
                <a:gd name="connsiteX196" fmla="*/ 13413 w 545100"/>
                <a:gd name="connsiteY196" fmla="*/ 103263 h 527143"/>
                <a:gd name="connsiteX197" fmla="*/ 13413 w 545100"/>
                <a:gd name="connsiteY197" fmla="*/ 98931 h 527143"/>
                <a:gd name="connsiteX198" fmla="*/ 8941 w 545100"/>
                <a:gd name="connsiteY198" fmla="*/ 98931 h 527143"/>
                <a:gd name="connsiteX199" fmla="*/ 8941 w 545100"/>
                <a:gd name="connsiteY199" fmla="*/ 94600 h 527143"/>
                <a:gd name="connsiteX200" fmla="*/ 4469 w 545100"/>
                <a:gd name="connsiteY200" fmla="*/ 94600 h 527143"/>
                <a:gd name="connsiteX201" fmla="*/ 4469 w 545100"/>
                <a:gd name="connsiteY201" fmla="*/ 90268 h 527143"/>
                <a:gd name="connsiteX202" fmla="*/ 0 w 545100"/>
                <a:gd name="connsiteY202" fmla="*/ 90268 h 5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545100" h="527143">
                  <a:moveTo>
                    <a:pt x="0" y="0"/>
                  </a:moveTo>
                  <a:lnTo>
                    <a:pt x="90269" y="0"/>
                  </a:lnTo>
                  <a:lnTo>
                    <a:pt x="90269" y="4332"/>
                  </a:lnTo>
                  <a:lnTo>
                    <a:pt x="94737" y="4332"/>
                  </a:lnTo>
                  <a:lnTo>
                    <a:pt x="94737" y="8663"/>
                  </a:lnTo>
                  <a:lnTo>
                    <a:pt x="99209" y="8663"/>
                  </a:lnTo>
                  <a:lnTo>
                    <a:pt x="99209" y="12995"/>
                  </a:lnTo>
                  <a:lnTo>
                    <a:pt x="103681" y="12995"/>
                  </a:lnTo>
                  <a:lnTo>
                    <a:pt x="103681" y="17326"/>
                  </a:lnTo>
                  <a:lnTo>
                    <a:pt x="108152" y="17326"/>
                  </a:lnTo>
                  <a:lnTo>
                    <a:pt x="108152" y="21658"/>
                  </a:lnTo>
                  <a:lnTo>
                    <a:pt x="112624" y="21658"/>
                  </a:lnTo>
                  <a:lnTo>
                    <a:pt x="112624" y="25989"/>
                  </a:lnTo>
                  <a:lnTo>
                    <a:pt x="114140" y="25989"/>
                  </a:lnTo>
                  <a:lnTo>
                    <a:pt x="114140" y="19640"/>
                  </a:lnTo>
                  <a:lnTo>
                    <a:pt x="419458" y="19640"/>
                  </a:lnTo>
                  <a:lnTo>
                    <a:pt x="419458" y="23972"/>
                  </a:lnTo>
                  <a:lnTo>
                    <a:pt x="423927" y="23972"/>
                  </a:lnTo>
                  <a:lnTo>
                    <a:pt x="423927" y="28303"/>
                  </a:lnTo>
                  <a:lnTo>
                    <a:pt x="428399" y="28303"/>
                  </a:lnTo>
                  <a:lnTo>
                    <a:pt x="428399" y="32635"/>
                  </a:lnTo>
                  <a:lnTo>
                    <a:pt x="432871" y="32635"/>
                  </a:lnTo>
                  <a:lnTo>
                    <a:pt x="432871" y="36966"/>
                  </a:lnTo>
                  <a:lnTo>
                    <a:pt x="437342" y="36966"/>
                  </a:lnTo>
                  <a:lnTo>
                    <a:pt x="437342" y="41298"/>
                  </a:lnTo>
                  <a:lnTo>
                    <a:pt x="441814" y="41298"/>
                  </a:lnTo>
                  <a:lnTo>
                    <a:pt x="441814" y="45629"/>
                  </a:lnTo>
                  <a:lnTo>
                    <a:pt x="446285" y="45629"/>
                  </a:lnTo>
                  <a:lnTo>
                    <a:pt x="446285" y="49961"/>
                  </a:lnTo>
                  <a:lnTo>
                    <a:pt x="450757" y="49961"/>
                  </a:lnTo>
                  <a:lnTo>
                    <a:pt x="450757" y="54292"/>
                  </a:lnTo>
                  <a:lnTo>
                    <a:pt x="455229" y="54292"/>
                  </a:lnTo>
                  <a:lnTo>
                    <a:pt x="455229" y="58624"/>
                  </a:lnTo>
                  <a:lnTo>
                    <a:pt x="459700" y="58624"/>
                  </a:lnTo>
                  <a:lnTo>
                    <a:pt x="459700" y="62955"/>
                  </a:lnTo>
                  <a:lnTo>
                    <a:pt x="464172" y="62955"/>
                  </a:lnTo>
                  <a:lnTo>
                    <a:pt x="464172" y="67286"/>
                  </a:lnTo>
                  <a:lnTo>
                    <a:pt x="468644" y="67286"/>
                  </a:lnTo>
                  <a:lnTo>
                    <a:pt x="468644" y="71618"/>
                  </a:lnTo>
                  <a:lnTo>
                    <a:pt x="473115" y="71618"/>
                  </a:lnTo>
                  <a:lnTo>
                    <a:pt x="473115" y="75949"/>
                  </a:lnTo>
                  <a:lnTo>
                    <a:pt x="477587" y="75949"/>
                  </a:lnTo>
                  <a:lnTo>
                    <a:pt x="477587" y="80281"/>
                  </a:lnTo>
                  <a:lnTo>
                    <a:pt x="482059" y="80281"/>
                  </a:lnTo>
                  <a:lnTo>
                    <a:pt x="482059" y="84612"/>
                  </a:lnTo>
                  <a:lnTo>
                    <a:pt x="486530" y="84612"/>
                  </a:lnTo>
                  <a:lnTo>
                    <a:pt x="486530" y="88944"/>
                  </a:lnTo>
                  <a:lnTo>
                    <a:pt x="491002" y="88944"/>
                  </a:lnTo>
                  <a:lnTo>
                    <a:pt x="491002" y="93275"/>
                  </a:lnTo>
                  <a:lnTo>
                    <a:pt x="495473" y="93275"/>
                  </a:lnTo>
                  <a:lnTo>
                    <a:pt x="495473" y="97607"/>
                  </a:lnTo>
                  <a:lnTo>
                    <a:pt x="499945" y="97607"/>
                  </a:lnTo>
                  <a:lnTo>
                    <a:pt x="499945" y="101938"/>
                  </a:lnTo>
                  <a:lnTo>
                    <a:pt x="504417" y="101938"/>
                  </a:lnTo>
                  <a:lnTo>
                    <a:pt x="504417" y="106270"/>
                  </a:lnTo>
                  <a:lnTo>
                    <a:pt x="508888" y="106270"/>
                  </a:lnTo>
                  <a:lnTo>
                    <a:pt x="508888" y="110601"/>
                  </a:lnTo>
                  <a:lnTo>
                    <a:pt x="513360" y="110601"/>
                  </a:lnTo>
                  <a:lnTo>
                    <a:pt x="513360" y="114933"/>
                  </a:lnTo>
                  <a:lnTo>
                    <a:pt x="517832" y="114933"/>
                  </a:lnTo>
                  <a:lnTo>
                    <a:pt x="517832" y="119264"/>
                  </a:lnTo>
                  <a:lnTo>
                    <a:pt x="522303" y="119264"/>
                  </a:lnTo>
                  <a:lnTo>
                    <a:pt x="522303" y="123595"/>
                  </a:lnTo>
                  <a:lnTo>
                    <a:pt x="526775" y="123595"/>
                  </a:lnTo>
                  <a:lnTo>
                    <a:pt x="526775" y="127927"/>
                  </a:lnTo>
                  <a:lnTo>
                    <a:pt x="531247" y="127927"/>
                  </a:lnTo>
                  <a:lnTo>
                    <a:pt x="531247" y="132258"/>
                  </a:lnTo>
                  <a:lnTo>
                    <a:pt x="535719" y="132258"/>
                  </a:lnTo>
                  <a:lnTo>
                    <a:pt x="535719" y="136590"/>
                  </a:lnTo>
                  <a:lnTo>
                    <a:pt x="540190" y="136590"/>
                  </a:lnTo>
                  <a:lnTo>
                    <a:pt x="540190" y="140921"/>
                  </a:lnTo>
                  <a:lnTo>
                    <a:pt x="544661" y="140921"/>
                  </a:lnTo>
                  <a:lnTo>
                    <a:pt x="544661" y="145253"/>
                  </a:lnTo>
                  <a:lnTo>
                    <a:pt x="545100" y="145253"/>
                  </a:lnTo>
                  <a:lnTo>
                    <a:pt x="545100" y="414693"/>
                  </a:lnTo>
                  <a:cubicBezTo>
                    <a:pt x="545100" y="476797"/>
                    <a:pt x="494754" y="527143"/>
                    <a:pt x="432650" y="527143"/>
                  </a:cubicBezTo>
                  <a:lnTo>
                    <a:pt x="201222" y="527143"/>
                  </a:lnTo>
                  <a:lnTo>
                    <a:pt x="201222" y="523758"/>
                  </a:lnTo>
                  <a:lnTo>
                    <a:pt x="196751" y="523758"/>
                  </a:lnTo>
                  <a:lnTo>
                    <a:pt x="196751" y="519426"/>
                  </a:lnTo>
                  <a:lnTo>
                    <a:pt x="192279" y="519426"/>
                  </a:lnTo>
                  <a:lnTo>
                    <a:pt x="192279" y="515095"/>
                  </a:lnTo>
                  <a:lnTo>
                    <a:pt x="187807" y="515095"/>
                  </a:lnTo>
                  <a:lnTo>
                    <a:pt x="187807" y="510763"/>
                  </a:lnTo>
                  <a:lnTo>
                    <a:pt x="183336" y="510763"/>
                  </a:lnTo>
                  <a:lnTo>
                    <a:pt x="183336" y="506432"/>
                  </a:lnTo>
                  <a:lnTo>
                    <a:pt x="178864" y="506432"/>
                  </a:lnTo>
                  <a:lnTo>
                    <a:pt x="178864" y="502100"/>
                  </a:lnTo>
                  <a:lnTo>
                    <a:pt x="174392" y="502100"/>
                  </a:lnTo>
                  <a:lnTo>
                    <a:pt x="174392" y="497769"/>
                  </a:lnTo>
                  <a:lnTo>
                    <a:pt x="169921" y="497769"/>
                  </a:lnTo>
                  <a:lnTo>
                    <a:pt x="169921" y="493437"/>
                  </a:lnTo>
                  <a:lnTo>
                    <a:pt x="165449" y="493437"/>
                  </a:lnTo>
                  <a:lnTo>
                    <a:pt x="165449" y="489106"/>
                  </a:lnTo>
                  <a:lnTo>
                    <a:pt x="160978" y="489106"/>
                  </a:lnTo>
                  <a:lnTo>
                    <a:pt x="160978" y="484774"/>
                  </a:lnTo>
                  <a:lnTo>
                    <a:pt x="156506" y="484774"/>
                  </a:lnTo>
                  <a:lnTo>
                    <a:pt x="156506" y="480443"/>
                  </a:lnTo>
                  <a:lnTo>
                    <a:pt x="152034" y="480443"/>
                  </a:lnTo>
                  <a:lnTo>
                    <a:pt x="152034" y="476112"/>
                  </a:lnTo>
                  <a:lnTo>
                    <a:pt x="147563" y="476112"/>
                  </a:lnTo>
                  <a:lnTo>
                    <a:pt x="147563" y="471780"/>
                  </a:lnTo>
                  <a:lnTo>
                    <a:pt x="143091" y="471780"/>
                  </a:lnTo>
                  <a:lnTo>
                    <a:pt x="143091" y="467449"/>
                  </a:lnTo>
                  <a:lnTo>
                    <a:pt x="138619" y="467449"/>
                  </a:lnTo>
                  <a:lnTo>
                    <a:pt x="138619" y="463117"/>
                  </a:lnTo>
                  <a:lnTo>
                    <a:pt x="134148" y="463117"/>
                  </a:lnTo>
                  <a:lnTo>
                    <a:pt x="134148" y="458786"/>
                  </a:lnTo>
                  <a:lnTo>
                    <a:pt x="129675" y="458786"/>
                  </a:lnTo>
                  <a:lnTo>
                    <a:pt x="129675" y="454454"/>
                  </a:lnTo>
                  <a:lnTo>
                    <a:pt x="125203" y="454454"/>
                  </a:lnTo>
                  <a:lnTo>
                    <a:pt x="125203" y="450123"/>
                  </a:lnTo>
                  <a:lnTo>
                    <a:pt x="120732" y="450123"/>
                  </a:lnTo>
                  <a:lnTo>
                    <a:pt x="120732" y="445791"/>
                  </a:lnTo>
                  <a:lnTo>
                    <a:pt x="116260" y="445791"/>
                  </a:lnTo>
                  <a:lnTo>
                    <a:pt x="116260" y="441460"/>
                  </a:lnTo>
                  <a:lnTo>
                    <a:pt x="111789" y="441460"/>
                  </a:lnTo>
                  <a:lnTo>
                    <a:pt x="111789" y="437128"/>
                  </a:lnTo>
                  <a:lnTo>
                    <a:pt x="107317" y="437128"/>
                  </a:lnTo>
                  <a:lnTo>
                    <a:pt x="107317" y="432797"/>
                  </a:lnTo>
                  <a:lnTo>
                    <a:pt x="102845" y="432797"/>
                  </a:lnTo>
                  <a:lnTo>
                    <a:pt x="102845" y="428466"/>
                  </a:lnTo>
                  <a:lnTo>
                    <a:pt x="98374" y="428466"/>
                  </a:lnTo>
                  <a:lnTo>
                    <a:pt x="98374" y="424134"/>
                  </a:lnTo>
                  <a:lnTo>
                    <a:pt x="93902" y="424134"/>
                  </a:lnTo>
                  <a:lnTo>
                    <a:pt x="93902" y="419803"/>
                  </a:lnTo>
                  <a:lnTo>
                    <a:pt x="89430" y="419803"/>
                  </a:lnTo>
                  <a:lnTo>
                    <a:pt x="89430" y="415471"/>
                  </a:lnTo>
                  <a:lnTo>
                    <a:pt x="84959" y="415471"/>
                  </a:lnTo>
                  <a:lnTo>
                    <a:pt x="84959" y="411140"/>
                  </a:lnTo>
                  <a:lnTo>
                    <a:pt x="80487" y="411140"/>
                  </a:lnTo>
                  <a:lnTo>
                    <a:pt x="80487" y="406808"/>
                  </a:lnTo>
                  <a:lnTo>
                    <a:pt x="76015" y="406808"/>
                  </a:lnTo>
                  <a:lnTo>
                    <a:pt x="76015" y="402477"/>
                  </a:lnTo>
                  <a:lnTo>
                    <a:pt x="71544" y="402477"/>
                  </a:lnTo>
                  <a:lnTo>
                    <a:pt x="71544" y="398145"/>
                  </a:lnTo>
                  <a:lnTo>
                    <a:pt x="67072" y="398145"/>
                  </a:lnTo>
                  <a:lnTo>
                    <a:pt x="67072" y="393814"/>
                  </a:lnTo>
                  <a:lnTo>
                    <a:pt x="62601" y="393814"/>
                  </a:lnTo>
                  <a:lnTo>
                    <a:pt x="62601" y="389482"/>
                  </a:lnTo>
                  <a:lnTo>
                    <a:pt x="58129" y="389482"/>
                  </a:lnTo>
                  <a:lnTo>
                    <a:pt x="58129" y="385151"/>
                  </a:lnTo>
                  <a:lnTo>
                    <a:pt x="53657" y="385151"/>
                  </a:lnTo>
                  <a:lnTo>
                    <a:pt x="53657" y="380819"/>
                  </a:lnTo>
                  <a:lnTo>
                    <a:pt x="49186" y="380819"/>
                  </a:lnTo>
                  <a:lnTo>
                    <a:pt x="49186" y="376488"/>
                  </a:lnTo>
                  <a:lnTo>
                    <a:pt x="44714" y="376488"/>
                  </a:lnTo>
                  <a:lnTo>
                    <a:pt x="44714" y="372157"/>
                  </a:lnTo>
                  <a:lnTo>
                    <a:pt x="40242" y="372157"/>
                  </a:lnTo>
                  <a:lnTo>
                    <a:pt x="40242" y="367825"/>
                  </a:lnTo>
                  <a:lnTo>
                    <a:pt x="35771" y="367825"/>
                  </a:lnTo>
                  <a:lnTo>
                    <a:pt x="35771" y="363494"/>
                  </a:lnTo>
                  <a:lnTo>
                    <a:pt x="31299" y="363494"/>
                  </a:lnTo>
                  <a:lnTo>
                    <a:pt x="31299" y="359162"/>
                  </a:lnTo>
                  <a:lnTo>
                    <a:pt x="26827" y="359162"/>
                  </a:lnTo>
                  <a:lnTo>
                    <a:pt x="26827" y="354831"/>
                  </a:lnTo>
                  <a:lnTo>
                    <a:pt x="22356" y="354831"/>
                  </a:lnTo>
                  <a:lnTo>
                    <a:pt x="22356" y="350499"/>
                  </a:lnTo>
                  <a:lnTo>
                    <a:pt x="17884" y="350499"/>
                  </a:lnTo>
                  <a:lnTo>
                    <a:pt x="17884" y="346168"/>
                  </a:lnTo>
                  <a:lnTo>
                    <a:pt x="13413" y="346168"/>
                  </a:lnTo>
                  <a:lnTo>
                    <a:pt x="13413" y="341836"/>
                  </a:lnTo>
                  <a:lnTo>
                    <a:pt x="8941" y="341836"/>
                  </a:lnTo>
                  <a:lnTo>
                    <a:pt x="8941" y="337505"/>
                  </a:lnTo>
                  <a:lnTo>
                    <a:pt x="4469" y="337505"/>
                  </a:lnTo>
                  <a:lnTo>
                    <a:pt x="4469" y="333173"/>
                  </a:lnTo>
                  <a:lnTo>
                    <a:pt x="0" y="333173"/>
                  </a:lnTo>
                  <a:lnTo>
                    <a:pt x="0" y="242905"/>
                  </a:lnTo>
                  <a:lnTo>
                    <a:pt x="35771" y="242905"/>
                  </a:lnTo>
                  <a:lnTo>
                    <a:pt x="35771" y="242521"/>
                  </a:lnTo>
                  <a:lnTo>
                    <a:pt x="31299" y="242521"/>
                  </a:lnTo>
                  <a:lnTo>
                    <a:pt x="31299" y="238189"/>
                  </a:lnTo>
                  <a:lnTo>
                    <a:pt x="26827" y="238189"/>
                  </a:lnTo>
                  <a:lnTo>
                    <a:pt x="26827" y="233858"/>
                  </a:lnTo>
                  <a:lnTo>
                    <a:pt x="22356" y="233858"/>
                  </a:lnTo>
                  <a:lnTo>
                    <a:pt x="22356" y="229526"/>
                  </a:lnTo>
                  <a:lnTo>
                    <a:pt x="17884" y="229526"/>
                  </a:lnTo>
                  <a:lnTo>
                    <a:pt x="17884" y="225195"/>
                  </a:lnTo>
                  <a:lnTo>
                    <a:pt x="13413" y="225195"/>
                  </a:lnTo>
                  <a:lnTo>
                    <a:pt x="13413" y="220863"/>
                  </a:lnTo>
                  <a:lnTo>
                    <a:pt x="8941" y="220863"/>
                  </a:lnTo>
                  <a:lnTo>
                    <a:pt x="8941" y="216532"/>
                  </a:lnTo>
                  <a:lnTo>
                    <a:pt x="4469" y="216532"/>
                  </a:lnTo>
                  <a:lnTo>
                    <a:pt x="4469" y="212200"/>
                  </a:lnTo>
                  <a:lnTo>
                    <a:pt x="0" y="212200"/>
                  </a:lnTo>
                  <a:lnTo>
                    <a:pt x="0" y="121931"/>
                  </a:lnTo>
                  <a:lnTo>
                    <a:pt x="35771" y="121931"/>
                  </a:lnTo>
                  <a:lnTo>
                    <a:pt x="35771" y="120589"/>
                  </a:lnTo>
                  <a:lnTo>
                    <a:pt x="31299" y="120589"/>
                  </a:lnTo>
                  <a:lnTo>
                    <a:pt x="31299" y="116257"/>
                  </a:lnTo>
                  <a:lnTo>
                    <a:pt x="26827" y="116257"/>
                  </a:lnTo>
                  <a:lnTo>
                    <a:pt x="26827" y="111926"/>
                  </a:lnTo>
                  <a:lnTo>
                    <a:pt x="22356" y="111926"/>
                  </a:lnTo>
                  <a:lnTo>
                    <a:pt x="22356" y="107594"/>
                  </a:lnTo>
                  <a:lnTo>
                    <a:pt x="17884" y="107594"/>
                  </a:lnTo>
                  <a:lnTo>
                    <a:pt x="17884" y="103263"/>
                  </a:lnTo>
                  <a:lnTo>
                    <a:pt x="13413" y="103263"/>
                  </a:lnTo>
                  <a:lnTo>
                    <a:pt x="13413" y="98931"/>
                  </a:lnTo>
                  <a:lnTo>
                    <a:pt x="8941" y="98931"/>
                  </a:lnTo>
                  <a:lnTo>
                    <a:pt x="8941" y="94600"/>
                  </a:lnTo>
                  <a:lnTo>
                    <a:pt x="4469" y="94600"/>
                  </a:lnTo>
                  <a:lnTo>
                    <a:pt x="4469" y="90268"/>
                  </a:lnTo>
                  <a:lnTo>
                    <a:pt x="0" y="90268"/>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 name="任意多边形: 形状 46">
              <a:extLst>
                <a:ext uri="{FF2B5EF4-FFF2-40B4-BE49-F238E27FC236}">
                  <a16:creationId xmlns:a16="http://schemas.microsoft.com/office/drawing/2014/main" id="{F0D0116E-9580-4658-827F-8B70D3E2ABC1}"/>
                </a:ext>
              </a:extLst>
            </p:cNvPr>
            <p:cNvSpPr/>
            <p:nvPr/>
          </p:nvSpPr>
          <p:spPr>
            <a:xfrm>
              <a:off x="1990083" y="3421137"/>
              <a:ext cx="419458" cy="333173"/>
            </a:xfrm>
            <a:custGeom>
              <a:avLst/>
              <a:gdLst>
                <a:gd name="connsiteX0" fmla="*/ 587324 w 2158394"/>
                <a:gd name="connsiteY0" fmla="*/ 1350969 h 1714401"/>
                <a:gd name="connsiteX1" fmla="*/ 2158394 w 2158394"/>
                <a:gd name="connsiteY1" fmla="*/ 1350969 h 1714401"/>
                <a:gd name="connsiteX2" fmla="*/ 2158394 w 2158394"/>
                <a:gd name="connsiteY2" fmla="*/ 1613340 h 1714401"/>
                <a:gd name="connsiteX3" fmla="*/ 587324 w 2158394"/>
                <a:gd name="connsiteY3" fmla="*/ 1613340 h 1714401"/>
                <a:gd name="connsiteX4" fmla="*/ 0 w 2158394"/>
                <a:gd name="connsiteY4" fmla="*/ 1249910 h 1714401"/>
                <a:gd name="connsiteX5" fmla="*/ 464491 w 2158394"/>
                <a:gd name="connsiteY5" fmla="*/ 1249910 h 1714401"/>
                <a:gd name="connsiteX6" fmla="*/ 464491 w 2158394"/>
                <a:gd name="connsiteY6" fmla="*/ 1714401 h 1714401"/>
                <a:gd name="connsiteX7" fmla="*/ 0 w 2158394"/>
                <a:gd name="connsiteY7" fmla="*/ 1714401 h 1714401"/>
                <a:gd name="connsiteX8" fmla="*/ 587324 w 2158394"/>
                <a:gd name="connsiteY8" fmla="*/ 728479 h 1714401"/>
                <a:gd name="connsiteX9" fmla="*/ 2158394 w 2158394"/>
                <a:gd name="connsiteY9" fmla="*/ 728479 h 1714401"/>
                <a:gd name="connsiteX10" fmla="*/ 2158394 w 2158394"/>
                <a:gd name="connsiteY10" fmla="*/ 990850 h 1714401"/>
                <a:gd name="connsiteX11" fmla="*/ 587324 w 2158394"/>
                <a:gd name="connsiteY11" fmla="*/ 990850 h 1714401"/>
                <a:gd name="connsiteX12" fmla="*/ 0 w 2158394"/>
                <a:gd name="connsiteY12" fmla="*/ 627420 h 1714401"/>
                <a:gd name="connsiteX13" fmla="*/ 464491 w 2158394"/>
                <a:gd name="connsiteY13" fmla="*/ 627420 h 1714401"/>
                <a:gd name="connsiteX14" fmla="*/ 464491 w 2158394"/>
                <a:gd name="connsiteY14" fmla="*/ 1091911 h 1714401"/>
                <a:gd name="connsiteX15" fmla="*/ 0 w 2158394"/>
                <a:gd name="connsiteY15" fmla="*/ 1091911 h 1714401"/>
                <a:gd name="connsiteX16" fmla="*/ 587324 w 2158394"/>
                <a:gd name="connsiteY16" fmla="*/ 101059 h 1714401"/>
                <a:gd name="connsiteX17" fmla="*/ 2158394 w 2158394"/>
                <a:gd name="connsiteY17" fmla="*/ 101059 h 1714401"/>
                <a:gd name="connsiteX18" fmla="*/ 2158394 w 2158394"/>
                <a:gd name="connsiteY18" fmla="*/ 363430 h 1714401"/>
                <a:gd name="connsiteX19" fmla="*/ 587324 w 2158394"/>
                <a:gd name="connsiteY19" fmla="*/ 363430 h 1714401"/>
                <a:gd name="connsiteX20" fmla="*/ 0 w 2158394"/>
                <a:gd name="connsiteY20" fmla="*/ 0 h 1714401"/>
                <a:gd name="connsiteX21" fmla="*/ 464491 w 2158394"/>
                <a:gd name="connsiteY21" fmla="*/ 0 h 1714401"/>
                <a:gd name="connsiteX22" fmla="*/ 464491 w 2158394"/>
                <a:gd name="connsiteY22" fmla="*/ 464491 h 1714401"/>
                <a:gd name="connsiteX23" fmla="*/ 0 w 2158394"/>
                <a:gd name="connsiteY23" fmla="*/ 464491 h 171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94" h="1714401">
                  <a:moveTo>
                    <a:pt x="587324" y="1350969"/>
                  </a:moveTo>
                  <a:lnTo>
                    <a:pt x="2158394" y="1350969"/>
                  </a:lnTo>
                  <a:lnTo>
                    <a:pt x="2158394" y="1613340"/>
                  </a:lnTo>
                  <a:lnTo>
                    <a:pt x="587324" y="1613340"/>
                  </a:lnTo>
                  <a:close/>
                  <a:moveTo>
                    <a:pt x="0" y="1249910"/>
                  </a:moveTo>
                  <a:lnTo>
                    <a:pt x="464491" y="1249910"/>
                  </a:lnTo>
                  <a:lnTo>
                    <a:pt x="464491" y="1714401"/>
                  </a:lnTo>
                  <a:lnTo>
                    <a:pt x="0" y="1714401"/>
                  </a:lnTo>
                  <a:close/>
                  <a:moveTo>
                    <a:pt x="587324" y="728479"/>
                  </a:moveTo>
                  <a:lnTo>
                    <a:pt x="2158394" y="728479"/>
                  </a:lnTo>
                  <a:lnTo>
                    <a:pt x="2158394" y="990850"/>
                  </a:lnTo>
                  <a:lnTo>
                    <a:pt x="587324" y="990850"/>
                  </a:lnTo>
                  <a:close/>
                  <a:moveTo>
                    <a:pt x="0" y="627420"/>
                  </a:moveTo>
                  <a:lnTo>
                    <a:pt x="464491" y="627420"/>
                  </a:lnTo>
                  <a:lnTo>
                    <a:pt x="464491" y="1091911"/>
                  </a:lnTo>
                  <a:lnTo>
                    <a:pt x="0" y="1091911"/>
                  </a:lnTo>
                  <a:close/>
                  <a:moveTo>
                    <a:pt x="587324" y="101059"/>
                  </a:moveTo>
                  <a:lnTo>
                    <a:pt x="2158394" y="101059"/>
                  </a:lnTo>
                  <a:lnTo>
                    <a:pt x="2158394" y="363430"/>
                  </a:lnTo>
                  <a:lnTo>
                    <a:pt x="587324" y="363430"/>
                  </a:lnTo>
                  <a:close/>
                  <a:moveTo>
                    <a:pt x="0" y="0"/>
                  </a:moveTo>
                  <a:lnTo>
                    <a:pt x="464491" y="0"/>
                  </a:lnTo>
                  <a:lnTo>
                    <a:pt x="464491" y="464491"/>
                  </a:lnTo>
                  <a:lnTo>
                    <a:pt x="0" y="46449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 name="组合 9">
            <a:extLst>
              <a:ext uri="{FF2B5EF4-FFF2-40B4-BE49-F238E27FC236}">
                <a16:creationId xmlns:a16="http://schemas.microsoft.com/office/drawing/2014/main" id="{9EF9500E-1919-41CD-A5A2-AC0C72469265}"/>
              </a:ext>
            </a:extLst>
          </p:cNvPr>
          <p:cNvGrpSpPr/>
          <p:nvPr/>
        </p:nvGrpSpPr>
        <p:grpSpPr>
          <a:xfrm>
            <a:off x="3162864" y="2738579"/>
            <a:ext cx="674689" cy="674690"/>
            <a:chOff x="3162864" y="3277921"/>
            <a:chExt cx="674689" cy="674690"/>
          </a:xfrm>
        </p:grpSpPr>
        <p:sp>
          <p:nvSpPr>
            <p:cNvPr id="49" name="矩形: 圆角 48">
              <a:extLst>
                <a:ext uri="{FF2B5EF4-FFF2-40B4-BE49-F238E27FC236}">
                  <a16:creationId xmlns:a16="http://schemas.microsoft.com/office/drawing/2014/main" id="{4F25B066-FD4A-4B08-8E04-D7BB6188ED91}"/>
                </a:ext>
              </a:extLst>
            </p:cNvPr>
            <p:cNvSpPr>
              <a:spLocks/>
            </p:cNvSpPr>
            <p:nvPr/>
          </p:nvSpPr>
          <p:spPr>
            <a:xfrm>
              <a:off x="3162864"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0" name="任意多边形: 形状 49">
              <a:extLst>
                <a:ext uri="{FF2B5EF4-FFF2-40B4-BE49-F238E27FC236}">
                  <a16:creationId xmlns:a16="http://schemas.microsoft.com/office/drawing/2014/main" id="{1456DC97-0F4C-41D3-9A8F-F8E2DE116917}"/>
                </a:ext>
              </a:extLst>
            </p:cNvPr>
            <p:cNvSpPr/>
            <p:nvPr/>
          </p:nvSpPr>
          <p:spPr>
            <a:xfrm>
              <a:off x="3306300" y="3386086"/>
              <a:ext cx="531253" cy="566525"/>
            </a:xfrm>
            <a:custGeom>
              <a:avLst/>
              <a:gdLst>
                <a:gd name="connsiteX0" fmla="*/ 286791 w 515265"/>
                <a:gd name="connsiteY0" fmla="*/ 0 h 536197"/>
                <a:gd name="connsiteX1" fmla="*/ 381031 w 515265"/>
                <a:gd name="connsiteY1" fmla="*/ 0 h 536197"/>
                <a:gd name="connsiteX2" fmla="*/ 381031 w 515265"/>
                <a:gd name="connsiteY2" fmla="*/ 6082 h 536197"/>
                <a:gd name="connsiteX3" fmla="*/ 386648 w 515265"/>
                <a:gd name="connsiteY3" fmla="*/ 6082 h 536197"/>
                <a:gd name="connsiteX4" fmla="*/ 386648 w 515265"/>
                <a:gd name="connsiteY4" fmla="*/ 12163 h 536197"/>
                <a:gd name="connsiteX5" fmla="*/ 392265 w 515265"/>
                <a:gd name="connsiteY5" fmla="*/ 12163 h 536197"/>
                <a:gd name="connsiteX6" fmla="*/ 392265 w 515265"/>
                <a:gd name="connsiteY6" fmla="*/ 18246 h 536197"/>
                <a:gd name="connsiteX7" fmla="*/ 397881 w 515265"/>
                <a:gd name="connsiteY7" fmla="*/ 18246 h 536197"/>
                <a:gd name="connsiteX8" fmla="*/ 397881 w 515265"/>
                <a:gd name="connsiteY8" fmla="*/ 24327 h 536197"/>
                <a:gd name="connsiteX9" fmla="*/ 403498 w 515265"/>
                <a:gd name="connsiteY9" fmla="*/ 24327 h 536197"/>
                <a:gd name="connsiteX10" fmla="*/ 403498 w 515265"/>
                <a:gd name="connsiteY10" fmla="*/ 30409 h 536197"/>
                <a:gd name="connsiteX11" fmla="*/ 409115 w 515265"/>
                <a:gd name="connsiteY11" fmla="*/ 30409 h 536197"/>
                <a:gd name="connsiteX12" fmla="*/ 409115 w 515265"/>
                <a:gd name="connsiteY12" fmla="*/ 36490 h 536197"/>
                <a:gd name="connsiteX13" fmla="*/ 414732 w 515265"/>
                <a:gd name="connsiteY13" fmla="*/ 36490 h 536197"/>
                <a:gd name="connsiteX14" fmla="*/ 414732 w 515265"/>
                <a:gd name="connsiteY14" fmla="*/ 42572 h 536197"/>
                <a:gd name="connsiteX15" fmla="*/ 420349 w 515265"/>
                <a:gd name="connsiteY15" fmla="*/ 42572 h 536197"/>
                <a:gd name="connsiteX16" fmla="*/ 420349 w 515265"/>
                <a:gd name="connsiteY16" fmla="*/ 48654 h 536197"/>
                <a:gd name="connsiteX17" fmla="*/ 425966 w 515265"/>
                <a:gd name="connsiteY17" fmla="*/ 48654 h 536197"/>
                <a:gd name="connsiteX18" fmla="*/ 425966 w 515265"/>
                <a:gd name="connsiteY18" fmla="*/ 54736 h 536197"/>
                <a:gd name="connsiteX19" fmla="*/ 431582 w 515265"/>
                <a:gd name="connsiteY19" fmla="*/ 54736 h 536197"/>
                <a:gd name="connsiteX20" fmla="*/ 431582 w 515265"/>
                <a:gd name="connsiteY20" fmla="*/ 60817 h 536197"/>
                <a:gd name="connsiteX21" fmla="*/ 437198 w 515265"/>
                <a:gd name="connsiteY21" fmla="*/ 60817 h 536197"/>
                <a:gd name="connsiteX22" fmla="*/ 437198 w 515265"/>
                <a:gd name="connsiteY22" fmla="*/ 66899 h 536197"/>
                <a:gd name="connsiteX23" fmla="*/ 442815 w 515265"/>
                <a:gd name="connsiteY23" fmla="*/ 66899 h 536197"/>
                <a:gd name="connsiteX24" fmla="*/ 442815 w 515265"/>
                <a:gd name="connsiteY24" fmla="*/ 72981 h 536197"/>
                <a:gd name="connsiteX25" fmla="*/ 448432 w 515265"/>
                <a:gd name="connsiteY25" fmla="*/ 72981 h 536197"/>
                <a:gd name="connsiteX26" fmla="*/ 448432 w 515265"/>
                <a:gd name="connsiteY26" fmla="*/ 79063 h 536197"/>
                <a:gd name="connsiteX27" fmla="*/ 454049 w 515265"/>
                <a:gd name="connsiteY27" fmla="*/ 79063 h 536197"/>
                <a:gd name="connsiteX28" fmla="*/ 454049 w 515265"/>
                <a:gd name="connsiteY28" fmla="*/ 85144 h 536197"/>
                <a:gd name="connsiteX29" fmla="*/ 459666 w 515265"/>
                <a:gd name="connsiteY29" fmla="*/ 85144 h 536197"/>
                <a:gd name="connsiteX30" fmla="*/ 459666 w 515265"/>
                <a:gd name="connsiteY30" fmla="*/ 91226 h 536197"/>
                <a:gd name="connsiteX31" fmla="*/ 465283 w 515265"/>
                <a:gd name="connsiteY31" fmla="*/ 91226 h 536197"/>
                <a:gd name="connsiteX32" fmla="*/ 465283 w 515265"/>
                <a:gd name="connsiteY32" fmla="*/ 97307 h 536197"/>
                <a:gd name="connsiteX33" fmla="*/ 470900 w 515265"/>
                <a:gd name="connsiteY33" fmla="*/ 97307 h 536197"/>
                <a:gd name="connsiteX34" fmla="*/ 470900 w 515265"/>
                <a:gd name="connsiteY34" fmla="*/ 103390 h 536197"/>
                <a:gd name="connsiteX35" fmla="*/ 476516 w 515265"/>
                <a:gd name="connsiteY35" fmla="*/ 103390 h 536197"/>
                <a:gd name="connsiteX36" fmla="*/ 476516 w 515265"/>
                <a:gd name="connsiteY36" fmla="*/ 109471 h 536197"/>
                <a:gd name="connsiteX37" fmla="*/ 482133 w 515265"/>
                <a:gd name="connsiteY37" fmla="*/ 109471 h 536197"/>
                <a:gd name="connsiteX38" fmla="*/ 482133 w 515265"/>
                <a:gd name="connsiteY38" fmla="*/ 115553 h 536197"/>
                <a:gd name="connsiteX39" fmla="*/ 487750 w 515265"/>
                <a:gd name="connsiteY39" fmla="*/ 115553 h 536197"/>
                <a:gd name="connsiteX40" fmla="*/ 487750 w 515265"/>
                <a:gd name="connsiteY40" fmla="*/ 121634 h 536197"/>
                <a:gd name="connsiteX41" fmla="*/ 493367 w 515265"/>
                <a:gd name="connsiteY41" fmla="*/ 121634 h 536197"/>
                <a:gd name="connsiteX42" fmla="*/ 493367 w 515265"/>
                <a:gd name="connsiteY42" fmla="*/ 127716 h 536197"/>
                <a:gd name="connsiteX43" fmla="*/ 498984 w 515265"/>
                <a:gd name="connsiteY43" fmla="*/ 127716 h 536197"/>
                <a:gd name="connsiteX44" fmla="*/ 498984 w 515265"/>
                <a:gd name="connsiteY44" fmla="*/ 133798 h 536197"/>
                <a:gd name="connsiteX45" fmla="*/ 504601 w 515265"/>
                <a:gd name="connsiteY45" fmla="*/ 133798 h 536197"/>
                <a:gd name="connsiteX46" fmla="*/ 504601 w 515265"/>
                <a:gd name="connsiteY46" fmla="*/ 139880 h 536197"/>
                <a:gd name="connsiteX47" fmla="*/ 510218 w 515265"/>
                <a:gd name="connsiteY47" fmla="*/ 139880 h 536197"/>
                <a:gd name="connsiteX48" fmla="*/ 510218 w 515265"/>
                <a:gd name="connsiteY48" fmla="*/ 145961 h 536197"/>
                <a:gd name="connsiteX49" fmla="*/ 515265 w 515265"/>
                <a:gd name="connsiteY49" fmla="*/ 145961 h 536197"/>
                <a:gd name="connsiteX50" fmla="*/ 515265 w 515265"/>
                <a:gd name="connsiteY50" fmla="*/ 429766 h 536197"/>
                <a:gd name="connsiteX51" fmla="*/ 408834 w 515265"/>
                <a:gd name="connsiteY51" fmla="*/ 536197 h 536197"/>
                <a:gd name="connsiteX52" fmla="*/ 134803 w 515265"/>
                <a:gd name="connsiteY52" fmla="*/ 536197 h 536197"/>
                <a:gd name="connsiteX53" fmla="*/ 134803 w 515265"/>
                <a:gd name="connsiteY53" fmla="*/ 535477 h 536197"/>
                <a:gd name="connsiteX54" fmla="*/ 129187 w 515265"/>
                <a:gd name="connsiteY54" fmla="*/ 535477 h 536197"/>
                <a:gd name="connsiteX55" fmla="*/ 129187 w 515265"/>
                <a:gd name="connsiteY55" fmla="*/ 529395 h 536197"/>
                <a:gd name="connsiteX56" fmla="*/ 123570 w 515265"/>
                <a:gd name="connsiteY56" fmla="*/ 529395 h 536197"/>
                <a:gd name="connsiteX57" fmla="*/ 123570 w 515265"/>
                <a:gd name="connsiteY57" fmla="*/ 523314 h 536197"/>
                <a:gd name="connsiteX58" fmla="*/ 117953 w 515265"/>
                <a:gd name="connsiteY58" fmla="*/ 523314 h 536197"/>
                <a:gd name="connsiteX59" fmla="*/ 117953 w 515265"/>
                <a:gd name="connsiteY59" fmla="*/ 517231 h 536197"/>
                <a:gd name="connsiteX60" fmla="*/ 112336 w 515265"/>
                <a:gd name="connsiteY60" fmla="*/ 517231 h 536197"/>
                <a:gd name="connsiteX61" fmla="*/ 112336 w 515265"/>
                <a:gd name="connsiteY61" fmla="*/ 511150 h 536197"/>
                <a:gd name="connsiteX62" fmla="*/ 106719 w 515265"/>
                <a:gd name="connsiteY62" fmla="*/ 511150 h 536197"/>
                <a:gd name="connsiteX63" fmla="*/ 106719 w 515265"/>
                <a:gd name="connsiteY63" fmla="*/ 505068 h 536197"/>
                <a:gd name="connsiteX64" fmla="*/ 101102 w 515265"/>
                <a:gd name="connsiteY64" fmla="*/ 505068 h 536197"/>
                <a:gd name="connsiteX65" fmla="*/ 101102 w 515265"/>
                <a:gd name="connsiteY65" fmla="*/ 498987 h 536197"/>
                <a:gd name="connsiteX66" fmla="*/ 95485 w 515265"/>
                <a:gd name="connsiteY66" fmla="*/ 498987 h 536197"/>
                <a:gd name="connsiteX67" fmla="*/ 95485 w 515265"/>
                <a:gd name="connsiteY67" fmla="*/ 492905 h 536197"/>
                <a:gd name="connsiteX68" fmla="*/ 89869 w 515265"/>
                <a:gd name="connsiteY68" fmla="*/ 492905 h 536197"/>
                <a:gd name="connsiteX69" fmla="*/ 89869 w 515265"/>
                <a:gd name="connsiteY69" fmla="*/ 486823 h 536197"/>
                <a:gd name="connsiteX70" fmla="*/ 84252 w 515265"/>
                <a:gd name="connsiteY70" fmla="*/ 486823 h 536197"/>
                <a:gd name="connsiteX71" fmla="*/ 84252 w 515265"/>
                <a:gd name="connsiteY71" fmla="*/ 480741 h 536197"/>
                <a:gd name="connsiteX72" fmla="*/ 78635 w 515265"/>
                <a:gd name="connsiteY72" fmla="*/ 480741 h 536197"/>
                <a:gd name="connsiteX73" fmla="*/ 78635 w 515265"/>
                <a:gd name="connsiteY73" fmla="*/ 474660 h 536197"/>
                <a:gd name="connsiteX74" fmla="*/ 73018 w 515265"/>
                <a:gd name="connsiteY74" fmla="*/ 474660 h 536197"/>
                <a:gd name="connsiteX75" fmla="*/ 73018 w 515265"/>
                <a:gd name="connsiteY75" fmla="*/ 468578 h 536197"/>
                <a:gd name="connsiteX76" fmla="*/ 67401 w 515265"/>
                <a:gd name="connsiteY76" fmla="*/ 468578 h 536197"/>
                <a:gd name="connsiteX77" fmla="*/ 67401 w 515265"/>
                <a:gd name="connsiteY77" fmla="*/ 462496 h 536197"/>
                <a:gd name="connsiteX78" fmla="*/ 61785 w 515265"/>
                <a:gd name="connsiteY78" fmla="*/ 462496 h 536197"/>
                <a:gd name="connsiteX79" fmla="*/ 61785 w 515265"/>
                <a:gd name="connsiteY79" fmla="*/ 456414 h 536197"/>
                <a:gd name="connsiteX80" fmla="*/ 56168 w 515265"/>
                <a:gd name="connsiteY80" fmla="*/ 456414 h 536197"/>
                <a:gd name="connsiteX81" fmla="*/ 56168 w 515265"/>
                <a:gd name="connsiteY81" fmla="*/ 450333 h 536197"/>
                <a:gd name="connsiteX82" fmla="*/ 50552 w 515265"/>
                <a:gd name="connsiteY82" fmla="*/ 450333 h 536197"/>
                <a:gd name="connsiteX83" fmla="*/ 50552 w 515265"/>
                <a:gd name="connsiteY83" fmla="*/ 444251 h 536197"/>
                <a:gd name="connsiteX84" fmla="*/ 44935 w 515265"/>
                <a:gd name="connsiteY84" fmla="*/ 444251 h 536197"/>
                <a:gd name="connsiteX85" fmla="*/ 44935 w 515265"/>
                <a:gd name="connsiteY85" fmla="*/ 438170 h 536197"/>
                <a:gd name="connsiteX86" fmla="*/ 39318 w 515265"/>
                <a:gd name="connsiteY86" fmla="*/ 438170 h 536197"/>
                <a:gd name="connsiteX87" fmla="*/ 39318 w 515265"/>
                <a:gd name="connsiteY87" fmla="*/ 432087 h 536197"/>
                <a:gd name="connsiteX88" fmla="*/ 33701 w 515265"/>
                <a:gd name="connsiteY88" fmla="*/ 432087 h 536197"/>
                <a:gd name="connsiteX89" fmla="*/ 33701 w 515265"/>
                <a:gd name="connsiteY89" fmla="*/ 426006 h 536197"/>
                <a:gd name="connsiteX90" fmla="*/ 28084 w 515265"/>
                <a:gd name="connsiteY90" fmla="*/ 426006 h 536197"/>
                <a:gd name="connsiteX91" fmla="*/ 28084 w 515265"/>
                <a:gd name="connsiteY91" fmla="*/ 419924 h 536197"/>
                <a:gd name="connsiteX92" fmla="*/ 22467 w 515265"/>
                <a:gd name="connsiteY92" fmla="*/ 419924 h 536197"/>
                <a:gd name="connsiteX93" fmla="*/ 22467 w 515265"/>
                <a:gd name="connsiteY93" fmla="*/ 413843 h 536197"/>
                <a:gd name="connsiteX94" fmla="*/ 16850 w 515265"/>
                <a:gd name="connsiteY94" fmla="*/ 413843 h 536197"/>
                <a:gd name="connsiteX95" fmla="*/ 16850 w 515265"/>
                <a:gd name="connsiteY95" fmla="*/ 407761 h 536197"/>
                <a:gd name="connsiteX96" fmla="*/ 11234 w 515265"/>
                <a:gd name="connsiteY96" fmla="*/ 407761 h 536197"/>
                <a:gd name="connsiteX97" fmla="*/ 11234 w 515265"/>
                <a:gd name="connsiteY97" fmla="*/ 401679 h 536197"/>
                <a:gd name="connsiteX98" fmla="*/ 5617 w 515265"/>
                <a:gd name="connsiteY98" fmla="*/ 401679 h 536197"/>
                <a:gd name="connsiteX99" fmla="*/ 5617 w 515265"/>
                <a:gd name="connsiteY99" fmla="*/ 395597 h 536197"/>
                <a:gd name="connsiteX100" fmla="*/ 0 w 515265"/>
                <a:gd name="connsiteY100" fmla="*/ 395597 h 536197"/>
                <a:gd name="connsiteX101" fmla="*/ 0 w 515265"/>
                <a:gd name="connsiteY101" fmla="*/ 79983 h 536197"/>
                <a:gd name="connsiteX102" fmla="*/ 94241 w 515265"/>
                <a:gd name="connsiteY102" fmla="*/ 79983 h 536197"/>
                <a:gd name="connsiteX103" fmla="*/ 94241 w 515265"/>
                <a:gd name="connsiteY103" fmla="*/ 86065 h 536197"/>
                <a:gd name="connsiteX104" fmla="*/ 99857 w 515265"/>
                <a:gd name="connsiteY104" fmla="*/ 86065 h 536197"/>
                <a:gd name="connsiteX105" fmla="*/ 99857 w 515265"/>
                <a:gd name="connsiteY105" fmla="*/ 92146 h 536197"/>
                <a:gd name="connsiteX106" fmla="*/ 105474 w 515265"/>
                <a:gd name="connsiteY106" fmla="*/ 92146 h 536197"/>
                <a:gd name="connsiteX107" fmla="*/ 105474 w 515265"/>
                <a:gd name="connsiteY107" fmla="*/ 98229 h 536197"/>
                <a:gd name="connsiteX108" fmla="*/ 111090 w 515265"/>
                <a:gd name="connsiteY108" fmla="*/ 98229 h 536197"/>
                <a:gd name="connsiteX109" fmla="*/ 111090 w 515265"/>
                <a:gd name="connsiteY109" fmla="*/ 104310 h 536197"/>
                <a:gd name="connsiteX110" fmla="*/ 116707 w 515265"/>
                <a:gd name="connsiteY110" fmla="*/ 104310 h 536197"/>
                <a:gd name="connsiteX111" fmla="*/ 116707 w 515265"/>
                <a:gd name="connsiteY111" fmla="*/ 110392 h 536197"/>
                <a:gd name="connsiteX112" fmla="*/ 122324 w 515265"/>
                <a:gd name="connsiteY112" fmla="*/ 110392 h 536197"/>
                <a:gd name="connsiteX113" fmla="*/ 122324 w 515265"/>
                <a:gd name="connsiteY113" fmla="*/ 116473 h 536197"/>
                <a:gd name="connsiteX114" fmla="*/ 127941 w 515265"/>
                <a:gd name="connsiteY114" fmla="*/ 116473 h 536197"/>
                <a:gd name="connsiteX115" fmla="*/ 127941 w 515265"/>
                <a:gd name="connsiteY115" fmla="*/ 122555 h 536197"/>
                <a:gd name="connsiteX116" fmla="*/ 133558 w 515265"/>
                <a:gd name="connsiteY116" fmla="*/ 122555 h 536197"/>
                <a:gd name="connsiteX117" fmla="*/ 133558 w 515265"/>
                <a:gd name="connsiteY117" fmla="*/ 128637 h 536197"/>
                <a:gd name="connsiteX118" fmla="*/ 139175 w 515265"/>
                <a:gd name="connsiteY118" fmla="*/ 128637 h 536197"/>
                <a:gd name="connsiteX119" fmla="*/ 139175 w 515265"/>
                <a:gd name="connsiteY119" fmla="*/ 134719 h 536197"/>
                <a:gd name="connsiteX120" fmla="*/ 143395 w 515265"/>
                <a:gd name="connsiteY120" fmla="*/ 134719 h 536197"/>
                <a:gd name="connsiteX121" fmla="*/ 143395 w 515265"/>
                <a:gd name="connsiteY121" fmla="*/ 127565 h 536197"/>
                <a:gd name="connsiteX122" fmla="*/ 237636 w 515265"/>
                <a:gd name="connsiteY122" fmla="*/ 127565 h 536197"/>
                <a:gd name="connsiteX123" fmla="*/ 237636 w 515265"/>
                <a:gd name="connsiteY123" fmla="*/ 133647 h 536197"/>
                <a:gd name="connsiteX124" fmla="*/ 243253 w 515265"/>
                <a:gd name="connsiteY124" fmla="*/ 133647 h 536197"/>
                <a:gd name="connsiteX125" fmla="*/ 243253 w 515265"/>
                <a:gd name="connsiteY125" fmla="*/ 139729 h 536197"/>
                <a:gd name="connsiteX126" fmla="*/ 248870 w 515265"/>
                <a:gd name="connsiteY126" fmla="*/ 139729 h 536197"/>
                <a:gd name="connsiteX127" fmla="*/ 248870 w 515265"/>
                <a:gd name="connsiteY127" fmla="*/ 145811 h 536197"/>
                <a:gd name="connsiteX128" fmla="*/ 254486 w 515265"/>
                <a:gd name="connsiteY128" fmla="*/ 145811 h 536197"/>
                <a:gd name="connsiteX129" fmla="*/ 254486 w 515265"/>
                <a:gd name="connsiteY129" fmla="*/ 151892 h 536197"/>
                <a:gd name="connsiteX130" fmla="*/ 260103 w 515265"/>
                <a:gd name="connsiteY130" fmla="*/ 151892 h 536197"/>
                <a:gd name="connsiteX131" fmla="*/ 260103 w 515265"/>
                <a:gd name="connsiteY131" fmla="*/ 157974 h 536197"/>
                <a:gd name="connsiteX132" fmla="*/ 265720 w 515265"/>
                <a:gd name="connsiteY132" fmla="*/ 157974 h 536197"/>
                <a:gd name="connsiteX133" fmla="*/ 265720 w 515265"/>
                <a:gd name="connsiteY133" fmla="*/ 164056 h 536197"/>
                <a:gd name="connsiteX134" fmla="*/ 271336 w 515265"/>
                <a:gd name="connsiteY134" fmla="*/ 164056 h 536197"/>
                <a:gd name="connsiteX135" fmla="*/ 271336 w 515265"/>
                <a:gd name="connsiteY135" fmla="*/ 170138 h 536197"/>
                <a:gd name="connsiteX136" fmla="*/ 276953 w 515265"/>
                <a:gd name="connsiteY136" fmla="*/ 170138 h 536197"/>
                <a:gd name="connsiteX137" fmla="*/ 276953 w 515265"/>
                <a:gd name="connsiteY137" fmla="*/ 176219 h 536197"/>
                <a:gd name="connsiteX138" fmla="*/ 282570 w 515265"/>
                <a:gd name="connsiteY138" fmla="*/ 176219 h 536197"/>
                <a:gd name="connsiteX139" fmla="*/ 282570 w 515265"/>
                <a:gd name="connsiteY139" fmla="*/ 182301 h 536197"/>
                <a:gd name="connsiteX140" fmla="*/ 286791 w 515265"/>
                <a:gd name="connsiteY140" fmla="*/ 182301 h 53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515265" h="536197">
                  <a:moveTo>
                    <a:pt x="286791" y="0"/>
                  </a:moveTo>
                  <a:lnTo>
                    <a:pt x="381031" y="0"/>
                  </a:lnTo>
                  <a:lnTo>
                    <a:pt x="381031" y="6082"/>
                  </a:lnTo>
                  <a:lnTo>
                    <a:pt x="386648" y="6082"/>
                  </a:lnTo>
                  <a:lnTo>
                    <a:pt x="386648" y="12163"/>
                  </a:lnTo>
                  <a:lnTo>
                    <a:pt x="392265" y="12163"/>
                  </a:lnTo>
                  <a:lnTo>
                    <a:pt x="392265" y="18246"/>
                  </a:lnTo>
                  <a:lnTo>
                    <a:pt x="397881" y="18246"/>
                  </a:lnTo>
                  <a:lnTo>
                    <a:pt x="397881" y="24327"/>
                  </a:lnTo>
                  <a:lnTo>
                    <a:pt x="403498" y="24327"/>
                  </a:lnTo>
                  <a:lnTo>
                    <a:pt x="403498" y="30409"/>
                  </a:lnTo>
                  <a:lnTo>
                    <a:pt x="409115" y="30409"/>
                  </a:lnTo>
                  <a:lnTo>
                    <a:pt x="409115" y="36490"/>
                  </a:lnTo>
                  <a:lnTo>
                    <a:pt x="414732" y="36490"/>
                  </a:lnTo>
                  <a:lnTo>
                    <a:pt x="414732" y="42572"/>
                  </a:lnTo>
                  <a:lnTo>
                    <a:pt x="420349" y="42572"/>
                  </a:lnTo>
                  <a:lnTo>
                    <a:pt x="420349" y="48654"/>
                  </a:lnTo>
                  <a:lnTo>
                    <a:pt x="425966" y="48654"/>
                  </a:lnTo>
                  <a:lnTo>
                    <a:pt x="425966" y="54736"/>
                  </a:lnTo>
                  <a:lnTo>
                    <a:pt x="431582" y="54736"/>
                  </a:lnTo>
                  <a:lnTo>
                    <a:pt x="431582" y="60817"/>
                  </a:lnTo>
                  <a:lnTo>
                    <a:pt x="437198" y="60817"/>
                  </a:lnTo>
                  <a:lnTo>
                    <a:pt x="437198" y="66899"/>
                  </a:lnTo>
                  <a:lnTo>
                    <a:pt x="442815" y="66899"/>
                  </a:lnTo>
                  <a:lnTo>
                    <a:pt x="442815" y="72981"/>
                  </a:lnTo>
                  <a:lnTo>
                    <a:pt x="448432" y="72981"/>
                  </a:lnTo>
                  <a:lnTo>
                    <a:pt x="448432" y="79063"/>
                  </a:lnTo>
                  <a:lnTo>
                    <a:pt x="454049" y="79063"/>
                  </a:lnTo>
                  <a:lnTo>
                    <a:pt x="454049" y="85144"/>
                  </a:lnTo>
                  <a:lnTo>
                    <a:pt x="459666" y="85144"/>
                  </a:lnTo>
                  <a:lnTo>
                    <a:pt x="459666" y="91226"/>
                  </a:lnTo>
                  <a:lnTo>
                    <a:pt x="465283" y="91226"/>
                  </a:lnTo>
                  <a:lnTo>
                    <a:pt x="465283" y="97307"/>
                  </a:lnTo>
                  <a:lnTo>
                    <a:pt x="470900" y="97307"/>
                  </a:lnTo>
                  <a:lnTo>
                    <a:pt x="470900" y="103390"/>
                  </a:lnTo>
                  <a:lnTo>
                    <a:pt x="476516" y="103390"/>
                  </a:lnTo>
                  <a:lnTo>
                    <a:pt x="476516" y="109471"/>
                  </a:lnTo>
                  <a:lnTo>
                    <a:pt x="482133" y="109471"/>
                  </a:lnTo>
                  <a:lnTo>
                    <a:pt x="482133" y="115553"/>
                  </a:lnTo>
                  <a:lnTo>
                    <a:pt x="487750" y="115553"/>
                  </a:lnTo>
                  <a:lnTo>
                    <a:pt x="487750" y="121634"/>
                  </a:lnTo>
                  <a:lnTo>
                    <a:pt x="493367" y="121634"/>
                  </a:lnTo>
                  <a:lnTo>
                    <a:pt x="493367" y="127716"/>
                  </a:lnTo>
                  <a:lnTo>
                    <a:pt x="498984" y="127716"/>
                  </a:lnTo>
                  <a:lnTo>
                    <a:pt x="498984" y="133798"/>
                  </a:lnTo>
                  <a:lnTo>
                    <a:pt x="504601" y="133798"/>
                  </a:lnTo>
                  <a:lnTo>
                    <a:pt x="504601" y="139880"/>
                  </a:lnTo>
                  <a:lnTo>
                    <a:pt x="510218" y="139880"/>
                  </a:lnTo>
                  <a:lnTo>
                    <a:pt x="510218" y="145961"/>
                  </a:lnTo>
                  <a:lnTo>
                    <a:pt x="515265" y="145961"/>
                  </a:lnTo>
                  <a:lnTo>
                    <a:pt x="515265" y="429766"/>
                  </a:lnTo>
                  <a:cubicBezTo>
                    <a:pt x="515265" y="488546"/>
                    <a:pt x="467614" y="536197"/>
                    <a:pt x="408834" y="536197"/>
                  </a:cubicBezTo>
                  <a:lnTo>
                    <a:pt x="134803" y="536197"/>
                  </a:lnTo>
                  <a:lnTo>
                    <a:pt x="134803" y="535477"/>
                  </a:lnTo>
                  <a:lnTo>
                    <a:pt x="129187" y="535477"/>
                  </a:lnTo>
                  <a:lnTo>
                    <a:pt x="129187" y="529395"/>
                  </a:lnTo>
                  <a:lnTo>
                    <a:pt x="123570" y="529395"/>
                  </a:lnTo>
                  <a:lnTo>
                    <a:pt x="123570" y="523314"/>
                  </a:lnTo>
                  <a:lnTo>
                    <a:pt x="117953" y="523314"/>
                  </a:lnTo>
                  <a:lnTo>
                    <a:pt x="117953" y="517231"/>
                  </a:lnTo>
                  <a:lnTo>
                    <a:pt x="112336" y="517231"/>
                  </a:lnTo>
                  <a:lnTo>
                    <a:pt x="112336" y="511150"/>
                  </a:lnTo>
                  <a:lnTo>
                    <a:pt x="106719" y="511150"/>
                  </a:lnTo>
                  <a:lnTo>
                    <a:pt x="106719" y="505068"/>
                  </a:lnTo>
                  <a:lnTo>
                    <a:pt x="101102" y="505068"/>
                  </a:lnTo>
                  <a:lnTo>
                    <a:pt x="101102" y="498987"/>
                  </a:lnTo>
                  <a:lnTo>
                    <a:pt x="95485" y="498987"/>
                  </a:lnTo>
                  <a:lnTo>
                    <a:pt x="95485" y="492905"/>
                  </a:lnTo>
                  <a:lnTo>
                    <a:pt x="89869" y="492905"/>
                  </a:lnTo>
                  <a:lnTo>
                    <a:pt x="89869" y="486823"/>
                  </a:lnTo>
                  <a:lnTo>
                    <a:pt x="84252" y="486823"/>
                  </a:lnTo>
                  <a:lnTo>
                    <a:pt x="84252" y="480741"/>
                  </a:lnTo>
                  <a:lnTo>
                    <a:pt x="78635" y="480741"/>
                  </a:lnTo>
                  <a:lnTo>
                    <a:pt x="78635" y="474660"/>
                  </a:lnTo>
                  <a:lnTo>
                    <a:pt x="73018" y="474660"/>
                  </a:lnTo>
                  <a:lnTo>
                    <a:pt x="73018" y="468578"/>
                  </a:lnTo>
                  <a:lnTo>
                    <a:pt x="67401" y="468578"/>
                  </a:lnTo>
                  <a:lnTo>
                    <a:pt x="67401" y="462496"/>
                  </a:lnTo>
                  <a:lnTo>
                    <a:pt x="61785" y="462496"/>
                  </a:lnTo>
                  <a:lnTo>
                    <a:pt x="61785" y="456414"/>
                  </a:lnTo>
                  <a:lnTo>
                    <a:pt x="56168" y="456414"/>
                  </a:lnTo>
                  <a:lnTo>
                    <a:pt x="56168" y="450333"/>
                  </a:lnTo>
                  <a:lnTo>
                    <a:pt x="50552" y="450333"/>
                  </a:lnTo>
                  <a:lnTo>
                    <a:pt x="50552" y="444251"/>
                  </a:lnTo>
                  <a:lnTo>
                    <a:pt x="44935" y="444251"/>
                  </a:lnTo>
                  <a:lnTo>
                    <a:pt x="44935" y="438170"/>
                  </a:lnTo>
                  <a:lnTo>
                    <a:pt x="39318" y="438170"/>
                  </a:lnTo>
                  <a:lnTo>
                    <a:pt x="39318" y="432087"/>
                  </a:lnTo>
                  <a:lnTo>
                    <a:pt x="33701" y="432087"/>
                  </a:lnTo>
                  <a:lnTo>
                    <a:pt x="33701" y="426006"/>
                  </a:lnTo>
                  <a:lnTo>
                    <a:pt x="28084" y="426006"/>
                  </a:lnTo>
                  <a:lnTo>
                    <a:pt x="28084" y="419924"/>
                  </a:lnTo>
                  <a:lnTo>
                    <a:pt x="22467" y="419924"/>
                  </a:lnTo>
                  <a:lnTo>
                    <a:pt x="22467" y="413843"/>
                  </a:lnTo>
                  <a:lnTo>
                    <a:pt x="16850" y="413843"/>
                  </a:lnTo>
                  <a:lnTo>
                    <a:pt x="16850" y="407761"/>
                  </a:lnTo>
                  <a:lnTo>
                    <a:pt x="11234" y="407761"/>
                  </a:lnTo>
                  <a:lnTo>
                    <a:pt x="11234" y="401679"/>
                  </a:lnTo>
                  <a:lnTo>
                    <a:pt x="5617" y="401679"/>
                  </a:lnTo>
                  <a:lnTo>
                    <a:pt x="5617" y="395597"/>
                  </a:lnTo>
                  <a:lnTo>
                    <a:pt x="0" y="395597"/>
                  </a:lnTo>
                  <a:lnTo>
                    <a:pt x="0" y="79983"/>
                  </a:lnTo>
                  <a:lnTo>
                    <a:pt x="94241" y="79983"/>
                  </a:lnTo>
                  <a:lnTo>
                    <a:pt x="94241" y="86065"/>
                  </a:lnTo>
                  <a:lnTo>
                    <a:pt x="99857" y="86065"/>
                  </a:lnTo>
                  <a:lnTo>
                    <a:pt x="99857" y="92146"/>
                  </a:lnTo>
                  <a:lnTo>
                    <a:pt x="105474" y="92146"/>
                  </a:lnTo>
                  <a:lnTo>
                    <a:pt x="105474" y="98229"/>
                  </a:lnTo>
                  <a:lnTo>
                    <a:pt x="111090" y="98229"/>
                  </a:lnTo>
                  <a:lnTo>
                    <a:pt x="111090" y="104310"/>
                  </a:lnTo>
                  <a:lnTo>
                    <a:pt x="116707" y="104310"/>
                  </a:lnTo>
                  <a:lnTo>
                    <a:pt x="116707" y="110392"/>
                  </a:lnTo>
                  <a:lnTo>
                    <a:pt x="122324" y="110392"/>
                  </a:lnTo>
                  <a:lnTo>
                    <a:pt x="122324" y="116473"/>
                  </a:lnTo>
                  <a:lnTo>
                    <a:pt x="127941" y="116473"/>
                  </a:lnTo>
                  <a:lnTo>
                    <a:pt x="127941" y="122555"/>
                  </a:lnTo>
                  <a:lnTo>
                    <a:pt x="133558" y="122555"/>
                  </a:lnTo>
                  <a:lnTo>
                    <a:pt x="133558" y="128637"/>
                  </a:lnTo>
                  <a:lnTo>
                    <a:pt x="139175" y="128637"/>
                  </a:lnTo>
                  <a:lnTo>
                    <a:pt x="139175" y="134719"/>
                  </a:lnTo>
                  <a:lnTo>
                    <a:pt x="143395" y="134719"/>
                  </a:lnTo>
                  <a:lnTo>
                    <a:pt x="143395" y="127565"/>
                  </a:lnTo>
                  <a:lnTo>
                    <a:pt x="237636" y="127565"/>
                  </a:lnTo>
                  <a:lnTo>
                    <a:pt x="237636" y="133647"/>
                  </a:lnTo>
                  <a:lnTo>
                    <a:pt x="243253" y="133647"/>
                  </a:lnTo>
                  <a:lnTo>
                    <a:pt x="243253" y="139729"/>
                  </a:lnTo>
                  <a:lnTo>
                    <a:pt x="248870" y="139729"/>
                  </a:lnTo>
                  <a:lnTo>
                    <a:pt x="248870" y="145811"/>
                  </a:lnTo>
                  <a:lnTo>
                    <a:pt x="254486" y="145811"/>
                  </a:lnTo>
                  <a:lnTo>
                    <a:pt x="254486" y="151892"/>
                  </a:lnTo>
                  <a:lnTo>
                    <a:pt x="260103" y="151892"/>
                  </a:lnTo>
                  <a:lnTo>
                    <a:pt x="260103" y="157974"/>
                  </a:lnTo>
                  <a:lnTo>
                    <a:pt x="265720" y="157974"/>
                  </a:lnTo>
                  <a:lnTo>
                    <a:pt x="265720" y="164056"/>
                  </a:lnTo>
                  <a:lnTo>
                    <a:pt x="271336" y="164056"/>
                  </a:lnTo>
                  <a:lnTo>
                    <a:pt x="271336" y="170138"/>
                  </a:lnTo>
                  <a:lnTo>
                    <a:pt x="276953" y="170138"/>
                  </a:lnTo>
                  <a:lnTo>
                    <a:pt x="276953" y="176219"/>
                  </a:lnTo>
                  <a:lnTo>
                    <a:pt x="282570" y="176219"/>
                  </a:lnTo>
                  <a:lnTo>
                    <a:pt x="282570" y="182301"/>
                  </a:lnTo>
                  <a:lnTo>
                    <a:pt x="286791" y="182301"/>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任意多边形: 形状 50">
              <a:extLst>
                <a:ext uri="{FF2B5EF4-FFF2-40B4-BE49-F238E27FC236}">
                  <a16:creationId xmlns:a16="http://schemas.microsoft.com/office/drawing/2014/main" id="{6BF9E360-4061-4794-8F6B-A40EB99423D7}"/>
                </a:ext>
              </a:extLst>
            </p:cNvPr>
            <p:cNvSpPr/>
            <p:nvPr/>
          </p:nvSpPr>
          <p:spPr>
            <a:xfrm>
              <a:off x="3300508" y="3379661"/>
              <a:ext cx="392854" cy="417973"/>
            </a:xfrm>
            <a:custGeom>
              <a:avLst/>
              <a:gdLst>
                <a:gd name="connsiteX0" fmla="*/ 335842 w 892402"/>
                <a:gd name="connsiteY0" fmla="*/ 298768 h 926518"/>
                <a:gd name="connsiteX1" fmla="*/ 556560 w 892402"/>
                <a:gd name="connsiteY1" fmla="*/ 298768 h 926518"/>
                <a:gd name="connsiteX2" fmla="*/ 556560 w 892402"/>
                <a:gd name="connsiteY2" fmla="*/ 926517 h 926518"/>
                <a:gd name="connsiteX3" fmla="*/ 335842 w 892402"/>
                <a:gd name="connsiteY3" fmla="*/ 926517 h 926518"/>
                <a:gd name="connsiteX4" fmla="*/ 0 w 892402"/>
                <a:gd name="connsiteY4" fmla="*/ 187325 h 926518"/>
                <a:gd name="connsiteX5" fmla="*/ 220718 w 892402"/>
                <a:gd name="connsiteY5" fmla="*/ 187325 h 926518"/>
                <a:gd name="connsiteX6" fmla="*/ 220718 w 892402"/>
                <a:gd name="connsiteY6" fmla="*/ 926518 h 926518"/>
                <a:gd name="connsiteX7" fmla="*/ 0 w 892402"/>
                <a:gd name="connsiteY7" fmla="*/ 926518 h 926518"/>
                <a:gd name="connsiteX8" fmla="*/ 671684 w 892402"/>
                <a:gd name="connsiteY8" fmla="*/ 0 h 926518"/>
                <a:gd name="connsiteX9" fmla="*/ 892402 w 892402"/>
                <a:gd name="connsiteY9" fmla="*/ 0 h 926518"/>
                <a:gd name="connsiteX10" fmla="*/ 892402 w 892402"/>
                <a:gd name="connsiteY10" fmla="*/ 926518 h 926518"/>
                <a:gd name="connsiteX11" fmla="*/ 671684 w 892402"/>
                <a:gd name="connsiteY11" fmla="*/ 926518 h 92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2402" h="926518">
                  <a:moveTo>
                    <a:pt x="335842" y="298768"/>
                  </a:moveTo>
                  <a:lnTo>
                    <a:pt x="556560" y="298768"/>
                  </a:lnTo>
                  <a:lnTo>
                    <a:pt x="556560" y="926517"/>
                  </a:lnTo>
                  <a:lnTo>
                    <a:pt x="335842" y="926517"/>
                  </a:lnTo>
                  <a:close/>
                  <a:moveTo>
                    <a:pt x="0" y="187325"/>
                  </a:moveTo>
                  <a:lnTo>
                    <a:pt x="220718" y="187325"/>
                  </a:lnTo>
                  <a:lnTo>
                    <a:pt x="220718" y="926518"/>
                  </a:lnTo>
                  <a:lnTo>
                    <a:pt x="0" y="926518"/>
                  </a:lnTo>
                  <a:close/>
                  <a:moveTo>
                    <a:pt x="671684" y="0"/>
                  </a:moveTo>
                  <a:lnTo>
                    <a:pt x="892402" y="0"/>
                  </a:lnTo>
                  <a:lnTo>
                    <a:pt x="892402" y="926518"/>
                  </a:lnTo>
                  <a:lnTo>
                    <a:pt x="671684" y="92651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9" name="组合 8">
            <a:extLst>
              <a:ext uri="{FF2B5EF4-FFF2-40B4-BE49-F238E27FC236}">
                <a16:creationId xmlns:a16="http://schemas.microsoft.com/office/drawing/2014/main" id="{E617A478-C1F9-493F-8ADF-4BE85B79AE3A}"/>
              </a:ext>
            </a:extLst>
          </p:cNvPr>
          <p:cNvGrpSpPr/>
          <p:nvPr/>
        </p:nvGrpSpPr>
        <p:grpSpPr>
          <a:xfrm>
            <a:off x="4460760" y="2738579"/>
            <a:ext cx="674689" cy="674690"/>
            <a:chOff x="4460760" y="3277921"/>
            <a:chExt cx="674689" cy="674690"/>
          </a:xfrm>
        </p:grpSpPr>
        <p:sp>
          <p:nvSpPr>
            <p:cNvPr id="53" name="矩形: 圆角 52">
              <a:extLst>
                <a:ext uri="{FF2B5EF4-FFF2-40B4-BE49-F238E27FC236}">
                  <a16:creationId xmlns:a16="http://schemas.microsoft.com/office/drawing/2014/main" id="{F57463D5-C0C3-4C83-8651-4E81E2D0A294}"/>
                </a:ext>
              </a:extLst>
            </p:cNvPr>
            <p:cNvSpPr>
              <a:spLocks/>
            </p:cNvSpPr>
            <p:nvPr/>
          </p:nvSpPr>
          <p:spPr>
            <a:xfrm>
              <a:off x="4460760"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4" name="任意多边形: 形状 53">
              <a:extLst>
                <a:ext uri="{FF2B5EF4-FFF2-40B4-BE49-F238E27FC236}">
                  <a16:creationId xmlns:a16="http://schemas.microsoft.com/office/drawing/2014/main" id="{8E74B61F-6A35-43AC-85EA-DFF6E2F11301}"/>
                </a:ext>
              </a:extLst>
            </p:cNvPr>
            <p:cNvSpPr/>
            <p:nvPr/>
          </p:nvSpPr>
          <p:spPr>
            <a:xfrm>
              <a:off x="4554846" y="3385355"/>
              <a:ext cx="580603" cy="567256"/>
            </a:xfrm>
            <a:custGeom>
              <a:avLst/>
              <a:gdLst>
                <a:gd name="connsiteX0" fmla="*/ 220013 w 512881"/>
                <a:gd name="connsiteY0" fmla="*/ 0 h 529765"/>
                <a:gd name="connsiteX1" fmla="*/ 373708 w 512881"/>
                <a:gd name="connsiteY1" fmla="*/ 62585 h 529765"/>
                <a:gd name="connsiteX2" fmla="*/ 377871 w 512881"/>
                <a:gd name="connsiteY2" fmla="*/ 67820 h 529765"/>
                <a:gd name="connsiteX3" fmla="*/ 380715 w 512881"/>
                <a:gd name="connsiteY3" fmla="*/ 69737 h 529765"/>
                <a:gd name="connsiteX4" fmla="*/ 382990 w 512881"/>
                <a:gd name="connsiteY4" fmla="*/ 73112 h 529765"/>
                <a:gd name="connsiteX5" fmla="*/ 385843 w 512881"/>
                <a:gd name="connsiteY5" fmla="*/ 75035 h 529765"/>
                <a:gd name="connsiteX6" fmla="*/ 388117 w 512881"/>
                <a:gd name="connsiteY6" fmla="*/ 78409 h 529765"/>
                <a:gd name="connsiteX7" fmla="*/ 390972 w 512881"/>
                <a:gd name="connsiteY7" fmla="*/ 80333 h 529765"/>
                <a:gd name="connsiteX8" fmla="*/ 393245 w 512881"/>
                <a:gd name="connsiteY8" fmla="*/ 83705 h 529765"/>
                <a:gd name="connsiteX9" fmla="*/ 396101 w 512881"/>
                <a:gd name="connsiteY9" fmla="*/ 85630 h 529765"/>
                <a:gd name="connsiteX10" fmla="*/ 398375 w 512881"/>
                <a:gd name="connsiteY10" fmla="*/ 89004 h 529765"/>
                <a:gd name="connsiteX11" fmla="*/ 401230 w 512881"/>
                <a:gd name="connsiteY11" fmla="*/ 90928 h 529765"/>
                <a:gd name="connsiteX12" fmla="*/ 403504 w 512881"/>
                <a:gd name="connsiteY12" fmla="*/ 94302 h 529765"/>
                <a:gd name="connsiteX13" fmla="*/ 406359 w 512881"/>
                <a:gd name="connsiteY13" fmla="*/ 96226 h 529765"/>
                <a:gd name="connsiteX14" fmla="*/ 408632 w 512881"/>
                <a:gd name="connsiteY14" fmla="*/ 99598 h 529765"/>
                <a:gd name="connsiteX15" fmla="*/ 411488 w 512881"/>
                <a:gd name="connsiteY15" fmla="*/ 101523 h 529765"/>
                <a:gd name="connsiteX16" fmla="*/ 413763 w 512881"/>
                <a:gd name="connsiteY16" fmla="*/ 104898 h 529765"/>
                <a:gd name="connsiteX17" fmla="*/ 416616 w 512881"/>
                <a:gd name="connsiteY17" fmla="*/ 106821 h 529765"/>
                <a:gd name="connsiteX18" fmla="*/ 418890 w 512881"/>
                <a:gd name="connsiteY18" fmla="*/ 110195 h 529765"/>
                <a:gd name="connsiteX19" fmla="*/ 421745 w 512881"/>
                <a:gd name="connsiteY19" fmla="*/ 112119 h 529765"/>
                <a:gd name="connsiteX20" fmla="*/ 424018 w 512881"/>
                <a:gd name="connsiteY20" fmla="*/ 115491 h 529765"/>
                <a:gd name="connsiteX21" fmla="*/ 426874 w 512881"/>
                <a:gd name="connsiteY21" fmla="*/ 117416 h 529765"/>
                <a:gd name="connsiteX22" fmla="*/ 429148 w 512881"/>
                <a:gd name="connsiteY22" fmla="*/ 120790 h 529765"/>
                <a:gd name="connsiteX23" fmla="*/ 432003 w 512881"/>
                <a:gd name="connsiteY23" fmla="*/ 122714 h 529765"/>
                <a:gd name="connsiteX24" fmla="*/ 434277 w 512881"/>
                <a:gd name="connsiteY24" fmla="*/ 126088 h 529765"/>
                <a:gd name="connsiteX25" fmla="*/ 437132 w 512881"/>
                <a:gd name="connsiteY25" fmla="*/ 128012 h 529765"/>
                <a:gd name="connsiteX26" fmla="*/ 439406 w 512881"/>
                <a:gd name="connsiteY26" fmla="*/ 131385 h 529765"/>
                <a:gd name="connsiteX27" fmla="*/ 442260 w 512881"/>
                <a:gd name="connsiteY27" fmla="*/ 133309 h 529765"/>
                <a:gd name="connsiteX28" fmla="*/ 444534 w 512881"/>
                <a:gd name="connsiteY28" fmla="*/ 136683 h 529765"/>
                <a:gd name="connsiteX29" fmla="*/ 447389 w 512881"/>
                <a:gd name="connsiteY29" fmla="*/ 138607 h 529765"/>
                <a:gd name="connsiteX30" fmla="*/ 449663 w 512881"/>
                <a:gd name="connsiteY30" fmla="*/ 141981 h 529765"/>
                <a:gd name="connsiteX31" fmla="*/ 452518 w 512881"/>
                <a:gd name="connsiteY31" fmla="*/ 143905 h 529765"/>
                <a:gd name="connsiteX32" fmla="*/ 454791 w 512881"/>
                <a:gd name="connsiteY32" fmla="*/ 147277 h 529765"/>
                <a:gd name="connsiteX33" fmla="*/ 457647 w 512881"/>
                <a:gd name="connsiteY33" fmla="*/ 149202 h 529765"/>
                <a:gd name="connsiteX34" fmla="*/ 459921 w 512881"/>
                <a:gd name="connsiteY34" fmla="*/ 152576 h 529765"/>
                <a:gd name="connsiteX35" fmla="*/ 462776 w 512881"/>
                <a:gd name="connsiteY35" fmla="*/ 154500 h 529765"/>
                <a:gd name="connsiteX36" fmla="*/ 465051 w 512881"/>
                <a:gd name="connsiteY36" fmla="*/ 157875 h 529765"/>
                <a:gd name="connsiteX37" fmla="*/ 467904 w 512881"/>
                <a:gd name="connsiteY37" fmla="*/ 159798 h 529765"/>
                <a:gd name="connsiteX38" fmla="*/ 470177 w 512881"/>
                <a:gd name="connsiteY38" fmla="*/ 163170 h 529765"/>
                <a:gd name="connsiteX39" fmla="*/ 473033 w 512881"/>
                <a:gd name="connsiteY39" fmla="*/ 165095 h 529765"/>
                <a:gd name="connsiteX40" fmla="*/ 475307 w 512881"/>
                <a:gd name="connsiteY40" fmla="*/ 168469 h 529765"/>
                <a:gd name="connsiteX41" fmla="*/ 478162 w 512881"/>
                <a:gd name="connsiteY41" fmla="*/ 170393 h 529765"/>
                <a:gd name="connsiteX42" fmla="*/ 480435 w 512881"/>
                <a:gd name="connsiteY42" fmla="*/ 173765 h 529765"/>
                <a:gd name="connsiteX43" fmla="*/ 483291 w 512881"/>
                <a:gd name="connsiteY43" fmla="*/ 175690 h 529765"/>
                <a:gd name="connsiteX44" fmla="*/ 485565 w 512881"/>
                <a:gd name="connsiteY44" fmla="*/ 179064 h 529765"/>
                <a:gd name="connsiteX45" fmla="*/ 488420 w 512881"/>
                <a:gd name="connsiteY45" fmla="*/ 180988 h 529765"/>
                <a:gd name="connsiteX46" fmla="*/ 490694 w 512881"/>
                <a:gd name="connsiteY46" fmla="*/ 184362 h 529765"/>
                <a:gd name="connsiteX47" fmla="*/ 493549 w 512881"/>
                <a:gd name="connsiteY47" fmla="*/ 186286 h 529765"/>
                <a:gd name="connsiteX48" fmla="*/ 495823 w 512881"/>
                <a:gd name="connsiteY48" fmla="*/ 189659 h 529765"/>
                <a:gd name="connsiteX49" fmla="*/ 498677 w 512881"/>
                <a:gd name="connsiteY49" fmla="*/ 191583 h 529765"/>
                <a:gd name="connsiteX50" fmla="*/ 500951 w 512881"/>
                <a:gd name="connsiteY50" fmla="*/ 194957 h 529765"/>
                <a:gd name="connsiteX51" fmla="*/ 503806 w 512881"/>
                <a:gd name="connsiteY51" fmla="*/ 196881 h 529765"/>
                <a:gd name="connsiteX52" fmla="*/ 506080 w 512881"/>
                <a:gd name="connsiteY52" fmla="*/ 200255 h 529765"/>
                <a:gd name="connsiteX53" fmla="*/ 508935 w 512881"/>
                <a:gd name="connsiteY53" fmla="*/ 202179 h 529765"/>
                <a:gd name="connsiteX54" fmla="*/ 511208 w 512881"/>
                <a:gd name="connsiteY54" fmla="*/ 205551 h 529765"/>
                <a:gd name="connsiteX55" fmla="*/ 512881 w 512881"/>
                <a:gd name="connsiteY55" fmla="*/ 206679 h 529765"/>
                <a:gd name="connsiteX56" fmla="*/ 512881 w 512881"/>
                <a:gd name="connsiteY56" fmla="*/ 430431 h 529765"/>
                <a:gd name="connsiteX57" fmla="*/ 413547 w 512881"/>
                <a:gd name="connsiteY57" fmla="*/ 529765 h 529765"/>
                <a:gd name="connsiteX58" fmla="*/ 213987 w 512881"/>
                <a:gd name="connsiteY58" fmla="*/ 529765 h 529765"/>
                <a:gd name="connsiteX59" fmla="*/ 213175 w 512881"/>
                <a:gd name="connsiteY59" fmla="*/ 529218 h 529765"/>
                <a:gd name="connsiteX60" fmla="*/ 210900 w 512881"/>
                <a:gd name="connsiteY60" fmla="*/ 525843 h 529765"/>
                <a:gd name="connsiteX61" fmla="*/ 208047 w 512881"/>
                <a:gd name="connsiteY61" fmla="*/ 523920 h 529765"/>
                <a:gd name="connsiteX62" fmla="*/ 205773 w 512881"/>
                <a:gd name="connsiteY62" fmla="*/ 520546 h 529765"/>
                <a:gd name="connsiteX63" fmla="*/ 202918 w 512881"/>
                <a:gd name="connsiteY63" fmla="*/ 518622 h 529765"/>
                <a:gd name="connsiteX64" fmla="*/ 200645 w 512881"/>
                <a:gd name="connsiteY64" fmla="*/ 515250 h 529765"/>
                <a:gd name="connsiteX65" fmla="*/ 197789 w 512881"/>
                <a:gd name="connsiteY65" fmla="*/ 513325 h 529765"/>
                <a:gd name="connsiteX66" fmla="*/ 195515 w 512881"/>
                <a:gd name="connsiteY66" fmla="*/ 509951 h 529765"/>
                <a:gd name="connsiteX67" fmla="*/ 192660 w 512881"/>
                <a:gd name="connsiteY67" fmla="*/ 508027 h 529765"/>
                <a:gd name="connsiteX68" fmla="*/ 190386 w 512881"/>
                <a:gd name="connsiteY68" fmla="*/ 504653 h 529765"/>
                <a:gd name="connsiteX69" fmla="*/ 187531 w 512881"/>
                <a:gd name="connsiteY69" fmla="*/ 502729 h 529765"/>
                <a:gd name="connsiteX70" fmla="*/ 185257 w 512881"/>
                <a:gd name="connsiteY70" fmla="*/ 499356 h 529765"/>
                <a:gd name="connsiteX71" fmla="*/ 182403 w 512881"/>
                <a:gd name="connsiteY71" fmla="*/ 497432 h 529765"/>
                <a:gd name="connsiteX72" fmla="*/ 180129 w 512881"/>
                <a:gd name="connsiteY72" fmla="*/ 494058 h 529765"/>
                <a:gd name="connsiteX73" fmla="*/ 177274 w 512881"/>
                <a:gd name="connsiteY73" fmla="*/ 492134 h 529765"/>
                <a:gd name="connsiteX74" fmla="*/ 175000 w 512881"/>
                <a:gd name="connsiteY74" fmla="*/ 488760 h 529765"/>
                <a:gd name="connsiteX75" fmla="*/ 172145 w 512881"/>
                <a:gd name="connsiteY75" fmla="*/ 486836 h 529765"/>
                <a:gd name="connsiteX76" fmla="*/ 169872 w 512881"/>
                <a:gd name="connsiteY76" fmla="*/ 483464 h 529765"/>
                <a:gd name="connsiteX77" fmla="*/ 167016 w 512881"/>
                <a:gd name="connsiteY77" fmla="*/ 481539 h 529765"/>
                <a:gd name="connsiteX78" fmla="*/ 164742 w 512881"/>
                <a:gd name="connsiteY78" fmla="*/ 478165 h 529765"/>
                <a:gd name="connsiteX79" fmla="*/ 161887 w 512881"/>
                <a:gd name="connsiteY79" fmla="*/ 476241 h 529765"/>
                <a:gd name="connsiteX80" fmla="*/ 159614 w 512881"/>
                <a:gd name="connsiteY80" fmla="*/ 472869 h 529765"/>
                <a:gd name="connsiteX81" fmla="*/ 156758 w 512881"/>
                <a:gd name="connsiteY81" fmla="*/ 470944 h 529765"/>
                <a:gd name="connsiteX82" fmla="*/ 154483 w 512881"/>
                <a:gd name="connsiteY82" fmla="*/ 467569 h 529765"/>
                <a:gd name="connsiteX83" fmla="*/ 151630 w 512881"/>
                <a:gd name="connsiteY83" fmla="*/ 465646 h 529765"/>
                <a:gd name="connsiteX84" fmla="*/ 149356 w 512881"/>
                <a:gd name="connsiteY84" fmla="*/ 462272 h 529765"/>
                <a:gd name="connsiteX85" fmla="*/ 146501 w 512881"/>
                <a:gd name="connsiteY85" fmla="*/ 460348 h 529765"/>
                <a:gd name="connsiteX86" fmla="*/ 144228 w 512881"/>
                <a:gd name="connsiteY86" fmla="*/ 456976 h 529765"/>
                <a:gd name="connsiteX87" fmla="*/ 141372 w 512881"/>
                <a:gd name="connsiteY87" fmla="*/ 455051 h 529765"/>
                <a:gd name="connsiteX88" fmla="*/ 139098 w 512881"/>
                <a:gd name="connsiteY88" fmla="*/ 451677 h 529765"/>
                <a:gd name="connsiteX89" fmla="*/ 136243 w 512881"/>
                <a:gd name="connsiteY89" fmla="*/ 449753 h 529765"/>
                <a:gd name="connsiteX90" fmla="*/ 133969 w 512881"/>
                <a:gd name="connsiteY90" fmla="*/ 446379 h 529765"/>
                <a:gd name="connsiteX91" fmla="*/ 131114 w 512881"/>
                <a:gd name="connsiteY91" fmla="*/ 444455 h 529765"/>
                <a:gd name="connsiteX92" fmla="*/ 128840 w 512881"/>
                <a:gd name="connsiteY92" fmla="*/ 441082 h 529765"/>
                <a:gd name="connsiteX93" fmla="*/ 125986 w 512881"/>
                <a:gd name="connsiteY93" fmla="*/ 439158 h 529765"/>
                <a:gd name="connsiteX94" fmla="*/ 123712 w 512881"/>
                <a:gd name="connsiteY94" fmla="*/ 435784 h 529765"/>
                <a:gd name="connsiteX95" fmla="*/ 120857 w 512881"/>
                <a:gd name="connsiteY95" fmla="*/ 433860 h 529765"/>
                <a:gd name="connsiteX96" fmla="*/ 118583 w 512881"/>
                <a:gd name="connsiteY96" fmla="*/ 430486 h 529765"/>
                <a:gd name="connsiteX97" fmla="*/ 115728 w 512881"/>
                <a:gd name="connsiteY97" fmla="*/ 428562 h 529765"/>
                <a:gd name="connsiteX98" fmla="*/ 113455 w 512881"/>
                <a:gd name="connsiteY98" fmla="*/ 425190 h 529765"/>
                <a:gd name="connsiteX99" fmla="*/ 110599 w 512881"/>
                <a:gd name="connsiteY99" fmla="*/ 423265 h 529765"/>
                <a:gd name="connsiteX100" fmla="*/ 108325 w 512881"/>
                <a:gd name="connsiteY100" fmla="*/ 419891 h 529765"/>
                <a:gd name="connsiteX101" fmla="*/ 105470 w 512881"/>
                <a:gd name="connsiteY101" fmla="*/ 417967 h 529765"/>
                <a:gd name="connsiteX102" fmla="*/ 103195 w 512881"/>
                <a:gd name="connsiteY102" fmla="*/ 414592 h 529765"/>
                <a:gd name="connsiteX103" fmla="*/ 100342 w 512881"/>
                <a:gd name="connsiteY103" fmla="*/ 412669 h 529765"/>
                <a:gd name="connsiteX104" fmla="*/ 98069 w 512881"/>
                <a:gd name="connsiteY104" fmla="*/ 409297 h 529765"/>
                <a:gd name="connsiteX105" fmla="*/ 95213 w 512881"/>
                <a:gd name="connsiteY105" fmla="*/ 407372 h 529765"/>
                <a:gd name="connsiteX106" fmla="*/ 92939 w 512881"/>
                <a:gd name="connsiteY106" fmla="*/ 403998 h 529765"/>
                <a:gd name="connsiteX107" fmla="*/ 90084 w 512881"/>
                <a:gd name="connsiteY107" fmla="*/ 402074 h 529765"/>
                <a:gd name="connsiteX108" fmla="*/ 87810 w 512881"/>
                <a:gd name="connsiteY108" fmla="*/ 398700 h 529765"/>
                <a:gd name="connsiteX109" fmla="*/ 84955 w 512881"/>
                <a:gd name="connsiteY109" fmla="*/ 396776 h 529765"/>
                <a:gd name="connsiteX110" fmla="*/ 82682 w 512881"/>
                <a:gd name="connsiteY110" fmla="*/ 393404 h 529765"/>
                <a:gd name="connsiteX111" fmla="*/ 79826 w 512881"/>
                <a:gd name="connsiteY111" fmla="*/ 391479 h 529765"/>
                <a:gd name="connsiteX112" fmla="*/ 77552 w 512881"/>
                <a:gd name="connsiteY112" fmla="*/ 388105 h 529765"/>
                <a:gd name="connsiteX113" fmla="*/ 74697 w 512881"/>
                <a:gd name="connsiteY113" fmla="*/ 386181 h 529765"/>
                <a:gd name="connsiteX114" fmla="*/ 72422 w 512881"/>
                <a:gd name="connsiteY114" fmla="*/ 382806 h 529765"/>
                <a:gd name="connsiteX115" fmla="*/ 69569 w 512881"/>
                <a:gd name="connsiteY115" fmla="*/ 380883 h 529765"/>
                <a:gd name="connsiteX116" fmla="*/ 67214 w 512881"/>
                <a:gd name="connsiteY116" fmla="*/ 377389 h 529765"/>
                <a:gd name="connsiteX117" fmla="*/ 62585 w 512881"/>
                <a:gd name="connsiteY117" fmla="*/ 373708 h 529765"/>
                <a:gd name="connsiteX118" fmla="*/ 0 w 512881"/>
                <a:gd name="connsiteY118" fmla="*/ 220013 h 529765"/>
                <a:gd name="connsiteX119" fmla="*/ 220013 w 512881"/>
                <a:gd name="connsiteY119" fmla="*/ 0 h 52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12881" h="529765">
                  <a:moveTo>
                    <a:pt x="220013" y="0"/>
                  </a:moveTo>
                  <a:cubicBezTo>
                    <a:pt x="279819" y="0"/>
                    <a:pt x="334051" y="23862"/>
                    <a:pt x="373708" y="62585"/>
                  </a:cubicBezTo>
                  <a:lnTo>
                    <a:pt x="377871" y="67820"/>
                  </a:lnTo>
                  <a:lnTo>
                    <a:pt x="380715" y="69737"/>
                  </a:lnTo>
                  <a:lnTo>
                    <a:pt x="382990" y="73112"/>
                  </a:lnTo>
                  <a:lnTo>
                    <a:pt x="385843" y="75035"/>
                  </a:lnTo>
                  <a:lnTo>
                    <a:pt x="388117" y="78409"/>
                  </a:lnTo>
                  <a:lnTo>
                    <a:pt x="390972" y="80333"/>
                  </a:lnTo>
                  <a:lnTo>
                    <a:pt x="393245" y="83705"/>
                  </a:lnTo>
                  <a:lnTo>
                    <a:pt x="396101" y="85630"/>
                  </a:lnTo>
                  <a:lnTo>
                    <a:pt x="398375" y="89004"/>
                  </a:lnTo>
                  <a:lnTo>
                    <a:pt x="401230" y="90928"/>
                  </a:lnTo>
                  <a:lnTo>
                    <a:pt x="403504" y="94302"/>
                  </a:lnTo>
                  <a:lnTo>
                    <a:pt x="406359" y="96226"/>
                  </a:lnTo>
                  <a:lnTo>
                    <a:pt x="408632" y="99598"/>
                  </a:lnTo>
                  <a:lnTo>
                    <a:pt x="411488" y="101523"/>
                  </a:lnTo>
                  <a:lnTo>
                    <a:pt x="413763" y="104898"/>
                  </a:lnTo>
                  <a:lnTo>
                    <a:pt x="416616" y="106821"/>
                  </a:lnTo>
                  <a:lnTo>
                    <a:pt x="418890" y="110195"/>
                  </a:lnTo>
                  <a:lnTo>
                    <a:pt x="421745" y="112119"/>
                  </a:lnTo>
                  <a:lnTo>
                    <a:pt x="424018" y="115491"/>
                  </a:lnTo>
                  <a:lnTo>
                    <a:pt x="426874" y="117416"/>
                  </a:lnTo>
                  <a:lnTo>
                    <a:pt x="429148" y="120790"/>
                  </a:lnTo>
                  <a:lnTo>
                    <a:pt x="432003" y="122714"/>
                  </a:lnTo>
                  <a:lnTo>
                    <a:pt x="434277" y="126088"/>
                  </a:lnTo>
                  <a:lnTo>
                    <a:pt x="437132" y="128012"/>
                  </a:lnTo>
                  <a:lnTo>
                    <a:pt x="439406" y="131385"/>
                  </a:lnTo>
                  <a:lnTo>
                    <a:pt x="442260" y="133309"/>
                  </a:lnTo>
                  <a:lnTo>
                    <a:pt x="444534" y="136683"/>
                  </a:lnTo>
                  <a:lnTo>
                    <a:pt x="447389" y="138607"/>
                  </a:lnTo>
                  <a:lnTo>
                    <a:pt x="449663" y="141981"/>
                  </a:lnTo>
                  <a:lnTo>
                    <a:pt x="452518" y="143905"/>
                  </a:lnTo>
                  <a:lnTo>
                    <a:pt x="454791" y="147277"/>
                  </a:lnTo>
                  <a:lnTo>
                    <a:pt x="457647" y="149202"/>
                  </a:lnTo>
                  <a:lnTo>
                    <a:pt x="459921" y="152576"/>
                  </a:lnTo>
                  <a:lnTo>
                    <a:pt x="462776" y="154500"/>
                  </a:lnTo>
                  <a:lnTo>
                    <a:pt x="465051" y="157875"/>
                  </a:lnTo>
                  <a:lnTo>
                    <a:pt x="467904" y="159798"/>
                  </a:lnTo>
                  <a:lnTo>
                    <a:pt x="470177" y="163170"/>
                  </a:lnTo>
                  <a:lnTo>
                    <a:pt x="473033" y="165095"/>
                  </a:lnTo>
                  <a:lnTo>
                    <a:pt x="475307" y="168469"/>
                  </a:lnTo>
                  <a:lnTo>
                    <a:pt x="478162" y="170393"/>
                  </a:lnTo>
                  <a:lnTo>
                    <a:pt x="480435" y="173765"/>
                  </a:lnTo>
                  <a:lnTo>
                    <a:pt x="483291" y="175690"/>
                  </a:lnTo>
                  <a:lnTo>
                    <a:pt x="485565" y="179064"/>
                  </a:lnTo>
                  <a:lnTo>
                    <a:pt x="488420" y="180988"/>
                  </a:lnTo>
                  <a:lnTo>
                    <a:pt x="490694" y="184362"/>
                  </a:lnTo>
                  <a:lnTo>
                    <a:pt x="493549" y="186286"/>
                  </a:lnTo>
                  <a:lnTo>
                    <a:pt x="495823" y="189659"/>
                  </a:lnTo>
                  <a:lnTo>
                    <a:pt x="498677" y="191583"/>
                  </a:lnTo>
                  <a:lnTo>
                    <a:pt x="500951" y="194957"/>
                  </a:lnTo>
                  <a:lnTo>
                    <a:pt x="503806" y="196881"/>
                  </a:lnTo>
                  <a:lnTo>
                    <a:pt x="506080" y="200255"/>
                  </a:lnTo>
                  <a:lnTo>
                    <a:pt x="508935" y="202179"/>
                  </a:lnTo>
                  <a:lnTo>
                    <a:pt x="511208" y="205551"/>
                  </a:lnTo>
                  <a:lnTo>
                    <a:pt x="512881" y="206679"/>
                  </a:lnTo>
                  <a:lnTo>
                    <a:pt x="512881" y="430431"/>
                  </a:lnTo>
                  <a:cubicBezTo>
                    <a:pt x="512881" y="485292"/>
                    <a:pt x="468408" y="529765"/>
                    <a:pt x="413547" y="529765"/>
                  </a:cubicBezTo>
                  <a:lnTo>
                    <a:pt x="213987" y="529765"/>
                  </a:lnTo>
                  <a:lnTo>
                    <a:pt x="213175" y="529218"/>
                  </a:lnTo>
                  <a:lnTo>
                    <a:pt x="210900" y="525843"/>
                  </a:lnTo>
                  <a:lnTo>
                    <a:pt x="208047" y="523920"/>
                  </a:lnTo>
                  <a:lnTo>
                    <a:pt x="205773" y="520546"/>
                  </a:lnTo>
                  <a:lnTo>
                    <a:pt x="202918" y="518622"/>
                  </a:lnTo>
                  <a:lnTo>
                    <a:pt x="200645" y="515250"/>
                  </a:lnTo>
                  <a:lnTo>
                    <a:pt x="197789" y="513325"/>
                  </a:lnTo>
                  <a:lnTo>
                    <a:pt x="195515" y="509951"/>
                  </a:lnTo>
                  <a:lnTo>
                    <a:pt x="192660" y="508027"/>
                  </a:lnTo>
                  <a:lnTo>
                    <a:pt x="190386" y="504653"/>
                  </a:lnTo>
                  <a:lnTo>
                    <a:pt x="187531" y="502729"/>
                  </a:lnTo>
                  <a:lnTo>
                    <a:pt x="185257" y="499356"/>
                  </a:lnTo>
                  <a:lnTo>
                    <a:pt x="182403" y="497432"/>
                  </a:lnTo>
                  <a:lnTo>
                    <a:pt x="180129" y="494058"/>
                  </a:lnTo>
                  <a:lnTo>
                    <a:pt x="177274" y="492134"/>
                  </a:lnTo>
                  <a:lnTo>
                    <a:pt x="175000" y="488760"/>
                  </a:lnTo>
                  <a:lnTo>
                    <a:pt x="172145" y="486836"/>
                  </a:lnTo>
                  <a:lnTo>
                    <a:pt x="169872" y="483464"/>
                  </a:lnTo>
                  <a:lnTo>
                    <a:pt x="167016" y="481539"/>
                  </a:lnTo>
                  <a:lnTo>
                    <a:pt x="164742" y="478165"/>
                  </a:lnTo>
                  <a:lnTo>
                    <a:pt x="161887" y="476241"/>
                  </a:lnTo>
                  <a:lnTo>
                    <a:pt x="159614" y="472869"/>
                  </a:lnTo>
                  <a:lnTo>
                    <a:pt x="156758" y="470944"/>
                  </a:lnTo>
                  <a:lnTo>
                    <a:pt x="154483" y="467569"/>
                  </a:lnTo>
                  <a:lnTo>
                    <a:pt x="151630" y="465646"/>
                  </a:lnTo>
                  <a:lnTo>
                    <a:pt x="149356" y="462272"/>
                  </a:lnTo>
                  <a:lnTo>
                    <a:pt x="146501" y="460348"/>
                  </a:lnTo>
                  <a:lnTo>
                    <a:pt x="144228" y="456976"/>
                  </a:lnTo>
                  <a:lnTo>
                    <a:pt x="141372" y="455051"/>
                  </a:lnTo>
                  <a:lnTo>
                    <a:pt x="139098" y="451677"/>
                  </a:lnTo>
                  <a:lnTo>
                    <a:pt x="136243" y="449753"/>
                  </a:lnTo>
                  <a:lnTo>
                    <a:pt x="133969" y="446379"/>
                  </a:lnTo>
                  <a:lnTo>
                    <a:pt x="131114" y="444455"/>
                  </a:lnTo>
                  <a:lnTo>
                    <a:pt x="128840" y="441082"/>
                  </a:lnTo>
                  <a:lnTo>
                    <a:pt x="125986" y="439158"/>
                  </a:lnTo>
                  <a:lnTo>
                    <a:pt x="123712" y="435784"/>
                  </a:lnTo>
                  <a:lnTo>
                    <a:pt x="120857" y="433860"/>
                  </a:lnTo>
                  <a:lnTo>
                    <a:pt x="118583" y="430486"/>
                  </a:lnTo>
                  <a:lnTo>
                    <a:pt x="115728" y="428562"/>
                  </a:lnTo>
                  <a:lnTo>
                    <a:pt x="113455" y="425190"/>
                  </a:lnTo>
                  <a:lnTo>
                    <a:pt x="110599" y="423265"/>
                  </a:lnTo>
                  <a:lnTo>
                    <a:pt x="108325" y="419891"/>
                  </a:lnTo>
                  <a:lnTo>
                    <a:pt x="105470" y="417967"/>
                  </a:lnTo>
                  <a:lnTo>
                    <a:pt x="103195" y="414592"/>
                  </a:lnTo>
                  <a:lnTo>
                    <a:pt x="100342" y="412669"/>
                  </a:lnTo>
                  <a:lnTo>
                    <a:pt x="98069" y="409297"/>
                  </a:lnTo>
                  <a:lnTo>
                    <a:pt x="95213" y="407372"/>
                  </a:lnTo>
                  <a:lnTo>
                    <a:pt x="92939" y="403998"/>
                  </a:lnTo>
                  <a:lnTo>
                    <a:pt x="90084" y="402074"/>
                  </a:lnTo>
                  <a:lnTo>
                    <a:pt x="87810" y="398700"/>
                  </a:lnTo>
                  <a:lnTo>
                    <a:pt x="84955" y="396776"/>
                  </a:lnTo>
                  <a:lnTo>
                    <a:pt x="82682" y="393404"/>
                  </a:lnTo>
                  <a:lnTo>
                    <a:pt x="79826" y="391479"/>
                  </a:lnTo>
                  <a:lnTo>
                    <a:pt x="77552" y="388105"/>
                  </a:lnTo>
                  <a:lnTo>
                    <a:pt x="74697" y="386181"/>
                  </a:lnTo>
                  <a:lnTo>
                    <a:pt x="72422" y="382806"/>
                  </a:lnTo>
                  <a:lnTo>
                    <a:pt x="69569" y="380883"/>
                  </a:lnTo>
                  <a:lnTo>
                    <a:pt x="67214" y="377389"/>
                  </a:lnTo>
                  <a:lnTo>
                    <a:pt x="62585" y="373708"/>
                  </a:lnTo>
                  <a:cubicBezTo>
                    <a:pt x="23862" y="334051"/>
                    <a:pt x="0" y="279819"/>
                    <a:pt x="0" y="220013"/>
                  </a:cubicBezTo>
                  <a:cubicBezTo>
                    <a:pt x="0" y="98503"/>
                    <a:pt x="98503" y="0"/>
                    <a:pt x="220013"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5" name="任意多边形: 形状 54">
              <a:extLst>
                <a:ext uri="{FF2B5EF4-FFF2-40B4-BE49-F238E27FC236}">
                  <a16:creationId xmlns:a16="http://schemas.microsoft.com/office/drawing/2014/main" id="{70130D3A-409B-45CF-A8C4-DEA9551D72AD}"/>
                </a:ext>
              </a:extLst>
            </p:cNvPr>
            <p:cNvSpPr/>
            <p:nvPr/>
          </p:nvSpPr>
          <p:spPr>
            <a:xfrm>
              <a:off x="4549040" y="3379683"/>
              <a:ext cx="498128" cy="471166"/>
            </a:xfrm>
            <a:custGeom>
              <a:avLst/>
              <a:gdLst>
                <a:gd name="connsiteX0" fmla="*/ 757767 w 1515534"/>
                <a:gd name="connsiteY0" fmla="*/ 1038498 h 1515534"/>
                <a:gd name="connsiteX1" fmla="*/ 443587 w 1515534"/>
                <a:gd name="connsiteY1" fmla="*/ 1238800 h 1515534"/>
                <a:gd name="connsiteX2" fmla="*/ 533859 w 1515534"/>
                <a:gd name="connsiteY2" fmla="*/ 1287798 h 1515534"/>
                <a:gd name="connsiteX3" fmla="*/ 757767 w 1515534"/>
                <a:gd name="connsiteY3" fmla="*/ 1333003 h 1515534"/>
                <a:gd name="connsiteX4" fmla="*/ 981675 w 1515534"/>
                <a:gd name="connsiteY4" fmla="*/ 1287798 h 1515534"/>
                <a:gd name="connsiteX5" fmla="*/ 1071946 w 1515534"/>
                <a:gd name="connsiteY5" fmla="*/ 1238801 h 1515534"/>
                <a:gd name="connsiteX6" fmla="*/ 751837 w 1515534"/>
                <a:gd name="connsiteY6" fmla="*/ 183129 h 1515534"/>
                <a:gd name="connsiteX7" fmla="*/ 641837 w 1515534"/>
                <a:gd name="connsiteY7" fmla="*/ 194218 h 1515534"/>
                <a:gd name="connsiteX8" fmla="*/ 182531 w 1515534"/>
                <a:gd name="connsiteY8" fmla="*/ 757767 h 1515534"/>
                <a:gd name="connsiteX9" fmla="*/ 351014 w 1515534"/>
                <a:gd name="connsiteY9" fmla="*/ 1164521 h 1515534"/>
                <a:gd name="connsiteX10" fmla="*/ 428197 w 1515534"/>
                <a:gd name="connsiteY10" fmla="*/ 1228203 h 1515534"/>
                <a:gd name="connsiteX11" fmla="*/ 512507 w 1515534"/>
                <a:gd name="connsiteY11" fmla="*/ 851137 h 1515534"/>
                <a:gd name="connsiteX12" fmla="*/ 215901 w 1515534"/>
                <a:gd name="connsiteY12" fmla="*/ 582223 h 1515534"/>
                <a:gd name="connsiteX13" fmla="*/ 606188 w 1515534"/>
                <a:gd name="connsiteY13" fmla="*/ 547980 h 1515534"/>
                <a:gd name="connsiteX14" fmla="*/ 763697 w 1515534"/>
                <a:gd name="connsiteY14" fmla="*/ 183129 h 1515534"/>
                <a:gd name="connsiteX15" fmla="*/ 909345 w 1515534"/>
                <a:gd name="connsiteY15" fmla="*/ 547980 h 1515534"/>
                <a:gd name="connsiteX16" fmla="*/ 1299632 w 1515534"/>
                <a:gd name="connsiteY16" fmla="*/ 582223 h 1515534"/>
                <a:gd name="connsiteX17" fmla="*/ 1003026 w 1515534"/>
                <a:gd name="connsiteY17" fmla="*/ 851137 h 1515534"/>
                <a:gd name="connsiteX18" fmla="*/ 1087336 w 1515534"/>
                <a:gd name="connsiteY18" fmla="*/ 1228203 h 1515534"/>
                <a:gd name="connsiteX19" fmla="*/ 1164521 w 1515534"/>
                <a:gd name="connsiteY19" fmla="*/ 1164521 h 1515534"/>
                <a:gd name="connsiteX20" fmla="*/ 1333003 w 1515534"/>
                <a:gd name="connsiteY20" fmla="*/ 757767 h 1515534"/>
                <a:gd name="connsiteX21" fmla="*/ 873697 w 1515534"/>
                <a:gd name="connsiteY21" fmla="*/ 194218 h 1515534"/>
                <a:gd name="connsiteX22" fmla="*/ 757767 w 1515534"/>
                <a:gd name="connsiteY22" fmla="*/ 0 h 1515534"/>
                <a:gd name="connsiteX23" fmla="*/ 1515534 w 1515534"/>
                <a:gd name="connsiteY23" fmla="*/ 757767 h 1515534"/>
                <a:gd name="connsiteX24" fmla="*/ 757767 w 1515534"/>
                <a:gd name="connsiteY24" fmla="*/ 1515534 h 1515534"/>
                <a:gd name="connsiteX25" fmla="*/ 0 w 1515534"/>
                <a:gd name="connsiteY25" fmla="*/ 757767 h 1515534"/>
                <a:gd name="connsiteX26" fmla="*/ 757767 w 1515534"/>
                <a:gd name="connsiteY26" fmla="*/ 0 h 1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15534" h="1515534">
                  <a:moveTo>
                    <a:pt x="757767" y="1038498"/>
                  </a:moveTo>
                  <a:lnTo>
                    <a:pt x="443587" y="1238800"/>
                  </a:lnTo>
                  <a:lnTo>
                    <a:pt x="533859" y="1287798"/>
                  </a:lnTo>
                  <a:cubicBezTo>
                    <a:pt x="602680" y="1316907"/>
                    <a:pt x="678344" y="1333003"/>
                    <a:pt x="757767" y="1333003"/>
                  </a:cubicBezTo>
                  <a:cubicBezTo>
                    <a:pt x="837191" y="1333003"/>
                    <a:pt x="912855" y="1316907"/>
                    <a:pt x="981675" y="1287798"/>
                  </a:cubicBezTo>
                  <a:lnTo>
                    <a:pt x="1071946" y="1238801"/>
                  </a:lnTo>
                  <a:close/>
                  <a:moveTo>
                    <a:pt x="751837" y="183129"/>
                  </a:moveTo>
                  <a:lnTo>
                    <a:pt x="641837" y="194218"/>
                  </a:lnTo>
                  <a:cubicBezTo>
                    <a:pt x="379712" y="247857"/>
                    <a:pt x="182531" y="479785"/>
                    <a:pt x="182531" y="757767"/>
                  </a:cubicBezTo>
                  <a:cubicBezTo>
                    <a:pt x="182531" y="916614"/>
                    <a:pt x="246917" y="1060423"/>
                    <a:pt x="351014" y="1164521"/>
                  </a:cubicBezTo>
                  <a:lnTo>
                    <a:pt x="428197" y="1228203"/>
                  </a:lnTo>
                  <a:lnTo>
                    <a:pt x="512507" y="851137"/>
                  </a:lnTo>
                  <a:lnTo>
                    <a:pt x="215901" y="582223"/>
                  </a:lnTo>
                  <a:lnTo>
                    <a:pt x="606188" y="547980"/>
                  </a:lnTo>
                  <a:close/>
                  <a:moveTo>
                    <a:pt x="763697" y="183129"/>
                  </a:moveTo>
                  <a:lnTo>
                    <a:pt x="909345" y="547980"/>
                  </a:lnTo>
                  <a:lnTo>
                    <a:pt x="1299632" y="582223"/>
                  </a:lnTo>
                  <a:lnTo>
                    <a:pt x="1003026" y="851137"/>
                  </a:lnTo>
                  <a:lnTo>
                    <a:pt x="1087336" y="1228203"/>
                  </a:lnTo>
                  <a:lnTo>
                    <a:pt x="1164521" y="1164521"/>
                  </a:lnTo>
                  <a:cubicBezTo>
                    <a:pt x="1268618" y="1060423"/>
                    <a:pt x="1333003" y="916614"/>
                    <a:pt x="1333003" y="757767"/>
                  </a:cubicBezTo>
                  <a:cubicBezTo>
                    <a:pt x="1333003" y="479785"/>
                    <a:pt x="1135823" y="247857"/>
                    <a:pt x="873697" y="194218"/>
                  </a:cubicBezTo>
                  <a:close/>
                  <a:moveTo>
                    <a:pt x="757767" y="0"/>
                  </a:moveTo>
                  <a:cubicBezTo>
                    <a:pt x="1176270" y="0"/>
                    <a:pt x="1515534" y="339264"/>
                    <a:pt x="1515534" y="757767"/>
                  </a:cubicBezTo>
                  <a:cubicBezTo>
                    <a:pt x="1515534" y="1176270"/>
                    <a:pt x="1176270" y="1515534"/>
                    <a:pt x="757767" y="1515534"/>
                  </a:cubicBezTo>
                  <a:cubicBezTo>
                    <a:pt x="339264" y="1515534"/>
                    <a:pt x="0" y="1176270"/>
                    <a:pt x="0" y="757767"/>
                  </a:cubicBezTo>
                  <a:cubicBezTo>
                    <a:pt x="0" y="339264"/>
                    <a:pt x="339264" y="0"/>
                    <a:pt x="75776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4" name="组合 13">
            <a:extLst>
              <a:ext uri="{FF2B5EF4-FFF2-40B4-BE49-F238E27FC236}">
                <a16:creationId xmlns:a16="http://schemas.microsoft.com/office/drawing/2014/main" id="{2489C37A-5346-4055-9DA6-F53C829A118A}"/>
              </a:ext>
            </a:extLst>
          </p:cNvPr>
          <p:cNvGrpSpPr/>
          <p:nvPr/>
        </p:nvGrpSpPr>
        <p:grpSpPr>
          <a:xfrm>
            <a:off x="5758655" y="2738579"/>
            <a:ext cx="674689" cy="674690"/>
            <a:chOff x="5758655" y="3277921"/>
            <a:chExt cx="674689" cy="674690"/>
          </a:xfrm>
        </p:grpSpPr>
        <p:sp>
          <p:nvSpPr>
            <p:cNvPr id="57" name="矩形: 圆角 56">
              <a:extLst>
                <a:ext uri="{FF2B5EF4-FFF2-40B4-BE49-F238E27FC236}">
                  <a16:creationId xmlns:a16="http://schemas.microsoft.com/office/drawing/2014/main" id="{813CAE53-8EEE-44E1-8502-53BED8E3372F}"/>
                </a:ext>
              </a:extLst>
            </p:cNvPr>
            <p:cNvSpPr>
              <a:spLocks/>
            </p:cNvSpPr>
            <p:nvPr/>
          </p:nvSpPr>
          <p:spPr>
            <a:xfrm>
              <a:off x="5758655" y="3277921"/>
              <a:ext cx="674688"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 name="任意多边形: 形状 57">
              <a:extLst>
                <a:ext uri="{FF2B5EF4-FFF2-40B4-BE49-F238E27FC236}">
                  <a16:creationId xmlns:a16="http://schemas.microsoft.com/office/drawing/2014/main" id="{EA4B4DC0-2448-4DF0-A2B8-269C29F66322}"/>
                </a:ext>
              </a:extLst>
            </p:cNvPr>
            <p:cNvSpPr>
              <a:spLocks/>
            </p:cNvSpPr>
            <p:nvPr/>
          </p:nvSpPr>
          <p:spPr bwMode="auto">
            <a:xfrm>
              <a:off x="5885894" y="3396403"/>
              <a:ext cx="547450" cy="556208"/>
            </a:xfrm>
            <a:custGeom>
              <a:avLst/>
              <a:gdLst>
                <a:gd name="connsiteX0" fmla="*/ 226457 w 547451"/>
                <a:gd name="connsiteY0" fmla="*/ 0 h 556209"/>
                <a:gd name="connsiteX1" fmla="*/ 367109 w 547451"/>
                <a:gd name="connsiteY1" fmla="*/ 58220 h 556209"/>
                <a:gd name="connsiteX2" fmla="*/ 371237 w 547451"/>
                <a:gd name="connsiteY2" fmla="*/ 62480 h 556209"/>
                <a:gd name="connsiteX3" fmla="*/ 373187 w 547451"/>
                <a:gd name="connsiteY3" fmla="*/ 63829 h 556209"/>
                <a:gd name="connsiteX4" fmla="*/ 377056 w 547451"/>
                <a:gd name="connsiteY4" fmla="*/ 68072 h 556209"/>
                <a:gd name="connsiteX5" fmla="*/ 380194 w 547451"/>
                <a:gd name="connsiteY5" fmla="*/ 70243 h 556209"/>
                <a:gd name="connsiteX6" fmla="*/ 384063 w 547451"/>
                <a:gd name="connsiteY6" fmla="*/ 74485 h 556209"/>
                <a:gd name="connsiteX7" fmla="*/ 387201 w 547451"/>
                <a:gd name="connsiteY7" fmla="*/ 76655 h 556209"/>
                <a:gd name="connsiteX8" fmla="*/ 391071 w 547451"/>
                <a:gd name="connsiteY8" fmla="*/ 80899 h 556209"/>
                <a:gd name="connsiteX9" fmla="*/ 394209 w 547451"/>
                <a:gd name="connsiteY9" fmla="*/ 83069 h 556209"/>
                <a:gd name="connsiteX10" fmla="*/ 398077 w 547451"/>
                <a:gd name="connsiteY10" fmla="*/ 87309 h 556209"/>
                <a:gd name="connsiteX11" fmla="*/ 401217 w 547451"/>
                <a:gd name="connsiteY11" fmla="*/ 89482 h 556209"/>
                <a:gd name="connsiteX12" fmla="*/ 405088 w 547451"/>
                <a:gd name="connsiteY12" fmla="*/ 93725 h 556209"/>
                <a:gd name="connsiteX13" fmla="*/ 408224 w 547451"/>
                <a:gd name="connsiteY13" fmla="*/ 95895 h 556209"/>
                <a:gd name="connsiteX14" fmla="*/ 412092 w 547451"/>
                <a:gd name="connsiteY14" fmla="*/ 100136 h 556209"/>
                <a:gd name="connsiteX15" fmla="*/ 415231 w 547451"/>
                <a:gd name="connsiteY15" fmla="*/ 102308 h 556209"/>
                <a:gd name="connsiteX16" fmla="*/ 419102 w 547451"/>
                <a:gd name="connsiteY16" fmla="*/ 106551 h 556209"/>
                <a:gd name="connsiteX17" fmla="*/ 422238 w 547451"/>
                <a:gd name="connsiteY17" fmla="*/ 108721 h 556209"/>
                <a:gd name="connsiteX18" fmla="*/ 426107 w 547451"/>
                <a:gd name="connsiteY18" fmla="*/ 112962 h 556209"/>
                <a:gd name="connsiteX19" fmla="*/ 429246 w 547451"/>
                <a:gd name="connsiteY19" fmla="*/ 115134 h 556209"/>
                <a:gd name="connsiteX20" fmla="*/ 433116 w 547451"/>
                <a:gd name="connsiteY20" fmla="*/ 119376 h 556209"/>
                <a:gd name="connsiteX21" fmla="*/ 436253 w 547451"/>
                <a:gd name="connsiteY21" fmla="*/ 121547 h 556209"/>
                <a:gd name="connsiteX22" fmla="*/ 440124 w 547451"/>
                <a:gd name="connsiteY22" fmla="*/ 125791 h 556209"/>
                <a:gd name="connsiteX23" fmla="*/ 443260 w 547451"/>
                <a:gd name="connsiteY23" fmla="*/ 127960 h 556209"/>
                <a:gd name="connsiteX24" fmla="*/ 447129 w 547451"/>
                <a:gd name="connsiteY24" fmla="*/ 132202 h 556209"/>
                <a:gd name="connsiteX25" fmla="*/ 450268 w 547451"/>
                <a:gd name="connsiteY25" fmla="*/ 134373 h 556209"/>
                <a:gd name="connsiteX26" fmla="*/ 454139 w 547451"/>
                <a:gd name="connsiteY26" fmla="*/ 138617 h 556209"/>
                <a:gd name="connsiteX27" fmla="*/ 457275 w 547451"/>
                <a:gd name="connsiteY27" fmla="*/ 140787 h 556209"/>
                <a:gd name="connsiteX28" fmla="*/ 461144 w 547451"/>
                <a:gd name="connsiteY28" fmla="*/ 145028 h 556209"/>
                <a:gd name="connsiteX29" fmla="*/ 464283 w 547451"/>
                <a:gd name="connsiteY29" fmla="*/ 147199 h 556209"/>
                <a:gd name="connsiteX30" fmla="*/ 468152 w 547451"/>
                <a:gd name="connsiteY30" fmla="*/ 151442 h 556209"/>
                <a:gd name="connsiteX31" fmla="*/ 471290 w 547451"/>
                <a:gd name="connsiteY31" fmla="*/ 153613 h 556209"/>
                <a:gd name="connsiteX32" fmla="*/ 475159 w 547451"/>
                <a:gd name="connsiteY32" fmla="*/ 157855 h 556209"/>
                <a:gd name="connsiteX33" fmla="*/ 478297 w 547451"/>
                <a:gd name="connsiteY33" fmla="*/ 160025 h 556209"/>
                <a:gd name="connsiteX34" fmla="*/ 482167 w 547451"/>
                <a:gd name="connsiteY34" fmla="*/ 164268 h 556209"/>
                <a:gd name="connsiteX35" fmla="*/ 485305 w 547451"/>
                <a:gd name="connsiteY35" fmla="*/ 166439 h 556209"/>
                <a:gd name="connsiteX36" fmla="*/ 489173 w 547451"/>
                <a:gd name="connsiteY36" fmla="*/ 170680 h 556209"/>
                <a:gd name="connsiteX37" fmla="*/ 492312 w 547451"/>
                <a:gd name="connsiteY37" fmla="*/ 172851 h 556209"/>
                <a:gd name="connsiteX38" fmla="*/ 496184 w 547451"/>
                <a:gd name="connsiteY38" fmla="*/ 177095 h 556209"/>
                <a:gd name="connsiteX39" fmla="*/ 499319 w 547451"/>
                <a:gd name="connsiteY39" fmla="*/ 179265 h 556209"/>
                <a:gd name="connsiteX40" fmla="*/ 503189 w 547451"/>
                <a:gd name="connsiteY40" fmla="*/ 183507 h 556209"/>
                <a:gd name="connsiteX41" fmla="*/ 506327 w 547451"/>
                <a:gd name="connsiteY41" fmla="*/ 185678 h 556209"/>
                <a:gd name="connsiteX42" fmla="*/ 510196 w 547451"/>
                <a:gd name="connsiteY42" fmla="*/ 189921 h 556209"/>
                <a:gd name="connsiteX43" fmla="*/ 513334 w 547451"/>
                <a:gd name="connsiteY43" fmla="*/ 192091 h 556209"/>
                <a:gd name="connsiteX44" fmla="*/ 517204 w 547451"/>
                <a:gd name="connsiteY44" fmla="*/ 196333 h 556209"/>
                <a:gd name="connsiteX45" fmla="*/ 520342 w 547451"/>
                <a:gd name="connsiteY45" fmla="*/ 198504 h 556209"/>
                <a:gd name="connsiteX46" fmla="*/ 524210 w 547451"/>
                <a:gd name="connsiteY46" fmla="*/ 202745 h 556209"/>
                <a:gd name="connsiteX47" fmla="*/ 527349 w 547451"/>
                <a:gd name="connsiteY47" fmla="*/ 204917 h 556209"/>
                <a:gd name="connsiteX48" fmla="*/ 531220 w 547451"/>
                <a:gd name="connsiteY48" fmla="*/ 209161 h 556209"/>
                <a:gd name="connsiteX49" fmla="*/ 534356 w 547451"/>
                <a:gd name="connsiteY49" fmla="*/ 211330 h 556209"/>
                <a:gd name="connsiteX50" fmla="*/ 538225 w 547451"/>
                <a:gd name="connsiteY50" fmla="*/ 215572 h 556209"/>
                <a:gd name="connsiteX51" fmla="*/ 541364 w 547451"/>
                <a:gd name="connsiteY51" fmla="*/ 217743 h 556209"/>
                <a:gd name="connsiteX52" fmla="*/ 544922 w 547451"/>
                <a:gd name="connsiteY52" fmla="*/ 221643 h 556209"/>
                <a:gd name="connsiteX53" fmla="*/ 547451 w 547451"/>
                <a:gd name="connsiteY53" fmla="*/ 223486 h 556209"/>
                <a:gd name="connsiteX54" fmla="*/ 547451 w 547451"/>
                <a:gd name="connsiteY54" fmla="*/ 443759 h 556209"/>
                <a:gd name="connsiteX55" fmla="*/ 435001 w 547451"/>
                <a:gd name="connsiteY55" fmla="*/ 556209 h 556209"/>
                <a:gd name="connsiteX56" fmla="*/ 248292 w 547451"/>
                <a:gd name="connsiteY56" fmla="*/ 556209 h 556209"/>
                <a:gd name="connsiteX57" fmla="*/ 244136 w 547451"/>
                <a:gd name="connsiteY57" fmla="*/ 552790 h 556209"/>
                <a:gd name="connsiteX58" fmla="*/ 242867 w 547451"/>
                <a:gd name="connsiteY58" fmla="*/ 551097 h 556209"/>
                <a:gd name="connsiteX59" fmla="*/ 237129 w 547451"/>
                <a:gd name="connsiteY59" fmla="*/ 546377 h 556209"/>
                <a:gd name="connsiteX60" fmla="*/ 235448 w 547451"/>
                <a:gd name="connsiteY60" fmla="*/ 544346 h 556209"/>
                <a:gd name="connsiteX61" fmla="*/ 230122 w 547451"/>
                <a:gd name="connsiteY61" fmla="*/ 539964 h 556209"/>
                <a:gd name="connsiteX62" fmla="*/ 228437 w 547451"/>
                <a:gd name="connsiteY62" fmla="*/ 537929 h 556209"/>
                <a:gd name="connsiteX63" fmla="*/ 223115 w 547451"/>
                <a:gd name="connsiteY63" fmla="*/ 533551 h 556209"/>
                <a:gd name="connsiteX64" fmla="*/ 221433 w 547451"/>
                <a:gd name="connsiteY64" fmla="*/ 531520 h 556209"/>
                <a:gd name="connsiteX65" fmla="*/ 216107 w 547451"/>
                <a:gd name="connsiteY65" fmla="*/ 527138 h 556209"/>
                <a:gd name="connsiteX66" fmla="*/ 214424 w 547451"/>
                <a:gd name="connsiteY66" fmla="*/ 525105 h 556209"/>
                <a:gd name="connsiteX67" fmla="*/ 209099 w 547451"/>
                <a:gd name="connsiteY67" fmla="*/ 520725 h 556209"/>
                <a:gd name="connsiteX68" fmla="*/ 207417 w 547451"/>
                <a:gd name="connsiteY68" fmla="*/ 518692 h 556209"/>
                <a:gd name="connsiteX69" fmla="*/ 202092 w 547451"/>
                <a:gd name="connsiteY69" fmla="*/ 514312 h 556209"/>
                <a:gd name="connsiteX70" fmla="*/ 200409 w 547451"/>
                <a:gd name="connsiteY70" fmla="*/ 512279 h 556209"/>
                <a:gd name="connsiteX71" fmla="*/ 195085 w 547451"/>
                <a:gd name="connsiteY71" fmla="*/ 507899 h 556209"/>
                <a:gd name="connsiteX72" fmla="*/ 193401 w 547451"/>
                <a:gd name="connsiteY72" fmla="*/ 505864 h 556209"/>
                <a:gd name="connsiteX73" fmla="*/ 188078 w 547451"/>
                <a:gd name="connsiteY73" fmla="*/ 501485 h 556209"/>
                <a:gd name="connsiteX74" fmla="*/ 186397 w 547451"/>
                <a:gd name="connsiteY74" fmla="*/ 499454 h 556209"/>
                <a:gd name="connsiteX75" fmla="*/ 181070 w 547451"/>
                <a:gd name="connsiteY75" fmla="*/ 495073 h 556209"/>
                <a:gd name="connsiteX76" fmla="*/ 179387 w 547451"/>
                <a:gd name="connsiteY76" fmla="*/ 493040 h 556209"/>
                <a:gd name="connsiteX77" fmla="*/ 174063 w 547451"/>
                <a:gd name="connsiteY77" fmla="*/ 488659 h 556209"/>
                <a:gd name="connsiteX78" fmla="*/ 172380 w 547451"/>
                <a:gd name="connsiteY78" fmla="*/ 486626 h 556209"/>
                <a:gd name="connsiteX79" fmla="*/ 167056 w 547451"/>
                <a:gd name="connsiteY79" fmla="*/ 482247 h 556209"/>
                <a:gd name="connsiteX80" fmla="*/ 165373 w 547451"/>
                <a:gd name="connsiteY80" fmla="*/ 480214 h 556209"/>
                <a:gd name="connsiteX81" fmla="*/ 160048 w 547451"/>
                <a:gd name="connsiteY81" fmla="*/ 475833 h 556209"/>
                <a:gd name="connsiteX82" fmla="*/ 158367 w 547451"/>
                <a:gd name="connsiteY82" fmla="*/ 473802 h 556209"/>
                <a:gd name="connsiteX83" fmla="*/ 153040 w 547451"/>
                <a:gd name="connsiteY83" fmla="*/ 469421 h 556209"/>
                <a:gd name="connsiteX84" fmla="*/ 151356 w 547451"/>
                <a:gd name="connsiteY84" fmla="*/ 467386 h 556209"/>
                <a:gd name="connsiteX85" fmla="*/ 146033 w 547451"/>
                <a:gd name="connsiteY85" fmla="*/ 463007 h 556209"/>
                <a:gd name="connsiteX86" fmla="*/ 144352 w 547451"/>
                <a:gd name="connsiteY86" fmla="*/ 460976 h 556209"/>
                <a:gd name="connsiteX87" fmla="*/ 139026 w 547451"/>
                <a:gd name="connsiteY87" fmla="*/ 456594 h 556209"/>
                <a:gd name="connsiteX88" fmla="*/ 137341 w 547451"/>
                <a:gd name="connsiteY88" fmla="*/ 454559 h 556209"/>
                <a:gd name="connsiteX89" fmla="*/ 132019 w 547451"/>
                <a:gd name="connsiteY89" fmla="*/ 450181 h 556209"/>
                <a:gd name="connsiteX90" fmla="*/ 130336 w 547451"/>
                <a:gd name="connsiteY90" fmla="*/ 448148 h 556209"/>
                <a:gd name="connsiteX91" fmla="*/ 125011 w 547451"/>
                <a:gd name="connsiteY91" fmla="*/ 443768 h 556209"/>
                <a:gd name="connsiteX92" fmla="*/ 123330 w 547451"/>
                <a:gd name="connsiteY92" fmla="*/ 441736 h 556209"/>
                <a:gd name="connsiteX93" fmla="*/ 118003 w 547451"/>
                <a:gd name="connsiteY93" fmla="*/ 437355 h 556209"/>
                <a:gd name="connsiteX94" fmla="*/ 116319 w 547451"/>
                <a:gd name="connsiteY94" fmla="*/ 435320 h 556209"/>
                <a:gd name="connsiteX95" fmla="*/ 110996 w 547451"/>
                <a:gd name="connsiteY95" fmla="*/ 430942 h 556209"/>
                <a:gd name="connsiteX96" fmla="*/ 109315 w 547451"/>
                <a:gd name="connsiteY96" fmla="*/ 428910 h 556209"/>
                <a:gd name="connsiteX97" fmla="*/ 103989 w 547451"/>
                <a:gd name="connsiteY97" fmla="*/ 424529 h 556209"/>
                <a:gd name="connsiteX98" fmla="*/ 102305 w 547451"/>
                <a:gd name="connsiteY98" fmla="*/ 422494 h 556209"/>
                <a:gd name="connsiteX99" fmla="*/ 96982 w 547451"/>
                <a:gd name="connsiteY99" fmla="*/ 418116 h 556209"/>
                <a:gd name="connsiteX100" fmla="*/ 95301 w 547451"/>
                <a:gd name="connsiteY100" fmla="*/ 416084 h 556209"/>
                <a:gd name="connsiteX101" fmla="*/ 89974 w 547451"/>
                <a:gd name="connsiteY101" fmla="*/ 411703 h 556209"/>
                <a:gd name="connsiteX102" fmla="*/ 88291 w 547451"/>
                <a:gd name="connsiteY102" fmla="*/ 409670 h 556209"/>
                <a:gd name="connsiteX103" fmla="*/ 82967 w 547451"/>
                <a:gd name="connsiteY103" fmla="*/ 405290 h 556209"/>
                <a:gd name="connsiteX104" fmla="*/ 81284 w 547451"/>
                <a:gd name="connsiteY104" fmla="*/ 403256 h 556209"/>
                <a:gd name="connsiteX105" fmla="*/ 75960 w 547451"/>
                <a:gd name="connsiteY105" fmla="*/ 398877 h 556209"/>
                <a:gd name="connsiteX106" fmla="*/ 74277 w 547451"/>
                <a:gd name="connsiteY106" fmla="*/ 396843 h 556209"/>
                <a:gd name="connsiteX107" fmla="*/ 68952 w 547451"/>
                <a:gd name="connsiteY107" fmla="*/ 392463 h 556209"/>
                <a:gd name="connsiteX108" fmla="*/ 63160 w 547451"/>
                <a:gd name="connsiteY108" fmla="*/ 385466 h 556209"/>
                <a:gd name="connsiteX109" fmla="*/ 46909 w 547451"/>
                <a:gd name="connsiteY109" fmla="*/ 369387 h 556209"/>
                <a:gd name="connsiteX110" fmla="*/ 0 w 547451"/>
                <a:gd name="connsiteY110" fmla="*/ 236831 h 556209"/>
                <a:gd name="connsiteX111" fmla="*/ 210743 w 547451"/>
                <a:gd name="connsiteY111" fmla="*/ 26045 h 556209"/>
                <a:gd name="connsiteX112" fmla="*/ 210743 w 547451"/>
                <a:gd name="connsiteY112" fmla="*/ 27475 h 556209"/>
                <a:gd name="connsiteX113" fmla="*/ 210743 w 547451"/>
                <a:gd name="connsiteY113" fmla="*/ 33164 h 556209"/>
                <a:gd name="connsiteX114" fmla="*/ 217750 w 547451"/>
                <a:gd name="connsiteY114" fmla="*/ 32457 h 556209"/>
                <a:gd name="connsiteX115" fmla="*/ 217750 w 547451"/>
                <a:gd name="connsiteY115" fmla="*/ 35848 h 556209"/>
                <a:gd name="connsiteX116" fmla="*/ 217750 w 547451"/>
                <a:gd name="connsiteY116" fmla="*/ 39577 h 556209"/>
                <a:gd name="connsiteX117" fmla="*/ 224758 w 547451"/>
                <a:gd name="connsiteY117" fmla="*/ 38871 h 556209"/>
                <a:gd name="connsiteX118" fmla="*/ 224758 w 547451"/>
                <a:gd name="connsiteY118" fmla="*/ 42262 h 556209"/>
                <a:gd name="connsiteX119" fmla="*/ 224758 w 547451"/>
                <a:gd name="connsiteY119" fmla="*/ 45990 h 556209"/>
                <a:gd name="connsiteX120" fmla="*/ 226457 w 547451"/>
                <a:gd name="connsiteY120" fmla="*/ 45818 h 556209"/>
                <a:gd name="connsiteX121" fmla="*/ 226457 w 547451"/>
                <a:gd name="connsiteY121" fmla="*/ 42333 h 556209"/>
                <a:gd name="connsiteX122" fmla="*/ 226457 w 547451"/>
                <a:gd name="connsiteY122" fmla="*/ 26062 h 556209"/>
                <a:gd name="connsiteX123" fmla="*/ 226457 w 547451"/>
                <a:gd name="connsiteY123" fmla="*/ 0 h 55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47451" h="556209">
                  <a:moveTo>
                    <a:pt x="226457" y="0"/>
                  </a:moveTo>
                  <a:cubicBezTo>
                    <a:pt x="226457" y="0"/>
                    <a:pt x="303406" y="2878"/>
                    <a:pt x="367109" y="58220"/>
                  </a:cubicBezTo>
                  <a:lnTo>
                    <a:pt x="371237" y="62480"/>
                  </a:lnTo>
                  <a:lnTo>
                    <a:pt x="373187" y="63829"/>
                  </a:lnTo>
                  <a:lnTo>
                    <a:pt x="377056" y="68072"/>
                  </a:lnTo>
                  <a:lnTo>
                    <a:pt x="380194" y="70243"/>
                  </a:lnTo>
                  <a:lnTo>
                    <a:pt x="384063" y="74485"/>
                  </a:lnTo>
                  <a:lnTo>
                    <a:pt x="387201" y="76655"/>
                  </a:lnTo>
                  <a:lnTo>
                    <a:pt x="391071" y="80899"/>
                  </a:lnTo>
                  <a:lnTo>
                    <a:pt x="394209" y="83069"/>
                  </a:lnTo>
                  <a:lnTo>
                    <a:pt x="398077" y="87309"/>
                  </a:lnTo>
                  <a:lnTo>
                    <a:pt x="401217" y="89482"/>
                  </a:lnTo>
                  <a:lnTo>
                    <a:pt x="405088" y="93725"/>
                  </a:lnTo>
                  <a:lnTo>
                    <a:pt x="408224" y="95895"/>
                  </a:lnTo>
                  <a:lnTo>
                    <a:pt x="412092" y="100136"/>
                  </a:lnTo>
                  <a:lnTo>
                    <a:pt x="415231" y="102308"/>
                  </a:lnTo>
                  <a:lnTo>
                    <a:pt x="419102" y="106551"/>
                  </a:lnTo>
                  <a:lnTo>
                    <a:pt x="422238" y="108721"/>
                  </a:lnTo>
                  <a:lnTo>
                    <a:pt x="426107" y="112962"/>
                  </a:lnTo>
                  <a:lnTo>
                    <a:pt x="429246" y="115134"/>
                  </a:lnTo>
                  <a:lnTo>
                    <a:pt x="433116" y="119376"/>
                  </a:lnTo>
                  <a:lnTo>
                    <a:pt x="436253" y="121547"/>
                  </a:lnTo>
                  <a:lnTo>
                    <a:pt x="440124" y="125791"/>
                  </a:lnTo>
                  <a:lnTo>
                    <a:pt x="443260" y="127960"/>
                  </a:lnTo>
                  <a:lnTo>
                    <a:pt x="447129" y="132202"/>
                  </a:lnTo>
                  <a:lnTo>
                    <a:pt x="450268" y="134373"/>
                  </a:lnTo>
                  <a:lnTo>
                    <a:pt x="454139" y="138617"/>
                  </a:lnTo>
                  <a:lnTo>
                    <a:pt x="457275" y="140787"/>
                  </a:lnTo>
                  <a:lnTo>
                    <a:pt x="461144" y="145028"/>
                  </a:lnTo>
                  <a:lnTo>
                    <a:pt x="464283" y="147199"/>
                  </a:lnTo>
                  <a:lnTo>
                    <a:pt x="468152" y="151442"/>
                  </a:lnTo>
                  <a:lnTo>
                    <a:pt x="471290" y="153613"/>
                  </a:lnTo>
                  <a:lnTo>
                    <a:pt x="475159" y="157855"/>
                  </a:lnTo>
                  <a:lnTo>
                    <a:pt x="478297" y="160025"/>
                  </a:lnTo>
                  <a:lnTo>
                    <a:pt x="482167" y="164268"/>
                  </a:lnTo>
                  <a:lnTo>
                    <a:pt x="485305" y="166439"/>
                  </a:lnTo>
                  <a:lnTo>
                    <a:pt x="489173" y="170680"/>
                  </a:lnTo>
                  <a:lnTo>
                    <a:pt x="492312" y="172851"/>
                  </a:lnTo>
                  <a:lnTo>
                    <a:pt x="496184" y="177095"/>
                  </a:lnTo>
                  <a:lnTo>
                    <a:pt x="499319" y="179265"/>
                  </a:lnTo>
                  <a:lnTo>
                    <a:pt x="503189" y="183507"/>
                  </a:lnTo>
                  <a:lnTo>
                    <a:pt x="506327" y="185678"/>
                  </a:lnTo>
                  <a:lnTo>
                    <a:pt x="510196" y="189921"/>
                  </a:lnTo>
                  <a:lnTo>
                    <a:pt x="513334" y="192091"/>
                  </a:lnTo>
                  <a:lnTo>
                    <a:pt x="517204" y="196333"/>
                  </a:lnTo>
                  <a:lnTo>
                    <a:pt x="520342" y="198504"/>
                  </a:lnTo>
                  <a:lnTo>
                    <a:pt x="524210" y="202745"/>
                  </a:lnTo>
                  <a:lnTo>
                    <a:pt x="527349" y="204917"/>
                  </a:lnTo>
                  <a:lnTo>
                    <a:pt x="531220" y="209161"/>
                  </a:lnTo>
                  <a:lnTo>
                    <a:pt x="534356" y="211330"/>
                  </a:lnTo>
                  <a:lnTo>
                    <a:pt x="538225" y="215572"/>
                  </a:lnTo>
                  <a:lnTo>
                    <a:pt x="541364" y="217743"/>
                  </a:lnTo>
                  <a:lnTo>
                    <a:pt x="544922" y="221643"/>
                  </a:lnTo>
                  <a:lnTo>
                    <a:pt x="547451" y="223486"/>
                  </a:lnTo>
                  <a:lnTo>
                    <a:pt x="547451" y="443759"/>
                  </a:lnTo>
                  <a:cubicBezTo>
                    <a:pt x="547451" y="505863"/>
                    <a:pt x="497105" y="556209"/>
                    <a:pt x="435001" y="556209"/>
                  </a:cubicBezTo>
                  <a:lnTo>
                    <a:pt x="248292" y="556209"/>
                  </a:lnTo>
                  <a:lnTo>
                    <a:pt x="244136" y="552790"/>
                  </a:lnTo>
                  <a:lnTo>
                    <a:pt x="242867" y="551097"/>
                  </a:lnTo>
                  <a:lnTo>
                    <a:pt x="237129" y="546377"/>
                  </a:lnTo>
                  <a:lnTo>
                    <a:pt x="235448" y="544346"/>
                  </a:lnTo>
                  <a:lnTo>
                    <a:pt x="230122" y="539964"/>
                  </a:lnTo>
                  <a:lnTo>
                    <a:pt x="228437" y="537929"/>
                  </a:lnTo>
                  <a:lnTo>
                    <a:pt x="223115" y="533551"/>
                  </a:lnTo>
                  <a:lnTo>
                    <a:pt x="221433" y="531520"/>
                  </a:lnTo>
                  <a:lnTo>
                    <a:pt x="216107" y="527138"/>
                  </a:lnTo>
                  <a:lnTo>
                    <a:pt x="214424" y="525105"/>
                  </a:lnTo>
                  <a:lnTo>
                    <a:pt x="209099" y="520725"/>
                  </a:lnTo>
                  <a:lnTo>
                    <a:pt x="207417" y="518692"/>
                  </a:lnTo>
                  <a:lnTo>
                    <a:pt x="202092" y="514312"/>
                  </a:lnTo>
                  <a:lnTo>
                    <a:pt x="200409" y="512279"/>
                  </a:lnTo>
                  <a:lnTo>
                    <a:pt x="195085" y="507899"/>
                  </a:lnTo>
                  <a:lnTo>
                    <a:pt x="193401" y="505864"/>
                  </a:lnTo>
                  <a:lnTo>
                    <a:pt x="188078" y="501485"/>
                  </a:lnTo>
                  <a:lnTo>
                    <a:pt x="186397" y="499454"/>
                  </a:lnTo>
                  <a:lnTo>
                    <a:pt x="181070" y="495073"/>
                  </a:lnTo>
                  <a:lnTo>
                    <a:pt x="179387" y="493040"/>
                  </a:lnTo>
                  <a:lnTo>
                    <a:pt x="174063" y="488659"/>
                  </a:lnTo>
                  <a:lnTo>
                    <a:pt x="172380" y="486626"/>
                  </a:lnTo>
                  <a:lnTo>
                    <a:pt x="167056" y="482247"/>
                  </a:lnTo>
                  <a:lnTo>
                    <a:pt x="165373" y="480214"/>
                  </a:lnTo>
                  <a:lnTo>
                    <a:pt x="160048" y="475833"/>
                  </a:lnTo>
                  <a:lnTo>
                    <a:pt x="158367" y="473802"/>
                  </a:lnTo>
                  <a:lnTo>
                    <a:pt x="153040" y="469421"/>
                  </a:lnTo>
                  <a:lnTo>
                    <a:pt x="151356" y="467386"/>
                  </a:lnTo>
                  <a:lnTo>
                    <a:pt x="146033" y="463007"/>
                  </a:lnTo>
                  <a:lnTo>
                    <a:pt x="144352" y="460976"/>
                  </a:lnTo>
                  <a:lnTo>
                    <a:pt x="139026" y="456594"/>
                  </a:lnTo>
                  <a:lnTo>
                    <a:pt x="137341" y="454559"/>
                  </a:lnTo>
                  <a:lnTo>
                    <a:pt x="132019" y="450181"/>
                  </a:lnTo>
                  <a:lnTo>
                    <a:pt x="130336" y="448148"/>
                  </a:lnTo>
                  <a:lnTo>
                    <a:pt x="125011" y="443768"/>
                  </a:lnTo>
                  <a:lnTo>
                    <a:pt x="123330" y="441736"/>
                  </a:lnTo>
                  <a:lnTo>
                    <a:pt x="118003" y="437355"/>
                  </a:lnTo>
                  <a:lnTo>
                    <a:pt x="116319" y="435320"/>
                  </a:lnTo>
                  <a:lnTo>
                    <a:pt x="110996" y="430942"/>
                  </a:lnTo>
                  <a:lnTo>
                    <a:pt x="109315" y="428910"/>
                  </a:lnTo>
                  <a:lnTo>
                    <a:pt x="103989" y="424529"/>
                  </a:lnTo>
                  <a:lnTo>
                    <a:pt x="102305" y="422494"/>
                  </a:lnTo>
                  <a:lnTo>
                    <a:pt x="96982" y="418116"/>
                  </a:lnTo>
                  <a:lnTo>
                    <a:pt x="95301" y="416084"/>
                  </a:lnTo>
                  <a:lnTo>
                    <a:pt x="89974" y="411703"/>
                  </a:lnTo>
                  <a:lnTo>
                    <a:pt x="88291" y="409670"/>
                  </a:lnTo>
                  <a:lnTo>
                    <a:pt x="82967" y="405290"/>
                  </a:lnTo>
                  <a:lnTo>
                    <a:pt x="81284" y="403256"/>
                  </a:lnTo>
                  <a:lnTo>
                    <a:pt x="75960" y="398877"/>
                  </a:lnTo>
                  <a:lnTo>
                    <a:pt x="74277" y="396843"/>
                  </a:lnTo>
                  <a:lnTo>
                    <a:pt x="68952" y="392463"/>
                  </a:lnTo>
                  <a:lnTo>
                    <a:pt x="63160" y="385466"/>
                  </a:lnTo>
                  <a:lnTo>
                    <a:pt x="46909" y="369387"/>
                  </a:lnTo>
                  <a:cubicBezTo>
                    <a:pt x="17608" y="333238"/>
                    <a:pt x="0" y="287163"/>
                    <a:pt x="0" y="236831"/>
                  </a:cubicBezTo>
                  <a:cubicBezTo>
                    <a:pt x="0" y="119959"/>
                    <a:pt x="94939" y="26045"/>
                    <a:pt x="210743" y="26045"/>
                  </a:cubicBezTo>
                  <a:cubicBezTo>
                    <a:pt x="210743" y="26045"/>
                    <a:pt x="210743" y="26045"/>
                    <a:pt x="210743" y="27475"/>
                  </a:cubicBezTo>
                  <a:lnTo>
                    <a:pt x="210743" y="33164"/>
                  </a:lnTo>
                  <a:lnTo>
                    <a:pt x="217750" y="32457"/>
                  </a:lnTo>
                  <a:cubicBezTo>
                    <a:pt x="217750" y="32457"/>
                    <a:pt x="217750" y="32457"/>
                    <a:pt x="217750" y="35848"/>
                  </a:cubicBezTo>
                  <a:lnTo>
                    <a:pt x="217750" y="39577"/>
                  </a:lnTo>
                  <a:lnTo>
                    <a:pt x="224758" y="38871"/>
                  </a:lnTo>
                  <a:cubicBezTo>
                    <a:pt x="224758" y="38871"/>
                    <a:pt x="224758" y="38871"/>
                    <a:pt x="224758" y="42262"/>
                  </a:cubicBezTo>
                  <a:lnTo>
                    <a:pt x="224758" y="45990"/>
                  </a:lnTo>
                  <a:lnTo>
                    <a:pt x="226457" y="45818"/>
                  </a:lnTo>
                  <a:lnTo>
                    <a:pt x="226457" y="42333"/>
                  </a:lnTo>
                  <a:cubicBezTo>
                    <a:pt x="226457" y="38375"/>
                    <a:pt x="226457" y="33098"/>
                    <a:pt x="226457" y="26062"/>
                  </a:cubicBezTo>
                  <a:cubicBezTo>
                    <a:pt x="226457" y="26062"/>
                    <a:pt x="226457" y="26062"/>
                    <a:pt x="226457"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9" name="任意多边形: 形状 58">
              <a:extLst>
                <a:ext uri="{FF2B5EF4-FFF2-40B4-BE49-F238E27FC236}">
                  <a16:creationId xmlns:a16="http://schemas.microsoft.com/office/drawing/2014/main" id="{7BAF469D-7DBD-4635-BFA4-9C2BE9053C5A}"/>
                </a:ext>
              </a:extLst>
            </p:cNvPr>
            <p:cNvSpPr>
              <a:spLocks/>
            </p:cNvSpPr>
            <p:nvPr/>
          </p:nvSpPr>
          <p:spPr bwMode="auto">
            <a:xfrm>
              <a:off x="5878885" y="3389989"/>
              <a:ext cx="447616" cy="447616"/>
            </a:xfrm>
            <a:custGeom>
              <a:avLst/>
              <a:gdLst>
                <a:gd name="connsiteX0" fmla="*/ 644406 w 731377"/>
                <a:gd name="connsiteY0" fmla="*/ 387327 h 731377"/>
                <a:gd name="connsiteX1" fmla="*/ 688822 w 731377"/>
                <a:gd name="connsiteY1" fmla="*/ 387327 h 731377"/>
                <a:gd name="connsiteX2" fmla="*/ 629032 w 731377"/>
                <a:gd name="connsiteY2" fmla="*/ 581351 h 731377"/>
                <a:gd name="connsiteX3" fmla="*/ 591449 w 731377"/>
                <a:gd name="connsiteY3" fmla="*/ 555822 h 731377"/>
                <a:gd name="connsiteX4" fmla="*/ 644406 w 731377"/>
                <a:gd name="connsiteY4" fmla="*/ 387327 h 731377"/>
                <a:gd name="connsiteX5" fmla="*/ 344341 w 731377"/>
                <a:gd name="connsiteY5" fmla="*/ 42555 h 731377"/>
                <a:gd name="connsiteX6" fmla="*/ 344341 w 731377"/>
                <a:gd name="connsiteY6" fmla="*/ 86885 h 731377"/>
                <a:gd name="connsiteX7" fmla="*/ 344341 w 731377"/>
                <a:gd name="connsiteY7" fmla="*/ 386966 h 731377"/>
                <a:gd name="connsiteX8" fmla="*/ 571061 w 731377"/>
                <a:gd name="connsiteY8" fmla="*/ 583042 h 731377"/>
                <a:gd name="connsiteX9" fmla="*/ 605154 w 731377"/>
                <a:gd name="connsiteY9" fmla="*/ 613732 h 731377"/>
                <a:gd name="connsiteX10" fmla="*/ 344341 w 731377"/>
                <a:gd name="connsiteY10" fmla="*/ 731377 h 731377"/>
                <a:gd name="connsiteX11" fmla="*/ 0 w 731377"/>
                <a:gd name="connsiteY11" fmla="*/ 386966 h 731377"/>
                <a:gd name="connsiteX12" fmla="*/ 344341 w 731377"/>
                <a:gd name="connsiteY12" fmla="*/ 42555 h 731377"/>
                <a:gd name="connsiteX13" fmla="*/ 370016 w 731377"/>
                <a:gd name="connsiteY13" fmla="*/ 0 h 731377"/>
                <a:gd name="connsiteX14" fmla="*/ 731377 w 731377"/>
                <a:gd name="connsiteY14" fmla="*/ 362804 h 731377"/>
                <a:gd name="connsiteX15" fmla="*/ 688764 w 731377"/>
                <a:gd name="connsiteY15" fmla="*/ 362804 h 731377"/>
                <a:gd name="connsiteX16" fmla="*/ 642741 w 731377"/>
                <a:gd name="connsiteY16" fmla="*/ 362804 h 731377"/>
                <a:gd name="connsiteX17" fmla="*/ 370016 w 731377"/>
                <a:gd name="connsiteY17" fmla="*/ 362804 h 731377"/>
                <a:gd name="connsiteX18" fmla="*/ 370016 w 731377"/>
                <a:gd name="connsiteY18" fmla="*/ 88572 h 731377"/>
                <a:gd name="connsiteX19" fmla="*/ 370016 w 731377"/>
                <a:gd name="connsiteY19" fmla="*/ 42583 h 731377"/>
                <a:gd name="connsiteX20" fmla="*/ 370016 w 731377"/>
                <a:gd name="connsiteY20" fmla="*/ 0 h 73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1377" h="731377">
                  <a:moveTo>
                    <a:pt x="644406" y="387327"/>
                  </a:moveTo>
                  <a:cubicBezTo>
                    <a:pt x="644406" y="387327"/>
                    <a:pt x="644406" y="387327"/>
                    <a:pt x="688822" y="387327"/>
                  </a:cubicBezTo>
                  <a:cubicBezTo>
                    <a:pt x="688822" y="458810"/>
                    <a:pt x="666614" y="526888"/>
                    <a:pt x="629032" y="581351"/>
                  </a:cubicBezTo>
                  <a:cubicBezTo>
                    <a:pt x="629032" y="581351"/>
                    <a:pt x="629032" y="581351"/>
                    <a:pt x="591449" y="555822"/>
                  </a:cubicBezTo>
                  <a:cubicBezTo>
                    <a:pt x="625615" y="508167"/>
                    <a:pt x="644406" y="450300"/>
                    <a:pt x="644406" y="387327"/>
                  </a:cubicBezTo>
                  <a:close/>
                  <a:moveTo>
                    <a:pt x="344341" y="42555"/>
                  </a:moveTo>
                  <a:cubicBezTo>
                    <a:pt x="344341" y="42555"/>
                    <a:pt x="344341" y="42555"/>
                    <a:pt x="344341" y="86885"/>
                  </a:cubicBezTo>
                  <a:cubicBezTo>
                    <a:pt x="344341" y="86885"/>
                    <a:pt x="344341" y="86885"/>
                    <a:pt x="344341" y="386966"/>
                  </a:cubicBezTo>
                  <a:lnTo>
                    <a:pt x="571061" y="583042"/>
                  </a:lnTo>
                  <a:cubicBezTo>
                    <a:pt x="571061" y="583042"/>
                    <a:pt x="571061" y="583042"/>
                    <a:pt x="605154" y="613732"/>
                  </a:cubicBezTo>
                  <a:cubicBezTo>
                    <a:pt x="542082" y="685342"/>
                    <a:pt x="448325" y="731377"/>
                    <a:pt x="344341" y="731377"/>
                  </a:cubicBezTo>
                  <a:cubicBezTo>
                    <a:pt x="155124" y="731377"/>
                    <a:pt x="0" y="577927"/>
                    <a:pt x="0" y="386966"/>
                  </a:cubicBezTo>
                  <a:cubicBezTo>
                    <a:pt x="0" y="196006"/>
                    <a:pt x="155124" y="42555"/>
                    <a:pt x="344341" y="42555"/>
                  </a:cubicBezTo>
                  <a:close/>
                  <a:moveTo>
                    <a:pt x="370016" y="0"/>
                  </a:moveTo>
                  <a:cubicBezTo>
                    <a:pt x="370016" y="0"/>
                    <a:pt x="688764" y="11923"/>
                    <a:pt x="731377" y="362804"/>
                  </a:cubicBezTo>
                  <a:cubicBezTo>
                    <a:pt x="731377" y="362804"/>
                    <a:pt x="731377" y="362804"/>
                    <a:pt x="688764" y="362804"/>
                  </a:cubicBezTo>
                  <a:lnTo>
                    <a:pt x="642741" y="362804"/>
                  </a:lnTo>
                  <a:cubicBezTo>
                    <a:pt x="642741" y="362804"/>
                    <a:pt x="642741" y="362804"/>
                    <a:pt x="370016" y="362804"/>
                  </a:cubicBezTo>
                  <a:cubicBezTo>
                    <a:pt x="370016" y="362804"/>
                    <a:pt x="370016" y="362804"/>
                    <a:pt x="370016" y="88572"/>
                  </a:cubicBezTo>
                  <a:cubicBezTo>
                    <a:pt x="370016" y="88572"/>
                    <a:pt x="370016" y="88572"/>
                    <a:pt x="370016" y="42583"/>
                  </a:cubicBezTo>
                  <a:cubicBezTo>
                    <a:pt x="370016" y="42583"/>
                    <a:pt x="370016" y="42583"/>
                    <a:pt x="370016"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0" name="组合 99">
            <a:extLst>
              <a:ext uri="{FF2B5EF4-FFF2-40B4-BE49-F238E27FC236}">
                <a16:creationId xmlns:a16="http://schemas.microsoft.com/office/drawing/2014/main" id="{50694D1F-2854-4BF3-89F5-1E7677264D06}"/>
              </a:ext>
            </a:extLst>
          </p:cNvPr>
          <p:cNvGrpSpPr/>
          <p:nvPr/>
        </p:nvGrpSpPr>
        <p:grpSpPr>
          <a:xfrm>
            <a:off x="7056551" y="2738579"/>
            <a:ext cx="674689" cy="674690"/>
            <a:chOff x="7056551" y="3277921"/>
            <a:chExt cx="674689" cy="674690"/>
          </a:xfrm>
        </p:grpSpPr>
        <p:sp>
          <p:nvSpPr>
            <p:cNvPr id="61" name="矩形: 圆角 60">
              <a:extLst>
                <a:ext uri="{FF2B5EF4-FFF2-40B4-BE49-F238E27FC236}">
                  <a16:creationId xmlns:a16="http://schemas.microsoft.com/office/drawing/2014/main" id="{218C7F6B-8229-47AB-9520-E9A50EBE59EC}"/>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2" name="任意多边形: 形状 61">
              <a:extLst>
                <a:ext uri="{FF2B5EF4-FFF2-40B4-BE49-F238E27FC236}">
                  <a16:creationId xmlns:a16="http://schemas.microsoft.com/office/drawing/2014/main" id="{93A05D27-A45B-4284-A481-6B049D0795E8}"/>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3" name="任意多边形: 形状 62">
              <a:extLst>
                <a:ext uri="{FF2B5EF4-FFF2-40B4-BE49-F238E27FC236}">
                  <a16:creationId xmlns:a16="http://schemas.microsoft.com/office/drawing/2014/main" id="{6A93C482-6714-4A60-BF88-D1D09BBA95D1}"/>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3" name="组合 102">
            <a:extLst>
              <a:ext uri="{FF2B5EF4-FFF2-40B4-BE49-F238E27FC236}">
                <a16:creationId xmlns:a16="http://schemas.microsoft.com/office/drawing/2014/main" id="{9E66AB47-A5CC-446F-A739-493A5726BE94}"/>
              </a:ext>
            </a:extLst>
          </p:cNvPr>
          <p:cNvGrpSpPr/>
          <p:nvPr/>
        </p:nvGrpSpPr>
        <p:grpSpPr>
          <a:xfrm>
            <a:off x="8354447" y="2738579"/>
            <a:ext cx="674689" cy="674690"/>
            <a:chOff x="8354447" y="3277921"/>
            <a:chExt cx="674689" cy="674690"/>
          </a:xfrm>
        </p:grpSpPr>
        <p:sp>
          <p:nvSpPr>
            <p:cNvPr id="65" name="矩形: 圆角 64">
              <a:extLst>
                <a:ext uri="{FF2B5EF4-FFF2-40B4-BE49-F238E27FC236}">
                  <a16:creationId xmlns:a16="http://schemas.microsoft.com/office/drawing/2014/main" id="{6B28359E-CAAB-48FC-9344-1CD3D246266A}"/>
                </a:ext>
              </a:extLst>
            </p:cNvPr>
            <p:cNvSpPr>
              <a:spLocks/>
            </p:cNvSpPr>
            <p:nvPr/>
          </p:nvSpPr>
          <p:spPr>
            <a:xfrm>
              <a:off x="8354447" y="3277921"/>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6" name="任意多边形: 形状 65">
              <a:extLst>
                <a:ext uri="{FF2B5EF4-FFF2-40B4-BE49-F238E27FC236}">
                  <a16:creationId xmlns:a16="http://schemas.microsoft.com/office/drawing/2014/main" id="{34872928-D571-44C4-9531-5CDCD6E46B7E}"/>
                </a:ext>
              </a:extLst>
            </p:cNvPr>
            <p:cNvSpPr/>
            <p:nvPr>
              <p:custDataLst>
                <p:tags r:id="rId1"/>
              </p:custDataLst>
            </p:nvPr>
          </p:nvSpPr>
          <p:spPr>
            <a:xfrm>
              <a:off x="8441238" y="3420728"/>
              <a:ext cx="587898" cy="531883"/>
            </a:xfrm>
            <a:custGeom>
              <a:avLst/>
              <a:gdLst>
                <a:gd name="connsiteX0" fmla="*/ 299490 w 587898"/>
                <a:gd name="connsiteY0" fmla="*/ 0 h 531883"/>
                <a:gd name="connsiteX1" fmla="*/ 303487 w 587898"/>
                <a:gd name="connsiteY1" fmla="*/ 5732 h 531883"/>
                <a:gd name="connsiteX2" fmla="*/ 304983 w 587898"/>
                <a:gd name="connsiteY2" fmla="*/ 4689 h 531883"/>
                <a:gd name="connsiteX3" fmla="*/ 308980 w 587898"/>
                <a:gd name="connsiteY3" fmla="*/ 10421 h 531883"/>
                <a:gd name="connsiteX4" fmla="*/ 310475 w 587898"/>
                <a:gd name="connsiteY4" fmla="*/ 9379 h 531883"/>
                <a:gd name="connsiteX5" fmla="*/ 314472 w 587898"/>
                <a:gd name="connsiteY5" fmla="*/ 15111 h 531883"/>
                <a:gd name="connsiteX6" fmla="*/ 315968 w 587898"/>
                <a:gd name="connsiteY6" fmla="*/ 14068 h 531883"/>
                <a:gd name="connsiteX7" fmla="*/ 319965 w 587898"/>
                <a:gd name="connsiteY7" fmla="*/ 19800 h 531883"/>
                <a:gd name="connsiteX8" fmla="*/ 321460 w 587898"/>
                <a:gd name="connsiteY8" fmla="*/ 18758 h 531883"/>
                <a:gd name="connsiteX9" fmla="*/ 325457 w 587898"/>
                <a:gd name="connsiteY9" fmla="*/ 24490 h 531883"/>
                <a:gd name="connsiteX10" fmla="*/ 326952 w 587898"/>
                <a:gd name="connsiteY10" fmla="*/ 23447 h 531883"/>
                <a:gd name="connsiteX11" fmla="*/ 330949 w 587898"/>
                <a:gd name="connsiteY11" fmla="*/ 29180 h 531883"/>
                <a:gd name="connsiteX12" fmla="*/ 332445 w 587898"/>
                <a:gd name="connsiteY12" fmla="*/ 28137 h 531883"/>
                <a:gd name="connsiteX13" fmla="*/ 336442 w 587898"/>
                <a:gd name="connsiteY13" fmla="*/ 33869 h 531883"/>
                <a:gd name="connsiteX14" fmla="*/ 337937 w 587898"/>
                <a:gd name="connsiteY14" fmla="*/ 32826 h 531883"/>
                <a:gd name="connsiteX15" fmla="*/ 341934 w 587898"/>
                <a:gd name="connsiteY15" fmla="*/ 38558 h 531883"/>
                <a:gd name="connsiteX16" fmla="*/ 343429 w 587898"/>
                <a:gd name="connsiteY16" fmla="*/ 37516 h 531883"/>
                <a:gd name="connsiteX17" fmla="*/ 347426 w 587898"/>
                <a:gd name="connsiteY17" fmla="*/ 43248 h 531883"/>
                <a:gd name="connsiteX18" fmla="*/ 348922 w 587898"/>
                <a:gd name="connsiteY18" fmla="*/ 42205 h 531883"/>
                <a:gd name="connsiteX19" fmla="*/ 352919 w 587898"/>
                <a:gd name="connsiteY19" fmla="*/ 47937 h 531883"/>
                <a:gd name="connsiteX20" fmla="*/ 354414 w 587898"/>
                <a:gd name="connsiteY20" fmla="*/ 46895 h 531883"/>
                <a:gd name="connsiteX21" fmla="*/ 358411 w 587898"/>
                <a:gd name="connsiteY21" fmla="*/ 52628 h 531883"/>
                <a:gd name="connsiteX22" fmla="*/ 359907 w 587898"/>
                <a:gd name="connsiteY22" fmla="*/ 51585 h 531883"/>
                <a:gd name="connsiteX23" fmla="*/ 363904 w 587898"/>
                <a:gd name="connsiteY23" fmla="*/ 57317 h 531883"/>
                <a:gd name="connsiteX24" fmla="*/ 365399 w 587898"/>
                <a:gd name="connsiteY24" fmla="*/ 56274 h 531883"/>
                <a:gd name="connsiteX25" fmla="*/ 369396 w 587898"/>
                <a:gd name="connsiteY25" fmla="*/ 62006 h 531883"/>
                <a:gd name="connsiteX26" fmla="*/ 370891 w 587898"/>
                <a:gd name="connsiteY26" fmla="*/ 60964 h 531883"/>
                <a:gd name="connsiteX27" fmla="*/ 374888 w 587898"/>
                <a:gd name="connsiteY27" fmla="*/ 66696 h 531883"/>
                <a:gd name="connsiteX28" fmla="*/ 376384 w 587898"/>
                <a:gd name="connsiteY28" fmla="*/ 65653 h 531883"/>
                <a:gd name="connsiteX29" fmla="*/ 380381 w 587898"/>
                <a:gd name="connsiteY29" fmla="*/ 71385 h 531883"/>
                <a:gd name="connsiteX30" fmla="*/ 381876 w 587898"/>
                <a:gd name="connsiteY30" fmla="*/ 70343 h 531883"/>
                <a:gd name="connsiteX31" fmla="*/ 385873 w 587898"/>
                <a:gd name="connsiteY31" fmla="*/ 76075 h 531883"/>
                <a:gd name="connsiteX32" fmla="*/ 387369 w 587898"/>
                <a:gd name="connsiteY32" fmla="*/ 75032 h 531883"/>
                <a:gd name="connsiteX33" fmla="*/ 391366 w 587898"/>
                <a:gd name="connsiteY33" fmla="*/ 80764 h 531883"/>
                <a:gd name="connsiteX34" fmla="*/ 392861 w 587898"/>
                <a:gd name="connsiteY34" fmla="*/ 79722 h 531883"/>
                <a:gd name="connsiteX35" fmla="*/ 396858 w 587898"/>
                <a:gd name="connsiteY35" fmla="*/ 85454 h 531883"/>
                <a:gd name="connsiteX36" fmla="*/ 398353 w 587898"/>
                <a:gd name="connsiteY36" fmla="*/ 84411 h 531883"/>
                <a:gd name="connsiteX37" fmla="*/ 402350 w 587898"/>
                <a:gd name="connsiteY37" fmla="*/ 90144 h 531883"/>
                <a:gd name="connsiteX38" fmla="*/ 403846 w 587898"/>
                <a:gd name="connsiteY38" fmla="*/ 89101 h 531883"/>
                <a:gd name="connsiteX39" fmla="*/ 407843 w 587898"/>
                <a:gd name="connsiteY39" fmla="*/ 94833 h 531883"/>
                <a:gd name="connsiteX40" fmla="*/ 409338 w 587898"/>
                <a:gd name="connsiteY40" fmla="*/ 93790 h 531883"/>
                <a:gd name="connsiteX41" fmla="*/ 413335 w 587898"/>
                <a:gd name="connsiteY41" fmla="*/ 99523 h 531883"/>
                <a:gd name="connsiteX42" fmla="*/ 414831 w 587898"/>
                <a:gd name="connsiteY42" fmla="*/ 98480 h 531883"/>
                <a:gd name="connsiteX43" fmla="*/ 418828 w 587898"/>
                <a:gd name="connsiteY43" fmla="*/ 104212 h 531883"/>
                <a:gd name="connsiteX44" fmla="*/ 420323 w 587898"/>
                <a:gd name="connsiteY44" fmla="*/ 103170 h 531883"/>
                <a:gd name="connsiteX45" fmla="*/ 424320 w 587898"/>
                <a:gd name="connsiteY45" fmla="*/ 108902 h 531883"/>
                <a:gd name="connsiteX46" fmla="*/ 425815 w 587898"/>
                <a:gd name="connsiteY46" fmla="*/ 107859 h 531883"/>
                <a:gd name="connsiteX47" fmla="*/ 429812 w 587898"/>
                <a:gd name="connsiteY47" fmla="*/ 113592 h 531883"/>
                <a:gd name="connsiteX48" fmla="*/ 431308 w 587898"/>
                <a:gd name="connsiteY48" fmla="*/ 112549 h 531883"/>
                <a:gd name="connsiteX49" fmla="*/ 435305 w 587898"/>
                <a:gd name="connsiteY49" fmla="*/ 118281 h 531883"/>
                <a:gd name="connsiteX50" fmla="*/ 436800 w 587898"/>
                <a:gd name="connsiteY50" fmla="*/ 117238 h 531883"/>
                <a:gd name="connsiteX51" fmla="*/ 440797 w 587898"/>
                <a:gd name="connsiteY51" fmla="*/ 122970 h 531883"/>
                <a:gd name="connsiteX52" fmla="*/ 442292 w 587898"/>
                <a:gd name="connsiteY52" fmla="*/ 121928 h 531883"/>
                <a:gd name="connsiteX53" fmla="*/ 446289 w 587898"/>
                <a:gd name="connsiteY53" fmla="*/ 127660 h 531883"/>
                <a:gd name="connsiteX54" fmla="*/ 447785 w 587898"/>
                <a:gd name="connsiteY54" fmla="*/ 126617 h 531883"/>
                <a:gd name="connsiteX55" fmla="*/ 451782 w 587898"/>
                <a:gd name="connsiteY55" fmla="*/ 132349 h 531883"/>
                <a:gd name="connsiteX56" fmla="*/ 453277 w 587898"/>
                <a:gd name="connsiteY56" fmla="*/ 131307 h 531883"/>
                <a:gd name="connsiteX57" fmla="*/ 457274 w 587898"/>
                <a:gd name="connsiteY57" fmla="*/ 137039 h 531883"/>
                <a:gd name="connsiteX58" fmla="*/ 458770 w 587898"/>
                <a:gd name="connsiteY58" fmla="*/ 135996 h 531883"/>
                <a:gd name="connsiteX59" fmla="*/ 462767 w 587898"/>
                <a:gd name="connsiteY59" fmla="*/ 141728 h 531883"/>
                <a:gd name="connsiteX60" fmla="*/ 464262 w 587898"/>
                <a:gd name="connsiteY60" fmla="*/ 140686 h 531883"/>
                <a:gd name="connsiteX61" fmla="*/ 468259 w 587898"/>
                <a:gd name="connsiteY61" fmla="*/ 146418 h 531883"/>
                <a:gd name="connsiteX62" fmla="*/ 469754 w 587898"/>
                <a:gd name="connsiteY62" fmla="*/ 145375 h 531883"/>
                <a:gd name="connsiteX63" fmla="*/ 473751 w 587898"/>
                <a:gd name="connsiteY63" fmla="*/ 151108 h 531883"/>
                <a:gd name="connsiteX64" fmla="*/ 475247 w 587898"/>
                <a:gd name="connsiteY64" fmla="*/ 150065 h 531883"/>
                <a:gd name="connsiteX65" fmla="*/ 479244 w 587898"/>
                <a:gd name="connsiteY65" fmla="*/ 155797 h 531883"/>
                <a:gd name="connsiteX66" fmla="*/ 480739 w 587898"/>
                <a:gd name="connsiteY66" fmla="*/ 154755 h 531883"/>
                <a:gd name="connsiteX67" fmla="*/ 484736 w 587898"/>
                <a:gd name="connsiteY67" fmla="*/ 160487 h 531883"/>
                <a:gd name="connsiteX68" fmla="*/ 486232 w 587898"/>
                <a:gd name="connsiteY68" fmla="*/ 159444 h 531883"/>
                <a:gd name="connsiteX69" fmla="*/ 487276 w 587898"/>
                <a:gd name="connsiteY69" fmla="*/ 160941 h 531883"/>
                <a:gd name="connsiteX70" fmla="*/ 504009 w 587898"/>
                <a:gd name="connsiteY70" fmla="*/ 160941 h 531883"/>
                <a:gd name="connsiteX71" fmla="*/ 504009 w 587898"/>
                <a:gd name="connsiteY71" fmla="*/ 165630 h 531883"/>
                <a:gd name="connsiteX72" fmla="*/ 509502 w 587898"/>
                <a:gd name="connsiteY72" fmla="*/ 165630 h 531883"/>
                <a:gd name="connsiteX73" fmla="*/ 509502 w 587898"/>
                <a:gd name="connsiteY73" fmla="*/ 170320 h 531883"/>
                <a:gd name="connsiteX74" fmla="*/ 514994 w 587898"/>
                <a:gd name="connsiteY74" fmla="*/ 170320 h 531883"/>
                <a:gd name="connsiteX75" fmla="*/ 514994 w 587898"/>
                <a:gd name="connsiteY75" fmla="*/ 175009 h 531883"/>
                <a:gd name="connsiteX76" fmla="*/ 520487 w 587898"/>
                <a:gd name="connsiteY76" fmla="*/ 175009 h 531883"/>
                <a:gd name="connsiteX77" fmla="*/ 520487 w 587898"/>
                <a:gd name="connsiteY77" fmla="*/ 179699 h 531883"/>
                <a:gd name="connsiteX78" fmla="*/ 525979 w 587898"/>
                <a:gd name="connsiteY78" fmla="*/ 179699 h 531883"/>
                <a:gd name="connsiteX79" fmla="*/ 525979 w 587898"/>
                <a:gd name="connsiteY79" fmla="*/ 184388 h 531883"/>
                <a:gd name="connsiteX80" fmla="*/ 531471 w 587898"/>
                <a:gd name="connsiteY80" fmla="*/ 184388 h 531883"/>
                <a:gd name="connsiteX81" fmla="*/ 531471 w 587898"/>
                <a:gd name="connsiteY81" fmla="*/ 189078 h 531883"/>
                <a:gd name="connsiteX82" fmla="*/ 536964 w 587898"/>
                <a:gd name="connsiteY82" fmla="*/ 189078 h 531883"/>
                <a:gd name="connsiteX83" fmla="*/ 536964 w 587898"/>
                <a:gd name="connsiteY83" fmla="*/ 193767 h 531883"/>
                <a:gd name="connsiteX84" fmla="*/ 542456 w 587898"/>
                <a:gd name="connsiteY84" fmla="*/ 193767 h 531883"/>
                <a:gd name="connsiteX85" fmla="*/ 542456 w 587898"/>
                <a:gd name="connsiteY85" fmla="*/ 198457 h 531883"/>
                <a:gd name="connsiteX86" fmla="*/ 547948 w 587898"/>
                <a:gd name="connsiteY86" fmla="*/ 198457 h 531883"/>
                <a:gd name="connsiteX87" fmla="*/ 547948 w 587898"/>
                <a:gd name="connsiteY87" fmla="*/ 203146 h 531883"/>
                <a:gd name="connsiteX88" fmla="*/ 553441 w 587898"/>
                <a:gd name="connsiteY88" fmla="*/ 203146 h 531883"/>
                <a:gd name="connsiteX89" fmla="*/ 553441 w 587898"/>
                <a:gd name="connsiteY89" fmla="*/ 207836 h 531883"/>
                <a:gd name="connsiteX90" fmla="*/ 558933 w 587898"/>
                <a:gd name="connsiteY90" fmla="*/ 207836 h 531883"/>
                <a:gd name="connsiteX91" fmla="*/ 558933 w 587898"/>
                <a:gd name="connsiteY91" fmla="*/ 212526 h 531883"/>
                <a:gd name="connsiteX92" fmla="*/ 564426 w 587898"/>
                <a:gd name="connsiteY92" fmla="*/ 212526 h 531883"/>
                <a:gd name="connsiteX93" fmla="*/ 564426 w 587898"/>
                <a:gd name="connsiteY93" fmla="*/ 217215 h 531883"/>
                <a:gd name="connsiteX94" fmla="*/ 569918 w 587898"/>
                <a:gd name="connsiteY94" fmla="*/ 217215 h 531883"/>
                <a:gd name="connsiteX95" fmla="*/ 569918 w 587898"/>
                <a:gd name="connsiteY95" fmla="*/ 221905 h 531883"/>
                <a:gd name="connsiteX96" fmla="*/ 575410 w 587898"/>
                <a:gd name="connsiteY96" fmla="*/ 221905 h 531883"/>
                <a:gd name="connsiteX97" fmla="*/ 575410 w 587898"/>
                <a:gd name="connsiteY97" fmla="*/ 226594 h 531883"/>
                <a:gd name="connsiteX98" fmla="*/ 580903 w 587898"/>
                <a:gd name="connsiteY98" fmla="*/ 226594 h 531883"/>
                <a:gd name="connsiteX99" fmla="*/ 580903 w 587898"/>
                <a:gd name="connsiteY99" fmla="*/ 231284 h 531883"/>
                <a:gd name="connsiteX100" fmla="*/ 586395 w 587898"/>
                <a:gd name="connsiteY100" fmla="*/ 231284 h 531883"/>
                <a:gd name="connsiteX101" fmla="*/ 586395 w 587898"/>
                <a:gd name="connsiteY101" fmla="*/ 235973 h 531883"/>
                <a:gd name="connsiteX102" fmla="*/ 587898 w 587898"/>
                <a:gd name="connsiteY102" fmla="*/ 235973 h 531883"/>
                <a:gd name="connsiteX103" fmla="*/ 587898 w 587898"/>
                <a:gd name="connsiteY103" fmla="*/ 419433 h 531883"/>
                <a:gd name="connsiteX104" fmla="*/ 475448 w 587898"/>
                <a:gd name="connsiteY104" fmla="*/ 531883 h 531883"/>
                <a:gd name="connsiteX105" fmla="*/ 281691 w 587898"/>
                <a:gd name="connsiteY105" fmla="*/ 531883 h 531883"/>
                <a:gd name="connsiteX106" fmla="*/ 281691 w 587898"/>
                <a:gd name="connsiteY106" fmla="*/ 529944 h 531883"/>
                <a:gd name="connsiteX107" fmla="*/ 281589 w 587898"/>
                <a:gd name="connsiteY107" fmla="*/ 529798 h 531883"/>
                <a:gd name="connsiteX108" fmla="*/ 276199 w 587898"/>
                <a:gd name="connsiteY108" fmla="*/ 529798 h 531883"/>
                <a:gd name="connsiteX109" fmla="*/ 276199 w 587898"/>
                <a:gd name="connsiteY109" fmla="*/ 525254 h 531883"/>
                <a:gd name="connsiteX110" fmla="*/ 276098 w 587898"/>
                <a:gd name="connsiteY110" fmla="*/ 525109 h 531883"/>
                <a:gd name="connsiteX111" fmla="*/ 270707 w 587898"/>
                <a:gd name="connsiteY111" fmla="*/ 525109 h 531883"/>
                <a:gd name="connsiteX112" fmla="*/ 270707 w 587898"/>
                <a:gd name="connsiteY112" fmla="*/ 520565 h 531883"/>
                <a:gd name="connsiteX113" fmla="*/ 270605 w 587898"/>
                <a:gd name="connsiteY113" fmla="*/ 520419 h 531883"/>
                <a:gd name="connsiteX114" fmla="*/ 265214 w 587898"/>
                <a:gd name="connsiteY114" fmla="*/ 520419 h 531883"/>
                <a:gd name="connsiteX115" fmla="*/ 265214 w 587898"/>
                <a:gd name="connsiteY115" fmla="*/ 515875 h 531883"/>
                <a:gd name="connsiteX116" fmla="*/ 265113 w 587898"/>
                <a:gd name="connsiteY116" fmla="*/ 515730 h 531883"/>
                <a:gd name="connsiteX117" fmla="*/ 259722 w 587898"/>
                <a:gd name="connsiteY117" fmla="*/ 515730 h 531883"/>
                <a:gd name="connsiteX118" fmla="*/ 259722 w 587898"/>
                <a:gd name="connsiteY118" fmla="*/ 511186 h 531883"/>
                <a:gd name="connsiteX119" fmla="*/ 259620 w 587898"/>
                <a:gd name="connsiteY119" fmla="*/ 511040 h 531883"/>
                <a:gd name="connsiteX120" fmla="*/ 254230 w 587898"/>
                <a:gd name="connsiteY120" fmla="*/ 511040 h 531883"/>
                <a:gd name="connsiteX121" fmla="*/ 254230 w 587898"/>
                <a:gd name="connsiteY121" fmla="*/ 506496 h 531883"/>
                <a:gd name="connsiteX122" fmla="*/ 254128 w 587898"/>
                <a:gd name="connsiteY122" fmla="*/ 506350 h 531883"/>
                <a:gd name="connsiteX123" fmla="*/ 248737 w 587898"/>
                <a:gd name="connsiteY123" fmla="*/ 506350 h 531883"/>
                <a:gd name="connsiteX124" fmla="*/ 248737 w 587898"/>
                <a:gd name="connsiteY124" fmla="*/ 501806 h 531883"/>
                <a:gd name="connsiteX125" fmla="*/ 248636 w 587898"/>
                <a:gd name="connsiteY125" fmla="*/ 501661 h 531883"/>
                <a:gd name="connsiteX126" fmla="*/ 243245 w 587898"/>
                <a:gd name="connsiteY126" fmla="*/ 501661 h 531883"/>
                <a:gd name="connsiteX127" fmla="*/ 243245 w 587898"/>
                <a:gd name="connsiteY127" fmla="*/ 497117 h 531883"/>
                <a:gd name="connsiteX128" fmla="*/ 243143 w 587898"/>
                <a:gd name="connsiteY128" fmla="*/ 496971 h 531883"/>
                <a:gd name="connsiteX129" fmla="*/ 237752 w 587898"/>
                <a:gd name="connsiteY129" fmla="*/ 496971 h 531883"/>
                <a:gd name="connsiteX130" fmla="*/ 237752 w 587898"/>
                <a:gd name="connsiteY130" fmla="*/ 492427 h 531883"/>
                <a:gd name="connsiteX131" fmla="*/ 237651 w 587898"/>
                <a:gd name="connsiteY131" fmla="*/ 492282 h 531883"/>
                <a:gd name="connsiteX132" fmla="*/ 232260 w 587898"/>
                <a:gd name="connsiteY132" fmla="*/ 492282 h 531883"/>
                <a:gd name="connsiteX133" fmla="*/ 232260 w 587898"/>
                <a:gd name="connsiteY133" fmla="*/ 487738 h 531883"/>
                <a:gd name="connsiteX134" fmla="*/ 232158 w 587898"/>
                <a:gd name="connsiteY134" fmla="*/ 487592 h 531883"/>
                <a:gd name="connsiteX135" fmla="*/ 226768 w 587898"/>
                <a:gd name="connsiteY135" fmla="*/ 487592 h 531883"/>
                <a:gd name="connsiteX136" fmla="*/ 226768 w 587898"/>
                <a:gd name="connsiteY136" fmla="*/ 483048 h 531883"/>
                <a:gd name="connsiteX137" fmla="*/ 226667 w 587898"/>
                <a:gd name="connsiteY137" fmla="*/ 482903 h 531883"/>
                <a:gd name="connsiteX138" fmla="*/ 221275 w 587898"/>
                <a:gd name="connsiteY138" fmla="*/ 482903 h 531883"/>
                <a:gd name="connsiteX139" fmla="*/ 221275 w 587898"/>
                <a:gd name="connsiteY139" fmla="*/ 478359 h 531883"/>
                <a:gd name="connsiteX140" fmla="*/ 221173 w 587898"/>
                <a:gd name="connsiteY140" fmla="*/ 478213 h 531883"/>
                <a:gd name="connsiteX141" fmla="*/ 215783 w 587898"/>
                <a:gd name="connsiteY141" fmla="*/ 478213 h 531883"/>
                <a:gd name="connsiteX142" fmla="*/ 215783 w 587898"/>
                <a:gd name="connsiteY142" fmla="*/ 473669 h 531883"/>
                <a:gd name="connsiteX143" fmla="*/ 215682 w 587898"/>
                <a:gd name="connsiteY143" fmla="*/ 473524 h 531883"/>
                <a:gd name="connsiteX144" fmla="*/ 210290 w 587898"/>
                <a:gd name="connsiteY144" fmla="*/ 473524 h 531883"/>
                <a:gd name="connsiteX145" fmla="*/ 210290 w 587898"/>
                <a:gd name="connsiteY145" fmla="*/ 468980 h 531883"/>
                <a:gd name="connsiteX146" fmla="*/ 210188 w 587898"/>
                <a:gd name="connsiteY146" fmla="*/ 468834 h 531883"/>
                <a:gd name="connsiteX147" fmla="*/ 204798 w 587898"/>
                <a:gd name="connsiteY147" fmla="*/ 468834 h 531883"/>
                <a:gd name="connsiteX148" fmla="*/ 204798 w 587898"/>
                <a:gd name="connsiteY148" fmla="*/ 464290 h 531883"/>
                <a:gd name="connsiteX149" fmla="*/ 204697 w 587898"/>
                <a:gd name="connsiteY149" fmla="*/ 464145 h 531883"/>
                <a:gd name="connsiteX150" fmla="*/ 199306 w 587898"/>
                <a:gd name="connsiteY150" fmla="*/ 464145 h 531883"/>
                <a:gd name="connsiteX151" fmla="*/ 199306 w 587898"/>
                <a:gd name="connsiteY151" fmla="*/ 459601 h 531883"/>
                <a:gd name="connsiteX152" fmla="*/ 199204 w 587898"/>
                <a:gd name="connsiteY152" fmla="*/ 459455 h 531883"/>
                <a:gd name="connsiteX153" fmla="*/ 193813 w 587898"/>
                <a:gd name="connsiteY153" fmla="*/ 459455 h 531883"/>
                <a:gd name="connsiteX154" fmla="*/ 193813 w 587898"/>
                <a:gd name="connsiteY154" fmla="*/ 454911 h 531883"/>
                <a:gd name="connsiteX155" fmla="*/ 193711 w 587898"/>
                <a:gd name="connsiteY155" fmla="*/ 454765 h 531883"/>
                <a:gd name="connsiteX156" fmla="*/ 188321 w 587898"/>
                <a:gd name="connsiteY156" fmla="*/ 454765 h 531883"/>
                <a:gd name="connsiteX157" fmla="*/ 188321 w 587898"/>
                <a:gd name="connsiteY157" fmla="*/ 450221 h 531883"/>
                <a:gd name="connsiteX158" fmla="*/ 188220 w 587898"/>
                <a:gd name="connsiteY158" fmla="*/ 450076 h 531883"/>
                <a:gd name="connsiteX159" fmla="*/ 182828 w 587898"/>
                <a:gd name="connsiteY159" fmla="*/ 450076 h 531883"/>
                <a:gd name="connsiteX160" fmla="*/ 182828 w 587898"/>
                <a:gd name="connsiteY160" fmla="*/ 445532 h 531883"/>
                <a:gd name="connsiteX161" fmla="*/ 182726 w 587898"/>
                <a:gd name="connsiteY161" fmla="*/ 445386 h 531883"/>
                <a:gd name="connsiteX162" fmla="*/ 177336 w 587898"/>
                <a:gd name="connsiteY162" fmla="*/ 445386 h 531883"/>
                <a:gd name="connsiteX163" fmla="*/ 177336 w 587898"/>
                <a:gd name="connsiteY163" fmla="*/ 440842 h 531883"/>
                <a:gd name="connsiteX164" fmla="*/ 177235 w 587898"/>
                <a:gd name="connsiteY164" fmla="*/ 440697 h 531883"/>
                <a:gd name="connsiteX165" fmla="*/ 171844 w 587898"/>
                <a:gd name="connsiteY165" fmla="*/ 440697 h 531883"/>
                <a:gd name="connsiteX166" fmla="*/ 171844 w 587898"/>
                <a:gd name="connsiteY166" fmla="*/ 436153 h 531883"/>
                <a:gd name="connsiteX167" fmla="*/ 171742 w 587898"/>
                <a:gd name="connsiteY167" fmla="*/ 436007 h 531883"/>
                <a:gd name="connsiteX168" fmla="*/ 166351 w 587898"/>
                <a:gd name="connsiteY168" fmla="*/ 436007 h 531883"/>
                <a:gd name="connsiteX169" fmla="*/ 166351 w 587898"/>
                <a:gd name="connsiteY169" fmla="*/ 431463 h 531883"/>
                <a:gd name="connsiteX170" fmla="*/ 166250 w 587898"/>
                <a:gd name="connsiteY170" fmla="*/ 431318 h 531883"/>
                <a:gd name="connsiteX171" fmla="*/ 160859 w 587898"/>
                <a:gd name="connsiteY171" fmla="*/ 431318 h 531883"/>
                <a:gd name="connsiteX172" fmla="*/ 160859 w 587898"/>
                <a:gd name="connsiteY172" fmla="*/ 426774 h 531883"/>
                <a:gd name="connsiteX173" fmla="*/ 160757 w 587898"/>
                <a:gd name="connsiteY173" fmla="*/ 426628 h 531883"/>
                <a:gd name="connsiteX174" fmla="*/ 155367 w 587898"/>
                <a:gd name="connsiteY174" fmla="*/ 426628 h 531883"/>
                <a:gd name="connsiteX175" fmla="*/ 155367 w 587898"/>
                <a:gd name="connsiteY175" fmla="*/ 422084 h 531883"/>
                <a:gd name="connsiteX176" fmla="*/ 155266 w 587898"/>
                <a:gd name="connsiteY176" fmla="*/ 421939 h 531883"/>
                <a:gd name="connsiteX177" fmla="*/ 149874 w 587898"/>
                <a:gd name="connsiteY177" fmla="*/ 421939 h 531883"/>
                <a:gd name="connsiteX178" fmla="*/ 149874 w 587898"/>
                <a:gd name="connsiteY178" fmla="*/ 417395 h 531883"/>
                <a:gd name="connsiteX179" fmla="*/ 149772 w 587898"/>
                <a:gd name="connsiteY179" fmla="*/ 417249 h 531883"/>
                <a:gd name="connsiteX180" fmla="*/ 144382 w 587898"/>
                <a:gd name="connsiteY180" fmla="*/ 417249 h 531883"/>
                <a:gd name="connsiteX181" fmla="*/ 144382 w 587898"/>
                <a:gd name="connsiteY181" fmla="*/ 412705 h 531883"/>
                <a:gd name="connsiteX182" fmla="*/ 144281 w 587898"/>
                <a:gd name="connsiteY182" fmla="*/ 412560 h 531883"/>
                <a:gd name="connsiteX183" fmla="*/ 138889 w 587898"/>
                <a:gd name="connsiteY183" fmla="*/ 412560 h 531883"/>
                <a:gd name="connsiteX184" fmla="*/ 138889 w 587898"/>
                <a:gd name="connsiteY184" fmla="*/ 408016 h 531883"/>
                <a:gd name="connsiteX185" fmla="*/ 0 w 587898"/>
                <a:gd name="connsiteY185" fmla="*/ 208851 h 53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587898" h="531883">
                  <a:moveTo>
                    <a:pt x="299490" y="0"/>
                  </a:moveTo>
                  <a:lnTo>
                    <a:pt x="303487" y="5732"/>
                  </a:lnTo>
                  <a:lnTo>
                    <a:pt x="304983" y="4689"/>
                  </a:lnTo>
                  <a:lnTo>
                    <a:pt x="308980" y="10421"/>
                  </a:lnTo>
                  <a:lnTo>
                    <a:pt x="310475" y="9379"/>
                  </a:lnTo>
                  <a:lnTo>
                    <a:pt x="314472" y="15111"/>
                  </a:lnTo>
                  <a:lnTo>
                    <a:pt x="315968" y="14068"/>
                  </a:lnTo>
                  <a:lnTo>
                    <a:pt x="319965" y="19800"/>
                  </a:lnTo>
                  <a:lnTo>
                    <a:pt x="321460" y="18758"/>
                  </a:lnTo>
                  <a:lnTo>
                    <a:pt x="325457" y="24490"/>
                  </a:lnTo>
                  <a:lnTo>
                    <a:pt x="326952" y="23447"/>
                  </a:lnTo>
                  <a:lnTo>
                    <a:pt x="330949" y="29180"/>
                  </a:lnTo>
                  <a:lnTo>
                    <a:pt x="332445" y="28137"/>
                  </a:lnTo>
                  <a:lnTo>
                    <a:pt x="336442" y="33869"/>
                  </a:lnTo>
                  <a:lnTo>
                    <a:pt x="337937" y="32826"/>
                  </a:lnTo>
                  <a:lnTo>
                    <a:pt x="341934" y="38558"/>
                  </a:lnTo>
                  <a:lnTo>
                    <a:pt x="343429" y="37516"/>
                  </a:lnTo>
                  <a:lnTo>
                    <a:pt x="347426" y="43248"/>
                  </a:lnTo>
                  <a:lnTo>
                    <a:pt x="348922" y="42205"/>
                  </a:lnTo>
                  <a:lnTo>
                    <a:pt x="352919" y="47937"/>
                  </a:lnTo>
                  <a:lnTo>
                    <a:pt x="354414" y="46895"/>
                  </a:lnTo>
                  <a:lnTo>
                    <a:pt x="358411" y="52628"/>
                  </a:lnTo>
                  <a:lnTo>
                    <a:pt x="359907" y="51585"/>
                  </a:lnTo>
                  <a:lnTo>
                    <a:pt x="363904" y="57317"/>
                  </a:lnTo>
                  <a:lnTo>
                    <a:pt x="365399" y="56274"/>
                  </a:lnTo>
                  <a:lnTo>
                    <a:pt x="369396" y="62006"/>
                  </a:lnTo>
                  <a:lnTo>
                    <a:pt x="370891" y="60964"/>
                  </a:lnTo>
                  <a:lnTo>
                    <a:pt x="374888" y="66696"/>
                  </a:lnTo>
                  <a:lnTo>
                    <a:pt x="376384" y="65653"/>
                  </a:lnTo>
                  <a:lnTo>
                    <a:pt x="380381" y="71385"/>
                  </a:lnTo>
                  <a:lnTo>
                    <a:pt x="381876" y="70343"/>
                  </a:lnTo>
                  <a:lnTo>
                    <a:pt x="385873" y="76075"/>
                  </a:lnTo>
                  <a:lnTo>
                    <a:pt x="387369" y="75032"/>
                  </a:lnTo>
                  <a:lnTo>
                    <a:pt x="391366" y="80764"/>
                  </a:lnTo>
                  <a:lnTo>
                    <a:pt x="392861" y="79722"/>
                  </a:lnTo>
                  <a:lnTo>
                    <a:pt x="396858" y="85454"/>
                  </a:lnTo>
                  <a:lnTo>
                    <a:pt x="398353" y="84411"/>
                  </a:lnTo>
                  <a:lnTo>
                    <a:pt x="402350" y="90144"/>
                  </a:lnTo>
                  <a:lnTo>
                    <a:pt x="403846" y="89101"/>
                  </a:lnTo>
                  <a:lnTo>
                    <a:pt x="407843" y="94833"/>
                  </a:lnTo>
                  <a:lnTo>
                    <a:pt x="409338" y="93790"/>
                  </a:lnTo>
                  <a:lnTo>
                    <a:pt x="413335" y="99523"/>
                  </a:lnTo>
                  <a:lnTo>
                    <a:pt x="414831" y="98480"/>
                  </a:lnTo>
                  <a:lnTo>
                    <a:pt x="418828" y="104212"/>
                  </a:lnTo>
                  <a:lnTo>
                    <a:pt x="420323" y="103170"/>
                  </a:lnTo>
                  <a:lnTo>
                    <a:pt x="424320" y="108902"/>
                  </a:lnTo>
                  <a:lnTo>
                    <a:pt x="425815" y="107859"/>
                  </a:lnTo>
                  <a:lnTo>
                    <a:pt x="429812" y="113592"/>
                  </a:lnTo>
                  <a:lnTo>
                    <a:pt x="431308" y="112549"/>
                  </a:lnTo>
                  <a:lnTo>
                    <a:pt x="435305" y="118281"/>
                  </a:lnTo>
                  <a:lnTo>
                    <a:pt x="436800" y="117238"/>
                  </a:lnTo>
                  <a:lnTo>
                    <a:pt x="440797" y="122970"/>
                  </a:lnTo>
                  <a:lnTo>
                    <a:pt x="442292" y="121928"/>
                  </a:lnTo>
                  <a:lnTo>
                    <a:pt x="446289" y="127660"/>
                  </a:lnTo>
                  <a:lnTo>
                    <a:pt x="447785" y="126617"/>
                  </a:lnTo>
                  <a:lnTo>
                    <a:pt x="451782" y="132349"/>
                  </a:lnTo>
                  <a:lnTo>
                    <a:pt x="453277" y="131307"/>
                  </a:lnTo>
                  <a:lnTo>
                    <a:pt x="457274" y="137039"/>
                  </a:lnTo>
                  <a:lnTo>
                    <a:pt x="458770" y="135996"/>
                  </a:lnTo>
                  <a:lnTo>
                    <a:pt x="462767" y="141728"/>
                  </a:lnTo>
                  <a:lnTo>
                    <a:pt x="464262" y="140686"/>
                  </a:lnTo>
                  <a:lnTo>
                    <a:pt x="468259" y="146418"/>
                  </a:lnTo>
                  <a:lnTo>
                    <a:pt x="469754" y="145375"/>
                  </a:lnTo>
                  <a:lnTo>
                    <a:pt x="473751" y="151108"/>
                  </a:lnTo>
                  <a:lnTo>
                    <a:pt x="475247" y="150065"/>
                  </a:lnTo>
                  <a:lnTo>
                    <a:pt x="479244" y="155797"/>
                  </a:lnTo>
                  <a:lnTo>
                    <a:pt x="480739" y="154755"/>
                  </a:lnTo>
                  <a:lnTo>
                    <a:pt x="484736" y="160487"/>
                  </a:lnTo>
                  <a:lnTo>
                    <a:pt x="486232" y="159444"/>
                  </a:lnTo>
                  <a:lnTo>
                    <a:pt x="487276" y="160941"/>
                  </a:lnTo>
                  <a:lnTo>
                    <a:pt x="504009" y="160941"/>
                  </a:lnTo>
                  <a:lnTo>
                    <a:pt x="504009" y="165630"/>
                  </a:lnTo>
                  <a:lnTo>
                    <a:pt x="509502" y="165630"/>
                  </a:lnTo>
                  <a:lnTo>
                    <a:pt x="509502" y="170320"/>
                  </a:lnTo>
                  <a:lnTo>
                    <a:pt x="514994" y="170320"/>
                  </a:lnTo>
                  <a:lnTo>
                    <a:pt x="514994" y="175009"/>
                  </a:lnTo>
                  <a:lnTo>
                    <a:pt x="520487" y="175009"/>
                  </a:lnTo>
                  <a:lnTo>
                    <a:pt x="520487" y="179699"/>
                  </a:lnTo>
                  <a:lnTo>
                    <a:pt x="525979" y="179699"/>
                  </a:lnTo>
                  <a:lnTo>
                    <a:pt x="525979" y="184388"/>
                  </a:lnTo>
                  <a:lnTo>
                    <a:pt x="531471" y="184388"/>
                  </a:lnTo>
                  <a:lnTo>
                    <a:pt x="531471" y="189078"/>
                  </a:lnTo>
                  <a:lnTo>
                    <a:pt x="536964" y="189078"/>
                  </a:lnTo>
                  <a:lnTo>
                    <a:pt x="536964" y="193767"/>
                  </a:lnTo>
                  <a:lnTo>
                    <a:pt x="542456" y="193767"/>
                  </a:lnTo>
                  <a:lnTo>
                    <a:pt x="542456" y="198457"/>
                  </a:lnTo>
                  <a:lnTo>
                    <a:pt x="547948" y="198457"/>
                  </a:lnTo>
                  <a:lnTo>
                    <a:pt x="547948" y="203146"/>
                  </a:lnTo>
                  <a:lnTo>
                    <a:pt x="553441" y="203146"/>
                  </a:lnTo>
                  <a:lnTo>
                    <a:pt x="553441" y="207836"/>
                  </a:lnTo>
                  <a:lnTo>
                    <a:pt x="558933" y="207836"/>
                  </a:lnTo>
                  <a:lnTo>
                    <a:pt x="558933" y="212526"/>
                  </a:lnTo>
                  <a:lnTo>
                    <a:pt x="564426" y="212526"/>
                  </a:lnTo>
                  <a:lnTo>
                    <a:pt x="564426" y="217215"/>
                  </a:lnTo>
                  <a:lnTo>
                    <a:pt x="569918" y="217215"/>
                  </a:lnTo>
                  <a:lnTo>
                    <a:pt x="569918" y="221905"/>
                  </a:lnTo>
                  <a:lnTo>
                    <a:pt x="575410" y="221905"/>
                  </a:lnTo>
                  <a:lnTo>
                    <a:pt x="575410" y="226594"/>
                  </a:lnTo>
                  <a:lnTo>
                    <a:pt x="580903" y="226594"/>
                  </a:lnTo>
                  <a:lnTo>
                    <a:pt x="580903" y="231284"/>
                  </a:lnTo>
                  <a:lnTo>
                    <a:pt x="586395" y="231284"/>
                  </a:lnTo>
                  <a:lnTo>
                    <a:pt x="586395" y="235973"/>
                  </a:lnTo>
                  <a:lnTo>
                    <a:pt x="587898" y="235973"/>
                  </a:lnTo>
                  <a:lnTo>
                    <a:pt x="587898" y="419433"/>
                  </a:lnTo>
                  <a:cubicBezTo>
                    <a:pt x="587898" y="481537"/>
                    <a:pt x="537552" y="531883"/>
                    <a:pt x="475448" y="531883"/>
                  </a:cubicBezTo>
                  <a:lnTo>
                    <a:pt x="281691" y="531883"/>
                  </a:lnTo>
                  <a:lnTo>
                    <a:pt x="281691" y="529944"/>
                  </a:lnTo>
                  <a:lnTo>
                    <a:pt x="281589" y="529798"/>
                  </a:lnTo>
                  <a:lnTo>
                    <a:pt x="276199" y="529798"/>
                  </a:lnTo>
                  <a:lnTo>
                    <a:pt x="276199" y="525254"/>
                  </a:lnTo>
                  <a:lnTo>
                    <a:pt x="276098" y="525109"/>
                  </a:lnTo>
                  <a:lnTo>
                    <a:pt x="270707" y="525109"/>
                  </a:lnTo>
                  <a:lnTo>
                    <a:pt x="270707" y="520565"/>
                  </a:lnTo>
                  <a:lnTo>
                    <a:pt x="270605" y="520419"/>
                  </a:lnTo>
                  <a:lnTo>
                    <a:pt x="265214" y="520419"/>
                  </a:lnTo>
                  <a:lnTo>
                    <a:pt x="265214" y="515875"/>
                  </a:lnTo>
                  <a:lnTo>
                    <a:pt x="265113" y="515730"/>
                  </a:lnTo>
                  <a:lnTo>
                    <a:pt x="259722" y="515730"/>
                  </a:lnTo>
                  <a:lnTo>
                    <a:pt x="259722" y="511186"/>
                  </a:lnTo>
                  <a:lnTo>
                    <a:pt x="259620" y="511040"/>
                  </a:lnTo>
                  <a:lnTo>
                    <a:pt x="254230" y="511040"/>
                  </a:lnTo>
                  <a:lnTo>
                    <a:pt x="254230" y="506496"/>
                  </a:lnTo>
                  <a:lnTo>
                    <a:pt x="254128" y="506350"/>
                  </a:lnTo>
                  <a:lnTo>
                    <a:pt x="248737" y="506350"/>
                  </a:lnTo>
                  <a:lnTo>
                    <a:pt x="248737" y="501806"/>
                  </a:lnTo>
                  <a:lnTo>
                    <a:pt x="248636" y="501661"/>
                  </a:lnTo>
                  <a:lnTo>
                    <a:pt x="243245" y="501661"/>
                  </a:lnTo>
                  <a:lnTo>
                    <a:pt x="243245" y="497117"/>
                  </a:lnTo>
                  <a:lnTo>
                    <a:pt x="243143" y="496971"/>
                  </a:lnTo>
                  <a:lnTo>
                    <a:pt x="237752" y="496971"/>
                  </a:lnTo>
                  <a:lnTo>
                    <a:pt x="237752" y="492427"/>
                  </a:lnTo>
                  <a:lnTo>
                    <a:pt x="237651" y="492282"/>
                  </a:lnTo>
                  <a:lnTo>
                    <a:pt x="232260" y="492282"/>
                  </a:lnTo>
                  <a:lnTo>
                    <a:pt x="232260" y="487738"/>
                  </a:lnTo>
                  <a:lnTo>
                    <a:pt x="232158" y="487592"/>
                  </a:lnTo>
                  <a:lnTo>
                    <a:pt x="226768" y="487592"/>
                  </a:lnTo>
                  <a:lnTo>
                    <a:pt x="226768" y="483048"/>
                  </a:lnTo>
                  <a:lnTo>
                    <a:pt x="226667" y="482903"/>
                  </a:lnTo>
                  <a:lnTo>
                    <a:pt x="221275" y="482903"/>
                  </a:lnTo>
                  <a:lnTo>
                    <a:pt x="221275" y="478359"/>
                  </a:lnTo>
                  <a:lnTo>
                    <a:pt x="221173" y="478213"/>
                  </a:lnTo>
                  <a:lnTo>
                    <a:pt x="215783" y="478213"/>
                  </a:lnTo>
                  <a:lnTo>
                    <a:pt x="215783" y="473669"/>
                  </a:lnTo>
                  <a:lnTo>
                    <a:pt x="215682" y="473524"/>
                  </a:lnTo>
                  <a:lnTo>
                    <a:pt x="210290" y="473524"/>
                  </a:lnTo>
                  <a:lnTo>
                    <a:pt x="210290" y="468980"/>
                  </a:lnTo>
                  <a:lnTo>
                    <a:pt x="210188" y="468834"/>
                  </a:lnTo>
                  <a:lnTo>
                    <a:pt x="204798" y="468834"/>
                  </a:lnTo>
                  <a:lnTo>
                    <a:pt x="204798" y="464290"/>
                  </a:lnTo>
                  <a:lnTo>
                    <a:pt x="204697" y="464145"/>
                  </a:lnTo>
                  <a:lnTo>
                    <a:pt x="199306" y="464145"/>
                  </a:lnTo>
                  <a:lnTo>
                    <a:pt x="199306" y="459601"/>
                  </a:lnTo>
                  <a:lnTo>
                    <a:pt x="199204" y="459455"/>
                  </a:lnTo>
                  <a:lnTo>
                    <a:pt x="193813" y="459455"/>
                  </a:lnTo>
                  <a:lnTo>
                    <a:pt x="193813" y="454911"/>
                  </a:lnTo>
                  <a:lnTo>
                    <a:pt x="193711" y="454765"/>
                  </a:lnTo>
                  <a:lnTo>
                    <a:pt x="188321" y="454765"/>
                  </a:lnTo>
                  <a:lnTo>
                    <a:pt x="188321" y="450221"/>
                  </a:lnTo>
                  <a:lnTo>
                    <a:pt x="188220" y="450076"/>
                  </a:lnTo>
                  <a:lnTo>
                    <a:pt x="182828" y="450076"/>
                  </a:lnTo>
                  <a:lnTo>
                    <a:pt x="182828" y="445532"/>
                  </a:lnTo>
                  <a:lnTo>
                    <a:pt x="182726" y="445386"/>
                  </a:lnTo>
                  <a:lnTo>
                    <a:pt x="177336" y="445386"/>
                  </a:lnTo>
                  <a:lnTo>
                    <a:pt x="177336" y="440842"/>
                  </a:lnTo>
                  <a:lnTo>
                    <a:pt x="177235" y="440697"/>
                  </a:lnTo>
                  <a:lnTo>
                    <a:pt x="171844" y="440697"/>
                  </a:lnTo>
                  <a:lnTo>
                    <a:pt x="171844" y="436153"/>
                  </a:lnTo>
                  <a:lnTo>
                    <a:pt x="171742" y="436007"/>
                  </a:lnTo>
                  <a:lnTo>
                    <a:pt x="166351" y="436007"/>
                  </a:lnTo>
                  <a:lnTo>
                    <a:pt x="166351" y="431463"/>
                  </a:lnTo>
                  <a:lnTo>
                    <a:pt x="166250" y="431318"/>
                  </a:lnTo>
                  <a:lnTo>
                    <a:pt x="160859" y="431318"/>
                  </a:lnTo>
                  <a:lnTo>
                    <a:pt x="160859" y="426774"/>
                  </a:lnTo>
                  <a:lnTo>
                    <a:pt x="160757" y="426628"/>
                  </a:lnTo>
                  <a:lnTo>
                    <a:pt x="155367" y="426628"/>
                  </a:lnTo>
                  <a:lnTo>
                    <a:pt x="155367" y="422084"/>
                  </a:lnTo>
                  <a:lnTo>
                    <a:pt x="155266" y="421939"/>
                  </a:lnTo>
                  <a:lnTo>
                    <a:pt x="149874" y="421939"/>
                  </a:lnTo>
                  <a:lnTo>
                    <a:pt x="149874" y="417395"/>
                  </a:lnTo>
                  <a:lnTo>
                    <a:pt x="149772" y="417249"/>
                  </a:lnTo>
                  <a:lnTo>
                    <a:pt x="144382" y="417249"/>
                  </a:lnTo>
                  <a:lnTo>
                    <a:pt x="144382" y="412705"/>
                  </a:lnTo>
                  <a:lnTo>
                    <a:pt x="144281" y="412560"/>
                  </a:lnTo>
                  <a:lnTo>
                    <a:pt x="138889" y="412560"/>
                  </a:lnTo>
                  <a:lnTo>
                    <a:pt x="138889" y="408016"/>
                  </a:lnTo>
                  <a:lnTo>
                    <a:pt x="0" y="208851"/>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7" name="任意多边形: 形状 66">
              <a:extLst>
                <a:ext uri="{FF2B5EF4-FFF2-40B4-BE49-F238E27FC236}">
                  <a16:creationId xmlns:a16="http://schemas.microsoft.com/office/drawing/2014/main" id="{CC6BBFCC-AF12-4B9A-84EC-D70F4E4F9C10}"/>
                </a:ext>
              </a:extLst>
            </p:cNvPr>
            <p:cNvSpPr/>
            <p:nvPr>
              <p:custDataLst>
                <p:tags r:id="rId2"/>
              </p:custDataLst>
            </p:nvPr>
          </p:nvSpPr>
          <p:spPr>
            <a:xfrm>
              <a:off x="8435747" y="3416037"/>
              <a:ext cx="504009" cy="412560"/>
            </a:xfrm>
            <a:custGeom>
              <a:avLst/>
              <a:gdLst>
                <a:gd name="connsiteX0" fmla="*/ 1666778 w 2340386"/>
                <a:gd name="connsiteY0" fmla="*/ 1080656 h 1915737"/>
                <a:gd name="connsiteX1" fmla="*/ 1821591 w 2340386"/>
                <a:gd name="connsiteY1" fmla="*/ 1347576 h 1915737"/>
                <a:gd name="connsiteX2" fmla="*/ 1942122 w 2340386"/>
                <a:gd name="connsiteY2" fmla="*/ 1226648 h 1915737"/>
                <a:gd name="connsiteX3" fmla="*/ 2119818 w 2340386"/>
                <a:gd name="connsiteY3" fmla="*/ 1651951 h 1915737"/>
                <a:gd name="connsiteX4" fmla="*/ 1998129 w 2340386"/>
                <a:gd name="connsiteY4" fmla="*/ 1651951 h 1915737"/>
                <a:gd name="connsiteX5" fmla="*/ 1666778 w 2340386"/>
                <a:gd name="connsiteY5" fmla="*/ 1651951 h 1915737"/>
                <a:gd name="connsiteX6" fmla="*/ 1518214 w 2340386"/>
                <a:gd name="connsiteY6" fmla="*/ 1651951 h 1915737"/>
                <a:gd name="connsiteX7" fmla="*/ 1335427 w 2340386"/>
                <a:gd name="connsiteY7" fmla="*/ 1651951 h 1915737"/>
                <a:gd name="connsiteX8" fmla="*/ 1226937 w 2340386"/>
                <a:gd name="connsiteY8" fmla="*/ 1651951 h 1915737"/>
                <a:gd name="connsiteX9" fmla="*/ 1336484 w 2340386"/>
                <a:gd name="connsiteY9" fmla="*/ 1272778 h 1915737"/>
                <a:gd name="connsiteX10" fmla="*/ 1467868 w 2340386"/>
                <a:gd name="connsiteY10" fmla="*/ 1423605 h 1915737"/>
                <a:gd name="connsiteX11" fmla="*/ 1099967 w 2340386"/>
                <a:gd name="connsiteY11" fmla="*/ 1052137 h 1915737"/>
                <a:gd name="connsiteX12" fmla="*/ 1239667 w 2340386"/>
                <a:gd name="connsiteY12" fmla="*/ 1191837 h 1915737"/>
                <a:gd name="connsiteX13" fmla="*/ 1099967 w 2340386"/>
                <a:gd name="connsiteY13" fmla="*/ 1331537 h 1915737"/>
                <a:gd name="connsiteX14" fmla="*/ 960267 w 2340386"/>
                <a:gd name="connsiteY14" fmla="*/ 1191837 h 1915737"/>
                <a:gd name="connsiteX15" fmla="*/ 1099967 w 2340386"/>
                <a:gd name="connsiteY15" fmla="*/ 1052137 h 1915737"/>
                <a:gd name="connsiteX16" fmla="*/ 790986 w 2340386"/>
                <a:gd name="connsiteY16" fmla="*/ 893387 h 1915737"/>
                <a:gd name="connsiteX17" fmla="*/ 790986 w 2340386"/>
                <a:gd name="connsiteY17" fmla="*/ 1769687 h 1915737"/>
                <a:gd name="connsiteX18" fmla="*/ 2194336 w 2340386"/>
                <a:gd name="connsiteY18" fmla="*/ 1769687 h 1915737"/>
                <a:gd name="connsiteX19" fmla="*/ 2194336 w 2340386"/>
                <a:gd name="connsiteY19" fmla="*/ 893387 h 1915737"/>
                <a:gd name="connsiteX20" fmla="*/ 1354436 w 2340386"/>
                <a:gd name="connsiteY20" fmla="*/ 203339 h 1915737"/>
                <a:gd name="connsiteX21" fmla="*/ 203339 w 2340386"/>
                <a:gd name="connsiteY21" fmla="*/ 1006064 h 1915737"/>
                <a:gd name="connsiteX22" fmla="*/ 644936 w 2340386"/>
                <a:gd name="connsiteY22" fmla="*/ 1639308 h 1915737"/>
                <a:gd name="connsiteX23" fmla="*/ 644936 w 2340386"/>
                <a:gd name="connsiteY23" fmla="*/ 747337 h 1915737"/>
                <a:gd name="connsiteX24" fmla="*/ 1733797 w 2340386"/>
                <a:gd name="connsiteY24" fmla="*/ 747337 h 1915737"/>
                <a:gd name="connsiteX25" fmla="*/ 1390692 w 2340386"/>
                <a:gd name="connsiteY25" fmla="*/ 0 h 1915737"/>
                <a:gd name="connsiteX26" fmla="*/ 1911853 w 2340386"/>
                <a:gd name="connsiteY26" fmla="*/ 747337 h 1915737"/>
                <a:gd name="connsiteX27" fmla="*/ 2340386 w 2340386"/>
                <a:gd name="connsiteY27" fmla="*/ 747337 h 1915737"/>
                <a:gd name="connsiteX28" fmla="*/ 2340386 w 2340386"/>
                <a:gd name="connsiteY28" fmla="*/ 1915737 h 1915737"/>
                <a:gd name="connsiteX29" fmla="*/ 644936 w 2340386"/>
                <a:gd name="connsiteY29" fmla="*/ 1915737 h 1915737"/>
                <a:gd name="connsiteX30" fmla="*/ 644936 w 2340386"/>
                <a:gd name="connsiteY30" fmla="*/ 1894637 h 1915737"/>
                <a:gd name="connsiteX31" fmla="*/ 0 w 2340386"/>
                <a:gd name="connsiteY31" fmla="*/ 969808 h 19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40386" h="1915737">
                  <a:moveTo>
                    <a:pt x="1666778" y="1080656"/>
                  </a:moveTo>
                  <a:lnTo>
                    <a:pt x="1821591" y="1347576"/>
                  </a:lnTo>
                  <a:lnTo>
                    <a:pt x="1942122" y="1226648"/>
                  </a:lnTo>
                  <a:lnTo>
                    <a:pt x="2119818" y="1651951"/>
                  </a:lnTo>
                  <a:lnTo>
                    <a:pt x="1998129" y="1651951"/>
                  </a:lnTo>
                  <a:lnTo>
                    <a:pt x="1666778" y="1651951"/>
                  </a:lnTo>
                  <a:lnTo>
                    <a:pt x="1518214" y="1651951"/>
                  </a:lnTo>
                  <a:lnTo>
                    <a:pt x="1335427" y="1651951"/>
                  </a:lnTo>
                  <a:lnTo>
                    <a:pt x="1226937" y="1651951"/>
                  </a:lnTo>
                  <a:lnTo>
                    <a:pt x="1336484" y="1272778"/>
                  </a:lnTo>
                  <a:lnTo>
                    <a:pt x="1467868" y="1423605"/>
                  </a:lnTo>
                  <a:close/>
                  <a:moveTo>
                    <a:pt x="1099967" y="1052137"/>
                  </a:moveTo>
                  <a:cubicBezTo>
                    <a:pt x="1177121" y="1052137"/>
                    <a:pt x="1239667" y="1114683"/>
                    <a:pt x="1239667" y="1191837"/>
                  </a:cubicBezTo>
                  <a:cubicBezTo>
                    <a:pt x="1239667" y="1268991"/>
                    <a:pt x="1177121" y="1331537"/>
                    <a:pt x="1099967" y="1331537"/>
                  </a:cubicBezTo>
                  <a:cubicBezTo>
                    <a:pt x="1022813" y="1331537"/>
                    <a:pt x="960267" y="1268991"/>
                    <a:pt x="960267" y="1191837"/>
                  </a:cubicBezTo>
                  <a:cubicBezTo>
                    <a:pt x="960267" y="1114683"/>
                    <a:pt x="1022813" y="1052137"/>
                    <a:pt x="1099967" y="1052137"/>
                  </a:cubicBezTo>
                  <a:close/>
                  <a:moveTo>
                    <a:pt x="790986" y="893387"/>
                  </a:moveTo>
                  <a:lnTo>
                    <a:pt x="790986" y="1769687"/>
                  </a:lnTo>
                  <a:lnTo>
                    <a:pt x="2194336" y="1769687"/>
                  </a:lnTo>
                  <a:lnTo>
                    <a:pt x="2194336" y="893387"/>
                  </a:lnTo>
                  <a:close/>
                  <a:moveTo>
                    <a:pt x="1354436" y="203339"/>
                  </a:moveTo>
                  <a:lnTo>
                    <a:pt x="203339" y="1006064"/>
                  </a:lnTo>
                  <a:lnTo>
                    <a:pt x="644936" y="1639308"/>
                  </a:lnTo>
                  <a:lnTo>
                    <a:pt x="644936" y="747337"/>
                  </a:lnTo>
                  <a:lnTo>
                    <a:pt x="1733797" y="747337"/>
                  </a:lnTo>
                  <a:close/>
                  <a:moveTo>
                    <a:pt x="1390692" y="0"/>
                  </a:moveTo>
                  <a:lnTo>
                    <a:pt x="1911853" y="747337"/>
                  </a:lnTo>
                  <a:lnTo>
                    <a:pt x="2340386" y="747337"/>
                  </a:lnTo>
                  <a:lnTo>
                    <a:pt x="2340386" y="1915737"/>
                  </a:lnTo>
                  <a:lnTo>
                    <a:pt x="644936" y="1915737"/>
                  </a:lnTo>
                  <a:lnTo>
                    <a:pt x="644936" y="1894637"/>
                  </a:lnTo>
                  <a:lnTo>
                    <a:pt x="0" y="96980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4" name="组合 103">
            <a:extLst>
              <a:ext uri="{FF2B5EF4-FFF2-40B4-BE49-F238E27FC236}">
                <a16:creationId xmlns:a16="http://schemas.microsoft.com/office/drawing/2014/main" id="{9177FCE5-C50B-4CFB-A2FE-4DD0F25D517A}"/>
              </a:ext>
            </a:extLst>
          </p:cNvPr>
          <p:cNvGrpSpPr/>
          <p:nvPr/>
        </p:nvGrpSpPr>
        <p:grpSpPr>
          <a:xfrm>
            <a:off x="9652343" y="2738579"/>
            <a:ext cx="674689" cy="674690"/>
            <a:chOff x="9652343" y="3277921"/>
            <a:chExt cx="674689" cy="674690"/>
          </a:xfrm>
        </p:grpSpPr>
        <p:sp>
          <p:nvSpPr>
            <p:cNvPr id="69" name="矩形: 圆角 68">
              <a:extLst>
                <a:ext uri="{FF2B5EF4-FFF2-40B4-BE49-F238E27FC236}">
                  <a16:creationId xmlns:a16="http://schemas.microsoft.com/office/drawing/2014/main" id="{D66E9BBD-99E2-4CE5-8297-A4328764BBFA}"/>
                </a:ext>
              </a:extLst>
            </p:cNvPr>
            <p:cNvSpPr>
              <a:spLocks/>
            </p:cNvSpPr>
            <p:nvPr/>
          </p:nvSpPr>
          <p:spPr>
            <a:xfrm>
              <a:off x="9652343" y="3277921"/>
              <a:ext cx="674689"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0" name="任意多边形: 形状 69">
              <a:extLst>
                <a:ext uri="{FF2B5EF4-FFF2-40B4-BE49-F238E27FC236}">
                  <a16:creationId xmlns:a16="http://schemas.microsoft.com/office/drawing/2014/main" id="{3BED4623-AC60-441F-AD2A-88053D500ED3}"/>
                </a:ext>
              </a:extLst>
            </p:cNvPr>
            <p:cNvSpPr>
              <a:spLocks/>
            </p:cNvSpPr>
            <p:nvPr/>
          </p:nvSpPr>
          <p:spPr bwMode="auto">
            <a:xfrm>
              <a:off x="9785988" y="3405848"/>
              <a:ext cx="541044" cy="546763"/>
            </a:xfrm>
            <a:custGeom>
              <a:avLst/>
              <a:gdLst>
                <a:gd name="connsiteX0" fmla="*/ 182171 w 541044"/>
                <a:gd name="connsiteY0" fmla="*/ 0 h 546763"/>
                <a:gd name="connsiteX1" fmla="*/ 204456 w 541044"/>
                <a:gd name="connsiteY1" fmla="*/ 7025 h 546763"/>
                <a:gd name="connsiteX2" fmla="*/ 214779 w 541044"/>
                <a:gd name="connsiteY2" fmla="*/ 9173 h 546763"/>
                <a:gd name="connsiteX3" fmla="*/ 217645 w 541044"/>
                <a:gd name="connsiteY3" fmla="*/ 11183 h 546763"/>
                <a:gd name="connsiteX4" fmla="*/ 222350 w 541044"/>
                <a:gd name="connsiteY4" fmla="*/ 12666 h 546763"/>
                <a:gd name="connsiteX5" fmla="*/ 225565 w 541044"/>
                <a:gd name="connsiteY5" fmla="*/ 16739 h 546763"/>
                <a:gd name="connsiteX6" fmla="*/ 237348 w 541044"/>
                <a:gd name="connsiteY6" fmla="*/ 25005 h 546763"/>
                <a:gd name="connsiteX7" fmla="*/ 237529 w 541044"/>
                <a:gd name="connsiteY7" fmla="*/ 25285 h 546763"/>
                <a:gd name="connsiteX8" fmla="*/ 241878 w 541044"/>
                <a:gd name="connsiteY8" fmla="*/ 28336 h 546763"/>
                <a:gd name="connsiteX9" fmla="*/ 242058 w 541044"/>
                <a:gd name="connsiteY9" fmla="*/ 28614 h 546763"/>
                <a:gd name="connsiteX10" fmla="*/ 246409 w 541044"/>
                <a:gd name="connsiteY10" fmla="*/ 31667 h 546763"/>
                <a:gd name="connsiteX11" fmla="*/ 246590 w 541044"/>
                <a:gd name="connsiteY11" fmla="*/ 31947 h 546763"/>
                <a:gd name="connsiteX12" fmla="*/ 250939 w 541044"/>
                <a:gd name="connsiteY12" fmla="*/ 34998 h 546763"/>
                <a:gd name="connsiteX13" fmla="*/ 251121 w 541044"/>
                <a:gd name="connsiteY13" fmla="*/ 35280 h 546763"/>
                <a:gd name="connsiteX14" fmla="*/ 255469 w 541044"/>
                <a:gd name="connsiteY14" fmla="*/ 38330 h 546763"/>
                <a:gd name="connsiteX15" fmla="*/ 255649 w 541044"/>
                <a:gd name="connsiteY15" fmla="*/ 38608 h 546763"/>
                <a:gd name="connsiteX16" fmla="*/ 260000 w 541044"/>
                <a:gd name="connsiteY16" fmla="*/ 41661 h 546763"/>
                <a:gd name="connsiteX17" fmla="*/ 260181 w 541044"/>
                <a:gd name="connsiteY17" fmla="*/ 41941 h 546763"/>
                <a:gd name="connsiteX18" fmla="*/ 264530 w 541044"/>
                <a:gd name="connsiteY18" fmla="*/ 44992 h 546763"/>
                <a:gd name="connsiteX19" fmla="*/ 264712 w 541044"/>
                <a:gd name="connsiteY19" fmla="*/ 45274 h 546763"/>
                <a:gd name="connsiteX20" fmla="*/ 269060 w 541044"/>
                <a:gd name="connsiteY20" fmla="*/ 48324 h 546763"/>
                <a:gd name="connsiteX21" fmla="*/ 269240 w 541044"/>
                <a:gd name="connsiteY21" fmla="*/ 48602 h 546763"/>
                <a:gd name="connsiteX22" fmla="*/ 273591 w 541044"/>
                <a:gd name="connsiteY22" fmla="*/ 51655 h 546763"/>
                <a:gd name="connsiteX23" fmla="*/ 273772 w 541044"/>
                <a:gd name="connsiteY23" fmla="*/ 51935 h 546763"/>
                <a:gd name="connsiteX24" fmla="*/ 278121 w 541044"/>
                <a:gd name="connsiteY24" fmla="*/ 54986 h 546763"/>
                <a:gd name="connsiteX25" fmla="*/ 278301 w 541044"/>
                <a:gd name="connsiteY25" fmla="*/ 55264 h 546763"/>
                <a:gd name="connsiteX26" fmla="*/ 282652 w 541044"/>
                <a:gd name="connsiteY26" fmla="*/ 58317 h 546763"/>
                <a:gd name="connsiteX27" fmla="*/ 282834 w 541044"/>
                <a:gd name="connsiteY27" fmla="*/ 58599 h 546763"/>
                <a:gd name="connsiteX28" fmla="*/ 287182 w 541044"/>
                <a:gd name="connsiteY28" fmla="*/ 61649 h 546763"/>
                <a:gd name="connsiteX29" fmla="*/ 287363 w 541044"/>
                <a:gd name="connsiteY29" fmla="*/ 61929 h 546763"/>
                <a:gd name="connsiteX30" fmla="*/ 291712 w 541044"/>
                <a:gd name="connsiteY30" fmla="*/ 64980 h 546763"/>
                <a:gd name="connsiteX31" fmla="*/ 291892 w 541044"/>
                <a:gd name="connsiteY31" fmla="*/ 65258 h 546763"/>
                <a:gd name="connsiteX32" fmla="*/ 296243 w 541044"/>
                <a:gd name="connsiteY32" fmla="*/ 68311 h 546763"/>
                <a:gd name="connsiteX33" fmla="*/ 296425 w 541044"/>
                <a:gd name="connsiteY33" fmla="*/ 68592 h 546763"/>
                <a:gd name="connsiteX34" fmla="*/ 300773 w 541044"/>
                <a:gd name="connsiteY34" fmla="*/ 71643 h 546763"/>
                <a:gd name="connsiteX35" fmla="*/ 300953 w 541044"/>
                <a:gd name="connsiteY35" fmla="*/ 71921 h 546763"/>
                <a:gd name="connsiteX36" fmla="*/ 305304 w 541044"/>
                <a:gd name="connsiteY36" fmla="*/ 74974 h 546763"/>
                <a:gd name="connsiteX37" fmla="*/ 305485 w 541044"/>
                <a:gd name="connsiteY37" fmla="*/ 75254 h 546763"/>
                <a:gd name="connsiteX38" fmla="*/ 309834 w 541044"/>
                <a:gd name="connsiteY38" fmla="*/ 78305 h 546763"/>
                <a:gd name="connsiteX39" fmla="*/ 310015 w 541044"/>
                <a:gd name="connsiteY39" fmla="*/ 78585 h 546763"/>
                <a:gd name="connsiteX40" fmla="*/ 314364 w 541044"/>
                <a:gd name="connsiteY40" fmla="*/ 81636 h 546763"/>
                <a:gd name="connsiteX41" fmla="*/ 314545 w 541044"/>
                <a:gd name="connsiteY41" fmla="*/ 81916 h 546763"/>
                <a:gd name="connsiteX42" fmla="*/ 318895 w 541044"/>
                <a:gd name="connsiteY42" fmla="*/ 84968 h 546763"/>
                <a:gd name="connsiteX43" fmla="*/ 319076 w 541044"/>
                <a:gd name="connsiteY43" fmla="*/ 85248 h 546763"/>
                <a:gd name="connsiteX44" fmla="*/ 323425 w 541044"/>
                <a:gd name="connsiteY44" fmla="*/ 88299 h 546763"/>
                <a:gd name="connsiteX45" fmla="*/ 323606 w 541044"/>
                <a:gd name="connsiteY45" fmla="*/ 88579 h 546763"/>
                <a:gd name="connsiteX46" fmla="*/ 327955 w 541044"/>
                <a:gd name="connsiteY46" fmla="*/ 91630 h 546763"/>
                <a:gd name="connsiteX47" fmla="*/ 328136 w 541044"/>
                <a:gd name="connsiteY47" fmla="*/ 91910 h 546763"/>
                <a:gd name="connsiteX48" fmla="*/ 332486 w 541044"/>
                <a:gd name="connsiteY48" fmla="*/ 94962 h 546763"/>
                <a:gd name="connsiteX49" fmla="*/ 332667 w 541044"/>
                <a:gd name="connsiteY49" fmla="*/ 95242 h 546763"/>
                <a:gd name="connsiteX50" fmla="*/ 337016 w 541044"/>
                <a:gd name="connsiteY50" fmla="*/ 98293 h 546763"/>
                <a:gd name="connsiteX51" fmla="*/ 337196 w 541044"/>
                <a:gd name="connsiteY51" fmla="*/ 98571 h 546763"/>
                <a:gd name="connsiteX52" fmla="*/ 341547 w 541044"/>
                <a:gd name="connsiteY52" fmla="*/ 101624 h 546763"/>
                <a:gd name="connsiteX53" fmla="*/ 341728 w 541044"/>
                <a:gd name="connsiteY53" fmla="*/ 101904 h 546763"/>
                <a:gd name="connsiteX54" fmla="*/ 346077 w 541044"/>
                <a:gd name="connsiteY54" fmla="*/ 104955 h 546763"/>
                <a:gd name="connsiteX55" fmla="*/ 346259 w 541044"/>
                <a:gd name="connsiteY55" fmla="*/ 105237 h 546763"/>
                <a:gd name="connsiteX56" fmla="*/ 350607 w 541044"/>
                <a:gd name="connsiteY56" fmla="*/ 108287 h 546763"/>
                <a:gd name="connsiteX57" fmla="*/ 350787 w 541044"/>
                <a:gd name="connsiteY57" fmla="*/ 108565 h 546763"/>
                <a:gd name="connsiteX58" fmla="*/ 355138 w 541044"/>
                <a:gd name="connsiteY58" fmla="*/ 111618 h 546763"/>
                <a:gd name="connsiteX59" fmla="*/ 355319 w 541044"/>
                <a:gd name="connsiteY59" fmla="*/ 111898 h 546763"/>
                <a:gd name="connsiteX60" fmla="*/ 359668 w 541044"/>
                <a:gd name="connsiteY60" fmla="*/ 114949 h 546763"/>
                <a:gd name="connsiteX61" fmla="*/ 359810 w 541044"/>
                <a:gd name="connsiteY61" fmla="*/ 115168 h 546763"/>
                <a:gd name="connsiteX62" fmla="*/ 369481 w 541044"/>
                <a:gd name="connsiteY62" fmla="*/ 116618 h 546763"/>
                <a:gd name="connsiteX63" fmla="*/ 393418 w 541044"/>
                <a:gd name="connsiteY63" fmla="*/ 127912 h 546763"/>
                <a:gd name="connsiteX64" fmla="*/ 397891 w 541044"/>
                <a:gd name="connsiteY64" fmla="*/ 133184 h 546763"/>
                <a:gd name="connsiteX65" fmla="*/ 411575 w 541044"/>
                <a:gd name="connsiteY65" fmla="*/ 142202 h 546763"/>
                <a:gd name="connsiteX66" fmla="*/ 412020 w 541044"/>
                <a:gd name="connsiteY66" fmla="*/ 142842 h 546763"/>
                <a:gd name="connsiteX67" fmla="*/ 416105 w 541044"/>
                <a:gd name="connsiteY67" fmla="*/ 145533 h 546763"/>
                <a:gd name="connsiteX68" fmla="*/ 416549 w 541044"/>
                <a:gd name="connsiteY68" fmla="*/ 146171 h 546763"/>
                <a:gd name="connsiteX69" fmla="*/ 420636 w 541044"/>
                <a:gd name="connsiteY69" fmla="*/ 148864 h 546763"/>
                <a:gd name="connsiteX70" fmla="*/ 421081 w 541044"/>
                <a:gd name="connsiteY70" fmla="*/ 149504 h 546763"/>
                <a:gd name="connsiteX71" fmla="*/ 425166 w 541044"/>
                <a:gd name="connsiteY71" fmla="*/ 152195 h 546763"/>
                <a:gd name="connsiteX72" fmla="*/ 425612 w 541044"/>
                <a:gd name="connsiteY72" fmla="*/ 152836 h 546763"/>
                <a:gd name="connsiteX73" fmla="*/ 429696 w 541044"/>
                <a:gd name="connsiteY73" fmla="*/ 155527 h 546763"/>
                <a:gd name="connsiteX74" fmla="*/ 430140 w 541044"/>
                <a:gd name="connsiteY74" fmla="*/ 156165 h 546763"/>
                <a:gd name="connsiteX75" fmla="*/ 434227 w 541044"/>
                <a:gd name="connsiteY75" fmla="*/ 158858 h 546763"/>
                <a:gd name="connsiteX76" fmla="*/ 434672 w 541044"/>
                <a:gd name="connsiteY76" fmla="*/ 159498 h 546763"/>
                <a:gd name="connsiteX77" fmla="*/ 438757 w 541044"/>
                <a:gd name="connsiteY77" fmla="*/ 162189 h 546763"/>
                <a:gd name="connsiteX78" fmla="*/ 439204 w 541044"/>
                <a:gd name="connsiteY78" fmla="*/ 162830 h 546763"/>
                <a:gd name="connsiteX79" fmla="*/ 443287 w 541044"/>
                <a:gd name="connsiteY79" fmla="*/ 165521 h 546763"/>
                <a:gd name="connsiteX80" fmla="*/ 443731 w 541044"/>
                <a:gd name="connsiteY80" fmla="*/ 166159 h 546763"/>
                <a:gd name="connsiteX81" fmla="*/ 447818 w 541044"/>
                <a:gd name="connsiteY81" fmla="*/ 168852 h 546763"/>
                <a:gd name="connsiteX82" fmla="*/ 448263 w 541044"/>
                <a:gd name="connsiteY82" fmla="*/ 169492 h 546763"/>
                <a:gd name="connsiteX83" fmla="*/ 452348 w 541044"/>
                <a:gd name="connsiteY83" fmla="*/ 172183 h 546763"/>
                <a:gd name="connsiteX84" fmla="*/ 452792 w 541044"/>
                <a:gd name="connsiteY84" fmla="*/ 172821 h 546763"/>
                <a:gd name="connsiteX85" fmla="*/ 456879 w 541044"/>
                <a:gd name="connsiteY85" fmla="*/ 175514 h 546763"/>
                <a:gd name="connsiteX86" fmla="*/ 457325 w 541044"/>
                <a:gd name="connsiteY86" fmla="*/ 176155 h 546763"/>
                <a:gd name="connsiteX87" fmla="*/ 461409 w 541044"/>
                <a:gd name="connsiteY87" fmla="*/ 178846 h 546763"/>
                <a:gd name="connsiteX88" fmla="*/ 461854 w 541044"/>
                <a:gd name="connsiteY88" fmla="*/ 179486 h 546763"/>
                <a:gd name="connsiteX89" fmla="*/ 465939 w 541044"/>
                <a:gd name="connsiteY89" fmla="*/ 182177 h 546763"/>
                <a:gd name="connsiteX90" fmla="*/ 466383 w 541044"/>
                <a:gd name="connsiteY90" fmla="*/ 182815 h 546763"/>
                <a:gd name="connsiteX91" fmla="*/ 470470 w 541044"/>
                <a:gd name="connsiteY91" fmla="*/ 185508 h 546763"/>
                <a:gd name="connsiteX92" fmla="*/ 470916 w 541044"/>
                <a:gd name="connsiteY92" fmla="*/ 186149 h 546763"/>
                <a:gd name="connsiteX93" fmla="*/ 475000 w 541044"/>
                <a:gd name="connsiteY93" fmla="*/ 188840 h 546763"/>
                <a:gd name="connsiteX94" fmla="*/ 475444 w 541044"/>
                <a:gd name="connsiteY94" fmla="*/ 189478 h 546763"/>
                <a:gd name="connsiteX95" fmla="*/ 479531 w 541044"/>
                <a:gd name="connsiteY95" fmla="*/ 192171 h 546763"/>
                <a:gd name="connsiteX96" fmla="*/ 479976 w 541044"/>
                <a:gd name="connsiteY96" fmla="*/ 192811 h 546763"/>
                <a:gd name="connsiteX97" fmla="*/ 484061 w 541044"/>
                <a:gd name="connsiteY97" fmla="*/ 195502 h 546763"/>
                <a:gd name="connsiteX98" fmla="*/ 484506 w 541044"/>
                <a:gd name="connsiteY98" fmla="*/ 196142 h 546763"/>
                <a:gd name="connsiteX99" fmla="*/ 488591 w 541044"/>
                <a:gd name="connsiteY99" fmla="*/ 198833 h 546763"/>
                <a:gd name="connsiteX100" fmla="*/ 489037 w 541044"/>
                <a:gd name="connsiteY100" fmla="*/ 199473 h 546763"/>
                <a:gd name="connsiteX101" fmla="*/ 493122 w 541044"/>
                <a:gd name="connsiteY101" fmla="*/ 202165 h 546763"/>
                <a:gd name="connsiteX102" fmla="*/ 493567 w 541044"/>
                <a:gd name="connsiteY102" fmla="*/ 202805 h 546763"/>
                <a:gd name="connsiteX103" fmla="*/ 497652 w 541044"/>
                <a:gd name="connsiteY103" fmla="*/ 205496 h 546763"/>
                <a:gd name="connsiteX104" fmla="*/ 498097 w 541044"/>
                <a:gd name="connsiteY104" fmla="*/ 206136 h 546763"/>
                <a:gd name="connsiteX105" fmla="*/ 502182 w 541044"/>
                <a:gd name="connsiteY105" fmla="*/ 208827 h 546763"/>
                <a:gd name="connsiteX106" fmla="*/ 502628 w 541044"/>
                <a:gd name="connsiteY106" fmla="*/ 209467 h 546763"/>
                <a:gd name="connsiteX107" fmla="*/ 506713 w 541044"/>
                <a:gd name="connsiteY107" fmla="*/ 212159 h 546763"/>
                <a:gd name="connsiteX108" fmla="*/ 507158 w 541044"/>
                <a:gd name="connsiteY108" fmla="*/ 212799 h 546763"/>
                <a:gd name="connsiteX109" fmla="*/ 511243 w 541044"/>
                <a:gd name="connsiteY109" fmla="*/ 215490 h 546763"/>
                <a:gd name="connsiteX110" fmla="*/ 511687 w 541044"/>
                <a:gd name="connsiteY110" fmla="*/ 216128 h 546763"/>
                <a:gd name="connsiteX111" fmla="*/ 515774 w 541044"/>
                <a:gd name="connsiteY111" fmla="*/ 218821 h 546763"/>
                <a:gd name="connsiteX112" fmla="*/ 516219 w 541044"/>
                <a:gd name="connsiteY112" fmla="*/ 219461 h 546763"/>
                <a:gd name="connsiteX113" fmla="*/ 520304 w 541044"/>
                <a:gd name="connsiteY113" fmla="*/ 222152 h 546763"/>
                <a:gd name="connsiteX114" fmla="*/ 520750 w 541044"/>
                <a:gd name="connsiteY114" fmla="*/ 222793 h 546763"/>
                <a:gd name="connsiteX115" fmla="*/ 524834 w 541044"/>
                <a:gd name="connsiteY115" fmla="*/ 225484 h 546763"/>
                <a:gd name="connsiteX116" fmla="*/ 525278 w 541044"/>
                <a:gd name="connsiteY116" fmla="*/ 226122 h 546763"/>
                <a:gd name="connsiteX117" fmla="*/ 529365 w 541044"/>
                <a:gd name="connsiteY117" fmla="*/ 228815 h 546763"/>
                <a:gd name="connsiteX118" fmla="*/ 529810 w 541044"/>
                <a:gd name="connsiteY118" fmla="*/ 229455 h 546763"/>
                <a:gd name="connsiteX119" fmla="*/ 533895 w 541044"/>
                <a:gd name="connsiteY119" fmla="*/ 232146 h 546763"/>
                <a:gd name="connsiteX120" fmla="*/ 534341 w 541044"/>
                <a:gd name="connsiteY120" fmla="*/ 232786 h 546763"/>
                <a:gd name="connsiteX121" fmla="*/ 538426 w 541044"/>
                <a:gd name="connsiteY121" fmla="*/ 235478 h 546763"/>
                <a:gd name="connsiteX122" fmla="*/ 538871 w 541044"/>
                <a:gd name="connsiteY122" fmla="*/ 236118 h 546763"/>
                <a:gd name="connsiteX123" fmla="*/ 541044 w 541044"/>
                <a:gd name="connsiteY123" fmla="*/ 237549 h 546763"/>
                <a:gd name="connsiteX124" fmla="*/ 541044 w 541044"/>
                <a:gd name="connsiteY124" fmla="*/ 434313 h 546763"/>
                <a:gd name="connsiteX125" fmla="*/ 428594 w 541044"/>
                <a:gd name="connsiteY125" fmla="*/ 546763 h 546763"/>
                <a:gd name="connsiteX126" fmla="*/ 214259 w 541044"/>
                <a:gd name="connsiteY126" fmla="*/ 546763 h 546763"/>
                <a:gd name="connsiteX127" fmla="*/ 212144 w 541044"/>
                <a:gd name="connsiteY127" fmla="*/ 545348 h 546763"/>
                <a:gd name="connsiteX128" fmla="*/ 211772 w 541044"/>
                <a:gd name="connsiteY128" fmla="*/ 544800 h 546763"/>
                <a:gd name="connsiteX129" fmla="*/ 207614 w 541044"/>
                <a:gd name="connsiteY129" fmla="*/ 542017 h 546763"/>
                <a:gd name="connsiteX130" fmla="*/ 207242 w 541044"/>
                <a:gd name="connsiteY130" fmla="*/ 541469 h 546763"/>
                <a:gd name="connsiteX131" fmla="*/ 203084 w 541044"/>
                <a:gd name="connsiteY131" fmla="*/ 538686 h 546763"/>
                <a:gd name="connsiteX132" fmla="*/ 202713 w 541044"/>
                <a:gd name="connsiteY132" fmla="*/ 538139 h 546763"/>
                <a:gd name="connsiteX133" fmla="*/ 198553 w 541044"/>
                <a:gd name="connsiteY133" fmla="*/ 535355 h 546763"/>
                <a:gd name="connsiteX134" fmla="*/ 198180 w 541044"/>
                <a:gd name="connsiteY134" fmla="*/ 534805 h 546763"/>
                <a:gd name="connsiteX135" fmla="*/ 194023 w 541044"/>
                <a:gd name="connsiteY135" fmla="*/ 532023 h 546763"/>
                <a:gd name="connsiteX136" fmla="*/ 193651 w 541044"/>
                <a:gd name="connsiteY136" fmla="*/ 531475 h 546763"/>
                <a:gd name="connsiteX137" fmla="*/ 189493 w 541044"/>
                <a:gd name="connsiteY137" fmla="*/ 528692 h 546763"/>
                <a:gd name="connsiteX138" fmla="*/ 189122 w 541044"/>
                <a:gd name="connsiteY138" fmla="*/ 528145 h 546763"/>
                <a:gd name="connsiteX139" fmla="*/ 184962 w 541044"/>
                <a:gd name="connsiteY139" fmla="*/ 525361 h 546763"/>
                <a:gd name="connsiteX140" fmla="*/ 184590 w 541044"/>
                <a:gd name="connsiteY140" fmla="*/ 524813 h 546763"/>
                <a:gd name="connsiteX141" fmla="*/ 180432 w 541044"/>
                <a:gd name="connsiteY141" fmla="*/ 522030 h 546763"/>
                <a:gd name="connsiteX142" fmla="*/ 180059 w 541044"/>
                <a:gd name="connsiteY142" fmla="*/ 521481 h 546763"/>
                <a:gd name="connsiteX143" fmla="*/ 175901 w 541044"/>
                <a:gd name="connsiteY143" fmla="*/ 518698 h 546763"/>
                <a:gd name="connsiteX144" fmla="*/ 175529 w 541044"/>
                <a:gd name="connsiteY144" fmla="*/ 518150 h 546763"/>
                <a:gd name="connsiteX145" fmla="*/ 171371 w 541044"/>
                <a:gd name="connsiteY145" fmla="*/ 515367 h 546763"/>
                <a:gd name="connsiteX146" fmla="*/ 170999 w 541044"/>
                <a:gd name="connsiteY146" fmla="*/ 514819 h 546763"/>
                <a:gd name="connsiteX147" fmla="*/ 166841 w 541044"/>
                <a:gd name="connsiteY147" fmla="*/ 512036 h 546763"/>
                <a:gd name="connsiteX148" fmla="*/ 166468 w 541044"/>
                <a:gd name="connsiteY148" fmla="*/ 511487 h 546763"/>
                <a:gd name="connsiteX149" fmla="*/ 162310 w 541044"/>
                <a:gd name="connsiteY149" fmla="*/ 508704 h 546763"/>
                <a:gd name="connsiteX150" fmla="*/ 161938 w 541044"/>
                <a:gd name="connsiteY150" fmla="*/ 508156 h 546763"/>
                <a:gd name="connsiteX151" fmla="*/ 157780 w 541044"/>
                <a:gd name="connsiteY151" fmla="*/ 505373 h 546763"/>
                <a:gd name="connsiteX152" fmla="*/ 157409 w 541044"/>
                <a:gd name="connsiteY152" fmla="*/ 504826 h 546763"/>
                <a:gd name="connsiteX153" fmla="*/ 153249 w 541044"/>
                <a:gd name="connsiteY153" fmla="*/ 502042 h 546763"/>
                <a:gd name="connsiteX154" fmla="*/ 152876 w 541044"/>
                <a:gd name="connsiteY154" fmla="*/ 501492 h 546763"/>
                <a:gd name="connsiteX155" fmla="*/ 148719 w 541044"/>
                <a:gd name="connsiteY155" fmla="*/ 498710 h 546763"/>
                <a:gd name="connsiteX156" fmla="*/ 148347 w 541044"/>
                <a:gd name="connsiteY156" fmla="*/ 498162 h 546763"/>
                <a:gd name="connsiteX157" fmla="*/ 144189 w 541044"/>
                <a:gd name="connsiteY157" fmla="*/ 495379 h 546763"/>
                <a:gd name="connsiteX158" fmla="*/ 143818 w 541044"/>
                <a:gd name="connsiteY158" fmla="*/ 494832 h 546763"/>
                <a:gd name="connsiteX159" fmla="*/ 139658 w 541044"/>
                <a:gd name="connsiteY159" fmla="*/ 492048 h 546763"/>
                <a:gd name="connsiteX160" fmla="*/ 139286 w 541044"/>
                <a:gd name="connsiteY160" fmla="*/ 491500 h 546763"/>
                <a:gd name="connsiteX161" fmla="*/ 135128 w 541044"/>
                <a:gd name="connsiteY161" fmla="*/ 488717 h 546763"/>
                <a:gd name="connsiteX162" fmla="*/ 134755 w 541044"/>
                <a:gd name="connsiteY162" fmla="*/ 488168 h 546763"/>
                <a:gd name="connsiteX163" fmla="*/ 130597 w 541044"/>
                <a:gd name="connsiteY163" fmla="*/ 485385 h 546763"/>
                <a:gd name="connsiteX164" fmla="*/ 130225 w 541044"/>
                <a:gd name="connsiteY164" fmla="*/ 484837 h 546763"/>
                <a:gd name="connsiteX165" fmla="*/ 126067 w 541044"/>
                <a:gd name="connsiteY165" fmla="*/ 482054 h 546763"/>
                <a:gd name="connsiteX166" fmla="*/ 125695 w 541044"/>
                <a:gd name="connsiteY166" fmla="*/ 481506 h 546763"/>
                <a:gd name="connsiteX167" fmla="*/ 121537 w 541044"/>
                <a:gd name="connsiteY167" fmla="*/ 478723 h 546763"/>
                <a:gd name="connsiteX168" fmla="*/ 121164 w 541044"/>
                <a:gd name="connsiteY168" fmla="*/ 478174 h 546763"/>
                <a:gd name="connsiteX169" fmla="*/ 117006 w 541044"/>
                <a:gd name="connsiteY169" fmla="*/ 475391 h 546763"/>
                <a:gd name="connsiteX170" fmla="*/ 116634 w 541044"/>
                <a:gd name="connsiteY170" fmla="*/ 474843 h 546763"/>
                <a:gd name="connsiteX171" fmla="*/ 112476 w 541044"/>
                <a:gd name="connsiteY171" fmla="*/ 472060 h 546763"/>
                <a:gd name="connsiteX172" fmla="*/ 112104 w 541044"/>
                <a:gd name="connsiteY172" fmla="*/ 471512 h 546763"/>
                <a:gd name="connsiteX173" fmla="*/ 107946 w 541044"/>
                <a:gd name="connsiteY173" fmla="*/ 468729 h 546763"/>
                <a:gd name="connsiteX174" fmla="*/ 107574 w 541044"/>
                <a:gd name="connsiteY174" fmla="*/ 468182 h 546763"/>
                <a:gd name="connsiteX175" fmla="*/ 103415 w 541044"/>
                <a:gd name="connsiteY175" fmla="*/ 465398 h 546763"/>
                <a:gd name="connsiteX176" fmla="*/ 103041 w 541044"/>
                <a:gd name="connsiteY176" fmla="*/ 464848 h 546763"/>
                <a:gd name="connsiteX177" fmla="*/ 98885 w 541044"/>
                <a:gd name="connsiteY177" fmla="*/ 462066 h 546763"/>
                <a:gd name="connsiteX178" fmla="*/ 98513 w 541044"/>
                <a:gd name="connsiteY178" fmla="*/ 461519 h 546763"/>
                <a:gd name="connsiteX179" fmla="*/ 94354 w 541044"/>
                <a:gd name="connsiteY179" fmla="*/ 458735 h 546763"/>
                <a:gd name="connsiteX180" fmla="*/ 93982 w 541044"/>
                <a:gd name="connsiteY180" fmla="*/ 458187 h 546763"/>
                <a:gd name="connsiteX181" fmla="*/ 89824 w 541044"/>
                <a:gd name="connsiteY181" fmla="*/ 455404 h 546763"/>
                <a:gd name="connsiteX182" fmla="*/ 89450 w 541044"/>
                <a:gd name="connsiteY182" fmla="*/ 454854 h 546763"/>
                <a:gd name="connsiteX183" fmla="*/ 85294 w 541044"/>
                <a:gd name="connsiteY183" fmla="*/ 452072 h 546763"/>
                <a:gd name="connsiteX184" fmla="*/ 84922 w 541044"/>
                <a:gd name="connsiteY184" fmla="*/ 451525 h 546763"/>
                <a:gd name="connsiteX185" fmla="*/ 80763 w 541044"/>
                <a:gd name="connsiteY185" fmla="*/ 448741 h 546763"/>
                <a:gd name="connsiteX186" fmla="*/ 80391 w 541044"/>
                <a:gd name="connsiteY186" fmla="*/ 448193 h 546763"/>
                <a:gd name="connsiteX187" fmla="*/ 76233 w 541044"/>
                <a:gd name="connsiteY187" fmla="*/ 445410 h 546763"/>
                <a:gd name="connsiteX188" fmla="*/ 75861 w 541044"/>
                <a:gd name="connsiteY188" fmla="*/ 444863 h 546763"/>
                <a:gd name="connsiteX189" fmla="*/ 71702 w 541044"/>
                <a:gd name="connsiteY189" fmla="*/ 442079 h 546763"/>
                <a:gd name="connsiteX190" fmla="*/ 71328 w 541044"/>
                <a:gd name="connsiteY190" fmla="*/ 441529 h 546763"/>
                <a:gd name="connsiteX191" fmla="*/ 67172 w 541044"/>
                <a:gd name="connsiteY191" fmla="*/ 438747 h 546763"/>
                <a:gd name="connsiteX192" fmla="*/ 66800 w 541044"/>
                <a:gd name="connsiteY192" fmla="*/ 438199 h 546763"/>
                <a:gd name="connsiteX193" fmla="*/ 62642 w 541044"/>
                <a:gd name="connsiteY193" fmla="*/ 435416 h 546763"/>
                <a:gd name="connsiteX194" fmla="*/ 62270 w 541044"/>
                <a:gd name="connsiteY194" fmla="*/ 434869 h 546763"/>
                <a:gd name="connsiteX195" fmla="*/ 58111 w 541044"/>
                <a:gd name="connsiteY195" fmla="*/ 432085 h 546763"/>
                <a:gd name="connsiteX196" fmla="*/ 57737 w 541044"/>
                <a:gd name="connsiteY196" fmla="*/ 431535 h 546763"/>
                <a:gd name="connsiteX197" fmla="*/ 55803 w 541044"/>
                <a:gd name="connsiteY197" fmla="*/ 430240 h 546763"/>
                <a:gd name="connsiteX198" fmla="*/ 44016 w 541044"/>
                <a:gd name="connsiteY198" fmla="*/ 423140 h 546763"/>
                <a:gd name="connsiteX199" fmla="*/ 41185 w 541044"/>
                <a:gd name="connsiteY199" fmla="*/ 419560 h 546763"/>
                <a:gd name="connsiteX200" fmla="*/ 39990 w 541044"/>
                <a:gd name="connsiteY200" fmla="*/ 418760 h 546763"/>
                <a:gd name="connsiteX201" fmla="*/ 36554 w 541044"/>
                <a:gd name="connsiteY201" fmla="*/ 413704 h 546763"/>
                <a:gd name="connsiteX202" fmla="*/ 11975 w 541044"/>
                <a:gd name="connsiteY202" fmla="*/ 382622 h 546763"/>
                <a:gd name="connsiteX203" fmla="*/ 0 w 541044"/>
                <a:gd name="connsiteY203" fmla="*/ 330238 h 546763"/>
                <a:gd name="connsiteX204" fmla="*/ 120020 w 541044"/>
                <a:gd name="connsiteY204" fmla="*/ 210152 h 546763"/>
                <a:gd name="connsiteX205" fmla="*/ 191722 w 541044"/>
                <a:gd name="connsiteY205" fmla="*/ 233545 h 546763"/>
                <a:gd name="connsiteX206" fmla="*/ 194817 w 541044"/>
                <a:gd name="connsiteY206" fmla="*/ 236126 h 546763"/>
                <a:gd name="connsiteX207" fmla="*/ 196252 w 541044"/>
                <a:gd name="connsiteY207" fmla="*/ 236877 h 546763"/>
                <a:gd name="connsiteX208" fmla="*/ 199343 w 541044"/>
                <a:gd name="connsiteY208" fmla="*/ 239455 h 546763"/>
                <a:gd name="connsiteX209" fmla="*/ 200782 w 541044"/>
                <a:gd name="connsiteY209" fmla="*/ 240208 h 546763"/>
                <a:gd name="connsiteX210" fmla="*/ 203872 w 541044"/>
                <a:gd name="connsiteY210" fmla="*/ 242785 h 546763"/>
                <a:gd name="connsiteX211" fmla="*/ 205313 w 541044"/>
                <a:gd name="connsiteY211" fmla="*/ 243539 h 546763"/>
                <a:gd name="connsiteX212" fmla="*/ 208404 w 541044"/>
                <a:gd name="connsiteY212" fmla="*/ 246117 h 546763"/>
                <a:gd name="connsiteX213" fmla="*/ 209843 w 541044"/>
                <a:gd name="connsiteY213" fmla="*/ 246870 h 546763"/>
                <a:gd name="connsiteX214" fmla="*/ 211709 w 541044"/>
                <a:gd name="connsiteY214" fmla="*/ 248426 h 546763"/>
                <a:gd name="connsiteX215" fmla="*/ 213785 w 541044"/>
                <a:gd name="connsiteY215" fmla="*/ 247268 h 546763"/>
                <a:gd name="connsiteX216" fmla="*/ 237298 w 541044"/>
                <a:gd name="connsiteY216" fmla="*/ 234155 h 546763"/>
                <a:gd name="connsiteX217" fmla="*/ 263331 w 541044"/>
                <a:gd name="connsiteY217" fmla="*/ 219637 h 546763"/>
                <a:gd name="connsiteX218" fmla="*/ 259729 w 541044"/>
                <a:gd name="connsiteY218" fmla="*/ 217146 h 546763"/>
                <a:gd name="connsiteX219" fmla="*/ 259491 w 541044"/>
                <a:gd name="connsiteY219" fmla="*/ 216783 h 546763"/>
                <a:gd name="connsiteX220" fmla="*/ 255199 w 541044"/>
                <a:gd name="connsiteY220" fmla="*/ 213815 h 546763"/>
                <a:gd name="connsiteX221" fmla="*/ 254962 w 541044"/>
                <a:gd name="connsiteY221" fmla="*/ 213453 h 546763"/>
                <a:gd name="connsiteX222" fmla="*/ 250668 w 541044"/>
                <a:gd name="connsiteY222" fmla="*/ 210484 h 546763"/>
                <a:gd name="connsiteX223" fmla="*/ 250429 w 541044"/>
                <a:gd name="connsiteY223" fmla="*/ 210119 h 546763"/>
                <a:gd name="connsiteX224" fmla="*/ 246138 w 541044"/>
                <a:gd name="connsiteY224" fmla="*/ 207152 h 546763"/>
                <a:gd name="connsiteX225" fmla="*/ 245900 w 541044"/>
                <a:gd name="connsiteY225" fmla="*/ 206789 h 546763"/>
                <a:gd name="connsiteX226" fmla="*/ 241608 w 541044"/>
                <a:gd name="connsiteY226" fmla="*/ 203821 h 546763"/>
                <a:gd name="connsiteX227" fmla="*/ 241371 w 541044"/>
                <a:gd name="connsiteY227" fmla="*/ 203459 h 546763"/>
                <a:gd name="connsiteX228" fmla="*/ 237077 w 541044"/>
                <a:gd name="connsiteY228" fmla="*/ 200490 h 546763"/>
                <a:gd name="connsiteX229" fmla="*/ 236839 w 541044"/>
                <a:gd name="connsiteY229" fmla="*/ 200127 h 546763"/>
                <a:gd name="connsiteX230" fmla="*/ 232547 w 541044"/>
                <a:gd name="connsiteY230" fmla="*/ 197159 h 546763"/>
                <a:gd name="connsiteX231" fmla="*/ 232309 w 541044"/>
                <a:gd name="connsiteY231" fmla="*/ 196795 h 546763"/>
                <a:gd name="connsiteX232" fmla="*/ 228015 w 541044"/>
                <a:gd name="connsiteY232" fmla="*/ 193827 h 546763"/>
                <a:gd name="connsiteX233" fmla="*/ 227778 w 541044"/>
                <a:gd name="connsiteY233" fmla="*/ 193464 h 546763"/>
                <a:gd name="connsiteX234" fmla="*/ 223485 w 541044"/>
                <a:gd name="connsiteY234" fmla="*/ 190496 h 546763"/>
                <a:gd name="connsiteX235" fmla="*/ 223248 w 541044"/>
                <a:gd name="connsiteY235" fmla="*/ 190133 h 546763"/>
                <a:gd name="connsiteX236" fmla="*/ 218955 w 541044"/>
                <a:gd name="connsiteY236" fmla="*/ 187165 h 546763"/>
                <a:gd name="connsiteX237" fmla="*/ 218718 w 541044"/>
                <a:gd name="connsiteY237" fmla="*/ 186801 h 546763"/>
                <a:gd name="connsiteX238" fmla="*/ 214424 w 541044"/>
                <a:gd name="connsiteY238" fmla="*/ 183833 h 546763"/>
                <a:gd name="connsiteX239" fmla="*/ 214187 w 541044"/>
                <a:gd name="connsiteY239" fmla="*/ 183470 h 546763"/>
                <a:gd name="connsiteX240" fmla="*/ 209894 w 541044"/>
                <a:gd name="connsiteY240" fmla="*/ 180502 h 546763"/>
                <a:gd name="connsiteX241" fmla="*/ 209657 w 541044"/>
                <a:gd name="connsiteY241" fmla="*/ 180139 h 546763"/>
                <a:gd name="connsiteX242" fmla="*/ 205364 w 541044"/>
                <a:gd name="connsiteY242" fmla="*/ 177171 h 546763"/>
                <a:gd name="connsiteX243" fmla="*/ 205128 w 541044"/>
                <a:gd name="connsiteY243" fmla="*/ 176809 h 546763"/>
                <a:gd name="connsiteX244" fmla="*/ 200833 w 541044"/>
                <a:gd name="connsiteY244" fmla="*/ 173840 h 546763"/>
                <a:gd name="connsiteX245" fmla="*/ 200595 w 541044"/>
                <a:gd name="connsiteY245" fmla="*/ 173475 h 546763"/>
                <a:gd name="connsiteX246" fmla="*/ 196303 w 541044"/>
                <a:gd name="connsiteY246" fmla="*/ 170508 h 546763"/>
                <a:gd name="connsiteX247" fmla="*/ 196067 w 541044"/>
                <a:gd name="connsiteY247" fmla="*/ 170146 h 546763"/>
                <a:gd name="connsiteX248" fmla="*/ 191772 w 541044"/>
                <a:gd name="connsiteY248" fmla="*/ 167177 h 546763"/>
                <a:gd name="connsiteX249" fmla="*/ 191535 w 541044"/>
                <a:gd name="connsiteY249" fmla="*/ 166814 h 546763"/>
                <a:gd name="connsiteX250" fmla="*/ 187242 w 541044"/>
                <a:gd name="connsiteY250" fmla="*/ 163846 h 546763"/>
                <a:gd name="connsiteX251" fmla="*/ 187004 w 541044"/>
                <a:gd name="connsiteY251" fmla="*/ 163481 h 546763"/>
                <a:gd name="connsiteX252" fmla="*/ 182712 w 541044"/>
                <a:gd name="connsiteY252" fmla="*/ 160514 h 546763"/>
                <a:gd name="connsiteX253" fmla="*/ 182476 w 541044"/>
                <a:gd name="connsiteY253" fmla="*/ 160152 h 546763"/>
                <a:gd name="connsiteX254" fmla="*/ 178181 w 541044"/>
                <a:gd name="connsiteY254" fmla="*/ 157183 h 546763"/>
                <a:gd name="connsiteX255" fmla="*/ 177944 w 541044"/>
                <a:gd name="connsiteY255" fmla="*/ 156820 h 546763"/>
                <a:gd name="connsiteX256" fmla="*/ 173651 w 541044"/>
                <a:gd name="connsiteY256" fmla="*/ 153852 h 546763"/>
                <a:gd name="connsiteX257" fmla="*/ 173415 w 541044"/>
                <a:gd name="connsiteY257" fmla="*/ 153490 h 546763"/>
                <a:gd name="connsiteX258" fmla="*/ 169120 w 541044"/>
                <a:gd name="connsiteY258" fmla="*/ 150521 h 546763"/>
                <a:gd name="connsiteX259" fmla="*/ 168882 w 541044"/>
                <a:gd name="connsiteY259" fmla="*/ 150156 h 546763"/>
                <a:gd name="connsiteX260" fmla="*/ 164590 w 541044"/>
                <a:gd name="connsiteY260" fmla="*/ 147189 h 546763"/>
                <a:gd name="connsiteX261" fmla="*/ 164353 w 541044"/>
                <a:gd name="connsiteY261" fmla="*/ 146826 h 546763"/>
                <a:gd name="connsiteX262" fmla="*/ 160060 w 541044"/>
                <a:gd name="connsiteY262" fmla="*/ 143858 h 546763"/>
                <a:gd name="connsiteX263" fmla="*/ 159824 w 541044"/>
                <a:gd name="connsiteY263" fmla="*/ 143496 h 546763"/>
                <a:gd name="connsiteX264" fmla="*/ 155529 w 541044"/>
                <a:gd name="connsiteY264" fmla="*/ 140527 h 546763"/>
                <a:gd name="connsiteX265" fmla="*/ 155291 w 541044"/>
                <a:gd name="connsiteY265" fmla="*/ 140162 h 546763"/>
                <a:gd name="connsiteX266" fmla="*/ 150999 w 541044"/>
                <a:gd name="connsiteY266" fmla="*/ 137195 h 546763"/>
                <a:gd name="connsiteX267" fmla="*/ 150762 w 541044"/>
                <a:gd name="connsiteY267" fmla="*/ 136832 h 546763"/>
                <a:gd name="connsiteX268" fmla="*/ 146469 w 541044"/>
                <a:gd name="connsiteY268" fmla="*/ 133864 h 546763"/>
                <a:gd name="connsiteX269" fmla="*/ 146233 w 541044"/>
                <a:gd name="connsiteY269" fmla="*/ 133502 h 546763"/>
                <a:gd name="connsiteX270" fmla="*/ 141938 w 541044"/>
                <a:gd name="connsiteY270" fmla="*/ 130533 h 546763"/>
                <a:gd name="connsiteX271" fmla="*/ 141701 w 541044"/>
                <a:gd name="connsiteY271" fmla="*/ 130170 h 546763"/>
                <a:gd name="connsiteX272" fmla="*/ 137408 w 541044"/>
                <a:gd name="connsiteY272" fmla="*/ 127202 h 546763"/>
                <a:gd name="connsiteX273" fmla="*/ 133151 w 541044"/>
                <a:gd name="connsiteY273" fmla="*/ 120688 h 546763"/>
                <a:gd name="connsiteX274" fmla="*/ 124406 w 541044"/>
                <a:gd name="connsiteY274" fmla="*/ 113292 h 546763"/>
                <a:gd name="connsiteX275" fmla="*/ 112581 w 541044"/>
                <a:gd name="connsiteY275" fmla="*/ 73169 h 546763"/>
                <a:gd name="connsiteX276" fmla="*/ 182171 w 541044"/>
                <a:gd name="connsiteY276" fmla="*/ 0 h 54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541044" h="546763">
                  <a:moveTo>
                    <a:pt x="182171" y="0"/>
                  </a:moveTo>
                  <a:lnTo>
                    <a:pt x="204456" y="7025"/>
                  </a:lnTo>
                  <a:lnTo>
                    <a:pt x="214779" y="9173"/>
                  </a:lnTo>
                  <a:lnTo>
                    <a:pt x="217645" y="11183"/>
                  </a:lnTo>
                  <a:lnTo>
                    <a:pt x="222350" y="12666"/>
                  </a:lnTo>
                  <a:lnTo>
                    <a:pt x="225565" y="16739"/>
                  </a:lnTo>
                  <a:lnTo>
                    <a:pt x="237348" y="25005"/>
                  </a:lnTo>
                  <a:lnTo>
                    <a:pt x="237529" y="25285"/>
                  </a:lnTo>
                  <a:lnTo>
                    <a:pt x="241878" y="28336"/>
                  </a:lnTo>
                  <a:lnTo>
                    <a:pt x="242058" y="28614"/>
                  </a:lnTo>
                  <a:lnTo>
                    <a:pt x="246409" y="31667"/>
                  </a:lnTo>
                  <a:lnTo>
                    <a:pt x="246590" y="31947"/>
                  </a:lnTo>
                  <a:lnTo>
                    <a:pt x="250939" y="34998"/>
                  </a:lnTo>
                  <a:lnTo>
                    <a:pt x="251121" y="35280"/>
                  </a:lnTo>
                  <a:lnTo>
                    <a:pt x="255469" y="38330"/>
                  </a:lnTo>
                  <a:lnTo>
                    <a:pt x="255649" y="38608"/>
                  </a:lnTo>
                  <a:lnTo>
                    <a:pt x="260000" y="41661"/>
                  </a:lnTo>
                  <a:lnTo>
                    <a:pt x="260181" y="41941"/>
                  </a:lnTo>
                  <a:lnTo>
                    <a:pt x="264530" y="44992"/>
                  </a:lnTo>
                  <a:lnTo>
                    <a:pt x="264712" y="45274"/>
                  </a:lnTo>
                  <a:lnTo>
                    <a:pt x="269060" y="48324"/>
                  </a:lnTo>
                  <a:lnTo>
                    <a:pt x="269240" y="48602"/>
                  </a:lnTo>
                  <a:lnTo>
                    <a:pt x="273591" y="51655"/>
                  </a:lnTo>
                  <a:lnTo>
                    <a:pt x="273772" y="51935"/>
                  </a:lnTo>
                  <a:lnTo>
                    <a:pt x="278121" y="54986"/>
                  </a:lnTo>
                  <a:lnTo>
                    <a:pt x="278301" y="55264"/>
                  </a:lnTo>
                  <a:lnTo>
                    <a:pt x="282652" y="58317"/>
                  </a:lnTo>
                  <a:lnTo>
                    <a:pt x="282834" y="58599"/>
                  </a:lnTo>
                  <a:lnTo>
                    <a:pt x="287182" y="61649"/>
                  </a:lnTo>
                  <a:lnTo>
                    <a:pt x="287363" y="61929"/>
                  </a:lnTo>
                  <a:lnTo>
                    <a:pt x="291712" y="64980"/>
                  </a:lnTo>
                  <a:lnTo>
                    <a:pt x="291892" y="65258"/>
                  </a:lnTo>
                  <a:lnTo>
                    <a:pt x="296243" y="68311"/>
                  </a:lnTo>
                  <a:lnTo>
                    <a:pt x="296425" y="68592"/>
                  </a:lnTo>
                  <a:lnTo>
                    <a:pt x="300773" y="71643"/>
                  </a:lnTo>
                  <a:lnTo>
                    <a:pt x="300953" y="71921"/>
                  </a:lnTo>
                  <a:lnTo>
                    <a:pt x="305304" y="74974"/>
                  </a:lnTo>
                  <a:lnTo>
                    <a:pt x="305485" y="75254"/>
                  </a:lnTo>
                  <a:lnTo>
                    <a:pt x="309834" y="78305"/>
                  </a:lnTo>
                  <a:lnTo>
                    <a:pt x="310015" y="78585"/>
                  </a:lnTo>
                  <a:lnTo>
                    <a:pt x="314364" y="81636"/>
                  </a:lnTo>
                  <a:lnTo>
                    <a:pt x="314545" y="81916"/>
                  </a:lnTo>
                  <a:lnTo>
                    <a:pt x="318895" y="84968"/>
                  </a:lnTo>
                  <a:lnTo>
                    <a:pt x="319076" y="85248"/>
                  </a:lnTo>
                  <a:lnTo>
                    <a:pt x="323425" y="88299"/>
                  </a:lnTo>
                  <a:lnTo>
                    <a:pt x="323606" y="88579"/>
                  </a:lnTo>
                  <a:lnTo>
                    <a:pt x="327955" y="91630"/>
                  </a:lnTo>
                  <a:lnTo>
                    <a:pt x="328136" y="91910"/>
                  </a:lnTo>
                  <a:lnTo>
                    <a:pt x="332486" y="94962"/>
                  </a:lnTo>
                  <a:lnTo>
                    <a:pt x="332667" y="95242"/>
                  </a:lnTo>
                  <a:lnTo>
                    <a:pt x="337016" y="98293"/>
                  </a:lnTo>
                  <a:lnTo>
                    <a:pt x="337196" y="98571"/>
                  </a:lnTo>
                  <a:lnTo>
                    <a:pt x="341547" y="101624"/>
                  </a:lnTo>
                  <a:lnTo>
                    <a:pt x="341728" y="101904"/>
                  </a:lnTo>
                  <a:lnTo>
                    <a:pt x="346077" y="104955"/>
                  </a:lnTo>
                  <a:lnTo>
                    <a:pt x="346259" y="105237"/>
                  </a:lnTo>
                  <a:lnTo>
                    <a:pt x="350607" y="108287"/>
                  </a:lnTo>
                  <a:lnTo>
                    <a:pt x="350787" y="108565"/>
                  </a:lnTo>
                  <a:lnTo>
                    <a:pt x="355138" y="111618"/>
                  </a:lnTo>
                  <a:lnTo>
                    <a:pt x="355319" y="111898"/>
                  </a:lnTo>
                  <a:lnTo>
                    <a:pt x="359668" y="114949"/>
                  </a:lnTo>
                  <a:lnTo>
                    <a:pt x="359810" y="115168"/>
                  </a:lnTo>
                  <a:lnTo>
                    <a:pt x="369481" y="116618"/>
                  </a:lnTo>
                  <a:cubicBezTo>
                    <a:pt x="378033" y="119241"/>
                    <a:pt x="386087" y="123074"/>
                    <a:pt x="393418" y="127912"/>
                  </a:cubicBezTo>
                  <a:lnTo>
                    <a:pt x="397891" y="133184"/>
                  </a:lnTo>
                  <a:lnTo>
                    <a:pt x="411575" y="142202"/>
                  </a:lnTo>
                  <a:lnTo>
                    <a:pt x="412020" y="142842"/>
                  </a:lnTo>
                  <a:lnTo>
                    <a:pt x="416105" y="145533"/>
                  </a:lnTo>
                  <a:lnTo>
                    <a:pt x="416549" y="146171"/>
                  </a:lnTo>
                  <a:lnTo>
                    <a:pt x="420636" y="148864"/>
                  </a:lnTo>
                  <a:lnTo>
                    <a:pt x="421081" y="149504"/>
                  </a:lnTo>
                  <a:lnTo>
                    <a:pt x="425166" y="152195"/>
                  </a:lnTo>
                  <a:lnTo>
                    <a:pt x="425612" y="152836"/>
                  </a:lnTo>
                  <a:lnTo>
                    <a:pt x="429696" y="155527"/>
                  </a:lnTo>
                  <a:lnTo>
                    <a:pt x="430140" y="156165"/>
                  </a:lnTo>
                  <a:lnTo>
                    <a:pt x="434227" y="158858"/>
                  </a:lnTo>
                  <a:lnTo>
                    <a:pt x="434672" y="159498"/>
                  </a:lnTo>
                  <a:lnTo>
                    <a:pt x="438757" y="162189"/>
                  </a:lnTo>
                  <a:lnTo>
                    <a:pt x="439204" y="162830"/>
                  </a:lnTo>
                  <a:lnTo>
                    <a:pt x="443287" y="165521"/>
                  </a:lnTo>
                  <a:lnTo>
                    <a:pt x="443731" y="166159"/>
                  </a:lnTo>
                  <a:lnTo>
                    <a:pt x="447818" y="168852"/>
                  </a:lnTo>
                  <a:lnTo>
                    <a:pt x="448263" y="169492"/>
                  </a:lnTo>
                  <a:lnTo>
                    <a:pt x="452348" y="172183"/>
                  </a:lnTo>
                  <a:lnTo>
                    <a:pt x="452792" y="172821"/>
                  </a:lnTo>
                  <a:lnTo>
                    <a:pt x="456879" y="175514"/>
                  </a:lnTo>
                  <a:lnTo>
                    <a:pt x="457325" y="176155"/>
                  </a:lnTo>
                  <a:lnTo>
                    <a:pt x="461409" y="178846"/>
                  </a:lnTo>
                  <a:lnTo>
                    <a:pt x="461854" y="179486"/>
                  </a:lnTo>
                  <a:lnTo>
                    <a:pt x="465939" y="182177"/>
                  </a:lnTo>
                  <a:lnTo>
                    <a:pt x="466383" y="182815"/>
                  </a:lnTo>
                  <a:lnTo>
                    <a:pt x="470470" y="185508"/>
                  </a:lnTo>
                  <a:lnTo>
                    <a:pt x="470916" y="186149"/>
                  </a:lnTo>
                  <a:lnTo>
                    <a:pt x="475000" y="188840"/>
                  </a:lnTo>
                  <a:lnTo>
                    <a:pt x="475444" y="189478"/>
                  </a:lnTo>
                  <a:lnTo>
                    <a:pt x="479531" y="192171"/>
                  </a:lnTo>
                  <a:lnTo>
                    <a:pt x="479976" y="192811"/>
                  </a:lnTo>
                  <a:lnTo>
                    <a:pt x="484061" y="195502"/>
                  </a:lnTo>
                  <a:lnTo>
                    <a:pt x="484506" y="196142"/>
                  </a:lnTo>
                  <a:lnTo>
                    <a:pt x="488591" y="198833"/>
                  </a:lnTo>
                  <a:lnTo>
                    <a:pt x="489037" y="199473"/>
                  </a:lnTo>
                  <a:lnTo>
                    <a:pt x="493122" y="202165"/>
                  </a:lnTo>
                  <a:lnTo>
                    <a:pt x="493567" y="202805"/>
                  </a:lnTo>
                  <a:lnTo>
                    <a:pt x="497652" y="205496"/>
                  </a:lnTo>
                  <a:lnTo>
                    <a:pt x="498097" y="206136"/>
                  </a:lnTo>
                  <a:lnTo>
                    <a:pt x="502182" y="208827"/>
                  </a:lnTo>
                  <a:lnTo>
                    <a:pt x="502628" y="209467"/>
                  </a:lnTo>
                  <a:lnTo>
                    <a:pt x="506713" y="212159"/>
                  </a:lnTo>
                  <a:lnTo>
                    <a:pt x="507158" y="212799"/>
                  </a:lnTo>
                  <a:lnTo>
                    <a:pt x="511243" y="215490"/>
                  </a:lnTo>
                  <a:lnTo>
                    <a:pt x="511687" y="216128"/>
                  </a:lnTo>
                  <a:lnTo>
                    <a:pt x="515774" y="218821"/>
                  </a:lnTo>
                  <a:lnTo>
                    <a:pt x="516219" y="219461"/>
                  </a:lnTo>
                  <a:lnTo>
                    <a:pt x="520304" y="222152"/>
                  </a:lnTo>
                  <a:lnTo>
                    <a:pt x="520750" y="222793"/>
                  </a:lnTo>
                  <a:lnTo>
                    <a:pt x="524834" y="225484"/>
                  </a:lnTo>
                  <a:lnTo>
                    <a:pt x="525278" y="226122"/>
                  </a:lnTo>
                  <a:lnTo>
                    <a:pt x="529365" y="228815"/>
                  </a:lnTo>
                  <a:lnTo>
                    <a:pt x="529810" y="229455"/>
                  </a:lnTo>
                  <a:lnTo>
                    <a:pt x="533895" y="232146"/>
                  </a:lnTo>
                  <a:lnTo>
                    <a:pt x="534341" y="232786"/>
                  </a:lnTo>
                  <a:lnTo>
                    <a:pt x="538426" y="235478"/>
                  </a:lnTo>
                  <a:lnTo>
                    <a:pt x="538871" y="236118"/>
                  </a:lnTo>
                  <a:lnTo>
                    <a:pt x="541044" y="237549"/>
                  </a:lnTo>
                  <a:lnTo>
                    <a:pt x="541044" y="434313"/>
                  </a:lnTo>
                  <a:cubicBezTo>
                    <a:pt x="541044" y="496417"/>
                    <a:pt x="490698" y="546763"/>
                    <a:pt x="428594" y="546763"/>
                  </a:cubicBezTo>
                  <a:lnTo>
                    <a:pt x="214259" y="546763"/>
                  </a:lnTo>
                  <a:lnTo>
                    <a:pt x="212144" y="545348"/>
                  </a:lnTo>
                  <a:lnTo>
                    <a:pt x="211772" y="544800"/>
                  </a:lnTo>
                  <a:lnTo>
                    <a:pt x="207614" y="542017"/>
                  </a:lnTo>
                  <a:lnTo>
                    <a:pt x="207242" y="541469"/>
                  </a:lnTo>
                  <a:lnTo>
                    <a:pt x="203084" y="538686"/>
                  </a:lnTo>
                  <a:lnTo>
                    <a:pt x="202713" y="538139"/>
                  </a:lnTo>
                  <a:lnTo>
                    <a:pt x="198553" y="535355"/>
                  </a:lnTo>
                  <a:lnTo>
                    <a:pt x="198180" y="534805"/>
                  </a:lnTo>
                  <a:lnTo>
                    <a:pt x="194023" y="532023"/>
                  </a:lnTo>
                  <a:lnTo>
                    <a:pt x="193651" y="531475"/>
                  </a:lnTo>
                  <a:lnTo>
                    <a:pt x="189493" y="528692"/>
                  </a:lnTo>
                  <a:lnTo>
                    <a:pt x="189122" y="528145"/>
                  </a:lnTo>
                  <a:lnTo>
                    <a:pt x="184962" y="525361"/>
                  </a:lnTo>
                  <a:lnTo>
                    <a:pt x="184590" y="524813"/>
                  </a:lnTo>
                  <a:lnTo>
                    <a:pt x="180432" y="522030"/>
                  </a:lnTo>
                  <a:lnTo>
                    <a:pt x="180059" y="521481"/>
                  </a:lnTo>
                  <a:lnTo>
                    <a:pt x="175901" y="518698"/>
                  </a:lnTo>
                  <a:lnTo>
                    <a:pt x="175529" y="518150"/>
                  </a:lnTo>
                  <a:lnTo>
                    <a:pt x="171371" y="515367"/>
                  </a:lnTo>
                  <a:lnTo>
                    <a:pt x="170999" y="514819"/>
                  </a:lnTo>
                  <a:lnTo>
                    <a:pt x="166841" y="512036"/>
                  </a:lnTo>
                  <a:lnTo>
                    <a:pt x="166468" y="511487"/>
                  </a:lnTo>
                  <a:lnTo>
                    <a:pt x="162310" y="508704"/>
                  </a:lnTo>
                  <a:lnTo>
                    <a:pt x="161938" y="508156"/>
                  </a:lnTo>
                  <a:lnTo>
                    <a:pt x="157780" y="505373"/>
                  </a:lnTo>
                  <a:lnTo>
                    <a:pt x="157409" y="504826"/>
                  </a:lnTo>
                  <a:lnTo>
                    <a:pt x="153249" y="502042"/>
                  </a:lnTo>
                  <a:lnTo>
                    <a:pt x="152876" y="501492"/>
                  </a:lnTo>
                  <a:lnTo>
                    <a:pt x="148719" y="498710"/>
                  </a:lnTo>
                  <a:lnTo>
                    <a:pt x="148347" y="498162"/>
                  </a:lnTo>
                  <a:lnTo>
                    <a:pt x="144189" y="495379"/>
                  </a:lnTo>
                  <a:lnTo>
                    <a:pt x="143818" y="494832"/>
                  </a:lnTo>
                  <a:lnTo>
                    <a:pt x="139658" y="492048"/>
                  </a:lnTo>
                  <a:lnTo>
                    <a:pt x="139286" y="491500"/>
                  </a:lnTo>
                  <a:lnTo>
                    <a:pt x="135128" y="488717"/>
                  </a:lnTo>
                  <a:lnTo>
                    <a:pt x="134755" y="488168"/>
                  </a:lnTo>
                  <a:lnTo>
                    <a:pt x="130597" y="485385"/>
                  </a:lnTo>
                  <a:lnTo>
                    <a:pt x="130225" y="484837"/>
                  </a:lnTo>
                  <a:lnTo>
                    <a:pt x="126067" y="482054"/>
                  </a:lnTo>
                  <a:lnTo>
                    <a:pt x="125695" y="481506"/>
                  </a:lnTo>
                  <a:lnTo>
                    <a:pt x="121537" y="478723"/>
                  </a:lnTo>
                  <a:lnTo>
                    <a:pt x="121164" y="478174"/>
                  </a:lnTo>
                  <a:lnTo>
                    <a:pt x="117006" y="475391"/>
                  </a:lnTo>
                  <a:lnTo>
                    <a:pt x="116634" y="474843"/>
                  </a:lnTo>
                  <a:lnTo>
                    <a:pt x="112476" y="472060"/>
                  </a:lnTo>
                  <a:lnTo>
                    <a:pt x="112104" y="471512"/>
                  </a:lnTo>
                  <a:lnTo>
                    <a:pt x="107946" y="468729"/>
                  </a:lnTo>
                  <a:lnTo>
                    <a:pt x="107574" y="468182"/>
                  </a:lnTo>
                  <a:lnTo>
                    <a:pt x="103415" y="465398"/>
                  </a:lnTo>
                  <a:lnTo>
                    <a:pt x="103041" y="464848"/>
                  </a:lnTo>
                  <a:lnTo>
                    <a:pt x="98885" y="462066"/>
                  </a:lnTo>
                  <a:lnTo>
                    <a:pt x="98513" y="461519"/>
                  </a:lnTo>
                  <a:lnTo>
                    <a:pt x="94354" y="458735"/>
                  </a:lnTo>
                  <a:lnTo>
                    <a:pt x="93982" y="458187"/>
                  </a:lnTo>
                  <a:lnTo>
                    <a:pt x="89824" y="455404"/>
                  </a:lnTo>
                  <a:lnTo>
                    <a:pt x="89450" y="454854"/>
                  </a:lnTo>
                  <a:lnTo>
                    <a:pt x="85294" y="452072"/>
                  </a:lnTo>
                  <a:lnTo>
                    <a:pt x="84922" y="451525"/>
                  </a:lnTo>
                  <a:lnTo>
                    <a:pt x="80763" y="448741"/>
                  </a:lnTo>
                  <a:lnTo>
                    <a:pt x="80391" y="448193"/>
                  </a:lnTo>
                  <a:lnTo>
                    <a:pt x="76233" y="445410"/>
                  </a:lnTo>
                  <a:lnTo>
                    <a:pt x="75861" y="444863"/>
                  </a:lnTo>
                  <a:lnTo>
                    <a:pt x="71702" y="442079"/>
                  </a:lnTo>
                  <a:lnTo>
                    <a:pt x="71328" y="441529"/>
                  </a:lnTo>
                  <a:lnTo>
                    <a:pt x="67172" y="438747"/>
                  </a:lnTo>
                  <a:lnTo>
                    <a:pt x="66800" y="438199"/>
                  </a:lnTo>
                  <a:lnTo>
                    <a:pt x="62642" y="435416"/>
                  </a:lnTo>
                  <a:lnTo>
                    <a:pt x="62270" y="434869"/>
                  </a:lnTo>
                  <a:lnTo>
                    <a:pt x="58111" y="432085"/>
                  </a:lnTo>
                  <a:lnTo>
                    <a:pt x="57737" y="431535"/>
                  </a:lnTo>
                  <a:lnTo>
                    <a:pt x="55803" y="430240"/>
                  </a:lnTo>
                  <a:lnTo>
                    <a:pt x="44016" y="423140"/>
                  </a:lnTo>
                  <a:lnTo>
                    <a:pt x="41185" y="419560"/>
                  </a:lnTo>
                  <a:lnTo>
                    <a:pt x="39990" y="418760"/>
                  </a:lnTo>
                  <a:lnTo>
                    <a:pt x="36554" y="413704"/>
                  </a:lnTo>
                  <a:lnTo>
                    <a:pt x="11975" y="382622"/>
                  </a:lnTo>
                  <a:cubicBezTo>
                    <a:pt x="4316" y="366849"/>
                    <a:pt x="0" y="349098"/>
                    <a:pt x="0" y="330238"/>
                  </a:cubicBezTo>
                  <a:cubicBezTo>
                    <a:pt x="0" y="263176"/>
                    <a:pt x="54553" y="210152"/>
                    <a:pt x="120020" y="210152"/>
                  </a:cubicBezTo>
                  <a:cubicBezTo>
                    <a:pt x="146520" y="210152"/>
                    <a:pt x="171457" y="217948"/>
                    <a:pt x="191722" y="233545"/>
                  </a:cubicBezTo>
                  <a:lnTo>
                    <a:pt x="194817" y="236126"/>
                  </a:lnTo>
                  <a:lnTo>
                    <a:pt x="196252" y="236877"/>
                  </a:lnTo>
                  <a:lnTo>
                    <a:pt x="199343" y="239455"/>
                  </a:lnTo>
                  <a:lnTo>
                    <a:pt x="200782" y="240208"/>
                  </a:lnTo>
                  <a:lnTo>
                    <a:pt x="203872" y="242785"/>
                  </a:lnTo>
                  <a:lnTo>
                    <a:pt x="205313" y="243539"/>
                  </a:lnTo>
                  <a:lnTo>
                    <a:pt x="208404" y="246117"/>
                  </a:lnTo>
                  <a:lnTo>
                    <a:pt x="209843" y="246870"/>
                  </a:lnTo>
                  <a:lnTo>
                    <a:pt x="211709" y="248426"/>
                  </a:lnTo>
                  <a:lnTo>
                    <a:pt x="213785" y="247268"/>
                  </a:lnTo>
                  <a:cubicBezTo>
                    <a:pt x="217144" y="245395"/>
                    <a:pt x="223862" y="241648"/>
                    <a:pt x="237298" y="234155"/>
                  </a:cubicBezTo>
                  <a:lnTo>
                    <a:pt x="263331" y="219637"/>
                  </a:lnTo>
                  <a:lnTo>
                    <a:pt x="259729" y="217146"/>
                  </a:lnTo>
                  <a:lnTo>
                    <a:pt x="259491" y="216783"/>
                  </a:lnTo>
                  <a:lnTo>
                    <a:pt x="255199" y="213815"/>
                  </a:lnTo>
                  <a:lnTo>
                    <a:pt x="254962" y="213453"/>
                  </a:lnTo>
                  <a:lnTo>
                    <a:pt x="250668" y="210484"/>
                  </a:lnTo>
                  <a:lnTo>
                    <a:pt x="250429" y="210119"/>
                  </a:lnTo>
                  <a:lnTo>
                    <a:pt x="246138" y="207152"/>
                  </a:lnTo>
                  <a:lnTo>
                    <a:pt x="245900" y="206789"/>
                  </a:lnTo>
                  <a:lnTo>
                    <a:pt x="241608" y="203821"/>
                  </a:lnTo>
                  <a:lnTo>
                    <a:pt x="241371" y="203459"/>
                  </a:lnTo>
                  <a:lnTo>
                    <a:pt x="237077" y="200490"/>
                  </a:lnTo>
                  <a:lnTo>
                    <a:pt x="236839" y="200127"/>
                  </a:lnTo>
                  <a:lnTo>
                    <a:pt x="232547" y="197159"/>
                  </a:lnTo>
                  <a:lnTo>
                    <a:pt x="232309" y="196795"/>
                  </a:lnTo>
                  <a:lnTo>
                    <a:pt x="228015" y="193827"/>
                  </a:lnTo>
                  <a:lnTo>
                    <a:pt x="227778" y="193464"/>
                  </a:lnTo>
                  <a:lnTo>
                    <a:pt x="223485" y="190496"/>
                  </a:lnTo>
                  <a:lnTo>
                    <a:pt x="223248" y="190133"/>
                  </a:lnTo>
                  <a:lnTo>
                    <a:pt x="218955" y="187165"/>
                  </a:lnTo>
                  <a:lnTo>
                    <a:pt x="218718" y="186801"/>
                  </a:lnTo>
                  <a:lnTo>
                    <a:pt x="214424" y="183833"/>
                  </a:lnTo>
                  <a:lnTo>
                    <a:pt x="214187" y="183470"/>
                  </a:lnTo>
                  <a:lnTo>
                    <a:pt x="209894" y="180502"/>
                  </a:lnTo>
                  <a:lnTo>
                    <a:pt x="209657" y="180139"/>
                  </a:lnTo>
                  <a:lnTo>
                    <a:pt x="205364" y="177171"/>
                  </a:lnTo>
                  <a:lnTo>
                    <a:pt x="205128" y="176809"/>
                  </a:lnTo>
                  <a:lnTo>
                    <a:pt x="200833" y="173840"/>
                  </a:lnTo>
                  <a:lnTo>
                    <a:pt x="200595" y="173475"/>
                  </a:lnTo>
                  <a:lnTo>
                    <a:pt x="196303" y="170508"/>
                  </a:lnTo>
                  <a:lnTo>
                    <a:pt x="196067" y="170146"/>
                  </a:lnTo>
                  <a:lnTo>
                    <a:pt x="191772" y="167177"/>
                  </a:lnTo>
                  <a:lnTo>
                    <a:pt x="191535" y="166814"/>
                  </a:lnTo>
                  <a:lnTo>
                    <a:pt x="187242" y="163846"/>
                  </a:lnTo>
                  <a:lnTo>
                    <a:pt x="187004" y="163481"/>
                  </a:lnTo>
                  <a:lnTo>
                    <a:pt x="182712" y="160514"/>
                  </a:lnTo>
                  <a:lnTo>
                    <a:pt x="182476" y="160152"/>
                  </a:lnTo>
                  <a:lnTo>
                    <a:pt x="178181" y="157183"/>
                  </a:lnTo>
                  <a:lnTo>
                    <a:pt x="177944" y="156820"/>
                  </a:lnTo>
                  <a:lnTo>
                    <a:pt x="173651" y="153852"/>
                  </a:lnTo>
                  <a:lnTo>
                    <a:pt x="173415" y="153490"/>
                  </a:lnTo>
                  <a:lnTo>
                    <a:pt x="169120" y="150521"/>
                  </a:lnTo>
                  <a:lnTo>
                    <a:pt x="168882" y="150156"/>
                  </a:lnTo>
                  <a:lnTo>
                    <a:pt x="164590" y="147189"/>
                  </a:lnTo>
                  <a:lnTo>
                    <a:pt x="164353" y="146826"/>
                  </a:lnTo>
                  <a:lnTo>
                    <a:pt x="160060" y="143858"/>
                  </a:lnTo>
                  <a:lnTo>
                    <a:pt x="159824" y="143496"/>
                  </a:lnTo>
                  <a:lnTo>
                    <a:pt x="155529" y="140527"/>
                  </a:lnTo>
                  <a:lnTo>
                    <a:pt x="155291" y="140162"/>
                  </a:lnTo>
                  <a:lnTo>
                    <a:pt x="150999" y="137195"/>
                  </a:lnTo>
                  <a:lnTo>
                    <a:pt x="150762" y="136832"/>
                  </a:lnTo>
                  <a:lnTo>
                    <a:pt x="146469" y="133864"/>
                  </a:lnTo>
                  <a:lnTo>
                    <a:pt x="146233" y="133502"/>
                  </a:lnTo>
                  <a:lnTo>
                    <a:pt x="141938" y="130533"/>
                  </a:lnTo>
                  <a:lnTo>
                    <a:pt x="141701" y="130170"/>
                  </a:lnTo>
                  <a:lnTo>
                    <a:pt x="137408" y="127202"/>
                  </a:lnTo>
                  <a:lnTo>
                    <a:pt x="133151" y="120688"/>
                  </a:lnTo>
                  <a:lnTo>
                    <a:pt x="124406" y="113292"/>
                  </a:lnTo>
                  <a:cubicBezTo>
                    <a:pt x="116931" y="101875"/>
                    <a:pt x="112581" y="88081"/>
                    <a:pt x="112581" y="73169"/>
                  </a:cubicBezTo>
                  <a:cubicBezTo>
                    <a:pt x="112581" y="33404"/>
                    <a:pt x="143511" y="0"/>
                    <a:pt x="182171"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1" name="任意多边形: 形状 70">
              <a:extLst>
                <a:ext uri="{FF2B5EF4-FFF2-40B4-BE49-F238E27FC236}">
                  <a16:creationId xmlns:a16="http://schemas.microsoft.com/office/drawing/2014/main" id="{0D6EAA3E-A699-47B3-B7BB-E37F06AB7280}"/>
                </a:ext>
              </a:extLst>
            </p:cNvPr>
            <p:cNvSpPr>
              <a:spLocks/>
            </p:cNvSpPr>
            <p:nvPr/>
          </p:nvSpPr>
          <p:spPr bwMode="auto">
            <a:xfrm>
              <a:off x="9781457" y="3402517"/>
              <a:ext cx="434240" cy="450323"/>
            </a:xfrm>
            <a:custGeom>
              <a:avLst/>
              <a:gdLst>
                <a:gd name="connsiteX0" fmla="*/ 126161 w 171450"/>
                <a:gd name="connsiteY0" fmla="*/ 76200 h 177800"/>
                <a:gd name="connsiteX1" fmla="*/ 136623 w 171450"/>
                <a:gd name="connsiteY1" fmla="*/ 81742 h 177800"/>
                <a:gd name="connsiteX2" fmla="*/ 132315 w 171450"/>
                <a:gd name="connsiteY2" fmla="*/ 97752 h 177800"/>
                <a:gd name="connsiteX3" fmla="*/ 93544 w 171450"/>
                <a:gd name="connsiteY3" fmla="*/ 118688 h 177800"/>
                <a:gd name="connsiteX4" fmla="*/ 94775 w 171450"/>
                <a:gd name="connsiteY4" fmla="*/ 128540 h 177800"/>
                <a:gd name="connsiteX5" fmla="*/ 95390 w 171450"/>
                <a:gd name="connsiteY5" fmla="*/ 130387 h 177800"/>
                <a:gd name="connsiteX6" fmla="*/ 47387 w 171450"/>
                <a:gd name="connsiteY6" fmla="*/ 177800 h 177800"/>
                <a:gd name="connsiteX7" fmla="*/ 0 w 171450"/>
                <a:gd name="connsiteY7" fmla="*/ 130387 h 177800"/>
                <a:gd name="connsiteX8" fmla="*/ 47387 w 171450"/>
                <a:gd name="connsiteY8" fmla="*/ 82974 h 177800"/>
                <a:gd name="connsiteX9" fmla="*/ 75697 w 171450"/>
                <a:gd name="connsiteY9" fmla="*/ 92210 h 177800"/>
                <a:gd name="connsiteX10" fmla="*/ 83082 w 171450"/>
                <a:gd name="connsiteY10" fmla="*/ 98368 h 177800"/>
                <a:gd name="connsiteX11" fmla="*/ 120622 w 171450"/>
                <a:gd name="connsiteY11" fmla="*/ 77432 h 177800"/>
                <a:gd name="connsiteX12" fmla="*/ 126161 w 171450"/>
                <a:gd name="connsiteY12" fmla="*/ 76200 h 177800"/>
                <a:gd name="connsiteX13" fmla="*/ 79414 w 171450"/>
                <a:gd name="connsiteY13" fmla="*/ 28575 h 177800"/>
                <a:gd name="connsiteX14" fmla="*/ 83709 w 171450"/>
                <a:gd name="connsiteY14" fmla="*/ 29796 h 177800"/>
                <a:gd name="connsiteX15" fmla="*/ 111933 w 171450"/>
                <a:gd name="connsiteY15" fmla="*/ 52998 h 177800"/>
                <a:gd name="connsiteX16" fmla="*/ 119910 w 171450"/>
                <a:gd name="connsiteY16" fmla="*/ 47503 h 177800"/>
                <a:gd name="connsiteX17" fmla="*/ 135249 w 171450"/>
                <a:gd name="connsiteY17" fmla="*/ 44450 h 177800"/>
                <a:gd name="connsiteX18" fmla="*/ 171450 w 171450"/>
                <a:gd name="connsiteY18" fmla="*/ 79864 h 177800"/>
                <a:gd name="connsiteX19" fmla="*/ 135249 w 171450"/>
                <a:gd name="connsiteY19" fmla="*/ 115888 h 177800"/>
                <a:gd name="connsiteX20" fmla="*/ 121751 w 171450"/>
                <a:gd name="connsiteY20" fmla="*/ 113446 h 177800"/>
                <a:gd name="connsiteX21" fmla="*/ 136476 w 171450"/>
                <a:gd name="connsiteY21" fmla="*/ 104898 h 177800"/>
                <a:gd name="connsiteX22" fmla="*/ 144453 w 171450"/>
                <a:gd name="connsiteY22" fmla="*/ 76811 h 177800"/>
                <a:gd name="connsiteX23" fmla="*/ 126046 w 171450"/>
                <a:gd name="connsiteY23" fmla="*/ 66431 h 177800"/>
                <a:gd name="connsiteX24" fmla="*/ 116228 w 171450"/>
                <a:gd name="connsiteY24" fmla="*/ 68874 h 177800"/>
                <a:gd name="connsiteX25" fmla="*/ 99048 w 171450"/>
                <a:gd name="connsiteY25" fmla="*/ 78032 h 177800"/>
                <a:gd name="connsiteX26" fmla="*/ 99662 w 171450"/>
                <a:gd name="connsiteY26" fmla="*/ 73148 h 177800"/>
                <a:gd name="connsiteX27" fmla="*/ 103343 w 171450"/>
                <a:gd name="connsiteY27" fmla="*/ 63989 h 177800"/>
                <a:gd name="connsiteX28" fmla="*/ 74505 w 171450"/>
                <a:gd name="connsiteY28" fmla="*/ 40787 h 177800"/>
                <a:gd name="connsiteX29" fmla="*/ 73892 w 171450"/>
                <a:gd name="connsiteY29" fmla="*/ 31018 h 177800"/>
                <a:gd name="connsiteX30" fmla="*/ 79414 w 171450"/>
                <a:gd name="connsiteY30" fmla="*/ 28575 h 177800"/>
                <a:gd name="connsiteX31" fmla="*/ 71926 w 171450"/>
                <a:gd name="connsiteY31" fmla="*/ 0 h 177800"/>
                <a:gd name="connsiteX32" fmla="*/ 100013 w 171450"/>
                <a:gd name="connsiteY32" fmla="*/ 28889 h 177800"/>
                <a:gd name="connsiteX33" fmla="*/ 100013 w 171450"/>
                <a:gd name="connsiteY33" fmla="*/ 31401 h 177800"/>
                <a:gd name="connsiteX34" fmla="*/ 89633 w 171450"/>
                <a:gd name="connsiteY34" fmla="*/ 23237 h 177800"/>
                <a:gd name="connsiteX35" fmla="*/ 79864 w 171450"/>
                <a:gd name="connsiteY35" fmla="*/ 19469 h 177800"/>
                <a:gd name="connsiteX36" fmla="*/ 67042 w 171450"/>
                <a:gd name="connsiteY36" fmla="*/ 25121 h 177800"/>
                <a:gd name="connsiteX37" fmla="*/ 63378 w 171450"/>
                <a:gd name="connsiteY37" fmla="*/ 37682 h 177800"/>
                <a:gd name="connsiteX38" fmla="*/ 69484 w 171450"/>
                <a:gd name="connsiteY38" fmla="*/ 48358 h 177800"/>
                <a:gd name="connsiteX39" fmla="*/ 78643 w 171450"/>
                <a:gd name="connsiteY39" fmla="*/ 56522 h 177800"/>
                <a:gd name="connsiteX40" fmla="*/ 71926 w 171450"/>
                <a:gd name="connsiteY40" fmla="*/ 57150 h 177800"/>
                <a:gd name="connsiteX41" fmla="*/ 44450 w 171450"/>
                <a:gd name="connsiteY41" fmla="*/ 28889 h 177800"/>
                <a:gd name="connsiteX42" fmla="*/ 71926 w 171450"/>
                <a:gd name="connsiteY42" fmla="*/ 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1450" h="177800">
                  <a:moveTo>
                    <a:pt x="126161" y="76200"/>
                  </a:moveTo>
                  <a:cubicBezTo>
                    <a:pt x="130469" y="76200"/>
                    <a:pt x="134777" y="78048"/>
                    <a:pt x="136623" y="81742"/>
                  </a:cubicBezTo>
                  <a:cubicBezTo>
                    <a:pt x="139700" y="87284"/>
                    <a:pt x="137854" y="94673"/>
                    <a:pt x="132315" y="97752"/>
                  </a:cubicBezTo>
                  <a:cubicBezTo>
                    <a:pt x="132315" y="97752"/>
                    <a:pt x="132315" y="97752"/>
                    <a:pt x="93544" y="118688"/>
                  </a:cubicBezTo>
                  <a:cubicBezTo>
                    <a:pt x="94775" y="122382"/>
                    <a:pt x="94775" y="125461"/>
                    <a:pt x="94775" y="128540"/>
                  </a:cubicBezTo>
                  <a:cubicBezTo>
                    <a:pt x="95390" y="129155"/>
                    <a:pt x="95390" y="129771"/>
                    <a:pt x="95390" y="130387"/>
                  </a:cubicBezTo>
                  <a:cubicBezTo>
                    <a:pt x="95390" y="156864"/>
                    <a:pt x="73850" y="177800"/>
                    <a:pt x="47387" y="177800"/>
                  </a:cubicBezTo>
                  <a:cubicBezTo>
                    <a:pt x="21539" y="177800"/>
                    <a:pt x="0" y="156864"/>
                    <a:pt x="0" y="130387"/>
                  </a:cubicBezTo>
                  <a:cubicBezTo>
                    <a:pt x="0" y="103909"/>
                    <a:pt x="21539" y="82974"/>
                    <a:pt x="47387" y="82974"/>
                  </a:cubicBezTo>
                  <a:cubicBezTo>
                    <a:pt x="57850" y="82974"/>
                    <a:pt x="67696" y="86052"/>
                    <a:pt x="75697" y="92210"/>
                  </a:cubicBezTo>
                  <a:cubicBezTo>
                    <a:pt x="78158" y="94057"/>
                    <a:pt x="80620" y="95904"/>
                    <a:pt x="83082" y="98368"/>
                  </a:cubicBezTo>
                  <a:cubicBezTo>
                    <a:pt x="83082" y="98368"/>
                    <a:pt x="83082" y="98368"/>
                    <a:pt x="120622" y="77432"/>
                  </a:cubicBezTo>
                  <a:cubicBezTo>
                    <a:pt x="122469" y="76200"/>
                    <a:pt x="124315" y="76200"/>
                    <a:pt x="126161" y="76200"/>
                  </a:cubicBezTo>
                  <a:close/>
                  <a:moveTo>
                    <a:pt x="79414" y="28575"/>
                  </a:moveTo>
                  <a:cubicBezTo>
                    <a:pt x="80641" y="28575"/>
                    <a:pt x="82482" y="28575"/>
                    <a:pt x="83709" y="29796"/>
                  </a:cubicBezTo>
                  <a:cubicBezTo>
                    <a:pt x="83709" y="29796"/>
                    <a:pt x="83709" y="29796"/>
                    <a:pt x="111933" y="52998"/>
                  </a:cubicBezTo>
                  <a:cubicBezTo>
                    <a:pt x="114388" y="50556"/>
                    <a:pt x="116842" y="49335"/>
                    <a:pt x="119910" y="47503"/>
                  </a:cubicBezTo>
                  <a:cubicBezTo>
                    <a:pt x="124205" y="45672"/>
                    <a:pt x="129727" y="44450"/>
                    <a:pt x="135249" y="44450"/>
                  </a:cubicBezTo>
                  <a:cubicBezTo>
                    <a:pt x="154884" y="44450"/>
                    <a:pt x="171450" y="60325"/>
                    <a:pt x="171450" y="79864"/>
                  </a:cubicBezTo>
                  <a:cubicBezTo>
                    <a:pt x="171450" y="100013"/>
                    <a:pt x="154884" y="115888"/>
                    <a:pt x="135249" y="115888"/>
                  </a:cubicBezTo>
                  <a:cubicBezTo>
                    <a:pt x="130341" y="115888"/>
                    <a:pt x="125432" y="114667"/>
                    <a:pt x="121751" y="113446"/>
                  </a:cubicBezTo>
                  <a:cubicBezTo>
                    <a:pt x="121751" y="113446"/>
                    <a:pt x="121751" y="113446"/>
                    <a:pt x="136476" y="104898"/>
                  </a:cubicBezTo>
                  <a:cubicBezTo>
                    <a:pt x="146294" y="99403"/>
                    <a:pt x="149975" y="86580"/>
                    <a:pt x="144453" y="76811"/>
                  </a:cubicBezTo>
                  <a:cubicBezTo>
                    <a:pt x="140771" y="70095"/>
                    <a:pt x="134022" y="66431"/>
                    <a:pt x="126046" y="66431"/>
                  </a:cubicBezTo>
                  <a:cubicBezTo>
                    <a:pt x="122978" y="66431"/>
                    <a:pt x="119296" y="67042"/>
                    <a:pt x="116228" y="68874"/>
                  </a:cubicBezTo>
                  <a:cubicBezTo>
                    <a:pt x="116228" y="68874"/>
                    <a:pt x="116228" y="68874"/>
                    <a:pt x="99048" y="78032"/>
                  </a:cubicBezTo>
                  <a:cubicBezTo>
                    <a:pt x="99048" y="76201"/>
                    <a:pt x="99662" y="74369"/>
                    <a:pt x="99662" y="73148"/>
                  </a:cubicBezTo>
                  <a:cubicBezTo>
                    <a:pt x="100275" y="69484"/>
                    <a:pt x="101503" y="66431"/>
                    <a:pt x="103343" y="63989"/>
                  </a:cubicBezTo>
                  <a:cubicBezTo>
                    <a:pt x="103343" y="63989"/>
                    <a:pt x="103343" y="63989"/>
                    <a:pt x="74505" y="40787"/>
                  </a:cubicBezTo>
                  <a:cubicBezTo>
                    <a:pt x="72051" y="38345"/>
                    <a:pt x="71437" y="34070"/>
                    <a:pt x="73892" y="31018"/>
                  </a:cubicBezTo>
                  <a:cubicBezTo>
                    <a:pt x="75119" y="29186"/>
                    <a:pt x="76959" y="28575"/>
                    <a:pt x="79414" y="28575"/>
                  </a:cubicBezTo>
                  <a:close/>
                  <a:moveTo>
                    <a:pt x="71926" y="0"/>
                  </a:moveTo>
                  <a:cubicBezTo>
                    <a:pt x="87802" y="0"/>
                    <a:pt x="100013" y="13189"/>
                    <a:pt x="100013" y="28889"/>
                  </a:cubicBezTo>
                  <a:cubicBezTo>
                    <a:pt x="100013" y="29517"/>
                    <a:pt x="100013" y="30773"/>
                    <a:pt x="100013" y="31401"/>
                  </a:cubicBezTo>
                  <a:cubicBezTo>
                    <a:pt x="100013" y="31401"/>
                    <a:pt x="100013" y="31401"/>
                    <a:pt x="89633" y="23237"/>
                  </a:cubicBezTo>
                  <a:cubicBezTo>
                    <a:pt x="87191" y="20725"/>
                    <a:pt x="83528" y="19469"/>
                    <a:pt x="79864" y="19469"/>
                  </a:cubicBezTo>
                  <a:cubicBezTo>
                    <a:pt x="74979" y="19469"/>
                    <a:pt x="70095" y="21353"/>
                    <a:pt x="67042" y="25121"/>
                  </a:cubicBezTo>
                  <a:cubicBezTo>
                    <a:pt x="64599" y="28889"/>
                    <a:pt x="63378" y="33285"/>
                    <a:pt x="63378" y="37682"/>
                  </a:cubicBezTo>
                  <a:cubicBezTo>
                    <a:pt x="63989" y="42078"/>
                    <a:pt x="65821" y="45846"/>
                    <a:pt x="69484" y="48358"/>
                  </a:cubicBezTo>
                  <a:cubicBezTo>
                    <a:pt x="69484" y="48358"/>
                    <a:pt x="69484" y="48358"/>
                    <a:pt x="78643" y="56522"/>
                  </a:cubicBezTo>
                  <a:cubicBezTo>
                    <a:pt x="76811" y="57150"/>
                    <a:pt x="74369" y="57150"/>
                    <a:pt x="71926" y="57150"/>
                  </a:cubicBezTo>
                  <a:cubicBezTo>
                    <a:pt x="56662" y="57150"/>
                    <a:pt x="44450" y="44590"/>
                    <a:pt x="44450" y="28889"/>
                  </a:cubicBezTo>
                  <a:cubicBezTo>
                    <a:pt x="44450" y="13189"/>
                    <a:pt x="56662" y="0"/>
                    <a:pt x="71926"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4" name="组合 3">
            <a:extLst>
              <a:ext uri="{FF2B5EF4-FFF2-40B4-BE49-F238E27FC236}">
                <a16:creationId xmlns:a16="http://schemas.microsoft.com/office/drawing/2014/main" id="{B258AE66-A112-4BC6-868A-F1F927FAB749}"/>
              </a:ext>
            </a:extLst>
          </p:cNvPr>
          <p:cNvGrpSpPr/>
          <p:nvPr/>
        </p:nvGrpSpPr>
        <p:grpSpPr>
          <a:xfrm>
            <a:off x="1864968" y="3982285"/>
            <a:ext cx="674689" cy="674690"/>
            <a:chOff x="1864968" y="4521627"/>
            <a:chExt cx="674689" cy="674690"/>
          </a:xfrm>
        </p:grpSpPr>
        <p:sp>
          <p:nvSpPr>
            <p:cNvPr id="73" name="矩形: 圆角 72">
              <a:extLst>
                <a:ext uri="{FF2B5EF4-FFF2-40B4-BE49-F238E27FC236}">
                  <a16:creationId xmlns:a16="http://schemas.microsoft.com/office/drawing/2014/main" id="{B9D62123-3B60-4A35-AB17-9AB580DE2BFB}"/>
                </a:ext>
              </a:extLst>
            </p:cNvPr>
            <p:cNvSpPr>
              <a:spLocks/>
            </p:cNvSpPr>
            <p:nvPr/>
          </p:nvSpPr>
          <p:spPr>
            <a:xfrm>
              <a:off x="1864968" y="4521627"/>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4" name="任意多边形: 形状 73">
              <a:extLst>
                <a:ext uri="{FF2B5EF4-FFF2-40B4-BE49-F238E27FC236}">
                  <a16:creationId xmlns:a16="http://schemas.microsoft.com/office/drawing/2014/main" id="{841282E7-6D5E-4130-847F-61CF08F37D81}"/>
                </a:ext>
              </a:extLst>
            </p:cNvPr>
            <p:cNvSpPr>
              <a:spLocks/>
            </p:cNvSpPr>
            <p:nvPr/>
          </p:nvSpPr>
          <p:spPr>
            <a:xfrm>
              <a:off x="1982090" y="4635726"/>
              <a:ext cx="556790" cy="560591"/>
            </a:xfrm>
            <a:custGeom>
              <a:avLst/>
              <a:gdLst>
                <a:gd name="connsiteX0" fmla="*/ 271581 w 525826"/>
                <a:gd name="connsiteY0" fmla="*/ 58825 h 514592"/>
                <a:gd name="connsiteX1" fmla="*/ 274885 w 525826"/>
                <a:gd name="connsiteY1" fmla="*/ 62617 h 514592"/>
                <a:gd name="connsiteX2" fmla="*/ 275049 w 525826"/>
                <a:gd name="connsiteY2" fmla="*/ 62474 h 514592"/>
                <a:gd name="connsiteX3" fmla="*/ 278353 w 525826"/>
                <a:gd name="connsiteY3" fmla="*/ 66265 h 514592"/>
                <a:gd name="connsiteX4" fmla="*/ 278516 w 525826"/>
                <a:gd name="connsiteY4" fmla="*/ 66123 h 514592"/>
                <a:gd name="connsiteX5" fmla="*/ 281819 w 525826"/>
                <a:gd name="connsiteY5" fmla="*/ 69913 h 514592"/>
                <a:gd name="connsiteX6" fmla="*/ 281983 w 525826"/>
                <a:gd name="connsiteY6" fmla="*/ 69770 h 514592"/>
                <a:gd name="connsiteX7" fmla="*/ 285287 w 525826"/>
                <a:gd name="connsiteY7" fmla="*/ 73561 h 514592"/>
                <a:gd name="connsiteX8" fmla="*/ 285450 w 525826"/>
                <a:gd name="connsiteY8" fmla="*/ 73419 h 514592"/>
                <a:gd name="connsiteX9" fmla="*/ 288754 w 525826"/>
                <a:gd name="connsiteY9" fmla="*/ 77209 h 514592"/>
                <a:gd name="connsiteX10" fmla="*/ 288918 w 525826"/>
                <a:gd name="connsiteY10" fmla="*/ 77067 h 514592"/>
                <a:gd name="connsiteX11" fmla="*/ 292222 w 525826"/>
                <a:gd name="connsiteY11" fmla="*/ 80857 h 514592"/>
                <a:gd name="connsiteX12" fmla="*/ 292385 w 525826"/>
                <a:gd name="connsiteY12" fmla="*/ 80715 h 514592"/>
                <a:gd name="connsiteX13" fmla="*/ 295689 w 525826"/>
                <a:gd name="connsiteY13" fmla="*/ 84506 h 514592"/>
                <a:gd name="connsiteX14" fmla="*/ 295852 w 525826"/>
                <a:gd name="connsiteY14" fmla="*/ 84364 h 514592"/>
                <a:gd name="connsiteX15" fmla="*/ 299156 w 525826"/>
                <a:gd name="connsiteY15" fmla="*/ 88155 h 514592"/>
                <a:gd name="connsiteX16" fmla="*/ 299319 w 525826"/>
                <a:gd name="connsiteY16" fmla="*/ 88013 h 514592"/>
                <a:gd name="connsiteX17" fmla="*/ 302623 w 525826"/>
                <a:gd name="connsiteY17" fmla="*/ 91804 h 514592"/>
                <a:gd name="connsiteX18" fmla="*/ 302787 w 525826"/>
                <a:gd name="connsiteY18" fmla="*/ 91661 h 514592"/>
                <a:gd name="connsiteX19" fmla="*/ 306091 w 525826"/>
                <a:gd name="connsiteY19" fmla="*/ 95451 h 514592"/>
                <a:gd name="connsiteX20" fmla="*/ 306254 w 525826"/>
                <a:gd name="connsiteY20" fmla="*/ 95309 h 514592"/>
                <a:gd name="connsiteX21" fmla="*/ 309558 w 525826"/>
                <a:gd name="connsiteY21" fmla="*/ 99099 h 514592"/>
                <a:gd name="connsiteX22" fmla="*/ 309721 w 525826"/>
                <a:gd name="connsiteY22" fmla="*/ 98957 h 514592"/>
                <a:gd name="connsiteX23" fmla="*/ 313026 w 525826"/>
                <a:gd name="connsiteY23" fmla="*/ 102749 h 514592"/>
                <a:gd name="connsiteX24" fmla="*/ 313190 w 525826"/>
                <a:gd name="connsiteY24" fmla="*/ 102606 h 514592"/>
                <a:gd name="connsiteX25" fmla="*/ 316494 w 525826"/>
                <a:gd name="connsiteY25" fmla="*/ 106397 h 514592"/>
                <a:gd name="connsiteX26" fmla="*/ 316656 w 525826"/>
                <a:gd name="connsiteY26" fmla="*/ 106254 h 514592"/>
                <a:gd name="connsiteX27" fmla="*/ 319960 w 525826"/>
                <a:gd name="connsiteY27" fmla="*/ 110045 h 514592"/>
                <a:gd name="connsiteX28" fmla="*/ 320123 w 525826"/>
                <a:gd name="connsiteY28" fmla="*/ 109903 h 514592"/>
                <a:gd name="connsiteX29" fmla="*/ 323427 w 525826"/>
                <a:gd name="connsiteY29" fmla="*/ 113694 h 514592"/>
                <a:gd name="connsiteX30" fmla="*/ 323591 w 525826"/>
                <a:gd name="connsiteY30" fmla="*/ 113551 h 514592"/>
                <a:gd name="connsiteX31" fmla="*/ 326895 w 525826"/>
                <a:gd name="connsiteY31" fmla="*/ 117342 h 514592"/>
                <a:gd name="connsiteX32" fmla="*/ 327058 w 525826"/>
                <a:gd name="connsiteY32" fmla="*/ 117199 h 514592"/>
                <a:gd name="connsiteX33" fmla="*/ 330362 w 525826"/>
                <a:gd name="connsiteY33" fmla="*/ 120990 h 514592"/>
                <a:gd name="connsiteX34" fmla="*/ 330525 w 525826"/>
                <a:gd name="connsiteY34" fmla="*/ 120847 h 514592"/>
                <a:gd name="connsiteX35" fmla="*/ 333829 w 525826"/>
                <a:gd name="connsiteY35" fmla="*/ 124638 h 514592"/>
                <a:gd name="connsiteX36" fmla="*/ 333992 w 525826"/>
                <a:gd name="connsiteY36" fmla="*/ 124496 h 514592"/>
                <a:gd name="connsiteX37" fmla="*/ 337297 w 525826"/>
                <a:gd name="connsiteY37" fmla="*/ 128288 h 514592"/>
                <a:gd name="connsiteX38" fmla="*/ 337461 w 525826"/>
                <a:gd name="connsiteY38" fmla="*/ 128145 h 514592"/>
                <a:gd name="connsiteX39" fmla="*/ 340765 w 525826"/>
                <a:gd name="connsiteY39" fmla="*/ 131936 h 514592"/>
                <a:gd name="connsiteX40" fmla="*/ 340928 w 525826"/>
                <a:gd name="connsiteY40" fmla="*/ 131794 h 514592"/>
                <a:gd name="connsiteX41" fmla="*/ 344232 w 525826"/>
                <a:gd name="connsiteY41" fmla="*/ 135584 h 514592"/>
                <a:gd name="connsiteX42" fmla="*/ 344395 w 525826"/>
                <a:gd name="connsiteY42" fmla="*/ 135442 h 514592"/>
                <a:gd name="connsiteX43" fmla="*/ 347699 w 525826"/>
                <a:gd name="connsiteY43" fmla="*/ 139232 h 514592"/>
                <a:gd name="connsiteX44" fmla="*/ 347862 w 525826"/>
                <a:gd name="connsiteY44" fmla="*/ 139090 h 514592"/>
                <a:gd name="connsiteX45" fmla="*/ 351166 w 525826"/>
                <a:gd name="connsiteY45" fmla="*/ 142881 h 514592"/>
                <a:gd name="connsiteX46" fmla="*/ 351330 w 525826"/>
                <a:gd name="connsiteY46" fmla="*/ 142738 h 514592"/>
                <a:gd name="connsiteX47" fmla="*/ 354633 w 525826"/>
                <a:gd name="connsiteY47" fmla="*/ 146528 h 514592"/>
                <a:gd name="connsiteX48" fmla="*/ 354796 w 525826"/>
                <a:gd name="connsiteY48" fmla="*/ 146386 h 514592"/>
                <a:gd name="connsiteX49" fmla="*/ 358100 w 525826"/>
                <a:gd name="connsiteY49" fmla="*/ 150177 h 514592"/>
                <a:gd name="connsiteX50" fmla="*/ 358264 w 525826"/>
                <a:gd name="connsiteY50" fmla="*/ 150034 h 514592"/>
                <a:gd name="connsiteX51" fmla="*/ 361569 w 525826"/>
                <a:gd name="connsiteY51" fmla="*/ 153826 h 514592"/>
                <a:gd name="connsiteX52" fmla="*/ 361732 w 525826"/>
                <a:gd name="connsiteY52" fmla="*/ 153684 h 514592"/>
                <a:gd name="connsiteX53" fmla="*/ 365036 w 525826"/>
                <a:gd name="connsiteY53" fmla="*/ 157474 h 514592"/>
                <a:gd name="connsiteX54" fmla="*/ 365200 w 525826"/>
                <a:gd name="connsiteY54" fmla="*/ 157332 h 514592"/>
                <a:gd name="connsiteX55" fmla="*/ 368503 w 525826"/>
                <a:gd name="connsiteY55" fmla="*/ 161122 h 514592"/>
                <a:gd name="connsiteX56" fmla="*/ 368666 w 525826"/>
                <a:gd name="connsiteY56" fmla="*/ 160980 h 514592"/>
                <a:gd name="connsiteX57" fmla="*/ 371970 w 525826"/>
                <a:gd name="connsiteY57" fmla="*/ 164770 h 514592"/>
                <a:gd name="connsiteX58" fmla="*/ 372134 w 525826"/>
                <a:gd name="connsiteY58" fmla="*/ 164628 h 514592"/>
                <a:gd name="connsiteX59" fmla="*/ 375438 w 525826"/>
                <a:gd name="connsiteY59" fmla="*/ 168419 h 514592"/>
                <a:gd name="connsiteX60" fmla="*/ 375601 w 525826"/>
                <a:gd name="connsiteY60" fmla="*/ 168277 h 514592"/>
                <a:gd name="connsiteX61" fmla="*/ 378905 w 525826"/>
                <a:gd name="connsiteY61" fmla="*/ 172068 h 514592"/>
                <a:gd name="connsiteX62" fmla="*/ 379069 w 525826"/>
                <a:gd name="connsiteY62" fmla="*/ 171925 h 514592"/>
                <a:gd name="connsiteX63" fmla="*/ 382373 w 525826"/>
                <a:gd name="connsiteY63" fmla="*/ 175716 h 514592"/>
                <a:gd name="connsiteX64" fmla="*/ 382536 w 525826"/>
                <a:gd name="connsiteY64" fmla="*/ 175574 h 514592"/>
                <a:gd name="connsiteX65" fmla="*/ 385840 w 525826"/>
                <a:gd name="connsiteY65" fmla="*/ 179365 h 514592"/>
                <a:gd name="connsiteX66" fmla="*/ 386004 w 525826"/>
                <a:gd name="connsiteY66" fmla="*/ 179222 h 514592"/>
                <a:gd name="connsiteX67" fmla="*/ 389307 w 525826"/>
                <a:gd name="connsiteY67" fmla="*/ 183012 h 514592"/>
                <a:gd name="connsiteX68" fmla="*/ 389470 w 525826"/>
                <a:gd name="connsiteY68" fmla="*/ 182870 h 514592"/>
                <a:gd name="connsiteX69" fmla="*/ 392774 w 525826"/>
                <a:gd name="connsiteY69" fmla="*/ 186661 h 514592"/>
                <a:gd name="connsiteX70" fmla="*/ 392938 w 525826"/>
                <a:gd name="connsiteY70" fmla="*/ 186518 h 514592"/>
                <a:gd name="connsiteX71" fmla="*/ 396242 w 525826"/>
                <a:gd name="connsiteY71" fmla="*/ 190309 h 514592"/>
                <a:gd name="connsiteX72" fmla="*/ 396405 w 525826"/>
                <a:gd name="connsiteY72" fmla="*/ 190167 h 514592"/>
                <a:gd name="connsiteX73" fmla="*/ 399709 w 525826"/>
                <a:gd name="connsiteY73" fmla="*/ 193958 h 514592"/>
                <a:gd name="connsiteX74" fmla="*/ 399873 w 525826"/>
                <a:gd name="connsiteY74" fmla="*/ 193815 h 514592"/>
                <a:gd name="connsiteX75" fmla="*/ 403177 w 525826"/>
                <a:gd name="connsiteY75" fmla="*/ 197606 h 514592"/>
                <a:gd name="connsiteX76" fmla="*/ 403340 w 525826"/>
                <a:gd name="connsiteY76" fmla="*/ 197464 h 514592"/>
                <a:gd name="connsiteX77" fmla="*/ 406644 w 525826"/>
                <a:gd name="connsiteY77" fmla="*/ 201255 h 514592"/>
                <a:gd name="connsiteX78" fmla="*/ 406807 w 525826"/>
                <a:gd name="connsiteY78" fmla="*/ 201113 h 514592"/>
                <a:gd name="connsiteX79" fmla="*/ 410111 w 525826"/>
                <a:gd name="connsiteY79" fmla="*/ 204903 h 514592"/>
                <a:gd name="connsiteX80" fmla="*/ 410274 w 525826"/>
                <a:gd name="connsiteY80" fmla="*/ 204761 h 514592"/>
                <a:gd name="connsiteX81" fmla="*/ 413578 w 525826"/>
                <a:gd name="connsiteY81" fmla="*/ 208552 h 514592"/>
                <a:gd name="connsiteX82" fmla="*/ 413742 w 525826"/>
                <a:gd name="connsiteY82" fmla="*/ 208409 h 514592"/>
                <a:gd name="connsiteX83" fmla="*/ 417046 w 525826"/>
                <a:gd name="connsiteY83" fmla="*/ 212199 h 514592"/>
                <a:gd name="connsiteX84" fmla="*/ 417209 w 525826"/>
                <a:gd name="connsiteY84" fmla="*/ 212057 h 514592"/>
                <a:gd name="connsiteX85" fmla="*/ 420513 w 525826"/>
                <a:gd name="connsiteY85" fmla="*/ 215847 h 514592"/>
                <a:gd name="connsiteX86" fmla="*/ 420676 w 525826"/>
                <a:gd name="connsiteY86" fmla="*/ 215705 h 514592"/>
                <a:gd name="connsiteX87" fmla="*/ 423980 w 525826"/>
                <a:gd name="connsiteY87" fmla="*/ 219496 h 514592"/>
                <a:gd name="connsiteX88" fmla="*/ 424143 w 525826"/>
                <a:gd name="connsiteY88" fmla="*/ 219354 h 514592"/>
                <a:gd name="connsiteX89" fmla="*/ 427447 w 525826"/>
                <a:gd name="connsiteY89" fmla="*/ 223145 h 514592"/>
                <a:gd name="connsiteX90" fmla="*/ 427611 w 525826"/>
                <a:gd name="connsiteY90" fmla="*/ 223003 h 514592"/>
                <a:gd name="connsiteX91" fmla="*/ 430915 w 525826"/>
                <a:gd name="connsiteY91" fmla="*/ 226793 h 514592"/>
                <a:gd name="connsiteX92" fmla="*/ 431078 w 525826"/>
                <a:gd name="connsiteY92" fmla="*/ 226651 h 514592"/>
                <a:gd name="connsiteX93" fmla="*/ 434382 w 525826"/>
                <a:gd name="connsiteY93" fmla="*/ 230441 h 514592"/>
                <a:gd name="connsiteX94" fmla="*/ 434545 w 525826"/>
                <a:gd name="connsiteY94" fmla="*/ 230299 h 514592"/>
                <a:gd name="connsiteX95" fmla="*/ 437850 w 525826"/>
                <a:gd name="connsiteY95" fmla="*/ 234090 h 514592"/>
                <a:gd name="connsiteX96" fmla="*/ 438014 w 525826"/>
                <a:gd name="connsiteY96" fmla="*/ 233947 h 514592"/>
                <a:gd name="connsiteX97" fmla="*/ 441318 w 525826"/>
                <a:gd name="connsiteY97" fmla="*/ 237738 h 514592"/>
                <a:gd name="connsiteX98" fmla="*/ 441481 w 525826"/>
                <a:gd name="connsiteY98" fmla="*/ 237596 h 514592"/>
                <a:gd name="connsiteX99" fmla="*/ 444785 w 525826"/>
                <a:gd name="connsiteY99" fmla="*/ 241387 h 514592"/>
                <a:gd name="connsiteX100" fmla="*/ 444948 w 525826"/>
                <a:gd name="connsiteY100" fmla="*/ 241245 h 514592"/>
                <a:gd name="connsiteX101" fmla="*/ 448252 w 525826"/>
                <a:gd name="connsiteY101" fmla="*/ 245036 h 514592"/>
                <a:gd name="connsiteX102" fmla="*/ 448415 w 525826"/>
                <a:gd name="connsiteY102" fmla="*/ 244893 h 514592"/>
                <a:gd name="connsiteX103" fmla="*/ 451719 w 525826"/>
                <a:gd name="connsiteY103" fmla="*/ 248684 h 514592"/>
                <a:gd name="connsiteX104" fmla="*/ 451882 w 525826"/>
                <a:gd name="connsiteY104" fmla="*/ 248542 h 514592"/>
                <a:gd name="connsiteX105" fmla="*/ 455186 w 525826"/>
                <a:gd name="connsiteY105" fmla="*/ 252332 h 514592"/>
                <a:gd name="connsiteX106" fmla="*/ 455349 w 525826"/>
                <a:gd name="connsiteY106" fmla="*/ 252189 h 514592"/>
                <a:gd name="connsiteX107" fmla="*/ 458653 w 525826"/>
                <a:gd name="connsiteY107" fmla="*/ 255980 h 514592"/>
                <a:gd name="connsiteX108" fmla="*/ 458816 w 525826"/>
                <a:gd name="connsiteY108" fmla="*/ 255838 h 514592"/>
                <a:gd name="connsiteX109" fmla="*/ 462121 w 525826"/>
                <a:gd name="connsiteY109" fmla="*/ 259629 h 514592"/>
                <a:gd name="connsiteX110" fmla="*/ 462285 w 525826"/>
                <a:gd name="connsiteY110" fmla="*/ 259486 h 514592"/>
                <a:gd name="connsiteX111" fmla="*/ 465589 w 525826"/>
                <a:gd name="connsiteY111" fmla="*/ 263277 h 514592"/>
                <a:gd name="connsiteX112" fmla="*/ 465752 w 525826"/>
                <a:gd name="connsiteY112" fmla="*/ 263135 h 514592"/>
                <a:gd name="connsiteX113" fmla="*/ 469056 w 525826"/>
                <a:gd name="connsiteY113" fmla="*/ 266926 h 514592"/>
                <a:gd name="connsiteX114" fmla="*/ 469219 w 525826"/>
                <a:gd name="connsiteY114" fmla="*/ 266784 h 514592"/>
                <a:gd name="connsiteX115" fmla="*/ 472523 w 525826"/>
                <a:gd name="connsiteY115" fmla="*/ 270574 h 514592"/>
                <a:gd name="connsiteX116" fmla="*/ 472686 w 525826"/>
                <a:gd name="connsiteY116" fmla="*/ 270432 h 514592"/>
                <a:gd name="connsiteX117" fmla="*/ 475990 w 525826"/>
                <a:gd name="connsiteY117" fmla="*/ 274223 h 514592"/>
                <a:gd name="connsiteX118" fmla="*/ 476153 w 525826"/>
                <a:gd name="connsiteY118" fmla="*/ 274080 h 514592"/>
                <a:gd name="connsiteX119" fmla="*/ 479457 w 525826"/>
                <a:gd name="connsiteY119" fmla="*/ 277871 h 514592"/>
                <a:gd name="connsiteX120" fmla="*/ 479621 w 525826"/>
                <a:gd name="connsiteY120" fmla="*/ 277728 h 514592"/>
                <a:gd name="connsiteX121" fmla="*/ 482925 w 525826"/>
                <a:gd name="connsiteY121" fmla="*/ 281519 h 514592"/>
                <a:gd name="connsiteX122" fmla="*/ 483088 w 525826"/>
                <a:gd name="connsiteY122" fmla="*/ 281376 h 514592"/>
                <a:gd name="connsiteX123" fmla="*/ 486392 w 525826"/>
                <a:gd name="connsiteY123" fmla="*/ 285168 h 514592"/>
                <a:gd name="connsiteX124" fmla="*/ 486556 w 525826"/>
                <a:gd name="connsiteY124" fmla="*/ 285025 h 514592"/>
                <a:gd name="connsiteX125" fmla="*/ 489860 w 525826"/>
                <a:gd name="connsiteY125" fmla="*/ 288816 h 514592"/>
                <a:gd name="connsiteX126" fmla="*/ 490023 w 525826"/>
                <a:gd name="connsiteY126" fmla="*/ 288674 h 514592"/>
                <a:gd name="connsiteX127" fmla="*/ 493327 w 525826"/>
                <a:gd name="connsiteY127" fmla="*/ 292465 h 514592"/>
                <a:gd name="connsiteX128" fmla="*/ 493491 w 525826"/>
                <a:gd name="connsiteY128" fmla="*/ 292322 h 514592"/>
                <a:gd name="connsiteX129" fmla="*/ 496794 w 525826"/>
                <a:gd name="connsiteY129" fmla="*/ 296113 h 514592"/>
                <a:gd name="connsiteX130" fmla="*/ 496958 w 525826"/>
                <a:gd name="connsiteY130" fmla="*/ 295970 h 514592"/>
                <a:gd name="connsiteX131" fmla="*/ 500261 w 525826"/>
                <a:gd name="connsiteY131" fmla="*/ 299761 h 514592"/>
                <a:gd name="connsiteX132" fmla="*/ 500425 w 525826"/>
                <a:gd name="connsiteY132" fmla="*/ 299619 h 514592"/>
                <a:gd name="connsiteX133" fmla="*/ 503729 w 525826"/>
                <a:gd name="connsiteY133" fmla="*/ 303409 h 514592"/>
                <a:gd name="connsiteX134" fmla="*/ 503892 w 525826"/>
                <a:gd name="connsiteY134" fmla="*/ 303267 h 514592"/>
                <a:gd name="connsiteX135" fmla="*/ 507196 w 525826"/>
                <a:gd name="connsiteY135" fmla="*/ 307058 h 514592"/>
                <a:gd name="connsiteX136" fmla="*/ 507360 w 525826"/>
                <a:gd name="connsiteY136" fmla="*/ 306915 h 514592"/>
                <a:gd name="connsiteX137" fmla="*/ 510664 w 525826"/>
                <a:gd name="connsiteY137" fmla="*/ 310706 h 514592"/>
                <a:gd name="connsiteX138" fmla="*/ 510827 w 525826"/>
                <a:gd name="connsiteY138" fmla="*/ 310564 h 514592"/>
                <a:gd name="connsiteX139" fmla="*/ 514131 w 525826"/>
                <a:gd name="connsiteY139" fmla="*/ 314355 h 514592"/>
                <a:gd name="connsiteX140" fmla="*/ 514295 w 525826"/>
                <a:gd name="connsiteY140" fmla="*/ 314212 h 514592"/>
                <a:gd name="connsiteX141" fmla="*/ 517599 w 525826"/>
                <a:gd name="connsiteY141" fmla="*/ 318003 h 514592"/>
                <a:gd name="connsiteX142" fmla="*/ 517762 w 525826"/>
                <a:gd name="connsiteY142" fmla="*/ 317861 h 514592"/>
                <a:gd name="connsiteX143" fmla="*/ 521065 w 525826"/>
                <a:gd name="connsiteY143" fmla="*/ 321651 h 514592"/>
                <a:gd name="connsiteX144" fmla="*/ 521229 w 525826"/>
                <a:gd name="connsiteY144" fmla="*/ 321508 h 514592"/>
                <a:gd name="connsiteX145" fmla="*/ 524024 w 525826"/>
                <a:gd name="connsiteY145" fmla="*/ 324715 h 514592"/>
                <a:gd name="connsiteX146" fmla="*/ 522833 w 525826"/>
                <a:gd name="connsiteY146" fmla="*/ 409217 h 514592"/>
                <a:gd name="connsiteX147" fmla="*/ 457399 w 525826"/>
                <a:gd name="connsiteY147" fmla="*/ 506410 h 514592"/>
                <a:gd name="connsiteX148" fmla="*/ 419262 w 525826"/>
                <a:gd name="connsiteY148" fmla="*/ 514592 h 514592"/>
                <a:gd name="connsiteX149" fmla="*/ 128896 w 525826"/>
                <a:gd name="connsiteY149" fmla="*/ 514592 h 514592"/>
                <a:gd name="connsiteX150" fmla="*/ 129961 w 525826"/>
                <a:gd name="connsiteY150" fmla="*/ 511588 h 514592"/>
                <a:gd name="connsiteX151" fmla="*/ 124824 w 525826"/>
                <a:gd name="connsiteY151" fmla="*/ 512648 h 514592"/>
                <a:gd name="connsiteX152" fmla="*/ 126493 w 525826"/>
                <a:gd name="connsiteY152" fmla="*/ 507939 h 514592"/>
                <a:gd name="connsiteX153" fmla="*/ 121357 w 525826"/>
                <a:gd name="connsiteY153" fmla="*/ 509000 h 514592"/>
                <a:gd name="connsiteX154" fmla="*/ 123025 w 525826"/>
                <a:gd name="connsiteY154" fmla="*/ 504291 h 514592"/>
                <a:gd name="connsiteX155" fmla="*/ 117890 w 525826"/>
                <a:gd name="connsiteY155" fmla="*/ 505351 h 514592"/>
                <a:gd name="connsiteX156" fmla="*/ 119558 w 525826"/>
                <a:gd name="connsiteY156" fmla="*/ 500644 h 514592"/>
                <a:gd name="connsiteX157" fmla="*/ 114423 w 525826"/>
                <a:gd name="connsiteY157" fmla="*/ 501703 h 514592"/>
                <a:gd name="connsiteX158" fmla="*/ 116092 w 525826"/>
                <a:gd name="connsiteY158" fmla="*/ 496995 h 514592"/>
                <a:gd name="connsiteX159" fmla="*/ 110955 w 525826"/>
                <a:gd name="connsiteY159" fmla="*/ 498055 h 514592"/>
                <a:gd name="connsiteX160" fmla="*/ 112623 w 525826"/>
                <a:gd name="connsiteY160" fmla="*/ 493346 h 514592"/>
                <a:gd name="connsiteX161" fmla="*/ 107488 w 525826"/>
                <a:gd name="connsiteY161" fmla="*/ 494406 h 514592"/>
                <a:gd name="connsiteX162" fmla="*/ 109156 w 525826"/>
                <a:gd name="connsiteY162" fmla="*/ 489698 h 514592"/>
                <a:gd name="connsiteX163" fmla="*/ 104021 w 525826"/>
                <a:gd name="connsiteY163" fmla="*/ 490758 h 514592"/>
                <a:gd name="connsiteX164" fmla="*/ 105689 w 525826"/>
                <a:gd name="connsiteY164" fmla="*/ 486049 h 514592"/>
                <a:gd name="connsiteX165" fmla="*/ 100553 w 525826"/>
                <a:gd name="connsiteY165" fmla="*/ 487109 h 514592"/>
                <a:gd name="connsiteX166" fmla="*/ 102221 w 525826"/>
                <a:gd name="connsiteY166" fmla="*/ 482401 h 514592"/>
                <a:gd name="connsiteX167" fmla="*/ 97085 w 525826"/>
                <a:gd name="connsiteY167" fmla="*/ 483461 h 514592"/>
                <a:gd name="connsiteX168" fmla="*/ 98753 w 525826"/>
                <a:gd name="connsiteY168" fmla="*/ 478753 h 514592"/>
                <a:gd name="connsiteX169" fmla="*/ 93619 w 525826"/>
                <a:gd name="connsiteY169" fmla="*/ 479813 h 514592"/>
                <a:gd name="connsiteX170" fmla="*/ 95287 w 525826"/>
                <a:gd name="connsiteY170" fmla="*/ 475105 h 514592"/>
                <a:gd name="connsiteX171" fmla="*/ 90152 w 525826"/>
                <a:gd name="connsiteY171" fmla="*/ 476164 h 514592"/>
                <a:gd name="connsiteX172" fmla="*/ 91821 w 525826"/>
                <a:gd name="connsiteY172" fmla="*/ 471456 h 514592"/>
                <a:gd name="connsiteX173" fmla="*/ 86684 w 525826"/>
                <a:gd name="connsiteY173" fmla="*/ 472516 h 514592"/>
                <a:gd name="connsiteX174" fmla="*/ 88352 w 525826"/>
                <a:gd name="connsiteY174" fmla="*/ 467808 h 514592"/>
                <a:gd name="connsiteX175" fmla="*/ 83216 w 525826"/>
                <a:gd name="connsiteY175" fmla="*/ 468868 h 514592"/>
                <a:gd name="connsiteX176" fmla="*/ 84884 w 525826"/>
                <a:gd name="connsiteY176" fmla="*/ 464159 h 514592"/>
                <a:gd name="connsiteX177" fmla="*/ 79749 w 525826"/>
                <a:gd name="connsiteY177" fmla="*/ 465220 h 514592"/>
                <a:gd name="connsiteX178" fmla="*/ 81417 w 525826"/>
                <a:gd name="connsiteY178" fmla="*/ 460511 h 514592"/>
                <a:gd name="connsiteX179" fmla="*/ 76281 w 525826"/>
                <a:gd name="connsiteY179" fmla="*/ 461571 h 514592"/>
                <a:gd name="connsiteX180" fmla="*/ 77949 w 525826"/>
                <a:gd name="connsiteY180" fmla="*/ 456863 h 514592"/>
                <a:gd name="connsiteX181" fmla="*/ 72814 w 525826"/>
                <a:gd name="connsiteY181" fmla="*/ 457923 h 514592"/>
                <a:gd name="connsiteX182" fmla="*/ 74482 w 525826"/>
                <a:gd name="connsiteY182" fmla="*/ 453214 h 514592"/>
                <a:gd name="connsiteX183" fmla="*/ 69347 w 525826"/>
                <a:gd name="connsiteY183" fmla="*/ 454275 h 514592"/>
                <a:gd name="connsiteX184" fmla="*/ 71015 w 525826"/>
                <a:gd name="connsiteY184" fmla="*/ 449566 h 514592"/>
                <a:gd name="connsiteX185" fmla="*/ 65880 w 525826"/>
                <a:gd name="connsiteY185" fmla="*/ 450626 h 514592"/>
                <a:gd name="connsiteX186" fmla="*/ 67548 w 525826"/>
                <a:gd name="connsiteY186" fmla="*/ 445917 h 514592"/>
                <a:gd name="connsiteX187" fmla="*/ 62411 w 525826"/>
                <a:gd name="connsiteY187" fmla="*/ 446977 h 514592"/>
                <a:gd name="connsiteX188" fmla="*/ 64080 w 525826"/>
                <a:gd name="connsiteY188" fmla="*/ 442269 h 514592"/>
                <a:gd name="connsiteX189" fmla="*/ 58944 w 525826"/>
                <a:gd name="connsiteY189" fmla="*/ 443329 h 514592"/>
                <a:gd name="connsiteX190" fmla="*/ 60613 w 525826"/>
                <a:gd name="connsiteY190" fmla="*/ 438620 h 514592"/>
                <a:gd name="connsiteX191" fmla="*/ 55478 w 525826"/>
                <a:gd name="connsiteY191" fmla="*/ 439681 h 514592"/>
                <a:gd name="connsiteX192" fmla="*/ 57146 w 525826"/>
                <a:gd name="connsiteY192" fmla="*/ 434972 h 514592"/>
                <a:gd name="connsiteX193" fmla="*/ 52010 w 525826"/>
                <a:gd name="connsiteY193" fmla="*/ 436032 h 514592"/>
                <a:gd name="connsiteX194" fmla="*/ 53678 w 525826"/>
                <a:gd name="connsiteY194" fmla="*/ 431324 h 514592"/>
                <a:gd name="connsiteX195" fmla="*/ 48543 w 525826"/>
                <a:gd name="connsiteY195" fmla="*/ 432385 h 514592"/>
                <a:gd name="connsiteX196" fmla="*/ 50211 w 525826"/>
                <a:gd name="connsiteY196" fmla="*/ 427676 h 514592"/>
                <a:gd name="connsiteX197" fmla="*/ 45076 w 525826"/>
                <a:gd name="connsiteY197" fmla="*/ 428736 h 514592"/>
                <a:gd name="connsiteX198" fmla="*/ 46744 w 525826"/>
                <a:gd name="connsiteY198" fmla="*/ 424027 h 514592"/>
                <a:gd name="connsiteX199" fmla="*/ 41609 w 525826"/>
                <a:gd name="connsiteY199" fmla="*/ 425087 h 514592"/>
                <a:gd name="connsiteX200" fmla="*/ 43277 w 525826"/>
                <a:gd name="connsiteY200" fmla="*/ 420378 h 514592"/>
                <a:gd name="connsiteX201" fmla="*/ 38140 w 525826"/>
                <a:gd name="connsiteY201" fmla="*/ 421439 h 514592"/>
                <a:gd name="connsiteX202" fmla="*/ 39809 w 525826"/>
                <a:gd name="connsiteY202" fmla="*/ 416730 h 514592"/>
                <a:gd name="connsiteX203" fmla="*/ 34673 w 525826"/>
                <a:gd name="connsiteY203" fmla="*/ 417790 h 514592"/>
                <a:gd name="connsiteX204" fmla="*/ 36342 w 525826"/>
                <a:gd name="connsiteY204" fmla="*/ 413082 h 514592"/>
                <a:gd name="connsiteX205" fmla="*/ 31206 w 525826"/>
                <a:gd name="connsiteY205" fmla="*/ 414143 h 514592"/>
                <a:gd name="connsiteX206" fmla="*/ 32875 w 525826"/>
                <a:gd name="connsiteY206" fmla="*/ 409434 h 514592"/>
                <a:gd name="connsiteX207" fmla="*/ 27738 w 525826"/>
                <a:gd name="connsiteY207" fmla="*/ 410494 h 514592"/>
                <a:gd name="connsiteX208" fmla="*/ 29407 w 525826"/>
                <a:gd name="connsiteY208" fmla="*/ 405785 h 514592"/>
                <a:gd name="connsiteX209" fmla="*/ 24271 w 525826"/>
                <a:gd name="connsiteY209" fmla="*/ 406846 h 514592"/>
                <a:gd name="connsiteX210" fmla="*/ 25940 w 525826"/>
                <a:gd name="connsiteY210" fmla="*/ 402137 h 514592"/>
                <a:gd name="connsiteX211" fmla="*/ 20804 w 525826"/>
                <a:gd name="connsiteY211" fmla="*/ 403197 h 514592"/>
                <a:gd name="connsiteX212" fmla="*/ 22473 w 525826"/>
                <a:gd name="connsiteY212" fmla="*/ 398488 h 514592"/>
                <a:gd name="connsiteX213" fmla="*/ 17337 w 525826"/>
                <a:gd name="connsiteY213" fmla="*/ 399548 h 514592"/>
                <a:gd name="connsiteX214" fmla="*/ 19006 w 525826"/>
                <a:gd name="connsiteY214" fmla="*/ 394839 h 514592"/>
                <a:gd name="connsiteX215" fmla="*/ 13869 w 525826"/>
                <a:gd name="connsiteY215" fmla="*/ 395900 h 514592"/>
                <a:gd name="connsiteX216" fmla="*/ 15538 w 525826"/>
                <a:gd name="connsiteY216" fmla="*/ 391191 h 514592"/>
                <a:gd name="connsiteX217" fmla="*/ 10402 w 525826"/>
                <a:gd name="connsiteY217" fmla="*/ 392251 h 514592"/>
                <a:gd name="connsiteX218" fmla="*/ 12070 w 525826"/>
                <a:gd name="connsiteY218" fmla="*/ 387543 h 514592"/>
                <a:gd name="connsiteX219" fmla="*/ 6935 w 525826"/>
                <a:gd name="connsiteY219" fmla="*/ 388604 h 514592"/>
                <a:gd name="connsiteX220" fmla="*/ 8603 w 525826"/>
                <a:gd name="connsiteY220" fmla="*/ 383895 h 514592"/>
                <a:gd name="connsiteX221" fmla="*/ 3468 w 525826"/>
                <a:gd name="connsiteY221" fmla="*/ 384955 h 514592"/>
                <a:gd name="connsiteX222" fmla="*/ 5136 w 525826"/>
                <a:gd name="connsiteY222" fmla="*/ 380246 h 514592"/>
                <a:gd name="connsiteX223" fmla="*/ 0 w 525826"/>
                <a:gd name="connsiteY223" fmla="*/ 381306 h 514592"/>
                <a:gd name="connsiteX224" fmla="*/ 43980 w 525826"/>
                <a:gd name="connsiteY224" fmla="*/ 257198 h 514592"/>
                <a:gd name="connsiteX225" fmla="*/ 339073 w 525826"/>
                <a:gd name="connsiteY225" fmla="*/ 0 h 514592"/>
                <a:gd name="connsiteX226" fmla="*/ 342378 w 525826"/>
                <a:gd name="connsiteY226" fmla="*/ 3791 h 514592"/>
                <a:gd name="connsiteX227" fmla="*/ 342541 w 525826"/>
                <a:gd name="connsiteY227" fmla="*/ 3649 h 514592"/>
                <a:gd name="connsiteX228" fmla="*/ 345845 w 525826"/>
                <a:gd name="connsiteY228" fmla="*/ 7439 h 514592"/>
                <a:gd name="connsiteX229" fmla="*/ 346008 w 525826"/>
                <a:gd name="connsiteY229" fmla="*/ 7297 h 514592"/>
                <a:gd name="connsiteX230" fmla="*/ 349312 w 525826"/>
                <a:gd name="connsiteY230" fmla="*/ 11087 h 514592"/>
                <a:gd name="connsiteX231" fmla="*/ 349475 w 525826"/>
                <a:gd name="connsiteY231" fmla="*/ 10945 h 514592"/>
                <a:gd name="connsiteX232" fmla="*/ 352779 w 525826"/>
                <a:gd name="connsiteY232" fmla="*/ 14735 h 514592"/>
                <a:gd name="connsiteX233" fmla="*/ 352942 w 525826"/>
                <a:gd name="connsiteY233" fmla="*/ 14593 h 514592"/>
                <a:gd name="connsiteX234" fmla="*/ 356246 w 525826"/>
                <a:gd name="connsiteY234" fmla="*/ 18384 h 514592"/>
                <a:gd name="connsiteX235" fmla="*/ 356410 w 525826"/>
                <a:gd name="connsiteY235" fmla="*/ 18241 h 514592"/>
                <a:gd name="connsiteX236" fmla="*/ 359714 w 525826"/>
                <a:gd name="connsiteY236" fmla="*/ 22032 h 514592"/>
                <a:gd name="connsiteX237" fmla="*/ 359877 w 525826"/>
                <a:gd name="connsiteY237" fmla="*/ 21890 h 514592"/>
                <a:gd name="connsiteX238" fmla="*/ 363181 w 525826"/>
                <a:gd name="connsiteY238" fmla="*/ 25681 h 514592"/>
                <a:gd name="connsiteX239" fmla="*/ 363344 w 525826"/>
                <a:gd name="connsiteY239" fmla="*/ 25539 h 514592"/>
                <a:gd name="connsiteX240" fmla="*/ 366648 w 525826"/>
                <a:gd name="connsiteY240" fmla="*/ 29329 h 514592"/>
                <a:gd name="connsiteX241" fmla="*/ 366811 w 525826"/>
                <a:gd name="connsiteY241" fmla="*/ 29187 h 514592"/>
                <a:gd name="connsiteX242" fmla="*/ 370116 w 525826"/>
                <a:gd name="connsiteY242" fmla="*/ 32979 h 514592"/>
                <a:gd name="connsiteX243" fmla="*/ 370280 w 525826"/>
                <a:gd name="connsiteY243" fmla="*/ 32836 h 514592"/>
                <a:gd name="connsiteX244" fmla="*/ 373583 w 525826"/>
                <a:gd name="connsiteY244" fmla="*/ 36626 h 514592"/>
                <a:gd name="connsiteX245" fmla="*/ 373747 w 525826"/>
                <a:gd name="connsiteY245" fmla="*/ 36483 h 514592"/>
                <a:gd name="connsiteX246" fmla="*/ 377051 w 525826"/>
                <a:gd name="connsiteY246" fmla="*/ 40274 h 514592"/>
                <a:gd name="connsiteX247" fmla="*/ 377214 w 525826"/>
                <a:gd name="connsiteY247" fmla="*/ 40132 h 514592"/>
                <a:gd name="connsiteX248" fmla="*/ 380518 w 525826"/>
                <a:gd name="connsiteY248" fmla="*/ 43924 h 514592"/>
                <a:gd name="connsiteX249" fmla="*/ 380682 w 525826"/>
                <a:gd name="connsiteY249" fmla="*/ 43781 h 514592"/>
                <a:gd name="connsiteX250" fmla="*/ 383986 w 525826"/>
                <a:gd name="connsiteY250" fmla="*/ 47572 h 514592"/>
                <a:gd name="connsiteX251" fmla="*/ 384148 w 525826"/>
                <a:gd name="connsiteY251" fmla="*/ 47429 h 514592"/>
                <a:gd name="connsiteX252" fmla="*/ 387452 w 525826"/>
                <a:gd name="connsiteY252" fmla="*/ 51220 h 514592"/>
                <a:gd name="connsiteX253" fmla="*/ 387615 w 525826"/>
                <a:gd name="connsiteY253" fmla="*/ 51078 h 514592"/>
                <a:gd name="connsiteX254" fmla="*/ 390919 w 525826"/>
                <a:gd name="connsiteY254" fmla="*/ 54868 h 514592"/>
                <a:gd name="connsiteX255" fmla="*/ 391083 w 525826"/>
                <a:gd name="connsiteY255" fmla="*/ 54726 h 514592"/>
                <a:gd name="connsiteX256" fmla="*/ 394387 w 525826"/>
                <a:gd name="connsiteY256" fmla="*/ 58516 h 514592"/>
                <a:gd name="connsiteX257" fmla="*/ 394551 w 525826"/>
                <a:gd name="connsiteY257" fmla="*/ 58374 h 514592"/>
                <a:gd name="connsiteX258" fmla="*/ 397855 w 525826"/>
                <a:gd name="connsiteY258" fmla="*/ 62164 h 514592"/>
                <a:gd name="connsiteX259" fmla="*/ 398018 w 525826"/>
                <a:gd name="connsiteY259" fmla="*/ 62022 h 514592"/>
                <a:gd name="connsiteX260" fmla="*/ 401322 w 525826"/>
                <a:gd name="connsiteY260" fmla="*/ 65813 h 514592"/>
                <a:gd name="connsiteX261" fmla="*/ 401485 w 525826"/>
                <a:gd name="connsiteY261" fmla="*/ 65671 h 514592"/>
                <a:gd name="connsiteX262" fmla="*/ 404789 w 525826"/>
                <a:gd name="connsiteY262" fmla="*/ 69462 h 514592"/>
                <a:gd name="connsiteX263" fmla="*/ 404953 w 525826"/>
                <a:gd name="connsiteY263" fmla="*/ 69320 h 514592"/>
                <a:gd name="connsiteX264" fmla="*/ 408257 w 525826"/>
                <a:gd name="connsiteY264" fmla="*/ 73110 h 514592"/>
                <a:gd name="connsiteX265" fmla="*/ 408420 w 525826"/>
                <a:gd name="connsiteY265" fmla="*/ 72968 h 514592"/>
                <a:gd name="connsiteX266" fmla="*/ 411724 w 525826"/>
                <a:gd name="connsiteY266" fmla="*/ 76759 h 514592"/>
                <a:gd name="connsiteX267" fmla="*/ 411888 w 525826"/>
                <a:gd name="connsiteY267" fmla="*/ 76616 h 514592"/>
                <a:gd name="connsiteX268" fmla="*/ 415191 w 525826"/>
                <a:gd name="connsiteY268" fmla="*/ 80406 h 514592"/>
                <a:gd name="connsiteX269" fmla="*/ 415354 w 525826"/>
                <a:gd name="connsiteY269" fmla="*/ 80264 h 514592"/>
                <a:gd name="connsiteX270" fmla="*/ 418659 w 525826"/>
                <a:gd name="connsiteY270" fmla="*/ 84056 h 514592"/>
                <a:gd name="connsiteX271" fmla="*/ 418822 w 525826"/>
                <a:gd name="connsiteY271" fmla="*/ 83912 h 514592"/>
                <a:gd name="connsiteX272" fmla="*/ 422126 w 525826"/>
                <a:gd name="connsiteY272" fmla="*/ 87703 h 514592"/>
                <a:gd name="connsiteX273" fmla="*/ 422289 w 525826"/>
                <a:gd name="connsiteY273" fmla="*/ 87561 h 514592"/>
                <a:gd name="connsiteX274" fmla="*/ 425593 w 525826"/>
                <a:gd name="connsiteY274" fmla="*/ 91352 h 514592"/>
                <a:gd name="connsiteX275" fmla="*/ 425757 w 525826"/>
                <a:gd name="connsiteY275" fmla="*/ 91209 h 514592"/>
                <a:gd name="connsiteX276" fmla="*/ 429061 w 525826"/>
                <a:gd name="connsiteY276" fmla="*/ 95001 h 514592"/>
                <a:gd name="connsiteX277" fmla="*/ 429224 w 525826"/>
                <a:gd name="connsiteY277" fmla="*/ 94859 h 514592"/>
                <a:gd name="connsiteX278" fmla="*/ 432528 w 525826"/>
                <a:gd name="connsiteY278" fmla="*/ 98649 h 514592"/>
                <a:gd name="connsiteX279" fmla="*/ 432692 w 525826"/>
                <a:gd name="connsiteY279" fmla="*/ 98507 h 514592"/>
                <a:gd name="connsiteX280" fmla="*/ 435995 w 525826"/>
                <a:gd name="connsiteY280" fmla="*/ 102297 h 514592"/>
                <a:gd name="connsiteX281" fmla="*/ 436158 w 525826"/>
                <a:gd name="connsiteY281" fmla="*/ 102155 h 514592"/>
                <a:gd name="connsiteX282" fmla="*/ 439462 w 525826"/>
                <a:gd name="connsiteY282" fmla="*/ 105945 h 514592"/>
                <a:gd name="connsiteX283" fmla="*/ 439626 w 525826"/>
                <a:gd name="connsiteY283" fmla="*/ 105803 h 514592"/>
                <a:gd name="connsiteX284" fmla="*/ 442931 w 525826"/>
                <a:gd name="connsiteY284" fmla="*/ 109594 h 514592"/>
                <a:gd name="connsiteX285" fmla="*/ 443094 w 525826"/>
                <a:gd name="connsiteY285" fmla="*/ 109452 h 514592"/>
                <a:gd name="connsiteX286" fmla="*/ 446398 w 525826"/>
                <a:gd name="connsiteY286" fmla="*/ 113243 h 514592"/>
                <a:gd name="connsiteX287" fmla="*/ 446561 w 525826"/>
                <a:gd name="connsiteY287" fmla="*/ 113100 h 514592"/>
                <a:gd name="connsiteX288" fmla="*/ 449865 w 525826"/>
                <a:gd name="connsiteY288" fmla="*/ 116891 h 514592"/>
                <a:gd name="connsiteX289" fmla="*/ 450028 w 525826"/>
                <a:gd name="connsiteY289" fmla="*/ 116749 h 514592"/>
                <a:gd name="connsiteX290" fmla="*/ 453332 w 525826"/>
                <a:gd name="connsiteY290" fmla="*/ 120539 h 514592"/>
                <a:gd name="connsiteX291" fmla="*/ 453496 w 525826"/>
                <a:gd name="connsiteY291" fmla="*/ 120397 h 514592"/>
                <a:gd name="connsiteX292" fmla="*/ 456799 w 525826"/>
                <a:gd name="connsiteY292" fmla="*/ 124187 h 514592"/>
                <a:gd name="connsiteX293" fmla="*/ 456962 w 525826"/>
                <a:gd name="connsiteY293" fmla="*/ 124045 h 514592"/>
                <a:gd name="connsiteX294" fmla="*/ 460266 w 525826"/>
                <a:gd name="connsiteY294" fmla="*/ 127835 h 514592"/>
                <a:gd name="connsiteX295" fmla="*/ 460430 w 525826"/>
                <a:gd name="connsiteY295" fmla="*/ 127693 h 514592"/>
                <a:gd name="connsiteX296" fmla="*/ 463734 w 525826"/>
                <a:gd name="connsiteY296" fmla="*/ 131483 h 514592"/>
                <a:gd name="connsiteX297" fmla="*/ 463897 w 525826"/>
                <a:gd name="connsiteY297" fmla="*/ 131341 h 514592"/>
                <a:gd name="connsiteX298" fmla="*/ 467202 w 525826"/>
                <a:gd name="connsiteY298" fmla="*/ 135133 h 514592"/>
                <a:gd name="connsiteX299" fmla="*/ 467365 w 525826"/>
                <a:gd name="connsiteY299" fmla="*/ 134990 h 514592"/>
                <a:gd name="connsiteX300" fmla="*/ 470669 w 525826"/>
                <a:gd name="connsiteY300" fmla="*/ 138781 h 514592"/>
                <a:gd name="connsiteX301" fmla="*/ 470832 w 525826"/>
                <a:gd name="connsiteY301" fmla="*/ 138639 h 514592"/>
                <a:gd name="connsiteX302" fmla="*/ 474136 w 525826"/>
                <a:gd name="connsiteY302" fmla="*/ 142430 h 514592"/>
                <a:gd name="connsiteX303" fmla="*/ 474299 w 525826"/>
                <a:gd name="connsiteY303" fmla="*/ 142287 h 514592"/>
                <a:gd name="connsiteX304" fmla="*/ 477603 w 525826"/>
                <a:gd name="connsiteY304" fmla="*/ 146078 h 514592"/>
                <a:gd name="connsiteX305" fmla="*/ 477766 w 525826"/>
                <a:gd name="connsiteY305" fmla="*/ 145936 h 514592"/>
                <a:gd name="connsiteX306" fmla="*/ 481070 w 525826"/>
                <a:gd name="connsiteY306" fmla="*/ 149727 h 514592"/>
                <a:gd name="connsiteX307" fmla="*/ 481235 w 525826"/>
                <a:gd name="connsiteY307" fmla="*/ 149584 h 514592"/>
                <a:gd name="connsiteX308" fmla="*/ 484538 w 525826"/>
                <a:gd name="connsiteY308" fmla="*/ 153374 h 514592"/>
                <a:gd name="connsiteX309" fmla="*/ 484701 w 525826"/>
                <a:gd name="connsiteY309" fmla="*/ 153231 h 514592"/>
                <a:gd name="connsiteX310" fmla="*/ 488005 w 525826"/>
                <a:gd name="connsiteY310" fmla="*/ 157022 h 514592"/>
                <a:gd name="connsiteX311" fmla="*/ 488168 w 525826"/>
                <a:gd name="connsiteY311" fmla="*/ 156880 h 514592"/>
                <a:gd name="connsiteX312" fmla="*/ 491472 w 525826"/>
                <a:gd name="connsiteY312" fmla="*/ 160671 h 514592"/>
                <a:gd name="connsiteX313" fmla="*/ 491635 w 525826"/>
                <a:gd name="connsiteY313" fmla="*/ 160529 h 514592"/>
                <a:gd name="connsiteX314" fmla="*/ 494940 w 525826"/>
                <a:gd name="connsiteY314" fmla="*/ 164320 h 514592"/>
                <a:gd name="connsiteX315" fmla="*/ 495103 w 525826"/>
                <a:gd name="connsiteY315" fmla="*/ 164178 h 514592"/>
                <a:gd name="connsiteX316" fmla="*/ 498407 w 525826"/>
                <a:gd name="connsiteY316" fmla="*/ 167968 h 514592"/>
                <a:gd name="connsiteX317" fmla="*/ 498571 w 525826"/>
                <a:gd name="connsiteY317" fmla="*/ 167826 h 514592"/>
                <a:gd name="connsiteX318" fmla="*/ 501874 w 525826"/>
                <a:gd name="connsiteY318" fmla="*/ 171616 h 514592"/>
                <a:gd name="connsiteX319" fmla="*/ 502038 w 525826"/>
                <a:gd name="connsiteY319" fmla="*/ 171474 h 514592"/>
                <a:gd name="connsiteX320" fmla="*/ 505342 w 525826"/>
                <a:gd name="connsiteY320" fmla="*/ 175265 h 514592"/>
                <a:gd name="connsiteX321" fmla="*/ 505506 w 525826"/>
                <a:gd name="connsiteY321" fmla="*/ 175122 h 514592"/>
                <a:gd name="connsiteX322" fmla="*/ 508810 w 525826"/>
                <a:gd name="connsiteY322" fmla="*/ 178913 h 514592"/>
                <a:gd name="connsiteX323" fmla="*/ 508973 w 525826"/>
                <a:gd name="connsiteY323" fmla="*/ 178771 h 514592"/>
                <a:gd name="connsiteX324" fmla="*/ 512277 w 525826"/>
                <a:gd name="connsiteY324" fmla="*/ 182562 h 514592"/>
                <a:gd name="connsiteX325" fmla="*/ 512440 w 525826"/>
                <a:gd name="connsiteY325" fmla="*/ 182420 h 514592"/>
                <a:gd name="connsiteX326" fmla="*/ 515744 w 525826"/>
                <a:gd name="connsiteY326" fmla="*/ 186210 h 514592"/>
                <a:gd name="connsiteX327" fmla="*/ 515907 w 525826"/>
                <a:gd name="connsiteY327" fmla="*/ 186068 h 514592"/>
                <a:gd name="connsiteX328" fmla="*/ 519211 w 525826"/>
                <a:gd name="connsiteY328" fmla="*/ 189859 h 514592"/>
                <a:gd name="connsiteX329" fmla="*/ 519375 w 525826"/>
                <a:gd name="connsiteY329" fmla="*/ 189716 h 514592"/>
                <a:gd name="connsiteX330" fmla="*/ 522678 w 525826"/>
                <a:gd name="connsiteY330" fmla="*/ 193506 h 514592"/>
                <a:gd name="connsiteX331" fmla="*/ 522842 w 525826"/>
                <a:gd name="connsiteY331" fmla="*/ 193364 h 514592"/>
                <a:gd name="connsiteX332" fmla="*/ 525826 w 525826"/>
                <a:gd name="connsiteY332" fmla="*/ 196788 h 514592"/>
                <a:gd name="connsiteX333" fmla="*/ 524389 w 525826"/>
                <a:gd name="connsiteY333" fmla="*/ 298762 h 514592"/>
                <a:gd name="connsiteX334" fmla="*/ 523449 w 525826"/>
                <a:gd name="connsiteY334" fmla="*/ 297683 h 514592"/>
                <a:gd name="connsiteX335" fmla="*/ 523286 w 525826"/>
                <a:gd name="connsiteY335" fmla="*/ 297825 h 514592"/>
                <a:gd name="connsiteX336" fmla="*/ 519982 w 525826"/>
                <a:gd name="connsiteY336" fmla="*/ 294034 h 514592"/>
                <a:gd name="connsiteX337" fmla="*/ 519819 w 525826"/>
                <a:gd name="connsiteY337" fmla="*/ 294176 h 514592"/>
                <a:gd name="connsiteX338" fmla="*/ 516515 w 525826"/>
                <a:gd name="connsiteY338" fmla="*/ 290386 h 514592"/>
                <a:gd name="connsiteX339" fmla="*/ 516351 w 525826"/>
                <a:gd name="connsiteY339" fmla="*/ 290528 h 514592"/>
                <a:gd name="connsiteX340" fmla="*/ 513048 w 525826"/>
                <a:gd name="connsiteY340" fmla="*/ 286738 h 514592"/>
                <a:gd name="connsiteX341" fmla="*/ 512884 w 525826"/>
                <a:gd name="connsiteY341" fmla="*/ 286881 h 514592"/>
                <a:gd name="connsiteX342" fmla="*/ 509580 w 525826"/>
                <a:gd name="connsiteY342" fmla="*/ 283090 h 514592"/>
                <a:gd name="connsiteX343" fmla="*/ 509417 w 525826"/>
                <a:gd name="connsiteY343" fmla="*/ 283232 h 514592"/>
                <a:gd name="connsiteX344" fmla="*/ 506113 w 525826"/>
                <a:gd name="connsiteY344" fmla="*/ 279441 h 514592"/>
                <a:gd name="connsiteX345" fmla="*/ 505950 w 525826"/>
                <a:gd name="connsiteY345" fmla="*/ 279584 h 514592"/>
                <a:gd name="connsiteX346" fmla="*/ 502646 w 525826"/>
                <a:gd name="connsiteY346" fmla="*/ 275793 h 514592"/>
                <a:gd name="connsiteX347" fmla="*/ 502482 w 525826"/>
                <a:gd name="connsiteY347" fmla="*/ 275936 h 514592"/>
                <a:gd name="connsiteX348" fmla="*/ 499178 w 525826"/>
                <a:gd name="connsiteY348" fmla="*/ 272144 h 514592"/>
                <a:gd name="connsiteX349" fmla="*/ 499015 w 525826"/>
                <a:gd name="connsiteY349" fmla="*/ 272286 h 514592"/>
                <a:gd name="connsiteX350" fmla="*/ 495711 w 525826"/>
                <a:gd name="connsiteY350" fmla="*/ 268495 h 514592"/>
                <a:gd name="connsiteX351" fmla="*/ 495547 w 525826"/>
                <a:gd name="connsiteY351" fmla="*/ 268638 h 514592"/>
                <a:gd name="connsiteX352" fmla="*/ 492243 w 525826"/>
                <a:gd name="connsiteY352" fmla="*/ 264847 h 514592"/>
                <a:gd name="connsiteX353" fmla="*/ 492080 w 525826"/>
                <a:gd name="connsiteY353" fmla="*/ 264989 h 514592"/>
                <a:gd name="connsiteX354" fmla="*/ 488776 w 525826"/>
                <a:gd name="connsiteY354" fmla="*/ 261199 h 514592"/>
                <a:gd name="connsiteX355" fmla="*/ 488613 w 525826"/>
                <a:gd name="connsiteY355" fmla="*/ 261342 h 514592"/>
                <a:gd name="connsiteX356" fmla="*/ 485309 w 525826"/>
                <a:gd name="connsiteY356" fmla="*/ 257551 h 514592"/>
                <a:gd name="connsiteX357" fmla="*/ 485145 w 525826"/>
                <a:gd name="connsiteY357" fmla="*/ 257693 h 514592"/>
                <a:gd name="connsiteX358" fmla="*/ 481842 w 525826"/>
                <a:gd name="connsiteY358" fmla="*/ 253903 h 514592"/>
                <a:gd name="connsiteX359" fmla="*/ 481678 w 525826"/>
                <a:gd name="connsiteY359" fmla="*/ 254045 h 514592"/>
                <a:gd name="connsiteX360" fmla="*/ 478374 w 525826"/>
                <a:gd name="connsiteY360" fmla="*/ 250255 h 514592"/>
                <a:gd name="connsiteX361" fmla="*/ 478211 w 525826"/>
                <a:gd name="connsiteY361" fmla="*/ 250397 h 514592"/>
                <a:gd name="connsiteX362" fmla="*/ 474906 w 525826"/>
                <a:gd name="connsiteY362" fmla="*/ 246605 h 514592"/>
                <a:gd name="connsiteX363" fmla="*/ 474743 w 525826"/>
                <a:gd name="connsiteY363" fmla="*/ 246748 h 514592"/>
                <a:gd name="connsiteX364" fmla="*/ 471439 w 525826"/>
                <a:gd name="connsiteY364" fmla="*/ 242957 h 514592"/>
                <a:gd name="connsiteX365" fmla="*/ 471276 w 525826"/>
                <a:gd name="connsiteY365" fmla="*/ 243099 h 514592"/>
                <a:gd name="connsiteX366" fmla="*/ 467972 w 525826"/>
                <a:gd name="connsiteY366" fmla="*/ 239309 h 514592"/>
                <a:gd name="connsiteX367" fmla="*/ 467809 w 525826"/>
                <a:gd name="connsiteY367" fmla="*/ 239452 h 514592"/>
                <a:gd name="connsiteX368" fmla="*/ 464505 w 525826"/>
                <a:gd name="connsiteY368" fmla="*/ 235661 h 514592"/>
                <a:gd name="connsiteX369" fmla="*/ 464342 w 525826"/>
                <a:gd name="connsiteY369" fmla="*/ 235803 h 514592"/>
                <a:gd name="connsiteX370" fmla="*/ 461037 w 525826"/>
                <a:gd name="connsiteY370" fmla="*/ 232012 h 514592"/>
                <a:gd name="connsiteX371" fmla="*/ 460873 w 525826"/>
                <a:gd name="connsiteY371" fmla="*/ 232155 h 514592"/>
                <a:gd name="connsiteX372" fmla="*/ 457569 w 525826"/>
                <a:gd name="connsiteY372" fmla="*/ 228364 h 514592"/>
                <a:gd name="connsiteX373" fmla="*/ 457406 w 525826"/>
                <a:gd name="connsiteY373" fmla="*/ 228506 h 514592"/>
                <a:gd name="connsiteX374" fmla="*/ 454102 w 525826"/>
                <a:gd name="connsiteY374" fmla="*/ 224715 h 514592"/>
                <a:gd name="connsiteX375" fmla="*/ 453939 w 525826"/>
                <a:gd name="connsiteY375" fmla="*/ 224857 h 514592"/>
                <a:gd name="connsiteX376" fmla="*/ 450635 w 525826"/>
                <a:gd name="connsiteY376" fmla="*/ 221066 h 514592"/>
                <a:gd name="connsiteX377" fmla="*/ 450472 w 525826"/>
                <a:gd name="connsiteY377" fmla="*/ 221209 h 514592"/>
                <a:gd name="connsiteX378" fmla="*/ 447168 w 525826"/>
                <a:gd name="connsiteY378" fmla="*/ 217419 h 514592"/>
                <a:gd name="connsiteX379" fmla="*/ 447005 w 525826"/>
                <a:gd name="connsiteY379" fmla="*/ 217562 h 514592"/>
                <a:gd name="connsiteX380" fmla="*/ 443701 w 525826"/>
                <a:gd name="connsiteY380" fmla="*/ 213771 h 514592"/>
                <a:gd name="connsiteX381" fmla="*/ 443538 w 525826"/>
                <a:gd name="connsiteY381" fmla="*/ 213913 h 514592"/>
                <a:gd name="connsiteX382" fmla="*/ 440234 w 525826"/>
                <a:gd name="connsiteY382" fmla="*/ 210122 h 514592"/>
                <a:gd name="connsiteX383" fmla="*/ 440071 w 525826"/>
                <a:gd name="connsiteY383" fmla="*/ 210265 h 514592"/>
                <a:gd name="connsiteX384" fmla="*/ 436766 w 525826"/>
                <a:gd name="connsiteY384" fmla="*/ 206473 h 514592"/>
                <a:gd name="connsiteX385" fmla="*/ 436602 w 525826"/>
                <a:gd name="connsiteY385" fmla="*/ 206616 h 514592"/>
                <a:gd name="connsiteX386" fmla="*/ 433298 w 525826"/>
                <a:gd name="connsiteY386" fmla="*/ 202825 h 514592"/>
                <a:gd name="connsiteX387" fmla="*/ 433135 w 525826"/>
                <a:gd name="connsiteY387" fmla="*/ 202967 h 514592"/>
                <a:gd name="connsiteX388" fmla="*/ 429831 w 525826"/>
                <a:gd name="connsiteY388" fmla="*/ 199176 h 514592"/>
                <a:gd name="connsiteX389" fmla="*/ 429668 w 525826"/>
                <a:gd name="connsiteY389" fmla="*/ 199318 h 514592"/>
                <a:gd name="connsiteX390" fmla="*/ 426364 w 525826"/>
                <a:gd name="connsiteY390" fmla="*/ 195528 h 514592"/>
                <a:gd name="connsiteX391" fmla="*/ 426201 w 525826"/>
                <a:gd name="connsiteY391" fmla="*/ 195670 h 514592"/>
                <a:gd name="connsiteX392" fmla="*/ 422897 w 525826"/>
                <a:gd name="connsiteY392" fmla="*/ 191880 h 514592"/>
                <a:gd name="connsiteX393" fmla="*/ 422733 w 525826"/>
                <a:gd name="connsiteY393" fmla="*/ 192022 h 514592"/>
                <a:gd name="connsiteX394" fmla="*/ 419429 w 525826"/>
                <a:gd name="connsiteY394" fmla="*/ 188232 h 514592"/>
                <a:gd name="connsiteX395" fmla="*/ 419266 w 525826"/>
                <a:gd name="connsiteY395" fmla="*/ 188374 h 514592"/>
                <a:gd name="connsiteX396" fmla="*/ 415962 w 525826"/>
                <a:gd name="connsiteY396" fmla="*/ 184584 h 514592"/>
                <a:gd name="connsiteX397" fmla="*/ 415799 w 525826"/>
                <a:gd name="connsiteY397" fmla="*/ 184725 h 514592"/>
                <a:gd name="connsiteX398" fmla="*/ 412495 w 525826"/>
                <a:gd name="connsiteY398" fmla="*/ 180934 h 514592"/>
                <a:gd name="connsiteX399" fmla="*/ 412331 w 525826"/>
                <a:gd name="connsiteY399" fmla="*/ 181077 h 514592"/>
                <a:gd name="connsiteX400" fmla="*/ 409027 w 525826"/>
                <a:gd name="connsiteY400" fmla="*/ 177286 h 514592"/>
                <a:gd name="connsiteX401" fmla="*/ 408864 w 525826"/>
                <a:gd name="connsiteY401" fmla="*/ 177428 h 514592"/>
                <a:gd name="connsiteX402" fmla="*/ 405561 w 525826"/>
                <a:gd name="connsiteY402" fmla="*/ 173638 h 514592"/>
                <a:gd name="connsiteX403" fmla="*/ 405397 w 525826"/>
                <a:gd name="connsiteY403" fmla="*/ 173781 h 514592"/>
                <a:gd name="connsiteX404" fmla="*/ 402092 w 525826"/>
                <a:gd name="connsiteY404" fmla="*/ 169989 h 514592"/>
                <a:gd name="connsiteX405" fmla="*/ 401929 w 525826"/>
                <a:gd name="connsiteY405" fmla="*/ 170132 h 514592"/>
                <a:gd name="connsiteX406" fmla="*/ 398625 w 525826"/>
                <a:gd name="connsiteY406" fmla="*/ 166341 h 514592"/>
                <a:gd name="connsiteX407" fmla="*/ 398462 w 525826"/>
                <a:gd name="connsiteY407" fmla="*/ 166484 h 514592"/>
                <a:gd name="connsiteX408" fmla="*/ 395158 w 525826"/>
                <a:gd name="connsiteY408" fmla="*/ 162693 h 514592"/>
                <a:gd name="connsiteX409" fmla="*/ 394995 w 525826"/>
                <a:gd name="connsiteY409" fmla="*/ 162835 h 514592"/>
                <a:gd name="connsiteX410" fmla="*/ 391691 w 525826"/>
                <a:gd name="connsiteY410" fmla="*/ 159044 h 514592"/>
                <a:gd name="connsiteX411" fmla="*/ 391528 w 525826"/>
                <a:gd name="connsiteY411" fmla="*/ 159186 h 514592"/>
                <a:gd name="connsiteX412" fmla="*/ 388224 w 525826"/>
                <a:gd name="connsiteY412" fmla="*/ 155395 h 514592"/>
                <a:gd name="connsiteX413" fmla="*/ 388060 w 525826"/>
                <a:gd name="connsiteY413" fmla="*/ 155538 h 514592"/>
                <a:gd name="connsiteX414" fmla="*/ 384756 w 525826"/>
                <a:gd name="connsiteY414" fmla="*/ 151747 h 514592"/>
                <a:gd name="connsiteX415" fmla="*/ 384593 w 525826"/>
                <a:gd name="connsiteY415" fmla="*/ 151890 h 514592"/>
                <a:gd name="connsiteX416" fmla="*/ 381290 w 525826"/>
                <a:gd name="connsiteY416" fmla="*/ 148099 h 514592"/>
                <a:gd name="connsiteX417" fmla="*/ 381126 w 525826"/>
                <a:gd name="connsiteY417" fmla="*/ 148242 h 514592"/>
                <a:gd name="connsiteX418" fmla="*/ 377822 w 525826"/>
                <a:gd name="connsiteY418" fmla="*/ 144451 h 514592"/>
                <a:gd name="connsiteX419" fmla="*/ 377659 w 525826"/>
                <a:gd name="connsiteY419" fmla="*/ 144594 h 514592"/>
                <a:gd name="connsiteX420" fmla="*/ 374354 w 525826"/>
                <a:gd name="connsiteY420" fmla="*/ 140802 h 514592"/>
                <a:gd name="connsiteX421" fmla="*/ 374191 w 525826"/>
                <a:gd name="connsiteY421" fmla="*/ 140945 h 514592"/>
                <a:gd name="connsiteX422" fmla="*/ 289218 w 525826"/>
                <a:gd name="connsiteY422" fmla="*/ 43453 h 51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525826" h="514592">
                  <a:moveTo>
                    <a:pt x="271581" y="58825"/>
                  </a:moveTo>
                  <a:lnTo>
                    <a:pt x="274885" y="62617"/>
                  </a:lnTo>
                  <a:lnTo>
                    <a:pt x="275049" y="62474"/>
                  </a:lnTo>
                  <a:lnTo>
                    <a:pt x="278353" y="66265"/>
                  </a:lnTo>
                  <a:lnTo>
                    <a:pt x="278516" y="66123"/>
                  </a:lnTo>
                  <a:lnTo>
                    <a:pt x="281819" y="69913"/>
                  </a:lnTo>
                  <a:lnTo>
                    <a:pt x="281983" y="69770"/>
                  </a:lnTo>
                  <a:lnTo>
                    <a:pt x="285287" y="73561"/>
                  </a:lnTo>
                  <a:lnTo>
                    <a:pt x="285450" y="73419"/>
                  </a:lnTo>
                  <a:lnTo>
                    <a:pt x="288754" y="77209"/>
                  </a:lnTo>
                  <a:lnTo>
                    <a:pt x="288918" y="77067"/>
                  </a:lnTo>
                  <a:lnTo>
                    <a:pt x="292222" y="80857"/>
                  </a:lnTo>
                  <a:lnTo>
                    <a:pt x="292385" y="80715"/>
                  </a:lnTo>
                  <a:lnTo>
                    <a:pt x="295689" y="84506"/>
                  </a:lnTo>
                  <a:lnTo>
                    <a:pt x="295852" y="84364"/>
                  </a:lnTo>
                  <a:lnTo>
                    <a:pt x="299156" y="88155"/>
                  </a:lnTo>
                  <a:lnTo>
                    <a:pt x="299319" y="88013"/>
                  </a:lnTo>
                  <a:lnTo>
                    <a:pt x="302623" y="91804"/>
                  </a:lnTo>
                  <a:lnTo>
                    <a:pt x="302787" y="91661"/>
                  </a:lnTo>
                  <a:lnTo>
                    <a:pt x="306091" y="95451"/>
                  </a:lnTo>
                  <a:lnTo>
                    <a:pt x="306254" y="95309"/>
                  </a:lnTo>
                  <a:lnTo>
                    <a:pt x="309558" y="99099"/>
                  </a:lnTo>
                  <a:lnTo>
                    <a:pt x="309721" y="98957"/>
                  </a:lnTo>
                  <a:lnTo>
                    <a:pt x="313026" y="102749"/>
                  </a:lnTo>
                  <a:lnTo>
                    <a:pt x="313190" y="102606"/>
                  </a:lnTo>
                  <a:lnTo>
                    <a:pt x="316494" y="106397"/>
                  </a:lnTo>
                  <a:lnTo>
                    <a:pt x="316656" y="106254"/>
                  </a:lnTo>
                  <a:lnTo>
                    <a:pt x="319960" y="110045"/>
                  </a:lnTo>
                  <a:lnTo>
                    <a:pt x="320123" y="109903"/>
                  </a:lnTo>
                  <a:lnTo>
                    <a:pt x="323427" y="113694"/>
                  </a:lnTo>
                  <a:lnTo>
                    <a:pt x="323591" y="113551"/>
                  </a:lnTo>
                  <a:lnTo>
                    <a:pt x="326895" y="117342"/>
                  </a:lnTo>
                  <a:lnTo>
                    <a:pt x="327058" y="117199"/>
                  </a:lnTo>
                  <a:lnTo>
                    <a:pt x="330362" y="120990"/>
                  </a:lnTo>
                  <a:lnTo>
                    <a:pt x="330525" y="120847"/>
                  </a:lnTo>
                  <a:lnTo>
                    <a:pt x="333829" y="124638"/>
                  </a:lnTo>
                  <a:lnTo>
                    <a:pt x="333992" y="124496"/>
                  </a:lnTo>
                  <a:lnTo>
                    <a:pt x="337297" y="128288"/>
                  </a:lnTo>
                  <a:lnTo>
                    <a:pt x="337461" y="128145"/>
                  </a:lnTo>
                  <a:lnTo>
                    <a:pt x="340765" y="131936"/>
                  </a:lnTo>
                  <a:lnTo>
                    <a:pt x="340928" y="131794"/>
                  </a:lnTo>
                  <a:lnTo>
                    <a:pt x="344232" y="135584"/>
                  </a:lnTo>
                  <a:lnTo>
                    <a:pt x="344395" y="135442"/>
                  </a:lnTo>
                  <a:lnTo>
                    <a:pt x="347699" y="139232"/>
                  </a:lnTo>
                  <a:lnTo>
                    <a:pt x="347862" y="139090"/>
                  </a:lnTo>
                  <a:lnTo>
                    <a:pt x="351166" y="142881"/>
                  </a:lnTo>
                  <a:lnTo>
                    <a:pt x="351330" y="142738"/>
                  </a:lnTo>
                  <a:lnTo>
                    <a:pt x="354633" y="146528"/>
                  </a:lnTo>
                  <a:lnTo>
                    <a:pt x="354796" y="146386"/>
                  </a:lnTo>
                  <a:lnTo>
                    <a:pt x="358100" y="150177"/>
                  </a:lnTo>
                  <a:lnTo>
                    <a:pt x="358264" y="150034"/>
                  </a:lnTo>
                  <a:lnTo>
                    <a:pt x="361569" y="153826"/>
                  </a:lnTo>
                  <a:lnTo>
                    <a:pt x="361732" y="153684"/>
                  </a:lnTo>
                  <a:lnTo>
                    <a:pt x="365036" y="157474"/>
                  </a:lnTo>
                  <a:lnTo>
                    <a:pt x="365200" y="157332"/>
                  </a:lnTo>
                  <a:lnTo>
                    <a:pt x="368503" y="161122"/>
                  </a:lnTo>
                  <a:lnTo>
                    <a:pt x="368666" y="160980"/>
                  </a:lnTo>
                  <a:lnTo>
                    <a:pt x="371970" y="164770"/>
                  </a:lnTo>
                  <a:lnTo>
                    <a:pt x="372134" y="164628"/>
                  </a:lnTo>
                  <a:lnTo>
                    <a:pt x="375438" y="168419"/>
                  </a:lnTo>
                  <a:lnTo>
                    <a:pt x="375601" y="168277"/>
                  </a:lnTo>
                  <a:lnTo>
                    <a:pt x="378905" y="172068"/>
                  </a:lnTo>
                  <a:lnTo>
                    <a:pt x="379069" y="171925"/>
                  </a:lnTo>
                  <a:lnTo>
                    <a:pt x="382373" y="175716"/>
                  </a:lnTo>
                  <a:lnTo>
                    <a:pt x="382536" y="175574"/>
                  </a:lnTo>
                  <a:lnTo>
                    <a:pt x="385840" y="179365"/>
                  </a:lnTo>
                  <a:lnTo>
                    <a:pt x="386004" y="179222"/>
                  </a:lnTo>
                  <a:lnTo>
                    <a:pt x="389307" y="183012"/>
                  </a:lnTo>
                  <a:lnTo>
                    <a:pt x="389470" y="182870"/>
                  </a:lnTo>
                  <a:lnTo>
                    <a:pt x="392774" y="186661"/>
                  </a:lnTo>
                  <a:lnTo>
                    <a:pt x="392938" y="186518"/>
                  </a:lnTo>
                  <a:lnTo>
                    <a:pt x="396242" y="190309"/>
                  </a:lnTo>
                  <a:lnTo>
                    <a:pt x="396405" y="190167"/>
                  </a:lnTo>
                  <a:lnTo>
                    <a:pt x="399709" y="193958"/>
                  </a:lnTo>
                  <a:lnTo>
                    <a:pt x="399873" y="193815"/>
                  </a:lnTo>
                  <a:lnTo>
                    <a:pt x="403177" y="197606"/>
                  </a:lnTo>
                  <a:lnTo>
                    <a:pt x="403340" y="197464"/>
                  </a:lnTo>
                  <a:lnTo>
                    <a:pt x="406644" y="201255"/>
                  </a:lnTo>
                  <a:lnTo>
                    <a:pt x="406807" y="201113"/>
                  </a:lnTo>
                  <a:lnTo>
                    <a:pt x="410111" y="204903"/>
                  </a:lnTo>
                  <a:lnTo>
                    <a:pt x="410274" y="204761"/>
                  </a:lnTo>
                  <a:lnTo>
                    <a:pt x="413578" y="208552"/>
                  </a:lnTo>
                  <a:lnTo>
                    <a:pt x="413742" y="208409"/>
                  </a:lnTo>
                  <a:lnTo>
                    <a:pt x="417046" y="212199"/>
                  </a:lnTo>
                  <a:lnTo>
                    <a:pt x="417209" y="212057"/>
                  </a:lnTo>
                  <a:lnTo>
                    <a:pt x="420513" y="215847"/>
                  </a:lnTo>
                  <a:lnTo>
                    <a:pt x="420676" y="215705"/>
                  </a:lnTo>
                  <a:lnTo>
                    <a:pt x="423980" y="219496"/>
                  </a:lnTo>
                  <a:lnTo>
                    <a:pt x="424143" y="219354"/>
                  </a:lnTo>
                  <a:lnTo>
                    <a:pt x="427447" y="223145"/>
                  </a:lnTo>
                  <a:lnTo>
                    <a:pt x="427611" y="223003"/>
                  </a:lnTo>
                  <a:lnTo>
                    <a:pt x="430915" y="226793"/>
                  </a:lnTo>
                  <a:lnTo>
                    <a:pt x="431078" y="226651"/>
                  </a:lnTo>
                  <a:lnTo>
                    <a:pt x="434382" y="230441"/>
                  </a:lnTo>
                  <a:lnTo>
                    <a:pt x="434545" y="230299"/>
                  </a:lnTo>
                  <a:lnTo>
                    <a:pt x="437850" y="234090"/>
                  </a:lnTo>
                  <a:lnTo>
                    <a:pt x="438014" y="233947"/>
                  </a:lnTo>
                  <a:lnTo>
                    <a:pt x="441318" y="237738"/>
                  </a:lnTo>
                  <a:lnTo>
                    <a:pt x="441481" y="237596"/>
                  </a:lnTo>
                  <a:lnTo>
                    <a:pt x="444785" y="241387"/>
                  </a:lnTo>
                  <a:lnTo>
                    <a:pt x="444948" y="241245"/>
                  </a:lnTo>
                  <a:lnTo>
                    <a:pt x="448252" y="245036"/>
                  </a:lnTo>
                  <a:lnTo>
                    <a:pt x="448415" y="244893"/>
                  </a:lnTo>
                  <a:lnTo>
                    <a:pt x="451719" y="248684"/>
                  </a:lnTo>
                  <a:lnTo>
                    <a:pt x="451882" y="248542"/>
                  </a:lnTo>
                  <a:lnTo>
                    <a:pt x="455186" y="252332"/>
                  </a:lnTo>
                  <a:lnTo>
                    <a:pt x="455349" y="252189"/>
                  </a:lnTo>
                  <a:lnTo>
                    <a:pt x="458653" y="255980"/>
                  </a:lnTo>
                  <a:lnTo>
                    <a:pt x="458816" y="255838"/>
                  </a:lnTo>
                  <a:lnTo>
                    <a:pt x="462121" y="259629"/>
                  </a:lnTo>
                  <a:lnTo>
                    <a:pt x="462285" y="259486"/>
                  </a:lnTo>
                  <a:lnTo>
                    <a:pt x="465589" y="263277"/>
                  </a:lnTo>
                  <a:lnTo>
                    <a:pt x="465752" y="263135"/>
                  </a:lnTo>
                  <a:lnTo>
                    <a:pt x="469056" y="266926"/>
                  </a:lnTo>
                  <a:lnTo>
                    <a:pt x="469219" y="266784"/>
                  </a:lnTo>
                  <a:lnTo>
                    <a:pt x="472523" y="270574"/>
                  </a:lnTo>
                  <a:lnTo>
                    <a:pt x="472686" y="270432"/>
                  </a:lnTo>
                  <a:lnTo>
                    <a:pt x="475990" y="274223"/>
                  </a:lnTo>
                  <a:lnTo>
                    <a:pt x="476153" y="274080"/>
                  </a:lnTo>
                  <a:lnTo>
                    <a:pt x="479457" y="277871"/>
                  </a:lnTo>
                  <a:lnTo>
                    <a:pt x="479621" y="277728"/>
                  </a:lnTo>
                  <a:lnTo>
                    <a:pt x="482925" y="281519"/>
                  </a:lnTo>
                  <a:lnTo>
                    <a:pt x="483088" y="281376"/>
                  </a:lnTo>
                  <a:lnTo>
                    <a:pt x="486392" y="285168"/>
                  </a:lnTo>
                  <a:lnTo>
                    <a:pt x="486556" y="285025"/>
                  </a:lnTo>
                  <a:lnTo>
                    <a:pt x="489860" y="288816"/>
                  </a:lnTo>
                  <a:lnTo>
                    <a:pt x="490023" y="288674"/>
                  </a:lnTo>
                  <a:lnTo>
                    <a:pt x="493327" y="292465"/>
                  </a:lnTo>
                  <a:lnTo>
                    <a:pt x="493491" y="292322"/>
                  </a:lnTo>
                  <a:lnTo>
                    <a:pt x="496794" y="296113"/>
                  </a:lnTo>
                  <a:lnTo>
                    <a:pt x="496958" y="295970"/>
                  </a:lnTo>
                  <a:lnTo>
                    <a:pt x="500261" y="299761"/>
                  </a:lnTo>
                  <a:lnTo>
                    <a:pt x="500425" y="299619"/>
                  </a:lnTo>
                  <a:lnTo>
                    <a:pt x="503729" y="303409"/>
                  </a:lnTo>
                  <a:lnTo>
                    <a:pt x="503892" y="303267"/>
                  </a:lnTo>
                  <a:lnTo>
                    <a:pt x="507196" y="307058"/>
                  </a:lnTo>
                  <a:lnTo>
                    <a:pt x="507360" y="306915"/>
                  </a:lnTo>
                  <a:lnTo>
                    <a:pt x="510664" y="310706"/>
                  </a:lnTo>
                  <a:lnTo>
                    <a:pt x="510827" y="310564"/>
                  </a:lnTo>
                  <a:lnTo>
                    <a:pt x="514131" y="314355"/>
                  </a:lnTo>
                  <a:lnTo>
                    <a:pt x="514295" y="314212"/>
                  </a:lnTo>
                  <a:lnTo>
                    <a:pt x="517599" y="318003"/>
                  </a:lnTo>
                  <a:lnTo>
                    <a:pt x="517762" y="317861"/>
                  </a:lnTo>
                  <a:lnTo>
                    <a:pt x="521065" y="321651"/>
                  </a:lnTo>
                  <a:lnTo>
                    <a:pt x="521229" y="321508"/>
                  </a:lnTo>
                  <a:lnTo>
                    <a:pt x="524024" y="324715"/>
                  </a:lnTo>
                  <a:lnTo>
                    <a:pt x="522833" y="409217"/>
                  </a:lnTo>
                  <a:cubicBezTo>
                    <a:pt x="522223" y="452505"/>
                    <a:pt x="495278" y="490017"/>
                    <a:pt x="457399" y="506410"/>
                  </a:cubicBezTo>
                  <a:lnTo>
                    <a:pt x="419262" y="514592"/>
                  </a:lnTo>
                  <a:lnTo>
                    <a:pt x="128896" y="514592"/>
                  </a:lnTo>
                  <a:lnTo>
                    <a:pt x="129961" y="511588"/>
                  </a:lnTo>
                  <a:lnTo>
                    <a:pt x="124824" y="512648"/>
                  </a:lnTo>
                  <a:lnTo>
                    <a:pt x="126493" y="507939"/>
                  </a:lnTo>
                  <a:lnTo>
                    <a:pt x="121357" y="509000"/>
                  </a:lnTo>
                  <a:lnTo>
                    <a:pt x="123025" y="504291"/>
                  </a:lnTo>
                  <a:lnTo>
                    <a:pt x="117890" y="505351"/>
                  </a:lnTo>
                  <a:lnTo>
                    <a:pt x="119558" y="500644"/>
                  </a:lnTo>
                  <a:lnTo>
                    <a:pt x="114423" y="501703"/>
                  </a:lnTo>
                  <a:lnTo>
                    <a:pt x="116092" y="496995"/>
                  </a:lnTo>
                  <a:lnTo>
                    <a:pt x="110955" y="498055"/>
                  </a:lnTo>
                  <a:lnTo>
                    <a:pt x="112623" y="493346"/>
                  </a:lnTo>
                  <a:lnTo>
                    <a:pt x="107488" y="494406"/>
                  </a:lnTo>
                  <a:lnTo>
                    <a:pt x="109156" y="489698"/>
                  </a:lnTo>
                  <a:lnTo>
                    <a:pt x="104021" y="490758"/>
                  </a:lnTo>
                  <a:lnTo>
                    <a:pt x="105689" y="486049"/>
                  </a:lnTo>
                  <a:lnTo>
                    <a:pt x="100553" y="487109"/>
                  </a:lnTo>
                  <a:lnTo>
                    <a:pt x="102221" y="482401"/>
                  </a:lnTo>
                  <a:lnTo>
                    <a:pt x="97085" y="483461"/>
                  </a:lnTo>
                  <a:lnTo>
                    <a:pt x="98753" y="478753"/>
                  </a:lnTo>
                  <a:lnTo>
                    <a:pt x="93619" y="479813"/>
                  </a:lnTo>
                  <a:lnTo>
                    <a:pt x="95287" y="475105"/>
                  </a:lnTo>
                  <a:lnTo>
                    <a:pt x="90152" y="476164"/>
                  </a:lnTo>
                  <a:lnTo>
                    <a:pt x="91821" y="471456"/>
                  </a:lnTo>
                  <a:lnTo>
                    <a:pt x="86684" y="472516"/>
                  </a:lnTo>
                  <a:lnTo>
                    <a:pt x="88352" y="467808"/>
                  </a:lnTo>
                  <a:lnTo>
                    <a:pt x="83216" y="468868"/>
                  </a:lnTo>
                  <a:lnTo>
                    <a:pt x="84884" y="464159"/>
                  </a:lnTo>
                  <a:lnTo>
                    <a:pt x="79749" y="465220"/>
                  </a:lnTo>
                  <a:lnTo>
                    <a:pt x="81417" y="460511"/>
                  </a:lnTo>
                  <a:lnTo>
                    <a:pt x="76281" y="461571"/>
                  </a:lnTo>
                  <a:lnTo>
                    <a:pt x="77949" y="456863"/>
                  </a:lnTo>
                  <a:lnTo>
                    <a:pt x="72814" y="457923"/>
                  </a:lnTo>
                  <a:lnTo>
                    <a:pt x="74482" y="453214"/>
                  </a:lnTo>
                  <a:lnTo>
                    <a:pt x="69347" y="454275"/>
                  </a:lnTo>
                  <a:lnTo>
                    <a:pt x="71015" y="449566"/>
                  </a:lnTo>
                  <a:lnTo>
                    <a:pt x="65880" y="450626"/>
                  </a:lnTo>
                  <a:lnTo>
                    <a:pt x="67548" y="445917"/>
                  </a:lnTo>
                  <a:lnTo>
                    <a:pt x="62411" y="446977"/>
                  </a:lnTo>
                  <a:lnTo>
                    <a:pt x="64080" y="442269"/>
                  </a:lnTo>
                  <a:lnTo>
                    <a:pt x="58944" y="443329"/>
                  </a:lnTo>
                  <a:lnTo>
                    <a:pt x="60613" y="438620"/>
                  </a:lnTo>
                  <a:lnTo>
                    <a:pt x="55478" y="439681"/>
                  </a:lnTo>
                  <a:lnTo>
                    <a:pt x="57146" y="434972"/>
                  </a:lnTo>
                  <a:lnTo>
                    <a:pt x="52010" y="436032"/>
                  </a:lnTo>
                  <a:lnTo>
                    <a:pt x="53678" y="431324"/>
                  </a:lnTo>
                  <a:lnTo>
                    <a:pt x="48543" y="432385"/>
                  </a:lnTo>
                  <a:lnTo>
                    <a:pt x="50211" y="427676"/>
                  </a:lnTo>
                  <a:lnTo>
                    <a:pt x="45076" y="428736"/>
                  </a:lnTo>
                  <a:lnTo>
                    <a:pt x="46744" y="424027"/>
                  </a:lnTo>
                  <a:lnTo>
                    <a:pt x="41609" y="425087"/>
                  </a:lnTo>
                  <a:lnTo>
                    <a:pt x="43277" y="420378"/>
                  </a:lnTo>
                  <a:lnTo>
                    <a:pt x="38140" y="421439"/>
                  </a:lnTo>
                  <a:lnTo>
                    <a:pt x="39809" y="416730"/>
                  </a:lnTo>
                  <a:lnTo>
                    <a:pt x="34673" y="417790"/>
                  </a:lnTo>
                  <a:lnTo>
                    <a:pt x="36342" y="413082"/>
                  </a:lnTo>
                  <a:lnTo>
                    <a:pt x="31206" y="414143"/>
                  </a:lnTo>
                  <a:lnTo>
                    <a:pt x="32875" y="409434"/>
                  </a:lnTo>
                  <a:lnTo>
                    <a:pt x="27738" y="410494"/>
                  </a:lnTo>
                  <a:lnTo>
                    <a:pt x="29407" y="405785"/>
                  </a:lnTo>
                  <a:lnTo>
                    <a:pt x="24271" y="406846"/>
                  </a:lnTo>
                  <a:lnTo>
                    <a:pt x="25940" y="402137"/>
                  </a:lnTo>
                  <a:lnTo>
                    <a:pt x="20804" y="403197"/>
                  </a:lnTo>
                  <a:lnTo>
                    <a:pt x="22473" y="398488"/>
                  </a:lnTo>
                  <a:lnTo>
                    <a:pt x="17337" y="399548"/>
                  </a:lnTo>
                  <a:lnTo>
                    <a:pt x="19006" y="394839"/>
                  </a:lnTo>
                  <a:lnTo>
                    <a:pt x="13869" y="395900"/>
                  </a:lnTo>
                  <a:lnTo>
                    <a:pt x="15538" y="391191"/>
                  </a:lnTo>
                  <a:lnTo>
                    <a:pt x="10402" y="392251"/>
                  </a:lnTo>
                  <a:lnTo>
                    <a:pt x="12070" y="387543"/>
                  </a:lnTo>
                  <a:lnTo>
                    <a:pt x="6935" y="388604"/>
                  </a:lnTo>
                  <a:lnTo>
                    <a:pt x="8603" y="383895"/>
                  </a:lnTo>
                  <a:lnTo>
                    <a:pt x="3468" y="384955"/>
                  </a:lnTo>
                  <a:lnTo>
                    <a:pt x="5136" y="380246"/>
                  </a:lnTo>
                  <a:lnTo>
                    <a:pt x="0" y="381306"/>
                  </a:lnTo>
                  <a:lnTo>
                    <a:pt x="43980" y="257198"/>
                  </a:lnTo>
                  <a:close/>
                  <a:moveTo>
                    <a:pt x="339073" y="0"/>
                  </a:moveTo>
                  <a:lnTo>
                    <a:pt x="342378" y="3791"/>
                  </a:lnTo>
                  <a:lnTo>
                    <a:pt x="342541" y="3649"/>
                  </a:lnTo>
                  <a:lnTo>
                    <a:pt x="345845" y="7439"/>
                  </a:lnTo>
                  <a:lnTo>
                    <a:pt x="346008" y="7297"/>
                  </a:lnTo>
                  <a:lnTo>
                    <a:pt x="349312" y="11087"/>
                  </a:lnTo>
                  <a:lnTo>
                    <a:pt x="349475" y="10945"/>
                  </a:lnTo>
                  <a:lnTo>
                    <a:pt x="352779" y="14735"/>
                  </a:lnTo>
                  <a:lnTo>
                    <a:pt x="352942" y="14593"/>
                  </a:lnTo>
                  <a:lnTo>
                    <a:pt x="356246" y="18384"/>
                  </a:lnTo>
                  <a:lnTo>
                    <a:pt x="356410" y="18241"/>
                  </a:lnTo>
                  <a:lnTo>
                    <a:pt x="359714" y="22032"/>
                  </a:lnTo>
                  <a:lnTo>
                    <a:pt x="359877" y="21890"/>
                  </a:lnTo>
                  <a:lnTo>
                    <a:pt x="363181" y="25681"/>
                  </a:lnTo>
                  <a:lnTo>
                    <a:pt x="363344" y="25539"/>
                  </a:lnTo>
                  <a:lnTo>
                    <a:pt x="366648" y="29329"/>
                  </a:lnTo>
                  <a:lnTo>
                    <a:pt x="366811" y="29187"/>
                  </a:lnTo>
                  <a:lnTo>
                    <a:pt x="370116" y="32979"/>
                  </a:lnTo>
                  <a:lnTo>
                    <a:pt x="370280" y="32836"/>
                  </a:lnTo>
                  <a:lnTo>
                    <a:pt x="373583" y="36626"/>
                  </a:lnTo>
                  <a:lnTo>
                    <a:pt x="373747" y="36483"/>
                  </a:lnTo>
                  <a:lnTo>
                    <a:pt x="377051" y="40274"/>
                  </a:lnTo>
                  <a:lnTo>
                    <a:pt x="377214" y="40132"/>
                  </a:lnTo>
                  <a:lnTo>
                    <a:pt x="380518" y="43924"/>
                  </a:lnTo>
                  <a:lnTo>
                    <a:pt x="380682" y="43781"/>
                  </a:lnTo>
                  <a:lnTo>
                    <a:pt x="383986" y="47572"/>
                  </a:lnTo>
                  <a:lnTo>
                    <a:pt x="384148" y="47429"/>
                  </a:lnTo>
                  <a:lnTo>
                    <a:pt x="387452" y="51220"/>
                  </a:lnTo>
                  <a:lnTo>
                    <a:pt x="387615" y="51078"/>
                  </a:lnTo>
                  <a:lnTo>
                    <a:pt x="390919" y="54868"/>
                  </a:lnTo>
                  <a:lnTo>
                    <a:pt x="391083" y="54726"/>
                  </a:lnTo>
                  <a:lnTo>
                    <a:pt x="394387" y="58516"/>
                  </a:lnTo>
                  <a:lnTo>
                    <a:pt x="394551" y="58374"/>
                  </a:lnTo>
                  <a:lnTo>
                    <a:pt x="397855" y="62164"/>
                  </a:lnTo>
                  <a:lnTo>
                    <a:pt x="398018" y="62022"/>
                  </a:lnTo>
                  <a:lnTo>
                    <a:pt x="401322" y="65813"/>
                  </a:lnTo>
                  <a:lnTo>
                    <a:pt x="401485" y="65671"/>
                  </a:lnTo>
                  <a:lnTo>
                    <a:pt x="404789" y="69462"/>
                  </a:lnTo>
                  <a:lnTo>
                    <a:pt x="404953" y="69320"/>
                  </a:lnTo>
                  <a:lnTo>
                    <a:pt x="408257" y="73110"/>
                  </a:lnTo>
                  <a:lnTo>
                    <a:pt x="408420" y="72968"/>
                  </a:lnTo>
                  <a:lnTo>
                    <a:pt x="411724" y="76759"/>
                  </a:lnTo>
                  <a:lnTo>
                    <a:pt x="411888" y="76616"/>
                  </a:lnTo>
                  <a:lnTo>
                    <a:pt x="415191" y="80406"/>
                  </a:lnTo>
                  <a:lnTo>
                    <a:pt x="415354" y="80264"/>
                  </a:lnTo>
                  <a:lnTo>
                    <a:pt x="418659" y="84056"/>
                  </a:lnTo>
                  <a:lnTo>
                    <a:pt x="418822" y="83912"/>
                  </a:lnTo>
                  <a:lnTo>
                    <a:pt x="422126" y="87703"/>
                  </a:lnTo>
                  <a:lnTo>
                    <a:pt x="422289" y="87561"/>
                  </a:lnTo>
                  <a:lnTo>
                    <a:pt x="425593" y="91352"/>
                  </a:lnTo>
                  <a:lnTo>
                    <a:pt x="425757" y="91209"/>
                  </a:lnTo>
                  <a:lnTo>
                    <a:pt x="429061" y="95001"/>
                  </a:lnTo>
                  <a:lnTo>
                    <a:pt x="429224" y="94859"/>
                  </a:lnTo>
                  <a:lnTo>
                    <a:pt x="432528" y="98649"/>
                  </a:lnTo>
                  <a:lnTo>
                    <a:pt x="432692" y="98507"/>
                  </a:lnTo>
                  <a:lnTo>
                    <a:pt x="435995" y="102297"/>
                  </a:lnTo>
                  <a:lnTo>
                    <a:pt x="436158" y="102155"/>
                  </a:lnTo>
                  <a:lnTo>
                    <a:pt x="439462" y="105945"/>
                  </a:lnTo>
                  <a:lnTo>
                    <a:pt x="439626" y="105803"/>
                  </a:lnTo>
                  <a:lnTo>
                    <a:pt x="442931" y="109594"/>
                  </a:lnTo>
                  <a:lnTo>
                    <a:pt x="443094" y="109452"/>
                  </a:lnTo>
                  <a:lnTo>
                    <a:pt x="446398" y="113243"/>
                  </a:lnTo>
                  <a:lnTo>
                    <a:pt x="446561" y="113100"/>
                  </a:lnTo>
                  <a:lnTo>
                    <a:pt x="449865" y="116891"/>
                  </a:lnTo>
                  <a:lnTo>
                    <a:pt x="450028" y="116749"/>
                  </a:lnTo>
                  <a:lnTo>
                    <a:pt x="453332" y="120539"/>
                  </a:lnTo>
                  <a:lnTo>
                    <a:pt x="453496" y="120397"/>
                  </a:lnTo>
                  <a:lnTo>
                    <a:pt x="456799" y="124187"/>
                  </a:lnTo>
                  <a:lnTo>
                    <a:pt x="456962" y="124045"/>
                  </a:lnTo>
                  <a:lnTo>
                    <a:pt x="460266" y="127835"/>
                  </a:lnTo>
                  <a:lnTo>
                    <a:pt x="460430" y="127693"/>
                  </a:lnTo>
                  <a:lnTo>
                    <a:pt x="463734" y="131483"/>
                  </a:lnTo>
                  <a:lnTo>
                    <a:pt x="463897" y="131341"/>
                  </a:lnTo>
                  <a:lnTo>
                    <a:pt x="467202" y="135133"/>
                  </a:lnTo>
                  <a:lnTo>
                    <a:pt x="467365" y="134990"/>
                  </a:lnTo>
                  <a:lnTo>
                    <a:pt x="470669" y="138781"/>
                  </a:lnTo>
                  <a:lnTo>
                    <a:pt x="470832" y="138639"/>
                  </a:lnTo>
                  <a:lnTo>
                    <a:pt x="474136" y="142430"/>
                  </a:lnTo>
                  <a:lnTo>
                    <a:pt x="474299" y="142287"/>
                  </a:lnTo>
                  <a:lnTo>
                    <a:pt x="477603" y="146078"/>
                  </a:lnTo>
                  <a:lnTo>
                    <a:pt x="477766" y="145936"/>
                  </a:lnTo>
                  <a:lnTo>
                    <a:pt x="481070" y="149727"/>
                  </a:lnTo>
                  <a:lnTo>
                    <a:pt x="481235" y="149584"/>
                  </a:lnTo>
                  <a:lnTo>
                    <a:pt x="484538" y="153374"/>
                  </a:lnTo>
                  <a:lnTo>
                    <a:pt x="484701" y="153231"/>
                  </a:lnTo>
                  <a:lnTo>
                    <a:pt x="488005" y="157022"/>
                  </a:lnTo>
                  <a:lnTo>
                    <a:pt x="488168" y="156880"/>
                  </a:lnTo>
                  <a:lnTo>
                    <a:pt x="491472" y="160671"/>
                  </a:lnTo>
                  <a:lnTo>
                    <a:pt x="491635" y="160529"/>
                  </a:lnTo>
                  <a:lnTo>
                    <a:pt x="494940" y="164320"/>
                  </a:lnTo>
                  <a:lnTo>
                    <a:pt x="495103" y="164178"/>
                  </a:lnTo>
                  <a:lnTo>
                    <a:pt x="498407" y="167968"/>
                  </a:lnTo>
                  <a:lnTo>
                    <a:pt x="498571" y="167826"/>
                  </a:lnTo>
                  <a:lnTo>
                    <a:pt x="501874" y="171616"/>
                  </a:lnTo>
                  <a:lnTo>
                    <a:pt x="502038" y="171474"/>
                  </a:lnTo>
                  <a:lnTo>
                    <a:pt x="505342" y="175265"/>
                  </a:lnTo>
                  <a:lnTo>
                    <a:pt x="505506" y="175122"/>
                  </a:lnTo>
                  <a:lnTo>
                    <a:pt x="508810" y="178913"/>
                  </a:lnTo>
                  <a:lnTo>
                    <a:pt x="508973" y="178771"/>
                  </a:lnTo>
                  <a:lnTo>
                    <a:pt x="512277" y="182562"/>
                  </a:lnTo>
                  <a:lnTo>
                    <a:pt x="512440" y="182420"/>
                  </a:lnTo>
                  <a:lnTo>
                    <a:pt x="515744" y="186210"/>
                  </a:lnTo>
                  <a:lnTo>
                    <a:pt x="515907" y="186068"/>
                  </a:lnTo>
                  <a:lnTo>
                    <a:pt x="519211" y="189859"/>
                  </a:lnTo>
                  <a:lnTo>
                    <a:pt x="519375" y="189716"/>
                  </a:lnTo>
                  <a:lnTo>
                    <a:pt x="522678" y="193506"/>
                  </a:lnTo>
                  <a:lnTo>
                    <a:pt x="522842" y="193364"/>
                  </a:lnTo>
                  <a:lnTo>
                    <a:pt x="525826" y="196788"/>
                  </a:lnTo>
                  <a:lnTo>
                    <a:pt x="524389" y="298762"/>
                  </a:lnTo>
                  <a:lnTo>
                    <a:pt x="523449" y="297683"/>
                  </a:lnTo>
                  <a:lnTo>
                    <a:pt x="523286" y="297825"/>
                  </a:lnTo>
                  <a:lnTo>
                    <a:pt x="519982" y="294034"/>
                  </a:lnTo>
                  <a:lnTo>
                    <a:pt x="519819" y="294176"/>
                  </a:lnTo>
                  <a:lnTo>
                    <a:pt x="516515" y="290386"/>
                  </a:lnTo>
                  <a:lnTo>
                    <a:pt x="516351" y="290528"/>
                  </a:lnTo>
                  <a:lnTo>
                    <a:pt x="513048" y="286738"/>
                  </a:lnTo>
                  <a:lnTo>
                    <a:pt x="512884" y="286881"/>
                  </a:lnTo>
                  <a:lnTo>
                    <a:pt x="509580" y="283090"/>
                  </a:lnTo>
                  <a:lnTo>
                    <a:pt x="509417" y="283232"/>
                  </a:lnTo>
                  <a:lnTo>
                    <a:pt x="506113" y="279441"/>
                  </a:lnTo>
                  <a:lnTo>
                    <a:pt x="505950" y="279584"/>
                  </a:lnTo>
                  <a:lnTo>
                    <a:pt x="502646" y="275793"/>
                  </a:lnTo>
                  <a:lnTo>
                    <a:pt x="502482" y="275936"/>
                  </a:lnTo>
                  <a:lnTo>
                    <a:pt x="499178" y="272144"/>
                  </a:lnTo>
                  <a:lnTo>
                    <a:pt x="499015" y="272286"/>
                  </a:lnTo>
                  <a:lnTo>
                    <a:pt x="495711" y="268495"/>
                  </a:lnTo>
                  <a:lnTo>
                    <a:pt x="495547" y="268638"/>
                  </a:lnTo>
                  <a:lnTo>
                    <a:pt x="492243" y="264847"/>
                  </a:lnTo>
                  <a:lnTo>
                    <a:pt x="492080" y="264989"/>
                  </a:lnTo>
                  <a:lnTo>
                    <a:pt x="488776" y="261199"/>
                  </a:lnTo>
                  <a:lnTo>
                    <a:pt x="488613" y="261342"/>
                  </a:lnTo>
                  <a:lnTo>
                    <a:pt x="485309" y="257551"/>
                  </a:lnTo>
                  <a:lnTo>
                    <a:pt x="485145" y="257693"/>
                  </a:lnTo>
                  <a:lnTo>
                    <a:pt x="481842" y="253903"/>
                  </a:lnTo>
                  <a:lnTo>
                    <a:pt x="481678" y="254045"/>
                  </a:lnTo>
                  <a:lnTo>
                    <a:pt x="478374" y="250255"/>
                  </a:lnTo>
                  <a:lnTo>
                    <a:pt x="478211" y="250397"/>
                  </a:lnTo>
                  <a:lnTo>
                    <a:pt x="474906" y="246605"/>
                  </a:lnTo>
                  <a:lnTo>
                    <a:pt x="474743" y="246748"/>
                  </a:lnTo>
                  <a:lnTo>
                    <a:pt x="471439" y="242957"/>
                  </a:lnTo>
                  <a:lnTo>
                    <a:pt x="471276" y="243099"/>
                  </a:lnTo>
                  <a:lnTo>
                    <a:pt x="467972" y="239309"/>
                  </a:lnTo>
                  <a:lnTo>
                    <a:pt x="467809" y="239452"/>
                  </a:lnTo>
                  <a:lnTo>
                    <a:pt x="464505" y="235661"/>
                  </a:lnTo>
                  <a:lnTo>
                    <a:pt x="464342" y="235803"/>
                  </a:lnTo>
                  <a:lnTo>
                    <a:pt x="461037" y="232012"/>
                  </a:lnTo>
                  <a:lnTo>
                    <a:pt x="460873" y="232155"/>
                  </a:lnTo>
                  <a:lnTo>
                    <a:pt x="457569" y="228364"/>
                  </a:lnTo>
                  <a:lnTo>
                    <a:pt x="457406" y="228506"/>
                  </a:lnTo>
                  <a:lnTo>
                    <a:pt x="454102" y="224715"/>
                  </a:lnTo>
                  <a:lnTo>
                    <a:pt x="453939" y="224857"/>
                  </a:lnTo>
                  <a:lnTo>
                    <a:pt x="450635" y="221066"/>
                  </a:lnTo>
                  <a:lnTo>
                    <a:pt x="450472" y="221209"/>
                  </a:lnTo>
                  <a:lnTo>
                    <a:pt x="447168" y="217419"/>
                  </a:lnTo>
                  <a:lnTo>
                    <a:pt x="447005" y="217562"/>
                  </a:lnTo>
                  <a:lnTo>
                    <a:pt x="443701" y="213771"/>
                  </a:lnTo>
                  <a:lnTo>
                    <a:pt x="443538" y="213913"/>
                  </a:lnTo>
                  <a:lnTo>
                    <a:pt x="440234" y="210122"/>
                  </a:lnTo>
                  <a:lnTo>
                    <a:pt x="440071" y="210265"/>
                  </a:lnTo>
                  <a:lnTo>
                    <a:pt x="436766" y="206473"/>
                  </a:lnTo>
                  <a:lnTo>
                    <a:pt x="436602" y="206616"/>
                  </a:lnTo>
                  <a:lnTo>
                    <a:pt x="433298" y="202825"/>
                  </a:lnTo>
                  <a:lnTo>
                    <a:pt x="433135" y="202967"/>
                  </a:lnTo>
                  <a:lnTo>
                    <a:pt x="429831" y="199176"/>
                  </a:lnTo>
                  <a:lnTo>
                    <a:pt x="429668" y="199318"/>
                  </a:lnTo>
                  <a:lnTo>
                    <a:pt x="426364" y="195528"/>
                  </a:lnTo>
                  <a:lnTo>
                    <a:pt x="426201" y="195670"/>
                  </a:lnTo>
                  <a:lnTo>
                    <a:pt x="422897" y="191880"/>
                  </a:lnTo>
                  <a:lnTo>
                    <a:pt x="422733" y="192022"/>
                  </a:lnTo>
                  <a:lnTo>
                    <a:pt x="419429" y="188232"/>
                  </a:lnTo>
                  <a:lnTo>
                    <a:pt x="419266" y="188374"/>
                  </a:lnTo>
                  <a:lnTo>
                    <a:pt x="415962" y="184584"/>
                  </a:lnTo>
                  <a:lnTo>
                    <a:pt x="415799" y="184725"/>
                  </a:lnTo>
                  <a:lnTo>
                    <a:pt x="412495" y="180934"/>
                  </a:lnTo>
                  <a:lnTo>
                    <a:pt x="412331" y="181077"/>
                  </a:lnTo>
                  <a:lnTo>
                    <a:pt x="409027" y="177286"/>
                  </a:lnTo>
                  <a:lnTo>
                    <a:pt x="408864" y="177428"/>
                  </a:lnTo>
                  <a:lnTo>
                    <a:pt x="405561" y="173638"/>
                  </a:lnTo>
                  <a:lnTo>
                    <a:pt x="405397" y="173781"/>
                  </a:lnTo>
                  <a:lnTo>
                    <a:pt x="402092" y="169989"/>
                  </a:lnTo>
                  <a:lnTo>
                    <a:pt x="401929" y="170132"/>
                  </a:lnTo>
                  <a:lnTo>
                    <a:pt x="398625" y="166341"/>
                  </a:lnTo>
                  <a:lnTo>
                    <a:pt x="398462" y="166484"/>
                  </a:lnTo>
                  <a:lnTo>
                    <a:pt x="395158" y="162693"/>
                  </a:lnTo>
                  <a:lnTo>
                    <a:pt x="394995" y="162835"/>
                  </a:lnTo>
                  <a:lnTo>
                    <a:pt x="391691" y="159044"/>
                  </a:lnTo>
                  <a:lnTo>
                    <a:pt x="391528" y="159186"/>
                  </a:lnTo>
                  <a:lnTo>
                    <a:pt x="388224" y="155395"/>
                  </a:lnTo>
                  <a:lnTo>
                    <a:pt x="388060" y="155538"/>
                  </a:lnTo>
                  <a:lnTo>
                    <a:pt x="384756" y="151747"/>
                  </a:lnTo>
                  <a:lnTo>
                    <a:pt x="384593" y="151890"/>
                  </a:lnTo>
                  <a:lnTo>
                    <a:pt x="381290" y="148099"/>
                  </a:lnTo>
                  <a:lnTo>
                    <a:pt x="381126" y="148242"/>
                  </a:lnTo>
                  <a:lnTo>
                    <a:pt x="377822" y="144451"/>
                  </a:lnTo>
                  <a:lnTo>
                    <a:pt x="377659" y="144594"/>
                  </a:lnTo>
                  <a:lnTo>
                    <a:pt x="374354" y="140802"/>
                  </a:lnTo>
                  <a:lnTo>
                    <a:pt x="374191" y="140945"/>
                  </a:lnTo>
                  <a:lnTo>
                    <a:pt x="289218" y="4345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5" name="任意多边形: 形状 74">
              <a:extLst>
                <a:ext uri="{FF2B5EF4-FFF2-40B4-BE49-F238E27FC236}">
                  <a16:creationId xmlns:a16="http://schemas.microsoft.com/office/drawing/2014/main" id="{87FD16F0-70AA-4A9D-A3A9-1FFF9B8057AE}"/>
                </a:ext>
              </a:extLst>
            </p:cNvPr>
            <p:cNvSpPr/>
            <p:nvPr/>
          </p:nvSpPr>
          <p:spPr>
            <a:xfrm rot="13735508">
              <a:off x="2106531" y="4597904"/>
              <a:ext cx="140885" cy="535951"/>
            </a:xfrm>
            <a:custGeom>
              <a:avLst/>
              <a:gdLst>
                <a:gd name="connsiteX0" fmla="*/ 334209 w 406177"/>
                <a:gd name="connsiteY0" fmla="*/ 1168914 h 1545167"/>
                <a:gd name="connsiteX1" fmla="*/ 334209 w 406177"/>
                <a:gd name="connsiteY1" fmla="*/ 421577 h 1545167"/>
                <a:gd name="connsiteX2" fmla="*/ 277059 w 406177"/>
                <a:gd name="connsiteY2" fmla="*/ 421577 h 1545167"/>
                <a:gd name="connsiteX3" fmla="*/ 277059 w 406177"/>
                <a:gd name="connsiteY3" fmla="*/ 1168914 h 1545167"/>
                <a:gd name="connsiteX4" fmla="*/ 406177 w 406177"/>
                <a:gd name="connsiteY4" fmla="*/ 1271849 h 1545167"/>
                <a:gd name="connsiteX5" fmla="*/ 0 w 406177"/>
                <a:gd name="connsiteY5" fmla="*/ 1271849 h 1545167"/>
                <a:gd name="connsiteX6" fmla="*/ 0 w 406177"/>
                <a:gd name="connsiteY6" fmla="*/ 350153 h 1545167"/>
                <a:gd name="connsiteX7" fmla="*/ 203089 w 406177"/>
                <a:gd name="connsiteY7" fmla="*/ 0 h 1545167"/>
                <a:gd name="connsiteX8" fmla="*/ 406177 w 406177"/>
                <a:gd name="connsiteY8" fmla="*/ 350153 h 1545167"/>
                <a:gd name="connsiteX9" fmla="*/ 406177 w 406177"/>
                <a:gd name="connsiteY9" fmla="*/ 1545167 h 1545167"/>
                <a:gd name="connsiteX10" fmla="*/ 0 w 406177"/>
                <a:gd name="connsiteY10" fmla="*/ 1545167 h 1545167"/>
                <a:gd name="connsiteX11" fmla="*/ 0 w 406177"/>
                <a:gd name="connsiteY11" fmla="*/ 1343273 h 1545167"/>
                <a:gd name="connsiteX12" fmla="*/ 406177 w 406177"/>
                <a:gd name="connsiteY12" fmla="*/ 1343273 h 154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6177" h="1545167">
                  <a:moveTo>
                    <a:pt x="334209" y="1168914"/>
                  </a:moveTo>
                  <a:lnTo>
                    <a:pt x="334209" y="421577"/>
                  </a:lnTo>
                  <a:lnTo>
                    <a:pt x="277059" y="421577"/>
                  </a:lnTo>
                  <a:lnTo>
                    <a:pt x="277059" y="1168914"/>
                  </a:lnTo>
                  <a:close/>
                  <a:moveTo>
                    <a:pt x="406177" y="1271849"/>
                  </a:moveTo>
                  <a:lnTo>
                    <a:pt x="0" y="1271849"/>
                  </a:lnTo>
                  <a:lnTo>
                    <a:pt x="0" y="350153"/>
                  </a:lnTo>
                  <a:lnTo>
                    <a:pt x="203089" y="0"/>
                  </a:lnTo>
                  <a:lnTo>
                    <a:pt x="406177" y="350153"/>
                  </a:lnTo>
                  <a:close/>
                  <a:moveTo>
                    <a:pt x="406177" y="1545167"/>
                  </a:moveTo>
                  <a:lnTo>
                    <a:pt x="0" y="1545167"/>
                  </a:lnTo>
                  <a:lnTo>
                    <a:pt x="0" y="1343273"/>
                  </a:lnTo>
                  <a:lnTo>
                    <a:pt x="406177" y="13432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1" name="组合 10">
            <a:extLst>
              <a:ext uri="{FF2B5EF4-FFF2-40B4-BE49-F238E27FC236}">
                <a16:creationId xmlns:a16="http://schemas.microsoft.com/office/drawing/2014/main" id="{1065D80B-D460-4B34-AC04-8AC7F8E2443A}"/>
              </a:ext>
            </a:extLst>
          </p:cNvPr>
          <p:cNvGrpSpPr/>
          <p:nvPr/>
        </p:nvGrpSpPr>
        <p:grpSpPr>
          <a:xfrm>
            <a:off x="3162864" y="3982285"/>
            <a:ext cx="674689" cy="674690"/>
            <a:chOff x="3162864" y="4521627"/>
            <a:chExt cx="674689" cy="674690"/>
          </a:xfrm>
        </p:grpSpPr>
        <p:sp>
          <p:nvSpPr>
            <p:cNvPr id="77" name="矩形: 圆角 76">
              <a:extLst>
                <a:ext uri="{FF2B5EF4-FFF2-40B4-BE49-F238E27FC236}">
                  <a16:creationId xmlns:a16="http://schemas.microsoft.com/office/drawing/2014/main" id="{6190D7D0-4299-4D3A-B17B-2C534B35D14B}"/>
                </a:ext>
              </a:extLst>
            </p:cNvPr>
            <p:cNvSpPr>
              <a:spLocks/>
            </p:cNvSpPr>
            <p:nvPr/>
          </p:nvSpPr>
          <p:spPr>
            <a:xfrm>
              <a:off x="3162864" y="4521627"/>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8" name="任意多边形: 形状 77">
              <a:extLst>
                <a:ext uri="{FF2B5EF4-FFF2-40B4-BE49-F238E27FC236}">
                  <a16:creationId xmlns:a16="http://schemas.microsoft.com/office/drawing/2014/main" id="{D4040678-A40D-44DE-8ED6-B56F04438F23}"/>
                </a:ext>
              </a:extLst>
            </p:cNvPr>
            <p:cNvSpPr>
              <a:spLocks/>
            </p:cNvSpPr>
            <p:nvPr/>
          </p:nvSpPr>
          <p:spPr>
            <a:xfrm>
              <a:off x="3256286" y="4684684"/>
              <a:ext cx="581267" cy="511633"/>
            </a:xfrm>
            <a:custGeom>
              <a:avLst/>
              <a:gdLst>
                <a:gd name="connsiteX0" fmla="*/ 419470 w 563774"/>
                <a:gd name="connsiteY0" fmla="*/ 0 h 484243"/>
                <a:gd name="connsiteX1" fmla="*/ 420781 w 563774"/>
                <a:gd name="connsiteY1" fmla="*/ 4771 h 484243"/>
                <a:gd name="connsiteX2" fmla="*/ 422340 w 563774"/>
                <a:gd name="connsiteY2" fmla="*/ 3317 h 484243"/>
                <a:gd name="connsiteX3" fmla="*/ 423651 w 563774"/>
                <a:gd name="connsiteY3" fmla="*/ 8089 h 484243"/>
                <a:gd name="connsiteX4" fmla="*/ 425209 w 563774"/>
                <a:gd name="connsiteY4" fmla="*/ 6636 h 484243"/>
                <a:gd name="connsiteX5" fmla="*/ 426520 w 563774"/>
                <a:gd name="connsiteY5" fmla="*/ 11407 h 484243"/>
                <a:gd name="connsiteX6" fmla="*/ 428080 w 563774"/>
                <a:gd name="connsiteY6" fmla="*/ 9953 h 484243"/>
                <a:gd name="connsiteX7" fmla="*/ 429391 w 563774"/>
                <a:gd name="connsiteY7" fmla="*/ 14724 h 484243"/>
                <a:gd name="connsiteX8" fmla="*/ 430950 w 563774"/>
                <a:gd name="connsiteY8" fmla="*/ 13270 h 484243"/>
                <a:gd name="connsiteX9" fmla="*/ 432261 w 563774"/>
                <a:gd name="connsiteY9" fmla="*/ 18041 h 484243"/>
                <a:gd name="connsiteX10" fmla="*/ 433820 w 563774"/>
                <a:gd name="connsiteY10" fmla="*/ 16587 h 484243"/>
                <a:gd name="connsiteX11" fmla="*/ 435130 w 563774"/>
                <a:gd name="connsiteY11" fmla="*/ 21358 h 484243"/>
                <a:gd name="connsiteX12" fmla="*/ 436689 w 563774"/>
                <a:gd name="connsiteY12" fmla="*/ 19904 h 484243"/>
                <a:gd name="connsiteX13" fmla="*/ 438000 w 563774"/>
                <a:gd name="connsiteY13" fmla="*/ 24676 h 484243"/>
                <a:gd name="connsiteX14" fmla="*/ 439559 w 563774"/>
                <a:gd name="connsiteY14" fmla="*/ 23222 h 484243"/>
                <a:gd name="connsiteX15" fmla="*/ 440871 w 563774"/>
                <a:gd name="connsiteY15" fmla="*/ 27994 h 484243"/>
                <a:gd name="connsiteX16" fmla="*/ 442429 w 563774"/>
                <a:gd name="connsiteY16" fmla="*/ 26540 h 484243"/>
                <a:gd name="connsiteX17" fmla="*/ 443740 w 563774"/>
                <a:gd name="connsiteY17" fmla="*/ 31311 h 484243"/>
                <a:gd name="connsiteX18" fmla="*/ 445299 w 563774"/>
                <a:gd name="connsiteY18" fmla="*/ 29857 h 484243"/>
                <a:gd name="connsiteX19" fmla="*/ 446610 w 563774"/>
                <a:gd name="connsiteY19" fmla="*/ 34628 h 484243"/>
                <a:gd name="connsiteX20" fmla="*/ 448169 w 563774"/>
                <a:gd name="connsiteY20" fmla="*/ 33175 h 484243"/>
                <a:gd name="connsiteX21" fmla="*/ 449480 w 563774"/>
                <a:gd name="connsiteY21" fmla="*/ 37946 h 484243"/>
                <a:gd name="connsiteX22" fmla="*/ 451039 w 563774"/>
                <a:gd name="connsiteY22" fmla="*/ 36492 h 484243"/>
                <a:gd name="connsiteX23" fmla="*/ 452350 w 563774"/>
                <a:gd name="connsiteY23" fmla="*/ 41264 h 484243"/>
                <a:gd name="connsiteX24" fmla="*/ 453909 w 563774"/>
                <a:gd name="connsiteY24" fmla="*/ 39810 h 484243"/>
                <a:gd name="connsiteX25" fmla="*/ 455220 w 563774"/>
                <a:gd name="connsiteY25" fmla="*/ 44581 h 484243"/>
                <a:gd name="connsiteX26" fmla="*/ 456779 w 563774"/>
                <a:gd name="connsiteY26" fmla="*/ 43128 h 484243"/>
                <a:gd name="connsiteX27" fmla="*/ 458090 w 563774"/>
                <a:gd name="connsiteY27" fmla="*/ 47898 h 484243"/>
                <a:gd name="connsiteX28" fmla="*/ 459649 w 563774"/>
                <a:gd name="connsiteY28" fmla="*/ 46444 h 484243"/>
                <a:gd name="connsiteX29" fmla="*/ 460960 w 563774"/>
                <a:gd name="connsiteY29" fmla="*/ 51215 h 484243"/>
                <a:gd name="connsiteX30" fmla="*/ 462519 w 563774"/>
                <a:gd name="connsiteY30" fmla="*/ 49762 h 484243"/>
                <a:gd name="connsiteX31" fmla="*/ 463830 w 563774"/>
                <a:gd name="connsiteY31" fmla="*/ 54533 h 484243"/>
                <a:gd name="connsiteX32" fmla="*/ 465389 w 563774"/>
                <a:gd name="connsiteY32" fmla="*/ 53080 h 484243"/>
                <a:gd name="connsiteX33" fmla="*/ 468011 w 563774"/>
                <a:gd name="connsiteY33" fmla="*/ 62622 h 484243"/>
                <a:gd name="connsiteX34" fmla="*/ 471129 w 563774"/>
                <a:gd name="connsiteY34" fmla="*/ 59715 h 484243"/>
                <a:gd name="connsiteX35" fmla="*/ 472440 w 563774"/>
                <a:gd name="connsiteY35" fmla="*/ 64485 h 484243"/>
                <a:gd name="connsiteX36" fmla="*/ 473998 w 563774"/>
                <a:gd name="connsiteY36" fmla="*/ 63033 h 484243"/>
                <a:gd name="connsiteX37" fmla="*/ 475309 w 563774"/>
                <a:gd name="connsiteY37" fmla="*/ 67804 h 484243"/>
                <a:gd name="connsiteX38" fmla="*/ 476869 w 563774"/>
                <a:gd name="connsiteY38" fmla="*/ 66350 h 484243"/>
                <a:gd name="connsiteX39" fmla="*/ 478180 w 563774"/>
                <a:gd name="connsiteY39" fmla="*/ 71121 h 484243"/>
                <a:gd name="connsiteX40" fmla="*/ 479738 w 563774"/>
                <a:gd name="connsiteY40" fmla="*/ 69667 h 484243"/>
                <a:gd name="connsiteX41" fmla="*/ 481050 w 563774"/>
                <a:gd name="connsiteY41" fmla="*/ 74439 h 484243"/>
                <a:gd name="connsiteX42" fmla="*/ 482609 w 563774"/>
                <a:gd name="connsiteY42" fmla="*/ 72985 h 484243"/>
                <a:gd name="connsiteX43" fmla="*/ 483919 w 563774"/>
                <a:gd name="connsiteY43" fmla="*/ 77754 h 484243"/>
                <a:gd name="connsiteX44" fmla="*/ 485478 w 563774"/>
                <a:gd name="connsiteY44" fmla="*/ 76301 h 484243"/>
                <a:gd name="connsiteX45" fmla="*/ 486789 w 563774"/>
                <a:gd name="connsiteY45" fmla="*/ 81073 h 484243"/>
                <a:gd name="connsiteX46" fmla="*/ 488348 w 563774"/>
                <a:gd name="connsiteY46" fmla="*/ 79619 h 484243"/>
                <a:gd name="connsiteX47" fmla="*/ 489659 w 563774"/>
                <a:gd name="connsiteY47" fmla="*/ 84391 h 484243"/>
                <a:gd name="connsiteX48" fmla="*/ 491218 w 563774"/>
                <a:gd name="connsiteY48" fmla="*/ 82937 h 484243"/>
                <a:gd name="connsiteX49" fmla="*/ 492529 w 563774"/>
                <a:gd name="connsiteY49" fmla="*/ 87708 h 484243"/>
                <a:gd name="connsiteX50" fmla="*/ 494088 w 563774"/>
                <a:gd name="connsiteY50" fmla="*/ 86254 h 484243"/>
                <a:gd name="connsiteX51" fmla="*/ 495399 w 563774"/>
                <a:gd name="connsiteY51" fmla="*/ 91025 h 484243"/>
                <a:gd name="connsiteX52" fmla="*/ 496957 w 563774"/>
                <a:gd name="connsiteY52" fmla="*/ 89571 h 484243"/>
                <a:gd name="connsiteX53" fmla="*/ 498268 w 563774"/>
                <a:gd name="connsiteY53" fmla="*/ 94344 h 484243"/>
                <a:gd name="connsiteX54" fmla="*/ 499828 w 563774"/>
                <a:gd name="connsiteY54" fmla="*/ 92889 h 484243"/>
                <a:gd name="connsiteX55" fmla="*/ 501139 w 563774"/>
                <a:gd name="connsiteY55" fmla="*/ 97661 h 484243"/>
                <a:gd name="connsiteX56" fmla="*/ 502698 w 563774"/>
                <a:gd name="connsiteY56" fmla="*/ 96207 h 484243"/>
                <a:gd name="connsiteX57" fmla="*/ 504009 w 563774"/>
                <a:gd name="connsiteY57" fmla="*/ 100978 h 484243"/>
                <a:gd name="connsiteX58" fmla="*/ 505568 w 563774"/>
                <a:gd name="connsiteY58" fmla="*/ 99525 h 484243"/>
                <a:gd name="connsiteX59" fmla="*/ 506879 w 563774"/>
                <a:gd name="connsiteY59" fmla="*/ 104294 h 484243"/>
                <a:gd name="connsiteX60" fmla="*/ 508437 w 563774"/>
                <a:gd name="connsiteY60" fmla="*/ 102841 h 484243"/>
                <a:gd name="connsiteX61" fmla="*/ 509748 w 563774"/>
                <a:gd name="connsiteY61" fmla="*/ 107613 h 484243"/>
                <a:gd name="connsiteX62" fmla="*/ 511308 w 563774"/>
                <a:gd name="connsiteY62" fmla="*/ 106158 h 484243"/>
                <a:gd name="connsiteX63" fmla="*/ 512619 w 563774"/>
                <a:gd name="connsiteY63" fmla="*/ 110930 h 484243"/>
                <a:gd name="connsiteX64" fmla="*/ 514178 w 563774"/>
                <a:gd name="connsiteY64" fmla="*/ 109477 h 484243"/>
                <a:gd name="connsiteX65" fmla="*/ 515489 w 563774"/>
                <a:gd name="connsiteY65" fmla="*/ 114248 h 484243"/>
                <a:gd name="connsiteX66" fmla="*/ 517048 w 563774"/>
                <a:gd name="connsiteY66" fmla="*/ 112794 h 484243"/>
                <a:gd name="connsiteX67" fmla="*/ 518358 w 563774"/>
                <a:gd name="connsiteY67" fmla="*/ 117564 h 484243"/>
                <a:gd name="connsiteX68" fmla="*/ 519916 w 563774"/>
                <a:gd name="connsiteY68" fmla="*/ 116111 h 484243"/>
                <a:gd name="connsiteX69" fmla="*/ 521227 w 563774"/>
                <a:gd name="connsiteY69" fmla="*/ 120883 h 484243"/>
                <a:gd name="connsiteX70" fmla="*/ 522787 w 563774"/>
                <a:gd name="connsiteY70" fmla="*/ 119429 h 484243"/>
                <a:gd name="connsiteX71" fmla="*/ 524098 w 563774"/>
                <a:gd name="connsiteY71" fmla="*/ 124201 h 484243"/>
                <a:gd name="connsiteX72" fmla="*/ 525657 w 563774"/>
                <a:gd name="connsiteY72" fmla="*/ 122746 h 484243"/>
                <a:gd name="connsiteX73" fmla="*/ 526968 w 563774"/>
                <a:gd name="connsiteY73" fmla="*/ 127518 h 484243"/>
                <a:gd name="connsiteX74" fmla="*/ 528527 w 563774"/>
                <a:gd name="connsiteY74" fmla="*/ 126065 h 484243"/>
                <a:gd name="connsiteX75" fmla="*/ 529838 w 563774"/>
                <a:gd name="connsiteY75" fmla="*/ 130835 h 484243"/>
                <a:gd name="connsiteX76" fmla="*/ 531396 w 563774"/>
                <a:gd name="connsiteY76" fmla="*/ 129382 h 484243"/>
                <a:gd name="connsiteX77" fmla="*/ 532707 w 563774"/>
                <a:gd name="connsiteY77" fmla="*/ 134153 h 484243"/>
                <a:gd name="connsiteX78" fmla="*/ 534266 w 563774"/>
                <a:gd name="connsiteY78" fmla="*/ 132699 h 484243"/>
                <a:gd name="connsiteX79" fmla="*/ 535577 w 563774"/>
                <a:gd name="connsiteY79" fmla="*/ 137470 h 484243"/>
                <a:gd name="connsiteX80" fmla="*/ 537137 w 563774"/>
                <a:gd name="connsiteY80" fmla="*/ 136016 h 484243"/>
                <a:gd name="connsiteX81" fmla="*/ 538448 w 563774"/>
                <a:gd name="connsiteY81" fmla="*/ 140788 h 484243"/>
                <a:gd name="connsiteX82" fmla="*/ 540007 w 563774"/>
                <a:gd name="connsiteY82" fmla="*/ 139334 h 484243"/>
                <a:gd name="connsiteX83" fmla="*/ 541318 w 563774"/>
                <a:gd name="connsiteY83" fmla="*/ 144104 h 484243"/>
                <a:gd name="connsiteX84" fmla="*/ 542876 w 563774"/>
                <a:gd name="connsiteY84" fmla="*/ 142651 h 484243"/>
                <a:gd name="connsiteX85" fmla="*/ 544187 w 563774"/>
                <a:gd name="connsiteY85" fmla="*/ 147422 h 484243"/>
                <a:gd name="connsiteX86" fmla="*/ 545746 w 563774"/>
                <a:gd name="connsiteY86" fmla="*/ 145969 h 484243"/>
                <a:gd name="connsiteX87" fmla="*/ 547057 w 563774"/>
                <a:gd name="connsiteY87" fmla="*/ 150741 h 484243"/>
                <a:gd name="connsiteX88" fmla="*/ 548617 w 563774"/>
                <a:gd name="connsiteY88" fmla="*/ 149286 h 484243"/>
                <a:gd name="connsiteX89" fmla="*/ 549928 w 563774"/>
                <a:gd name="connsiteY89" fmla="*/ 154058 h 484243"/>
                <a:gd name="connsiteX90" fmla="*/ 551487 w 563774"/>
                <a:gd name="connsiteY90" fmla="*/ 152604 h 484243"/>
                <a:gd name="connsiteX91" fmla="*/ 552798 w 563774"/>
                <a:gd name="connsiteY91" fmla="*/ 157375 h 484243"/>
                <a:gd name="connsiteX92" fmla="*/ 554356 w 563774"/>
                <a:gd name="connsiteY92" fmla="*/ 155921 h 484243"/>
                <a:gd name="connsiteX93" fmla="*/ 555667 w 563774"/>
                <a:gd name="connsiteY93" fmla="*/ 160693 h 484243"/>
                <a:gd name="connsiteX94" fmla="*/ 557226 w 563774"/>
                <a:gd name="connsiteY94" fmla="*/ 159239 h 484243"/>
                <a:gd name="connsiteX95" fmla="*/ 558537 w 563774"/>
                <a:gd name="connsiteY95" fmla="*/ 164010 h 484243"/>
                <a:gd name="connsiteX96" fmla="*/ 560096 w 563774"/>
                <a:gd name="connsiteY96" fmla="*/ 162555 h 484243"/>
                <a:gd name="connsiteX97" fmla="*/ 561407 w 563774"/>
                <a:gd name="connsiteY97" fmla="*/ 167327 h 484243"/>
                <a:gd name="connsiteX98" fmla="*/ 562966 w 563774"/>
                <a:gd name="connsiteY98" fmla="*/ 165873 h 484243"/>
                <a:gd name="connsiteX99" fmla="*/ 563774 w 563774"/>
                <a:gd name="connsiteY99" fmla="*/ 168813 h 484243"/>
                <a:gd name="connsiteX100" fmla="*/ 563774 w 563774"/>
                <a:gd name="connsiteY100" fmla="*/ 208971 h 484243"/>
                <a:gd name="connsiteX101" fmla="*/ 562717 w 563774"/>
                <a:gd name="connsiteY101" fmla="*/ 376364 h 484243"/>
                <a:gd name="connsiteX102" fmla="*/ 453162 w 563774"/>
                <a:gd name="connsiteY102" fmla="*/ 483652 h 484243"/>
                <a:gd name="connsiteX103" fmla="*/ 357648 w 563774"/>
                <a:gd name="connsiteY103" fmla="*/ 484243 h 484243"/>
                <a:gd name="connsiteX104" fmla="*/ 178343 w 563774"/>
                <a:gd name="connsiteY104" fmla="*/ 484243 h 484243"/>
                <a:gd name="connsiteX105" fmla="*/ 177735 w 563774"/>
                <a:gd name="connsiteY105" fmla="*/ 482029 h 484243"/>
                <a:gd name="connsiteX106" fmla="*/ 176157 w 563774"/>
                <a:gd name="connsiteY106" fmla="*/ 483418 h 484243"/>
                <a:gd name="connsiteX107" fmla="*/ 174864 w 563774"/>
                <a:gd name="connsiteY107" fmla="*/ 478712 h 484243"/>
                <a:gd name="connsiteX108" fmla="*/ 173287 w 563774"/>
                <a:gd name="connsiteY108" fmla="*/ 480101 h 484243"/>
                <a:gd name="connsiteX109" fmla="*/ 171994 w 563774"/>
                <a:gd name="connsiteY109" fmla="*/ 475395 h 484243"/>
                <a:gd name="connsiteX110" fmla="*/ 170417 w 563774"/>
                <a:gd name="connsiteY110" fmla="*/ 476783 h 484243"/>
                <a:gd name="connsiteX111" fmla="*/ 169124 w 563774"/>
                <a:gd name="connsiteY111" fmla="*/ 472077 h 484243"/>
                <a:gd name="connsiteX112" fmla="*/ 167548 w 563774"/>
                <a:gd name="connsiteY112" fmla="*/ 473465 h 484243"/>
                <a:gd name="connsiteX113" fmla="*/ 166255 w 563774"/>
                <a:gd name="connsiteY113" fmla="*/ 468759 h 484243"/>
                <a:gd name="connsiteX114" fmla="*/ 164677 w 563774"/>
                <a:gd name="connsiteY114" fmla="*/ 470148 h 484243"/>
                <a:gd name="connsiteX115" fmla="*/ 163384 w 563774"/>
                <a:gd name="connsiteY115" fmla="*/ 465442 h 484243"/>
                <a:gd name="connsiteX116" fmla="*/ 161807 w 563774"/>
                <a:gd name="connsiteY116" fmla="*/ 466830 h 484243"/>
                <a:gd name="connsiteX117" fmla="*/ 160514 w 563774"/>
                <a:gd name="connsiteY117" fmla="*/ 462125 h 484243"/>
                <a:gd name="connsiteX118" fmla="*/ 158938 w 563774"/>
                <a:gd name="connsiteY118" fmla="*/ 463513 h 484243"/>
                <a:gd name="connsiteX119" fmla="*/ 157645 w 563774"/>
                <a:gd name="connsiteY119" fmla="*/ 458806 h 484243"/>
                <a:gd name="connsiteX120" fmla="*/ 156068 w 563774"/>
                <a:gd name="connsiteY120" fmla="*/ 460195 h 484243"/>
                <a:gd name="connsiteX121" fmla="*/ 154775 w 563774"/>
                <a:gd name="connsiteY121" fmla="*/ 455489 h 484243"/>
                <a:gd name="connsiteX122" fmla="*/ 153198 w 563774"/>
                <a:gd name="connsiteY122" fmla="*/ 456877 h 484243"/>
                <a:gd name="connsiteX123" fmla="*/ 151905 w 563774"/>
                <a:gd name="connsiteY123" fmla="*/ 452172 h 484243"/>
                <a:gd name="connsiteX124" fmla="*/ 150328 w 563774"/>
                <a:gd name="connsiteY124" fmla="*/ 453561 h 484243"/>
                <a:gd name="connsiteX125" fmla="*/ 149035 w 563774"/>
                <a:gd name="connsiteY125" fmla="*/ 448855 h 484243"/>
                <a:gd name="connsiteX126" fmla="*/ 147458 w 563774"/>
                <a:gd name="connsiteY126" fmla="*/ 450243 h 484243"/>
                <a:gd name="connsiteX127" fmla="*/ 146165 w 563774"/>
                <a:gd name="connsiteY127" fmla="*/ 445537 h 484243"/>
                <a:gd name="connsiteX128" fmla="*/ 144589 w 563774"/>
                <a:gd name="connsiteY128" fmla="*/ 446926 h 484243"/>
                <a:gd name="connsiteX129" fmla="*/ 143296 w 563774"/>
                <a:gd name="connsiteY129" fmla="*/ 442219 h 484243"/>
                <a:gd name="connsiteX130" fmla="*/ 141719 w 563774"/>
                <a:gd name="connsiteY130" fmla="*/ 443608 h 484243"/>
                <a:gd name="connsiteX131" fmla="*/ 140425 w 563774"/>
                <a:gd name="connsiteY131" fmla="*/ 438902 h 484243"/>
                <a:gd name="connsiteX132" fmla="*/ 138848 w 563774"/>
                <a:gd name="connsiteY132" fmla="*/ 440290 h 484243"/>
                <a:gd name="connsiteX133" fmla="*/ 137555 w 563774"/>
                <a:gd name="connsiteY133" fmla="*/ 435584 h 484243"/>
                <a:gd name="connsiteX134" fmla="*/ 135978 w 563774"/>
                <a:gd name="connsiteY134" fmla="*/ 436973 h 484243"/>
                <a:gd name="connsiteX135" fmla="*/ 134685 w 563774"/>
                <a:gd name="connsiteY135" fmla="*/ 432268 h 484243"/>
                <a:gd name="connsiteX136" fmla="*/ 133109 w 563774"/>
                <a:gd name="connsiteY136" fmla="*/ 433656 h 484243"/>
                <a:gd name="connsiteX137" fmla="*/ 131816 w 563774"/>
                <a:gd name="connsiteY137" fmla="*/ 428949 h 484243"/>
                <a:gd name="connsiteX138" fmla="*/ 130239 w 563774"/>
                <a:gd name="connsiteY138" fmla="*/ 430337 h 484243"/>
                <a:gd name="connsiteX139" fmla="*/ 128946 w 563774"/>
                <a:gd name="connsiteY139" fmla="*/ 425632 h 484243"/>
                <a:gd name="connsiteX140" fmla="*/ 127368 w 563774"/>
                <a:gd name="connsiteY140" fmla="*/ 427021 h 484243"/>
                <a:gd name="connsiteX141" fmla="*/ 126075 w 563774"/>
                <a:gd name="connsiteY141" fmla="*/ 422315 h 484243"/>
                <a:gd name="connsiteX142" fmla="*/ 124498 w 563774"/>
                <a:gd name="connsiteY142" fmla="*/ 423704 h 484243"/>
                <a:gd name="connsiteX143" fmla="*/ 123205 w 563774"/>
                <a:gd name="connsiteY143" fmla="*/ 418998 h 484243"/>
                <a:gd name="connsiteX144" fmla="*/ 121629 w 563774"/>
                <a:gd name="connsiteY144" fmla="*/ 420386 h 484243"/>
                <a:gd name="connsiteX145" fmla="*/ 120336 w 563774"/>
                <a:gd name="connsiteY145" fmla="*/ 415679 h 484243"/>
                <a:gd name="connsiteX146" fmla="*/ 118759 w 563774"/>
                <a:gd name="connsiteY146" fmla="*/ 417068 h 484243"/>
                <a:gd name="connsiteX147" fmla="*/ 117466 w 563774"/>
                <a:gd name="connsiteY147" fmla="*/ 412362 h 484243"/>
                <a:gd name="connsiteX148" fmla="*/ 115889 w 563774"/>
                <a:gd name="connsiteY148" fmla="*/ 413752 h 484243"/>
                <a:gd name="connsiteX149" fmla="*/ 114595 w 563774"/>
                <a:gd name="connsiteY149" fmla="*/ 409045 h 484243"/>
                <a:gd name="connsiteX150" fmla="*/ 113018 w 563774"/>
                <a:gd name="connsiteY150" fmla="*/ 410433 h 484243"/>
                <a:gd name="connsiteX151" fmla="*/ 111726 w 563774"/>
                <a:gd name="connsiteY151" fmla="*/ 405728 h 484243"/>
                <a:gd name="connsiteX152" fmla="*/ 110150 w 563774"/>
                <a:gd name="connsiteY152" fmla="*/ 407116 h 484243"/>
                <a:gd name="connsiteX153" fmla="*/ 108856 w 563774"/>
                <a:gd name="connsiteY153" fmla="*/ 402409 h 484243"/>
                <a:gd name="connsiteX154" fmla="*/ 107280 w 563774"/>
                <a:gd name="connsiteY154" fmla="*/ 403799 h 484243"/>
                <a:gd name="connsiteX155" fmla="*/ 105986 w 563774"/>
                <a:gd name="connsiteY155" fmla="*/ 399092 h 484243"/>
                <a:gd name="connsiteX156" fmla="*/ 104410 w 563774"/>
                <a:gd name="connsiteY156" fmla="*/ 400480 h 484243"/>
                <a:gd name="connsiteX157" fmla="*/ 103116 w 563774"/>
                <a:gd name="connsiteY157" fmla="*/ 395774 h 484243"/>
                <a:gd name="connsiteX158" fmla="*/ 101539 w 563774"/>
                <a:gd name="connsiteY158" fmla="*/ 397163 h 484243"/>
                <a:gd name="connsiteX159" fmla="*/ 100246 w 563774"/>
                <a:gd name="connsiteY159" fmla="*/ 392458 h 484243"/>
                <a:gd name="connsiteX160" fmla="*/ 98670 w 563774"/>
                <a:gd name="connsiteY160" fmla="*/ 393847 h 484243"/>
                <a:gd name="connsiteX161" fmla="*/ 97377 w 563774"/>
                <a:gd name="connsiteY161" fmla="*/ 389140 h 484243"/>
                <a:gd name="connsiteX162" fmla="*/ 95800 w 563774"/>
                <a:gd name="connsiteY162" fmla="*/ 390529 h 484243"/>
                <a:gd name="connsiteX163" fmla="*/ 94507 w 563774"/>
                <a:gd name="connsiteY163" fmla="*/ 385822 h 484243"/>
                <a:gd name="connsiteX164" fmla="*/ 92930 w 563774"/>
                <a:gd name="connsiteY164" fmla="*/ 387211 h 484243"/>
                <a:gd name="connsiteX165" fmla="*/ 91636 w 563774"/>
                <a:gd name="connsiteY165" fmla="*/ 382505 h 484243"/>
                <a:gd name="connsiteX166" fmla="*/ 90059 w 563774"/>
                <a:gd name="connsiteY166" fmla="*/ 383894 h 484243"/>
                <a:gd name="connsiteX167" fmla="*/ 88766 w 563774"/>
                <a:gd name="connsiteY167" fmla="*/ 379188 h 484243"/>
                <a:gd name="connsiteX168" fmla="*/ 87190 w 563774"/>
                <a:gd name="connsiteY168" fmla="*/ 380576 h 484243"/>
                <a:gd name="connsiteX169" fmla="*/ 85897 w 563774"/>
                <a:gd name="connsiteY169" fmla="*/ 375869 h 484243"/>
                <a:gd name="connsiteX170" fmla="*/ 84320 w 563774"/>
                <a:gd name="connsiteY170" fmla="*/ 377259 h 484243"/>
                <a:gd name="connsiteX171" fmla="*/ 83027 w 563774"/>
                <a:gd name="connsiteY171" fmla="*/ 372552 h 484243"/>
                <a:gd name="connsiteX172" fmla="*/ 81450 w 563774"/>
                <a:gd name="connsiteY172" fmla="*/ 373941 h 484243"/>
                <a:gd name="connsiteX173" fmla="*/ 80157 w 563774"/>
                <a:gd name="connsiteY173" fmla="*/ 369234 h 484243"/>
                <a:gd name="connsiteX174" fmla="*/ 78579 w 563774"/>
                <a:gd name="connsiteY174" fmla="*/ 370624 h 484243"/>
                <a:gd name="connsiteX175" fmla="*/ 77288 w 563774"/>
                <a:gd name="connsiteY175" fmla="*/ 365919 h 484243"/>
                <a:gd name="connsiteX176" fmla="*/ 75711 w 563774"/>
                <a:gd name="connsiteY176" fmla="*/ 367307 h 484243"/>
                <a:gd name="connsiteX177" fmla="*/ 74417 w 563774"/>
                <a:gd name="connsiteY177" fmla="*/ 362601 h 484243"/>
                <a:gd name="connsiteX178" fmla="*/ 72841 w 563774"/>
                <a:gd name="connsiteY178" fmla="*/ 363989 h 484243"/>
                <a:gd name="connsiteX179" fmla="*/ 71547 w 563774"/>
                <a:gd name="connsiteY179" fmla="*/ 359282 h 484243"/>
                <a:gd name="connsiteX180" fmla="*/ 69971 w 563774"/>
                <a:gd name="connsiteY180" fmla="*/ 360672 h 484243"/>
                <a:gd name="connsiteX181" fmla="*/ 68677 w 563774"/>
                <a:gd name="connsiteY181" fmla="*/ 355965 h 484243"/>
                <a:gd name="connsiteX182" fmla="*/ 67100 w 563774"/>
                <a:gd name="connsiteY182" fmla="*/ 357355 h 484243"/>
                <a:gd name="connsiteX183" fmla="*/ 65807 w 563774"/>
                <a:gd name="connsiteY183" fmla="*/ 352648 h 484243"/>
                <a:gd name="connsiteX184" fmla="*/ 64231 w 563774"/>
                <a:gd name="connsiteY184" fmla="*/ 354036 h 484243"/>
                <a:gd name="connsiteX185" fmla="*/ 61644 w 563774"/>
                <a:gd name="connsiteY185" fmla="*/ 344623 h 484243"/>
                <a:gd name="connsiteX186" fmla="*/ 58491 w 563774"/>
                <a:gd name="connsiteY186" fmla="*/ 347402 h 484243"/>
                <a:gd name="connsiteX187" fmla="*/ 57198 w 563774"/>
                <a:gd name="connsiteY187" fmla="*/ 342695 h 484243"/>
                <a:gd name="connsiteX188" fmla="*/ 55621 w 563774"/>
                <a:gd name="connsiteY188" fmla="*/ 344084 h 484243"/>
                <a:gd name="connsiteX189" fmla="*/ 54328 w 563774"/>
                <a:gd name="connsiteY189" fmla="*/ 339378 h 484243"/>
                <a:gd name="connsiteX190" fmla="*/ 52751 w 563774"/>
                <a:gd name="connsiteY190" fmla="*/ 340766 h 484243"/>
                <a:gd name="connsiteX191" fmla="*/ 51458 w 563774"/>
                <a:gd name="connsiteY191" fmla="*/ 336061 h 484243"/>
                <a:gd name="connsiteX192" fmla="*/ 49881 w 563774"/>
                <a:gd name="connsiteY192" fmla="*/ 337450 h 484243"/>
                <a:gd name="connsiteX193" fmla="*/ 48588 w 563774"/>
                <a:gd name="connsiteY193" fmla="*/ 332743 h 484243"/>
                <a:gd name="connsiteX194" fmla="*/ 47011 w 563774"/>
                <a:gd name="connsiteY194" fmla="*/ 334132 h 484243"/>
                <a:gd name="connsiteX195" fmla="*/ 45718 w 563774"/>
                <a:gd name="connsiteY195" fmla="*/ 329425 h 484243"/>
                <a:gd name="connsiteX196" fmla="*/ 44141 w 563774"/>
                <a:gd name="connsiteY196" fmla="*/ 330815 h 484243"/>
                <a:gd name="connsiteX197" fmla="*/ 42848 w 563774"/>
                <a:gd name="connsiteY197" fmla="*/ 326108 h 484243"/>
                <a:gd name="connsiteX198" fmla="*/ 41271 w 563774"/>
                <a:gd name="connsiteY198" fmla="*/ 327497 h 484243"/>
                <a:gd name="connsiteX199" fmla="*/ 39978 w 563774"/>
                <a:gd name="connsiteY199" fmla="*/ 322791 h 484243"/>
                <a:gd name="connsiteX200" fmla="*/ 38401 w 563774"/>
                <a:gd name="connsiteY200" fmla="*/ 324179 h 484243"/>
                <a:gd name="connsiteX201" fmla="*/ 37108 w 563774"/>
                <a:gd name="connsiteY201" fmla="*/ 319473 h 484243"/>
                <a:gd name="connsiteX202" fmla="*/ 35531 w 563774"/>
                <a:gd name="connsiteY202" fmla="*/ 320862 h 484243"/>
                <a:gd name="connsiteX203" fmla="*/ 34238 w 563774"/>
                <a:gd name="connsiteY203" fmla="*/ 316155 h 484243"/>
                <a:gd name="connsiteX204" fmla="*/ 32661 w 563774"/>
                <a:gd name="connsiteY204" fmla="*/ 317544 h 484243"/>
                <a:gd name="connsiteX205" fmla="*/ 31368 w 563774"/>
                <a:gd name="connsiteY205" fmla="*/ 312837 h 484243"/>
                <a:gd name="connsiteX206" fmla="*/ 29791 w 563774"/>
                <a:gd name="connsiteY206" fmla="*/ 314227 h 484243"/>
                <a:gd name="connsiteX207" fmla="*/ 28499 w 563774"/>
                <a:gd name="connsiteY207" fmla="*/ 309521 h 484243"/>
                <a:gd name="connsiteX208" fmla="*/ 26922 w 563774"/>
                <a:gd name="connsiteY208" fmla="*/ 310909 h 484243"/>
                <a:gd name="connsiteX209" fmla="*/ 25629 w 563774"/>
                <a:gd name="connsiteY209" fmla="*/ 306204 h 484243"/>
                <a:gd name="connsiteX210" fmla="*/ 24052 w 563774"/>
                <a:gd name="connsiteY210" fmla="*/ 307592 h 484243"/>
                <a:gd name="connsiteX211" fmla="*/ 22759 w 563774"/>
                <a:gd name="connsiteY211" fmla="*/ 302885 h 484243"/>
                <a:gd name="connsiteX212" fmla="*/ 21182 w 563774"/>
                <a:gd name="connsiteY212" fmla="*/ 304275 h 484243"/>
                <a:gd name="connsiteX213" fmla="*/ 19889 w 563774"/>
                <a:gd name="connsiteY213" fmla="*/ 299568 h 484243"/>
                <a:gd name="connsiteX214" fmla="*/ 18311 w 563774"/>
                <a:gd name="connsiteY214" fmla="*/ 300957 h 484243"/>
                <a:gd name="connsiteX215" fmla="*/ 17018 w 563774"/>
                <a:gd name="connsiteY215" fmla="*/ 296251 h 484243"/>
                <a:gd name="connsiteX216" fmla="*/ 15442 w 563774"/>
                <a:gd name="connsiteY216" fmla="*/ 297639 h 484243"/>
                <a:gd name="connsiteX217" fmla="*/ 14149 w 563774"/>
                <a:gd name="connsiteY217" fmla="*/ 292933 h 484243"/>
                <a:gd name="connsiteX218" fmla="*/ 12572 w 563774"/>
                <a:gd name="connsiteY218" fmla="*/ 294322 h 484243"/>
                <a:gd name="connsiteX219" fmla="*/ 0 w 563774"/>
                <a:gd name="connsiteY219" fmla="*/ 248568 h 484243"/>
                <a:gd name="connsiteX220" fmla="*/ 115161 w 563774"/>
                <a:gd name="connsiteY220" fmla="*/ 147138 h 484243"/>
                <a:gd name="connsiteX221" fmla="*/ 219487 w 563774"/>
                <a:gd name="connsiteY221" fmla="*/ 186470 h 48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563774" h="484243">
                  <a:moveTo>
                    <a:pt x="419470" y="0"/>
                  </a:moveTo>
                  <a:lnTo>
                    <a:pt x="420781" y="4771"/>
                  </a:lnTo>
                  <a:lnTo>
                    <a:pt x="422340" y="3317"/>
                  </a:lnTo>
                  <a:lnTo>
                    <a:pt x="423651" y="8089"/>
                  </a:lnTo>
                  <a:lnTo>
                    <a:pt x="425209" y="6636"/>
                  </a:lnTo>
                  <a:lnTo>
                    <a:pt x="426520" y="11407"/>
                  </a:lnTo>
                  <a:lnTo>
                    <a:pt x="428080" y="9953"/>
                  </a:lnTo>
                  <a:lnTo>
                    <a:pt x="429391" y="14724"/>
                  </a:lnTo>
                  <a:lnTo>
                    <a:pt x="430950" y="13270"/>
                  </a:lnTo>
                  <a:lnTo>
                    <a:pt x="432261" y="18041"/>
                  </a:lnTo>
                  <a:lnTo>
                    <a:pt x="433820" y="16587"/>
                  </a:lnTo>
                  <a:lnTo>
                    <a:pt x="435130" y="21358"/>
                  </a:lnTo>
                  <a:lnTo>
                    <a:pt x="436689" y="19904"/>
                  </a:lnTo>
                  <a:lnTo>
                    <a:pt x="438000" y="24676"/>
                  </a:lnTo>
                  <a:lnTo>
                    <a:pt x="439559" y="23222"/>
                  </a:lnTo>
                  <a:lnTo>
                    <a:pt x="440871" y="27994"/>
                  </a:lnTo>
                  <a:lnTo>
                    <a:pt x="442429" y="26540"/>
                  </a:lnTo>
                  <a:lnTo>
                    <a:pt x="443740" y="31311"/>
                  </a:lnTo>
                  <a:lnTo>
                    <a:pt x="445299" y="29857"/>
                  </a:lnTo>
                  <a:lnTo>
                    <a:pt x="446610" y="34628"/>
                  </a:lnTo>
                  <a:lnTo>
                    <a:pt x="448169" y="33175"/>
                  </a:lnTo>
                  <a:lnTo>
                    <a:pt x="449480" y="37946"/>
                  </a:lnTo>
                  <a:lnTo>
                    <a:pt x="451039" y="36492"/>
                  </a:lnTo>
                  <a:lnTo>
                    <a:pt x="452350" y="41264"/>
                  </a:lnTo>
                  <a:lnTo>
                    <a:pt x="453909" y="39810"/>
                  </a:lnTo>
                  <a:lnTo>
                    <a:pt x="455220" y="44581"/>
                  </a:lnTo>
                  <a:lnTo>
                    <a:pt x="456779" y="43128"/>
                  </a:lnTo>
                  <a:lnTo>
                    <a:pt x="458090" y="47898"/>
                  </a:lnTo>
                  <a:lnTo>
                    <a:pt x="459649" y="46444"/>
                  </a:lnTo>
                  <a:lnTo>
                    <a:pt x="460960" y="51215"/>
                  </a:lnTo>
                  <a:lnTo>
                    <a:pt x="462519" y="49762"/>
                  </a:lnTo>
                  <a:lnTo>
                    <a:pt x="463830" y="54533"/>
                  </a:lnTo>
                  <a:lnTo>
                    <a:pt x="465389" y="53080"/>
                  </a:lnTo>
                  <a:lnTo>
                    <a:pt x="468011" y="62622"/>
                  </a:lnTo>
                  <a:lnTo>
                    <a:pt x="471129" y="59715"/>
                  </a:lnTo>
                  <a:lnTo>
                    <a:pt x="472440" y="64485"/>
                  </a:lnTo>
                  <a:lnTo>
                    <a:pt x="473998" y="63033"/>
                  </a:lnTo>
                  <a:lnTo>
                    <a:pt x="475309" y="67804"/>
                  </a:lnTo>
                  <a:lnTo>
                    <a:pt x="476869" y="66350"/>
                  </a:lnTo>
                  <a:lnTo>
                    <a:pt x="478180" y="71121"/>
                  </a:lnTo>
                  <a:lnTo>
                    <a:pt x="479738" y="69667"/>
                  </a:lnTo>
                  <a:lnTo>
                    <a:pt x="481050" y="74439"/>
                  </a:lnTo>
                  <a:lnTo>
                    <a:pt x="482609" y="72985"/>
                  </a:lnTo>
                  <a:lnTo>
                    <a:pt x="483919" y="77754"/>
                  </a:lnTo>
                  <a:lnTo>
                    <a:pt x="485478" y="76301"/>
                  </a:lnTo>
                  <a:lnTo>
                    <a:pt x="486789" y="81073"/>
                  </a:lnTo>
                  <a:lnTo>
                    <a:pt x="488348" y="79619"/>
                  </a:lnTo>
                  <a:lnTo>
                    <a:pt x="489659" y="84391"/>
                  </a:lnTo>
                  <a:lnTo>
                    <a:pt x="491218" y="82937"/>
                  </a:lnTo>
                  <a:lnTo>
                    <a:pt x="492529" y="87708"/>
                  </a:lnTo>
                  <a:lnTo>
                    <a:pt x="494088" y="86254"/>
                  </a:lnTo>
                  <a:lnTo>
                    <a:pt x="495399" y="91025"/>
                  </a:lnTo>
                  <a:lnTo>
                    <a:pt x="496957" y="89571"/>
                  </a:lnTo>
                  <a:lnTo>
                    <a:pt x="498268" y="94344"/>
                  </a:lnTo>
                  <a:lnTo>
                    <a:pt x="499828" y="92889"/>
                  </a:lnTo>
                  <a:lnTo>
                    <a:pt x="501139" y="97661"/>
                  </a:lnTo>
                  <a:lnTo>
                    <a:pt x="502698" y="96207"/>
                  </a:lnTo>
                  <a:lnTo>
                    <a:pt x="504009" y="100978"/>
                  </a:lnTo>
                  <a:lnTo>
                    <a:pt x="505568" y="99525"/>
                  </a:lnTo>
                  <a:lnTo>
                    <a:pt x="506879" y="104294"/>
                  </a:lnTo>
                  <a:lnTo>
                    <a:pt x="508437" y="102841"/>
                  </a:lnTo>
                  <a:lnTo>
                    <a:pt x="509748" y="107613"/>
                  </a:lnTo>
                  <a:lnTo>
                    <a:pt x="511308" y="106158"/>
                  </a:lnTo>
                  <a:lnTo>
                    <a:pt x="512619" y="110930"/>
                  </a:lnTo>
                  <a:lnTo>
                    <a:pt x="514178" y="109477"/>
                  </a:lnTo>
                  <a:lnTo>
                    <a:pt x="515489" y="114248"/>
                  </a:lnTo>
                  <a:lnTo>
                    <a:pt x="517048" y="112794"/>
                  </a:lnTo>
                  <a:lnTo>
                    <a:pt x="518358" y="117564"/>
                  </a:lnTo>
                  <a:lnTo>
                    <a:pt x="519916" y="116111"/>
                  </a:lnTo>
                  <a:lnTo>
                    <a:pt x="521227" y="120883"/>
                  </a:lnTo>
                  <a:lnTo>
                    <a:pt x="522787" y="119429"/>
                  </a:lnTo>
                  <a:lnTo>
                    <a:pt x="524098" y="124201"/>
                  </a:lnTo>
                  <a:lnTo>
                    <a:pt x="525657" y="122746"/>
                  </a:lnTo>
                  <a:lnTo>
                    <a:pt x="526968" y="127518"/>
                  </a:lnTo>
                  <a:lnTo>
                    <a:pt x="528527" y="126065"/>
                  </a:lnTo>
                  <a:lnTo>
                    <a:pt x="529838" y="130835"/>
                  </a:lnTo>
                  <a:lnTo>
                    <a:pt x="531396" y="129382"/>
                  </a:lnTo>
                  <a:lnTo>
                    <a:pt x="532707" y="134153"/>
                  </a:lnTo>
                  <a:lnTo>
                    <a:pt x="534266" y="132699"/>
                  </a:lnTo>
                  <a:lnTo>
                    <a:pt x="535577" y="137470"/>
                  </a:lnTo>
                  <a:lnTo>
                    <a:pt x="537137" y="136016"/>
                  </a:lnTo>
                  <a:lnTo>
                    <a:pt x="538448" y="140788"/>
                  </a:lnTo>
                  <a:lnTo>
                    <a:pt x="540007" y="139334"/>
                  </a:lnTo>
                  <a:lnTo>
                    <a:pt x="541318" y="144104"/>
                  </a:lnTo>
                  <a:lnTo>
                    <a:pt x="542876" y="142651"/>
                  </a:lnTo>
                  <a:lnTo>
                    <a:pt x="544187" y="147422"/>
                  </a:lnTo>
                  <a:lnTo>
                    <a:pt x="545746" y="145969"/>
                  </a:lnTo>
                  <a:lnTo>
                    <a:pt x="547057" y="150741"/>
                  </a:lnTo>
                  <a:lnTo>
                    <a:pt x="548617" y="149286"/>
                  </a:lnTo>
                  <a:lnTo>
                    <a:pt x="549928" y="154058"/>
                  </a:lnTo>
                  <a:lnTo>
                    <a:pt x="551487" y="152604"/>
                  </a:lnTo>
                  <a:lnTo>
                    <a:pt x="552798" y="157375"/>
                  </a:lnTo>
                  <a:lnTo>
                    <a:pt x="554356" y="155921"/>
                  </a:lnTo>
                  <a:lnTo>
                    <a:pt x="555667" y="160693"/>
                  </a:lnTo>
                  <a:lnTo>
                    <a:pt x="557226" y="159239"/>
                  </a:lnTo>
                  <a:lnTo>
                    <a:pt x="558537" y="164010"/>
                  </a:lnTo>
                  <a:lnTo>
                    <a:pt x="560096" y="162555"/>
                  </a:lnTo>
                  <a:lnTo>
                    <a:pt x="561407" y="167327"/>
                  </a:lnTo>
                  <a:lnTo>
                    <a:pt x="562966" y="165873"/>
                  </a:lnTo>
                  <a:lnTo>
                    <a:pt x="563774" y="168813"/>
                  </a:lnTo>
                  <a:lnTo>
                    <a:pt x="563774" y="208971"/>
                  </a:lnTo>
                  <a:lnTo>
                    <a:pt x="562717" y="376364"/>
                  </a:lnTo>
                  <a:cubicBezTo>
                    <a:pt x="562345" y="435245"/>
                    <a:pt x="513296" y="483280"/>
                    <a:pt x="453162" y="483652"/>
                  </a:cubicBezTo>
                  <a:lnTo>
                    <a:pt x="357648" y="484243"/>
                  </a:lnTo>
                  <a:lnTo>
                    <a:pt x="178343" y="484243"/>
                  </a:lnTo>
                  <a:lnTo>
                    <a:pt x="177735" y="482029"/>
                  </a:lnTo>
                  <a:lnTo>
                    <a:pt x="176157" y="483418"/>
                  </a:lnTo>
                  <a:lnTo>
                    <a:pt x="174864" y="478712"/>
                  </a:lnTo>
                  <a:lnTo>
                    <a:pt x="173287" y="480101"/>
                  </a:lnTo>
                  <a:lnTo>
                    <a:pt x="171994" y="475395"/>
                  </a:lnTo>
                  <a:lnTo>
                    <a:pt x="170417" y="476783"/>
                  </a:lnTo>
                  <a:lnTo>
                    <a:pt x="169124" y="472077"/>
                  </a:lnTo>
                  <a:lnTo>
                    <a:pt x="167548" y="473465"/>
                  </a:lnTo>
                  <a:lnTo>
                    <a:pt x="166255" y="468759"/>
                  </a:lnTo>
                  <a:lnTo>
                    <a:pt x="164677" y="470148"/>
                  </a:lnTo>
                  <a:lnTo>
                    <a:pt x="163384" y="465442"/>
                  </a:lnTo>
                  <a:lnTo>
                    <a:pt x="161807" y="466830"/>
                  </a:lnTo>
                  <a:lnTo>
                    <a:pt x="160514" y="462125"/>
                  </a:lnTo>
                  <a:lnTo>
                    <a:pt x="158938" y="463513"/>
                  </a:lnTo>
                  <a:lnTo>
                    <a:pt x="157645" y="458806"/>
                  </a:lnTo>
                  <a:lnTo>
                    <a:pt x="156068" y="460195"/>
                  </a:lnTo>
                  <a:lnTo>
                    <a:pt x="154775" y="455489"/>
                  </a:lnTo>
                  <a:lnTo>
                    <a:pt x="153198" y="456877"/>
                  </a:lnTo>
                  <a:lnTo>
                    <a:pt x="151905" y="452172"/>
                  </a:lnTo>
                  <a:lnTo>
                    <a:pt x="150328" y="453561"/>
                  </a:lnTo>
                  <a:lnTo>
                    <a:pt x="149035" y="448855"/>
                  </a:lnTo>
                  <a:lnTo>
                    <a:pt x="147458" y="450243"/>
                  </a:lnTo>
                  <a:lnTo>
                    <a:pt x="146165" y="445537"/>
                  </a:lnTo>
                  <a:lnTo>
                    <a:pt x="144589" y="446926"/>
                  </a:lnTo>
                  <a:lnTo>
                    <a:pt x="143296" y="442219"/>
                  </a:lnTo>
                  <a:lnTo>
                    <a:pt x="141719" y="443608"/>
                  </a:lnTo>
                  <a:lnTo>
                    <a:pt x="140425" y="438902"/>
                  </a:lnTo>
                  <a:lnTo>
                    <a:pt x="138848" y="440290"/>
                  </a:lnTo>
                  <a:lnTo>
                    <a:pt x="137555" y="435584"/>
                  </a:lnTo>
                  <a:lnTo>
                    <a:pt x="135978" y="436973"/>
                  </a:lnTo>
                  <a:lnTo>
                    <a:pt x="134685" y="432268"/>
                  </a:lnTo>
                  <a:lnTo>
                    <a:pt x="133109" y="433656"/>
                  </a:lnTo>
                  <a:lnTo>
                    <a:pt x="131816" y="428949"/>
                  </a:lnTo>
                  <a:lnTo>
                    <a:pt x="130239" y="430337"/>
                  </a:lnTo>
                  <a:lnTo>
                    <a:pt x="128946" y="425632"/>
                  </a:lnTo>
                  <a:lnTo>
                    <a:pt x="127368" y="427021"/>
                  </a:lnTo>
                  <a:lnTo>
                    <a:pt x="126075" y="422315"/>
                  </a:lnTo>
                  <a:lnTo>
                    <a:pt x="124498" y="423704"/>
                  </a:lnTo>
                  <a:lnTo>
                    <a:pt x="123205" y="418998"/>
                  </a:lnTo>
                  <a:lnTo>
                    <a:pt x="121629" y="420386"/>
                  </a:lnTo>
                  <a:lnTo>
                    <a:pt x="120336" y="415679"/>
                  </a:lnTo>
                  <a:lnTo>
                    <a:pt x="118759" y="417068"/>
                  </a:lnTo>
                  <a:lnTo>
                    <a:pt x="117466" y="412362"/>
                  </a:lnTo>
                  <a:lnTo>
                    <a:pt x="115889" y="413752"/>
                  </a:lnTo>
                  <a:lnTo>
                    <a:pt x="114595" y="409045"/>
                  </a:lnTo>
                  <a:lnTo>
                    <a:pt x="113018" y="410433"/>
                  </a:lnTo>
                  <a:lnTo>
                    <a:pt x="111726" y="405728"/>
                  </a:lnTo>
                  <a:lnTo>
                    <a:pt x="110150" y="407116"/>
                  </a:lnTo>
                  <a:lnTo>
                    <a:pt x="108856" y="402409"/>
                  </a:lnTo>
                  <a:lnTo>
                    <a:pt x="107280" y="403799"/>
                  </a:lnTo>
                  <a:lnTo>
                    <a:pt x="105986" y="399092"/>
                  </a:lnTo>
                  <a:lnTo>
                    <a:pt x="104410" y="400480"/>
                  </a:lnTo>
                  <a:lnTo>
                    <a:pt x="103116" y="395774"/>
                  </a:lnTo>
                  <a:lnTo>
                    <a:pt x="101539" y="397163"/>
                  </a:lnTo>
                  <a:lnTo>
                    <a:pt x="100246" y="392458"/>
                  </a:lnTo>
                  <a:lnTo>
                    <a:pt x="98670" y="393847"/>
                  </a:lnTo>
                  <a:lnTo>
                    <a:pt x="97377" y="389140"/>
                  </a:lnTo>
                  <a:lnTo>
                    <a:pt x="95800" y="390529"/>
                  </a:lnTo>
                  <a:lnTo>
                    <a:pt x="94507" y="385822"/>
                  </a:lnTo>
                  <a:lnTo>
                    <a:pt x="92930" y="387211"/>
                  </a:lnTo>
                  <a:lnTo>
                    <a:pt x="91636" y="382505"/>
                  </a:lnTo>
                  <a:lnTo>
                    <a:pt x="90059" y="383894"/>
                  </a:lnTo>
                  <a:lnTo>
                    <a:pt x="88766" y="379188"/>
                  </a:lnTo>
                  <a:lnTo>
                    <a:pt x="87190" y="380576"/>
                  </a:lnTo>
                  <a:lnTo>
                    <a:pt x="85897" y="375869"/>
                  </a:lnTo>
                  <a:lnTo>
                    <a:pt x="84320" y="377259"/>
                  </a:lnTo>
                  <a:lnTo>
                    <a:pt x="83027" y="372552"/>
                  </a:lnTo>
                  <a:lnTo>
                    <a:pt x="81450" y="373941"/>
                  </a:lnTo>
                  <a:lnTo>
                    <a:pt x="80157" y="369234"/>
                  </a:lnTo>
                  <a:lnTo>
                    <a:pt x="78579" y="370624"/>
                  </a:lnTo>
                  <a:lnTo>
                    <a:pt x="77288" y="365919"/>
                  </a:lnTo>
                  <a:lnTo>
                    <a:pt x="75711" y="367307"/>
                  </a:lnTo>
                  <a:lnTo>
                    <a:pt x="74417" y="362601"/>
                  </a:lnTo>
                  <a:lnTo>
                    <a:pt x="72841" y="363989"/>
                  </a:lnTo>
                  <a:lnTo>
                    <a:pt x="71547" y="359282"/>
                  </a:lnTo>
                  <a:lnTo>
                    <a:pt x="69971" y="360672"/>
                  </a:lnTo>
                  <a:lnTo>
                    <a:pt x="68677" y="355965"/>
                  </a:lnTo>
                  <a:lnTo>
                    <a:pt x="67100" y="357355"/>
                  </a:lnTo>
                  <a:lnTo>
                    <a:pt x="65807" y="352648"/>
                  </a:lnTo>
                  <a:lnTo>
                    <a:pt x="64231" y="354036"/>
                  </a:lnTo>
                  <a:lnTo>
                    <a:pt x="61644" y="344623"/>
                  </a:lnTo>
                  <a:lnTo>
                    <a:pt x="58491" y="347402"/>
                  </a:lnTo>
                  <a:lnTo>
                    <a:pt x="57198" y="342695"/>
                  </a:lnTo>
                  <a:lnTo>
                    <a:pt x="55621" y="344084"/>
                  </a:lnTo>
                  <a:lnTo>
                    <a:pt x="54328" y="339378"/>
                  </a:lnTo>
                  <a:lnTo>
                    <a:pt x="52751" y="340766"/>
                  </a:lnTo>
                  <a:lnTo>
                    <a:pt x="51458" y="336061"/>
                  </a:lnTo>
                  <a:lnTo>
                    <a:pt x="49881" y="337450"/>
                  </a:lnTo>
                  <a:lnTo>
                    <a:pt x="48588" y="332743"/>
                  </a:lnTo>
                  <a:lnTo>
                    <a:pt x="47011" y="334132"/>
                  </a:lnTo>
                  <a:lnTo>
                    <a:pt x="45718" y="329425"/>
                  </a:lnTo>
                  <a:lnTo>
                    <a:pt x="44141" y="330815"/>
                  </a:lnTo>
                  <a:lnTo>
                    <a:pt x="42848" y="326108"/>
                  </a:lnTo>
                  <a:lnTo>
                    <a:pt x="41271" y="327497"/>
                  </a:lnTo>
                  <a:lnTo>
                    <a:pt x="39978" y="322791"/>
                  </a:lnTo>
                  <a:lnTo>
                    <a:pt x="38401" y="324179"/>
                  </a:lnTo>
                  <a:lnTo>
                    <a:pt x="37108" y="319473"/>
                  </a:lnTo>
                  <a:lnTo>
                    <a:pt x="35531" y="320862"/>
                  </a:lnTo>
                  <a:lnTo>
                    <a:pt x="34238" y="316155"/>
                  </a:lnTo>
                  <a:lnTo>
                    <a:pt x="32661" y="317544"/>
                  </a:lnTo>
                  <a:lnTo>
                    <a:pt x="31368" y="312837"/>
                  </a:lnTo>
                  <a:lnTo>
                    <a:pt x="29791" y="314227"/>
                  </a:lnTo>
                  <a:lnTo>
                    <a:pt x="28499" y="309521"/>
                  </a:lnTo>
                  <a:lnTo>
                    <a:pt x="26922" y="310909"/>
                  </a:lnTo>
                  <a:lnTo>
                    <a:pt x="25629" y="306204"/>
                  </a:lnTo>
                  <a:lnTo>
                    <a:pt x="24052" y="307592"/>
                  </a:lnTo>
                  <a:lnTo>
                    <a:pt x="22759" y="302885"/>
                  </a:lnTo>
                  <a:lnTo>
                    <a:pt x="21182" y="304275"/>
                  </a:lnTo>
                  <a:lnTo>
                    <a:pt x="19889" y="299568"/>
                  </a:lnTo>
                  <a:lnTo>
                    <a:pt x="18311" y="300957"/>
                  </a:lnTo>
                  <a:lnTo>
                    <a:pt x="17018" y="296251"/>
                  </a:lnTo>
                  <a:lnTo>
                    <a:pt x="15442" y="297639"/>
                  </a:lnTo>
                  <a:lnTo>
                    <a:pt x="14149" y="292933"/>
                  </a:lnTo>
                  <a:lnTo>
                    <a:pt x="12572" y="294322"/>
                  </a:lnTo>
                  <a:lnTo>
                    <a:pt x="0" y="248568"/>
                  </a:lnTo>
                  <a:lnTo>
                    <a:pt x="115161" y="147138"/>
                  </a:lnTo>
                  <a:lnTo>
                    <a:pt x="219487" y="18647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79" name="Freeform 11">
              <a:extLst>
                <a:ext uri="{FF2B5EF4-FFF2-40B4-BE49-F238E27FC236}">
                  <a16:creationId xmlns:a16="http://schemas.microsoft.com/office/drawing/2014/main" id="{C1A658AF-8EB1-4396-92D0-8D2F362C3737}"/>
                </a:ext>
              </a:extLst>
            </p:cNvPr>
            <p:cNvSpPr>
              <a:spLocks/>
            </p:cNvSpPr>
            <p:nvPr/>
          </p:nvSpPr>
          <p:spPr bwMode="auto">
            <a:xfrm rot="20678165">
              <a:off x="3235519" y="4746542"/>
              <a:ext cx="484931" cy="185951"/>
            </a:xfrm>
            <a:custGeom>
              <a:avLst/>
              <a:gdLst>
                <a:gd name="T0" fmla="*/ 258 w 532"/>
                <a:gd name="T1" fmla="*/ 204 h 204"/>
                <a:gd name="T2" fmla="*/ 532 w 532"/>
                <a:gd name="T3" fmla="*/ 55 h 204"/>
                <a:gd name="T4" fmla="*/ 532 w 532"/>
                <a:gd name="T5" fmla="*/ 0 h 204"/>
                <a:gd name="T6" fmla="*/ 258 w 532"/>
                <a:gd name="T7" fmla="*/ 147 h 204"/>
                <a:gd name="T8" fmla="*/ 156 w 532"/>
                <a:gd name="T9" fmla="*/ 71 h 204"/>
                <a:gd name="T10" fmla="*/ 0 w 532"/>
                <a:gd name="T11" fmla="*/ 149 h 204"/>
                <a:gd name="T12" fmla="*/ 0 w 532"/>
                <a:gd name="T13" fmla="*/ 204 h 204"/>
                <a:gd name="T14" fmla="*/ 156 w 532"/>
                <a:gd name="T15" fmla="*/ 126 h 204"/>
                <a:gd name="T16" fmla="*/ 258 w 532"/>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2" h="204">
                  <a:moveTo>
                    <a:pt x="258" y="204"/>
                  </a:moveTo>
                  <a:lnTo>
                    <a:pt x="532" y="55"/>
                  </a:lnTo>
                  <a:lnTo>
                    <a:pt x="532" y="0"/>
                  </a:lnTo>
                  <a:lnTo>
                    <a:pt x="258" y="147"/>
                  </a:lnTo>
                  <a:lnTo>
                    <a:pt x="156" y="71"/>
                  </a:lnTo>
                  <a:lnTo>
                    <a:pt x="0" y="149"/>
                  </a:lnTo>
                  <a:lnTo>
                    <a:pt x="0" y="204"/>
                  </a:lnTo>
                  <a:lnTo>
                    <a:pt x="156" y="126"/>
                  </a:lnTo>
                  <a:lnTo>
                    <a:pt x="258" y="204"/>
                  </a:lnTo>
                  <a:close/>
                </a:path>
              </a:pathLst>
            </a:custGeom>
            <a:solidFill>
              <a:schemeClr val="bg1"/>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 name="组合 11">
            <a:extLst>
              <a:ext uri="{FF2B5EF4-FFF2-40B4-BE49-F238E27FC236}">
                <a16:creationId xmlns:a16="http://schemas.microsoft.com/office/drawing/2014/main" id="{3FE2B138-6241-473F-8566-74A2243DF5DC}"/>
              </a:ext>
            </a:extLst>
          </p:cNvPr>
          <p:cNvGrpSpPr/>
          <p:nvPr/>
        </p:nvGrpSpPr>
        <p:grpSpPr>
          <a:xfrm>
            <a:off x="4460760" y="3982285"/>
            <a:ext cx="674689" cy="674690"/>
            <a:chOff x="4460760" y="4521627"/>
            <a:chExt cx="674689" cy="674690"/>
          </a:xfrm>
        </p:grpSpPr>
        <p:sp>
          <p:nvSpPr>
            <p:cNvPr id="81" name="矩形: 圆角 80">
              <a:extLst>
                <a:ext uri="{FF2B5EF4-FFF2-40B4-BE49-F238E27FC236}">
                  <a16:creationId xmlns:a16="http://schemas.microsoft.com/office/drawing/2014/main" id="{4C9B422E-0380-4476-A21B-8CD99665687E}"/>
                </a:ext>
              </a:extLst>
            </p:cNvPr>
            <p:cNvSpPr>
              <a:spLocks/>
            </p:cNvSpPr>
            <p:nvPr/>
          </p:nvSpPr>
          <p:spPr>
            <a:xfrm>
              <a:off x="4460760" y="4521627"/>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2" name="任意多边形: 形状 81">
              <a:extLst>
                <a:ext uri="{FF2B5EF4-FFF2-40B4-BE49-F238E27FC236}">
                  <a16:creationId xmlns:a16="http://schemas.microsoft.com/office/drawing/2014/main" id="{D936FB62-03EC-4E8A-AA56-3CE3073D5D7C}"/>
                </a:ext>
              </a:extLst>
            </p:cNvPr>
            <p:cNvSpPr>
              <a:spLocks/>
            </p:cNvSpPr>
            <p:nvPr/>
          </p:nvSpPr>
          <p:spPr>
            <a:xfrm>
              <a:off x="4531870" y="4618469"/>
              <a:ext cx="603579" cy="576936"/>
            </a:xfrm>
            <a:custGeom>
              <a:avLst/>
              <a:gdLst>
                <a:gd name="connsiteX0" fmla="*/ 421848 w 533177"/>
                <a:gd name="connsiteY0" fmla="*/ 0 h 538806"/>
                <a:gd name="connsiteX1" fmla="*/ 419745 w 533177"/>
                <a:gd name="connsiteY1" fmla="*/ 4635 h 538806"/>
                <a:gd name="connsiteX2" fmla="*/ 424710 w 533177"/>
                <a:gd name="connsiteY2" fmla="*/ 4472 h 538806"/>
                <a:gd name="connsiteX3" fmla="*/ 426116 w 533177"/>
                <a:gd name="connsiteY3" fmla="*/ 4427 h 538806"/>
                <a:gd name="connsiteX4" fmla="*/ 424013 w 533177"/>
                <a:gd name="connsiteY4" fmla="*/ 9059 h 538806"/>
                <a:gd name="connsiteX5" fmla="*/ 428978 w 533177"/>
                <a:gd name="connsiteY5" fmla="*/ 8896 h 538806"/>
                <a:gd name="connsiteX6" fmla="*/ 430383 w 533177"/>
                <a:gd name="connsiteY6" fmla="*/ 8850 h 538806"/>
                <a:gd name="connsiteX7" fmla="*/ 428280 w 533177"/>
                <a:gd name="connsiteY7" fmla="*/ 13484 h 538806"/>
                <a:gd name="connsiteX8" fmla="*/ 433244 w 533177"/>
                <a:gd name="connsiteY8" fmla="*/ 13322 h 538806"/>
                <a:gd name="connsiteX9" fmla="*/ 434650 w 533177"/>
                <a:gd name="connsiteY9" fmla="*/ 13276 h 538806"/>
                <a:gd name="connsiteX10" fmla="*/ 432546 w 533177"/>
                <a:gd name="connsiteY10" fmla="*/ 17909 h 538806"/>
                <a:gd name="connsiteX11" fmla="*/ 437513 w 533177"/>
                <a:gd name="connsiteY11" fmla="*/ 17745 h 538806"/>
                <a:gd name="connsiteX12" fmla="*/ 438918 w 533177"/>
                <a:gd name="connsiteY12" fmla="*/ 17699 h 538806"/>
                <a:gd name="connsiteX13" fmla="*/ 436815 w 533177"/>
                <a:gd name="connsiteY13" fmla="*/ 22332 h 538806"/>
                <a:gd name="connsiteX14" fmla="*/ 441779 w 533177"/>
                <a:gd name="connsiteY14" fmla="*/ 22170 h 538806"/>
                <a:gd name="connsiteX15" fmla="*/ 443185 w 533177"/>
                <a:gd name="connsiteY15" fmla="*/ 22123 h 538806"/>
                <a:gd name="connsiteX16" fmla="*/ 441081 w 533177"/>
                <a:gd name="connsiteY16" fmla="*/ 26758 h 538806"/>
                <a:gd name="connsiteX17" fmla="*/ 442709 w 533177"/>
                <a:gd name="connsiteY17" fmla="*/ 26704 h 538806"/>
                <a:gd name="connsiteX18" fmla="*/ 447452 w 533177"/>
                <a:gd name="connsiteY18" fmla="*/ 26550 h 538806"/>
                <a:gd name="connsiteX19" fmla="*/ 445348 w 533177"/>
                <a:gd name="connsiteY19" fmla="*/ 31183 h 538806"/>
                <a:gd name="connsiteX20" fmla="*/ 446976 w 533177"/>
                <a:gd name="connsiteY20" fmla="*/ 31128 h 538806"/>
                <a:gd name="connsiteX21" fmla="*/ 451718 w 533177"/>
                <a:gd name="connsiteY21" fmla="*/ 30974 h 538806"/>
                <a:gd name="connsiteX22" fmla="*/ 449615 w 533177"/>
                <a:gd name="connsiteY22" fmla="*/ 35609 h 538806"/>
                <a:gd name="connsiteX23" fmla="*/ 451244 w 533177"/>
                <a:gd name="connsiteY23" fmla="*/ 35554 h 538806"/>
                <a:gd name="connsiteX24" fmla="*/ 455987 w 533177"/>
                <a:gd name="connsiteY24" fmla="*/ 35399 h 538806"/>
                <a:gd name="connsiteX25" fmla="*/ 453884 w 533177"/>
                <a:gd name="connsiteY25" fmla="*/ 40033 h 538806"/>
                <a:gd name="connsiteX26" fmla="*/ 455511 w 533177"/>
                <a:gd name="connsiteY26" fmla="*/ 39979 h 538806"/>
                <a:gd name="connsiteX27" fmla="*/ 460253 w 533177"/>
                <a:gd name="connsiteY27" fmla="*/ 39824 h 538806"/>
                <a:gd name="connsiteX28" fmla="*/ 458151 w 533177"/>
                <a:gd name="connsiteY28" fmla="*/ 44457 h 538806"/>
                <a:gd name="connsiteX29" fmla="*/ 459778 w 533177"/>
                <a:gd name="connsiteY29" fmla="*/ 44403 h 538806"/>
                <a:gd name="connsiteX30" fmla="*/ 464520 w 533177"/>
                <a:gd name="connsiteY30" fmla="*/ 44247 h 538806"/>
                <a:gd name="connsiteX31" fmla="*/ 462417 w 533177"/>
                <a:gd name="connsiteY31" fmla="*/ 48883 h 538806"/>
                <a:gd name="connsiteX32" fmla="*/ 464045 w 533177"/>
                <a:gd name="connsiteY32" fmla="*/ 48829 h 538806"/>
                <a:gd name="connsiteX33" fmla="*/ 468788 w 533177"/>
                <a:gd name="connsiteY33" fmla="*/ 48673 h 538806"/>
                <a:gd name="connsiteX34" fmla="*/ 466687 w 533177"/>
                <a:gd name="connsiteY34" fmla="*/ 53307 h 538806"/>
                <a:gd name="connsiteX35" fmla="*/ 468312 w 533177"/>
                <a:gd name="connsiteY35" fmla="*/ 53253 h 538806"/>
                <a:gd name="connsiteX36" fmla="*/ 473055 w 533177"/>
                <a:gd name="connsiteY36" fmla="*/ 53097 h 538806"/>
                <a:gd name="connsiteX37" fmla="*/ 470952 w 533177"/>
                <a:gd name="connsiteY37" fmla="*/ 57730 h 538806"/>
                <a:gd name="connsiteX38" fmla="*/ 472579 w 533177"/>
                <a:gd name="connsiteY38" fmla="*/ 57677 h 538806"/>
                <a:gd name="connsiteX39" fmla="*/ 477322 w 533177"/>
                <a:gd name="connsiteY39" fmla="*/ 57521 h 538806"/>
                <a:gd name="connsiteX40" fmla="*/ 475218 w 533177"/>
                <a:gd name="connsiteY40" fmla="*/ 62156 h 538806"/>
                <a:gd name="connsiteX41" fmla="*/ 476847 w 533177"/>
                <a:gd name="connsiteY41" fmla="*/ 62102 h 538806"/>
                <a:gd name="connsiteX42" fmla="*/ 481590 w 533177"/>
                <a:gd name="connsiteY42" fmla="*/ 61947 h 538806"/>
                <a:gd name="connsiteX43" fmla="*/ 479487 w 533177"/>
                <a:gd name="connsiteY43" fmla="*/ 66580 h 538806"/>
                <a:gd name="connsiteX44" fmla="*/ 484451 w 533177"/>
                <a:gd name="connsiteY44" fmla="*/ 66418 h 538806"/>
                <a:gd name="connsiteX45" fmla="*/ 485856 w 533177"/>
                <a:gd name="connsiteY45" fmla="*/ 66372 h 538806"/>
                <a:gd name="connsiteX46" fmla="*/ 483754 w 533177"/>
                <a:gd name="connsiteY46" fmla="*/ 71006 h 538806"/>
                <a:gd name="connsiteX47" fmla="*/ 488719 w 533177"/>
                <a:gd name="connsiteY47" fmla="*/ 70843 h 538806"/>
                <a:gd name="connsiteX48" fmla="*/ 490124 w 533177"/>
                <a:gd name="connsiteY48" fmla="*/ 70796 h 538806"/>
                <a:gd name="connsiteX49" fmla="*/ 488022 w 533177"/>
                <a:gd name="connsiteY49" fmla="*/ 75429 h 538806"/>
                <a:gd name="connsiteX50" fmla="*/ 492986 w 533177"/>
                <a:gd name="connsiteY50" fmla="*/ 75266 h 538806"/>
                <a:gd name="connsiteX51" fmla="*/ 494392 w 533177"/>
                <a:gd name="connsiteY51" fmla="*/ 75221 h 538806"/>
                <a:gd name="connsiteX52" fmla="*/ 492289 w 533177"/>
                <a:gd name="connsiteY52" fmla="*/ 79853 h 538806"/>
                <a:gd name="connsiteX53" fmla="*/ 497253 w 533177"/>
                <a:gd name="connsiteY53" fmla="*/ 79690 h 538806"/>
                <a:gd name="connsiteX54" fmla="*/ 498659 w 533177"/>
                <a:gd name="connsiteY54" fmla="*/ 79645 h 538806"/>
                <a:gd name="connsiteX55" fmla="*/ 496555 w 533177"/>
                <a:gd name="connsiteY55" fmla="*/ 84280 h 538806"/>
                <a:gd name="connsiteX56" fmla="*/ 501520 w 533177"/>
                <a:gd name="connsiteY56" fmla="*/ 84116 h 538806"/>
                <a:gd name="connsiteX57" fmla="*/ 502925 w 533177"/>
                <a:gd name="connsiteY57" fmla="*/ 84071 h 538806"/>
                <a:gd name="connsiteX58" fmla="*/ 500823 w 533177"/>
                <a:gd name="connsiteY58" fmla="*/ 88703 h 538806"/>
                <a:gd name="connsiteX59" fmla="*/ 505786 w 533177"/>
                <a:gd name="connsiteY59" fmla="*/ 88541 h 538806"/>
                <a:gd name="connsiteX60" fmla="*/ 507192 w 533177"/>
                <a:gd name="connsiteY60" fmla="*/ 88495 h 538806"/>
                <a:gd name="connsiteX61" fmla="*/ 505090 w 533177"/>
                <a:gd name="connsiteY61" fmla="*/ 93129 h 538806"/>
                <a:gd name="connsiteX62" fmla="*/ 510055 w 533177"/>
                <a:gd name="connsiteY62" fmla="*/ 92965 h 538806"/>
                <a:gd name="connsiteX63" fmla="*/ 511461 w 533177"/>
                <a:gd name="connsiteY63" fmla="*/ 92920 h 538806"/>
                <a:gd name="connsiteX64" fmla="*/ 509358 w 533177"/>
                <a:gd name="connsiteY64" fmla="*/ 97553 h 538806"/>
                <a:gd name="connsiteX65" fmla="*/ 514321 w 533177"/>
                <a:gd name="connsiteY65" fmla="*/ 97390 h 538806"/>
                <a:gd name="connsiteX66" fmla="*/ 515728 w 533177"/>
                <a:gd name="connsiteY66" fmla="*/ 97344 h 538806"/>
                <a:gd name="connsiteX67" fmla="*/ 513625 w 533177"/>
                <a:gd name="connsiteY67" fmla="*/ 101977 h 538806"/>
                <a:gd name="connsiteX68" fmla="*/ 518588 w 533177"/>
                <a:gd name="connsiteY68" fmla="*/ 101814 h 538806"/>
                <a:gd name="connsiteX69" fmla="*/ 519994 w 533177"/>
                <a:gd name="connsiteY69" fmla="*/ 101769 h 538806"/>
                <a:gd name="connsiteX70" fmla="*/ 517890 w 533177"/>
                <a:gd name="connsiteY70" fmla="*/ 106403 h 538806"/>
                <a:gd name="connsiteX71" fmla="*/ 522858 w 533177"/>
                <a:gd name="connsiteY71" fmla="*/ 106240 h 538806"/>
                <a:gd name="connsiteX72" fmla="*/ 524261 w 533177"/>
                <a:gd name="connsiteY72" fmla="*/ 106193 h 538806"/>
                <a:gd name="connsiteX73" fmla="*/ 522160 w 533177"/>
                <a:gd name="connsiteY73" fmla="*/ 110826 h 538806"/>
                <a:gd name="connsiteX74" fmla="*/ 527125 w 533177"/>
                <a:gd name="connsiteY74" fmla="*/ 110665 h 538806"/>
                <a:gd name="connsiteX75" fmla="*/ 528529 w 533177"/>
                <a:gd name="connsiteY75" fmla="*/ 110617 h 538806"/>
                <a:gd name="connsiteX76" fmla="*/ 526425 w 533177"/>
                <a:gd name="connsiteY76" fmla="*/ 115252 h 538806"/>
                <a:gd name="connsiteX77" fmla="*/ 531391 w 533177"/>
                <a:gd name="connsiteY77" fmla="*/ 115089 h 538806"/>
                <a:gd name="connsiteX78" fmla="*/ 531435 w 533177"/>
                <a:gd name="connsiteY78" fmla="*/ 115087 h 538806"/>
                <a:gd name="connsiteX79" fmla="*/ 531505 w 533177"/>
                <a:gd name="connsiteY79" fmla="*/ 117888 h 538806"/>
                <a:gd name="connsiteX80" fmla="*/ 530694 w 533177"/>
                <a:gd name="connsiteY80" fmla="*/ 119677 h 538806"/>
                <a:gd name="connsiteX81" fmla="*/ 531551 w 533177"/>
                <a:gd name="connsiteY81" fmla="*/ 119649 h 538806"/>
                <a:gd name="connsiteX82" fmla="*/ 533177 w 533177"/>
                <a:gd name="connsiteY82" fmla="*/ 183618 h 538806"/>
                <a:gd name="connsiteX83" fmla="*/ 533177 w 533177"/>
                <a:gd name="connsiteY83" fmla="*/ 376150 h 538806"/>
                <a:gd name="connsiteX84" fmla="*/ 533177 w 533177"/>
                <a:gd name="connsiteY84" fmla="*/ 440323 h 538806"/>
                <a:gd name="connsiteX85" fmla="*/ 533176 w 533177"/>
                <a:gd name="connsiteY85" fmla="*/ 440326 h 538806"/>
                <a:gd name="connsiteX86" fmla="*/ 526129 w 533177"/>
                <a:gd name="connsiteY86" fmla="*/ 475234 h 538806"/>
                <a:gd name="connsiteX87" fmla="*/ 521724 w 533177"/>
                <a:gd name="connsiteY87" fmla="*/ 484398 h 538806"/>
                <a:gd name="connsiteX88" fmla="*/ 511226 w 533177"/>
                <a:gd name="connsiteY88" fmla="*/ 499968 h 538806"/>
                <a:gd name="connsiteX89" fmla="*/ 472514 w 533177"/>
                <a:gd name="connsiteY89" fmla="*/ 531847 h 538806"/>
                <a:gd name="connsiteX90" fmla="*/ 472508 w 533177"/>
                <a:gd name="connsiteY90" fmla="*/ 531851 h 538806"/>
                <a:gd name="connsiteX91" fmla="*/ 438059 w 533177"/>
                <a:gd name="connsiteY91" fmla="*/ 538806 h 538806"/>
                <a:gd name="connsiteX92" fmla="*/ 166065 w 533177"/>
                <a:gd name="connsiteY92" fmla="*/ 531742 h 538806"/>
                <a:gd name="connsiteX93" fmla="*/ 164166 w 533177"/>
                <a:gd name="connsiteY93" fmla="*/ 528897 h 538806"/>
                <a:gd name="connsiteX94" fmla="*/ 164060 w 533177"/>
                <a:gd name="connsiteY94" fmla="*/ 528967 h 538806"/>
                <a:gd name="connsiteX95" fmla="*/ 163257 w 533177"/>
                <a:gd name="connsiteY95" fmla="*/ 529503 h 538806"/>
                <a:gd name="connsiteX96" fmla="*/ 159898 w 533177"/>
                <a:gd name="connsiteY96" fmla="*/ 524473 h 538806"/>
                <a:gd name="connsiteX97" fmla="*/ 159793 w 533177"/>
                <a:gd name="connsiteY97" fmla="*/ 524543 h 538806"/>
                <a:gd name="connsiteX98" fmla="*/ 158990 w 533177"/>
                <a:gd name="connsiteY98" fmla="*/ 525079 h 538806"/>
                <a:gd name="connsiteX99" fmla="*/ 155632 w 533177"/>
                <a:gd name="connsiteY99" fmla="*/ 520049 h 538806"/>
                <a:gd name="connsiteX100" fmla="*/ 155526 w 533177"/>
                <a:gd name="connsiteY100" fmla="*/ 520120 h 538806"/>
                <a:gd name="connsiteX101" fmla="*/ 154724 w 533177"/>
                <a:gd name="connsiteY101" fmla="*/ 520655 h 538806"/>
                <a:gd name="connsiteX102" fmla="*/ 151365 w 533177"/>
                <a:gd name="connsiteY102" fmla="*/ 515624 h 538806"/>
                <a:gd name="connsiteX103" fmla="*/ 151258 w 533177"/>
                <a:gd name="connsiteY103" fmla="*/ 515695 h 538806"/>
                <a:gd name="connsiteX104" fmla="*/ 150457 w 533177"/>
                <a:gd name="connsiteY104" fmla="*/ 516230 h 538806"/>
                <a:gd name="connsiteX105" fmla="*/ 147098 w 533177"/>
                <a:gd name="connsiteY105" fmla="*/ 511199 h 538806"/>
                <a:gd name="connsiteX106" fmla="*/ 146991 w 533177"/>
                <a:gd name="connsiteY106" fmla="*/ 511269 h 538806"/>
                <a:gd name="connsiteX107" fmla="*/ 146189 w 533177"/>
                <a:gd name="connsiteY107" fmla="*/ 511805 h 538806"/>
                <a:gd name="connsiteX108" fmla="*/ 142830 w 533177"/>
                <a:gd name="connsiteY108" fmla="*/ 506774 h 538806"/>
                <a:gd name="connsiteX109" fmla="*/ 142724 w 533177"/>
                <a:gd name="connsiteY109" fmla="*/ 506845 h 538806"/>
                <a:gd name="connsiteX110" fmla="*/ 141922 w 533177"/>
                <a:gd name="connsiteY110" fmla="*/ 507381 h 538806"/>
                <a:gd name="connsiteX111" fmla="*/ 138563 w 533177"/>
                <a:gd name="connsiteY111" fmla="*/ 502350 h 538806"/>
                <a:gd name="connsiteX112" fmla="*/ 138456 w 533177"/>
                <a:gd name="connsiteY112" fmla="*/ 502421 h 538806"/>
                <a:gd name="connsiteX113" fmla="*/ 137655 w 533177"/>
                <a:gd name="connsiteY113" fmla="*/ 502956 h 538806"/>
                <a:gd name="connsiteX114" fmla="*/ 134295 w 533177"/>
                <a:gd name="connsiteY114" fmla="*/ 497925 h 538806"/>
                <a:gd name="connsiteX115" fmla="*/ 134188 w 533177"/>
                <a:gd name="connsiteY115" fmla="*/ 497995 h 538806"/>
                <a:gd name="connsiteX116" fmla="*/ 133386 w 533177"/>
                <a:gd name="connsiteY116" fmla="*/ 498531 h 538806"/>
                <a:gd name="connsiteX117" fmla="*/ 130027 w 533177"/>
                <a:gd name="connsiteY117" fmla="*/ 493499 h 538806"/>
                <a:gd name="connsiteX118" fmla="*/ 129921 w 533177"/>
                <a:gd name="connsiteY118" fmla="*/ 493570 h 538806"/>
                <a:gd name="connsiteX119" fmla="*/ 129119 w 533177"/>
                <a:gd name="connsiteY119" fmla="*/ 494105 h 538806"/>
                <a:gd name="connsiteX120" fmla="*/ 125760 w 533177"/>
                <a:gd name="connsiteY120" fmla="*/ 489075 h 538806"/>
                <a:gd name="connsiteX121" fmla="*/ 125655 w 533177"/>
                <a:gd name="connsiteY121" fmla="*/ 489145 h 538806"/>
                <a:gd name="connsiteX122" fmla="*/ 124853 w 533177"/>
                <a:gd name="connsiteY122" fmla="*/ 489680 h 538806"/>
                <a:gd name="connsiteX123" fmla="*/ 121494 w 533177"/>
                <a:gd name="connsiteY123" fmla="*/ 484650 h 538806"/>
                <a:gd name="connsiteX124" fmla="*/ 121387 w 533177"/>
                <a:gd name="connsiteY124" fmla="*/ 484721 h 538806"/>
                <a:gd name="connsiteX125" fmla="*/ 120586 w 533177"/>
                <a:gd name="connsiteY125" fmla="*/ 485256 h 538806"/>
                <a:gd name="connsiteX126" fmla="*/ 117226 w 533177"/>
                <a:gd name="connsiteY126" fmla="*/ 480226 h 538806"/>
                <a:gd name="connsiteX127" fmla="*/ 117120 w 533177"/>
                <a:gd name="connsiteY127" fmla="*/ 480297 h 538806"/>
                <a:gd name="connsiteX128" fmla="*/ 116318 w 533177"/>
                <a:gd name="connsiteY128" fmla="*/ 480832 h 538806"/>
                <a:gd name="connsiteX129" fmla="*/ 112959 w 533177"/>
                <a:gd name="connsiteY129" fmla="*/ 475802 h 538806"/>
                <a:gd name="connsiteX130" fmla="*/ 112854 w 533177"/>
                <a:gd name="connsiteY130" fmla="*/ 475872 h 538806"/>
                <a:gd name="connsiteX131" fmla="*/ 112052 w 533177"/>
                <a:gd name="connsiteY131" fmla="*/ 476407 h 538806"/>
                <a:gd name="connsiteX132" fmla="*/ 108692 w 533177"/>
                <a:gd name="connsiteY132" fmla="*/ 471376 h 538806"/>
                <a:gd name="connsiteX133" fmla="*/ 108585 w 533177"/>
                <a:gd name="connsiteY133" fmla="*/ 471448 h 538806"/>
                <a:gd name="connsiteX134" fmla="*/ 107783 w 533177"/>
                <a:gd name="connsiteY134" fmla="*/ 471983 h 538806"/>
                <a:gd name="connsiteX135" fmla="*/ 104424 w 533177"/>
                <a:gd name="connsiteY135" fmla="*/ 466952 h 538806"/>
                <a:gd name="connsiteX136" fmla="*/ 104318 w 533177"/>
                <a:gd name="connsiteY136" fmla="*/ 467023 h 538806"/>
                <a:gd name="connsiteX137" fmla="*/ 103517 w 533177"/>
                <a:gd name="connsiteY137" fmla="*/ 467558 h 538806"/>
                <a:gd name="connsiteX138" fmla="*/ 100157 w 533177"/>
                <a:gd name="connsiteY138" fmla="*/ 462527 h 538806"/>
                <a:gd name="connsiteX139" fmla="*/ 100051 w 533177"/>
                <a:gd name="connsiteY139" fmla="*/ 462597 h 538806"/>
                <a:gd name="connsiteX140" fmla="*/ 99250 w 533177"/>
                <a:gd name="connsiteY140" fmla="*/ 463133 h 538806"/>
                <a:gd name="connsiteX141" fmla="*/ 95891 w 533177"/>
                <a:gd name="connsiteY141" fmla="*/ 458102 h 538806"/>
                <a:gd name="connsiteX142" fmla="*/ 95784 w 533177"/>
                <a:gd name="connsiteY142" fmla="*/ 458173 h 538806"/>
                <a:gd name="connsiteX143" fmla="*/ 94983 w 533177"/>
                <a:gd name="connsiteY143" fmla="*/ 458708 h 538806"/>
                <a:gd name="connsiteX144" fmla="*/ 91624 w 533177"/>
                <a:gd name="connsiteY144" fmla="*/ 453677 h 538806"/>
                <a:gd name="connsiteX145" fmla="*/ 91517 w 533177"/>
                <a:gd name="connsiteY145" fmla="*/ 453749 h 538806"/>
                <a:gd name="connsiteX146" fmla="*/ 90716 w 533177"/>
                <a:gd name="connsiteY146" fmla="*/ 454284 h 538806"/>
                <a:gd name="connsiteX147" fmla="*/ 87356 w 533177"/>
                <a:gd name="connsiteY147" fmla="*/ 449252 h 538806"/>
                <a:gd name="connsiteX148" fmla="*/ 87250 w 533177"/>
                <a:gd name="connsiteY148" fmla="*/ 449324 h 538806"/>
                <a:gd name="connsiteX149" fmla="*/ 86448 w 533177"/>
                <a:gd name="connsiteY149" fmla="*/ 449859 h 538806"/>
                <a:gd name="connsiteX150" fmla="*/ 83089 w 533177"/>
                <a:gd name="connsiteY150" fmla="*/ 444828 h 538806"/>
                <a:gd name="connsiteX151" fmla="*/ 82983 w 533177"/>
                <a:gd name="connsiteY151" fmla="*/ 444899 h 538806"/>
                <a:gd name="connsiteX152" fmla="*/ 82181 w 533177"/>
                <a:gd name="connsiteY152" fmla="*/ 445435 h 538806"/>
                <a:gd name="connsiteX153" fmla="*/ 78821 w 533177"/>
                <a:gd name="connsiteY153" fmla="*/ 440402 h 538806"/>
                <a:gd name="connsiteX154" fmla="*/ 78714 w 533177"/>
                <a:gd name="connsiteY154" fmla="*/ 440474 h 538806"/>
                <a:gd name="connsiteX155" fmla="*/ 77912 w 533177"/>
                <a:gd name="connsiteY155" fmla="*/ 441009 h 538806"/>
                <a:gd name="connsiteX156" fmla="*/ 74554 w 533177"/>
                <a:gd name="connsiteY156" fmla="*/ 435979 h 538806"/>
                <a:gd name="connsiteX157" fmla="*/ 74448 w 533177"/>
                <a:gd name="connsiteY157" fmla="*/ 436050 h 538806"/>
                <a:gd name="connsiteX158" fmla="*/ 73646 w 533177"/>
                <a:gd name="connsiteY158" fmla="*/ 436586 h 538806"/>
                <a:gd name="connsiteX159" fmla="*/ 70287 w 533177"/>
                <a:gd name="connsiteY159" fmla="*/ 431555 h 538806"/>
                <a:gd name="connsiteX160" fmla="*/ 70181 w 533177"/>
                <a:gd name="connsiteY160" fmla="*/ 431626 h 538806"/>
                <a:gd name="connsiteX161" fmla="*/ 69379 w 533177"/>
                <a:gd name="connsiteY161" fmla="*/ 432161 h 538806"/>
                <a:gd name="connsiteX162" fmla="*/ 66019 w 533177"/>
                <a:gd name="connsiteY162" fmla="*/ 427129 h 538806"/>
                <a:gd name="connsiteX163" fmla="*/ 65913 w 533177"/>
                <a:gd name="connsiteY163" fmla="*/ 427200 h 538806"/>
                <a:gd name="connsiteX164" fmla="*/ 65112 w 533177"/>
                <a:gd name="connsiteY164" fmla="*/ 427735 h 538806"/>
                <a:gd name="connsiteX165" fmla="*/ 61753 w 533177"/>
                <a:gd name="connsiteY165" fmla="*/ 422705 h 538806"/>
                <a:gd name="connsiteX166" fmla="*/ 61647 w 533177"/>
                <a:gd name="connsiteY166" fmla="*/ 422776 h 538806"/>
                <a:gd name="connsiteX167" fmla="*/ 60845 w 533177"/>
                <a:gd name="connsiteY167" fmla="*/ 423311 h 538806"/>
                <a:gd name="connsiteX168" fmla="*/ 57486 w 533177"/>
                <a:gd name="connsiteY168" fmla="*/ 418281 h 538806"/>
                <a:gd name="connsiteX169" fmla="*/ 57379 w 533177"/>
                <a:gd name="connsiteY169" fmla="*/ 418352 h 538806"/>
                <a:gd name="connsiteX170" fmla="*/ 56578 w 533177"/>
                <a:gd name="connsiteY170" fmla="*/ 418887 h 538806"/>
                <a:gd name="connsiteX171" fmla="*/ 53217 w 533177"/>
                <a:gd name="connsiteY171" fmla="*/ 413855 h 538806"/>
                <a:gd name="connsiteX172" fmla="*/ 53111 w 533177"/>
                <a:gd name="connsiteY172" fmla="*/ 413926 h 538806"/>
                <a:gd name="connsiteX173" fmla="*/ 52309 w 533177"/>
                <a:gd name="connsiteY173" fmla="*/ 414461 h 538806"/>
                <a:gd name="connsiteX174" fmla="*/ 48951 w 533177"/>
                <a:gd name="connsiteY174" fmla="*/ 409432 h 538806"/>
                <a:gd name="connsiteX175" fmla="*/ 48844 w 533177"/>
                <a:gd name="connsiteY175" fmla="*/ 409503 h 538806"/>
                <a:gd name="connsiteX176" fmla="*/ 48043 w 533177"/>
                <a:gd name="connsiteY176" fmla="*/ 410038 h 538806"/>
                <a:gd name="connsiteX177" fmla="*/ 44682 w 533177"/>
                <a:gd name="connsiteY177" fmla="*/ 405006 h 538806"/>
                <a:gd name="connsiteX178" fmla="*/ 44577 w 533177"/>
                <a:gd name="connsiteY178" fmla="*/ 405076 h 538806"/>
                <a:gd name="connsiteX179" fmla="*/ 43775 w 533177"/>
                <a:gd name="connsiteY179" fmla="*/ 405612 h 538806"/>
                <a:gd name="connsiteX180" fmla="*/ 40416 w 533177"/>
                <a:gd name="connsiteY180" fmla="*/ 400581 h 538806"/>
                <a:gd name="connsiteX181" fmla="*/ 40310 w 533177"/>
                <a:gd name="connsiteY181" fmla="*/ 400652 h 538806"/>
                <a:gd name="connsiteX182" fmla="*/ 39508 w 533177"/>
                <a:gd name="connsiteY182" fmla="*/ 401187 h 538806"/>
                <a:gd name="connsiteX183" fmla="*/ 36148 w 533177"/>
                <a:gd name="connsiteY183" fmla="*/ 396157 h 538806"/>
                <a:gd name="connsiteX184" fmla="*/ 36043 w 533177"/>
                <a:gd name="connsiteY184" fmla="*/ 396229 h 538806"/>
                <a:gd name="connsiteX185" fmla="*/ 35240 w 533177"/>
                <a:gd name="connsiteY185" fmla="*/ 396763 h 538806"/>
                <a:gd name="connsiteX186" fmla="*/ 31881 w 533177"/>
                <a:gd name="connsiteY186" fmla="*/ 391733 h 538806"/>
                <a:gd name="connsiteX187" fmla="*/ 31776 w 533177"/>
                <a:gd name="connsiteY187" fmla="*/ 391803 h 538806"/>
                <a:gd name="connsiteX188" fmla="*/ 30975 w 533177"/>
                <a:gd name="connsiteY188" fmla="*/ 392338 h 538806"/>
                <a:gd name="connsiteX189" fmla="*/ 27616 w 533177"/>
                <a:gd name="connsiteY189" fmla="*/ 387307 h 538806"/>
                <a:gd name="connsiteX190" fmla="*/ 27509 w 533177"/>
                <a:gd name="connsiteY190" fmla="*/ 387379 h 538806"/>
                <a:gd name="connsiteX191" fmla="*/ 26707 w 533177"/>
                <a:gd name="connsiteY191" fmla="*/ 387914 h 538806"/>
                <a:gd name="connsiteX192" fmla="*/ 23347 w 533177"/>
                <a:gd name="connsiteY192" fmla="*/ 382882 h 538806"/>
                <a:gd name="connsiteX193" fmla="*/ 23241 w 533177"/>
                <a:gd name="connsiteY193" fmla="*/ 382953 h 538806"/>
                <a:gd name="connsiteX194" fmla="*/ 22439 w 533177"/>
                <a:gd name="connsiteY194" fmla="*/ 383488 h 538806"/>
                <a:gd name="connsiteX195" fmla="*/ 0 w 533177"/>
                <a:gd name="connsiteY195" fmla="*/ 349883 h 538806"/>
                <a:gd name="connsiteX196" fmla="*/ 66914 w 533177"/>
                <a:gd name="connsiteY196" fmla="*/ 305202 h 538806"/>
                <a:gd name="connsiteX197" fmla="*/ 94107 w 533177"/>
                <a:gd name="connsiteY197" fmla="*/ 310911 h 538806"/>
                <a:gd name="connsiteX198" fmla="*/ 95959 w 533177"/>
                <a:gd name="connsiteY198" fmla="*/ 313685 h 538806"/>
                <a:gd name="connsiteX199" fmla="*/ 98375 w 533177"/>
                <a:gd name="connsiteY199" fmla="*/ 315337 h 538806"/>
                <a:gd name="connsiteX200" fmla="*/ 100226 w 533177"/>
                <a:gd name="connsiteY200" fmla="*/ 318109 h 538806"/>
                <a:gd name="connsiteX201" fmla="*/ 102642 w 533177"/>
                <a:gd name="connsiteY201" fmla="*/ 319761 h 538806"/>
                <a:gd name="connsiteX202" fmla="*/ 104494 w 533177"/>
                <a:gd name="connsiteY202" fmla="*/ 322534 h 538806"/>
                <a:gd name="connsiteX203" fmla="*/ 106909 w 533177"/>
                <a:gd name="connsiteY203" fmla="*/ 324186 h 538806"/>
                <a:gd name="connsiteX204" fmla="*/ 108760 w 533177"/>
                <a:gd name="connsiteY204" fmla="*/ 326957 h 538806"/>
                <a:gd name="connsiteX205" fmla="*/ 111177 w 533177"/>
                <a:gd name="connsiteY205" fmla="*/ 328611 h 538806"/>
                <a:gd name="connsiteX206" fmla="*/ 113028 w 533177"/>
                <a:gd name="connsiteY206" fmla="*/ 331383 h 538806"/>
                <a:gd name="connsiteX207" fmla="*/ 115444 w 533177"/>
                <a:gd name="connsiteY207" fmla="*/ 333035 h 538806"/>
                <a:gd name="connsiteX208" fmla="*/ 117297 w 533177"/>
                <a:gd name="connsiteY208" fmla="*/ 335809 h 538806"/>
                <a:gd name="connsiteX209" fmla="*/ 119711 w 533177"/>
                <a:gd name="connsiteY209" fmla="*/ 337460 h 538806"/>
                <a:gd name="connsiteX210" fmla="*/ 121563 w 533177"/>
                <a:gd name="connsiteY210" fmla="*/ 340232 h 538806"/>
                <a:gd name="connsiteX211" fmla="*/ 123978 w 533177"/>
                <a:gd name="connsiteY211" fmla="*/ 341884 h 538806"/>
                <a:gd name="connsiteX212" fmla="*/ 125830 w 533177"/>
                <a:gd name="connsiteY212" fmla="*/ 344657 h 538806"/>
                <a:gd name="connsiteX213" fmla="*/ 128246 w 533177"/>
                <a:gd name="connsiteY213" fmla="*/ 346309 h 538806"/>
                <a:gd name="connsiteX214" fmla="*/ 130098 w 533177"/>
                <a:gd name="connsiteY214" fmla="*/ 349082 h 538806"/>
                <a:gd name="connsiteX215" fmla="*/ 132513 w 533177"/>
                <a:gd name="connsiteY215" fmla="*/ 350734 h 538806"/>
                <a:gd name="connsiteX216" fmla="*/ 134365 w 533177"/>
                <a:gd name="connsiteY216" fmla="*/ 353506 h 538806"/>
                <a:gd name="connsiteX217" fmla="*/ 136779 w 533177"/>
                <a:gd name="connsiteY217" fmla="*/ 355159 h 538806"/>
                <a:gd name="connsiteX218" fmla="*/ 138632 w 533177"/>
                <a:gd name="connsiteY218" fmla="*/ 357930 h 538806"/>
                <a:gd name="connsiteX219" fmla="*/ 139869 w 533177"/>
                <a:gd name="connsiteY219" fmla="*/ 358777 h 538806"/>
                <a:gd name="connsiteX220" fmla="*/ 166108 w 533177"/>
                <a:gd name="connsiteY220" fmla="*/ 341256 h 538806"/>
                <a:gd name="connsiteX221" fmla="*/ 192220 w 533177"/>
                <a:gd name="connsiteY221" fmla="*/ 323820 h 538806"/>
                <a:gd name="connsiteX222" fmla="*/ 157184 w 533177"/>
                <a:gd name="connsiteY222" fmla="*/ 271350 h 538806"/>
                <a:gd name="connsiteX223" fmla="*/ 162332 w 533177"/>
                <a:gd name="connsiteY223" fmla="*/ 244044 h 538806"/>
                <a:gd name="connsiteX224" fmla="*/ 337423 w 533177"/>
                <a:gd name="connsiteY224" fmla="*/ 127127 h 538806"/>
                <a:gd name="connsiteX225" fmla="*/ 304748 w 533177"/>
                <a:gd name="connsiteY225" fmla="*/ 78194 h 538806"/>
                <a:gd name="connsiteX226" fmla="*/ 309897 w 533177"/>
                <a:gd name="connsiteY226" fmla="*/ 50887 h 538806"/>
                <a:gd name="connsiteX227" fmla="*/ 347257 w 533177"/>
                <a:gd name="connsiteY227" fmla="*/ 25940 h 538806"/>
                <a:gd name="connsiteX228" fmla="*/ 331904 w 533177"/>
                <a:gd name="connsiteY228" fmla="*/ 2948 h 538806"/>
                <a:gd name="connsiteX229" fmla="*/ 421848 w 533177"/>
                <a:gd name="connsiteY229" fmla="*/ 0 h 53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533177" h="538806">
                  <a:moveTo>
                    <a:pt x="421848" y="0"/>
                  </a:moveTo>
                  <a:lnTo>
                    <a:pt x="419745" y="4635"/>
                  </a:lnTo>
                  <a:lnTo>
                    <a:pt x="424710" y="4472"/>
                  </a:lnTo>
                  <a:cubicBezTo>
                    <a:pt x="426116" y="4427"/>
                    <a:pt x="426116" y="4427"/>
                    <a:pt x="426116" y="4427"/>
                  </a:cubicBezTo>
                  <a:lnTo>
                    <a:pt x="424013" y="9059"/>
                  </a:lnTo>
                  <a:lnTo>
                    <a:pt x="428978" y="8896"/>
                  </a:lnTo>
                  <a:cubicBezTo>
                    <a:pt x="430383" y="8850"/>
                    <a:pt x="430383" y="8850"/>
                    <a:pt x="430383" y="8850"/>
                  </a:cubicBezTo>
                  <a:lnTo>
                    <a:pt x="428280" y="13484"/>
                  </a:lnTo>
                  <a:lnTo>
                    <a:pt x="433244" y="13322"/>
                  </a:lnTo>
                  <a:cubicBezTo>
                    <a:pt x="434650" y="13276"/>
                    <a:pt x="434650" y="13276"/>
                    <a:pt x="434650" y="13276"/>
                  </a:cubicBezTo>
                  <a:lnTo>
                    <a:pt x="432546" y="17909"/>
                  </a:lnTo>
                  <a:lnTo>
                    <a:pt x="437513" y="17745"/>
                  </a:lnTo>
                  <a:cubicBezTo>
                    <a:pt x="438918" y="17699"/>
                    <a:pt x="438918" y="17699"/>
                    <a:pt x="438918" y="17699"/>
                  </a:cubicBezTo>
                  <a:lnTo>
                    <a:pt x="436815" y="22332"/>
                  </a:lnTo>
                  <a:lnTo>
                    <a:pt x="441779" y="22170"/>
                  </a:lnTo>
                  <a:cubicBezTo>
                    <a:pt x="443185" y="22123"/>
                    <a:pt x="443185" y="22123"/>
                    <a:pt x="443185" y="22123"/>
                  </a:cubicBezTo>
                  <a:lnTo>
                    <a:pt x="441081" y="26758"/>
                  </a:lnTo>
                  <a:lnTo>
                    <a:pt x="442709" y="26704"/>
                  </a:lnTo>
                  <a:cubicBezTo>
                    <a:pt x="447452" y="26550"/>
                    <a:pt x="447452" y="26550"/>
                    <a:pt x="447452" y="26550"/>
                  </a:cubicBezTo>
                  <a:lnTo>
                    <a:pt x="445348" y="31183"/>
                  </a:lnTo>
                  <a:lnTo>
                    <a:pt x="446976" y="31128"/>
                  </a:lnTo>
                  <a:cubicBezTo>
                    <a:pt x="451718" y="30974"/>
                    <a:pt x="451718" y="30974"/>
                    <a:pt x="451718" y="30974"/>
                  </a:cubicBezTo>
                  <a:lnTo>
                    <a:pt x="449615" y="35609"/>
                  </a:lnTo>
                  <a:lnTo>
                    <a:pt x="451244" y="35554"/>
                  </a:lnTo>
                  <a:cubicBezTo>
                    <a:pt x="455987" y="35399"/>
                    <a:pt x="455987" y="35399"/>
                    <a:pt x="455987" y="35399"/>
                  </a:cubicBezTo>
                  <a:lnTo>
                    <a:pt x="453884" y="40033"/>
                  </a:lnTo>
                  <a:lnTo>
                    <a:pt x="455511" y="39979"/>
                  </a:lnTo>
                  <a:cubicBezTo>
                    <a:pt x="460253" y="39824"/>
                    <a:pt x="460253" y="39824"/>
                    <a:pt x="460253" y="39824"/>
                  </a:cubicBezTo>
                  <a:lnTo>
                    <a:pt x="458151" y="44457"/>
                  </a:lnTo>
                  <a:lnTo>
                    <a:pt x="459778" y="44403"/>
                  </a:lnTo>
                  <a:cubicBezTo>
                    <a:pt x="464520" y="44247"/>
                    <a:pt x="464520" y="44247"/>
                    <a:pt x="464520" y="44247"/>
                  </a:cubicBezTo>
                  <a:lnTo>
                    <a:pt x="462417" y="48883"/>
                  </a:lnTo>
                  <a:lnTo>
                    <a:pt x="464045" y="48829"/>
                  </a:lnTo>
                  <a:cubicBezTo>
                    <a:pt x="468788" y="48673"/>
                    <a:pt x="468788" y="48673"/>
                    <a:pt x="468788" y="48673"/>
                  </a:cubicBezTo>
                  <a:lnTo>
                    <a:pt x="466687" y="53307"/>
                  </a:lnTo>
                  <a:lnTo>
                    <a:pt x="468312" y="53253"/>
                  </a:lnTo>
                  <a:cubicBezTo>
                    <a:pt x="473055" y="53097"/>
                    <a:pt x="473055" y="53097"/>
                    <a:pt x="473055" y="53097"/>
                  </a:cubicBezTo>
                  <a:lnTo>
                    <a:pt x="470952" y="57730"/>
                  </a:lnTo>
                  <a:lnTo>
                    <a:pt x="472579" y="57677"/>
                  </a:lnTo>
                  <a:cubicBezTo>
                    <a:pt x="477322" y="57521"/>
                    <a:pt x="477322" y="57521"/>
                    <a:pt x="477322" y="57521"/>
                  </a:cubicBezTo>
                  <a:lnTo>
                    <a:pt x="475218" y="62156"/>
                  </a:lnTo>
                  <a:lnTo>
                    <a:pt x="476847" y="62102"/>
                  </a:lnTo>
                  <a:cubicBezTo>
                    <a:pt x="481590" y="61947"/>
                    <a:pt x="481590" y="61947"/>
                    <a:pt x="481590" y="61947"/>
                  </a:cubicBezTo>
                  <a:lnTo>
                    <a:pt x="479487" y="66580"/>
                  </a:lnTo>
                  <a:lnTo>
                    <a:pt x="484451" y="66418"/>
                  </a:lnTo>
                  <a:cubicBezTo>
                    <a:pt x="485856" y="66372"/>
                    <a:pt x="485856" y="66372"/>
                    <a:pt x="485856" y="66372"/>
                  </a:cubicBezTo>
                  <a:lnTo>
                    <a:pt x="483754" y="71006"/>
                  </a:lnTo>
                  <a:lnTo>
                    <a:pt x="488719" y="70843"/>
                  </a:lnTo>
                  <a:cubicBezTo>
                    <a:pt x="490124" y="70796"/>
                    <a:pt x="490124" y="70796"/>
                    <a:pt x="490124" y="70796"/>
                  </a:cubicBezTo>
                  <a:lnTo>
                    <a:pt x="488022" y="75429"/>
                  </a:lnTo>
                  <a:lnTo>
                    <a:pt x="492986" y="75266"/>
                  </a:lnTo>
                  <a:cubicBezTo>
                    <a:pt x="494392" y="75221"/>
                    <a:pt x="494392" y="75221"/>
                    <a:pt x="494392" y="75221"/>
                  </a:cubicBezTo>
                  <a:lnTo>
                    <a:pt x="492289" y="79853"/>
                  </a:lnTo>
                  <a:lnTo>
                    <a:pt x="497253" y="79690"/>
                  </a:lnTo>
                  <a:cubicBezTo>
                    <a:pt x="498659" y="79645"/>
                    <a:pt x="498659" y="79645"/>
                    <a:pt x="498659" y="79645"/>
                  </a:cubicBezTo>
                  <a:lnTo>
                    <a:pt x="496555" y="84280"/>
                  </a:lnTo>
                  <a:lnTo>
                    <a:pt x="501520" y="84116"/>
                  </a:lnTo>
                  <a:cubicBezTo>
                    <a:pt x="502925" y="84071"/>
                    <a:pt x="502925" y="84071"/>
                    <a:pt x="502925" y="84071"/>
                  </a:cubicBezTo>
                  <a:lnTo>
                    <a:pt x="500823" y="88703"/>
                  </a:lnTo>
                  <a:lnTo>
                    <a:pt x="505786" y="88541"/>
                  </a:lnTo>
                  <a:cubicBezTo>
                    <a:pt x="507192" y="88495"/>
                    <a:pt x="507192" y="88495"/>
                    <a:pt x="507192" y="88495"/>
                  </a:cubicBezTo>
                  <a:lnTo>
                    <a:pt x="505090" y="93129"/>
                  </a:lnTo>
                  <a:lnTo>
                    <a:pt x="510055" y="92965"/>
                  </a:lnTo>
                  <a:cubicBezTo>
                    <a:pt x="511461" y="92920"/>
                    <a:pt x="511461" y="92920"/>
                    <a:pt x="511461" y="92920"/>
                  </a:cubicBezTo>
                  <a:lnTo>
                    <a:pt x="509358" y="97553"/>
                  </a:lnTo>
                  <a:lnTo>
                    <a:pt x="514321" y="97390"/>
                  </a:lnTo>
                  <a:cubicBezTo>
                    <a:pt x="515728" y="97344"/>
                    <a:pt x="515728" y="97344"/>
                    <a:pt x="515728" y="97344"/>
                  </a:cubicBezTo>
                  <a:lnTo>
                    <a:pt x="513625" y="101977"/>
                  </a:lnTo>
                  <a:lnTo>
                    <a:pt x="518588" y="101814"/>
                  </a:lnTo>
                  <a:cubicBezTo>
                    <a:pt x="519994" y="101769"/>
                    <a:pt x="519994" y="101769"/>
                    <a:pt x="519994" y="101769"/>
                  </a:cubicBezTo>
                  <a:lnTo>
                    <a:pt x="517890" y="106403"/>
                  </a:lnTo>
                  <a:lnTo>
                    <a:pt x="522858" y="106240"/>
                  </a:lnTo>
                  <a:cubicBezTo>
                    <a:pt x="524261" y="106193"/>
                    <a:pt x="524261" y="106193"/>
                    <a:pt x="524261" y="106193"/>
                  </a:cubicBezTo>
                  <a:lnTo>
                    <a:pt x="522160" y="110826"/>
                  </a:lnTo>
                  <a:lnTo>
                    <a:pt x="527125" y="110665"/>
                  </a:lnTo>
                  <a:cubicBezTo>
                    <a:pt x="528529" y="110617"/>
                    <a:pt x="528529" y="110617"/>
                    <a:pt x="528529" y="110617"/>
                  </a:cubicBezTo>
                  <a:lnTo>
                    <a:pt x="526425" y="115252"/>
                  </a:lnTo>
                  <a:lnTo>
                    <a:pt x="531391" y="115089"/>
                  </a:lnTo>
                  <a:lnTo>
                    <a:pt x="531435" y="115087"/>
                  </a:lnTo>
                  <a:lnTo>
                    <a:pt x="531505" y="117888"/>
                  </a:lnTo>
                  <a:lnTo>
                    <a:pt x="530694" y="119677"/>
                  </a:lnTo>
                  <a:lnTo>
                    <a:pt x="531551" y="119649"/>
                  </a:lnTo>
                  <a:lnTo>
                    <a:pt x="533177" y="183618"/>
                  </a:lnTo>
                  <a:lnTo>
                    <a:pt x="533177" y="376150"/>
                  </a:lnTo>
                  <a:lnTo>
                    <a:pt x="533177" y="440323"/>
                  </a:lnTo>
                  <a:lnTo>
                    <a:pt x="533176" y="440326"/>
                  </a:lnTo>
                  <a:lnTo>
                    <a:pt x="526129" y="475234"/>
                  </a:lnTo>
                  <a:lnTo>
                    <a:pt x="521724" y="484398"/>
                  </a:lnTo>
                  <a:lnTo>
                    <a:pt x="511226" y="499968"/>
                  </a:lnTo>
                  <a:lnTo>
                    <a:pt x="472514" y="531847"/>
                  </a:lnTo>
                  <a:lnTo>
                    <a:pt x="472508" y="531851"/>
                  </a:lnTo>
                  <a:lnTo>
                    <a:pt x="438059" y="538806"/>
                  </a:lnTo>
                  <a:lnTo>
                    <a:pt x="166065" y="531742"/>
                  </a:lnTo>
                  <a:lnTo>
                    <a:pt x="164166" y="528897"/>
                  </a:lnTo>
                  <a:lnTo>
                    <a:pt x="164060" y="528967"/>
                  </a:lnTo>
                  <a:cubicBezTo>
                    <a:pt x="163257" y="529503"/>
                    <a:pt x="163257" y="529503"/>
                    <a:pt x="163257" y="529503"/>
                  </a:cubicBezTo>
                  <a:lnTo>
                    <a:pt x="159898" y="524473"/>
                  </a:lnTo>
                  <a:lnTo>
                    <a:pt x="159793" y="524543"/>
                  </a:lnTo>
                  <a:cubicBezTo>
                    <a:pt x="158990" y="525079"/>
                    <a:pt x="158990" y="525079"/>
                    <a:pt x="158990" y="525079"/>
                  </a:cubicBezTo>
                  <a:lnTo>
                    <a:pt x="155632" y="520049"/>
                  </a:lnTo>
                  <a:lnTo>
                    <a:pt x="155526" y="520120"/>
                  </a:lnTo>
                  <a:cubicBezTo>
                    <a:pt x="154724" y="520655"/>
                    <a:pt x="154724" y="520655"/>
                    <a:pt x="154724" y="520655"/>
                  </a:cubicBezTo>
                  <a:lnTo>
                    <a:pt x="151365" y="515624"/>
                  </a:lnTo>
                  <a:lnTo>
                    <a:pt x="151258" y="515695"/>
                  </a:lnTo>
                  <a:cubicBezTo>
                    <a:pt x="150457" y="516230"/>
                    <a:pt x="150457" y="516230"/>
                    <a:pt x="150457" y="516230"/>
                  </a:cubicBezTo>
                  <a:lnTo>
                    <a:pt x="147098" y="511199"/>
                  </a:lnTo>
                  <a:lnTo>
                    <a:pt x="146991" y="511269"/>
                  </a:lnTo>
                  <a:cubicBezTo>
                    <a:pt x="146189" y="511805"/>
                    <a:pt x="146189" y="511805"/>
                    <a:pt x="146189" y="511805"/>
                  </a:cubicBezTo>
                  <a:lnTo>
                    <a:pt x="142830" y="506774"/>
                  </a:lnTo>
                  <a:lnTo>
                    <a:pt x="142724" y="506845"/>
                  </a:lnTo>
                  <a:cubicBezTo>
                    <a:pt x="141922" y="507381"/>
                    <a:pt x="141922" y="507381"/>
                    <a:pt x="141922" y="507381"/>
                  </a:cubicBezTo>
                  <a:lnTo>
                    <a:pt x="138563" y="502350"/>
                  </a:lnTo>
                  <a:lnTo>
                    <a:pt x="138456" y="502421"/>
                  </a:lnTo>
                  <a:cubicBezTo>
                    <a:pt x="137655" y="502956"/>
                    <a:pt x="137655" y="502956"/>
                    <a:pt x="137655" y="502956"/>
                  </a:cubicBezTo>
                  <a:lnTo>
                    <a:pt x="134295" y="497925"/>
                  </a:lnTo>
                  <a:lnTo>
                    <a:pt x="134188" y="497995"/>
                  </a:lnTo>
                  <a:cubicBezTo>
                    <a:pt x="133386" y="498531"/>
                    <a:pt x="133386" y="498531"/>
                    <a:pt x="133386" y="498531"/>
                  </a:cubicBezTo>
                  <a:lnTo>
                    <a:pt x="130027" y="493499"/>
                  </a:lnTo>
                  <a:lnTo>
                    <a:pt x="129921" y="493570"/>
                  </a:lnTo>
                  <a:cubicBezTo>
                    <a:pt x="129119" y="494105"/>
                    <a:pt x="129119" y="494105"/>
                    <a:pt x="129119" y="494105"/>
                  </a:cubicBezTo>
                  <a:lnTo>
                    <a:pt x="125760" y="489075"/>
                  </a:lnTo>
                  <a:lnTo>
                    <a:pt x="125655" y="489145"/>
                  </a:lnTo>
                  <a:cubicBezTo>
                    <a:pt x="124853" y="489680"/>
                    <a:pt x="124853" y="489680"/>
                    <a:pt x="124853" y="489680"/>
                  </a:cubicBezTo>
                  <a:lnTo>
                    <a:pt x="121494" y="484650"/>
                  </a:lnTo>
                  <a:lnTo>
                    <a:pt x="121387" y="484721"/>
                  </a:lnTo>
                  <a:cubicBezTo>
                    <a:pt x="120586" y="485256"/>
                    <a:pt x="120586" y="485256"/>
                    <a:pt x="120586" y="485256"/>
                  </a:cubicBezTo>
                  <a:lnTo>
                    <a:pt x="117226" y="480226"/>
                  </a:lnTo>
                  <a:lnTo>
                    <a:pt x="117120" y="480297"/>
                  </a:lnTo>
                  <a:cubicBezTo>
                    <a:pt x="116318" y="480832"/>
                    <a:pt x="116318" y="480832"/>
                    <a:pt x="116318" y="480832"/>
                  </a:cubicBezTo>
                  <a:lnTo>
                    <a:pt x="112959" y="475802"/>
                  </a:lnTo>
                  <a:lnTo>
                    <a:pt x="112854" y="475872"/>
                  </a:lnTo>
                  <a:cubicBezTo>
                    <a:pt x="112052" y="476407"/>
                    <a:pt x="112052" y="476407"/>
                    <a:pt x="112052" y="476407"/>
                  </a:cubicBezTo>
                  <a:lnTo>
                    <a:pt x="108692" y="471376"/>
                  </a:lnTo>
                  <a:lnTo>
                    <a:pt x="108585" y="471448"/>
                  </a:lnTo>
                  <a:cubicBezTo>
                    <a:pt x="107783" y="471983"/>
                    <a:pt x="107783" y="471983"/>
                    <a:pt x="107783" y="471983"/>
                  </a:cubicBezTo>
                  <a:lnTo>
                    <a:pt x="104424" y="466952"/>
                  </a:lnTo>
                  <a:lnTo>
                    <a:pt x="104318" y="467023"/>
                  </a:lnTo>
                  <a:cubicBezTo>
                    <a:pt x="103517" y="467558"/>
                    <a:pt x="103517" y="467558"/>
                    <a:pt x="103517" y="467558"/>
                  </a:cubicBezTo>
                  <a:lnTo>
                    <a:pt x="100157" y="462527"/>
                  </a:lnTo>
                  <a:lnTo>
                    <a:pt x="100051" y="462597"/>
                  </a:lnTo>
                  <a:cubicBezTo>
                    <a:pt x="99250" y="463133"/>
                    <a:pt x="99250" y="463133"/>
                    <a:pt x="99250" y="463133"/>
                  </a:cubicBezTo>
                  <a:lnTo>
                    <a:pt x="95891" y="458102"/>
                  </a:lnTo>
                  <a:lnTo>
                    <a:pt x="95784" y="458173"/>
                  </a:lnTo>
                  <a:cubicBezTo>
                    <a:pt x="94983" y="458708"/>
                    <a:pt x="94983" y="458708"/>
                    <a:pt x="94983" y="458708"/>
                  </a:cubicBezTo>
                  <a:lnTo>
                    <a:pt x="91624" y="453677"/>
                  </a:lnTo>
                  <a:lnTo>
                    <a:pt x="91517" y="453749"/>
                  </a:lnTo>
                  <a:cubicBezTo>
                    <a:pt x="90716" y="454284"/>
                    <a:pt x="90716" y="454284"/>
                    <a:pt x="90716" y="454284"/>
                  </a:cubicBezTo>
                  <a:lnTo>
                    <a:pt x="87356" y="449252"/>
                  </a:lnTo>
                  <a:lnTo>
                    <a:pt x="87250" y="449324"/>
                  </a:lnTo>
                  <a:cubicBezTo>
                    <a:pt x="86448" y="449859"/>
                    <a:pt x="86448" y="449859"/>
                    <a:pt x="86448" y="449859"/>
                  </a:cubicBezTo>
                  <a:lnTo>
                    <a:pt x="83089" y="444828"/>
                  </a:lnTo>
                  <a:lnTo>
                    <a:pt x="82983" y="444899"/>
                  </a:lnTo>
                  <a:cubicBezTo>
                    <a:pt x="82181" y="445435"/>
                    <a:pt x="82181" y="445435"/>
                    <a:pt x="82181" y="445435"/>
                  </a:cubicBezTo>
                  <a:lnTo>
                    <a:pt x="78821" y="440402"/>
                  </a:lnTo>
                  <a:lnTo>
                    <a:pt x="78714" y="440474"/>
                  </a:lnTo>
                  <a:cubicBezTo>
                    <a:pt x="77912" y="441009"/>
                    <a:pt x="77912" y="441009"/>
                    <a:pt x="77912" y="441009"/>
                  </a:cubicBezTo>
                  <a:lnTo>
                    <a:pt x="74554" y="435979"/>
                  </a:lnTo>
                  <a:lnTo>
                    <a:pt x="74448" y="436050"/>
                  </a:lnTo>
                  <a:cubicBezTo>
                    <a:pt x="73646" y="436586"/>
                    <a:pt x="73646" y="436586"/>
                    <a:pt x="73646" y="436586"/>
                  </a:cubicBezTo>
                  <a:lnTo>
                    <a:pt x="70287" y="431555"/>
                  </a:lnTo>
                  <a:lnTo>
                    <a:pt x="70181" y="431626"/>
                  </a:lnTo>
                  <a:cubicBezTo>
                    <a:pt x="69379" y="432161"/>
                    <a:pt x="69379" y="432161"/>
                    <a:pt x="69379" y="432161"/>
                  </a:cubicBezTo>
                  <a:lnTo>
                    <a:pt x="66019" y="427129"/>
                  </a:lnTo>
                  <a:lnTo>
                    <a:pt x="65913" y="427200"/>
                  </a:lnTo>
                  <a:cubicBezTo>
                    <a:pt x="65112" y="427735"/>
                    <a:pt x="65112" y="427735"/>
                    <a:pt x="65112" y="427735"/>
                  </a:cubicBezTo>
                  <a:lnTo>
                    <a:pt x="61753" y="422705"/>
                  </a:lnTo>
                  <a:lnTo>
                    <a:pt x="61647" y="422776"/>
                  </a:lnTo>
                  <a:cubicBezTo>
                    <a:pt x="60845" y="423311"/>
                    <a:pt x="60845" y="423311"/>
                    <a:pt x="60845" y="423311"/>
                  </a:cubicBezTo>
                  <a:lnTo>
                    <a:pt x="57486" y="418281"/>
                  </a:lnTo>
                  <a:lnTo>
                    <a:pt x="57379" y="418352"/>
                  </a:lnTo>
                  <a:cubicBezTo>
                    <a:pt x="56578" y="418887"/>
                    <a:pt x="56578" y="418887"/>
                    <a:pt x="56578" y="418887"/>
                  </a:cubicBezTo>
                  <a:lnTo>
                    <a:pt x="53217" y="413855"/>
                  </a:lnTo>
                  <a:lnTo>
                    <a:pt x="53111" y="413926"/>
                  </a:lnTo>
                  <a:cubicBezTo>
                    <a:pt x="52309" y="414461"/>
                    <a:pt x="52309" y="414461"/>
                    <a:pt x="52309" y="414461"/>
                  </a:cubicBezTo>
                  <a:lnTo>
                    <a:pt x="48951" y="409432"/>
                  </a:lnTo>
                  <a:lnTo>
                    <a:pt x="48844" y="409503"/>
                  </a:lnTo>
                  <a:cubicBezTo>
                    <a:pt x="48043" y="410038"/>
                    <a:pt x="48043" y="410038"/>
                    <a:pt x="48043" y="410038"/>
                  </a:cubicBezTo>
                  <a:lnTo>
                    <a:pt x="44682" y="405006"/>
                  </a:lnTo>
                  <a:lnTo>
                    <a:pt x="44577" y="405076"/>
                  </a:lnTo>
                  <a:cubicBezTo>
                    <a:pt x="43775" y="405612"/>
                    <a:pt x="43775" y="405612"/>
                    <a:pt x="43775" y="405612"/>
                  </a:cubicBezTo>
                  <a:lnTo>
                    <a:pt x="40416" y="400581"/>
                  </a:lnTo>
                  <a:lnTo>
                    <a:pt x="40310" y="400652"/>
                  </a:lnTo>
                  <a:cubicBezTo>
                    <a:pt x="39508" y="401187"/>
                    <a:pt x="39508" y="401187"/>
                    <a:pt x="39508" y="401187"/>
                  </a:cubicBezTo>
                  <a:lnTo>
                    <a:pt x="36148" y="396157"/>
                  </a:lnTo>
                  <a:lnTo>
                    <a:pt x="36043" y="396229"/>
                  </a:lnTo>
                  <a:cubicBezTo>
                    <a:pt x="35240" y="396763"/>
                    <a:pt x="35240" y="396763"/>
                    <a:pt x="35240" y="396763"/>
                  </a:cubicBezTo>
                  <a:lnTo>
                    <a:pt x="31881" y="391733"/>
                  </a:lnTo>
                  <a:lnTo>
                    <a:pt x="31776" y="391803"/>
                  </a:lnTo>
                  <a:cubicBezTo>
                    <a:pt x="30975" y="392338"/>
                    <a:pt x="30975" y="392338"/>
                    <a:pt x="30975" y="392338"/>
                  </a:cubicBezTo>
                  <a:lnTo>
                    <a:pt x="27616" y="387307"/>
                  </a:lnTo>
                  <a:lnTo>
                    <a:pt x="27509" y="387379"/>
                  </a:lnTo>
                  <a:cubicBezTo>
                    <a:pt x="26707" y="387914"/>
                    <a:pt x="26707" y="387914"/>
                    <a:pt x="26707" y="387914"/>
                  </a:cubicBezTo>
                  <a:lnTo>
                    <a:pt x="23347" y="382882"/>
                  </a:lnTo>
                  <a:lnTo>
                    <a:pt x="23241" y="382953"/>
                  </a:lnTo>
                  <a:cubicBezTo>
                    <a:pt x="22439" y="383488"/>
                    <a:pt x="22439" y="383488"/>
                    <a:pt x="22439" y="383488"/>
                  </a:cubicBezTo>
                  <a:cubicBezTo>
                    <a:pt x="0" y="349883"/>
                    <a:pt x="0" y="349883"/>
                    <a:pt x="0" y="349883"/>
                  </a:cubicBezTo>
                  <a:cubicBezTo>
                    <a:pt x="15613" y="339458"/>
                    <a:pt x="51300" y="315628"/>
                    <a:pt x="66914" y="305202"/>
                  </a:cubicBezTo>
                  <a:cubicBezTo>
                    <a:pt x="75836" y="299244"/>
                    <a:pt x="87808" y="301478"/>
                    <a:pt x="94107" y="310911"/>
                  </a:cubicBezTo>
                  <a:lnTo>
                    <a:pt x="95959" y="313685"/>
                  </a:lnTo>
                  <a:lnTo>
                    <a:pt x="98375" y="315337"/>
                  </a:lnTo>
                  <a:lnTo>
                    <a:pt x="100226" y="318109"/>
                  </a:lnTo>
                  <a:lnTo>
                    <a:pt x="102642" y="319761"/>
                  </a:lnTo>
                  <a:lnTo>
                    <a:pt x="104494" y="322534"/>
                  </a:lnTo>
                  <a:lnTo>
                    <a:pt x="106909" y="324186"/>
                  </a:lnTo>
                  <a:lnTo>
                    <a:pt x="108760" y="326957"/>
                  </a:lnTo>
                  <a:lnTo>
                    <a:pt x="111177" y="328611"/>
                  </a:lnTo>
                  <a:lnTo>
                    <a:pt x="113028" y="331383"/>
                  </a:lnTo>
                  <a:lnTo>
                    <a:pt x="115444" y="333035"/>
                  </a:lnTo>
                  <a:lnTo>
                    <a:pt x="117297" y="335809"/>
                  </a:lnTo>
                  <a:lnTo>
                    <a:pt x="119711" y="337460"/>
                  </a:lnTo>
                  <a:lnTo>
                    <a:pt x="121563" y="340232"/>
                  </a:lnTo>
                  <a:lnTo>
                    <a:pt x="123978" y="341884"/>
                  </a:lnTo>
                  <a:lnTo>
                    <a:pt x="125830" y="344657"/>
                  </a:lnTo>
                  <a:lnTo>
                    <a:pt x="128246" y="346309"/>
                  </a:lnTo>
                  <a:lnTo>
                    <a:pt x="130098" y="349082"/>
                  </a:lnTo>
                  <a:lnTo>
                    <a:pt x="132513" y="350734"/>
                  </a:lnTo>
                  <a:lnTo>
                    <a:pt x="134365" y="353506"/>
                  </a:lnTo>
                  <a:lnTo>
                    <a:pt x="136779" y="355159"/>
                  </a:lnTo>
                  <a:lnTo>
                    <a:pt x="138632" y="357930"/>
                  </a:lnTo>
                  <a:lnTo>
                    <a:pt x="139869" y="358777"/>
                  </a:lnTo>
                  <a:lnTo>
                    <a:pt x="166108" y="341256"/>
                  </a:lnTo>
                  <a:cubicBezTo>
                    <a:pt x="192220" y="323820"/>
                    <a:pt x="192220" y="323820"/>
                    <a:pt x="192220" y="323820"/>
                  </a:cubicBezTo>
                  <a:cubicBezTo>
                    <a:pt x="157184" y="271350"/>
                    <a:pt x="157184" y="271350"/>
                    <a:pt x="157184" y="271350"/>
                  </a:cubicBezTo>
                  <a:cubicBezTo>
                    <a:pt x="150885" y="261918"/>
                    <a:pt x="153411" y="250001"/>
                    <a:pt x="162332" y="244044"/>
                  </a:cubicBezTo>
                  <a:cubicBezTo>
                    <a:pt x="337423" y="127127"/>
                    <a:pt x="337423" y="127127"/>
                    <a:pt x="337423" y="127127"/>
                  </a:cubicBezTo>
                  <a:cubicBezTo>
                    <a:pt x="304748" y="78194"/>
                    <a:pt x="304748" y="78194"/>
                    <a:pt x="304748" y="78194"/>
                  </a:cubicBezTo>
                  <a:cubicBezTo>
                    <a:pt x="298449" y="68760"/>
                    <a:pt x="300974" y="56845"/>
                    <a:pt x="309897" y="50887"/>
                  </a:cubicBezTo>
                  <a:cubicBezTo>
                    <a:pt x="347257" y="25940"/>
                    <a:pt x="347257" y="25940"/>
                    <a:pt x="347257" y="25940"/>
                  </a:cubicBezTo>
                  <a:cubicBezTo>
                    <a:pt x="331904" y="2948"/>
                    <a:pt x="331904" y="2948"/>
                    <a:pt x="331904" y="2948"/>
                  </a:cubicBezTo>
                  <a:cubicBezTo>
                    <a:pt x="421848" y="0"/>
                    <a:pt x="421848" y="0"/>
                    <a:pt x="42184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3" name="Freeform 18">
              <a:extLst>
                <a:ext uri="{FF2B5EF4-FFF2-40B4-BE49-F238E27FC236}">
                  <a16:creationId xmlns:a16="http://schemas.microsoft.com/office/drawing/2014/main" id="{A8F0C745-DA21-4200-9FA1-6AB8FA6E32A3}"/>
                </a:ext>
              </a:extLst>
            </p:cNvPr>
            <p:cNvSpPr>
              <a:spLocks/>
            </p:cNvSpPr>
            <p:nvPr/>
          </p:nvSpPr>
          <p:spPr bwMode="auto">
            <a:xfrm rot="19576026">
              <a:off x="4486991" y="4713303"/>
              <a:ext cx="617100" cy="245943"/>
            </a:xfrm>
            <a:custGeom>
              <a:avLst/>
              <a:gdLst>
                <a:gd name="T0" fmla="*/ 699 w 813"/>
                <a:gd name="T1" fmla="*/ 96 h 324"/>
                <a:gd name="T2" fmla="*/ 661 w 813"/>
                <a:gd name="T3" fmla="*/ 96 h 324"/>
                <a:gd name="T4" fmla="*/ 661 w 813"/>
                <a:gd name="T5" fmla="*/ 178 h 324"/>
                <a:gd name="T6" fmla="*/ 632 w 813"/>
                <a:gd name="T7" fmla="*/ 207 h 324"/>
                <a:gd name="T8" fmla="*/ 317 w 813"/>
                <a:gd name="T9" fmla="*/ 207 h 324"/>
                <a:gd name="T10" fmla="*/ 317 w 813"/>
                <a:gd name="T11" fmla="*/ 296 h 324"/>
                <a:gd name="T12" fmla="*/ 289 w 813"/>
                <a:gd name="T13" fmla="*/ 324 h 324"/>
                <a:gd name="T14" fmla="*/ 120 w 813"/>
                <a:gd name="T15" fmla="*/ 324 h 324"/>
                <a:gd name="T16" fmla="*/ 92 w 813"/>
                <a:gd name="T17" fmla="*/ 296 h 324"/>
                <a:gd name="T18" fmla="*/ 92 w 813"/>
                <a:gd name="T19" fmla="*/ 204 h 324"/>
                <a:gd name="T20" fmla="*/ 0 w 813"/>
                <a:gd name="T21" fmla="*/ 204 h 324"/>
                <a:gd name="T22" fmla="*/ 0 w 813"/>
                <a:gd name="T23" fmla="*/ 147 h 324"/>
                <a:gd name="T24" fmla="*/ 120 w 813"/>
                <a:gd name="T25" fmla="*/ 147 h 324"/>
                <a:gd name="T26" fmla="*/ 149 w 813"/>
                <a:gd name="T27" fmla="*/ 175 h 324"/>
                <a:gd name="T28" fmla="*/ 149 w 813"/>
                <a:gd name="T29" fmla="*/ 267 h 324"/>
                <a:gd name="T30" fmla="*/ 260 w 813"/>
                <a:gd name="T31" fmla="*/ 267 h 324"/>
                <a:gd name="T32" fmla="*/ 260 w 813"/>
                <a:gd name="T33" fmla="*/ 178 h 324"/>
                <a:gd name="T34" fmla="*/ 289 w 813"/>
                <a:gd name="T35" fmla="*/ 150 h 324"/>
                <a:gd name="T36" fmla="*/ 603 w 813"/>
                <a:gd name="T37" fmla="*/ 150 h 324"/>
                <a:gd name="T38" fmla="*/ 603 w 813"/>
                <a:gd name="T39" fmla="*/ 67 h 324"/>
                <a:gd name="T40" fmla="*/ 632 w 813"/>
                <a:gd name="T41" fmla="*/ 39 h 324"/>
                <a:gd name="T42" fmla="*/ 699 w 813"/>
                <a:gd name="T43" fmla="*/ 39 h 324"/>
                <a:gd name="T44" fmla="*/ 699 w 813"/>
                <a:gd name="T45" fmla="*/ 0 h 324"/>
                <a:gd name="T46" fmla="*/ 813 w 813"/>
                <a:gd name="T47" fmla="*/ 67 h 324"/>
                <a:gd name="T48" fmla="*/ 699 w 813"/>
                <a:gd name="T49" fmla="*/ 134 h 324"/>
                <a:gd name="T50" fmla="*/ 699 w 813"/>
                <a:gd name="T51" fmla="*/ 9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3" h="324">
                  <a:moveTo>
                    <a:pt x="699" y="96"/>
                  </a:moveTo>
                  <a:cubicBezTo>
                    <a:pt x="661" y="96"/>
                    <a:pt x="661" y="96"/>
                    <a:pt x="661" y="96"/>
                  </a:cubicBezTo>
                  <a:cubicBezTo>
                    <a:pt x="661" y="123"/>
                    <a:pt x="661" y="151"/>
                    <a:pt x="661" y="178"/>
                  </a:cubicBezTo>
                  <a:cubicBezTo>
                    <a:pt x="661" y="194"/>
                    <a:pt x="648" y="207"/>
                    <a:pt x="632" y="207"/>
                  </a:cubicBezTo>
                  <a:cubicBezTo>
                    <a:pt x="317" y="207"/>
                    <a:pt x="317" y="207"/>
                    <a:pt x="317" y="207"/>
                  </a:cubicBezTo>
                  <a:cubicBezTo>
                    <a:pt x="317" y="296"/>
                    <a:pt x="317" y="296"/>
                    <a:pt x="317" y="296"/>
                  </a:cubicBezTo>
                  <a:cubicBezTo>
                    <a:pt x="317" y="312"/>
                    <a:pt x="305" y="324"/>
                    <a:pt x="289" y="324"/>
                  </a:cubicBezTo>
                  <a:cubicBezTo>
                    <a:pt x="120" y="324"/>
                    <a:pt x="120" y="324"/>
                    <a:pt x="120" y="324"/>
                  </a:cubicBezTo>
                  <a:cubicBezTo>
                    <a:pt x="105" y="324"/>
                    <a:pt x="92" y="312"/>
                    <a:pt x="92" y="296"/>
                  </a:cubicBezTo>
                  <a:cubicBezTo>
                    <a:pt x="92" y="204"/>
                    <a:pt x="92" y="204"/>
                    <a:pt x="92" y="204"/>
                  </a:cubicBezTo>
                  <a:cubicBezTo>
                    <a:pt x="0" y="204"/>
                    <a:pt x="0" y="204"/>
                    <a:pt x="0" y="204"/>
                  </a:cubicBezTo>
                  <a:cubicBezTo>
                    <a:pt x="0" y="147"/>
                    <a:pt x="0" y="147"/>
                    <a:pt x="0" y="147"/>
                  </a:cubicBezTo>
                  <a:cubicBezTo>
                    <a:pt x="28" y="147"/>
                    <a:pt x="92" y="147"/>
                    <a:pt x="120" y="147"/>
                  </a:cubicBezTo>
                  <a:cubicBezTo>
                    <a:pt x="136" y="147"/>
                    <a:pt x="149" y="159"/>
                    <a:pt x="149" y="175"/>
                  </a:cubicBezTo>
                  <a:cubicBezTo>
                    <a:pt x="149" y="267"/>
                    <a:pt x="149" y="267"/>
                    <a:pt x="149" y="267"/>
                  </a:cubicBezTo>
                  <a:cubicBezTo>
                    <a:pt x="260" y="267"/>
                    <a:pt x="260" y="267"/>
                    <a:pt x="260" y="267"/>
                  </a:cubicBezTo>
                  <a:cubicBezTo>
                    <a:pt x="260" y="178"/>
                    <a:pt x="260" y="178"/>
                    <a:pt x="260" y="178"/>
                  </a:cubicBezTo>
                  <a:cubicBezTo>
                    <a:pt x="260" y="162"/>
                    <a:pt x="273" y="150"/>
                    <a:pt x="289" y="150"/>
                  </a:cubicBezTo>
                  <a:cubicBezTo>
                    <a:pt x="603" y="150"/>
                    <a:pt x="603" y="150"/>
                    <a:pt x="603" y="150"/>
                  </a:cubicBezTo>
                  <a:cubicBezTo>
                    <a:pt x="603" y="67"/>
                    <a:pt x="603" y="67"/>
                    <a:pt x="603" y="67"/>
                  </a:cubicBezTo>
                  <a:cubicBezTo>
                    <a:pt x="603" y="51"/>
                    <a:pt x="616" y="39"/>
                    <a:pt x="632" y="39"/>
                  </a:cubicBezTo>
                  <a:cubicBezTo>
                    <a:pt x="699" y="39"/>
                    <a:pt x="699" y="39"/>
                    <a:pt x="699" y="39"/>
                  </a:cubicBezTo>
                  <a:cubicBezTo>
                    <a:pt x="699" y="0"/>
                    <a:pt x="699" y="0"/>
                    <a:pt x="699" y="0"/>
                  </a:cubicBezTo>
                  <a:cubicBezTo>
                    <a:pt x="813" y="67"/>
                    <a:pt x="813" y="67"/>
                    <a:pt x="813" y="67"/>
                  </a:cubicBezTo>
                  <a:cubicBezTo>
                    <a:pt x="699" y="134"/>
                    <a:pt x="699" y="134"/>
                    <a:pt x="699" y="134"/>
                  </a:cubicBezTo>
                  <a:cubicBezTo>
                    <a:pt x="699" y="96"/>
                    <a:pt x="699" y="96"/>
                    <a:pt x="699" y="96"/>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组合 12">
            <a:extLst>
              <a:ext uri="{FF2B5EF4-FFF2-40B4-BE49-F238E27FC236}">
                <a16:creationId xmlns:a16="http://schemas.microsoft.com/office/drawing/2014/main" id="{1FF0058B-3BDC-4A13-967F-CF69B1695059}"/>
              </a:ext>
            </a:extLst>
          </p:cNvPr>
          <p:cNvGrpSpPr/>
          <p:nvPr/>
        </p:nvGrpSpPr>
        <p:grpSpPr>
          <a:xfrm>
            <a:off x="5758655" y="3982285"/>
            <a:ext cx="674689" cy="674690"/>
            <a:chOff x="5758655" y="4521627"/>
            <a:chExt cx="674689" cy="674690"/>
          </a:xfrm>
        </p:grpSpPr>
        <p:sp>
          <p:nvSpPr>
            <p:cNvPr id="85" name="矩形: 圆角 84">
              <a:extLst>
                <a:ext uri="{FF2B5EF4-FFF2-40B4-BE49-F238E27FC236}">
                  <a16:creationId xmlns:a16="http://schemas.microsoft.com/office/drawing/2014/main" id="{0F3940BC-68D6-4826-8A19-896BA44A9417}"/>
                </a:ext>
              </a:extLst>
            </p:cNvPr>
            <p:cNvSpPr>
              <a:spLocks/>
            </p:cNvSpPr>
            <p:nvPr/>
          </p:nvSpPr>
          <p:spPr>
            <a:xfrm>
              <a:off x="5758655" y="4521627"/>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6" name="任意多边形: 形状 85">
              <a:extLst>
                <a:ext uri="{FF2B5EF4-FFF2-40B4-BE49-F238E27FC236}">
                  <a16:creationId xmlns:a16="http://schemas.microsoft.com/office/drawing/2014/main" id="{358F0D48-2C98-431B-B1E4-2854401D1627}"/>
                </a:ext>
              </a:extLst>
            </p:cNvPr>
            <p:cNvSpPr>
              <a:spLocks/>
            </p:cNvSpPr>
            <p:nvPr/>
          </p:nvSpPr>
          <p:spPr bwMode="auto">
            <a:xfrm>
              <a:off x="5878257" y="4684514"/>
              <a:ext cx="555087" cy="511803"/>
            </a:xfrm>
            <a:custGeom>
              <a:avLst/>
              <a:gdLst>
                <a:gd name="connsiteX0" fmla="*/ 69035 w 555087"/>
                <a:gd name="connsiteY0" fmla="*/ 0 h 511803"/>
                <a:gd name="connsiteX1" fmla="*/ 305038 w 555087"/>
                <a:gd name="connsiteY1" fmla="*/ 0 h 511803"/>
                <a:gd name="connsiteX2" fmla="*/ 344322 w 555087"/>
                <a:gd name="connsiteY2" fmla="*/ 11730 h 511803"/>
                <a:gd name="connsiteX3" fmla="*/ 349442 w 555087"/>
                <a:gd name="connsiteY3" fmla="*/ 17784 h 511803"/>
                <a:gd name="connsiteX4" fmla="*/ 360102 w 555087"/>
                <a:gd name="connsiteY4" fmla="*/ 24784 h 511803"/>
                <a:gd name="connsiteX5" fmla="*/ 361576 w 555087"/>
                <a:gd name="connsiteY5" fmla="*/ 26910 h 511803"/>
                <a:gd name="connsiteX6" fmla="*/ 365399 w 555087"/>
                <a:gd name="connsiteY6" fmla="*/ 29421 h 511803"/>
                <a:gd name="connsiteX7" fmla="*/ 366873 w 555087"/>
                <a:gd name="connsiteY7" fmla="*/ 31547 h 511803"/>
                <a:gd name="connsiteX8" fmla="*/ 370697 w 555087"/>
                <a:gd name="connsiteY8" fmla="*/ 34058 h 511803"/>
                <a:gd name="connsiteX9" fmla="*/ 372170 w 555087"/>
                <a:gd name="connsiteY9" fmla="*/ 36184 h 511803"/>
                <a:gd name="connsiteX10" fmla="*/ 375994 w 555087"/>
                <a:gd name="connsiteY10" fmla="*/ 38695 h 511803"/>
                <a:gd name="connsiteX11" fmla="*/ 377468 w 555087"/>
                <a:gd name="connsiteY11" fmla="*/ 40822 h 511803"/>
                <a:gd name="connsiteX12" fmla="*/ 381290 w 555087"/>
                <a:gd name="connsiteY12" fmla="*/ 43332 h 511803"/>
                <a:gd name="connsiteX13" fmla="*/ 382761 w 555087"/>
                <a:gd name="connsiteY13" fmla="*/ 45456 h 511803"/>
                <a:gd name="connsiteX14" fmla="*/ 386587 w 555087"/>
                <a:gd name="connsiteY14" fmla="*/ 47968 h 511803"/>
                <a:gd name="connsiteX15" fmla="*/ 388060 w 555087"/>
                <a:gd name="connsiteY15" fmla="*/ 50094 h 511803"/>
                <a:gd name="connsiteX16" fmla="*/ 391884 w 555087"/>
                <a:gd name="connsiteY16" fmla="*/ 52605 h 511803"/>
                <a:gd name="connsiteX17" fmla="*/ 393357 w 555087"/>
                <a:gd name="connsiteY17" fmla="*/ 54731 h 511803"/>
                <a:gd name="connsiteX18" fmla="*/ 397181 w 555087"/>
                <a:gd name="connsiteY18" fmla="*/ 57242 h 511803"/>
                <a:gd name="connsiteX19" fmla="*/ 398654 w 555087"/>
                <a:gd name="connsiteY19" fmla="*/ 59368 h 511803"/>
                <a:gd name="connsiteX20" fmla="*/ 402478 w 555087"/>
                <a:gd name="connsiteY20" fmla="*/ 61879 h 511803"/>
                <a:gd name="connsiteX21" fmla="*/ 403949 w 555087"/>
                <a:gd name="connsiteY21" fmla="*/ 64003 h 511803"/>
                <a:gd name="connsiteX22" fmla="*/ 407775 w 555087"/>
                <a:gd name="connsiteY22" fmla="*/ 66515 h 511803"/>
                <a:gd name="connsiteX23" fmla="*/ 409248 w 555087"/>
                <a:gd name="connsiteY23" fmla="*/ 68641 h 511803"/>
                <a:gd name="connsiteX24" fmla="*/ 413072 w 555087"/>
                <a:gd name="connsiteY24" fmla="*/ 71152 h 511803"/>
                <a:gd name="connsiteX25" fmla="*/ 414545 w 555087"/>
                <a:gd name="connsiteY25" fmla="*/ 73278 h 511803"/>
                <a:gd name="connsiteX26" fmla="*/ 414545 w 555087"/>
                <a:gd name="connsiteY26" fmla="*/ 73279 h 511803"/>
                <a:gd name="connsiteX27" fmla="*/ 438498 w 555087"/>
                <a:gd name="connsiteY27" fmla="*/ 82723 h 511803"/>
                <a:gd name="connsiteX28" fmla="*/ 438804 w 555087"/>
                <a:gd name="connsiteY28" fmla="*/ 82811 h 511803"/>
                <a:gd name="connsiteX29" fmla="*/ 438889 w 555087"/>
                <a:gd name="connsiteY29" fmla="*/ 82877 h 511803"/>
                <a:gd name="connsiteX30" fmla="*/ 444226 w 555087"/>
                <a:gd name="connsiteY30" fmla="*/ 84981 h 511803"/>
                <a:gd name="connsiteX31" fmla="*/ 447813 w 555087"/>
                <a:gd name="connsiteY31" fmla="*/ 89745 h 511803"/>
                <a:gd name="connsiteX32" fmla="*/ 458800 w 555087"/>
                <a:gd name="connsiteY32" fmla="*/ 98201 h 511803"/>
                <a:gd name="connsiteX33" fmla="*/ 459468 w 555087"/>
                <a:gd name="connsiteY33" fmla="*/ 99275 h 511803"/>
                <a:gd name="connsiteX34" fmla="*/ 464097 w 555087"/>
                <a:gd name="connsiteY34" fmla="*/ 102838 h 511803"/>
                <a:gd name="connsiteX35" fmla="*/ 464765 w 555087"/>
                <a:gd name="connsiteY35" fmla="*/ 103912 h 511803"/>
                <a:gd name="connsiteX36" fmla="*/ 469394 w 555087"/>
                <a:gd name="connsiteY36" fmla="*/ 107475 h 511803"/>
                <a:gd name="connsiteX37" fmla="*/ 470062 w 555087"/>
                <a:gd name="connsiteY37" fmla="*/ 108549 h 511803"/>
                <a:gd name="connsiteX38" fmla="*/ 474691 w 555087"/>
                <a:gd name="connsiteY38" fmla="*/ 112112 h 511803"/>
                <a:gd name="connsiteX39" fmla="*/ 475360 w 555087"/>
                <a:gd name="connsiteY39" fmla="*/ 113187 h 511803"/>
                <a:gd name="connsiteX40" fmla="*/ 479987 w 555087"/>
                <a:gd name="connsiteY40" fmla="*/ 116749 h 511803"/>
                <a:gd name="connsiteX41" fmla="*/ 480654 w 555087"/>
                <a:gd name="connsiteY41" fmla="*/ 117821 h 511803"/>
                <a:gd name="connsiteX42" fmla="*/ 485284 w 555087"/>
                <a:gd name="connsiteY42" fmla="*/ 121385 h 511803"/>
                <a:gd name="connsiteX43" fmla="*/ 485952 w 555087"/>
                <a:gd name="connsiteY43" fmla="*/ 122459 h 511803"/>
                <a:gd name="connsiteX44" fmla="*/ 490581 w 555087"/>
                <a:gd name="connsiteY44" fmla="*/ 126022 h 511803"/>
                <a:gd name="connsiteX45" fmla="*/ 491249 w 555087"/>
                <a:gd name="connsiteY45" fmla="*/ 127096 h 511803"/>
                <a:gd name="connsiteX46" fmla="*/ 495878 w 555087"/>
                <a:gd name="connsiteY46" fmla="*/ 130659 h 511803"/>
                <a:gd name="connsiteX47" fmla="*/ 496546 w 555087"/>
                <a:gd name="connsiteY47" fmla="*/ 131733 h 511803"/>
                <a:gd name="connsiteX48" fmla="*/ 501175 w 555087"/>
                <a:gd name="connsiteY48" fmla="*/ 135296 h 511803"/>
                <a:gd name="connsiteX49" fmla="*/ 501842 w 555087"/>
                <a:gd name="connsiteY49" fmla="*/ 136368 h 511803"/>
                <a:gd name="connsiteX50" fmla="*/ 506472 w 555087"/>
                <a:gd name="connsiteY50" fmla="*/ 139932 h 511803"/>
                <a:gd name="connsiteX51" fmla="*/ 507140 w 555087"/>
                <a:gd name="connsiteY51" fmla="*/ 141006 h 511803"/>
                <a:gd name="connsiteX52" fmla="*/ 511769 w 555087"/>
                <a:gd name="connsiteY52" fmla="*/ 144569 h 511803"/>
                <a:gd name="connsiteX53" fmla="*/ 512437 w 555087"/>
                <a:gd name="connsiteY53" fmla="*/ 145643 h 511803"/>
                <a:gd name="connsiteX54" fmla="*/ 517066 w 555087"/>
                <a:gd name="connsiteY54" fmla="*/ 149206 h 511803"/>
                <a:gd name="connsiteX55" fmla="*/ 517733 w 555087"/>
                <a:gd name="connsiteY55" fmla="*/ 150278 h 511803"/>
                <a:gd name="connsiteX56" fmla="*/ 522363 w 555087"/>
                <a:gd name="connsiteY56" fmla="*/ 153842 h 511803"/>
                <a:gd name="connsiteX57" fmla="*/ 523031 w 555087"/>
                <a:gd name="connsiteY57" fmla="*/ 154916 h 511803"/>
                <a:gd name="connsiteX58" fmla="*/ 527660 w 555087"/>
                <a:gd name="connsiteY58" fmla="*/ 158479 h 511803"/>
                <a:gd name="connsiteX59" fmla="*/ 528329 w 555087"/>
                <a:gd name="connsiteY59" fmla="*/ 159554 h 511803"/>
                <a:gd name="connsiteX60" fmla="*/ 532956 w 555087"/>
                <a:gd name="connsiteY60" fmla="*/ 163116 h 511803"/>
                <a:gd name="connsiteX61" fmla="*/ 533624 w 555087"/>
                <a:gd name="connsiteY61" fmla="*/ 164190 h 511803"/>
                <a:gd name="connsiteX62" fmla="*/ 538253 w 555087"/>
                <a:gd name="connsiteY62" fmla="*/ 167753 h 511803"/>
                <a:gd name="connsiteX63" fmla="*/ 538921 w 555087"/>
                <a:gd name="connsiteY63" fmla="*/ 168827 h 511803"/>
                <a:gd name="connsiteX64" fmla="*/ 543550 w 555087"/>
                <a:gd name="connsiteY64" fmla="*/ 172390 h 511803"/>
                <a:gd name="connsiteX65" fmla="*/ 544217 w 555087"/>
                <a:gd name="connsiteY65" fmla="*/ 173462 h 511803"/>
                <a:gd name="connsiteX66" fmla="*/ 548847 w 555087"/>
                <a:gd name="connsiteY66" fmla="*/ 177026 h 511803"/>
                <a:gd name="connsiteX67" fmla="*/ 549515 w 555087"/>
                <a:gd name="connsiteY67" fmla="*/ 178100 h 511803"/>
                <a:gd name="connsiteX68" fmla="*/ 554144 w 555087"/>
                <a:gd name="connsiteY68" fmla="*/ 181663 h 511803"/>
                <a:gd name="connsiteX69" fmla="*/ 554812 w 555087"/>
                <a:gd name="connsiteY69" fmla="*/ 182737 h 511803"/>
                <a:gd name="connsiteX70" fmla="*/ 555087 w 555087"/>
                <a:gd name="connsiteY70" fmla="*/ 182949 h 511803"/>
                <a:gd name="connsiteX71" fmla="*/ 555087 w 555087"/>
                <a:gd name="connsiteY71" fmla="*/ 399353 h 511803"/>
                <a:gd name="connsiteX72" fmla="*/ 442637 w 555087"/>
                <a:gd name="connsiteY72" fmla="*/ 511803 h 511803"/>
                <a:gd name="connsiteX73" fmla="*/ 232419 w 555087"/>
                <a:gd name="connsiteY73" fmla="*/ 511803 h 511803"/>
                <a:gd name="connsiteX74" fmla="*/ 231883 w 555087"/>
                <a:gd name="connsiteY74" fmla="*/ 509009 h 511803"/>
                <a:gd name="connsiteX75" fmla="*/ 227327 w 555087"/>
                <a:gd name="connsiteY75" fmla="*/ 508238 h 511803"/>
                <a:gd name="connsiteX76" fmla="*/ 226586 w 555087"/>
                <a:gd name="connsiteY76" fmla="*/ 504372 h 511803"/>
                <a:gd name="connsiteX77" fmla="*/ 222030 w 555087"/>
                <a:gd name="connsiteY77" fmla="*/ 503601 h 511803"/>
                <a:gd name="connsiteX78" fmla="*/ 221289 w 555087"/>
                <a:gd name="connsiteY78" fmla="*/ 499735 h 511803"/>
                <a:gd name="connsiteX79" fmla="*/ 216733 w 555087"/>
                <a:gd name="connsiteY79" fmla="*/ 498964 h 511803"/>
                <a:gd name="connsiteX80" fmla="*/ 215992 w 555087"/>
                <a:gd name="connsiteY80" fmla="*/ 495099 h 511803"/>
                <a:gd name="connsiteX81" fmla="*/ 211436 w 555087"/>
                <a:gd name="connsiteY81" fmla="*/ 494328 h 511803"/>
                <a:gd name="connsiteX82" fmla="*/ 210695 w 555087"/>
                <a:gd name="connsiteY82" fmla="*/ 490462 h 511803"/>
                <a:gd name="connsiteX83" fmla="*/ 206139 w 555087"/>
                <a:gd name="connsiteY83" fmla="*/ 489691 h 511803"/>
                <a:gd name="connsiteX84" fmla="*/ 205398 w 555087"/>
                <a:gd name="connsiteY84" fmla="*/ 485825 h 511803"/>
                <a:gd name="connsiteX85" fmla="*/ 200842 w 555087"/>
                <a:gd name="connsiteY85" fmla="*/ 485054 h 511803"/>
                <a:gd name="connsiteX86" fmla="*/ 200101 w 555087"/>
                <a:gd name="connsiteY86" fmla="*/ 481188 h 511803"/>
                <a:gd name="connsiteX87" fmla="*/ 195546 w 555087"/>
                <a:gd name="connsiteY87" fmla="*/ 480417 h 511803"/>
                <a:gd name="connsiteX88" fmla="*/ 194805 w 555087"/>
                <a:gd name="connsiteY88" fmla="*/ 476551 h 511803"/>
                <a:gd name="connsiteX89" fmla="*/ 190249 w 555087"/>
                <a:gd name="connsiteY89" fmla="*/ 475780 h 511803"/>
                <a:gd name="connsiteX90" fmla="*/ 189508 w 555087"/>
                <a:gd name="connsiteY90" fmla="*/ 471915 h 511803"/>
                <a:gd name="connsiteX91" fmla="*/ 184952 w 555087"/>
                <a:gd name="connsiteY91" fmla="*/ 471144 h 511803"/>
                <a:gd name="connsiteX92" fmla="*/ 184211 w 555087"/>
                <a:gd name="connsiteY92" fmla="*/ 467278 h 511803"/>
                <a:gd name="connsiteX93" fmla="*/ 179655 w 555087"/>
                <a:gd name="connsiteY93" fmla="*/ 466507 h 511803"/>
                <a:gd name="connsiteX94" fmla="*/ 178914 w 555087"/>
                <a:gd name="connsiteY94" fmla="*/ 462641 h 511803"/>
                <a:gd name="connsiteX95" fmla="*/ 174358 w 555087"/>
                <a:gd name="connsiteY95" fmla="*/ 461870 h 511803"/>
                <a:gd name="connsiteX96" fmla="*/ 173617 w 555087"/>
                <a:gd name="connsiteY96" fmla="*/ 458005 h 511803"/>
                <a:gd name="connsiteX97" fmla="*/ 169061 w 555087"/>
                <a:gd name="connsiteY97" fmla="*/ 457234 h 511803"/>
                <a:gd name="connsiteX98" fmla="*/ 168320 w 555087"/>
                <a:gd name="connsiteY98" fmla="*/ 453368 h 511803"/>
                <a:gd name="connsiteX99" fmla="*/ 163763 w 555087"/>
                <a:gd name="connsiteY99" fmla="*/ 452597 h 511803"/>
                <a:gd name="connsiteX100" fmla="*/ 163023 w 555087"/>
                <a:gd name="connsiteY100" fmla="*/ 448731 h 511803"/>
                <a:gd name="connsiteX101" fmla="*/ 158466 w 555087"/>
                <a:gd name="connsiteY101" fmla="*/ 447960 h 511803"/>
                <a:gd name="connsiteX102" fmla="*/ 157726 w 555087"/>
                <a:gd name="connsiteY102" fmla="*/ 444094 h 511803"/>
                <a:gd name="connsiteX103" fmla="*/ 153169 w 555087"/>
                <a:gd name="connsiteY103" fmla="*/ 443323 h 511803"/>
                <a:gd name="connsiteX104" fmla="*/ 152429 w 555087"/>
                <a:gd name="connsiteY104" fmla="*/ 439458 h 511803"/>
                <a:gd name="connsiteX105" fmla="*/ 147872 w 555087"/>
                <a:gd name="connsiteY105" fmla="*/ 438687 h 511803"/>
                <a:gd name="connsiteX106" fmla="*/ 147132 w 555087"/>
                <a:gd name="connsiteY106" fmla="*/ 434821 h 511803"/>
                <a:gd name="connsiteX107" fmla="*/ 142576 w 555087"/>
                <a:gd name="connsiteY107" fmla="*/ 434050 h 511803"/>
                <a:gd name="connsiteX108" fmla="*/ 141836 w 555087"/>
                <a:gd name="connsiteY108" fmla="*/ 430184 h 511803"/>
                <a:gd name="connsiteX109" fmla="*/ 137279 w 555087"/>
                <a:gd name="connsiteY109" fmla="*/ 429413 h 511803"/>
                <a:gd name="connsiteX110" fmla="*/ 136539 w 555087"/>
                <a:gd name="connsiteY110" fmla="*/ 425547 h 511803"/>
                <a:gd name="connsiteX111" fmla="*/ 131982 w 555087"/>
                <a:gd name="connsiteY111" fmla="*/ 424776 h 511803"/>
                <a:gd name="connsiteX112" fmla="*/ 131242 w 555087"/>
                <a:gd name="connsiteY112" fmla="*/ 420911 h 511803"/>
                <a:gd name="connsiteX113" fmla="*/ 126685 w 555087"/>
                <a:gd name="connsiteY113" fmla="*/ 420140 h 511803"/>
                <a:gd name="connsiteX114" fmla="*/ 125945 w 555087"/>
                <a:gd name="connsiteY114" fmla="*/ 416274 h 511803"/>
                <a:gd name="connsiteX115" fmla="*/ 121388 w 555087"/>
                <a:gd name="connsiteY115" fmla="*/ 415503 h 511803"/>
                <a:gd name="connsiteX116" fmla="*/ 120648 w 555087"/>
                <a:gd name="connsiteY116" fmla="*/ 411637 h 511803"/>
                <a:gd name="connsiteX117" fmla="*/ 116091 w 555087"/>
                <a:gd name="connsiteY117" fmla="*/ 410866 h 511803"/>
                <a:gd name="connsiteX118" fmla="*/ 115351 w 555087"/>
                <a:gd name="connsiteY118" fmla="*/ 407000 h 511803"/>
                <a:gd name="connsiteX119" fmla="*/ 110794 w 555087"/>
                <a:gd name="connsiteY119" fmla="*/ 406229 h 511803"/>
                <a:gd name="connsiteX120" fmla="*/ 110054 w 555087"/>
                <a:gd name="connsiteY120" fmla="*/ 402364 h 511803"/>
                <a:gd name="connsiteX121" fmla="*/ 105497 w 555087"/>
                <a:gd name="connsiteY121" fmla="*/ 401593 h 511803"/>
                <a:gd name="connsiteX122" fmla="*/ 104757 w 555087"/>
                <a:gd name="connsiteY122" fmla="*/ 397727 h 511803"/>
                <a:gd name="connsiteX123" fmla="*/ 100200 w 555087"/>
                <a:gd name="connsiteY123" fmla="*/ 396956 h 511803"/>
                <a:gd name="connsiteX124" fmla="*/ 99460 w 555087"/>
                <a:gd name="connsiteY124" fmla="*/ 393090 h 511803"/>
                <a:gd name="connsiteX125" fmla="*/ 94903 w 555087"/>
                <a:gd name="connsiteY125" fmla="*/ 392319 h 511803"/>
                <a:gd name="connsiteX126" fmla="*/ 94163 w 555087"/>
                <a:gd name="connsiteY126" fmla="*/ 388453 h 511803"/>
                <a:gd name="connsiteX127" fmla="*/ 89607 w 555087"/>
                <a:gd name="connsiteY127" fmla="*/ 387682 h 511803"/>
                <a:gd name="connsiteX128" fmla="*/ 88867 w 555087"/>
                <a:gd name="connsiteY128" fmla="*/ 383816 h 511803"/>
                <a:gd name="connsiteX129" fmla="*/ 84310 w 555087"/>
                <a:gd name="connsiteY129" fmla="*/ 383045 h 511803"/>
                <a:gd name="connsiteX130" fmla="*/ 83570 w 555087"/>
                <a:gd name="connsiteY130" fmla="*/ 379180 h 511803"/>
                <a:gd name="connsiteX131" fmla="*/ 79013 w 555087"/>
                <a:gd name="connsiteY131" fmla="*/ 378409 h 511803"/>
                <a:gd name="connsiteX132" fmla="*/ 78273 w 555087"/>
                <a:gd name="connsiteY132" fmla="*/ 374543 h 511803"/>
                <a:gd name="connsiteX133" fmla="*/ 73716 w 555087"/>
                <a:gd name="connsiteY133" fmla="*/ 373772 h 511803"/>
                <a:gd name="connsiteX134" fmla="*/ 72976 w 555087"/>
                <a:gd name="connsiteY134" fmla="*/ 369906 h 511803"/>
                <a:gd name="connsiteX135" fmla="*/ 68419 w 555087"/>
                <a:gd name="connsiteY135" fmla="*/ 369135 h 511803"/>
                <a:gd name="connsiteX136" fmla="*/ 67679 w 555087"/>
                <a:gd name="connsiteY136" fmla="*/ 365270 h 511803"/>
                <a:gd name="connsiteX137" fmla="*/ 63122 w 555087"/>
                <a:gd name="connsiteY137" fmla="*/ 364499 h 511803"/>
                <a:gd name="connsiteX138" fmla="*/ 62382 w 555087"/>
                <a:gd name="connsiteY138" fmla="*/ 360633 h 511803"/>
                <a:gd name="connsiteX139" fmla="*/ 57825 w 555087"/>
                <a:gd name="connsiteY139" fmla="*/ 359862 h 511803"/>
                <a:gd name="connsiteX140" fmla="*/ 57085 w 555087"/>
                <a:gd name="connsiteY140" fmla="*/ 355996 h 511803"/>
                <a:gd name="connsiteX141" fmla="*/ 52528 w 555087"/>
                <a:gd name="connsiteY141" fmla="*/ 355225 h 511803"/>
                <a:gd name="connsiteX142" fmla="*/ 51788 w 555087"/>
                <a:gd name="connsiteY142" fmla="*/ 351359 h 511803"/>
                <a:gd name="connsiteX143" fmla="*/ 47231 w 555087"/>
                <a:gd name="connsiteY143" fmla="*/ 350588 h 511803"/>
                <a:gd name="connsiteX144" fmla="*/ 46491 w 555087"/>
                <a:gd name="connsiteY144" fmla="*/ 346723 h 511803"/>
                <a:gd name="connsiteX145" fmla="*/ 41934 w 555087"/>
                <a:gd name="connsiteY145" fmla="*/ 345952 h 511803"/>
                <a:gd name="connsiteX146" fmla="*/ 41194 w 555087"/>
                <a:gd name="connsiteY146" fmla="*/ 342086 h 511803"/>
                <a:gd name="connsiteX147" fmla="*/ 36638 w 555087"/>
                <a:gd name="connsiteY147" fmla="*/ 341315 h 511803"/>
                <a:gd name="connsiteX148" fmla="*/ 35898 w 555087"/>
                <a:gd name="connsiteY148" fmla="*/ 337449 h 511803"/>
                <a:gd name="connsiteX149" fmla="*/ 31341 w 555087"/>
                <a:gd name="connsiteY149" fmla="*/ 336678 h 511803"/>
                <a:gd name="connsiteX150" fmla="*/ 30601 w 555087"/>
                <a:gd name="connsiteY150" fmla="*/ 332812 h 511803"/>
                <a:gd name="connsiteX151" fmla="*/ 26044 w 555087"/>
                <a:gd name="connsiteY151" fmla="*/ 332041 h 511803"/>
                <a:gd name="connsiteX152" fmla="*/ 25304 w 555087"/>
                <a:gd name="connsiteY152" fmla="*/ 328175 h 511803"/>
                <a:gd name="connsiteX153" fmla="*/ 20747 w 555087"/>
                <a:gd name="connsiteY153" fmla="*/ 327404 h 511803"/>
                <a:gd name="connsiteX154" fmla="*/ 20007 w 555087"/>
                <a:gd name="connsiteY154" fmla="*/ 323539 h 511803"/>
                <a:gd name="connsiteX155" fmla="*/ 15452 w 555087"/>
                <a:gd name="connsiteY155" fmla="*/ 322768 h 511803"/>
                <a:gd name="connsiteX156" fmla="*/ 14448 w 555087"/>
                <a:gd name="connsiteY156" fmla="*/ 317529 h 511803"/>
                <a:gd name="connsiteX157" fmla="*/ 38932 w 555087"/>
                <a:gd name="connsiteY157" fmla="*/ 293553 h 511803"/>
                <a:gd name="connsiteX158" fmla="*/ 48878 w 555087"/>
                <a:gd name="connsiteY158" fmla="*/ 275351 h 511803"/>
                <a:gd name="connsiteX159" fmla="*/ 46629 w 555087"/>
                <a:gd name="connsiteY159" fmla="*/ 273825 h 511803"/>
                <a:gd name="connsiteX160" fmla="*/ 46158 w 555087"/>
                <a:gd name="connsiteY160" fmla="*/ 272463 h 511803"/>
                <a:gd name="connsiteX161" fmla="*/ 41332 w 555087"/>
                <a:gd name="connsiteY161" fmla="*/ 269189 h 511803"/>
                <a:gd name="connsiteX162" fmla="*/ 40860 w 555087"/>
                <a:gd name="connsiteY162" fmla="*/ 267825 h 511803"/>
                <a:gd name="connsiteX163" fmla="*/ 36036 w 555087"/>
                <a:gd name="connsiteY163" fmla="*/ 264552 h 511803"/>
                <a:gd name="connsiteX164" fmla="*/ 35565 w 555087"/>
                <a:gd name="connsiteY164" fmla="*/ 263189 h 511803"/>
                <a:gd name="connsiteX165" fmla="*/ 30739 w 555087"/>
                <a:gd name="connsiteY165" fmla="*/ 259915 h 511803"/>
                <a:gd name="connsiteX166" fmla="*/ 30268 w 555087"/>
                <a:gd name="connsiteY166" fmla="*/ 258552 h 511803"/>
                <a:gd name="connsiteX167" fmla="*/ 25442 w 555087"/>
                <a:gd name="connsiteY167" fmla="*/ 255278 h 511803"/>
                <a:gd name="connsiteX168" fmla="*/ 24971 w 555087"/>
                <a:gd name="connsiteY168" fmla="*/ 253915 h 511803"/>
                <a:gd name="connsiteX169" fmla="*/ 20145 w 555087"/>
                <a:gd name="connsiteY169" fmla="*/ 250641 h 511803"/>
                <a:gd name="connsiteX170" fmla="*/ 19674 w 555087"/>
                <a:gd name="connsiteY170" fmla="*/ 249278 h 511803"/>
                <a:gd name="connsiteX171" fmla="*/ 14850 w 555087"/>
                <a:gd name="connsiteY171" fmla="*/ 246005 h 511803"/>
                <a:gd name="connsiteX172" fmla="*/ 0 w 555087"/>
                <a:gd name="connsiteY172" fmla="*/ 203091 h 511803"/>
                <a:gd name="connsiteX173" fmla="*/ 0 w 555087"/>
                <a:gd name="connsiteY173" fmla="*/ 69309 h 511803"/>
                <a:gd name="connsiteX174" fmla="*/ 69035 w 555087"/>
                <a:gd name="connsiteY174" fmla="*/ 0 h 5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555087" h="511803">
                  <a:moveTo>
                    <a:pt x="69035" y="0"/>
                  </a:moveTo>
                  <a:cubicBezTo>
                    <a:pt x="69035" y="0"/>
                    <a:pt x="69035" y="0"/>
                    <a:pt x="305038" y="0"/>
                  </a:cubicBezTo>
                  <a:cubicBezTo>
                    <a:pt x="319487" y="0"/>
                    <a:pt x="333033" y="4307"/>
                    <a:pt x="344322" y="11730"/>
                  </a:cubicBezTo>
                  <a:lnTo>
                    <a:pt x="349442" y="17784"/>
                  </a:lnTo>
                  <a:lnTo>
                    <a:pt x="360102" y="24784"/>
                  </a:lnTo>
                  <a:lnTo>
                    <a:pt x="361576" y="26910"/>
                  </a:lnTo>
                  <a:lnTo>
                    <a:pt x="365399" y="29421"/>
                  </a:lnTo>
                  <a:lnTo>
                    <a:pt x="366873" y="31547"/>
                  </a:lnTo>
                  <a:lnTo>
                    <a:pt x="370697" y="34058"/>
                  </a:lnTo>
                  <a:lnTo>
                    <a:pt x="372170" y="36184"/>
                  </a:lnTo>
                  <a:lnTo>
                    <a:pt x="375994" y="38695"/>
                  </a:lnTo>
                  <a:lnTo>
                    <a:pt x="377468" y="40822"/>
                  </a:lnTo>
                  <a:lnTo>
                    <a:pt x="381290" y="43332"/>
                  </a:lnTo>
                  <a:lnTo>
                    <a:pt x="382761" y="45456"/>
                  </a:lnTo>
                  <a:lnTo>
                    <a:pt x="386587" y="47968"/>
                  </a:lnTo>
                  <a:lnTo>
                    <a:pt x="388060" y="50094"/>
                  </a:lnTo>
                  <a:lnTo>
                    <a:pt x="391884" y="52605"/>
                  </a:lnTo>
                  <a:lnTo>
                    <a:pt x="393357" y="54731"/>
                  </a:lnTo>
                  <a:lnTo>
                    <a:pt x="397181" y="57242"/>
                  </a:lnTo>
                  <a:lnTo>
                    <a:pt x="398654" y="59368"/>
                  </a:lnTo>
                  <a:lnTo>
                    <a:pt x="402478" y="61879"/>
                  </a:lnTo>
                  <a:lnTo>
                    <a:pt x="403949" y="64003"/>
                  </a:lnTo>
                  <a:lnTo>
                    <a:pt x="407775" y="66515"/>
                  </a:lnTo>
                  <a:lnTo>
                    <a:pt x="409248" y="68641"/>
                  </a:lnTo>
                  <a:lnTo>
                    <a:pt x="413072" y="71152"/>
                  </a:lnTo>
                  <a:lnTo>
                    <a:pt x="414545" y="73278"/>
                  </a:lnTo>
                  <a:lnTo>
                    <a:pt x="414545" y="73279"/>
                  </a:lnTo>
                  <a:lnTo>
                    <a:pt x="438498" y="82723"/>
                  </a:lnTo>
                  <a:lnTo>
                    <a:pt x="438804" y="82811"/>
                  </a:lnTo>
                  <a:lnTo>
                    <a:pt x="438889" y="82877"/>
                  </a:lnTo>
                  <a:lnTo>
                    <a:pt x="444226" y="84981"/>
                  </a:lnTo>
                  <a:lnTo>
                    <a:pt x="447813" y="89745"/>
                  </a:lnTo>
                  <a:lnTo>
                    <a:pt x="458800" y="98201"/>
                  </a:lnTo>
                  <a:lnTo>
                    <a:pt x="459468" y="99275"/>
                  </a:lnTo>
                  <a:lnTo>
                    <a:pt x="464097" y="102838"/>
                  </a:lnTo>
                  <a:lnTo>
                    <a:pt x="464765" y="103912"/>
                  </a:lnTo>
                  <a:lnTo>
                    <a:pt x="469394" y="107475"/>
                  </a:lnTo>
                  <a:lnTo>
                    <a:pt x="470062" y="108549"/>
                  </a:lnTo>
                  <a:lnTo>
                    <a:pt x="474691" y="112112"/>
                  </a:lnTo>
                  <a:lnTo>
                    <a:pt x="475360" y="113187"/>
                  </a:lnTo>
                  <a:lnTo>
                    <a:pt x="479987" y="116749"/>
                  </a:lnTo>
                  <a:lnTo>
                    <a:pt x="480654" y="117821"/>
                  </a:lnTo>
                  <a:lnTo>
                    <a:pt x="485284" y="121385"/>
                  </a:lnTo>
                  <a:lnTo>
                    <a:pt x="485952" y="122459"/>
                  </a:lnTo>
                  <a:lnTo>
                    <a:pt x="490581" y="126022"/>
                  </a:lnTo>
                  <a:lnTo>
                    <a:pt x="491249" y="127096"/>
                  </a:lnTo>
                  <a:lnTo>
                    <a:pt x="495878" y="130659"/>
                  </a:lnTo>
                  <a:lnTo>
                    <a:pt x="496546" y="131733"/>
                  </a:lnTo>
                  <a:lnTo>
                    <a:pt x="501175" y="135296"/>
                  </a:lnTo>
                  <a:lnTo>
                    <a:pt x="501842" y="136368"/>
                  </a:lnTo>
                  <a:lnTo>
                    <a:pt x="506472" y="139932"/>
                  </a:lnTo>
                  <a:lnTo>
                    <a:pt x="507140" y="141006"/>
                  </a:lnTo>
                  <a:lnTo>
                    <a:pt x="511769" y="144569"/>
                  </a:lnTo>
                  <a:lnTo>
                    <a:pt x="512437" y="145643"/>
                  </a:lnTo>
                  <a:lnTo>
                    <a:pt x="517066" y="149206"/>
                  </a:lnTo>
                  <a:lnTo>
                    <a:pt x="517733" y="150278"/>
                  </a:lnTo>
                  <a:lnTo>
                    <a:pt x="522363" y="153842"/>
                  </a:lnTo>
                  <a:lnTo>
                    <a:pt x="523031" y="154916"/>
                  </a:lnTo>
                  <a:lnTo>
                    <a:pt x="527660" y="158479"/>
                  </a:lnTo>
                  <a:lnTo>
                    <a:pt x="528329" y="159554"/>
                  </a:lnTo>
                  <a:lnTo>
                    <a:pt x="532956" y="163116"/>
                  </a:lnTo>
                  <a:lnTo>
                    <a:pt x="533624" y="164190"/>
                  </a:lnTo>
                  <a:lnTo>
                    <a:pt x="538253" y="167753"/>
                  </a:lnTo>
                  <a:lnTo>
                    <a:pt x="538921" y="168827"/>
                  </a:lnTo>
                  <a:lnTo>
                    <a:pt x="543550" y="172390"/>
                  </a:lnTo>
                  <a:lnTo>
                    <a:pt x="544217" y="173462"/>
                  </a:lnTo>
                  <a:lnTo>
                    <a:pt x="548847" y="177026"/>
                  </a:lnTo>
                  <a:lnTo>
                    <a:pt x="549515" y="178100"/>
                  </a:lnTo>
                  <a:lnTo>
                    <a:pt x="554144" y="181663"/>
                  </a:lnTo>
                  <a:lnTo>
                    <a:pt x="554812" y="182737"/>
                  </a:lnTo>
                  <a:lnTo>
                    <a:pt x="555087" y="182949"/>
                  </a:lnTo>
                  <a:lnTo>
                    <a:pt x="555087" y="399353"/>
                  </a:lnTo>
                  <a:cubicBezTo>
                    <a:pt x="555087" y="461457"/>
                    <a:pt x="504741" y="511803"/>
                    <a:pt x="442637" y="511803"/>
                  </a:cubicBezTo>
                  <a:lnTo>
                    <a:pt x="232419" y="511803"/>
                  </a:lnTo>
                  <a:lnTo>
                    <a:pt x="231883" y="509009"/>
                  </a:lnTo>
                  <a:lnTo>
                    <a:pt x="227327" y="508238"/>
                  </a:lnTo>
                  <a:lnTo>
                    <a:pt x="226586" y="504372"/>
                  </a:lnTo>
                  <a:lnTo>
                    <a:pt x="222030" y="503601"/>
                  </a:lnTo>
                  <a:lnTo>
                    <a:pt x="221289" y="499735"/>
                  </a:lnTo>
                  <a:lnTo>
                    <a:pt x="216733" y="498964"/>
                  </a:lnTo>
                  <a:lnTo>
                    <a:pt x="215992" y="495099"/>
                  </a:lnTo>
                  <a:lnTo>
                    <a:pt x="211436" y="494328"/>
                  </a:lnTo>
                  <a:lnTo>
                    <a:pt x="210695" y="490462"/>
                  </a:lnTo>
                  <a:lnTo>
                    <a:pt x="206139" y="489691"/>
                  </a:lnTo>
                  <a:lnTo>
                    <a:pt x="205398" y="485825"/>
                  </a:lnTo>
                  <a:lnTo>
                    <a:pt x="200842" y="485054"/>
                  </a:lnTo>
                  <a:lnTo>
                    <a:pt x="200101" y="481188"/>
                  </a:lnTo>
                  <a:lnTo>
                    <a:pt x="195546" y="480417"/>
                  </a:lnTo>
                  <a:lnTo>
                    <a:pt x="194805" y="476551"/>
                  </a:lnTo>
                  <a:lnTo>
                    <a:pt x="190249" y="475780"/>
                  </a:lnTo>
                  <a:lnTo>
                    <a:pt x="189508" y="471915"/>
                  </a:lnTo>
                  <a:lnTo>
                    <a:pt x="184952" y="471144"/>
                  </a:lnTo>
                  <a:lnTo>
                    <a:pt x="184211" y="467278"/>
                  </a:lnTo>
                  <a:lnTo>
                    <a:pt x="179655" y="466507"/>
                  </a:lnTo>
                  <a:lnTo>
                    <a:pt x="178914" y="462641"/>
                  </a:lnTo>
                  <a:lnTo>
                    <a:pt x="174358" y="461870"/>
                  </a:lnTo>
                  <a:lnTo>
                    <a:pt x="173617" y="458005"/>
                  </a:lnTo>
                  <a:lnTo>
                    <a:pt x="169061" y="457234"/>
                  </a:lnTo>
                  <a:lnTo>
                    <a:pt x="168320" y="453368"/>
                  </a:lnTo>
                  <a:lnTo>
                    <a:pt x="163763" y="452597"/>
                  </a:lnTo>
                  <a:lnTo>
                    <a:pt x="163023" y="448731"/>
                  </a:lnTo>
                  <a:lnTo>
                    <a:pt x="158466" y="447960"/>
                  </a:lnTo>
                  <a:lnTo>
                    <a:pt x="157726" y="444094"/>
                  </a:lnTo>
                  <a:lnTo>
                    <a:pt x="153169" y="443323"/>
                  </a:lnTo>
                  <a:lnTo>
                    <a:pt x="152429" y="439458"/>
                  </a:lnTo>
                  <a:lnTo>
                    <a:pt x="147872" y="438687"/>
                  </a:lnTo>
                  <a:lnTo>
                    <a:pt x="147132" y="434821"/>
                  </a:lnTo>
                  <a:lnTo>
                    <a:pt x="142576" y="434050"/>
                  </a:lnTo>
                  <a:lnTo>
                    <a:pt x="141836" y="430184"/>
                  </a:lnTo>
                  <a:lnTo>
                    <a:pt x="137279" y="429413"/>
                  </a:lnTo>
                  <a:lnTo>
                    <a:pt x="136539" y="425547"/>
                  </a:lnTo>
                  <a:lnTo>
                    <a:pt x="131982" y="424776"/>
                  </a:lnTo>
                  <a:lnTo>
                    <a:pt x="131242" y="420911"/>
                  </a:lnTo>
                  <a:lnTo>
                    <a:pt x="126685" y="420140"/>
                  </a:lnTo>
                  <a:lnTo>
                    <a:pt x="125945" y="416274"/>
                  </a:lnTo>
                  <a:lnTo>
                    <a:pt x="121388" y="415503"/>
                  </a:lnTo>
                  <a:lnTo>
                    <a:pt x="120648" y="411637"/>
                  </a:lnTo>
                  <a:lnTo>
                    <a:pt x="116091" y="410866"/>
                  </a:lnTo>
                  <a:lnTo>
                    <a:pt x="115351" y="407000"/>
                  </a:lnTo>
                  <a:lnTo>
                    <a:pt x="110794" y="406229"/>
                  </a:lnTo>
                  <a:lnTo>
                    <a:pt x="110054" y="402364"/>
                  </a:lnTo>
                  <a:lnTo>
                    <a:pt x="105497" y="401593"/>
                  </a:lnTo>
                  <a:lnTo>
                    <a:pt x="104757" y="397727"/>
                  </a:lnTo>
                  <a:lnTo>
                    <a:pt x="100200" y="396956"/>
                  </a:lnTo>
                  <a:lnTo>
                    <a:pt x="99460" y="393090"/>
                  </a:lnTo>
                  <a:lnTo>
                    <a:pt x="94903" y="392319"/>
                  </a:lnTo>
                  <a:lnTo>
                    <a:pt x="94163" y="388453"/>
                  </a:lnTo>
                  <a:lnTo>
                    <a:pt x="89607" y="387682"/>
                  </a:lnTo>
                  <a:lnTo>
                    <a:pt x="88867" y="383816"/>
                  </a:lnTo>
                  <a:lnTo>
                    <a:pt x="84310" y="383045"/>
                  </a:lnTo>
                  <a:lnTo>
                    <a:pt x="83570" y="379180"/>
                  </a:lnTo>
                  <a:lnTo>
                    <a:pt x="79013" y="378409"/>
                  </a:lnTo>
                  <a:lnTo>
                    <a:pt x="78273" y="374543"/>
                  </a:lnTo>
                  <a:lnTo>
                    <a:pt x="73716" y="373772"/>
                  </a:lnTo>
                  <a:lnTo>
                    <a:pt x="72976" y="369906"/>
                  </a:lnTo>
                  <a:lnTo>
                    <a:pt x="68419" y="369135"/>
                  </a:lnTo>
                  <a:lnTo>
                    <a:pt x="67679" y="365270"/>
                  </a:lnTo>
                  <a:lnTo>
                    <a:pt x="63122" y="364499"/>
                  </a:lnTo>
                  <a:lnTo>
                    <a:pt x="62382" y="360633"/>
                  </a:lnTo>
                  <a:lnTo>
                    <a:pt x="57825" y="359862"/>
                  </a:lnTo>
                  <a:lnTo>
                    <a:pt x="57085" y="355996"/>
                  </a:lnTo>
                  <a:lnTo>
                    <a:pt x="52528" y="355225"/>
                  </a:lnTo>
                  <a:lnTo>
                    <a:pt x="51788" y="351359"/>
                  </a:lnTo>
                  <a:lnTo>
                    <a:pt x="47231" y="350588"/>
                  </a:lnTo>
                  <a:lnTo>
                    <a:pt x="46491" y="346723"/>
                  </a:lnTo>
                  <a:lnTo>
                    <a:pt x="41934" y="345952"/>
                  </a:lnTo>
                  <a:lnTo>
                    <a:pt x="41194" y="342086"/>
                  </a:lnTo>
                  <a:lnTo>
                    <a:pt x="36638" y="341315"/>
                  </a:lnTo>
                  <a:lnTo>
                    <a:pt x="35898" y="337449"/>
                  </a:lnTo>
                  <a:lnTo>
                    <a:pt x="31341" y="336678"/>
                  </a:lnTo>
                  <a:lnTo>
                    <a:pt x="30601" y="332812"/>
                  </a:lnTo>
                  <a:lnTo>
                    <a:pt x="26044" y="332041"/>
                  </a:lnTo>
                  <a:lnTo>
                    <a:pt x="25304" y="328175"/>
                  </a:lnTo>
                  <a:lnTo>
                    <a:pt x="20747" y="327404"/>
                  </a:lnTo>
                  <a:lnTo>
                    <a:pt x="20007" y="323539"/>
                  </a:lnTo>
                  <a:lnTo>
                    <a:pt x="15452" y="322768"/>
                  </a:lnTo>
                  <a:cubicBezTo>
                    <a:pt x="12441" y="321156"/>
                    <a:pt x="12040" y="319141"/>
                    <a:pt x="14448" y="317529"/>
                  </a:cubicBezTo>
                  <a:cubicBezTo>
                    <a:pt x="24884" y="309470"/>
                    <a:pt x="32912" y="301411"/>
                    <a:pt x="38932" y="293553"/>
                  </a:cubicBezTo>
                  <a:lnTo>
                    <a:pt x="48878" y="275351"/>
                  </a:lnTo>
                  <a:lnTo>
                    <a:pt x="46629" y="273825"/>
                  </a:lnTo>
                  <a:lnTo>
                    <a:pt x="46158" y="272463"/>
                  </a:lnTo>
                  <a:lnTo>
                    <a:pt x="41332" y="269189"/>
                  </a:lnTo>
                  <a:lnTo>
                    <a:pt x="40860" y="267825"/>
                  </a:lnTo>
                  <a:lnTo>
                    <a:pt x="36036" y="264552"/>
                  </a:lnTo>
                  <a:lnTo>
                    <a:pt x="35565" y="263189"/>
                  </a:lnTo>
                  <a:lnTo>
                    <a:pt x="30739" y="259915"/>
                  </a:lnTo>
                  <a:lnTo>
                    <a:pt x="30268" y="258552"/>
                  </a:lnTo>
                  <a:lnTo>
                    <a:pt x="25442" y="255278"/>
                  </a:lnTo>
                  <a:lnTo>
                    <a:pt x="24971" y="253915"/>
                  </a:lnTo>
                  <a:lnTo>
                    <a:pt x="20145" y="250641"/>
                  </a:lnTo>
                  <a:lnTo>
                    <a:pt x="19674" y="249278"/>
                  </a:lnTo>
                  <a:lnTo>
                    <a:pt x="14850" y="246005"/>
                  </a:lnTo>
                  <a:cubicBezTo>
                    <a:pt x="5619" y="234119"/>
                    <a:pt x="0" y="219210"/>
                    <a:pt x="0" y="203091"/>
                  </a:cubicBezTo>
                  <a:cubicBezTo>
                    <a:pt x="0" y="203091"/>
                    <a:pt x="0" y="203091"/>
                    <a:pt x="0" y="69309"/>
                  </a:cubicBezTo>
                  <a:cubicBezTo>
                    <a:pt x="0" y="30625"/>
                    <a:pt x="30503" y="0"/>
                    <a:pt x="69035"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87" name="任意多边形: 形状 86">
              <a:extLst>
                <a:ext uri="{FF2B5EF4-FFF2-40B4-BE49-F238E27FC236}">
                  <a16:creationId xmlns:a16="http://schemas.microsoft.com/office/drawing/2014/main" id="{C82AE463-60DB-461B-85DF-A42A291E9F01}"/>
                </a:ext>
              </a:extLst>
            </p:cNvPr>
            <p:cNvSpPr>
              <a:spLocks/>
            </p:cNvSpPr>
            <p:nvPr/>
          </p:nvSpPr>
          <p:spPr bwMode="auto">
            <a:xfrm>
              <a:off x="5872958" y="4679877"/>
              <a:ext cx="471683" cy="397303"/>
            </a:xfrm>
            <a:custGeom>
              <a:avLst/>
              <a:gdLst>
                <a:gd name="connsiteX0" fmla="*/ 155421 w 179387"/>
                <a:gd name="connsiteY0" fmla="*/ 26987 h 151099"/>
                <a:gd name="connsiteX1" fmla="*/ 179387 w 179387"/>
                <a:gd name="connsiteY1" fmla="*/ 53391 h 151099"/>
                <a:gd name="connsiteX2" fmla="*/ 179387 w 179387"/>
                <a:gd name="connsiteY2" fmla="*/ 104355 h 151099"/>
                <a:gd name="connsiteX3" fmla="*/ 159723 w 179387"/>
                <a:gd name="connsiteY3" fmla="*/ 130145 h 151099"/>
                <a:gd name="connsiteX4" fmla="*/ 173856 w 179387"/>
                <a:gd name="connsiteY4" fmla="*/ 147952 h 151099"/>
                <a:gd name="connsiteX5" fmla="*/ 126539 w 179387"/>
                <a:gd name="connsiteY5" fmla="*/ 130759 h 151099"/>
                <a:gd name="connsiteX6" fmla="*/ 62629 w 179387"/>
                <a:gd name="connsiteY6" fmla="*/ 130759 h 151099"/>
                <a:gd name="connsiteX7" fmla="*/ 46037 w 179387"/>
                <a:gd name="connsiteY7" fmla="*/ 125233 h 151099"/>
                <a:gd name="connsiteX8" fmla="*/ 57713 w 179387"/>
                <a:gd name="connsiteY8" fmla="*/ 116022 h 151099"/>
                <a:gd name="connsiteX9" fmla="*/ 116706 w 179387"/>
                <a:gd name="connsiteY9" fmla="*/ 116022 h 151099"/>
                <a:gd name="connsiteX10" fmla="*/ 155421 w 179387"/>
                <a:gd name="connsiteY10" fmla="*/ 77338 h 151099"/>
                <a:gd name="connsiteX11" fmla="*/ 155421 w 179387"/>
                <a:gd name="connsiteY11" fmla="*/ 26987 h 151099"/>
                <a:gd name="connsiteX12" fmla="*/ 26255 w 179387"/>
                <a:gd name="connsiteY12" fmla="*/ 0 h 151099"/>
                <a:gd name="connsiteX13" fmla="*/ 116010 w 179387"/>
                <a:gd name="connsiteY13" fmla="*/ 0 h 151099"/>
                <a:gd name="connsiteX14" fmla="*/ 142875 w 179387"/>
                <a:gd name="connsiteY14" fmla="*/ 26359 h 151099"/>
                <a:gd name="connsiteX15" fmla="*/ 142875 w 179387"/>
                <a:gd name="connsiteY15" fmla="*/ 77238 h 151099"/>
                <a:gd name="connsiteX16" fmla="*/ 116010 w 179387"/>
                <a:gd name="connsiteY16" fmla="*/ 104209 h 151099"/>
                <a:gd name="connsiteX17" fmla="*/ 52510 w 179387"/>
                <a:gd name="connsiteY17" fmla="*/ 104209 h 151099"/>
                <a:gd name="connsiteX18" fmla="*/ 12211 w 179387"/>
                <a:gd name="connsiteY18" fmla="*/ 123825 h 151099"/>
                <a:gd name="connsiteX19" fmla="*/ 5495 w 179387"/>
                <a:gd name="connsiteY19" fmla="*/ 120760 h 151099"/>
                <a:gd name="connsiteX20" fmla="*/ 19538 w 179387"/>
                <a:gd name="connsiteY20" fmla="*/ 102983 h 151099"/>
                <a:gd name="connsiteX21" fmla="*/ 0 w 179387"/>
                <a:gd name="connsiteY21" fmla="*/ 77238 h 151099"/>
                <a:gd name="connsiteX22" fmla="*/ 0 w 179387"/>
                <a:gd name="connsiteY22" fmla="*/ 26359 h 151099"/>
                <a:gd name="connsiteX23" fmla="*/ 26255 w 179387"/>
                <a:gd name="connsiteY23" fmla="*/ 0 h 15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387" h="151099">
                  <a:moveTo>
                    <a:pt x="155421" y="26987"/>
                  </a:moveTo>
                  <a:cubicBezTo>
                    <a:pt x="168940" y="28215"/>
                    <a:pt x="179387" y="39882"/>
                    <a:pt x="179387" y="53391"/>
                  </a:cubicBezTo>
                  <a:cubicBezTo>
                    <a:pt x="179387" y="53391"/>
                    <a:pt x="179387" y="53391"/>
                    <a:pt x="179387" y="104355"/>
                  </a:cubicBezTo>
                  <a:cubicBezTo>
                    <a:pt x="179387" y="116636"/>
                    <a:pt x="170784" y="127075"/>
                    <a:pt x="159723" y="130145"/>
                  </a:cubicBezTo>
                  <a:cubicBezTo>
                    <a:pt x="161566" y="135671"/>
                    <a:pt x="165868" y="141811"/>
                    <a:pt x="173856" y="147952"/>
                  </a:cubicBezTo>
                  <a:cubicBezTo>
                    <a:pt x="179387" y="151636"/>
                    <a:pt x="151734" y="157162"/>
                    <a:pt x="126539" y="130759"/>
                  </a:cubicBezTo>
                  <a:cubicBezTo>
                    <a:pt x="126539" y="130759"/>
                    <a:pt x="126539" y="130759"/>
                    <a:pt x="62629" y="130759"/>
                  </a:cubicBezTo>
                  <a:cubicBezTo>
                    <a:pt x="55869" y="130759"/>
                    <a:pt x="50339" y="128917"/>
                    <a:pt x="46037" y="125233"/>
                  </a:cubicBezTo>
                  <a:cubicBezTo>
                    <a:pt x="49724" y="122776"/>
                    <a:pt x="53411" y="119706"/>
                    <a:pt x="57713" y="116022"/>
                  </a:cubicBezTo>
                  <a:cubicBezTo>
                    <a:pt x="57713" y="116022"/>
                    <a:pt x="57713" y="116022"/>
                    <a:pt x="116706" y="116022"/>
                  </a:cubicBezTo>
                  <a:cubicBezTo>
                    <a:pt x="138215" y="116022"/>
                    <a:pt x="155421" y="98829"/>
                    <a:pt x="155421" y="77338"/>
                  </a:cubicBezTo>
                  <a:cubicBezTo>
                    <a:pt x="155421" y="77338"/>
                    <a:pt x="155421" y="77338"/>
                    <a:pt x="155421" y="26987"/>
                  </a:cubicBezTo>
                  <a:close/>
                  <a:moveTo>
                    <a:pt x="26255" y="0"/>
                  </a:moveTo>
                  <a:cubicBezTo>
                    <a:pt x="26255" y="0"/>
                    <a:pt x="26255" y="0"/>
                    <a:pt x="116010" y="0"/>
                  </a:cubicBezTo>
                  <a:cubicBezTo>
                    <a:pt x="130664" y="0"/>
                    <a:pt x="142875" y="11647"/>
                    <a:pt x="142875" y="26359"/>
                  </a:cubicBezTo>
                  <a:cubicBezTo>
                    <a:pt x="142875" y="26359"/>
                    <a:pt x="142875" y="26359"/>
                    <a:pt x="142875" y="77238"/>
                  </a:cubicBezTo>
                  <a:cubicBezTo>
                    <a:pt x="142875" y="91950"/>
                    <a:pt x="130664" y="104209"/>
                    <a:pt x="116010" y="104209"/>
                  </a:cubicBezTo>
                  <a:cubicBezTo>
                    <a:pt x="116010" y="104209"/>
                    <a:pt x="116010" y="104209"/>
                    <a:pt x="52510" y="104209"/>
                  </a:cubicBezTo>
                  <a:cubicBezTo>
                    <a:pt x="37245" y="119534"/>
                    <a:pt x="21370" y="123825"/>
                    <a:pt x="12211" y="123825"/>
                  </a:cubicBezTo>
                  <a:cubicBezTo>
                    <a:pt x="6106" y="123825"/>
                    <a:pt x="3663" y="121986"/>
                    <a:pt x="5495" y="120760"/>
                  </a:cubicBezTo>
                  <a:cubicBezTo>
                    <a:pt x="13433" y="114630"/>
                    <a:pt x="17707" y="108500"/>
                    <a:pt x="19538" y="102983"/>
                  </a:cubicBezTo>
                  <a:cubicBezTo>
                    <a:pt x="8548" y="99918"/>
                    <a:pt x="0" y="89498"/>
                    <a:pt x="0" y="77238"/>
                  </a:cubicBezTo>
                  <a:cubicBezTo>
                    <a:pt x="0" y="77238"/>
                    <a:pt x="0" y="77238"/>
                    <a:pt x="0" y="26359"/>
                  </a:cubicBezTo>
                  <a:cubicBezTo>
                    <a:pt x="0" y="11647"/>
                    <a:pt x="11601" y="0"/>
                    <a:pt x="26255"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2" name="组合 101">
            <a:extLst>
              <a:ext uri="{FF2B5EF4-FFF2-40B4-BE49-F238E27FC236}">
                <a16:creationId xmlns:a16="http://schemas.microsoft.com/office/drawing/2014/main" id="{1198076A-22E9-44D4-BB9F-FE1CBFCFD270}"/>
              </a:ext>
            </a:extLst>
          </p:cNvPr>
          <p:cNvGrpSpPr/>
          <p:nvPr/>
        </p:nvGrpSpPr>
        <p:grpSpPr>
          <a:xfrm>
            <a:off x="8354447" y="3982285"/>
            <a:ext cx="674689" cy="674690"/>
            <a:chOff x="8354447" y="4521627"/>
            <a:chExt cx="674689" cy="674690"/>
          </a:xfrm>
        </p:grpSpPr>
        <p:sp>
          <p:nvSpPr>
            <p:cNvPr id="89" name="矩形: 圆角 88">
              <a:extLst>
                <a:ext uri="{FF2B5EF4-FFF2-40B4-BE49-F238E27FC236}">
                  <a16:creationId xmlns:a16="http://schemas.microsoft.com/office/drawing/2014/main" id="{E9BD0C12-0109-48F1-901C-185E0A406AE5}"/>
                </a:ext>
              </a:extLst>
            </p:cNvPr>
            <p:cNvSpPr>
              <a:spLocks/>
            </p:cNvSpPr>
            <p:nvPr/>
          </p:nvSpPr>
          <p:spPr>
            <a:xfrm>
              <a:off x="8354447" y="4521627"/>
              <a:ext cx="674688" cy="674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0" name="任意多边形: 形状 89">
              <a:extLst>
                <a:ext uri="{FF2B5EF4-FFF2-40B4-BE49-F238E27FC236}">
                  <a16:creationId xmlns:a16="http://schemas.microsoft.com/office/drawing/2014/main" id="{F76E3C69-DE8D-4B61-A690-0AC71A2CCB98}"/>
                </a:ext>
              </a:extLst>
            </p:cNvPr>
            <p:cNvSpPr>
              <a:spLocks/>
            </p:cNvSpPr>
            <p:nvPr/>
          </p:nvSpPr>
          <p:spPr bwMode="auto">
            <a:xfrm>
              <a:off x="8486788" y="4675027"/>
              <a:ext cx="542348" cy="521290"/>
            </a:xfrm>
            <a:custGeom>
              <a:avLst/>
              <a:gdLst>
                <a:gd name="connsiteX0" fmla="*/ 168741 w 542349"/>
                <a:gd name="connsiteY0" fmla="*/ 0 h 521291"/>
                <a:gd name="connsiteX1" fmla="*/ 168741 w 542349"/>
                <a:gd name="connsiteY1" fmla="*/ 1330 h 521291"/>
                <a:gd name="connsiteX2" fmla="*/ 168741 w 542349"/>
                <a:gd name="connsiteY2" fmla="*/ 5397 h 521291"/>
                <a:gd name="connsiteX3" fmla="*/ 173865 w 542349"/>
                <a:gd name="connsiteY3" fmla="*/ 4637 h 521291"/>
                <a:gd name="connsiteX4" fmla="*/ 173865 w 542349"/>
                <a:gd name="connsiteY4" fmla="*/ 5967 h 521291"/>
                <a:gd name="connsiteX5" fmla="*/ 173865 w 542349"/>
                <a:gd name="connsiteY5" fmla="*/ 10033 h 521291"/>
                <a:gd name="connsiteX6" fmla="*/ 178989 w 542349"/>
                <a:gd name="connsiteY6" fmla="*/ 9273 h 521291"/>
                <a:gd name="connsiteX7" fmla="*/ 178989 w 542349"/>
                <a:gd name="connsiteY7" fmla="*/ 10603 h 521291"/>
                <a:gd name="connsiteX8" fmla="*/ 178989 w 542349"/>
                <a:gd name="connsiteY8" fmla="*/ 14670 h 521291"/>
                <a:gd name="connsiteX9" fmla="*/ 184113 w 542349"/>
                <a:gd name="connsiteY9" fmla="*/ 13910 h 521291"/>
                <a:gd name="connsiteX10" fmla="*/ 184113 w 542349"/>
                <a:gd name="connsiteY10" fmla="*/ 15240 h 521291"/>
                <a:gd name="connsiteX11" fmla="*/ 184113 w 542349"/>
                <a:gd name="connsiteY11" fmla="*/ 19307 h 521291"/>
                <a:gd name="connsiteX12" fmla="*/ 189237 w 542349"/>
                <a:gd name="connsiteY12" fmla="*/ 18547 h 521291"/>
                <a:gd name="connsiteX13" fmla="*/ 189237 w 542349"/>
                <a:gd name="connsiteY13" fmla="*/ 19877 h 521291"/>
                <a:gd name="connsiteX14" fmla="*/ 189237 w 542349"/>
                <a:gd name="connsiteY14" fmla="*/ 23944 h 521291"/>
                <a:gd name="connsiteX15" fmla="*/ 194361 w 542349"/>
                <a:gd name="connsiteY15" fmla="*/ 23184 h 521291"/>
                <a:gd name="connsiteX16" fmla="*/ 194361 w 542349"/>
                <a:gd name="connsiteY16" fmla="*/ 24514 h 521291"/>
                <a:gd name="connsiteX17" fmla="*/ 194361 w 542349"/>
                <a:gd name="connsiteY17" fmla="*/ 28580 h 521291"/>
                <a:gd name="connsiteX18" fmla="*/ 199485 w 542349"/>
                <a:gd name="connsiteY18" fmla="*/ 27820 h 521291"/>
                <a:gd name="connsiteX19" fmla="*/ 199485 w 542349"/>
                <a:gd name="connsiteY19" fmla="*/ 29150 h 521291"/>
                <a:gd name="connsiteX20" fmla="*/ 199485 w 542349"/>
                <a:gd name="connsiteY20" fmla="*/ 33217 h 521291"/>
                <a:gd name="connsiteX21" fmla="*/ 204609 w 542349"/>
                <a:gd name="connsiteY21" fmla="*/ 32457 h 521291"/>
                <a:gd name="connsiteX22" fmla="*/ 204609 w 542349"/>
                <a:gd name="connsiteY22" fmla="*/ 33787 h 521291"/>
                <a:gd name="connsiteX23" fmla="*/ 204609 w 542349"/>
                <a:gd name="connsiteY23" fmla="*/ 37854 h 521291"/>
                <a:gd name="connsiteX24" fmla="*/ 209733 w 542349"/>
                <a:gd name="connsiteY24" fmla="*/ 37094 h 521291"/>
                <a:gd name="connsiteX25" fmla="*/ 209733 w 542349"/>
                <a:gd name="connsiteY25" fmla="*/ 38424 h 521291"/>
                <a:gd name="connsiteX26" fmla="*/ 209733 w 542349"/>
                <a:gd name="connsiteY26" fmla="*/ 42491 h 521291"/>
                <a:gd name="connsiteX27" fmla="*/ 214857 w 542349"/>
                <a:gd name="connsiteY27" fmla="*/ 41731 h 521291"/>
                <a:gd name="connsiteX28" fmla="*/ 214857 w 542349"/>
                <a:gd name="connsiteY28" fmla="*/ 43061 h 521291"/>
                <a:gd name="connsiteX29" fmla="*/ 214857 w 542349"/>
                <a:gd name="connsiteY29" fmla="*/ 47127 h 521291"/>
                <a:gd name="connsiteX30" fmla="*/ 219981 w 542349"/>
                <a:gd name="connsiteY30" fmla="*/ 46367 h 521291"/>
                <a:gd name="connsiteX31" fmla="*/ 219981 w 542349"/>
                <a:gd name="connsiteY31" fmla="*/ 47697 h 521291"/>
                <a:gd name="connsiteX32" fmla="*/ 219981 w 542349"/>
                <a:gd name="connsiteY32" fmla="*/ 51764 h 521291"/>
                <a:gd name="connsiteX33" fmla="*/ 225105 w 542349"/>
                <a:gd name="connsiteY33" fmla="*/ 51004 h 521291"/>
                <a:gd name="connsiteX34" fmla="*/ 225105 w 542349"/>
                <a:gd name="connsiteY34" fmla="*/ 52334 h 521291"/>
                <a:gd name="connsiteX35" fmla="*/ 225105 w 542349"/>
                <a:gd name="connsiteY35" fmla="*/ 56401 h 521291"/>
                <a:gd name="connsiteX36" fmla="*/ 230229 w 542349"/>
                <a:gd name="connsiteY36" fmla="*/ 55641 h 521291"/>
                <a:gd name="connsiteX37" fmla="*/ 230229 w 542349"/>
                <a:gd name="connsiteY37" fmla="*/ 56971 h 521291"/>
                <a:gd name="connsiteX38" fmla="*/ 230229 w 542349"/>
                <a:gd name="connsiteY38" fmla="*/ 61038 h 521291"/>
                <a:gd name="connsiteX39" fmla="*/ 235353 w 542349"/>
                <a:gd name="connsiteY39" fmla="*/ 60278 h 521291"/>
                <a:gd name="connsiteX40" fmla="*/ 235353 w 542349"/>
                <a:gd name="connsiteY40" fmla="*/ 61608 h 521291"/>
                <a:gd name="connsiteX41" fmla="*/ 235353 w 542349"/>
                <a:gd name="connsiteY41" fmla="*/ 65674 h 521291"/>
                <a:gd name="connsiteX42" fmla="*/ 240477 w 542349"/>
                <a:gd name="connsiteY42" fmla="*/ 64914 h 521291"/>
                <a:gd name="connsiteX43" fmla="*/ 240477 w 542349"/>
                <a:gd name="connsiteY43" fmla="*/ 66244 h 521291"/>
                <a:gd name="connsiteX44" fmla="*/ 240477 w 542349"/>
                <a:gd name="connsiteY44" fmla="*/ 70311 h 521291"/>
                <a:gd name="connsiteX45" fmla="*/ 245601 w 542349"/>
                <a:gd name="connsiteY45" fmla="*/ 69551 h 521291"/>
                <a:gd name="connsiteX46" fmla="*/ 245601 w 542349"/>
                <a:gd name="connsiteY46" fmla="*/ 70881 h 521291"/>
                <a:gd name="connsiteX47" fmla="*/ 245601 w 542349"/>
                <a:gd name="connsiteY47" fmla="*/ 74948 h 521291"/>
                <a:gd name="connsiteX48" fmla="*/ 250725 w 542349"/>
                <a:gd name="connsiteY48" fmla="*/ 74188 h 521291"/>
                <a:gd name="connsiteX49" fmla="*/ 250725 w 542349"/>
                <a:gd name="connsiteY49" fmla="*/ 78679 h 521291"/>
                <a:gd name="connsiteX50" fmla="*/ 250725 w 542349"/>
                <a:gd name="connsiteY50" fmla="*/ 79585 h 521291"/>
                <a:gd name="connsiteX51" fmla="*/ 255849 w 542349"/>
                <a:gd name="connsiteY51" fmla="*/ 78825 h 521291"/>
                <a:gd name="connsiteX52" fmla="*/ 255849 w 542349"/>
                <a:gd name="connsiteY52" fmla="*/ 80156 h 521291"/>
                <a:gd name="connsiteX53" fmla="*/ 255849 w 542349"/>
                <a:gd name="connsiteY53" fmla="*/ 84221 h 521291"/>
                <a:gd name="connsiteX54" fmla="*/ 260973 w 542349"/>
                <a:gd name="connsiteY54" fmla="*/ 83461 h 521291"/>
                <a:gd name="connsiteX55" fmla="*/ 260973 w 542349"/>
                <a:gd name="connsiteY55" fmla="*/ 84791 h 521291"/>
                <a:gd name="connsiteX56" fmla="*/ 260973 w 542349"/>
                <a:gd name="connsiteY56" fmla="*/ 88858 h 521291"/>
                <a:gd name="connsiteX57" fmla="*/ 265004 w 542349"/>
                <a:gd name="connsiteY57" fmla="*/ 88260 h 521291"/>
                <a:gd name="connsiteX58" fmla="*/ 272056 w 542349"/>
                <a:gd name="connsiteY58" fmla="*/ 69279 h 521291"/>
                <a:gd name="connsiteX59" fmla="*/ 412475 w 542349"/>
                <a:gd name="connsiteY59" fmla="*/ 0 h 521291"/>
                <a:gd name="connsiteX60" fmla="*/ 412475 w 542349"/>
                <a:gd name="connsiteY60" fmla="*/ 1330 h 521291"/>
                <a:gd name="connsiteX61" fmla="*/ 412475 w 542349"/>
                <a:gd name="connsiteY61" fmla="*/ 5386 h 521291"/>
                <a:gd name="connsiteX62" fmla="*/ 417599 w 542349"/>
                <a:gd name="connsiteY62" fmla="*/ 4637 h 521291"/>
                <a:gd name="connsiteX63" fmla="*/ 417599 w 542349"/>
                <a:gd name="connsiteY63" fmla="*/ 5967 h 521291"/>
                <a:gd name="connsiteX64" fmla="*/ 417599 w 542349"/>
                <a:gd name="connsiteY64" fmla="*/ 10022 h 521291"/>
                <a:gd name="connsiteX65" fmla="*/ 422723 w 542349"/>
                <a:gd name="connsiteY65" fmla="*/ 9273 h 521291"/>
                <a:gd name="connsiteX66" fmla="*/ 422723 w 542349"/>
                <a:gd name="connsiteY66" fmla="*/ 10603 h 521291"/>
                <a:gd name="connsiteX67" fmla="*/ 422723 w 542349"/>
                <a:gd name="connsiteY67" fmla="*/ 14659 h 521291"/>
                <a:gd name="connsiteX68" fmla="*/ 427847 w 542349"/>
                <a:gd name="connsiteY68" fmla="*/ 13910 h 521291"/>
                <a:gd name="connsiteX69" fmla="*/ 427847 w 542349"/>
                <a:gd name="connsiteY69" fmla="*/ 15240 h 521291"/>
                <a:gd name="connsiteX70" fmla="*/ 427847 w 542349"/>
                <a:gd name="connsiteY70" fmla="*/ 19296 h 521291"/>
                <a:gd name="connsiteX71" fmla="*/ 432971 w 542349"/>
                <a:gd name="connsiteY71" fmla="*/ 18547 h 521291"/>
                <a:gd name="connsiteX72" fmla="*/ 432971 w 542349"/>
                <a:gd name="connsiteY72" fmla="*/ 19877 h 521291"/>
                <a:gd name="connsiteX73" fmla="*/ 432971 w 542349"/>
                <a:gd name="connsiteY73" fmla="*/ 23933 h 521291"/>
                <a:gd name="connsiteX74" fmla="*/ 438095 w 542349"/>
                <a:gd name="connsiteY74" fmla="*/ 23184 h 521291"/>
                <a:gd name="connsiteX75" fmla="*/ 438095 w 542349"/>
                <a:gd name="connsiteY75" fmla="*/ 24514 h 521291"/>
                <a:gd name="connsiteX76" fmla="*/ 438095 w 542349"/>
                <a:gd name="connsiteY76" fmla="*/ 28569 h 521291"/>
                <a:gd name="connsiteX77" fmla="*/ 443219 w 542349"/>
                <a:gd name="connsiteY77" fmla="*/ 27820 h 521291"/>
                <a:gd name="connsiteX78" fmla="*/ 443219 w 542349"/>
                <a:gd name="connsiteY78" fmla="*/ 29150 h 521291"/>
                <a:gd name="connsiteX79" fmla="*/ 443219 w 542349"/>
                <a:gd name="connsiteY79" fmla="*/ 33206 h 521291"/>
                <a:gd name="connsiteX80" fmla="*/ 448343 w 542349"/>
                <a:gd name="connsiteY80" fmla="*/ 32457 h 521291"/>
                <a:gd name="connsiteX81" fmla="*/ 448343 w 542349"/>
                <a:gd name="connsiteY81" fmla="*/ 33787 h 521291"/>
                <a:gd name="connsiteX82" fmla="*/ 448343 w 542349"/>
                <a:gd name="connsiteY82" fmla="*/ 37843 h 521291"/>
                <a:gd name="connsiteX83" fmla="*/ 453467 w 542349"/>
                <a:gd name="connsiteY83" fmla="*/ 37094 h 521291"/>
                <a:gd name="connsiteX84" fmla="*/ 453467 w 542349"/>
                <a:gd name="connsiteY84" fmla="*/ 38424 h 521291"/>
                <a:gd name="connsiteX85" fmla="*/ 453467 w 542349"/>
                <a:gd name="connsiteY85" fmla="*/ 42480 h 521291"/>
                <a:gd name="connsiteX86" fmla="*/ 458591 w 542349"/>
                <a:gd name="connsiteY86" fmla="*/ 41731 h 521291"/>
                <a:gd name="connsiteX87" fmla="*/ 458591 w 542349"/>
                <a:gd name="connsiteY87" fmla="*/ 43061 h 521291"/>
                <a:gd name="connsiteX88" fmla="*/ 458591 w 542349"/>
                <a:gd name="connsiteY88" fmla="*/ 47116 h 521291"/>
                <a:gd name="connsiteX89" fmla="*/ 463715 w 542349"/>
                <a:gd name="connsiteY89" fmla="*/ 46367 h 521291"/>
                <a:gd name="connsiteX90" fmla="*/ 463715 w 542349"/>
                <a:gd name="connsiteY90" fmla="*/ 47697 h 521291"/>
                <a:gd name="connsiteX91" fmla="*/ 463715 w 542349"/>
                <a:gd name="connsiteY91" fmla="*/ 51753 h 521291"/>
                <a:gd name="connsiteX92" fmla="*/ 468839 w 542349"/>
                <a:gd name="connsiteY92" fmla="*/ 51004 h 521291"/>
                <a:gd name="connsiteX93" fmla="*/ 468839 w 542349"/>
                <a:gd name="connsiteY93" fmla="*/ 52334 h 521291"/>
                <a:gd name="connsiteX94" fmla="*/ 468839 w 542349"/>
                <a:gd name="connsiteY94" fmla="*/ 56390 h 521291"/>
                <a:gd name="connsiteX95" fmla="*/ 473963 w 542349"/>
                <a:gd name="connsiteY95" fmla="*/ 55641 h 521291"/>
                <a:gd name="connsiteX96" fmla="*/ 473963 w 542349"/>
                <a:gd name="connsiteY96" fmla="*/ 56971 h 521291"/>
                <a:gd name="connsiteX97" fmla="*/ 473963 w 542349"/>
                <a:gd name="connsiteY97" fmla="*/ 61027 h 521291"/>
                <a:gd name="connsiteX98" fmla="*/ 479087 w 542349"/>
                <a:gd name="connsiteY98" fmla="*/ 60278 h 521291"/>
                <a:gd name="connsiteX99" fmla="*/ 479087 w 542349"/>
                <a:gd name="connsiteY99" fmla="*/ 61608 h 521291"/>
                <a:gd name="connsiteX100" fmla="*/ 479087 w 542349"/>
                <a:gd name="connsiteY100" fmla="*/ 65663 h 521291"/>
                <a:gd name="connsiteX101" fmla="*/ 484211 w 542349"/>
                <a:gd name="connsiteY101" fmla="*/ 64914 h 521291"/>
                <a:gd name="connsiteX102" fmla="*/ 484211 w 542349"/>
                <a:gd name="connsiteY102" fmla="*/ 66244 h 521291"/>
                <a:gd name="connsiteX103" fmla="*/ 484211 w 542349"/>
                <a:gd name="connsiteY103" fmla="*/ 70300 h 521291"/>
                <a:gd name="connsiteX104" fmla="*/ 489335 w 542349"/>
                <a:gd name="connsiteY104" fmla="*/ 69551 h 521291"/>
                <a:gd name="connsiteX105" fmla="*/ 489335 w 542349"/>
                <a:gd name="connsiteY105" fmla="*/ 70881 h 521291"/>
                <a:gd name="connsiteX106" fmla="*/ 489335 w 542349"/>
                <a:gd name="connsiteY106" fmla="*/ 74937 h 521291"/>
                <a:gd name="connsiteX107" fmla="*/ 494459 w 542349"/>
                <a:gd name="connsiteY107" fmla="*/ 74188 h 521291"/>
                <a:gd name="connsiteX108" fmla="*/ 494459 w 542349"/>
                <a:gd name="connsiteY108" fmla="*/ 75518 h 521291"/>
                <a:gd name="connsiteX109" fmla="*/ 494459 w 542349"/>
                <a:gd name="connsiteY109" fmla="*/ 79574 h 521291"/>
                <a:gd name="connsiteX110" fmla="*/ 499583 w 542349"/>
                <a:gd name="connsiteY110" fmla="*/ 78825 h 521291"/>
                <a:gd name="connsiteX111" fmla="*/ 499583 w 542349"/>
                <a:gd name="connsiteY111" fmla="*/ 80155 h 521291"/>
                <a:gd name="connsiteX112" fmla="*/ 499583 w 542349"/>
                <a:gd name="connsiteY112" fmla="*/ 84210 h 521291"/>
                <a:gd name="connsiteX113" fmla="*/ 504707 w 542349"/>
                <a:gd name="connsiteY113" fmla="*/ 83461 h 521291"/>
                <a:gd name="connsiteX114" fmla="*/ 504707 w 542349"/>
                <a:gd name="connsiteY114" fmla="*/ 84791 h 521291"/>
                <a:gd name="connsiteX115" fmla="*/ 504707 w 542349"/>
                <a:gd name="connsiteY115" fmla="*/ 88847 h 521291"/>
                <a:gd name="connsiteX116" fmla="*/ 509831 w 542349"/>
                <a:gd name="connsiteY116" fmla="*/ 88098 h 521291"/>
                <a:gd name="connsiteX117" fmla="*/ 509831 w 542349"/>
                <a:gd name="connsiteY117" fmla="*/ 89428 h 521291"/>
                <a:gd name="connsiteX118" fmla="*/ 509831 w 542349"/>
                <a:gd name="connsiteY118" fmla="*/ 93484 h 521291"/>
                <a:gd name="connsiteX119" fmla="*/ 514955 w 542349"/>
                <a:gd name="connsiteY119" fmla="*/ 92735 h 521291"/>
                <a:gd name="connsiteX120" fmla="*/ 514955 w 542349"/>
                <a:gd name="connsiteY120" fmla="*/ 94065 h 521291"/>
                <a:gd name="connsiteX121" fmla="*/ 514955 w 542349"/>
                <a:gd name="connsiteY121" fmla="*/ 98121 h 521291"/>
                <a:gd name="connsiteX122" fmla="*/ 520079 w 542349"/>
                <a:gd name="connsiteY122" fmla="*/ 97372 h 521291"/>
                <a:gd name="connsiteX123" fmla="*/ 520079 w 542349"/>
                <a:gd name="connsiteY123" fmla="*/ 98702 h 521291"/>
                <a:gd name="connsiteX124" fmla="*/ 520079 w 542349"/>
                <a:gd name="connsiteY124" fmla="*/ 102757 h 521291"/>
                <a:gd name="connsiteX125" fmla="*/ 525203 w 542349"/>
                <a:gd name="connsiteY125" fmla="*/ 102008 h 521291"/>
                <a:gd name="connsiteX126" fmla="*/ 525203 w 542349"/>
                <a:gd name="connsiteY126" fmla="*/ 103338 h 521291"/>
                <a:gd name="connsiteX127" fmla="*/ 525203 w 542349"/>
                <a:gd name="connsiteY127" fmla="*/ 107394 h 521291"/>
                <a:gd name="connsiteX128" fmla="*/ 530327 w 542349"/>
                <a:gd name="connsiteY128" fmla="*/ 106645 h 521291"/>
                <a:gd name="connsiteX129" fmla="*/ 530327 w 542349"/>
                <a:gd name="connsiteY129" fmla="*/ 107975 h 521291"/>
                <a:gd name="connsiteX130" fmla="*/ 530327 w 542349"/>
                <a:gd name="connsiteY130" fmla="*/ 112031 h 521291"/>
                <a:gd name="connsiteX131" fmla="*/ 535451 w 542349"/>
                <a:gd name="connsiteY131" fmla="*/ 111282 h 521291"/>
                <a:gd name="connsiteX132" fmla="*/ 535451 w 542349"/>
                <a:gd name="connsiteY132" fmla="*/ 112612 h 521291"/>
                <a:gd name="connsiteX133" fmla="*/ 535451 w 542349"/>
                <a:gd name="connsiteY133" fmla="*/ 116668 h 521291"/>
                <a:gd name="connsiteX134" fmla="*/ 540575 w 542349"/>
                <a:gd name="connsiteY134" fmla="*/ 115919 h 521291"/>
                <a:gd name="connsiteX135" fmla="*/ 540575 w 542349"/>
                <a:gd name="connsiteY135" fmla="*/ 117249 h 521291"/>
                <a:gd name="connsiteX136" fmla="*/ 540575 w 542349"/>
                <a:gd name="connsiteY136" fmla="*/ 121304 h 521291"/>
                <a:gd name="connsiteX137" fmla="*/ 542349 w 542349"/>
                <a:gd name="connsiteY137" fmla="*/ 121045 h 521291"/>
                <a:gd name="connsiteX138" fmla="*/ 542349 w 542349"/>
                <a:gd name="connsiteY138" fmla="*/ 408841 h 521291"/>
                <a:gd name="connsiteX139" fmla="*/ 429899 w 542349"/>
                <a:gd name="connsiteY139" fmla="*/ 521291 h 521291"/>
                <a:gd name="connsiteX140" fmla="*/ 169902 w 542349"/>
                <a:gd name="connsiteY140" fmla="*/ 521291 h 521291"/>
                <a:gd name="connsiteX141" fmla="*/ 169583 w 542349"/>
                <a:gd name="connsiteY141" fmla="*/ 520486 h 521291"/>
                <a:gd name="connsiteX142" fmla="*/ 165637 w 542349"/>
                <a:gd name="connsiteY142" fmla="*/ 518820 h 521291"/>
                <a:gd name="connsiteX143" fmla="*/ 164459 w 542349"/>
                <a:gd name="connsiteY143" fmla="*/ 515849 h 521291"/>
                <a:gd name="connsiteX144" fmla="*/ 160513 w 542349"/>
                <a:gd name="connsiteY144" fmla="*/ 514183 h 521291"/>
                <a:gd name="connsiteX145" fmla="*/ 159336 w 542349"/>
                <a:gd name="connsiteY145" fmla="*/ 511213 h 521291"/>
                <a:gd name="connsiteX146" fmla="*/ 155389 w 542349"/>
                <a:gd name="connsiteY146" fmla="*/ 509547 h 521291"/>
                <a:gd name="connsiteX147" fmla="*/ 154211 w 542349"/>
                <a:gd name="connsiteY147" fmla="*/ 506576 h 521291"/>
                <a:gd name="connsiteX148" fmla="*/ 150265 w 542349"/>
                <a:gd name="connsiteY148" fmla="*/ 504910 h 521291"/>
                <a:gd name="connsiteX149" fmla="*/ 149087 w 542349"/>
                <a:gd name="connsiteY149" fmla="*/ 501939 h 521291"/>
                <a:gd name="connsiteX150" fmla="*/ 145141 w 542349"/>
                <a:gd name="connsiteY150" fmla="*/ 500273 h 521291"/>
                <a:gd name="connsiteX151" fmla="*/ 143963 w 542349"/>
                <a:gd name="connsiteY151" fmla="*/ 497302 h 521291"/>
                <a:gd name="connsiteX152" fmla="*/ 140017 w 542349"/>
                <a:gd name="connsiteY152" fmla="*/ 495636 h 521291"/>
                <a:gd name="connsiteX153" fmla="*/ 138840 w 542349"/>
                <a:gd name="connsiteY153" fmla="*/ 492666 h 521291"/>
                <a:gd name="connsiteX154" fmla="*/ 134893 w 542349"/>
                <a:gd name="connsiteY154" fmla="*/ 491000 h 521291"/>
                <a:gd name="connsiteX155" fmla="*/ 133715 w 542349"/>
                <a:gd name="connsiteY155" fmla="*/ 488029 h 521291"/>
                <a:gd name="connsiteX156" fmla="*/ 129769 w 542349"/>
                <a:gd name="connsiteY156" fmla="*/ 486363 h 521291"/>
                <a:gd name="connsiteX157" fmla="*/ 128591 w 542349"/>
                <a:gd name="connsiteY157" fmla="*/ 483392 h 521291"/>
                <a:gd name="connsiteX158" fmla="*/ 124645 w 542349"/>
                <a:gd name="connsiteY158" fmla="*/ 481726 h 521291"/>
                <a:gd name="connsiteX159" fmla="*/ 123467 w 542349"/>
                <a:gd name="connsiteY159" fmla="*/ 478755 h 521291"/>
                <a:gd name="connsiteX160" fmla="*/ 119521 w 542349"/>
                <a:gd name="connsiteY160" fmla="*/ 477089 h 521291"/>
                <a:gd name="connsiteX161" fmla="*/ 118344 w 542349"/>
                <a:gd name="connsiteY161" fmla="*/ 474119 h 521291"/>
                <a:gd name="connsiteX162" fmla="*/ 114397 w 542349"/>
                <a:gd name="connsiteY162" fmla="*/ 472453 h 521291"/>
                <a:gd name="connsiteX163" fmla="*/ 113219 w 542349"/>
                <a:gd name="connsiteY163" fmla="*/ 469482 h 521291"/>
                <a:gd name="connsiteX164" fmla="*/ 109273 w 542349"/>
                <a:gd name="connsiteY164" fmla="*/ 467816 h 521291"/>
                <a:gd name="connsiteX165" fmla="*/ 108095 w 542349"/>
                <a:gd name="connsiteY165" fmla="*/ 464845 h 521291"/>
                <a:gd name="connsiteX166" fmla="*/ 104149 w 542349"/>
                <a:gd name="connsiteY166" fmla="*/ 463178 h 521291"/>
                <a:gd name="connsiteX167" fmla="*/ 102971 w 542349"/>
                <a:gd name="connsiteY167" fmla="*/ 460208 h 521291"/>
                <a:gd name="connsiteX168" fmla="*/ 99025 w 542349"/>
                <a:gd name="connsiteY168" fmla="*/ 458541 h 521291"/>
                <a:gd name="connsiteX169" fmla="*/ 97848 w 542349"/>
                <a:gd name="connsiteY169" fmla="*/ 455572 h 521291"/>
                <a:gd name="connsiteX170" fmla="*/ 93901 w 542349"/>
                <a:gd name="connsiteY170" fmla="*/ 453905 h 521291"/>
                <a:gd name="connsiteX171" fmla="*/ 92723 w 542349"/>
                <a:gd name="connsiteY171" fmla="*/ 450935 h 521291"/>
                <a:gd name="connsiteX172" fmla="*/ 88777 w 542349"/>
                <a:gd name="connsiteY172" fmla="*/ 449268 h 521291"/>
                <a:gd name="connsiteX173" fmla="*/ 87599 w 542349"/>
                <a:gd name="connsiteY173" fmla="*/ 446298 h 521291"/>
                <a:gd name="connsiteX174" fmla="*/ 83653 w 542349"/>
                <a:gd name="connsiteY174" fmla="*/ 444631 h 521291"/>
                <a:gd name="connsiteX175" fmla="*/ 82475 w 542349"/>
                <a:gd name="connsiteY175" fmla="*/ 441661 h 521291"/>
                <a:gd name="connsiteX176" fmla="*/ 78529 w 542349"/>
                <a:gd name="connsiteY176" fmla="*/ 439994 h 521291"/>
                <a:gd name="connsiteX177" fmla="*/ 77352 w 542349"/>
                <a:gd name="connsiteY177" fmla="*/ 437025 h 521291"/>
                <a:gd name="connsiteX178" fmla="*/ 73405 w 542349"/>
                <a:gd name="connsiteY178" fmla="*/ 435358 h 521291"/>
                <a:gd name="connsiteX179" fmla="*/ 72227 w 542349"/>
                <a:gd name="connsiteY179" fmla="*/ 432388 h 521291"/>
                <a:gd name="connsiteX180" fmla="*/ 68281 w 542349"/>
                <a:gd name="connsiteY180" fmla="*/ 430721 h 521291"/>
                <a:gd name="connsiteX181" fmla="*/ 67103 w 542349"/>
                <a:gd name="connsiteY181" fmla="*/ 427751 h 521291"/>
                <a:gd name="connsiteX182" fmla="*/ 63157 w 542349"/>
                <a:gd name="connsiteY182" fmla="*/ 426084 h 521291"/>
                <a:gd name="connsiteX183" fmla="*/ 61979 w 542349"/>
                <a:gd name="connsiteY183" fmla="*/ 423114 h 521291"/>
                <a:gd name="connsiteX184" fmla="*/ 58033 w 542349"/>
                <a:gd name="connsiteY184" fmla="*/ 421447 h 521291"/>
                <a:gd name="connsiteX185" fmla="*/ 56856 w 542349"/>
                <a:gd name="connsiteY185" fmla="*/ 418478 h 521291"/>
                <a:gd name="connsiteX186" fmla="*/ 52909 w 542349"/>
                <a:gd name="connsiteY186" fmla="*/ 416811 h 521291"/>
                <a:gd name="connsiteX187" fmla="*/ 51731 w 542349"/>
                <a:gd name="connsiteY187" fmla="*/ 413841 h 521291"/>
                <a:gd name="connsiteX188" fmla="*/ 47785 w 542349"/>
                <a:gd name="connsiteY188" fmla="*/ 412174 h 521291"/>
                <a:gd name="connsiteX189" fmla="*/ 46607 w 542349"/>
                <a:gd name="connsiteY189" fmla="*/ 409204 h 521291"/>
                <a:gd name="connsiteX190" fmla="*/ 42661 w 542349"/>
                <a:gd name="connsiteY190" fmla="*/ 407537 h 521291"/>
                <a:gd name="connsiteX191" fmla="*/ 41483 w 542349"/>
                <a:gd name="connsiteY191" fmla="*/ 404567 h 521291"/>
                <a:gd name="connsiteX192" fmla="*/ 37537 w 542349"/>
                <a:gd name="connsiteY192" fmla="*/ 402900 h 521291"/>
                <a:gd name="connsiteX193" fmla="*/ 36360 w 542349"/>
                <a:gd name="connsiteY193" fmla="*/ 399931 h 521291"/>
                <a:gd name="connsiteX194" fmla="*/ 32413 w 542349"/>
                <a:gd name="connsiteY194" fmla="*/ 398264 h 521291"/>
                <a:gd name="connsiteX195" fmla="*/ 31235 w 542349"/>
                <a:gd name="connsiteY195" fmla="*/ 395294 h 521291"/>
                <a:gd name="connsiteX196" fmla="*/ 27289 w 542349"/>
                <a:gd name="connsiteY196" fmla="*/ 393627 h 521291"/>
                <a:gd name="connsiteX197" fmla="*/ 26111 w 542349"/>
                <a:gd name="connsiteY197" fmla="*/ 390657 h 521291"/>
                <a:gd name="connsiteX198" fmla="*/ 22165 w 542349"/>
                <a:gd name="connsiteY198" fmla="*/ 388990 h 521291"/>
                <a:gd name="connsiteX199" fmla="*/ 20987 w 542349"/>
                <a:gd name="connsiteY199" fmla="*/ 386020 h 521291"/>
                <a:gd name="connsiteX200" fmla="*/ 17041 w 542349"/>
                <a:gd name="connsiteY200" fmla="*/ 384353 h 521291"/>
                <a:gd name="connsiteX201" fmla="*/ 15864 w 542349"/>
                <a:gd name="connsiteY201" fmla="*/ 381384 h 521291"/>
                <a:gd name="connsiteX202" fmla="*/ 11917 w 542349"/>
                <a:gd name="connsiteY202" fmla="*/ 379717 h 521291"/>
                <a:gd name="connsiteX203" fmla="*/ 10739 w 542349"/>
                <a:gd name="connsiteY203" fmla="*/ 376747 h 521291"/>
                <a:gd name="connsiteX204" fmla="*/ 6793 w 542349"/>
                <a:gd name="connsiteY204" fmla="*/ 375080 h 521291"/>
                <a:gd name="connsiteX205" fmla="*/ 0 w 542349"/>
                <a:gd name="connsiteY205" fmla="*/ 357942 h 521291"/>
                <a:gd name="connsiteX206" fmla="*/ 0 w 542349"/>
                <a:gd name="connsiteY206" fmla="*/ 216497 h 521291"/>
                <a:gd name="connsiteX207" fmla="*/ 0 w 542349"/>
                <a:gd name="connsiteY207" fmla="*/ 212167 h 521291"/>
                <a:gd name="connsiteX208" fmla="*/ 168741 w 542349"/>
                <a:gd name="connsiteY208" fmla="*/ 0 h 52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542349" h="521291">
                  <a:moveTo>
                    <a:pt x="168741" y="0"/>
                  </a:moveTo>
                  <a:cubicBezTo>
                    <a:pt x="168741" y="0"/>
                    <a:pt x="168741" y="0"/>
                    <a:pt x="168741" y="1330"/>
                  </a:cubicBezTo>
                  <a:lnTo>
                    <a:pt x="168741" y="5397"/>
                  </a:lnTo>
                  <a:lnTo>
                    <a:pt x="173865" y="4637"/>
                  </a:lnTo>
                  <a:cubicBezTo>
                    <a:pt x="173865" y="4637"/>
                    <a:pt x="173865" y="4637"/>
                    <a:pt x="173865" y="5967"/>
                  </a:cubicBezTo>
                  <a:lnTo>
                    <a:pt x="173865" y="10033"/>
                  </a:lnTo>
                  <a:lnTo>
                    <a:pt x="178989" y="9273"/>
                  </a:lnTo>
                  <a:cubicBezTo>
                    <a:pt x="178989" y="9273"/>
                    <a:pt x="178989" y="9273"/>
                    <a:pt x="178989" y="10603"/>
                  </a:cubicBezTo>
                  <a:lnTo>
                    <a:pt x="178989" y="14670"/>
                  </a:lnTo>
                  <a:lnTo>
                    <a:pt x="184113" y="13910"/>
                  </a:lnTo>
                  <a:cubicBezTo>
                    <a:pt x="184113" y="13910"/>
                    <a:pt x="184113" y="13910"/>
                    <a:pt x="184113" y="15240"/>
                  </a:cubicBezTo>
                  <a:lnTo>
                    <a:pt x="184113" y="19307"/>
                  </a:lnTo>
                  <a:lnTo>
                    <a:pt x="189237" y="18547"/>
                  </a:lnTo>
                  <a:cubicBezTo>
                    <a:pt x="189237" y="18547"/>
                    <a:pt x="189237" y="18547"/>
                    <a:pt x="189237" y="19877"/>
                  </a:cubicBezTo>
                  <a:lnTo>
                    <a:pt x="189237" y="23944"/>
                  </a:lnTo>
                  <a:lnTo>
                    <a:pt x="194361" y="23184"/>
                  </a:lnTo>
                  <a:cubicBezTo>
                    <a:pt x="194361" y="23184"/>
                    <a:pt x="194361" y="23184"/>
                    <a:pt x="194361" y="24514"/>
                  </a:cubicBezTo>
                  <a:lnTo>
                    <a:pt x="194361" y="28580"/>
                  </a:lnTo>
                  <a:lnTo>
                    <a:pt x="199485" y="27820"/>
                  </a:lnTo>
                  <a:cubicBezTo>
                    <a:pt x="199485" y="27820"/>
                    <a:pt x="199485" y="27820"/>
                    <a:pt x="199485" y="29150"/>
                  </a:cubicBezTo>
                  <a:lnTo>
                    <a:pt x="199485" y="33217"/>
                  </a:lnTo>
                  <a:lnTo>
                    <a:pt x="204609" y="32457"/>
                  </a:lnTo>
                  <a:cubicBezTo>
                    <a:pt x="204609" y="32457"/>
                    <a:pt x="204609" y="32457"/>
                    <a:pt x="204609" y="33787"/>
                  </a:cubicBezTo>
                  <a:lnTo>
                    <a:pt x="204609" y="37854"/>
                  </a:lnTo>
                  <a:lnTo>
                    <a:pt x="209733" y="37094"/>
                  </a:lnTo>
                  <a:cubicBezTo>
                    <a:pt x="209733" y="37094"/>
                    <a:pt x="209733" y="37094"/>
                    <a:pt x="209733" y="38424"/>
                  </a:cubicBezTo>
                  <a:lnTo>
                    <a:pt x="209733" y="42491"/>
                  </a:lnTo>
                  <a:lnTo>
                    <a:pt x="214857" y="41731"/>
                  </a:lnTo>
                  <a:cubicBezTo>
                    <a:pt x="214857" y="41731"/>
                    <a:pt x="214857" y="41731"/>
                    <a:pt x="214857" y="43061"/>
                  </a:cubicBezTo>
                  <a:lnTo>
                    <a:pt x="214857" y="47127"/>
                  </a:lnTo>
                  <a:lnTo>
                    <a:pt x="219981" y="46367"/>
                  </a:lnTo>
                  <a:cubicBezTo>
                    <a:pt x="219981" y="46367"/>
                    <a:pt x="219981" y="46367"/>
                    <a:pt x="219981" y="47697"/>
                  </a:cubicBezTo>
                  <a:lnTo>
                    <a:pt x="219981" y="51764"/>
                  </a:lnTo>
                  <a:lnTo>
                    <a:pt x="225105" y="51004"/>
                  </a:lnTo>
                  <a:cubicBezTo>
                    <a:pt x="225105" y="51004"/>
                    <a:pt x="225105" y="51004"/>
                    <a:pt x="225105" y="52334"/>
                  </a:cubicBezTo>
                  <a:lnTo>
                    <a:pt x="225105" y="56401"/>
                  </a:lnTo>
                  <a:lnTo>
                    <a:pt x="230229" y="55641"/>
                  </a:lnTo>
                  <a:cubicBezTo>
                    <a:pt x="230229" y="55641"/>
                    <a:pt x="230229" y="55641"/>
                    <a:pt x="230229" y="56971"/>
                  </a:cubicBezTo>
                  <a:lnTo>
                    <a:pt x="230229" y="61038"/>
                  </a:lnTo>
                  <a:lnTo>
                    <a:pt x="235353" y="60278"/>
                  </a:lnTo>
                  <a:cubicBezTo>
                    <a:pt x="235353" y="60278"/>
                    <a:pt x="235353" y="60278"/>
                    <a:pt x="235353" y="61608"/>
                  </a:cubicBezTo>
                  <a:lnTo>
                    <a:pt x="235353" y="65674"/>
                  </a:lnTo>
                  <a:lnTo>
                    <a:pt x="240477" y="64914"/>
                  </a:lnTo>
                  <a:cubicBezTo>
                    <a:pt x="240477" y="64914"/>
                    <a:pt x="240477" y="64914"/>
                    <a:pt x="240477" y="66244"/>
                  </a:cubicBezTo>
                  <a:lnTo>
                    <a:pt x="240477" y="70311"/>
                  </a:lnTo>
                  <a:lnTo>
                    <a:pt x="245601" y="69551"/>
                  </a:lnTo>
                  <a:cubicBezTo>
                    <a:pt x="245601" y="69551"/>
                    <a:pt x="245601" y="69551"/>
                    <a:pt x="245601" y="70881"/>
                  </a:cubicBezTo>
                  <a:lnTo>
                    <a:pt x="245601" y="74948"/>
                  </a:lnTo>
                  <a:lnTo>
                    <a:pt x="250725" y="74188"/>
                  </a:lnTo>
                  <a:cubicBezTo>
                    <a:pt x="250725" y="74188"/>
                    <a:pt x="250725" y="74188"/>
                    <a:pt x="250725" y="78679"/>
                  </a:cubicBezTo>
                  <a:lnTo>
                    <a:pt x="250725" y="79585"/>
                  </a:lnTo>
                  <a:lnTo>
                    <a:pt x="255849" y="78825"/>
                  </a:lnTo>
                  <a:cubicBezTo>
                    <a:pt x="255849" y="78825"/>
                    <a:pt x="255849" y="78825"/>
                    <a:pt x="255849" y="80156"/>
                  </a:cubicBezTo>
                  <a:lnTo>
                    <a:pt x="255849" y="84221"/>
                  </a:lnTo>
                  <a:lnTo>
                    <a:pt x="260973" y="83461"/>
                  </a:lnTo>
                  <a:cubicBezTo>
                    <a:pt x="260973" y="83461"/>
                    <a:pt x="260973" y="83461"/>
                    <a:pt x="260973" y="84791"/>
                  </a:cubicBezTo>
                  <a:lnTo>
                    <a:pt x="260973" y="88858"/>
                  </a:lnTo>
                  <a:lnTo>
                    <a:pt x="265004" y="88260"/>
                  </a:lnTo>
                  <a:lnTo>
                    <a:pt x="272056" y="69279"/>
                  </a:lnTo>
                  <a:cubicBezTo>
                    <a:pt x="296516" y="30670"/>
                    <a:pt x="339276" y="4330"/>
                    <a:pt x="412475" y="0"/>
                  </a:cubicBezTo>
                  <a:cubicBezTo>
                    <a:pt x="412475" y="0"/>
                    <a:pt x="412475" y="0"/>
                    <a:pt x="412475" y="1330"/>
                  </a:cubicBezTo>
                  <a:lnTo>
                    <a:pt x="412475" y="5386"/>
                  </a:lnTo>
                  <a:lnTo>
                    <a:pt x="417599" y="4637"/>
                  </a:lnTo>
                  <a:cubicBezTo>
                    <a:pt x="417599" y="4637"/>
                    <a:pt x="417599" y="4637"/>
                    <a:pt x="417599" y="5967"/>
                  </a:cubicBezTo>
                  <a:lnTo>
                    <a:pt x="417599" y="10022"/>
                  </a:lnTo>
                  <a:lnTo>
                    <a:pt x="422723" y="9273"/>
                  </a:lnTo>
                  <a:cubicBezTo>
                    <a:pt x="422723" y="9273"/>
                    <a:pt x="422723" y="9273"/>
                    <a:pt x="422723" y="10603"/>
                  </a:cubicBezTo>
                  <a:lnTo>
                    <a:pt x="422723" y="14659"/>
                  </a:lnTo>
                  <a:lnTo>
                    <a:pt x="427847" y="13910"/>
                  </a:lnTo>
                  <a:cubicBezTo>
                    <a:pt x="427847" y="13910"/>
                    <a:pt x="427847" y="13910"/>
                    <a:pt x="427847" y="15240"/>
                  </a:cubicBezTo>
                  <a:lnTo>
                    <a:pt x="427847" y="19296"/>
                  </a:lnTo>
                  <a:lnTo>
                    <a:pt x="432971" y="18547"/>
                  </a:lnTo>
                  <a:cubicBezTo>
                    <a:pt x="432971" y="18547"/>
                    <a:pt x="432971" y="18547"/>
                    <a:pt x="432971" y="19877"/>
                  </a:cubicBezTo>
                  <a:lnTo>
                    <a:pt x="432971" y="23933"/>
                  </a:lnTo>
                  <a:lnTo>
                    <a:pt x="438095" y="23184"/>
                  </a:lnTo>
                  <a:cubicBezTo>
                    <a:pt x="438095" y="23184"/>
                    <a:pt x="438095" y="23184"/>
                    <a:pt x="438095" y="24514"/>
                  </a:cubicBezTo>
                  <a:lnTo>
                    <a:pt x="438095" y="28569"/>
                  </a:lnTo>
                  <a:lnTo>
                    <a:pt x="443219" y="27820"/>
                  </a:lnTo>
                  <a:cubicBezTo>
                    <a:pt x="443219" y="27820"/>
                    <a:pt x="443219" y="27820"/>
                    <a:pt x="443219" y="29150"/>
                  </a:cubicBezTo>
                  <a:lnTo>
                    <a:pt x="443219" y="33206"/>
                  </a:lnTo>
                  <a:lnTo>
                    <a:pt x="448343" y="32457"/>
                  </a:lnTo>
                  <a:cubicBezTo>
                    <a:pt x="448343" y="32457"/>
                    <a:pt x="448343" y="32457"/>
                    <a:pt x="448343" y="33787"/>
                  </a:cubicBezTo>
                  <a:lnTo>
                    <a:pt x="448343" y="37843"/>
                  </a:lnTo>
                  <a:lnTo>
                    <a:pt x="453467" y="37094"/>
                  </a:lnTo>
                  <a:cubicBezTo>
                    <a:pt x="453467" y="37094"/>
                    <a:pt x="453467" y="37094"/>
                    <a:pt x="453467" y="38424"/>
                  </a:cubicBezTo>
                  <a:lnTo>
                    <a:pt x="453467" y="42480"/>
                  </a:lnTo>
                  <a:lnTo>
                    <a:pt x="458591" y="41731"/>
                  </a:lnTo>
                  <a:cubicBezTo>
                    <a:pt x="458591" y="41731"/>
                    <a:pt x="458591" y="41731"/>
                    <a:pt x="458591" y="43061"/>
                  </a:cubicBezTo>
                  <a:lnTo>
                    <a:pt x="458591" y="47116"/>
                  </a:lnTo>
                  <a:lnTo>
                    <a:pt x="463715" y="46367"/>
                  </a:lnTo>
                  <a:cubicBezTo>
                    <a:pt x="463715" y="46367"/>
                    <a:pt x="463715" y="46367"/>
                    <a:pt x="463715" y="47697"/>
                  </a:cubicBezTo>
                  <a:lnTo>
                    <a:pt x="463715" y="51753"/>
                  </a:lnTo>
                  <a:lnTo>
                    <a:pt x="468839" y="51004"/>
                  </a:lnTo>
                  <a:cubicBezTo>
                    <a:pt x="468839" y="51004"/>
                    <a:pt x="468839" y="51004"/>
                    <a:pt x="468839" y="52334"/>
                  </a:cubicBezTo>
                  <a:lnTo>
                    <a:pt x="468839" y="56390"/>
                  </a:lnTo>
                  <a:lnTo>
                    <a:pt x="473963" y="55641"/>
                  </a:lnTo>
                  <a:cubicBezTo>
                    <a:pt x="473963" y="55641"/>
                    <a:pt x="473963" y="55641"/>
                    <a:pt x="473963" y="56971"/>
                  </a:cubicBezTo>
                  <a:lnTo>
                    <a:pt x="473963" y="61027"/>
                  </a:lnTo>
                  <a:lnTo>
                    <a:pt x="479087" y="60278"/>
                  </a:lnTo>
                  <a:cubicBezTo>
                    <a:pt x="479087" y="60278"/>
                    <a:pt x="479087" y="60278"/>
                    <a:pt x="479087" y="61608"/>
                  </a:cubicBezTo>
                  <a:lnTo>
                    <a:pt x="479087" y="65663"/>
                  </a:lnTo>
                  <a:lnTo>
                    <a:pt x="484211" y="64914"/>
                  </a:lnTo>
                  <a:cubicBezTo>
                    <a:pt x="484211" y="64914"/>
                    <a:pt x="484211" y="64914"/>
                    <a:pt x="484211" y="66244"/>
                  </a:cubicBezTo>
                  <a:lnTo>
                    <a:pt x="484211" y="70300"/>
                  </a:lnTo>
                  <a:lnTo>
                    <a:pt x="489335" y="69551"/>
                  </a:lnTo>
                  <a:cubicBezTo>
                    <a:pt x="489335" y="69551"/>
                    <a:pt x="489335" y="69551"/>
                    <a:pt x="489335" y="70881"/>
                  </a:cubicBezTo>
                  <a:lnTo>
                    <a:pt x="489335" y="74937"/>
                  </a:lnTo>
                  <a:lnTo>
                    <a:pt x="494459" y="74188"/>
                  </a:lnTo>
                  <a:cubicBezTo>
                    <a:pt x="494459" y="74188"/>
                    <a:pt x="494459" y="74188"/>
                    <a:pt x="494459" y="75518"/>
                  </a:cubicBezTo>
                  <a:lnTo>
                    <a:pt x="494459" y="79574"/>
                  </a:lnTo>
                  <a:lnTo>
                    <a:pt x="499583" y="78825"/>
                  </a:lnTo>
                  <a:cubicBezTo>
                    <a:pt x="499583" y="78825"/>
                    <a:pt x="499583" y="78825"/>
                    <a:pt x="499583" y="80155"/>
                  </a:cubicBezTo>
                  <a:lnTo>
                    <a:pt x="499583" y="84210"/>
                  </a:lnTo>
                  <a:lnTo>
                    <a:pt x="504707" y="83461"/>
                  </a:lnTo>
                  <a:cubicBezTo>
                    <a:pt x="504707" y="83461"/>
                    <a:pt x="504707" y="83461"/>
                    <a:pt x="504707" y="84791"/>
                  </a:cubicBezTo>
                  <a:lnTo>
                    <a:pt x="504707" y="88847"/>
                  </a:lnTo>
                  <a:lnTo>
                    <a:pt x="509831" y="88098"/>
                  </a:lnTo>
                  <a:cubicBezTo>
                    <a:pt x="509831" y="88098"/>
                    <a:pt x="509831" y="88098"/>
                    <a:pt x="509831" y="89428"/>
                  </a:cubicBezTo>
                  <a:lnTo>
                    <a:pt x="509831" y="93484"/>
                  </a:lnTo>
                  <a:lnTo>
                    <a:pt x="514955" y="92735"/>
                  </a:lnTo>
                  <a:cubicBezTo>
                    <a:pt x="514955" y="92735"/>
                    <a:pt x="514955" y="92735"/>
                    <a:pt x="514955" y="94065"/>
                  </a:cubicBezTo>
                  <a:lnTo>
                    <a:pt x="514955" y="98121"/>
                  </a:lnTo>
                  <a:lnTo>
                    <a:pt x="520079" y="97372"/>
                  </a:lnTo>
                  <a:cubicBezTo>
                    <a:pt x="520079" y="97372"/>
                    <a:pt x="520079" y="97372"/>
                    <a:pt x="520079" y="98702"/>
                  </a:cubicBezTo>
                  <a:lnTo>
                    <a:pt x="520079" y="102757"/>
                  </a:lnTo>
                  <a:lnTo>
                    <a:pt x="525203" y="102008"/>
                  </a:lnTo>
                  <a:cubicBezTo>
                    <a:pt x="525203" y="102008"/>
                    <a:pt x="525203" y="102008"/>
                    <a:pt x="525203" y="103338"/>
                  </a:cubicBezTo>
                  <a:lnTo>
                    <a:pt x="525203" y="107394"/>
                  </a:lnTo>
                  <a:lnTo>
                    <a:pt x="530327" y="106645"/>
                  </a:lnTo>
                  <a:cubicBezTo>
                    <a:pt x="530327" y="106645"/>
                    <a:pt x="530327" y="106645"/>
                    <a:pt x="530327" y="107975"/>
                  </a:cubicBezTo>
                  <a:lnTo>
                    <a:pt x="530327" y="112031"/>
                  </a:lnTo>
                  <a:lnTo>
                    <a:pt x="535451" y="111282"/>
                  </a:lnTo>
                  <a:cubicBezTo>
                    <a:pt x="535451" y="111282"/>
                    <a:pt x="535451" y="111282"/>
                    <a:pt x="535451" y="112612"/>
                  </a:cubicBezTo>
                  <a:lnTo>
                    <a:pt x="535451" y="116668"/>
                  </a:lnTo>
                  <a:lnTo>
                    <a:pt x="540575" y="115919"/>
                  </a:lnTo>
                  <a:cubicBezTo>
                    <a:pt x="540575" y="115919"/>
                    <a:pt x="540575" y="115919"/>
                    <a:pt x="540575" y="117249"/>
                  </a:cubicBezTo>
                  <a:lnTo>
                    <a:pt x="540575" y="121304"/>
                  </a:lnTo>
                  <a:lnTo>
                    <a:pt x="542349" y="121045"/>
                  </a:lnTo>
                  <a:lnTo>
                    <a:pt x="542349" y="408841"/>
                  </a:lnTo>
                  <a:cubicBezTo>
                    <a:pt x="542349" y="470945"/>
                    <a:pt x="492003" y="521291"/>
                    <a:pt x="429899" y="521291"/>
                  </a:cubicBezTo>
                  <a:lnTo>
                    <a:pt x="169902" y="521291"/>
                  </a:lnTo>
                  <a:lnTo>
                    <a:pt x="169583" y="520486"/>
                  </a:lnTo>
                  <a:lnTo>
                    <a:pt x="165637" y="518820"/>
                  </a:lnTo>
                  <a:lnTo>
                    <a:pt x="164459" y="515849"/>
                  </a:lnTo>
                  <a:lnTo>
                    <a:pt x="160513" y="514183"/>
                  </a:lnTo>
                  <a:lnTo>
                    <a:pt x="159336" y="511213"/>
                  </a:lnTo>
                  <a:lnTo>
                    <a:pt x="155389" y="509547"/>
                  </a:lnTo>
                  <a:lnTo>
                    <a:pt x="154211" y="506576"/>
                  </a:lnTo>
                  <a:lnTo>
                    <a:pt x="150265" y="504910"/>
                  </a:lnTo>
                  <a:lnTo>
                    <a:pt x="149087" y="501939"/>
                  </a:lnTo>
                  <a:lnTo>
                    <a:pt x="145141" y="500273"/>
                  </a:lnTo>
                  <a:lnTo>
                    <a:pt x="143963" y="497302"/>
                  </a:lnTo>
                  <a:lnTo>
                    <a:pt x="140017" y="495636"/>
                  </a:lnTo>
                  <a:lnTo>
                    <a:pt x="138840" y="492666"/>
                  </a:lnTo>
                  <a:lnTo>
                    <a:pt x="134893" y="491000"/>
                  </a:lnTo>
                  <a:lnTo>
                    <a:pt x="133715" y="488029"/>
                  </a:lnTo>
                  <a:lnTo>
                    <a:pt x="129769" y="486363"/>
                  </a:lnTo>
                  <a:lnTo>
                    <a:pt x="128591" y="483392"/>
                  </a:lnTo>
                  <a:lnTo>
                    <a:pt x="124645" y="481726"/>
                  </a:lnTo>
                  <a:lnTo>
                    <a:pt x="123467" y="478755"/>
                  </a:lnTo>
                  <a:lnTo>
                    <a:pt x="119521" y="477089"/>
                  </a:lnTo>
                  <a:lnTo>
                    <a:pt x="118344" y="474119"/>
                  </a:lnTo>
                  <a:lnTo>
                    <a:pt x="114397" y="472453"/>
                  </a:lnTo>
                  <a:lnTo>
                    <a:pt x="113219" y="469482"/>
                  </a:lnTo>
                  <a:lnTo>
                    <a:pt x="109273" y="467816"/>
                  </a:lnTo>
                  <a:lnTo>
                    <a:pt x="108095" y="464845"/>
                  </a:lnTo>
                  <a:lnTo>
                    <a:pt x="104149" y="463178"/>
                  </a:lnTo>
                  <a:lnTo>
                    <a:pt x="102971" y="460208"/>
                  </a:lnTo>
                  <a:lnTo>
                    <a:pt x="99025" y="458541"/>
                  </a:lnTo>
                  <a:lnTo>
                    <a:pt x="97848" y="455572"/>
                  </a:lnTo>
                  <a:lnTo>
                    <a:pt x="93901" y="453905"/>
                  </a:lnTo>
                  <a:lnTo>
                    <a:pt x="92723" y="450935"/>
                  </a:lnTo>
                  <a:lnTo>
                    <a:pt x="88777" y="449268"/>
                  </a:lnTo>
                  <a:lnTo>
                    <a:pt x="87599" y="446298"/>
                  </a:lnTo>
                  <a:lnTo>
                    <a:pt x="83653" y="444631"/>
                  </a:lnTo>
                  <a:lnTo>
                    <a:pt x="82475" y="441661"/>
                  </a:lnTo>
                  <a:lnTo>
                    <a:pt x="78529" y="439994"/>
                  </a:lnTo>
                  <a:lnTo>
                    <a:pt x="77352" y="437025"/>
                  </a:lnTo>
                  <a:lnTo>
                    <a:pt x="73405" y="435358"/>
                  </a:lnTo>
                  <a:lnTo>
                    <a:pt x="72227" y="432388"/>
                  </a:lnTo>
                  <a:lnTo>
                    <a:pt x="68281" y="430721"/>
                  </a:lnTo>
                  <a:lnTo>
                    <a:pt x="67103" y="427751"/>
                  </a:lnTo>
                  <a:lnTo>
                    <a:pt x="63157" y="426084"/>
                  </a:lnTo>
                  <a:lnTo>
                    <a:pt x="61979" y="423114"/>
                  </a:lnTo>
                  <a:lnTo>
                    <a:pt x="58033" y="421447"/>
                  </a:lnTo>
                  <a:lnTo>
                    <a:pt x="56856" y="418478"/>
                  </a:lnTo>
                  <a:lnTo>
                    <a:pt x="52909" y="416811"/>
                  </a:lnTo>
                  <a:lnTo>
                    <a:pt x="51731" y="413841"/>
                  </a:lnTo>
                  <a:lnTo>
                    <a:pt x="47785" y="412174"/>
                  </a:lnTo>
                  <a:lnTo>
                    <a:pt x="46607" y="409204"/>
                  </a:lnTo>
                  <a:lnTo>
                    <a:pt x="42661" y="407537"/>
                  </a:lnTo>
                  <a:lnTo>
                    <a:pt x="41483" y="404567"/>
                  </a:lnTo>
                  <a:lnTo>
                    <a:pt x="37537" y="402900"/>
                  </a:lnTo>
                  <a:lnTo>
                    <a:pt x="36360" y="399931"/>
                  </a:lnTo>
                  <a:lnTo>
                    <a:pt x="32413" y="398264"/>
                  </a:lnTo>
                  <a:lnTo>
                    <a:pt x="31235" y="395294"/>
                  </a:lnTo>
                  <a:lnTo>
                    <a:pt x="27289" y="393627"/>
                  </a:lnTo>
                  <a:lnTo>
                    <a:pt x="26111" y="390657"/>
                  </a:lnTo>
                  <a:lnTo>
                    <a:pt x="22165" y="388990"/>
                  </a:lnTo>
                  <a:lnTo>
                    <a:pt x="20987" y="386020"/>
                  </a:lnTo>
                  <a:lnTo>
                    <a:pt x="17041" y="384353"/>
                  </a:lnTo>
                  <a:lnTo>
                    <a:pt x="15864" y="381384"/>
                  </a:lnTo>
                  <a:lnTo>
                    <a:pt x="11917" y="379717"/>
                  </a:lnTo>
                  <a:lnTo>
                    <a:pt x="10739" y="376747"/>
                  </a:lnTo>
                  <a:lnTo>
                    <a:pt x="6793" y="375080"/>
                  </a:lnTo>
                  <a:cubicBezTo>
                    <a:pt x="2503" y="370570"/>
                    <a:pt x="0" y="364437"/>
                    <a:pt x="0" y="357942"/>
                  </a:cubicBezTo>
                  <a:cubicBezTo>
                    <a:pt x="0" y="357942"/>
                    <a:pt x="0" y="357942"/>
                    <a:pt x="0" y="216497"/>
                  </a:cubicBezTo>
                  <a:cubicBezTo>
                    <a:pt x="0" y="215054"/>
                    <a:pt x="0" y="213611"/>
                    <a:pt x="0" y="212167"/>
                  </a:cubicBezTo>
                  <a:cubicBezTo>
                    <a:pt x="1431" y="105362"/>
                    <a:pt x="24310" y="8659"/>
                    <a:pt x="168741"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1" name="任意多边形: 形状 90">
              <a:extLst>
                <a:ext uri="{FF2B5EF4-FFF2-40B4-BE49-F238E27FC236}">
                  <a16:creationId xmlns:a16="http://schemas.microsoft.com/office/drawing/2014/main" id="{16211F0C-84EC-4330-A164-04AF7A7BFFF7}"/>
                </a:ext>
              </a:extLst>
            </p:cNvPr>
            <p:cNvSpPr>
              <a:spLocks/>
            </p:cNvSpPr>
            <p:nvPr/>
          </p:nvSpPr>
          <p:spPr bwMode="auto">
            <a:xfrm>
              <a:off x="8481664" y="4670390"/>
              <a:ext cx="412474" cy="382476"/>
            </a:xfrm>
            <a:custGeom>
              <a:avLst/>
              <a:gdLst>
                <a:gd name="connsiteX0" fmla="*/ 174625 w 174625"/>
                <a:gd name="connsiteY0" fmla="*/ 0 h 161925"/>
                <a:gd name="connsiteX1" fmla="*/ 174625 w 174625"/>
                <a:gd name="connsiteY1" fmla="*/ 36051 h 161925"/>
                <a:gd name="connsiteX2" fmla="*/ 145783 w 174625"/>
                <a:gd name="connsiteY2" fmla="*/ 81268 h 161925"/>
                <a:gd name="connsiteX3" fmla="*/ 147548 w 174625"/>
                <a:gd name="connsiteY3" fmla="*/ 81268 h 161925"/>
                <a:gd name="connsiteX4" fmla="*/ 164193 w 174625"/>
                <a:gd name="connsiteY4" fmla="*/ 81268 h 161925"/>
                <a:gd name="connsiteX5" fmla="*/ 174625 w 174625"/>
                <a:gd name="connsiteY5" fmla="*/ 91656 h 161925"/>
                <a:gd name="connsiteX6" fmla="*/ 174625 w 174625"/>
                <a:gd name="connsiteY6" fmla="*/ 151538 h 161925"/>
                <a:gd name="connsiteX7" fmla="*/ 164193 w 174625"/>
                <a:gd name="connsiteY7" fmla="*/ 161925 h 161925"/>
                <a:gd name="connsiteX8" fmla="*/ 112032 w 174625"/>
                <a:gd name="connsiteY8" fmla="*/ 161925 h 161925"/>
                <a:gd name="connsiteX9" fmla="*/ 101600 w 174625"/>
                <a:gd name="connsiteY9" fmla="*/ 151538 h 161925"/>
                <a:gd name="connsiteX10" fmla="*/ 101600 w 174625"/>
                <a:gd name="connsiteY10" fmla="*/ 91656 h 161925"/>
                <a:gd name="connsiteX11" fmla="*/ 102214 w 174625"/>
                <a:gd name="connsiteY11" fmla="*/ 89823 h 161925"/>
                <a:gd name="connsiteX12" fmla="*/ 174625 w 174625"/>
                <a:gd name="connsiteY12" fmla="*/ 0 h 161925"/>
                <a:gd name="connsiteX13" fmla="*/ 71438 w 174625"/>
                <a:gd name="connsiteY13" fmla="*/ 0 h 161925"/>
                <a:gd name="connsiteX14" fmla="*/ 71438 w 174625"/>
                <a:gd name="connsiteY14" fmla="*/ 36051 h 161925"/>
                <a:gd name="connsiteX15" fmla="*/ 42984 w 174625"/>
                <a:gd name="connsiteY15" fmla="*/ 81268 h 161925"/>
                <a:gd name="connsiteX16" fmla="*/ 44725 w 174625"/>
                <a:gd name="connsiteY16" fmla="*/ 81268 h 161925"/>
                <a:gd name="connsiteX17" fmla="*/ 61146 w 174625"/>
                <a:gd name="connsiteY17" fmla="*/ 81268 h 161925"/>
                <a:gd name="connsiteX18" fmla="*/ 71438 w 174625"/>
                <a:gd name="connsiteY18" fmla="*/ 91656 h 161925"/>
                <a:gd name="connsiteX19" fmla="*/ 71438 w 174625"/>
                <a:gd name="connsiteY19" fmla="*/ 151538 h 161925"/>
                <a:gd name="connsiteX20" fmla="*/ 61146 w 174625"/>
                <a:gd name="connsiteY20" fmla="*/ 161925 h 161925"/>
                <a:gd name="connsiteX21" fmla="*/ 10292 w 174625"/>
                <a:gd name="connsiteY21" fmla="*/ 161925 h 161925"/>
                <a:gd name="connsiteX22" fmla="*/ 0 w 174625"/>
                <a:gd name="connsiteY22" fmla="*/ 151538 h 161925"/>
                <a:gd name="connsiteX23" fmla="*/ 0 w 174625"/>
                <a:gd name="connsiteY23" fmla="*/ 91656 h 161925"/>
                <a:gd name="connsiteX24" fmla="*/ 0 w 174625"/>
                <a:gd name="connsiteY24" fmla="*/ 89823 h 161925"/>
                <a:gd name="connsiteX25" fmla="*/ 71438 w 174625"/>
                <a:gd name="connsiteY25"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4625" h="161925">
                  <a:moveTo>
                    <a:pt x="174625" y="0"/>
                  </a:moveTo>
                  <a:cubicBezTo>
                    <a:pt x="174625" y="0"/>
                    <a:pt x="174625" y="0"/>
                    <a:pt x="174625" y="36051"/>
                  </a:cubicBezTo>
                  <a:cubicBezTo>
                    <a:pt x="153761" y="36051"/>
                    <a:pt x="145783" y="50716"/>
                    <a:pt x="145783" y="81268"/>
                  </a:cubicBezTo>
                  <a:lnTo>
                    <a:pt x="147548" y="81268"/>
                  </a:lnTo>
                  <a:cubicBezTo>
                    <a:pt x="149926" y="81268"/>
                    <a:pt x="154682" y="81268"/>
                    <a:pt x="164193" y="81268"/>
                  </a:cubicBezTo>
                  <a:cubicBezTo>
                    <a:pt x="169716" y="81268"/>
                    <a:pt x="174625" y="86157"/>
                    <a:pt x="174625" y="91656"/>
                  </a:cubicBezTo>
                  <a:cubicBezTo>
                    <a:pt x="174625" y="91656"/>
                    <a:pt x="174625" y="91656"/>
                    <a:pt x="174625" y="151538"/>
                  </a:cubicBezTo>
                  <a:cubicBezTo>
                    <a:pt x="174625" y="157037"/>
                    <a:pt x="169716" y="161925"/>
                    <a:pt x="164193" y="161925"/>
                  </a:cubicBezTo>
                  <a:cubicBezTo>
                    <a:pt x="164193" y="161925"/>
                    <a:pt x="164193" y="161925"/>
                    <a:pt x="112032" y="161925"/>
                  </a:cubicBezTo>
                  <a:cubicBezTo>
                    <a:pt x="106509" y="161925"/>
                    <a:pt x="101600" y="157037"/>
                    <a:pt x="101600" y="151538"/>
                  </a:cubicBezTo>
                  <a:cubicBezTo>
                    <a:pt x="101600" y="151538"/>
                    <a:pt x="101600" y="151538"/>
                    <a:pt x="101600" y="91656"/>
                  </a:cubicBezTo>
                  <a:cubicBezTo>
                    <a:pt x="101600" y="91045"/>
                    <a:pt x="102214" y="90434"/>
                    <a:pt x="102214" y="89823"/>
                  </a:cubicBezTo>
                  <a:cubicBezTo>
                    <a:pt x="102214" y="44606"/>
                    <a:pt x="112646" y="3666"/>
                    <a:pt x="174625" y="0"/>
                  </a:cubicBezTo>
                  <a:close/>
                  <a:moveTo>
                    <a:pt x="71438" y="0"/>
                  </a:moveTo>
                  <a:cubicBezTo>
                    <a:pt x="71438" y="0"/>
                    <a:pt x="71438" y="0"/>
                    <a:pt x="71438" y="36051"/>
                  </a:cubicBezTo>
                  <a:cubicBezTo>
                    <a:pt x="50854" y="36051"/>
                    <a:pt x="42984" y="50716"/>
                    <a:pt x="42984" y="81268"/>
                  </a:cubicBezTo>
                  <a:lnTo>
                    <a:pt x="44725" y="81268"/>
                  </a:lnTo>
                  <a:cubicBezTo>
                    <a:pt x="47071" y="81268"/>
                    <a:pt x="51762" y="81268"/>
                    <a:pt x="61146" y="81268"/>
                  </a:cubicBezTo>
                  <a:cubicBezTo>
                    <a:pt x="67200" y="81268"/>
                    <a:pt x="71438" y="86157"/>
                    <a:pt x="71438" y="91656"/>
                  </a:cubicBezTo>
                  <a:cubicBezTo>
                    <a:pt x="71438" y="91656"/>
                    <a:pt x="71438" y="91656"/>
                    <a:pt x="71438" y="151538"/>
                  </a:cubicBezTo>
                  <a:cubicBezTo>
                    <a:pt x="71438" y="157037"/>
                    <a:pt x="67200" y="161925"/>
                    <a:pt x="61146" y="161925"/>
                  </a:cubicBezTo>
                  <a:cubicBezTo>
                    <a:pt x="61146" y="161925"/>
                    <a:pt x="61146" y="161925"/>
                    <a:pt x="10292" y="161925"/>
                  </a:cubicBezTo>
                  <a:cubicBezTo>
                    <a:pt x="4238" y="161925"/>
                    <a:pt x="0" y="157037"/>
                    <a:pt x="0" y="151538"/>
                  </a:cubicBezTo>
                  <a:cubicBezTo>
                    <a:pt x="0" y="151538"/>
                    <a:pt x="0" y="151538"/>
                    <a:pt x="0" y="91656"/>
                  </a:cubicBezTo>
                  <a:cubicBezTo>
                    <a:pt x="0" y="91045"/>
                    <a:pt x="0" y="90434"/>
                    <a:pt x="0" y="89823"/>
                  </a:cubicBezTo>
                  <a:cubicBezTo>
                    <a:pt x="606" y="44606"/>
                    <a:pt x="10292" y="3666"/>
                    <a:pt x="7143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1" name="组合 100">
            <a:extLst>
              <a:ext uri="{FF2B5EF4-FFF2-40B4-BE49-F238E27FC236}">
                <a16:creationId xmlns:a16="http://schemas.microsoft.com/office/drawing/2014/main" id="{80C7C00D-6D12-4577-AA7E-C2702CE5E176}"/>
              </a:ext>
            </a:extLst>
          </p:cNvPr>
          <p:cNvGrpSpPr/>
          <p:nvPr/>
        </p:nvGrpSpPr>
        <p:grpSpPr>
          <a:xfrm>
            <a:off x="7056551" y="3982285"/>
            <a:ext cx="674689" cy="674690"/>
            <a:chOff x="7056551" y="4521627"/>
            <a:chExt cx="674689" cy="674690"/>
          </a:xfrm>
        </p:grpSpPr>
        <p:sp>
          <p:nvSpPr>
            <p:cNvPr id="93" name="矩形: 圆角 92">
              <a:extLst>
                <a:ext uri="{FF2B5EF4-FFF2-40B4-BE49-F238E27FC236}">
                  <a16:creationId xmlns:a16="http://schemas.microsoft.com/office/drawing/2014/main" id="{4CB6681B-E331-473B-8153-0CBFA009B79D}"/>
                </a:ext>
              </a:extLst>
            </p:cNvPr>
            <p:cNvSpPr>
              <a:spLocks/>
            </p:cNvSpPr>
            <p:nvPr/>
          </p:nvSpPr>
          <p:spPr>
            <a:xfrm>
              <a:off x="7056551" y="4521627"/>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4" name="任意多边形: 形状 93">
              <a:extLst>
                <a:ext uri="{FF2B5EF4-FFF2-40B4-BE49-F238E27FC236}">
                  <a16:creationId xmlns:a16="http://schemas.microsoft.com/office/drawing/2014/main" id="{6D3805B6-0463-4FDE-8856-1D67B63BE382}"/>
                </a:ext>
              </a:extLst>
            </p:cNvPr>
            <p:cNvSpPr>
              <a:spLocks/>
            </p:cNvSpPr>
            <p:nvPr/>
          </p:nvSpPr>
          <p:spPr>
            <a:xfrm>
              <a:off x="7277799" y="4640413"/>
              <a:ext cx="453441" cy="555904"/>
            </a:xfrm>
            <a:custGeom>
              <a:avLst/>
              <a:gdLst>
                <a:gd name="connsiteX0" fmla="*/ 134399 w 453440"/>
                <a:gd name="connsiteY0" fmla="*/ 0 h 555903"/>
                <a:gd name="connsiteX1" fmla="*/ 213150 w 453440"/>
                <a:gd name="connsiteY1" fmla="*/ 23831 h 555903"/>
                <a:gd name="connsiteX2" fmla="*/ 211793 w 453440"/>
                <a:gd name="connsiteY2" fmla="*/ 25815 h 555903"/>
                <a:gd name="connsiteX3" fmla="*/ 217865 w 453440"/>
                <a:gd name="connsiteY3" fmla="*/ 27654 h 555903"/>
                <a:gd name="connsiteX4" fmla="*/ 216508 w 453440"/>
                <a:gd name="connsiteY4" fmla="*/ 29639 h 555903"/>
                <a:gd name="connsiteX5" fmla="*/ 222581 w 453440"/>
                <a:gd name="connsiteY5" fmla="*/ 31477 h 555903"/>
                <a:gd name="connsiteX6" fmla="*/ 221224 w 453440"/>
                <a:gd name="connsiteY6" fmla="*/ 33461 h 555903"/>
                <a:gd name="connsiteX7" fmla="*/ 227297 w 453440"/>
                <a:gd name="connsiteY7" fmla="*/ 35299 h 555903"/>
                <a:gd name="connsiteX8" fmla="*/ 225940 w 453440"/>
                <a:gd name="connsiteY8" fmla="*/ 37284 h 555903"/>
                <a:gd name="connsiteX9" fmla="*/ 232012 w 453440"/>
                <a:gd name="connsiteY9" fmla="*/ 39121 h 555903"/>
                <a:gd name="connsiteX10" fmla="*/ 230655 w 453440"/>
                <a:gd name="connsiteY10" fmla="*/ 41105 h 555903"/>
                <a:gd name="connsiteX11" fmla="*/ 236728 w 453440"/>
                <a:gd name="connsiteY11" fmla="*/ 42943 h 555903"/>
                <a:gd name="connsiteX12" fmla="*/ 235371 w 453440"/>
                <a:gd name="connsiteY12" fmla="*/ 44928 h 555903"/>
                <a:gd name="connsiteX13" fmla="*/ 241444 w 453440"/>
                <a:gd name="connsiteY13" fmla="*/ 46767 h 555903"/>
                <a:gd name="connsiteX14" fmla="*/ 240086 w 453440"/>
                <a:gd name="connsiteY14" fmla="*/ 48752 h 555903"/>
                <a:gd name="connsiteX15" fmla="*/ 246158 w 453440"/>
                <a:gd name="connsiteY15" fmla="*/ 50589 h 555903"/>
                <a:gd name="connsiteX16" fmla="*/ 244803 w 453440"/>
                <a:gd name="connsiteY16" fmla="*/ 52574 h 555903"/>
                <a:gd name="connsiteX17" fmla="*/ 250875 w 453440"/>
                <a:gd name="connsiteY17" fmla="*/ 54411 h 555903"/>
                <a:gd name="connsiteX18" fmla="*/ 249517 w 453440"/>
                <a:gd name="connsiteY18" fmla="*/ 56396 h 555903"/>
                <a:gd name="connsiteX19" fmla="*/ 255590 w 453440"/>
                <a:gd name="connsiteY19" fmla="*/ 58235 h 555903"/>
                <a:gd name="connsiteX20" fmla="*/ 254233 w 453440"/>
                <a:gd name="connsiteY20" fmla="*/ 60219 h 555903"/>
                <a:gd name="connsiteX21" fmla="*/ 260305 w 453440"/>
                <a:gd name="connsiteY21" fmla="*/ 62057 h 555903"/>
                <a:gd name="connsiteX22" fmla="*/ 258948 w 453440"/>
                <a:gd name="connsiteY22" fmla="*/ 64042 h 555903"/>
                <a:gd name="connsiteX23" fmla="*/ 265022 w 453440"/>
                <a:gd name="connsiteY23" fmla="*/ 65880 h 555903"/>
                <a:gd name="connsiteX24" fmla="*/ 263664 w 453440"/>
                <a:gd name="connsiteY24" fmla="*/ 67864 h 555903"/>
                <a:gd name="connsiteX25" fmla="*/ 269737 w 453440"/>
                <a:gd name="connsiteY25" fmla="*/ 69702 h 555903"/>
                <a:gd name="connsiteX26" fmla="*/ 268380 w 453440"/>
                <a:gd name="connsiteY26" fmla="*/ 71686 h 555903"/>
                <a:gd name="connsiteX27" fmla="*/ 274453 w 453440"/>
                <a:gd name="connsiteY27" fmla="*/ 73524 h 555903"/>
                <a:gd name="connsiteX28" fmla="*/ 273096 w 453440"/>
                <a:gd name="connsiteY28" fmla="*/ 75509 h 555903"/>
                <a:gd name="connsiteX29" fmla="*/ 279169 w 453440"/>
                <a:gd name="connsiteY29" fmla="*/ 77348 h 555903"/>
                <a:gd name="connsiteX30" fmla="*/ 277812 w 453440"/>
                <a:gd name="connsiteY30" fmla="*/ 79332 h 555903"/>
                <a:gd name="connsiteX31" fmla="*/ 283884 w 453440"/>
                <a:gd name="connsiteY31" fmla="*/ 81169 h 555903"/>
                <a:gd name="connsiteX32" fmla="*/ 282527 w 453440"/>
                <a:gd name="connsiteY32" fmla="*/ 83154 h 555903"/>
                <a:gd name="connsiteX33" fmla="*/ 288600 w 453440"/>
                <a:gd name="connsiteY33" fmla="*/ 84992 h 555903"/>
                <a:gd name="connsiteX34" fmla="*/ 287243 w 453440"/>
                <a:gd name="connsiteY34" fmla="*/ 86976 h 555903"/>
                <a:gd name="connsiteX35" fmla="*/ 293316 w 453440"/>
                <a:gd name="connsiteY35" fmla="*/ 88814 h 555903"/>
                <a:gd name="connsiteX36" fmla="*/ 291959 w 453440"/>
                <a:gd name="connsiteY36" fmla="*/ 90800 h 555903"/>
                <a:gd name="connsiteX37" fmla="*/ 298031 w 453440"/>
                <a:gd name="connsiteY37" fmla="*/ 92638 h 555903"/>
                <a:gd name="connsiteX38" fmla="*/ 296674 w 453440"/>
                <a:gd name="connsiteY38" fmla="*/ 94623 h 555903"/>
                <a:gd name="connsiteX39" fmla="*/ 302747 w 453440"/>
                <a:gd name="connsiteY39" fmla="*/ 96460 h 555903"/>
                <a:gd name="connsiteX40" fmla="*/ 301390 w 453440"/>
                <a:gd name="connsiteY40" fmla="*/ 98445 h 555903"/>
                <a:gd name="connsiteX41" fmla="*/ 307463 w 453440"/>
                <a:gd name="connsiteY41" fmla="*/ 100282 h 555903"/>
                <a:gd name="connsiteX42" fmla="*/ 306106 w 453440"/>
                <a:gd name="connsiteY42" fmla="*/ 102267 h 555903"/>
                <a:gd name="connsiteX43" fmla="*/ 312178 w 453440"/>
                <a:gd name="connsiteY43" fmla="*/ 104105 h 555903"/>
                <a:gd name="connsiteX44" fmla="*/ 310821 w 453440"/>
                <a:gd name="connsiteY44" fmla="*/ 106090 h 555903"/>
                <a:gd name="connsiteX45" fmla="*/ 316894 w 453440"/>
                <a:gd name="connsiteY45" fmla="*/ 107928 h 555903"/>
                <a:gd name="connsiteX46" fmla="*/ 315536 w 453440"/>
                <a:gd name="connsiteY46" fmla="*/ 109913 h 555903"/>
                <a:gd name="connsiteX47" fmla="*/ 321609 w 453440"/>
                <a:gd name="connsiteY47" fmla="*/ 111750 h 555903"/>
                <a:gd name="connsiteX48" fmla="*/ 320253 w 453440"/>
                <a:gd name="connsiteY48" fmla="*/ 113735 h 555903"/>
                <a:gd name="connsiteX49" fmla="*/ 326325 w 453440"/>
                <a:gd name="connsiteY49" fmla="*/ 115572 h 555903"/>
                <a:gd name="connsiteX50" fmla="*/ 324968 w 453440"/>
                <a:gd name="connsiteY50" fmla="*/ 117557 h 555903"/>
                <a:gd name="connsiteX51" fmla="*/ 331042 w 453440"/>
                <a:gd name="connsiteY51" fmla="*/ 119395 h 555903"/>
                <a:gd name="connsiteX52" fmla="*/ 329684 w 453440"/>
                <a:gd name="connsiteY52" fmla="*/ 121380 h 555903"/>
                <a:gd name="connsiteX53" fmla="*/ 335756 w 453440"/>
                <a:gd name="connsiteY53" fmla="*/ 123218 h 555903"/>
                <a:gd name="connsiteX54" fmla="*/ 334398 w 453440"/>
                <a:gd name="connsiteY54" fmla="*/ 125203 h 555903"/>
                <a:gd name="connsiteX55" fmla="*/ 340472 w 453440"/>
                <a:gd name="connsiteY55" fmla="*/ 127041 h 555903"/>
                <a:gd name="connsiteX56" fmla="*/ 339115 w 453440"/>
                <a:gd name="connsiteY56" fmla="*/ 129026 h 555903"/>
                <a:gd name="connsiteX57" fmla="*/ 345188 w 453440"/>
                <a:gd name="connsiteY57" fmla="*/ 130863 h 555903"/>
                <a:gd name="connsiteX58" fmla="*/ 343831 w 453440"/>
                <a:gd name="connsiteY58" fmla="*/ 132847 h 555903"/>
                <a:gd name="connsiteX59" fmla="*/ 349903 w 453440"/>
                <a:gd name="connsiteY59" fmla="*/ 134685 h 555903"/>
                <a:gd name="connsiteX60" fmla="*/ 348546 w 453440"/>
                <a:gd name="connsiteY60" fmla="*/ 136670 h 555903"/>
                <a:gd name="connsiteX61" fmla="*/ 354619 w 453440"/>
                <a:gd name="connsiteY61" fmla="*/ 138509 h 555903"/>
                <a:gd name="connsiteX62" fmla="*/ 353262 w 453440"/>
                <a:gd name="connsiteY62" fmla="*/ 140493 h 555903"/>
                <a:gd name="connsiteX63" fmla="*/ 359335 w 453440"/>
                <a:gd name="connsiteY63" fmla="*/ 142331 h 555903"/>
                <a:gd name="connsiteX64" fmla="*/ 357978 w 453440"/>
                <a:gd name="connsiteY64" fmla="*/ 144316 h 555903"/>
                <a:gd name="connsiteX65" fmla="*/ 364050 w 453440"/>
                <a:gd name="connsiteY65" fmla="*/ 146153 h 555903"/>
                <a:gd name="connsiteX66" fmla="*/ 362693 w 453440"/>
                <a:gd name="connsiteY66" fmla="*/ 148137 h 555903"/>
                <a:gd name="connsiteX67" fmla="*/ 368766 w 453440"/>
                <a:gd name="connsiteY67" fmla="*/ 149975 h 555903"/>
                <a:gd name="connsiteX68" fmla="*/ 367409 w 453440"/>
                <a:gd name="connsiteY68" fmla="*/ 151960 h 555903"/>
                <a:gd name="connsiteX69" fmla="*/ 373482 w 453440"/>
                <a:gd name="connsiteY69" fmla="*/ 153799 h 555903"/>
                <a:gd name="connsiteX70" fmla="*/ 372125 w 453440"/>
                <a:gd name="connsiteY70" fmla="*/ 155784 h 555903"/>
                <a:gd name="connsiteX71" fmla="*/ 378197 w 453440"/>
                <a:gd name="connsiteY71" fmla="*/ 157621 h 555903"/>
                <a:gd name="connsiteX72" fmla="*/ 376840 w 453440"/>
                <a:gd name="connsiteY72" fmla="*/ 159605 h 555903"/>
                <a:gd name="connsiteX73" fmla="*/ 382913 w 453440"/>
                <a:gd name="connsiteY73" fmla="*/ 161443 h 555903"/>
                <a:gd name="connsiteX74" fmla="*/ 381556 w 453440"/>
                <a:gd name="connsiteY74" fmla="*/ 163428 h 555903"/>
                <a:gd name="connsiteX75" fmla="*/ 387628 w 453440"/>
                <a:gd name="connsiteY75" fmla="*/ 165267 h 555903"/>
                <a:gd name="connsiteX76" fmla="*/ 386271 w 453440"/>
                <a:gd name="connsiteY76" fmla="*/ 167251 h 555903"/>
                <a:gd name="connsiteX77" fmla="*/ 392344 w 453440"/>
                <a:gd name="connsiteY77" fmla="*/ 169089 h 555903"/>
                <a:gd name="connsiteX78" fmla="*/ 390987 w 453440"/>
                <a:gd name="connsiteY78" fmla="*/ 171074 h 555903"/>
                <a:gd name="connsiteX79" fmla="*/ 397060 w 453440"/>
                <a:gd name="connsiteY79" fmla="*/ 172911 h 555903"/>
                <a:gd name="connsiteX80" fmla="*/ 395702 w 453440"/>
                <a:gd name="connsiteY80" fmla="*/ 174896 h 555903"/>
                <a:gd name="connsiteX81" fmla="*/ 401774 w 453440"/>
                <a:gd name="connsiteY81" fmla="*/ 176734 h 555903"/>
                <a:gd name="connsiteX82" fmla="*/ 400419 w 453440"/>
                <a:gd name="connsiteY82" fmla="*/ 178718 h 555903"/>
                <a:gd name="connsiteX83" fmla="*/ 406491 w 453440"/>
                <a:gd name="connsiteY83" fmla="*/ 180556 h 555903"/>
                <a:gd name="connsiteX84" fmla="*/ 405134 w 453440"/>
                <a:gd name="connsiteY84" fmla="*/ 182541 h 555903"/>
                <a:gd name="connsiteX85" fmla="*/ 411207 w 453440"/>
                <a:gd name="connsiteY85" fmla="*/ 184380 h 555903"/>
                <a:gd name="connsiteX86" fmla="*/ 409850 w 453440"/>
                <a:gd name="connsiteY86" fmla="*/ 186364 h 555903"/>
                <a:gd name="connsiteX87" fmla="*/ 415921 w 453440"/>
                <a:gd name="connsiteY87" fmla="*/ 188201 h 555903"/>
                <a:gd name="connsiteX88" fmla="*/ 414564 w 453440"/>
                <a:gd name="connsiteY88" fmla="*/ 190186 h 555903"/>
                <a:gd name="connsiteX89" fmla="*/ 420638 w 453440"/>
                <a:gd name="connsiteY89" fmla="*/ 192024 h 555903"/>
                <a:gd name="connsiteX90" fmla="*/ 419281 w 453440"/>
                <a:gd name="connsiteY90" fmla="*/ 194008 h 555903"/>
                <a:gd name="connsiteX91" fmla="*/ 425353 w 453440"/>
                <a:gd name="connsiteY91" fmla="*/ 195846 h 555903"/>
                <a:gd name="connsiteX92" fmla="*/ 423996 w 453440"/>
                <a:gd name="connsiteY92" fmla="*/ 197832 h 555903"/>
                <a:gd name="connsiteX93" fmla="*/ 430069 w 453440"/>
                <a:gd name="connsiteY93" fmla="*/ 199670 h 555903"/>
                <a:gd name="connsiteX94" fmla="*/ 428712 w 453440"/>
                <a:gd name="connsiteY94" fmla="*/ 201655 h 555903"/>
                <a:gd name="connsiteX95" fmla="*/ 434785 w 453440"/>
                <a:gd name="connsiteY95" fmla="*/ 203493 h 555903"/>
                <a:gd name="connsiteX96" fmla="*/ 433428 w 453440"/>
                <a:gd name="connsiteY96" fmla="*/ 205477 h 555903"/>
                <a:gd name="connsiteX97" fmla="*/ 439501 w 453440"/>
                <a:gd name="connsiteY97" fmla="*/ 207314 h 555903"/>
                <a:gd name="connsiteX98" fmla="*/ 438144 w 453440"/>
                <a:gd name="connsiteY98" fmla="*/ 209299 h 555903"/>
                <a:gd name="connsiteX99" fmla="*/ 444216 w 453440"/>
                <a:gd name="connsiteY99" fmla="*/ 211137 h 555903"/>
                <a:gd name="connsiteX100" fmla="*/ 442859 w 453440"/>
                <a:gd name="connsiteY100" fmla="*/ 213122 h 555903"/>
                <a:gd name="connsiteX101" fmla="*/ 448932 w 453440"/>
                <a:gd name="connsiteY101" fmla="*/ 214960 h 555903"/>
                <a:gd name="connsiteX102" fmla="*/ 447575 w 453440"/>
                <a:gd name="connsiteY102" fmla="*/ 216945 h 555903"/>
                <a:gd name="connsiteX103" fmla="*/ 453440 w 453440"/>
                <a:gd name="connsiteY103" fmla="*/ 218720 h 555903"/>
                <a:gd name="connsiteX104" fmla="*/ 453440 w 453440"/>
                <a:gd name="connsiteY104" fmla="*/ 219084 h 555903"/>
                <a:gd name="connsiteX105" fmla="*/ 452290 w 453440"/>
                <a:gd name="connsiteY105" fmla="*/ 220766 h 555903"/>
                <a:gd name="connsiteX106" fmla="*/ 453440 w 453440"/>
                <a:gd name="connsiteY106" fmla="*/ 221114 h 555903"/>
                <a:gd name="connsiteX107" fmla="*/ 453440 w 453440"/>
                <a:gd name="connsiteY107" fmla="*/ 443453 h 555903"/>
                <a:gd name="connsiteX108" fmla="*/ 340990 w 453440"/>
                <a:gd name="connsiteY108" fmla="*/ 555903 h 555903"/>
                <a:gd name="connsiteX109" fmla="*/ 136399 w 453440"/>
                <a:gd name="connsiteY109" fmla="*/ 555903 h 555903"/>
                <a:gd name="connsiteX110" fmla="*/ 136395 w 453440"/>
                <a:gd name="connsiteY110" fmla="*/ 555845 h 555903"/>
                <a:gd name="connsiteX111" fmla="*/ 136290 w 453440"/>
                <a:gd name="connsiteY111" fmla="*/ 555903 h 555903"/>
                <a:gd name="connsiteX112" fmla="*/ 131951 w 453440"/>
                <a:gd name="connsiteY112" fmla="*/ 555903 h 555903"/>
                <a:gd name="connsiteX113" fmla="*/ 131679 w 453440"/>
                <a:gd name="connsiteY113" fmla="*/ 552023 h 555903"/>
                <a:gd name="connsiteX114" fmla="*/ 127399 w 453440"/>
                <a:gd name="connsiteY114" fmla="*/ 554391 h 555903"/>
                <a:gd name="connsiteX115" fmla="*/ 127268 w 453440"/>
                <a:gd name="connsiteY115" fmla="*/ 552520 h 555903"/>
                <a:gd name="connsiteX116" fmla="*/ 126964 w 453440"/>
                <a:gd name="connsiteY116" fmla="*/ 548201 h 555903"/>
                <a:gd name="connsiteX117" fmla="*/ 122683 w 453440"/>
                <a:gd name="connsiteY117" fmla="*/ 550569 h 555903"/>
                <a:gd name="connsiteX118" fmla="*/ 122551 w 453440"/>
                <a:gd name="connsiteY118" fmla="*/ 548698 h 555903"/>
                <a:gd name="connsiteX119" fmla="*/ 122248 w 453440"/>
                <a:gd name="connsiteY119" fmla="*/ 544378 h 555903"/>
                <a:gd name="connsiteX120" fmla="*/ 117968 w 453440"/>
                <a:gd name="connsiteY120" fmla="*/ 546746 h 555903"/>
                <a:gd name="connsiteX121" fmla="*/ 117837 w 453440"/>
                <a:gd name="connsiteY121" fmla="*/ 544875 h 555903"/>
                <a:gd name="connsiteX122" fmla="*/ 117533 w 453440"/>
                <a:gd name="connsiteY122" fmla="*/ 540555 h 555903"/>
                <a:gd name="connsiteX123" fmla="*/ 113252 w 453440"/>
                <a:gd name="connsiteY123" fmla="*/ 542924 h 555903"/>
                <a:gd name="connsiteX124" fmla="*/ 113169 w 453440"/>
                <a:gd name="connsiteY124" fmla="*/ 541746 h 555903"/>
                <a:gd name="connsiteX125" fmla="*/ 112817 w 453440"/>
                <a:gd name="connsiteY125" fmla="*/ 536733 h 555903"/>
                <a:gd name="connsiteX126" fmla="*/ 108536 w 453440"/>
                <a:gd name="connsiteY126" fmla="*/ 539101 h 555903"/>
                <a:gd name="connsiteX127" fmla="*/ 108453 w 453440"/>
                <a:gd name="connsiteY127" fmla="*/ 537923 h 555903"/>
                <a:gd name="connsiteX128" fmla="*/ 108101 w 453440"/>
                <a:gd name="connsiteY128" fmla="*/ 532910 h 555903"/>
                <a:gd name="connsiteX129" fmla="*/ 103822 w 453440"/>
                <a:gd name="connsiteY129" fmla="*/ 535278 h 555903"/>
                <a:gd name="connsiteX130" fmla="*/ 103738 w 453440"/>
                <a:gd name="connsiteY130" fmla="*/ 534100 h 555903"/>
                <a:gd name="connsiteX131" fmla="*/ 103386 w 453440"/>
                <a:gd name="connsiteY131" fmla="*/ 529087 h 555903"/>
                <a:gd name="connsiteX132" fmla="*/ 99106 w 453440"/>
                <a:gd name="connsiteY132" fmla="*/ 531456 h 555903"/>
                <a:gd name="connsiteX133" fmla="*/ 99022 w 453440"/>
                <a:gd name="connsiteY133" fmla="*/ 530277 h 555903"/>
                <a:gd name="connsiteX134" fmla="*/ 98669 w 453440"/>
                <a:gd name="connsiteY134" fmla="*/ 525264 h 555903"/>
                <a:gd name="connsiteX135" fmla="*/ 94389 w 453440"/>
                <a:gd name="connsiteY135" fmla="*/ 527633 h 555903"/>
                <a:gd name="connsiteX136" fmla="*/ 94307 w 453440"/>
                <a:gd name="connsiteY136" fmla="*/ 526454 h 555903"/>
                <a:gd name="connsiteX137" fmla="*/ 93954 w 453440"/>
                <a:gd name="connsiteY137" fmla="*/ 521444 h 555903"/>
                <a:gd name="connsiteX138" fmla="*/ 89675 w 453440"/>
                <a:gd name="connsiteY138" fmla="*/ 523811 h 555903"/>
                <a:gd name="connsiteX139" fmla="*/ 89591 w 453440"/>
                <a:gd name="connsiteY139" fmla="*/ 522633 h 555903"/>
                <a:gd name="connsiteX140" fmla="*/ 89238 w 453440"/>
                <a:gd name="connsiteY140" fmla="*/ 517620 h 555903"/>
                <a:gd name="connsiteX141" fmla="*/ 84958 w 453440"/>
                <a:gd name="connsiteY141" fmla="*/ 519987 h 555903"/>
                <a:gd name="connsiteX142" fmla="*/ 84875 w 453440"/>
                <a:gd name="connsiteY142" fmla="*/ 518810 h 555903"/>
                <a:gd name="connsiteX143" fmla="*/ 84523 w 453440"/>
                <a:gd name="connsiteY143" fmla="*/ 513798 h 555903"/>
                <a:gd name="connsiteX144" fmla="*/ 80242 w 453440"/>
                <a:gd name="connsiteY144" fmla="*/ 516166 h 555903"/>
                <a:gd name="connsiteX145" fmla="*/ 79858 w 453440"/>
                <a:gd name="connsiteY145" fmla="*/ 510711 h 555903"/>
                <a:gd name="connsiteX146" fmla="*/ 79807 w 453440"/>
                <a:gd name="connsiteY146" fmla="*/ 509975 h 555903"/>
                <a:gd name="connsiteX147" fmla="*/ 75527 w 453440"/>
                <a:gd name="connsiteY147" fmla="*/ 512343 h 555903"/>
                <a:gd name="connsiteX148" fmla="*/ 75143 w 453440"/>
                <a:gd name="connsiteY148" fmla="*/ 506888 h 555903"/>
                <a:gd name="connsiteX149" fmla="*/ 75092 w 453440"/>
                <a:gd name="connsiteY149" fmla="*/ 506152 h 555903"/>
                <a:gd name="connsiteX150" fmla="*/ 70811 w 453440"/>
                <a:gd name="connsiteY150" fmla="*/ 508520 h 555903"/>
                <a:gd name="connsiteX151" fmla="*/ 70428 w 453440"/>
                <a:gd name="connsiteY151" fmla="*/ 503065 h 555903"/>
                <a:gd name="connsiteX152" fmla="*/ 70375 w 453440"/>
                <a:gd name="connsiteY152" fmla="*/ 502330 h 555903"/>
                <a:gd name="connsiteX153" fmla="*/ 66095 w 453440"/>
                <a:gd name="connsiteY153" fmla="*/ 504697 h 555903"/>
                <a:gd name="connsiteX154" fmla="*/ 65711 w 453440"/>
                <a:gd name="connsiteY154" fmla="*/ 499243 h 555903"/>
                <a:gd name="connsiteX155" fmla="*/ 65660 w 453440"/>
                <a:gd name="connsiteY155" fmla="*/ 498507 h 555903"/>
                <a:gd name="connsiteX156" fmla="*/ 61380 w 453440"/>
                <a:gd name="connsiteY156" fmla="*/ 500875 h 555903"/>
                <a:gd name="connsiteX157" fmla="*/ 60997 w 453440"/>
                <a:gd name="connsiteY157" fmla="*/ 495420 h 555903"/>
                <a:gd name="connsiteX158" fmla="*/ 60945 w 453440"/>
                <a:gd name="connsiteY158" fmla="*/ 494684 h 555903"/>
                <a:gd name="connsiteX159" fmla="*/ 56664 w 453440"/>
                <a:gd name="connsiteY159" fmla="*/ 497053 h 555903"/>
                <a:gd name="connsiteX160" fmla="*/ 56467 w 453440"/>
                <a:gd name="connsiteY160" fmla="*/ 494260 h 555903"/>
                <a:gd name="connsiteX161" fmla="*/ 56228 w 453440"/>
                <a:gd name="connsiteY161" fmla="*/ 490862 h 555903"/>
                <a:gd name="connsiteX162" fmla="*/ 51949 w 453440"/>
                <a:gd name="connsiteY162" fmla="*/ 493229 h 555903"/>
                <a:gd name="connsiteX163" fmla="*/ 51753 w 453440"/>
                <a:gd name="connsiteY163" fmla="*/ 490437 h 555903"/>
                <a:gd name="connsiteX164" fmla="*/ 51514 w 453440"/>
                <a:gd name="connsiteY164" fmla="*/ 487039 h 555903"/>
                <a:gd name="connsiteX165" fmla="*/ 47234 w 453440"/>
                <a:gd name="connsiteY165" fmla="*/ 489407 h 555903"/>
                <a:gd name="connsiteX166" fmla="*/ 47037 w 453440"/>
                <a:gd name="connsiteY166" fmla="*/ 486614 h 555903"/>
                <a:gd name="connsiteX167" fmla="*/ 46798 w 453440"/>
                <a:gd name="connsiteY167" fmla="*/ 483217 h 555903"/>
                <a:gd name="connsiteX168" fmla="*/ 42517 w 453440"/>
                <a:gd name="connsiteY168" fmla="*/ 485585 h 555903"/>
                <a:gd name="connsiteX169" fmla="*/ 42321 w 453440"/>
                <a:gd name="connsiteY169" fmla="*/ 482792 h 555903"/>
                <a:gd name="connsiteX170" fmla="*/ 42082 w 453440"/>
                <a:gd name="connsiteY170" fmla="*/ 479394 h 555903"/>
                <a:gd name="connsiteX171" fmla="*/ 37802 w 453440"/>
                <a:gd name="connsiteY171" fmla="*/ 481762 h 555903"/>
                <a:gd name="connsiteX172" fmla="*/ 37606 w 453440"/>
                <a:gd name="connsiteY172" fmla="*/ 478970 h 555903"/>
                <a:gd name="connsiteX173" fmla="*/ 37367 w 453440"/>
                <a:gd name="connsiteY173" fmla="*/ 475572 h 555903"/>
                <a:gd name="connsiteX174" fmla="*/ 33086 w 453440"/>
                <a:gd name="connsiteY174" fmla="*/ 477940 h 555903"/>
                <a:gd name="connsiteX175" fmla="*/ 32890 w 453440"/>
                <a:gd name="connsiteY175" fmla="*/ 475147 h 555903"/>
                <a:gd name="connsiteX176" fmla="*/ 32651 w 453440"/>
                <a:gd name="connsiteY176" fmla="*/ 471749 h 555903"/>
                <a:gd name="connsiteX177" fmla="*/ 28371 w 453440"/>
                <a:gd name="connsiteY177" fmla="*/ 474117 h 555903"/>
                <a:gd name="connsiteX178" fmla="*/ 28174 w 453440"/>
                <a:gd name="connsiteY178" fmla="*/ 471324 h 555903"/>
                <a:gd name="connsiteX179" fmla="*/ 27935 w 453440"/>
                <a:gd name="connsiteY179" fmla="*/ 467927 h 555903"/>
                <a:gd name="connsiteX180" fmla="*/ 23655 w 453440"/>
                <a:gd name="connsiteY180" fmla="*/ 470295 h 555903"/>
                <a:gd name="connsiteX181" fmla="*/ 11080 w 453440"/>
                <a:gd name="connsiteY181" fmla="*/ 291555 h 555903"/>
                <a:gd name="connsiteX182" fmla="*/ 76974 w 453440"/>
                <a:gd name="connsiteY182" fmla="*/ 311496 h 555903"/>
                <a:gd name="connsiteX183" fmla="*/ 108201 w 453440"/>
                <a:gd name="connsiteY183" fmla="*/ 268687 h 555903"/>
                <a:gd name="connsiteX184" fmla="*/ 103744 w 453440"/>
                <a:gd name="connsiteY184" fmla="*/ 267338 h 555903"/>
                <a:gd name="connsiteX185" fmla="*/ 105181 w 453440"/>
                <a:gd name="connsiteY185" fmla="*/ 265379 h 555903"/>
                <a:gd name="connsiteX186" fmla="*/ 99028 w 453440"/>
                <a:gd name="connsiteY186" fmla="*/ 263517 h 555903"/>
                <a:gd name="connsiteX187" fmla="*/ 100467 w 453440"/>
                <a:gd name="connsiteY187" fmla="*/ 261555 h 555903"/>
                <a:gd name="connsiteX188" fmla="*/ 94313 w 453440"/>
                <a:gd name="connsiteY188" fmla="*/ 259693 h 555903"/>
                <a:gd name="connsiteX189" fmla="*/ 95751 w 453440"/>
                <a:gd name="connsiteY189" fmla="*/ 257733 h 555903"/>
                <a:gd name="connsiteX190" fmla="*/ 89597 w 453440"/>
                <a:gd name="connsiteY190" fmla="*/ 255871 h 555903"/>
                <a:gd name="connsiteX191" fmla="*/ 91036 w 453440"/>
                <a:gd name="connsiteY191" fmla="*/ 253911 h 555903"/>
                <a:gd name="connsiteX192" fmla="*/ 84881 w 453440"/>
                <a:gd name="connsiteY192" fmla="*/ 252048 h 555903"/>
                <a:gd name="connsiteX193" fmla="*/ 86320 w 453440"/>
                <a:gd name="connsiteY193" fmla="*/ 250088 h 555903"/>
                <a:gd name="connsiteX194" fmla="*/ 80166 w 453440"/>
                <a:gd name="connsiteY194" fmla="*/ 248226 h 555903"/>
                <a:gd name="connsiteX195" fmla="*/ 81604 w 453440"/>
                <a:gd name="connsiteY195" fmla="*/ 246266 h 555903"/>
                <a:gd name="connsiteX196" fmla="*/ 75450 w 453440"/>
                <a:gd name="connsiteY196" fmla="*/ 244403 h 555903"/>
                <a:gd name="connsiteX197" fmla="*/ 76888 w 453440"/>
                <a:gd name="connsiteY197" fmla="*/ 242442 h 555903"/>
                <a:gd name="connsiteX198" fmla="*/ 70735 w 453440"/>
                <a:gd name="connsiteY198" fmla="*/ 240580 h 555903"/>
                <a:gd name="connsiteX199" fmla="*/ 72172 w 453440"/>
                <a:gd name="connsiteY199" fmla="*/ 238620 h 555903"/>
                <a:gd name="connsiteX200" fmla="*/ 66019 w 453440"/>
                <a:gd name="connsiteY200" fmla="*/ 236759 h 555903"/>
                <a:gd name="connsiteX201" fmla="*/ 67457 w 453440"/>
                <a:gd name="connsiteY201" fmla="*/ 234798 h 555903"/>
                <a:gd name="connsiteX202" fmla="*/ 61304 w 453440"/>
                <a:gd name="connsiteY202" fmla="*/ 232936 h 555903"/>
                <a:gd name="connsiteX203" fmla="*/ 62741 w 453440"/>
                <a:gd name="connsiteY203" fmla="*/ 230976 h 555903"/>
                <a:gd name="connsiteX204" fmla="*/ 56587 w 453440"/>
                <a:gd name="connsiteY204" fmla="*/ 229114 h 555903"/>
                <a:gd name="connsiteX205" fmla="*/ 58025 w 453440"/>
                <a:gd name="connsiteY205" fmla="*/ 227152 h 555903"/>
                <a:gd name="connsiteX206" fmla="*/ 51873 w 453440"/>
                <a:gd name="connsiteY206" fmla="*/ 225290 h 555903"/>
                <a:gd name="connsiteX207" fmla="*/ 53310 w 453440"/>
                <a:gd name="connsiteY207" fmla="*/ 223330 h 555903"/>
                <a:gd name="connsiteX208" fmla="*/ 47156 w 453440"/>
                <a:gd name="connsiteY208" fmla="*/ 221467 h 555903"/>
                <a:gd name="connsiteX209" fmla="*/ 48594 w 453440"/>
                <a:gd name="connsiteY209" fmla="*/ 219508 h 555903"/>
                <a:gd name="connsiteX210" fmla="*/ 42441 w 453440"/>
                <a:gd name="connsiteY210" fmla="*/ 217646 h 555903"/>
                <a:gd name="connsiteX211" fmla="*/ 43879 w 453440"/>
                <a:gd name="connsiteY211" fmla="*/ 215684 h 555903"/>
                <a:gd name="connsiteX212" fmla="*/ 37725 w 453440"/>
                <a:gd name="connsiteY212" fmla="*/ 213822 h 555903"/>
                <a:gd name="connsiteX213" fmla="*/ 39162 w 453440"/>
                <a:gd name="connsiteY213" fmla="*/ 211862 h 555903"/>
                <a:gd name="connsiteX214" fmla="*/ 33009 w 453440"/>
                <a:gd name="connsiteY214" fmla="*/ 210000 h 555903"/>
                <a:gd name="connsiteX215" fmla="*/ 34447 w 453440"/>
                <a:gd name="connsiteY215" fmla="*/ 208040 h 555903"/>
                <a:gd name="connsiteX216" fmla="*/ 28294 w 453440"/>
                <a:gd name="connsiteY216" fmla="*/ 206178 h 555903"/>
                <a:gd name="connsiteX217" fmla="*/ 29733 w 453440"/>
                <a:gd name="connsiteY217" fmla="*/ 204217 h 555903"/>
                <a:gd name="connsiteX218" fmla="*/ 23578 w 453440"/>
                <a:gd name="connsiteY218" fmla="*/ 202355 h 555903"/>
                <a:gd name="connsiteX219" fmla="*/ 25015 w 453440"/>
                <a:gd name="connsiteY219" fmla="*/ 200395 h 555903"/>
                <a:gd name="connsiteX220" fmla="*/ 18862 w 453440"/>
                <a:gd name="connsiteY220" fmla="*/ 198533 h 555903"/>
                <a:gd name="connsiteX221" fmla="*/ 20301 w 453440"/>
                <a:gd name="connsiteY221" fmla="*/ 196571 h 555903"/>
                <a:gd name="connsiteX222" fmla="*/ 14147 w 453440"/>
                <a:gd name="connsiteY222" fmla="*/ 194709 h 555903"/>
                <a:gd name="connsiteX223" fmla="*/ 15585 w 453440"/>
                <a:gd name="connsiteY223" fmla="*/ 192750 h 555903"/>
                <a:gd name="connsiteX224" fmla="*/ 9431 w 453440"/>
                <a:gd name="connsiteY224" fmla="*/ 190887 h 555903"/>
                <a:gd name="connsiteX225" fmla="*/ 10870 w 453440"/>
                <a:gd name="connsiteY225" fmla="*/ 188927 h 555903"/>
                <a:gd name="connsiteX226" fmla="*/ 4715 w 453440"/>
                <a:gd name="connsiteY226" fmla="*/ 187065 h 555903"/>
                <a:gd name="connsiteX227" fmla="*/ 6153 w 453440"/>
                <a:gd name="connsiteY227" fmla="*/ 185104 h 555903"/>
                <a:gd name="connsiteX228" fmla="*/ 0 w 453440"/>
                <a:gd name="connsiteY228" fmla="*/ 183242 h 555903"/>
                <a:gd name="connsiteX229" fmla="*/ 134399 w 453440"/>
                <a:gd name="connsiteY229" fmla="*/ 0 h 55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453440" h="555903">
                  <a:moveTo>
                    <a:pt x="134399" y="0"/>
                  </a:moveTo>
                  <a:cubicBezTo>
                    <a:pt x="134399" y="0"/>
                    <a:pt x="134399" y="0"/>
                    <a:pt x="213150" y="23831"/>
                  </a:cubicBezTo>
                  <a:lnTo>
                    <a:pt x="211793" y="25815"/>
                  </a:lnTo>
                  <a:lnTo>
                    <a:pt x="217865" y="27654"/>
                  </a:lnTo>
                  <a:lnTo>
                    <a:pt x="216508" y="29639"/>
                  </a:lnTo>
                  <a:lnTo>
                    <a:pt x="222581" y="31477"/>
                  </a:lnTo>
                  <a:lnTo>
                    <a:pt x="221224" y="33461"/>
                  </a:lnTo>
                  <a:lnTo>
                    <a:pt x="227297" y="35299"/>
                  </a:lnTo>
                  <a:lnTo>
                    <a:pt x="225940" y="37284"/>
                  </a:lnTo>
                  <a:lnTo>
                    <a:pt x="232012" y="39121"/>
                  </a:lnTo>
                  <a:lnTo>
                    <a:pt x="230655" y="41105"/>
                  </a:lnTo>
                  <a:lnTo>
                    <a:pt x="236728" y="42943"/>
                  </a:lnTo>
                  <a:lnTo>
                    <a:pt x="235371" y="44928"/>
                  </a:lnTo>
                  <a:lnTo>
                    <a:pt x="241444" y="46767"/>
                  </a:lnTo>
                  <a:lnTo>
                    <a:pt x="240086" y="48752"/>
                  </a:lnTo>
                  <a:lnTo>
                    <a:pt x="246158" y="50589"/>
                  </a:lnTo>
                  <a:lnTo>
                    <a:pt x="244803" y="52574"/>
                  </a:lnTo>
                  <a:lnTo>
                    <a:pt x="250875" y="54411"/>
                  </a:lnTo>
                  <a:lnTo>
                    <a:pt x="249517" y="56396"/>
                  </a:lnTo>
                  <a:lnTo>
                    <a:pt x="255590" y="58235"/>
                  </a:lnTo>
                  <a:lnTo>
                    <a:pt x="254233" y="60219"/>
                  </a:lnTo>
                  <a:lnTo>
                    <a:pt x="260305" y="62057"/>
                  </a:lnTo>
                  <a:lnTo>
                    <a:pt x="258948" y="64042"/>
                  </a:lnTo>
                  <a:lnTo>
                    <a:pt x="265022" y="65880"/>
                  </a:lnTo>
                  <a:lnTo>
                    <a:pt x="263664" y="67864"/>
                  </a:lnTo>
                  <a:lnTo>
                    <a:pt x="269737" y="69702"/>
                  </a:lnTo>
                  <a:lnTo>
                    <a:pt x="268380" y="71686"/>
                  </a:lnTo>
                  <a:lnTo>
                    <a:pt x="274453" y="73524"/>
                  </a:lnTo>
                  <a:lnTo>
                    <a:pt x="273096" y="75509"/>
                  </a:lnTo>
                  <a:lnTo>
                    <a:pt x="279169" y="77348"/>
                  </a:lnTo>
                  <a:lnTo>
                    <a:pt x="277812" y="79332"/>
                  </a:lnTo>
                  <a:lnTo>
                    <a:pt x="283884" y="81169"/>
                  </a:lnTo>
                  <a:lnTo>
                    <a:pt x="282527" y="83154"/>
                  </a:lnTo>
                  <a:lnTo>
                    <a:pt x="288600" y="84992"/>
                  </a:lnTo>
                  <a:lnTo>
                    <a:pt x="287243" y="86976"/>
                  </a:lnTo>
                  <a:lnTo>
                    <a:pt x="293316" y="88814"/>
                  </a:lnTo>
                  <a:lnTo>
                    <a:pt x="291959" y="90800"/>
                  </a:lnTo>
                  <a:lnTo>
                    <a:pt x="298031" y="92638"/>
                  </a:lnTo>
                  <a:lnTo>
                    <a:pt x="296674" y="94623"/>
                  </a:lnTo>
                  <a:lnTo>
                    <a:pt x="302747" y="96460"/>
                  </a:lnTo>
                  <a:lnTo>
                    <a:pt x="301390" y="98445"/>
                  </a:lnTo>
                  <a:lnTo>
                    <a:pt x="307463" y="100282"/>
                  </a:lnTo>
                  <a:lnTo>
                    <a:pt x="306106" y="102267"/>
                  </a:lnTo>
                  <a:lnTo>
                    <a:pt x="312178" y="104105"/>
                  </a:lnTo>
                  <a:lnTo>
                    <a:pt x="310821" y="106090"/>
                  </a:lnTo>
                  <a:lnTo>
                    <a:pt x="316894" y="107928"/>
                  </a:lnTo>
                  <a:lnTo>
                    <a:pt x="315536" y="109913"/>
                  </a:lnTo>
                  <a:lnTo>
                    <a:pt x="321609" y="111750"/>
                  </a:lnTo>
                  <a:lnTo>
                    <a:pt x="320253" y="113735"/>
                  </a:lnTo>
                  <a:lnTo>
                    <a:pt x="326325" y="115572"/>
                  </a:lnTo>
                  <a:lnTo>
                    <a:pt x="324968" y="117557"/>
                  </a:lnTo>
                  <a:lnTo>
                    <a:pt x="331042" y="119395"/>
                  </a:lnTo>
                  <a:lnTo>
                    <a:pt x="329684" y="121380"/>
                  </a:lnTo>
                  <a:lnTo>
                    <a:pt x="335756" y="123218"/>
                  </a:lnTo>
                  <a:lnTo>
                    <a:pt x="334398" y="125203"/>
                  </a:lnTo>
                  <a:lnTo>
                    <a:pt x="340472" y="127041"/>
                  </a:lnTo>
                  <a:lnTo>
                    <a:pt x="339115" y="129026"/>
                  </a:lnTo>
                  <a:lnTo>
                    <a:pt x="345188" y="130863"/>
                  </a:lnTo>
                  <a:lnTo>
                    <a:pt x="343831" y="132847"/>
                  </a:lnTo>
                  <a:lnTo>
                    <a:pt x="349903" y="134685"/>
                  </a:lnTo>
                  <a:lnTo>
                    <a:pt x="348546" y="136670"/>
                  </a:lnTo>
                  <a:lnTo>
                    <a:pt x="354619" y="138509"/>
                  </a:lnTo>
                  <a:lnTo>
                    <a:pt x="353262" y="140493"/>
                  </a:lnTo>
                  <a:lnTo>
                    <a:pt x="359335" y="142331"/>
                  </a:lnTo>
                  <a:lnTo>
                    <a:pt x="357978" y="144316"/>
                  </a:lnTo>
                  <a:lnTo>
                    <a:pt x="364050" y="146153"/>
                  </a:lnTo>
                  <a:lnTo>
                    <a:pt x="362693" y="148137"/>
                  </a:lnTo>
                  <a:lnTo>
                    <a:pt x="368766" y="149975"/>
                  </a:lnTo>
                  <a:lnTo>
                    <a:pt x="367409" y="151960"/>
                  </a:lnTo>
                  <a:lnTo>
                    <a:pt x="373482" y="153799"/>
                  </a:lnTo>
                  <a:lnTo>
                    <a:pt x="372125" y="155784"/>
                  </a:lnTo>
                  <a:lnTo>
                    <a:pt x="378197" y="157621"/>
                  </a:lnTo>
                  <a:lnTo>
                    <a:pt x="376840" y="159605"/>
                  </a:lnTo>
                  <a:lnTo>
                    <a:pt x="382913" y="161443"/>
                  </a:lnTo>
                  <a:lnTo>
                    <a:pt x="381556" y="163428"/>
                  </a:lnTo>
                  <a:lnTo>
                    <a:pt x="387628" y="165267"/>
                  </a:lnTo>
                  <a:lnTo>
                    <a:pt x="386271" y="167251"/>
                  </a:lnTo>
                  <a:lnTo>
                    <a:pt x="392344" y="169089"/>
                  </a:lnTo>
                  <a:lnTo>
                    <a:pt x="390987" y="171074"/>
                  </a:lnTo>
                  <a:lnTo>
                    <a:pt x="397060" y="172911"/>
                  </a:lnTo>
                  <a:lnTo>
                    <a:pt x="395702" y="174896"/>
                  </a:lnTo>
                  <a:lnTo>
                    <a:pt x="401774" y="176734"/>
                  </a:lnTo>
                  <a:lnTo>
                    <a:pt x="400419" y="178718"/>
                  </a:lnTo>
                  <a:lnTo>
                    <a:pt x="406491" y="180556"/>
                  </a:lnTo>
                  <a:lnTo>
                    <a:pt x="405134" y="182541"/>
                  </a:lnTo>
                  <a:lnTo>
                    <a:pt x="411207" y="184380"/>
                  </a:lnTo>
                  <a:lnTo>
                    <a:pt x="409850" y="186364"/>
                  </a:lnTo>
                  <a:lnTo>
                    <a:pt x="415921" y="188201"/>
                  </a:lnTo>
                  <a:lnTo>
                    <a:pt x="414564" y="190186"/>
                  </a:lnTo>
                  <a:lnTo>
                    <a:pt x="420638" y="192024"/>
                  </a:lnTo>
                  <a:lnTo>
                    <a:pt x="419281" y="194008"/>
                  </a:lnTo>
                  <a:lnTo>
                    <a:pt x="425353" y="195846"/>
                  </a:lnTo>
                  <a:lnTo>
                    <a:pt x="423996" y="197832"/>
                  </a:lnTo>
                  <a:lnTo>
                    <a:pt x="430069" y="199670"/>
                  </a:lnTo>
                  <a:lnTo>
                    <a:pt x="428712" y="201655"/>
                  </a:lnTo>
                  <a:lnTo>
                    <a:pt x="434785" y="203493"/>
                  </a:lnTo>
                  <a:lnTo>
                    <a:pt x="433428" y="205477"/>
                  </a:lnTo>
                  <a:lnTo>
                    <a:pt x="439501" y="207314"/>
                  </a:lnTo>
                  <a:lnTo>
                    <a:pt x="438144" y="209299"/>
                  </a:lnTo>
                  <a:lnTo>
                    <a:pt x="444216" y="211137"/>
                  </a:lnTo>
                  <a:lnTo>
                    <a:pt x="442859" y="213122"/>
                  </a:lnTo>
                  <a:lnTo>
                    <a:pt x="448932" y="214960"/>
                  </a:lnTo>
                  <a:lnTo>
                    <a:pt x="447575" y="216945"/>
                  </a:lnTo>
                  <a:lnTo>
                    <a:pt x="453440" y="218720"/>
                  </a:lnTo>
                  <a:lnTo>
                    <a:pt x="453440" y="219084"/>
                  </a:lnTo>
                  <a:lnTo>
                    <a:pt x="452290" y="220766"/>
                  </a:lnTo>
                  <a:lnTo>
                    <a:pt x="453440" y="221114"/>
                  </a:lnTo>
                  <a:lnTo>
                    <a:pt x="453440" y="443453"/>
                  </a:lnTo>
                  <a:cubicBezTo>
                    <a:pt x="453440" y="505557"/>
                    <a:pt x="403094" y="555903"/>
                    <a:pt x="340990" y="555903"/>
                  </a:cubicBezTo>
                  <a:lnTo>
                    <a:pt x="136399" y="555903"/>
                  </a:lnTo>
                  <a:lnTo>
                    <a:pt x="136395" y="555845"/>
                  </a:lnTo>
                  <a:lnTo>
                    <a:pt x="136290" y="555903"/>
                  </a:lnTo>
                  <a:lnTo>
                    <a:pt x="131951" y="555903"/>
                  </a:lnTo>
                  <a:lnTo>
                    <a:pt x="131679" y="552023"/>
                  </a:lnTo>
                  <a:lnTo>
                    <a:pt x="127399" y="554391"/>
                  </a:lnTo>
                  <a:cubicBezTo>
                    <a:pt x="127399" y="554391"/>
                    <a:pt x="127399" y="554391"/>
                    <a:pt x="127268" y="552520"/>
                  </a:cubicBezTo>
                  <a:lnTo>
                    <a:pt x="126964" y="548201"/>
                  </a:lnTo>
                  <a:lnTo>
                    <a:pt x="122683" y="550569"/>
                  </a:lnTo>
                  <a:cubicBezTo>
                    <a:pt x="122683" y="550569"/>
                    <a:pt x="122683" y="550569"/>
                    <a:pt x="122551" y="548698"/>
                  </a:cubicBezTo>
                  <a:lnTo>
                    <a:pt x="122248" y="544378"/>
                  </a:lnTo>
                  <a:lnTo>
                    <a:pt x="117968" y="546746"/>
                  </a:lnTo>
                  <a:cubicBezTo>
                    <a:pt x="117968" y="546746"/>
                    <a:pt x="117968" y="546746"/>
                    <a:pt x="117837" y="544875"/>
                  </a:cubicBezTo>
                  <a:lnTo>
                    <a:pt x="117533" y="540555"/>
                  </a:lnTo>
                  <a:lnTo>
                    <a:pt x="113252" y="542924"/>
                  </a:lnTo>
                  <a:cubicBezTo>
                    <a:pt x="113252" y="542924"/>
                    <a:pt x="113252" y="542924"/>
                    <a:pt x="113169" y="541746"/>
                  </a:cubicBezTo>
                  <a:lnTo>
                    <a:pt x="112817" y="536733"/>
                  </a:lnTo>
                  <a:lnTo>
                    <a:pt x="108536" y="539101"/>
                  </a:lnTo>
                  <a:cubicBezTo>
                    <a:pt x="108536" y="539101"/>
                    <a:pt x="108536" y="539101"/>
                    <a:pt x="108453" y="537923"/>
                  </a:cubicBezTo>
                  <a:lnTo>
                    <a:pt x="108101" y="532910"/>
                  </a:lnTo>
                  <a:lnTo>
                    <a:pt x="103822" y="535278"/>
                  </a:lnTo>
                  <a:cubicBezTo>
                    <a:pt x="103822" y="535278"/>
                    <a:pt x="103822" y="535278"/>
                    <a:pt x="103738" y="534100"/>
                  </a:cubicBezTo>
                  <a:lnTo>
                    <a:pt x="103386" y="529087"/>
                  </a:lnTo>
                  <a:lnTo>
                    <a:pt x="99106" y="531456"/>
                  </a:lnTo>
                  <a:cubicBezTo>
                    <a:pt x="99106" y="531456"/>
                    <a:pt x="99106" y="531456"/>
                    <a:pt x="99022" y="530277"/>
                  </a:cubicBezTo>
                  <a:lnTo>
                    <a:pt x="98669" y="525264"/>
                  </a:lnTo>
                  <a:lnTo>
                    <a:pt x="94389" y="527633"/>
                  </a:lnTo>
                  <a:cubicBezTo>
                    <a:pt x="94389" y="527633"/>
                    <a:pt x="94389" y="527633"/>
                    <a:pt x="94307" y="526454"/>
                  </a:cubicBezTo>
                  <a:lnTo>
                    <a:pt x="93954" y="521444"/>
                  </a:lnTo>
                  <a:lnTo>
                    <a:pt x="89675" y="523811"/>
                  </a:lnTo>
                  <a:cubicBezTo>
                    <a:pt x="89675" y="523811"/>
                    <a:pt x="89675" y="523811"/>
                    <a:pt x="89591" y="522633"/>
                  </a:cubicBezTo>
                  <a:lnTo>
                    <a:pt x="89238" y="517620"/>
                  </a:lnTo>
                  <a:lnTo>
                    <a:pt x="84958" y="519987"/>
                  </a:lnTo>
                  <a:cubicBezTo>
                    <a:pt x="84958" y="519987"/>
                    <a:pt x="84958" y="519987"/>
                    <a:pt x="84875" y="518810"/>
                  </a:cubicBezTo>
                  <a:lnTo>
                    <a:pt x="84523" y="513798"/>
                  </a:lnTo>
                  <a:lnTo>
                    <a:pt x="80242" y="516166"/>
                  </a:lnTo>
                  <a:cubicBezTo>
                    <a:pt x="80242" y="516166"/>
                    <a:pt x="80242" y="516166"/>
                    <a:pt x="79858" y="510711"/>
                  </a:cubicBezTo>
                  <a:lnTo>
                    <a:pt x="79807" y="509975"/>
                  </a:lnTo>
                  <a:lnTo>
                    <a:pt x="75527" y="512343"/>
                  </a:lnTo>
                  <a:cubicBezTo>
                    <a:pt x="75527" y="512343"/>
                    <a:pt x="75527" y="512343"/>
                    <a:pt x="75143" y="506888"/>
                  </a:cubicBezTo>
                  <a:lnTo>
                    <a:pt x="75092" y="506152"/>
                  </a:lnTo>
                  <a:lnTo>
                    <a:pt x="70811" y="508520"/>
                  </a:lnTo>
                  <a:cubicBezTo>
                    <a:pt x="70811" y="508520"/>
                    <a:pt x="70811" y="508520"/>
                    <a:pt x="70428" y="503065"/>
                  </a:cubicBezTo>
                  <a:lnTo>
                    <a:pt x="70375" y="502330"/>
                  </a:lnTo>
                  <a:lnTo>
                    <a:pt x="66095" y="504697"/>
                  </a:lnTo>
                  <a:cubicBezTo>
                    <a:pt x="66095" y="504697"/>
                    <a:pt x="66095" y="504697"/>
                    <a:pt x="65711" y="499243"/>
                  </a:cubicBezTo>
                  <a:lnTo>
                    <a:pt x="65660" y="498507"/>
                  </a:lnTo>
                  <a:lnTo>
                    <a:pt x="61380" y="500875"/>
                  </a:lnTo>
                  <a:cubicBezTo>
                    <a:pt x="61380" y="500875"/>
                    <a:pt x="61380" y="500875"/>
                    <a:pt x="60997" y="495420"/>
                  </a:cubicBezTo>
                  <a:lnTo>
                    <a:pt x="60945" y="494684"/>
                  </a:lnTo>
                  <a:lnTo>
                    <a:pt x="56664" y="497053"/>
                  </a:lnTo>
                  <a:cubicBezTo>
                    <a:pt x="56664" y="497053"/>
                    <a:pt x="56664" y="497053"/>
                    <a:pt x="56467" y="494260"/>
                  </a:cubicBezTo>
                  <a:lnTo>
                    <a:pt x="56228" y="490862"/>
                  </a:lnTo>
                  <a:lnTo>
                    <a:pt x="51949" y="493229"/>
                  </a:lnTo>
                  <a:cubicBezTo>
                    <a:pt x="51949" y="493229"/>
                    <a:pt x="51949" y="493229"/>
                    <a:pt x="51753" y="490437"/>
                  </a:cubicBezTo>
                  <a:lnTo>
                    <a:pt x="51514" y="487039"/>
                  </a:lnTo>
                  <a:lnTo>
                    <a:pt x="47234" y="489407"/>
                  </a:lnTo>
                  <a:cubicBezTo>
                    <a:pt x="47234" y="489407"/>
                    <a:pt x="47234" y="489407"/>
                    <a:pt x="47037" y="486614"/>
                  </a:cubicBezTo>
                  <a:lnTo>
                    <a:pt x="46798" y="483217"/>
                  </a:lnTo>
                  <a:lnTo>
                    <a:pt x="42517" y="485585"/>
                  </a:lnTo>
                  <a:cubicBezTo>
                    <a:pt x="42517" y="485585"/>
                    <a:pt x="42517" y="485585"/>
                    <a:pt x="42321" y="482792"/>
                  </a:cubicBezTo>
                  <a:lnTo>
                    <a:pt x="42082" y="479394"/>
                  </a:lnTo>
                  <a:lnTo>
                    <a:pt x="37802" y="481762"/>
                  </a:lnTo>
                  <a:cubicBezTo>
                    <a:pt x="37802" y="481762"/>
                    <a:pt x="37802" y="481762"/>
                    <a:pt x="37606" y="478970"/>
                  </a:cubicBezTo>
                  <a:lnTo>
                    <a:pt x="37367" y="475572"/>
                  </a:lnTo>
                  <a:lnTo>
                    <a:pt x="33086" y="477940"/>
                  </a:lnTo>
                  <a:cubicBezTo>
                    <a:pt x="33086" y="477940"/>
                    <a:pt x="33086" y="477940"/>
                    <a:pt x="32890" y="475147"/>
                  </a:cubicBezTo>
                  <a:lnTo>
                    <a:pt x="32651" y="471749"/>
                  </a:lnTo>
                  <a:lnTo>
                    <a:pt x="28371" y="474117"/>
                  </a:lnTo>
                  <a:cubicBezTo>
                    <a:pt x="28371" y="474117"/>
                    <a:pt x="28371" y="474117"/>
                    <a:pt x="28174" y="471324"/>
                  </a:cubicBezTo>
                  <a:lnTo>
                    <a:pt x="27935" y="467927"/>
                  </a:lnTo>
                  <a:lnTo>
                    <a:pt x="23655" y="470295"/>
                  </a:lnTo>
                  <a:cubicBezTo>
                    <a:pt x="23655" y="470295"/>
                    <a:pt x="23655" y="470295"/>
                    <a:pt x="11080" y="291555"/>
                  </a:cubicBezTo>
                  <a:cubicBezTo>
                    <a:pt x="11080" y="291555"/>
                    <a:pt x="11080" y="291555"/>
                    <a:pt x="76974" y="311496"/>
                  </a:cubicBezTo>
                  <a:lnTo>
                    <a:pt x="108201" y="268687"/>
                  </a:lnTo>
                  <a:lnTo>
                    <a:pt x="103744" y="267338"/>
                  </a:lnTo>
                  <a:lnTo>
                    <a:pt x="105181" y="265379"/>
                  </a:lnTo>
                  <a:lnTo>
                    <a:pt x="99028" y="263517"/>
                  </a:lnTo>
                  <a:lnTo>
                    <a:pt x="100467" y="261555"/>
                  </a:lnTo>
                  <a:lnTo>
                    <a:pt x="94313" y="259693"/>
                  </a:lnTo>
                  <a:lnTo>
                    <a:pt x="95751" y="257733"/>
                  </a:lnTo>
                  <a:lnTo>
                    <a:pt x="89597" y="255871"/>
                  </a:lnTo>
                  <a:lnTo>
                    <a:pt x="91036" y="253911"/>
                  </a:lnTo>
                  <a:lnTo>
                    <a:pt x="84881" y="252048"/>
                  </a:lnTo>
                  <a:lnTo>
                    <a:pt x="86320" y="250088"/>
                  </a:lnTo>
                  <a:lnTo>
                    <a:pt x="80166" y="248226"/>
                  </a:lnTo>
                  <a:lnTo>
                    <a:pt x="81604" y="246266"/>
                  </a:lnTo>
                  <a:lnTo>
                    <a:pt x="75450" y="244403"/>
                  </a:lnTo>
                  <a:lnTo>
                    <a:pt x="76888" y="242442"/>
                  </a:lnTo>
                  <a:lnTo>
                    <a:pt x="70735" y="240580"/>
                  </a:lnTo>
                  <a:lnTo>
                    <a:pt x="72172" y="238620"/>
                  </a:lnTo>
                  <a:lnTo>
                    <a:pt x="66019" y="236759"/>
                  </a:lnTo>
                  <a:lnTo>
                    <a:pt x="67457" y="234798"/>
                  </a:lnTo>
                  <a:lnTo>
                    <a:pt x="61304" y="232936"/>
                  </a:lnTo>
                  <a:lnTo>
                    <a:pt x="62741" y="230976"/>
                  </a:lnTo>
                  <a:lnTo>
                    <a:pt x="56587" y="229114"/>
                  </a:lnTo>
                  <a:lnTo>
                    <a:pt x="58025" y="227152"/>
                  </a:lnTo>
                  <a:lnTo>
                    <a:pt x="51873" y="225290"/>
                  </a:lnTo>
                  <a:lnTo>
                    <a:pt x="53310" y="223330"/>
                  </a:lnTo>
                  <a:lnTo>
                    <a:pt x="47156" y="221467"/>
                  </a:lnTo>
                  <a:lnTo>
                    <a:pt x="48594" y="219508"/>
                  </a:lnTo>
                  <a:lnTo>
                    <a:pt x="42441" y="217646"/>
                  </a:lnTo>
                  <a:lnTo>
                    <a:pt x="43879" y="215684"/>
                  </a:lnTo>
                  <a:lnTo>
                    <a:pt x="37725" y="213822"/>
                  </a:lnTo>
                  <a:lnTo>
                    <a:pt x="39162" y="211862"/>
                  </a:lnTo>
                  <a:lnTo>
                    <a:pt x="33009" y="210000"/>
                  </a:lnTo>
                  <a:lnTo>
                    <a:pt x="34447" y="208040"/>
                  </a:lnTo>
                  <a:lnTo>
                    <a:pt x="28294" y="206178"/>
                  </a:lnTo>
                  <a:lnTo>
                    <a:pt x="29733" y="204217"/>
                  </a:lnTo>
                  <a:lnTo>
                    <a:pt x="23578" y="202355"/>
                  </a:lnTo>
                  <a:lnTo>
                    <a:pt x="25015" y="200395"/>
                  </a:lnTo>
                  <a:lnTo>
                    <a:pt x="18862" y="198533"/>
                  </a:lnTo>
                  <a:lnTo>
                    <a:pt x="20301" y="196571"/>
                  </a:lnTo>
                  <a:lnTo>
                    <a:pt x="14147" y="194709"/>
                  </a:lnTo>
                  <a:lnTo>
                    <a:pt x="15585" y="192750"/>
                  </a:lnTo>
                  <a:lnTo>
                    <a:pt x="9431" y="190887"/>
                  </a:lnTo>
                  <a:lnTo>
                    <a:pt x="10870" y="188927"/>
                  </a:lnTo>
                  <a:lnTo>
                    <a:pt x="4715" y="187065"/>
                  </a:lnTo>
                  <a:lnTo>
                    <a:pt x="6153" y="185104"/>
                  </a:lnTo>
                  <a:lnTo>
                    <a:pt x="0" y="183242"/>
                  </a:lnTo>
                  <a:cubicBezTo>
                    <a:pt x="0" y="183242"/>
                    <a:pt x="0" y="183242"/>
                    <a:pt x="134399"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5" name="Freeform 634">
              <a:extLst>
                <a:ext uri="{FF2B5EF4-FFF2-40B4-BE49-F238E27FC236}">
                  <a16:creationId xmlns:a16="http://schemas.microsoft.com/office/drawing/2014/main" id="{D778ACFA-E94F-4D5E-8080-A910B13DEDD9}"/>
                </a:ext>
              </a:extLst>
            </p:cNvPr>
            <p:cNvSpPr>
              <a:spLocks/>
            </p:cNvSpPr>
            <p:nvPr/>
          </p:nvSpPr>
          <p:spPr bwMode="auto">
            <a:xfrm rot="1010221">
              <a:off x="7259564" y="4643276"/>
              <a:ext cx="268662" cy="482213"/>
            </a:xfrm>
            <a:custGeom>
              <a:avLst/>
              <a:gdLst>
                <a:gd name="T0" fmla="*/ 116 w 160"/>
                <a:gd name="T1" fmla="*/ 188 h 288"/>
                <a:gd name="T2" fmla="*/ 149 w 160"/>
                <a:gd name="T3" fmla="*/ 95 h 288"/>
                <a:gd name="T4" fmla="*/ 149 w 160"/>
                <a:gd name="T5" fmla="*/ 95 h 288"/>
                <a:gd name="T6" fmla="*/ 149 w 160"/>
                <a:gd name="T7" fmla="*/ 95 h 288"/>
                <a:gd name="T8" fmla="*/ 149 w 160"/>
                <a:gd name="T9" fmla="*/ 95 h 288"/>
                <a:gd name="T10" fmla="*/ 62 w 160"/>
                <a:gd name="T11" fmla="*/ 95 h 288"/>
                <a:gd name="T12" fmla="*/ 94 w 160"/>
                <a:gd name="T13" fmla="*/ 0 h 288"/>
                <a:gd name="T14" fmla="*/ 45 w 160"/>
                <a:gd name="T15" fmla="*/ 0 h 288"/>
                <a:gd name="T16" fmla="*/ 0 w 160"/>
                <a:gd name="T17" fmla="*/ 128 h 288"/>
                <a:gd name="T18" fmla="*/ 0 w 160"/>
                <a:gd name="T19" fmla="*/ 128 h 288"/>
                <a:gd name="T20" fmla="*/ 0 w 160"/>
                <a:gd name="T21" fmla="*/ 128 h 288"/>
                <a:gd name="T22" fmla="*/ 0 w 160"/>
                <a:gd name="T23" fmla="*/ 128 h 288"/>
                <a:gd name="T24" fmla="*/ 87 w 160"/>
                <a:gd name="T25" fmla="*/ 128 h 288"/>
                <a:gd name="T26" fmla="*/ 66 w 160"/>
                <a:gd name="T27" fmla="*/ 188 h 288"/>
                <a:gd name="T28" fmla="*/ 25 w 160"/>
                <a:gd name="T29" fmla="*/ 188 h 288"/>
                <a:gd name="T30" fmla="*/ 63 w 160"/>
                <a:gd name="T31" fmla="*/ 288 h 288"/>
                <a:gd name="T32" fmla="*/ 160 w 160"/>
                <a:gd name="T33" fmla="*/ 188 h 288"/>
                <a:gd name="T34" fmla="*/ 116 w 160"/>
                <a:gd name="T35" fmla="*/ 1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288">
                  <a:moveTo>
                    <a:pt x="116" y="188"/>
                  </a:moveTo>
                  <a:cubicBezTo>
                    <a:pt x="149" y="95"/>
                    <a:pt x="149" y="95"/>
                    <a:pt x="149" y="95"/>
                  </a:cubicBezTo>
                  <a:cubicBezTo>
                    <a:pt x="149" y="95"/>
                    <a:pt x="149" y="95"/>
                    <a:pt x="149" y="95"/>
                  </a:cubicBezTo>
                  <a:cubicBezTo>
                    <a:pt x="149" y="95"/>
                    <a:pt x="149" y="95"/>
                    <a:pt x="149" y="95"/>
                  </a:cubicBezTo>
                  <a:cubicBezTo>
                    <a:pt x="149" y="95"/>
                    <a:pt x="149" y="95"/>
                    <a:pt x="149" y="95"/>
                  </a:cubicBezTo>
                  <a:cubicBezTo>
                    <a:pt x="62" y="95"/>
                    <a:pt x="62" y="95"/>
                    <a:pt x="62" y="95"/>
                  </a:cubicBezTo>
                  <a:cubicBezTo>
                    <a:pt x="63" y="93"/>
                    <a:pt x="83" y="37"/>
                    <a:pt x="94" y="0"/>
                  </a:cubicBezTo>
                  <a:cubicBezTo>
                    <a:pt x="45" y="0"/>
                    <a:pt x="45" y="0"/>
                    <a:pt x="45" y="0"/>
                  </a:cubicBezTo>
                  <a:cubicBezTo>
                    <a:pt x="0" y="128"/>
                    <a:pt x="0" y="128"/>
                    <a:pt x="0" y="128"/>
                  </a:cubicBezTo>
                  <a:cubicBezTo>
                    <a:pt x="0" y="128"/>
                    <a:pt x="0" y="128"/>
                    <a:pt x="0" y="128"/>
                  </a:cubicBezTo>
                  <a:cubicBezTo>
                    <a:pt x="0" y="128"/>
                    <a:pt x="0" y="128"/>
                    <a:pt x="0" y="128"/>
                  </a:cubicBezTo>
                  <a:cubicBezTo>
                    <a:pt x="0" y="128"/>
                    <a:pt x="0" y="128"/>
                    <a:pt x="0" y="128"/>
                  </a:cubicBezTo>
                  <a:cubicBezTo>
                    <a:pt x="87" y="128"/>
                    <a:pt x="87" y="128"/>
                    <a:pt x="87" y="128"/>
                  </a:cubicBezTo>
                  <a:cubicBezTo>
                    <a:pt x="87" y="129"/>
                    <a:pt x="76" y="158"/>
                    <a:pt x="66" y="188"/>
                  </a:cubicBezTo>
                  <a:cubicBezTo>
                    <a:pt x="25" y="188"/>
                    <a:pt x="25" y="188"/>
                    <a:pt x="25" y="188"/>
                  </a:cubicBezTo>
                  <a:cubicBezTo>
                    <a:pt x="63" y="288"/>
                    <a:pt x="63" y="288"/>
                    <a:pt x="63" y="288"/>
                  </a:cubicBezTo>
                  <a:cubicBezTo>
                    <a:pt x="160" y="188"/>
                    <a:pt x="160" y="188"/>
                    <a:pt x="160" y="188"/>
                  </a:cubicBezTo>
                  <a:lnTo>
                    <a:pt x="116" y="188"/>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7" name="组合 106">
            <a:extLst>
              <a:ext uri="{FF2B5EF4-FFF2-40B4-BE49-F238E27FC236}">
                <a16:creationId xmlns:a16="http://schemas.microsoft.com/office/drawing/2014/main" id="{CAA831E5-1B96-45FB-BE57-B0863B335549}"/>
              </a:ext>
            </a:extLst>
          </p:cNvPr>
          <p:cNvGrpSpPr/>
          <p:nvPr/>
        </p:nvGrpSpPr>
        <p:grpSpPr>
          <a:xfrm>
            <a:off x="9649686" y="3981373"/>
            <a:ext cx="674689" cy="674690"/>
            <a:chOff x="9649686" y="4520715"/>
            <a:chExt cx="674689" cy="674690"/>
          </a:xfrm>
        </p:grpSpPr>
        <p:sp>
          <p:nvSpPr>
            <p:cNvPr id="97" name="矩形: 圆角 96">
              <a:extLst>
                <a:ext uri="{FF2B5EF4-FFF2-40B4-BE49-F238E27FC236}">
                  <a16:creationId xmlns:a16="http://schemas.microsoft.com/office/drawing/2014/main" id="{3B4A9347-9E49-4F7D-83AE-723020AF36F9}"/>
                </a:ext>
              </a:extLst>
            </p:cNvPr>
            <p:cNvSpPr/>
            <p:nvPr/>
          </p:nvSpPr>
          <p:spPr>
            <a:xfrm>
              <a:off x="9649686" y="4520715"/>
              <a:ext cx="674689" cy="674690"/>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8" name="任意多边形: 形状 97">
              <a:extLst>
                <a:ext uri="{FF2B5EF4-FFF2-40B4-BE49-F238E27FC236}">
                  <a16:creationId xmlns:a16="http://schemas.microsoft.com/office/drawing/2014/main" id="{E6EAFEFF-199F-4A17-A853-BAD9A6AE3EDD}"/>
                </a:ext>
              </a:extLst>
            </p:cNvPr>
            <p:cNvSpPr>
              <a:spLocks/>
            </p:cNvSpPr>
            <p:nvPr/>
          </p:nvSpPr>
          <p:spPr bwMode="auto">
            <a:xfrm>
              <a:off x="9754345" y="4712121"/>
              <a:ext cx="570030" cy="483284"/>
            </a:xfrm>
            <a:custGeom>
              <a:avLst/>
              <a:gdLst>
                <a:gd name="connsiteX0" fmla="*/ 292228 w 570030"/>
                <a:gd name="connsiteY0" fmla="*/ 598 h 483284"/>
                <a:gd name="connsiteX1" fmla="*/ 385342 w 570030"/>
                <a:gd name="connsiteY1" fmla="*/ 45577 h 483284"/>
                <a:gd name="connsiteX2" fmla="*/ 381461 w 570030"/>
                <a:gd name="connsiteY2" fmla="*/ 44440 h 483284"/>
                <a:gd name="connsiteX3" fmla="*/ 390213 w 570030"/>
                <a:gd name="connsiteY3" fmla="*/ 50712 h 483284"/>
                <a:gd name="connsiteX4" fmla="*/ 386354 w 570030"/>
                <a:gd name="connsiteY4" fmla="*/ 49591 h 483284"/>
                <a:gd name="connsiteX5" fmla="*/ 395086 w 570030"/>
                <a:gd name="connsiteY5" fmla="*/ 55848 h 483284"/>
                <a:gd name="connsiteX6" fmla="*/ 391228 w 570030"/>
                <a:gd name="connsiteY6" fmla="*/ 54727 h 483284"/>
                <a:gd name="connsiteX7" fmla="*/ 399958 w 570030"/>
                <a:gd name="connsiteY7" fmla="*/ 60983 h 483284"/>
                <a:gd name="connsiteX8" fmla="*/ 396099 w 570030"/>
                <a:gd name="connsiteY8" fmla="*/ 59862 h 483284"/>
                <a:gd name="connsiteX9" fmla="*/ 404831 w 570030"/>
                <a:gd name="connsiteY9" fmla="*/ 66119 h 483284"/>
                <a:gd name="connsiteX10" fmla="*/ 400973 w 570030"/>
                <a:gd name="connsiteY10" fmla="*/ 64998 h 483284"/>
                <a:gd name="connsiteX11" fmla="*/ 409703 w 570030"/>
                <a:gd name="connsiteY11" fmla="*/ 71254 h 483284"/>
                <a:gd name="connsiteX12" fmla="*/ 405845 w 570030"/>
                <a:gd name="connsiteY12" fmla="*/ 70133 h 483284"/>
                <a:gd name="connsiteX13" fmla="*/ 414576 w 570030"/>
                <a:gd name="connsiteY13" fmla="*/ 76390 h 483284"/>
                <a:gd name="connsiteX14" fmla="*/ 410718 w 570030"/>
                <a:gd name="connsiteY14" fmla="*/ 75269 h 483284"/>
                <a:gd name="connsiteX15" fmla="*/ 419448 w 570030"/>
                <a:gd name="connsiteY15" fmla="*/ 81525 h 483284"/>
                <a:gd name="connsiteX16" fmla="*/ 415590 w 570030"/>
                <a:gd name="connsiteY16" fmla="*/ 80404 h 483284"/>
                <a:gd name="connsiteX17" fmla="*/ 424321 w 570030"/>
                <a:gd name="connsiteY17" fmla="*/ 86661 h 483284"/>
                <a:gd name="connsiteX18" fmla="*/ 420463 w 570030"/>
                <a:gd name="connsiteY18" fmla="*/ 85540 h 483284"/>
                <a:gd name="connsiteX19" fmla="*/ 429193 w 570030"/>
                <a:gd name="connsiteY19" fmla="*/ 91796 h 483284"/>
                <a:gd name="connsiteX20" fmla="*/ 425334 w 570030"/>
                <a:gd name="connsiteY20" fmla="*/ 90675 h 483284"/>
                <a:gd name="connsiteX21" fmla="*/ 434066 w 570030"/>
                <a:gd name="connsiteY21" fmla="*/ 96932 h 483284"/>
                <a:gd name="connsiteX22" fmla="*/ 430206 w 570030"/>
                <a:gd name="connsiteY22" fmla="*/ 95810 h 483284"/>
                <a:gd name="connsiteX23" fmla="*/ 438938 w 570030"/>
                <a:gd name="connsiteY23" fmla="*/ 102068 h 483284"/>
                <a:gd name="connsiteX24" fmla="*/ 435082 w 570030"/>
                <a:gd name="connsiteY24" fmla="*/ 100947 h 483284"/>
                <a:gd name="connsiteX25" fmla="*/ 440016 w 570030"/>
                <a:gd name="connsiteY25" fmla="*/ 104484 h 483284"/>
                <a:gd name="connsiteX26" fmla="*/ 468538 w 570030"/>
                <a:gd name="connsiteY26" fmla="*/ 99033 h 483284"/>
                <a:gd name="connsiteX27" fmla="*/ 468233 w 570030"/>
                <a:gd name="connsiteY27" fmla="*/ 100547 h 483284"/>
                <a:gd name="connsiteX28" fmla="*/ 467266 w 570030"/>
                <a:gd name="connsiteY28" fmla="*/ 105342 h 483284"/>
                <a:gd name="connsiteX29" fmla="*/ 473410 w 570030"/>
                <a:gd name="connsiteY29" fmla="*/ 104168 h 483284"/>
                <a:gd name="connsiteX30" fmla="*/ 472697 w 570030"/>
                <a:gd name="connsiteY30" fmla="*/ 107706 h 483284"/>
                <a:gd name="connsiteX31" fmla="*/ 472138 w 570030"/>
                <a:gd name="connsiteY31" fmla="*/ 110478 h 483284"/>
                <a:gd name="connsiteX32" fmla="*/ 478283 w 570030"/>
                <a:gd name="connsiteY32" fmla="*/ 109304 h 483284"/>
                <a:gd name="connsiteX33" fmla="*/ 477570 w 570030"/>
                <a:gd name="connsiteY33" fmla="*/ 112842 h 483284"/>
                <a:gd name="connsiteX34" fmla="*/ 477011 w 570030"/>
                <a:gd name="connsiteY34" fmla="*/ 115613 h 483284"/>
                <a:gd name="connsiteX35" fmla="*/ 483155 w 570030"/>
                <a:gd name="connsiteY35" fmla="*/ 114439 h 483284"/>
                <a:gd name="connsiteX36" fmla="*/ 482442 w 570030"/>
                <a:gd name="connsiteY36" fmla="*/ 117977 h 483284"/>
                <a:gd name="connsiteX37" fmla="*/ 481883 w 570030"/>
                <a:gd name="connsiteY37" fmla="*/ 120749 h 483284"/>
                <a:gd name="connsiteX38" fmla="*/ 488028 w 570030"/>
                <a:gd name="connsiteY38" fmla="*/ 119575 h 483284"/>
                <a:gd name="connsiteX39" fmla="*/ 487315 w 570030"/>
                <a:gd name="connsiteY39" fmla="*/ 123113 h 483284"/>
                <a:gd name="connsiteX40" fmla="*/ 486756 w 570030"/>
                <a:gd name="connsiteY40" fmla="*/ 125884 h 483284"/>
                <a:gd name="connsiteX41" fmla="*/ 492900 w 570030"/>
                <a:gd name="connsiteY41" fmla="*/ 124710 h 483284"/>
                <a:gd name="connsiteX42" fmla="*/ 492187 w 570030"/>
                <a:gd name="connsiteY42" fmla="*/ 128248 h 483284"/>
                <a:gd name="connsiteX43" fmla="*/ 491628 w 570030"/>
                <a:gd name="connsiteY43" fmla="*/ 131020 h 483284"/>
                <a:gd name="connsiteX44" fmla="*/ 497773 w 570030"/>
                <a:gd name="connsiteY44" fmla="*/ 129846 h 483284"/>
                <a:gd name="connsiteX45" fmla="*/ 497060 w 570030"/>
                <a:gd name="connsiteY45" fmla="*/ 133384 h 483284"/>
                <a:gd name="connsiteX46" fmla="*/ 496501 w 570030"/>
                <a:gd name="connsiteY46" fmla="*/ 136155 h 483284"/>
                <a:gd name="connsiteX47" fmla="*/ 502645 w 570030"/>
                <a:gd name="connsiteY47" fmla="*/ 134981 h 483284"/>
                <a:gd name="connsiteX48" fmla="*/ 501932 w 570030"/>
                <a:gd name="connsiteY48" fmla="*/ 138519 h 483284"/>
                <a:gd name="connsiteX49" fmla="*/ 501373 w 570030"/>
                <a:gd name="connsiteY49" fmla="*/ 141291 h 483284"/>
                <a:gd name="connsiteX50" fmla="*/ 507518 w 570030"/>
                <a:gd name="connsiteY50" fmla="*/ 140117 h 483284"/>
                <a:gd name="connsiteX51" fmla="*/ 506805 w 570030"/>
                <a:gd name="connsiteY51" fmla="*/ 143655 h 483284"/>
                <a:gd name="connsiteX52" fmla="*/ 506246 w 570030"/>
                <a:gd name="connsiteY52" fmla="*/ 146426 h 483284"/>
                <a:gd name="connsiteX53" fmla="*/ 512390 w 570030"/>
                <a:gd name="connsiteY53" fmla="*/ 145252 h 483284"/>
                <a:gd name="connsiteX54" fmla="*/ 511677 w 570030"/>
                <a:gd name="connsiteY54" fmla="*/ 148790 h 483284"/>
                <a:gd name="connsiteX55" fmla="*/ 511118 w 570030"/>
                <a:gd name="connsiteY55" fmla="*/ 151562 h 483284"/>
                <a:gd name="connsiteX56" fmla="*/ 517263 w 570030"/>
                <a:gd name="connsiteY56" fmla="*/ 150388 h 483284"/>
                <a:gd name="connsiteX57" fmla="*/ 516550 w 570030"/>
                <a:gd name="connsiteY57" fmla="*/ 153926 h 483284"/>
                <a:gd name="connsiteX58" fmla="*/ 515991 w 570030"/>
                <a:gd name="connsiteY58" fmla="*/ 156698 h 483284"/>
                <a:gd name="connsiteX59" fmla="*/ 522135 w 570030"/>
                <a:gd name="connsiteY59" fmla="*/ 155524 h 483284"/>
                <a:gd name="connsiteX60" fmla="*/ 521422 w 570030"/>
                <a:gd name="connsiteY60" fmla="*/ 159062 h 483284"/>
                <a:gd name="connsiteX61" fmla="*/ 520863 w 570030"/>
                <a:gd name="connsiteY61" fmla="*/ 161833 h 483284"/>
                <a:gd name="connsiteX62" fmla="*/ 527008 w 570030"/>
                <a:gd name="connsiteY62" fmla="*/ 160659 h 483284"/>
                <a:gd name="connsiteX63" fmla="*/ 526295 w 570030"/>
                <a:gd name="connsiteY63" fmla="*/ 164197 h 483284"/>
                <a:gd name="connsiteX64" fmla="*/ 525736 w 570030"/>
                <a:gd name="connsiteY64" fmla="*/ 166969 h 483284"/>
                <a:gd name="connsiteX65" fmla="*/ 531880 w 570030"/>
                <a:gd name="connsiteY65" fmla="*/ 165795 h 483284"/>
                <a:gd name="connsiteX66" fmla="*/ 531167 w 570030"/>
                <a:gd name="connsiteY66" fmla="*/ 169333 h 483284"/>
                <a:gd name="connsiteX67" fmla="*/ 530608 w 570030"/>
                <a:gd name="connsiteY67" fmla="*/ 172104 h 483284"/>
                <a:gd name="connsiteX68" fmla="*/ 536753 w 570030"/>
                <a:gd name="connsiteY68" fmla="*/ 170930 h 483284"/>
                <a:gd name="connsiteX69" fmla="*/ 536040 w 570030"/>
                <a:gd name="connsiteY69" fmla="*/ 174468 h 483284"/>
                <a:gd name="connsiteX70" fmla="*/ 535481 w 570030"/>
                <a:gd name="connsiteY70" fmla="*/ 177240 h 483284"/>
                <a:gd name="connsiteX71" fmla="*/ 541625 w 570030"/>
                <a:gd name="connsiteY71" fmla="*/ 176066 h 483284"/>
                <a:gd name="connsiteX72" fmla="*/ 540912 w 570030"/>
                <a:gd name="connsiteY72" fmla="*/ 179604 h 483284"/>
                <a:gd name="connsiteX73" fmla="*/ 540353 w 570030"/>
                <a:gd name="connsiteY73" fmla="*/ 182375 h 483284"/>
                <a:gd name="connsiteX74" fmla="*/ 546498 w 570030"/>
                <a:gd name="connsiteY74" fmla="*/ 181201 h 483284"/>
                <a:gd name="connsiteX75" fmla="*/ 545785 w 570030"/>
                <a:gd name="connsiteY75" fmla="*/ 184739 h 483284"/>
                <a:gd name="connsiteX76" fmla="*/ 545226 w 570030"/>
                <a:gd name="connsiteY76" fmla="*/ 187511 h 483284"/>
                <a:gd name="connsiteX77" fmla="*/ 551370 w 570030"/>
                <a:gd name="connsiteY77" fmla="*/ 186337 h 483284"/>
                <a:gd name="connsiteX78" fmla="*/ 550657 w 570030"/>
                <a:gd name="connsiteY78" fmla="*/ 189875 h 483284"/>
                <a:gd name="connsiteX79" fmla="*/ 550098 w 570030"/>
                <a:gd name="connsiteY79" fmla="*/ 192647 h 483284"/>
                <a:gd name="connsiteX80" fmla="*/ 556243 w 570030"/>
                <a:gd name="connsiteY80" fmla="*/ 191473 h 483284"/>
                <a:gd name="connsiteX81" fmla="*/ 555530 w 570030"/>
                <a:gd name="connsiteY81" fmla="*/ 195011 h 483284"/>
                <a:gd name="connsiteX82" fmla="*/ 554971 w 570030"/>
                <a:gd name="connsiteY82" fmla="*/ 197782 h 483284"/>
                <a:gd name="connsiteX83" fmla="*/ 561115 w 570030"/>
                <a:gd name="connsiteY83" fmla="*/ 196608 h 483284"/>
                <a:gd name="connsiteX84" fmla="*/ 560402 w 570030"/>
                <a:gd name="connsiteY84" fmla="*/ 200146 h 483284"/>
                <a:gd name="connsiteX85" fmla="*/ 559843 w 570030"/>
                <a:gd name="connsiteY85" fmla="*/ 202918 h 483284"/>
                <a:gd name="connsiteX86" fmla="*/ 565988 w 570030"/>
                <a:gd name="connsiteY86" fmla="*/ 201744 h 483284"/>
                <a:gd name="connsiteX87" fmla="*/ 565275 w 570030"/>
                <a:gd name="connsiteY87" fmla="*/ 205282 h 483284"/>
                <a:gd name="connsiteX88" fmla="*/ 564716 w 570030"/>
                <a:gd name="connsiteY88" fmla="*/ 208053 h 483284"/>
                <a:gd name="connsiteX89" fmla="*/ 570030 w 570030"/>
                <a:gd name="connsiteY89" fmla="*/ 207038 h 483284"/>
                <a:gd name="connsiteX90" fmla="*/ 570030 w 570030"/>
                <a:gd name="connsiteY90" fmla="*/ 211002 h 483284"/>
                <a:gd name="connsiteX91" fmla="*/ 569589 w 570030"/>
                <a:gd name="connsiteY91" fmla="*/ 213189 h 483284"/>
                <a:gd name="connsiteX92" fmla="*/ 570030 w 570030"/>
                <a:gd name="connsiteY92" fmla="*/ 213105 h 483284"/>
                <a:gd name="connsiteX93" fmla="*/ 570030 w 570030"/>
                <a:gd name="connsiteY93" fmla="*/ 390885 h 483284"/>
                <a:gd name="connsiteX94" fmla="*/ 477631 w 570030"/>
                <a:gd name="connsiteY94" fmla="*/ 483284 h 483284"/>
                <a:gd name="connsiteX95" fmla="*/ 230201 w 570030"/>
                <a:gd name="connsiteY95" fmla="*/ 483284 h 483284"/>
                <a:gd name="connsiteX96" fmla="*/ 230265 w 570030"/>
                <a:gd name="connsiteY96" fmla="*/ 482963 h 483284"/>
                <a:gd name="connsiteX97" fmla="*/ 228608 w 570030"/>
                <a:gd name="connsiteY97" fmla="*/ 483284 h 483284"/>
                <a:gd name="connsiteX98" fmla="*/ 224308 w 570030"/>
                <a:gd name="connsiteY98" fmla="*/ 483284 h 483284"/>
                <a:gd name="connsiteX99" fmla="*/ 224436 w 570030"/>
                <a:gd name="connsiteY99" fmla="*/ 482637 h 483284"/>
                <a:gd name="connsiteX100" fmla="*/ 225393 w 570030"/>
                <a:gd name="connsiteY100" fmla="*/ 477826 h 483284"/>
                <a:gd name="connsiteX101" fmla="*/ 219263 w 570030"/>
                <a:gd name="connsiteY101" fmla="*/ 479014 h 483284"/>
                <a:gd name="connsiteX102" fmla="*/ 219563 w 570030"/>
                <a:gd name="connsiteY102" fmla="*/ 477501 h 483284"/>
                <a:gd name="connsiteX103" fmla="*/ 220519 w 570030"/>
                <a:gd name="connsiteY103" fmla="*/ 472692 h 483284"/>
                <a:gd name="connsiteX104" fmla="*/ 214391 w 570030"/>
                <a:gd name="connsiteY104" fmla="*/ 473879 h 483284"/>
                <a:gd name="connsiteX105" fmla="*/ 214691 w 570030"/>
                <a:gd name="connsiteY105" fmla="*/ 472366 h 483284"/>
                <a:gd name="connsiteX106" fmla="*/ 215648 w 570030"/>
                <a:gd name="connsiteY106" fmla="*/ 467555 h 483284"/>
                <a:gd name="connsiteX107" fmla="*/ 209518 w 570030"/>
                <a:gd name="connsiteY107" fmla="*/ 468743 h 483284"/>
                <a:gd name="connsiteX108" fmla="*/ 209818 w 570030"/>
                <a:gd name="connsiteY108" fmla="*/ 467230 h 483284"/>
                <a:gd name="connsiteX109" fmla="*/ 210774 w 570030"/>
                <a:gd name="connsiteY109" fmla="*/ 462421 h 483284"/>
                <a:gd name="connsiteX110" fmla="*/ 204646 w 570030"/>
                <a:gd name="connsiteY110" fmla="*/ 463608 h 483284"/>
                <a:gd name="connsiteX111" fmla="*/ 204946 w 570030"/>
                <a:gd name="connsiteY111" fmla="*/ 462095 h 483284"/>
                <a:gd name="connsiteX112" fmla="*/ 205903 w 570030"/>
                <a:gd name="connsiteY112" fmla="*/ 457284 h 483284"/>
                <a:gd name="connsiteX113" fmla="*/ 199772 w 570030"/>
                <a:gd name="connsiteY113" fmla="*/ 458472 h 483284"/>
                <a:gd name="connsiteX114" fmla="*/ 200073 w 570030"/>
                <a:gd name="connsiteY114" fmla="*/ 456959 h 483284"/>
                <a:gd name="connsiteX115" fmla="*/ 201029 w 570030"/>
                <a:gd name="connsiteY115" fmla="*/ 452150 h 483284"/>
                <a:gd name="connsiteX116" fmla="*/ 194900 w 570030"/>
                <a:gd name="connsiteY116" fmla="*/ 453337 h 483284"/>
                <a:gd name="connsiteX117" fmla="*/ 195201 w 570030"/>
                <a:gd name="connsiteY117" fmla="*/ 451824 h 483284"/>
                <a:gd name="connsiteX118" fmla="*/ 196158 w 570030"/>
                <a:gd name="connsiteY118" fmla="*/ 447013 h 483284"/>
                <a:gd name="connsiteX119" fmla="*/ 190027 w 570030"/>
                <a:gd name="connsiteY119" fmla="*/ 448201 h 483284"/>
                <a:gd name="connsiteX120" fmla="*/ 190328 w 570030"/>
                <a:gd name="connsiteY120" fmla="*/ 446688 h 483284"/>
                <a:gd name="connsiteX121" fmla="*/ 191284 w 570030"/>
                <a:gd name="connsiteY121" fmla="*/ 441878 h 483284"/>
                <a:gd name="connsiteX122" fmla="*/ 185154 w 570030"/>
                <a:gd name="connsiteY122" fmla="*/ 443066 h 483284"/>
                <a:gd name="connsiteX123" fmla="*/ 185455 w 570030"/>
                <a:gd name="connsiteY123" fmla="*/ 441553 h 483284"/>
                <a:gd name="connsiteX124" fmla="*/ 186412 w 570030"/>
                <a:gd name="connsiteY124" fmla="*/ 436743 h 483284"/>
                <a:gd name="connsiteX125" fmla="*/ 180282 w 570030"/>
                <a:gd name="connsiteY125" fmla="*/ 437930 h 483284"/>
                <a:gd name="connsiteX126" fmla="*/ 180457 w 570030"/>
                <a:gd name="connsiteY126" fmla="*/ 437054 h 483284"/>
                <a:gd name="connsiteX127" fmla="*/ 181539 w 570030"/>
                <a:gd name="connsiteY127" fmla="*/ 431607 h 483284"/>
                <a:gd name="connsiteX128" fmla="*/ 175409 w 570030"/>
                <a:gd name="connsiteY128" fmla="*/ 432795 h 483284"/>
                <a:gd name="connsiteX129" fmla="*/ 175584 w 570030"/>
                <a:gd name="connsiteY129" fmla="*/ 431919 h 483284"/>
                <a:gd name="connsiteX130" fmla="*/ 176667 w 570030"/>
                <a:gd name="connsiteY130" fmla="*/ 426472 h 483284"/>
                <a:gd name="connsiteX131" fmla="*/ 170537 w 570030"/>
                <a:gd name="connsiteY131" fmla="*/ 427659 h 483284"/>
                <a:gd name="connsiteX132" fmla="*/ 170711 w 570030"/>
                <a:gd name="connsiteY132" fmla="*/ 426783 h 483284"/>
                <a:gd name="connsiteX133" fmla="*/ 171795 w 570030"/>
                <a:gd name="connsiteY133" fmla="*/ 421335 h 483284"/>
                <a:gd name="connsiteX134" fmla="*/ 165664 w 570030"/>
                <a:gd name="connsiteY134" fmla="*/ 422523 h 483284"/>
                <a:gd name="connsiteX135" fmla="*/ 165838 w 570030"/>
                <a:gd name="connsiteY135" fmla="*/ 421647 h 483284"/>
                <a:gd name="connsiteX136" fmla="*/ 166921 w 570030"/>
                <a:gd name="connsiteY136" fmla="*/ 416201 h 483284"/>
                <a:gd name="connsiteX137" fmla="*/ 160792 w 570030"/>
                <a:gd name="connsiteY137" fmla="*/ 417388 h 483284"/>
                <a:gd name="connsiteX138" fmla="*/ 160966 w 570030"/>
                <a:gd name="connsiteY138" fmla="*/ 416512 h 483284"/>
                <a:gd name="connsiteX139" fmla="*/ 162050 w 570030"/>
                <a:gd name="connsiteY139" fmla="*/ 411064 h 483284"/>
                <a:gd name="connsiteX140" fmla="*/ 155919 w 570030"/>
                <a:gd name="connsiteY140" fmla="*/ 412252 h 483284"/>
                <a:gd name="connsiteX141" fmla="*/ 156094 w 570030"/>
                <a:gd name="connsiteY141" fmla="*/ 411376 h 483284"/>
                <a:gd name="connsiteX142" fmla="*/ 157176 w 570030"/>
                <a:gd name="connsiteY142" fmla="*/ 405930 h 483284"/>
                <a:gd name="connsiteX143" fmla="*/ 151047 w 570030"/>
                <a:gd name="connsiteY143" fmla="*/ 407117 h 483284"/>
                <a:gd name="connsiteX144" fmla="*/ 151222 w 570030"/>
                <a:gd name="connsiteY144" fmla="*/ 406241 h 483284"/>
                <a:gd name="connsiteX145" fmla="*/ 152305 w 570030"/>
                <a:gd name="connsiteY145" fmla="*/ 400793 h 483284"/>
                <a:gd name="connsiteX146" fmla="*/ 146174 w 570030"/>
                <a:gd name="connsiteY146" fmla="*/ 401981 h 483284"/>
                <a:gd name="connsiteX147" fmla="*/ 146349 w 570030"/>
                <a:gd name="connsiteY147" fmla="*/ 401105 h 483284"/>
                <a:gd name="connsiteX148" fmla="*/ 147431 w 570030"/>
                <a:gd name="connsiteY148" fmla="*/ 395659 h 483284"/>
                <a:gd name="connsiteX149" fmla="*/ 141302 w 570030"/>
                <a:gd name="connsiteY149" fmla="*/ 396846 h 483284"/>
                <a:gd name="connsiteX150" fmla="*/ 141477 w 570030"/>
                <a:gd name="connsiteY150" fmla="*/ 395970 h 483284"/>
                <a:gd name="connsiteX151" fmla="*/ 142560 w 570030"/>
                <a:gd name="connsiteY151" fmla="*/ 390522 h 483284"/>
                <a:gd name="connsiteX152" fmla="*/ 136429 w 570030"/>
                <a:gd name="connsiteY152" fmla="*/ 391710 h 483284"/>
                <a:gd name="connsiteX153" fmla="*/ 136604 w 570030"/>
                <a:gd name="connsiteY153" fmla="*/ 390834 h 483284"/>
                <a:gd name="connsiteX154" fmla="*/ 137686 w 570030"/>
                <a:gd name="connsiteY154" fmla="*/ 385388 h 483284"/>
                <a:gd name="connsiteX155" fmla="*/ 131557 w 570030"/>
                <a:gd name="connsiteY155" fmla="*/ 386575 h 483284"/>
                <a:gd name="connsiteX156" fmla="*/ 132270 w 570030"/>
                <a:gd name="connsiteY156" fmla="*/ 382988 h 483284"/>
                <a:gd name="connsiteX157" fmla="*/ 132815 w 570030"/>
                <a:gd name="connsiteY157" fmla="*/ 380251 h 483284"/>
                <a:gd name="connsiteX158" fmla="*/ 126684 w 570030"/>
                <a:gd name="connsiteY158" fmla="*/ 381439 h 483284"/>
                <a:gd name="connsiteX159" fmla="*/ 127397 w 570030"/>
                <a:gd name="connsiteY159" fmla="*/ 377852 h 483284"/>
                <a:gd name="connsiteX160" fmla="*/ 127942 w 570030"/>
                <a:gd name="connsiteY160" fmla="*/ 375116 h 483284"/>
                <a:gd name="connsiteX161" fmla="*/ 121812 w 570030"/>
                <a:gd name="connsiteY161" fmla="*/ 376303 h 483284"/>
                <a:gd name="connsiteX162" fmla="*/ 122525 w 570030"/>
                <a:gd name="connsiteY162" fmla="*/ 372716 h 483284"/>
                <a:gd name="connsiteX163" fmla="*/ 123069 w 570030"/>
                <a:gd name="connsiteY163" fmla="*/ 369980 h 483284"/>
                <a:gd name="connsiteX164" fmla="*/ 116939 w 570030"/>
                <a:gd name="connsiteY164" fmla="*/ 371168 h 483284"/>
                <a:gd name="connsiteX165" fmla="*/ 117652 w 570030"/>
                <a:gd name="connsiteY165" fmla="*/ 367581 h 483284"/>
                <a:gd name="connsiteX166" fmla="*/ 118197 w 570030"/>
                <a:gd name="connsiteY166" fmla="*/ 364845 h 483284"/>
                <a:gd name="connsiteX167" fmla="*/ 112067 w 570030"/>
                <a:gd name="connsiteY167" fmla="*/ 366032 h 483284"/>
                <a:gd name="connsiteX168" fmla="*/ 112780 w 570030"/>
                <a:gd name="connsiteY168" fmla="*/ 362445 h 483284"/>
                <a:gd name="connsiteX169" fmla="*/ 113324 w 570030"/>
                <a:gd name="connsiteY169" fmla="*/ 359709 h 483284"/>
                <a:gd name="connsiteX170" fmla="*/ 107194 w 570030"/>
                <a:gd name="connsiteY170" fmla="*/ 360897 h 483284"/>
                <a:gd name="connsiteX171" fmla="*/ 107907 w 570030"/>
                <a:gd name="connsiteY171" fmla="*/ 357310 h 483284"/>
                <a:gd name="connsiteX172" fmla="*/ 108451 w 570030"/>
                <a:gd name="connsiteY172" fmla="*/ 354574 h 483284"/>
                <a:gd name="connsiteX173" fmla="*/ 102322 w 570030"/>
                <a:gd name="connsiteY173" fmla="*/ 355761 h 483284"/>
                <a:gd name="connsiteX174" fmla="*/ 103035 w 570030"/>
                <a:gd name="connsiteY174" fmla="*/ 352174 h 483284"/>
                <a:gd name="connsiteX175" fmla="*/ 103579 w 570030"/>
                <a:gd name="connsiteY175" fmla="*/ 349438 h 483284"/>
                <a:gd name="connsiteX176" fmla="*/ 97449 w 570030"/>
                <a:gd name="connsiteY176" fmla="*/ 350626 h 483284"/>
                <a:gd name="connsiteX177" fmla="*/ 98162 w 570030"/>
                <a:gd name="connsiteY177" fmla="*/ 347039 h 483284"/>
                <a:gd name="connsiteX178" fmla="*/ 98706 w 570030"/>
                <a:gd name="connsiteY178" fmla="*/ 344302 h 483284"/>
                <a:gd name="connsiteX179" fmla="*/ 92576 w 570030"/>
                <a:gd name="connsiteY179" fmla="*/ 345490 h 483284"/>
                <a:gd name="connsiteX180" fmla="*/ 93289 w 570030"/>
                <a:gd name="connsiteY180" fmla="*/ 341903 h 483284"/>
                <a:gd name="connsiteX181" fmla="*/ 93833 w 570030"/>
                <a:gd name="connsiteY181" fmla="*/ 339168 h 483284"/>
                <a:gd name="connsiteX182" fmla="*/ 87704 w 570030"/>
                <a:gd name="connsiteY182" fmla="*/ 340355 h 483284"/>
                <a:gd name="connsiteX183" fmla="*/ 88417 w 570030"/>
                <a:gd name="connsiteY183" fmla="*/ 336768 h 483284"/>
                <a:gd name="connsiteX184" fmla="*/ 88961 w 570030"/>
                <a:gd name="connsiteY184" fmla="*/ 334031 h 483284"/>
                <a:gd name="connsiteX185" fmla="*/ 82831 w 570030"/>
                <a:gd name="connsiteY185" fmla="*/ 335219 h 483284"/>
                <a:gd name="connsiteX186" fmla="*/ 83544 w 570030"/>
                <a:gd name="connsiteY186" fmla="*/ 331632 h 483284"/>
                <a:gd name="connsiteX187" fmla="*/ 84088 w 570030"/>
                <a:gd name="connsiteY187" fmla="*/ 328896 h 483284"/>
                <a:gd name="connsiteX188" fmla="*/ 77959 w 570030"/>
                <a:gd name="connsiteY188" fmla="*/ 330083 h 483284"/>
                <a:gd name="connsiteX189" fmla="*/ 78672 w 570030"/>
                <a:gd name="connsiteY189" fmla="*/ 326496 h 483284"/>
                <a:gd name="connsiteX190" fmla="*/ 79216 w 570030"/>
                <a:gd name="connsiteY190" fmla="*/ 323760 h 483284"/>
                <a:gd name="connsiteX191" fmla="*/ 73086 w 570030"/>
                <a:gd name="connsiteY191" fmla="*/ 324948 h 483284"/>
                <a:gd name="connsiteX192" fmla="*/ 73260 w 570030"/>
                <a:gd name="connsiteY192" fmla="*/ 324072 h 483284"/>
                <a:gd name="connsiteX193" fmla="*/ 74343 w 570030"/>
                <a:gd name="connsiteY193" fmla="*/ 318625 h 483284"/>
                <a:gd name="connsiteX194" fmla="*/ 68214 w 570030"/>
                <a:gd name="connsiteY194" fmla="*/ 319812 h 483284"/>
                <a:gd name="connsiteX195" fmla="*/ 68388 w 570030"/>
                <a:gd name="connsiteY195" fmla="*/ 318936 h 483284"/>
                <a:gd name="connsiteX196" fmla="*/ 69471 w 570030"/>
                <a:gd name="connsiteY196" fmla="*/ 313489 h 483284"/>
                <a:gd name="connsiteX197" fmla="*/ 63341 w 570030"/>
                <a:gd name="connsiteY197" fmla="*/ 314677 h 483284"/>
                <a:gd name="connsiteX198" fmla="*/ 63515 w 570030"/>
                <a:gd name="connsiteY198" fmla="*/ 313801 h 483284"/>
                <a:gd name="connsiteX199" fmla="*/ 64598 w 570030"/>
                <a:gd name="connsiteY199" fmla="*/ 308354 h 483284"/>
                <a:gd name="connsiteX200" fmla="*/ 58469 w 570030"/>
                <a:gd name="connsiteY200" fmla="*/ 309541 h 483284"/>
                <a:gd name="connsiteX201" fmla="*/ 58643 w 570030"/>
                <a:gd name="connsiteY201" fmla="*/ 308665 h 483284"/>
                <a:gd name="connsiteX202" fmla="*/ 59726 w 570030"/>
                <a:gd name="connsiteY202" fmla="*/ 303218 h 483284"/>
                <a:gd name="connsiteX203" fmla="*/ 53596 w 570030"/>
                <a:gd name="connsiteY203" fmla="*/ 304406 h 483284"/>
                <a:gd name="connsiteX204" fmla="*/ 53770 w 570030"/>
                <a:gd name="connsiteY204" fmla="*/ 303530 h 483284"/>
                <a:gd name="connsiteX205" fmla="*/ 54853 w 570030"/>
                <a:gd name="connsiteY205" fmla="*/ 298083 h 483284"/>
                <a:gd name="connsiteX206" fmla="*/ 48724 w 570030"/>
                <a:gd name="connsiteY206" fmla="*/ 299270 h 483284"/>
                <a:gd name="connsiteX207" fmla="*/ 48898 w 570030"/>
                <a:gd name="connsiteY207" fmla="*/ 298394 h 483284"/>
                <a:gd name="connsiteX208" fmla="*/ 49981 w 570030"/>
                <a:gd name="connsiteY208" fmla="*/ 292946 h 483284"/>
                <a:gd name="connsiteX209" fmla="*/ 43851 w 570030"/>
                <a:gd name="connsiteY209" fmla="*/ 294134 h 483284"/>
                <a:gd name="connsiteX210" fmla="*/ 44025 w 570030"/>
                <a:gd name="connsiteY210" fmla="*/ 293258 h 483284"/>
                <a:gd name="connsiteX211" fmla="*/ 45108 w 570030"/>
                <a:gd name="connsiteY211" fmla="*/ 287812 h 483284"/>
                <a:gd name="connsiteX212" fmla="*/ 38979 w 570030"/>
                <a:gd name="connsiteY212" fmla="*/ 288999 h 483284"/>
                <a:gd name="connsiteX213" fmla="*/ 39692 w 570030"/>
                <a:gd name="connsiteY213" fmla="*/ 285412 h 483284"/>
                <a:gd name="connsiteX214" fmla="*/ 40236 w 570030"/>
                <a:gd name="connsiteY214" fmla="*/ 282675 h 483284"/>
                <a:gd name="connsiteX215" fmla="*/ 34106 w 570030"/>
                <a:gd name="connsiteY215" fmla="*/ 283863 h 483284"/>
                <a:gd name="connsiteX216" fmla="*/ 34819 w 570030"/>
                <a:gd name="connsiteY216" fmla="*/ 280276 h 483284"/>
                <a:gd name="connsiteX217" fmla="*/ 35363 w 570030"/>
                <a:gd name="connsiteY217" fmla="*/ 277541 h 483284"/>
                <a:gd name="connsiteX218" fmla="*/ 29234 w 570030"/>
                <a:gd name="connsiteY218" fmla="*/ 278728 h 483284"/>
                <a:gd name="connsiteX219" fmla="*/ 29947 w 570030"/>
                <a:gd name="connsiteY219" fmla="*/ 275141 h 483284"/>
                <a:gd name="connsiteX220" fmla="*/ 30491 w 570030"/>
                <a:gd name="connsiteY220" fmla="*/ 272404 h 483284"/>
                <a:gd name="connsiteX221" fmla="*/ 24361 w 570030"/>
                <a:gd name="connsiteY221" fmla="*/ 273592 h 483284"/>
                <a:gd name="connsiteX222" fmla="*/ 25074 w 570030"/>
                <a:gd name="connsiteY222" fmla="*/ 270005 h 483284"/>
                <a:gd name="connsiteX223" fmla="*/ 25618 w 570030"/>
                <a:gd name="connsiteY223" fmla="*/ 267270 h 483284"/>
                <a:gd name="connsiteX224" fmla="*/ 19489 w 570030"/>
                <a:gd name="connsiteY224" fmla="*/ 268457 h 483284"/>
                <a:gd name="connsiteX225" fmla="*/ 19790 w 570030"/>
                <a:gd name="connsiteY225" fmla="*/ 266944 h 483284"/>
                <a:gd name="connsiteX226" fmla="*/ 20746 w 570030"/>
                <a:gd name="connsiteY226" fmla="*/ 262133 h 483284"/>
                <a:gd name="connsiteX227" fmla="*/ 14616 w 570030"/>
                <a:gd name="connsiteY227" fmla="*/ 263321 h 483284"/>
                <a:gd name="connsiteX228" fmla="*/ 14917 w 570030"/>
                <a:gd name="connsiteY228" fmla="*/ 261808 h 483284"/>
                <a:gd name="connsiteX229" fmla="*/ 15873 w 570030"/>
                <a:gd name="connsiteY229" fmla="*/ 256999 h 483284"/>
                <a:gd name="connsiteX230" fmla="*/ 9744 w 570030"/>
                <a:gd name="connsiteY230" fmla="*/ 258186 h 483284"/>
                <a:gd name="connsiteX231" fmla="*/ 10045 w 570030"/>
                <a:gd name="connsiteY231" fmla="*/ 256673 h 483284"/>
                <a:gd name="connsiteX232" fmla="*/ 11001 w 570030"/>
                <a:gd name="connsiteY232" fmla="*/ 251862 h 483284"/>
                <a:gd name="connsiteX233" fmla="*/ 4871 w 570030"/>
                <a:gd name="connsiteY233" fmla="*/ 253050 h 483284"/>
                <a:gd name="connsiteX234" fmla="*/ 5584 w 570030"/>
                <a:gd name="connsiteY234" fmla="*/ 249463 h 483284"/>
                <a:gd name="connsiteX235" fmla="*/ 6128 w 570030"/>
                <a:gd name="connsiteY235" fmla="*/ 246728 h 483284"/>
                <a:gd name="connsiteX236" fmla="*/ 0 w 570030"/>
                <a:gd name="connsiteY236" fmla="*/ 247915 h 483284"/>
                <a:gd name="connsiteX237" fmla="*/ 45633 w 570030"/>
                <a:gd name="connsiteY237" fmla="*/ 18372 h 483284"/>
                <a:gd name="connsiteX238" fmla="*/ 99716 w 570030"/>
                <a:gd name="connsiteY238" fmla="*/ 74483 h 483284"/>
                <a:gd name="connsiteX239" fmla="*/ 292228 w 570030"/>
                <a:gd name="connsiteY239" fmla="*/ 598 h 48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570030" h="483284">
                  <a:moveTo>
                    <a:pt x="292228" y="598"/>
                  </a:moveTo>
                  <a:cubicBezTo>
                    <a:pt x="324393" y="3388"/>
                    <a:pt x="356610" y="16247"/>
                    <a:pt x="385342" y="45577"/>
                  </a:cubicBezTo>
                  <a:lnTo>
                    <a:pt x="381461" y="44440"/>
                  </a:lnTo>
                  <a:lnTo>
                    <a:pt x="390213" y="50712"/>
                  </a:lnTo>
                  <a:lnTo>
                    <a:pt x="386354" y="49591"/>
                  </a:lnTo>
                  <a:lnTo>
                    <a:pt x="395086" y="55848"/>
                  </a:lnTo>
                  <a:lnTo>
                    <a:pt x="391228" y="54727"/>
                  </a:lnTo>
                  <a:lnTo>
                    <a:pt x="399958" y="60983"/>
                  </a:lnTo>
                  <a:lnTo>
                    <a:pt x="396099" y="59862"/>
                  </a:lnTo>
                  <a:lnTo>
                    <a:pt x="404831" y="66119"/>
                  </a:lnTo>
                  <a:lnTo>
                    <a:pt x="400973" y="64998"/>
                  </a:lnTo>
                  <a:lnTo>
                    <a:pt x="409703" y="71254"/>
                  </a:lnTo>
                  <a:lnTo>
                    <a:pt x="405845" y="70133"/>
                  </a:lnTo>
                  <a:lnTo>
                    <a:pt x="414576" y="76390"/>
                  </a:lnTo>
                  <a:lnTo>
                    <a:pt x="410718" y="75269"/>
                  </a:lnTo>
                  <a:lnTo>
                    <a:pt x="419448" y="81525"/>
                  </a:lnTo>
                  <a:lnTo>
                    <a:pt x="415590" y="80404"/>
                  </a:lnTo>
                  <a:lnTo>
                    <a:pt x="424321" y="86661"/>
                  </a:lnTo>
                  <a:lnTo>
                    <a:pt x="420463" y="85540"/>
                  </a:lnTo>
                  <a:lnTo>
                    <a:pt x="429193" y="91796"/>
                  </a:lnTo>
                  <a:lnTo>
                    <a:pt x="425334" y="90675"/>
                  </a:lnTo>
                  <a:lnTo>
                    <a:pt x="434066" y="96932"/>
                  </a:lnTo>
                  <a:lnTo>
                    <a:pt x="430206" y="95810"/>
                  </a:lnTo>
                  <a:lnTo>
                    <a:pt x="438938" y="102068"/>
                  </a:lnTo>
                  <a:lnTo>
                    <a:pt x="435082" y="100947"/>
                  </a:lnTo>
                  <a:lnTo>
                    <a:pt x="440016" y="104484"/>
                  </a:lnTo>
                  <a:lnTo>
                    <a:pt x="468538" y="99033"/>
                  </a:lnTo>
                  <a:cubicBezTo>
                    <a:pt x="468538" y="99033"/>
                    <a:pt x="468538" y="99033"/>
                    <a:pt x="468233" y="100547"/>
                  </a:cubicBezTo>
                  <a:lnTo>
                    <a:pt x="467266" y="105342"/>
                  </a:lnTo>
                  <a:lnTo>
                    <a:pt x="473410" y="104168"/>
                  </a:lnTo>
                  <a:cubicBezTo>
                    <a:pt x="473410" y="104168"/>
                    <a:pt x="473410" y="104168"/>
                    <a:pt x="472697" y="107706"/>
                  </a:cubicBezTo>
                  <a:lnTo>
                    <a:pt x="472138" y="110478"/>
                  </a:lnTo>
                  <a:lnTo>
                    <a:pt x="478283" y="109304"/>
                  </a:lnTo>
                  <a:cubicBezTo>
                    <a:pt x="478283" y="109304"/>
                    <a:pt x="478283" y="109304"/>
                    <a:pt x="477570" y="112842"/>
                  </a:cubicBezTo>
                  <a:lnTo>
                    <a:pt x="477011" y="115613"/>
                  </a:lnTo>
                  <a:lnTo>
                    <a:pt x="483155" y="114439"/>
                  </a:lnTo>
                  <a:cubicBezTo>
                    <a:pt x="483155" y="114439"/>
                    <a:pt x="483155" y="114439"/>
                    <a:pt x="482442" y="117977"/>
                  </a:cubicBezTo>
                  <a:lnTo>
                    <a:pt x="481883" y="120749"/>
                  </a:lnTo>
                  <a:lnTo>
                    <a:pt x="488028" y="119575"/>
                  </a:lnTo>
                  <a:cubicBezTo>
                    <a:pt x="488028" y="119575"/>
                    <a:pt x="488028" y="119575"/>
                    <a:pt x="487315" y="123113"/>
                  </a:cubicBezTo>
                  <a:lnTo>
                    <a:pt x="486756" y="125884"/>
                  </a:lnTo>
                  <a:lnTo>
                    <a:pt x="492900" y="124710"/>
                  </a:lnTo>
                  <a:cubicBezTo>
                    <a:pt x="492900" y="124710"/>
                    <a:pt x="492900" y="124710"/>
                    <a:pt x="492187" y="128248"/>
                  </a:cubicBezTo>
                  <a:lnTo>
                    <a:pt x="491628" y="131020"/>
                  </a:lnTo>
                  <a:lnTo>
                    <a:pt x="497773" y="129846"/>
                  </a:lnTo>
                  <a:cubicBezTo>
                    <a:pt x="497773" y="129846"/>
                    <a:pt x="497773" y="129846"/>
                    <a:pt x="497060" y="133384"/>
                  </a:cubicBezTo>
                  <a:lnTo>
                    <a:pt x="496501" y="136155"/>
                  </a:lnTo>
                  <a:lnTo>
                    <a:pt x="502645" y="134981"/>
                  </a:lnTo>
                  <a:cubicBezTo>
                    <a:pt x="502645" y="134981"/>
                    <a:pt x="502645" y="134981"/>
                    <a:pt x="501932" y="138519"/>
                  </a:cubicBezTo>
                  <a:lnTo>
                    <a:pt x="501373" y="141291"/>
                  </a:lnTo>
                  <a:lnTo>
                    <a:pt x="507518" y="140117"/>
                  </a:lnTo>
                  <a:cubicBezTo>
                    <a:pt x="507518" y="140117"/>
                    <a:pt x="507518" y="140117"/>
                    <a:pt x="506805" y="143655"/>
                  </a:cubicBezTo>
                  <a:lnTo>
                    <a:pt x="506246" y="146426"/>
                  </a:lnTo>
                  <a:lnTo>
                    <a:pt x="512390" y="145252"/>
                  </a:lnTo>
                  <a:cubicBezTo>
                    <a:pt x="512390" y="145252"/>
                    <a:pt x="512390" y="145252"/>
                    <a:pt x="511677" y="148790"/>
                  </a:cubicBezTo>
                  <a:lnTo>
                    <a:pt x="511118" y="151562"/>
                  </a:lnTo>
                  <a:lnTo>
                    <a:pt x="517263" y="150388"/>
                  </a:lnTo>
                  <a:cubicBezTo>
                    <a:pt x="517263" y="150388"/>
                    <a:pt x="517263" y="150388"/>
                    <a:pt x="516550" y="153926"/>
                  </a:cubicBezTo>
                  <a:lnTo>
                    <a:pt x="515991" y="156698"/>
                  </a:lnTo>
                  <a:lnTo>
                    <a:pt x="522135" y="155524"/>
                  </a:lnTo>
                  <a:cubicBezTo>
                    <a:pt x="522135" y="155524"/>
                    <a:pt x="522135" y="155524"/>
                    <a:pt x="521422" y="159062"/>
                  </a:cubicBezTo>
                  <a:lnTo>
                    <a:pt x="520863" y="161833"/>
                  </a:lnTo>
                  <a:lnTo>
                    <a:pt x="527008" y="160659"/>
                  </a:lnTo>
                  <a:cubicBezTo>
                    <a:pt x="527008" y="160659"/>
                    <a:pt x="527008" y="160659"/>
                    <a:pt x="526295" y="164197"/>
                  </a:cubicBezTo>
                  <a:lnTo>
                    <a:pt x="525736" y="166969"/>
                  </a:lnTo>
                  <a:lnTo>
                    <a:pt x="531880" y="165795"/>
                  </a:lnTo>
                  <a:cubicBezTo>
                    <a:pt x="531880" y="165795"/>
                    <a:pt x="531880" y="165795"/>
                    <a:pt x="531167" y="169333"/>
                  </a:cubicBezTo>
                  <a:lnTo>
                    <a:pt x="530608" y="172104"/>
                  </a:lnTo>
                  <a:lnTo>
                    <a:pt x="536753" y="170930"/>
                  </a:lnTo>
                  <a:cubicBezTo>
                    <a:pt x="536753" y="170930"/>
                    <a:pt x="536753" y="170930"/>
                    <a:pt x="536040" y="174468"/>
                  </a:cubicBezTo>
                  <a:lnTo>
                    <a:pt x="535481" y="177240"/>
                  </a:lnTo>
                  <a:lnTo>
                    <a:pt x="541625" y="176066"/>
                  </a:lnTo>
                  <a:cubicBezTo>
                    <a:pt x="541625" y="176066"/>
                    <a:pt x="541625" y="176066"/>
                    <a:pt x="540912" y="179604"/>
                  </a:cubicBezTo>
                  <a:lnTo>
                    <a:pt x="540353" y="182375"/>
                  </a:lnTo>
                  <a:lnTo>
                    <a:pt x="546498" y="181201"/>
                  </a:lnTo>
                  <a:cubicBezTo>
                    <a:pt x="546498" y="181201"/>
                    <a:pt x="546498" y="181201"/>
                    <a:pt x="545785" y="184739"/>
                  </a:cubicBezTo>
                  <a:lnTo>
                    <a:pt x="545226" y="187511"/>
                  </a:lnTo>
                  <a:lnTo>
                    <a:pt x="551370" y="186337"/>
                  </a:lnTo>
                  <a:cubicBezTo>
                    <a:pt x="551370" y="186337"/>
                    <a:pt x="551370" y="186337"/>
                    <a:pt x="550657" y="189875"/>
                  </a:cubicBezTo>
                  <a:lnTo>
                    <a:pt x="550098" y="192647"/>
                  </a:lnTo>
                  <a:lnTo>
                    <a:pt x="556243" y="191473"/>
                  </a:lnTo>
                  <a:cubicBezTo>
                    <a:pt x="556243" y="191473"/>
                    <a:pt x="556243" y="191473"/>
                    <a:pt x="555530" y="195011"/>
                  </a:cubicBezTo>
                  <a:lnTo>
                    <a:pt x="554971" y="197782"/>
                  </a:lnTo>
                  <a:lnTo>
                    <a:pt x="561115" y="196608"/>
                  </a:lnTo>
                  <a:cubicBezTo>
                    <a:pt x="561115" y="196608"/>
                    <a:pt x="561115" y="196608"/>
                    <a:pt x="560402" y="200146"/>
                  </a:cubicBezTo>
                  <a:lnTo>
                    <a:pt x="559843" y="202918"/>
                  </a:lnTo>
                  <a:lnTo>
                    <a:pt x="565988" y="201744"/>
                  </a:lnTo>
                  <a:cubicBezTo>
                    <a:pt x="565988" y="201744"/>
                    <a:pt x="565988" y="201744"/>
                    <a:pt x="565275" y="205282"/>
                  </a:cubicBezTo>
                  <a:lnTo>
                    <a:pt x="564716" y="208053"/>
                  </a:lnTo>
                  <a:lnTo>
                    <a:pt x="570030" y="207038"/>
                  </a:lnTo>
                  <a:lnTo>
                    <a:pt x="570030" y="211002"/>
                  </a:lnTo>
                  <a:lnTo>
                    <a:pt x="569589" y="213189"/>
                  </a:lnTo>
                  <a:lnTo>
                    <a:pt x="570030" y="213105"/>
                  </a:lnTo>
                  <a:lnTo>
                    <a:pt x="570030" y="390885"/>
                  </a:lnTo>
                  <a:cubicBezTo>
                    <a:pt x="570030" y="441916"/>
                    <a:pt x="528662" y="483284"/>
                    <a:pt x="477631" y="483284"/>
                  </a:cubicBezTo>
                  <a:lnTo>
                    <a:pt x="230201" y="483284"/>
                  </a:lnTo>
                  <a:lnTo>
                    <a:pt x="230265" y="482963"/>
                  </a:lnTo>
                  <a:lnTo>
                    <a:pt x="228608" y="483284"/>
                  </a:lnTo>
                  <a:lnTo>
                    <a:pt x="224308" y="483284"/>
                  </a:lnTo>
                  <a:lnTo>
                    <a:pt x="224436" y="482637"/>
                  </a:lnTo>
                  <a:lnTo>
                    <a:pt x="225393" y="477826"/>
                  </a:lnTo>
                  <a:lnTo>
                    <a:pt x="219263" y="479014"/>
                  </a:lnTo>
                  <a:cubicBezTo>
                    <a:pt x="219263" y="479014"/>
                    <a:pt x="219263" y="479014"/>
                    <a:pt x="219563" y="477501"/>
                  </a:cubicBezTo>
                  <a:lnTo>
                    <a:pt x="220519" y="472692"/>
                  </a:lnTo>
                  <a:lnTo>
                    <a:pt x="214391" y="473879"/>
                  </a:lnTo>
                  <a:cubicBezTo>
                    <a:pt x="214391" y="473879"/>
                    <a:pt x="214391" y="473879"/>
                    <a:pt x="214691" y="472366"/>
                  </a:cubicBezTo>
                  <a:lnTo>
                    <a:pt x="215648" y="467555"/>
                  </a:lnTo>
                  <a:lnTo>
                    <a:pt x="209518" y="468743"/>
                  </a:lnTo>
                  <a:cubicBezTo>
                    <a:pt x="209518" y="468743"/>
                    <a:pt x="209518" y="468743"/>
                    <a:pt x="209818" y="467230"/>
                  </a:cubicBezTo>
                  <a:lnTo>
                    <a:pt x="210774" y="462421"/>
                  </a:lnTo>
                  <a:lnTo>
                    <a:pt x="204646" y="463608"/>
                  </a:lnTo>
                  <a:cubicBezTo>
                    <a:pt x="204646" y="463608"/>
                    <a:pt x="204646" y="463608"/>
                    <a:pt x="204946" y="462095"/>
                  </a:cubicBezTo>
                  <a:lnTo>
                    <a:pt x="205903" y="457284"/>
                  </a:lnTo>
                  <a:lnTo>
                    <a:pt x="199772" y="458472"/>
                  </a:lnTo>
                  <a:cubicBezTo>
                    <a:pt x="199772" y="458472"/>
                    <a:pt x="199772" y="458472"/>
                    <a:pt x="200073" y="456959"/>
                  </a:cubicBezTo>
                  <a:lnTo>
                    <a:pt x="201029" y="452150"/>
                  </a:lnTo>
                  <a:lnTo>
                    <a:pt x="194900" y="453337"/>
                  </a:lnTo>
                  <a:cubicBezTo>
                    <a:pt x="194900" y="453337"/>
                    <a:pt x="194900" y="453337"/>
                    <a:pt x="195201" y="451824"/>
                  </a:cubicBezTo>
                  <a:lnTo>
                    <a:pt x="196158" y="447013"/>
                  </a:lnTo>
                  <a:lnTo>
                    <a:pt x="190027" y="448201"/>
                  </a:lnTo>
                  <a:cubicBezTo>
                    <a:pt x="190027" y="448201"/>
                    <a:pt x="190027" y="448201"/>
                    <a:pt x="190328" y="446688"/>
                  </a:cubicBezTo>
                  <a:lnTo>
                    <a:pt x="191284" y="441878"/>
                  </a:lnTo>
                  <a:lnTo>
                    <a:pt x="185154" y="443066"/>
                  </a:lnTo>
                  <a:cubicBezTo>
                    <a:pt x="185154" y="443066"/>
                    <a:pt x="185154" y="443066"/>
                    <a:pt x="185455" y="441553"/>
                  </a:cubicBezTo>
                  <a:lnTo>
                    <a:pt x="186412" y="436743"/>
                  </a:lnTo>
                  <a:lnTo>
                    <a:pt x="180282" y="437930"/>
                  </a:lnTo>
                  <a:cubicBezTo>
                    <a:pt x="180282" y="437930"/>
                    <a:pt x="180282" y="437930"/>
                    <a:pt x="180457" y="437054"/>
                  </a:cubicBezTo>
                  <a:lnTo>
                    <a:pt x="181539" y="431607"/>
                  </a:lnTo>
                  <a:lnTo>
                    <a:pt x="175409" y="432795"/>
                  </a:lnTo>
                  <a:cubicBezTo>
                    <a:pt x="175409" y="432795"/>
                    <a:pt x="175409" y="432795"/>
                    <a:pt x="175584" y="431919"/>
                  </a:cubicBezTo>
                  <a:lnTo>
                    <a:pt x="176667" y="426472"/>
                  </a:lnTo>
                  <a:lnTo>
                    <a:pt x="170537" y="427659"/>
                  </a:lnTo>
                  <a:cubicBezTo>
                    <a:pt x="170537" y="427659"/>
                    <a:pt x="170537" y="427659"/>
                    <a:pt x="170711" y="426783"/>
                  </a:cubicBezTo>
                  <a:lnTo>
                    <a:pt x="171795" y="421335"/>
                  </a:lnTo>
                  <a:lnTo>
                    <a:pt x="165664" y="422523"/>
                  </a:lnTo>
                  <a:cubicBezTo>
                    <a:pt x="165664" y="422523"/>
                    <a:pt x="165664" y="422523"/>
                    <a:pt x="165838" y="421647"/>
                  </a:cubicBezTo>
                  <a:lnTo>
                    <a:pt x="166921" y="416201"/>
                  </a:lnTo>
                  <a:lnTo>
                    <a:pt x="160792" y="417388"/>
                  </a:lnTo>
                  <a:cubicBezTo>
                    <a:pt x="160792" y="417388"/>
                    <a:pt x="160792" y="417388"/>
                    <a:pt x="160966" y="416512"/>
                  </a:cubicBezTo>
                  <a:lnTo>
                    <a:pt x="162050" y="411064"/>
                  </a:lnTo>
                  <a:lnTo>
                    <a:pt x="155919" y="412252"/>
                  </a:lnTo>
                  <a:cubicBezTo>
                    <a:pt x="155919" y="412252"/>
                    <a:pt x="155919" y="412252"/>
                    <a:pt x="156094" y="411376"/>
                  </a:cubicBezTo>
                  <a:lnTo>
                    <a:pt x="157176" y="405930"/>
                  </a:lnTo>
                  <a:lnTo>
                    <a:pt x="151047" y="407117"/>
                  </a:lnTo>
                  <a:cubicBezTo>
                    <a:pt x="151047" y="407117"/>
                    <a:pt x="151047" y="407117"/>
                    <a:pt x="151222" y="406241"/>
                  </a:cubicBezTo>
                  <a:lnTo>
                    <a:pt x="152305" y="400793"/>
                  </a:lnTo>
                  <a:lnTo>
                    <a:pt x="146174" y="401981"/>
                  </a:lnTo>
                  <a:cubicBezTo>
                    <a:pt x="146174" y="401981"/>
                    <a:pt x="146174" y="401981"/>
                    <a:pt x="146349" y="401105"/>
                  </a:cubicBezTo>
                  <a:lnTo>
                    <a:pt x="147431" y="395659"/>
                  </a:lnTo>
                  <a:lnTo>
                    <a:pt x="141302" y="396846"/>
                  </a:lnTo>
                  <a:cubicBezTo>
                    <a:pt x="141302" y="396846"/>
                    <a:pt x="141302" y="396846"/>
                    <a:pt x="141477" y="395970"/>
                  </a:cubicBezTo>
                  <a:lnTo>
                    <a:pt x="142560" y="390522"/>
                  </a:lnTo>
                  <a:lnTo>
                    <a:pt x="136429" y="391710"/>
                  </a:lnTo>
                  <a:cubicBezTo>
                    <a:pt x="136429" y="391710"/>
                    <a:pt x="136429" y="391710"/>
                    <a:pt x="136604" y="390834"/>
                  </a:cubicBezTo>
                  <a:lnTo>
                    <a:pt x="137686" y="385388"/>
                  </a:lnTo>
                  <a:lnTo>
                    <a:pt x="131557" y="386575"/>
                  </a:lnTo>
                  <a:cubicBezTo>
                    <a:pt x="131557" y="386575"/>
                    <a:pt x="131557" y="386575"/>
                    <a:pt x="132270" y="382988"/>
                  </a:cubicBezTo>
                  <a:lnTo>
                    <a:pt x="132815" y="380251"/>
                  </a:lnTo>
                  <a:lnTo>
                    <a:pt x="126684" y="381439"/>
                  </a:lnTo>
                  <a:cubicBezTo>
                    <a:pt x="126684" y="381439"/>
                    <a:pt x="126684" y="381439"/>
                    <a:pt x="127397" y="377852"/>
                  </a:cubicBezTo>
                  <a:lnTo>
                    <a:pt x="127942" y="375116"/>
                  </a:lnTo>
                  <a:lnTo>
                    <a:pt x="121812" y="376303"/>
                  </a:lnTo>
                  <a:cubicBezTo>
                    <a:pt x="121812" y="376303"/>
                    <a:pt x="121812" y="376303"/>
                    <a:pt x="122525" y="372716"/>
                  </a:cubicBezTo>
                  <a:lnTo>
                    <a:pt x="123069" y="369980"/>
                  </a:lnTo>
                  <a:lnTo>
                    <a:pt x="116939" y="371168"/>
                  </a:lnTo>
                  <a:cubicBezTo>
                    <a:pt x="116939" y="371168"/>
                    <a:pt x="116939" y="371168"/>
                    <a:pt x="117652" y="367581"/>
                  </a:cubicBezTo>
                  <a:lnTo>
                    <a:pt x="118197" y="364845"/>
                  </a:lnTo>
                  <a:lnTo>
                    <a:pt x="112067" y="366032"/>
                  </a:lnTo>
                  <a:cubicBezTo>
                    <a:pt x="112067" y="366032"/>
                    <a:pt x="112067" y="366032"/>
                    <a:pt x="112780" y="362445"/>
                  </a:cubicBezTo>
                  <a:lnTo>
                    <a:pt x="113324" y="359709"/>
                  </a:lnTo>
                  <a:lnTo>
                    <a:pt x="107194" y="360897"/>
                  </a:lnTo>
                  <a:cubicBezTo>
                    <a:pt x="107194" y="360897"/>
                    <a:pt x="107194" y="360897"/>
                    <a:pt x="107907" y="357310"/>
                  </a:cubicBezTo>
                  <a:lnTo>
                    <a:pt x="108451" y="354574"/>
                  </a:lnTo>
                  <a:lnTo>
                    <a:pt x="102322" y="355761"/>
                  </a:lnTo>
                  <a:cubicBezTo>
                    <a:pt x="102322" y="355761"/>
                    <a:pt x="102322" y="355761"/>
                    <a:pt x="103035" y="352174"/>
                  </a:cubicBezTo>
                  <a:lnTo>
                    <a:pt x="103579" y="349438"/>
                  </a:lnTo>
                  <a:lnTo>
                    <a:pt x="97449" y="350626"/>
                  </a:lnTo>
                  <a:cubicBezTo>
                    <a:pt x="97449" y="350626"/>
                    <a:pt x="97449" y="350626"/>
                    <a:pt x="98162" y="347039"/>
                  </a:cubicBezTo>
                  <a:lnTo>
                    <a:pt x="98706" y="344302"/>
                  </a:lnTo>
                  <a:lnTo>
                    <a:pt x="92576" y="345490"/>
                  </a:lnTo>
                  <a:cubicBezTo>
                    <a:pt x="92576" y="345490"/>
                    <a:pt x="92576" y="345490"/>
                    <a:pt x="93289" y="341903"/>
                  </a:cubicBezTo>
                  <a:lnTo>
                    <a:pt x="93833" y="339168"/>
                  </a:lnTo>
                  <a:lnTo>
                    <a:pt x="87704" y="340355"/>
                  </a:lnTo>
                  <a:cubicBezTo>
                    <a:pt x="87704" y="340355"/>
                    <a:pt x="87704" y="340355"/>
                    <a:pt x="88417" y="336768"/>
                  </a:cubicBezTo>
                  <a:lnTo>
                    <a:pt x="88961" y="334031"/>
                  </a:lnTo>
                  <a:lnTo>
                    <a:pt x="82831" y="335219"/>
                  </a:lnTo>
                  <a:cubicBezTo>
                    <a:pt x="82831" y="335219"/>
                    <a:pt x="82831" y="335219"/>
                    <a:pt x="83544" y="331632"/>
                  </a:cubicBezTo>
                  <a:lnTo>
                    <a:pt x="84088" y="328896"/>
                  </a:lnTo>
                  <a:lnTo>
                    <a:pt x="77959" y="330083"/>
                  </a:lnTo>
                  <a:cubicBezTo>
                    <a:pt x="77959" y="330083"/>
                    <a:pt x="77959" y="330083"/>
                    <a:pt x="78672" y="326496"/>
                  </a:cubicBezTo>
                  <a:lnTo>
                    <a:pt x="79216" y="323760"/>
                  </a:lnTo>
                  <a:lnTo>
                    <a:pt x="73086" y="324948"/>
                  </a:lnTo>
                  <a:cubicBezTo>
                    <a:pt x="73086" y="324948"/>
                    <a:pt x="73086" y="324948"/>
                    <a:pt x="73260" y="324072"/>
                  </a:cubicBezTo>
                  <a:lnTo>
                    <a:pt x="74343" y="318625"/>
                  </a:lnTo>
                  <a:lnTo>
                    <a:pt x="68214" y="319812"/>
                  </a:lnTo>
                  <a:cubicBezTo>
                    <a:pt x="68214" y="319812"/>
                    <a:pt x="68214" y="319812"/>
                    <a:pt x="68388" y="318936"/>
                  </a:cubicBezTo>
                  <a:lnTo>
                    <a:pt x="69471" y="313489"/>
                  </a:lnTo>
                  <a:lnTo>
                    <a:pt x="63341" y="314677"/>
                  </a:lnTo>
                  <a:cubicBezTo>
                    <a:pt x="63341" y="314677"/>
                    <a:pt x="63341" y="314677"/>
                    <a:pt x="63515" y="313801"/>
                  </a:cubicBezTo>
                  <a:lnTo>
                    <a:pt x="64598" y="308354"/>
                  </a:lnTo>
                  <a:lnTo>
                    <a:pt x="58469" y="309541"/>
                  </a:lnTo>
                  <a:cubicBezTo>
                    <a:pt x="58469" y="309541"/>
                    <a:pt x="58469" y="309541"/>
                    <a:pt x="58643" y="308665"/>
                  </a:cubicBezTo>
                  <a:lnTo>
                    <a:pt x="59726" y="303218"/>
                  </a:lnTo>
                  <a:lnTo>
                    <a:pt x="53596" y="304406"/>
                  </a:lnTo>
                  <a:cubicBezTo>
                    <a:pt x="53596" y="304406"/>
                    <a:pt x="53596" y="304406"/>
                    <a:pt x="53770" y="303530"/>
                  </a:cubicBezTo>
                  <a:lnTo>
                    <a:pt x="54853" y="298083"/>
                  </a:lnTo>
                  <a:lnTo>
                    <a:pt x="48724" y="299270"/>
                  </a:lnTo>
                  <a:cubicBezTo>
                    <a:pt x="48724" y="299270"/>
                    <a:pt x="48724" y="299270"/>
                    <a:pt x="48898" y="298394"/>
                  </a:cubicBezTo>
                  <a:lnTo>
                    <a:pt x="49981" y="292946"/>
                  </a:lnTo>
                  <a:lnTo>
                    <a:pt x="43851" y="294134"/>
                  </a:lnTo>
                  <a:cubicBezTo>
                    <a:pt x="43851" y="294134"/>
                    <a:pt x="43851" y="294134"/>
                    <a:pt x="44025" y="293258"/>
                  </a:cubicBezTo>
                  <a:lnTo>
                    <a:pt x="45108" y="287812"/>
                  </a:lnTo>
                  <a:lnTo>
                    <a:pt x="38979" y="288999"/>
                  </a:lnTo>
                  <a:cubicBezTo>
                    <a:pt x="38979" y="288999"/>
                    <a:pt x="38979" y="288999"/>
                    <a:pt x="39692" y="285412"/>
                  </a:cubicBezTo>
                  <a:lnTo>
                    <a:pt x="40236" y="282675"/>
                  </a:lnTo>
                  <a:lnTo>
                    <a:pt x="34106" y="283863"/>
                  </a:lnTo>
                  <a:cubicBezTo>
                    <a:pt x="34106" y="283863"/>
                    <a:pt x="34106" y="283863"/>
                    <a:pt x="34819" y="280276"/>
                  </a:cubicBezTo>
                  <a:lnTo>
                    <a:pt x="35363" y="277541"/>
                  </a:lnTo>
                  <a:lnTo>
                    <a:pt x="29234" y="278728"/>
                  </a:lnTo>
                  <a:cubicBezTo>
                    <a:pt x="29234" y="278728"/>
                    <a:pt x="29234" y="278728"/>
                    <a:pt x="29947" y="275141"/>
                  </a:cubicBezTo>
                  <a:lnTo>
                    <a:pt x="30491" y="272404"/>
                  </a:lnTo>
                  <a:lnTo>
                    <a:pt x="24361" y="273592"/>
                  </a:lnTo>
                  <a:cubicBezTo>
                    <a:pt x="24361" y="273592"/>
                    <a:pt x="24361" y="273592"/>
                    <a:pt x="25074" y="270005"/>
                  </a:cubicBezTo>
                  <a:lnTo>
                    <a:pt x="25618" y="267270"/>
                  </a:lnTo>
                  <a:lnTo>
                    <a:pt x="19489" y="268457"/>
                  </a:lnTo>
                  <a:cubicBezTo>
                    <a:pt x="19489" y="268457"/>
                    <a:pt x="19489" y="268457"/>
                    <a:pt x="19790" y="266944"/>
                  </a:cubicBezTo>
                  <a:lnTo>
                    <a:pt x="20746" y="262133"/>
                  </a:lnTo>
                  <a:lnTo>
                    <a:pt x="14616" y="263321"/>
                  </a:lnTo>
                  <a:cubicBezTo>
                    <a:pt x="14616" y="263321"/>
                    <a:pt x="14616" y="263321"/>
                    <a:pt x="14917" y="261808"/>
                  </a:cubicBezTo>
                  <a:lnTo>
                    <a:pt x="15873" y="256999"/>
                  </a:lnTo>
                  <a:lnTo>
                    <a:pt x="9744" y="258186"/>
                  </a:lnTo>
                  <a:cubicBezTo>
                    <a:pt x="9744" y="258186"/>
                    <a:pt x="9744" y="258186"/>
                    <a:pt x="10045" y="256673"/>
                  </a:cubicBezTo>
                  <a:lnTo>
                    <a:pt x="11001" y="251862"/>
                  </a:lnTo>
                  <a:lnTo>
                    <a:pt x="4871" y="253050"/>
                  </a:lnTo>
                  <a:cubicBezTo>
                    <a:pt x="4871" y="253050"/>
                    <a:pt x="4871" y="253050"/>
                    <a:pt x="5584" y="249463"/>
                  </a:cubicBezTo>
                  <a:lnTo>
                    <a:pt x="6128" y="246728"/>
                  </a:lnTo>
                  <a:lnTo>
                    <a:pt x="0" y="247915"/>
                  </a:ln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9" name="任意多边形: 形状 98">
              <a:extLst>
                <a:ext uri="{FF2B5EF4-FFF2-40B4-BE49-F238E27FC236}">
                  <a16:creationId xmlns:a16="http://schemas.microsoft.com/office/drawing/2014/main" id="{3B1C2D49-33F0-4D14-ACCC-F8E191ABF920}"/>
                </a:ext>
              </a:extLst>
            </p:cNvPr>
            <p:cNvSpPr>
              <a:spLocks/>
            </p:cNvSpPr>
            <p:nvPr/>
          </p:nvSpPr>
          <p:spPr bwMode="auto">
            <a:xfrm>
              <a:off x="9749472" y="4706985"/>
              <a:ext cx="468539" cy="343550"/>
            </a:xfrm>
            <a:custGeom>
              <a:avLst/>
              <a:gdLst>
                <a:gd name="connsiteX0" fmla="*/ 468539 w 468539"/>
                <a:gd name="connsiteY0" fmla="*/ 99033 h 343550"/>
                <a:gd name="connsiteX1" fmla="*/ 422906 w 468539"/>
                <a:gd name="connsiteY1" fmla="*/ 325430 h 343550"/>
                <a:gd name="connsiteX2" fmla="*/ 368823 w 468539"/>
                <a:gd name="connsiteY2" fmla="*/ 270089 h 343550"/>
                <a:gd name="connsiteX3" fmla="*/ 83197 w 468539"/>
                <a:gd name="connsiteY3" fmla="*/ 298598 h 343550"/>
                <a:gd name="connsiteX4" fmla="*/ 235306 w 468539"/>
                <a:gd name="connsiteY4" fmla="*/ 260027 h 343550"/>
                <a:gd name="connsiteX5" fmla="*/ 299529 w 468539"/>
                <a:gd name="connsiteY5" fmla="*/ 203008 h 343550"/>
                <a:gd name="connsiteX6" fmla="*/ 240376 w 468539"/>
                <a:gd name="connsiteY6" fmla="*/ 142635 h 343550"/>
                <a:gd name="connsiteX7" fmla="*/ 292228 w 468539"/>
                <a:gd name="connsiteY7" fmla="*/ 598 h 343550"/>
                <a:gd name="connsiteX8" fmla="*/ 385342 w 468539"/>
                <a:gd name="connsiteY8" fmla="*/ 45577 h 343550"/>
                <a:gd name="connsiteX9" fmla="*/ 233233 w 468539"/>
                <a:gd name="connsiteY9" fmla="*/ 84684 h 343550"/>
                <a:gd name="connsiteX10" fmla="*/ 169010 w 468539"/>
                <a:gd name="connsiteY10" fmla="*/ 144196 h 343550"/>
                <a:gd name="connsiteX11" fmla="*/ 228163 w 468539"/>
                <a:gd name="connsiteY11" fmla="*/ 203707 h 343550"/>
                <a:gd name="connsiteX12" fmla="*/ 0 w 468539"/>
                <a:gd name="connsiteY12" fmla="*/ 247915 h 343550"/>
                <a:gd name="connsiteX13" fmla="*/ 45633 w 468539"/>
                <a:gd name="connsiteY13" fmla="*/ 18372 h 343550"/>
                <a:gd name="connsiteX14" fmla="*/ 99716 w 468539"/>
                <a:gd name="connsiteY14" fmla="*/ 74483 h 343550"/>
                <a:gd name="connsiteX15" fmla="*/ 292228 w 468539"/>
                <a:gd name="connsiteY15" fmla="*/ 598 h 34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8539" h="343550">
                  <a:moveTo>
                    <a:pt x="468539" y="99033"/>
                  </a:moveTo>
                  <a:cubicBezTo>
                    <a:pt x="468539" y="99033"/>
                    <a:pt x="468539" y="99033"/>
                    <a:pt x="422906" y="325430"/>
                  </a:cubicBezTo>
                  <a:cubicBezTo>
                    <a:pt x="422906" y="325430"/>
                    <a:pt x="422906" y="325430"/>
                    <a:pt x="368823" y="270089"/>
                  </a:cubicBezTo>
                  <a:cubicBezTo>
                    <a:pt x="368823" y="270089"/>
                    <a:pt x="198124" y="414312"/>
                    <a:pt x="83197" y="298598"/>
                  </a:cubicBezTo>
                  <a:cubicBezTo>
                    <a:pt x="83197" y="298598"/>
                    <a:pt x="150801" y="327107"/>
                    <a:pt x="235306" y="260027"/>
                  </a:cubicBezTo>
                  <a:cubicBezTo>
                    <a:pt x="248826" y="249965"/>
                    <a:pt x="269108" y="231517"/>
                    <a:pt x="299529" y="203008"/>
                  </a:cubicBezTo>
                  <a:cubicBezTo>
                    <a:pt x="299529" y="203008"/>
                    <a:pt x="299529" y="203008"/>
                    <a:pt x="240376" y="142635"/>
                  </a:cubicBezTo>
                  <a:close/>
                  <a:moveTo>
                    <a:pt x="292228" y="598"/>
                  </a:moveTo>
                  <a:cubicBezTo>
                    <a:pt x="324393" y="3388"/>
                    <a:pt x="356610" y="16247"/>
                    <a:pt x="385342" y="45577"/>
                  </a:cubicBezTo>
                  <a:cubicBezTo>
                    <a:pt x="385342" y="45577"/>
                    <a:pt x="317738" y="16672"/>
                    <a:pt x="233233" y="84684"/>
                  </a:cubicBezTo>
                  <a:cubicBezTo>
                    <a:pt x="219713" y="94886"/>
                    <a:pt x="199431" y="113590"/>
                    <a:pt x="169010" y="144196"/>
                  </a:cubicBezTo>
                  <a:lnTo>
                    <a:pt x="228163" y="203707"/>
                  </a:lnTo>
                  <a:cubicBezTo>
                    <a:pt x="228163" y="203707"/>
                    <a:pt x="228163" y="203707"/>
                    <a:pt x="0" y="247915"/>
                  </a:cubicBezTo>
                  <a:cubicBezTo>
                    <a:pt x="0" y="247915"/>
                    <a:pt x="0" y="247915"/>
                    <a:pt x="45633" y="18372"/>
                  </a:cubicBezTo>
                  <a:cubicBezTo>
                    <a:pt x="45633" y="18372"/>
                    <a:pt x="45633" y="18372"/>
                    <a:pt x="99716" y="74483"/>
                  </a:cubicBezTo>
                  <a:cubicBezTo>
                    <a:pt x="99716" y="74483"/>
                    <a:pt x="195734" y="-7770"/>
                    <a:pt x="292228" y="598"/>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8" name="组合 107">
            <a:extLst>
              <a:ext uri="{FF2B5EF4-FFF2-40B4-BE49-F238E27FC236}">
                <a16:creationId xmlns:a16="http://schemas.microsoft.com/office/drawing/2014/main" id="{3CC1E1F0-6231-4BAE-8160-1B0D27547060}"/>
              </a:ext>
            </a:extLst>
          </p:cNvPr>
          <p:cNvGrpSpPr>
            <a:grpSpLocks/>
          </p:cNvGrpSpPr>
          <p:nvPr/>
        </p:nvGrpSpPr>
        <p:grpSpPr>
          <a:xfrm>
            <a:off x="5756232" y="1491873"/>
            <a:ext cx="674689" cy="674690"/>
            <a:chOff x="1324816" y="-941590"/>
            <a:chExt cx="797730" cy="797729"/>
          </a:xfrm>
        </p:grpSpPr>
        <p:sp>
          <p:nvSpPr>
            <p:cNvPr id="109" name="矩形: 圆角 108">
              <a:extLst>
                <a:ext uri="{FF2B5EF4-FFF2-40B4-BE49-F238E27FC236}">
                  <a16:creationId xmlns:a16="http://schemas.microsoft.com/office/drawing/2014/main" id="{97B65BAF-282E-4A73-A633-BF8A5010A36A}"/>
                </a:ext>
              </a:extLst>
            </p:cNvPr>
            <p:cNvSpPr/>
            <p:nvPr userDrawn="1"/>
          </p:nvSpPr>
          <p:spPr>
            <a:xfrm>
              <a:off x="1324816" y="-941590"/>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0" name="文本框 109">
              <a:extLst>
                <a:ext uri="{FF2B5EF4-FFF2-40B4-BE49-F238E27FC236}">
                  <a16:creationId xmlns:a16="http://schemas.microsoft.com/office/drawing/2014/main" id="{7E6A0963-822F-4D31-8641-D94B80805447}"/>
                </a:ext>
              </a:extLst>
            </p:cNvPr>
            <p:cNvSpPr txBox="1"/>
            <p:nvPr userDrawn="1"/>
          </p:nvSpPr>
          <p:spPr>
            <a:xfrm>
              <a:off x="1528943" y="-767569"/>
              <a:ext cx="593603" cy="623708"/>
            </a:xfrm>
            <a:custGeom>
              <a:avLst/>
              <a:gdLst>
                <a:gd name="connsiteX0" fmla="*/ 159742 w 593603"/>
                <a:gd name="connsiteY0" fmla="*/ 0 h 623708"/>
                <a:gd name="connsiteX1" fmla="*/ 291331 w 593603"/>
                <a:gd name="connsiteY1" fmla="*/ 0 h 623708"/>
                <a:gd name="connsiteX2" fmla="*/ 291331 w 593603"/>
                <a:gd name="connsiteY2" fmla="*/ 6606 h 623708"/>
                <a:gd name="connsiteX3" fmla="*/ 298961 w 593603"/>
                <a:gd name="connsiteY3" fmla="*/ 6606 h 623708"/>
                <a:gd name="connsiteX4" fmla="*/ 298961 w 593603"/>
                <a:gd name="connsiteY4" fmla="*/ 13213 h 623708"/>
                <a:gd name="connsiteX5" fmla="*/ 306590 w 593603"/>
                <a:gd name="connsiteY5" fmla="*/ 13213 h 623708"/>
                <a:gd name="connsiteX6" fmla="*/ 306590 w 593603"/>
                <a:gd name="connsiteY6" fmla="*/ 19819 h 623708"/>
                <a:gd name="connsiteX7" fmla="*/ 314219 w 593603"/>
                <a:gd name="connsiteY7" fmla="*/ 19819 h 623708"/>
                <a:gd name="connsiteX8" fmla="*/ 314219 w 593603"/>
                <a:gd name="connsiteY8" fmla="*/ 26426 h 623708"/>
                <a:gd name="connsiteX9" fmla="*/ 321849 w 593603"/>
                <a:gd name="connsiteY9" fmla="*/ 26426 h 623708"/>
                <a:gd name="connsiteX10" fmla="*/ 321849 w 593603"/>
                <a:gd name="connsiteY10" fmla="*/ 33032 h 623708"/>
                <a:gd name="connsiteX11" fmla="*/ 329478 w 593603"/>
                <a:gd name="connsiteY11" fmla="*/ 33032 h 623708"/>
                <a:gd name="connsiteX12" fmla="*/ 329478 w 593603"/>
                <a:gd name="connsiteY12" fmla="*/ 39639 h 623708"/>
                <a:gd name="connsiteX13" fmla="*/ 337107 w 593603"/>
                <a:gd name="connsiteY13" fmla="*/ 39639 h 623708"/>
                <a:gd name="connsiteX14" fmla="*/ 337107 w 593603"/>
                <a:gd name="connsiteY14" fmla="*/ 46246 h 623708"/>
                <a:gd name="connsiteX15" fmla="*/ 344737 w 593603"/>
                <a:gd name="connsiteY15" fmla="*/ 46246 h 623708"/>
                <a:gd name="connsiteX16" fmla="*/ 344737 w 593603"/>
                <a:gd name="connsiteY16" fmla="*/ 52852 h 623708"/>
                <a:gd name="connsiteX17" fmla="*/ 352366 w 593603"/>
                <a:gd name="connsiteY17" fmla="*/ 52852 h 623708"/>
                <a:gd name="connsiteX18" fmla="*/ 352366 w 593603"/>
                <a:gd name="connsiteY18" fmla="*/ 59459 h 623708"/>
                <a:gd name="connsiteX19" fmla="*/ 359995 w 593603"/>
                <a:gd name="connsiteY19" fmla="*/ 59459 h 623708"/>
                <a:gd name="connsiteX20" fmla="*/ 359995 w 593603"/>
                <a:gd name="connsiteY20" fmla="*/ 66065 h 623708"/>
                <a:gd name="connsiteX21" fmla="*/ 367625 w 593603"/>
                <a:gd name="connsiteY21" fmla="*/ 66065 h 623708"/>
                <a:gd name="connsiteX22" fmla="*/ 367625 w 593603"/>
                <a:gd name="connsiteY22" fmla="*/ 72672 h 623708"/>
                <a:gd name="connsiteX23" fmla="*/ 375254 w 593603"/>
                <a:gd name="connsiteY23" fmla="*/ 72672 h 623708"/>
                <a:gd name="connsiteX24" fmla="*/ 375254 w 593603"/>
                <a:gd name="connsiteY24" fmla="*/ 79279 h 623708"/>
                <a:gd name="connsiteX25" fmla="*/ 382883 w 593603"/>
                <a:gd name="connsiteY25" fmla="*/ 79279 h 623708"/>
                <a:gd name="connsiteX26" fmla="*/ 382883 w 593603"/>
                <a:gd name="connsiteY26" fmla="*/ 85885 h 623708"/>
                <a:gd name="connsiteX27" fmla="*/ 390513 w 593603"/>
                <a:gd name="connsiteY27" fmla="*/ 85885 h 623708"/>
                <a:gd name="connsiteX28" fmla="*/ 390513 w 593603"/>
                <a:gd name="connsiteY28" fmla="*/ 92492 h 623708"/>
                <a:gd name="connsiteX29" fmla="*/ 398142 w 593603"/>
                <a:gd name="connsiteY29" fmla="*/ 92492 h 623708"/>
                <a:gd name="connsiteX30" fmla="*/ 398142 w 593603"/>
                <a:gd name="connsiteY30" fmla="*/ 99098 h 623708"/>
                <a:gd name="connsiteX31" fmla="*/ 405771 w 593603"/>
                <a:gd name="connsiteY31" fmla="*/ 99098 h 623708"/>
                <a:gd name="connsiteX32" fmla="*/ 405771 w 593603"/>
                <a:gd name="connsiteY32" fmla="*/ 105705 h 623708"/>
                <a:gd name="connsiteX33" fmla="*/ 413401 w 593603"/>
                <a:gd name="connsiteY33" fmla="*/ 105705 h 623708"/>
                <a:gd name="connsiteX34" fmla="*/ 413401 w 593603"/>
                <a:gd name="connsiteY34" fmla="*/ 112312 h 623708"/>
                <a:gd name="connsiteX35" fmla="*/ 421030 w 593603"/>
                <a:gd name="connsiteY35" fmla="*/ 112312 h 623708"/>
                <a:gd name="connsiteX36" fmla="*/ 421030 w 593603"/>
                <a:gd name="connsiteY36" fmla="*/ 118918 h 623708"/>
                <a:gd name="connsiteX37" fmla="*/ 428659 w 593603"/>
                <a:gd name="connsiteY37" fmla="*/ 118918 h 623708"/>
                <a:gd name="connsiteX38" fmla="*/ 428659 w 593603"/>
                <a:gd name="connsiteY38" fmla="*/ 125525 h 623708"/>
                <a:gd name="connsiteX39" fmla="*/ 436289 w 593603"/>
                <a:gd name="connsiteY39" fmla="*/ 125525 h 623708"/>
                <a:gd name="connsiteX40" fmla="*/ 436289 w 593603"/>
                <a:gd name="connsiteY40" fmla="*/ 132131 h 623708"/>
                <a:gd name="connsiteX41" fmla="*/ 443918 w 593603"/>
                <a:gd name="connsiteY41" fmla="*/ 132131 h 623708"/>
                <a:gd name="connsiteX42" fmla="*/ 443918 w 593603"/>
                <a:gd name="connsiteY42" fmla="*/ 138738 h 623708"/>
                <a:gd name="connsiteX43" fmla="*/ 451547 w 593603"/>
                <a:gd name="connsiteY43" fmla="*/ 138738 h 623708"/>
                <a:gd name="connsiteX44" fmla="*/ 451547 w 593603"/>
                <a:gd name="connsiteY44" fmla="*/ 145344 h 623708"/>
                <a:gd name="connsiteX45" fmla="*/ 459176 w 593603"/>
                <a:gd name="connsiteY45" fmla="*/ 145344 h 623708"/>
                <a:gd name="connsiteX46" fmla="*/ 459176 w 593603"/>
                <a:gd name="connsiteY46" fmla="*/ 151951 h 623708"/>
                <a:gd name="connsiteX47" fmla="*/ 466806 w 593603"/>
                <a:gd name="connsiteY47" fmla="*/ 151951 h 623708"/>
                <a:gd name="connsiteX48" fmla="*/ 466806 w 593603"/>
                <a:gd name="connsiteY48" fmla="*/ 158558 h 623708"/>
                <a:gd name="connsiteX49" fmla="*/ 474435 w 593603"/>
                <a:gd name="connsiteY49" fmla="*/ 158558 h 623708"/>
                <a:gd name="connsiteX50" fmla="*/ 474435 w 593603"/>
                <a:gd name="connsiteY50" fmla="*/ 165164 h 623708"/>
                <a:gd name="connsiteX51" fmla="*/ 482064 w 593603"/>
                <a:gd name="connsiteY51" fmla="*/ 165164 h 623708"/>
                <a:gd name="connsiteX52" fmla="*/ 482064 w 593603"/>
                <a:gd name="connsiteY52" fmla="*/ 171771 h 623708"/>
                <a:gd name="connsiteX53" fmla="*/ 489694 w 593603"/>
                <a:gd name="connsiteY53" fmla="*/ 171771 h 623708"/>
                <a:gd name="connsiteX54" fmla="*/ 489694 w 593603"/>
                <a:gd name="connsiteY54" fmla="*/ 178377 h 623708"/>
                <a:gd name="connsiteX55" fmla="*/ 497323 w 593603"/>
                <a:gd name="connsiteY55" fmla="*/ 178377 h 623708"/>
                <a:gd name="connsiteX56" fmla="*/ 497323 w 593603"/>
                <a:gd name="connsiteY56" fmla="*/ 184984 h 623708"/>
                <a:gd name="connsiteX57" fmla="*/ 504953 w 593603"/>
                <a:gd name="connsiteY57" fmla="*/ 184984 h 623708"/>
                <a:gd name="connsiteX58" fmla="*/ 504953 w 593603"/>
                <a:gd name="connsiteY58" fmla="*/ 191591 h 623708"/>
                <a:gd name="connsiteX59" fmla="*/ 512582 w 593603"/>
                <a:gd name="connsiteY59" fmla="*/ 191591 h 623708"/>
                <a:gd name="connsiteX60" fmla="*/ 512582 w 593603"/>
                <a:gd name="connsiteY60" fmla="*/ 198197 h 623708"/>
                <a:gd name="connsiteX61" fmla="*/ 520211 w 593603"/>
                <a:gd name="connsiteY61" fmla="*/ 198197 h 623708"/>
                <a:gd name="connsiteX62" fmla="*/ 520211 w 593603"/>
                <a:gd name="connsiteY62" fmla="*/ 204804 h 623708"/>
                <a:gd name="connsiteX63" fmla="*/ 527841 w 593603"/>
                <a:gd name="connsiteY63" fmla="*/ 204804 h 623708"/>
                <a:gd name="connsiteX64" fmla="*/ 527841 w 593603"/>
                <a:gd name="connsiteY64" fmla="*/ 211410 h 623708"/>
                <a:gd name="connsiteX65" fmla="*/ 535470 w 593603"/>
                <a:gd name="connsiteY65" fmla="*/ 211410 h 623708"/>
                <a:gd name="connsiteX66" fmla="*/ 535470 w 593603"/>
                <a:gd name="connsiteY66" fmla="*/ 218017 h 623708"/>
                <a:gd name="connsiteX67" fmla="*/ 543099 w 593603"/>
                <a:gd name="connsiteY67" fmla="*/ 218017 h 623708"/>
                <a:gd name="connsiteX68" fmla="*/ 543099 w 593603"/>
                <a:gd name="connsiteY68" fmla="*/ 224623 h 623708"/>
                <a:gd name="connsiteX69" fmla="*/ 550728 w 593603"/>
                <a:gd name="connsiteY69" fmla="*/ 224623 h 623708"/>
                <a:gd name="connsiteX70" fmla="*/ 550728 w 593603"/>
                <a:gd name="connsiteY70" fmla="*/ 231230 h 623708"/>
                <a:gd name="connsiteX71" fmla="*/ 558358 w 593603"/>
                <a:gd name="connsiteY71" fmla="*/ 231230 h 623708"/>
                <a:gd name="connsiteX72" fmla="*/ 558358 w 593603"/>
                <a:gd name="connsiteY72" fmla="*/ 237837 h 623708"/>
                <a:gd name="connsiteX73" fmla="*/ 565987 w 593603"/>
                <a:gd name="connsiteY73" fmla="*/ 237837 h 623708"/>
                <a:gd name="connsiteX74" fmla="*/ 565987 w 593603"/>
                <a:gd name="connsiteY74" fmla="*/ 244443 h 623708"/>
                <a:gd name="connsiteX75" fmla="*/ 573616 w 593603"/>
                <a:gd name="connsiteY75" fmla="*/ 244443 h 623708"/>
                <a:gd name="connsiteX76" fmla="*/ 573616 w 593603"/>
                <a:gd name="connsiteY76" fmla="*/ 251050 h 623708"/>
                <a:gd name="connsiteX77" fmla="*/ 581246 w 593603"/>
                <a:gd name="connsiteY77" fmla="*/ 251050 h 623708"/>
                <a:gd name="connsiteX78" fmla="*/ 581246 w 593603"/>
                <a:gd name="connsiteY78" fmla="*/ 257656 h 623708"/>
                <a:gd name="connsiteX79" fmla="*/ 588875 w 593603"/>
                <a:gd name="connsiteY79" fmla="*/ 257656 h 623708"/>
                <a:gd name="connsiteX80" fmla="*/ 588875 w 593603"/>
                <a:gd name="connsiteY80" fmla="*/ 264263 h 623708"/>
                <a:gd name="connsiteX81" fmla="*/ 593603 w 593603"/>
                <a:gd name="connsiteY81" fmla="*/ 264263 h 623708"/>
                <a:gd name="connsiteX82" fmla="*/ 593603 w 593603"/>
                <a:gd name="connsiteY82" fmla="*/ 514459 h 623708"/>
                <a:gd name="connsiteX83" fmla="*/ 484354 w 593603"/>
                <a:gd name="connsiteY83" fmla="*/ 623708 h 623708"/>
                <a:gd name="connsiteX84" fmla="*/ 328061 w 593603"/>
                <a:gd name="connsiteY84" fmla="*/ 623708 h 623708"/>
                <a:gd name="connsiteX85" fmla="*/ 328061 w 593603"/>
                <a:gd name="connsiteY85" fmla="*/ 622663 h 623708"/>
                <a:gd name="connsiteX86" fmla="*/ 320432 w 593603"/>
                <a:gd name="connsiteY86" fmla="*/ 622663 h 623708"/>
                <a:gd name="connsiteX87" fmla="*/ 320432 w 593603"/>
                <a:gd name="connsiteY87" fmla="*/ 616057 h 623708"/>
                <a:gd name="connsiteX88" fmla="*/ 312803 w 593603"/>
                <a:gd name="connsiteY88" fmla="*/ 616057 h 623708"/>
                <a:gd name="connsiteX89" fmla="*/ 312803 w 593603"/>
                <a:gd name="connsiteY89" fmla="*/ 609450 h 623708"/>
                <a:gd name="connsiteX90" fmla="*/ 305173 w 593603"/>
                <a:gd name="connsiteY90" fmla="*/ 609450 h 623708"/>
                <a:gd name="connsiteX91" fmla="*/ 305173 w 593603"/>
                <a:gd name="connsiteY91" fmla="*/ 602843 h 623708"/>
                <a:gd name="connsiteX92" fmla="*/ 297544 w 593603"/>
                <a:gd name="connsiteY92" fmla="*/ 602843 h 623708"/>
                <a:gd name="connsiteX93" fmla="*/ 297544 w 593603"/>
                <a:gd name="connsiteY93" fmla="*/ 596237 h 623708"/>
                <a:gd name="connsiteX94" fmla="*/ 289915 w 593603"/>
                <a:gd name="connsiteY94" fmla="*/ 596237 h 623708"/>
                <a:gd name="connsiteX95" fmla="*/ 289915 w 593603"/>
                <a:gd name="connsiteY95" fmla="*/ 589630 h 623708"/>
                <a:gd name="connsiteX96" fmla="*/ 282285 w 593603"/>
                <a:gd name="connsiteY96" fmla="*/ 589630 h 623708"/>
                <a:gd name="connsiteX97" fmla="*/ 282285 w 593603"/>
                <a:gd name="connsiteY97" fmla="*/ 583024 h 623708"/>
                <a:gd name="connsiteX98" fmla="*/ 274656 w 593603"/>
                <a:gd name="connsiteY98" fmla="*/ 583024 h 623708"/>
                <a:gd name="connsiteX99" fmla="*/ 274656 w 593603"/>
                <a:gd name="connsiteY99" fmla="*/ 576417 h 623708"/>
                <a:gd name="connsiteX100" fmla="*/ 267027 w 593603"/>
                <a:gd name="connsiteY100" fmla="*/ 576417 h 623708"/>
                <a:gd name="connsiteX101" fmla="*/ 267027 w 593603"/>
                <a:gd name="connsiteY101" fmla="*/ 569810 h 623708"/>
                <a:gd name="connsiteX102" fmla="*/ 259397 w 593603"/>
                <a:gd name="connsiteY102" fmla="*/ 569810 h 623708"/>
                <a:gd name="connsiteX103" fmla="*/ 259397 w 593603"/>
                <a:gd name="connsiteY103" fmla="*/ 563204 h 623708"/>
                <a:gd name="connsiteX104" fmla="*/ 251768 w 593603"/>
                <a:gd name="connsiteY104" fmla="*/ 563204 h 623708"/>
                <a:gd name="connsiteX105" fmla="*/ 251768 w 593603"/>
                <a:gd name="connsiteY105" fmla="*/ 556597 h 623708"/>
                <a:gd name="connsiteX106" fmla="*/ 244139 w 593603"/>
                <a:gd name="connsiteY106" fmla="*/ 556597 h 623708"/>
                <a:gd name="connsiteX107" fmla="*/ 244139 w 593603"/>
                <a:gd name="connsiteY107" fmla="*/ 549991 h 623708"/>
                <a:gd name="connsiteX108" fmla="*/ 236510 w 593603"/>
                <a:gd name="connsiteY108" fmla="*/ 549991 h 623708"/>
                <a:gd name="connsiteX109" fmla="*/ 236510 w 593603"/>
                <a:gd name="connsiteY109" fmla="*/ 543384 h 623708"/>
                <a:gd name="connsiteX110" fmla="*/ 228880 w 593603"/>
                <a:gd name="connsiteY110" fmla="*/ 543384 h 623708"/>
                <a:gd name="connsiteX111" fmla="*/ 228880 w 593603"/>
                <a:gd name="connsiteY111" fmla="*/ 536778 h 623708"/>
                <a:gd name="connsiteX112" fmla="*/ 221251 w 593603"/>
                <a:gd name="connsiteY112" fmla="*/ 536778 h 623708"/>
                <a:gd name="connsiteX113" fmla="*/ 221251 w 593603"/>
                <a:gd name="connsiteY113" fmla="*/ 530171 h 623708"/>
                <a:gd name="connsiteX114" fmla="*/ 213622 w 593603"/>
                <a:gd name="connsiteY114" fmla="*/ 530171 h 623708"/>
                <a:gd name="connsiteX115" fmla="*/ 213622 w 593603"/>
                <a:gd name="connsiteY115" fmla="*/ 523564 h 623708"/>
                <a:gd name="connsiteX116" fmla="*/ 205992 w 593603"/>
                <a:gd name="connsiteY116" fmla="*/ 523564 h 623708"/>
                <a:gd name="connsiteX117" fmla="*/ 205992 w 593603"/>
                <a:gd name="connsiteY117" fmla="*/ 516958 h 623708"/>
                <a:gd name="connsiteX118" fmla="*/ 198363 w 593603"/>
                <a:gd name="connsiteY118" fmla="*/ 516958 h 623708"/>
                <a:gd name="connsiteX119" fmla="*/ 198363 w 593603"/>
                <a:gd name="connsiteY119" fmla="*/ 510351 h 623708"/>
                <a:gd name="connsiteX120" fmla="*/ 190733 w 593603"/>
                <a:gd name="connsiteY120" fmla="*/ 510351 h 623708"/>
                <a:gd name="connsiteX121" fmla="*/ 190733 w 593603"/>
                <a:gd name="connsiteY121" fmla="*/ 503745 h 623708"/>
                <a:gd name="connsiteX122" fmla="*/ 183104 w 593603"/>
                <a:gd name="connsiteY122" fmla="*/ 503745 h 623708"/>
                <a:gd name="connsiteX123" fmla="*/ 183104 w 593603"/>
                <a:gd name="connsiteY123" fmla="*/ 497138 h 623708"/>
                <a:gd name="connsiteX124" fmla="*/ 175475 w 593603"/>
                <a:gd name="connsiteY124" fmla="*/ 497138 h 623708"/>
                <a:gd name="connsiteX125" fmla="*/ 175475 w 593603"/>
                <a:gd name="connsiteY125" fmla="*/ 490531 h 623708"/>
                <a:gd name="connsiteX126" fmla="*/ 167845 w 593603"/>
                <a:gd name="connsiteY126" fmla="*/ 490531 h 623708"/>
                <a:gd name="connsiteX127" fmla="*/ 167845 w 593603"/>
                <a:gd name="connsiteY127" fmla="*/ 483925 h 623708"/>
                <a:gd name="connsiteX128" fmla="*/ 160216 w 593603"/>
                <a:gd name="connsiteY128" fmla="*/ 483925 h 623708"/>
                <a:gd name="connsiteX129" fmla="*/ 160216 w 593603"/>
                <a:gd name="connsiteY129" fmla="*/ 477318 h 623708"/>
                <a:gd name="connsiteX130" fmla="*/ 152587 w 593603"/>
                <a:gd name="connsiteY130" fmla="*/ 477318 h 623708"/>
                <a:gd name="connsiteX131" fmla="*/ 152587 w 593603"/>
                <a:gd name="connsiteY131" fmla="*/ 470712 h 623708"/>
                <a:gd name="connsiteX132" fmla="*/ 144958 w 593603"/>
                <a:gd name="connsiteY132" fmla="*/ 470712 h 623708"/>
                <a:gd name="connsiteX133" fmla="*/ 144958 w 593603"/>
                <a:gd name="connsiteY133" fmla="*/ 464105 h 623708"/>
                <a:gd name="connsiteX134" fmla="*/ 137328 w 593603"/>
                <a:gd name="connsiteY134" fmla="*/ 464105 h 623708"/>
                <a:gd name="connsiteX135" fmla="*/ 137328 w 593603"/>
                <a:gd name="connsiteY135" fmla="*/ 457499 h 623708"/>
                <a:gd name="connsiteX136" fmla="*/ 129699 w 593603"/>
                <a:gd name="connsiteY136" fmla="*/ 457499 h 623708"/>
                <a:gd name="connsiteX137" fmla="*/ 129699 w 593603"/>
                <a:gd name="connsiteY137" fmla="*/ 450892 h 623708"/>
                <a:gd name="connsiteX138" fmla="*/ 122070 w 593603"/>
                <a:gd name="connsiteY138" fmla="*/ 450892 h 623708"/>
                <a:gd name="connsiteX139" fmla="*/ 122070 w 593603"/>
                <a:gd name="connsiteY139" fmla="*/ 444285 h 623708"/>
                <a:gd name="connsiteX140" fmla="*/ 114440 w 593603"/>
                <a:gd name="connsiteY140" fmla="*/ 444285 h 623708"/>
                <a:gd name="connsiteX141" fmla="*/ 114440 w 593603"/>
                <a:gd name="connsiteY141" fmla="*/ 437679 h 623708"/>
                <a:gd name="connsiteX142" fmla="*/ 106811 w 593603"/>
                <a:gd name="connsiteY142" fmla="*/ 437679 h 623708"/>
                <a:gd name="connsiteX143" fmla="*/ 106811 w 593603"/>
                <a:gd name="connsiteY143" fmla="*/ 431072 h 623708"/>
                <a:gd name="connsiteX144" fmla="*/ 99182 w 593603"/>
                <a:gd name="connsiteY144" fmla="*/ 431072 h 623708"/>
                <a:gd name="connsiteX145" fmla="*/ 99182 w 593603"/>
                <a:gd name="connsiteY145" fmla="*/ 424466 h 623708"/>
                <a:gd name="connsiteX146" fmla="*/ 91552 w 593603"/>
                <a:gd name="connsiteY146" fmla="*/ 424466 h 623708"/>
                <a:gd name="connsiteX147" fmla="*/ 91552 w 593603"/>
                <a:gd name="connsiteY147" fmla="*/ 417859 h 623708"/>
                <a:gd name="connsiteX148" fmla="*/ 83923 w 593603"/>
                <a:gd name="connsiteY148" fmla="*/ 417859 h 623708"/>
                <a:gd name="connsiteX149" fmla="*/ 83923 w 593603"/>
                <a:gd name="connsiteY149" fmla="*/ 411252 h 623708"/>
                <a:gd name="connsiteX150" fmla="*/ 76294 w 593603"/>
                <a:gd name="connsiteY150" fmla="*/ 411252 h 623708"/>
                <a:gd name="connsiteX151" fmla="*/ 76294 w 593603"/>
                <a:gd name="connsiteY151" fmla="*/ 404646 h 623708"/>
                <a:gd name="connsiteX152" fmla="*/ 68664 w 593603"/>
                <a:gd name="connsiteY152" fmla="*/ 404646 h 623708"/>
                <a:gd name="connsiteX153" fmla="*/ 68664 w 593603"/>
                <a:gd name="connsiteY153" fmla="*/ 398039 h 623708"/>
                <a:gd name="connsiteX154" fmla="*/ 61035 w 593603"/>
                <a:gd name="connsiteY154" fmla="*/ 398039 h 623708"/>
                <a:gd name="connsiteX155" fmla="*/ 61035 w 593603"/>
                <a:gd name="connsiteY155" fmla="*/ 391433 h 623708"/>
                <a:gd name="connsiteX156" fmla="*/ 53406 w 593603"/>
                <a:gd name="connsiteY156" fmla="*/ 391433 h 623708"/>
                <a:gd name="connsiteX157" fmla="*/ 53406 w 593603"/>
                <a:gd name="connsiteY157" fmla="*/ 384826 h 623708"/>
                <a:gd name="connsiteX158" fmla="*/ 45776 w 593603"/>
                <a:gd name="connsiteY158" fmla="*/ 384826 h 623708"/>
                <a:gd name="connsiteX159" fmla="*/ 45776 w 593603"/>
                <a:gd name="connsiteY159" fmla="*/ 378219 h 623708"/>
                <a:gd name="connsiteX160" fmla="*/ 38147 w 593603"/>
                <a:gd name="connsiteY160" fmla="*/ 378219 h 623708"/>
                <a:gd name="connsiteX161" fmla="*/ 38147 w 593603"/>
                <a:gd name="connsiteY161" fmla="*/ 371613 h 623708"/>
                <a:gd name="connsiteX162" fmla="*/ 30518 w 593603"/>
                <a:gd name="connsiteY162" fmla="*/ 371613 h 623708"/>
                <a:gd name="connsiteX163" fmla="*/ 30518 w 593603"/>
                <a:gd name="connsiteY163" fmla="*/ 365006 h 623708"/>
                <a:gd name="connsiteX164" fmla="*/ 22888 w 593603"/>
                <a:gd name="connsiteY164" fmla="*/ 365006 h 623708"/>
                <a:gd name="connsiteX165" fmla="*/ 22888 w 593603"/>
                <a:gd name="connsiteY165" fmla="*/ 358400 h 623708"/>
                <a:gd name="connsiteX166" fmla="*/ 15259 w 593603"/>
                <a:gd name="connsiteY166" fmla="*/ 358400 h 623708"/>
                <a:gd name="connsiteX167" fmla="*/ 15259 w 593603"/>
                <a:gd name="connsiteY167" fmla="*/ 351793 h 623708"/>
                <a:gd name="connsiteX168" fmla="*/ 7630 w 593603"/>
                <a:gd name="connsiteY168" fmla="*/ 351793 h 623708"/>
                <a:gd name="connsiteX169" fmla="*/ 7630 w 593603"/>
                <a:gd name="connsiteY169" fmla="*/ 345187 h 623708"/>
                <a:gd name="connsiteX170" fmla="*/ 0 w 593603"/>
                <a:gd name="connsiteY170" fmla="*/ 345187 h 623708"/>
                <a:gd name="connsiteX171" fmla="*/ 0 w 593603"/>
                <a:gd name="connsiteY171" fmla="*/ 236856 h 62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93603" h="623708">
                  <a:moveTo>
                    <a:pt x="159742" y="0"/>
                  </a:moveTo>
                  <a:lnTo>
                    <a:pt x="291331" y="0"/>
                  </a:lnTo>
                  <a:lnTo>
                    <a:pt x="291331" y="6606"/>
                  </a:lnTo>
                  <a:lnTo>
                    <a:pt x="298961" y="6606"/>
                  </a:lnTo>
                  <a:lnTo>
                    <a:pt x="298961" y="13213"/>
                  </a:lnTo>
                  <a:lnTo>
                    <a:pt x="306590" y="13213"/>
                  </a:lnTo>
                  <a:lnTo>
                    <a:pt x="306590" y="19819"/>
                  </a:lnTo>
                  <a:lnTo>
                    <a:pt x="314219" y="19819"/>
                  </a:lnTo>
                  <a:lnTo>
                    <a:pt x="314219" y="26426"/>
                  </a:lnTo>
                  <a:lnTo>
                    <a:pt x="321849" y="26426"/>
                  </a:lnTo>
                  <a:lnTo>
                    <a:pt x="321849" y="33032"/>
                  </a:lnTo>
                  <a:lnTo>
                    <a:pt x="329478" y="33032"/>
                  </a:lnTo>
                  <a:lnTo>
                    <a:pt x="329478" y="39639"/>
                  </a:lnTo>
                  <a:lnTo>
                    <a:pt x="337107" y="39639"/>
                  </a:lnTo>
                  <a:lnTo>
                    <a:pt x="337107" y="46246"/>
                  </a:lnTo>
                  <a:lnTo>
                    <a:pt x="344737" y="46246"/>
                  </a:lnTo>
                  <a:lnTo>
                    <a:pt x="344737" y="52852"/>
                  </a:lnTo>
                  <a:lnTo>
                    <a:pt x="352366" y="52852"/>
                  </a:lnTo>
                  <a:lnTo>
                    <a:pt x="352366" y="59459"/>
                  </a:lnTo>
                  <a:lnTo>
                    <a:pt x="359995" y="59459"/>
                  </a:lnTo>
                  <a:lnTo>
                    <a:pt x="359995" y="66065"/>
                  </a:lnTo>
                  <a:lnTo>
                    <a:pt x="367625" y="66065"/>
                  </a:lnTo>
                  <a:lnTo>
                    <a:pt x="367625" y="72672"/>
                  </a:lnTo>
                  <a:lnTo>
                    <a:pt x="375254" y="72672"/>
                  </a:lnTo>
                  <a:lnTo>
                    <a:pt x="375254" y="79279"/>
                  </a:lnTo>
                  <a:lnTo>
                    <a:pt x="382883" y="79279"/>
                  </a:lnTo>
                  <a:lnTo>
                    <a:pt x="382883" y="85885"/>
                  </a:lnTo>
                  <a:lnTo>
                    <a:pt x="390513" y="85885"/>
                  </a:lnTo>
                  <a:lnTo>
                    <a:pt x="390513" y="92492"/>
                  </a:lnTo>
                  <a:lnTo>
                    <a:pt x="398142" y="92492"/>
                  </a:lnTo>
                  <a:lnTo>
                    <a:pt x="398142" y="99098"/>
                  </a:lnTo>
                  <a:lnTo>
                    <a:pt x="405771" y="99098"/>
                  </a:lnTo>
                  <a:lnTo>
                    <a:pt x="405771" y="105705"/>
                  </a:lnTo>
                  <a:lnTo>
                    <a:pt x="413401" y="105705"/>
                  </a:lnTo>
                  <a:lnTo>
                    <a:pt x="413401" y="112312"/>
                  </a:lnTo>
                  <a:lnTo>
                    <a:pt x="421030" y="112312"/>
                  </a:lnTo>
                  <a:lnTo>
                    <a:pt x="421030" y="118918"/>
                  </a:lnTo>
                  <a:lnTo>
                    <a:pt x="428659" y="118918"/>
                  </a:lnTo>
                  <a:lnTo>
                    <a:pt x="428659" y="125525"/>
                  </a:lnTo>
                  <a:lnTo>
                    <a:pt x="436289" y="125525"/>
                  </a:lnTo>
                  <a:lnTo>
                    <a:pt x="436289" y="132131"/>
                  </a:lnTo>
                  <a:lnTo>
                    <a:pt x="443918" y="132131"/>
                  </a:lnTo>
                  <a:lnTo>
                    <a:pt x="443918" y="138738"/>
                  </a:lnTo>
                  <a:lnTo>
                    <a:pt x="451547" y="138738"/>
                  </a:lnTo>
                  <a:lnTo>
                    <a:pt x="451547" y="145344"/>
                  </a:lnTo>
                  <a:lnTo>
                    <a:pt x="459176" y="145344"/>
                  </a:lnTo>
                  <a:lnTo>
                    <a:pt x="459176" y="151951"/>
                  </a:lnTo>
                  <a:lnTo>
                    <a:pt x="466806" y="151951"/>
                  </a:lnTo>
                  <a:lnTo>
                    <a:pt x="466806" y="158558"/>
                  </a:lnTo>
                  <a:lnTo>
                    <a:pt x="474435" y="158558"/>
                  </a:lnTo>
                  <a:lnTo>
                    <a:pt x="474435" y="165164"/>
                  </a:lnTo>
                  <a:lnTo>
                    <a:pt x="482064" y="165164"/>
                  </a:lnTo>
                  <a:lnTo>
                    <a:pt x="482064" y="171771"/>
                  </a:lnTo>
                  <a:lnTo>
                    <a:pt x="489694" y="171771"/>
                  </a:lnTo>
                  <a:lnTo>
                    <a:pt x="489694" y="178377"/>
                  </a:lnTo>
                  <a:lnTo>
                    <a:pt x="497323" y="178377"/>
                  </a:lnTo>
                  <a:lnTo>
                    <a:pt x="497323" y="184984"/>
                  </a:lnTo>
                  <a:lnTo>
                    <a:pt x="504953" y="184984"/>
                  </a:lnTo>
                  <a:lnTo>
                    <a:pt x="504953" y="191591"/>
                  </a:lnTo>
                  <a:lnTo>
                    <a:pt x="512582" y="191591"/>
                  </a:lnTo>
                  <a:lnTo>
                    <a:pt x="512582" y="198197"/>
                  </a:lnTo>
                  <a:lnTo>
                    <a:pt x="520211" y="198197"/>
                  </a:lnTo>
                  <a:lnTo>
                    <a:pt x="520211" y="204804"/>
                  </a:lnTo>
                  <a:lnTo>
                    <a:pt x="527841" y="204804"/>
                  </a:lnTo>
                  <a:lnTo>
                    <a:pt x="527841" y="211410"/>
                  </a:lnTo>
                  <a:lnTo>
                    <a:pt x="535470" y="211410"/>
                  </a:lnTo>
                  <a:lnTo>
                    <a:pt x="535470" y="218017"/>
                  </a:lnTo>
                  <a:lnTo>
                    <a:pt x="543099" y="218017"/>
                  </a:lnTo>
                  <a:lnTo>
                    <a:pt x="543099" y="224623"/>
                  </a:lnTo>
                  <a:lnTo>
                    <a:pt x="550728" y="224623"/>
                  </a:lnTo>
                  <a:lnTo>
                    <a:pt x="550728" y="231230"/>
                  </a:lnTo>
                  <a:lnTo>
                    <a:pt x="558358" y="231230"/>
                  </a:lnTo>
                  <a:lnTo>
                    <a:pt x="558358" y="237837"/>
                  </a:lnTo>
                  <a:lnTo>
                    <a:pt x="565987" y="237837"/>
                  </a:lnTo>
                  <a:lnTo>
                    <a:pt x="565987" y="244443"/>
                  </a:lnTo>
                  <a:lnTo>
                    <a:pt x="573616" y="244443"/>
                  </a:lnTo>
                  <a:lnTo>
                    <a:pt x="573616" y="251050"/>
                  </a:lnTo>
                  <a:lnTo>
                    <a:pt x="581246" y="251050"/>
                  </a:lnTo>
                  <a:lnTo>
                    <a:pt x="581246" y="257656"/>
                  </a:lnTo>
                  <a:lnTo>
                    <a:pt x="588875" y="257656"/>
                  </a:lnTo>
                  <a:lnTo>
                    <a:pt x="588875" y="264263"/>
                  </a:lnTo>
                  <a:lnTo>
                    <a:pt x="593603" y="264263"/>
                  </a:lnTo>
                  <a:lnTo>
                    <a:pt x="593603" y="514459"/>
                  </a:lnTo>
                  <a:cubicBezTo>
                    <a:pt x="593603" y="574796"/>
                    <a:pt x="544691" y="623708"/>
                    <a:pt x="484354" y="623708"/>
                  </a:cubicBezTo>
                  <a:lnTo>
                    <a:pt x="328061" y="623708"/>
                  </a:lnTo>
                  <a:lnTo>
                    <a:pt x="328061" y="622663"/>
                  </a:lnTo>
                  <a:lnTo>
                    <a:pt x="320432" y="622663"/>
                  </a:lnTo>
                  <a:lnTo>
                    <a:pt x="320432" y="616057"/>
                  </a:lnTo>
                  <a:lnTo>
                    <a:pt x="312803" y="616057"/>
                  </a:lnTo>
                  <a:lnTo>
                    <a:pt x="312803" y="609450"/>
                  </a:lnTo>
                  <a:lnTo>
                    <a:pt x="305173" y="609450"/>
                  </a:lnTo>
                  <a:lnTo>
                    <a:pt x="305173" y="602843"/>
                  </a:lnTo>
                  <a:lnTo>
                    <a:pt x="297544" y="602843"/>
                  </a:lnTo>
                  <a:lnTo>
                    <a:pt x="297544" y="596237"/>
                  </a:lnTo>
                  <a:lnTo>
                    <a:pt x="289915" y="596237"/>
                  </a:lnTo>
                  <a:lnTo>
                    <a:pt x="289915" y="589630"/>
                  </a:lnTo>
                  <a:lnTo>
                    <a:pt x="282285" y="589630"/>
                  </a:lnTo>
                  <a:lnTo>
                    <a:pt x="282285" y="583024"/>
                  </a:lnTo>
                  <a:lnTo>
                    <a:pt x="274656" y="583024"/>
                  </a:lnTo>
                  <a:lnTo>
                    <a:pt x="274656" y="576417"/>
                  </a:lnTo>
                  <a:lnTo>
                    <a:pt x="267027" y="576417"/>
                  </a:lnTo>
                  <a:lnTo>
                    <a:pt x="267027" y="569810"/>
                  </a:lnTo>
                  <a:lnTo>
                    <a:pt x="259397" y="569810"/>
                  </a:lnTo>
                  <a:lnTo>
                    <a:pt x="259397" y="563204"/>
                  </a:lnTo>
                  <a:lnTo>
                    <a:pt x="251768" y="563204"/>
                  </a:lnTo>
                  <a:lnTo>
                    <a:pt x="251768" y="556597"/>
                  </a:lnTo>
                  <a:lnTo>
                    <a:pt x="244139" y="556597"/>
                  </a:lnTo>
                  <a:lnTo>
                    <a:pt x="244139" y="549991"/>
                  </a:lnTo>
                  <a:lnTo>
                    <a:pt x="236510" y="549991"/>
                  </a:lnTo>
                  <a:lnTo>
                    <a:pt x="236510" y="543384"/>
                  </a:lnTo>
                  <a:lnTo>
                    <a:pt x="228880" y="543384"/>
                  </a:lnTo>
                  <a:lnTo>
                    <a:pt x="228880" y="536778"/>
                  </a:lnTo>
                  <a:lnTo>
                    <a:pt x="221251" y="536778"/>
                  </a:lnTo>
                  <a:lnTo>
                    <a:pt x="221251" y="530171"/>
                  </a:lnTo>
                  <a:lnTo>
                    <a:pt x="213622" y="530171"/>
                  </a:lnTo>
                  <a:lnTo>
                    <a:pt x="213622" y="523564"/>
                  </a:lnTo>
                  <a:lnTo>
                    <a:pt x="205992" y="523564"/>
                  </a:lnTo>
                  <a:lnTo>
                    <a:pt x="205992" y="516958"/>
                  </a:lnTo>
                  <a:lnTo>
                    <a:pt x="198363" y="516958"/>
                  </a:lnTo>
                  <a:lnTo>
                    <a:pt x="198363" y="510351"/>
                  </a:lnTo>
                  <a:lnTo>
                    <a:pt x="190733" y="510351"/>
                  </a:lnTo>
                  <a:lnTo>
                    <a:pt x="190733" y="503745"/>
                  </a:lnTo>
                  <a:lnTo>
                    <a:pt x="183104" y="503745"/>
                  </a:lnTo>
                  <a:lnTo>
                    <a:pt x="183104" y="497138"/>
                  </a:lnTo>
                  <a:lnTo>
                    <a:pt x="175475" y="497138"/>
                  </a:lnTo>
                  <a:lnTo>
                    <a:pt x="175475" y="490531"/>
                  </a:lnTo>
                  <a:lnTo>
                    <a:pt x="167845" y="490531"/>
                  </a:lnTo>
                  <a:lnTo>
                    <a:pt x="167845" y="483925"/>
                  </a:lnTo>
                  <a:lnTo>
                    <a:pt x="160216" y="483925"/>
                  </a:lnTo>
                  <a:lnTo>
                    <a:pt x="160216" y="477318"/>
                  </a:lnTo>
                  <a:lnTo>
                    <a:pt x="152587" y="477318"/>
                  </a:lnTo>
                  <a:lnTo>
                    <a:pt x="152587" y="470712"/>
                  </a:lnTo>
                  <a:lnTo>
                    <a:pt x="144958" y="470712"/>
                  </a:lnTo>
                  <a:lnTo>
                    <a:pt x="144958" y="464105"/>
                  </a:lnTo>
                  <a:lnTo>
                    <a:pt x="137328" y="464105"/>
                  </a:lnTo>
                  <a:lnTo>
                    <a:pt x="137328" y="457499"/>
                  </a:lnTo>
                  <a:lnTo>
                    <a:pt x="129699" y="457499"/>
                  </a:lnTo>
                  <a:lnTo>
                    <a:pt x="129699" y="450892"/>
                  </a:lnTo>
                  <a:lnTo>
                    <a:pt x="122070" y="450892"/>
                  </a:lnTo>
                  <a:lnTo>
                    <a:pt x="122070" y="444285"/>
                  </a:lnTo>
                  <a:lnTo>
                    <a:pt x="114440" y="444285"/>
                  </a:lnTo>
                  <a:lnTo>
                    <a:pt x="114440" y="437679"/>
                  </a:lnTo>
                  <a:lnTo>
                    <a:pt x="106811" y="437679"/>
                  </a:lnTo>
                  <a:lnTo>
                    <a:pt x="106811" y="431072"/>
                  </a:lnTo>
                  <a:lnTo>
                    <a:pt x="99182" y="431072"/>
                  </a:lnTo>
                  <a:lnTo>
                    <a:pt x="99182" y="424466"/>
                  </a:lnTo>
                  <a:lnTo>
                    <a:pt x="91552" y="424466"/>
                  </a:lnTo>
                  <a:lnTo>
                    <a:pt x="91552" y="417859"/>
                  </a:lnTo>
                  <a:lnTo>
                    <a:pt x="83923" y="417859"/>
                  </a:lnTo>
                  <a:lnTo>
                    <a:pt x="83923" y="411252"/>
                  </a:lnTo>
                  <a:lnTo>
                    <a:pt x="76294" y="411252"/>
                  </a:lnTo>
                  <a:lnTo>
                    <a:pt x="76294" y="404646"/>
                  </a:lnTo>
                  <a:lnTo>
                    <a:pt x="68664" y="404646"/>
                  </a:lnTo>
                  <a:lnTo>
                    <a:pt x="68664" y="398039"/>
                  </a:lnTo>
                  <a:lnTo>
                    <a:pt x="61035" y="398039"/>
                  </a:lnTo>
                  <a:lnTo>
                    <a:pt x="61035" y="391433"/>
                  </a:lnTo>
                  <a:lnTo>
                    <a:pt x="53406" y="391433"/>
                  </a:lnTo>
                  <a:lnTo>
                    <a:pt x="53406" y="384826"/>
                  </a:lnTo>
                  <a:lnTo>
                    <a:pt x="45776" y="384826"/>
                  </a:lnTo>
                  <a:lnTo>
                    <a:pt x="45776" y="378219"/>
                  </a:lnTo>
                  <a:lnTo>
                    <a:pt x="38147" y="378219"/>
                  </a:lnTo>
                  <a:lnTo>
                    <a:pt x="38147" y="371613"/>
                  </a:lnTo>
                  <a:lnTo>
                    <a:pt x="30518" y="371613"/>
                  </a:lnTo>
                  <a:lnTo>
                    <a:pt x="30518" y="365006"/>
                  </a:lnTo>
                  <a:lnTo>
                    <a:pt x="22888" y="365006"/>
                  </a:lnTo>
                  <a:lnTo>
                    <a:pt x="22888" y="358400"/>
                  </a:lnTo>
                  <a:lnTo>
                    <a:pt x="15259" y="358400"/>
                  </a:lnTo>
                  <a:lnTo>
                    <a:pt x="15259" y="351793"/>
                  </a:lnTo>
                  <a:lnTo>
                    <a:pt x="7630" y="351793"/>
                  </a:lnTo>
                  <a:lnTo>
                    <a:pt x="7630" y="345187"/>
                  </a:lnTo>
                  <a:lnTo>
                    <a:pt x="0" y="345187"/>
                  </a:lnTo>
                  <a:lnTo>
                    <a:pt x="0" y="236856"/>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1" name="文本框 110">
              <a:extLst>
                <a:ext uri="{FF2B5EF4-FFF2-40B4-BE49-F238E27FC236}">
                  <a16:creationId xmlns:a16="http://schemas.microsoft.com/office/drawing/2014/main" id="{8DB416F4-A5F7-46DF-B5D1-189A682E6EDB}"/>
                </a:ext>
              </a:extLst>
            </p:cNvPr>
            <p:cNvSpPr txBox="1"/>
            <p:nvPr userDrawn="1"/>
          </p:nvSpPr>
          <p:spPr>
            <a:xfrm>
              <a:off x="1521314" y="-774176"/>
              <a:ext cx="334173" cy="424752"/>
            </a:xfrm>
            <a:custGeom>
              <a:avLst/>
              <a:gdLst/>
              <a:ahLst/>
              <a:cxnLst/>
              <a:rect l="l" t="t" r="r" b="b"/>
              <a:pathLst>
                <a:path w="140418" h="178479">
                  <a:moveTo>
                    <a:pt x="74067" y="50149"/>
                  </a:moveTo>
                  <a:lnTo>
                    <a:pt x="41148" y="102612"/>
                  </a:lnTo>
                  <a:lnTo>
                    <a:pt x="41148" y="104156"/>
                  </a:lnTo>
                  <a:lnTo>
                    <a:pt x="75610" y="104156"/>
                  </a:lnTo>
                  <a:lnTo>
                    <a:pt x="75610" y="50149"/>
                  </a:lnTo>
                  <a:close/>
                  <a:moveTo>
                    <a:pt x="67123" y="0"/>
                  </a:moveTo>
                  <a:lnTo>
                    <a:pt x="122416" y="0"/>
                  </a:lnTo>
                  <a:lnTo>
                    <a:pt x="122416" y="104156"/>
                  </a:lnTo>
                  <a:lnTo>
                    <a:pt x="140418" y="104156"/>
                  </a:lnTo>
                  <a:lnTo>
                    <a:pt x="140418" y="145046"/>
                  </a:lnTo>
                  <a:lnTo>
                    <a:pt x="122416" y="145046"/>
                  </a:lnTo>
                  <a:lnTo>
                    <a:pt x="122416" y="178479"/>
                  </a:lnTo>
                  <a:lnTo>
                    <a:pt x="75610" y="178479"/>
                  </a:lnTo>
                  <a:lnTo>
                    <a:pt x="75610" y="145046"/>
                  </a:lnTo>
                  <a:lnTo>
                    <a:pt x="0" y="145046"/>
                  </a:lnTo>
                  <a:lnTo>
                    <a:pt x="0" y="99526"/>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12" name="组合 111">
            <a:extLst>
              <a:ext uri="{FF2B5EF4-FFF2-40B4-BE49-F238E27FC236}">
                <a16:creationId xmlns:a16="http://schemas.microsoft.com/office/drawing/2014/main" id="{2CE17636-E072-4829-8083-D5245303870B}"/>
              </a:ext>
            </a:extLst>
          </p:cNvPr>
          <p:cNvGrpSpPr>
            <a:grpSpLocks/>
          </p:cNvGrpSpPr>
          <p:nvPr/>
        </p:nvGrpSpPr>
        <p:grpSpPr>
          <a:xfrm>
            <a:off x="1864968" y="1491873"/>
            <a:ext cx="674689" cy="674690"/>
            <a:chOff x="1319776" y="-2623613"/>
            <a:chExt cx="797730" cy="797729"/>
          </a:xfrm>
        </p:grpSpPr>
        <p:sp>
          <p:nvSpPr>
            <p:cNvPr id="113" name="矩形: 圆角 112">
              <a:extLst>
                <a:ext uri="{FF2B5EF4-FFF2-40B4-BE49-F238E27FC236}">
                  <a16:creationId xmlns:a16="http://schemas.microsoft.com/office/drawing/2014/main" id="{4D19E1AC-E9A0-4568-9C5F-242BBA4F6EA1}"/>
                </a:ext>
              </a:extLst>
            </p:cNvPr>
            <p:cNvSpPr/>
            <p:nvPr userDrawn="1"/>
          </p:nvSpPr>
          <p:spPr>
            <a:xfrm>
              <a:off x="1319776" y="-2623613"/>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4" name="文本框 113">
              <a:extLst>
                <a:ext uri="{FF2B5EF4-FFF2-40B4-BE49-F238E27FC236}">
                  <a16:creationId xmlns:a16="http://schemas.microsoft.com/office/drawing/2014/main" id="{13364C71-1AFA-48B1-B575-7DEE262E3AD4}"/>
                </a:ext>
              </a:extLst>
            </p:cNvPr>
            <p:cNvSpPr txBox="1"/>
            <p:nvPr userDrawn="1"/>
          </p:nvSpPr>
          <p:spPr>
            <a:xfrm>
              <a:off x="1614051" y="-2449594"/>
              <a:ext cx="503455" cy="623710"/>
            </a:xfrm>
            <a:custGeom>
              <a:avLst/>
              <a:gdLst>
                <a:gd name="connsiteX0" fmla="*/ 129751 w 503455"/>
                <a:gd name="connsiteY0" fmla="*/ 0 h 623710"/>
                <a:gd name="connsiteX1" fmla="*/ 219721 w 503455"/>
                <a:gd name="connsiteY1" fmla="*/ 0 h 623710"/>
                <a:gd name="connsiteX2" fmla="*/ 219721 w 503455"/>
                <a:gd name="connsiteY2" fmla="*/ 6606 h 623710"/>
                <a:gd name="connsiteX3" fmla="*/ 227351 w 503455"/>
                <a:gd name="connsiteY3" fmla="*/ 6606 h 623710"/>
                <a:gd name="connsiteX4" fmla="*/ 227351 w 503455"/>
                <a:gd name="connsiteY4" fmla="*/ 13213 h 623710"/>
                <a:gd name="connsiteX5" fmla="*/ 234980 w 503455"/>
                <a:gd name="connsiteY5" fmla="*/ 13213 h 623710"/>
                <a:gd name="connsiteX6" fmla="*/ 234980 w 503455"/>
                <a:gd name="connsiteY6" fmla="*/ 19819 h 623710"/>
                <a:gd name="connsiteX7" fmla="*/ 242609 w 503455"/>
                <a:gd name="connsiteY7" fmla="*/ 19819 h 623710"/>
                <a:gd name="connsiteX8" fmla="*/ 242609 w 503455"/>
                <a:gd name="connsiteY8" fmla="*/ 26426 h 623710"/>
                <a:gd name="connsiteX9" fmla="*/ 250239 w 503455"/>
                <a:gd name="connsiteY9" fmla="*/ 26426 h 623710"/>
                <a:gd name="connsiteX10" fmla="*/ 250239 w 503455"/>
                <a:gd name="connsiteY10" fmla="*/ 33032 h 623710"/>
                <a:gd name="connsiteX11" fmla="*/ 257868 w 503455"/>
                <a:gd name="connsiteY11" fmla="*/ 33032 h 623710"/>
                <a:gd name="connsiteX12" fmla="*/ 257868 w 503455"/>
                <a:gd name="connsiteY12" fmla="*/ 39639 h 623710"/>
                <a:gd name="connsiteX13" fmla="*/ 265497 w 503455"/>
                <a:gd name="connsiteY13" fmla="*/ 39639 h 623710"/>
                <a:gd name="connsiteX14" fmla="*/ 265497 w 503455"/>
                <a:gd name="connsiteY14" fmla="*/ 46246 h 623710"/>
                <a:gd name="connsiteX15" fmla="*/ 273127 w 503455"/>
                <a:gd name="connsiteY15" fmla="*/ 46246 h 623710"/>
                <a:gd name="connsiteX16" fmla="*/ 273127 w 503455"/>
                <a:gd name="connsiteY16" fmla="*/ 52852 h 623710"/>
                <a:gd name="connsiteX17" fmla="*/ 280756 w 503455"/>
                <a:gd name="connsiteY17" fmla="*/ 52852 h 623710"/>
                <a:gd name="connsiteX18" fmla="*/ 280756 w 503455"/>
                <a:gd name="connsiteY18" fmla="*/ 59459 h 623710"/>
                <a:gd name="connsiteX19" fmla="*/ 288385 w 503455"/>
                <a:gd name="connsiteY19" fmla="*/ 59459 h 623710"/>
                <a:gd name="connsiteX20" fmla="*/ 288385 w 503455"/>
                <a:gd name="connsiteY20" fmla="*/ 66065 h 623710"/>
                <a:gd name="connsiteX21" fmla="*/ 296015 w 503455"/>
                <a:gd name="connsiteY21" fmla="*/ 66065 h 623710"/>
                <a:gd name="connsiteX22" fmla="*/ 296015 w 503455"/>
                <a:gd name="connsiteY22" fmla="*/ 72672 h 623710"/>
                <a:gd name="connsiteX23" fmla="*/ 303644 w 503455"/>
                <a:gd name="connsiteY23" fmla="*/ 72672 h 623710"/>
                <a:gd name="connsiteX24" fmla="*/ 303644 w 503455"/>
                <a:gd name="connsiteY24" fmla="*/ 79279 h 623710"/>
                <a:gd name="connsiteX25" fmla="*/ 311273 w 503455"/>
                <a:gd name="connsiteY25" fmla="*/ 79279 h 623710"/>
                <a:gd name="connsiteX26" fmla="*/ 311273 w 503455"/>
                <a:gd name="connsiteY26" fmla="*/ 85885 h 623710"/>
                <a:gd name="connsiteX27" fmla="*/ 318903 w 503455"/>
                <a:gd name="connsiteY27" fmla="*/ 85885 h 623710"/>
                <a:gd name="connsiteX28" fmla="*/ 318903 w 503455"/>
                <a:gd name="connsiteY28" fmla="*/ 92492 h 623710"/>
                <a:gd name="connsiteX29" fmla="*/ 326532 w 503455"/>
                <a:gd name="connsiteY29" fmla="*/ 92492 h 623710"/>
                <a:gd name="connsiteX30" fmla="*/ 326532 w 503455"/>
                <a:gd name="connsiteY30" fmla="*/ 99098 h 623710"/>
                <a:gd name="connsiteX31" fmla="*/ 334161 w 503455"/>
                <a:gd name="connsiteY31" fmla="*/ 99098 h 623710"/>
                <a:gd name="connsiteX32" fmla="*/ 334161 w 503455"/>
                <a:gd name="connsiteY32" fmla="*/ 105705 h 623710"/>
                <a:gd name="connsiteX33" fmla="*/ 341791 w 503455"/>
                <a:gd name="connsiteY33" fmla="*/ 105705 h 623710"/>
                <a:gd name="connsiteX34" fmla="*/ 341791 w 503455"/>
                <a:gd name="connsiteY34" fmla="*/ 112311 h 623710"/>
                <a:gd name="connsiteX35" fmla="*/ 349420 w 503455"/>
                <a:gd name="connsiteY35" fmla="*/ 112311 h 623710"/>
                <a:gd name="connsiteX36" fmla="*/ 349420 w 503455"/>
                <a:gd name="connsiteY36" fmla="*/ 118918 h 623710"/>
                <a:gd name="connsiteX37" fmla="*/ 357049 w 503455"/>
                <a:gd name="connsiteY37" fmla="*/ 118918 h 623710"/>
                <a:gd name="connsiteX38" fmla="*/ 357049 w 503455"/>
                <a:gd name="connsiteY38" fmla="*/ 125525 h 623710"/>
                <a:gd name="connsiteX39" fmla="*/ 364679 w 503455"/>
                <a:gd name="connsiteY39" fmla="*/ 125525 h 623710"/>
                <a:gd name="connsiteX40" fmla="*/ 364679 w 503455"/>
                <a:gd name="connsiteY40" fmla="*/ 132131 h 623710"/>
                <a:gd name="connsiteX41" fmla="*/ 372308 w 503455"/>
                <a:gd name="connsiteY41" fmla="*/ 132131 h 623710"/>
                <a:gd name="connsiteX42" fmla="*/ 372308 w 503455"/>
                <a:gd name="connsiteY42" fmla="*/ 138738 h 623710"/>
                <a:gd name="connsiteX43" fmla="*/ 379937 w 503455"/>
                <a:gd name="connsiteY43" fmla="*/ 138738 h 623710"/>
                <a:gd name="connsiteX44" fmla="*/ 379937 w 503455"/>
                <a:gd name="connsiteY44" fmla="*/ 145344 h 623710"/>
                <a:gd name="connsiteX45" fmla="*/ 387566 w 503455"/>
                <a:gd name="connsiteY45" fmla="*/ 145344 h 623710"/>
                <a:gd name="connsiteX46" fmla="*/ 387566 w 503455"/>
                <a:gd name="connsiteY46" fmla="*/ 151951 h 623710"/>
                <a:gd name="connsiteX47" fmla="*/ 395196 w 503455"/>
                <a:gd name="connsiteY47" fmla="*/ 151951 h 623710"/>
                <a:gd name="connsiteX48" fmla="*/ 395196 w 503455"/>
                <a:gd name="connsiteY48" fmla="*/ 158557 h 623710"/>
                <a:gd name="connsiteX49" fmla="*/ 402825 w 503455"/>
                <a:gd name="connsiteY49" fmla="*/ 158557 h 623710"/>
                <a:gd name="connsiteX50" fmla="*/ 402825 w 503455"/>
                <a:gd name="connsiteY50" fmla="*/ 165164 h 623710"/>
                <a:gd name="connsiteX51" fmla="*/ 410454 w 503455"/>
                <a:gd name="connsiteY51" fmla="*/ 165164 h 623710"/>
                <a:gd name="connsiteX52" fmla="*/ 410454 w 503455"/>
                <a:gd name="connsiteY52" fmla="*/ 171771 h 623710"/>
                <a:gd name="connsiteX53" fmla="*/ 418084 w 503455"/>
                <a:gd name="connsiteY53" fmla="*/ 171771 h 623710"/>
                <a:gd name="connsiteX54" fmla="*/ 418084 w 503455"/>
                <a:gd name="connsiteY54" fmla="*/ 178377 h 623710"/>
                <a:gd name="connsiteX55" fmla="*/ 425713 w 503455"/>
                <a:gd name="connsiteY55" fmla="*/ 178377 h 623710"/>
                <a:gd name="connsiteX56" fmla="*/ 425713 w 503455"/>
                <a:gd name="connsiteY56" fmla="*/ 184984 h 623710"/>
                <a:gd name="connsiteX57" fmla="*/ 433343 w 503455"/>
                <a:gd name="connsiteY57" fmla="*/ 184984 h 623710"/>
                <a:gd name="connsiteX58" fmla="*/ 433343 w 503455"/>
                <a:gd name="connsiteY58" fmla="*/ 191591 h 623710"/>
                <a:gd name="connsiteX59" fmla="*/ 440972 w 503455"/>
                <a:gd name="connsiteY59" fmla="*/ 191591 h 623710"/>
                <a:gd name="connsiteX60" fmla="*/ 440972 w 503455"/>
                <a:gd name="connsiteY60" fmla="*/ 198197 h 623710"/>
                <a:gd name="connsiteX61" fmla="*/ 448601 w 503455"/>
                <a:gd name="connsiteY61" fmla="*/ 198197 h 623710"/>
                <a:gd name="connsiteX62" fmla="*/ 448601 w 503455"/>
                <a:gd name="connsiteY62" fmla="*/ 204804 h 623710"/>
                <a:gd name="connsiteX63" fmla="*/ 456230 w 503455"/>
                <a:gd name="connsiteY63" fmla="*/ 204804 h 623710"/>
                <a:gd name="connsiteX64" fmla="*/ 456230 w 503455"/>
                <a:gd name="connsiteY64" fmla="*/ 211410 h 623710"/>
                <a:gd name="connsiteX65" fmla="*/ 463860 w 503455"/>
                <a:gd name="connsiteY65" fmla="*/ 211410 h 623710"/>
                <a:gd name="connsiteX66" fmla="*/ 463860 w 503455"/>
                <a:gd name="connsiteY66" fmla="*/ 218017 h 623710"/>
                <a:gd name="connsiteX67" fmla="*/ 471489 w 503455"/>
                <a:gd name="connsiteY67" fmla="*/ 218017 h 623710"/>
                <a:gd name="connsiteX68" fmla="*/ 471489 w 503455"/>
                <a:gd name="connsiteY68" fmla="*/ 224623 h 623710"/>
                <a:gd name="connsiteX69" fmla="*/ 479118 w 503455"/>
                <a:gd name="connsiteY69" fmla="*/ 224623 h 623710"/>
                <a:gd name="connsiteX70" fmla="*/ 479118 w 503455"/>
                <a:gd name="connsiteY70" fmla="*/ 231230 h 623710"/>
                <a:gd name="connsiteX71" fmla="*/ 486748 w 503455"/>
                <a:gd name="connsiteY71" fmla="*/ 231230 h 623710"/>
                <a:gd name="connsiteX72" fmla="*/ 486748 w 503455"/>
                <a:gd name="connsiteY72" fmla="*/ 237837 h 623710"/>
                <a:gd name="connsiteX73" fmla="*/ 494377 w 503455"/>
                <a:gd name="connsiteY73" fmla="*/ 237837 h 623710"/>
                <a:gd name="connsiteX74" fmla="*/ 494377 w 503455"/>
                <a:gd name="connsiteY74" fmla="*/ 244443 h 623710"/>
                <a:gd name="connsiteX75" fmla="*/ 502006 w 503455"/>
                <a:gd name="connsiteY75" fmla="*/ 244443 h 623710"/>
                <a:gd name="connsiteX76" fmla="*/ 502006 w 503455"/>
                <a:gd name="connsiteY76" fmla="*/ 251050 h 623710"/>
                <a:gd name="connsiteX77" fmla="*/ 503455 w 503455"/>
                <a:gd name="connsiteY77" fmla="*/ 251050 h 623710"/>
                <a:gd name="connsiteX78" fmla="*/ 503455 w 503455"/>
                <a:gd name="connsiteY78" fmla="*/ 514461 h 623710"/>
                <a:gd name="connsiteX79" fmla="*/ 394206 w 503455"/>
                <a:gd name="connsiteY79" fmla="*/ 623710 h 623710"/>
                <a:gd name="connsiteX80" fmla="*/ 339332 w 503455"/>
                <a:gd name="connsiteY80" fmla="*/ 623710 h 623710"/>
                <a:gd name="connsiteX81" fmla="*/ 339332 w 503455"/>
                <a:gd name="connsiteY81" fmla="*/ 622949 h 623710"/>
                <a:gd name="connsiteX82" fmla="*/ 331703 w 503455"/>
                <a:gd name="connsiteY82" fmla="*/ 622949 h 623710"/>
                <a:gd name="connsiteX83" fmla="*/ 331703 w 503455"/>
                <a:gd name="connsiteY83" fmla="*/ 616343 h 623710"/>
                <a:gd name="connsiteX84" fmla="*/ 324074 w 503455"/>
                <a:gd name="connsiteY84" fmla="*/ 616343 h 623710"/>
                <a:gd name="connsiteX85" fmla="*/ 324074 w 503455"/>
                <a:gd name="connsiteY85" fmla="*/ 609736 h 623710"/>
                <a:gd name="connsiteX86" fmla="*/ 316445 w 503455"/>
                <a:gd name="connsiteY86" fmla="*/ 609736 h 623710"/>
                <a:gd name="connsiteX87" fmla="*/ 316445 w 503455"/>
                <a:gd name="connsiteY87" fmla="*/ 603129 h 623710"/>
                <a:gd name="connsiteX88" fmla="*/ 308815 w 503455"/>
                <a:gd name="connsiteY88" fmla="*/ 603129 h 623710"/>
                <a:gd name="connsiteX89" fmla="*/ 308815 w 503455"/>
                <a:gd name="connsiteY89" fmla="*/ 596523 h 623710"/>
                <a:gd name="connsiteX90" fmla="*/ 301186 w 503455"/>
                <a:gd name="connsiteY90" fmla="*/ 596523 h 623710"/>
                <a:gd name="connsiteX91" fmla="*/ 301186 w 503455"/>
                <a:gd name="connsiteY91" fmla="*/ 589916 h 623710"/>
                <a:gd name="connsiteX92" fmla="*/ 293556 w 503455"/>
                <a:gd name="connsiteY92" fmla="*/ 589916 h 623710"/>
                <a:gd name="connsiteX93" fmla="*/ 293556 w 503455"/>
                <a:gd name="connsiteY93" fmla="*/ 583309 h 623710"/>
                <a:gd name="connsiteX94" fmla="*/ 285927 w 503455"/>
                <a:gd name="connsiteY94" fmla="*/ 583309 h 623710"/>
                <a:gd name="connsiteX95" fmla="*/ 285927 w 503455"/>
                <a:gd name="connsiteY95" fmla="*/ 576703 h 623710"/>
                <a:gd name="connsiteX96" fmla="*/ 278298 w 503455"/>
                <a:gd name="connsiteY96" fmla="*/ 576703 h 623710"/>
                <a:gd name="connsiteX97" fmla="*/ 278298 w 503455"/>
                <a:gd name="connsiteY97" fmla="*/ 570096 h 623710"/>
                <a:gd name="connsiteX98" fmla="*/ 270668 w 503455"/>
                <a:gd name="connsiteY98" fmla="*/ 570096 h 623710"/>
                <a:gd name="connsiteX99" fmla="*/ 270668 w 503455"/>
                <a:gd name="connsiteY99" fmla="*/ 563490 h 623710"/>
                <a:gd name="connsiteX100" fmla="*/ 263039 w 503455"/>
                <a:gd name="connsiteY100" fmla="*/ 563490 h 623710"/>
                <a:gd name="connsiteX101" fmla="*/ 263039 w 503455"/>
                <a:gd name="connsiteY101" fmla="*/ 556883 h 623710"/>
                <a:gd name="connsiteX102" fmla="*/ 255410 w 503455"/>
                <a:gd name="connsiteY102" fmla="*/ 556883 h 623710"/>
                <a:gd name="connsiteX103" fmla="*/ 255410 w 503455"/>
                <a:gd name="connsiteY103" fmla="*/ 550277 h 623710"/>
                <a:gd name="connsiteX104" fmla="*/ 247781 w 503455"/>
                <a:gd name="connsiteY104" fmla="*/ 550277 h 623710"/>
                <a:gd name="connsiteX105" fmla="*/ 247781 w 503455"/>
                <a:gd name="connsiteY105" fmla="*/ 543670 h 623710"/>
                <a:gd name="connsiteX106" fmla="*/ 240151 w 503455"/>
                <a:gd name="connsiteY106" fmla="*/ 543670 h 623710"/>
                <a:gd name="connsiteX107" fmla="*/ 240151 w 503455"/>
                <a:gd name="connsiteY107" fmla="*/ 537063 h 623710"/>
                <a:gd name="connsiteX108" fmla="*/ 232522 w 503455"/>
                <a:gd name="connsiteY108" fmla="*/ 537063 h 623710"/>
                <a:gd name="connsiteX109" fmla="*/ 232522 w 503455"/>
                <a:gd name="connsiteY109" fmla="*/ 530457 h 623710"/>
                <a:gd name="connsiteX110" fmla="*/ 224893 w 503455"/>
                <a:gd name="connsiteY110" fmla="*/ 530457 h 623710"/>
                <a:gd name="connsiteX111" fmla="*/ 224893 w 503455"/>
                <a:gd name="connsiteY111" fmla="*/ 523850 h 623710"/>
                <a:gd name="connsiteX112" fmla="*/ 217263 w 503455"/>
                <a:gd name="connsiteY112" fmla="*/ 523850 h 623710"/>
                <a:gd name="connsiteX113" fmla="*/ 217263 w 503455"/>
                <a:gd name="connsiteY113" fmla="*/ 517244 h 623710"/>
                <a:gd name="connsiteX114" fmla="*/ 209634 w 503455"/>
                <a:gd name="connsiteY114" fmla="*/ 517244 h 623710"/>
                <a:gd name="connsiteX115" fmla="*/ 209634 w 503455"/>
                <a:gd name="connsiteY115" fmla="*/ 510637 h 623710"/>
                <a:gd name="connsiteX116" fmla="*/ 202005 w 503455"/>
                <a:gd name="connsiteY116" fmla="*/ 510637 h 623710"/>
                <a:gd name="connsiteX117" fmla="*/ 202005 w 503455"/>
                <a:gd name="connsiteY117" fmla="*/ 504031 h 623710"/>
                <a:gd name="connsiteX118" fmla="*/ 194375 w 503455"/>
                <a:gd name="connsiteY118" fmla="*/ 504031 h 623710"/>
                <a:gd name="connsiteX119" fmla="*/ 194375 w 503455"/>
                <a:gd name="connsiteY119" fmla="*/ 497424 h 623710"/>
                <a:gd name="connsiteX120" fmla="*/ 186746 w 503455"/>
                <a:gd name="connsiteY120" fmla="*/ 497424 h 623710"/>
                <a:gd name="connsiteX121" fmla="*/ 186746 w 503455"/>
                <a:gd name="connsiteY121" fmla="*/ 490817 h 623710"/>
                <a:gd name="connsiteX122" fmla="*/ 179117 w 503455"/>
                <a:gd name="connsiteY122" fmla="*/ 490817 h 623710"/>
                <a:gd name="connsiteX123" fmla="*/ 179117 w 503455"/>
                <a:gd name="connsiteY123" fmla="*/ 484211 h 623710"/>
                <a:gd name="connsiteX124" fmla="*/ 171487 w 503455"/>
                <a:gd name="connsiteY124" fmla="*/ 484211 h 623710"/>
                <a:gd name="connsiteX125" fmla="*/ 171487 w 503455"/>
                <a:gd name="connsiteY125" fmla="*/ 477604 h 623710"/>
                <a:gd name="connsiteX126" fmla="*/ 163858 w 503455"/>
                <a:gd name="connsiteY126" fmla="*/ 477604 h 623710"/>
                <a:gd name="connsiteX127" fmla="*/ 163858 w 503455"/>
                <a:gd name="connsiteY127" fmla="*/ 470998 h 623710"/>
                <a:gd name="connsiteX128" fmla="*/ 156229 w 503455"/>
                <a:gd name="connsiteY128" fmla="*/ 470998 h 623710"/>
                <a:gd name="connsiteX129" fmla="*/ 156229 w 503455"/>
                <a:gd name="connsiteY129" fmla="*/ 464391 h 623710"/>
                <a:gd name="connsiteX130" fmla="*/ 148599 w 503455"/>
                <a:gd name="connsiteY130" fmla="*/ 464391 h 623710"/>
                <a:gd name="connsiteX131" fmla="*/ 148599 w 503455"/>
                <a:gd name="connsiteY131" fmla="*/ 457784 h 623710"/>
                <a:gd name="connsiteX132" fmla="*/ 140970 w 503455"/>
                <a:gd name="connsiteY132" fmla="*/ 457784 h 623710"/>
                <a:gd name="connsiteX133" fmla="*/ 140970 w 503455"/>
                <a:gd name="connsiteY133" fmla="*/ 451178 h 623710"/>
                <a:gd name="connsiteX134" fmla="*/ 133341 w 503455"/>
                <a:gd name="connsiteY134" fmla="*/ 451178 h 623710"/>
                <a:gd name="connsiteX135" fmla="*/ 133341 w 503455"/>
                <a:gd name="connsiteY135" fmla="*/ 444571 h 623710"/>
                <a:gd name="connsiteX136" fmla="*/ 125711 w 503455"/>
                <a:gd name="connsiteY136" fmla="*/ 444571 h 623710"/>
                <a:gd name="connsiteX137" fmla="*/ 125711 w 503455"/>
                <a:gd name="connsiteY137" fmla="*/ 437965 h 623710"/>
                <a:gd name="connsiteX138" fmla="*/ 118082 w 503455"/>
                <a:gd name="connsiteY138" fmla="*/ 437965 h 623710"/>
                <a:gd name="connsiteX139" fmla="*/ 118082 w 503455"/>
                <a:gd name="connsiteY139" fmla="*/ 431358 h 623710"/>
                <a:gd name="connsiteX140" fmla="*/ 110453 w 503455"/>
                <a:gd name="connsiteY140" fmla="*/ 431358 h 623710"/>
                <a:gd name="connsiteX141" fmla="*/ 110453 w 503455"/>
                <a:gd name="connsiteY141" fmla="*/ 424752 h 623710"/>
                <a:gd name="connsiteX142" fmla="*/ 102823 w 503455"/>
                <a:gd name="connsiteY142" fmla="*/ 424752 h 623710"/>
                <a:gd name="connsiteX143" fmla="*/ 102823 w 503455"/>
                <a:gd name="connsiteY143" fmla="*/ 208800 h 623710"/>
                <a:gd name="connsiteX144" fmla="*/ 99182 w 503455"/>
                <a:gd name="connsiteY144" fmla="*/ 209516 h 623710"/>
                <a:gd name="connsiteX145" fmla="*/ 99182 w 503455"/>
                <a:gd name="connsiteY145" fmla="*/ 201411 h 623710"/>
                <a:gd name="connsiteX146" fmla="*/ 91552 w 503455"/>
                <a:gd name="connsiteY146" fmla="*/ 202910 h 623710"/>
                <a:gd name="connsiteX147" fmla="*/ 91552 w 503455"/>
                <a:gd name="connsiteY147" fmla="*/ 194804 h 623710"/>
                <a:gd name="connsiteX148" fmla="*/ 83923 w 503455"/>
                <a:gd name="connsiteY148" fmla="*/ 196303 h 623710"/>
                <a:gd name="connsiteX149" fmla="*/ 83923 w 503455"/>
                <a:gd name="connsiteY149" fmla="*/ 188197 h 623710"/>
                <a:gd name="connsiteX150" fmla="*/ 76294 w 503455"/>
                <a:gd name="connsiteY150" fmla="*/ 189696 h 623710"/>
                <a:gd name="connsiteX151" fmla="*/ 76294 w 503455"/>
                <a:gd name="connsiteY151" fmla="*/ 181591 h 623710"/>
                <a:gd name="connsiteX152" fmla="*/ 68664 w 503455"/>
                <a:gd name="connsiteY152" fmla="*/ 183090 h 623710"/>
                <a:gd name="connsiteX153" fmla="*/ 68664 w 503455"/>
                <a:gd name="connsiteY153" fmla="*/ 174984 h 623710"/>
                <a:gd name="connsiteX154" fmla="*/ 61035 w 503455"/>
                <a:gd name="connsiteY154" fmla="*/ 176483 h 623710"/>
                <a:gd name="connsiteX155" fmla="*/ 61035 w 503455"/>
                <a:gd name="connsiteY155" fmla="*/ 168378 h 623710"/>
                <a:gd name="connsiteX156" fmla="*/ 53406 w 503455"/>
                <a:gd name="connsiteY156" fmla="*/ 169877 h 623710"/>
                <a:gd name="connsiteX157" fmla="*/ 53406 w 503455"/>
                <a:gd name="connsiteY157" fmla="*/ 161771 h 623710"/>
                <a:gd name="connsiteX158" fmla="*/ 45776 w 503455"/>
                <a:gd name="connsiteY158" fmla="*/ 163270 h 623710"/>
                <a:gd name="connsiteX159" fmla="*/ 45776 w 503455"/>
                <a:gd name="connsiteY159" fmla="*/ 155164 h 623710"/>
                <a:gd name="connsiteX160" fmla="*/ 38147 w 503455"/>
                <a:gd name="connsiteY160" fmla="*/ 156663 h 623710"/>
                <a:gd name="connsiteX161" fmla="*/ 38147 w 503455"/>
                <a:gd name="connsiteY161" fmla="*/ 148558 h 623710"/>
                <a:gd name="connsiteX162" fmla="*/ 30518 w 503455"/>
                <a:gd name="connsiteY162" fmla="*/ 150057 h 623710"/>
                <a:gd name="connsiteX163" fmla="*/ 30518 w 503455"/>
                <a:gd name="connsiteY163" fmla="*/ 141951 h 623710"/>
                <a:gd name="connsiteX164" fmla="*/ 22888 w 503455"/>
                <a:gd name="connsiteY164" fmla="*/ 143450 h 623710"/>
                <a:gd name="connsiteX165" fmla="*/ 22888 w 503455"/>
                <a:gd name="connsiteY165" fmla="*/ 135345 h 623710"/>
                <a:gd name="connsiteX166" fmla="*/ 15259 w 503455"/>
                <a:gd name="connsiteY166" fmla="*/ 136844 h 623710"/>
                <a:gd name="connsiteX167" fmla="*/ 15259 w 503455"/>
                <a:gd name="connsiteY167" fmla="*/ 128738 h 623710"/>
                <a:gd name="connsiteX168" fmla="*/ 7630 w 503455"/>
                <a:gd name="connsiteY168" fmla="*/ 130237 h 623710"/>
                <a:gd name="connsiteX169" fmla="*/ 7630 w 503455"/>
                <a:gd name="connsiteY169" fmla="*/ 122132 h 623710"/>
                <a:gd name="connsiteX170" fmla="*/ 0 w 503455"/>
                <a:gd name="connsiteY170" fmla="*/ 123631 h 623710"/>
                <a:gd name="connsiteX171" fmla="*/ 0 w 503455"/>
                <a:gd name="connsiteY171" fmla="*/ 25705 h 6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03455" h="623710">
                  <a:moveTo>
                    <a:pt x="129751" y="0"/>
                  </a:moveTo>
                  <a:lnTo>
                    <a:pt x="219721" y="0"/>
                  </a:lnTo>
                  <a:lnTo>
                    <a:pt x="219721" y="6606"/>
                  </a:lnTo>
                  <a:lnTo>
                    <a:pt x="227351" y="6606"/>
                  </a:lnTo>
                  <a:lnTo>
                    <a:pt x="227351" y="13213"/>
                  </a:lnTo>
                  <a:lnTo>
                    <a:pt x="234980" y="13213"/>
                  </a:lnTo>
                  <a:lnTo>
                    <a:pt x="234980" y="19819"/>
                  </a:lnTo>
                  <a:lnTo>
                    <a:pt x="242609" y="19819"/>
                  </a:lnTo>
                  <a:lnTo>
                    <a:pt x="242609" y="26426"/>
                  </a:lnTo>
                  <a:lnTo>
                    <a:pt x="250239" y="26426"/>
                  </a:lnTo>
                  <a:lnTo>
                    <a:pt x="250239" y="33032"/>
                  </a:lnTo>
                  <a:lnTo>
                    <a:pt x="257868" y="33032"/>
                  </a:lnTo>
                  <a:lnTo>
                    <a:pt x="257868" y="39639"/>
                  </a:lnTo>
                  <a:lnTo>
                    <a:pt x="265497" y="39639"/>
                  </a:lnTo>
                  <a:lnTo>
                    <a:pt x="265497" y="46246"/>
                  </a:lnTo>
                  <a:lnTo>
                    <a:pt x="273127" y="46246"/>
                  </a:lnTo>
                  <a:lnTo>
                    <a:pt x="273127" y="52852"/>
                  </a:lnTo>
                  <a:lnTo>
                    <a:pt x="280756" y="52852"/>
                  </a:lnTo>
                  <a:lnTo>
                    <a:pt x="280756" y="59459"/>
                  </a:lnTo>
                  <a:lnTo>
                    <a:pt x="288385" y="59459"/>
                  </a:lnTo>
                  <a:lnTo>
                    <a:pt x="288385" y="66065"/>
                  </a:lnTo>
                  <a:lnTo>
                    <a:pt x="296015" y="66065"/>
                  </a:lnTo>
                  <a:lnTo>
                    <a:pt x="296015" y="72672"/>
                  </a:lnTo>
                  <a:lnTo>
                    <a:pt x="303644" y="72672"/>
                  </a:lnTo>
                  <a:lnTo>
                    <a:pt x="303644" y="79279"/>
                  </a:lnTo>
                  <a:lnTo>
                    <a:pt x="311273" y="79279"/>
                  </a:lnTo>
                  <a:lnTo>
                    <a:pt x="311273" y="85885"/>
                  </a:lnTo>
                  <a:lnTo>
                    <a:pt x="318903" y="85885"/>
                  </a:lnTo>
                  <a:lnTo>
                    <a:pt x="318903" y="92492"/>
                  </a:lnTo>
                  <a:lnTo>
                    <a:pt x="326532" y="92492"/>
                  </a:lnTo>
                  <a:lnTo>
                    <a:pt x="326532" y="99098"/>
                  </a:lnTo>
                  <a:lnTo>
                    <a:pt x="334161" y="99098"/>
                  </a:lnTo>
                  <a:lnTo>
                    <a:pt x="334161" y="105705"/>
                  </a:lnTo>
                  <a:lnTo>
                    <a:pt x="341791" y="105705"/>
                  </a:lnTo>
                  <a:lnTo>
                    <a:pt x="341791" y="112311"/>
                  </a:lnTo>
                  <a:lnTo>
                    <a:pt x="349420" y="112311"/>
                  </a:lnTo>
                  <a:lnTo>
                    <a:pt x="349420" y="118918"/>
                  </a:lnTo>
                  <a:lnTo>
                    <a:pt x="357049" y="118918"/>
                  </a:lnTo>
                  <a:lnTo>
                    <a:pt x="357049" y="125525"/>
                  </a:lnTo>
                  <a:lnTo>
                    <a:pt x="364679" y="125525"/>
                  </a:lnTo>
                  <a:lnTo>
                    <a:pt x="364679" y="132131"/>
                  </a:lnTo>
                  <a:lnTo>
                    <a:pt x="372308" y="132131"/>
                  </a:lnTo>
                  <a:lnTo>
                    <a:pt x="372308" y="138738"/>
                  </a:lnTo>
                  <a:lnTo>
                    <a:pt x="379937" y="138738"/>
                  </a:lnTo>
                  <a:lnTo>
                    <a:pt x="379937" y="145344"/>
                  </a:lnTo>
                  <a:lnTo>
                    <a:pt x="387566" y="145344"/>
                  </a:lnTo>
                  <a:lnTo>
                    <a:pt x="387566" y="151951"/>
                  </a:lnTo>
                  <a:lnTo>
                    <a:pt x="395196" y="151951"/>
                  </a:lnTo>
                  <a:lnTo>
                    <a:pt x="395196" y="158557"/>
                  </a:lnTo>
                  <a:lnTo>
                    <a:pt x="402825" y="158557"/>
                  </a:lnTo>
                  <a:lnTo>
                    <a:pt x="402825" y="165164"/>
                  </a:lnTo>
                  <a:lnTo>
                    <a:pt x="410454" y="165164"/>
                  </a:lnTo>
                  <a:lnTo>
                    <a:pt x="410454" y="171771"/>
                  </a:lnTo>
                  <a:lnTo>
                    <a:pt x="418084" y="171771"/>
                  </a:lnTo>
                  <a:lnTo>
                    <a:pt x="418084" y="178377"/>
                  </a:lnTo>
                  <a:lnTo>
                    <a:pt x="425713" y="178377"/>
                  </a:lnTo>
                  <a:lnTo>
                    <a:pt x="425713" y="184984"/>
                  </a:lnTo>
                  <a:lnTo>
                    <a:pt x="433343" y="184984"/>
                  </a:lnTo>
                  <a:lnTo>
                    <a:pt x="433343" y="191591"/>
                  </a:lnTo>
                  <a:lnTo>
                    <a:pt x="440972" y="191591"/>
                  </a:lnTo>
                  <a:lnTo>
                    <a:pt x="440972" y="198197"/>
                  </a:lnTo>
                  <a:lnTo>
                    <a:pt x="448601" y="198197"/>
                  </a:lnTo>
                  <a:lnTo>
                    <a:pt x="448601" y="204804"/>
                  </a:lnTo>
                  <a:lnTo>
                    <a:pt x="456230" y="204804"/>
                  </a:lnTo>
                  <a:lnTo>
                    <a:pt x="456230" y="211410"/>
                  </a:lnTo>
                  <a:lnTo>
                    <a:pt x="463860" y="211410"/>
                  </a:lnTo>
                  <a:lnTo>
                    <a:pt x="463860" y="218017"/>
                  </a:lnTo>
                  <a:lnTo>
                    <a:pt x="471489" y="218017"/>
                  </a:lnTo>
                  <a:lnTo>
                    <a:pt x="471489" y="224623"/>
                  </a:lnTo>
                  <a:lnTo>
                    <a:pt x="479118" y="224623"/>
                  </a:lnTo>
                  <a:lnTo>
                    <a:pt x="479118" y="231230"/>
                  </a:lnTo>
                  <a:lnTo>
                    <a:pt x="486748" y="231230"/>
                  </a:lnTo>
                  <a:lnTo>
                    <a:pt x="486748" y="237837"/>
                  </a:lnTo>
                  <a:lnTo>
                    <a:pt x="494377" y="237837"/>
                  </a:lnTo>
                  <a:lnTo>
                    <a:pt x="494377" y="244443"/>
                  </a:lnTo>
                  <a:lnTo>
                    <a:pt x="502006" y="244443"/>
                  </a:lnTo>
                  <a:lnTo>
                    <a:pt x="502006" y="251050"/>
                  </a:lnTo>
                  <a:lnTo>
                    <a:pt x="503455" y="251050"/>
                  </a:lnTo>
                  <a:lnTo>
                    <a:pt x="503455" y="514461"/>
                  </a:lnTo>
                  <a:cubicBezTo>
                    <a:pt x="503455" y="574798"/>
                    <a:pt x="454543" y="623710"/>
                    <a:pt x="394206" y="623710"/>
                  </a:cubicBezTo>
                  <a:lnTo>
                    <a:pt x="339332" y="623710"/>
                  </a:lnTo>
                  <a:lnTo>
                    <a:pt x="339332" y="622949"/>
                  </a:lnTo>
                  <a:lnTo>
                    <a:pt x="331703" y="622949"/>
                  </a:lnTo>
                  <a:lnTo>
                    <a:pt x="331703" y="616343"/>
                  </a:lnTo>
                  <a:lnTo>
                    <a:pt x="324074" y="616343"/>
                  </a:lnTo>
                  <a:lnTo>
                    <a:pt x="324074" y="609736"/>
                  </a:lnTo>
                  <a:lnTo>
                    <a:pt x="316445" y="609736"/>
                  </a:lnTo>
                  <a:lnTo>
                    <a:pt x="316445" y="603129"/>
                  </a:lnTo>
                  <a:lnTo>
                    <a:pt x="308815" y="603129"/>
                  </a:lnTo>
                  <a:lnTo>
                    <a:pt x="308815" y="596523"/>
                  </a:lnTo>
                  <a:lnTo>
                    <a:pt x="301186" y="596523"/>
                  </a:lnTo>
                  <a:lnTo>
                    <a:pt x="301186" y="589916"/>
                  </a:lnTo>
                  <a:lnTo>
                    <a:pt x="293556" y="589916"/>
                  </a:lnTo>
                  <a:lnTo>
                    <a:pt x="293556" y="583309"/>
                  </a:lnTo>
                  <a:lnTo>
                    <a:pt x="285927" y="583309"/>
                  </a:lnTo>
                  <a:lnTo>
                    <a:pt x="285927" y="576703"/>
                  </a:lnTo>
                  <a:lnTo>
                    <a:pt x="278298" y="576703"/>
                  </a:lnTo>
                  <a:lnTo>
                    <a:pt x="278298" y="570096"/>
                  </a:lnTo>
                  <a:lnTo>
                    <a:pt x="270668" y="570096"/>
                  </a:lnTo>
                  <a:lnTo>
                    <a:pt x="270668" y="563490"/>
                  </a:lnTo>
                  <a:lnTo>
                    <a:pt x="263039" y="563490"/>
                  </a:lnTo>
                  <a:lnTo>
                    <a:pt x="263039" y="556883"/>
                  </a:lnTo>
                  <a:lnTo>
                    <a:pt x="255410" y="556883"/>
                  </a:lnTo>
                  <a:lnTo>
                    <a:pt x="255410" y="550277"/>
                  </a:lnTo>
                  <a:lnTo>
                    <a:pt x="247781" y="550277"/>
                  </a:lnTo>
                  <a:lnTo>
                    <a:pt x="247781" y="543670"/>
                  </a:lnTo>
                  <a:lnTo>
                    <a:pt x="240151" y="543670"/>
                  </a:lnTo>
                  <a:lnTo>
                    <a:pt x="240151" y="537063"/>
                  </a:lnTo>
                  <a:lnTo>
                    <a:pt x="232522" y="537063"/>
                  </a:lnTo>
                  <a:lnTo>
                    <a:pt x="232522" y="530457"/>
                  </a:lnTo>
                  <a:lnTo>
                    <a:pt x="224893" y="530457"/>
                  </a:lnTo>
                  <a:lnTo>
                    <a:pt x="224893" y="523850"/>
                  </a:lnTo>
                  <a:lnTo>
                    <a:pt x="217263" y="523850"/>
                  </a:lnTo>
                  <a:lnTo>
                    <a:pt x="217263" y="517244"/>
                  </a:lnTo>
                  <a:lnTo>
                    <a:pt x="209634" y="517244"/>
                  </a:lnTo>
                  <a:lnTo>
                    <a:pt x="209634" y="510637"/>
                  </a:lnTo>
                  <a:lnTo>
                    <a:pt x="202005" y="510637"/>
                  </a:lnTo>
                  <a:lnTo>
                    <a:pt x="202005" y="504031"/>
                  </a:lnTo>
                  <a:lnTo>
                    <a:pt x="194375" y="504031"/>
                  </a:lnTo>
                  <a:lnTo>
                    <a:pt x="194375" y="497424"/>
                  </a:lnTo>
                  <a:lnTo>
                    <a:pt x="186746" y="497424"/>
                  </a:lnTo>
                  <a:lnTo>
                    <a:pt x="186746" y="490817"/>
                  </a:lnTo>
                  <a:lnTo>
                    <a:pt x="179117" y="490817"/>
                  </a:lnTo>
                  <a:lnTo>
                    <a:pt x="179117" y="484211"/>
                  </a:lnTo>
                  <a:lnTo>
                    <a:pt x="171487" y="484211"/>
                  </a:lnTo>
                  <a:lnTo>
                    <a:pt x="171487" y="477604"/>
                  </a:lnTo>
                  <a:lnTo>
                    <a:pt x="163858" y="477604"/>
                  </a:lnTo>
                  <a:lnTo>
                    <a:pt x="163858" y="470998"/>
                  </a:lnTo>
                  <a:lnTo>
                    <a:pt x="156229" y="470998"/>
                  </a:lnTo>
                  <a:lnTo>
                    <a:pt x="156229" y="464391"/>
                  </a:lnTo>
                  <a:lnTo>
                    <a:pt x="148599" y="464391"/>
                  </a:lnTo>
                  <a:lnTo>
                    <a:pt x="148599" y="457784"/>
                  </a:lnTo>
                  <a:lnTo>
                    <a:pt x="140970" y="457784"/>
                  </a:lnTo>
                  <a:lnTo>
                    <a:pt x="140970" y="451178"/>
                  </a:lnTo>
                  <a:lnTo>
                    <a:pt x="133341" y="451178"/>
                  </a:lnTo>
                  <a:lnTo>
                    <a:pt x="133341" y="444571"/>
                  </a:lnTo>
                  <a:lnTo>
                    <a:pt x="125711" y="444571"/>
                  </a:lnTo>
                  <a:lnTo>
                    <a:pt x="125711" y="437965"/>
                  </a:lnTo>
                  <a:lnTo>
                    <a:pt x="118082" y="437965"/>
                  </a:lnTo>
                  <a:lnTo>
                    <a:pt x="118082" y="431358"/>
                  </a:lnTo>
                  <a:lnTo>
                    <a:pt x="110453" y="431358"/>
                  </a:lnTo>
                  <a:lnTo>
                    <a:pt x="110453" y="424752"/>
                  </a:lnTo>
                  <a:lnTo>
                    <a:pt x="102823" y="424752"/>
                  </a:lnTo>
                  <a:lnTo>
                    <a:pt x="102823" y="208800"/>
                  </a:lnTo>
                  <a:lnTo>
                    <a:pt x="99182" y="209516"/>
                  </a:lnTo>
                  <a:lnTo>
                    <a:pt x="99182" y="201411"/>
                  </a:lnTo>
                  <a:lnTo>
                    <a:pt x="91552" y="202910"/>
                  </a:lnTo>
                  <a:lnTo>
                    <a:pt x="91552" y="194804"/>
                  </a:lnTo>
                  <a:lnTo>
                    <a:pt x="83923" y="196303"/>
                  </a:lnTo>
                  <a:lnTo>
                    <a:pt x="83923" y="188197"/>
                  </a:lnTo>
                  <a:lnTo>
                    <a:pt x="76294" y="189696"/>
                  </a:lnTo>
                  <a:lnTo>
                    <a:pt x="76294" y="181591"/>
                  </a:lnTo>
                  <a:lnTo>
                    <a:pt x="68664" y="183090"/>
                  </a:lnTo>
                  <a:lnTo>
                    <a:pt x="68664" y="174984"/>
                  </a:lnTo>
                  <a:lnTo>
                    <a:pt x="61035" y="176483"/>
                  </a:lnTo>
                  <a:lnTo>
                    <a:pt x="61035" y="168378"/>
                  </a:lnTo>
                  <a:lnTo>
                    <a:pt x="53406" y="169877"/>
                  </a:lnTo>
                  <a:lnTo>
                    <a:pt x="53406" y="161771"/>
                  </a:lnTo>
                  <a:lnTo>
                    <a:pt x="45776" y="163270"/>
                  </a:lnTo>
                  <a:lnTo>
                    <a:pt x="45776" y="155164"/>
                  </a:lnTo>
                  <a:lnTo>
                    <a:pt x="38147" y="156663"/>
                  </a:lnTo>
                  <a:lnTo>
                    <a:pt x="38147" y="148558"/>
                  </a:lnTo>
                  <a:lnTo>
                    <a:pt x="30518" y="150057"/>
                  </a:lnTo>
                  <a:lnTo>
                    <a:pt x="30518" y="141951"/>
                  </a:lnTo>
                  <a:lnTo>
                    <a:pt x="22888" y="143450"/>
                  </a:lnTo>
                  <a:lnTo>
                    <a:pt x="22888" y="135345"/>
                  </a:lnTo>
                  <a:lnTo>
                    <a:pt x="15259" y="136844"/>
                  </a:lnTo>
                  <a:lnTo>
                    <a:pt x="15259" y="128738"/>
                  </a:lnTo>
                  <a:lnTo>
                    <a:pt x="7630" y="130237"/>
                  </a:lnTo>
                  <a:lnTo>
                    <a:pt x="7630" y="122132"/>
                  </a:lnTo>
                  <a:lnTo>
                    <a:pt x="0" y="123631"/>
                  </a:lnTo>
                  <a:lnTo>
                    <a:pt x="0" y="25705"/>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5" name="文本框 114">
              <a:extLst>
                <a:ext uri="{FF2B5EF4-FFF2-40B4-BE49-F238E27FC236}">
                  <a16:creationId xmlns:a16="http://schemas.microsoft.com/office/drawing/2014/main" id="{93AECD4C-5208-4596-AF7B-34BD2CE9E740}"/>
                </a:ext>
              </a:extLst>
            </p:cNvPr>
            <p:cNvSpPr txBox="1"/>
            <p:nvPr userDrawn="1"/>
          </p:nvSpPr>
          <p:spPr>
            <a:xfrm>
              <a:off x="1606422" y="-2456201"/>
              <a:ext cx="219721" cy="424752"/>
            </a:xfrm>
            <a:custGeom>
              <a:avLst/>
              <a:gdLst/>
              <a:ahLst/>
              <a:cxnLst/>
              <a:rect l="l" t="t" r="r" b="b"/>
              <a:pathLst>
                <a:path w="92326" h="178479">
                  <a:moveTo>
                    <a:pt x="54521" y="0"/>
                  </a:moveTo>
                  <a:lnTo>
                    <a:pt x="92326" y="0"/>
                  </a:lnTo>
                  <a:lnTo>
                    <a:pt x="92326" y="178479"/>
                  </a:lnTo>
                  <a:lnTo>
                    <a:pt x="43206" y="178479"/>
                  </a:lnTo>
                  <a:lnTo>
                    <a:pt x="43206" y="43462"/>
                  </a:lnTo>
                  <a:lnTo>
                    <a:pt x="0" y="51949"/>
                  </a:lnTo>
                  <a:lnTo>
                    <a:pt x="0" y="10801"/>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16" name="组合 115">
            <a:extLst>
              <a:ext uri="{FF2B5EF4-FFF2-40B4-BE49-F238E27FC236}">
                <a16:creationId xmlns:a16="http://schemas.microsoft.com/office/drawing/2014/main" id="{EBDC2E35-AFDD-429E-940B-AF0AF64E33FD}"/>
              </a:ext>
            </a:extLst>
          </p:cNvPr>
          <p:cNvGrpSpPr>
            <a:grpSpLocks/>
          </p:cNvGrpSpPr>
          <p:nvPr/>
        </p:nvGrpSpPr>
        <p:grpSpPr>
          <a:xfrm>
            <a:off x="3162056" y="1491873"/>
            <a:ext cx="674689" cy="674690"/>
            <a:chOff x="4855767" y="-2629961"/>
            <a:chExt cx="797729" cy="797729"/>
          </a:xfrm>
        </p:grpSpPr>
        <p:sp>
          <p:nvSpPr>
            <p:cNvPr id="117" name="矩形: 圆角 116">
              <a:extLst>
                <a:ext uri="{FF2B5EF4-FFF2-40B4-BE49-F238E27FC236}">
                  <a16:creationId xmlns:a16="http://schemas.microsoft.com/office/drawing/2014/main" id="{7349527F-C86C-4293-9349-999AD55EC1F1}"/>
                </a:ext>
              </a:extLst>
            </p:cNvPr>
            <p:cNvSpPr/>
            <p:nvPr userDrawn="1"/>
          </p:nvSpPr>
          <p:spPr>
            <a:xfrm>
              <a:off x="4855767" y="-262996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8" name="文本框 117">
              <a:extLst>
                <a:ext uri="{FF2B5EF4-FFF2-40B4-BE49-F238E27FC236}">
                  <a16:creationId xmlns:a16="http://schemas.microsoft.com/office/drawing/2014/main" id="{3E8490B2-D281-4A8F-B055-A9F0B28A68FE}"/>
                </a:ext>
              </a:extLst>
            </p:cNvPr>
            <p:cNvSpPr txBox="1"/>
            <p:nvPr userDrawn="1"/>
          </p:nvSpPr>
          <p:spPr>
            <a:xfrm>
              <a:off x="5107414" y="-2449594"/>
              <a:ext cx="546082" cy="617362"/>
            </a:xfrm>
            <a:custGeom>
              <a:avLst/>
              <a:gdLst>
                <a:gd name="connsiteX0" fmla="*/ 148112 w 546082"/>
                <a:gd name="connsiteY0" fmla="*/ 0 h 617362"/>
                <a:gd name="connsiteX1" fmla="*/ 264400 w 546082"/>
                <a:gd name="connsiteY1" fmla="*/ 30524 h 617362"/>
                <a:gd name="connsiteX2" fmla="*/ 268444 w 546082"/>
                <a:gd name="connsiteY2" fmla="*/ 35473 h 617362"/>
                <a:gd name="connsiteX3" fmla="*/ 272030 w 546082"/>
                <a:gd name="connsiteY3" fmla="*/ 37130 h 617362"/>
                <a:gd name="connsiteX4" fmla="*/ 276076 w 546082"/>
                <a:gd name="connsiteY4" fmla="*/ 42082 h 617362"/>
                <a:gd name="connsiteX5" fmla="*/ 279659 w 546082"/>
                <a:gd name="connsiteY5" fmla="*/ 43737 h 617362"/>
                <a:gd name="connsiteX6" fmla="*/ 283704 w 546082"/>
                <a:gd name="connsiteY6" fmla="*/ 48687 h 617362"/>
                <a:gd name="connsiteX7" fmla="*/ 287288 w 546082"/>
                <a:gd name="connsiteY7" fmla="*/ 50343 h 617362"/>
                <a:gd name="connsiteX8" fmla="*/ 291333 w 546082"/>
                <a:gd name="connsiteY8" fmla="*/ 55294 h 617362"/>
                <a:gd name="connsiteX9" fmla="*/ 294918 w 546082"/>
                <a:gd name="connsiteY9" fmla="*/ 56950 h 617362"/>
                <a:gd name="connsiteX10" fmla="*/ 298963 w 546082"/>
                <a:gd name="connsiteY10" fmla="*/ 61900 h 617362"/>
                <a:gd name="connsiteX11" fmla="*/ 302547 w 546082"/>
                <a:gd name="connsiteY11" fmla="*/ 63556 h 617362"/>
                <a:gd name="connsiteX12" fmla="*/ 306593 w 546082"/>
                <a:gd name="connsiteY12" fmla="*/ 68508 h 617362"/>
                <a:gd name="connsiteX13" fmla="*/ 310176 w 546082"/>
                <a:gd name="connsiteY13" fmla="*/ 70163 h 617362"/>
                <a:gd name="connsiteX14" fmla="*/ 314221 w 546082"/>
                <a:gd name="connsiteY14" fmla="*/ 75114 h 617362"/>
                <a:gd name="connsiteX15" fmla="*/ 317806 w 546082"/>
                <a:gd name="connsiteY15" fmla="*/ 76770 h 617362"/>
                <a:gd name="connsiteX16" fmla="*/ 321851 w 546082"/>
                <a:gd name="connsiteY16" fmla="*/ 81720 h 617362"/>
                <a:gd name="connsiteX17" fmla="*/ 325435 w 546082"/>
                <a:gd name="connsiteY17" fmla="*/ 83376 h 617362"/>
                <a:gd name="connsiteX18" fmla="*/ 329481 w 546082"/>
                <a:gd name="connsiteY18" fmla="*/ 88328 h 617362"/>
                <a:gd name="connsiteX19" fmla="*/ 333064 w 546082"/>
                <a:gd name="connsiteY19" fmla="*/ 89983 h 617362"/>
                <a:gd name="connsiteX20" fmla="*/ 337109 w 546082"/>
                <a:gd name="connsiteY20" fmla="*/ 94933 h 617362"/>
                <a:gd name="connsiteX21" fmla="*/ 340693 w 546082"/>
                <a:gd name="connsiteY21" fmla="*/ 96589 h 617362"/>
                <a:gd name="connsiteX22" fmla="*/ 344738 w 546082"/>
                <a:gd name="connsiteY22" fmla="*/ 101540 h 617362"/>
                <a:gd name="connsiteX23" fmla="*/ 348323 w 546082"/>
                <a:gd name="connsiteY23" fmla="*/ 103196 h 617362"/>
                <a:gd name="connsiteX24" fmla="*/ 352369 w 546082"/>
                <a:gd name="connsiteY24" fmla="*/ 108148 h 617362"/>
                <a:gd name="connsiteX25" fmla="*/ 355952 w 546082"/>
                <a:gd name="connsiteY25" fmla="*/ 109803 h 617362"/>
                <a:gd name="connsiteX26" fmla="*/ 359996 w 546082"/>
                <a:gd name="connsiteY26" fmla="*/ 114752 h 617362"/>
                <a:gd name="connsiteX27" fmla="*/ 363582 w 546082"/>
                <a:gd name="connsiteY27" fmla="*/ 116409 h 617362"/>
                <a:gd name="connsiteX28" fmla="*/ 367628 w 546082"/>
                <a:gd name="connsiteY28" fmla="*/ 121361 h 617362"/>
                <a:gd name="connsiteX29" fmla="*/ 371211 w 546082"/>
                <a:gd name="connsiteY29" fmla="*/ 123016 h 617362"/>
                <a:gd name="connsiteX30" fmla="*/ 375256 w 546082"/>
                <a:gd name="connsiteY30" fmla="*/ 127966 h 617362"/>
                <a:gd name="connsiteX31" fmla="*/ 378840 w 546082"/>
                <a:gd name="connsiteY31" fmla="*/ 129622 h 617362"/>
                <a:gd name="connsiteX32" fmla="*/ 382885 w 546082"/>
                <a:gd name="connsiteY32" fmla="*/ 134573 h 617362"/>
                <a:gd name="connsiteX33" fmla="*/ 386470 w 546082"/>
                <a:gd name="connsiteY33" fmla="*/ 136229 h 617362"/>
                <a:gd name="connsiteX34" fmla="*/ 390515 w 546082"/>
                <a:gd name="connsiteY34" fmla="*/ 141179 h 617362"/>
                <a:gd name="connsiteX35" fmla="*/ 394099 w 546082"/>
                <a:gd name="connsiteY35" fmla="*/ 142835 h 617362"/>
                <a:gd name="connsiteX36" fmla="*/ 398145 w 546082"/>
                <a:gd name="connsiteY36" fmla="*/ 147787 h 617362"/>
                <a:gd name="connsiteX37" fmla="*/ 401728 w 546082"/>
                <a:gd name="connsiteY37" fmla="*/ 149442 h 617362"/>
                <a:gd name="connsiteX38" fmla="*/ 405774 w 546082"/>
                <a:gd name="connsiteY38" fmla="*/ 154394 h 617362"/>
                <a:gd name="connsiteX39" fmla="*/ 409357 w 546082"/>
                <a:gd name="connsiteY39" fmla="*/ 156049 h 617362"/>
                <a:gd name="connsiteX40" fmla="*/ 413401 w 546082"/>
                <a:gd name="connsiteY40" fmla="*/ 160998 h 617362"/>
                <a:gd name="connsiteX41" fmla="*/ 416987 w 546082"/>
                <a:gd name="connsiteY41" fmla="*/ 162655 h 617362"/>
                <a:gd name="connsiteX42" fmla="*/ 421033 w 546082"/>
                <a:gd name="connsiteY42" fmla="*/ 167607 h 617362"/>
                <a:gd name="connsiteX43" fmla="*/ 424616 w 546082"/>
                <a:gd name="connsiteY43" fmla="*/ 169262 h 617362"/>
                <a:gd name="connsiteX44" fmla="*/ 428660 w 546082"/>
                <a:gd name="connsiteY44" fmla="*/ 174211 h 617362"/>
                <a:gd name="connsiteX45" fmla="*/ 432246 w 546082"/>
                <a:gd name="connsiteY45" fmla="*/ 175868 h 617362"/>
                <a:gd name="connsiteX46" fmla="*/ 436292 w 546082"/>
                <a:gd name="connsiteY46" fmla="*/ 180820 h 617362"/>
                <a:gd name="connsiteX47" fmla="*/ 439875 w 546082"/>
                <a:gd name="connsiteY47" fmla="*/ 182475 h 617362"/>
                <a:gd name="connsiteX48" fmla="*/ 443920 w 546082"/>
                <a:gd name="connsiteY48" fmla="*/ 187425 h 617362"/>
                <a:gd name="connsiteX49" fmla="*/ 447504 w 546082"/>
                <a:gd name="connsiteY49" fmla="*/ 189081 h 617362"/>
                <a:gd name="connsiteX50" fmla="*/ 451550 w 546082"/>
                <a:gd name="connsiteY50" fmla="*/ 194033 h 617362"/>
                <a:gd name="connsiteX51" fmla="*/ 455133 w 546082"/>
                <a:gd name="connsiteY51" fmla="*/ 195688 h 617362"/>
                <a:gd name="connsiteX52" fmla="*/ 459178 w 546082"/>
                <a:gd name="connsiteY52" fmla="*/ 200639 h 617362"/>
                <a:gd name="connsiteX53" fmla="*/ 462763 w 546082"/>
                <a:gd name="connsiteY53" fmla="*/ 202295 h 617362"/>
                <a:gd name="connsiteX54" fmla="*/ 466808 w 546082"/>
                <a:gd name="connsiteY54" fmla="*/ 207245 h 617362"/>
                <a:gd name="connsiteX55" fmla="*/ 470392 w 546082"/>
                <a:gd name="connsiteY55" fmla="*/ 208901 h 617362"/>
                <a:gd name="connsiteX56" fmla="*/ 474438 w 546082"/>
                <a:gd name="connsiteY56" fmla="*/ 213853 h 617362"/>
                <a:gd name="connsiteX57" fmla="*/ 478021 w 546082"/>
                <a:gd name="connsiteY57" fmla="*/ 215508 h 617362"/>
                <a:gd name="connsiteX58" fmla="*/ 482066 w 546082"/>
                <a:gd name="connsiteY58" fmla="*/ 220459 h 617362"/>
                <a:gd name="connsiteX59" fmla="*/ 485651 w 546082"/>
                <a:gd name="connsiteY59" fmla="*/ 222115 h 617362"/>
                <a:gd name="connsiteX60" fmla="*/ 489696 w 546082"/>
                <a:gd name="connsiteY60" fmla="*/ 227065 h 617362"/>
                <a:gd name="connsiteX61" fmla="*/ 493280 w 546082"/>
                <a:gd name="connsiteY61" fmla="*/ 228721 h 617362"/>
                <a:gd name="connsiteX62" fmla="*/ 497325 w 546082"/>
                <a:gd name="connsiteY62" fmla="*/ 233672 h 617362"/>
                <a:gd name="connsiteX63" fmla="*/ 500910 w 546082"/>
                <a:gd name="connsiteY63" fmla="*/ 235328 h 617362"/>
                <a:gd name="connsiteX64" fmla="*/ 504955 w 546082"/>
                <a:gd name="connsiteY64" fmla="*/ 240278 h 617362"/>
                <a:gd name="connsiteX65" fmla="*/ 508539 w 546082"/>
                <a:gd name="connsiteY65" fmla="*/ 241934 h 617362"/>
                <a:gd name="connsiteX66" fmla="*/ 512585 w 546082"/>
                <a:gd name="connsiteY66" fmla="*/ 246886 h 617362"/>
                <a:gd name="connsiteX67" fmla="*/ 516168 w 546082"/>
                <a:gd name="connsiteY67" fmla="*/ 248541 h 617362"/>
                <a:gd name="connsiteX68" fmla="*/ 520213 w 546082"/>
                <a:gd name="connsiteY68" fmla="*/ 253491 h 617362"/>
                <a:gd name="connsiteX69" fmla="*/ 523797 w 546082"/>
                <a:gd name="connsiteY69" fmla="*/ 255147 h 617362"/>
                <a:gd name="connsiteX70" fmla="*/ 527842 w 546082"/>
                <a:gd name="connsiteY70" fmla="*/ 260098 h 617362"/>
                <a:gd name="connsiteX71" fmla="*/ 531427 w 546082"/>
                <a:gd name="connsiteY71" fmla="*/ 261754 h 617362"/>
                <a:gd name="connsiteX72" fmla="*/ 535473 w 546082"/>
                <a:gd name="connsiteY72" fmla="*/ 266706 h 617362"/>
                <a:gd name="connsiteX73" fmla="*/ 539056 w 546082"/>
                <a:gd name="connsiteY73" fmla="*/ 268361 h 617362"/>
                <a:gd name="connsiteX74" fmla="*/ 543101 w 546082"/>
                <a:gd name="connsiteY74" fmla="*/ 273311 h 617362"/>
                <a:gd name="connsiteX75" fmla="*/ 546082 w 546082"/>
                <a:gd name="connsiteY75" fmla="*/ 274689 h 617362"/>
                <a:gd name="connsiteX76" fmla="*/ 546082 w 546082"/>
                <a:gd name="connsiteY76" fmla="*/ 508113 h 617362"/>
                <a:gd name="connsiteX77" fmla="*/ 436833 w 546082"/>
                <a:gd name="connsiteY77" fmla="*/ 617362 h 617362"/>
                <a:gd name="connsiteX78" fmla="*/ 221251 w 546082"/>
                <a:gd name="connsiteY78" fmla="*/ 617362 h 617362"/>
                <a:gd name="connsiteX79" fmla="*/ 221251 w 546082"/>
                <a:gd name="connsiteY79" fmla="*/ 615858 h 617362"/>
                <a:gd name="connsiteX80" fmla="*/ 213621 w 546082"/>
                <a:gd name="connsiteY80" fmla="*/ 615858 h 617362"/>
                <a:gd name="connsiteX81" fmla="*/ 213621 w 546082"/>
                <a:gd name="connsiteY81" fmla="*/ 609251 h 617362"/>
                <a:gd name="connsiteX82" fmla="*/ 205992 w 546082"/>
                <a:gd name="connsiteY82" fmla="*/ 609251 h 617362"/>
                <a:gd name="connsiteX83" fmla="*/ 205992 w 546082"/>
                <a:gd name="connsiteY83" fmla="*/ 602645 h 617362"/>
                <a:gd name="connsiteX84" fmla="*/ 198363 w 546082"/>
                <a:gd name="connsiteY84" fmla="*/ 602645 h 617362"/>
                <a:gd name="connsiteX85" fmla="*/ 198363 w 546082"/>
                <a:gd name="connsiteY85" fmla="*/ 596038 h 617362"/>
                <a:gd name="connsiteX86" fmla="*/ 190733 w 546082"/>
                <a:gd name="connsiteY86" fmla="*/ 596038 h 617362"/>
                <a:gd name="connsiteX87" fmla="*/ 190733 w 546082"/>
                <a:gd name="connsiteY87" fmla="*/ 589431 h 617362"/>
                <a:gd name="connsiteX88" fmla="*/ 183104 w 546082"/>
                <a:gd name="connsiteY88" fmla="*/ 589431 h 617362"/>
                <a:gd name="connsiteX89" fmla="*/ 183104 w 546082"/>
                <a:gd name="connsiteY89" fmla="*/ 582825 h 617362"/>
                <a:gd name="connsiteX90" fmla="*/ 175475 w 546082"/>
                <a:gd name="connsiteY90" fmla="*/ 582825 h 617362"/>
                <a:gd name="connsiteX91" fmla="*/ 175475 w 546082"/>
                <a:gd name="connsiteY91" fmla="*/ 576218 h 617362"/>
                <a:gd name="connsiteX92" fmla="*/ 167846 w 546082"/>
                <a:gd name="connsiteY92" fmla="*/ 576218 h 617362"/>
                <a:gd name="connsiteX93" fmla="*/ 167846 w 546082"/>
                <a:gd name="connsiteY93" fmla="*/ 569612 h 617362"/>
                <a:gd name="connsiteX94" fmla="*/ 160216 w 546082"/>
                <a:gd name="connsiteY94" fmla="*/ 569612 h 617362"/>
                <a:gd name="connsiteX95" fmla="*/ 160216 w 546082"/>
                <a:gd name="connsiteY95" fmla="*/ 563005 h 617362"/>
                <a:gd name="connsiteX96" fmla="*/ 152587 w 546082"/>
                <a:gd name="connsiteY96" fmla="*/ 563005 h 617362"/>
                <a:gd name="connsiteX97" fmla="*/ 152587 w 546082"/>
                <a:gd name="connsiteY97" fmla="*/ 556399 h 617362"/>
                <a:gd name="connsiteX98" fmla="*/ 144957 w 546082"/>
                <a:gd name="connsiteY98" fmla="*/ 556399 h 617362"/>
                <a:gd name="connsiteX99" fmla="*/ 144957 w 546082"/>
                <a:gd name="connsiteY99" fmla="*/ 549792 h 617362"/>
                <a:gd name="connsiteX100" fmla="*/ 137328 w 546082"/>
                <a:gd name="connsiteY100" fmla="*/ 549792 h 617362"/>
                <a:gd name="connsiteX101" fmla="*/ 137328 w 546082"/>
                <a:gd name="connsiteY101" fmla="*/ 543185 h 617362"/>
                <a:gd name="connsiteX102" fmla="*/ 129699 w 546082"/>
                <a:gd name="connsiteY102" fmla="*/ 543185 h 617362"/>
                <a:gd name="connsiteX103" fmla="*/ 129699 w 546082"/>
                <a:gd name="connsiteY103" fmla="*/ 536579 h 617362"/>
                <a:gd name="connsiteX104" fmla="*/ 122070 w 546082"/>
                <a:gd name="connsiteY104" fmla="*/ 536579 h 617362"/>
                <a:gd name="connsiteX105" fmla="*/ 122070 w 546082"/>
                <a:gd name="connsiteY105" fmla="*/ 529972 h 617362"/>
                <a:gd name="connsiteX106" fmla="*/ 114440 w 546082"/>
                <a:gd name="connsiteY106" fmla="*/ 529972 h 617362"/>
                <a:gd name="connsiteX107" fmla="*/ 114440 w 546082"/>
                <a:gd name="connsiteY107" fmla="*/ 523366 h 617362"/>
                <a:gd name="connsiteX108" fmla="*/ 106811 w 546082"/>
                <a:gd name="connsiteY108" fmla="*/ 523366 h 617362"/>
                <a:gd name="connsiteX109" fmla="*/ 106811 w 546082"/>
                <a:gd name="connsiteY109" fmla="*/ 516759 h 617362"/>
                <a:gd name="connsiteX110" fmla="*/ 99182 w 546082"/>
                <a:gd name="connsiteY110" fmla="*/ 516759 h 617362"/>
                <a:gd name="connsiteX111" fmla="*/ 99182 w 546082"/>
                <a:gd name="connsiteY111" fmla="*/ 510153 h 617362"/>
                <a:gd name="connsiteX112" fmla="*/ 91552 w 546082"/>
                <a:gd name="connsiteY112" fmla="*/ 510153 h 617362"/>
                <a:gd name="connsiteX113" fmla="*/ 91552 w 546082"/>
                <a:gd name="connsiteY113" fmla="*/ 503546 h 617362"/>
                <a:gd name="connsiteX114" fmla="*/ 83923 w 546082"/>
                <a:gd name="connsiteY114" fmla="*/ 503546 h 617362"/>
                <a:gd name="connsiteX115" fmla="*/ 83923 w 546082"/>
                <a:gd name="connsiteY115" fmla="*/ 496939 h 617362"/>
                <a:gd name="connsiteX116" fmla="*/ 76293 w 546082"/>
                <a:gd name="connsiteY116" fmla="*/ 496939 h 617362"/>
                <a:gd name="connsiteX117" fmla="*/ 76293 w 546082"/>
                <a:gd name="connsiteY117" fmla="*/ 490333 h 617362"/>
                <a:gd name="connsiteX118" fmla="*/ 68664 w 546082"/>
                <a:gd name="connsiteY118" fmla="*/ 490333 h 617362"/>
                <a:gd name="connsiteX119" fmla="*/ 68664 w 546082"/>
                <a:gd name="connsiteY119" fmla="*/ 483726 h 617362"/>
                <a:gd name="connsiteX120" fmla="*/ 61035 w 546082"/>
                <a:gd name="connsiteY120" fmla="*/ 483726 h 617362"/>
                <a:gd name="connsiteX121" fmla="*/ 61035 w 546082"/>
                <a:gd name="connsiteY121" fmla="*/ 477120 h 617362"/>
                <a:gd name="connsiteX122" fmla="*/ 53406 w 546082"/>
                <a:gd name="connsiteY122" fmla="*/ 477120 h 617362"/>
                <a:gd name="connsiteX123" fmla="*/ 53406 w 546082"/>
                <a:gd name="connsiteY123" fmla="*/ 470513 h 617362"/>
                <a:gd name="connsiteX124" fmla="*/ 45776 w 546082"/>
                <a:gd name="connsiteY124" fmla="*/ 470513 h 617362"/>
                <a:gd name="connsiteX125" fmla="*/ 45776 w 546082"/>
                <a:gd name="connsiteY125" fmla="*/ 463906 h 617362"/>
                <a:gd name="connsiteX126" fmla="*/ 38147 w 546082"/>
                <a:gd name="connsiteY126" fmla="*/ 463906 h 617362"/>
                <a:gd name="connsiteX127" fmla="*/ 38147 w 546082"/>
                <a:gd name="connsiteY127" fmla="*/ 457300 h 617362"/>
                <a:gd name="connsiteX128" fmla="*/ 30518 w 546082"/>
                <a:gd name="connsiteY128" fmla="*/ 457300 h 617362"/>
                <a:gd name="connsiteX129" fmla="*/ 30518 w 546082"/>
                <a:gd name="connsiteY129" fmla="*/ 450693 h 617362"/>
                <a:gd name="connsiteX130" fmla="*/ 22888 w 546082"/>
                <a:gd name="connsiteY130" fmla="*/ 450693 h 617362"/>
                <a:gd name="connsiteX131" fmla="*/ 22888 w 546082"/>
                <a:gd name="connsiteY131" fmla="*/ 444087 h 617362"/>
                <a:gd name="connsiteX132" fmla="*/ 15259 w 546082"/>
                <a:gd name="connsiteY132" fmla="*/ 444087 h 617362"/>
                <a:gd name="connsiteX133" fmla="*/ 15259 w 546082"/>
                <a:gd name="connsiteY133" fmla="*/ 437480 h 617362"/>
                <a:gd name="connsiteX134" fmla="*/ 7630 w 546082"/>
                <a:gd name="connsiteY134" fmla="*/ 437480 h 617362"/>
                <a:gd name="connsiteX135" fmla="*/ 7630 w 546082"/>
                <a:gd name="connsiteY135" fmla="*/ 430874 h 617362"/>
                <a:gd name="connsiteX136" fmla="*/ 0 w 546082"/>
                <a:gd name="connsiteY136" fmla="*/ 430874 h 617362"/>
                <a:gd name="connsiteX137" fmla="*/ 0 w 546082"/>
                <a:gd name="connsiteY137" fmla="*/ 334785 h 617362"/>
                <a:gd name="connsiteX138" fmla="*/ 139161 w 546082"/>
                <a:gd name="connsiteY138" fmla="*/ 215131 h 617362"/>
                <a:gd name="connsiteX139" fmla="*/ 141407 w 546082"/>
                <a:gd name="connsiteY139" fmla="*/ 212489 h 617362"/>
                <a:gd name="connsiteX140" fmla="*/ 137698 w 546082"/>
                <a:gd name="connsiteY140" fmla="*/ 213550 h 617362"/>
                <a:gd name="connsiteX141" fmla="*/ 137698 w 546082"/>
                <a:gd name="connsiteY141" fmla="*/ 204761 h 617362"/>
                <a:gd name="connsiteX142" fmla="*/ 130069 w 546082"/>
                <a:gd name="connsiteY142" fmla="*/ 206944 h 617362"/>
                <a:gd name="connsiteX143" fmla="*/ 130069 w 546082"/>
                <a:gd name="connsiteY143" fmla="*/ 198154 h 617362"/>
                <a:gd name="connsiteX144" fmla="*/ 122440 w 546082"/>
                <a:gd name="connsiteY144" fmla="*/ 200337 h 617362"/>
                <a:gd name="connsiteX145" fmla="*/ 122440 w 546082"/>
                <a:gd name="connsiteY145" fmla="*/ 191547 h 617362"/>
                <a:gd name="connsiteX146" fmla="*/ 114810 w 546082"/>
                <a:gd name="connsiteY146" fmla="*/ 193731 h 617362"/>
                <a:gd name="connsiteX147" fmla="*/ 114810 w 546082"/>
                <a:gd name="connsiteY147" fmla="*/ 184941 h 617362"/>
                <a:gd name="connsiteX148" fmla="*/ 107181 w 546082"/>
                <a:gd name="connsiteY148" fmla="*/ 187124 h 617362"/>
                <a:gd name="connsiteX149" fmla="*/ 107181 w 546082"/>
                <a:gd name="connsiteY149" fmla="*/ 178333 h 617362"/>
                <a:gd name="connsiteX150" fmla="*/ 99551 w 546082"/>
                <a:gd name="connsiteY150" fmla="*/ 180517 h 617362"/>
                <a:gd name="connsiteX151" fmla="*/ 99551 w 546082"/>
                <a:gd name="connsiteY151" fmla="*/ 171728 h 617362"/>
                <a:gd name="connsiteX152" fmla="*/ 91922 w 546082"/>
                <a:gd name="connsiteY152" fmla="*/ 173911 h 617362"/>
                <a:gd name="connsiteX153" fmla="*/ 91922 w 546082"/>
                <a:gd name="connsiteY153" fmla="*/ 165121 h 617362"/>
                <a:gd name="connsiteX154" fmla="*/ 84293 w 546082"/>
                <a:gd name="connsiteY154" fmla="*/ 167304 h 617362"/>
                <a:gd name="connsiteX155" fmla="*/ 84293 w 546082"/>
                <a:gd name="connsiteY155" fmla="*/ 158515 h 617362"/>
                <a:gd name="connsiteX156" fmla="*/ 76664 w 546082"/>
                <a:gd name="connsiteY156" fmla="*/ 160698 h 617362"/>
                <a:gd name="connsiteX157" fmla="*/ 76664 w 546082"/>
                <a:gd name="connsiteY157" fmla="*/ 151907 h 617362"/>
                <a:gd name="connsiteX158" fmla="*/ 69034 w 546082"/>
                <a:gd name="connsiteY158" fmla="*/ 154091 h 617362"/>
                <a:gd name="connsiteX159" fmla="*/ 69034 w 546082"/>
                <a:gd name="connsiteY159" fmla="*/ 145301 h 617362"/>
                <a:gd name="connsiteX160" fmla="*/ 61405 w 546082"/>
                <a:gd name="connsiteY160" fmla="*/ 147484 h 617362"/>
                <a:gd name="connsiteX161" fmla="*/ 61405 w 546082"/>
                <a:gd name="connsiteY161" fmla="*/ 138695 h 617362"/>
                <a:gd name="connsiteX162" fmla="*/ 53776 w 546082"/>
                <a:gd name="connsiteY162" fmla="*/ 140878 h 617362"/>
                <a:gd name="connsiteX163" fmla="*/ 53776 w 546082"/>
                <a:gd name="connsiteY163" fmla="*/ 132087 h 617362"/>
                <a:gd name="connsiteX164" fmla="*/ 46146 w 546082"/>
                <a:gd name="connsiteY164" fmla="*/ 134271 h 617362"/>
                <a:gd name="connsiteX165" fmla="*/ 46146 w 546082"/>
                <a:gd name="connsiteY165" fmla="*/ 125482 h 617362"/>
                <a:gd name="connsiteX166" fmla="*/ 38517 w 546082"/>
                <a:gd name="connsiteY166" fmla="*/ 127665 h 617362"/>
                <a:gd name="connsiteX167" fmla="*/ 38517 w 546082"/>
                <a:gd name="connsiteY167" fmla="*/ 118875 h 617362"/>
                <a:gd name="connsiteX168" fmla="*/ 30888 w 546082"/>
                <a:gd name="connsiteY168" fmla="*/ 121058 h 617362"/>
                <a:gd name="connsiteX169" fmla="*/ 30888 w 546082"/>
                <a:gd name="connsiteY169" fmla="*/ 112268 h 617362"/>
                <a:gd name="connsiteX170" fmla="*/ 23258 w 546082"/>
                <a:gd name="connsiteY170" fmla="*/ 114452 h 617362"/>
                <a:gd name="connsiteX171" fmla="*/ 23258 w 546082"/>
                <a:gd name="connsiteY171" fmla="*/ 19584 h 617362"/>
                <a:gd name="connsiteX172" fmla="*/ 82014 w 546082"/>
                <a:gd name="connsiteY172" fmla="*/ 4972 h 617362"/>
                <a:gd name="connsiteX173" fmla="*/ 148112 w 546082"/>
                <a:gd name="connsiteY173" fmla="*/ 0 h 6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546082" h="617362">
                  <a:moveTo>
                    <a:pt x="148112" y="0"/>
                  </a:moveTo>
                  <a:cubicBezTo>
                    <a:pt x="198581" y="114"/>
                    <a:pt x="237342" y="10291"/>
                    <a:pt x="264400" y="30524"/>
                  </a:cubicBezTo>
                  <a:lnTo>
                    <a:pt x="268444" y="35473"/>
                  </a:lnTo>
                  <a:lnTo>
                    <a:pt x="272030" y="37130"/>
                  </a:lnTo>
                  <a:lnTo>
                    <a:pt x="276076" y="42082"/>
                  </a:lnTo>
                  <a:lnTo>
                    <a:pt x="279659" y="43737"/>
                  </a:lnTo>
                  <a:lnTo>
                    <a:pt x="283704" y="48687"/>
                  </a:lnTo>
                  <a:lnTo>
                    <a:pt x="287288" y="50343"/>
                  </a:lnTo>
                  <a:lnTo>
                    <a:pt x="291333" y="55294"/>
                  </a:lnTo>
                  <a:lnTo>
                    <a:pt x="294918" y="56950"/>
                  </a:lnTo>
                  <a:lnTo>
                    <a:pt x="298963" y="61900"/>
                  </a:lnTo>
                  <a:lnTo>
                    <a:pt x="302547" y="63556"/>
                  </a:lnTo>
                  <a:lnTo>
                    <a:pt x="306593" y="68508"/>
                  </a:lnTo>
                  <a:lnTo>
                    <a:pt x="310176" y="70163"/>
                  </a:lnTo>
                  <a:lnTo>
                    <a:pt x="314221" y="75114"/>
                  </a:lnTo>
                  <a:lnTo>
                    <a:pt x="317806" y="76770"/>
                  </a:lnTo>
                  <a:lnTo>
                    <a:pt x="321851" y="81720"/>
                  </a:lnTo>
                  <a:lnTo>
                    <a:pt x="325435" y="83376"/>
                  </a:lnTo>
                  <a:lnTo>
                    <a:pt x="329481" y="88328"/>
                  </a:lnTo>
                  <a:lnTo>
                    <a:pt x="333064" y="89983"/>
                  </a:lnTo>
                  <a:lnTo>
                    <a:pt x="337109" y="94933"/>
                  </a:lnTo>
                  <a:lnTo>
                    <a:pt x="340693" y="96589"/>
                  </a:lnTo>
                  <a:lnTo>
                    <a:pt x="344738" y="101540"/>
                  </a:lnTo>
                  <a:lnTo>
                    <a:pt x="348323" y="103196"/>
                  </a:lnTo>
                  <a:lnTo>
                    <a:pt x="352369" y="108148"/>
                  </a:lnTo>
                  <a:lnTo>
                    <a:pt x="355952" y="109803"/>
                  </a:lnTo>
                  <a:lnTo>
                    <a:pt x="359996" y="114752"/>
                  </a:lnTo>
                  <a:lnTo>
                    <a:pt x="363582" y="116409"/>
                  </a:lnTo>
                  <a:lnTo>
                    <a:pt x="367628" y="121361"/>
                  </a:lnTo>
                  <a:lnTo>
                    <a:pt x="371211" y="123016"/>
                  </a:lnTo>
                  <a:lnTo>
                    <a:pt x="375256" y="127966"/>
                  </a:lnTo>
                  <a:lnTo>
                    <a:pt x="378840" y="129622"/>
                  </a:lnTo>
                  <a:lnTo>
                    <a:pt x="382885" y="134573"/>
                  </a:lnTo>
                  <a:lnTo>
                    <a:pt x="386470" y="136229"/>
                  </a:lnTo>
                  <a:lnTo>
                    <a:pt x="390515" y="141179"/>
                  </a:lnTo>
                  <a:lnTo>
                    <a:pt x="394099" y="142835"/>
                  </a:lnTo>
                  <a:lnTo>
                    <a:pt x="398145" y="147787"/>
                  </a:lnTo>
                  <a:lnTo>
                    <a:pt x="401728" y="149442"/>
                  </a:lnTo>
                  <a:lnTo>
                    <a:pt x="405774" y="154394"/>
                  </a:lnTo>
                  <a:lnTo>
                    <a:pt x="409357" y="156049"/>
                  </a:lnTo>
                  <a:lnTo>
                    <a:pt x="413401" y="160998"/>
                  </a:lnTo>
                  <a:lnTo>
                    <a:pt x="416987" y="162655"/>
                  </a:lnTo>
                  <a:lnTo>
                    <a:pt x="421033" y="167607"/>
                  </a:lnTo>
                  <a:lnTo>
                    <a:pt x="424616" y="169262"/>
                  </a:lnTo>
                  <a:lnTo>
                    <a:pt x="428660" y="174211"/>
                  </a:lnTo>
                  <a:lnTo>
                    <a:pt x="432246" y="175868"/>
                  </a:lnTo>
                  <a:lnTo>
                    <a:pt x="436292" y="180820"/>
                  </a:lnTo>
                  <a:lnTo>
                    <a:pt x="439875" y="182475"/>
                  </a:lnTo>
                  <a:lnTo>
                    <a:pt x="443920" y="187425"/>
                  </a:lnTo>
                  <a:lnTo>
                    <a:pt x="447504" y="189081"/>
                  </a:lnTo>
                  <a:lnTo>
                    <a:pt x="451550" y="194033"/>
                  </a:lnTo>
                  <a:lnTo>
                    <a:pt x="455133" y="195688"/>
                  </a:lnTo>
                  <a:lnTo>
                    <a:pt x="459178" y="200639"/>
                  </a:lnTo>
                  <a:lnTo>
                    <a:pt x="462763" y="202295"/>
                  </a:lnTo>
                  <a:lnTo>
                    <a:pt x="466808" y="207245"/>
                  </a:lnTo>
                  <a:lnTo>
                    <a:pt x="470392" y="208901"/>
                  </a:lnTo>
                  <a:lnTo>
                    <a:pt x="474438" y="213853"/>
                  </a:lnTo>
                  <a:lnTo>
                    <a:pt x="478021" y="215508"/>
                  </a:lnTo>
                  <a:lnTo>
                    <a:pt x="482066" y="220459"/>
                  </a:lnTo>
                  <a:lnTo>
                    <a:pt x="485651" y="222115"/>
                  </a:lnTo>
                  <a:lnTo>
                    <a:pt x="489696" y="227065"/>
                  </a:lnTo>
                  <a:lnTo>
                    <a:pt x="493280" y="228721"/>
                  </a:lnTo>
                  <a:lnTo>
                    <a:pt x="497325" y="233672"/>
                  </a:lnTo>
                  <a:lnTo>
                    <a:pt x="500910" y="235328"/>
                  </a:lnTo>
                  <a:lnTo>
                    <a:pt x="504955" y="240278"/>
                  </a:lnTo>
                  <a:lnTo>
                    <a:pt x="508539" y="241934"/>
                  </a:lnTo>
                  <a:lnTo>
                    <a:pt x="512585" y="246886"/>
                  </a:lnTo>
                  <a:lnTo>
                    <a:pt x="516168" y="248541"/>
                  </a:lnTo>
                  <a:lnTo>
                    <a:pt x="520213" y="253491"/>
                  </a:lnTo>
                  <a:lnTo>
                    <a:pt x="523797" y="255147"/>
                  </a:lnTo>
                  <a:lnTo>
                    <a:pt x="527842" y="260098"/>
                  </a:lnTo>
                  <a:lnTo>
                    <a:pt x="531427" y="261754"/>
                  </a:lnTo>
                  <a:lnTo>
                    <a:pt x="535473" y="266706"/>
                  </a:lnTo>
                  <a:lnTo>
                    <a:pt x="539056" y="268361"/>
                  </a:lnTo>
                  <a:lnTo>
                    <a:pt x="543101" y="273311"/>
                  </a:lnTo>
                  <a:lnTo>
                    <a:pt x="546082" y="274689"/>
                  </a:lnTo>
                  <a:lnTo>
                    <a:pt x="546082" y="508113"/>
                  </a:lnTo>
                  <a:cubicBezTo>
                    <a:pt x="546082" y="568450"/>
                    <a:pt x="497170" y="617362"/>
                    <a:pt x="436833" y="617362"/>
                  </a:cubicBezTo>
                  <a:lnTo>
                    <a:pt x="221251" y="617362"/>
                  </a:lnTo>
                  <a:lnTo>
                    <a:pt x="221251" y="615858"/>
                  </a:lnTo>
                  <a:lnTo>
                    <a:pt x="213621" y="615858"/>
                  </a:lnTo>
                  <a:lnTo>
                    <a:pt x="213621" y="609251"/>
                  </a:lnTo>
                  <a:lnTo>
                    <a:pt x="205992" y="609251"/>
                  </a:lnTo>
                  <a:lnTo>
                    <a:pt x="205992" y="602645"/>
                  </a:lnTo>
                  <a:lnTo>
                    <a:pt x="198363" y="602645"/>
                  </a:lnTo>
                  <a:lnTo>
                    <a:pt x="198363" y="596038"/>
                  </a:lnTo>
                  <a:lnTo>
                    <a:pt x="190733" y="596038"/>
                  </a:lnTo>
                  <a:lnTo>
                    <a:pt x="190733" y="589431"/>
                  </a:lnTo>
                  <a:lnTo>
                    <a:pt x="183104" y="589431"/>
                  </a:lnTo>
                  <a:lnTo>
                    <a:pt x="183104" y="582825"/>
                  </a:lnTo>
                  <a:lnTo>
                    <a:pt x="175475" y="582825"/>
                  </a:lnTo>
                  <a:lnTo>
                    <a:pt x="175475" y="576218"/>
                  </a:lnTo>
                  <a:lnTo>
                    <a:pt x="167846" y="576218"/>
                  </a:lnTo>
                  <a:lnTo>
                    <a:pt x="167846" y="569612"/>
                  </a:lnTo>
                  <a:lnTo>
                    <a:pt x="160216" y="569612"/>
                  </a:lnTo>
                  <a:lnTo>
                    <a:pt x="160216" y="563005"/>
                  </a:lnTo>
                  <a:lnTo>
                    <a:pt x="152587" y="563005"/>
                  </a:lnTo>
                  <a:lnTo>
                    <a:pt x="152587" y="556399"/>
                  </a:lnTo>
                  <a:lnTo>
                    <a:pt x="144957" y="556399"/>
                  </a:lnTo>
                  <a:lnTo>
                    <a:pt x="144957" y="549792"/>
                  </a:lnTo>
                  <a:lnTo>
                    <a:pt x="137328" y="549792"/>
                  </a:lnTo>
                  <a:lnTo>
                    <a:pt x="137328" y="543185"/>
                  </a:lnTo>
                  <a:lnTo>
                    <a:pt x="129699" y="543185"/>
                  </a:lnTo>
                  <a:lnTo>
                    <a:pt x="129699" y="536579"/>
                  </a:lnTo>
                  <a:lnTo>
                    <a:pt x="122070" y="536579"/>
                  </a:lnTo>
                  <a:lnTo>
                    <a:pt x="122070" y="529972"/>
                  </a:lnTo>
                  <a:lnTo>
                    <a:pt x="114440" y="529972"/>
                  </a:lnTo>
                  <a:lnTo>
                    <a:pt x="114440" y="523366"/>
                  </a:lnTo>
                  <a:lnTo>
                    <a:pt x="106811" y="523366"/>
                  </a:lnTo>
                  <a:lnTo>
                    <a:pt x="106811" y="516759"/>
                  </a:lnTo>
                  <a:lnTo>
                    <a:pt x="99182" y="516759"/>
                  </a:lnTo>
                  <a:lnTo>
                    <a:pt x="99182" y="510153"/>
                  </a:lnTo>
                  <a:lnTo>
                    <a:pt x="91552" y="510153"/>
                  </a:lnTo>
                  <a:lnTo>
                    <a:pt x="91552" y="503546"/>
                  </a:lnTo>
                  <a:lnTo>
                    <a:pt x="83923" y="503546"/>
                  </a:lnTo>
                  <a:lnTo>
                    <a:pt x="83923" y="496939"/>
                  </a:lnTo>
                  <a:lnTo>
                    <a:pt x="76293" y="496939"/>
                  </a:lnTo>
                  <a:lnTo>
                    <a:pt x="76293" y="490333"/>
                  </a:lnTo>
                  <a:lnTo>
                    <a:pt x="68664" y="490333"/>
                  </a:lnTo>
                  <a:lnTo>
                    <a:pt x="68664" y="483726"/>
                  </a:lnTo>
                  <a:lnTo>
                    <a:pt x="61035" y="483726"/>
                  </a:lnTo>
                  <a:lnTo>
                    <a:pt x="61035" y="477120"/>
                  </a:lnTo>
                  <a:lnTo>
                    <a:pt x="53406" y="477120"/>
                  </a:lnTo>
                  <a:lnTo>
                    <a:pt x="53406" y="470513"/>
                  </a:lnTo>
                  <a:lnTo>
                    <a:pt x="45776" y="470513"/>
                  </a:lnTo>
                  <a:lnTo>
                    <a:pt x="45776" y="463906"/>
                  </a:lnTo>
                  <a:lnTo>
                    <a:pt x="38147" y="463906"/>
                  </a:lnTo>
                  <a:lnTo>
                    <a:pt x="38147" y="457300"/>
                  </a:lnTo>
                  <a:lnTo>
                    <a:pt x="30518" y="457300"/>
                  </a:lnTo>
                  <a:lnTo>
                    <a:pt x="30518" y="450693"/>
                  </a:lnTo>
                  <a:lnTo>
                    <a:pt x="22888" y="450693"/>
                  </a:lnTo>
                  <a:lnTo>
                    <a:pt x="22888" y="444087"/>
                  </a:lnTo>
                  <a:lnTo>
                    <a:pt x="15259" y="444087"/>
                  </a:lnTo>
                  <a:lnTo>
                    <a:pt x="15259" y="437480"/>
                  </a:lnTo>
                  <a:lnTo>
                    <a:pt x="7630" y="437480"/>
                  </a:lnTo>
                  <a:lnTo>
                    <a:pt x="7630" y="430874"/>
                  </a:lnTo>
                  <a:lnTo>
                    <a:pt x="0" y="430874"/>
                  </a:lnTo>
                  <a:lnTo>
                    <a:pt x="0" y="334785"/>
                  </a:lnTo>
                  <a:cubicBezTo>
                    <a:pt x="62569" y="284266"/>
                    <a:pt x="108956" y="244382"/>
                    <a:pt x="139161" y="215131"/>
                  </a:cubicBezTo>
                  <a:lnTo>
                    <a:pt x="141407" y="212489"/>
                  </a:lnTo>
                  <a:lnTo>
                    <a:pt x="137698" y="213550"/>
                  </a:lnTo>
                  <a:lnTo>
                    <a:pt x="137698" y="204761"/>
                  </a:lnTo>
                  <a:lnTo>
                    <a:pt x="130069" y="206944"/>
                  </a:lnTo>
                  <a:lnTo>
                    <a:pt x="130069" y="198154"/>
                  </a:lnTo>
                  <a:lnTo>
                    <a:pt x="122440" y="200337"/>
                  </a:lnTo>
                  <a:lnTo>
                    <a:pt x="122440" y="191547"/>
                  </a:lnTo>
                  <a:lnTo>
                    <a:pt x="114810" y="193731"/>
                  </a:lnTo>
                  <a:lnTo>
                    <a:pt x="114810" y="184941"/>
                  </a:lnTo>
                  <a:lnTo>
                    <a:pt x="107181" y="187124"/>
                  </a:lnTo>
                  <a:lnTo>
                    <a:pt x="107181" y="178333"/>
                  </a:lnTo>
                  <a:lnTo>
                    <a:pt x="99551" y="180517"/>
                  </a:lnTo>
                  <a:lnTo>
                    <a:pt x="99551" y="171728"/>
                  </a:lnTo>
                  <a:lnTo>
                    <a:pt x="91922" y="173911"/>
                  </a:lnTo>
                  <a:lnTo>
                    <a:pt x="91922" y="165121"/>
                  </a:lnTo>
                  <a:lnTo>
                    <a:pt x="84293" y="167304"/>
                  </a:lnTo>
                  <a:lnTo>
                    <a:pt x="84293" y="158515"/>
                  </a:lnTo>
                  <a:lnTo>
                    <a:pt x="76664" y="160698"/>
                  </a:lnTo>
                  <a:lnTo>
                    <a:pt x="76664" y="151907"/>
                  </a:lnTo>
                  <a:lnTo>
                    <a:pt x="69034" y="154091"/>
                  </a:lnTo>
                  <a:lnTo>
                    <a:pt x="69034" y="145301"/>
                  </a:lnTo>
                  <a:lnTo>
                    <a:pt x="61405" y="147484"/>
                  </a:lnTo>
                  <a:lnTo>
                    <a:pt x="61405" y="138695"/>
                  </a:lnTo>
                  <a:lnTo>
                    <a:pt x="53776" y="140878"/>
                  </a:lnTo>
                  <a:lnTo>
                    <a:pt x="53776" y="132087"/>
                  </a:lnTo>
                  <a:lnTo>
                    <a:pt x="46146" y="134271"/>
                  </a:lnTo>
                  <a:lnTo>
                    <a:pt x="46146" y="125482"/>
                  </a:lnTo>
                  <a:lnTo>
                    <a:pt x="38517" y="127665"/>
                  </a:lnTo>
                  <a:lnTo>
                    <a:pt x="38517" y="118875"/>
                  </a:lnTo>
                  <a:lnTo>
                    <a:pt x="30888" y="121058"/>
                  </a:lnTo>
                  <a:lnTo>
                    <a:pt x="30888" y="112268"/>
                  </a:lnTo>
                  <a:lnTo>
                    <a:pt x="23258" y="114452"/>
                  </a:lnTo>
                  <a:lnTo>
                    <a:pt x="23258" y="19584"/>
                  </a:lnTo>
                  <a:cubicBezTo>
                    <a:pt x="40931" y="13146"/>
                    <a:pt x="60515" y="8275"/>
                    <a:pt x="82014" y="4972"/>
                  </a:cubicBezTo>
                  <a:cubicBezTo>
                    <a:pt x="103511" y="1671"/>
                    <a:pt x="125544" y="12"/>
                    <a:pt x="148112"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9" name="文本框 118">
              <a:extLst>
                <a:ext uri="{FF2B5EF4-FFF2-40B4-BE49-F238E27FC236}">
                  <a16:creationId xmlns:a16="http://schemas.microsoft.com/office/drawing/2014/main" id="{BBC62022-5418-4FF7-B2A6-7DFED04533E7}"/>
                </a:ext>
              </a:extLst>
            </p:cNvPr>
            <p:cNvSpPr txBox="1"/>
            <p:nvPr userDrawn="1"/>
          </p:nvSpPr>
          <p:spPr>
            <a:xfrm>
              <a:off x="5099786" y="-2456201"/>
              <a:ext cx="309691" cy="430874"/>
            </a:xfrm>
            <a:custGeom>
              <a:avLst/>
              <a:gdLst/>
              <a:ahLst/>
              <a:cxnLst/>
              <a:rect l="l" t="t" r="r" b="b"/>
              <a:pathLst>
                <a:path w="130131" h="181051">
                  <a:moveTo>
                    <a:pt x="62236" y="0"/>
                  </a:moveTo>
                  <a:cubicBezTo>
                    <a:pt x="83443" y="48"/>
                    <a:pt x="99730" y="4324"/>
                    <a:pt x="111100" y="12826"/>
                  </a:cubicBezTo>
                  <a:cubicBezTo>
                    <a:pt x="122469" y="21329"/>
                    <a:pt x="128213" y="33770"/>
                    <a:pt x="128330" y="50149"/>
                  </a:cubicBezTo>
                  <a:cubicBezTo>
                    <a:pt x="128567" y="58695"/>
                    <a:pt x="127551" y="66692"/>
                    <a:pt x="125282" y="74143"/>
                  </a:cubicBezTo>
                  <a:cubicBezTo>
                    <a:pt x="123014" y="81593"/>
                    <a:pt x="118074" y="89686"/>
                    <a:pt x="110461" y="98422"/>
                  </a:cubicBezTo>
                  <a:cubicBezTo>
                    <a:pt x="102849" y="107158"/>
                    <a:pt x="91146" y="117727"/>
                    <a:pt x="75352" y="130130"/>
                  </a:cubicBezTo>
                  <a:lnTo>
                    <a:pt x="63008" y="139903"/>
                  </a:lnTo>
                  <a:lnTo>
                    <a:pt x="63008" y="141446"/>
                  </a:lnTo>
                  <a:lnTo>
                    <a:pt x="130131" y="141446"/>
                  </a:lnTo>
                  <a:lnTo>
                    <a:pt x="130131" y="181051"/>
                  </a:lnTo>
                  <a:lnTo>
                    <a:pt x="0" y="181051"/>
                  </a:lnTo>
                  <a:lnTo>
                    <a:pt x="0" y="140675"/>
                  </a:lnTo>
                  <a:cubicBezTo>
                    <a:pt x="26291" y="119447"/>
                    <a:pt x="45783" y="102688"/>
                    <a:pt x="58475" y="90397"/>
                  </a:cubicBezTo>
                  <a:cubicBezTo>
                    <a:pt x="71168" y="78106"/>
                    <a:pt x="77479" y="68033"/>
                    <a:pt x="77410" y="60179"/>
                  </a:cubicBezTo>
                  <a:cubicBezTo>
                    <a:pt x="77613" y="53032"/>
                    <a:pt x="75856" y="47845"/>
                    <a:pt x="72138" y="44620"/>
                  </a:cubicBezTo>
                  <a:cubicBezTo>
                    <a:pt x="68419" y="41394"/>
                    <a:pt x="61518" y="39808"/>
                    <a:pt x="51435" y="39862"/>
                  </a:cubicBezTo>
                  <a:cubicBezTo>
                    <a:pt x="45440" y="39819"/>
                    <a:pt x="39042" y="40419"/>
                    <a:pt x="32243" y="41662"/>
                  </a:cubicBezTo>
                  <a:cubicBezTo>
                    <a:pt x="25444" y="42905"/>
                    <a:pt x="17954" y="45048"/>
                    <a:pt x="9773" y="48092"/>
                  </a:cubicBezTo>
                  <a:lnTo>
                    <a:pt x="9773" y="8229"/>
                  </a:lnTo>
                  <a:cubicBezTo>
                    <a:pt x="17199" y="5524"/>
                    <a:pt x="25428" y="3477"/>
                    <a:pt x="34462" y="2089"/>
                  </a:cubicBezTo>
                  <a:cubicBezTo>
                    <a:pt x="43495" y="702"/>
                    <a:pt x="52753" y="5"/>
                    <a:pt x="622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0" name="组合 119">
            <a:extLst>
              <a:ext uri="{FF2B5EF4-FFF2-40B4-BE49-F238E27FC236}">
                <a16:creationId xmlns:a16="http://schemas.microsoft.com/office/drawing/2014/main" id="{A81CD45B-1507-49A0-A088-25DCDA3E7922}"/>
              </a:ext>
            </a:extLst>
          </p:cNvPr>
          <p:cNvGrpSpPr>
            <a:grpSpLocks/>
          </p:cNvGrpSpPr>
          <p:nvPr/>
        </p:nvGrpSpPr>
        <p:grpSpPr>
          <a:xfrm>
            <a:off x="7053320" y="1491873"/>
            <a:ext cx="674689" cy="674690"/>
            <a:chOff x="4855766" y="-941591"/>
            <a:chExt cx="797729" cy="797730"/>
          </a:xfrm>
        </p:grpSpPr>
        <p:sp>
          <p:nvSpPr>
            <p:cNvPr id="121" name="矩形: 圆角 120">
              <a:extLst>
                <a:ext uri="{FF2B5EF4-FFF2-40B4-BE49-F238E27FC236}">
                  <a16:creationId xmlns:a16="http://schemas.microsoft.com/office/drawing/2014/main" id="{E890CC01-EB82-49B9-9EB3-FFDA52761CAC}"/>
                </a:ext>
              </a:extLst>
            </p:cNvPr>
            <p:cNvSpPr/>
            <p:nvPr userDrawn="1"/>
          </p:nvSpPr>
          <p:spPr>
            <a:xfrm>
              <a:off x="4855766" y="-941591"/>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2" name="文本框 121">
              <a:extLst>
                <a:ext uri="{FF2B5EF4-FFF2-40B4-BE49-F238E27FC236}">
                  <a16:creationId xmlns:a16="http://schemas.microsoft.com/office/drawing/2014/main" id="{6706CB61-20F9-406D-9B73-68A04A581DA0}"/>
                </a:ext>
              </a:extLst>
            </p:cNvPr>
            <p:cNvSpPr txBox="1"/>
            <p:nvPr userDrawn="1"/>
          </p:nvSpPr>
          <p:spPr>
            <a:xfrm>
              <a:off x="5083785" y="-767568"/>
              <a:ext cx="569710" cy="623707"/>
            </a:xfrm>
            <a:custGeom>
              <a:avLst/>
              <a:gdLst>
                <a:gd name="connsiteX0" fmla="*/ 31214 w 569710"/>
                <a:gd name="connsiteY0" fmla="*/ 0 h 623707"/>
                <a:gd name="connsiteX1" fmla="*/ 266238 w 569710"/>
                <a:gd name="connsiteY1" fmla="*/ 0 h 623707"/>
                <a:gd name="connsiteX2" fmla="*/ 266238 w 569710"/>
                <a:gd name="connsiteY2" fmla="*/ 6606 h 623707"/>
                <a:gd name="connsiteX3" fmla="*/ 273868 w 569710"/>
                <a:gd name="connsiteY3" fmla="*/ 6606 h 623707"/>
                <a:gd name="connsiteX4" fmla="*/ 273868 w 569710"/>
                <a:gd name="connsiteY4" fmla="*/ 13213 h 623707"/>
                <a:gd name="connsiteX5" fmla="*/ 281497 w 569710"/>
                <a:gd name="connsiteY5" fmla="*/ 13213 h 623707"/>
                <a:gd name="connsiteX6" fmla="*/ 281497 w 569710"/>
                <a:gd name="connsiteY6" fmla="*/ 19819 h 623707"/>
                <a:gd name="connsiteX7" fmla="*/ 289126 w 569710"/>
                <a:gd name="connsiteY7" fmla="*/ 19819 h 623707"/>
                <a:gd name="connsiteX8" fmla="*/ 289126 w 569710"/>
                <a:gd name="connsiteY8" fmla="*/ 26426 h 623707"/>
                <a:gd name="connsiteX9" fmla="*/ 296756 w 569710"/>
                <a:gd name="connsiteY9" fmla="*/ 26426 h 623707"/>
                <a:gd name="connsiteX10" fmla="*/ 296756 w 569710"/>
                <a:gd name="connsiteY10" fmla="*/ 33032 h 623707"/>
                <a:gd name="connsiteX11" fmla="*/ 304385 w 569710"/>
                <a:gd name="connsiteY11" fmla="*/ 33032 h 623707"/>
                <a:gd name="connsiteX12" fmla="*/ 304385 w 569710"/>
                <a:gd name="connsiteY12" fmla="*/ 39639 h 623707"/>
                <a:gd name="connsiteX13" fmla="*/ 312014 w 569710"/>
                <a:gd name="connsiteY13" fmla="*/ 39639 h 623707"/>
                <a:gd name="connsiteX14" fmla="*/ 312014 w 569710"/>
                <a:gd name="connsiteY14" fmla="*/ 46246 h 623707"/>
                <a:gd name="connsiteX15" fmla="*/ 319644 w 569710"/>
                <a:gd name="connsiteY15" fmla="*/ 46246 h 623707"/>
                <a:gd name="connsiteX16" fmla="*/ 319644 w 569710"/>
                <a:gd name="connsiteY16" fmla="*/ 52852 h 623707"/>
                <a:gd name="connsiteX17" fmla="*/ 327273 w 569710"/>
                <a:gd name="connsiteY17" fmla="*/ 52852 h 623707"/>
                <a:gd name="connsiteX18" fmla="*/ 327273 w 569710"/>
                <a:gd name="connsiteY18" fmla="*/ 59459 h 623707"/>
                <a:gd name="connsiteX19" fmla="*/ 334902 w 569710"/>
                <a:gd name="connsiteY19" fmla="*/ 59459 h 623707"/>
                <a:gd name="connsiteX20" fmla="*/ 334902 w 569710"/>
                <a:gd name="connsiteY20" fmla="*/ 66065 h 623707"/>
                <a:gd name="connsiteX21" fmla="*/ 342531 w 569710"/>
                <a:gd name="connsiteY21" fmla="*/ 66065 h 623707"/>
                <a:gd name="connsiteX22" fmla="*/ 342531 w 569710"/>
                <a:gd name="connsiteY22" fmla="*/ 72672 h 623707"/>
                <a:gd name="connsiteX23" fmla="*/ 350161 w 569710"/>
                <a:gd name="connsiteY23" fmla="*/ 72672 h 623707"/>
                <a:gd name="connsiteX24" fmla="*/ 350161 w 569710"/>
                <a:gd name="connsiteY24" fmla="*/ 79279 h 623707"/>
                <a:gd name="connsiteX25" fmla="*/ 357790 w 569710"/>
                <a:gd name="connsiteY25" fmla="*/ 79279 h 623707"/>
                <a:gd name="connsiteX26" fmla="*/ 357790 w 569710"/>
                <a:gd name="connsiteY26" fmla="*/ 85885 h 623707"/>
                <a:gd name="connsiteX27" fmla="*/ 365420 w 569710"/>
                <a:gd name="connsiteY27" fmla="*/ 85885 h 623707"/>
                <a:gd name="connsiteX28" fmla="*/ 365420 w 569710"/>
                <a:gd name="connsiteY28" fmla="*/ 92492 h 623707"/>
                <a:gd name="connsiteX29" fmla="*/ 373049 w 569710"/>
                <a:gd name="connsiteY29" fmla="*/ 92492 h 623707"/>
                <a:gd name="connsiteX30" fmla="*/ 373049 w 569710"/>
                <a:gd name="connsiteY30" fmla="*/ 99098 h 623707"/>
                <a:gd name="connsiteX31" fmla="*/ 380678 w 569710"/>
                <a:gd name="connsiteY31" fmla="*/ 99098 h 623707"/>
                <a:gd name="connsiteX32" fmla="*/ 380678 w 569710"/>
                <a:gd name="connsiteY32" fmla="*/ 105705 h 623707"/>
                <a:gd name="connsiteX33" fmla="*/ 388308 w 569710"/>
                <a:gd name="connsiteY33" fmla="*/ 105705 h 623707"/>
                <a:gd name="connsiteX34" fmla="*/ 388308 w 569710"/>
                <a:gd name="connsiteY34" fmla="*/ 112312 h 623707"/>
                <a:gd name="connsiteX35" fmla="*/ 395937 w 569710"/>
                <a:gd name="connsiteY35" fmla="*/ 112312 h 623707"/>
                <a:gd name="connsiteX36" fmla="*/ 395937 w 569710"/>
                <a:gd name="connsiteY36" fmla="*/ 118918 h 623707"/>
                <a:gd name="connsiteX37" fmla="*/ 403566 w 569710"/>
                <a:gd name="connsiteY37" fmla="*/ 118918 h 623707"/>
                <a:gd name="connsiteX38" fmla="*/ 403566 w 569710"/>
                <a:gd name="connsiteY38" fmla="*/ 125525 h 623707"/>
                <a:gd name="connsiteX39" fmla="*/ 411195 w 569710"/>
                <a:gd name="connsiteY39" fmla="*/ 125525 h 623707"/>
                <a:gd name="connsiteX40" fmla="*/ 411195 w 569710"/>
                <a:gd name="connsiteY40" fmla="*/ 132131 h 623707"/>
                <a:gd name="connsiteX41" fmla="*/ 418825 w 569710"/>
                <a:gd name="connsiteY41" fmla="*/ 132131 h 623707"/>
                <a:gd name="connsiteX42" fmla="*/ 418825 w 569710"/>
                <a:gd name="connsiteY42" fmla="*/ 138738 h 623707"/>
                <a:gd name="connsiteX43" fmla="*/ 426454 w 569710"/>
                <a:gd name="connsiteY43" fmla="*/ 138738 h 623707"/>
                <a:gd name="connsiteX44" fmla="*/ 426454 w 569710"/>
                <a:gd name="connsiteY44" fmla="*/ 145344 h 623707"/>
                <a:gd name="connsiteX45" fmla="*/ 434084 w 569710"/>
                <a:gd name="connsiteY45" fmla="*/ 145344 h 623707"/>
                <a:gd name="connsiteX46" fmla="*/ 434084 w 569710"/>
                <a:gd name="connsiteY46" fmla="*/ 151951 h 623707"/>
                <a:gd name="connsiteX47" fmla="*/ 441713 w 569710"/>
                <a:gd name="connsiteY47" fmla="*/ 151951 h 623707"/>
                <a:gd name="connsiteX48" fmla="*/ 441713 w 569710"/>
                <a:gd name="connsiteY48" fmla="*/ 158558 h 623707"/>
                <a:gd name="connsiteX49" fmla="*/ 449342 w 569710"/>
                <a:gd name="connsiteY49" fmla="*/ 158558 h 623707"/>
                <a:gd name="connsiteX50" fmla="*/ 449342 w 569710"/>
                <a:gd name="connsiteY50" fmla="*/ 165164 h 623707"/>
                <a:gd name="connsiteX51" fmla="*/ 456971 w 569710"/>
                <a:gd name="connsiteY51" fmla="*/ 165164 h 623707"/>
                <a:gd name="connsiteX52" fmla="*/ 456971 w 569710"/>
                <a:gd name="connsiteY52" fmla="*/ 171771 h 623707"/>
                <a:gd name="connsiteX53" fmla="*/ 464601 w 569710"/>
                <a:gd name="connsiteY53" fmla="*/ 171771 h 623707"/>
                <a:gd name="connsiteX54" fmla="*/ 464601 w 569710"/>
                <a:gd name="connsiteY54" fmla="*/ 178377 h 623707"/>
                <a:gd name="connsiteX55" fmla="*/ 472230 w 569710"/>
                <a:gd name="connsiteY55" fmla="*/ 178377 h 623707"/>
                <a:gd name="connsiteX56" fmla="*/ 472230 w 569710"/>
                <a:gd name="connsiteY56" fmla="*/ 184984 h 623707"/>
                <a:gd name="connsiteX57" fmla="*/ 479859 w 569710"/>
                <a:gd name="connsiteY57" fmla="*/ 184984 h 623707"/>
                <a:gd name="connsiteX58" fmla="*/ 479859 w 569710"/>
                <a:gd name="connsiteY58" fmla="*/ 191591 h 623707"/>
                <a:gd name="connsiteX59" fmla="*/ 487489 w 569710"/>
                <a:gd name="connsiteY59" fmla="*/ 191591 h 623707"/>
                <a:gd name="connsiteX60" fmla="*/ 487489 w 569710"/>
                <a:gd name="connsiteY60" fmla="*/ 198197 h 623707"/>
                <a:gd name="connsiteX61" fmla="*/ 495118 w 569710"/>
                <a:gd name="connsiteY61" fmla="*/ 198197 h 623707"/>
                <a:gd name="connsiteX62" fmla="*/ 495118 w 569710"/>
                <a:gd name="connsiteY62" fmla="*/ 204804 h 623707"/>
                <a:gd name="connsiteX63" fmla="*/ 502748 w 569710"/>
                <a:gd name="connsiteY63" fmla="*/ 204804 h 623707"/>
                <a:gd name="connsiteX64" fmla="*/ 502748 w 569710"/>
                <a:gd name="connsiteY64" fmla="*/ 211410 h 623707"/>
                <a:gd name="connsiteX65" fmla="*/ 510377 w 569710"/>
                <a:gd name="connsiteY65" fmla="*/ 211410 h 623707"/>
                <a:gd name="connsiteX66" fmla="*/ 510377 w 569710"/>
                <a:gd name="connsiteY66" fmla="*/ 218017 h 623707"/>
                <a:gd name="connsiteX67" fmla="*/ 518006 w 569710"/>
                <a:gd name="connsiteY67" fmla="*/ 218017 h 623707"/>
                <a:gd name="connsiteX68" fmla="*/ 518006 w 569710"/>
                <a:gd name="connsiteY68" fmla="*/ 224623 h 623707"/>
                <a:gd name="connsiteX69" fmla="*/ 525635 w 569710"/>
                <a:gd name="connsiteY69" fmla="*/ 224623 h 623707"/>
                <a:gd name="connsiteX70" fmla="*/ 525635 w 569710"/>
                <a:gd name="connsiteY70" fmla="*/ 231230 h 623707"/>
                <a:gd name="connsiteX71" fmla="*/ 533265 w 569710"/>
                <a:gd name="connsiteY71" fmla="*/ 231230 h 623707"/>
                <a:gd name="connsiteX72" fmla="*/ 533265 w 569710"/>
                <a:gd name="connsiteY72" fmla="*/ 237837 h 623707"/>
                <a:gd name="connsiteX73" fmla="*/ 540894 w 569710"/>
                <a:gd name="connsiteY73" fmla="*/ 237837 h 623707"/>
                <a:gd name="connsiteX74" fmla="*/ 540894 w 569710"/>
                <a:gd name="connsiteY74" fmla="*/ 244443 h 623707"/>
                <a:gd name="connsiteX75" fmla="*/ 548524 w 569710"/>
                <a:gd name="connsiteY75" fmla="*/ 244443 h 623707"/>
                <a:gd name="connsiteX76" fmla="*/ 548524 w 569710"/>
                <a:gd name="connsiteY76" fmla="*/ 251050 h 623707"/>
                <a:gd name="connsiteX77" fmla="*/ 556153 w 569710"/>
                <a:gd name="connsiteY77" fmla="*/ 251050 h 623707"/>
                <a:gd name="connsiteX78" fmla="*/ 556153 w 569710"/>
                <a:gd name="connsiteY78" fmla="*/ 257656 h 623707"/>
                <a:gd name="connsiteX79" fmla="*/ 563782 w 569710"/>
                <a:gd name="connsiteY79" fmla="*/ 257656 h 623707"/>
                <a:gd name="connsiteX80" fmla="*/ 563782 w 569710"/>
                <a:gd name="connsiteY80" fmla="*/ 264263 h 623707"/>
                <a:gd name="connsiteX81" fmla="*/ 569710 w 569710"/>
                <a:gd name="connsiteY81" fmla="*/ 264263 h 623707"/>
                <a:gd name="connsiteX82" fmla="*/ 569710 w 569710"/>
                <a:gd name="connsiteY82" fmla="*/ 514458 h 623707"/>
                <a:gd name="connsiteX83" fmla="*/ 460461 w 569710"/>
                <a:gd name="connsiteY83" fmla="*/ 623707 h 623707"/>
                <a:gd name="connsiteX84" fmla="*/ 241408 w 569710"/>
                <a:gd name="connsiteY84" fmla="*/ 623707 h 623707"/>
                <a:gd name="connsiteX85" fmla="*/ 241408 w 569710"/>
                <a:gd name="connsiteY85" fmla="*/ 622138 h 623707"/>
                <a:gd name="connsiteX86" fmla="*/ 233778 w 569710"/>
                <a:gd name="connsiteY86" fmla="*/ 621115 h 623707"/>
                <a:gd name="connsiteX87" fmla="*/ 233778 w 569710"/>
                <a:gd name="connsiteY87" fmla="*/ 615532 h 623707"/>
                <a:gd name="connsiteX88" fmla="*/ 226149 w 569710"/>
                <a:gd name="connsiteY88" fmla="*/ 614509 h 623707"/>
                <a:gd name="connsiteX89" fmla="*/ 226149 w 569710"/>
                <a:gd name="connsiteY89" fmla="*/ 608925 h 623707"/>
                <a:gd name="connsiteX90" fmla="*/ 218519 w 569710"/>
                <a:gd name="connsiteY90" fmla="*/ 607902 h 623707"/>
                <a:gd name="connsiteX91" fmla="*/ 218519 w 569710"/>
                <a:gd name="connsiteY91" fmla="*/ 602318 h 623707"/>
                <a:gd name="connsiteX92" fmla="*/ 210890 w 569710"/>
                <a:gd name="connsiteY92" fmla="*/ 601295 h 623707"/>
                <a:gd name="connsiteX93" fmla="*/ 210890 w 569710"/>
                <a:gd name="connsiteY93" fmla="*/ 595712 h 623707"/>
                <a:gd name="connsiteX94" fmla="*/ 203261 w 569710"/>
                <a:gd name="connsiteY94" fmla="*/ 594689 h 623707"/>
                <a:gd name="connsiteX95" fmla="*/ 203261 w 569710"/>
                <a:gd name="connsiteY95" fmla="*/ 589105 h 623707"/>
                <a:gd name="connsiteX96" fmla="*/ 195631 w 569710"/>
                <a:gd name="connsiteY96" fmla="*/ 588082 h 623707"/>
                <a:gd name="connsiteX97" fmla="*/ 195631 w 569710"/>
                <a:gd name="connsiteY97" fmla="*/ 582499 h 623707"/>
                <a:gd name="connsiteX98" fmla="*/ 188002 w 569710"/>
                <a:gd name="connsiteY98" fmla="*/ 581476 h 623707"/>
                <a:gd name="connsiteX99" fmla="*/ 188002 w 569710"/>
                <a:gd name="connsiteY99" fmla="*/ 575892 h 623707"/>
                <a:gd name="connsiteX100" fmla="*/ 180373 w 569710"/>
                <a:gd name="connsiteY100" fmla="*/ 574869 h 623707"/>
                <a:gd name="connsiteX101" fmla="*/ 180373 w 569710"/>
                <a:gd name="connsiteY101" fmla="*/ 569285 h 623707"/>
                <a:gd name="connsiteX102" fmla="*/ 172744 w 569710"/>
                <a:gd name="connsiteY102" fmla="*/ 568262 h 623707"/>
                <a:gd name="connsiteX103" fmla="*/ 172744 w 569710"/>
                <a:gd name="connsiteY103" fmla="*/ 562679 h 623707"/>
                <a:gd name="connsiteX104" fmla="*/ 165114 w 569710"/>
                <a:gd name="connsiteY104" fmla="*/ 561656 h 623707"/>
                <a:gd name="connsiteX105" fmla="*/ 165114 w 569710"/>
                <a:gd name="connsiteY105" fmla="*/ 556072 h 623707"/>
                <a:gd name="connsiteX106" fmla="*/ 157485 w 569710"/>
                <a:gd name="connsiteY106" fmla="*/ 555049 h 623707"/>
                <a:gd name="connsiteX107" fmla="*/ 157485 w 569710"/>
                <a:gd name="connsiteY107" fmla="*/ 549466 h 623707"/>
                <a:gd name="connsiteX108" fmla="*/ 149855 w 569710"/>
                <a:gd name="connsiteY108" fmla="*/ 548443 h 623707"/>
                <a:gd name="connsiteX109" fmla="*/ 149855 w 569710"/>
                <a:gd name="connsiteY109" fmla="*/ 542859 h 623707"/>
                <a:gd name="connsiteX110" fmla="*/ 142226 w 569710"/>
                <a:gd name="connsiteY110" fmla="*/ 541836 h 623707"/>
                <a:gd name="connsiteX111" fmla="*/ 142226 w 569710"/>
                <a:gd name="connsiteY111" fmla="*/ 536253 h 623707"/>
                <a:gd name="connsiteX112" fmla="*/ 134597 w 569710"/>
                <a:gd name="connsiteY112" fmla="*/ 535230 h 623707"/>
                <a:gd name="connsiteX113" fmla="*/ 134597 w 569710"/>
                <a:gd name="connsiteY113" fmla="*/ 529646 h 623707"/>
                <a:gd name="connsiteX114" fmla="*/ 126968 w 569710"/>
                <a:gd name="connsiteY114" fmla="*/ 528623 h 623707"/>
                <a:gd name="connsiteX115" fmla="*/ 126968 w 569710"/>
                <a:gd name="connsiteY115" fmla="*/ 523040 h 623707"/>
                <a:gd name="connsiteX116" fmla="*/ 119338 w 569710"/>
                <a:gd name="connsiteY116" fmla="*/ 522016 h 623707"/>
                <a:gd name="connsiteX117" fmla="*/ 119338 w 569710"/>
                <a:gd name="connsiteY117" fmla="*/ 516433 h 623707"/>
                <a:gd name="connsiteX118" fmla="*/ 111709 w 569710"/>
                <a:gd name="connsiteY118" fmla="*/ 515410 h 623707"/>
                <a:gd name="connsiteX119" fmla="*/ 111709 w 569710"/>
                <a:gd name="connsiteY119" fmla="*/ 509826 h 623707"/>
                <a:gd name="connsiteX120" fmla="*/ 104080 w 569710"/>
                <a:gd name="connsiteY120" fmla="*/ 508803 h 623707"/>
                <a:gd name="connsiteX121" fmla="*/ 104080 w 569710"/>
                <a:gd name="connsiteY121" fmla="*/ 503220 h 623707"/>
                <a:gd name="connsiteX122" fmla="*/ 96450 w 569710"/>
                <a:gd name="connsiteY122" fmla="*/ 502197 h 623707"/>
                <a:gd name="connsiteX123" fmla="*/ 96450 w 569710"/>
                <a:gd name="connsiteY123" fmla="*/ 496613 h 623707"/>
                <a:gd name="connsiteX124" fmla="*/ 88821 w 569710"/>
                <a:gd name="connsiteY124" fmla="*/ 495590 h 623707"/>
                <a:gd name="connsiteX125" fmla="*/ 88821 w 569710"/>
                <a:gd name="connsiteY125" fmla="*/ 490006 h 623707"/>
                <a:gd name="connsiteX126" fmla="*/ 81191 w 569710"/>
                <a:gd name="connsiteY126" fmla="*/ 488983 h 623707"/>
                <a:gd name="connsiteX127" fmla="*/ 81191 w 569710"/>
                <a:gd name="connsiteY127" fmla="*/ 483400 h 623707"/>
                <a:gd name="connsiteX128" fmla="*/ 73562 w 569710"/>
                <a:gd name="connsiteY128" fmla="*/ 482377 h 623707"/>
                <a:gd name="connsiteX129" fmla="*/ 73562 w 569710"/>
                <a:gd name="connsiteY129" fmla="*/ 476793 h 623707"/>
                <a:gd name="connsiteX130" fmla="*/ 65933 w 569710"/>
                <a:gd name="connsiteY130" fmla="*/ 475770 h 623707"/>
                <a:gd name="connsiteX131" fmla="*/ 65933 w 569710"/>
                <a:gd name="connsiteY131" fmla="*/ 470187 h 623707"/>
                <a:gd name="connsiteX132" fmla="*/ 58304 w 569710"/>
                <a:gd name="connsiteY132" fmla="*/ 469164 h 623707"/>
                <a:gd name="connsiteX133" fmla="*/ 58304 w 569710"/>
                <a:gd name="connsiteY133" fmla="*/ 463580 h 623707"/>
                <a:gd name="connsiteX134" fmla="*/ 50674 w 569710"/>
                <a:gd name="connsiteY134" fmla="*/ 462557 h 623707"/>
                <a:gd name="connsiteX135" fmla="*/ 50674 w 569710"/>
                <a:gd name="connsiteY135" fmla="*/ 456973 h 623707"/>
                <a:gd name="connsiteX136" fmla="*/ 43045 w 569710"/>
                <a:gd name="connsiteY136" fmla="*/ 455950 h 623707"/>
                <a:gd name="connsiteX137" fmla="*/ 43045 w 569710"/>
                <a:gd name="connsiteY137" fmla="*/ 450367 h 623707"/>
                <a:gd name="connsiteX138" fmla="*/ 35416 w 569710"/>
                <a:gd name="connsiteY138" fmla="*/ 449344 h 623707"/>
                <a:gd name="connsiteX139" fmla="*/ 35416 w 569710"/>
                <a:gd name="connsiteY139" fmla="*/ 443760 h 623707"/>
                <a:gd name="connsiteX140" fmla="*/ 27786 w 569710"/>
                <a:gd name="connsiteY140" fmla="*/ 442737 h 623707"/>
                <a:gd name="connsiteX141" fmla="*/ 27786 w 569710"/>
                <a:gd name="connsiteY141" fmla="*/ 437154 h 623707"/>
                <a:gd name="connsiteX142" fmla="*/ 20157 w 569710"/>
                <a:gd name="connsiteY142" fmla="*/ 436131 h 623707"/>
                <a:gd name="connsiteX143" fmla="*/ 20157 w 569710"/>
                <a:gd name="connsiteY143" fmla="*/ 430547 h 623707"/>
                <a:gd name="connsiteX144" fmla="*/ 12528 w 569710"/>
                <a:gd name="connsiteY144" fmla="*/ 429524 h 623707"/>
                <a:gd name="connsiteX145" fmla="*/ 12528 w 569710"/>
                <a:gd name="connsiteY145" fmla="*/ 423941 h 623707"/>
                <a:gd name="connsiteX146" fmla="*/ 4898 w 569710"/>
                <a:gd name="connsiteY146" fmla="*/ 422918 h 623707"/>
                <a:gd name="connsiteX147" fmla="*/ 4898 w 569710"/>
                <a:gd name="connsiteY147" fmla="*/ 325604 h 623707"/>
                <a:gd name="connsiteX148" fmla="*/ 44296 w 569710"/>
                <a:gd name="connsiteY148" fmla="*/ 333331 h 623707"/>
                <a:gd name="connsiteX149" fmla="*/ 88747 w 569710"/>
                <a:gd name="connsiteY149" fmla="*/ 336009 h 623707"/>
                <a:gd name="connsiteX150" fmla="*/ 99645 w 569710"/>
                <a:gd name="connsiteY150" fmla="*/ 334310 h 623707"/>
                <a:gd name="connsiteX151" fmla="*/ 100145 w 569710"/>
                <a:gd name="connsiteY151" fmla="*/ 330268 h 623707"/>
                <a:gd name="connsiteX152" fmla="*/ 91552 w 569710"/>
                <a:gd name="connsiteY152" fmla="*/ 331438 h 623707"/>
                <a:gd name="connsiteX153" fmla="*/ 92515 w 569710"/>
                <a:gd name="connsiteY153" fmla="*/ 323661 h 623707"/>
                <a:gd name="connsiteX154" fmla="*/ 83923 w 569710"/>
                <a:gd name="connsiteY154" fmla="*/ 324831 h 623707"/>
                <a:gd name="connsiteX155" fmla="*/ 84886 w 569710"/>
                <a:gd name="connsiteY155" fmla="*/ 317054 h 623707"/>
                <a:gd name="connsiteX156" fmla="*/ 76293 w 569710"/>
                <a:gd name="connsiteY156" fmla="*/ 318224 h 623707"/>
                <a:gd name="connsiteX157" fmla="*/ 77256 w 569710"/>
                <a:gd name="connsiteY157" fmla="*/ 310448 h 623707"/>
                <a:gd name="connsiteX158" fmla="*/ 68664 w 569710"/>
                <a:gd name="connsiteY158" fmla="*/ 311618 h 623707"/>
                <a:gd name="connsiteX159" fmla="*/ 69627 w 569710"/>
                <a:gd name="connsiteY159" fmla="*/ 303841 h 623707"/>
                <a:gd name="connsiteX160" fmla="*/ 61035 w 569710"/>
                <a:gd name="connsiteY160" fmla="*/ 305011 h 623707"/>
                <a:gd name="connsiteX161" fmla="*/ 61998 w 569710"/>
                <a:gd name="connsiteY161" fmla="*/ 297235 h 623707"/>
                <a:gd name="connsiteX162" fmla="*/ 53406 w 569710"/>
                <a:gd name="connsiteY162" fmla="*/ 298405 h 623707"/>
                <a:gd name="connsiteX163" fmla="*/ 54369 w 569710"/>
                <a:gd name="connsiteY163" fmla="*/ 290628 h 623707"/>
                <a:gd name="connsiteX164" fmla="*/ 45776 w 569710"/>
                <a:gd name="connsiteY164" fmla="*/ 291798 h 623707"/>
                <a:gd name="connsiteX165" fmla="*/ 46739 w 569710"/>
                <a:gd name="connsiteY165" fmla="*/ 284021 h 623707"/>
                <a:gd name="connsiteX166" fmla="*/ 38147 w 569710"/>
                <a:gd name="connsiteY166" fmla="*/ 285191 h 623707"/>
                <a:gd name="connsiteX167" fmla="*/ 39110 w 569710"/>
                <a:gd name="connsiteY167" fmla="*/ 277415 h 623707"/>
                <a:gd name="connsiteX168" fmla="*/ 30518 w 569710"/>
                <a:gd name="connsiteY168" fmla="*/ 278585 h 623707"/>
                <a:gd name="connsiteX169" fmla="*/ 31481 w 569710"/>
                <a:gd name="connsiteY169" fmla="*/ 270808 h 623707"/>
                <a:gd name="connsiteX170" fmla="*/ 22888 w 569710"/>
                <a:gd name="connsiteY170" fmla="*/ 271978 h 623707"/>
                <a:gd name="connsiteX171" fmla="*/ 23851 w 569710"/>
                <a:gd name="connsiteY171" fmla="*/ 264202 h 623707"/>
                <a:gd name="connsiteX172" fmla="*/ 15259 w 569710"/>
                <a:gd name="connsiteY172" fmla="*/ 265372 h 623707"/>
                <a:gd name="connsiteX173" fmla="*/ 16222 w 569710"/>
                <a:gd name="connsiteY173" fmla="*/ 257595 h 623707"/>
                <a:gd name="connsiteX174" fmla="*/ 7630 w 569710"/>
                <a:gd name="connsiteY174" fmla="*/ 258765 h 623707"/>
                <a:gd name="connsiteX175" fmla="*/ 8593 w 569710"/>
                <a:gd name="connsiteY175" fmla="*/ 250989 h 623707"/>
                <a:gd name="connsiteX176" fmla="*/ 0 w 569710"/>
                <a:gd name="connsiteY176" fmla="*/ 252159 h 6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569710" h="623707">
                  <a:moveTo>
                    <a:pt x="31214" y="0"/>
                  </a:moveTo>
                  <a:lnTo>
                    <a:pt x="266238" y="0"/>
                  </a:lnTo>
                  <a:lnTo>
                    <a:pt x="266238" y="6606"/>
                  </a:lnTo>
                  <a:lnTo>
                    <a:pt x="273868" y="6606"/>
                  </a:lnTo>
                  <a:lnTo>
                    <a:pt x="273868" y="13213"/>
                  </a:lnTo>
                  <a:lnTo>
                    <a:pt x="281497" y="13213"/>
                  </a:lnTo>
                  <a:lnTo>
                    <a:pt x="281497" y="19819"/>
                  </a:lnTo>
                  <a:lnTo>
                    <a:pt x="289126" y="19819"/>
                  </a:lnTo>
                  <a:lnTo>
                    <a:pt x="289126" y="26426"/>
                  </a:lnTo>
                  <a:lnTo>
                    <a:pt x="296756" y="26426"/>
                  </a:lnTo>
                  <a:lnTo>
                    <a:pt x="296756" y="33032"/>
                  </a:lnTo>
                  <a:lnTo>
                    <a:pt x="304385" y="33032"/>
                  </a:lnTo>
                  <a:lnTo>
                    <a:pt x="304385" y="39639"/>
                  </a:lnTo>
                  <a:lnTo>
                    <a:pt x="312014" y="39639"/>
                  </a:lnTo>
                  <a:lnTo>
                    <a:pt x="312014" y="46246"/>
                  </a:lnTo>
                  <a:lnTo>
                    <a:pt x="319644" y="46246"/>
                  </a:lnTo>
                  <a:lnTo>
                    <a:pt x="319644" y="52852"/>
                  </a:lnTo>
                  <a:lnTo>
                    <a:pt x="327273" y="52852"/>
                  </a:lnTo>
                  <a:lnTo>
                    <a:pt x="327273" y="59459"/>
                  </a:lnTo>
                  <a:lnTo>
                    <a:pt x="334902" y="59459"/>
                  </a:lnTo>
                  <a:lnTo>
                    <a:pt x="334902" y="66065"/>
                  </a:lnTo>
                  <a:lnTo>
                    <a:pt x="342531" y="66065"/>
                  </a:lnTo>
                  <a:lnTo>
                    <a:pt x="342531" y="72672"/>
                  </a:lnTo>
                  <a:lnTo>
                    <a:pt x="350161" y="72672"/>
                  </a:lnTo>
                  <a:lnTo>
                    <a:pt x="350161" y="79279"/>
                  </a:lnTo>
                  <a:lnTo>
                    <a:pt x="357790" y="79279"/>
                  </a:lnTo>
                  <a:lnTo>
                    <a:pt x="357790" y="85885"/>
                  </a:lnTo>
                  <a:lnTo>
                    <a:pt x="365420" y="85885"/>
                  </a:lnTo>
                  <a:lnTo>
                    <a:pt x="365420" y="92492"/>
                  </a:lnTo>
                  <a:lnTo>
                    <a:pt x="373049" y="92492"/>
                  </a:lnTo>
                  <a:lnTo>
                    <a:pt x="373049" y="99098"/>
                  </a:lnTo>
                  <a:lnTo>
                    <a:pt x="380678" y="99098"/>
                  </a:lnTo>
                  <a:lnTo>
                    <a:pt x="380678" y="105705"/>
                  </a:lnTo>
                  <a:lnTo>
                    <a:pt x="388308" y="105705"/>
                  </a:lnTo>
                  <a:lnTo>
                    <a:pt x="388308" y="112312"/>
                  </a:lnTo>
                  <a:lnTo>
                    <a:pt x="395937" y="112312"/>
                  </a:lnTo>
                  <a:lnTo>
                    <a:pt x="395937" y="118918"/>
                  </a:lnTo>
                  <a:lnTo>
                    <a:pt x="403566" y="118918"/>
                  </a:lnTo>
                  <a:lnTo>
                    <a:pt x="403566" y="125525"/>
                  </a:lnTo>
                  <a:lnTo>
                    <a:pt x="411195" y="125525"/>
                  </a:lnTo>
                  <a:lnTo>
                    <a:pt x="411195" y="132131"/>
                  </a:lnTo>
                  <a:lnTo>
                    <a:pt x="418825" y="132131"/>
                  </a:lnTo>
                  <a:lnTo>
                    <a:pt x="418825" y="138738"/>
                  </a:lnTo>
                  <a:lnTo>
                    <a:pt x="426454" y="138738"/>
                  </a:lnTo>
                  <a:lnTo>
                    <a:pt x="426454" y="145344"/>
                  </a:lnTo>
                  <a:lnTo>
                    <a:pt x="434084" y="145344"/>
                  </a:lnTo>
                  <a:lnTo>
                    <a:pt x="434084" y="151951"/>
                  </a:lnTo>
                  <a:lnTo>
                    <a:pt x="441713" y="151951"/>
                  </a:lnTo>
                  <a:lnTo>
                    <a:pt x="441713" y="158558"/>
                  </a:lnTo>
                  <a:lnTo>
                    <a:pt x="449342" y="158558"/>
                  </a:lnTo>
                  <a:lnTo>
                    <a:pt x="449342" y="165164"/>
                  </a:lnTo>
                  <a:lnTo>
                    <a:pt x="456971" y="165164"/>
                  </a:lnTo>
                  <a:lnTo>
                    <a:pt x="456971" y="171771"/>
                  </a:lnTo>
                  <a:lnTo>
                    <a:pt x="464601" y="171771"/>
                  </a:lnTo>
                  <a:lnTo>
                    <a:pt x="464601" y="178377"/>
                  </a:lnTo>
                  <a:lnTo>
                    <a:pt x="472230" y="178377"/>
                  </a:lnTo>
                  <a:lnTo>
                    <a:pt x="472230" y="184984"/>
                  </a:lnTo>
                  <a:lnTo>
                    <a:pt x="479859" y="184984"/>
                  </a:lnTo>
                  <a:lnTo>
                    <a:pt x="479859" y="191591"/>
                  </a:lnTo>
                  <a:lnTo>
                    <a:pt x="487489" y="191591"/>
                  </a:lnTo>
                  <a:lnTo>
                    <a:pt x="487489" y="198197"/>
                  </a:lnTo>
                  <a:lnTo>
                    <a:pt x="495118" y="198197"/>
                  </a:lnTo>
                  <a:lnTo>
                    <a:pt x="495118" y="204804"/>
                  </a:lnTo>
                  <a:lnTo>
                    <a:pt x="502748" y="204804"/>
                  </a:lnTo>
                  <a:lnTo>
                    <a:pt x="502748" y="211410"/>
                  </a:lnTo>
                  <a:lnTo>
                    <a:pt x="510377" y="211410"/>
                  </a:lnTo>
                  <a:lnTo>
                    <a:pt x="510377" y="218017"/>
                  </a:lnTo>
                  <a:lnTo>
                    <a:pt x="518006" y="218017"/>
                  </a:lnTo>
                  <a:lnTo>
                    <a:pt x="518006" y="224623"/>
                  </a:lnTo>
                  <a:lnTo>
                    <a:pt x="525635" y="224623"/>
                  </a:lnTo>
                  <a:lnTo>
                    <a:pt x="525635" y="231230"/>
                  </a:lnTo>
                  <a:lnTo>
                    <a:pt x="533265" y="231230"/>
                  </a:lnTo>
                  <a:lnTo>
                    <a:pt x="533265" y="237837"/>
                  </a:lnTo>
                  <a:lnTo>
                    <a:pt x="540894" y="237837"/>
                  </a:lnTo>
                  <a:lnTo>
                    <a:pt x="540894" y="244443"/>
                  </a:lnTo>
                  <a:lnTo>
                    <a:pt x="548524" y="244443"/>
                  </a:lnTo>
                  <a:lnTo>
                    <a:pt x="548524" y="251050"/>
                  </a:lnTo>
                  <a:lnTo>
                    <a:pt x="556153" y="251050"/>
                  </a:lnTo>
                  <a:lnTo>
                    <a:pt x="556153" y="257656"/>
                  </a:lnTo>
                  <a:lnTo>
                    <a:pt x="563782" y="257656"/>
                  </a:lnTo>
                  <a:lnTo>
                    <a:pt x="563782" y="264263"/>
                  </a:lnTo>
                  <a:lnTo>
                    <a:pt x="569710" y="264263"/>
                  </a:lnTo>
                  <a:lnTo>
                    <a:pt x="569710" y="514458"/>
                  </a:lnTo>
                  <a:cubicBezTo>
                    <a:pt x="569710" y="574795"/>
                    <a:pt x="520798" y="623707"/>
                    <a:pt x="460461" y="623707"/>
                  </a:cubicBezTo>
                  <a:lnTo>
                    <a:pt x="241408" y="623707"/>
                  </a:lnTo>
                  <a:lnTo>
                    <a:pt x="241408" y="622138"/>
                  </a:lnTo>
                  <a:lnTo>
                    <a:pt x="233778" y="621115"/>
                  </a:lnTo>
                  <a:lnTo>
                    <a:pt x="233778" y="615532"/>
                  </a:lnTo>
                  <a:lnTo>
                    <a:pt x="226149" y="614509"/>
                  </a:lnTo>
                  <a:lnTo>
                    <a:pt x="226149" y="608925"/>
                  </a:lnTo>
                  <a:lnTo>
                    <a:pt x="218519" y="607902"/>
                  </a:lnTo>
                  <a:lnTo>
                    <a:pt x="218519" y="602318"/>
                  </a:lnTo>
                  <a:lnTo>
                    <a:pt x="210890" y="601295"/>
                  </a:lnTo>
                  <a:lnTo>
                    <a:pt x="210890" y="595712"/>
                  </a:lnTo>
                  <a:lnTo>
                    <a:pt x="203261" y="594689"/>
                  </a:lnTo>
                  <a:lnTo>
                    <a:pt x="203261" y="589105"/>
                  </a:lnTo>
                  <a:lnTo>
                    <a:pt x="195631" y="588082"/>
                  </a:lnTo>
                  <a:lnTo>
                    <a:pt x="195631" y="582499"/>
                  </a:lnTo>
                  <a:lnTo>
                    <a:pt x="188002" y="581476"/>
                  </a:lnTo>
                  <a:lnTo>
                    <a:pt x="188002" y="575892"/>
                  </a:lnTo>
                  <a:lnTo>
                    <a:pt x="180373" y="574869"/>
                  </a:lnTo>
                  <a:lnTo>
                    <a:pt x="180373" y="569285"/>
                  </a:lnTo>
                  <a:lnTo>
                    <a:pt x="172744" y="568262"/>
                  </a:lnTo>
                  <a:lnTo>
                    <a:pt x="172744" y="562679"/>
                  </a:lnTo>
                  <a:lnTo>
                    <a:pt x="165114" y="561656"/>
                  </a:lnTo>
                  <a:lnTo>
                    <a:pt x="165114" y="556072"/>
                  </a:lnTo>
                  <a:lnTo>
                    <a:pt x="157485" y="555049"/>
                  </a:lnTo>
                  <a:lnTo>
                    <a:pt x="157485" y="549466"/>
                  </a:lnTo>
                  <a:lnTo>
                    <a:pt x="149855" y="548443"/>
                  </a:lnTo>
                  <a:lnTo>
                    <a:pt x="149855" y="542859"/>
                  </a:lnTo>
                  <a:lnTo>
                    <a:pt x="142226" y="541836"/>
                  </a:lnTo>
                  <a:lnTo>
                    <a:pt x="142226" y="536253"/>
                  </a:lnTo>
                  <a:lnTo>
                    <a:pt x="134597" y="535230"/>
                  </a:lnTo>
                  <a:lnTo>
                    <a:pt x="134597" y="529646"/>
                  </a:lnTo>
                  <a:lnTo>
                    <a:pt x="126968" y="528623"/>
                  </a:lnTo>
                  <a:lnTo>
                    <a:pt x="126968" y="523040"/>
                  </a:lnTo>
                  <a:lnTo>
                    <a:pt x="119338" y="522016"/>
                  </a:lnTo>
                  <a:lnTo>
                    <a:pt x="119338" y="516433"/>
                  </a:lnTo>
                  <a:lnTo>
                    <a:pt x="111709" y="515410"/>
                  </a:lnTo>
                  <a:lnTo>
                    <a:pt x="111709" y="509826"/>
                  </a:lnTo>
                  <a:lnTo>
                    <a:pt x="104080" y="508803"/>
                  </a:lnTo>
                  <a:lnTo>
                    <a:pt x="104080" y="503220"/>
                  </a:lnTo>
                  <a:lnTo>
                    <a:pt x="96450" y="502197"/>
                  </a:lnTo>
                  <a:lnTo>
                    <a:pt x="96450" y="496613"/>
                  </a:lnTo>
                  <a:lnTo>
                    <a:pt x="88821" y="495590"/>
                  </a:lnTo>
                  <a:lnTo>
                    <a:pt x="88821" y="490006"/>
                  </a:lnTo>
                  <a:lnTo>
                    <a:pt x="81191" y="488983"/>
                  </a:lnTo>
                  <a:lnTo>
                    <a:pt x="81191" y="483400"/>
                  </a:lnTo>
                  <a:lnTo>
                    <a:pt x="73562" y="482377"/>
                  </a:lnTo>
                  <a:lnTo>
                    <a:pt x="73562" y="476793"/>
                  </a:lnTo>
                  <a:lnTo>
                    <a:pt x="65933" y="475770"/>
                  </a:lnTo>
                  <a:lnTo>
                    <a:pt x="65933" y="470187"/>
                  </a:lnTo>
                  <a:lnTo>
                    <a:pt x="58304" y="469164"/>
                  </a:lnTo>
                  <a:lnTo>
                    <a:pt x="58304" y="463580"/>
                  </a:lnTo>
                  <a:lnTo>
                    <a:pt x="50674" y="462557"/>
                  </a:lnTo>
                  <a:lnTo>
                    <a:pt x="50674" y="456973"/>
                  </a:lnTo>
                  <a:lnTo>
                    <a:pt x="43045" y="455950"/>
                  </a:lnTo>
                  <a:lnTo>
                    <a:pt x="43045" y="450367"/>
                  </a:lnTo>
                  <a:lnTo>
                    <a:pt x="35416" y="449344"/>
                  </a:lnTo>
                  <a:lnTo>
                    <a:pt x="35416" y="443760"/>
                  </a:lnTo>
                  <a:lnTo>
                    <a:pt x="27786" y="442737"/>
                  </a:lnTo>
                  <a:lnTo>
                    <a:pt x="27786" y="437154"/>
                  </a:lnTo>
                  <a:lnTo>
                    <a:pt x="20157" y="436131"/>
                  </a:lnTo>
                  <a:lnTo>
                    <a:pt x="20157" y="430547"/>
                  </a:lnTo>
                  <a:lnTo>
                    <a:pt x="12528" y="429524"/>
                  </a:lnTo>
                  <a:lnTo>
                    <a:pt x="12528" y="423941"/>
                  </a:lnTo>
                  <a:lnTo>
                    <a:pt x="4898" y="422918"/>
                  </a:lnTo>
                  <a:lnTo>
                    <a:pt x="4898" y="325604"/>
                  </a:lnTo>
                  <a:cubicBezTo>
                    <a:pt x="19217" y="328983"/>
                    <a:pt x="32349" y="331558"/>
                    <a:pt x="44296" y="333331"/>
                  </a:cubicBezTo>
                  <a:cubicBezTo>
                    <a:pt x="56245" y="335102"/>
                    <a:pt x="71062" y="335994"/>
                    <a:pt x="88747" y="336009"/>
                  </a:cubicBezTo>
                  <a:lnTo>
                    <a:pt x="99645" y="334310"/>
                  </a:lnTo>
                  <a:lnTo>
                    <a:pt x="100145" y="330268"/>
                  </a:lnTo>
                  <a:lnTo>
                    <a:pt x="91552" y="331438"/>
                  </a:lnTo>
                  <a:lnTo>
                    <a:pt x="92515" y="323661"/>
                  </a:lnTo>
                  <a:lnTo>
                    <a:pt x="83923" y="324831"/>
                  </a:lnTo>
                  <a:lnTo>
                    <a:pt x="84886" y="317054"/>
                  </a:lnTo>
                  <a:lnTo>
                    <a:pt x="76293" y="318224"/>
                  </a:lnTo>
                  <a:lnTo>
                    <a:pt x="77256" y="310448"/>
                  </a:lnTo>
                  <a:lnTo>
                    <a:pt x="68664" y="311618"/>
                  </a:lnTo>
                  <a:lnTo>
                    <a:pt x="69627" y="303841"/>
                  </a:lnTo>
                  <a:lnTo>
                    <a:pt x="61035" y="305011"/>
                  </a:lnTo>
                  <a:lnTo>
                    <a:pt x="61998" y="297235"/>
                  </a:lnTo>
                  <a:lnTo>
                    <a:pt x="53406" y="298405"/>
                  </a:lnTo>
                  <a:lnTo>
                    <a:pt x="54369" y="290628"/>
                  </a:lnTo>
                  <a:lnTo>
                    <a:pt x="45776" y="291798"/>
                  </a:lnTo>
                  <a:lnTo>
                    <a:pt x="46739" y="284021"/>
                  </a:lnTo>
                  <a:lnTo>
                    <a:pt x="38147" y="285191"/>
                  </a:lnTo>
                  <a:lnTo>
                    <a:pt x="39110" y="277415"/>
                  </a:lnTo>
                  <a:lnTo>
                    <a:pt x="30518" y="278585"/>
                  </a:lnTo>
                  <a:lnTo>
                    <a:pt x="31481" y="270808"/>
                  </a:lnTo>
                  <a:lnTo>
                    <a:pt x="22888" y="271978"/>
                  </a:lnTo>
                  <a:lnTo>
                    <a:pt x="23851" y="264202"/>
                  </a:lnTo>
                  <a:lnTo>
                    <a:pt x="15259" y="265372"/>
                  </a:lnTo>
                  <a:lnTo>
                    <a:pt x="16222" y="257595"/>
                  </a:lnTo>
                  <a:lnTo>
                    <a:pt x="7630" y="258765"/>
                  </a:lnTo>
                  <a:lnTo>
                    <a:pt x="8593" y="250989"/>
                  </a:lnTo>
                  <a:lnTo>
                    <a:pt x="0" y="252159"/>
                  </a:ln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3" name="文本框 122">
              <a:extLst>
                <a:ext uri="{FF2B5EF4-FFF2-40B4-BE49-F238E27FC236}">
                  <a16:creationId xmlns:a16="http://schemas.microsoft.com/office/drawing/2014/main" id="{BBB10259-09EB-4BAF-AB23-07FBD23E8662}"/>
                </a:ext>
              </a:extLst>
            </p:cNvPr>
            <p:cNvSpPr txBox="1"/>
            <p:nvPr userDrawn="1"/>
          </p:nvSpPr>
          <p:spPr>
            <a:xfrm>
              <a:off x="5076156" y="-774176"/>
              <a:ext cx="292554" cy="430874"/>
            </a:xfrm>
            <a:custGeom>
              <a:avLst/>
              <a:gdLst/>
              <a:ahLst/>
              <a:cxnLst/>
              <a:rect l="l" t="t" r="r" b="b"/>
              <a:pathLst>
                <a:path w="122930" h="181051">
                  <a:moveTo>
                    <a:pt x="13116" y="0"/>
                  </a:moveTo>
                  <a:lnTo>
                    <a:pt x="111872" y="0"/>
                  </a:lnTo>
                  <a:lnTo>
                    <a:pt x="111872" y="40633"/>
                  </a:lnTo>
                  <a:lnTo>
                    <a:pt x="52464" y="40633"/>
                  </a:lnTo>
                  <a:lnTo>
                    <a:pt x="48092" y="67894"/>
                  </a:lnTo>
                  <a:cubicBezTo>
                    <a:pt x="51098" y="67256"/>
                    <a:pt x="53959" y="66796"/>
                    <a:pt x="56675" y="66512"/>
                  </a:cubicBezTo>
                  <a:cubicBezTo>
                    <a:pt x="59392" y="66228"/>
                    <a:pt x="62446" y="66088"/>
                    <a:pt x="65837" y="66094"/>
                  </a:cubicBezTo>
                  <a:cubicBezTo>
                    <a:pt x="85206" y="66094"/>
                    <a:pt x="99575" y="70723"/>
                    <a:pt x="108946" y="79981"/>
                  </a:cubicBezTo>
                  <a:cubicBezTo>
                    <a:pt x="118317" y="89239"/>
                    <a:pt x="122978" y="103127"/>
                    <a:pt x="122930" y="121643"/>
                  </a:cubicBezTo>
                  <a:cubicBezTo>
                    <a:pt x="122775" y="141671"/>
                    <a:pt x="115756" y="156587"/>
                    <a:pt x="101874" y="166392"/>
                  </a:cubicBezTo>
                  <a:cubicBezTo>
                    <a:pt x="87992" y="176197"/>
                    <a:pt x="68179" y="181083"/>
                    <a:pt x="42434" y="181051"/>
                  </a:cubicBezTo>
                  <a:cubicBezTo>
                    <a:pt x="34371" y="181056"/>
                    <a:pt x="27223" y="180788"/>
                    <a:pt x="20992" y="180247"/>
                  </a:cubicBezTo>
                  <a:cubicBezTo>
                    <a:pt x="14761" y="179706"/>
                    <a:pt x="8450" y="178860"/>
                    <a:pt x="2058" y="177708"/>
                  </a:cubicBezTo>
                  <a:lnTo>
                    <a:pt x="2058" y="136817"/>
                  </a:lnTo>
                  <a:cubicBezTo>
                    <a:pt x="8075" y="138237"/>
                    <a:pt x="13593" y="139319"/>
                    <a:pt x="18613" y="140064"/>
                  </a:cubicBezTo>
                  <a:cubicBezTo>
                    <a:pt x="23634" y="140808"/>
                    <a:pt x="29860" y="141183"/>
                    <a:pt x="37291" y="141189"/>
                  </a:cubicBezTo>
                  <a:cubicBezTo>
                    <a:pt x="46806" y="141392"/>
                    <a:pt x="54779" y="140149"/>
                    <a:pt x="61208" y="137460"/>
                  </a:cubicBezTo>
                  <a:cubicBezTo>
                    <a:pt x="67637" y="134770"/>
                    <a:pt x="70981" y="129412"/>
                    <a:pt x="71238" y="121386"/>
                  </a:cubicBezTo>
                  <a:cubicBezTo>
                    <a:pt x="71216" y="113719"/>
                    <a:pt x="68559" y="108544"/>
                    <a:pt x="63265" y="105859"/>
                  </a:cubicBezTo>
                  <a:cubicBezTo>
                    <a:pt x="57972" y="103175"/>
                    <a:pt x="50171" y="101921"/>
                    <a:pt x="39863" y="102098"/>
                  </a:cubicBezTo>
                  <a:cubicBezTo>
                    <a:pt x="33556" y="102130"/>
                    <a:pt x="26881" y="102516"/>
                    <a:pt x="19835" y="103255"/>
                  </a:cubicBezTo>
                  <a:cubicBezTo>
                    <a:pt x="12790" y="103995"/>
                    <a:pt x="6178" y="104895"/>
                    <a:pt x="0" y="10595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4" name="组合 123">
            <a:extLst>
              <a:ext uri="{FF2B5EF4-FFF2-40B4-BE49-F238E27FC236}">
                <a16:creationId xmlns:a16="http://schemas.microsoft.com/office/drawing/2014/main" id="{F60F7922-23E3-46AC-B48A-58170DFADA6A}"/>
              </a:ext>
            </a:extLst>
          </p:cNvPr>
          <p:cNvGrpSpPr>
            <a:grpSpLocks/>
          </p:cNvGrpSpPr>
          <p:nvPr/>
        </p:nvGrpSpPr>
        <p:grpSpPr>
          <a:xfrm>
            <a:off x="4459144" y="1491873"/>
            <a:ext cx="674689" cy="674690"/>
            <a:chOff x="8459162" y="-2617486"/>
            <a:chExt cx="797729" cy="797729"/>
          </a:xfrm>
        </p:grpSpPr>
        <p:sp>
          <p:nvSpPr>
            <p:cNvPr id="125" name="矩形: 圆角 124">
              <a:extLst>
                <a:ext uri="{FF2B5EF4-FFF2-40B4-BE49-F238E27FC236}">
                  <a16:creationId xmlns:a16="http://schemas.microsoft.com/office/drawing/2014/main" id="{A6937C55-C427-4FAC-AEE9-1B6D053BB7BE}"/>
                </a:ext>
              </a:extLst>
            </p:cNvPr>
            <p:cNvSpPr/>
            <p:nvPr userDrawn="1"/>
          </p:nvSpPr>
          <p:spPr>
            <a:xfrm>
              <a:off x="8459162" y="-2617486"/>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6" name="文本框 125">
              <a:extLst>
                <a:ext uri="{FF2B5EF4-FFF2-40B4-BE49-F238E27FC236}">
                  <a16:creationId xmlns:a16="http://schemas.microsoft.com/office/drawing/2014/main" id="{93F98241-2284-43A7-96B2-93AC757D196F}"/>
                </a:ext>
              </a:extLst>
            </p:cNvPr>
            <p:cNvSpPr txBox="1"/>
            <p:nvPr userDrawn="1"/>
          </p:nvSpPr>
          <p:spPr>
            <a:xfrm>
              <a:off x="8710072" y="-2449592"/>
              <a:ext cx="546819" cy="629835"/>
            </a:xfrm>
            <a:custGeom>
              <a:avLst/>
              <a:gdLst>
                <a:gd name="connsiteX0" fmla="*/ 110777 w 546819"/>
                <a:gd name="connsiteY0" fmla="*/ 60 h 629835"/>
                <a:gd name="connsiteX1" fmla="*/ 230355 w 546819"/>
                <a:gd name="connsiteY1" fmla="*/ 24925 h 629835"/>
                <a:gd name="connsiteX2" fmla="*/ 235892 w 546819"/>
                <a:gd name="connsiteY2" fmla="*/ 30768 h 629835"/>
                <a:gd name="connsiteX3" fmla="*/ 237985 w 546819"/>
                <a:gd name="connsiteY3" fmla="*/ 31531 h 629835"/>
                <a:gd name="connsiteX4" fmla="*/ 243524 w 546819"/>
                <a:gd name="connsiteY4" fmla="*/ 37376 h 629835"/>
                <a:gd name="connsiteX5" fmla="*/ 245614 w 546819"/>
                <a:gd name="connsiteY5" fmla="*/ 38138 h 629835"/>
                <a:gd name="connsiteX6" fmla="*/ 251151 w 546819"/>
                <a:gd name="connsiteY6" fmla="*/ 43981 h 629835"/>
                <a:gd name="connsiteX7" fmla="*/ 253244 w 546819"/>
                <a:gd name="connsiteY7" fmla="*/ 44744 h 629835"/>
                <a:gd name="connsiteX8" fmla="*/ 258783 w 546819"/>
                <a:gd name="connsiteY8" fmla="*/ 50589 h 629835"/>
                <a:gd name="connsiteX9" fmla="*/ 260873 w 546819"/>
                <a:gd name="connsiteY9" fmla="*/ 51351 h 629835"/>
                <a:gd name="connsiteX10" fmla="*/ 266410 w 546819"/>
                <a:gd name="connsiteY10" fmla="*/ 57194 h 629835"/>
                <a:gd name="connsiteX11" fmla="*/ 268503 w 546819"/>
                <a:gd name="connsiteY11" fmla="*/ 57957 h 629835"/>
                <a:gd name="connsiteX12" fmla="*/ 274043 w 546819"/>
                <a:gd name="connsiteY12" fmla="*/ 63803 h 629835"/>
                <a:gd name="connsiteX13" fmla="*/ 276131 w 546819"/>
                <a:gd name="connsiteY13" fmla="*/ 64564 h 629835"/>
                <a:gd name="connsiteX14" fmla="*/ 281670 w 546819"/>
                <a:gd name="connsiteY14" fmla="*/ 70409 h 629835"/>
                <a:gd name="connsiteX15" fmla="*/ 283760 w 546819"/>
                <a:gd name="connsiteY15" fmla="*/ 71171 h 629835"/>
                <a:gd name="connsiteX16" fmla="*/ 289297 w 546819"/>
                <a:gd name="connsiteY16" fmla="*/ 77014 h 629835"/>
                <a:gd name="connsiteX17" fmla="*/ 291390 w 546819"/>
                <a:gd name="connsiteY17" fmla="*/ 77777 h 629835"/>
                <a:gd name="connsiteX18" fmla="*/ 296929 w 546819"/>
                <a:gd name="connsiteY18" fmla="*/ 83622 h 629835"/>
                <a:gd name="connsiteX19" fmla="*/ 299019 w 546819"/>
                <a:gd name="connsiteY19" fmla="*/ 84384 h 629835"/>
                <a:gd name="connsiteX20" fmla="*/ 304556 w 546819"/>
                <a:gd name="connsiteY20" fmla="*/ 90227 h 629835"/>
                <a:gd name="connsiteX21" fmla="*/ 306649 w 546819"/>
                <a:gd name="connsiteY21" fmla="*/ 90990 h 629835"/>
                <a:gd name="connsiteX22" fmla="*/ 312188 w 546819"/>
                <a:gd name="connsiteY22" fmla="*/ 96835 h 629835"/>
                <a:gd name="connsiteX23" fmla="*/ 314278 w 546819"/>
                <a:gd name="connsiteY23" fmla="*/ 97597 h 629835"/>
                <a:gd name="connsiteX24" fmla="*/ 319816 w 546819"/>
                <a:gd name="connsiteY24" fmla="*/ 103441 h 629835"/>
                <a:gd name="connsiteX25" fmla="*/ 321908 w 546819"/>
                <a:gd name="connsiteY25" fmla="*/ 104204 h 629835"/>
                <a:gd name="connsiteX26" fmla="*/ 327445 w 546819"/>
                <a:gd name="connsiteY26" fmla="*/ 110047 h 629835"/>
                <a:gd name="connsiteX27" fmla="*/ 329537 w 546819"/>
                <a:gd name="connsiteY27" fmla="*/ 110810 h 629835"/>
                <a:gd name="connsiteX28" fmla="*/ 335076 w 546819"/>
                <a:gd name="connsiteY28" fmla="*/ 116655 h 629835"/>
                <a:gd name="connsiteX29" fmla="*/ 337166 w 546819"/>
                <a:gd name="connsiteY29" fmla="*/ 117417 h 629835"/>
                <a:gd name="connsiteX30" fmla="*/ 342703 w 546819"/>
                <a:gd name="connsiteY30" fmla="*/ 123260 h 629835"/>
                <a:gd name="connsiteX31" fmla="*/ 344796 w 546819"/>
                <a:gd name="connsiteY31" fmla="*/ 124023 h 629835"/>
                <a:gd name="connsiteX32" fmla="*/ 350335 w 546819"/>
                <a:gd name="connsiteY32" fmla="*/ 129868 h 629835"/>
                <a:gd name="connsiteX33" fmla="*/ 352425 w 546819"/>
                <a:gd name="connsiteY33" fmla="*/ 130630 h 629835"/>
                <a:gd name="connsiteX34" fmla="*/ 357963 w 546819"/>
                <a:gd name="connsiteY34" fmla="*/ 136473 h 629835"/>
                <a:gd name="connsiteX35" fmla="*/ 360054 w 546819"/>
                <a:gd name="connsiteY35" fmla="*/ 137236 h 629835"/>
                <a:gd name="connsiteX36" fmla="*/ 365593 w 546819"/>
                <a:gd name="connsiteY36" fmla="*/ 143081 h 629835"/>
                <a:gd name="connsiteX37" fmla="*/ 367683 w 546819"/>
                <a:gd name="connsiteY37" fmla="*/ 143843 h 629835"/>
                <a:gd name="connsiteX38" fmla="*/ 373221 w 546819"/>
                <a:gd name="connsiteY38" fmla="*/ 149687 h 629835"/>
                <a:gd name="connsiteX39" fmla="*/ 375313 w 546819"/>
                <a:gd name="connsiteY39" fmla="*/ 150450 h 629835"/>
                <a:gd name="connsiteX40" fmla="*/ 380851 w 546819"/>
                <a:gd name="connsiteY40" fmla="*/ 156293 h 629835"/>
                <a:gd name="connsiteX41" fmla="*/ 382942 w 546819"/>
                <a:gd name="connsiteY41" fmla="*/ 157056 h 629835"/>
                <a:gd name="connsiteX42" fmla="*/ 388481 w 546819"/>
                <a:gd name="connsiteY42" fmla="*/ 162901 h 629835"/>
                <a:gd name="connsiteX43" fmla="*/ 390571 w 546819"/>
                <a:gd name="connsiteY43" fmla="*/ 163663 h 629835"/>
                <a:gd name="connsiteX44" fmla="*/ 396108 w 546819"/>
                <a:gd name="connsiteY44" fmla="*/ 169506 h 629835"/>
                <a:gd name="connsiteX45" fmla="*/ 398201 w 546819"/>
                <a:gd name="connsiteY45" fmla="*/ 170269 h 629835"/>
                <a:gd name="connsiteX46" fmla="*/ 403740 w 546819"/>
                <a:gd name="connsiteY46" fmla="*/ 176114 h 629835"/>
                <a:gd name="connsiteX47" fmla="*/ 405830 w 546819"/>
                <a:gd name="connsiteY47" fmla="*/ 176876 h 629835"/>
                <a:gd name="connsiteX48" fmla="*/ 411367 w 546819"/>
                <a:gd name="connsiteY48" fmla="*/ 182719 h 629835"/>
                <a:gd name="connsiteX49" fmla="*/ 413460 w 546819"/>
                <a:gd name="connsiteY49" fmla="*/ 183482 h 629835"/>
                <a:gd name="connsiteX50" fmla="*/ 418999 w 546819"/>
                <a:gd name="connsiteY50" fmla="*/ 189327 h 629835"/>
                <a:gd name="connsiteX51" fmla="*/ 421089 w 546819"/>
                <a:gd name="connsiteY51" fmla="*/ 190089 h 629835"/>
                <a:gd name="connsiteX52" fmla="*/ 426628 w 546819"/>
                <a:gd name="connsiteY52" fmla="*/ 195934 h 629835"/>
                <a:gd name="connsiteX53" fmla="*/ 428718 w 546819"/>
                <a:gd name="connsiteY53" fmla="*/ 196696 h 629835"/>
                <a:gd name="connsiteX54" fmla="*/ 434255 w 546819"/>
                <a:gd name="connsiteY54" fmla="*/ 202539 h 629835"/>
                <a:gd name="connsiteX55" fmla="*/ 436347 w 546819"/>
                <a:gd name="connsiteY55" fmla="*/ 203302 h 629835"/>
                <a:gd name="connsiteX56" fmla="*/ 441886 w 546819"/>
                <a:gd name="connsiteY56" fmla="*/ 209147 h 629835"/>
                <a:gd name="connsiteX57" fmla="*/ 443976 w 546819"/>
                <a:gd name="connsiteY57" fmla="*/ 209909 h 629835"/>
                <a:gd name="connsiteX58" fmla="*/ 449514 w 546819"/>
                <a:gd name="connsiteY58" fmla="*/ 215753 h 629835"/>
                <a:gd name="connsiteX59" fmla="*/ 451606 w 546819"/>
                <a:gd name="connsiteY59" fmla="*/ 216516 h 629835"/>
                <a:gd name="connsiteX60" fmla="*/ 457143 w 546819"/>
                <a:gd name="connsiteY60" fmla="*/ 222359 h 629835"/>
                <a:gd name="connsiteX61" fmla="*/ 459235 w 546819"/>
                <a:gd name="connsiteY61" fmla="*/ 223122 h 629835"/>
                <a:gd name="connsiteX62" fmla="*/ 464774 w 546819"/>
                <a:gd name="connsiteY62" fmla="*/ 228966 h 629835"/>
                <a:gd name="connsiteX63" fmla="*/ 466865 w 546819"/>
                <a:gd name="connsiteY63" fmla="*/ 229729 h 629835"/>
                <a:gd name="connsiteX64" fmla="*/ 472403 w 546819"/>
                <a:gd name="connsiteY64" fmla="*/ 235572 h 629835"/>
                <a:gd name="connsiteX65" fmla="*/ 474494 w 546819"/>
                <a:gd name="connsiteY65" fmla="*/ 236335 h 629835"/>
                <a:gd name="connsiteX66" fmla="*/ 480033 w 546819"/>
                <a:gd name="connsiteY66" fmla="*/ 242180 h 629835"/>
                <a:gd name="connsiteX67" fmla="*/ 482123 w 546819"/>
                <a:gd name="connsiteY67" fmla="*/ 242942 h 629835"/>
                <a:gd name="connsiteX68" fmla="*/ 487660 w 546819"/>
                <a:gd name="connsiteY68" fmla="*/ 248785 h 629835"/>
                <a:gd name="connsiteX69" fmla="*/ 489753 w 546819"/>
                <a:gd name="connsiteY69" fmla="*/ 249548 h 629835"/>
                <a:gd name="connsiteX70" fmla="*/ 495292 w 546819"/>
                <a:gd name="connsiteY70" fmla="*/ 255393 h 629835"/>
                <a:gd name="connsiteX71" fmla="*/ 497382 w 546819"/>
                <a:gd name="connsiteY71" fmla="*/ 256155 h 629835"/>
                <a:gd name="connsiteX72" fmla="*/ 502921 w 546819"/>
                <a:gd name="connsiteY72" fmla="*/ 262000 h 629835"/>
                <a:gd name="connsiteX73" fmla="*/ 505011 w 546819"/>
                <a:gd name="connsiteY73" fmla="*/ 262762 h 629835"/>
                <a:gd name="connsiteX74" fmla="*/ 510549 w 546819"/>
                <a:gd name="connsiteY74" fmla="*/ 268605 h 629835"/>
                <a:gd name="connsiteX75" fmla="*/ 512640 w 546819"/>
                <a:gd name="connsiteY75" fmla="*/ 269368 h 629835"/>
                <a:gd name="connsiteX76" fmla="*/ 518178 w 546819"/>
                <a:gd name="connsiteY76" fmla="*/ 275212 h 629835"/>
                <a:gd name="connsiteX77" fmla="*/ 520270 w 546819"/>
                <a:gd name="connsiteY77" fmla="*/ 275975 h 629835"/>
                <a:gd name="connsiteX78" fmla="*/ 525807 w 546819"/>
                <a:gd name="connsiteY78" fmla="*/ 281818 h 629835"/>
                <a:gd name="connsiteX79" fmla="*/ 527899 w 546819"/>
                <a:gd name="connsiteY79" fmla="*/ 282581 h 629835"/>
                <a:gd name="connsiteX80" fmla="*/ 533438 w 546819"/>
                <a:gd name="connsiteY80" fmla="*/ 288426 h 629835"/>
                <a:gd name="connsiteX81" fmla="*/ 535528 w 546819"/>
                <a:gd name="connsiteY81" fmla="*/ 289188 h 629835"/>
                <a:gd name="connsiteX82" fmla="*/ 541065 w 546819"/>
                <a:gd name="connsiteY82" fmla="*/ 295031 h 629835"/>
                <a:gd name="connsiteX83" fmla="*/ 543158 w 546819"/>
                <a:gd name="connsiteY83" fmla="*/ 295794 h 629835"/>
                <a:gd name="connsiteX84" fmla="*/ 546819 w 546819"/>
                <a:gd name="connsiteY84" fmla="*/ 299657 h 629835"/>
                <a:gd name="connsiteX85" fmla="*/ 546819 w 546819"/>
                <a:gd name="connsiteY85" fmla="*/ 520586 h 629835"/>
                <a:gd name="connsiteX86" fmla="*/ 437570 w 546819"/>
                <a:gd name="connsiteY86" fmla="*/ 629835 h 629835"/>
                <a:gd name="connsiteX87" fmla="*/ 236510 w 546819"/>
                <a:gd name="connsiteY87" fmla="*/ 629835 h 629835"/>
                <a:gd name="connsiteX88" fmla="*/ 236510 w 546819"/>
                <a:gd name="connsiteY88" fmla="*/ 628364 h 629835"/>
                <a:gd name="connsiteX89" fmla="*/ 228880 w 546819"/>
                <a:gd name="connsiteY89" fmla="*/ 627295 h 629835"/>
                <a:gd name="connsiteX90" fmla="*/ 228880 w 546819"/>
                <a:gd name="connsiteY90" fmla="*/ 621758 h 629835"/>
                <a:gd name="connsiteX91" fmla="*/ 221251 w 546819"/>
                <a:gd name="connsiteY91" fmla="*/ 620689 h 629835"/>
                <a:gd name="connsiteX92" fmla="*/ 221251 w 546819"/>
                <a:gd name="connsiteY92" fmla="*/ 615151 h 629835"/>
                <a:gd name="connsiteX93" fmla="*/ 213621 w 546819"/>
                <a:gd name="connsiteY93" fmla="*/ 614082 h 629835"/>
                <a:gd name="connsiteX94" fmla="*/ 213621 w 546819"/>
                <a:gd name="connsiteY94" fmla="*/ 608544 h 629835"/>
                <a:gd name="connsiteX95" fmla="*/ 205992 w 546819"/>
                <a:gd name="connsiteY95" fmla="*/ 607475 h 629835"/>
                <a:gd name="connsiteX96" fmla="*/ 205992 w 546819"/>
                <a:gd name="connsiteY96" fmla="*/ 601938 h 629835"/>
                <a:gd name="connsiteX97" fmla="*/ 198363 w 546819"/>
                <a:gd name="connsiteY97" fmla="*/ 600869 h 629835"/>
                <a:gd name="connsiteX98" fmla="*/ 198363 w 546819"/>
                <a:gd name="connsiteY98" fmla="*/ 595331 h 629835"/>
                <a:gd name="connsiteX99" fmla="*/ 190734 w 546819"/>
                <a:gd name="connsiteY99" fmla="*/ 594262 h 629835"/>
                <a:gd name="connsiteX100" fmla="*/ 190734 w 546819"/>
                <a:gd name="connsiteY100" fmla="*/ 588724 h 629835"/>
                <a:gd name="connsiteX101" fmla="*/ 183105 w 546819"/>
                <a:gd name="connsiteY101" fmla="*/ 587655 h 629835"/>
                <a:gd name="connsiteX102" fmla="*/ 183105 w 546819"/>
                <a:gd name="connsiteY102" fmla="*/ 582118 h 629835"/>
                <a:gd name="connsiteX103" fmla="*/ 175475 w 546819"/>
                <a:gd name="connsiteY103" fmla="*/ 581049 h 629835"/>
                <a:gd name="connsiteX104" fmla="*/ 175475 w 546819"/>
                <a:gd name="connsiteY104" fmla="*/ 575511 h 629835"/>
                <a:gd name="connsiteX105" fmla="*/ 167846 w 546819"/>
                <a:gd name="connsiteY105" fmla="*/ 574442 h 629835"/>
                <a:gd name="connsiteX106" fmla="*/ 167846 w 546819"/>
                <a:gd name="connsiteY106" fmla="*/ 568905 h 629835"/>
                <a:gd name="connsiteX107" fmla="*/ 160216 w 546819"/>
                <a:gd name="connsiteY107" fmla="*/ 567836 h 629835"/>
                <a:gd name="connsiteX108" fmla="*/ 160216 w 546819"/>
                <a:gd name="connsiteY108" fmla="*/ 562298 h 629835"/>
                <a:gd name="connsiteX109" fmla="*/ 152587 w 546819"/>
                <a:gd name="connsiteY109" fmla="*/ 561229 h 629835"/>
                <a:gd name="connsiteX110" fmla="*/ 152587 w 546819"/>
                <a:gd name="connsiteY110" fmla="*/ 555692 h 629835"/>
                <a:gd name="connsiteX111" fmla="*/ 144958 w 546819"/>
                <a:gd name="connsiteY111" fmla="*/ 554623 h 629835"/>
                <a:gd name="connsiteX112" fmla="*/ 144958 w 546819"/>
                <a:gd name="connsiteY112" fmla="*/ 549085 h 629835"/>
                <a:gd name="connsiteX113" fmla="*/ 137328 w 546819"/>
                <a:gd name="connsiteY113" fmla="*/ 548016 h 629835"/>
                <a:gd name="connsiteX114" fmla="*/ 137328 w 546819"/>
                <a:gd name="connsiteY114" fmla="*/ 542478 h 629835"/>
                <a:gd name="connsiteX115" fmla="*/ 129699 w 546819"/>
                <a:gd name="connsiteY115" fmla="*/ 541409 h 629835"/>
                <a:gd name="connsiteX116" fmla="*/ 129699 w 546819"/>
                <a:gd name="connsiteY116" fmla="*/ 535872 h 629835"/>
                <a:gd name="connsiteX117" fmla="*/ 122070 w 546819"/>
                <a:gd name="connsiteY117" fmla="*/ 534803 h 629835"/>
                <a:gd name="connsiteX118" fmla="*/ 122070 w 546819"/>
                <a:gd name="connsiteY118" fmla="*/ 529265 h 629835"/>
                <a:gd name="connsiteX119" fmla="*/ 114441 w 546819"/>
                <a:gd name="connsiteY119" fmla="*/ 528196 h 629835"/>
                <a:gd name="connsiteX120" fmla="*/ 114441 w 546819"/>
                <a:gd name="connsiteY120" fmla="*/ 522659 h 629835"/>
                <a:gd name="connsiteX121" fmla="*/ 106811 w 546819"/>
                <a:gd name="connsiteY121" fmla="*/ 521590 h 629835"/>
                <a:gd name="connsiteX122" fmla="*/ 106811 w 546819"/>
                <a:gd name="connsiteY122" fmla="*/ 516052 h 629835"/>
                <a:gd name="connsiteX123" fmla="*/ 99182 w 546819"/>
                <a:gd name="connsiteY123" fmla="*/ 514983 h 629835"/>
                <a:gd name="connsiteX124" fmla="*/ 99182 w 546819"/>
                <a:gd name="connsiteY124" fmla="*/ 509446 h 629835"/>
                <a:gd name="connsiteX125" fmla="*/ 91553 w 546819"/>
                <a:gd name="connsiteY125" fmla="*/ 508377 h 629835"/>
                <a:gd name="connsiteX126" fmla="*/ 91553 w 546819"/>
                <a:gd name="connsiteY126" fmla="*/ 502839 h 629835"/>
                <a:gd name="connsiteX127" fmla="*/ 83923 w 546819"/>
                <a:gd name="connsiteY127" fmla="*/ 501770 h 629835"/>
                <a:gd name="connsiteX128" fmla="*/ 83923 w 546819"/>
                <a:gd name="connsiteY128" fmla="*/ 496232 h 629835"/>
                <a:gd name="connsiteX129" fmla="*/ 76294 w 546819"/>
                <a:gd name="connsiteY129" fmla="*/ 495163 h 629835"/>
                <a:gd name="connsiteX130" fmla="*/ 76294 w 546819"/>
                <a:gd name="connsiteY130" fmla="*/ 489626 h 629835"/>
                <a:gd name="connsiteX131" fmla="*/ 68664 w 546819"/>
                <a:gd name="connsiteY131" fmla="*/ 488557 h 629835"/>
                <a:gd name="connsiteX132" fmla="*/ 68664 w 546819"/>
                <a:gd name="connsiteY132" fmla="*/ 483019 h 629835"/>
                <a:gd name="connsiteX133" fmla="*/ 61035 w 546819"/>
                <a:gd name="connsiteY133" fmla="*/ 481950 h 629835"/>
                <a:gd name="connsiteX134" fmla="*/ 61035 w 546819"/>
                <a:gd name="connsiteY134" fmla="*/ 476413 h 629835"/>
                <a:gd name="connsiteX135" fmla="*/ 53405 w 546819"/>
                <a:gd name="connsiteY135" fmla="*/ 475344 h 629835"/>
                <a:gd name="connsiteX136" fmla="*/ 53405 w 546819"/>
                <a:gd name="connsiteY136" fmla="*/ 469806 h 629835"/>
                <a:gd name="connsiteX137" fmla="*/ 45776 w 546819"/>
                <a:gd name="connsiteY137" fmla="*/ 468737 h 629835"/>
                <a:gd name="connsiteX138" fmla="*/ 45776 w 546819"/>
                <a:gd name="connsiteY138" fmla="*/ 463198 h 629835"/>
                <a:gd name="connsiteX139" fmla="*/ 38148 w 546819"/>
                <a:gd name="connsiteY139" fmla="*/ 462130 h 629835"/>
                <a:gd name="connsiteX140" fmla="*/ 38148 w 546819"/>
                <a:gd name="connsiteY140" fmla="*/ 456593 h 629835"/>
                <a:gd name="connsiteX141" fmla="*/ 30518 w 546819"/>
                <a:gd name="connsiteY141" fmla="*/ 455524 h 629835"/>
                <a:gd name="connsiteX142" fmla="*/ 30518 w 546819"/>
                <a:gd name="connsiteY142" fmla="*/ 449986 h 629835"/>
                <a:gd name="connsiteX143" fmla="*/ 22889 w 546819"/>
                <a:gd name="connsiteY143" fmla="*/ 448917 h 629835"/>
                <a:gd name="connsiteX144" fmla="*/ 22889 w 546819"/>
                <a:gd name="connsiteY144" fmla="*/ 443380 h 629835"/>
                <a:gd name="connsiteX145" fmla="*/ 15259 w 546819"/>
                <a:gd name="connsiteY145" fmla="*/ 442311 h 629835"/>
                <a:gd name="connsiteX146" fmla="*/ 15259 w 546819"/>
                <a:gd name="connsiteY146" fmla="*/ 436773 h 629835"/>
                <a:gd name="connsiteX147" fmla="*/ 7630 w 546819"/>
                <a:gd name="connsiteY147" fmla="*/ 435704 h 629835"/>
                <a:gd name="connsiteX148" fmla="*/ 7630 w 546819"/>
                <a:gd name="connsiteY148" fmla="*/ 430167 h 629835"/>
                <a:gd name="connsiteX149" fmla="*/ 0 w 546819"/>
                <a:gd name="connsiteY149" fmla="*/ 429098 h 629835"/>
                <a:gd name="connsiteX150" fmla="*/ 0 w 546819"/>
                <a:gd name="connsiteY150" fmla="*/ 331784 h 629835"/>
                <a:gd name="connsiteX151" fmla="*/ 43606 w 546819"/>
                <a:gd name="connsiteY151" fmla="*/ 339511 h 629835"/>
                <a:gd name="connsiteX152" fmla="*/ 88133 w 546819"/>
                <a:gd name="connsiteY152" fmla="*/ 342189 h 629835"/>
                <a:gd name="connsiteX153" fmla="*/ 134395 w 546819"/>
                <a:gd name="connsiteY153" fmla="*/ 335654 h 629835"/>
                <a:gd name="connsiteX154" fmla="*/ 134395 w 546819"/>
                <a:gd name="connsiteY154" fmla="*/ 329174 h 629835"/>
                <a:gd name="connsiteX155" fmla="*/ 126765 w 546819"/>
                <a:gd name="connsiteY155" fmla="*/ 329174 h 629835"/>
                <a:gd name="connsiteX156" fmla="*/ 126765 w 546819"/>
                <a:gd name="connsiteY156" fmla="*/ 322567 h 629835"/>
                <a:gd name="connsiteX157" fmla="*/ 119136 w 546819"/>
                <a:gd name="connsiteY157" fmla="*/ 322567 h 629835"/>
                <a:gd name="connsiteX158" fmla="*/ 119136 w 546819"/>
                <a:gd name="connsiteY158" fmla="*/ 315961 h 629835"/>
                <a:gd name="connsiteX159" fmla="*/ 111506 w 546819"/>
                <a:gd name="connsiteY159" fmla="*/ 315961 h 629835"/>
                <a:gd name="connsiteX160" fmla="*/ 111506 w 546819"/>
                <a:gd name="connsiteY160" fmla="*/ 309354 h 629835"/>
                <a:gd name="connsiteX161" fmla="*/ 103877 w 546819"/>
                <a:gd name="connsiteY161" fmla="*/ 309354 h 629835"/>
                <a:gd name="connsiteX162" fmla="*/ 103877 w 546819"/>
                <a:gd name="connsiteY162" fmla="*/ 302748 h 629835"/>
                <a:gd name="connsiteX163" fmla="*/ 96247 w 546819"/>
                <a:gd name="connsiteY163" fmla="*/ 302748 h 629835"/>
                <a:gd name="connsiteX164" fmla="*/ 96247 w 546819"/>
                <a:gd name="connsiteY164" fmla="*/ 296141 h 629835"/>
                <a:gd name="connsiteX165" fmla="*/ 88618 w 546819"/>
                <a:gd name="connsiteY165" fmla="*/ 296141 h 629835"/>
                <a:gd name="connsiteX166" fmla="*/ 88618 w 546819"/>
                <a:gd name="connsiteY166" fmla="*/ 289534 h 629835"/>
                <a:gd name="connsiteX167" fmla="*/ 80990 w 546819"/>
                <a:gd name="connsiteY167" fmla="*/ 289534 h 629835"/>
                <a:gd name="connsiteX168" fmla="*/ 80990 w 546819"/>
                <a:gd name="connsiteY168" fmla="*/ 282928 h 629835"/>
                <a:gd name="connsiteX169" fmla="*/ 73360 w 546819"/>
                <a:gd name="connsiteY169" fmla="*/ 282928 h 629835"/>
                <a:gd name="connsiteX170" fmla="*/ 73360 w 546819"/>
                <a:gd name="connsiteY170" fmla="*/ 276321 h 629835"/>
                <a:gd name="connsiteX171" fmla="*/ 65731 w 546819"/>
                <a:gd name="connsiteY171" fmla="*/ 276321 h 629835"/>
                <a:gd name="connsiteX172" fmla="*/ 65731 w 546819"/>
                <a:gd name="connsiteY172" fmla="*/ 269715 h 629835"/>
                <a:gd name="connsiteX173" fmla="*/ 58101 w 546819"/>
                <a:gd name="connsiteY173" fmla="*/ 269715 h 629835"/>
                <a:gd name="connsiteX174" fmla="*/ 58101 w 546819"/>
                <a:gd name="connsiteY174" fmla="*/ 263108 h 629835"/>
                <a:gd name="connsiteX175" fmla="*/ 50472 w 546819"/>
                <a:gd name="connsiteY175" fmla="*/ 263108 h 629835"/>
                <a:gd name="connsiteX176" fmla="*/ 50472 w 546819"/>
                <a:gd name="connsiteY176" fmla="*/ 256502 h 629835"/>
                <a:gd name="connsiteX177" fmla="*/ 42842 w 546819"/>
                <a:gd name="connsiteY177" fmla="*/ 256502 h 629835"/>
                <a:gd name="connsiteX178" fmla="*/ 42842 w 546819"/>
                <a:gd name="connsiteY178" fmla="*/ 168981 h 629835"/>
                <a:gd name="connsiteX179" fmla="*/ 74056 w 546819"/>
                <a:gd name="connsiteY179" fmla="*/ 168981 h 629835"/>
                <a:gd name="connsiteX180" fmla="*/ 89145 w 546819"/>
                <a:gd name="connsiteY180" fmla="*/ 167713 h 629835"/>
                <a:gd name="connsiteX181" fmla="*/ 89145 w 546819"/>
                <a:gd name="connsiteY181" fmla="*/ 162442 h 629835"/>
                <a:gd name="connsiteX182" fmla="*/ 81515 w 546819"/>
                <a:gd name="connsiteY182" fmla="*/ 164177 h 629835"/>
                <a:gd name="connsiteX183" fmla="*/ 81515 w 546819"/>
                <a:gd name="connsiteY183" fmla="*/ 155836 h 629835"/>
                <a:gd name="connsiteX184" fmla="*/ 73886 w 546819"/>
                <a:gd name="connsiteY184" fmla="*/ 157570 h 629835"/>
                <a:gd name="connsiteX185" fmla="*/ 73886 w 546819"/>
                <a:gd name="connsiteY185" fmla="*/ 149229 h 629835"/>
                <a:gd name="connsiteX186" fmla="*/ 66256 w 546819"/>
                <a:gd name="connsiteY186" fmla="*/ 150964 h 629835"/>
                <a:gd name="connsiteX187" fmla="*/ 66256 w 546819"/>
                <a:gd name="connsiteY187" fmla="*/ 142623 h 629835"/>
                <a:gd name="connsiteX188" fmla="*/ 58627 w 546819"/>
                <a:gd name="connsiteY188" fmla="*/ 144357 h 629835"/>
                <a:gd name="connsiteX189" fmla="*/ 58627 w 546819"/>
                <a:gd name="connsiteY189" fmla="*/ 136016 h 629835"/>
                <a:gd name="connsiteX190" fmla="*/ 50999 w 546819"/>
                <a:gd name="connsiteY190" fmla="*/ 137750 h 629835"/>
                <a:gd name="connsiteX191" fmla="*/ 50999 w 546819"/>
                <a:gd name="connsiteY191" fmla="*/ 129409 h 629835"/>
                <a:gd name="connsiteX192" fmla="*/ 43369 w 546819"/>
                <a:gd name="connsiteY192" fmla="*/ 131144 h 629835"/>
                <a:gd name="connsiteX193" fmla="*/ 43369 w 546819"/>
                <a:gd name="connsiteY193" fmla="*/ 122803 h 629835"/>
                <a:gd name="connsiteX194" fmla="*/ 35740 w 546819"/>
                <a:gd name="connsiteY194" fmla="*/ 124537 h 629835"/>
                <a:gd name="connsiteX195" fmla="*/ 35740 w 546819"/>
                <a:gd name="connsiteY195" fmla="*/ 116196 h 629835"/>
                <a:gd name="connsiteX196" fmla="*/ 28110 w 546819"/>
                <a:gd name="connsiteY196" fmla="*/ 117931 h 629835"/>
                <a:gd name="connsiteX197" fmla="*/ 28110 w 546819"/>
                <a:gd name="connsiteY197" fmla="*/ 109590 h 629835"/>
                <a:gd name="connsiteX198" fmla="*/ 20481 w 546819"/>
                <a:gd name="connsiteY198" fmla="*/ 111324 h 629835"/>
                <a:gd name="connsiteX199" fmla="*/ 20481 w 546819"/>
                <a:gd name="connsiteY199" fmla="*/ 102983 h 629835"/>
                <a:gd name="connsiteX200" fmla="*/ 12851 w 546819"/>
                <a:gd name="connsiteY200" fmla="*/ 104718 h 629835"/>
                <a:gd name="connsiteX201" fmla="*/ 12851 w 546819"/>
                <a:gd name="connsiteY201" fmla="*/ 12914 h 629835"/>
                <a:gd name="connsiteX202" fmla="*/ 54929 w 546819"/>
                <a:gd name="connsiteY202" fmla="*/ 4191 h 629835"/>
                <a:gd name="connsiteX203" fmla="*/ 110777 w 546819"/>
                <a:gd name="connsiteY203" fmla="*/ 60 h 6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46819" h="629835">
                  <a:moveTo>
                    <a:pt x="110777" y="60"/>
                  </a:moveTo>
                  <a:cubicBezTo>
                    <a:pt x="159778" y="-795"/>
                    <a:pt x="199638" y="7492"/>
                    <a:pt x="230355" y="24925"/>
                  </a:cubicBezTo>
                  <a:lnTo>
                    <a:pt x="235892" y="30768"/>
                  </a:lnTo>
                  <a:lnTo>
                    <a:pt x="237985" y="31531"/>
                  </a:lnTo>
                  <a:lnTo>
                    <a:pt x="243524" y="37376"/>
                  </a:lnTo>
                  <a:lnTo>
                    <a:pt x="245614" y="38138"/>
                  </a:lnTo>
                  <a:lnTo>
                    <a:pt x="251151" y="43981"/>
                  </a:lnTo>
                  <a:lnTo>
                    <a:pt x="253244" y="44744"/>
                  </a:lnTo>
                  <a:lnTo>
                    <a:pt x="258783" y="50589"/>
                  </a:lnTo>
                  <a:lnTo>
                    <a:pt x="260873" y="51351"/>
                  </a:lnTo>
                  <a:lnTo>
                    <a:pt x="266410" y="57194"/>
                  </a:lnTo>
                  <a:lnTo>
                    <a:pt x="268503" y="57957"/>
                  </a:lnTo>
                  <a:lnTo>
                    <a:pt x="274043" y="63803"/>
                  </a:lnTo>
                  <a:lnTo>
                    <a:pt x="276131" y="64564"/>
                  </a:lnTo>
                  <a:lnTo>
                    <a:pt x="281670" y="70409"/>
                  </a:lnTo>
                  <a:lnTo>
                    <a:pt x="283760" y="71171"/>
                  </a:lnTo>
                  <a:lnTo>
                    <a:pt x="289297" y="77014"/>
                  </a:lnTo>
                  <a:lnTo>
                    <a:pt x="291390" y="77777"/>
                  </a:lnTo>
                  <a:lnTo>
                    <a:pt x="296929" y="83622"/>
                  </a:lnTo>
                  <a:lnTo>
                    <a:pt x="299019" y="84384"/>
                  </a:lnTo>
                  <a:lnTo>
                    <a:pt x="304556" y="90227"/>
                  </a:lnTo>
                  <a:lnTo>
                    <a:pt x="306649" y="90990"/>
                  </a:lnTo>
                  <a:lnTo>
                    <a:pt x="312188" y="96835"/>
                  </a:lnTo>
                  <a:lnTo>
                    <a:pt x="314278" y="97597"/>
                  </a:lnTo>
                  <a:lnTo>
                    <a:pt x="319816" y="103441"/>
                  </a:lnTo>
                  <a:lnTo>
                    <a:pt x="321908" y="104204"/>
                  </a:lnTo>
                  <a:lnTo>
                    <a:pt x="327445" y="110047"/>
                  </a:lnTo>
                  <a:lnTo>
                    <a:pt x="329537" y="110810"/>
                  </a:lnTo>
                  <a:lnTo>
                    <a:pt x="335076" y="116655"/>
                  </a:lnTo>
                  <a:lnTo>
                    <a:pt x="337166" y="117417"/>
                  </a:lnTo>
                  <a:lnTo>
                    <a:pt x="342703" y="123260"/>
                  </a:lnTo>
                  <a:lnTo>
                    <a:pt x="344796" y="124023"/>
                  </a:lnTo>
                  <a:lnTo>
                    <a:pt x="350335" y="129868"/>
                  </a:lnTo>
                  <a:lnTo>
                    <a:pt x="352425" y="130630"/>
                  </a:lnTo>
                  <a:lnTo>
                    <a:pt x="357963" y="136473"/>
                  </a:lnTo>
                  <a:lnTo>
                    <a:pt x="360054" y="137236"/>
                  </a:lnTo>
                  <a:lnTo>
                    <a:pt x="365593" y="143081"/>
                  </a:lnTo>
                  <a:lnTo>
                    <a:pt x="367683" y="143843"/>
                  </a:lnTo>
                  <a:lnTo>
                    <a:pt x="373221" y="149687"/>
                  </a:lnTo>
                  <a:lnTo>
                    <a:pt x="375313" y="150450"/>
                  </a:lnTo>
                  <a:lnTo>
                    <a:pt x="380851" y="156293"/>
                  </a:lnTo>
                  <a:lnTo>
                    <a:pt x="382942" y="157056"/>
                  </a:lnTo>
                  <a:lnTo>
                    <a:pt x="388481" y="162901"/>
                  </a:lnTo>
                  <a:lnTo>
                    <a:pt x="390571" y="163663"/>
                  </a:lnTo>
                  <a:lnTo>
                    <a:pt x="396108" y="169506"/>
                  </a:lnTo>
                  <a:lnTo>
                    <a:pt x="398201" y="170269"/>
                  </a:lnTo>
                  <a:lnTo>
                    <a:pt x="403740" y="176114"/>
                  </a:lnTo>
                  <a:lnTo>
                    <a:pt x="405830" y="176876"/>
                  </a:lnTo>
                  <a:lnTo>
                    <a:pt x="411367" y="182719"/>
                  </a:lnTo>
                  <a:lnTo>
                    <a:pt x="413460" y="183482"/>
                  </a:lnTo>
                  <a:lnTo>
                    <a:pt x="418999" y="189327"/>
                  </a:lnTo>
                  <a:lnTo>
                    <a:pt x="421089" y="190089"/>
                  </a:lnTo>
                  <a:lnTo>
                    <a:pt x="426628" y="195934"/>
                  </a:lnTo>
                  <a:lnTo>
                    <a:pt x="428718" y="196696"/>
                  </a:lnTo>
                  <a:lnTo>
                    <a:pt x="434255" y="202539"/>
                  </a:lnTo>
                  <a:lnTo>
                    <a:pt x="436347" y="203302"/>
                  </a:lnTo>
                  <a:lnTo>
                    <a:pt x="441886" y="209147"/>
                  </a:lnTo>
                  <a:lnTo>
                    <a:pt x="443976" y="209909"/>
                  </a:lnTo>
                  <a:lnTo>
                    <a:pt x="449514" y="215753"/>
                  </a:lnTo>
                  <a:lnTo>
                    <a:pt x="451606" y="216516"/>
                  </a:lnTo>
                  <a:lnTo>
                    <a:pt x="457143" y="222359"/>
                  </a:lnTo>
                  <a:lnTo>
                    <a:pt x="459235" y="223122"/>
                  </a:lnTo>
                  <a:lnTo>
                    <a:pt x="464774" y="228966"/>
                  </a:lnTo>
                  <a:lnTo>
                    <a:pt x="466865" y="229729"/>
                  </a:lnTo>
                  <a:lnTo>
                    <a:pt x="472403" y="235572"/>
                  </a:lnTo>
                  <a:lnTo>
                    <a:pt x="474494" y="236335"/>
                  </a:lnTo>
                  <a:lnTo>
                    <a:pt x="480033" y="242180"/>
                  </a:lnTo>
                  <a:lnTo>
                    <a:pt x="482123" y="242942"/>
                  </a:lnTo>
                  <a:lnTo>
                    <a:pt x="487660" y="248785"/>
                  </a:lnTo>
                  <a:lnTo>
                    <a:pt x="489753" y="249548"/>
                  </a:lnTo>
                  <a:lnTo>
                    <a:pt x="495292" y="255393"/>
                  </a:lnTo>
                  <a:lnTo>
                    <a:pt x="497382" y="256155"/>
                  </a:lnTo>
                  <a:lnTo>
                    <a:pt x="502921" y="262000"/>
                  </a:lnTo>
                  <a:lnTo>
                    <a:pt x="505011" y="262762"/>
                  </a:lnTo>
                  <a:lnTo>
                    <a:pt x="510549" y="268605"/>
                  </a:lnTo>
                  <a:lnTo>
                    <a:pt x="512640" y="269368"/>
                  </a:lnTo>
                  <a:lnTo>
                    <a:pt x="518178" y="275212"/>
                  </a:lnTo>
                  <a:lnTo>
                    <a:pt x="520270" y="275975"/>
                  </a:lnTo>
                  <a:lnTo>
                    <a:pt x="525807" y="281818"/>
                  </a:lnTo>
                  <a:lnTo>
                    <a:pt x="527899" y="282581"/>
                  </a:lnTo>
                  <a:lnTo>
                    <a:pt x="533438" y="288426"/>
                  </a:lnTo>
                  <a:lnTo>
                    <a:pt x="535528" y="289188"/>
                  </a:lnTo>
                  <a:lnTo>
                    <a:pt x="541065" y="295031"/>
                  </a:lnTo>
                  <a:lnTo>
                    <a:pt x="543158" y="295794"/>
                  </a:lnTo>
                  <a:lnTo>
                    <a:pt x="546819" y="299657"/>
                  </a:lnTo>
                  <a:lnTo>
                    <a:pt x="546819" y="520586"/>
                  </a:lnTo>
                  <a:cubicBezTo>
                    <a:pt x="546819" y="580923"/>
                    <a:pt x="497907" y="629835"/>
                    <a:pt x="437570" y="629835"/>
                  </a:cubicBezTo>
                  <a:lnTo>
                    <a:pt x="236510" y="629835"/>
                  </a:lnTo>
                  <a:lnTo>
                    <a:pt x="236510" y="628364"/>
                  </a:lnTo>
                  <a:lnTo>
                    <a:pt x="228880" y="627295"/>
                  </a:lnTo>
                  <a:lnTo>
                    <a:pt x="228880" y="621758"/>
                  </a:lnTo>
                  <a:lnTo>
                    <a:pt x="221251" y="620689"/>
                  </a:lnTo>
                  <a:lnTo>
                    <a:pt x="221251" y="615151"/>
                  </a:lnTo>
                  <a:lnTo>
                    <a:pt x="213621" y="614082"/>
                  </a:lnTo>
                  <a:lnTo>
                    <a:pt x="213621" y="608544"/>
                  </a:lnTo>
                  <a:lnTo>
                    <a:pt x="205992" y="607475"/>
                  </a:lnTo>
                  <a:lnTo>
                    <a:pt x="205992" y="601938"/>
                  </a:lnTo>
                  <a:lnTo>
                    <a:pt x="198363" y="600869"/>
                  </a:lnTo>
                  <a:lnTo>
                    <a:pt x="198363" y="595331"/>
                  </a:lnTo>
                  <a:lnTo>
                    <a:pt x="190734" y="594262"/>
                  </a:lnTo>
                  <a:lnTo>
                    <a:pt x="190734" y="588724"/>
                  </a:lnTo>
                  <a:lnTo>
                    <a:pt x="183105" y="587655"/>
                  </a:lnTo>
                  <a:lnTo>
                    <a:pt x="183105" y="582118"/>
                  </a:lnTo>
                  <a:lnTo>
                    <a:pt x="175475" y="581049"/>
                  </a:lnTo>
                  <a:lnTo>
                    <a:pt x="175475" y="575511"/>
                  </a:lnTo>
                  <a:lnTo>
                    <a:pt x="167846" y="574442"/>
                  </a:lnTo>
                  <a:lnTo>
                    <a:pt x="167846" y="568905"/>
                  </a:lnTo>
                  <a:lnTo>
                    <a:pt x="160216" y="567836"/>
                  </a:lnTo>
                  <a:lnTo>
                    <a:pt x="160216" y="562298"/>
                  </a:lnTo>
                  <a:lnTo>
                    <a:pt x="152587" y="561229"/>
                  </a:lnTo>
                  <a:lnTo>
                    <a:pt x="152587" y="555692"/>
                  </a:lnTo>
                  <a:lnTo>
                    <a:pt x="144958" y="554623"/>
                  </a:lnTo>
                  <a:lnTo>
                    <a:pt x="144958" y="549085"/>
                  </a:lnTo>
                  <a:lnTo>
                    <a:pt x="137328" y="548016"/>
                  </a:lnTo>
                  <a:lnTo>
                    <a:pt x="137328" y="542478"/>
                  </a:lnTo>
                  <a:lnTo>
                    <a:pt x="129699" y="541409"/>
                  </a:lnTo>
                  <a:lnTo>
                    <a:pt x="129699" y="535872"/>
                  </a:lnTo>
                  <a:lnTo>
                    <a:pt x="122070" y="534803"/>
                  </a:lnTo>
                  <a:lnTo>
                    <a:pt x="122070" y="529265"/>
                  </a:lnTo>
                  <a:lnTo>
                    <a:pt x="114441" y="528196"/>
                  </a:lnTo>
                  <a:lnTo>
                    <a:pt x="114441" y="522659"/>
                  </a:lnTo>
                  <a:lnTo>
                    <a:pt x="106811" y="521590"/>
                  </a:lnTo>
                  <a:lnTo>
                    <a:pt x="106811" y="516052"/>
                  </a:lnTo>
                  <a:lnTo>
                    <a:pt x="99182" y="514983"/>
                  </a:lnTo>
                  <a:lnTo>
                    <a:pt x="99182" y="509446"/>
                  </a:lnTo>
                  <a:lnTo>
                    <a:pt x="91553" y="508377"/>
                  </a:lnTo>
                  <a:lnTo>
                    <a:pt x="91553" y="502839"/>
                  </a:lnTo>
                  <a:lnTo>
                    <a:pt x="83923" y="501770"/>
                  </a:lnTo>
                  <a:lnTo>
                    <a:pt x="83923" y="496232"/>
                  </a:lnTo>
                  <a:lnTo>
                    <a:pt x="76294" y="495163"/>
                  </a:lnTo>
                  <a:lnTo>
                    <a:pt x="76294" y="489626"/>
                  </a:lnTo>
                  <a:lnTo>
                    <a:pt x="68664" y="488557"/>
                  </a:lnTo>
                  <a:lnTo>
                    <a:pt x="68664" y="483019"/>
                  </a:lnTo>
                  <a:lnTo>
                    <a:pt x="61035" y="481950"/>
                  </a:lnTo>
                  <a:lnTo>
                    <a:pt x="61035" y="476413"/>
                  </a:lnTo>
                  <a:lnTo>
                    <a:pt x="53405" y="475344"/>
                  </a:lnTo>
                  <a:lnTo>
                    <a:pt x="53405" y="469806"/>
                  </a:lnTo>
                  <a:lnTo>
                    <a:pt x="45776" y="468737"/>
                  </a:lnTo>
                  <a:lnTo>
                    <a:pt x="45776" y="463198"/>
                  </a:lnTo>
                  <a:lnTo>
                    <a:pt x="38148" y="462130"/>
                  </a:lnTo>
                  <a:lnTo>
                    <a:pt x="38148" y="456593"/>
                  </a:lnTo>
                  <a:lnTo>
                    <a:pt x="30518" y="455524"/>
                  </a:lnTo>
                  <a:lnTo>
                    <a:pt x="30518" y="449986"/>
                  </a:lnTo>
                  <a:lnTo>
                    <a:pt x="22889" y="448917"/>
                  </a:lnTo>
                  <a:lnTo>
                    <a:pt x="22889" y="443380"/>
                  </a:lnTo>
                  <a:lnTo>
                    <a:pt x="15259" y="442311"/>
                  </a:lnTo>
                  <a:lnTo>
                    <a:pt x="15259" y="436773"/>
                  </a:lnTo>
                  <a:lnTo>
                    <a:pt x="7630" y="435704"/>
                  </a:lnTo>
                  <a:lnTo>
                    <a:pt x="7630" y="430167"/>
                  </a:lnTo>
                  <a:lnTo>
                    <a:pt x="0" y="429098"/>
                  </a:lnTo>
                  <a:lnTo>
                    <a:pt x="0" y="331784"/>
                  </a:lnTo>
                  <a:cubicBezTo>
                    <a:pt x="15300" y="335163"/>
                    <a:pt x="29836" y="337738"/>
                    <a:pt x="43606" y="339511"/>
                  </a:cubicBezTo>
                  <a:cubicBezTo>
                    <a:pt x="57378" y="341282"/>
                    <a:pt x="72219" y="342174"/>
                    <a:pt x="88133" y="342189"/>
                  </a:cubicBezTo>
                  <a:lnTo>
                    <a:pt x="134395" y="335654"/>
                  </a:lnTo>
                  <a:lnTo>
                    <a:pt x="134395" y="329174"/>
                  </a:lnTo>
                  <a:lnTo>
                    <a:pt x="126765" y="329174"/>
                  </a:lnTo>
                  <a:lnTo>
                    <a:pt x="126765" y="322567"/>
                  </a:lnTo>
                  <a:lnTo>
                    <a:pt x="119136" y="322567"/>
                  </a:lnTo>
                  <a:lnTo>
                    <a:pt x="119136" y="315961"/>
                  </a:lnTo>
                  <a:lnTo>
                    <a:pt x="111506" y="315961"/>
                  </a:lnTo>
                  <a:lnTo>
                    <a:pt x="111506" y="309354"/>
                  </a:lnTo>
                  <a:lnTo>
                    <a:pt x="103877" y="309354"/>
                  </a:lnTo>
                  <a:lnTo>
                    <a:pt x="103877" y="302748"/>
                  </a:lnTo>
                  <a:lnTo>
                    <a:pt x="96247" y="302748"/>
                  </a:lnTo>
                  <a:lnTo>
                    <a:pt x="96247" y="296141"/>
                  </a:lnTo>
                  <a:lnTo>
                    <a:pt x="88618" y="296141"/>
                  </a:lnTo>
                  <a:lnTo>
                    <a:pt x="88618" y="289534"/>
                  </a:lnTo>
                  <a:lnTo>
                    <a:pt x="80990" y="289534"/>
                  </a:lnTo>
                  <a:lnTo>
                    <a:pt x="80990" y="282928"/>
                  </a:lnTo>
                  <a:lnTo>
                    <a:pt x="73360" y="282928"/>
                  </a:lnTo>
                  <a:lnTo>
                    <a:pt x="73360" y="276321"/>
                  </a:lnTo>
                  <a:lnTo>
                    <a:pt x="65731" y="276321"/>
                  </a:lnTo>
                  <a:lnTo>
                    <a:pt x="65731" y="269715"/>
                  </a:lnTo>
                  <a:lnTo>
                    <a:pt x="58101" y="269715"/>
                  </a:lnTo>
                  <a:lnTo>
                    <a:pt x="58101" y="263108"/>
                  </a:lnTo>
                  <a:lnTo>
                    <a:pt x="50472" y="263108"/>
                  </a:lnTo>
                  <a:lnTo>
                    <a:pt x="50472" y="256502"/>
                  </a:lnTo>
                  <a:lnTo>
                    <a:pt x="42842" y="256502"/>
                  </a:lnTo>
                  <a:lnTo>
                    <a:pt x="42842" y="168981"/>
                  </a:lnTo>
                  <a:lnTo>
                    <a:pt x="74056" y="168981"/>
                  </a:lnTo>
                  <a:lnTo>
                    <a:pt x="89145" y="167713"/>
                  </a:lnTo>
                  <a:lnTo>
                    <a:pt x="89145" y="162442"/>
                  </a:lnTo>
                  <a:lnTo>
                    <a:pt x="81515" y="164177"/>
                  </a:lnTo>
                  <a:lnTo>
                    <a:pt x="81515" y="155836"/>
                  </a:lnTo>
                  <a:lnTo>
                    <a:pt x="73886" y="157570"/>
                  </a:lnTo>
                  <a:lnTo>
                    <a:pt x="73886" y="149229"/>
                  </a:lnTo>
                  <a:lnTo>
                    <a:pt x="66256" y="150964"/>
                  </a:lnTo>
                  <a:lnTo>
                    <a:pt x="66256" y="142623"/>
                  </a:lnTo>
                  <a:lnTo>
                    <a:pt x="58627" y="144357"/>
                  </a:lnTo>
                  <a:lnTo>
                    <a:pt x="58627" y="136016"/>
                  </a:lnTo>
                  <a:lnTo>
                    <a:pt x="50999" y="137750"/>
                  </a:lnTo>
                  <a:lnTo>
                    <a:pt x="50999" y="129409"/>
                  </a:lnTo>
                  <a:lnTo>
                    <a:pt x="43369" y="131144"/>
                  </a:lnTo>
                  <a:lnTo>
                    <a:pt x="43369" y="122803"/>
                  </a:lnTo>
                  <a:lnTo>
                    <a:pt x="35740" y="124537"/>
                  </a:lnTo>
                  <a:lnTo>
                    <a:pt x="35740" y="116196"/>
                  </a:lnTo>
                  <a:lnTo>
                    <a:pt x="28110" y="117931"/>
                  </a:lnTo>
                  <a:lnTo>
                    <a:pt x="28110" y="109590"/>
                  </a:lnTo>
                  <a:lnTo>
                    <a:pt x="20481" y="111324"/>
                  </a:lnTo>
                  <a:lnTo>
                    <a:pt x="20481" y="102983"/>
                  </a:lnTo>
                  <a:lnTo>
                    <a:pt x="12851" y="104718"/>
                  </a:lnTo>
                  <a:lnTo>
                    <a:pt x="12851" y="12914"/>
                  </a:lnTo>
                  <a:cubicBezTo>
                    <a:pt x="22899" y="9698"/>
                    <a:pt x="36926" y="6793"/>
                    <a:pt x="54929" y="4191"/>
                  </a:cubicBezTo>
                  <a:cubicBezTo>
                    <a:pt x="72933" y="1590"/>
                    <a:pt x="91550" y="212"/>
                    <a:pt x="110777" y="6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7" name="文本框 126">
              <a:extLst>
                <a:ext uri="{FF2B5EF4-FFF2-40B4-BE49-F238E27FC236}">
                  <a16:creationId xmlns:a16="http://schemas.microsoft.com/office/drawing/2014/main" id="{0AB7B7B5-61D6-4BCF-84E0-5643022268E5}"/>
                </a:ext>
              </a:extLst>
            </p:cNvPr>
            <p:cNvSpPr txBox="1"/>
            <p:nvPr userDrawn="1"/>
          </p:nvSpPr>
          <p:spPr>
            <a:xfrm>
              <a:off x="8702443" y="-2456201"/>
              <a:ext cx="288880" cy="437075"/>
            </a:xfrm>
            <a:custGeom>
              <a:avLst/>
              <a:gdLst/>
              <a:ahLst/>
              <a:cxnLst/>
              <a:rect l="l" t="t" r="r" b="b"/>
              <a:pathLst>
                <a:path w="121386" h="183657">
                  <a:moveTo>
                    <a:pt x="46548" y="26"/>
                  </a:moveTo>
                  <a:cubicBezTo>
                    <a:pt x="67138" y="-333"/>
                    <a:pt x="83887" y="3149"/>
                    <a:pt x="96794" y="10474"/>
                  </a:cubicBezTo>
                  <a:cubicBezTo>
                    <a:pt x="109701" y="17798"/>
                    <a:pt x="116355" y="31117"/>
                    <a:pt x="116757" y="50432"/>
                  </a:cubicBezTo>
                  <a:cubicBezTo>
                    <a:pt x="116891" y="58281"/>
                    <a:pt x="114951" y="65472"/>
                    <a:pt x="110938" y="72003"/>
                  </a:cubicBezTo>
                  <a:cubicBezTo>
                    <a:pt x="106925" y="78534"/>
                    <a:pt x="100035" y="83602"/>
                    <a:pt x="90268" y="87208"/>
                  </a:cubicBezTo>
                  <a:lnTo>
                    <a:pt x="90268" y="88751"/>
                  </a:lnTo>
                  <a:cubicBezTo>
                    <a:pt x="100116" y="91103"/>
                    <a:pt x="107745" y="95979"/>
                    <a:pt x="113157" y="103378"/>
                  </a:cubicBezTo>
                  <a:cubicBezTo>
                    <a:pt x="118568" y="110777"/>
                    <a:pt x="121311" y="119703"/>
                    <a:pt x="121386" y="130156"/>
                  </a:cubicBezTo>
                  <a:cubicBezTo>
                    <a:pt x="121231" y="149487"/>
                    <a:pt x="114212" y="163289"/>
                    <a:pt x="100330" y="171562"/>
                  </a:cubicBezTo>
                  <a:cubicBezTo>
                    <a:pt x="86448" y="179834"/>
                    <a:pt x="66635" y="183863"/>
                    <a:pt x="40890" y="183649"/>
                  </a:cubicBezTo>
                  <a:cubicBezTo>
                    <a:pt x="32243" y="183654"/>
                    <a:pt x="24656" y="183386"/>
                    <a:pt x="18130" y="182845"/>
                  </a:cubicBezTo>
                  <a:cubicBezTo>
                    <a:pt x="11605" y="182304"/>
                    <a:pt x="5561" y="181458"/>
                    <a:pt x="0" y="180306"/>
                  </a:cubicBezTo>
                  <a:lnTo>
                    <a:pt x="0" y="139415"/>
                  </a:lnTo>
                  <a:cubicBezTo>
                    <a:pt x="6429" y="140835"/>
                    <a:pt x="12537" y="141917"/>
                    <a:pt x="18323" y="142662"/>
                  </a:cubicBezTo>
                  <a:cubicBezTo>
                    <a:pt x="24110" y="143406"/>
                    <a:pt x="30346" y="143781"/>
                    <a:pt x="37033" y="143787"/>
                  </a:cubicBezTo>
                  <a:cubicBezTo>
                    <a:pt x="46034" y="144033"/>
                    <a:pt x="53621" y="142962"/>
                    <a:pt x="59793" y="140572"/>
                  </a:cubicBezTo>
                  <a:cubicBezTo>
                    <a:pt x="65965" y="138182"/>
                    <a:pt x="69180" y="132996"/>
                    <a:pt x="69437" y="125013"/>
                  </a:cubicBezTo>
                  <a:cubicBezTo>
                    <a:pt x="69249" y="117994"/>
                    <a:pt x="65702" y="113322"/>
                    <a:pt x="58796" y="110997"/>
                  </a:cubicBezTo>
                  <a:cubicBezTo>
                    <a:pt x="51890" y="108672"/>
                    <a:pt x="42750" y="107600"/>
                    <a:pt x="31375" y="107782"/>
                  </a:cubicBezTo>
                  <a:lnTo>
                    <a:pt x="18002" y="107782"/>
                  </a:lnTo>
                  <a:lnTo>
                    <a:pt x="18002" y="71006"/>
                  </a:lnTo>
                  <a:lnTo>
                    <a:pt x="31118" y="71006"/>
                  </a:lnTo>
                  <a:cubicBezTo>
                    <a:pt x="41507" y="71365"/>
                    <a:pt x="50047" y="70647"/>
                    <a:pt x="56739" y="68852"/>
                  </a:cubicBezTo>
                  <a:cubicBezTo>
                    <a:pt x="63431" y="67058"/>
                    <a:pt x="66892" y="62032"/>
                    <a:pt x="67122" y="53776"/>
                  </a:cubicBezTo>
                  <a:cubicBezTo>
                    <a:pt x="66919" y="47416"/>
                    <a:pt x="64175" y="43290"/>
                    <a:pt x="58893" y="41399"/>
                  </a:cubicBezTo>
                  <a:cubicBezTo>
                    <a:pt x="53610" y="39508"/>
                    <a:pt x="47009" y="38661"/>
                    <a:pt x="39090" y="38859"/>
                  </a:cubicBezTo>
                  <a:cubicBezTo>
                    <a:pt x="33298" y="38897"/>
                    <a:pt x="27394" y="39401"/>
                    <a:pt x="21377" y="40370"/>
                  </a:cubicBezTo>
                  <a:cubicBezTo>
                    <a:pt x="15360" y="41340"/>
                    <a:pt x="10035" y="42551"/>
                    <a:pt x="5400" y="44003"/>
                  </a:cubicBezTo>
                  <a:lnTo>
                    <a:pt x="5400" y="5427"/>
                  </a:lnTo>
                  <a:cubicBezTo>
                    <a:pt x="9622" y="4076"/>
                    <a:pt x="15516" y="2855"/>
                    <a:pt x="23081" y="1762"/>
                  </a:cubicBezTo>
                  <a:cubicBezTo>
                    <a:pt x="30646" y="669"/>
                    <a:pt x="38469" y="90"/>
                    <a:pt x="46548" y="26"/>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28" name="组合 127">
            <a:extLst>
              <a:ext uri="{FF2B5EF4-FFF2-40B4-BE49-F238E27FC236}">
                <a16:creationId xmlns:a16="http://schemas.microsoft.com/office/drawing/2014/main" id="{079863ED-F960-45DF-82A0-960DDBD8855E}"/>
              </a:ext>
            </a:extLst>
          </p:cNvPr>
          <p:cNvGrpSpPr>
            <a:grpSpLocks/>
          </p:cNvGrpSpPr>
          <p:nvPr/>
        </p:nvGrpSpPr>
        <p:grpSpPr>
          <a:xfrm>
            <a:off x="8350406" y="1491873"/>
            <a:ext cx="674689" cy="674690"/>
            <a:chOff x="8459162" y="-941802"/>
            <a:chExt cx="797730" cy="797730"/>
          </a:xfrm>
        </p:grpSpPr>
        <p:sp>
          <p:nvSpPr>
            <p:cNvPr id="129" name="矩形: 圆角 128">
              <a:extLst>
                <a:ext uri="{FF2B5EF4-FFF2-40B4-BE49-F238E27FC236}">
                  <a16:creationId xmlns:a16="http://schemas.microsoft.com/office/drawing/2014/main" id="{482DD8EF-E54A-4855-8143-DEF44DA79541}"/>
                </a:ext>
              </a:extLst>
            </p:cNvPr>
            <p:cNvSpPr/>
            <p:nvPr userDrawn="1"/>
          </p:nvSpPr>
          <p:spPr>
            <a:xfrm>
              <a:off x="8459162" y="-941802"/>
              <a:ext cx="797729" cy="79772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0" name="文本框 129">
              <a:extLst>
                <a:ext uri="{FF2B5EF4-FFF2-40B4-BE49-F238E27FC236}">
                  <a16:creationId xmlns:a16="http://schemas.microsoft.com/office/drawing/2014/main" id="{2C11250F-4826-4DE8-ABDB-471035D6F34B}"/>
                </a:ext>
              </a:extLst>
            </p:cNvPr>
            <p:cNvSpPr txBox="1"/>
            <p:nvPr userDrawn="1"/>
          </p:nvSpPr>
          <p:spPr>
            <a:xfrm>
              <a:off x="8654005" y="-767569"/>
              <a:ext cx="602887" cy="623497"/>
            </a:xfrm>
            <a:custGeom>
              <a:avLst/>
              <a:gdLst>
                <a:gd name="connsiteX0" fmla="*/ 261345 w 602887"/>
                <a:gd name="connsiteY0" fmla="*/ 0 h 623497"/>
                <a:gd name="connsiteX1" fmla="*/ 261345 w 602887"/>
                <a:gd name="connsiteY1" fmla="*/ 7171 h 623497"/>
                <a:gd name="connsiteX2" fmla="*/ 268975 w 602887"/>
                <a:gd name="connsiteY2" fmla="*/ 6606 h 623497"/>
                <a:gd name="connsiteX3" fmla="*/ 268975 w 602887"/>
                <a:gd name="connsiteY3" fmla="*/ 13778 h 623497"/>
                <a:gd name="connsiteX4" fmla="*/ 276604 w 602887"/>
                <a:gd name="connsiteY4" fmla="*/ 13213 h 623497"/>
                <a:gd name="connsiteX5" fmla="*/ 276604 w 602887"/>
                <a:gd name="connsiteY5" fmla="*/ 20384 h 623497"/>
                <a:gd name="connsiteX6" fmla="*/ 284234 w 602887"/>
                <a:gd name="connsiteY6" fmla="*/ 19819 h 623497"/>
                <a:gd name="connsiteX7" fmla="*/ 284234 w 602887"/>
                <a:gd name="connsiteY7" fmla="*/ 26991 h 623497"/>
                <a:gd name="connsiteX8" fmla="*/ 291863 w 602887"/>
                <a:gd name="connsiteY8" fmla="*/ 26426 h 623497"/>
                <a:gd name="connsiteX9" fmla="*/ 291863 w 602887"/>
                <a:gd name="connsiteY9" fmla="*/ 33597 h 623497"/>
                <a:gd name="connsiteX10" fmla="*/ 299492 w 602887"/>
                <a:gd name="connsiteY10" fmla="*/ 33032 h 623497"/>
                <a:gd name="connsiteX11" fmla="*/ 299492 w 602887"/>
                <a:gd name="connsiteY11" fmla="*/ 40204 h 623497"/>
                <a:gd name="connsiteX12" fmla="*/ 307121 w 602887"/>
                <a:gd name="connsiteY12" fmla="*/ 39639 h 623497"/>
                <a:gd name="connsiteX13" fmla="*/ 307121 w 602887"/>
                <a:gd name="connsiteY13" fmla="*/ 46811 h 623497"/>
                <a:gd name="connsiteX14" fmla="*/ 314750 w 602887"/>
                <a:gd name="connsiteY14" fmla="*/ 46246 h 623497"/>
                <a:gd name="connsiteX15" fmla="*/ 314750 w 602887"/>
                <a:gd name="connsiteY15" fmla="*/ 53417 h 623497"/>
                <a:gd name="connsiteX16" fmla="*/ 322380 w 602887"/>
                <a:gd name="connsiteY16" fmla="*/ 52852 h 623497"/>
                <a:gd name="connsiteX17" fmla="*/ 322380 w 602887"/>
                <a:gd name="connsiteY17" fmla="*/ 60024 h 623497"/>
                <a:gd name="connsiteX18" fmla="*/ 330009 w 602887"/>
                <a:gd name="connsiteY18" fmla="*/ 59459 h 623497"/>
                <a:gd name="connsiteX19" fmla="*/ 330009 w 602887"/>
                <a:gd name="connsiteY19" fmla="*/ 66630 h 623497"/>
                <a:gd name="connsiteX20" fmla="*/ 337639 w 602887"/>
                <a:gd name="connsiteY20" fmla="*/ 66065 h 623497"/>
                <a:gd name="connsiteX21" fmla="*/ 337639 w 602887"/>
                <a:gd name="connsiteY21" fmla="*/ 73237 h 623497"/>
                <a:gd name="connsiteX22" fmla="*/ 345268 w 602887"/>
                <a:gd name="connsiteY22" fmla="*/ 72672 h 623497"/>
                <a:gd name="connsiteX23" fmla="*/ 345268 w 602887"/>
                <a:gd name="connsiteY23" fmla="*/ 79844 h 623497"/>
                <a:gd name="connsiteX24" fmla="*/ 352898 w 602887"/>
                <a:gd name="connsiteY24" fmla="*/ 79279 h 623497"/>
                <a:gd name="connsiteX25" fmla="*/ 352898 w 602887"/>
                <a:gd name="connsiteY25" fmla="*/ 86450 h 623497"/>
                <a:gd name="connsiteX26" fmla="*/ 360527 w 602887"/>
                <a:gd name="connsiteY26" fmla="*/ 85885 h 623497"/>
                <a:gd name="connsiteX27" fmla="*/ 360527 w 602887"/>
                <a:gd name="connsiteY27" fmla="*/ 93347 h 623497"/>
                <a:gd name="connsiteX28" fmla="*/ 368156 w 602887"/>
                <a:gd name="connsiteY28" fmla="*/ 92492 h 623497"/>
                <a:gd name="connsiteX29" fmla="*/ 368156 w 602887"/>
                <a:gd name="connsiteY29" fmla="*/ 99953 h 623497"/>
                <a:gd name="connsiteX30" fmla="*/ 375785 w 602887"/>
                <a:gd name="connsiteY30" fmla="*/ 99098 h 623497"/>
                <a:gd name="connsiteX31" fmla="*/ 375785 w 602887"/>
                <a:gd name="connsiteY31" fmla="*/ 106560 h 623497"/>
                <a:gd name="connsiteX32" fmla="*/ 383414 w 602887"/>
                <a:gd name="connsiteY32" fmla="*/ 105705 h 623497"/>
                <a:gd name="connsiteX33" fmla="*/ 383414 w 602887"/>
                <a:gd name="connsiteY33" fmla="*/ 113167 h 623497"/>
                <a:gd name="connsiteX34" fmla="*/ 391044 w 602887"/>
                <a:gd name="connsiteY34" fmla="*/ 112312 h 623497"/>
                <a:gd name="connsiteX35" fmla="*/ 391044 w 602887"/>
                <a:gd name="connsiteY35" fmla="*/ 119773 h 623497"/>
                <a:gd name="connsiteX36" fmla="*/ 398673 w 602887"/>
                <a:gd name="connsiteY36" fmla="*/ 118918 h 623497"/>
                <a:gd name="connsiteX37" fmla="*/ 398673 w 602887"/>
                <a:gd name="connsiteY37" fmla="*/ 126380 h 623497"/>
                <a:gd name="connsiteX38" fmla="*/ 406303 w 602887"/>
                <a:gd name="connsiteY38" fmla="*/ 125525 h 623497"/>
                <a:gd name="connsiteX39" fmla="*/ 406303 w 602887"/>
                <a:gd name="connsiteY39" fmla="*/ 132696 h 623497"/>
                <a:gd name="connsiteX40" fmla="*/ 413932 w 602887"/>
                <a:gd name="connsiteY40" fmla="*/ 132131 h 623497"/>
                <a:gd name="connsiteX41" fmla="*/ 413932 w 602887"/>
                <a:gd name="connsiteY41" fmla="*/ 139303 h 623497"/>
                <a:gd name="connsiteX42" fmla="*/ 421562 w 602887"/>
                <a:gd name="connsiteY42" fmla="*/ 138738 h 623497"/>
                <a:gd name="connsiteX43" fmla="*/ 421562 w 602887"/>
                <a:gd name="connsiteY43" fmla="*/ 145909 h 623497"/>
                <a:gd name="connsiteX44" fmla="*/ 429191 w 602887"/>
                <a:gd name="connsiteY44" fmla="*/ 145344 h 623497"/>
                <a:gd name="connsiteX45" fmla="*/ 429191 w 602887"/>
                <a:gd name="connsiteY45" fmla="*/ 152516 h 623497"/>
                <a:gd name="connsiteX46" fmla="*/ 436820 w 602887"/>
                <a:gd name="connsiteY46" fmla="*/ 151951 h 623497"/>
                <a:gd name="connsiteX47" fmla="*/ 436820 w 602887"/>
                <a:gd name="connsiteY47" fmla="*/ 159123 h 623497"/>
                <a:gd name="connsiteX48" fmla="*/ 444449 w 602887"/>
                <a:gd name="connsiteY48" fmla="*/ 158558 h 623497"/>
                <a:gd name="connsiteX49" fmla="*/ 444449 w 602887"/>
                <a:gd name="connsiteY49" fmla="*/ 165729 h 623497"/>
                <a:gd name="connsiteX50" fmla="*/ 452078 w 602887"/>
                <a:gd name="connsiteY50" fmla="*/ 165164 h 623497"/>
                <a:gd name="connsiteX51" fmla="*/ 452078 w 602887"/>
                <a:gd name="connsiteY51" fmla="*/ 172336 h 623497"/>
                <a:gd name="connsiteX52" fmla="*/ 459708 w 602887"/>
                <a:gd name="connsiteY52" fmla="*/ 171771 h 623497"/>
                <a:gd name="connsiteX53" fmla="*/ 459708 w 602887"/>
                <a:gd name="connsiteY53" fmla="*/ 178942 h 623497"/>
                <a:gd name="connsiteX54" fmla="*/ 467337 w 602887"/>
                <a:gd name="connsiteY54" fmla="*/ 178377 h 623497"/>
                <a:gd name="connsiteX55" fmla="*/ 467337 w 602887"/>
                <a:gd name="connsiteY55" fmla="*/ 185839 h 623497"/>
                <a:gd name="connsiteX56" fmla="*/ 474967 w 602887"/>
                <a:gd name="connsiteY56" fmla="*/ 184984 h 623497"/>
                <a:gd name="connsiteX57" fmla="*/ 474967 w 602887"/>
                <a:gd name="connsiteY57" fmla="*/ 192446 h 623497"/>
                <a:gd name="connsiteX58" fmla="*/ 482596 w 602887"/>
                <a:gd name="connsiteY58" fmla="*/ 191591 h 623497"/>
                <a:gd name="connsiteX59" fmla="*/ 482596 w 602887"/>
                <a:gd name="connsiteY59" fmla="*/ 199052 h 623497"/>
                <a:gd name="connsiteX60" fmla="*/ 490226 w 602887"/>
                <a:gd name="connsiteY60" fmla="*/ 198197 h 623497"/>
                <a:gd name="connsiteX61" fmla="*/ 490226 w 602887"/>
                <a:gd name="connsiteY61" fmla="*/ 205659 h 623497"/>
                <a:gd name="connsiteX62" fmla="*/ 497855 w 602887"/>
                <a:gd name="connsiteY62" fmla="*/ 204804 h 623497"/>
                <a:gd name="connsiteX63" fmla="*/ 497855 w 602887"/>
                <a:gd name="connsiteY63" fmla="*/ 212265 h 623497"/>
                <a:gd name="connsiteX64" fmla="*/ 505484 w 602887"/>
                <a:gd name="connsiteY64" fmla="*/ 211410 h 623497"/>
                <a:gd name="connsiteX65" fmla="*/ 505484 w 602887"/>
                <a:gd name="connsiteY65" fmla="*/ 218872 h 623497"/>
                <a:gd name="connsiteX66" fmla="*/ 513113 w 602887"/>
                <a:gd name="connsiteY66" fmla="*/ 218017 h 623497"/>
                <a:gd name="connsiteX67" fmla="*/ 513113 w 602887"/>
                <a:gd name="connsiteY67" fmla="*/ 225478 h 623497"/>
                <a:gd name="connsiteX68" fmla="*/ 520742 w 602887"/>
                <a:gd name="connsiteY68" fmla="*/ 224623 h 623497"/>
                <a:gd name="connsiteX69" fmla="*/ 520742 w 602887"/>
                <a:gd name="connsiteY69" fmla="*/ 231795 h 623497"/>
                <a:gd name="connsiteX70" fmla="*/ 528372 w 602887"/>
                <a:gd name="connsiteY70" fmla="*/ 231230 h 623497"/>
                <a:gd name="connsiteX71" fmla="*/ 528372 w 602887"/>
                <a:gd name="connsiteY71" fmla="*/ 238402 h 623497"/>
                <a:gd name="connsiteX72" fmla="*/ 536001 w 602887"/>
                <a:gd name="connsiteY72" fmla="*/ 237837 h 623497"/>
                <a:gd name="connsiteX73" fmla="*/ 536001 w 602887"/>
                <a:gd name="connsiteY73" fmla="*/ 245008 h 623497"/>
                <a:gd name="connsiteX74" fmla="*/ 543631 w 602887"/>
                <a:gd name="connsiteY74" fmla="*/ 244443 h 623497"/>
                <a:gd name="connsiteX75" fmla="*/ 543631 w 602887"/>
                <a:gd name="connsiteY75" fmla="*/ 251615 h 623497"/>
                <a:gd name="connsiteX76" fmla="*/ 551260 w 602887"/>
                <a:gd name="connsiteY76" fmla="*/ 251050 h 623497"/>
                <a:gd name="connsiteX77" fmla="*/ 551260 w 602887"/>
                <a:gd name="connsiteY77" fmla="*/ 258221 h 623497"/>
                <a:gd name="connsiteX78" fmla="*/ 558889 w 602887"/>
                <a:gd name="connsiteY78" fmla="*/ 257656 h 623497"/>
                <a:gd name="connsiteX79" fmla="*/ 558889 w 602887"/>
                <a:gd name="connsiteY79" fmla="*/ 264828 h 623497"/>
                <a:gd name="connsiteX80" fmla="*/ 566519 w 602887"/>
                <a:gd name="connsiteY80" fmla="*/ 264263 h 623497"/>
                <a:gd name="connsiteX81" fmla="*/ 566519 w 602887"/>
                <a:gd name="connsiteY81" fmla="*/ 271435 h 623497"/>
                <a:gd name="connsiteX82" fmla="*/ 574148 w 602887"/>
                <a:gd name="connsiteY82" fmla="*/ 270870 h 623497"/>
                <a:gd name="connsiteX83" fmla="*/ 574148 w 602887"/>
                <a:gd name="connsiteY83" fmla="*/ 278041 h 623497"/>
                <a:gd name="connsiteX84" fmla="*/ 581777 w 602887"/>
                <a:gd name="connsiteY84" fmla="*/ 277476 h 623497"/>
                <a:gd name="connsiteX85" fmla="*/ 581777 w 602887"/>
                <a:gd name="connsiteY85" fmla="*/ 284648 h 623497"/>
                <a:gd name="connsiteX86" fmla="*/ 589406 w 602887"/>
                <a:gd name="connsiteY86" fmla="*/ 284083 h 623497"/>
                <a:gd name="connsiteX87" fmla="*/ 589406 w 602887"/>
                <a:gd name="connsiteY87" fmla="*/ 291254 h 623497"/>
                <a:gd name="connsiteX88" fmla="*/ 597036 w 602887"/>
                <a:gd name="connsiteY88" fmla="*/ 290689 h 623497"/>
                <a:gd name="connsiteX89" fmla="*/ 597036 w 602887"/>
                <a:gd name="connsiteY89" fmla="*/ 297861 h 623497"/>
                <a:gd name="connsiteX90" fmla="*/ 602887 w 602887"/>
                <a:gd name="connsiteY90" fmla="*/ 297428 h 623497"/>
                <a:gd name="connsiteX91" fmla="*/ 602887 w 602887"/>
                <a:gd name="connsiteY91" fmla="*/ 514248 h 623497"/>
                <a:gd name="connsiteX92" fmla="*/ 493638 w 602887"/>
                <a:gd name="connsiteY92" fmla="*/ 623497 h 623497"/>
                <a:gd name="connsiteX93" fmla="*/ 304179 w 602887"/>
                <a:gd name="connsiteY93" fmla="*/ 623497 h 623497"/>
                <a:gd name="connsiteX94" fmla="*/ 303596 w 602887"/>
                <a:gd name="connsiteY94" fmla="*/ 622776 h 623497"/>
                <a:gd name="connsiteX95" fmla="*/ 298978 w 602887"/>
                <a:gd name="connsiteY95" fmla="*/ 619896 h 623497"/>
                <a:gd name="connsiteX96" fmla="*/ 295965 w 602887"/>
                <a:gd name="connsiteY96" fmla="*/ 616168 h 623497"/>
                <a:gd name="connsiteX97" fmla="*/ 291349 w 602887"/>
                <a:gd name="connsiteY97" fmla="*/ 613289 h 623497"/>
                <a:gd name="connsiteX98" fmla="*/ 288338 w 602887"/>
                <a:gd name="connsiteY98" fmla="*/ 609563 h 623497"/>
                <a:gd name="connsiteX99" fmla="*/ 283720 w 602887"/>
                <a:gd name="connsiteY99" fmla="*/ 606683 h 623497"/>
                <a:gd name="connsiteX100" fmla="*/ 280707 w 602887"/>
                <a:gd name="connsiteY100" fmla="*/ 602955 h 623497"/>
                <a:gd name="connsiteX101" fmla="*/ 276091 w 602887"/>
                <a:gd name="connsiteY101" fmla="*/ 600076 h 623497"/>
                <a:gd name="connsiteX102" fmla="*/ 273081 w 602887"/>
                <a:gd name="connsiteY102" fmla="*/ 596351 h 623497"/>
                <a:gd name="connsiteX103" fmla="*/ 268461 w 602887"/>
                <a:gd name="connsiteY103" fmla="*/ 593470 h 623497"/>
                <a:gd name="connsiteX104" fmla="*/ 265448 w 602887"/>
                <a:gd name="connsiteY104" fmla="*/ 589742 h 623497"/>
                <a:gd name="connsiteX105" fmla="*/ 260832 w 602887"/>
                <a:gd name="connsiteY105" fmla="*/ 586863 h 623497"/>
                <a:gd name="connsiteX106" fmla="*/ 257820 w 602887"/>
                <a:gd name="connsiteY106" fmla="*/ 583136 h 623497"/>
                <a:gd name="connsiteX107" fmla="*/ 253202 w 602887"/>
                <a:gd name="connsiteY107" fmla="*/ 580256 h 623497"/>
                <a:gd name="connsiteX108" fmla="*/ 250191 w 602887"/>
                <a:gd name="connsiteY108" fmla="*/ 576530 h 623497"/>
                <a:gd name="connsiteX109" fmla="*/ 245573 w 602887"/>
                <a:gd name="connsiteY109" fmla="*/ 573650 h 623497"/>
                <a:gd name="connsiteX110" fmla="*/ 242561 w 602887"/>
                <a:gd name="connsiteY110" fmla="*/ 569923 h 623497"/>
                <a:gd name="connsiteX111" fmla="*/ 237943 w 602887"/>
                <a:gd name="connsiteY111" fmla="*/ 567043 h 623497"/>
                <a:gd name="connsiteX112" fmla="*/ 234932 w 602887"/>
                <a:gd name="connsiteY112" fmla="*/ 563317 h 623497"/>
                <a:gd name="connsiteX113" fmla="*/ 230314 w 602887"/>
                <a:gd name="connsiteY113" fmla="*/ 560437 h 623497"/>
                <a:gd name="connsiteX114" fmla="*/ 227301 w 602887"/>
                <a:gd name="connsiteY114" fmla="*/ 556709 h 623497"/>
                <a:gd name="connsiteX115" fmla="*/ 222685 w 602887"/>
                <a:gd name="connsiteY115" fmla="*/ 553830 h 623497"/>
                <a:gd name="connsiteX116" fmla="*/ 219672 w 602887"/>
                <a:gd name="connsiteY116" fmla="*/ 550102 h 623497"/>
                <a:gd name="connsiteX117" fmla="*/ 215056 w 602887"/>
                <a:gd name="connsiteY117" fmla="*/ 547223 h 623497"/>
                <a:gd name="connsiteX118" fmla="*/ 212045 w 602887"/>
                <a:gd name="connsiteY118" fmla="*/ 543497 h 623497"/>
                <a:gd name="connsiteX119" fmla="*/ 207427 w 602887"/>
                <a:gd name="connsiteY119" fmla="*/ 540617 h 623497"/>
                <a:gd name="connsiteX120" fmla="*/ 204415 w 602887"/>
                <a:gd name="connsiteY120" fmla="*/ 536890 h 623497"/>
                <a:gd name="connsiteX121" fmla="*/ 199797 w 602887"/>
                <a:gd name="connsiteY121" fmla="*/ 534010 h 623497"/>
                <a:gd name="connsiteX122" fmla="*/ 196786 w 602887"/>
                <a:gd name="connsiteY122" fmla="*/ 530284 h 623497"/>
                <a:gd name="connsiteX123" fmla="*/ 192168 w 602887"/>
                <a:gd name="connsiteY123" fmla="*/ 527404 h 623497"/>
                <a:gd name="connsiteX124" fmla="*/ 189156 w 602887"/>
                <a:gd name="connsiteY124" fmla="*/ 523677 h 623497"/>
                <a:gd name="connsiteX125" fmla="*/ 184538 w 602887"/>
                <a:gd name="connsiteY125" fmla="*/ 520797 h 623497"/>
                <a:gd name="connsiteX126" fmla="*/ 181527 w 602887"/>
                <a:gd name="connsiteY126" fmla="*/ 517071 h 623497"/>
                <a:gd name="connsiteX127" fmla="*/ 176909 w 602887"/>
                <a:gd name="connsiteY127" fmla="*/ 514191 h 623497"/>
                <a:gd name="connsiteX128" fmla="*/ 173897 w 602887"/>
                <a:gd name="connsiteY128" fmla="*/ 510464 h 623497"/>
                <a:gd name="connsiteX129" fmla="*/ 169279 w 602887"/>
                <a:gd name="connsiteY129" fmla="*/ 507584 h 623497"/>
                <a:gd name="connsiteX130" fmla="*/ 166266 w 602887"/>
                <a:gd name="connsiteY130" fmla="*/ 503856 h 623497"/>
                <a:gd name="connsiteX131" fmla="*/ 161650 w 602887"/>
                <a:gd name="connsiteY131" fmla="*/ 500977 h 623497"/>
                <a:gd name="connsiteX132" fmla="*/ 158639 w 602887"/>
                <a:gd name="connsiteY132" fmla="*/ 497251 h 623497"/>
                <a:gd name="connsiteX133" fmla="*/ 154021 w 602887"/>
                <a:gd name="connsiteY133" fmla="*/ 494371 h 623497"/>
                <a:gd name="connsiteX134" fmla="*/ 151008 w 602887"/>
                <a:gd name="connsiteY134" fmla="*/ 490643 h 623497"/>
                <a:gd name="connsiteX135" fmla="*/ 146392 w 602887"/>
                <a:gd name="connsiteY135" fmla="*/ 487764 h 623497"/>
                <a:gd name="connsiteX136" fmla="*/ 143381 w 602887"/>
                <a:gd name="connsiteY136" fmla="*/ 484038 h 623497"/>
                <a:gd name="connsiteX137" fmla="*/ 138763 w 602887"/>
                <a:gd name="connsiteY137" fmla="*/ 481158 h 623497"/>
                <a:gd name="connsiteX138" fmla="*/ 135751 w 602887"/>
                <a:gd name="connsiteY138" fmla="*/ 477431 h 623497"/>
                <a:gd name="connsiteX139" fmla="*/ 131133 w 602887"/>
                <a:gd name="connsiteY139" fmla="*/ 474551 h 623497"/>
                <a:gd name="connsiteX140" fmla="*/ 128120 w 602887"/>
                <a:gd name="connsiteY140" fmla="*/ 470823 h 623497"/>
                <a:gd name="connsiteX141" fmla="*/ 123504 w 602887"/>
                <a:gd name="connsiteY141" fmla="*/ 467944 h 623497"/>
                <a:gd name="connsiteX142" fmla="*/ 120494 w 602887"/>
                <a:gd name="connsiteY142" fmla="*/ 464219 h 623497"/>
                <a:gd name="connsiteX143" fmla="*/ 115874 w 602887"/>
                <a:gd name="connsiteY143" fmla="*/ 461338 h 623497"/>
                <a:gd name="connsiteX144" fmla="*/ 112861 w 602887"/>
                <a:gd name="connsiteY144" fmla="*/ 457610 h 623497"/>
                <a:gd name="connsiteX145" fmla="*/ 108245 w 602887"/>
                <a:gd name="connsiteY145" fmla="*/ 454731 h 623497"/>
                <a:gd name="connsiteX146" fmla="*/ 105235 w 602887"/>
                <a:gd name="connsiteY146" fmla="*/ 451006 h 623497"/>
                <a:gd name="connsiteX147" fmla="*/ 100615 w 602887"/>
                <a:gd name="connsiteY147" fmla="*/ 448125 h 623497"/>
                <a:gd name="connsiteX148" fmla="*/ 97602 w 602887"/>
                <a:gd name="connsiteY148" fmla="*/ 444397 h 623497"/>
                <a:gd name="connsiteX149" fmla="*/ 92986 w 602887"/>
                <a:gd name="connsiteY149" fmla="*/ 441518 h 623497"/>
                <a:gd name="connsiteX150" fmla="*/ 89973 w 602887"/>
                <a:gd name="connsiteY150" fmla="*/ 437790 h 623497"/>
                <a:gd name="connsiteX151" fmla="*/ 85357 w 602887"/>
                <a:gd name="connsiteY151" fmla="*/ 434911 h 623497"/>
                <a:gd name="connsiteX152" fmla="*/ 82346 w 602887"/>
                <a:gd name="connsiteY152" fmla="*/ 431185 h 623497"/>
                <a:gd name="connsiteX153" fmla="*/ 77728 w 602887"/>
                <a:gd name="connsiteY153" fmla="*/ 428305 h 623497"/>
                <a:gd name="connsiteX154" fmla="*/ 74715 w 602887"/>
                <a:gd name="connsiteY154" fmla="*/ 424577 h 623497"/>
                <a:gd name="connsiteX155" fmla="*/ 70099 w 602887"/>
                <a:gd name="connsiteY155" fmla="*/ 421698 h 623497"/>
                <a:gd name="connsiteX156" fmla="*/ 67089 w 602887"/>
                <a:gd name="connsiteY156" fmla="*/ 417973 h 623497"/>
                <a:gd name="connsiteX157" fmla="*/ 62469 w 602887"/>
                <a:gd name="connsiteY157" fmla="*/ 415092 h 623497"/>
                <a:gd name="connsiteX158" fmla="*/ 59456 w 602887"/>
                <a:gd name="connsiteY158" fmla="*/ 411364 h 623497"/>
                <a:gd name="connsiteX159" fmla="*/ 54840 w 602887"/>
                <a:gd name="connsiteY159" fmla="*/ 408485 h 623497"/>
                <a:gd name="connsiteX160" fmla="*/ 51830 w 602887"/>
                <a:gd name="connsiteY160" fmla="*/ 404760 h 623497"/>
                <a:gd name="connsiteX161" fmla="*/ 47210 w 602887"/>
                <a:gd name="connsiteY161" fmla="*/ 401879 h 623497"/>
                <a:gd name="connsiteX162" fmla="*/ 21950 w 602887"/>
                <a:gd name="connsiteY162" fmla="*/ 370623 h 623497"/>
                <a:gd name="connsiteX163" fmla="*/ 8 w 602887"/>
                <a:gd name="connsiteY163" fmla="*/ 269908 h 623497"/>
                <a:gd name="connsiteX164" fmla="*/ 62512 w 602887"/>
                <a:gd name="connsiteY164" fmla="*/ 70460 h 623497"/>
                <a:gd name="connsiteX165" fmla="*/ 261345 w 602887"/>
                <a:gd name="connsiteY165" fmla="*/ 0 h 62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602887" h="623497">
                  <a:moveTo>
                    <a:pt x="261345" y="0"/>
                  </a:moveTo>
                  <a:lnTo>
                    <a:pt x="261345" y="7171"/>
                  </a:lnTo>
                  <a:lnTo>
                    <a:pt x="268975" y="6606"/>
                  </a:lnTo>
                  <a:lnTo>
                    <a:pt x="268975" y="13778"/>
                  </a:lnTo>
                  <a:lnTo>
                    <a:pt x="276604" y="13213"/>
                  </a:lnTo>
                  <a:lnTo>
                    <a:pt x="276604" y="20384"/>
                  </a:lnTo>
                  <a:lnTo>
                    <a:pt x="284234" y="19819"/>
                  </a:lnTo>
                  <a:lnTo>
                    <a:pt x="284234" y="26991"/>
                  </a:lnTo>
                  <a:lnTo>
                    <a:pt x="291863" y="26426"/>
                  </a:lnTo>
                  <a:lnTo>
                    <a:pt x="291863" y="33597"/>
                  </a:lnTo>
                  <a:lnTo>
                    <a:pt x="299492" y="33032"/>
                  </a:lnTo>
                  <a:lnTo>
                    <a:pt x="299492" y="40204"/>
                  </a:lnTo>
                  <a:lnTo>
                    <a:pt x="307121" y="39639"/>
                  </a:lnTo>
                  <a:lnTo>
                    <a:pt x="307121" y="46811"/>
                  </a:lnTo>
                  <a:lnTo>
                    <a:pt x="314750" y="46246"/>
                  </a:lnTo>
                  <a:lnTo>
                    <a:pt x="314750" y="53417"/>
                  </a:lnTo>
                  <a:lnTo>
                    <a:pt x="322380" y="52852"/>
                  </a:lnTo>
                  <a:lnTo>
                    <a:pt x="322380" y="60024"/>
                  </a:lnTo>
                  <a:lnTo>
                    <a:pt x="330009" y="59459"/>
                  </a:lnTo>
                  <a:lnTo>
                    <a:pt x="330009" y="66630"/>
                  </a:lnTo>
                  <a:lnTo>
                    <a:pt x="337639" y="66065"/>
                  </a:lnTo>
                  <a:lnTo>
                    <a:pt x="337639" y="73237"/>
                  </a:lnTo>
                  <a:lnTo>
                    <a:pt x="345268" y="72672"/>
                  </a:lnTo>
                  <a:lnTo>
                    <a:pt x="345268" y="79844"/>
                  </a:lnTo>
                  <a:lnTo>
                    <a:pt x="352898" y="79279"/>
                  </a:lnTo>
                  <a:lnTo>
                    <a:pt x="352898" y="86450"/>
                  </a:lnTo>
                  <a:lnTo>
                    <a:pt x="360527" y="85885"/>
                  </a:lnTo>
                  <a:lnTo>
                    <a:pt x="360527" y="93347"/>
                  </a:lnTo>
                  <a:lnTo>
                    <a:pt x="368156" y="92492"/>
                  </a:lnTo>
                  <a:lnTo>
                    <a:pt x="368156" y="99953"/>
                  </a:lnTo>
                  <a:lnTo>
                    <a:pt x="375785" y="99098"/>
                  </a:lnTo>
                  <a:lnTo>
                    <a:pt x="375785" y="106560"/>
                  </a:lnTo>
                  <a:lnTo>
                    <a:pt x="383414" y="105705"/>
                  </a:lnTo>
                  <a:lnTo>
                    <a:pt x="383414" y="113167"/>
                  </a:lnTo>
                  <a:lnTo>
                    <a:pt x="391044" y="112312"/>
                  </a:lnTo>
                  <a:lnTo>
                    <a:pt x="391044" y="119773"/>
                  </a:lnTo>
                  <a:lnTo>
                    <a:pt x="398673" y="118918"/>
                  </a:lnTo>
                  <a:lnTo>
                    <a:pt x="398673" y="126380"/>
                  </a:lnTo>
                  <a:lnTo>
                    <a:pt x="406303" y="125525"/>
                  </a:lnTo>
                  <a:lnTo>
                    <a:pt x="406303" y="132696"/>
                  </a:lnTo>
                  <a:lnTo>
                    <a:pt x="413932" y="132131"/>
                  </a:lnTo>
                  <a:lnTo>
                    <a:pt x="413932" y="139303"/>
                  </a:lnTo>
                  <a:lnTo>
                    <a:pt x="421562" y="138738"/>
                  </a:lnTo>
                  <a:lnTo>
                    <a:pt x="421562" y="145909"/>
                  </a:lnTo>
                  <a:lnTo>
                    <a:pt x="429191" y="145344"/>
                  </a:lnTo>
                  <a:lnTo>
                    <a:pt x="429191" y="152516"/>
                  </a:lnTo>
                  <a:lnTo>
                    <a:pt x="436820" y="151951"/>
                  </a:lnTo>
                  <a:lnTo>
                    <a:pt x="436820" y="159123"/>
                  </a:lnTo>
                  <a:lnTo>
                    <a:pt x="444449" y="158558"/>
                  </a:lnTo>
                  <a:lnTo>
                    <a:pt x="444449" y="165729"/>
                  </a:lnTo>
                  <a:lnTo>
                    <a:pt x="452078" y="165164"/>
                  </a:lnTo>
                  <a:lnTo>
                    <a:pt x="452078" y="172336"/>
                  </a:lnTo>
                  <a:lnTo>
                    <a:pt x="459708" y="171771"/>
                  </a:lnTo>
                  <a:lnTo>
                    <a:pt x="459708" y="178942"/>
                  </a:lnTo>
                  <a:lnTo>
                    <a:pt x="467337" y="178377"/>
                  </a:lnTo>
                  <a:lnTo>
                    <a:pt x="467337" y="185839"/>
                  </a:lnTo>
                  <a:lnTo>
                    <a:pt x="474967" y="184984"/>
                  </a:lnTo>
                  <a:lnTo>
                    <a:pt x="474967" y="192446"/>
                  </a:lnTo>
                  <a:lnTo>
                    <a:pt x="482596" y="191591"/>
                  </a:lnTo>
                  <a:lnTo>
                    <a:pt x="482596" y="199052"/>
                  </a:lnTo>
                  <a:lnTo>
                    <a:pt x="490226" y="198197"/>
                  </a:lnTo>
                  <a:lnTo>
                    <a:pt x="490226" y="205659"/>
                  </a:lnTo>
                  <a:lnTo>
                    <a:pt x="497855" y="204804"/>
                  </a:lnTo>
                  <a:lnTo>
                    <a:pt x="497855" y="212265"/>
                  </a:lnTo>
                  <a:lnTo>
                    <a:pt x="505484" y="211410"/>
                  </a:lnTo>
                  <a:lnTo>
                    <a:pt x="505484" y="218872"/>
                  </a:lnTo>
                  <a:lnTo>
                    <a:pt x="513113" y="218017"/>
                  </a:lnTo>
                  <a:lnTo>
                    <a:pt x="513113" y="225478"/>
                  </a:lnTo>
                  <a:lnTo>
                    <a:pt x="520742" y="224623"/>
                  </a:lnTo>
                  <a:lnTo>
                    <a:pt x="520742" y="231795"/>
                  </a:lnTo>
                  <a:lnTo>
                    <a:pt x="528372" y="231230"/>
                  </a:lnTo>
                  <a:lnTo>
                    <a:pt x="528372" y="238402"/>
                  </a:lnTo>
                  <a:lnTo>
                    <a:pt x="536001" y="237837"/>
                  </a:lnTo>
                  <a:lnTo>
                    <a:pt x="536001" y="245008"/>
                  </a:lnTo>
                  <a:lnTo>
                    <a:pt x="543631" y="244443"/>
                  </a:lnTo>
                  <a:lnTo>
                    <a:pt x="543631" y="251615"/>
                  </a:lnTo>
                  <a:lnTo>
                    <a:pt x="551260" y="251050"/>
                  </a:lnTo>
                  <a:lnTo>
                    <a:pt x="551260" y="258221"/>
                  </a:lnTo>
                  <a:lnTo>
                    <a:pt x="558889" y="257656"/>
                  </a:lnTo>
                  <a:lnTo>
                    <a:pt x="558889" y="264828"/>
                  </a:lnTo>
                  <a:lnTo>
                    <a:pt x="566519" y="264263"/>
                  </a:lnTo>
                  <a:lnTo>
                    <a:pt x="566519" y="271435"/>
                  </a:lnTo>
                  <a:lnTo>
                    <a:pt x="574148" y="270870"/>
                  </a:lnTo>
                  <a:lnTo>
                    <a:pt x="574148" y="278041"/>
                  </a:lnTo>
                  <a:lnTo>
                    <a:pt x="581777" y="277476"/>
                  </a:lnTo>
                  <a:lnTo>
                    <a:pt x="581777" y="284648"/>
                  </a:lnTo>
                  <a:lnTo>
                    <a:pt x="589406" y="284083"/>
                  </a:lnTo>
                  <a:lnTo>
                    <a:pt x="589406" y="291254"/>
                  </a:lnTo>
                  <a:lnTo>
                    <a:pt x="597036" y="290689"/>
                  </a:lnTo>
                  <a:lnTo>
                    <a:pt x="597036" y="297861"/>
                  </a:lnTo>
                  <a:lnTo>
                    <a:pt x="602887" y="297428"/>
                  </a:lnTo>
                  <a:lnTo>
                    <a:pt x="602887" y="514248"/>
                  </a:lnTo>
                  <a:cubicBezTo>
                    <a:pt x="602887" y="574585"/>
                    <a:pt x="553975" y="623497"/>
                    <a:pt x="493638" y="623497"/>
                  </a:cubicBezTo>
                  <a:lnTo>
                    <a:pt x="304179" y="623497"/>
                  </a:lnTo>
                  <a:lnTo>
                    <a:pt x="303596" y="622776"/>
                  </a:lnTo>
                  <a:lnTo>
                    <a:pt x="298978" y="619896"/>
                  </a:lnTo>
                  <a:lnTo>
                    <a:pt x="295965" y="616168"/>
                  </a:lnTo>
                  <a:lnTo>
                    <a:pt x="291349" y="613289"/>
                  </a:lnTo>
                  <a:lnTo>
                    <a:pt x="288338" y="609563"/>
                  </a:lnTo>
                  <a:lnTo>
                    <a:pt x="283720" y="606683"/>
                  </a:lnTo>
                  <a:lnTo>
                    <a:pt x="280707" y="602955"/>
                  </a:lnTo>
                  <a:lnTo>
                    <a:pt x="276091" y="600076"/>
                  </a:lnTo>
                  <a:lnTo>
                    <a:pt x="273081" y="596351"/>
                  </a:lnTo>
                  <a:lnTo>
                    <a:pt x="268461" y="593470"/>
                  </a:lnTo>
                  <a:lnTo>
                    <a:pt x="265448" y="589742"/>
                  </a:lnTo>
                  <a:lnTo>
                    <a:pt x="260832" y="586863"/>
                  </a:lnTo>
                  <a:lnTo>
                    <a:pt x="257820" y="583136"/>
                  </a:lnTo>
                  <a:lnTo>
                    <a:pt x="253202" y="580256"/>
                  </a:lnTo>
                  <a:lnTo>
                    <a:pt x="250191" y="576530"/>
                  </a:lnTo>
                  <a:lnTo>
                    <a:pt x="245573" y="573650"/>
                  </a:lnTo>
                  <a:lnTo>
                    <a:pt x="242561" y="569923"/>
                  </a:lnTo>
                  <a:lnTo>
                    <a:pt x="237943" y="567043"/>
                  </a:lnTo>
                  <a:lnTo>
                    <a:pt x="234932" y="563317"/>
                  </a:lnTo>
                  <a:lnTo>
                    <a:pt x="230314" y="560437"/>
                  </a:lnTo>
                  <a:lnTo>
                    <a:pt x="227301" y="556709"/>
                  </a:lnTo>
                  <a:lnTo>
                    <a:pt x="222685" y="553830"/>
                  </a:lnTo>
                  <a:lnTo>
                    <a:pt x="219672" y="550102"/>
                  </a:lnTo>
                  <a:lnTo>
                    <a:pt x="215056" y="547223"/>
                  </a:lnTo>
                  <a:lnTo>
                    <a:pt x="212045" y="543497"/>
                  </a:lnTo>
                  <a:lnTo>
                    <a:pt x="207427" y="540617"/>
                  </a:lnTo>
                  <a:lnTo>
                    <a:pt x="204415" y="536890"/>
                  </a:lnTo>
                  <a:lnTo>
                    <a:pt x="199797" y="534010"/>
                  </a:lnTo>
                  <a:lnTo>
                    <a:pt x="196786" y="530284"/>
                  </a:lnTo>
                  <a:lnTo>
                    <a:pt x="192168" y="527404"/>
                  </a:lnTo>
                  <a:lnTo>
                    <a:pt x="189156" y="523677"/>
                  </a:lnTo>
                  <a:lnTo>
                    <a:pt x="184538" y="520797"/>
                  </a:lnTo>
                  <a:lnTo>
                    <a:pt x="181527" y="517071"/>
                  </a:lnTo>
                  <a:lnTo>
                    <a:pt x="176909" y="514191"/>
                  </a:lnTo>
                  <a:lnTo>
                    <a:pt x="173897" y="510464"/>
                  </a:lnTo>
                  <a:lnTo>
                    <a:pt x="169279" y="507584"/>
                  </a:lnTo>
                  <a:lnTo>
                    <a:pt x="166266" y="503856"/>
                  </a:lnTo>
                  <a:lnTo>
                    <a:pt x="161650" y="500977"/>
                  </a:lnTo>
                  <a:lnTo>
                    <a:pt x="158639" y="497251"/>
                  </a:lnTo>
                  <a:lnTo>
                    <a:pt x="154021" y="494371"/>
                  </a:lnTo>
                  <a:lnTo>
                    <a:pt x="151008" y="490643"/>
                  </a:lnTo>
                  <a:lnTo>
                    <a:pt x="146392" y="487764"/>
                  </a:lnTo>
                  <a:lnTo>
                    <a:pt x="143381" y="484038"/>
                  </a:lnTo>
                  <a:lnTo>
                    <a:pt x="138763" y="481158"/>
                  </a:lnTo>
                  <a:lnTo>
                    <a:pt x="135751" y="477431"/>
                  </a:lnTo>
                  <a:lnTo>
                    <a:pt x="131133" y="474551"/>
                  </a:lnTo>
                  <a:lnTo>
                    <a:pt x="128120" y="470823"/>
                  </a:lnTo>
                  <a:lnTo>
                    <a:pt x="123504" y="467944"/>
                  </a:lnTo>
                  <a:lnTo>
                    <a:pt x="120494" y="464219"/>
                  </a:lnTo>
                  <a:lnTo>
                    <a:pt x="115874" y="461338"/>
                  </a:lnTo>
                  <a:lnTo>
                    <a:pt x="112861" y="457610"/>
                  </a:lnTo>
                  <a:lnTo>
                    <a:pt x="108245" y="454731"/>
                  </a:lnTo>
                  <a:lnTo>
                    <a:pt x="105235" y="451006"/>
                  </a:lnTo>
                  <a:lnTo>
                    <a:pt x="100615" y="448125"/>
                  </a:lnTo>
                  <a:lnTo>
                    <a:pt x="97602" y="444397"/>
                  </a:lnTo>
                  <a:lnTo>
                    <a:pt x="92986" y="441518"/>
                  </a:lnTo>
                  <a:lnTo>
                    <a:pt x="89973" y="437790"/>
                  </a:lnTo>
                  <a:lnTo>
                    <a:pt x="85357" y="434911"/>
                  </a:lnTo>
                  <a:lnTo>
                    <a:pt x="82346" y="431185"/>
                  </a:lnTo>
                  <a:lnTo>
                    <a:pt x="77728" y="428305"/>
                  </a:lnTo>
                  <a:lnTo>
                    <a:pt x="74715" y="424577"/>
                  </a:lnTo>
                  <a:lnTo>
                    <a:pt x="70099" y="421698"/>
                  </a:lnTo>
                  <a:lnTo>
                    <a:pt x="67089" y="417973"/>
                  </a:lnTo>
                  <a:lnTo>
                    <a:pt x="62469" y="415092"/>
                  </a:lnTo>
                  <a:lnTo>
                    <a:pt x="59456" y="411364"/>
                  </a:lnTo>
                  <a:lnTo>
                    <a:pt x="54840" y="408485"/>
                  </a:lnTo>
                  <a:lnTo>
                    <a:pt x="51830" y="404760"/>
                  </a:lnTo>
                  <a:lnTo>
                    <a:pt x="47210" y="401879"/>
                  </a:lnTo>
                  <a:cubicBezTo>
                    <a:pt x="37523" y="393254"/>
                    <a:pt x="29104" y="382836"/>
                    <a:pt x="21950" y="370623"/>
                  </a:cubicBezTo>
                  <a:cubicBezTo>
                    <a:pt x="7642" y="346199"/>
                    <a:pt x="329" y="312626"/>
                    <a:pt x="8" y="269908"/>
                  </a:cubicBezTo>
                  <a:cubicBezTo>
                    <a:pt x="-466" y="183420"/>
                    <a:pt x="20369" y="116936"/>
                    <a:pt x="62512" y="70460"/>
                  </a:cubicBezTo>
                  <a:cubicBezTo>
                    <a:pt x="104652" y="23984"/>
                    <a:pt x="170930" y="497"/>
                    <a:pt x="261345" y="0"/>
                  </a:cubicBezTo>
                  <a:close/>
                </a:path>
              </a:pathLst>
            </a:custGeom>
            <a:solidFill>
              <a:schemeClr val="accent1">
                <a:lumMod val="7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solidFill>
                  <a:schemeClr val="tx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1" name="文本框 130">
              <a:extLst>
                <a:ext uri="{FF2B5EF4-FFF2-40B4-BE49-F238E27FC236}">
                  <a16:creationId xmlns:a16="http://schemas.microsoft.com/office/drawing/2014/main" id="{1300A100-78D6-4346-B4F9-ECE17974D993}"/>
                </a:ext>
              </a:extLst>
            </p:cNvPr>
            <p:cNvSpPr txBox="1"/>
            <p:nvPr userDrawn="1"/>
          </p:nvSpPr>
          <p:spPr>
            <a:xfrm>
              <a:off x="8646373" y="-774176"/>
              <a:ext cx="323780" cy="437009"/>
            </a:xfrm>
            <a:custGeom>
              <a:avLst/>
              <a:gdLst/>
              <a:ahLst/>
              <a:cxnLst/>
              <a:rect l="l" t="t" r="r" b="b"/>
              <a:pathLst>
                <a:path w="136051" h="183629">
                  <a:moveTo>
                    <a:pt x="68155" y="101841"/>
                  </a:moveTo>
                  <a:cubicBezTo>
                    <a:pt x="59449" y="101964"/>
                    <a:pt x="53459" y="104033"/>
                    <a:pt x="50185" y="108046"/>
                  </a:cubicBezTo>
                  <a:cubicBezTo>
                    <a:pt x="46911" y="112059"/>
                    <a:pt x="45358" y="117277"/>
                    <a:pt x="45524" y="123701"/>
                  </a:cubicBezTo>
                  <a:cubicBezTo>
                    <a:pt x="45486" y="130393"/>
                    <a:pt x="47168" y="135847"/>
                    <a:pt x="50571" y="140064"/>
                  </a:cubicBezTo>
                  <a:cubicBezTo>
                    <a:pt x="53973" y="144280"/>
                    <a:pt x="59320" y="146456"/>
                    <a:pt x="66612" y="146590"/>
                  </a:cubicBezTo>
                  <a:cubicBezTo>
                    <a:pt x="74392" y="146536"/>
                    <a:pt x="80435" y="144522"/>
                    <a:pt x="84743" y="140546"/>
                  </a:cubicBezTo>
                  <a:cubicBezTo>
                    <a:pt x="89051" y="136571"/>
                    <a:pt x="91236" y="130956"/>
                    <a:pt x="91301" y="123701"/>
                  </a:cubicBezTo>
                  <a:cubicBezTo>
                    <a:pt x="91301" y="109085"/>
                    <a:pt x="83586" y="101798"/>
                    <a:pt x="68155" y="101841"/>
                  </a:cubicBezTo>
                  <a:close/>
                  <a:moveTo>
                    <a:pt x="109817" y="0"/>
                  </a:moveTo>
                  <a:lnTo>
                    <a:pt x="109817" y="41405"/>
                  </a:lnTo>
                  <a:cubicBezTo>
                    <a:pt x="91231" y="41689"/>
                    <a:pt x="76969" y="44400"/>
                    <a:pt x="67030" y="49538"/>
                  </a:cubicBezTo>
                  <a:cubicBezTo>
                    <a:pt x="57091" y="54676"/>
                    <a:pt x="51123" y="62852"/>
                    <a:pt x="49124" y="74066"/>
                  </a:cubicBezTo>
                  <a:lnTo>
                    <a:pt x="50153" y="74066"/>
                  </a:lnTo>
                  <a:cubicBezTo>
                    <a:pt x="55253" y="70943"/>
                    <a:pt x="60547" y="68896"/>
                    <a:pt x="66033" y="67926"/>
                  </a:cubicBezTo>
                  <a:cubicBezTo>
                    <a:pt x="71520" y="66957"/>
                    <a:pt x="76685" y="66517"/>
                    <a:pt x="81528" y="66608"/>
                  </a:cubicBezTo>
                  <a:cubicBezTo>
                    <a:pt x="100114" y="66721"/>
                    <a:pt x="113863" y="71639"/>
                    <a:pt x="122773" y="81364"/>
                  </a:cubicBezTo>
                  <a:cubicBezTo>
                    <a:pt x="131683" y="91088"/>
                    <a:pt x="136108" y="104943"/>
                    <a:pt x="136049" y="122930"/>
                  </a:cubicBezTo>
                  <a:cubicBezTo>
                    <a:pt x="136172" y="142223"/>
                    <a:pt x="130782" y="157128"/>
                    <a:pt x="119879" y="167646"/>
                  </a:cubicBezTo>
                  <a:cubicBezTo>
                    <a:pt x="108976" y="178163"/>
                    <a:pt x="91820" y="183489"/>
                    <a:pt x="68412" y="183623"/>
                  </a:cubicBezTo>
                  <a:cubicBezTo>
                    <a:pt x="55504" y="183761"/>
                    <a:pt x="43915" y="181713"/>
                    <a:pt x="33646" y="177479"/>
                  </a:cubicBezTo>
                  <a:cubicBezTo>
                    <a:pt x="23376" y="173245"/>
                    <a:pt x="15236" y="165997"/>
                    <a:pt x="9224" y="155734"/>
                  </a:cubicBezTo>
                  <a:cubicBezTo>
                    <a:pt x="3212" y="145471"/>
                    <a:pt x="139" y="131364"/>
                    <a:pt x="4" y="113414"/>
                  </a:cubicBezTo>
                  <a:cubicBezTo>
                    <a:pt x="-195" y="77072"/>
                    <a:pt x="8560" y="49136"/>
                    <a:pt x="26268" y="29607"/>
                  </a:cubicBezTo>
                  <a:cubicBezTo>
                    <a:pt x="43975" y="10078"/>
                    <a:pt x="71825" y="209"/>
                    <a:pt x="109817"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2" name="组合 131">
            <a:extLst>
              <a:ext uri="{FF2B5EF4-FFF2-40B4-BE49-F238E27FC236}">
                <a16:creationId xmlns:a16="http://schemas.microsoft.com/office/drawing/2014/main" id="{6583F80C-DA9F-45DE-A022-350463B893D5}"/>
              </a:ext>
            </a:extLst>
          </p:cNvPr>
          <p:cNvGrpSpPr/>
          <p:nvPr/>
        </p:nvGrpSpPr>
        <p:grpSpPr>
          <a:xfrm>
            <a:off x="442913" y="306385"/>
            <a:ext cx="674689" cy="674690"/>
            <a:chOff x="7056551" y="3277921"/>
            <a:chExt cx="674689" cy="674690"/>
          </a:xfrm>
        </p:grpSpPr>
        <p:sp>
          <p:nvSpPr>
            <p:cNvPr id="133" name="矩形: 圆角 132">
              <a:extLst>
                <a:ext uri="{FF2B5EF4-FFF2-40B4-BE49-F238E27FC236}">
                  <a16:creationId xmlns:a16="http://schemas.microsoft.com/office/drawing/2014/main" id="{963E1B03-E24C-4BEA-953B-C5E78D82F34D}"/>
                </a:ext>
              </a:extLst>
            </p:cNvPr>
            <p:cNvSpPr>
              <a:spLocks/>
            </p:cNvSpPr>
            <p:nvPr/>
          </p:nvSpPr>
          <p:spPr>
            <a:xfrm>
              <a:off x="7056551" y="3277921"/>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4" name="任意多边形: 形状 133">
              <a:extLst>
                <a:ext uri="{FF2B5EF4-FFF2-40B4-BE49-F238E27FC236}">
                  <a16:creationId xmlns:a16="http://schemas.microsoft.com/office/drawing/2014/main" id="{380C6D4A-FF9E-44AA-B0EF-0D3D4904885F}"/>
                </a:ext>
              </a:extLst>
            </p:cNvPr>
            <p:cNvSpPr>
              <a:spLocks noChangeArrowheads="1"/>
            </p:cNvSpPr>
            <p:nvPr/>
          </p:nvSpPr>
          <p:spPr bwMode="auto">
            <a:xfrm>
              <a:off x="7192752" y="3416372"/>
              <a:ext cx="538488" cy="536239"/>
            </a:xfrm>
            <a:custGeom>
              <a:avLst/>
              <a:gdLst>
                <a:gd name="connsiteX0" fmla="*/ 0 w 522282"/>
                <a:gd name="connsiteY0" fmla="*/ 0 h 507532"/>
                <a:gd name="connsiteX1" fmla="*/ 162150 w 522282"/>
                <a:gd name="connsiteY1" fmla="*/ 0 h 507532"/>
                <a:gd name="connsiteX2" fmla="*/ 162150 w 522282"/>
                <a:gd name="connsiteY2" fmla="*/ 4301 h 507532"/>
                <a:gd name="connsiteX3" fmla="*/ 166610 w 522282"/>
                <a:gd name="connsiteY3" fmla="*/ 4301 h 507532"/>
                <a:gd name="connsiteX4" fmla="*/ 166610 w 522282"/>
                <a:gd name="connsiteY4" fmla="*/ 8601 h 507532"/>
                <a:gd name="connsiteX5" fmla="*/ 171071 w 522282"/>
                <a:gd name="connsiteY5" fmla="*/ 8601 h 507532"/>
                <a:gd name="connsiteX6" fmla="*/ 171071 w 522282"/>
                <a:gd name="connsiteY6" fmla="*/ 12902 h 507532"/>
                <a:gd name="connsiteX7" fmla="*/ 175532 w 522282"/>
                <a:gd name="connsiteY7" fmla="*/ 12902 h 507532"/>
                <a:gd name="connsiteX8" fmla="*/ 175532 w 522282"/>
                <a:gd name="connsiteY8" fmla="*/ 17202 h 507532"/>
                <a:gd name="connsiteX9" fmla="*/ 179993 w 522282"/>
                <a:gd name="connsiteY9" fmla="*/ 17202 h 507532"/>
                <a:gd name="connsiteX10" fmla="*/ 179993 w 522282"/>
                <a:gd name="connsiteY10" fmla="*/ 21502 h 507532"/>
                <a:gd name="connsiteX11" fmla="*/ 184454 w 522282"/>
                <a:gd name="connsiteY11" fmla="*/ 21502 h 507532"/>
                <a:gd name="connsiteX12" fmla="*/ 184454 w 522282"/>
                <a:gd name="connsiteY12" fmla="*/ 25803 h 507532"/>
                <a:gd name="connsiteX13" fmla="*/ 188914 w 522282"/>
                <a:gd name="connsiteY13" fmla="*/ 25803 h 507532"/>
                <a:gd name="connsiteX14" fmla="*/ 188914 w 522282"/>
                <a:gd name="connsiteY14" fmla="*/ 30103 h 507532"/>
                <a:gd name="connsiteX15" fmla="*/ 193375 w 522282"/>
                <a:gd name="connsiteY15" fmla="*/ 30103 h 507532"/>
                <a:gd name="connsiteX16" fmla="*/ 193375 w 522282"/>
                <a:gd name="connsiteY16" fmla="*/ 34404 h 507532"/>
                <a:gd name="connsiteX17" fmla="*/ 197836 w 522282"/>
                <a:gd name="connsiteY17" fmla="*/ 34404 h 507532"/>
                <a:gd name="connsiteX18" fmla="*/ 197836 w 522282"/>
                <a:gd name="connsiteY18" fmla="*/ 38705 h 507532"/>
                <a:gd name="connsiteX19" fmla="*/ 202297 w 522282"/>
                <a:gd name="connsiteY19" fmla="*/ 38705 h 507532"/>
                <a:gd name="connsiteX20" fmla="*/ 202297 w 522282"/>
                <a:gd name="connsiteY20" fmla="*/ 43005 h 507532"/>
                <a:gd name="connsiteX21" fmla="*/ 206758 w 522282"/>
                <a:gd name="connsiteY21" fmla="*/ 43005 h 507532"/>
                <a:gd name="connsiteX22" fmla="*/ 206758 w 522282"/>
                <a:gd name="connsiteY22" fmla="*/ 47305 h 507532"/>
                <a:gd name="connsiteX23" fmla="*/ 211218 w 522282"/>
                <a:gd name="connsiteY23" fmla="*/ 47305 h 507532"/>
                <a:gd name="connsiteX24" fmla="*/ 211218 w 522282"/>
                <a:gd name="connsiteY24" fmla="*/ 51606 h 507532"/>
                <a:gd name="connsiteX25" fmla="*/ 215679 w 522282"/>
                <a:gd name="connsiteY25" fmla="*/ 51606 h 507532"/>
                <a:gd name="connsiteX26" fmla="*/ 215679 w 522282"/>
                <a:gd name="connsiteY26" fmla="*/ 55906 h 507532"/>
                <a:gd name="connsiteX27" fmla="*/ 220140 w 522282"/>
                <a:gd name="connsiteY27" fmla="*/ 55906 h 507532"/>
                <a:gd name="connsiteX28" fmla="*/ 220140 w 522282"/>
                <a:gd name="connsiteY28" fmla="*/ 60207 h 507532"/>
                <a:gd name="connsiteX29" fmla="*/ 224601 w 522282"/>
                <a:gd name="connsiteY29" fmla="*/ 60207 h 507532"/>
                <a:gd name="connsiteX30" fmla="*/ 224601 w 522282"/>
                <a:gd name="connsiteY30" fmla="*/ 64507 h 507532"/>
                <a:gd name="connsiteX31" fmla="*/ 229062 w 522282"/>
                <a:gd name="connsiteY31" fmla="*/ 64507 h 507532"/>
                <a:gd name="connsiteX32" fmla="*/ 229062 w 522282"/>
                <a:gd name="connsiteY32" fmla="*/ 68808 h 507532"/>
                <a:gd name="connsiteX33" fmla="*/ 232650 w 522282"/>
                <a:gd name="connsiteY33" fmla="*/ 68808 h 507532"/>
                <a:gd name="connsiteX34" fmla="*/ 232650 w 522282"/>
                <a:gd name="connsiteY34" fmla="*/ 0 h 507532"/>
                <a:gd name="connsiteX35" fmla="*/ 391275 w 522282"/>
                <a:gd name="connsiteY35" fmla="*/ 0 h 507532"/>
                <a:gd name="connsiteX36" fmla="*/ 391275 w 522282"/>
                <a:gd name="connsiteY36" fmla="*/ 4301 h 507532"/>
                <a:gd name="connsiteX37" fmla="*/ 395736 w 522282"/>
                <a:gd name="connsiteY37" fmla="*/ 4301 h 507532"/>
                <a:gd name="connsiteX38" fmla="*/ 395736 w 522282"/>
                <a:gd name="connsiteY38" fmla="*/ 8601 h 507532"/>
                <a:gd name="connsiteX39" fmla="*/ 400197 w 522282"/>
                <a:gd name="connsiteY39" fmla="*/ 8601 h 507532"/>
                <a:gd name="connsiteX40" fmla="*/ 400197 w 522282"/>
                <a:gd name="connsiteY40" fmla="*/ 12902 h 507532"/>
                <a:gd name="connsiteX41" fmla="*/ 404658 w 522282"/>
                <a:gd name="connsiteY41" fmla="*/ 12902 h 507532"/>
                <a:gd name="connsiteX42" fmla="*/ 404658 w 522282"/>
                <a:gd name="connsiteY42" fmla="*/ 17202 h 507532"/>
                <a:gd name="connsiteX43" fmla="*/ 409118 w 522282"/>
                <a:gd name="connsiteY43" fmla="*/ 17202 h 507532"/>
                <a:gd name="connsiteX44" fmla="*/ 409118 w 522282"/>
                <a:gd name="connsiteY44" fmla="*/ 21502 h 507532"/>
                <a:gd name="connsiteX45" fmla="*/ 413579 w 522282"/>
                <a:gd name="connsiteY45" fmla="*/ 21502 h 507532"/>
                <a:gd name="connsiteX46" fmla="*/ 413579 w 522282"/>
                <a:gd name="connsiteY46" fmla="*/ 25803 h 507532"/>
                <a:gd name="connsiteX47" fmla="*/ 418040 w 522282"/>
                <a:gd name="connsiteY47" fmla="*/ 25803 h 507532"/>
                <a:gd name="connsiteX48" fmla="*/ 418040 w 522282"/>
                <a:gd name="connsiteY48" fmla="*/ 30103 h 507532"/>
                <a:gd name="connsiteX49" fmla="*/ 422501 w 522282"/>
                <a:gd name="connsiteY49" fmla="*/ 30103 h 507532"/>
                <a:gd name="connsiteX50" fmla="*/ 422501 w 522282"/>
                <a:gd name="connsiteY50" fmla="*/ 34404 h 507532"/>
                <a:gd name="connsiteX51" fmla="*/ 426962 w 522282"/>
                <a:gd name="connsiteY51" fmla="*/ 34404 h 507532"/>
                <a:gd name="connsiteX52" fmla="*/ 426962 w 522282"/>
                <a:gd name="connsiteY52" fmla="*/ 38705 h 507532"/>
                <a:gd name="connsiteX53" fmla="*/ 431422 w 522282"/>
                <a:gd name="connsiteY53" fmla="*/ 38705 h 507532"/>
                <a:gd name="connsiteX54" fmla="*/ 431422 w 522282"/>
                <a:gd name="connsiteY54" fmla="*/ 43005 h 507532"/>
                <a:gd name="connsiteX55" fmla="*/ 435883 w 522282"/>
                <a:gd name="connsiteY55" fmla="*/ 43005 h 507532"/>
                <a:gd name="connsiteX56" fmla="*/ 435883 w 522282"/>
                <a:gd name="connsiteY56" fmla="*/ 47305 h 507532"/>
                <a:gd name="connsiteX57" fmla="*/ 440344 w 522282"/>
                <a:gd name="connsiteY57" fmla="*/ 47305 h 507532"/>
                <a:gd name="connsiteX58" fmla="*/ 440344 w 522282"/>
                <a:gd name="connsiteY58" fmla="*/ 51606 h 507532"/>
                <a:gd name="connsiteX59" fmla="*/ 444805 w 522282"/>
                <a:gd name="connsiteY59" fmla="*/ 51606 h 507532"/>
                <a:gd name="connsiteX60" fmla="*/ 444805 w 522282"/>
                <a:gd name="connsiteY60" fmla="*/ 55906 h 507532"/>
                <a:gd name="connsiteX61" fmla="*/ 449266 w 522282"/>
                <a:gd name="connsiteY61" fmla="*/ 55906 h 507532"/>
                <a:gd name="connsiteX62" fmla="*/ 449266 w 522282"/>
                <a:gd name="connsiteY62" fmla="*/ 60207 h 507532"/>
                <a:gd name="connsiteX63" fmla="*/ 453726 w 522282"/>
                <a:gd name="connsiteY63" fmla="*/ 60207 h 507532"/>
                <a:gd name="connsiteX64" fmla="*/ 453726 w 522282"/>
                <a:gd name="connsiteY64" fmla="*/ 64507 h 507532"/>
                <a:gd name="connsiteX65" fmla="*/ 458187 w 522282"/>
                <a:gd name="connsiteY65" fmla="*/ 64507 h 507532"/>
                <a:gd name="connsiteX66" fmla="*/ 458187 w 522282"/>
                <a:gd name="connsiteY66" fmla="*/ 68808 h 507532"/>
                <a:gd name="connsiteX67" fmla="*/ 462648 w 522282"/>
                <a:gd name="connsiteY67" fmla="*/ 68808 h 507532"/>
                <a:gd name="connsiteX68" fmla="*/ 462648 w 522282"/>
                <a:gd name="connsiteY68" fmla="*/ 73108 h 507532"/>
                <a:gd name="connsiteX69" fmla="*/ 467109 w 522282"/>
                <a:gd name="connsiteY69" fmla="*/ 73108 h 507532"/>
                <a:gd name="connsiteX70" fmla="*/ 467109 w 522282"/>
                <a:gd name="connsiteY70" fmla="*/ 77409 h 507532"/>
                <a:gd name="connsiteX71" fmla="*/ 471570 w 522282"/>
                <a:gd name="connsiteY71" fmla="*/ 77409 h 507532"/>
                <a:gd name="connsiteX72" fmla="*/ 471570 w 522282"/>
                <a:gd name="connsiteY72" fmla="*/ 81709 h 507532"/>
                <a:gd name="connsiteX73" fmla="*/ 476030 w 522282"/>
                <a:gd name="connsiteY73" fmla="*/ 81709 h 507532"/>
                <a:gd name="connsiteX74" fmla="*/ 476030 w 522282"/>
                <a:gd name="connsiteY74" fmla="*/ 86009 h 507532"/>
                <a:gd name="connsiteX75" fmla="*/ 480491 w 522282"/>
                <a:gd name="connsiteY75" fmla="*/ 86009 h 507532"/>
                <a:gd name="connsiteX76" fmla="*/ 480491 w 522282"/>
                <a:gd name="connsiteY76" fmla="*/ 90310 h 507532"/>
                <a:gd name="connsiteX77" fmla="*/ 484953 w 522282"/>
                <a:gd name="connsiteY77" fmla="*/ 90310 h 507532"/>
                <a:gd name="connsiteX78" fmla="*/ 484953 w 522282"/>
                <a:gd name="connsiteY78" fmla="*/ 94611 h 507532"/>
                <a:gd name="connsiteX79" fmla="*/ 489413 w 522282"/>
                <a:gd name="connsiteY79" fmla="*/ 94611 h 507532"/>
                <a:gd name="connsiteX80" fmla="*/ 489413 w 522282"/>
                <a:gd name="connsiteY80" fmla="*/ 98911 h 507532"/>
                <a:gd name="connsiteX81" fmla="*/ 493874 w 522282"/>
                <a:gd name="connsiteY81" fmla="*/ 98911 h 507532"/>
                <a:gd name="connsiteX82" fmla="*/ 493874 w 522282"/>
                <a:gd name="connsiteY82" fmla="*/ 103211 h 507532"/>
                <a:gd name="connsiteX83" fmla="*/ 498334 w 522282"/>
                <a:gd name="connsiteY83" fmla="*/ 103211 h 507532"/>
                <a:gd name="connsiteX84" fmla="*/ 498334 w 522282"/>
                <a:gd name="connsiteY84" fmla="*/ 107512 h 507532"/>
                <a:gd name="connsiteX85" fmla="*/ 502796 w 522282"/>
                <a:gd name="connsiteY85" fmla="*/ 107512 h 507532"/>
                <a:gd name="connsiteX86" fmla="*/ 502796 w 522282"/>
                <a:gd name="connsiteY86" fmla="*/ 111813 h 507532"/>
                <a:gd name="connsiteX87" fmla="*/ 507256 w 522282"/>
                <a:gd name="connsiteY87" fmla="*/ 111813 h 507532"/>
                <a:gd name="connsiteX88" fmla="*/ 507256 w 522282"/>
                <a:gd name="connsiteY88" fmla="*/ 116113 h 507532"/>
                <a:gd name="connsiteX89" fmla="*/ 511717 w 522282"/>
                <a:gd name="connsiteY89" fmla="*/ 116113 h 507532"/>
                <a:gd name="connsiteX90" fmla="*/ 511717 w 522282"/>
                <a:gd name="connsiteY90" fmla="*/ 120413 h 507532"/>
                <a:gd name="connsiteX91" fmla="*/ 516178 w 522282"/>
                <a:gd name="connsiteY91" fmla="*/ 120413 h 507532"/>
                <a:gd name="connsiteX92" fmla="*/ 516178 w 522282"/>
                <a:gd name="connsiteY92" fmla="*/ 124713 h 507532"/>
                <a:gd name="connsiteX93" fmla="*/ 520639 w 522282"/>
                <a:gd name="connsiteY93" fmla="*/ 124713 h 507532"/>
                <a:gd name="connsiteX94" fmla="*/ 520639 w 522282"/>
                <a:gd name="connsiteY94" fmla="*/ 129014 h 507532"/>
                <a:gd name="connsiteX95" fmla="*/ 522282 w 522282"/>
                <a:gd name="connsiteY95" fmla="*/ 129014 h 507532"/>
                <a:gd name="connsiteX96" fmla="*/ 522282 w 522282"/>
                <a:gd name="connsiteY96" fmla="*/ 401101 h 507532"/>
                <a:gd name="connsiteX97" fmla="*/ 415851 w 522282"/>
                <a:gd name="connsiteY97" fmla="*/ 507532 h 507532"/>
                <a:gd name="connsiteX98" fmla="*/ 120442 w 522282"/>
                <a:gd name="connsiteY98" fmla="*/ 507532 h 507532"/>
                <a:gd name="connsiteX99" fmla="*/ 120442 w 522282"/>
                <a:gd name="connsiteY99" fmla="*/ 506612 h 507532"/>
                <a:gd name="connsiteX100" fmla="*/ 115981 w 522282"/>
                <a:gd name="connsiteY100" fmla="*/ 506612 h 507532"/>
                <a:gd name="connsiteX101" fmla="*/ 115981 w 522282"/>
                <a:gd name="connsiteY101" fmla="*/ 502311 h 507532"/>
                <a:gd name="connsiteX102" fmla="*/ 111520 w 522282"/>
                <a:gd name="connsiteY102" fmla="*/ 502311 h 507532"/>
                <a:gd name="connsiteX103" fmla="*/ 111520 w 522282"/>
                <a:gd name="connsiteY103" fmla="*/ 498010 h 507532"/>
                <a:gd name="connsiteX104" fmla="*/ 107059 w 522282"/>
                <a:gd name="connsiteY104" fmla="*/ 498010 h 507532"/>
                <a:gd name="connsiteX105" fmla="*/ 107059 w 522282"/>
                <a:gd name="connsiteY105" fmla="*/ 493710 h 507532"/>
                <a:gd name="connsiteX106" fmla="*/ 102599 w 522282"/>
                <a:gd name="connsiteY106" fmla="*/ 493710 h 507532"/>
                <a:gd name="connsiteX107" fmla="*/ 102599 w 522282"/>
                <a:gd name="connsiteY107" fmla="*/ 489410 h 507532"/>
                <a:gd name="connsiteX108" fmla="*/ 98138 w 522282"/>
                <a:gd name="connsiteY108" fmla="*/ 489410 h 507532"/>
                <a:gd name="connsiteX109" fmla="*/ 98138 w 522282"/>
                <a:gd name="connsiteY109" fmla="*/ 485109 h 507532"/>
                <a:gd name="connsiteX110" fmla="*/ 93677 w 522282"/>
                <a:gd name="connsiteY110" fmla="*/ 485109 h 507532"/>
                <a:gd name="connsiteX111" fmla="*/ 93677 w 522282"/>
                <a:gd name="connsiteY111" fmla="*/ 480809 h 507532"/>
                <a:gd name="connsiteX112" fmla="*/ 89216 w 522282"/>
                <a:gd name="connsiteY112" fmla="*/ 480809 h 507532"/>
                <a:gd name="connsiteX113" fmla="*/ 89216 w 522282"/>
                <a:gd name="connsiteY113" fmla="*/ 476508 h 507532"/>
                <a:gd name="connsiteX114" fmla="*/ 84755 w 522282"/>
                <a:gd name="connsiteY114" fmla="*/ 476508 h 507532"/>
                <a:gd name="connsiteX115" fmla="*/ 84755 w 522282"/>
                <a:gd name="connsiteY115" fmla="*/ 472208 h 507532"/>
                <a:gd name="connsiteX116" fmla="*/ 80295 w 522282"/>
                <a:gd name="connsiteY116" fmla="*/ 472208 h 507532"/>
                <a:gd name="connsiteX117" fmla="*/ 80295 w 522282"/>
                <a:gd name="connsiteY117" fmla="*/ 467907 h 507532"/>
                <a:gd name="connsiteX118" fmla="*/ 75834 w 522282"/>
                <a:gd name="connsiteY118" fmla="*/ 467907 h 507532"/>
                <a:gd name="connsiteX119" fmla="*/ 75834 w 522282"/>
                <a:gd name="connsiteY119" fmla="*/ 463607 h 507532"/>
                <a:gd name="connsiteX120" fmla="*/ 71373 w 522282"/>
                <a:gd name="connsiteY120" fmla="*/ 463607 h 507532"/>
                <a:gd name="connsiteX121" fmla="*/ 71373 w 522282"/>
                <a:gd name="connsiteY121" fmla="*/ 459306 h 507532"/>
                <a:gd name="connsiteX122" fmla="*/ 66912 w 522282"/>
                <a:gd name="connsiteY122" fmla="*/ 459306 h 507532"/>
                <a:gd name="connsiteX123" fmla="*/ 66912 w 522282"/>
                <a:gd name="connsiteY123" fmla="*/ 455006 h 507532"/>
                <a:gd name="connsiteX124" fmla="*/ 62451 w 522282"/>
                <a:gd name="connsiteY124" fmla="*/ 455006 h 507532"/>
                <a:gd name="connsiteX125" fmla="*/ 62451 w 522282"/>
                <a:gd name="connsiteY125" fmla="*/ 450705 h 507532"/>
                <a:gd name="connsiteX126" fmla="*/ 57991 w 522282"/>
                <a:gd name="connsiteY126" fmla="*/ 450705 h 507532"/>
                <a:gd name="connsiteX127" fmla="*/ 57991 w 522282"/>
                <a:gd name="connsiteY127" fmla="*/ 446405 h 507532"/>
                <a:gd name="connsiteX128" fmla="*/ 53530 w 522282"/>
                <a:gd name="connsiteY128" fmla="*/ 446405 h 507532"/>
                <a:gd name="connsiteX129" fmla="*/ 53530 w 522282"/>
                <a:gd name="connsiteY129" fmla="*/ 442105 h 507532"/>
                <a:gd name="connsiteX130" fmla="*/ 49069 w 522282"/>
                <a:gd name="connsiteY130" fmla="*/ 442105 h 507532"/>
                <a:gd name="connsiteX131" fmla="*/ 49069 w 522282"/>
                <a:gd name="connsiteY131" fmla="*/ 437804 h 507532"/>
                <a:gd name="connsiteX132" fmla="*/ 44608 w 522282"/>
                <a:gd name="connsiteY132" fmla="*/ 437804 h 507532"/>
                <a:gd name="connsiteX133" fmla="*/ 44608 w 522282"/>
                <a:gd name="connsiteY133" fmla="*/ 433504 h 507532"/>
                <a:gd name="connsiteX134" fmla="*/ 40147 w 522282"/>
                <a:gd name="connsiteY134" fmla="*/ 433504 h 507532"/>
                <a:gd name="connsiteX135" fmla="*/ 40147 w 522282"/>
                <a:gd name="connsiteY135" fmla="*/ 429203 h 507532"/>
                <a:gd name="connsiteX136" fmla="*/ 35687 w 522282"/>
                <a:gd name="connsiteY136" fmla="*/ 429203 h 507532"/>
                <a:gd name="connsiteX137" fmla="*/ 35687 w 522282"/>
                <a:gd name="connsiteY137" fmla="*/ 424903 h 507532"/>
                <a:gd name="connsiteX138" fmla="*/ 31226 w 522282"/>
                <a:gd name="connsiteY138" fmla="*/ 424903 h 507532"/>
                <a:gd name="connsiteX139" fmla="*/ 31226 w 522282"/>
                <a:gd name="connsiteY139" fmla="*/ 420602 h 507532"/>
                <a:gd name="connsiteX140" fmla="*/ 26765 w 522282"/>
                <a:gd name="connsiteY140" fmla="*/ 420602 h 507532"/>
                <a:gd name="connsiteX141" fmla="*/ 26765 w 522282"/>
                <a:gd name="connsiteY141" fmla="*/ 416301 h 507532"/>
                <a:gd name="connsiteX142" fmla="*/ 22304 w 522282"/>
                <a:gd name="connsiteY142" fmla="*/ 416301 h 507532"/>
                <a:gd name="connsiteX143" fmla="*/ 22304 w 522282"/>
                <a:gd name="connsiteY143" fmla="*/ 412001 h 507532"/>
                <a:gd name="connsiteX144" fmla="*/ 17843 w 522282"/>
                <a:gd name="connsiteY144" fmla="*/ 412001 h 507532"/>
                <a:gd name="connsiteX145" fmla="*/ 17843 w 522282"/>
                <a:gd name="connsiteY145" fmla="*/ 407701 h 507532"/>
                <a:gd name="connsiteX146" fmla="*/ 13383 w 522282"/>
                <a:gd name="connsiteY146" fmla="*/ 407701 h 507532"/>
                <a:gd name="connsiteX147" fmla="*/ 13383 w 522282"/>
                <a:gd name="connsiteY147" fmla="*/ 403400 h 507532"/>
                <a:gd name="connsiteX148" fmla="*/ 8922 w 522282"/>
                <a:gd name="connsiteY148" fmla="*/ 403400 h 507532"/>
                <a:gd name="connsiteX149" fmla="*/ 8922 w 522282"/>
                <a:gd name="connsiteY149" fmla="*/ 399100 h 507532"/>
                <a:gd name="connsiteX150" fmla="*/ 4461 w 522282"/>
                <a:gd name="connsiteY150" fmla="*/ 399100 h 507532"/>
                <a:gd name="connsiteX151" fmla="*/ 4461 w 522282"/>
                <a:gd name="connsiteY151" fmla="*/ 394799 h 507532"/>
                <a:gd name="connsiteX152" fmla="*/ 0 w 522282"/>
                <a:gd name="connsiteY152" fmla="*/ 394799 h 507532"/>
                <a:gd name="connsiteX153" fmla="*/ 0 w 522282"/>
                <a:gd name="connsiteY153" fmla="*/ 232650 h 507532"/>
                <a:gd name="connsiteX154" fmla="*/ 75834 w 522282"/>
                <a:gd name="connsiteY154" fmla="*/ 232650 h 507532"/>
                <a:gd name="connsiteX155" fmla="*/ 75834 w 522282"/>
                <a:gd name="connsiteY155" fmla="*/ 230957 h 507532"/>
                <a:gd name="connsiteX156" fmla="*/ 71373 w 522282"/>
                <a:gd name="connsiteY156" fmla="*/ 230957 h 507532"/>
                <a:gd name="connsiteX157" fmla="*/ 71373 w 522282"/>
                <a:gd name="connsiteY157" fmla="*/ 226657 h 507532"/>
                <a:gd name="connsiteX158" fmla="*/ 66912 w 522282"/>
                <a:gd name="connsiteY158" fmla="*/ 226657 h 507532"/>
                <a:gd name="connsiteX159" fmla="*/ 66912 w 522282"/>
                <a:gd name="connsiteY159" fmla="*/ 222356 h 507532"/>
                <a:gd name="connsiteX160" fmla="*/ 62451 w 522282"/>
                <a:gd name="connsiteY160" fmla="*/ 222356 h 507532"/>
                <a:gd name="connsiteX161" fmla="*/ 62451 w 522282"/>
                <a:gd name="connsiteY161" fmla="*/ 218056 h 507532"/>
                <a:gd name="connsiteX162" fmla="*/ 57991 w 522282"/>
                <a:gd name="connsiteY162" fmla="*/ 218056 h 507532"/>
                <a:gd name="connsiteX163" fmla="*/ 57991 w 522282"/>
                <a:gd name="connsiteY163" fmla="*/ 213755 h 507532"/>
                <a:gd name="connsiteX164" fmla="*/ 53530 w 522282"/>
                <a:gd name="connsiteY164" fmla="*/ 213755 h 507532"/>
                <a:gd name="connsiteX165" fmla="*/ 53530 w 522282"/>
                <a:gd name="connsiteY165" fmla="*/ 209455 h 507532"/>
                <a:gd name="connsiteX166" fmla="*/ 49069 w 522282"/>
                <a:gd name="connsiteY166" fmla="*/ 209455 h 507532"/>
                <a:gd name="connsiteX167" fmla="*/ 49069 w 522282"/>
                <a:gd name="connsiteY167" fmla="*/ 205155 h 507532"/>
                <a:gd name="connsiteX168" fmla="*/ 44608 w 522282"/>
                <a:gd name="connsiteY168" fmla="*/ 205155 h 507532"/>
                <a:gd name="connsiteX169" fmla="*/ 44608 w 522282"/>
                <a:gd name="connsiteY169" fmla="*/ 200854 h 507532"/>
                <a:gd name="connsiteX170" fmla="*/ 40147 w 522282"/>
                <a:gd name="connsiteY170" fmla="*/ 200854 h 507532"/>
                <a:gd name="connsiteX171" fmla="*/ 40147 w 522282"/>
                <a:gd name="connsiteY171" fmla="*/ 196553 h 507532"/>
                <a:gd name="connsiteX172" fmla="*/ 35687 w 522282"/>
                <a:gd name="connsiteY172" fmla="*/ 196553 h 507532"/>
                <a:gd name="connsiteX173" fmla="*/ 35687 w 522282"/>
                <a:gd name="connsiteY173" fmla="*/ 192253 h 507532"/>
                <a:gd name="connsiteX174" fmla="*/ 31226 w 522282"/>
                <a:gd name="connsiteY174" fmla="*/ 192253 h 507532"/>
                <a:gd name="connsiteX175" fmla="*/ 31226 w 522282"/>
                <a:gd name="connsiteY175" fmla="*/ 187953 h 507532"/>
                <a:gd name="connsiteX176" fmla="*/ 26765 w 522282"/>
                <a:gd name="connsiteY176" fmla="*/ 187953 h 507532"/>
                <a:gd name="connsiteX177" fmla="*/ 26765 w 522282"/>
                <a:gd name="connsiteY177" fmla="*/ 183652 h 507532"/>
                <a:gd name="connsiteX178" fmla="*/ 22304 w 522282"/>
                <a:gd name="connsiteY178" fmla="*/ 183652 h 507532"/>
                <a:gd name="connsiteX179" fmla="*/ 22304 w 522282"/>
                <a:gd name="connsiteY179" fmla="*/ 179351 h 507532"/>
                <a:gd name="connsiteX180" fmla="*/ 17843 w 522282"/>
                <a:gd name="connsiteY180" fmla="*/ 179351 h 507532"/>
                <a:gd name="connsiteX181" fmla="*/ 17843 w 522282"/>
                <a:gd name="connsiteY181" fmla="*/ 175051 h 507532"/>
                <a:gd name="connsiteX182" fmla="*/ 13383 w 522282"/>
                <a:gd name="connsiteY182" fmla="*/ 175051 h 507532"/>
                <a:gd name="connsiteX183" fmla="*/ 13383 w 522282"/>
                <a:gd name="connsiteY183" fmla="*/ 170751 h 507532"/>
                <a:gd name="connsiteX184" fmla="*/ 8922 w 522282"/>
                <a:gd name="connsiteY184" fmla="*/ 170751 h 507532"/>
                <a:gd name="connsiteX185" fmla="*/ 8922 w 522282"/>
                <a:gd name="connsiteY185" fmla="*/ 166451 h 507532"/>
                <a:gd name="connsiteX186" fmla="*/ 4461 w 522282"/>
                <a:gd name="connsiteY186" fmla="*/ 166451 h 507532"/>
                <a:gd name="connsiteX187" fmla="*/ 4461 w 522282"/>
                <a:gd name="connsiteY187" fmla="*/ 162150 h 507532"/>
                <a:gd name="connsiteX188" fmla="*/ 0 w 522282"/>
                <a:gd name="connsiteY188" fmla="*/ 162150 h 50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522282" h="507532">
                  <a:moveTo>
                    <a:pt x="0" y="0"/>
                  </a:moveTo>
                  <a:lnTo>
                    <a:pt x="162150" y="0"/>
                  </a:lnTo>
                  <a:lnTo>
                    <a:pt x="162150" y="4301"/>
                  </a:lnTo>
                  <a:lnTo>
                    <a:pt x="166610" y="4301"/>
                  </a:lnTo>
                  <a:lnTo>
                    <a:pt x="166610" y="8601"/>
                  </a:lnTo>
                  <a:lnTo>
                    <a:pt x="171071" y="8601"/>
                  </a:lnTo>
                  <a:lnTo>
                    <a:pt x="171071" y="12902"/>
                  </a:lnTo>
                  <a:lnTo>
                    <a:pt x="175532" y="12902"/>
                  </a:lnTo>
                  <a:lnTo>
                    <a:pt x="175532" y="17202"/>
                  </a:lnTo>
                  <a:lnTo>
                    <a:pt x="179993" y="17202"/>
                  </a:lnTo>
                  <a:lnTo>
                    <a:pt x="179993" y="21502"/>
                  </a:lnTo>
                  <a:lnTo>
                    <a:pt x="184454" y="21502"/>
                  </a:lnTo>
                  <a:lnTo>
                    <a:pt x="184454" y="25803"/>
                  </a:lnTo>
                  <a:lnTo>
                    <a:pt x="188914" y="25803"/>
                  </a:lnTo>
                  <a:lnTo>
                    <a:pt x="188914" y="30103"/>
                  </a:lnTo>
                  <a:lnTo>
                    <a:pt x="193375" y="30103"/>
                  </a:lnTo>
                  <a:lnTo>
                    <a:pt x="193375" y="34404"/>
                  </a:lnTo>
                  <a:lnTo>
                    <a:pt x="197836" y="34404"/>
                  </a:lnTo>
                  <a:lnTo>
                    <a:pt x="197836" y="38705"/>
                  </a:lnTo>
                  <a:lnTo>
                    <a:pt x="202297" y="38705"/>
                  </a:lnTo>
                  <a:lnTo>
                    <a:pt x="202297" y="43005"/>
                  </a:lnTo>
                  <a:lnTo>
                    <a:pt x="206758" y="43005"/>
                  </a:lnTo>
                  <a:lnTo>
                    <a:pt x="206758" y="47305"/>
                  </a:lnTo>
                  <a:lnTo>
                    <a:pt x="211218" y="47305"/>
                  </a:lnTo>
                  <a:lnTo>
                    <a:pt x="211218" y="51606"/>
                  </a:lnTo>
                  <a:lnTo>
                    <a:pt x="215679" y="51606"/>
                  </a:lnTo>
                  <a:lnTo>
                    <a:pt x="215679" y="55906"/>
                  </a:lnTo>
                  <a:lnTo>
                    <a:pt x="220140" y="55906"/>
                  </a:lnTo>
                  <a:lnTo>
                    <a:pt x="220140" y="60207"/>
                  </a:lnTo>
                  <a:lnTo>
                    <a:pt x="224601" y="60207"/>
                  </a:lnTo>
                  <a:lnTo>
                    <a:pt x="224601" y="64507"/>
                  </a:lnTo>
                  <a:lnTo>
                    <a:pt x="229062" y="64507"/>
                  </a:lnTo>
                  <a:lnTo>
                    <a:pt x="229062" y="68808"/>
                  </a:lnTo>
                  <a:lnTo>
                    <a:pt x="232650" y="68808"/>
                  </a:lnTo>
                  <a:lnTo>
                    <a:pt x="232650" y="0"/>
                  </a:lnTo>
                  <a:lnTo>
                    <a:pt x="391275" y="0"/>
                  </a:lnTo>
                  <a:lnTo>
                    <a:pt x="391275" y="4301"/>
                  </a:lnTo>
                  <a:lnTo>
                    <a:pt x="395736" y="4301"/>
                  </a:lnTo>
                  <a:lnTo>
                    <a:pt x="395736" y="8601"/>
                  </a:lnTo>
                  <a:lnTo>
                    <a:pt x="400197" y="8601"/>
                  </a:lnTo>
                  <a:lnTo>
                    <a:pt x="400197" y="12902"/>
                  </a:lnTo>
                  <a:lnTo>
                    <a:pt x="404658" y="12902"/>
                  </a:lnTo>
                  <a:lnTo>
                    <a:pt x="404658" y="17202"/>
                  </a:lnTo>
                  <a:lnTo>
                    <a:pt x="409118" y="17202"/>
                  </a:lnTo>
                  <a:lnTo>
                    <a:pt x="409118" y="21502"/>
                  </a:lnTo>
                  <a:lnTo>
                    <a:pt x="413579" y="21502"/>
                  </a:lnTo>
                  <a:lnTo>
                    <a:pt x="413579" y="25803"/>
                  </a:lnTo>
                  <a:lnTo>
                    <a:pt x="418040" y="25803"/>
                  </a:lnTo>
                  <a:lnTo>
                    <a:pt x="418040" y="30103"/>
                  </a:lnTo>
                  <a:lnTo>
                    <a:pt x="422501" y="30103"/>
                  </a:lnTo>
                  <a:lnTo>
                    <a:pt x="422501" y="34404"/>
                  </a:lnTo>
                  <a:lnTo>
                    <a:pt x="426962" y="34404"/>
                  </a:lnTo>
                  <a:lnTo>
                    <a:pt x="426962" y="38705"/>
                  </a:lnTo>
                  <a:lnTo>
                    <a:pt x="431422" y="38705"/>
                  </a:lnTo>
                  <a:lnTo>
                    <a:pt x="431422" y="43005"/>
                  </a:lnTo>
                  <a:lnTo>
                    <a:pt x="435883" y="43005"/>
                  </a:lnTo>
                  <a:lnTo>
                    <a:pt x="435883" y="47305"/>
                  </a:lnTo>
                  <a:lnTo>
                    <a:pt x="440344" y="47305"/>
                  </a:lnTo>
                  <a:lnTo>
                    <a:pt x="440344" y="51606"/>
                  </a:lnTo>
                  <a:lnTo>
                    <a:pt x="444805" y="51606"/>
                  </a:lnTo>
                  <a:lnTo>
                    <a:pt x="444805" y="55906"/>
                  </a:lnTo>
                  <a:lnTo>
                    <a:pt x="449266" y="55906"/>
                  </a:lnTo>
                  <a:lnTo>
                    <a:pt x="449266" y="60207"/>
                  </a:lnTo>
                  <a:lnTo>
                    <a:pt x="453726" y="60207"/>
                  </a:lnTo>
                  <a:lnTo>
                    <a:pt x="453726" y="64507"/>
                  </a:lnTo>
                  <a:lnTo>
                    <a:pt x="458187" y="64507"/>
                  </a:lnTo>
                  <a:lnTo>
                    <a:pt x="458187" y="68808"/>
                  </a:lnTo>
                  <a:lnTo>
                    <a:pt x="462648" y="68808"/>
                  </a:lnTo>
                  <a:lnTo>
                    <a:pt x="462648" y="73108"/>
                  </a:lnTo>
                  <a:lnTo>
                    <a:pt x="467109" y="73108"/>
                  </a:lnTo>
                  <a:lnTo>
                    <a:pt x="467109" y="77409"/>
                  </a:lnTo>
                  <a:lnTo>
                    <a:pt x="471570" y="77409"/>
                  </a:lnTo>
                  <a:lnTo>
                    <a:pt x="471570" y="81709"/>
                  </a:lnTo>
                  <a:lnTo>
                    <a:pt x="476030" y="81709"/>
                  </a:lnTo>
                  <a:lnTo>
                    <a:pt x="476030" y="86009"/>
                  </a:lnTo>
                  <a:lnTo>
                    <a:pt x="480491" y="86009"/>
                  </a:lnTo>
                  <a:lnTo>
                    <a:pt x="480491" y="90310"/>
                  </a:lnTo>
                  <a:lnTo>
                    <a:pt x="484953" y="90310"/>
                  </a:lnTo>
                  <a:lnTo>
                    <a:pt x="484953" y="94611"/>
                  </a:lnTo>
                  <a:lnTo>
                    <a:pt x="489413" y="94611"/>
                  </a:lnTo>
                  <a:lnTo>
                    <a:pt x="489413" y="98911"/>
                  </a:lnTo>
                  <a:lnTo>
                    <a:pt x="493874" y="98911"/>
                  </a:lnTo>
                  <a:lnTo>
                    <a:pt x="493874" y="103211"/>
                  </a:lnTo>
                  <a:lnTo>
                    <a:pt x="498334" y="103211"/>
                  </a:lnTo>
                  <a:lnTo>
                    <a:pt x="498334" y="107512"/>
                  </a:lnTo>
                  <a:lnTo>
                    <a:pt x="502796" y="107512"/>
                  </a:lnTo>
                  <a:lnTo>
                    <a:pt x="502796" y="111813"/>
                  </a:lnTo>
                  <a:lnTo>
                    <a:pt x="507256" y="111813"/>
                  </a:lnTo>
                  <a:lnTo>
                    <a:pt x="507256" y="116113"/>
                  </a:lnTo>
                  <a:lnTo>
                    <a:pt x="511717" y="116113"/>
                  </a:lnTo>
                  <a:lnTo>
                    <a:pt x="511717" y="120413"/>
                  </a:lnTo>
                  <a:lnTo>
                    <a:pt x="516178" y="120413"/>
                  </a:lnTo>
                  <a:lnTo>
                    <a:pt x="516178" y="124713"/>
                  </a:lnTo>
                  <a:lnTo>
                    <a:pt x="520639" y="124713"/>
                  </a:lnTo>
                  <a:lnTo>
                    <a:pt x="520639" y="129014"/>
                  </a:lnTo>
                  <a:lnTo>
                    <a:pt x="522282" y="129014"/>
                  </a:lnTo>
                  <a:lnTo>
                    <a:pt x="522282" y="401101"/>
                  </a:lnTo>
                  <a:cubicBezTo>
                    <a:pt x="522282" y="459881"/>
                    <a:pt x="474631" y="507532"/>
                    <a:pt x="415851" y="507532"/>
                  </a:cubicBezTo>
                  <a:lnTo>
                    <a:pt x="120442" y="507532"/>
                  </a:lnTo>
                  <a:lnTo>
                    <a:pt x="120442" y="506612"/>
                  </a:lnTo>
                  <a:lnTo>
                    <a:pt x="115981" y="506612"/>
                  </a:lnTo>
                  <a:lnTo>
                    <a:pt x="115981" y="502311"/>
                  </a:lnTo>
                  <a:lnTo>
                    <a:pt x="111520" y="502311"/>
                  </a:lnTo>
                  <a:lnTo>
                    <a:pt x="111520" y="498010"/>
                  </a:lnTo>
                  <a:lnTo>
                    <a:pt x="107059" y="498010"/>
                  </a:lnTo>
                  <a:lnTo>
                    <a:pt x="107059" y="493710"/>
                  </a:lnTo>
                  <a:lnTo>
                    <a:pt x="102599" y="493710"/>
                  </a:lnTo>
                  <a:lnTo>
                    <a:pt x="102599" y="489410"/>
                  </a:lnTo>
                  <a:lnTo>
                    <a:pt x="98138" y="489410"/>
                  </a:lnTo>
                  <a:lnTo>
                    <a:pt x="98138" y="485109"/>
                  </a:lnTo>
                  <a:lnTo>
                    <a:pt x="93677" y="485109"/>
                  </a:lnTo>
                  <a:lnTo>
                    <a:pt x="93677" y="480809"/>
                  </a:lnTo>
                  <a:lnTo>
                    <a:pt x="89216" y="480809"/>
                  </a:lnTo>
                  <a:lnTo>
                    <a:pt x="89216" y="476508"/>
                  </a:lnTo>
                  <a:lnTo>
                    <a:pt x="84755" y="476508"/>
                  </a:lnTo>
                  <a:lnTo>
                    <a:pt x="84755" y="472208"/>
                  </a:lnTo>
                  <a:lnTo>
                    <a:pt x="80295" y="472208"/>
                  </a:lnTo>
                  <a:lnTo>
                    <a:pt x="80295" y="467907"/>
                  </a:lnTo>
                  <a:lnTo>
                    <a:pt x="75834" y="467907"/>
                  </a:lnTo>
                  <a:lnTo>
                    <a:pt x="75834" y="463607"/>
                  </a:lnTo>
                  <a:lnTo>
                    <a:pt x="71373" y="463607"/>
                  </a:lnTo>
                  <a:lnTo>
                    <a:pt x="71373" y="459306"/>
                  </a:lnTo>
                  <a:lnTo>
                    <a:pt x="66912" y="459306"/>
                  </a:lnTo>
                  <a:lnTo>
                    <a:pt x="66912" y="455006"/>
                  </a:lnTo>
                  <a:lnTo>
                    <a:pt x="62451" y="455006"/>
                  </a:lnTo>
                  <a:lnTo>
                    <a:pt x="62451" y="450705"/>
                  </a:lnTo>
                  <a:lnTo>
                    <a:pt x="57991" y="450705"/>
                  </a:lnTo>
                  <a:lnTo>
                    <a:pt x="57991" y="446405"/>
                  </a:lnTo>
                  <a:lnTo>
                    <a:pt x="53530" y="446405"/>
                  </a:lnTo>
                  <a:lnTo>
                    <a:pt x="53530" y="442105"/>
                  </a:lnTo>
                  <a:lnTo>
                    <a:pt x="49069" y="442105"/>
                  </a:lnTo>
                  <a:lnTo>
                    <a:pt x="49069" y="437804"/>
                  </a:lnTo>
                  <a:lnTo>
                    <a:pt x="44608" y="437804"/>
                  </a:lnTo>
                  <a:lnTo>
                    <a:pt x="44608" y="433504"/>
                  </a:lnTo>
                  <a:lnTo>
                    <a:pt x="40147" y="433504"/>
                  </a:lnTo>
                  <a:lnTo>
                    <a:pt x="40147" y="429203"/>
                  </a:lnTo>
                  <a:lnTo>
                    <a:pt x="35687" y="429203"/>
                  </a:lnTo>
                  <a:lnTo>
                    <a:pt x="35687" y="424903"/>
                  </a:lnTo>
                  <a:lnTo>
                    <a:pt x="31226" y="424903"/>
                  </a:lnTo>
                  <a:lnTo>
                    <a:pt x="31226" y="420602"/>
                  </a:lnTo>
                  <a:lnTo>
                    <a:pt x="26765" y="420602"/>
                  </a:lnTo>
                  <a:lnTo>
                    <a:pt x="26765" y="416301"/>
                  </a:lnTo>
                  <a:lnTo>
                    <a:pt x="22304" y="416301"/>
                  </a:lnTo>
                  <a:lnTo>
                    <a:pt x="22304" y="412001"/>
                  </a:lnTo>
                  <a:lnTo>
                    <a:pt x="17843" y="412001"/>
                  </a:lnTo>
                  <a:lnTo>
                    <a:pt x="17843" y="407701"/>
                  </a:lnTo>
                  <a:lnTo>
                    <a:pt x="13383" y="407701"/>
                  </a:lnTo>
                  <a:lnTo>
                    <a:pt x="13383" y="403400"/>
                  </a:lnTo>
                  <a:lnTo>
                    <a:pt x="8922" y="403400"/>
                  </a:lnTo>
                  <a:lnTo>
                    <a:pt x="8922" y="399100"/>
                  </a:lnTo>
                  <a:lnTo>
                    <a:pt x="4461" y="399100"/>
                  </a:lnTo>
                  <a:lnTo>
                    <a:pt x="4461" y="394799"/>
                  </a:lnTo>
                  <a:lnTo>
                    <a:pt x="0" y="394799"/>
                  </a:lnTo>
                  <a:lnTo>
                    <a:pt x="0" y="232650"/>
                  </a:lnTo>
                  <a:lnTo>
                    <a:pt x="75834" y="232650"/>
                  </a:lnTo>
                  <a:lnTo>
                    <a:pt x="75834" y="230957"/>
                  </a:lnTo>
                  <a:lnTo>
                    <a:pt x="71373" y="230957"/>
                  </a:lnTo>
                  <a:lnTo>
                    <a:pt x="71373" y="226657"/>
                  </a:lnTo>
                  <a:lnTo>
                    <a:pt x="66912" y="226657"/>
                  </a:lnTo>
                  <a:lnTo>
                    <a:pt x="66912" y="222356"/>
                  </a:lnTo>
                  <a:lnTo>
                    <a:pt x="62451" y="222356"/>
                  </a:lnTo>
                  <a:lnTo>
                    <a:pt x="62451" y="218056"/>
                  </a:lnTo>
                  <a:lnTo>
                    <a:pt x="57991" y="218056"/>
                  </a:lnTo>
                  <a:lnTo>
                    <a:pt x="57991" y="213755"/>
                  </a:lnTo>
                  <a:lnTo>
                    <a:pt x="53530" y="213755"/>
                  </a:lnTo>
                  <a:lnTo>
                    <a:pt x="53530" y="209455"/>
                  </a:lnTo>
                  <a:lnTo>
                    <a:pt x="49069" y="209455"/>
                  </a:lnTo>
                  <a:lnTo>
                    <a:pt x="49069" y="205155"/>
                  </a:lnTo>
                  <a:lnTo>
                    <a:pt x="44608" y="205155"/>
                  </a:lnTo>
                  <a:lnTo>
                    <a:pt x="44608" y="200854"/>
                  </a:lnTo>
                  <a:lnTo>
                    <a:pt x="40147" y="200854"/>
                  </a:lnTo>
                  <a:lnTo>
                    <a:pt x="40147" y="196553"/>
                  </a:lnTo>
                  <a:lnTo>
                    <a:pt x="35687" y="196553"/>
                  </a:lnTo>
                  <a:lnTo>
                    <a:pt x="35687" y="192253"/>
                  </a:lnTo>
                  <a:lnTo>
                    <a:pt x="31226" y="192253"/>
                  </a:lnTo>
                  <a:lnTo>
                    <a:pt x="31226" y="187953"/>
                  </a:lnTo>
                  <a:lnTo>
                    <a:pt x="26765" y="187953"/>
                  </a:lnTo>
                  <a:lnTo>
                    <a:pt x="26765" y="183652"/>
                  </a:lnTo>
                  <a:lnTo>
                    <a:pt x="22304" y="183652"/>
                  </a:lnTo>
                  <a:lnTo>
                    <a:pt x="22304" y="179351"/>
                  </a:lnTo>
                  <a:lnTo>
                    <a:pt x="17843" y="179351"/>
                  </a:lnTo>
                  <a:lnTo>
                    <a:pt x="17843" y="175051"/>
                  </a:lnTo>
                  <a:lnTo>
                    <a:pt x="13383" y="175051"/>
                  </a:lnTo>
                  <a:lnTo>
                    <a:pt x="13383" y="170751"/>
                  </a:lnTo>
                  <a:lnTo>
                    <a:pt x="8922" y="170751"/>
                  </a:lnTo>
                  <a:lnTo>
                    <a:pt x="8922" y="166451"/>
                  </a:lnTo>
                  <a:lnTo>
                    <a:pt x="4461" y="166451"/>
                  </a:lnTo>
                  <a:lnTo>
                    <a:pt x="4461" y="162150"/>
                  </a:lnTo>
                  <a:lnTo>
                    <a:pt x="0" y="16215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5" name="任意多边形: 形状 134">
              <a:extLst>
                <a:ext uri="{FF2B5EF4-FFF2-40B4-BE49-F238E27FC236}">
                  <a16:creationId xmlns:a16="http://schemas.microsoft.com/office/drawing/2014/main" id="{643ABE28-BE71-46BF-A8F0-F6D18D4A5542}"/>
                </a:ext>
              </a:extLst>
            </p:cNvPr>
            <p:cNvSpPr>
              <a:spLocks noChangeArrowheads="1"/>
            </p:cNvSpPr>
            <p:nvPr/>
          </p:nvSpPr>
          <p:spPr bwMode="auto">
            <a:xfrm>
              <a:off x="7188153" y="3411829"/>
              <a:ext cx="403416" cy="417130"/>
            </a:xfrm>
            <a:custGeom>
              <a:avLst/>
              <a:gdLst>
                <a:gd name="connsiteX0" fmla="*/ 104775 w 176213"/>
                <a:gd name="connsiteY0" fmla="*/ 104775 h 177800"/>
                <a:gd name="connsiteX1" fmla="*/ 176213 w 176213"/>
                <a:gd name="connsiteY1" fmla="*/ 104775 h 177800"/>
                <a:gd name="connsiteX2" fmla="*/ 176213 w 176213"/>
                <a:gd name="connsiteY2" fmla="*/ 177800 h 177800"/>
                <a:gd name="connsiteX3" fmla="*/ 104775 w 176213"/>
                <a:gd name="connsiteY3" fmla="*/ 177800 h 177800"/>
                <a:gd name="connsiteX4" fmla="*/ 0 w 176213"/>
                <a:gd name="connsiteY4" fmla="*/ 104775 h 177800"/>
                <a:gd name="connsiteX5" fmla="*/ 73025 w 176213"/>
                <a:gd name="connsiteY5" fmla="*/ 104775 h 177800"/>
                <a:gd name="connsiteX6" fmla="*/ 73025 w 176213"/>
                <a:gd name="connsiteY6" fmla="*/ 177800 h 177800"/>
                <a:gd name="connsiteX7" fmla="*/ 0 w 176213"/>
                <a:gd name="connsiteY7" fmla="*/ 177800 h 177800"/>
                <a:gd name="connsiteX8" fmla="*/ 104775 w 176213"/>
                <a:gd name="connsiteY8" fmla="*/ 0 h 177800"/>
                <a:gd name="connsiteX9" fmla="*/ 176213 w 176213"/>
                <a:gd name="connsiteY9" fmla="*/ 0 h 177800"/>
                <a:gd name="connsiteX10" fmla="*/ 176213 w 176213"/>
                <a:gd name="connsiteY10" fmla="*/ 73025 h 177800"/>
                <a:gd name="connsiteX11" fmla="*/ 104775 w 176213"/>
                <a:gd name="connsiteY11" fmla="*/ 73025 h 177800"/>
                <a:gd name="connsiteX12" fmla="*/ 0 w 176213"/>
                <a:gd name="connsiteY12" fmla="*/ 0 h 177800"/>
                <a:gd name="connsiteX13" fmla="*/ 73025 w 176213"/>
                <a:gd name="connsiteY13" fmla="*/ 0 h 177800"/>
                <a:gd name="connsiteX14" fmla="*/ 73025 w 176213"/>
                <a:gd name="connsiteY14" fmla="*/ 73025 h 177800"/>
                <a:gd name="connsiteX15" fmla="*/ 0 w 176213"/>
                <a:gd name="connsiteY15" fmla="*/ 73025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213" h="177800">
                  <a:moveTo>
                    <a:pt x="104775" y="104775"/>
                  </a:moveTo>
                  <a:lnTo>
                    <a:pt x="176213" y="104775"/>
                  </a:lnTo>
                  <a:lnTo>
                    <a:pt x="176213" y="177800"/>
                  </a:lnTo>
                  <a:lnTo>
                    <a:pt x="104775" y="177800"/>
                  </a:lnTo>
                  <a:close/>
                  <a:moveTo>
                    <a:pt x="0" y="104775"/>
                  </a:moveTo>
                  <a:lnTo>
                    <a:pt x="73025" y="104775"/>
                  </a:lnTo>
                  <a:lnTo>
                    <a:pt x="73025" y="177800"/>
                  </a:lnTo>
                  <a:lnTo>
                    <a:pt x="0" y="177800"/>
                  </a:lnTo>
                  <a:close/>
                  <a:moveTo>
                    <a:pt x="104775" y="0"/>
                  </a:moveTo>
                  <a:lnTo>
                    <a:pt x="176213" y="0"/>
                  </a:lnTo>
                  <a:lnTo>
                    <a:pt x="176213" y="73025"/>
                  </a:lnTo>
                  <a:lnTo>
                    <a:pt x="104775" y="73025"/>
                  </a:lnTo>
                  <a:close/>
                  <a:moveTo>
                    <a:pt x="0" y="0"/>
                  </a:moveTo>
                  <a:lnTo>
                    <a:pt x="73025" y="0"/>
                  </a:lnTo>
                  <a:lnTo>
                    <a:pt x="73025" y="73025"/>
                  </a:lnTo>
                  <a:lnTo>
                    <a:pt x="0" y="73025"/>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6" name="组合 5">
            <a:extLst>
              <a:ext uri="{FF2B5EF4-FFF2-40B4-BE49-F238E27FC236}">
                <a16:creationId xmlns:a16="http://schemas.microsoft.com/office/drawing/2014/main" id="{91A468FB-D030-41B5-9ABA-F571C39603CA}"/>
              </a:ext>
            </a:extLst>
          </p:cNvPr>
          <p:cNvGrpSpPr/>
          <p:nvPr/>
        </p:nvGrpSpPr>
        <p:grpSpPr>
          <a:xfrm>
            <a:off x="1862467" y="5230755"/>
            <a:ext cx="674689" cy="674690"/>
            <a:chOff x="2201535" y="5321775"/>
            <a:chExt cx="674689" cy="674690"/>
          </a:xfrm>
        </p:grpSpPr>
        <p:sp>
          <p:nvSpPr>
            <p:cNvPr id="239" name="矩形: 圆角 238">
              <a:extLst>
                <a:ext uri="{FF2B5EF4-FFF2-40B4-BE49-F238E27FC236}">
                  <a16:creationId xmlns:a16="http://schemas.microsoft.com/office/drawing/2014/main" id="{65E4B774-06E0-45CE-A36C-F1259642E529}"/>
                </a:ext>
              </a:extLst>
            </p:cNvPr>
            <p:cNvSpPr>
              <a:spLocks/>
            </p:cNvSpPr>
            <p:nvPr/>
          </p:nvSpPr>
          <p:spPr>
            <a:xfrm>
              <a:off x="2201535" y="5321775"/>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3" name="任意多边形: 形状 242">
              <a:extLst>
                <a:ext uri="{FF2B5EF4-FFF2-40B4-BE49-F238E27FC236}">
                  <a16:creationId xmlns:a16="http://schemas.microsoft.com/office/drawing/2014/main" id="{73CE6653-F2D9-4591-813F-00AE6B8908E0}"/>
                </a:ext>
              </a:extLst>
            </p:cNvPr>
            <p:cNvSpPr>
              <a:spLocks/>
            </p:cNvSpPr>
            <p:nvPr/>
          </p:nvSpPr>
          <p:spPr bwMode="auto">
            <a:xfrm>
              <a:off x="2331980" y="5462459"/>
              <a:ext cx="544244" cy="534006"/>
            </a:xfrm>
            <a:custGeom>
              <a:avLst/>
              <a:gdLst>
                <a:gd name="connsiteX0" fmla="*/ 213430 w 544244"/>
                <a:gd name="connsiteY0" fmla="*/ 650 h 534006"/>
                <a:gd name="connsiteX1" fmla="*/ 266627 w 544244"/>
                <a:gd name="connsiteY1" fmla="*/ 12184 h 534006"/>
                <a:gd name="connsiteX2" fmla="*/ 276882 w 544244"/>
                <a:gd name="connsiteY2" fmla="*/ 19873 h 534006"/>
                <a:gd name="connsiteX3" fmla="*/ 289701 w 544244"/>
                <a:gd name="connsiteY3" fmla="*/ 22436 h 534006"/>
                <a:gd name="connsiteX4" fmla="*/ 294461 w 544244"/>
                <a:gd name="connsiteY4" fmla="*/ 27523 h 534006"/>
                <a:gd name="connsiteX5" fmla="*/ 294925 w 544244"/>
                <a:gd name="connsiteY5" fmla="*/ 27616 h 534006"/>
                <a:gd name="connsiteX6" fmla="*/ 299687 w 544244"/>
                <a:gd name="connsiteY6" fmla="*/ 32704 h 534006"/>
                <a:gd name="connsiteX7" fmla="*/ 300149 w 544244"/>
                <a:gd name="connsiteY7" fmla="*/ 32797 h 534006"/>
                <a:gd name="connsiteX8" fmla="*/ 304909 w 544244"/>
                <a:gd name="connsiteY8" fmla="*/ 37884 h 534006"/>
                <a:gd name="connsiteX9" fmla="*/ 305374 w 544244"/>
                <a:gd name="connsiteY9" fmla="*/ 37977 h 534006"/>
                <a:gd name="connsiteX10" fmla="*/ 310136 w 544244"/>
                <a:gd name="connsiteY10" fmla="*/ 43065 h 534006"/>
                <a:gd name="connsiteX11" fmla="*/ 310598 w 544244"/>
                <a:gd name="connsiteY11" fmla="*/ 43158 h 534006"/>
                <a:gd name="connsiteX12" fmla="*/ 315359 w 544244"/>
                <a:gd name="connsiteY12" fmla="*/ 48245 h 534006"/>
                <a:gd name="connsiteX13" fmla="*/ 315822 w 544244"/>
                <a:gd name="connsiteY13" fmla="*/ 48338 h 534006"/>
                <a:gd name="connsiteX14" fmla="*/ 320583 w 544244"/>
                <a:gd name="connsiteY14" fmla="*/ 53426 h 534006"/>
                <a:gd name="connsiteX15" fmla="*/ 321047 w 544244"/>
                <a:gd name="connsiteY15" fmla="*/ 53519 h 534006"/>
                <a:gd name="connsiteX16" fmla="*/ 325809 w 544244"/>
                <a:gd name="connsiteY16" fmla="*/ 58607 h 534006"/>
                <a:gd name="connsiteX17" fmla="*/ 326271 w 544244"/>
                <a:gd name="connsiteY17" fmla="*/ 58700 h 534006"/>
                <a:gd name="connsiteX18" fmla="*/ 331032 w 544244"/>
                <a:gd name="connsiteY18" fmla="*/ 63788 h 534006"/>
                <a:gd name="connsiteX19" fmla="*/ 331496 w 544244"/>
                <a:gd name="connsiteY19" fmla="*/ 63881 h 534006"/>
                <a:gd name="connsiteX20" fmla="*/ 336257 w 544244"/>
                <a:gd name="connsiteY20" fmla="*/ 68968 h 534006"/>
                <a:gd name="connsiteX21" fmla="*/ 336720 w 544244"/>
                <a:gd name="connsiteY21" fmla="*/ 69061 h 534006"/>
                <a:gd name="connsiteX22" fmla="*/ 341482 w 544244"/>
                <a:gd name="connsiteY22" fmla="*/ 74149 h 534006"/>
                <a:gd name="connsiteX23" fmla="*/ 341944 w 544244"/>
                <a:gd name="connsiteY23" fmla="*/ 74242 h 534006"/>
                <a:gd name="connsiteX24" fmla="*/ 346704 w 544244"/>
                <a:gd name="connsiteY24" fmla="*/ 79329 h 534006"/>
                <a:gd name="connsiteX25" fmla="*/ 347169 w 544244"/>
                <a:gd name="connsiteY25" fmla="*/ 79422 h 534006"/>
                <a:gd name="connsiteX26" fmla="*/ 351931 w 544244"/>
                <a:gd name="connsiteY26" fmla="*/ 84510 h 534006"/>
                <a:gd name="connsiteX27" fmla="*/ 352393 w 544244"/>
                <a:gd name="connsiteY27" fmla="*/ 84603 h 534006"/>
                <a:gd name="connsiteX28" fmla="*/ 357153 w 544244"/>
                <a:gd name="connsiteY28" fmla="*/ 89690 h 534006"/>
                <a:gd name="connsiteX29" fmla="*/ 357618 w 544244"/>
                <a:gd name="connsiteY29" fmla="*/ 89783 h 534006"/>
                <a:gd name="connsiteX30" fmla="*/ 362380 w 544244"/>
                <a:gd name="connsiteY30" fmla="*/ 94871 h 534006"/>
                <a:gd name="connsiteX31" fmla="*/ 362842 w 544244"/>
                <a:gd name="connsiteY31" fmla="*/ 94964 h 534006"/>
                <a:gd name="connsiteX32" fmla="*/ 367603 w 544244"/>
                <a:gd name="connsiteY32" fmla="*/ 100052 h 534006"/>
                <a:gd name="connsiteX33" fmla="*/ 368067 w 544244"/>
                <a:gd name="connsiteY33" fmla="*/ 100145 h 534006"/>
                <a:gd name="connsiteX34" fmla="*/ 372828 w 544244"/>
                <a:gd name="connsiteY34" fmla="*/ 105232 h 534006"/>
                <a:gd name="connsiteX35" fmla="*/ 373291 w 544244"/>
                <a:gd name="connsiteY35" fmla="*/ 105325 h 534006"/>
                <a:gd name="connsiteX36" fmla="*/ 378053 w 544244"/>
                <a:gd name="connsiteY36" fmla="*/ 110413 h 534006"/>
                <a:gd name="connsiteX37" fmla="*/ 378515 w 544244"/>
                <a:gd name="connsiteY37" fmla="*/ 110506 h 534006"/>
                <a:gd name="connsiteX38" fmla="*/ 383275 w 544244"/>
                <a:gd name="connsiteY38" fmla="*/ 115593 h 534006"/>
                <a:gd name="connsiteX39" fmla="*/ 383740 w 544244"/>
                <a:gd name="connsiteY39" fmla="*/ 115686 h 534006"/>
                <a:gd name="connsiteX40" fmla="*/ 388502 w 544244"/>
                <a:gd name="connsiteY40" fmla="*/ 120774 h 534006"/>
                <a:gd name="connsiteX41" fmla="*/ 388964 w 544244"/>
                <a:gd name="connsiteY41" fmla="*/ 120867 h 534006"/>
                <a:gd name="connsiteX42" fmla="*/ 393725 w 544244"/>
                <a:gd name="connsiteY42" fmla="*/ 125955 h 534006"/>
                <a:gd name="connsiteX43" fmla="*/ 394189 w 544244"/>
                <a:gd name="connsiteY43" fmla="*/ 126048 h 534006"/>
                <a:gd name="connsiteX44" fmla="*/ 398950 w 544244"/>
                <a:gd name="connsiteY44" fmla="*/ 131135 h 534006"/>
                <a:gd name="connsiteX45" fmla="*/ 399413 w 544244"/>
                <a:gd name="connsiteY45" fmla="*/ 131228 h 534006"/>
                <a:gd name="connsiteX46" fmla="*/ 404175 w 544244"/>
                <a:gd name="connsiteY46" fmla="*/ 136316 h 534006"/>
                <a:gd name="connsiteX47" fmla="*/ 404637 w 544244"/>
                <a:gd name="connsiteY47" fmla="*/ 136409 h 534006"/>
                <a:gd name="connsiteX48" fmla="*/ 409397 w 544244"/>
                <a:gd name="connsiteY48" fmla="*/ 141496 h 534006"/>
                <a:gd name="connsiteX49" fmla="*/ 409862 w 544244"/>
                <a:gd name="connsiteY49" fmla="*/ 141589 h 534006"/>
                <a:gd name="connsiteX50" fmla="*/ 414624 w 544244"/>
                <a:gd name="connsiteY50" fmla="*/ 146677 h 534006"/>
                <a:gd name="connsiteX51" fmla="*/ 415086 w 544244"/>
                <a:gd name="connsiteY51" fmla="*/ 146770 h 534006"/>
                <a:gd name="connsiteX52" fmla="*/ 419846 w 544244"/>
                <a:gd name="connsiteY52" fmla="*/ 151857 h 534006"/>
                <a:gd name="connsiteX53" fmla="*/ 420311 w 544244"/>
                <a:gd name="connsiteY53" fmla="*/ 151950 h 534006"/>
                <a:gd name="connsiteX54" fmla="*/ 425073 w 544244"/>
                <a:gd name="connsiteY54" fmla="*/ 157038 h 534006"/>
                <a:gd name="connsiteX55" fmla="*/ 425535 w 544244"/>
                <a:gd name="connsiteY55" fmla="*/ 157131 h 534006"/>
                <a:gd name="connsiteX56" fmla="*/ 430297 w 544244"/>
                <a:gd name="connsiteY56" fmla="*/ 162219 h 534006"/>
                <a:gd name="connsiteX57" fmla="*/ 430759 w 544244"/>
                <a:gd name="connsiteY57" fmla="*/ 162312 h 534006"/>
                <a:gd name="connsiteX58" fmla="*/ 435519 w 544244"/>
                <a:gd name="connsiteY58" fmla="*/ 167399 h 534006"/>
                <a:gd name="connsiteX59" fmla="*/ 435984 w 544244"/>
                <a:gd name="connsiteY59" fmla="*/ 167492 h 534006"/>
                <a:gd name="connsiteX60" fmla="*/ 440746 w 544244"/>
                <a:gd name="connsiteY60" fmla="*/ 172580 h 534006"/>
                <a:gd name="connsiteX61" fmla="*/ 441208 w 544244"/>
                <a:gd name="connsiteY61" fmla="*/ 172673 h 534006"/>
                <a:gd name="connsiteX62" fmla="*/ 445968 w 544244"/>
                <a:gd name="connsiteY62" fmla="*/ 177760 h 534006"/>
                <a:gd name="connsiteX63" fmla="*/ 446433 w 544244"/>
                <a:gd name="connsiteY63" fmla="*/ 177853 h 534006"/>
                <a:gd name="connsiteX64" fmla="*/ 451195 w 544244"/>
                <a:gd name="connsiteY64" fmla="*/ 182941 h 534006"/>
                <a:gd name="connsiteX65" fmla="*/ 451657 w 544244"/>
                <a:gd name="connsiteY65" fmla="*/ 183034 h 534006"/>
                <a:gd name="connsiteX66" fmla="*/ 456419 w 544244"/>
                <a:gd name="connsiteY66" fmla="*/ 188122 h 534006"/>
                <a:gd name="connsiteX67" fmla="*/ 456881 w 544244"/>
                <a:gd name="connsiteY67" fmla="*/ 188215 h 534006"/>
                <a:gd name="connsiteX68" fmla="*/ 461641 w 544244"/>
                <a:gd name="connsiteY68" fmla="*/ 193302 h 534006"/>
                <a:gd name="connsiteX69" fmla="*/ 462106 w 544244"/>
                <a:gd name="connsiteY69" fmla="*/ 193395 h 534006"/>
                <a:gd name="connsiteX70" fmla="*/ 466868 w 544244"/>
                <a:gd name="connsiteY70" fmla="*/ 198483 h 534006"/>
                <a:gd name="connsiteX71" fmla="*/ 467330 w 544244"/>
                <a:gd name="connsiteY71" fmla="*/ 198576 h 534006"/>
                <a:gd name="connsiteX72" fmla="*/ 472090 w 544244"/>
                <a:gd name="connsiteY72" fmla="*/ 203663 h 534006"/>
                <a:gd name="connsiteX73" fmla="*/ 472555 w 544244"/>
                <a:gd name="connsiteY73" fmla="*/ 203756 h 534006"/>
                <a:gd name="connsiteX74" fmla="*/ 477317 w 544244"/>
                <a:gd name="connsiteY74" fmla="*/ 208844 h 534006"/>
                <a:gd name="connsiteX75" fmla="*/ 477779 w 544244"/>
                <a:gd name="connsiteY75" fmla="*/ 208937 h 534006"/>
                <a:gd name="connsiteX76" fmla="*/ 482540 w 544244"/>
                <a:gd name="connsiteY76" fmla="*/ 214024 h 534006"/>
                <a:gd name="connsiteX77" fmla="*/ 483003 w 544244"/>
                <a:gd name="connsiteY77" fmla="*/ 214117 h 534006"/>
                <a:gd name="connsiteX78" fmla="*/ 487764 w 544244"/>
                <a:gd name="connsiteY78" fmla="*/ 219205 h 534006"/>
                <a:gd name="connsiteX79" fmla="*/ 488228 w 544244"/>
                <a:gd name="connsiteY79" fmla="*/ 219298 h 534006"/>
                <a:gd name="connsiteX80" fmla="*/ 492990 w 544244"/>
                <a:gd name="connsiteY80" fmla="*/ 224386 h 534006"/>
                <a:gd name="connsiteX81" fmla="*/ 493452 w 544244"/>
                <a:gd name="connsiteY81" fmla="*/ 224479 h 534006"/>
                <a:gd name="connsiteX82" fmla="*/ 498212 w 544244"/>
                <a:gd name="connsiteY82" fmla="*/ 229566 h 534006"/>
                <a:gd name="connsiteX83" fmla="*/ 498677 w 544244"/>
                <a:gd name="connsiteY83" fmla="*/ 229659 h 534006"/>
                <a:gd name="connsiteX84" fmla="*/ 503439 w 544244"/>
                <a:gd name="connsiteY84" fmla="*/ 234747 h 534006"/>
                <a:gd name="connsiteX85" fmla="*/ 503901 w 544244"/>
                <a:gd name="connsiteY85" fmla="*/ 234840 h 534006"/>
                <a:gd name="connsiteX86" fmla="*/ 508662 w 544244"/>
                <a:gd name="connsiteY86" fmla="*/ 239928 h 534006"/>
                <a:gd name="connsiteX87" fmla="*/ 509126 w 544244"/>
                <a:gd name="connsiteY87" fmla="*/ 240021 h 534006"/>
                <a:gd name="connsiteX88" fmla="*/ 513887 w 544244"/>
                <a:gd name="connsiteY88" fmla="*/ 245108 h 534006"/>
                <a:gd name="connsiteX89" fmla="*/ 514350 w 544244"/>
                <a:gd name="connsiteY89" fmla="*/ 245201 h 534006"/>
                <a:gd name="connsiteX90" fmla="*/ 519112 w 544244"/>
                <a:gd name="connsiteY90" fmla="*/ 250289 h 534006"/>
                <a:gd name="connsiteX91" fmla="*/ 519574 w 544244"/>
                <a:gd name="connsiteY91" fmla="*/ 250382 h 534006"/>
                <a:gd name="connsiteX92" fmla="*/ 524334 w 544244"/>
                <a:gd name="connsiteY92" fmla="*/ 255469 h 534006"/>
                <a:gd name="connsiteX93" fmla="*/ 524799 w 544244"/>
                <a:gd name="connsiteY93" fmla="*/ 255562 h 534006"/>
                <a:gd name="connsiteX94" fmla="*/ 529561 w 544244"/>
                <a:gd name="connsiteY94" fmla="*/ 260650 h 534006"/>
                <a:gd name="connsiteX95" fmla="*/ 530023 w 544244"/>
                <a:gd name="connsiteY95" fmla="*/ 260743 h 534006"/>
                <a:gd name="connsiteX96" fmla="*/ 534784 w 544244"/>
                <a:gd name="connsiteY96" fmla="*/ 265831 h 534006"/>
                <a:gd name="connsiteX97" fmla="*/ 535248 w 544244"/>
                <a:gd name="connsiteY97" fmla="*/ 265924 h 534006"/>
                <a:gd name="connsiteX98" fmla="*/ 540009 w 544244"/>
                <a:gd name="connsiteY98" fmla="*/ 271011 h 534006"/>
                <a:gd name="connsiteX99" fmla="*/ 540472 w 544244"/>
                <a:gd name="connsiteY99" fmla="*/ 271104 h 534006"/>
                <a:gd name="connsiteX100" fmla="*/ 544244 w 544244"/>
                <a:gd name="connsiteY100" fmla="*/ 275134 h 534006"/>
                <a:gd name="connsiteX101" fmla="*/ 544244 w 544244"/>
                <a:gd name="connsiteY101" fmla="*/ 421556 h 534006"/>
                <a:gd name="connsiteX102" fmla="*/ 431794 w 544244"/>
                <a:gd name="connsiteY102" fmla="*/ 534006 h 534006"/>
                <a:gd name="connsiteX103" fmla="*/ 125385 w 544244"/>
                <a:gd name="connsiteY103" fmla="*/ 534006 h 534006"/>
                <a:gd name="connsiteX104" fmla="*/ 125385 w 544244"/>
                <a:gd name="connsiteY104" fmla="*/ 533720 h 534006"/>
                <a:gd name="connsiteX105" fmla="*/ 121032 w 544244"/>
                <a:gd name="connsiteY105" fmla="*/ 533720 h 534006"/>
                <a:gd name="connsiteX106" fmla="*/ 120161 w 544244"/>
                <a:gd name="connsiteY106" fmla="*/ 533720 h 534006"/>
                <a:gd name="connsiteX107" fmla="*/ 120161 w 544244"/>
                <a:gd name="connsiteY107" fmla="*/ 528540 h 534006"/>
                <a:gd name="connsiteX108" fmla="*/ 115807 w 544244"/>
                <a:gd name="connsiteY108" fmla="*/ 528540 h 534006"/>
                <a:gd name="connsiteX109" fmla="*/ 114936 w 544244"/>
                <a:gd name="connsiteY109" fmla="*/ 528540 h 534006"/>
                <a:gd name="connsiteX110" fmla="*/ 114936 w 544244"/>
                <a:gd name="connsiteY110" fmla="*/ 523359 h 534006"/>
                <a:gd name="connsiteX111" fmla="*/ 110583 w 544244"/>
                <a:gd name="connsiteY111" fmla="*/ 523359 h 534006"/>
                <a:gd name="connsiteX112" fmla="*/ 109712 w 544244"/>
                <a:gd name="connsiteY112" fmla="*/ 523359 h 534006"/>
                <a:gd name="connsiteX113" fmla="*/ 109712 w 544244"/>
                <a:gd name="connsiteY113" fmla="*/ 518179 h 534006"/>
                <a:gd name="connsiteX114" fmla="*/ 105359 w 544244"/>
                <a:gd name="connsiteY114" fmla="*/ 518179 h 534006"/>
                <a:gd name="connsiteX115" fmla="*/ 104488 w 544244"/>
                <a:gd name="connsiteY115" fmla="*/ 518179 h 534006"/>
                <a:gd name="connsiteX116" fmla="*/ 104488 w 544244"/>
                <a:gd name="connsiteY116" fmla="*/ 512998 h 534006"/>
                <a:gd name="connsiteX117" fmla="*/ 100134 w 544244"/>
                <a:gd name="connsiteY117" fmla="*/ 512998 h 534006"/>
                <a:gd name="connsiteX118" fmla="*/ 99263 w 544244"/>
                <a:gd name="connsiteY118" fmla="*/ 512998 h 534006"/>
                <a:gd name="connsiteX119" fmla="*/ 99263 w 544244"/>
                <a:gd name="connsiteY119" fmla="*/ 507817 h 534006"/>
                <a:gd name="connsiteX120" fmla="*/ 94910 w 544244"/>
                <a:gd name="connsiteY120" fmla="*/ 507817 h 534006"/>
                <a:gd name="connsiteX121" fmla="*/ 94039 w 544244"/>
                <a:gd name="connsiteY121" fmla="*/ 507817 h 534006"/>
                <a:gd name="connsiteX122" fmla="*/ 94039 w 544244"/>
                <a:gd name="connsiteY122" fmla="*/ 502637 h 534006"/>
                <a:gd name="connsiteX123" fmla="*/ 89685 w 544244"/>
                <a:gd name="connsiteY123" fmla="*/ 502637 h 534006"/>
                <a:gd name="connsiteX124" fmla="*/ 88814 w 544244"/>
                <a:gd name="connsiteY124" fmla="*/ 502637 h 534006"/>
                <a:gd name="connsiteX125" fmla="*/ 88814 w 544244"/>
                <a:gd name="connsiteY125" fmla="*/ 497456 h 534006"/>
                <a:gd name="connsiteX126" fmla="*/ 84461 w 544244"/>
                <a:gd name="connsiteY126" fmla="*/ 497456 h 534006"/>
                <a:gd name="connsiteX127" fmla="*/ 83590 w 544244"/>
                <a:gd name="connsiteY127" fmla="*/ 497456 h 534006"/>
                <a:gd name="connsiteX128" fmla="*/ 83590 w 544244"/>
                <a:gd name="connsiteY128" fmla="*/ 492276 h 534006"/>
                <a:gd name="connsiteX129" fmla="*/ 79237 w 544244"/>
                <a:gd name="connsiteY129" fmla="*/ 492276 h 534006"/>
                <a:gd name="connsiteX130" fmla="*/ 78366 w 544244"/>
                <a:gd name="connsiteY130" fmla="*/ 492276 h 534006"/>
                <a:gd name="connsiteX131" fmla="*/ 78366 w 544244"/>
                <a:gd name="connsiteY131" fmla="*/ 487095 h 534006"/>
                <a:gd name="connsiteX132" fmla="*/ 74012 w 544244"/>
                <a:gd name="connsiteY132" fmla="*/ 487095 h 534006"/>
                <a:gd name="connsiteX133" fmla="*/ 73141 w 544244"/>
                <a:gd name="connsiteY133" fmla="*/ 487095 h 534006"/>
                <a:gd name="connsiteX134" fmla="*/ 73141 w 544244"/>
                <a:gd name="connsiteY134" fmla="*/ 481914 h 534006"/>
                <a:gd name="connsiteX135" fmla="*/ 68788 w 544244"/>
                <a:gd name="connsiteY135" fmla="*/ 481914 h 534006"/>
                <a:gd name="connsiteX136" fmla="*/ 67917 w 544244"/>
                <a:gd name="connsiteY136" fmla="*/ 481914 h 534006"/>
                <a:gd name="connsiteX137" fmla="*/ 67917 w 544244"/>
                <a:gd name="connsiteY137" fmla="*/ 476734 h 534006"/>
                <a:gd name="connsiteX138" fmla="*/ 63563 w 544244"/>
                <a:gd name="connsiteY138" fmla="*/ 476734 h 534006"/>
                <a:gd name="connsiteX139" fmla="*/ 62692 w 544244"/>
                <a:gd name="connsiteY139" fmla="*/ 476734 h 534006"/>
                <a:gd name="connsiteX140" fmla="*/ 62692 w 544244"/>
                <a:gd name="connsiteY140" fmla="*/ 471553 h 534006"/>
                <a:gd name="connsiteX141" fmla="*/ 58339 w 544244"/>
                <a:gd name="connsiteY141" fmla="*/ 471553 h 534006"/>
                <a:gd name="connsiteX142" fmla="*/ 57468 w 544244"/>
                <a:gd name="connsiteY142" fmla="*/ 471553 h 534006"/>
                <a:gd name="connsiteX143" fmla="*/ 57468 w 544244"/>
                <a:gd name="connsiteY143" fmla="*/ 466373 h 534006"/>
                <a:gd name="connsiteX144" fmla="*/ 53114 w 544244"/>
                <a:gd name="connsiteY144" fmla="*/ 466373 h 534006"/>
                <a:gd name="connsiteX145" fmla="*/ 52243 w 544244"/>
                <a:gd name="connsiteY145" fmla="*/ 466373 h 534006"/>
                <a:gd name="connsiteX146" fmla="*/ 52243 w 544244"/>
                <a:gd name="connsiteY146" fmla="*/ 461192 h 534006"/>
                <a:gd name="connsiteX147" fmla="*/ 47890 w 544244"/>
                <a:gd name="connsiteY147" fmla="*/ 461192 h 534006"/>
                <a:gd name="connsiteX148" fmla="*/ 47019 w 544244"/>
                <a:gd name="connsiteY148" fmla="*/ 461192 h 534006"/>
                <a:gd name="connsiteX149" fmla="*/ 47019 w 544244"/>
                <a:gd name="connsiteY149" fmla="*/ 456012 h 534006"/>
                <a:gd name="connsiteX150" fmla="*/ 42666 w 544244"/>
                <a:gd name="connsiteY150" fmla="*/ 456012 h 534006"/>
                <a:gd name="connsiteX151" fmla="*/ 41795 w 544244"/>
                <a:gd name="connsiteY151" fmla="*/ 456012 h 534006"/>
                <a:gd name="connsiteX152" fmla="*/ 41795 w 544244"/>
                <a:gd name="connsiteY152" fmla="*/ 450831 h 534006"/>
                <a:gd name="connsiteX153" fmla="*/ 37441 w 544244"/>
                <a:gd name="connsiteY153" fmla="*/ 450831 h 534006"/>
                <a:gd name="connsiteX154" fmla="*/ 36570 w 544244"/>
                <a:gd name="connsiteY154" fmla="*/ 450831 h 534006"/>
                <a:gd name="connsiteX155" fmla="*/ 36570 w 544244"/>
                <a:gd name="connsiteY155" fmla="*/ 445650 h 534006"/>
                <a:gd name="connsiteX156" fmla="*/ 32217 w 544244"/>
                <a:gd name="connsiteY156" fmla="*/ 445650 h 534006"/>
                <a:gd name="connsiteX157" fmla="*/ 31346 w 544244"/>
                <a:gd name="connsiteY157" fmla="*/ 445650 h 534006"/>
                <a:gd name="connsiteX158" fmla="*/ 31346 w 544244"/>
                <a:gd name="connsiteY158" fmla="*/ 440469 h 534006"/>
                <a:gd name="connsiteX159" fmla="*/ 26992 w 544244"/>
                <a:gd name="connsiteY159" fmla="*/ 440469 h 534006"/>
                <a:gd name="connsiteX160" fmla="*/ 26121 w 544244"/>
                <a:gd name="connsiteY160" fmla="*/ 440469 h 534006"/>
                <a:gd name="connsiteX161" fmla="*/ 26121 w 544244"/>
                <a:gd name="connsiteY161" fmla="*/ 435289 h 534006"/>
                <a:gd name="connsiteX162" fmla="*/ 21768 w 544244"/>
                <a:gd name="connsiteY162" fmla="*/ 435289 h 534006"/>
                <a:gd name="connsiteX163" fmla="*/ 20897 w 544244"/>
                <a:gd name="connsiteY163" fmla="*/ 435289 h 534006"/>
                <a:gd name="connsiteX164" fmla="*/ 20897 w 544244"/>
                <a:gd name="connsiteY164" fmla="*/ 430108 h 534006"/>
                <a:gd name="connsiteX165" fmla="*/ 16544 w 544244"/>
                <a:gd name="connsiteY165" fmla="*/ 430108 h 534006"/>
                <a:gd name="connsiteX166" fmla="*/ 15673 w 544244"/>
                <a:gd name="connsiteY166" fmla="*/ 430108 h 534006"/>
                <a:gd name="connsiteX167" fmla="*/ 15673 w 544244"/>
                <a:gd name="connsiteY167" fmla="*/ 424928 h 534006"/>
                <a:gd name="connsiteX168" fmla="*/ 11319 w 544244"/>
                <a:gd name="connsiteY168" fmla="*/ 424928 h 534006"/>
                <a:gd name="connsiteX169" fmla="*/ 10448 w 544244"/>
                <a:gd name="connsiteY169" fmla="*/ 424928 h 534006"/>
                <a:gd name="connsiteX170" fmla="*/ 10448 w 544244"/>
                <a:gd name="connsiteY170" fmla="*/ 419747 h 534006"/>
                <a:gd name="connsiteX171" fmla="*/ 6095 w 544244"/>
                <a:gd name="connsiteY171" fmla="*/ 419747 h 534006"/>
                <a:gd name="connsiteX172" fmla="*/ 5224 w 544244"/>
                <a:gd name="connsiteY172" fmla="*/ 419747 h 534006"/>
                <a:gd name="connsiteX173" fmla="*/ 5224 w 544244"/>
                <a:gd name="connsiteY173" fmla="*/ 414567 h 534006"/>
                <a:gd name="connsiteX174" fmla="*/ 1357 w 544244"/>
                <a:gd name="connsiteY174" fmla="*/ 414567 h 534006"/>
                <a:gd name="connsiteX175" fmla="*/ 0 w 544244"/>
                <a:gd name="connsiteY175" fmla="*/ 414567 h 534006"/>
                <a:gd name="connsiteX176" fmla="*/ 0 w 544244"/>
                <a:gd name="connsiteY176" fmla="*/ 345368 h 534006"/>
                <a:gd name="connsiteX177" fmla="*/ 53838 w 544244"/>
                <a:gd name="connsiteY177" fmla="*/ 312049 h 534006"/>
                <a:gd name="connsiteX178" fmla="*/ 123059 w 544244"/>
                <a:gd name="connsiteY178" fmla="*/ 283857 h 534006"/>
                <a:gd name="connsiteX179" fmla="*/ 143569 w 544244"/>
                <a:gd name="connsiteY179" fmla="*/ 278731 h 534006"/>
                <a:gd name="connsiteX180" fmla="*/ 161515 w 544244"/>
                <a:gd name="connsiteY180" fmla="*/ 245412 h 534006"/>
                <a:gd name="connsiteX181" fmla="*/ 171770 w 544244"/>
                <a:gd name="connsiteY181" fmla="*/ 242849 h 534006"/>
                <a:gd name="connsiteX182" fmla="*/ 158951 w 544244"/>
                <a:gd name="connsiteY182" fmla="*/ 222346 h 534006"/>
                <a:gd name="connsiteX183" fmla="*/ 154574 w 544244"/>
                <a:gd name="connsiteY183" fmla="*/ 191715 h 534006"/>
                <a:gd name="connsiteX184" fmla="*/ 152805 w 544244"/>
                <a:gd name="connsiteY184" fmla="*/ 189468 h 534006"/>
                <a:gd name="connsiteX185" fmla="*/ 151356 w 544244"/>
                <a:gd name="connsiteY185" fmla="*/ 189082 h 534006"/>
                <a:gd name="connsiteX186" fmla="*/ 147582 w 544244"/>
                <a:gd name="connsiteY186" fmla="*/ 184288 h 534006"/>
                <a:gd name="connsiteX187" fmla="*/ 146132 w 544244"/>
                <a:gd name="connsiteY187" fmla="*/ 183902 h 534006"/>
                <a:gd name="connsiteX188" fmla="*/ 133314 w 544244"/>
                <a:gd name="connsiteY188" fmla="*/ 135205 h 534006"/>
                <a:gd name="connsiteX189" fmla="*/ 138441 w 544244"/>
                <a:gd name="connsiteY189" fmla="*/ 112139 h 534006"/>
                <a:gd name="connsiteX190" fmla="*/ 171770 w 544244"/>
                <a:gd name="connsiteY190" fmla="*/ 12184 h 534006"/>
                <a:gd name="connsiteX191" fmla="*/ 213430 w 544244"/>
                <a:gd name="connsiteY191" fmla="*/ 650 h 53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544244" h="534006">
                  <a:moveTo>
                    <a:pt x="213430" y="650"/>
                  </a:moveTo>
                  <a:cubicBezTo>
                    <a:pt x="230094" y="-1272"/>
                    <a:pt x="248681" y="651"/>
                    <a:pt x="266627" y="12184"/>
                  </a:cubicBezTo>
                  <a:cubicBezTo>
                    <a:pt x="276882" y="19873"/>
                    <a:pt x="276882" y="19873"/>
                    <a:pt x="276882" y="19873"/>
                  </a:cubicBezTo>
                  <a:cubicBezTo>
                    <a:pt x="289701" y="22436"/>
                    <a:pt x="289701" y="22436"/>
                    <a:pt x="289701" y="22436"/>
                  </a:cubicBezTo>
                  <a:lnTo>
                    <a:pt x="294461" y="27523"/>
                  </a:lnTo>
                  <a:lnTo>
                    <a:pt x="294925" y="27616"/>
                  </a:lnTo>
                  <a:lnTo>
                    <a:pt x="299687" y="32704"/>
                  </a:lnTo>
                  <a:lnTo>
                    <a:pt x="300149" y="32797"/>
                  </a:lnTo>
                  <a:lnTo>
                    <a:pt x="304909" y="37884"/>
                  </a:lnTo>
                  <a:lnTo>
                    <a:pt x="305374" y="37977"/>
                  </a:lnTo>
                  <a:lnTo>
                    <a:pt x="310136" y="43065"/>
                  </a:lnTo>
                  <a:lnTo>
                    <a:pt x="310598" y="43158"/>
                  </a:lnTo>
                  <a:lnTo>
                    <a:pt x="315359" y="48245"/>
                  </a:lnTo>
                  <a:lnTo>
                    <a:pt x="315822" y="48338"/>
                  </a:lnTo>
                  <a:lnTo>
                    <a:pt x="320583" y="53426"/>
                  </a:lnTo>
                  <a:lnTo>
                    <a:pt x="321047" y="53519"/>
                  </a:lnTo>
                  <a:lnTo>
                    <a:pt x="325809" y="58607"/>
                  </a:lnTo>
                  <a:lnTo>
                    <a:pt x="326271" y="58700"/>
                  </a:lnTo>
                  <a:lnTo>
                    <a:pt x="331032" y="63788"/>
                  </a:lnTo>
                  <a:lnTo>
                    <a:pt x="331496" y="63881"/>
                  </a:lnTo>
                  <a:lnTo>
                    <a:pt x="336257" y="68968"/>
                  </a:lnTo>
                  <a:lnTo>
                    <a:pt x="336720" y="69061"/>
                  </a:lnTo>
                  <a:lnTo>
                    <a:pt x="341482" y="74149"/>
                  </a:lnTo>
                  <a:lnTo>
                    <a:pt x="341944" y="74242"/>
                  </a:lnTo>
                  <a:lnTo>
                    <a:pt x="346704" y="79329"/>
                  </a:lnTo>
                  <a:lnTo>
                    <a:pt x="347169" y="79422"/>
                  </a:lnTo>
                  <a:lnTo>
                    <a:pt x="351931" y="84510"/>
                  </a:lnTo>
                  <a:lnTo>
                    <a:pt x="352393" y="84603"/>
                  </a:lnTo>
                  <a:lnTo>
                    <a:pt x="357153" y="89690"/>
                  </a:lnTo>
                  <a:lnTo>
                    <a:pt x="357618" y="89783"/>
                  </a:lnTo>
                  <a:lnTo>
                    <a:pt x="362380" y="94871"/>
                  </a:lnTo>
                  <a:lnTo>
                    <a:pt x="362842" y="94964"/>
                  </a:lnTo>
                  <a:lnTo>
                    <a:pt x="367603" y="100052"/>
                  </a:lnTo>
                  <a:lnTo>
                    <a:pt x="368067" y="100145"/>
                  </a:lnTo>
                  <a:lnTo>
                    <a:pt x="372828" y="105232"/>
                  </a:lnTo>
                  <a:lnTo>
                    <a:pt x="373291" y="105325"/>
                  </a:lnTo>
                  <a:lnTo>
                    <a:pt x="378053" y="110413"/>
                  </a:lnTo>
                  <a:lnTo>
                    <a:pt x="378515" y="110506"/>
                  </a:lnTo>
                  <a:lnTo>
                    <a:pt x="383275" y="115593"/>
                  </a:lnTo>
                  <a:lnTo>
                    <a:pt x="383740" y="115686"/>
                  </a:lnTo>
                  <a:lnTo>
                    <a:pt x="388502" y="120774"/>
                  </a:lnTo>
                  <a:lnTo>
                    <a:pt x="388964" y="120867"/>
                  </a:lnTo>
                  <a:lnTo>
                    <a:pt x="393725" y="125955"/>
                  </a:lnTo>
                  <a:lnTo>
                    <a:pt x="394189" y="126048"/>
                  </a:lnTo>
                  <a:lnTo>
                    <a:pt x="398950" y="131135"/>
                  </a:lnTo>
                  <a:lnTo>
                    <a:pt x="399413" y="131228"/>
                  </a:lnTo>
                  <a:lnTo>
                    <a:pt x="404175" y="136316"/>
                  </a:lnTo>
                  <a:lnTo>
                    <a:pt x="404637" y="136409"/>
                  </a:lnTo>
                  <a:lnTo>
                    <a:pt x="409397" y="141496"/>
                  </a:lnTo>
                  <a:lnTo>
                    <a:pt x="409862" y="141589"/>
                  </a:lnTo>
                  <a:lnTo>
                    <a:pt x="414624" y="146677"/>
                  </a:lnTo>
                  <a:lnTo>
                    <a:pt x="415086" y="146770"/>
                  </a:lnTo>
                  <a:lnTo>
                    <a:pt x="419846" y="151857"/>
                  </a:lnTo>
                  <a:lnTo>
                    <a:pt x="420311" y="151950"/>
                  </a:lnTo>
                  <a:lnTo>
                    <a:pt x="425073" y="157038"/>
                  </a:lnTo>
                  <a:lnTo>
                    <a:pt x="425535" y="157131"/>
                  </a:lnTo>
                  <a:lnTo>
                    <a:pt x="430297" y="162219"/>
                  </a:lnTo>
                  <a:lnTo>
                    <a:pt x="430759" y="162312"/>
                  </a:lnTo>
                  <a:lnTo>
                    <a:pt x="435519" y="167399"/>
                  </a:lnTo>
                  <a:lnTo>
                    <a:pt x="435984" y="167492"/>
                  </a:lnTo>
                  <a:lnTo>
                    <a:pt x="440746" y="172580"/>
                  </a:lnTo>
                  <a:lnTo>
                    <a:pt x="441208" y="172673"/>
                  </a:lnTo>
                  <a:lnTo>
                    <a:pt x="445968" y="177760"/>
                  </a:lnTo>
                  <a:lnTo>
                    <a:pt x="446433" y="177853"/>
                  </a:lnTo>
                  <a:lnTo>
                    <a:pt x="451195" y="182941"/>
                  </a:lnTo>
                  <a:lnTo>
                    <a:pt x="451657" y="183034"/>
                  </a:lnTo>
                  <a:lnTo>
                    <a:pt x="456419" y="188122"/>
                  </a:lnTo>
                  <a:lnTo>
                    <a:pt x="456881" y="188215"/>
                  </a:lnTo>
                  <a:lnTo>
                    <a:pt x="461641" y="193302"/>
                  </a:lnTo>
                  <a:lnTo>
                    <a:pt x="462106" y="193395"/>
                  </a:lnTo>
                  <a:lnTo>
                    <a:pt x="466868" y="198483"/>
                  </a:lnTo>
                  <a:lnTo>
                    <a:pt x="467330" y="198576"/>
                  </a:lnTo>
                  <a:lnTo>
                    <a:pt x="472090" y="203663"/>
                  </a:lnTo>
                  <a:lnTo>
                    <a:pt x="472555" y="203756"/>
                  </a:lnTo>
                  <a:lnTo>
                    <a:pt x="477317" y="208844"/>
                  </a:lnTo>
                  <a:lnTo>
                    <a:pt x="477779" y="208937"/>
                  </a:lnTo>
                  <a:lnTo>
                    <a:pt x="482540" y="214024"/>
                  </a:lnTo>
                  <a:lnTo>
                    <a:pt x="483003" y="214117"/>
                  </a:lnTo>
                  <a:lnTo>
                    <a:pt x="487764" y="219205"/>
                  </a:lnTo>
                  <a:lnTo>
                    <a:pt x="488228" y="219298"/>
                  </a:lnTo>
                  <a:lnTo>
                    <a:pt x="492990" y="224386"/>
                  </a:lnTo>
                  <a:lnTo>
                    <a:pt x="493452" y="224479"/>
                  </a:lnTo>
                  <a:lnTo>
                    <a:pt x="498212" y="229566"/>
                  </a:lnTo>
                  <a:lnTo>
                    <a:pt x="498677" y="229659"/>
                  </a:lnTo>
                  <a:lnTo>
                    <a:pt x="503439" y="234747"/>
                  </a:lnTo>
                  <a:lnTo>
                    <a:pt x="503901" y="234840"/>
                  </a:lnTo>
                  <a:lnTo>
                    <a:pt x="508662" y="239928"/>
                  </a:lnTo>
                  <a:lnTo>
                    <a:pt x="509126" y="240021"/>
                  </a:lnTo>
                  <a:lnTo>
                    <a:pt x="513887" y="245108"/>
                  </a:lnTo>
                  <a:lnTo>
                    <a:pt x="514350" y="245201"/>
                  </a:lnTo>
                  <a:lnTo>
                    <a:pt x="519112" y="250289"/>
                  </a:lnTo>
                  <a:lnTo>
                    <a:pt x="519574" y="250382"/>
                  </a:lnTo>
                  <a:lnTo>
                    <a:pt x="524334" y="255469"/>
                  </a:lnTo>
                  <a:lnTo>
                    <a:pt x="524799" y="255562"/>
                  </a:lnTo>
                  <a:lnTo>
                    <a:pt x="529561" y="260650"/>
                  </a:lnTo>
                  <a:lnTo>
                    <a:pt x="530023" y="260743"/>
                  </a:lnTo>
                  <a:lnTo>
                    <a:pt x="534784" y="265831"/>
                  </a:lnTo>
                  <a:lnTo>
                    <a:pt x="535248" y="265924"/>
                  </a:lnTo>
                  <a:lnTo>
                    <a:pt x="540009" y="271011"/>
                  </a:lnTo>
                  <a:lnTo>
                    <a:pt x="540472" y="271104"/>
                  </a:lnTo>
                  <a:lnTo>
                    <a:pt x="544244" y="275134"/>
                  </a:lnTo>
                  <a:lnTo>
                    <a:pt x="544244" y="421556"/>
                  </a:lnTo>
                  <a:cubicBezTo>
                    <a:pt x="544244" y="483660"/>
                    <a:pt x="493898" y="534006"/>
                    <a:pt x="431794" y="534006"/>
                  </a:cubicBezTo>
                  <a:lnTo>
                    <a:pt x="125385" y="534006"/>
                  </a:lnTo>
                  <a:lnTo>
                    <a:pt x="125385" y="533720"/>
                  </a:lnTo>
                  <a:lnTo>
                    <a:pt x="121032" y="533720"/>
                  </a:lnTo>
                  <a:cubicBezTo>
                    <a:pt x="120161" y="533720"/>
                    <a:pt x="120161" y="533720"/>
                    <a:pt x="120161" y="533720"/>
                  </a:cubicBezTo>
                  <a:lnTo>
                    <a:pt x="120161" y="528540"/>
                  </a:lnTo>
                  <a:lnTo>
                    <a:pt x="115807" y="528540"/>
                  </a:lnTo>
                  <a:cubicBezTo>
                    <a:pt x="114936" y="528540"/>
                    <a:pt x="114936" y="528540"/>
                    <a:pt x="114936" y="528540"/>
                  </a:cubicBezTo>
                  <a:lnTo>
                    <a:pt x="114936" y="523359"/>
                  </a:lnTo>
                  <a:lnTo>
                    <a:pt x="110583" y="523359"/>
                  </a:lnTo>
                  <a:cubicBezTo>
                    <a:pt x="109712" y="523359"/>
                    <a:pt x="109712" y="523359"/>
                    <a:pt x="109712" y="523359"/>
                  </a:cubicBezTo>
                  <a:lnTo>
                    <a:pt x="109712" y="518179"/>
                  </a:lnTo>
                  <a:lnTo>
                    <a:pt x="105359" y="518179"/>
                  </a:lnTo>
                  <a:cubicBezTo>
                    <a:pt x="104488" y="518179"/>
                    <a:pt x="104488" y="518179"/>
                    <a:pt x="104488" y="518179"/>
                  </a:cubicBezTo>
                  <a:lnTo>
                    <a:pt x="104488" y="512998"/>
                  </a:lnTo>
                  <a:lnTo>
                    <a:pt x="100134" y="512998"/>
                  </a:lnTo>
                  <a:cubicBezTo>
                    <a:pt x="99263" y="512998"/>
                    <a:pt x="99263" y="512998"/>
                    <a:pt x="99263" y="512998"/>
                  </a:cubicBezTo>
                  <a:lnTo>
                    <a:pt x="99263" y="507817"/>
                  </a:lnTo>
                  <a:lnTo>
                    <a:pt x="94910" y="507817"/>
                  </a:lnTo>
                  <a:cubicBezTo>
                    <a:pt x="94039" y="507817"/>
                    <a:pt x="94039" y="507817"/>
                    <a:pt x="94039" y="507817"/>
                  </a:cubicBezTo>
                  <a:lnTo>
                    <a:pt x="94039" y="502637"/>
                  </a:lnTo>
                  <a:lnTo>
                    <a:pt x="89685" y="502637"/>
                  </a:lnTo>
                  <a:cubicBezTo>
                    <a:pt x="88814" y="502637"/>
                    <a:pt x="88814" y="502637"/>
                    <a:pt x="88814" y="502637"/>
                  </a:cubicBezTo>
                  <a:lnTo>
                    <a:pt x="88814" y="497456"/>
                  </a:lnTo>
                  <a:lnTo>
                    <a:pt x="84461" y="497456"/>
                  </a:lnTo>
                  <a:cubicBezTo>
                    <a:pt x="83590" y="497456"/>
                    <a:pt x="83590" y="497456"/>
                    <a:pt x="83590" y="497456"/>
                  </a:cubicBezTo>
                  <a:lnTo>
                    <a:pt x="83590" y="492276"/>
                  </a:lnTo>
                  <a:lnTo>
                    <a:pt x="79237" y="492276"/>
                  </a:lnTo>
                  <a:cubicBezTo>
                    <a:pt x="78366" y="492276"/>
                    <a:pt x="78366" y="492276"/>
                    <a:pt x="78366" y="492276"/>
                  </a:cubicBezTo>
                  <a:lnTo>
                    <a:pt x="78366" y="487095"/>
                  </a:lnTo>
                  <a:lnTo>
                    <a:pt x="74012" y="487095"/>
                  </a:lnTo>
                  <a:cubicBezTo>
                    <a:pt x="73141" y="487095"/>
                    <a:pt x="73141" y="487095"/>
                    <a:pt x="73141" y="487095"/>
                  </a:cubicBezTo>
                  <a:lnTo>
                    <a:pt x="73141" y="481914"/>
                  </a:lnTo>
                  <a:lnTo>
                    <a:pt x="68788" y="481914"/>
                  </a:lnTo>
                  <a:cubicBezTo>
                    <a:pt x="67917" y="481914"/>
                    <a:pt x="67917" y="481914"/>
                    <a:pt x="67917" y="481914"/>
                  </a:cubicBezTo>
                  <a:lnTo>
                    <a:pt x="67917" y="476734"/>
                  </a:lnTo>
                  <a:lnTo>
                    <a:pt x="63563" y="476734"/>
                  </a:lnTo>
                  <a:cubicBezTo>
                    <a:pt x="62692" y="476734"/>
                    <a:pt x="62692" y="476734"/>
                    <a:pt x="62692" y="476734"/>
                  </a:cubicBezTo>
                  <a:lnTo>
                    <a:pt x="62692" y="471553"/>
                  </a:lnTo>
                  <a:lnTo>
                    <a:pt x="58339" y="471553"/>
                  </a:lnTo>
                  <a:cubicBezTo>
                    <a:pt x="57468" y="471553"/>
                    <a:pt x="57468" y="471553"/>
                    <a:pt x="57468" y="471553"/>
                  </a:cubicBezTo>
                  <a:lnTo>
                    <a:pt x="57468" y="466373"/>
                  </a:lnTo>
                  <a:lnTo>
                    <a:pt x="53114" y="466373"/>
                  </a:lnTo>
                  <a:cubicBezTo>
                    <a:pt x="52243" y="466373"/>
                    <a:pt x="52243" y="466373"/>
                    <a:pt x="52243" y="466373"/>
                  </a:cubicBezTo>
                  <a:lnTo>
                    <a:pt x="52243" y="461192"/>
                  </a:lnTo>
                  <a:lnTo>
                    <a:pt x="47890" y="461192"/>
                  </a:lnTo>
                  <a:cubicBezTo>
                    <a:pt x="47019" y="461192"/>
                    <a:pt x="47019" y="461192"/>
                    <a:pt x="47019" y="461192"/>
                  </a:cubicBezTo>
                  <a:lnTo>
                    <a:pt x="47019" y="456012"/>
                  </a:lnTo>
                  <a:lnTo>
                    <a:pt x="42666" y="456012"/>
                  </a:lnTo>
                  <a:cubicBezTo>
                    <a:pt x="41795" y="456012"/>
                    <a:pt x="41795" y="456012"/>
                    <a:pt x="41795" y="456012"/>
                  </a:cubicBezTo>
                  <a:lnTo>
                    <a:pt x="41795" y="450831"/>
                  </a:lnTo>
                  <a:lnTo>
                    <a:pt x="37441" y="450831"/>
                  </a:lnTo>
                  <a:cubicBezTo>
                    <a:pt x="36570" y="450831"/>
                    <a:pt x="36570" y="450831"/>
                    <a:pt x="36570" y="450831"/>
                  </a:cubicBezTo>
                  <a:lnTo>
                    <a:pt x="36570" y="445650"/>
                  </a:lnTo>
                  <a:lnTo>
                    <a:pt x="32217" y="445650"/>
                  </a:lnTo>
                  <a:cubicBezTo>
                    <a:pt x="31346" y="445650"/>
                    <a:pt x="31346" y="445650"/>
                    <a:pt x="31346" y="445650"/>
                  </a:cubicBezTo>
                  <a:lnTo>
                    <a:pt x="31346" y="440469"/>
                  </a:lnTo>
                  <a:lnTo>
                    <a:pt x="26992" y="440469"/>
                  </a:lnTo>
                  <a:cubicBezTo>
                    <a:pt x="26121" y="440469"/>
                    <a:pt x="26121" y="440469"/>
                    <a:pt x="26121" y="440469"/>
                  </a:cubicBezTo>
                  <a:lnTo>
                    <a:pt x="26121" y="435289"/>
                  </a:lnTo>
                  <a:lnTo>
                    <a:pt x="21768" y="435289"/>
                  </a:lnTo>
                  <a:cubicBezTo>
                    <a:pt x="20897" y="435289"/>
                    <a:pt x="20897" y="435289"/>
                    <a:pt x="20897" y="435289"/>
                  </a:cubicBezTo>
                  <a:lnTo>
                    <a:pt x="20897" y="430108"/>
                  </a:lnTo>
                  <a:lnTo>
                    <a:pt x="16544" y="430108"/>
                  </a:lnTo>
                  <a:cubicBezTo>
                    <a:pt x="15673" y="430108"/>
                    <a:pt x="15673" y="430108"/>
                    <a:pt x="15673" y="430108"/>
                  </a:cubicBezTo>
                  <a:lnTo>
                    <a:pt x="15673" y="424928"/>
                  </a:lnTo>
                  <a:lnTo>
                    <a:pt x="11319" y="424928"/>
                  </a:lnTo>
                  <a:cubicBezTo>
                    <a:pt x="10448" y="424928"/>
                    <a:pt x="10448" y="424928"/>
                    <a:pt x="10448" y="424928"/>
                  </a:cubicBezTo>
                  <a:lnTo>
                    <a:pt x="10448" y="419747"/>
                  </a:lnTo>
                  <a:lnTo>
                    <a:pt x="6095" y="419747"/>
                  </a:lnTo>
                  <a:cubicBezTo>
                    <a:pt x="5224" y="419747"/>
                    <a:pt x="5224" y="419747"/>
                    <a:pt x="5224" y="419747"/>
                  </a:cubicBezTo>
                  <a:lnTo>
                    <a:pt x="5224" y="414567"/>
                  </a:lnTo>
                  <a:lnTo>
                    <a:pt x="1357" y="414567"/>
                  </a:lnTo>
                  <a:cubicBezTo>
                    <a:pt x="0" y="414567"/>
                    <a:pt x="0" y="414567"/>
                    <a:pt x="0" y="414567"/>
                  </a:cubicBezTo>
                  <a:cubicBezTo>
                    <a:pt x="0" y="394064"/>
                    <a:pt x="0" y="360745"/>
                    <a:pt x="0" y="345368"/>
                  </a:cubicBezTo>
                  <a:cubicBezTo>
                    <a:pt x="7691" y="324864"/>
                    <a:pt x="33329" y="322301"/>
                    <a:pt x="53838" y="312049"/>
                  </a:cubicBezTo>
                  <a:cubicBezTo>
                    <a:pt x="76912" y="301797"/>
                    <a:pt x="99985" y="291546"/>
                    <a:pt x="123059" y="283857"/>
                  </a:cubicBezTo>
                  <a:cubicBezTo>
                    <a:pt x="130750" y="281294"/>
                    <a:pt x="135878" y="278731"/>
                    <a:pt x="143569" y="278731"/>
                  </a:cubicBezTo>
                  <a:cubicBezTo>
                    <a:pt x="151260" y="271042"/>
                    <a:pt x="156387" y="255664"/>
                    <a:pt x="161515" y="245412"/>
                  </a:cubicBezTo>
                  <a:cubicBezTo>
                    <a:pt x="171770" y="242849"/>
                    <a:pt x="171770" y="242849"/>
                    <a:pt x="171770" y="242849"/>
                  </a:cubicBezTo>
                  <a:cubicBezTo>
                    <a:pt x="169206" y="232598"/>
                    <a:pt x="161515" y="232598"/>
                    <a:pt x="158951" y="222346"/>
                  </a:cubicBezTo>
                  <a:lnTo>
                    <a:pt x="154574" y="191715"/>
                  </a:lnTo>
                  <a:lnTo>
                    <a:pt x="152805" y="189468"/>
                  </a:lnTo>
                  <a:lnTo>
                    <a:pt x="151356" y="189082"/>
                  </a:lnTo>
                  <a:lnTo>
                    <a:pt x="147582" y="184288"/>
                  </a:lnTo>
                  <a:lnTo>
                    <a:pt x="146132" y="183902"/>
                  </a:lnTo>
                  <a:cubicBezTo>
                    <a:pt x="133314" y="176213"/>
                    <a:pt x="133314" y="145457"/>
                    <a:pt x="133314" y="135205"/>
                  </a:cubicBezTo>
                  <a:cubicBezTo>
                    <a:pt x="130750" y="127517"/>
                    <a:pt x="141005" y="124954"/>
                    <a:pt x="138441" y="112139"/>
                  </a:cubicBezTo>
                  <a:cubicBezTo>
                    <a:pt x="125623" y="50628"/>
                    <a:pt x="143569" y="22436"/>
                    <a:pt x="171770" y="12184"/>
                  </a:cubicBezTo>
                  <a:cubicBezTo>
                    <a:pt x="182025" y="8339"/>
                    <a:pt x="196766" y="2573"/>
                    <a:pt x="213430" y="65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6" name="Freeform 897">
              <a:extLst>
                <a:ext uri="{FF2B5EF4-FFF2-40B4-BE49-F238E27FC236}">
                  <a16:creationId xmlns:a16="http://schemas.microsoft.com/office/drawing/2014/main" id="{52078EFD-64F1-4CDE-951E-D46176C168F8}"/>
                </a:ext>
              </a:extLst>
            </p:cNvPr>
            <p:cNvSpPr>
              <a:spLocks/>
            </p:cNvSpPr>
            <p:nvPr/>
          </p:nvSpPr>
          <p:spPr bwMode="auto">
            <a:xfrm>
              <a:off x="2326755" y="5446395"/>
              <a:ext cx="446088" cy="425450"/>
            </a:xfrm>
            <a:custGeom>
              <a:avLst/>
              <a:gdLst>
                <a:gd name="T0" fmla="*/ 118 w 174"/>
                <a:gd name="T1" fmla="*/ 20 h 166"/>
                <a:gd name="T2" fmla="*/ 119 w 174"/>
                <a:gd name="T3" fmla="*/ 32 h 166"/>
                <a:gd name="T4" fmla="*/ 118 w 174"/>
                <a:gd name="T5" fmla="*/ 49 h 166"/>
                <a:gd name="T6" fmla="*/ 120 w 174"/>
                <a:gd name="T7" fmla="*/ 54 h 166"/>
                <a:gd name="T8" fmla="*/ 121 w 174"/>
                <a:gd name="T9" fmla="*/ 67 h 166"/>
                <a:gd name="T10" fmla="*/ 118 w 174"/>
                <a:gd name="T11" fmla="*/ 74 h 166"/>
                <a:gd name="T12" fmla="*/ 113 w 174"/>
                <a:gd name="T13" fmla="*/ 79 h 166"/>
                <a:gd name="T14" fmla="*/ 111 w 174"/>
                <a:gd name="T15" fmla="*/ 90 h 166"/>
                <a:gd name="T16" fmla="*/ 106 w 174"/>
                <a:gd name="T17" fmla="*/ 100 h 166"/>
                <a:gd name="T18" fmla="*/ 111 w 174"/>
                <a:gd name="T19" fmla="*/ 100 h 166"/>
                <a:gd name="T20" fmla="*/ 118 w 174"/>
                <a:gd name="T21" fmla="*/ 113 h 166"/>
                <a:gd name="T22" fmla="*/ 126 w 174"/>
                <a:gd name="T23" fmla="*/ 115 h 166"/>
                <a:gd name="T24" fmla="*/ 153 w 174"/>
                <a:gd name="T25" fmla="*/ 126 h 166"/>
                <a:gd name="T26" fmla="*/ 174 w 174"/>
                <a:gd name="T27" fmla="*/ 139 h 166"/>
                <a:gd name="T28" fmla="*/ 174 w 174"/>
                <a:gd name="T29" fmla="*/ 166 h 166"/>
                <a:gd name="T30" fmla="*/ 0 w 174"/>
                <a:gd name="T31" fmla="*/ 166 h 166"/>
                <a:gd name="T32" fmla="*/ 0 w 174"/>
                <a:gd name="T33" fmla="*/ 139 h 166"/>
                <a:gd name="T34" fmla="*/ 21 w 174"/>
                <a:gd name="T35" fmla="*/ 126 h 166"/>
                <a:gd name="T36" fmla="*/ 48 w 174"/>
                <a:gd name="T37" fmla="*/ 115 h 166"/>
                <a:gd name="T38" fmla="*/ 56 w 174"/>
                <a:gd name="T39" fmla="*/ 113 h 166"/>
                <a:gd name="T40" fmla="*/ 63 w 174"/>
                <a:gd name="T41" fmla="*/ 100 h 166"/>
                <a:gd name="T42" fmla="*/ 67 w 174"/>
                <a:gd name="T43" fmla="*/ 99 h 166"/>
                <a:gd name="T44" fmla="*/ 62 w 174"/>
                <a:gd name="T45" fmla="*/ 91 h 166"/>
                <a:gd name="T46" fmla="*/ 60 w 174"/>
                <a:gd name="T47" fmla="*/ 77 h 166"/>
                <a:gd name="T48" fmla="*/ 57 w 174"/>
                <a:gd name="T49" fmla="*/ 76 h 166"/>
                <a:gd name="T50" fmla="*/ 52 w 174"/>
                <a:gd name="T51" fmla="*/ 57 h 166"/>
                <a:gd name="T52" fmla="*/ 54 w 174"/>
                <a:gd name="T53" fmla="*/ 48 h 166"/>
                <a:gd name="T54" fmla="*/ 67 w 174"/>
                <a:gd name="T55" fmla="*/ 9 h 166"/>
                <a:gd name="T56" fmla="*/ 104 w 174"/>
                <a:gd name="T57" fmla="*/ 9 h 166"/>
                <a:gd name="T58" fmla="*/ 108 w 174"/>
                <a:gd name="T59" fmla="*/ 12 h 166"/>
                <a:gd name="T60" fmla="*/ 113 w 174"/>
                <a:gd name="T61" fmla="*/ 13 h 166"/>
                <a:gd name="T62" fmla="*/ 118 w 174"/>
                <a:gd name="T63"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7" name="组合 6">
            <a:extLst>
              <a:ext uri="{FF2B5EF4-FFF2-40B4-BE49-F238E27FC236}">
                <a16:creationId xmlns:a16="http://schemas.microsoft.com/office/drawing/2014/main" id="{B5766A14-6C1C-45A4-9FE8-03305B8FAA89}"/>
              </a:ext>
            </a:extLst>
          </p:cNvPr>
          <p:cNvGrpSpPr/>
          <p:nvPr/>
        </p:nvGrpSpPr>
        <p:grpSpPr>
          <a:xfrm>
            <a:off x="3159590" y="5230754"/>
            <a:ext cx="674689" cy="674691"/>
            <a:chOff x="3258946" y="5230755"/>
            <a:chExt cx="674689" cy="674691"/>
          </a:xfrm>
        </p:grpSpPr>
        <p:sp>
          <p:nvSpPr>
            <p:cNvPr id="355" name="矩形: 圆角 354">
              <a:extLst>
                <a:ext uri="{FF2B5EF4-FFF2-40B4-BE49-F238E27FC236}">
                  <a16:creationId xmlns:a16="http://schemas.microsoft.com/office/drawing/2014/main" id="{D3DB6A5A-4D30-4FA7-A2FF-A7B73ACAEF1A}"/>
                </a:ext>
              </a:extLst>
            </p:cNvPr>
            <p:cNvSpPr>
              <a:spLocks/>
            </p:cNvSpPr>
            <p:nvPr/>
          </p:nvSpPr>
          <p:spPr>
            <a:xfrm>
              <a:off x="3258946" y="5230755"/>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9" name="任意多边形: 形状 358">
              <a:extLst>
                <a:ext uri="{FF2B5EF4-FFF2-40B4-BE49-F238E27FC236}">
                  <a16:creationId xmlns:a16="http://schemas.microsoft.com/office/drawing/2014/main" id="{FDDD1D69-4563-41B7-AB71-AADB8BE1C7A9}"/>
                </a:ext>
              </a:extLst>
            </p:cNvPr>
            <p:cNvSpPr>
              <a:spLocks/>
            </p:cNvSpPr>
            <p:nvPr/>
          </p:nvSpPr>
          <p:spPr bwMode="auto">
            <a:xfrm>
              <a:off x="3365297" y="5418643"/>
              <a:ext cx="568338" cy="486803"/>
            </a:xfrm>
            <a:custGeom>
              <a:avLst/>
              <a:gdLst>
                <a:gd name="connsiteX0" fmla="*/ 315841 w 568338"/>
                <a:gd name="connsiteY0" fmla="*/ 0 h 486803"/>
                <a:gd name="connsiteX1" fmla="*/ 347835 w 568338"/>
                <a:gd name="connsiteY1" fmla="*/ 5197 h 486803"/>
                <a:gd name="connsiteX2" fmla="*/ 358382 w 568338"/>
                <a:gd name="connsiteY2" fmla="*/ 13355 h 486803"/>
                <a:gd name="connsiteX3" fmla="*/ 361784 w 568338"/>
                <a:gd name="connsiteY3" fmla="*/ 14159 h 486803"/>
                <a:gd name="connsiteX4" fmla="*/ 366468 w 568338"/>
                <a:gd name="connsiteY4" fmla="*/ 18561 h 486803"/>
                <a:gd name="connsiteX5" fmla="*/ 366594 w 568338"/>
                <a:gd name="connsiteY5" fmla="*/ 18591 h 486803"/>
                <a:gd name="connsiteX6" fmla="*/ 371279 w 568338"/>
                <a:gd name="connsiteY6" fmla="*/ 22994 h 486803"/>
                <a:gd name="connsiteX7" fmla="*/ 371405 w 568338"/>
                <a:gd name="connsiteY7" fmla="*/ 23024 h 486803"/>
                <a:gd name="connsiteX8" fmla="*/ 376089 w 568338"/>
                <a:gd name="connsiteY8" fmla="*/ 27426 h 486803"/>
                <a:gd name="connsiteX9" fmla="*/ 376215 w 568338"/>
                <a:gd name="connsiteY9" fmla="*/ 27456 h 486803"/>
                <a:gd name="connsiteX10" fmla="*/ 380899 w 568338"/>
                <a:gd name="connsiteY10" fmla="*/ 31858 h 486803"/>
                <a:gd name="connsiteX11" fmla="*/ 381025 w 568338"/>
                <a:gd name="connsiteY11" fmla="*/ 31888 h 486803"/>
                <a:gd name="connsiteX12" fmla="*/ 385711 w 568338"/>
                <a:gd name="connsiteY12" fmla="*/ 36291 h 486803"/>
                <a:gd name="connsiteX13" fmla="*/ 385835 w 568338"/>
                <a:gd name="connsiteY13" fmla="*/ 36321 h 486803"/>
                <a:gd name="connsiteX14" fmla="*/ 390519 w 568338"/>
                <a:gd name="connsiteY14" fmla="*/ 40723 h 486803"/>
                <a:gd name="connsiteX15" fmla="*/ 390646 w 568338"/>
                <a:gd name="connsiteY15" fmla="*/ 40753 h 486803"/>
                <a:gd name="connsiteX16" fmla="*/ 395332 w 568338"/>
                <a:gd name="connsiteY16" fmla="*/ 45156 h 486803"/>
                <a:gd name="connsiteX17" fmla="*/ 395456 w 568338"/>
                <a:gd name="connsiteY17" fmla="*/ 45186 h 486803"/>
                <a:gd name="connsiteX18" fmla="*/ 400140 w 568338"/>
                <a:gd name="connsiteY18" fmla="*/ 49588 h 486803"/>
                <a:gd name="connsiteX19" fmla="*/ 400266 w 568338"/>
                <a:gd name="connsiteY19" fmla="*/ 49618 h 486803"/>
                <a:gd name="connsiteX20" fmla="*/ 404951 w 568338"/>
                <a:gd name="connsiteY20" fmla="*/ 54021 h 486803"/>
                <a:gd name="connsiteX21" fmla="*/ 405077 w 568338"/>
                <a:gd name="connsiteY21" fmla="*/ 54051 h 486803"/>
                <a:gd name="connsiteX22" fmla="*/ 409761 w 568338"/>
                <a:gd name="connsiteY22" fmla="*/ 58453 h 486803"/>
                <a:gd name="connsiteX23" fmla="*/ 409887 w 568338"/>
                <a:gd name="connsiteY23" fmla="*/ 58483 h 486803"/>
                <a:gd name="connsiteX24" fmla="*/ 414573 w 568338"/>
                <a:gd name="connsiteY24" fmla="*/ 62886 h 486803"/>
                <a:gd name="connsiteX25" fmla="*/ 414697 w 568338"/>
                <a:gd name="connsiteY25" fmla="*/ 62916 h 486803"/>
                <a:gd name="connsiteX26" fmla="*/ 419381 w 568338"/>
                <a:gd name="connsiteY26" fmla="*/ 67318 h 486803"/>
                <a:gd name="connsiteX27" fmla="*/ 419507 w 568338"/>
                <a:gd name="connsiteY27" fmla="*/ 67348 h 486803"/>
                <a:gd name="connsiteX28" fmla="*/ 424191 w 568338"/>
                <a:gd name="connsiteY28" fmla="*/ 71750 h 486803"/>
                <a:gd name="connsiteX29" fmla="*/ 424317 w 568338"/>
                <a:gd name="connsiteY29" fmla="*/ 71780 h 486803"/>
                <a:gd name="connsiteX30" fmla="*/ 429003 w 568338"/>
                <a:gd name="connsiteY30" fmla="*/ 76183 h 486803"/>
                <a:gd name="connsiteX31" fmla="*/ 429127 w 568338"/>
                <a:gd name="connsiteY31" fmla="*/ 76213 h 486803"/>
                <a:gd name="connsiteX32" fmla="*/ 433811 w 568338"/>
                <a:gd name="connsiteY32" fmla="*/ 80615 h 486803"/>
                <a:gd name="connsiteX33" fmla="*/ 433938 w 568338"/>
                <a:gd name="connsiteY33" fmla="*/ 80645 h 486803"/>
                <a:gd name="connsiteX34" fmla="*/ 438622 w 568338"/>
                <a:gd name="connsiteY34" fmla="*/ 85047 h 486803"/>
                <a:gd name="connsiteX35" fmla="*/ 438748 w 568338"/>
                <a:gd name="connsiteY35" fmla="*/ 85077 h 486803"/>
                <a:gd name="connsiteX36" fmla="*/ 443434 w 568338"/>
                <a:gd name="connsiteY36" fmla="*/ 89480 h 486803"/>
                <a:gd name="connsiteX37" fmla="*/ 443558 w 568338"/>
                <a:gd name="connsiteY37" fmla="*/ 89510 h 486803"/>
                <a:gd name="connsiteX38" fmla="*/ 448242 w 568338"/>
                <a:gd name="connsiteY38" fmla="*/ 93912 h 486803"/>
                <a:gd name="connsiteX39" fmla="*/ 448368 w 568338"/>
                <a:gd name="connsiteY39" fmla="*/ 93942 h 486803"/>
                <a:gd name="connsiteX40" fmla="*/ 453053 w 568338"/>
                <a:gd name="connsiteY40" fmla="*/ 98345 h 486803"/>
                <a:gd name="connsiteX41" fmla="*/ 453179 w 568338"/>
                <a:gd name="connsiteY41" fmla="*/ 98375 h 486803"/>
                <a:gd name="connsiteX42" fmla="*/ 457863 w 568338"/>
                <a:gd name="connsiteY42" fmla="*/ 102777 h 486803"/>
                <a:gd name="connsiteX43" fmla="*/ 457989 w 568338"/>
                <a:gd name="connsiteY43" fmla="*/ 102807 h 486803"/>
                <a:gd name="connsiteX44" fmla="*/ 462675 w 568338"/>
                <a:gd name="connsiteY44" fmla="*/ 107210 h 486803"/>
                <a:gd name="connsiteX45" fmla="*/ 462799 w 568338"/>
                <a:gd name="connsiteY45" fmla="*/ 107240 h 486803"/>
                <a:gd name="connsiteX46" fmla="*/ 467483 w 568338"/>
                <a:gd name="connsiteY46" fmla="*/ 111642 h 486803"/>
                <a:gd name="connsiteX47" fmla="*/ 467610 w 568338"/>
                <a:gd name="connsiteY47" fmla="*/ 111672 h 486803"/>
                <a:gd name="connsiteX48" fmla="*/ 472296 w 568338"/>
                <a:gd name="connsiteY48" fmla="*/ 116075 h 486803"/>
                <a:gd name="connsiteX49" fmla="*/ 472420 w 568338"/>
                <a:gd name="connsiteY49" fmla="*/ 116105 h 486803"/>
                <a:gd name="connsiteX50" fmla="*/ 477104 w 568338"/>
                <a:gd name="connsiteY50" fmla="*/ 120507 h 486803"/>
                <a:gd name="connsiteX51" fmla="*/ 477230 w 568338"/>
                <a:gd name="connsiteY51" fmla="*/ 120537 h 486803"/>
                <a:gd name="connsiteX52" fmla="*/ 481916 w 568338"/>
                <a:gd name="connsiteY52" fmla="*/ 124940 h 486803"/>
                <a:gd name="connsiteX53" fmla="*/ 482040 w 568338"/>
                <a:gd name="connsiteY53" fmla="*/ 124970 h 486803"/>
                <a:gd name="connsiteX54" fmla="*/ 486724 w 568338"/>
                <a:gd name="connsiteY54" fmla="*/ 129372 h 486803"/>
                <a:gd name="connsiteX55" fmla="*/ 486850 w 568338"/>
                <a:gd name="connsiteY55" fmla="*/ 129402 h 486803"/>
                <a:gd name="connsiteX56" fmla="*/ 491534 w 568338"/>
                <a:gd name="connsiteY56" fmla="*/ 133804 h 486803"/>
                <a:gd name="connsiteX57" fmla="*/ 491660 w 568338"/>
                <a:gd name="connsiteY57" fmla="*/ 133834 h 486803"/>
                <a:gd name="connsiteX58" fmla="*/ 496345 w 568338"/>
                <a:gd name="connsiteY58" fmla="*/ 138237 h 486803"/>
                <a:gd name="connsiteX59" fmla="*/ 496471 w 568338"/>
                <a:gd name="connsiteY59" fmla="*/ 138267 h 486803"/>
                <a:gd name="connsiteX60" fmla="*/ 501155 w 568338"/>
                <a:gd name="connsiteY60" fmla="*/ 142669 h 486803"/>
                <a:gd name="connsiteX61" fmla="*/ 501281 w 568338"/>
                <a:gd name="connsiteY61" fmla="*/ 142699 h 486803"/>
                <a:gd name="connsiteX62" fmla="*/ 505965 w 568338"/>
                <a:gd name="connsiteY62" fmla="*/ 147101 h 486803"/>
                <a:gd name="connsiteX63" fmla="*/ 506091 w 568338"/>
                <a:gd name="connsiteY63" fmla="*/ 147131 h 486803"/>
                <a:gd name="connsiteX64" fmla="*/ 510776 w 568338"/>
                <a:gd name="connsiteY64" fmla="*/ 151534 h 486803"/>
                <a:gd name="connsiteX65" fmla="*/ 510902 w 568338"/>
                <a:gd name="connsiteY65" fmla="*/ 151564 h 486803"/>
                <a:gd name="connsiteX66" fmla="*/ 515586 w 568338"/>
                <a:gd name="connsiteY66" fmla="*/ 155966 h 486803"/>
                <a:gd name="connsiteX67" fmla="*/ 515712 w 568338"/>
                <a:gd name="connsiteY67" fmla="*/ 155996 h 486803"/>
                <a:gd name="connsiteX68" fmla="*/ 520398 w 568338"/>
                <a:gd name="connsiteY68" fmla="*/ 160399 h 486803"/>
                <a:gd name="connsiteX69" fmla="*/ 520522 w 568338"/>
                <a:gd name="connsiteY69" fmla="*/ 160429 h 486803"/>
                <a:gd name="connsiteX70" fmla="*/ 525206 w 568338"/>
                <a:gd name="connsiteY70" fmla="*/ 164831 h 486803"/>
                <a:gd name="connsiteX71" fmla="*/ 525332 w 568338"/>
                <a:gd name="connsiteY71" fmla="*/ 164861 h 486803"/>
                <a:gd name="connsiteX72" fmla="*/ 530018 w 568338"/>
                <a:gd name="connsiteY72" fmla="*/ 169264 h 486803"/>
                <a:gd name="connsiteX73" fmla="*/ 530142 w 568338"/>
                <a:gd name="connsiteY73" fmla="*/ 169294 h 486803"/>
                <a:gd name="connsiteX74" fmla="*/ 534826 w 568338"/>
                <a:gd name="connsiteY74" fmla="*/ 173696 h 486803"/>
                <a:gd name="connsiteX75" fmla="*/ 534953 w 568338"/>
                <a:gd name="connsiteY75" fmla="*/ 173726 h 486803"/>
                <a:gd name="connsiteX76" fmla="*/ 539639 w 568338"/>
                <a:gd name="connsiteY76" fmla="*/ 178129 h 486803"/>
                <a:gd name="connsiteX77" fmla="*/ 539763 w 568338"/>
                <a:gd name="connsiteY77" fmla="*/ 178159 h 486803"/>
                <a:gd name="connsiteX78" fmla="*/ 544447 w 568338"/>
                <a:gd name="connsiteY78" fmla="*/ 182561 h 486803"/>
                <a:gd name="connsiteX79" fmla="*/ 544573 w 568338"/>
                <a:gd name="connsiteY79" fmla="*/ 182591 h 486803"/>
                <a:gd name="connsiteX80" fmla="*/ 549259 w 568338"/>
                <a:gd name="connsiteY80" fmla="*/ 186994 h 486803"/>
                <a:gd name="connsiteX81" fmla="*/ 549383 w 568338"/>
                <a:gd name="connsiteY81" fmla="*/ 187024 h 486803"/>
                <a:gd name="connsiteX82" fmla="*/ 554067 w 568338"/>
                <a:gd name="connsiteY82" fmla="*/ 191426 h 486803"/>
                <a:gd name="connsiteX83" fmla="*/ 554193 w 568338"/>
                <a:gd name="connsiteY83" fmla="*/ 191456 h 486803"/>
                <a:gd name="connsiteX84" fmla="*/ 558877 w 568338"/>
                <a:gd name="connsiteY84" fmla="*/ 195858 h 486803"/>
                <a:gd name="connsiteX85" fmla="*/ 559004 w 568338"/>
                <a:gd name="connsiteY85" fmla="*/ 195888 h 486803"/>
                <a:gd name="connsiteX86" fmla="*/ 563690 w 568338"/>
                <a:gd name="connsiteY86" fmla="*/ 200291 h 486803"/>
                <a:gd name="connsiteX87" fmla="*/ 563814 w 568338"/>
                <a:gd name="connsiteY87" fmla="*/ 200321 h 486803"/>
                <a:gd name="connsiteX88" fmla="*/ 568338 w 568338"/>
                <a:gd name="connsiteY88" fmla="*/ 204573 h 486803"/>
                <a:gd name="connsiteX89" fmla="*/ 568338 w 568338"/>
                <a:gd name="connsiteY89" fmla="*/ 374353 h 486803"/>
                <a:gd name="connsiteX90" fmla="*/ 455888 w 568338"/>
                <a:gd name="connsiteY90" fmla="*/ 486803 h 486803"/>
                <a:gd name="connsiteX91" fmla="*/ 197219 w 568338"/>
                <a:gd name="connsiteY91" fmla="*/ 486803 h 486803"/>
                <a:gd name="connsiteX92" fmla="*/ 197219 w 568338"/>
                <a:gd name="connsiteY92" fmla="*/ 486263 h 486803"/>
                <a:gd name="connsiteX93" fmla="*/ 197219 w 568338"/>
                <a:gd name="connsiteY93" fmla="*/ 485072 h 486803"/>
                <a:gd name="connsiteX94" fmla="*/ 192409 w 568338"/>
                <a:gd name="connsiteY94" fmla="*/ 485072 h 486803"/>
                <a:gd name="connsiteX95" fmla="*/ 192409 w 568338"/>
                <a:gd name="connsiteY95" fmla="*/ 481831 h 486803"/>
                <a:gd name="connsiteX96" fmla="*/ 192409 w 568338"/>
                <a:gd name="connsiteY96" fmla="*/ 480639 h 486803"/>
                <a:gd name="connsiteX97" fmla="*/ 187599 w 568338"/>
                <a:gd name="connsiteY97" fmla="*/ 480639 h 486803"/>
                <a:gd name="connsiteX98" fmla="*/ 187599 w 568338"/>
                <a:gd name="connsiteY98" fmla="*/ 477398 h 486803"/>
                <a:gd name="connsiteX99" fmla="*/ 187599 w 568338"/>
                <a:gd name="connsiteY99" fmla="*/ 476207 h 486803"/>
                <a:gd name="connsiteX100" fmla="*/ 182789 w 568338"/>
                <a:gd name="connsiteY100" fmla="*/ 476207 h 486803"/>
                <a:gd name="connsiteX101" fmla="*/ 182789 w 568338"/>
                <a:gd name="connsiteY101" fmla="*/ 472966 h 486803"/>
                <a:gd name="connsiteX102" fmla="*/ 182789 w 568338"/>
                <a:gd name="connsiteY102" fmla="*/ 471774 h 486803"/>
                <a:gd name="connsiteX103" fmla="*/ 177979 w 568338"/>
                <a:gd name="connsiteY103" fmla="*/ 471774 h 486803"/>
                <a:gd name="connsiteX104" fmla="*/ 177979 w 568338"/>
                <a:gd name="connsiteY104" fmla="*/ 468533 h 486803"/>
                <a:gd name="connsiteX105" fmla="*/ 177979 w 568338"/>
                <a:gd name="connsiteY105" fmla="*/ 467342 h 486803"/>
                <a:gd name="connsiteX106" fmla="*/ 173168 w 568338"/>
                <a:gd name="connsiteY106" fmla="*/ 467342 h 486803"/>
                <a:gd name="connsiteX107" fmla="*/ 173168 w 568338"/>
                <a:gd name="connsiteY107" fmla="*/ 464101 h 486803"/>
                <a:gd name="connsiteX108" fmla="*/ 173168 w 568338"/>
                <a:gd name="connsiteY108" fmla="*/ 462909 h 486803"/>
                <a:gd name="connsiteX109" fmla="*/ 168358 w 568338"/>
                <a:gd name="connsiteY109" fmla="*/ 462909 h 486803"/>
                <a:gd name="connsiteX110" fmla="*/ 168358 w 568338"/>
                <a:gd name="connsiteY110" fmla="*/ 459668 h 486803"/>
                <a:gd name="connsiteX111" fmla="*/ 168358 w 568338"/>
                <a:gd name="connsiteY111" fmla="*/ 458477 h 486803"/>
                <a:gd name="connsiteX112" fmla="*/ 163548 w 568338"/>
                <a:gd name="connsiteY112" fmla="*/ 458477 h 486803"/>
                <a:gd name="connsiteX113" fmla="*/ 163548 w 568338"/>
                <a:gd name="connsiteY113" fmla="*/ 455236 h 486803"/>
                <a:gd name="connsiteX114" fmla="*/ 163548 w 568338"/>
                <a:gd name="connsiteY114" fmla="*/ 454044 h 486803"/>
                <a:gd name="connsiteX115" fmla="*/ 158738 w 568338"/>
                <a:gd name="connsiteY115" fmla="*/ 454044 h 486803"/>
                <a:gd name="connsiteX116" fmla="*/ 158738 w 568338"/>
                <a:gd name="connsiteY116" fmla="*/ 450803 h 486803"/>
                <a:gd name="connsiteX117" fmla="*/ 158738 w 568338"/>
                <a:gd name="connsiteY117" fmla="*/ 449612 h 486803"/>
                <a:gd name="connsiteX118" fmla="*/ 153928 w 568338"/>
                <a:gd name="connsiteY118" fmla="*/ 449612 h 486803"/>
                <a:gd name="connsiteX119" fmla="*/ 153928 w 568338"/>
                <a:gd name="connsiteY119" fmla="*/ 446371 h 486803"/>
                <a:gd name="connsiteX120" fmla="*/ 153928 w 568338"/>
                <a:gd name="connsiteY120" fmla="*/ 445179 h 486803"/>
                <a:gd name="connsiteX121" fmla="*/ 149117 w 568338"/>
                <a:gd name="connsiteY121" fmla="*/ 445179 h 486803"/>
                <a:gd name="connsiteX122" fmla="*/ 149117 w 568338"/>
                <a:gd name="connsiteY122" fmla="*/ 441938 h 486803"/>
                <a:gd name="connsiteX123" fmla="*/ 149117 w 568338"/>
                <a:gd name="connsiteY123" fmla="*/ 440747 h 486803"/>
                <a:gd name="connsiteX124" fmla="*/ 144307 w 568338"/>
                <a:gd name="connsiteY124" fmla="*/ 440747 h 486803"/>
                <a:gd name="connsiteX125" fmla="*/ 144307 w 568338"/>
                <a:gd name="connsiteY125" fmla="*/ 437506 h 486803"/>
                <a:gd name="connsiteX126" fmla="*/ 144307 w 568338"/>
                <a:gd name="connsiteY126" fmla="*/ 436315 h 486803"/>
                <a:gd name="connsiteX127" fmla="*/ 139497 w 568338"/>
                <a:gd name="connsiteY127" fmla="*/ 436315 h 486803"/>
                <a:gd name="connsiteX128" fmla="*/ 139497 w 568338"/>
                <a:gd name="connsiteY128" fmla="*/ 433074 h 486803"/>
                <a:gd name="connsiteX129" fmla="*/ 139497 w 568338"/>
                <a:gd name="connsiteY129" fmla="*/ 431882 h 486803"/>
                <a:gd name="connsiteX130" fmla="*/ 134686 w 568338"/>
                <a:gd name="connsiteY130" fmla="*/ 431882 h 486803"/>
                <a:gd name="connsiteX131" fmla="*/ 134686 w 568338"/>
                <a:gd name="connsiteY131" fmla="*/ 428641 h 486803"/>
                <a:gd name="connsiteX132" fmla="*/ 134686 w 568338"/>
                <a:gd name="connsiteY132" fmla="*/ 427450 h 486803"/>
                <a:gd name="connsiteX133" fmla="*/ 129876 w 568338"/>
                <a:gd name="connsiteY133" fmla="*/ 427450 h 486803"/>
                <a:gd name="connsiteX134" fmla="*/ 129876 w 568338"/>
                <a:gd name="connsiteY134" fmla="*/ 424209 h 486803"/>
                <a:gd name="connsiteX135" fmla="*/ 129876 w 568338"/>
                <a:gd name="connsiteY135" fmla="*/ 423018 h 486803"/>
                <a:gd name="connsiteX136" fmla="*/ 125066 w 568338"/>
                <a:gd name="connsiteY136" fmla="*/ 423018 h 486803"/>
                <a:gd name="connsiteX137" fmla="*/ 125066 w 568338"/>
                <a:gd name="connsiteY137" fmla="*/ 419777 h 486803"/>
                <a:gd name="connsiteX138" fmla="*/ 125066 w 568338"/>
                <a:gd name="connsiteY138" fmla="*/ 418585 h 486803"/>
                <a:gd name="connsiteX139" fmla="*/ 120256 w 568338"/>
                <a:gd name="connsiteY139" fmla="*/ 418585 h 486803"/>
                <a:gd name="connsiteX140" fmla="*/ 120256 w 568338"/>
                <a:gd name="connsiteY140" fmla="*/ 415344 h 486803"/>
                <a:gd name="connsiteX141" fmla="*/ 120256 w 568338"/>
                <a:gd name="connsiteY141" fmla="*/ 414153 h 486803"/>
                <a:gd name="connsiteX142" fmla="*/ 115446 w 568338"/>
                <a:gd name="connsiteY142" fmla="*/ 414153 h 486803"/>
                <a:gd name="connsiteX143" fmla="*/ 115446 w 568338"/>
                <a:gd name="connsiteY143" fmla="*/ 410912 h 486803"/>
                <a:gd name="connsiteX144" fmla="*/ 115446 w 568338"/>
                <a:gd name="connsiteY144" fmla="*/ 409720 h 486803"/>
                <a:gd name="connsiteX145" fmla="*/ 110636 w 568338"/>
                <a:gd name="connsiteY145" fmla="*/ 409720 h 486803"/>
                <a:gd name="connsiteX146" fmla="*/ 110636 w 568338"/>
                <a:gd name="connsiteY146" fmla="*/ 406479 h 486803"/>
                <a:gd name="connsiteX147" fmla="*/ 110636 w 568338"/>
                <a:gd name="connsiteY147" fmla="*/ 405288 h 486803"/>
                <a:gd name="connsiteX148" fmla="*/ 105825 w 568338"/>
                <a:gd name="connsiteY148" fmla="*/ 405288 h 486803"/>
                <a:gd name="connsiteX149" fmla="*/ 105825 w 568338"/>
                <a:gd name="connsiteY149" fmla="*/ 402047 h 486803"/>
                <a:gd name="connsiteX150" fmla="*/ 105825 w 568338"/>
                <a:gd name="connsiteY150" fmla="*/ 400855 h 486803"/>
                <a:gd name="connsiteX151" fmla="*/ 101015 w 568338"/>
                <a:gd name="connsiteY151" fmla="*/ 400855 h 486803"/>
                <a:gd name="connsiteX152" fmla="*/ 101015 w 568338"/>
                <a:gd name="connsiteY152" fmla="*/ 397614 h 486803"/>
                <a:gd name="connsiteX153" fmla="*/ 101015 w 568338"/>
                <a:gd name="connsiteY153" fmla="*/ 396423 h 486803"/>
                <a:gd name="connsiteX154" fmla="*/ 96205 w 568338"/>
                <a:gd name="connsiteY154" fmla="*/ 396423 h 486803"/>
                <a:gd name="connsiteX155" fmla="*/ 96205 w 568338"/>
                <a:gd name="connsiteY155" fmla="*/ 393182 h 486803"/>
                <a:gd name="connsiteX156" fmla="*/ 96205 w 568338"/>
                <a:gd name="connsiteY156" fmla="*/ 391990 h 486803"/>
                <a:gd name="connsiteX157" fmla="*/ 91394 w 568338"/>
                <a:gd name="connsiteY157" fmla="*/ 391990 h 486803"/>
                <a:gd name="connsiteX158" fmla="*/ 91394 w 568338"/>
                <a:gd name="connsiteY158" fmla="*/ 388749 h 486803"/>
                <a:gd name="connsiteX159" fmla="*/ 91394 w 568338"/>
                <a:gd name="connsiteY159" fmla="*/ 387558 h 486803"/>
                <a:gd name="connsiteX160" fmla="*/ 86584 w 568338"/>
                <a:gd name="connsiteY160" fmla="*/ 387558 h 486803"/>
                <a:gd name="connsiteX161" fmla="*/ 86584 w 568338"/>
                <a:gd name="connsiteY161" fmla="*/ 384317 h 486803"/>
                <a:gd name="connsiteX162" fmla="*/ 86584 w 568338"/>
                <a:gd name="connsiteY162" fmla="*/ 383125 h 486803"/>
                <a:gd name="connsiteX163" fmla="*/ 81774 w 568338"/>
                <a:gd name="connsiteY163" fmla="*/ 383125 h 486803"/>
                <a:gd name="connsiteX164" fmla="*/ 81774 w 568338"/>
                <a:gd name="connsiteY164" fmla="*/ 379884 h 486803"/>
                <a:gd name="connsiteX165" fmla="*/ 81774 w 568338"/>
                <a:gd name="connsiteY165" fmla="*/ 378693 h 486803"/>
                <a:gd name="connsiteX166" fmla="*/ 76964 w 568338"/>
                <a:gd name="connsiteY166" fmla="*/ 378693 h 486803"/>
                <a:gd name="connsiteX167" fmla="*/ 76964 w 568338"/>
                <a:gd name="connsiteY167" fmla="*/ 375452 h 486803"/>
                <a:gd name="connsiteX168" fmla="*/ 76964 w 568338"/>
                <a:gd name="connsiteY168" fmla="*/ 374261 h 486803"/>
                <a:gd name="connsiteX169" fmla="*/ 72153 w 568338"/>
                <a:gd name="connsiteY169" fmla="*/ 374261 h 486803"/>
                <a:gd name="connsiteX170" fmla="*/ 72153 w 568338"/>
                <a:gd name="connsiteY170" fmla="*/ 371020 h 486803"/>
                <a:gd name="connsiteX171" fmla="*/ 72153 w 568338"/>
                <a:gd name="connsiteY171" fmla="*/ 369828 h 486803"/>
                <a:gd name="connsiteX172" fmla="*/ 67343 w 568338"/>
                <a:gd name="connsiteY172" fmla="*/ 369828 h 486803"/>
                <a:gd name="connsiteX173" fmla="*/ 67343 w 568338"/>
                <a:gd name="connsiteY173" fmla="*/ 366587 h 486803"/>
                <a:gd name="connsiteX174" fmla="*/ 67343 w 568338"/>
                <a:gd name="connsiteY174" fmla="*/ 365396 h 486803"/>
                <a:gd name="connsiteX175" fmla="*/ 62533 w 568338"/>
                <a:gd name="connsiteY175" fmla="*/ 365396 h 486803"/>
                <a:gd name="connsiteX176" fmla="*/ 62533 w 568338"/>
                <a:gd name="connsiteY176" fmla="*/ 362155 h 486803"/>
                <a:gd name="connsiteX177" fmla="*/ 62533 w 568338"/>
                <a:gd name="connsiteY177" fmla="*/ 360964 h 486803"/>
                <a:gd name="connsiteX178" fmla="*/ 57723 w 568338"/>
                <a:gd name="connsiteY178" fmla="*/ 360964 h 486803"/>
                <a:gd name="connsiteX179" fmla="*/ 57723 w 568338"/>
                <a:gd name="connsiteY179" fmla="*/ 357723 h 486803"/>
                <a:gd name="connsiteX180" fmla="*/ 57723 w 568338"/>
                <a:gd name="connsiteY180" fmla="*/ 356531 h 486803"/>
                <a:gd name="connsiteX181" fmla="*/ 52913 w 568338"/>
                <a:gd name="connsiteY181" fmla="*/ 356531 h 486803"/>
                <a:gd name="connsiteX182" fmla="*/ 52913 w 568338"/>
                <a:gd name="connsiteY182" fmla="*/ 353290 h 486803"/>
                <a:gd name="connsiteX183" fmla="*/ 52913 w 568338"/>
                <a:gd name="connsiteY183" fmla="*/ 352099 h 486803"/>
                <a:gd name="connsiteX184" fmla="*/ 48103 w 568338"/>
                <a:gd name="connsiteY184" fmla="*/ 352099 h 486803"/>
                <a:gd name="connsiteX185" fmla="*/ 48103 w 568338"/>
                <a:gd name="connsiteY185" fmla="*/ 348858 h 486803"/>
                <a:gd name="connsiteX186" fmla="*/ 48103 w 568338"/>
                <a:gd name="connsiteY186" fmla="*/ 347666 h 486803"/>
                <a:gd name="connsiteX187" fmla="*/ 43292 w 568338"/>
                <a:gd name="connsiteY187" fmla="*/ 347666 h 486803"/>
                <a:gd name="connsiteX188" fmla="*/ 43292 w 568338"/>
                <a:gd name="connsiteY188" fmla="*/ 344425 h 486803"/>
                <a:gd name="connsiteX189" fmla="*/ 43292 w 568338"/>
                <a:gd name="connsiteY189" fmla="*/ 343234 h 486803"/>
                <a:gd name="connsiteX190" fmla="*/ 38482 w 568338"/>
                <a:gd name="connsiteY190" fmla="*/ 343234 h 486803"/>
                <a:gd name="connsiteX191" fmla="*/ 38482 w 568338"/>
                <a:gd name="connsiteY191" fmla="*/ 339993 h 486803"/>
                <a:gd name="connsiteX192" fmla="*/ 38482 w 568338"/>
                <a:gd name="connsiteY192" fmla="*/ 338801 h 486803"/>
                <a:gd name="connsiteX193" fmla="*/ 33672 w 568338"/>
                <a:gd name="connsiteY193" fmla="*/ 338801 h 486803"/>
                <a:gd name="connsiteX194" fmla="*/ 33672 w 568338"/>
                <a:gd name="connsiteY194" fmla="*/ 335560 h 486803"/>
                <a:gd name="connsiteX195" fmla="*/ 33672 w 568338"/>
                <a:gd name="connsiteY195" fmla="*/ 334369 h 486803"/>
                <a:gd name="connsiteX196" fmla="*/ 28861 w 568338"/>
                <a:gd name="connsiteY196" fmla="*/ 334369 h 486803"/>
                <a:gd name="connsiteX197" fmla="*/ 28861 w 568338"/>
                <a:gd name="connsiteY197" fmla="*/ 331128 h 486803"/>
                <a:gd name="connsiteX198" fmla="*/ 28861 w 568338"/>
                <a:gd name="connsiteY198" fmla="*/ 329936 h 486803"/>
                <a:gd name="connsiteX199" fmla="*/ 24051 w 568338"/>
                <a:gd name="connsiteY199" fmla="*/ 329936 h 486803"/>
                <a:gd name="connsiteX200" fmla="*/ 24051 w 568338"/>
                <a:gd name="connsiteY200" fmla="*/ 328569 h 486803"/>
                <a:gd name="connsiteX201" fmla="*/ 24051 w 568338"/>
                <a:gd name="connsiteY201" fmla="*/ 325504 h 486803"/>
                <a:gd name="connsiteX202" fmla="*/ 19241 w 568338"/>
                <a:gd name="connsiteY202" fmla="*/ 325504 h 486803"/>
                <a:gd name="connsiteX203" fmla="*/ 19241 w 568338"/>
                <a:gd name="connsiteY203" fmla="*/ 324137 h 486803"/>
                <a:gd name="connsiteX204" fmla="*/ 19241 w 568338"/>
                <a:gd name="connsiteY204" fmla="*/ 321072 h 486803"/>
                <a:gd name="connsiteX205" fmla="*/ 14431 w 568338"/>
                <a:gd name="connsiteY205" fmla="*/ 321072 h 486803"/>
                <a:gd name="connsiteX206" fmla="*/ 14431 w 568338"/>
                <a:gd name="connsiteY206" fmla="*/ 319705 h 486803"/>
                <a:gd name="connsiteX207" fmla="*/ 14431 w 568338"/>
                <a:gd name="connsiteY207" fmla="*/ 316639 h 486803"/>
                <a:gd name="connsiteX208" fmla="*/ 9620 w 568338"/>
                <a:gd name="connsiteY208" fmla="*/ 316639 h 486803"/>
                <a:gd name="connsiteX209" fmla="*/ 9620 w 568338"/>
                <a:gd name="connsiteY209" fmla="*/ 313398 h 486803"/>
                <a:gd name="connsiteX210" fmla="*/ 9620 w 568338"/>
                <a:gd name="connsiteY210" fmla="*/ 312207 h 486803"/>
                <a:gd name="connsiteX211" fmla="*/ 4810 w 568338"/>
                <a:gd name="connsiteY211" fmla="*/ 312207 h 486803"/>
                <a:gd name="connsiteX212" fmla="*/ 4810 w 568338"/>
                <a:gd name="connsiteY212" fmla="*/ 308966 h 486803"/>
                <a:gd name="connsiteX213" fmla="*/ 4810 w 568338"/>
                <a:gd name="connsiteY213" fmla="*/ 307774 h 486803"/>
                <a:gd name="connsiteX214" fmla="*/ 0 w 568338"/>
                <a:gd name="connsiteY214" fmla="*/ 307774 h 486803"/>
                <a:gd name="connsiteX215" fmla="*/ 0 w 568338"/>
                <a:gd name="connsiteY215" fmla="*/ 281843 h 486803"/>
                <a:gd name="connsiteX216" fmla="*/ 32914 w 568338"/>
                <a:gd name="connsiteY216" fmla="*/ 252450 h 486803"/>
                <a:gd name="connsiteX217" fmla="*/ 103937 w 568338"/>
                <a:gd name="connsiteY217" fmla="*/ 221332 h 486803"/>
                <a:gd name="connsiteX218" fmla="*/ 81416 w 568338"/>
                <a:gd name="connsiteY218" fmla="*/ 179837 h 486803"/>
                <a:gd name="connsiteX219" fmla="*/ 79683 w 568338"/>
                <a:gd name="connsiteY219" fmla="*/ 148719 h 486803"/>
                <a:gd name="connsiteX220" fmla="*/ 79683 w 568338"/>
                <a:gd name="connsiteY220" fmla="*/ 117598 h 486803"/>
                <a:gd name="connsiteX221" fmla="*/ 128188 w 568338"/>
                <a:gd name="connsiteY221" fmla="*/ 84749 h 486803"/>
                <a:gd name="connsiteX222" fmla="*/ 158285 w 568338"/>
                <a:gd name="connsiteY222" fmla="*/ 91448 h 486803"/>
                <a:gd name="connsiteX223" fmla="*/ 161091 w 568338"/>
                <a:gd name="connsiteY223" fmla="*/ 95435 h 486803"/>
                <a:gd name="connsiteX224" fmla="*/ 163095 w 568338"/>
                <a:gd name="connsiteY224" fmla="*/ 95881 h 486803"/>
                <a:gd name="connsiteX225" fmla="*/ 165900 w 568338"/>
                <a:gd name="connsiteY225" fmla="*/ 99867 h 486803"/>
                <a:gd name="connsiteX226" fmla="*/ 167905 w 568338"/>
                <a:gd name="connsiteY226" fmla="*/ 100313 h 486803"/>
                <a:gd name="connsiteX227" fmla="*/ 170711 w 568338"/>
                <a:gd name="connsiteY227" fmla="*/ 104299 h 486803"/>
                <a:gd name="connsiteX228" fmla="*/ 172716 w 568338"/>
                <a:gd name="connsiteY228" fmla="*/ 104746 h 486803"/>
                <a:gd name="connsiteX229" fmla="*/ 175521 w 568338"/>
                <a:gd name="connsiteY229" fmla="*/ 108732 h 486803"/>
                <a:gd name="connsiteX230" fmla="*/ 177526 w 568338"/>
                <a:gd name="connsiteY230" fmla="*/ 109178 h 486803"/>
                <a:gd name="connsiteX231" fmla="*/ 180331 w 568338"/>
                <a:gd name="connsiteY231" fmla="*/ 113164 h 486803"/>
                <a:gd name="connsiteX232" fmla="*/ 182336 w 568338"/>
                <a:gd name="connsiteY232" fmla="*/ 113610 h 486803"/>
                <a:gd name="connsiteX233" fmla="*/ 185142 w 568338"/>
                <a:gd name="connsiteY233" fmla="*/ 117597 h 486803"/>
                <a:gd name="connsiteX234" fmla="*/ 187146 w 568338"/>
                <a:gd name="connsiteY234" fmla="*/ 118043 h 486803"/>
                <a:gd name="connsiteX235" fmla="*/ 189951 w 568338"/>
                <a:gd name="connsiteY235" fmla="*/ 122028 h 486803"/>
                <a:gd name="connsiteX236" fmla="*/ 191957 w 568338"/>
                <a:gd name="connsiteY236" fmla="*/ 122475 h 486803"/>
                <a:gd name="connsiteX237" fmla="*/ 194763 w 568338"/>
                <a:gd name="connsiteY237" fmla="*/ 126462 h 486803"/>
                <a:gd name="connsiteX238" fmla="*/ 196767 w 568338"/>
                <a:gd name="connsiteY238" fmla="*/ 126908 h 486803"/>
                <a:gd name="connsiteX239" fmla="*/ 199572 w 568338"/>
                <a:gd name="connsiteY239" fmla="*/ 130894 h 486803"/>
                <a:gd name="connsiteX240" fmla="*/ 201577 w 568338"/>
                <a:gd name="connsiteY240" fmla="*/ 131340 h 486803"/>
                <a:gd name="connsiteX241" fmla="*/ 204383 w 568338"/>
                <a:gd name="connsiteY241" fmla="*/ 135326 h 486803"/>
                <a:gd name="connsiteX242" fmla="*/ 206388 w 568338"/>
                <a:gd name="connsiteY242" fmla="*/ 135773 h 486803"/>
                <a:gd name="connsiteX243" fmla="*/ 209193 w 568338"/>
                <a:gd name="connsiteY243" fmla="*/ 139759 h 486803"/>
                <a:gd name="connsiteX244" fmla="*/ 211198 w 568338"/>
                <a:gd name="connsiteY244" fmla="*/ 140205 h 486803"/>
                <a:gd name="connsiteX245" fmla="*/ 214004 w 568338"/>
                <a:gd name="connsiteY245" fmla="*/ 144192 h 486803"/>
                <a:gd name="connsiteX246" fmla="*/ 216008 w 568338"/>
                <a:gd name="connsiteY246" fmla="*/ 144638 h 486803"/>
                <a:gd name="connsiteX247" fmla="*/ 218813 w 568338"/>
                <a:gd name="connsiteY247" fmla="*/ 148624 h 486803"/>
                <a:gd name="connsiteX248" fmla="*/ 220818 w 568338"/>
                <a:gd name="connsiteY248" fmla="*/ 149070 h 486803"/>
                <a:gd name="connsiteX249" fmla="*/ 223623 w 568338"/>
                <a:gd name="connsiteY249" fmla="*/ 153056 h 486803"/>
                <a:gd name="connsiteX250" fmla="*/ 225628 w 568338"/>
                <a:gd name="connsiteY250" fmla="*/ 153502 h 486803"/>
                <a:gd name="connsiteX251" fmla="*/ 228434 w 568338"/>
                <a:gd name="connsiteY251" fmla="*/ 157489 h 486803"/>
                <a:gd name="connsiteX252" fmla="*/ 230438 w 568338"/>
                <a:gd name="connsiteY252" fmla="*/ 157935 h 486803"/>
                <a:gd name="connsiteX253" fmla="*/ 233243 w 568338"/>
                <a:gd name="connsiteY253" fmla="*/ 161920 h 486803"/>
                <a:gd name="connsiteX254" fmla="*/ 235249 w 568338"/>
                <a:gd name="connsiteY254" fmla="*/ 162367 h 486803"/>
                <a:gd name="connsiteX255" fmla="*/ 238054 w 568338"/>
                <a:gd name="connsiteY255" fmla="*/ 166353 h 486803"/>
                <a:gd name="connsiteX256" fmla="*/ 240059 w 568338"/>
                <a:gd name="connsiteY256" fmla="*/ 166799 h 486803"/>
                <a:gd name="connsiteX257" fmla="*/ 242865 w 568338"/>
                <a:gd name="connsiteY257" fmla="*/ 170786 h 486803"/>
                <a:gd name="connsiteX258" fmla="*/ 244869 w 568338"/>
                <a:gd name="connsiteY258" fmla="*/ 171232 h 486803"/>
                <a:gd name="connsiteX259" fmla="*/ 247674 w 568338"/>
                <a:gd name="connsiteY259" fmla="*/ 175218 h 486803"/>
                <a:gd name="connsiteX260" fmla="*/ 249679 w 568338"/>
                <a:gd name="connsiteY260" fmla="*/ 175664 h 486803"/>
                <a:gd name="connsiteX261" fmla="*/ 252485 w 568338"/>
                <a:gd name="connsiteY261" fmla="*/ 179650 h 486803"/>
                <a:gd name="connsiteX262" fmla="*/ 254490 w 568338"/>
                <a:gd name="connsiteY262" fmla="*/ 180097 h 486803"/>
                <a:gd name="connsiteX263" fmla="*/ 257295 w 568338"/>
                <a:gd name="connsiteY263" fmla="*/ 184083 h 486803"/>
                <a:gd name="connsiteX264" fmla="*/ 259300 w 568338"/>
                <a:gd name="connsiteY264" fmla="*/ 184529 h 486803"/>
                <a:gd name="connsiteX265" fmla="*/ 262106 w 568338"/>
                <a:gd name="connsiteY265" fmla="*/ 188516 h 486803"/>
                <a:gd name="connsiteX266" fmla="*/ 264110 w 568338"/>
                <a:gd name="connsiteY266" fmla="*/ 188962 h 486803"/>
                <a:gd name="connsiteX267" fmla="*/ 266915 w 568338"/>
                <a:gd name="connsiteY267" fmla="*/ 192947 h 486803"/>
                <a:gd name="connsiteX268" fmla="*/ 268921 w 568338"/>
                <a:gd name="connsiteY268" fmla="*/ 193394 h 486803"/>
                <a:gd name="connsiteX269" fmla="*/ 269046 w 568338"/>
                <a:gd name="connsiteY269" fmla="*/ 193572 h 486803"/>
                <a:gd name="connsiteX270" fmla="*/ 283276 w 568338"/>
                <a:gd name="connsiteY270" fmla="*/ 188471 h 486803"/>
                <a:gd name="connsiteX271" fmla="*/ 254141 w 568338"/>
                <a:gd name="connsiteY271" fmla="*/ 131411 h 486803"/>
                <a:gd name="connsiteX272" fmla="*/ 249000 w 568338"/>
                <a:gd name="connsiteY272" fmla="*/ 89913 h 486803"/>
                <a:gd name="connsiteX273" fmla="*/ 250714 w 568338"/>
                <a:gd name="connsiteY273" fmla="*/ 46685 h 486803"/>
                <a:gd name="connsiteX274" fmla="*/ 315841 w 568338"/>
                <a:gd name="connsiteY274" fmla="*/ 0 h 48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8338" h="486803">
                  <a:moveTo>
                    <a:pt x="315841" y="0"/>
                  </a:moveTo>
                  <a:cubicBezTo>
                    <a:pt x="327410" y="0"/>
                    <a:pt x="338255" y="1459"/>
                    <a:pt x="347835" y="5197"/>
                  </a:cubicBezTo>
                  <a:lnTo>
                    <a:pt x="358382" y="13355"/>
                  </a:lnTo>
                  <a:lnTo>
                    <a:pt x="361784" y="14159"/>
                  </a:lnTo>
                  <a:lnTo>
                    <a:pt x="366468" y="18561"/>
                  </a:lnTo>
                  <a:lnTo>
                    <a:pt x="366594" y="18591"/>
                  </a:lnTo>
                  <a:lnTo>
                    <a:pt x="371279" y="22994"/>
                  </a:lnTo>
                  <a:lnTo>
                    <a:pt x="371405" y="23024"/>
                  </a:lnTo>
                  <a:lnTo>
                    <a:pt x="376089" y="27426"/>
                  </a:lnTo>
                  <a:lnTo>
                    <a:pt x="376215" y="27456"/>
                  </a:lnTo>
                  <a:lnTo>
                    <a:pt x="380899" y="31858"/>
                  </a:lnTo>
                  <a:lnTo>
                    <a:pt x="381025" y="31888"/>
                  </a:lnTo>
                  <a:lnTo>
                    <a:pt x="385711" y="36291"/>
                  </a:lnTo>
                  <a:lnTo>
                    <a:pt x="385835" y="36321"/>
                  </a:lnTo>
                  <a:lnTo>
                    <a:pt x="390519" y="40723"/>
                  </a:lnTo>
                  <a:lnTo>
                    <a:pt x="390646" y="40753"/>
                  </a:lnTo>
                  <a:lnTo>
                    <a:pt x="395332" y="45156"/>
                  </a:lnTo>
                  <a:lnTo>
                    <a:pt x="395456" y="45186"/>
                  </a:lnTo>
                  <a:lnTo>
                    <a:pt x="400140" y="49588"/>
                  </a:lnTo>
                  <a:lnTo>
                    <a:pt x="400266" y="49618"/>
                  </a:lnTo>
                  <a:lnTo>
                    <a:pt x="404951" y="54021"/>
                  </a:lnTo>
                  <a:lnTo>
                    <a:pt x="405077" y="54051"/>
                  </a:lnTo>
                  <a:lnTo>
                    <a:pt x="409761" y="58453"/>
                  </a:lnTo>
                  <a:lnTo>
                    <a:pt x="409887" y="58483"/>
                  </a:lnTo>
                  <a:lnTo>
                    <a:pt x="414573" y="62886"/>
                  </a:lnTo>
                  <a:lnTo>
                    <a:pt x="414697" y="62916"/>
                  </a:lnTo>
                  <a:lnTo>
                    <a:pt x="419381" y="67318"/>
                  </a:lnTo>
                  <a:lnTo>
                    <a:pt x="419507" y="67348"/>
                  </a:lnTo>
                  <a:lnTo>
                    <a:pt x="424191" y="71750"/>
                  </a:lnTo>
                  <a:lnTo>
                    <a:pt x="424317" y="71780"/>
                  </a:lnTo>
                  <a:lnTo>
                    <a:pt x="429003" y="76183"/>
                  </a:lnTo>
                  <a:lnTo>
                    <a:pt x="429127" y="76213"/>
                  </a:lnTo>
                  <a:lnTo>
                    <a:pt x="433811" y="80615"/>
                  </a:lnTo>
                  <a:lnTo>
                    <a:pt x="433938" y="80645"/>
                  </a:lnTo>
                  <a:lnTo>
                    <a:pt x="438622" y="85047"/>
                  </a:lnTo>
                  <a:lnTo>
                    <a:pt x="438748" y="85077"/>
                  </a:lnTo>
                  <a:lnTo>
                    <a:pt x="443434" y="89480"/>
                  </a:lnTo>
                  <a:lnTo>
                    <a:pt x="443558" y="89510"/>
                  </a:lnTo>
                  <a:lnTo>
                    <a:pt x="448242" y="93912"/>
                  </a:lnTo>
                  <a:lnTo>
                    <a:pt x="448368" y="93942"/>
                  </a:lnTo>
                  <a:lnTo>
                    <a:pt x="453053" y="98345"/>
                  </a:lnTo>
                  <a:lnTo>
                    <a:pt x="453179" y="98375"/>
                  </a:lnTo>
                  <a:lnTo>
                    <a:pt x="457863" y="102777"/>
                  </a:lnTo>
                  <a:lnTo>
                    <a:pt x="457989" y="102807"/>
                  </a:lnTo>
                  <a:lnTo>
                    <a:pt x="462675" y="107210"/>
                  </a:lnTo>
                  <a:lnTo>
                    <a:pt x="462799" y="107240"/>
                  </a:lnTo>
                  <a:lnTo>
                    <a:pt x="467483" y="111642"/>
                  </a:lnTo>
                  <a:lnTo>
                    <a:pt x="467610" y="111672"/>
                  </a:lnTo>
                  <a:lnTo>
                    <a:pt x="472296" y="116075"/>
                  </a:lnTo>
                  <a:lnTo>
                    <a:pt x="472420" y="116105"/>
                  </a:lnTo>
                  <a:lnTo>
                    <a:pt x="477104" y="120507"/>
                  </a:lnTo>
                  <a:lnTo>
                    <a:pt x="477230" y="120537"/>
                  </a:lnTo>
                  <a:lnTo>
                    <a:pt x="481916" y="124940"/>
                  </a:lnTo>
                  <a:lnTo>
                    <a:pt x="482040" y="124970"/>
                  </a:lnTo>
                  <a:lnTo>
                    <a:pt x="486724" y="129372"/>
                  </a:lnTo>
                  <a:lnTo>
                    <a:pt x="486850" y="129402"/>
                  </a:lnTo>
                  <a:lnTo>
                    <a:pt x="491534" y="133804"/>
                  </a:lnTo>
                  <a:lnTo>
                    <a:pt x="491660" y="133834"/>
                  </a:lnTo>
                  <a:lnTo>
                    <a:pt x="496345" y="138237"/>
                  </a:lnTo>
                  <a:lnTo>
                    <a:pt x="496471" y="138267"/>
                  </a:lnTo>
                  <a:lnTo>
                    <a:pt x="501155" y="142669"/>
                  </a:lnTo>
                  <a:lnTo>
                    <a:pt x="501281" y="142699"/>
                  </a:lnTo>
                  <a:lnTo>
                    <a:pt x="505965" y="147101"/>
                  </a:lnTo>
                  <a:lnTo>
                    <a:pt x="506091" y="147131"/>
                  </a:lnTo>
                  <a:lnTo>
                    <a:pt x="510776" y="151534"/>
                  </a:lnTo>
                  <a:lnTo>
                    <a:pt x="510902" y="151564"/>
                  </a:lnTo>
                  <a:lnTo>
                    <a:pt x="515586" y="155966"/>
                  </a:lnTo>
                  <a:lnTo>
                    <a:pt x="515712" y="155996"/>
                  </a:lnTo>
                  <a:lnTo>
                    <a:pt x="520398" y="160399"/>
                  </a:lnTo>
                  <a:lnTo>
                    <a:pt x="520522" y="160429"/>
                  </a:lnTo>
                  <a:lnTo>
                    <a:pt x="525206" y="164831"/>
                  </a:lnTo>
                  <a:lnTo>
                    <a:pt x="525332" y="164861"/>
                  </a:lnTo>
                  <a:lnTo>
                    <a:pt x="530018" y="169264"/>
                  </a:lnTo>
                  <a:lnTo>
                    <a:pt x="530142" y="169294"/>
                  </a:lnTo>
                  <a:lnTo>
                    <a:pt x="534826" y="173696"/>
                  </a:lnTo>
                  <a:lnTo>
                    <a:pt x="534953" y="173726"/>
                  </a:lnTo>
                  <a:lnTo>
                    <a:pt x="539639" y="178129"/>
                  </a:lnTo>
                  <a:lnTo>
                    <a:pt x="539763" y="178159"/>
                  </a:lnTo>
                  <a:lnTo>
                    <a:pt x="544447" y="182561"/>
                  </a:lnTo>
                  <a:lnTo>
                    <a:pt x="544573" y="182591"/>
                  </a:lnTo>
                  <a:lnTo>
                    <a:pt x="549259" y="186994"/>
                  </a:lnTo>
                  <a:lnTo>
                    <a:pt x="549383" y="187024"/>
                  </a:lnTo>
                  <a:lnTo>
                    <a:pt x="554067" y="191426"/>
                  </a:lnTo>
                  <a:lnTo>
                    <a:pt x="554193" y="191456"/>
                  </a:lnTo>
                  <a:lnTo>
                    <a:pt x="558877" y="195858"/>
                  </a:lnTo>
                  <a:lnTo>
                    <a:pt x="559004" y="195888"/>
                  </a:lnTo>
                  <a:lnTo>
                    <a:pt x="563690" y="200291"/>
                  </a:lnTo>
                  <a:lnTo>
                    <a:pt x="563814" y="200321"/>
                  </a:lnTo>
                  <a:lnTo>
                    <a:pt x="568338" y="204573"/>
                  </a:lnTo>
                  <a:lnTo>
                    <a:pt x="568338" y="374353"/>
                  </a:lnTo>
                  <a:cubicBezTo>
                    <a:pt x="568338" y="436457"/>
                    <a:pt x="517992" y="486803"/>
                    <a:pt x="455888" y="486803"/>
                  </a:cubicBezTo>
                  <a:lnTo>
                    <a:pt x="197219" y="486803"/>
                  </a:lnTo>
                  <a:lnTo>
                    <a:pt x="197219" y="486263"/>
                  </a:lnTo>
                  <a:lnTo>
                    <a:pt x="197219" y="485072"/>
                  </a:lnTo>
                  <a:lnTo>
                    <a:pt x="192409" y="485072"/>
                  </a:lnTo>
                  <a:cubicBezTo>
                    <a:pt x="192409" y="485072"/>
                    <a:pt x="192409" y="485072"/>
                    <a:pt x="192409" y="481831"/>
                  </a:cubicBezTo>
                  <a:lnTo>
                    <a:pt x="192409" y="480639"/>
                  </a:lnTo>
                  <a:lnTo>
                    <a:pt x="187599" y="480639"/>
                  </a:lnTo>
                  <a:cubicBezTo>
                    <a:pt x="187599" y="480639"/>
                    <a:pt x="187599" y="480639"/>
                    <a:pt x="187599" y="477398"/>
                  </a:cubicBezTo>
                  <a:lnTo>
                    <a:pt x="187599" y="476207"/>
                  </a:lnTo>
                  <a:lnTo>
                    <a:pt x="182789" y="476207"/>
                  </a:lnTo>
                  <a:cubicBezTo>
                    <a:pt x="182789" y="476207"/>
                    <a:pt x="182789" y="476207"/>
                    <a:pt x="182789" y="472966"/>
                  </a:cubicBezTo>
                  <a:lnTo>
                    <a:pt x="182789" y="471774"/>
                  </a:lnTo>
                  <a:lnTo>
                    <a:pt x="177979" y="471774"/>
                  </a:lnTo>
                  <a:cubicBezTo>
                    <a:pt x="177979" y="471774"/>
                    <a:pt x="177979" y="471774"/>
                    <a:pt x="177979" y="468533"/>
                  </a:cubicBezTo>
                  <a:lnTo>
                    <a:pt x="177979" y="467342"/>
                  </a:lnTo>
                  <a:lnTo>
                    <a:pt x="173168" y="467342"/>
                  </a:lnTo>
                  <a:cubicBezTo>
                    <a:pt x="173168" y="467342"/>
                    <a:pt x="173168" y="467342"/>
                    <a:pt x="173168" y="464101"/>
                  </a:cubicBezTo>
                  <a:lnTo>
                    <a:pt x="173168" y="462909"/>
                  </a:lnTo>
                  <a:lnTo>
                    <a:pt x="168358" y="462909"/>
                  </a:lnTo>
                  <a:cubicBezTo>
                    <a:pt x="168358" y="462909"/>
                    <a:pt x="168358" y="462909"/>
                    <a:pt x="168358" y="459668"/>
                  </a:cubicBezTo>
                  <a:lnTo>
                    <a:pt x="168358" y="458477"/>
                  </a:lnTo>
                  <a:lnTo>
                    <a:pt x="163548" y="458477"/>
                  </a:lnTo>
                  <a:cubicBezTo>
                    <a:pt x="163548" y="458477"/>
                    <a:pt x="163548" y="458477"/>
                    <a:pt x="163548" y="455236"/>
                  </a:cubicBezTo>
                  <a:lnTo>
                    <a:pt x="163548" y="454044"/>
                  </a:lnTo>
                  <a:lnTo>
                    <a:pt x="158738" y="454044"/>
                  </a:lnTo>
                  <a:cubicBezTo>
                    <a:pt x="158738" y="454044"/>
                    <a:pt x="158738" y="454044"/>
                    <a:pt x="158738" y="450803"/>
                  </a:cubicBezTo>
                  <a:lnTo>
                    <a:pt x="158738" y="449612"/>
                  </a:lnTo>
                  <a:lnTo>
                    <a:pt x="153928" y="449612"/>
                  </a:lnTo>
                  <a:cubicBezTo>
                    <a:pt x="153928" y="449612"/>
                    <a:pt x="153928" y="449612"/>
                    <a:pt x="153928" y="446371"/>
                  </a:cubicBezTo>
                  <a:lnTo>
                    <a:pt x="153928" y="445179"/>
                  </a:lnTo>
                  <a:lnTo>
                    <a:pt x="149117" y="445179"/>
                  </a:lnTo>
                  <a:cubicBezTo>
                    <a:pt x="149117" y="445179"/>
                    <a:pt x="149117" y="445179"/>
                    <a:pt x="149117" y="441938"/>
                  </a:cubicBezTo>
                  <a:lnTo>
                    <a:pt x="149117" y="440747"/>
                  </a:lnTo>
                  <a:lnTo>
                    <a:pt x="144307" y="440747"/>
                  </a:lnTo>
                  <a:cubicBezTo>
                    <a:pt x="144307" y="440747"/>
                    <a:pt x="144307" y="440747"/>
                    <a:pt x="144307" y="437506"/>
                  </a:cubicBezTo>
                  <a:lnTo>
                    <a:pt x="144307" y="436315"/>
                  </a:lnTo>
                  <a:lnTo>
                    <a:pt x="139497" y="436315"/>
                  </a:lnTo>
                  <a:cubicBezTo>
                    <a:pt x="139497" y="436315"/>
                    <a:pt x="139497" y="436315"/>
                    <a:pt x="139497" y="433074"/>
                  </a:cubicBezTo>
                  <a:lnTo>
                    <a:pt x="139497" y="431882"/>
                  </a:lnTo>
                  <a:lnTo>
                    <a:pt x="134686" y="431882"/>
                  </a:lnTo>
                  <a:cubicBezTo>
                    <a:pt x="134686" y="431882"/>
                    <a:pt x="134686" y="431882"/>
                    <a:pt x="134686" y="428641"/>
                  </a:cubicBezTo>
                  <a:lnTo>
                    <a:pt x="134686" y="427450"/>
                  </a:lnTo>
                  <a:lnTo>
                    <a:pt x="129876" y="427450"/>
                  </a:lnTo>
                  <a:cubicBezTo>
                    <a:pt x="129876" y="427450"/>
                    <a:pt x="129876" y="427450"/>
                    <a:pt x="129876" y="424209"/>
                  </a:cubicBezTo>
                  <a:lnTo>
                    <a:pt x="129876" y="423018"/>
                  </a:lnTo>
                  <a:lnTo>
                    <a:pt x="125066" y="423018"/>
                  </a:lnTo>
                  <a:cubicBezTo>
                    <a:pt x="125066" y="423018"/>
                    <a:pt x="125066" y="423018"/>
                    <a:pt x="125066" y="419777"/>
                  </a:cubicBezTo>
                  <a:lnTo>
                    <a:pt x="125066" y="418585"/>
                  </a:lnTo>
                  <a:lnTo>
                    <a:pt x="120256" y="418585"/>
                  </a:lnTo>
                  <a:cubicBezTo>
                    <a:pt x="120256" y="418585"/>
                    <a:pt x="120256" y="418585"/>
                    <a:pt x="120256" y="415344"/>
                  </a:cubicBezTo>
                  <a:lnTo>
                    <a:pt x="120256" y="414153"/>
                  </a:lnTo>
                  <a:lnTo>
                    <a:pt x="115446" y="414153"/>
                  </a:lnTo>
                  <a:cubicBezTo>
                    <a:pt x="115446" y="414153"/>
                    <a:pt x="115446" y="414153"/>
                    <a:pt x="115446" y="410912"/>
                  </a:cubicBezTo>
                  <a:lnTo>
                    <a:pt x="115446" y="409720"/>
                  </a:lnTo>
                  <a:lnTo>
                    <a:pt x="110636" y="409720"/>
                  </a:lnTo>
                  <a:cubicBezTo>
                    <a:pt x="110636" y="409720"/>
                    <a:pt x="110636" y="409720"/>
                    <a:pt x="110636" y="406479"/>
                  </a:cubicBezTo>
                  <a:lnTo>
                    <a:pt x="110636" y="405288"/>
                  </a:lnTo>
                  <a:lnTo>
                    <a:pt x="105825" y="405288"/>
                  </a:lnTo>
                  <a:cubicBezTo>
                    <a:pt x="105825" y="405288"/>
                    <a:pt x="105825" y="405288"/>
                    <a:pt x="105825" y="402047"/>
                  </a:cubicBezTo>
                  <a:lnTo>
                    <a:pt x="105825" y="400855"/>
                  </a:lnTo>
                  <a:lnTo>
                    <a:pt x="101015" y="400855"/>
                  </a:lnTo>
                  <a:cubicBezTo>
                    <a:pt x="101015" y="400855"/>
                    <a:pt x="101015" y="400855"/>
                    <a:pt x="101015" y="397614"/>
                  </a:cubicBezTo>
                  <a:lnTo>
                    <a:pt x="101015" y="396423"/>
                  </a:lnTo>
                  <a:lnTo>
                    <a:pt x="96205" y="396423"/>
                  </a:lnTo>
                  <a:cubicBezTo>
                    <a:pt x="96205" y="396423"/>
                    <a:pt x="96205" y="396423"/>
                    <a:pt x="96205" y="393182"/>
                  </a:cubicBezTo>
                  <a:lnTo>
                    <a:pt x="96205" y="391990"/>
                  </a:lnTo>
                  <a:lnTo>
                    <a:pt x="91394" y="391990"/>
                  </a:lnTo>
                  <a:cubicBezTo>
                    <a:pt x="91394" y="391990"/>
                    <a:pt x="91394" y="391990"/>
                    <a:pt x="91394" y="388749"/>
                  </a:cubicBezTo>
                  <a:lnTo>
                    <a:pt x="91394" y="387558"/>
                  </a:lnTo>
                  <a:lnTo>
                    <a:pt x="86584" y="387558"/>
                  </a:lnTo>
                  <a:cubicBezTo>
                    <a:pt x="86584" y="387558"/>
                    <a:pt x="86584" y="387558"/>
                    <a:pt x="86584" y="384317"/>
                  </a:cubicBezTo>
                  <a:lnTo>
                    <a:pt x="86584" y="383125"/>
                  </a:lnTo>
                  <a:lnTo>
                    <a:pt x="81774" y="383125"/>
                  </a:lnTo>
                  <a:cubicBezTo>
                    <a:pt x="81774" y="383125"/>
                    <a:pt x="81774" y="383125"/>
                    <a:pt x="81774" y="379884"/>
                  </a:cubicBezTo>
                  <a:lnTo>
                    <a:pt x="81774" y="378693"/>
                  </a:lnTo>
                  <a:lnTo>
                    <a:pt x="76964" y="378693"/>
                  </a:lnTo>
                  <a:cubicBezTo>
                    <a:pt x="76964" y="378693"/>
                    <a:pt x="76964" y="378693"/>
                    <a:pt x="76964" y="375452"/>
                  </a:cubicBezTo>
                  <a:lnTo>
                    <a:pt x="76964" y="374261"/>
                  </a:lnTo>
                  <a:lnTo>
                    <a:pt x="72153" y="374261"/>
                  </a:lnTo>
                  <a:cubicBezTo>
                    <a:pt x="72153" y="374261"/>
                    <a:pt x="72153" y="374261"/>
                    <a:pt x="72153" y="371020"/>
                  </a:cubicBezTo>
                  <a:lnTo>
                    <a:pt x="72153" y="369828"/>
                  </a:lnTo>
                  <a:lnTo>
                    <a:pt x="67343" y="369828"/>
                  </a:lnTo>
                  <a:cubicBezTo>
                    <a:pt x="67343" y="369828"/>
                    <a:pt x="67343" y="369828"/>
                    <a:pt x="67343" y="366587"/>
                  </a:cubicBezTo>
                  <a:lnTo>
                    <a:pt x="67343" y="365396"/>
                  </a:lnTo>
                  <a:lnTo>
                    <a:pt x="62533" y="365396"/>
                  </a:lnTo>
                  <a:cubicBezTo>
                    <a:pt x="62533" y="365396"/>
                    <a:pt x="62533" y="365396"/>
                    <a:pt x="62533" y="362155"/>
                  </a:cubicBezTo>
                  <a:lnTo>
                    <a:pt x="62533" y="360964"/>
                  </a:lnTo>
                  <a:lnTo>
                    <a:pt x="57723" y="360964"/>
                  </a:lnTo>
                  <a:cubicBezTo>
                    <a:pt x="57723" y="360964"/>
                    <a:pt x="57723" y="360964"/>
                    <a:pt x="57723" y="357723"/>
                  </a:cubicBezTo>
                  <a:lnTo>
                    <a:pt x="57723" y="356531"/>
                  </a:lnTo>
                  <a:lnTo>
                    <a:pt x="52913" y="356531"/>
                  </a:lnTo>
                  <a:cubicBezTo>
                    <a:pt x="52913" y="356531"/>
                    <a:pt x="52913" y="356531"/>
                    <a:pt x="52913" y="353290"/>
                  </a:cubicBezTo>
                  <a:lnTo>
                    <a:pt x="52913" y="352099"/>
                  </a:lnTo>
                  <a:lnTo>
                    <a:pt x="48103" y="352099"/>
                  </a:lnTo>
                  <a:cubicBezTo>
                    <a:pt x="48103" y="352099"/>
                    <a:pt x="48103" y="352099"/>
                    <a:pt x="48103" y="348858"/>
                  </a:cubicBezTo>
                  <a:lnTo>
                    <a:pt x="48103" y="347666"/>
                  </a:lnTo>
                  <a:lnTo>
                    <a:pt x="43292" y="347666"/>
                  </a:lnTo>
                  <a:cubicBezTo>
                    <a:pt x="43292" y="347666"/>
                    <a:pt x="43292" y="347666"/>
                    <a:pt x="43292" y="344425"/>
                  </a:cubicBezTo>
                  <a:lnTo>
                    <a:pt x="43292" y="343234"/>
                  </a:lnTo>
                  <a:lnTo>
                    <a:pt x="38482" y="343234"/>
                  </a:lnTo>
                  <a:cubicBezTo>
                    <a:pt x="38482" y="343234"/>
                    <a:pt x="38482" y="343234"/>
                    <a:pt x="38482" y="339993"/>
                  </a:cubicBezTo>
                  <a:lnTo>
                    <a:pt x="38482" y="338801"/>
                  </a:lnTo>
                  <a:lnTo>
                    <a:pt x="33672" y="338801"/>
                  </a:lnTo>
                  <a:cubicBezTo>
                    <a:pt x="33672" y="338801"/>
                    <a:pt x="33672" y="338801"/>
                    <a:pt x="33672" y="335560"/>
                  </a:cubicBezTo>
                  <a:lnTo>
                    <a:pt x="33672" y="334369"/>
                  </a:lnTo>
                  <a:lnTo>
                    <a:pt x="28861" y="334369"/>
                  </a:lnTo>
                  <a:cubicBezTo>
                    <a:pt x="28861" y="334369"/>
                    <a:pt x="28861" y="334369"/>
                    <a:pt x="28861" y="331128"/>
                  </a:cubicBezTo>
                  <a:lnTo>
                    <a:pt x="28861" y="329936"/>
                  </a:lnTo>
                  <a:lnTo>
                    <a:pt x="24051" y="329936"/>
                  </a:lnTo>
                  <a:cubicBezTo>
                    <a:pt x="24051" y="329936"/>
                    <a:pt x="24051" y="329936"/>
                    <a:pt x="24051" y="328569"/>
                  </a:cubicBezTo>
                  <a:lnTo>
                    <a:pt x="24051" y="325504"/>
                  </a:lnTo>
                  <a:lnTo>
                    <a:pt x="19241" y="325504"/>
                  </a:lnTo>
                  <a:cubicBezTo>
                    <a:pt x="19241" y="325504"/>
                    <a:pt x="19241" y="325504"/>
                    <a:pt x="19241" y="324137"/>
                  </a:cubicBezTo>
                  <a:lnTo>
                    <a:pt x="19241" y="321072"/>
                  </a:lnTo>
                  <a:lnTo>
                    <a:pt x="14431" y="321072"/>
                  </a:lnTo>
                  <a:cubicBezTo>
                    <a:pt x="14431" y="321072"/>
                    <a:pt x="14431" y="321072"/>
                    <a:pt x="14431" y="319705"/>
                  </a:cubicBezTo>
                  <a:lnTo>
                    <a:pt x="14431" y="316639"/>
                  </a:lnTo>
                  <a:lnTo>
                    <a:pt x="9620" y="316639"/>
                  </a:lnTo>
                  <a:cubicBezTo>
                    <a:pt x="9620" y="316639"/>
                    <a:pt x="9620" y="316639"/>
                    <a:pt x="9620" y="313398"/>
                  </a:cubicBezTo>
                  <a:lnTo>
                    <a:pt x="9620" y="312207"/>
                  </a:lnTo>
                  <a:lnTo>
                    <a:pt x="4810" y="312207"/>
                  </a:lnTo>
                  <a:cubicBezTo>
                    <a:pt x="4810" y="312207"/>
                    <a:pt x="4810" y="312207"/>
                    <a:pt x="4810" y="308966"/>
                  </a:cubicBezTo>
                  <a:lnTo>
                    <a:pt x="4810" y="307774"/>
                  </a:lnTo>
                  <a:lnTo>
                    <a:pt x="0" y="307774"/>
                  </a:lnTo>
                  <a:cubicBezTo>
                    <a:pt x="0" y="307774"/>
                    <a:pt x="0" y="307774"/>
                    <a:pt x="0" y="281843"/>
                  </a:cubicBezTo>
                  <a:cubicBezTo>
                    <a:pt x="0" y="281843"/>
                    <a:pt x="0" y="266282"/>
                    <a:pt x="32914" y="252450"/>
                  </a:cubicBezTo>
                  <a:cubicBezTo>
                    <a:pt x="46772" y="245535"/>
                    <a:pt x="71023" y="228247"/>
                    <a:pt x="103937" y="221332"/>
                  </a:cubicBezTo>
                  <a:cubicBezTo>
                    <a:pt x="95274" y="212686"/>
                    <a:pt x="88345" y="197126"/>
                    <a:pt x="81416" y="179837"/>
                  </a:cubicBezTo>
                  <a:cubicBezTo>
                    <a:pt x="77952" y="169463"/>
                    <a:pt x="79683" y="160820"/>
                    <a:pt x="79683" y="148719"/>
                  </a:cubicBezTo>
                  <a:cubicBezTo>
                    <a:pt x="79683" y="140073"/>
                    <a:pt x="77952" y="126243"/>
                    <a:pt x="79683" y="117598"/>
                  </a:cubicBezTo>
                  <a:cubicBezTo>
                    <a:pt x="86611" y="91663"/>
                    <a:pt x="105667" y="84749"/>
                    <a:pt x="128188" y="84749"/>
                  </a:cubicBezTo>
                  <a:cubicBezTo>
                    <a:pt x="139446" y="84749"/>
                    <a:pt x="149840" y="86477"/>
                    <a:pt x="158285" y="91448"/>
                  </a:cubicBezTo>
                  <a:lnTo>
                    <a:pt x="161091" y="95435"/>
                  </a:lnTo>
                  <a:lnTo>
                    <a:pt x="163095" y="95881"/>
                  </a:lnTo>
                  <a:lnTo>
                    <a:pt x="165900" y="99867"/>
                  </a:lnTo>
                  <a:lnTo>
                    <a:pt x="167905" y="100313"/>
                  </a:lnTo>
                  <a:lnTo>
                    <a:pt x="170711" y="104299"/>
                  </a:lnTo>
                  <a:lnTo>
                    <a:pt x="172716" y="104746"/>
                  </a:lnTo>
                  <a:lnTo>
                    <a:pt x="175521" y="108732"/>
                  </a:lnTo>
                  <a:lnTo>
                    <a:pt x="177526" y="109178"/>
                  </a:lnTo>
                  <a:lnTo>
                    <a:pt x="180331" y="113164"/>
                  </a:lnTo>
                  <a:lnTo>
                    <a:pt x="182336" y="113610"/>
                  </a:lnTo>
                  <a:lnTo>
                    <a:pt x="185142" y="117597"/>
                  </a:lnTo>
                  <a:lnTo>
                    <a:pt x="187146" y="118043"/>
                  </a:lnTo>
                  <a:lnTo>
                    <a:pt x="189951" y="122028"/>
                  </a:lnTo>
                  <a:lnTo>
                    <a:pt x="191957" y="122475"/>
                  </a:lnTo>
                  <a:lnTo>
                    <a:pt x="194763" y="126462"/>
                  </a:lnTo>
                  <a:lnTo>
                    <a:pt x="196767" y="126908"/>
                  </a:lnTo>
                  <a:lnTo>
                    <a:pt x="199572" y="130894"/>
                  </a:lnTo>
                  <a:lnTo>
                    <a:pt x="201577" y="131340"/>
                  </a:lnTo>
                  <a:lnTo>
                    <a:pt x="204383" y="135326"/>
                  </a:lnTo>
                  <a:lnTo>
                    <a:pt x="206388" y="135773"/>
                  </a:lnTo>
                  <a:lnTo>
                    <a:pt x="209193" y="139759"/>
                  </a:lnTo>
                  <a:lnTo>
                    <a:pt x="211198" y="140205"/>
                  </a:lnTo>
                  <a:lnTo>
                    <a:pt x="214004" y="144192"/>
                  </a:lnTo>
                  <a:lnTo>
                    <a:pt x="216008" y="144638"/>
                  </a:lnTo>
                  <a:lnTo>
                    <a:pt x="218813" y="148624"/>
                  </a:lnTo>
                  <a:lnTo>
                    <a:pt x="220818" y="149070"/>
                  </a:lnTo>
                  <a:lnTo>
                    <a:pt x="223623" y="153056"/>
                  </a:lnTo>
                  <a:lnTo>
                    <a:pt x="225628" y="153502"/>
                  </a:lnTo>
                  <a:lnTo>
                    <a:pt x="228434" y="157489"/>
                  </a:lnTo>
                  <a:lnTo>
                    <a:pt x="230438" y="157935"/>
                  </a:lnTo>
                  <a:lnTo>
                    <a:pt x="233243" y="161920"/>
                  </a:lnTo>
                  <a:lnTo>
                    <a:pt x="235249" y="162367"/>
                  </a:lnTo>
                  <a:lnTo>
                    <a:pt x="238054" y="166353"/>
                  </a:lnTo>
                  <a:lnTo>
                    <a:pt x="240059" y="166799"/>
                  </a:lnTo>
                  <a:lnTo>
                    <a:pt x="242865" y="170786"/>
                  </a:lnTo>
                  <a:lnTo>
                    <a:pt x="244869" y="171232"/>
                  </a:lnTo>
                  <a:lnTo>
                    <a:pt x="247674" y="175218"/>
                  </a:lnTo>
                  <a:lnTo>
                    <a:pt x="249679" y="175664"/>
                  </a:lnTo>
                  <a:lnTo>
                    <a:pt x="252485" y="179650"/>
                  </a:lnTo>
                  <a:lnTo>
                    <a:pt x="254490" y="180097"/>
                  </a:lnTo>
                  <a:lnTo>
                    <a:pt x="257295" y="184083"/>
                  </a:lnTo>
                  <a:lnTo>
                    <a:pt x="259300" y="184529"/>
                  </a:lnTo>
                  <a:lnTo>
                    <a:pt x="262106" y="188516"/>
                  </a:lnTo>
                  <a:lnTo>
                    <a:pt x="264110" y="188962"/>
                  </a:lnTo>
                  <a:lnTo>
                    <a:pt x="266915" y="192947"/>
                  </a:lnTo>
                  <a:lnTo>
                    <a:pt x="268921" y="193394"/>
                  </a:lnTo>
                  <a:lnTo>
                    <a:pt x="269046" y="193572"/>
                  </a:lnTo>
                  <a:lnTo>
                    <a:pt x="283276" y="188471"/>
                  </a:lnTo>
                  <a:cubicBezTo>
                    <a:pt x="271278" y="176367"/>
                    <a:pt x="262711" y="155620"/>
                    <a:pt x="254141" y="131411"/>
                  </a:cubicBezTo>
                  <a:cubicBezTo>
                    <a:pt x="249000" y="119309"/>
                    <a:pt x="249000" y="107204"/>
                    <a:pt x="249000" y="89913"/>
                  </a:cubicBezTo>
                  <a:cubicBezTo>
                    <a:pt x="249000" y="77809"/>
                    <a:pt x="247286" y="58789"/>
                    <a:pt x="250714" y="46685"/>
                  </a:cubicBezTo>
                  <a:cubicBezTo>
                    <a:pt x="259283" y="10374"/>
                    <a:pt x="286704" y="0"/>
                    <a:pt x="315841"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7" name="任意多边形: 形状 246">
              <a:extLst>
                <a:ext uri="{FF2B5EF4-FFF2-40B4-BE49-F238E27FC236}">
                  <a16:creationId xmlns:a16="http://schemas.microsoft.com/office/drawing/2014/main" id="{E8EF6D55-DBFE-40F4-A0B0-852EA724598F}"/>
                </a:ext>
              </a:extLst>
            </p:cNvPr>
            <p:cNvSpPr>
              <a:spLocks/>
            </p:cNvSpPr>
            <p:nvPr/>
          </p:nvSpPr>
          <p:spPr bwMode="auto">
            <a:xfrm>
              <a:off x="3360488" y="5414211"/>
              <a:ext cx="490657" cy="307777"/>
            </a:xfrm>
            <a:custGeom>
              <a:avLst/>
              <a:gdLst>
                <a:gd name="connsiteX0" fmla="*/ 45622 w 174625"/>
                <a:gd name="connsiteY0" fmla="*/ 30162 h 109538"/>
                <a:gd name="connsiteX1" fmla="*/ 62884 w 174625"/>
                <a:gd name="connsiteY1" fmla="*/ 41853 h 109538"/>
                <a:gd name="connsiteX2" fmla="*/ 62884 w 174625"/>
                <a:gd name="connsiteY2" fmla="*/ 52929 h 109538"/>
                <a:gd name="connsiteX3" fmla="*/ 62267 w 174625"/>
                <a:gd name="connsiteY3" fmla="*/ 64004 h 109538"/>
                <a:gd name="connsiteX4" fmla="*/ 55486 w 174625"/>
                <a:gd name="connsiteY4" fmla="*/ 76926 h 109538"/>
                <a:gd name="connsiteX5" fmla="*/ 41306 w 174625"/>
                <a:gd name="connsiteY5" fmla="*/ 96616 h 109538"/>
                <a:gd name="connsiteX6" fmla="*/ 41306 w 174625"/>
                <a:gd name="connsiteY6" fmla="*/ 109537 h 109538"/>
                <a:gd name="connsiteX7" fmla="*/ 0 w 174625"/>
                <a:gd name="connsiteY7" fmla="*/ 109537 h 109538"/>
                <a:gd name="connsiteX8" fmla="*/ 0 w 174625"/>
                <a:gd name="connsiteY8" fmla="*/ 100308 h 109538"/>
                <a:gd name="connsiteX9" fmla="*/ 11714 w 174625"/>
                <a:gd name="connsiteY9" fmla="*/ 89847 h 109538"/>
                <a:gd name="connsiteX10" fmla="*/ 36991 w 174625"/>
                <a:gd name="connsiteY10" fmla="*/ 78772 h 109538"/>
                <a:gd name="connsiteX11" fmla="*/ 28976 w 174625"/>
                <a:gd name="connsiteY11" fmla="*/ 64004 h 109538"/>
                <a:gd name="connsiteX12" fmla="*/ 28359 w 174625"/>
                <a:gd name="connsiteY12" fmla="*/ 52929 h 109538"/>
                <a:gd name="connsiteX13" fmla="*/ 28359 w 174625"/>
                <a:gd name="connsiteY13" fmla="*/ 41853 h 109538"/>
                <a:gd name="connsiteX14" fmla="*/ 45622 w 174625"/>
                <a:gd name="connsiteY14" fmla="*/ 30162 h 109538"/>
                <a:gd name="connsiteX15" fmla="*/ 112408 w 174625"/>
                <a:gd name="connsiteY15" fmla="*/ 0 h 109538"/>
                <a:gd name="connsiteX16" fmla="*/ 136197 w 174625"/>
                <a:gd name="connsiteY16" fmla="*/ 16615 h 109538"/>
                <a:gd name="connsiteX17" fmla="*/ 136197 w 174625"/>
                <a:gd name="connsiteY17" fmla="*/ 32000 h 109538"/>
                <a:gd name="connsiteX18" fmla="*/ 134977 w 174625"/>
                <a:gd name="connsiteY18" fmla="*/ 46769 h 109538"/>
                <a:gd name="connsiteX19" fmla="*/ 123997 w 174625"/>
                <a:gd name="connsiteY19" fmla="*/ 67077 h 109538"/>
                <a:gd name="connsiteX20" fmla="*/ 159376 w 174625"/>
                <a:gd name="connsiteY20" fmla="*/ 82461 h 109538"/>
                <a:gd name="connsiteX21" fmla="*/ 174625 w 174625"/>
                <a:gd name="connsiteY21" fmla="*/ 96615 h 109538"/>
                <a:gd name="connsiteX22" fmla="*/ 174625 w 174625"/>
                <a:gd name="connsiteY22" fmla="*/ 109538 h 109538"/>
                <a:gd name="connsiteX23" fmla="*/ 50800 w 174625"/>
                <a:gd name="connsiteY23" fmla="*/ 109538 h 109538"/>
                <a:gd name="connsiteX24" fmla="*/ 50800 w 174625"/>
                <a:gd name="connsiteY24" fmla="*/ 96615 h 109538"/>
                <a:gd name="connsiteX25" fmla="*/ 66050 w 174625"/>
                <a:gd name="connsiteY25" fmla="*/ 82461 h 109538"/>
                <a:gd name="connsiteX26" fmla="*/ 100818 w 174625"/>
                <a:gd name="connsiteY26" fmla="*/ 67077 h 109538"/>
                <a:gd name="connsiteX27" fmla="*/ 90449 w 174625"/>
                <a:gd name="connsiteY27" fmla="*/ 46769 h 109538"/>
                <a:gd name="connsiteX28" fmla="*/ 88619 w 174625"/>
                <a:gd name="connsiteY28" fmla="*/ 32000 h 109538"/>
                <a:gd name="connsiteX29" fmla="*/ 89229 w 174625"/>
                <a:gd name="connsiteY29" fmla="*/ 16615 h 109538"/>
                <a:gd name="connsiteX30" fmla="*/ 112408 w 174625"/>
                <a:gd name="connsiteY30" fmla="*/ 0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625" h="109538">
                  <a:moveTo>
                    <a:pt x="45622" y="30162"/>
                  </a:moveTo>
                  <a:cubicBezTo>
                    <a:pt x="53636" y="30162"/>
                    <a:pt x="60418" y="32623"/>
                    <a:pt x="62884" y="41853"/>
                  </a:cubicBezTo>
                  <a:cubicBezTo>
                    <a:pt x="63500" y="44930"/>
                    <a:pt x="62884" y="49852"/>
                    <a:pt x="62884" y="52929"/>
                  </a:cubicBezTo>
                  <a:cubicBezTo>
                    <a:pt x="62884" y="57236"/>
                    <a:pt x="63500" y="60312"/>
                    <a:pt x="62267" y="64004"/>
                  </a:cubicBezTo>
                  <a:cubicBezTo>
                    <a:pt x="59801" y="68927"/>
                    <a:pt x="57952" y="73849"/>
                    <a:pt x="55486" y="76926"/>
                  </a:cubicBezTo>
                  <a:cubicBezTo>
                    <a:pt x="42539" y="84925"/>
                    <a:pt x="41306" y="93539"/>
                    <a:pt x="41306" y="96616"/>
                  </a:cubicBezTo>
                  <a:cubicBezTo>
                    <a:pt x="41306" y="96616"/>
                    <a:pt x="41306" y="96616"/>
                    <a:pt x="41306" y="109537"/>
                  </a:cubicBezTo>
                  <a:cubicBezTo>
                    <a:pt x="41306" y="109537"/>
                    <a:pt x="41306" y="109537"/>
                    <a:pt x="0" y="109537"/>
                  </a:cubicBezTo>
                  <a:cubicBezTo>
                    <a:pt x="0" y="109537"/>
                    <a:pt x="0" y="109537"/>
                    <a:pt x="0" y="100308"/>
                  </a:cubicBezTo>
                  <a:cubicBezTo>
                    <a:pt x="0" y="100308"/>
                    <a:pt x="0" y="94770"/>
                    <a:pt x="11714" y="89847"/>
                  </a:cubicBezTo>
                  <a:cubicBezTo>
                    <a:pt x="16646" y="87386"/>
                    <a:pt x="25277" y="81233"/>
                    <a:pt x="36991" y="78772"/>
                  </a:cubicBezTo>
                  <a:cubicBezTo>
                    <a:pt x="33908" y="75695"/>
                    <a:pt x="31442" y="70157"/>
                    <a:pt x="28976" y="64004"/>
                  </a:cubicBezTo>
                  <a:cubicBezTo>
                    <a:pt x="27743" y="60312"/>
                    <a:pt x="28359" y="57236"/>
                    <a:pt x="28359" y="52929"/>
                  </a:cubicBezTo>
                  <a:cubicBezTo>
                    <a:pt x="28359" y="49852"/>
                    <a:pt x="27743" y="44930"/>
                    <a:pt x="28359" y="41853"/>
                  </a:cubicBezTo>
                  <a:cubicBezTo>
                    <a:pt x="30825" y="32623"/>
                    <a:pt x="37607" y="30162"/>
                    <a:pt x="45622" y="30162"/>
                  </a:cubicBezTo>
                  <a:close/>
                  <a:moveTo>
                    <a:pt x="112408" y="0"/>
                  </a:moveTo>
                  <a:cubicBezTo>
                    <a:pt x="123387" y="0"/>
                    <a:pt x="132537" y="3692"/>
                    <a:pt x="136197" y="16615"/>
                  </a:cubicBezTo>
                  <a:cubicBezTo>
                    <a:pt x="137417" y="20307"/>
                    <a:pt x="136197" y="27692"/>
                    <a:pt x="136197" y="32000"/>
                  </a:cubicBezTo>
                  <a:cubicBezTo>
                    <a:pt x="136197" y="38154"/>
                    <a:pt x="136807" y="41846"/>
                    <a:pt x="134977" y="46769"/>
                  </a:cubicBezTo>
                  <a:cubicBezTo>
                    <a:pt x="131317" y="55385"/>
                    <a:pt x="128267" y="62769"/>
                    <a:pt x="123997" y="67077"/>
                  </a:cubicBezTo>
                  <a:cubicBezTo>
                    <a:pt x="140467" y="70154"/>
                    <a:pt x="152056" y="78769"/>
                    <a:pt x="159376" y="82461"/>
                  </a:cubicBezTo>
                  <a:cubicBezTo>
                    <a:pt x="174625" y="89231"/>
                    <a:pt x="174625" y="96615"/>
                    <a:pt x="174625" y="96615"/>
                  </a:cubicBezTo>
                  <a:cubicBezTo>
                    <a:pt x="174625" y="96615"/>
                    <a:pt x="174625" y="96615"/>
                    <a:pt x="174625" y="109538"/>
                  </a:cubicBezTo>
                  <a:cubicBezTo>
                    <a:pt x="174625" y="109538"/>
                    <a:pt x="174625" y="109538"/>
                    <a:pt x="50800" y="109538"/>
                  </a:cubicBezTo>
                  <a:cubicBezTo>
                    <a:pt x="50800" y="109538"/>
                    <a:pt x="50800" y="109538"/>
                    <a:pt x="50800" y="96615"/>
                  </a:cubicBezTo>
                  <a:cubicBezTo>
                    <a:pt x="50800" y="96615"/>
                    <a:pt x="50800" y="89231"/>
                    <a:pt x="66050" y="82461"/>
                  </a:cubicBezTo>
                  <a:cubicBezTo>
                    <a:pt x="73369" y="78769"/>
                    <a:pt x="84349" y="70154"/>
                    <a:pt x="100818" y="67077"/>
                  </a:cubicBezTo>
                  <a:cubicBezTo>
                    <a:pt x="96548" y="62769"/>
                    <a:pt x="93499" y="55385"/>
                    <a:pt x="90449" y="46769"/>
                  </a:cubicBezTo>
                  <a:cubicBezTo>
                    <a:pt x="88619" y="42462"/>
                    <a:pt x="88619" y="38154"/>
                    <a:pt x="88619" y="32000"/>
                  </a:cubicBezTo>
                  <a:cubicBezTo>
                    <a:pt x="88619" y="27692"/>
                    <a:pt x="88009" y="20923"/>
                    <a:pt x="89229" y="16615"/>
                  </a:cubicBezTo>
                  <a:cubicBezTo>
                    <a:pt x="92279" y="3692"/>
                    <a:pt x="102038" y="0"/>
                    <a:pt x="112408"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5" name="组合 14">
            <a:extLst>
              <a:ext uri="{FF2B5EF4-FFF2-40B4-BE49-F238E27FC236}">
                <a16:creationId xmlns:a16="http://schemas.microsoft.com/office/drawing/2014/main" id="{47C2776F-8EA3-4751-B219-2B55C49C3ACD}"/>
              </a:ext>
            </a:extLst>
          </p:cNvPr>
          <p:cNvGrpSpPr/>
          <p:nvPr/>
        </p:nvGrpSpPr>
        <p:grpSpPr>
          <a:xfrm>
            <a:off x="4458196" y="5230753"/>
            <a:ext cx="674689" cy="674690"/>
            <a:chOff x="4234537" y="5079036"/>
            <a:chExt cx="674689" cy="674690"/>
          </a:xfrm>
        </p:grpSpPr>
        <p:sp>
          <p:nvSpPr>
            <p:cNvPr id="468" name="矩形: 圆角 467">
              <a:extLst>
                <a:ext uri="{FF2B5EF4-FFF2-40B4-BE49-F238E27FC236}">
                  <a16:creationId xmlns:a16="http://schemas.microsoft.com/office/drawing/2014/main" id="{6C08B2BE-F006-447D-A5CA-75D514A850CC}"/>
                </a:ext>
              </a:extLst>
            </p:cNvPr>
            <p:cNvSpPr>
              <a:spLocks/>
            </p:cNvSpPr>
            <p:nvPr/>
          </p:nvSpPr>
          <p:spPr>
            <a:xfrm>
              <a:off x="4234537" y="5079036"/>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72" name="任意多边形: 形状 471">
              <a:extLst>
                <a:ext uri="{FF2B5EF4-FFF2-40B4-BE49-F238E27FC236}">
                  <a16:creationId xmlns:a16="http://schemas.microsoft.com/office/drawing/2014/main" id="{26E70E04-412A-4DD0-8A73-F73821FE3407}"/>
                </a:ext>
              </a:extLst>
            </p:cNvPr>
            <p:cNvSpPr>
              <a:spLocks/>
            </p:cNvSpPr>
            <p:nvPr/>
          </p:nvSpPr>
          <p:spPr bwMode="auto">
            <a:xfrm>
              <a:off x="4328864" y="5258038"/>
              <a:ext cx="580362" cy="495688"/>
            </a:xfrm>
            <a:custGeom>
              <a:avLst/>
              <a:gdLst>
                <a:gd name="connsiteX0" fmla="*/ 194898 w 580362"/>
                <a:gd name="connsiteY0" fmla="*/ 0 h 495688"/>
                <a:gd name="connsiteX1" fmla="*/ 231450 w 580362"/>
                <a:gd name="connsiteY1" fmla="*/ 5843 h 495688"/>
                <a:gd name="connsiteX2" fmla="*/ 239819 w 580362"/>
                <a:gd name="connsiteY2" fmla="*/ 12354 h 495688"/>
                <a:gd name="connsiteX3" fmla="*/ 245994 w 580362"/>
                <a:gd name="connsiteY3" fmla="*/ 14770 h 495688"/>
                <a:gd name="connsiteX4" fmla="*/ 249892 w 580362"/>
                <a:gd name="connsiteY4" fmla="*/ 18479 h 495688"/>
                <a:gd name="connsiteX5" fmla="*/ 250272 w 580362"/>
                <a:gd name="connsiteY5" fmla="*/ 18628 h 495688"/>
                <a:gd name="connsiteX6" fmla="*/ 254172 w 580362"/>
                <a:gd name="connsiteY6" fmla="*/ 22338 h 495688"/>
                <a:gd name="connsiteX7" fmla="*/ 254552 w 580362"/>
                <a:gd name="connsiteY7" fmla="*/ 22486 h 495688"/>
                <a:gd name="connsiteX8" fmla="*/ 258449 w 580362"/>
                <a:gd name="connsiteY8" fmla="*/ 26194 h 495688"/>
                <a:gd name="connsiteX9" fmla="*/ 258831 w 580362"/>
                <a:gd name="connsiteY9" fmla="*/ 26344 h 495688"/>
                <a:gd name="connsiteX10" fmla="*/ 262730 w 580362"/>
                <a:gd name="connsiteY10" fmla="*/ 30055 h 495688"/>
                <a:gd name="connsiteX11" fmla="*/ 263109 w 580362"/>
                <a:gd name="connsiteY11" fmla="*/ 30203 h 495688"/>
                <a:gd name="connsiteX12" fmla="*/ 267006 w 580362"/>
                <a:gd name="connsiteY12" fmla="*/ 33911 h 495688"/>
                <a:gd name="connsiteX13" fmla="*/ 267388 w 580362"/>
                <a:gd name="connsiteY13" fmla="*/ 34060 h 495688"/>
                <a:gd name="connsiteX14" fmla="*/ 271287 w 580362"/>
                <a:gd name="connsiteY14" fmla="*/ 37770 h 495688"/>
                <a:gd name="connsiteX15" fmla="*/ 271667 w 580362"/>
                <a:gd name="connsiteY15" fmla="*/ 37919 h 495688"/>
                <a:gd name="connsiteX16" fmla="*/ 275565 w 580362"/>
                <a:gd name="connsiteY16" fmla="*/ 41627 h 495688"/>
                <a:gd name="connsiteX17" fmla="*/ 275946 w 580362"/>
                <a:gd name="connsiteY17" fmla="*/ 41776 h 495688"/>
                <a:gd name="connsiteX18" fmla="*/ 279844 w 580362"/>
                <a:gd name="connsiteY18" fmla="*/ 45485 h 495688"/>
                <a:gd name="connsiteX19" fmla="*/ 280224 w 580362"/>
                <a:gd name="connsiteY19" fmla="*/ 45634 h 495688"/>
                <a:gd name="connsiteX20" fmla="*/ 284124 w 580362"/>
                <a:gd name="connsiteY20" fmla="*/ 49344 h 495688"/>
                <a:gd name="connsiteX21" fmla="*/ 284504 w 580362"/>
                <a:gd name="connsiteY21" fmla="*/ 49493 h 495688"/>
                <a:gd name="connsiteX22" fmla="*/ 288403 w 580362"/>
                <a:gd name="connsiteY22" fmla="*/ 53202 h 495688"/>
                <a:gd name="connsiteX23" fmla="*/ 288783 w 580362"/>
                <a:gd name="connsiteY23" fmla="*/ 53351 h 495688"/>
                <a:gd name="connsiteX24" fmla="*/ 292680 w 580362"/>
                <a:gd name="connsiteY24" fmla="*/ 57059 h 495688"/>
                <a:gd name="connsiteX25" fmla="*/ 293062 w 580362"/>
                <a:gd name="connsiteY25" fmla="*/ 57209 h 495688"/>
                <a:gd name="connsiteX26" fmla="*/ 296959 w 580362"/>
                <a:gd name="connsiteY26" fmla="*/ 60917 h 495688"/>
                <a:gd name="connsiteX27" fmla="*/ 297341 w 580362"/>
                <a:gd name="connsiteY27" fmla="*/ 61066 h 495688"/>
                <a:gd name="connsiteX28" fmla="*/ 301240 w 580362"/>
                <a:gd name="connsiteY28" fmla="*/ 64776 h 495688"/>
                <a:gd name="connsiteX29" fmla="*/ 301620 w 580362"/>
                <a:gd name="connsiteY29" fmla="*/ 64925 h 495688"/>
                <a:gd name="connsiteX30" fmla="*/ 305519 w 580362"/>
                <a:gd name="connsiteY30" fmla="*/ 68635 h 495688"/>
                <a:gd name="connsiteX31" fmla="*/ 305898 w 580362"/>
                <a:gd name="connsiteY31" fmla="*/ 68783 h 495688"/>
                <a:gd name="connsiteX32" fmla="*/ 309796 w 580362"/>
                <a:gd name="connsiteY32" fmla="*/ 72492 h 495688"/>
                <a:gd name="connsiteX33" fmla="*/ 310177 w 580362"/>
                <a:gd name="connsiteY33" fmla="*/ 72641 h 495688"/>
                <a:gd name="connsiteX34" fmla="*/ 314075 w 580362"/>
                <a:gd name="connsiteY34" fmla="*/ 76349 h 495688"/>
                <a:gd name="connsiteX35" fmla="*/ 314457 w 580362"/>
                <a:gd name="connsiteY35" fmla="*/ 76499 h 495688"/>
                <a:gd name="connsiteX36" fmla="*/ 318356 w 580362"/>
                <a:gd name="connsiteY36" fmla="*/ 80209 h 495688"/>
                <a:gd name="connsiteX37" fmla="*/ 318736 w 580362"/>
                <a:gd name="connsiteY37" fmla="*/ 80357 h 495688"/>
                <a:gd name="connsiteX38" fmla="*/ 322633 w 580362"/>
                <a:gd name="connsiteY38" fmla="*/ 84066 h 495688"/>
                <a:gd name="connsiteX39" fmla="*/ 323014 w 580362"/>
                <a:gd name="connsiteY39" fmla="*/ 84215 h 495688"/>
                <a:gd name="connsiteX40" fmla="*/ 326913 w 580362"/>
                <a:gd name="connsiteY40" fmla="*/ 87925 h 495688"/>
                <a:gd name="connsiteX41" fmla="*/ 327293 w 580362"/>
                <a:gd name="connsiteY41" fmla="*/ 88074 h 495688"/>
                <a:gd name="connsiteX42" fmla="*/ 327651 w 580362"/>
                <a:gd name="connsiteY42" fmla="*/ 88414 h 495688"/>
                <a:gd name="connsiteX43" fmla="*/ 327651 w 580362"/>
                <a:gd name="connsiteY43" fmla="*/ 83004 h 495688"/>
                <a:gd name="connsiteX44" fmla="*/ 374719 w 580362"/>
                <a:gd name="connsiteY44" fmla="*/ 83004 h 495688"/>
                <a:gd name="connsiteX45" fmla="*/ 374719 w 580362"/>
                <a:gd name="connsiteY45" fmla="*/ 82268 h 495688"/>
                <a:gd name="connsiteX46" fmla="*/ 370440 w 580362"/>
                <a:gd name="connsiteY46" fmla="*/ 82268 h 495688"/>
                <a:gd name="connsiteX47" fmla="*/ 370440 w 580362"/>
                <a:gd name="connsiteY47" fmla="*/ 78410 h 495688"/>
                <a:gd name="connsiteX48" fmla="*/ 366161 w 580362"/>
                <a:gd name="connsiteY48" fmla="*/ 78410 h 495688"/>
                <a:gd name="connsiteX49" fmla="*/ 366161 w 580362"/>
                <a:gd name="connsiteY49" fmla="*/ 74552 h 495688"/>
                <a:gd name="connsiteX50" fmla="*/ 361882 w 580362"/>
                <a:gd name="connsiteY50" fmla="*/ 74552 h 495688"/>
                <a:gd name="connsiteX51" fmla="*/ 361882 w 580362"/>
                <a:gd name="connsiteY51" fmla="*/ 70694 h 495688"/>
                <a:gd name="connsiteX52" fmla="*/ 357603 w 580362"/>
                <a:gd name="connsiteY52" fmla="*/ 70694 h 495688"/>
                <a:gd name="connsiteX53" fmla="*/ 357603 w 580362"/>
                <a:gd name="connsiteY53" fmla="*/ 66836 h 495688"/>
                <a:gd name="connsiteX54" fmla="*/ 353324 w 580362"/>
                <a:gd name="connsiteY54" fmla="*/ 66836 h 495688"/>
                <a:gd name="connsiteX55" fmla="*/ 353324 w 580362"/>
                <a:gd name="connsiteY55" fmla="*/ 62978 h 495688"/>
                <a:gd name="connsiteX56" fmla="*/ 349045 w 580362"/>
                <a:gd name="connsiteY56" fmla="*/ 62978 h 495688"/>
                <a:gd name="connsiteX57" fmla="*/ 349045 w 580362"/>
                <a:gd name="connsiteY57" fmla="*/ 59120 h 495688"/>
                <a:gd name="connsiteX58" fmla="*/ 344767 w 580362"/>
                <a:gd name="connsiteY58" fmla="*/ 59120 h 495688"/>
                <a:gd name="connsiteX59" fmla="*/ 344767 w 580362"/>
                <a:gd name="connsiteY59" fmla="*/ 55262 h 495688"/>
                <a:gd name="connsiteX60" fmla="*/ 340488 w 580362"/>
                <a:gd name="connsiteY60" fmla="*/ 55262 h 495688"/>
                <a:gd name="connsiteX61" fmla="*/ 340488 w 580362"/>
                <a:gd name="connsiteY61" fmla="*/ 51404 h 495688"/>
                <a:gd name="connsiteX62" fmla="*/ 336209 w 580362"/>
                <a:gd name="connsiteY62" fmla="*/ 51404 h 495688"/>
                <a:gd name="connsiteX63" fmla="*/ 336209 w 580362"/>
                <a:gd name="connsiteY63" fmla="*/ 47546 h 495688"/>
                <a:gd name="connsiteX64" fmla="*/ 331930 w 580362"/>
                <a:gd name="connsiteY64" fmla="*/ 47546 h 495688"/>
                <a:gd name="connsiteX65" fmla="*/ 331930 w 580362"/>
                <a:gd name="connsiteY65" fmla="*/ 43687 h 495688"/>
                <a:gd name="connsiteX66" fmla="*/ 327651 w 580362"/>
                <a:gd name="connsiteY66" fmla="*/ 43687 h 495688"/>
                <a:gd name="connsiteX67" fmla="*/ 327651 w 580362"/>
                <a:gd name="connsiteY67" fmla="*/ 8738 h 495688"/>
                <a:gd name="connsiteX68" fmla="*/ 484924 w 580362"/>
                <a:gd name="connsiteY68" fmla="*/ 8738 h 495688"/>
                <a:gd name="connsiteX69" fmla="*/ 484924 w 580362"/>
                <a:gd name="connsiteY69" fmla="*/ 12597 h 495688"/>
                <a:gd name="connsiteX70" fmla="*/ 489203 w 580362"/>
                <a:gd name="connsiteY70" fmla="*/ 12597 h 495688"/>
                <a:gd name="connsiteX71" fmla="*/ 489203 w 580362"/>
                <a:gd name="connsiteY71" fmla="*/ 16454 h 495688"/>
                <a:gd name="connsiteX72" fmla="*/ 493482 w 580362"/>
                <a:gd name="connsiteY72" fmla="*/ 16454 h 495688"/>
                <a:gd name="connsiteX73" fmla="*/ 493482 w 580362"/>
                <a:gd name="connsiteY73" fmla="*/ 20313 h 495688"/>
                <a:gd name="connsiteX74" fmla="*/ 497761 w 580362"/>
                <a:gd name="connsiteY74" fmla="*/ 20313 h 495688"/>
                <a:gd name="connsiteX75" fmla="*/ 497761 w 580362"/>
                <a:gd name="connsiteY75" fmla="*/ 24170 h 495688"/>
                <a:gd name="connsiteX76" fmla="*/ 502040 w 580362"/>
                <a:gd name="connsiteY76" fmla="*/ 24170 h 495688"/>
                <a:gd name="connsiteX77" fmla="*/ 502040 w 580362"/>
                <a:gd name="connsiteY77" fmla="*/ 28029 h 495688"/>
                <a:gd name="connsiteX78" fmla="*/ 506318 w 580362"/>
                <a:gd name="connsiteY78" fmla="*/ 28029 h 495688"/>
                <a:gd name="connsiteX79" fmla="*/ 506318 w 580362"/>
                <a:gd name="connsiteY79" fmla="*/ 31887 h 495688"/>
                <a:gd name="connsiteX80" fmla="*/ 510597 w 580362"/>
                <a:gd name="connsiteY80" fmla="*/ 31887 h 495688"/>
                <a:gd name="connsiteX81" fmla="*/ 510597 w 580362"/>
                <a:gd name="connsiteY81" fmla="*/ 35745 h 495688"/>
                <a:gd name="connsiteX82" fmla="*/ 514876 w 580362"/>
                <a:gd name="connsiteY82" fmla="*/ 35745 h 495688"/>
                <a:gd name="connsiteX83" fmla="*/ 514876 w 580362"/>
                <a:gd name="connsiteY83" fmla="*/ 39603 h 495688"/>
                <a:gd name="connsiteX84" fmla="*/ 519156 w 580362"/>
                <a:gd name="connsiteY84" fmla="*/ 39603 h 495688"/>
                <a:gd name="connsiteX85" fmla="*/ 519156 w 580362"/>
                <a:gd name="connsiteY85" fmla="*/ 43460 h 495688"/>
                <a:gd name="connsiteX86" fmla="*/ 523434 w 580362"/>
                <a:gd name="connsiteY86" fmla="*/ 43460 h 495688"/>
                <a:gd name="connsiteX87" fmla="*/ 523434 w 580362"/>
                <a:gd name="connsiteY87" fmla="*/ 47319 h 495688"/>
                <a:gd name="connsiteX88" fmla="*/ 527713 w 580362"/>
                <a:gd name="connsiteY88" fmla="*/ 47319 h 495688"/>
                <a:gd name="connsiteX89" fmla="*/ 527713 w 580362"/>
                <a:gd name="connsiteY89" fmla="*/ 51177 h 495688"/>
                <a:gd name="connsiteX90" fmla="*/ 531992 w 580362"/>
                <a:gd name="connsiteY90" fmla="*/ 51177 h 495688"/>
                <a:gd name="connsiteX91" fmla="*/ 531992 w 580362"/>
                <a:gd name="connsiteY91" fmla="*/ 55035 h 495688"/>
                <a:gd name="connsiteX92" fmla="*/ 536271 w 580362"/>
                <a:gd name="connsiteY92" fmla="*/ 55035 h 495688"/>
                <a:gd name="connsiteX93" fmla="*/ 536271 w 580362"/>
                <a:gd name="connsiteY93" fmla="*/ 58893 h 495688"/>
                <a:gd name="connsiteX94" fmla="*/ 540550 w 580362"/>
                <a:gd name="connsiteY94" fmla="*/ 58893 h 495688"/>
                <a:gd name="connsiteX95" fmla="*/ 540550 w 580362"/>
                <a:gd name="connsiteY95" fmla="*/ 62751 h 495688"/>
                <a:gd name="connsiteX96" fmla="*/ 544829 w 580362"/>
                <a:gd name="connsiteY96" fmla="*/ 62751 h 495688"/>
                <a:gd name="connsiteX97" fmla="*/ 544829 w 580362"/>
                <a:gd name="connsiteY97" fmla="*/ 66610 h 495688"/>
                <a:gd name="connsiteX98" fmla="*/ 549108 w 580362"/>
                <a:gd name="connsiteY98" fmla="*/ 66610 h 495688"/>
                <a:gd name="connsiteX99" fmla="*/ 549108 w 580362"/>
                <a:gd name="connsiteY99" fmla="*/ 70468 h 495688"/>
                <a:gd name="connsiteX100" fmla="*/ 553387 w 580362"/>
                <a:gd name="connsiteY100" fmla="*/ 70468 h 495688"/>
                <a:gd name="connsiteX101" fmla="*/ 553387 w 580362"/>
                <a:gd name="connsiteY101" fmla="*/ 74325 h 495688"/>
                <a:gd name="connsiteX102" fmla="*/ 557666 w 580362"/>
                <a:gd name="connsiteY102" fmla="*/ 74325 h 495688"/>
                <a:gd name="connsiteX103" fmla="*/ 557666 w 580362"/>
                <a:gd name="connsiteY103" fmla="*/ 78184 h 495688"/>
                <a:gd name="connsiteX104" fmla="*/ 561945 w 580362"/>
                <a:gd name="connsiteY104" fmla="*/ 78184 h 495688"/>
                <a:gd name="connsiteX105" fmla="*/ 561945 w 580362"/>
                <a:gd name="connsiteY105" fmla="*/ 82041 h 495688"/>
                <a:gd name="connsiteX106" fmla="*/ 566223 w 580362"/>
                <a:gd name="connsiteY106" fmla="*/ 82041 h 495688"/>
                <a:gd name="connsiteX107" fmla="*/ 566223 w 580362"/>
                <a:gd name="connsiteY107" fmla="*/ 85900 h 495688"/>
                <a:gd name="connsiteX108" fmla="*/ 570502 w 580362"/>
                <a:gd name="connsiteY108" fmla="*/ 85900 h 495688"/>
                <a:gd name="connsiteX109" fmla="*/ 570502 w 580362"/>
                <a:gd name="connsiteY109" fmla="*/ 89758 h 495688"/>
                <a:gd name="connsiteX110" fmla="*/ 574781 w 580362"/>
                <a:gd name="connsiteY110" fmla="*/ 89758 h 495688"/>
                <a:gd name="connsiteX111" fmla="*/ 574781 w 580362"/>
                <a:gd name="connsiteY111" fmla="*/ 93616 h 495688"/>
                <a:gd name="connsiteX112" fmla="*/ 579061 w 580362"/>
                <a:gd name="connsiteY112" fmla="*/ 93616 h 495688"/>
                <a:gd name="connsiteX113" fmla="*/ 579061 w 580362"/>
                <a:gd name="connsiteY113" fmla="*/ 97474 h 495688"/>
                <a:gd name="connsiteX114" fmla="*/ 580362 w 580362"/>
                <a:gd name="connsiteY114" fmla="*/ 97474 h 495688"/>
                <a:gd name="connsiteX115" fmla="*/ 580362 w 580362"/>
                <a:gd name="connsiteY115" fmla="*/ 383238 h 495688"/>
                <a:gd name="connsiteX116" fmla="*/ 467912 w 580362"/>
                <a:gd name="connsiteY116" fmla="*/ 495688 h 495688"/>
                <a:gd name="connsiteX117" fmla="*/ 175435 w 580362"/>
                <a:gd name="connsiteY117" fmla="*/ 495688 h 495688"/>
                <a:gd name="connsiteX118" fmla="*/ 175435 w 580362"/>
                <a:gd name="connsiteY118" fmla="*/ 495081 h 495688"/>
                <a:gd name="connsiteX119" fmla="*/ 171156 w 580362"/>
                <a:gd name="connsiteY119" fmla="*/ 495081 h 495688"/>
                <a:gd name="connsiteX120" fmla="*/ 171156 w 580362"/>
                <a:gd name="connsiteY120" fmla="*/ 494452 h 495688"/>
                <a:gd name="connsiteX121" fmla="*/ 171156 w 580362"/>
                <a:gd name="connsiteY121" fmla="*/ 491224 h 495688"/>
                <a:gd name="connsiteX122" fmla="*/ 166878 w 580362"/>
                <a:gd name="connsiteY122" fmla="*/ 491224 h 495688"/>
                <a:gd name="connsiteX123" fmla="*/ 166878 w 580362"/>
                <a:gd name="connsiteY123" fmla="*/ 490595 h 495688"/>
                <a:gd name="connsiteX124" fmla="*/ 166878 w 580362"/>
                <a:gd name="connsiteY124" fmla="*/ 487365 h 495688"/>
                <a:gd name="connsiteX125" fmla="*/ 162599 w 580362"/>
                <a:gd name="connsiteY125" fmla="*/ 487365 h 495688"/>
                <a:gd name="connsiteX126" fmla="*/ 162599 w 580362"/>
                <a:gd name="connsiteY126" fmla="*/ 486736 h 495688"/>
                <a:gd name="connsiteX127" fmla="*/ 162599 w 580362"/>
                <a:gd name="connsiteY127" fmla="*/ 483508 h 495688"/>
                <a:gd name="connsiteX128" fmla="*/ 158320 w 580362"/>
                <a:gd name="connsiteY128" fmla="*/ 483508 h 495688"/>
                <a:gd name="connsiteX129" fmla="*/ 158320 w 580362"/>
                <a:gd name="connsiteY129" fmla="*/ 482878 h 495688"/>
                <a:gd name="connsiteX130" fmla="*/ 158320 w 580362"/>
                <a:gd name="connsiteY130" fmla="*/ 479649 h 495688"/>
                <a:gd name="connsiteX131" fmla="*/ 154041 w 580362"/>
                <a:gd name="connsiteY131" fmla="*/ 479649 h 495688"/>
                <a:gd name="connsiteX132" fmla="*/ 154041 w 580362"/>
                <a:gd name="connsiteY132" fmla="*/ 479020 h 495688"/>
                <a:gd name="connsiteX133" fmla="*/ 154041 w 580362"/>
                <a:gd name="connsiteY133" fmla="*/ 475791 h 495688"/>
                <a:gd name="connsiteX134" fmla="*/ 149762 w 580362"/>
                <a:gd name="connsiteY134" fmla="*/ 475791 h 495688"/>
                <a:gd name="connsiteX135" fmla="*/ 149762 w 580362"/>
                <a:gd name="connsiteY135" fmla="*/ 475162 h 495688"/>
                <a:gd name="connsiteX136" fmla="*/ 149762 w 580362"/>
                <a:gd name="connsiteY136" fmla="*/ 471934 h 495688"/>
                <a:gd name="connsiteX137" fmla="*/ 145483 w 580362"/>
                <a:gd name="connsiteY137" fmla="*/ 471934 h 495688"/>
                <a:gd name="connsiteX138" fmla="*/ 145483 w 580362"/>
                <a:gd name="connsiteY138" fmla="*/ 471304 h 495688"/>
                <a:gd name="connsiteX139" fmla="*/ 145483 w 580362"/>
                <a:gd name="connsiteY139" fmla="*/ 468075 h 495688"/>
                <a:gd name="connsiteX140" fmla="*/ 141204 w 580362"/>
                <a:gd name="connsiteY140" fmla="*/ 468075 h 495688"/>
                <a:gd name="connsiteX141" fmla="*/ 141204 w 580362"/>
                <a:gd name="connsiteY141" fmla="*/ 467446 h 495688"/>
                <a:gd name="connsiteX142" fmla="*/ 141204 w 580362"/>
                <a:gd name="connsiteY142" fmla="*/ 464218 h 495688"/>
                <a:gd name="connsiteX143" fmla="*/ 136925 w 580362"/>
                <a:gd name="connsiteY143" fmla="*/ 464218 h 495688"/>
                <a:gd name="connsiteX144" fmla="*/ 136925 w 580362"/>
                <a:gd name="connsiteY144" fmla="*/ 463588 h 495688"/>
                <a:gd name="connsiteX145" fmla="*/ 136925 w 580362"/>
                <a:gd name="connsiteY145" fmla="*/ 460359 h 495688"/>
                <a:gd name="connsiteX146" fmla="*/ 132646 w 580362"/>
                <a:gd name="connsiteY146" fmla="*/ 460359 h 495688"/>
                <a:gd name="connsiteX147" fmla="*/ 132646 w 580362"/>
                <a:gd name="connsiteY147" fmla="*/ 459730 h 495688"/>
                <a:gd name="connsiteX148" fmla="*/ 132646 w 580362"/>
                <a:gd name="connsiteY148" fmla="*/ 456501 h 495688"/>
                <a:gd name="connsiteX149" fmla="*/ 128368 w 580362"/>
                <a:gd name="connsiteY149" fmla="*/ 456501 h 495688"/>
                <a:gd name="connsiteX150" fmla="*/ 128368 w 580362"/>
                <a:gd name="connsiteY150" fmla="*/ 455872 h 495688"/>
                <a:gd name="connsiteX151" fmla="*/ 128368 w 580362"/>
                <a:gd name="connsiteY151" fmla="*/ 452643 h 495688"/>
                <a:gd name="connsiteX152" fmla="*/ 124089 w 580362"/>
                <a:gd name="connsiteY152" fmla="*/ 452643 h 495688"/>
                <a:gd name="connsiteX153" fmla="*/ 124089 w 580362"/>
                <a:gd name="connsiteY153" fmla="*/ 452014 h 495688"/>
                <a:gd name="connsiteX154" fmla="*/ 124089 w 580362"/>
                <a:gd name="connsiteY154" fmla="*/ 448785 h 495688"/>
                <a:gd name="connsiteX155" fmla="*/ 119809 w 580362"/>
                <a:gd name="connsiteY155" fmla="*/ 448785 h 495688"/>
                <a:gd name="connsiteX156" fmla="*/ 119809 w 580362"/>
                <a:gd name="connsiteY156" fmla="*/ 448156 h 495688"/>
                <a:gd name="connsiteX157" fmla="*/ 119809 w 580362"/>
                <a:gd name="connsiteY157" fmla="*/ 444927 h 495688"/>
                <a:gd name="connsiteX158" fmla="*/ 115530 w 580362"/>
                <a:gd name="connsiteY158" fmla="*/ 444927 h 495688"/>
                <a:gd name="connsiteX159" fmla="*/ 115530 w 580362"/>
                <a:gd name="connsiteY159" fmla="*/ 444297 h 495688"/>
                <a:gd name="connsiteX160" fmla="*/ 115530 w 580362"/>
                <a:gd name="connsiteY160" fmla="*/ 441069 h 495688"/>
                <a:gd name="connsiteX161" fmla="*/ 111252 w 580362"/>
                <a:gd name="connsiteY161" fmla="*/ 441069 h 495688"/>
                <a:gd name="connsiteX162" fmla="*/ 111252 w 580362"/>
                <a:gd name="connsiteY162" fmla="*/ 440440 h 495688"/>
                <a:gd name="connsiteX163" fmla="*/ 111252 w 580362"/>
                <a:gd name="connsiteY163" fmla="*/ 437210 h 495688"/>
                <a:gd name="connsiteX164" fmla="*/ 106973 w 580362"/>
                <a:gd name="connsiteY164" fmla="*/ 437210 h 495688"/>
                <a:gd name="connsiteX165" fmla="*/ 106973 w 580362"/>
                <a:gd name="connsiteY165" fmla="*/ 436581 h 495688"/>
                <a:gd name="connsiteX166" fmla="*/ 106973 w 580362"/>
                <a:gd name="connsiteY166" fmla="*/ 433353 h 495688"/>
                <a:gd name="connsiteX167" fmla="*/ 102694 w 580362"/>
                <a:gd name="connsiteY167" fmla="*/ 433353 h 495688"/>
                <a:gd name="connsiteX168" fmla="*/ 102694 w 580362"/>
                <a:gd name="connsiteY168" fmla="*/ 432724 h 495688"/>
                <a:gd name="connsiteX169" fmla="*/ 102694 w 580362"/>
                <a:gd name="connsiteY169" fmla="*/ 429494 h 495688"/>
                <a:gd name="connsiteX170" fmla="*/ 98415 w 580362"/>
                <a:gd name="connsiteY170" fmla="*/ 429494 h 495688"/>
                <a:gd name="connsiteX171" fmla="*/ 98415 w 580362"/>
                <a:gd name="connsiteY171" fmla="*/ 428865 h 495688"/>
                <a:gd name="connsiteX172" fmla="*/ 98415 w 580362"/>
                <a:gd name="connsiteY172" fmla="*/ 425637 h 495688"/>
                <a:gd name="connsiteX173" fmla="*/ 94136 w 580362"/>
                <a:gd name="connsiteY173" fmla="*/ 425637 h 495688"/>
                <a:gd name="connsiteX174" fmla="*/ 94136 w 580362"/>
                <a:gd name="connsiteY174" fmla="*/ 425007 h 495688"/>
                <a:gd name="connsiteX175" fmla="*/ 94136 w 580362"/>
                <a:gd name="connsiteY175" fmla="*/ 421778 h 495688"/>
                <a:gd name="connsiteX176" fmla="*/ 89857 w 580362"/>
                <a:gd name="connsiteY176" fmla="*/ 421778 h 495688"/>
                <a:gd name="connsiteX177" fmla="*/ 89857 w 580362"/>
                <a:gd name="connsiteY177" fmla="*/ 421149 h 495688"/>
                <a:gd name="connsiteX178" fmla="*/ 89857 w 580362"/>
                <a:gd name="connsiteY178" fmla="*/ 417920 h 495688"/>
                <a:gd name="connsiteX179" fmla="*/ 85578 w 580362"/>
                <a:gd name="connsiteY179" fmla="*/ 417920 h 495688"/>
                <a:gd name="connsiteX180" fmla="*/ 85578 w 580362"/>
                <a:gd name="connsiteY180" fmla="*/ 417291 h 495688"/>
                <a:gd name="connsiteX181" fmla="*/ 85578 w 580362"/>
                <a:gd name="connsiteY181" fmla="*/ 414062 h 495688"/>
                <a:gd name="connsiteX182" fmla="*/ 81299 w 580362"/>
                <a:gd name="connsiteY182" fmla="*/ 414062 h 495688"/>
                <a:gd name="connsiteX183" fmla="*/ 81299 w 580362"/>
                <a:gd name="connsiteY183" fmla="*/ 413433 h 495688"/>
                <a:gd name="connsiteX184" fmla="*/ 81299 w 580362"/>
                <a:gd name="connsiteY184" fmla="*/ 410204 h 495688"/>
                <a:gd name="connsiteX185" fmla="*/ 77021 w 580362"/>
                <a:gd name="connsiteY185" fmla="*/ 410204 h 495688"/>
                <a:gd name="connsiteX186" fmla="*/ 77021 w 580362"/>
                <a:gd name="connsiteY186" fmla="*/ 409575 h 495688"/>
                <a:gd name="connsiteX187" fmla="*/ 77021 w 580362"/>
                <a:gd name="connsiteY187" fmla="*/ 406346 h 495688"/>
                <a:gd name="connsiteX188" fmla="*/ 72742 w 580362"/>
                <a:gd name="connsiteY188" fmla="*/ 406346 h 495688"/>
                <a:gd name="connsiteX189" fmla="*/ 72742 w 580362"/>
                <a:gd name="connsiteY189" fmla="*/ 405716 h 495688"/>
                <a:gd name="connsiteX190" fmla="*/ 72742 w 580362"/>
                <a:gd name="connsiteY190" fmla="*/ 402488 h 495688"/>
                <a:gd name="connsiteX191" fmla="*/ 68463 w 580362"/>
                <a:gd name="connsiteY191" fmla="*/ 402488 h 495688"/>
                <a:gd name="connsiteX192" fmla="*/ 68463 w 580362"/>
                <a:gd name="connsiteY192" fmla="*/ 401859 h 495688"/>
                <a:gd name="connsiteX193" fmla="*/ 68463 w 580362"/>
                <a:gd name="connsiteY193" fmla="*/ 398630 h 495688"/>
                <a:gd name="connsiteX194" fmla="*/ 64184 w 580362"/>
                <a:gd name="connsiteY194" fmla="*/ 398630 h 495688"/>
                <a:gd name="connsiteX195" fmla="*/ 64184 w 580362"/>
                <a:gd name="connsiteY195" fmla="*/ 398001 h 495688"/>
                <a:gd name="connsiteX196" fmla="*/ 64184 w 580362"/>
                <a:gd name="connsiteY196" fmla="*/ 394772 h 495688"/>
                <a:gd name="connsiteX197" fmla="*/ 59905 w 580362"/>
                <a:gd name="connsiteY197" fmla="*/ 394772 h 495688"/>
                <a:gd name="connsiteX198" fmla="*/ 59905 w 580362"/>
                <a:gd name="connsiteY198" fmla="*/ 394143 h 495688"/>
                <a:gd name="connsiteX199" fmla="*/ 59905 w 580362"/>
                <a:gd name="connsiteY199" fmla="*/ 390913 h 495688"/>
                <a:gd name="connsiteX200" fmla="*/ 55626 w 580362"/>
                <a:gd name="connsiteY200" fmla="*/ 390913 h 495688"/>
                <a:gd name="connsiteX201" fmla="*/ 55626 w 580362"/>
                <a:gd name="connsiteY201" fmla="*/ 390284 h 495688"/>
                <a:gd name="connsiteX202" fmla="*/ 55626 w 580362"/>
                <a:gd name="connsiteY202" fmla="*/ 387056 h 495688"/>
                <a:gd name="connsiteX203" fmla="*/ 51347 w 580362"/>
                <a:gd name="connsiteY203" fmla="*/ 387056 h 495688"/>
                <a:gd name="connsiteX204" fmla="*/ 51347 w 580362"/>
                <a:gd name="connsiteY204" fmla="*/ 386426 h 495688"/>
                <a:gd name="connsiteX205" fmla="*/ 51347 w 580362"/>
                <a:gd name="connsiteY205" fmla="*/ 383198 h 495688"/>
                <a:gd name="connsiteX206" fmla="*/ 47068 w 580362"/>
                <a:gd name="connsiteY206" fmla="*/ 383198 h 495688"/>
                <a:gd name="connsiteX207" fmla="*/ 47068 w 580362"/>
                <a:gd name="connsiteY207" fmla="*/ 382569 h 495688"/>
                <a:gd name="connsiteX208" fmla="*/ 47068 w 580362"/>
                <a:gd name="connsiteY208" fmla="*/ 379339 h 495688"/>
                <a:gd name="connsiteX209" fmla="*/ 42789 w 580362"/>
                <a:gd name="connsiteY209" fmla="*/ 379339 h 495688"/>
                <a:gd name="connsiteX210" fmla="*/ 42789 w 580362"/>
                <a:gd name="connsiteY210" fmla="*/ 377215 h 495688"/>
                <a:gd name="connsiteX211" fmla="*/ 42789 w 580362"/>
                <a:gd name="connsiteY211" fmla="*/ 375481 h 495688"/>
                <a:gd name="connsiteX212" fmla="*/ 38510 w 580362"/>
                <a:gd name="connsiteY212" fmla="*/ 375481 h 495688"/>
                <a:gd name="connsiteX213" fmla="*/ 38510 w 580362"/>
                <a:gd name="connsiteY213" fmla="*/ 373356 h 495688"/>
                <a:gd name="connsiteX214" fmla="*/ 38510 w 580362"/>
                <a:gd name="connsiteY214" fmla="*/ 371623 h 495688"/>
                <a:gd name="connsiteX215" fmla="*/ 34231 w 580362"/>
                <a:gd name="connsiteY215" fmla="*/ 371623 h 495688"/>
                <a:gd name="connsiteX216" fmla="*/ 34231 w 580362"/>
                <a:gd name="connsiteY216" fmla="*/ 369499 h 495688"/>
                <a:gd name="connsiteX217" fmla="*/ 34231 w 580362"/>
                <a:gd name="connsiteY217" fmla="*/ 367766 h 495688"/>
                <a:gd name="connsiteX218" fmla="*/ 29952 w 580362"/>
                <a:gd name="connsiteY218" fmla="*/ 367766 h 495688"/>
                <a:gd name="connsiteX219" fmla="*/ 29952 w 580362"/>
                <a:gd name="connsiteY219" fmla="*/ 365641 h 495688"/>
                <a:gd name="connsiteX220" fmla="*/ 29952 w 580362"/>
                <a:gd name="connsiteY220" fmla="*/ 363907 h 495688"/>
                <a:gd name="connsiteX221" fmla="*/ 25673 w 580362"/>
                <a:gd name="connsiteY221" fmla="*/ 363907 h 495688"/>
                <a:gd name="connsiteX222" fmla="*/ 25673 w 580362"/>
                <a:gd name="connsiteY222" fmla="*/ 361782 h 495688"/>
                <a:gd name="connsiteX223" fmla="*/ 25673 w 580362"/>
                <a:gd name="connsiteY223" fmla="*/ 360049 h 495688"/>
                <a:gd name="connsiteX224" fmla="*/ 21394 w 580362"/>
                <a:gd name="connsiteY224" fmla="*/ 360049 h 495688"/>
                <a:gd name="connsiteX225" fmla="*/ 21394 w 580362"/>
                <a:gd name="connsiteY225" fmla="*/ 357925 h 495688"/>
                <a:gd name="connsiteX226" fmla="*/ 21394 w 580362"/>
                <a:gd name="connsiteY226" fmla="*/ 356191 h 495688"/>
                <a:gd name="connsiteX227" fmla="*/ 17116 w 580362"/>
                <a:gd name="connsiteY227" fmla="*/ 356191 h 495688"/>
                <a:gd name="connsiteX228" fmla="*/ 17116 w 580362"/>
                <a:gd name="connsiteY228" fmla="*/ 355562 h 495688"/>
                <a:gd name="connsiteX229" fmla="*/ 17116 w 580362"/>
                <a:gd name="connsiteY229" fmla="*/ 352333 h 495688"/>
                <a:gd name="connsiteX230" fmla="*/ 12837 w 580362"/>
                <a:gd name="connsiteY230" fmla="*/ 352333 h 495688"/>
                <a:gd name="connsiteX231" fmla="*/ 12837 w 580362"/>
                <a:gd name="connsiteY231" fmla="*/ 351704 h 495688"/>
                <a:gd name="connsiteX232" fmla="*/ 12837 w 580362"/>
                <a:gd name="connsiteY232" fmla="*/ 348475 h 495688"/>
                <a:gd name="connsiteX233" fmla="*/ 8558 w 580362"/>
                <a:gd name="connsiteY233" fmla="*/ 348475 h 495688"/>
                <a:gd name="connsiteX234" fmla="*/ 8558 w 580362"/>
                <a:gd name="connsiteY234" fmla="*/ 347845 h 495688"/>
                <a:gd name="connsiteX235" fmla="*/ 8558 w 580362"/>
                <a:gd name="connsiteY235" fmla="*/ 344617 h 495688"/>
                <a:gd name="connsiteX236" fmla="*/ 4279 w 580362"/>
                <a:gd name="connsiteY236" fmla="*/ 344617 h 495688"/>
                <a:gd name="connsiteX237" fmla="*/ 4279 w 580362"/>
                <a:gd name="connsiteY237" fmla="*/ 343988 h 495688"/>
                <a:gd name="connsiteX238" fmla="*/ 4279 w 580362"/>
                <a:gd name="connsiteY238" fmla="*/ 340758 h 495688"/>
                <a:gd name="connsiteX239" fmla="*/ 0 w 580362"/>
                <a:gd name="connsiteY239" fmla="*/ 340758 h 495688"/>
                <a:gd name="connsiteX240" fmla="*/ 0 w 580362"/>
                <a:gd name="connsiteY240" fmla="*/ 300473 h 495688"/>
                <a:gd name="connsiteX241" fmla="*/ 49148 w 580362"/>
                <a:gd name="connsiteY241" fmla="*/ 255151 h 495688"/>
                <a:gd name="connsiteX242" fmla="*/ 159307 w 580362"/>
                <a:gd name="connsiteY242" fmla="*/ 208149 h 495688"/>
                <a:gd name="connsiteX243" fmla="*/ 125412 w 580362"/>
                <a:gd name="connsiteY243" fmla="*/ 146040 h 495688"/>
                <a:gd name="connsiteX244" fmla="*/ 120329 w 580362"/>
                <a:gd name="connsiteY244" fmla="*/ 99040 h 495688"/>
                <a:gd name="connsiteX245" fmla="*/ 120329 w 580362"/>
                <a:gd name="connsiteY245" fmla="*/ 52037 h 495688"/>
                <a:gd name="connsiteX246" fmla="*/ 194898 w 580362"/>
                <a:gd name="connsiteY246" fmla="*/ 0 h 49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Lst>
              <a:rect l="l" t="t" r="r" b="b"/>
              <a:pathLst>
                <a:path w="580362" h="495688">
                  <a:moveTo>
                    <a:pt x="194898" y="0"/>
                  </a:moveTo>
                  <a:cubicBezTo>
                    <a:pt x="208244" y="0"/>
                    <a:pt x="220636" y="1653"/>
                    <a:pt x="231450" y="5843"/>
                  </a:cubicBezTo>
                  <a:lnTo>
                    <a:pt x="239819" y="12354"/>
                  </a:lnTo>
                  <a:lnTo>
                    <a:pt x="245994" y="14770"/>
                  </a:lnTo>
                  <a:lnTo>
                    <a:pt x="249892" y="18479"/>
                  </a:lnTo>
                  <a:lnTo>
                    <a:pt x="250272" y="18628"/>
                  </a:lnTo>
                  <a:lnTo>
                    <a:pt x="254172" y="22338"/>
                  </a:lnTo>
                  <a:lnTo>
                    <a:pt x="254552" y="22486"/>
                  </a:lnTo>
                  <a:lnTo>
                    <a:pt x="258449" y="26194"/>
                  </a:lnTo>
                  <a:lnTo>
                    <a:pt x="258831" y="26344"/>
                  </a:lnTo>
                  <a:lnTo>
                    <a:pt x="262730" y="30055"/>
                  </a:lnTo>
                  <a:lnTo>
                    <a:pt x="263109" y="30203"/>
                  </a:lnTo>
                  <a:lnTo>
                    <a:pt x="267006" y="33911"/>
                  </a:lnTo>
                  <a:lnTo>
                    <a:pt x="267388" y="34060"/>
                  </a:lnTo>
                  <a:lnTo>
                    <a:pt x="271287" y="37770"/>
                  </a:lnTo>
                  <a:lnTo>
                    <a:pt x="271667" y="37919"/>
                  </a:lnTo>
                  <a:lnTo>
                    <a:pt x="275565" y="41627"/>
                  </a:lnTo>
                  <a:lnTo>
                    <a:pt x="275946" y="41776"/>
                  </a:lnTo>
                  <a:lnTo>
                    <a:pt x="279844" y="45485"/>
                  </a:lnTo>
                  <a:lnTo>
                    <a:pt x="280224" y="45634"/>
                  </a:lnTo>
                  <a:lnTo>
                    <a:pt x="284124" y="49344"/>
                  </a:lnTo>
                  <a:lnTo>
                    <a:pt x="284504" y="49493"/>
                  </a:lnTo>
                  <a:lnTo>
                    <a:pt x="288403" y="53202"/>
                  </a:lnTo>
                  <a:lnTo>
                    <a:pt x="288783" y="53351"/>
                  </a:lnTo>
                  <a:lnTo>
                    <a:pt x="292680" y="57059"/>
                  </a:lnTo>
                  <a:lnTo>
                    <a:pt x="293062" y="57209"/>
                  </a:lnTo>
                  <a:lnTo>
                    <a:pt x="296959" y="60917"/>
                  </a:lnTo>
                  <a:lnTo>
                    <a:pt x="297341" y="61066"/>
                  </a:lnTo>
                  <a:lnTo>
                    <a:pt x="301240" y="64776"/>
                  </a:lnTo>
                  <a:lnTo>
                    <a:pt x="301620" y="64925"/>
                  </a:lnTo>
                  <a:lnTo>
                    <a:pt x="305519" y="68635"/>
                  </a:lnTo>
                  <a:lnTo>
                    <a:pt x="305898" y="68783"/>
                  </a:lnTo>
                  <a:lnTo>
                    <a:pt x="309796" y="72492"/>
                  </a:lnTo>
                  <a:lnTo>
                    <a:pt x="310177" y="72641"/>
                  </a:lnTo>
                  <a:lnTo>
                    <a:pt x="314075" y="76349"/>
                  </a:lnTo>
                  <a:lnTo>
                    <a:pt x="314457" y="76499"/>
                  </a:lnTo>
                  <a:lnTo>
                    <a:pt x="318356" y="80209"/>
                  </a:lnTo>
                  <a:lnTo>
                    <a:pt x="318736" y="80357"/>
                  </a:lnTo>
                  <a:lnTo>
                    <a:pt x="322633" y="84066"/>
                  </a:lnTo>
                  <a:lnTo>
                    <a:pt x="323014" y="84215"/>
                  </a:lnTo>
                  <a:lnTo>
                    <a:pt x="326913" y="87925"/>
                  </a:lnTo>
                  <a:lnTo>
                    <a:pt x="327293" y="88074"/>
                  </a:lnTo>
                  <a:lnTo>
                    <a:pt x="327651" y="88414"/>
                  </a:lnTo>
                  <a:lnTo>
                    <a:pt x="327651" y="83004"/>
                  </a:lnTo>
                  <a:lnTo>
                    <a:pt x="374719" y="83004"/>
                  </a:lnTo>
                  <a:lnTo>
                    <a:pt x="374719" y="82268"/>
                  </a:lnTo>
                  <a:lnTo>
                    <a:pt x="370440" y="82268"/>
                  </a:lnTo>
                  <a:lnTo>
                    <a:pt x="370440" y="78410"/>
                  </a:lnTo>
                  <a:lnTo>
                    <a:pt x="366161" y="78410"/>
                  </a:lnTo>
                  <a:lnTo>
                    <a:pt x="366161" y="74552"/>
                  </a:lnTo>
                  <a:lnTo>
                    <a:pt x="361882" y="74552"/>
                  </a:lnTo>
                  <a:lnTo>
                    <a:pt x="361882" y="70694"/>
                  </a:lnTo>
                  <a:lnTo>
                    <a:pt x="357603" y="70694"/>
                  </a:lnTo>
                  <a:lnTo>
                    <a:pt x="357603" y="66836"/>
                  </a:lnTo>
                  <a:lnTo>
                    <a:pt x="353324" y="66836"/>
                  </a:lnTo>
                  <a:lnTo>
                    <a:pt x="353324" y="62978"/>
                  </a:lnTo>
                  <a:lnTo>
                    <a:pt x="349045" y="62978"/>
                  </a:lnTo>
                  <a:lnTo>
                    <a:pt x="349045" y="59120"/>
                  </a:lnTo>
                  <a:lnTo>
                    <a:pt x="344767" y="59120"/>
                  </a:lnTo>
                  <a:lnTo>
                    <a:pt x="344767" y="55262"/>
                  </a:lnTo>
                  <a:lnTo>
                    <a:pt x="340488" y="55262"/>
                  </a:lnTo>
                  <a:lnTo>
                    <a:pt x="340488" y="51404"/>
                  </a:lnTo>
                  <a:lnTo>
                    <a:pt x="336209" y="51404"/>
                  </a:lnTo>
                  <a:lnTo>
                    <a:pt x="336209" y="47546"/>
                  </a:lnTo>
                  <a:lnTo>
                    <a:pt x="331930" y="47546"/>
                  </a:lnTo>
                  <a:lnTo>
                    <a:pt x="331930" y="43687"/>
                  </a:lnTo>
                  <a:lnTo>
                    <a:pt x="327651" y="43687"/>
                  </a:lnTo>
                  <a:lnTo>
                    <a:pt x="327651" y="8738"/>
                  </a:lnTo>
                  <a:lnTo>
                    <a:pt x="484924" y="8738"/>
                  </a:lnTo>
                  <a:lnTo>
                    <a:pt x="484924" y="12597"/>
                  </a:lnTo>
                  <a:lnTo>
                    <a:pt x="489203" y="12597"/>
                  </a:lnTo>
                  <a:lnTo>
                    <a:pt x="489203" y="16454"/>
                  </a:lnTo>
                  <a:lnTo>
                    <a:pt x="493482" y="16454"/>
                  </a:lnTo>
                  <a:lnTo>
                    <a:pt x="493482" y="20313"/>
                  </a:lnTo>
                  <a:lnTo>
                    <a:pt x="497761" y="20313"/>
                  </a:lnTo>
                  <a:lnTo>
                    <a:pt x="497761" y="24170"/>
                  </a:lnTo>
                  <a:lnTo>
                    <a:pt x="502040" y="24170"/>
                  </a:lnTo>
                  <a:lnTo>
                    <a:pt x="502040" y="28029"/>
                  </a:lnTo>
                  <a:lnTo>
                    <a:pt x="506318" y="28029"/>
                  </a:lnTo>
                  <a:lnTo>
                    <a:pt x="506318" y="31887"/>
                  </a:lnTo>
                  <a:lnTo>
                    <a:pt x="510597" y="31887"/>
                  </a:lnTo>
                  <a:lnTo>
                    <a:pt x="510597" y="35745"/>
                  </a:lnTo>
                  <a:lnTo>
                    <a:pt x="514876" y="35745"/>
                  </a:lnTo>
                  <a:lnTo>
                    <a:pt x="514876" y="39603"/>
                  </a:lnTo>
                  <a:lnTo>
                    <a:pt x="519156" y="39603"/>
                  </a:lnTo>
                  <a:lnTo>
                    <a:pt x="519156" y="43460"/>
                  </a:lnTo>
                  <a:lnTo>
                    <a:pt x="523434" y="43460"/>
                  </a:lnTo>
                  <a:lnTo>
                    <a:pt x="523434" y="47319"/>
                  </a:lnTo>
                  <a:lnTo>
                    <a:pt x="527713" y="47319"/>
                  </a:lnTo>
                  <a:lnTo>
                    <a:pt x="527713" y="51177"/>
                  </a:lnTo>
                  <a:lnTo>
                    <a:pt x="531992" y="51177"/>
                  </a:lnTo>
                  <a:lnTo>
                    <a:pt x="531992" y="55035"/>
                  </a:lnTo>
                  <a:lnTo>
                    <a:pt x="536271" y="55035"/>
                  </a:lnTo>
                  <a:lnTo>
                    <a:pt x="536271" y="58893"/>
                  </a:lnTo>
                  <a:lnTo>
                    <a:pt x="540550" y="58893"/>
                  </a:lnTo>
                  <a:lnTo>
                    <a:pt x="540550" y="62751"/>
                  </a:lnTo>
                  <a:lnTo>
                    <a:pt x="544829" y="62751"/>
                  </a:lnTo>
                  <a:lnTo>
                    <a:pt x="544829" y="66610"/>
                  </a:lnTo>
                  <a:lnTo>
                    <a:pt x="549108" y="66610"/>
                  </a:lnTo>
                  <a:lnTo>
                    <a:pt x="549108" y="70468"/>
                  </a:lnTo>
                  <a:lnTo>
                    <a:pt x="553387" y="70468"/>
                  </a:lnTo>
                  <a:lnTo>
                    <a:pt x="553387" y="74325"/>
                  </a:lnTo>
                  <a:lnTo>
                    <a:pt x="557666" y="74325"/>
                  </a:lnTo>
                  <a:lnTo>
                    <a:pt x="557666" y="78184"/>
                  </a:lnTo>
                  <a:lnTo>
                    <a:pt x="561945" y="78184"/>
                  </a:lnTo>
                  <a:lnTo>
                    <a:pt x="561945" y="82041"/>
                  </a:lnTo>
                  <a:lnTo>
                    <a:pt x="566223" y="82041"/>
                  </a:lnTo>
                  <a:lnTo>
                    <a:pt x="566223" y="85900"/>
                  </a:lnTo>
                  <a:lnTo>
                    <a:pt x="570502" y="85900"/>
                  </a:lnTo>
                  <a:lnTo>
                    <a:pt x="570502" y="89758"/>
                  </a:lnTo>
                  <a:lnTo>
                    <a:pt x="574781" y="89758"/>
                  </a:lnTo>
                  <a:lnTo>
                    <a:pt x="574781" y="93616"/>
                  </a:lnTo>
                  <a:lnTo>
                    <a:pt x="579061" y="93616"/>
                  </a:lnTo>
                  <a:lnTo>
                    <a:pt x="579061" y="97474"/>
                  </a:lnTo>
                  <a:lnTo>
                    <a:pt x="580362" y="97474"/>
                  </a:lnTo>
                  <a:lnTo>
                    <a:pt x="580362" y="383238"/>
                  </a:lnTo>
                  <a:cubicBezTo>
                    <a:pt x="580362" y="445342"/>
                    <a:pt x="530016" y="495688"/>
                    <a:pt x="467912" y="495688"/>
                  </a:cubicBezTo>
                  <a:lnTo>
                    <a:pt x="175435" y="495688"/>
                  </a:lnTo>
                  <a:lnTo>
                    <a:pt x="175435" y="495081"/>
                  </a:lnTo>
                  <a:lnTo>
                    <a:pt x="171156" y="495081"/>
                  </a:lnTo>
                  <a:cubicBezTo>
                    <a:pt x="171156" y="495081"/>
                    <a:pt x="171156" y="495081"/>
                    <a:pt x="171156" y="494452"/>
                  </a:cubicBezTo>
                  <a:lnTo>
                    <a:pt x="171156" y="491224"/>
                  </a:lnTo>
                  <a:lnTo>
                    <a:pt x="166878" y="491224"/>
                  </a:lnTo>
                  <a:cubicBezTo>
                    <a:pt x="166878" y="491224"/>
                    <a:pt x="166878" y="491224"/>
                    <a:pt x="166878" y="490595"/>
                  </a:cubicBezTo>
                  <a:lnTo>
                    <a:pt x="166878" y="487365"/>
                  </a:lnTo>
                  <a:lnTo>
                    <a:pt x="162599" y="487365"/>
                  </a:lnTo>
                  <a:cubicBezTo>
                    <a:pt x="162599" y="487365"/>
                    <a:pt x="162599" y="487365"/>
                    <a:pt x="162599" y="486736"/>
                  </a:cubicBezTo>
                  <a:lnTo>
                    <a:pt x="162599" y="483508"/>
                  </a:lnTo>
                  <a:lnTo>
                    <a:pt x="158320" y="483508"/>
                  </a:lnTo>
                  <a:cubicBezTo>
                    <a:pt x="158320" y="483508"/>
                    <a:pt x="158320" y="483508"/>
                    <a:pt x="158320" y="482878"/>
                  </a:cubicBezTo>
                  <a:lnTo>
                    <a:pt x="158320" y="479649"/>
                  </a:lnTo>
                  <a:lnTo>
                    <a:pt x="154041" y="479649"/>
                  </a:lnTo>
                  <a:cubicBezTo>
                    <a:pt x="154041" y="479649"/>
                    <a:pt x="154041" y="479649"/>
                    <a:pt x="154041" y="479020"/>
                  </a:cubicBezTo>
                  <a:lnTo>
                    <a:pt x="154041" y="475791"/>
                  </a:lnTo>
                  <a:lnTo>
                    <a:pt x="149762" y="475791"/>
                  </a:lnTo>
                  <a:cubicBezTo>
                    <a:pt x="149762" y="475791"/>
                    <a:pt x="149762" y="475791"/>
                    <a:pt x="149762" y="475162"/>
                  </a:cubicBezTo>
                  <a:lnTo>
                    <a:pt x="149762" y="471934"/>
                  </a:lnTo>
                  <a:lnTo>
                    <a:pt x="145483" y="471934"/>
                  </a:lnTo>
                  <a:cubicBezTo>
                    <a:pt x="145483" y="471934"/>
                    <a:pt x="145483" y="471934"/>
                    <a:pt x="145483" y="471304"/>
                  </a:cubicBezTo>
                  <a:lnTo>
                    <a:pt x="145483" y="468075"/>
                  </a:lnTo>
                  <a:lnTo>
                    <a:pt x="141204" y="468075"/>
                  </a:lnTo>
                  <a:cubicBezTo>
                    <a:pt x="141204" y="468075"/>
                    <a:pt x="141204" y="468075"/>
                    <a:pt x="141204" y="467446"/>
                  </a:cubicBezTo>
                  <a:lnTo>
                    <a:pt x="141204" y="464218"/>
                  </a:lnTo>
                  <a:lnTo>
                    <a:pt x="136925" y="464218"/>
                  </a:lnTo>
                  <a:cubicBezTo>
                    <a:pt x="136925" y="464218"/>
                    <a:pt x="136925" y="464218"/>
                    <a:pt x="136925" y="463588"/>
                  </a:cubicBezTo>
                  <a:lnTo>
                    <a:pt x="136925" y="460359"/>
                  </a:lnTo>
                  <a:lnTo>
                    <a:pt x="132646" y="460359"/>
                  </a:lnTo>
                  <a:cubicBezTo>
                    <a:pt x="132646" y="460359"/>
                    <a:pt x="132646" y="460359"/>
                    <a:pt x="132646" y="459730"/>
                  </a:cubicBezTo>
                  <a:lnTo>
                    <a:pt x="132646" y="456501"/>
                  </a:lnTo>
                  <a:lnTo>
                    <a:pt x="128368" y="456501"/>
                  </a:lnTo>
                  <a:cubicBezTo>
                    <a:pt x="128368" y="456501"/>
                    <a:pt x="128368" y="456501"/>
                    <a:pt x="128368" y="455872"/>
                  </a:cubicBezTo>
                  <a:lnTo>
                    <a:pt x="128368" y="452643"/>
                  </a:lnTo>
                  <a:lnTo>
                    <a:pt x="124089" y="452643"/>
                  </a:lnTo>
                  <a:cubicBezTo>
                    <a:pt x="124089" y="452643"/>
                    <a:pt x="124089" y="452643"/>
                    <a:pt x="124089" y="452014"/>
                  </a:cubicBezTo>
                  <a:lnTo>
                    <a:pt x="124089" y="448785"/>
                  </a:lnTo>
                  <a:lnTo>
                    <a:pt x="119809" y="448785"/>
                  </a:lnTo>
                  <a:cubicBezTo>
                    <a:pt x="119809" y="448785"/>
                    <a:pt x="119809" y="448785"/>
                    <a:pt x="119809" y="448156"/>
                  </a:cubicBezTo>
                  <a:lnTo>
                    <a:pt x="119809" y="444927"/>
                  </a:lnTo>
                  <a:lnTo>
                    <a:pt x="115530" y="444927"/>
                  </a:lnTo>
                  <a:cubicBezTo>
                    <a:pt x="115530" y="444927"/>
                    <a:pt x="115530" y="444927"/>
                    <a:pt x="115530" y="444297"/>
                  </a:cubicBezTo>
                  <a:lnTo>
                    <a:pt x="115530" y="441069"/>
                  </a:lnTo>
                  <a:lnTo>
                    <a:pt x="111252" y="441069"/>
                  </a:lnTo>
                  <a:cubicBezTo>
                    <a:pt x="111252" y="441069"/>
                    <a:pt x="111252" y="441069"/>
                    <a:pt x="111252" y="440440"/>
                  </a:cubicBezTo>
                  <a:lnTo>
                    <a:pt x="111252" y="437210"/>
                  </a:lnTo>
                  <a:lnTo>
                    <a:pt x="106973" y="437210"/>
                  </a:lnTo>
                  <a:cubicBezTo>
                    <a:pt x="106973" y="437210"/>
                    <a:pt x="106973" y="437210"/>
                    <a:pt x="106973" y="436581"/>
                  </a:cubicBezTo>
                  <a:lnTo>
                    <a:pt x="106973" y="433353"/>
                  </a:lnTo>
                  <a:lnTo>
                    <a:pt x="102694" y="433353"/>
                  </a:lnTo>
                  <a:cubicBezTo>
                    <a:pt x="102694" y="433353"/>
                    <a:pt x="102694" y="433353"/>
                    <a:pt x="102694" y="432724"/>
                  </a:cubicBezTo>
                  <a:lnTo>
                    <a:pt x="102694" y="429494"/>
                  </a:lnTo>
                  <a:lnTo>
                    <a:pt x="98415" y="429494"/>
                  </a:lnTo>
                  <a:cubicBezTo>
                    <a:pt x="98415" y="429494"/>
                    <a:pt x="98415" y="429494"/>
                    <a:pt x="98415" y="428865"/>
                  </a:cubicBezTo>
                  <a:lnTo>
                    <a:pt x="98415" y="425637"/>
                  </a:lnTo>
                  <a:lnTo>
                    <a:pt x="94136" y="425637"/>
                  </a:lnTo>
                  <a:cubicBezTo>
                    <a:pt x="94136" y="425637"/>
                    <a:pt x="94136" y="425637"/>
                    <a:pt x="94136" y="425007"/>
                  </a:cubicBezTo>
                  <a:lnTo>
                    <a:pt x="94136" y="421778"/>
                  </a:lnTo>
                  <a:lnTo>
                    <a:pt x="89857" y="421778"/>
                  </a:lnTo>
                  <a:cubicBezTo>
                    <a:pt x="89857" y="421778"/>
                    <a:pt x="89857" y="421778"/>
                    <a:pt x="89857" y="421149"/>
                  </a:cubicBezTo>
                  <a:lnTo>
                    <a:pt x="89857" y="417920"/>
                  </a:lnTo>
                  <a:lnTo>
                    <a:pt x="85578" y="417920"/>
                  </a:lnTo>
                  <a:cubicBezTo>
                    <a:pt x="85578" y="417920"/>
                    <a:pt x="85578" y="417920"/>
                    <a:pt x="85578" y="417291"/>
                  </a:cubicBezTo>
                  <a:lnTo>
                    <a:pt x="85578" y="414062"/>
                  </a:lnTo>
                  <a:lnTo>
                    <a:pt x="81299" y="414062"/>
                  </a:lnTo>
                  <a:cubicBezTo>
                    <a:pt x="81299" y="414062"/>
                    <a:pt x="81299" y="414062"/>
                    <a:pt x="81299" y="413433"/>
                  </a:cubicBezTo>
                  <a:lnTo>
                    <a:pt x="81299" y="410204"/>
                  </a:lnTo>
                  <a:lnTo>
                    <a:pt x="77021" y="410204"/>
                  </a:lnTo>
                  <a:cubicBezTo>
                    <a:pt x="77021" y="410204"/>
                    <a:pt x="77021" y="410204"/>
                    <a:pt x="77021" y="409575"/>
                  </a:cubicBezTo>
                  <a:lnTo>
                    <a:pt x="77021" y="406346"/>
                  </a:lnTo>
                  <a:lnTo>
                    <a:pt x="72742" y="406346"/>
                  </a:lnTo>
                  <a:cubicBezTo>
                    <a:pt x="72742" y="406346"/>
                    <a:pt x="72742" y="406346"/>
                    <a:pt x="72742" y="405716"/>
                  </a:cubicBezTo>
                  <a:lnTo>
                    <a:pt x="72742" y="402488"/>
                  </a:lnTo>
                  <a:lnTo>
                    <a:pt x="68463" y="402488"/>
                  </a:lnTo>
                  <a:cubicBezTo>
                    <a:pt x="68463" y="402488"/>
                    <a:pt x="68463" y="402488"/>
                    <a:pt x="68463" y="401859"/>
                  </a:cubicBezTo>
                  <a:lnTo>
                    <a:pt x="68463" y="398630"/>
                  </a:lnTo>
                  <a:lnTo>
                    <a:pt x="64184" y="398630"/>
                  </a:lnTo>
                  <a:cubicBezTo>
                    <a:pt x="64184" y="398630"/>
                    <a:pt x="64184" y="398630"/>
                    <a:pt x="64184" y="398001"/>
                  </a:cubicBezTo>
                  <a:lnTo>
                    <a:pt x="64184" y="394772"/>
                  </a:lnTo>
                  <a:lnTo>
                    <a:pt x="59905" y="394772"/>
                  </a:lnTo>
                  <a:cubicBezTo>
                    <a:pt x="59905" y="394772"/>
                    <a:pt x="59905" y="394772"/>
                    <a:pt x="59905" y="394143"/>
                  </a:cubicBezTo>
                  <a:lnTo>
                    <a:pt x="59905" y="390913"/>
                  </a:lnTo>
                  <a:lnTo>
                    <a:pt x="55626" y="390913"/>
                  </a:lnTo>
                  <a:cubicBezTo>
                    <a:pt x="55626" y="390913"/>
                    <a:pt x="55626" y="390913"/>
                    <a:pt x="55626" y="390284"/>
                  </a:cubicBezTo>
                  <a:lnTo>
                    <a:pt x="55626" y="387056"/>
                  </a:lnTo>
                  <a:lnTo>
                    <a:pt x="51347" y="387056"/>
                  </a:lnTo>
                  <a:cubicBezTo>
                    <a:pt x="51347" y="387056"/>
                    <a:pt x="51347" y="387056"/>
                    <a:pt x="51347" y="386426"/>
                  </a:cubicBezTo>
                  <a:lnTo>
                    <a:pt x="51347" y="383198"/>
                  </a:lnTo>
                  <a:lnTo>
                    <a:pt x="47068" y="383198"/>
                  </a:lnTo>
                  <a:cubicBezTo>
                    <a:pt x="47068" y="383198"/>
                    <a:pt x="47068" y="383198"/>
                    <a:pt x="47068" y="382569"/>
                  </a:cubicBezTo>
                  <a:lnTo>
                    <a:pt x="47068" y="379339"/>
                  </a:lnTo>
                  <a:lnTo>
                    <a:pt x="42789" y="379339"/>
                  </a:lnTo>
                  <a:cubicBezTo>
                    <a:pt x="42789" y="379339"/>
                    <a:pt x="42789" y="379339"/>
                    <a:pt x="42789" y="377215"/>
                  </a:cubicBezTo>
                  <a:lnTo>
                    <a:pt x="42789" y="375481"/>
                  </a:lnTo>
                  <a:lnTo>
                    <a:pt x="38510" y="375481"/>
                  </a:lnTo>
                  <a:cubicBezTo>
                    <a:pt x="38510" y="375481"/>
                    <a:pt x="38510" y="375481"/>
                    <a:pt x="38510" y="373356"/>
                  </a:cubicBezTo>
                  <a:lnTo>
                    <a:pt x="38510" y="371623"/>
                  </a:lnTo>
                  <a:lnTo>
                    <a:pt x="34231" y="371623"/>
                  </a:lnTo>
                  <a:cubicBezTo>
                    <a:pt x="34231" y="371623"/>
                    <a:pt x="34231" y="371623"/>
                    <a:pt x="34231" y="369499"/>
                  </a:cubicBezTo>
                  <a:lnTo>
                    <a:pt x="34231" y="367766"/>
                  </a:lnTo>
                  <a:lnTo>
                    <a:pt x="29952" y="367766"/>
                  </a:lnTo>
                  <a:cubicBezTo>
                    <a:pt x="29952" y="367766"/>
                    <a:pt x="29952" y="367766"/>
                    <a:pt x="29952" y="365641"/>
                  </a:cubicBezTo>
                  <a:lnTo>
                    <a:pt x="29952" y="363907"/>
                  </a:lnTo>
                  <a:lnTo>
                    <a:pt x="25673" y="363907"/>
                  </a:lnTo>
                  <a:cubicBezTo>
                    <a:pt x="25673" y="363907"/>
                    <a:pt x="25673" y="363907"/>
                    <a:pt x="25673" y="361782"/>
                  </a:cubicBezTo>
                  <a:lnTo>
                    <a:pt x="25673" y="360049"/>
                  </a:lnTo>
                  <a:lnTo>
                    <a:pt x="21394" y="360049"/>
                  </a:lnTo>
                  <a:cubicBezTo>
                    <a:pt x="21394" y="360049"/>
                    <a:pt x="21394" y="360049"/>
                    <a:pt x="21394" y="357925"/>
                  </a:cubicBezTo>
                  <a:lnTo>
                    <a:pt x="21394" y="356191"/>
                  </a:lnTo>
                  <a:lnTo>
                    <a:pt x="17116" y="356191"/>
                  </a:lnTo>
                  <a:cubicBezTo>
                    <a:pt x="17116" y="356191"/>
                    <a:pt x="17116" y="356191"/>
                    <a:pt x="17116" y="355562"/>
                  </a:cubicBezTo>
                  <a:lnTo>
                    <a:pt x="17116" y="352333"/>
                  </a:lnTo>
                  <a:lnTo>
                    <a:pt x="12837" y="352333"/>
                  </a:lnTo>
                  <a:cubicBezTo>
                    <a:pt x="12837" y="352333"/>
                    <a:pt x="12837" y="352333"/>
                    <a:pt x="12837" y="351704"/>
                  </a:cubicBezTo>
                  <a:lnTo>
                    <a:pt x="12837" y="348475"/>
                  </a:lnTo>
                  <a:lnTo>
                    <a:pt x="8558" y="348475"/>
                  </a:lnTo>
                  <a:cubicBezTo>
                    <a:pt x="8558" y="348475"/>
                    <a:pt x="8558" y="348475"/>
                    <a:pt x="8558" y="347845"/>
                  </a:cubicBezTo>
                  <a:lnTo>
                    <a:pt x="8558" y="344617"/>
                  </a:lnTo>
                  <a:lnTo>
                    <a:pt x="4279" y="344617"/>
                  </a:lnTo>
                  <a:cubicBezTo>
                    <a:pt x="4279" y="344617"/>
                    <a:pt x="4279" y="344617"/>
                    <a:pt x="4279" y="343988"/>
                  </a:cubicBezTo>
                  <a:lnTo>
                    <a:pt x="4279" y="340758"/>
                  </a:lnTo>
                  <a:lnTo>
                    <a:pt x="0" y="340758"/>
                  </a:lnTo>
                  <a:cubicBezTo>
                    <a:pt x="0" y="340758"/>
                    <a:pt x="0" y="340758"/>
                    <a:pt x="0" y="300473"/>
                  </a:cubicBezTo>
                  <a:cubicBezTo>
                    <a:pt x="0" y="300473"/>
                    <a:pt x="0" y="276972"/>
                    <a:pt x="49148" y="255151"/>
                  </a:cubicBezTo>
                  <a:cubicBezTo>
                    <a:pt x="71179" y="245080"/>
                    <a:pt x="106770" y="218220"/>
                    <a:pt x="159307" y="208149"/>
                  </a:cubicBezTo>
                  <a:cubicBezTo>
                    <a:pt x="145748" y="194719"/>
                    <a:pt x="135580" y="172899"/>
                    <a:pt x="125412" y="146040"/>
                  </a:cubicBezTo>
                  <a:cubicBezTo>
                    <a:pt x="118633" y="130932"/>
                    <a:pt x="120329" y="117505"/>
                    <a:pt x="120329" y="99040"/>
                  </a:cubicBezTo>
                  <a:cubicBezTo>
                    <a:pt x="120329" y="85611"/>
                    <a:pt x="116938" y="63788"/>
                    <a:pt x="120329" y="52037"/>
                  </a:cubicBezTo>
                  <a:cubicBezTo>
                    <a:pt x="132192" y="11751"/>
                    <a:pt x="161002" y="0"/>
                    <a:pt x="194898" y="0"/>
                  </a:cubicBez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5" name="任意多边形: 形状 364">
              <a:extLst>
                <a:ext uri="{FF2B5EF4-FFF2-40B4-BE49-F238E27FC236}">
                  <a16:creationId xmlns:a16="http://schemas.microsoft.com/office/drawing/2014/main" id="{BB24C8AF-92B6-4B66-877B-C9128A5A7B64}"/>
                </a:ext>
              </a:extLst>
            </p:cNvPr>
            <p:cNvSpPr>
              <a:spLocks/>
            </p:cNvSpPr>
            <p:nvPr/>
          </p:nvSpPr>
          <p:spPr bwMode="auto">
            <a:xfrm>
              <a:off x="4324585" y="5254180"/>
              <a:ext cx="484924" cy="340758"/>
            </a:xfrm>
            <a:custGeom>
              <a:avLst/>
              <a:gdLst>
                <a:gd name="connsiteX0" fmla="*/ 119062 w 176212"/>
                <a:gd name="connsiteY0" fmla="*/ 57150 h 123825"/>
                <a:gd name="connsiteX1" fmla="*/ 166687 w 176212"/>
                <a:gd name="connsiteY1" fmla="*/ 57150 h 123825"/>
                <a:gd name="connsiteX2" fmla="*/ 166687 w 176212"/>
                <a:gd name="connsiteY2" fmla="*/ 68263 h 123825"/>
                <a:gd name="connsiteX3" fmla="*/ 119062 w 176212"/>
                <a:gd name="connsiteY3" fmla="*/ 68263 h 123825"/>
                <a:gd name="connsiteX4" fmla="*/ 119062 w 176212"/>
                <a:gd name="connsiteY4" fmla="*/ 30162 h 123825"/>
                <a:gd name="connsiteX5" fmla="*/ 152400 w 176212"/>
                <a:gd name="connsiteY5" fmla="*/ 30162 h 123825"/>
                <a:gd name="connsiteX6" fmla="*/ 152400 w 176212"/>
                <a:gd name="connsiteY6" fmla="*/ 42862 h 123825"/>
                <a:gd name="connsiteX7" fmla="*/ 119062 w 176212"/>
                <a:gd name="connsiteY7" fmla="*/ 42862 h 123825"/>
                <a:gd name="connsiteX8" fmla="*/ 119062 w 176212"/>
                <a:gd name="connsiteY8" fmla="*/ 3175 h 123825"/>
                <a:gd name="connsiteX9" fmla="*/ 176212 w 176212"/>
                <a:gd name="connsiteY9" fmla="*/ 3175 h 123825"/>
                <a:gd name="connsiteX10" fmla="*/ 176212 w 176212"/>
                <a:gd name="connsiteY10" fmla="*/ 15875 h 123825"/>
                <a:gd name="connsiteX11" fmla="*/ 119062 w 176212"/>
                <a:gd name="connsiteY11" fmla="*/ 15875 h 123825"/>
                <a:gd name="connsiteX12" fmla="*/ 70822 w 176212"/>
                <a:gd name="connsiteY12" fmla="*/ 0 h 123825"/>
                <a:gd name="connsiteX13" fmla="*/ 97919 w 176212"/>
                <a:gd name="connsiteY13" fmla="*/ 18909 h 123825"/>
                <a:gd name="connsiteX14" fmla="*/ 98534 w 176212"/>
                <a:gd name="connsiteY14" fmla="*/ 35989 h 123825"/>
                <a:gd name="connsiteX15" fmla="*/ 96687 w 176212"/>
                <a:gd name="connsiteY15" fmla="*/ 53068 h 123825"/>
                <a:gd name="connsiteX16" fmla="*/ 84370 w 176212"/>
                <a:gd name="connsiteY16" fmla="*/ 75637 h 123825"/>
                <a:gd name="connsiteX17" fmla="*/ 125016 w 176212"/>
                <a:gd name="connsiteY17" fmla="*/ 92717 h 123825"/>
                <a:gd name="connsiteX18" fmla="*/ 142875 w 176212"/>
                <a:gd name="connsiteY18" fmla="*/ 109186 h 123825"/>
                <a:gd name="connsiteX19" fmla="*/ 142875 w 176212"/>
                <a:gd name="connsiteY19" fmla="*/ 123825 h 123825"/>
                <a:gd name="connsiteX20" fmla="*/ 0 w 176212"/>
                <a:gd name="connsiteY20" fmla="*/ 123825 h 123825"/>
                <a:gd name="connsiteX21" fmla="*/ 0 w 176212"/>
                <a:gd name="connsiteY21" fmla="*/ 109186 h 123825"/>
                <a:gd name="connsiteX22" fmla="*/ 17859 w 176212"/>
                <a:gd name="connsiteY22" fmla="*/ 92717 h 123825"/>
                <a:gd name="connsiteX23" fmla="*/ 57889 w 176212"/>
                <a:gd name="connsiteY23" fmla="*/ 75637 h 123825"/>
                <a:gd name="connsiteX24" fmla="*/ 45572 w 176212"/>
                <a:gd name="connsiteY24" fmla="*/ 53068 h 123825"/>
                <a:gd name="connsiteX25" fmla="*/ 43725 w 176212"/>
                <a:gd name="connsiteY25" fmla="*/ 35989 h 123825"/>
                <a:gd name="connsiteX26" fmla="*/ 43725 w 176212"/>
                <a:gd name="connsiteY26" fmla="*/ 18909 h 123825"/>
                <a:gd name="connsiteX27" fmla="*/ 70822 w 176212"/>
                <a:gd name="connsiteY27"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212" h="123825">
                  <a:moveTo>
                    <a:pt x="119062" y="57150"/>
                  </a:moveTo>
                  <a:lnTo>
                    <a:pt x="166687" y="57150"/>
                  </a:lnTo>
                  <a:lnTo>
                    <a:pt x="166687" y="68263"/>
                  </a:lnTo>
                  <a:lnTo>
                    <a:pt x="119062" y="68263"/>
                  </a:lnTo>
                  <a:close/>
                  <a:moveTo>
                    <a:pt x="119062" y="30162"/>
                  </a:moveTo>
                  <a:lnTo>
                    <a:pt x="152400" y="30162"/>
                  </a:lnTo>
                  <a:lnTo>
                    <a:pt x="152400" y="42862"/>
                  </a:lnTo>
                  <a:lnTo>
                    <a:pt x="119062" y="42862"/>
                  </a:lnTo>
                  <a:close/>
                  <a:moveTo>
                    <a:pt x="119062" y="3175"/>
                  </a:moveTo>
                  <a:lnTo>
                    <a:pt x="176212" y="3175"/>
                  </a:lnTo>
                  <a:lnTo>
                    <a:pt x="176212" y="15875"/>
                  </a:lnTo>
                  <a:lnTo>
                    <a:pt x="119062" y="15875"/>
                  </a:lnTo>
                  <a:close/>
                  <a:moveTo>
                    <a:pt x="70822" y="0"/>
                  </a:moveTo>
                  <a:cubicBezTo>
                    <a:pt x="83754" y="0"/>
                    <a:pt x="94224" y="4270"/>
                    <a:pt x="97919" y="18909"/>
                  </a:cubicBezTo>
                  <a:cubicBezTo>
                    <a:pt x="99766" y="23179"/>
                    <a:pt x="98534" y="31109"/>
                    <a:pt x="98534" y="35989"/>
                  </a:cubicBezTo>
                  <a:cubicBezTo>
                    <a:pt x="98534" y="42699"/>
                    <a:pt x="99150" y="47578"/>
                    <a:pt x="96687" y="53068"/>
                  </a:cubicBezTo>
                  <a:cubicBezTo>
                    <a:pt x="92992" y="62828"/>
                    <a:pt x="89297" y="70757"/>
                    <a:pt x="84370" y="75637"/>
                  </a:cubicBezTo>
                  <a:cubicBezTo>
                    <a:pt x="103461" y="79297"/>
                    <a:pt x="116394" y="89057"/>
                    <a:pt x="125016" y="92717"/>
                  </a:cubicBezTo>
                  <a:cubicBezTo>
                    <a:pt x="142875" y="100646"/>
                    <a:pt x="142875" y="109186"/>
                    <a:pt x="142875" y="109186"/>
                  </a:cubicBezTo>
                  <a:cubicBezTo>
                    <a:pt x="142875" y="109186"/>
                    <a:pt x="142875" y="109186"/>
                    <a:pt x="142875" y="123825"/>
                  </a:cubicBezTo>
                  <a:cubicBezTo>
                    <a:pt x="142875" y="123825"/>
                    <a:pt x="142875" y="123825"/>
                    <a:pt x="0" y="123825"/>
                  </a:cubicBezTo>
                  <a:cubicBezTo>
                    <a:pt x="0" y="123825"/>
                    <a:pt x="0" y="123825"/>
                    <a:pt x="0" y="109186"/>
                  </a:cubicBezTo>
                  <a:cubicBezTo>
                    <a:pt x="0" y="109186"/>
                    <a:pt x="0" y="100646"/>
                    <a:pt x="17859" y="92717"/>
                  </a:cubicBezTo>
                  <a:cubicBezTo>
                    <a:pt x="25865" y="89057"/>
                    <a:pt x="38798" y="79297"/>
                    <a:pt x="57889" y="75637"/>
                  </a:cubicBezTo>
                  <a:cubicBezTo>
                    <a:pt x="52962" y="70757"/>
                    <a:pt x="49267" y="62828"/>
                    <a:pt x="45572" y="53068"/>
                  </a:cubicBezTo>
                  <a:cubicBezTo>
                    <a:pt x="43109" y="47578"/>
                    <a:pt x="43725" y="42699"/>
                    <a:pt x="43725" y="35989"/>
                  </a:cubicBezTo>
                  <a:cubicBezTo>
                    <a:pt x="43725" y="31109"/>
                    <a:pt x="42493" y="23179"/>
                    <a:pt x="43725" y="18909"/>
                  </a:cubicBezTo>
                  <a:cubicBezTo>
                    <a:pt x="48036" y="4270"/>
                    <a:pt x="58505" y="0"/>
                    <a:pt x="70822" y="0"/>
                  </a:cubicBez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zh-CN" altLang="en-US">
                <a:solidFill>
                  <a:srgbClr val="000000"/>
                </a:solidFill>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9" name="组合 18">
            <a:extLst>
              <a:ext uri="{FF2B5EF4-FFF2-40B4-BE49-F238E27FC236}">
                <a16:creationId xmlns:a16="http://schemas.microsoft.com/office/drawing/2014/main" id="{6ABD0D64-7CA3-4CAC-BD26-B7F72BC1305E}"/>
              </a:ext>
            </a:extLst>
          </p:cNvPr>
          <p:cNvGrpSpPr/>
          <p:nvPr/>
        </p:nvGrpSpPr>
        <p:grpSpPr>
          <a:xfrm>
            <a:off x="5755319" y="5230752"/>
            <a:ext cx="674689" cy="674691"/>
            <a:chOff x="6640395" y="5206578"/>
            <a:chExt cx="674689" cy="674691"/>
          </a:xfrm>
        </p:grpSpPr>
        <p:sp>
          <p:nvSpPr>
            <p:cNvPr id="683" name="矩形: 圆角 682">
              <a:extLst>
                <a:ext uri="{FF2B5EF4-FFF2-40B4-BE49-F238E27FC236}">
                  <a16:creationId xmlns:a16="http://schemas.microsoft.com/office/drawing/2014/main" id="{1D0CF597-B511-482E-80A7-A9730869F816}"/>
                </a:ext>
              </a:extLst>
            </p:cNvPr>
            <p:cNvSpPr>
              <a:spLocks/>
            </p:cNvSpPr>
            <p:nvPr/>
          </p:nvSpPr>
          <p:spPr>
            <a:xfrm>
              <a:off x="6640395" y="5206578"/>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687" name="任意多边形: 形状 686">
              <a:extLst>
                <a:ext uri="{FF2B5EF4-FFF2-40B4-BE49-F238E27FC236}">
                  <a16:creationId xmlns:a16="http://schemas.microsoft.com/office/drawing/2014/main" id="{559DE67A-0A5A-4373-AE3B-8EFE58784833}"/>
                </a:ext>
              </a:extLst>
            </p:cNvPr>
            <p:cNvSpPr/>
            <p:nvPr/>
          </p:nvSpPr>
          <p:spPr>
            <a:xfrm>
              <a:off x="6799078" y="5359164"/>
              <a:ext cx="516006" cy="522105"/>
            </a:xfrm>
            <a:custGeom>
              <a:avLst/>
              <a:gdLst>
                <a:gd name="connsiteX0" fmla="*/ 0 w 516006"/>
                <a:gd name="connsiteY0" fmla="*/ 0 h 522105"/>
                <a:gd name="connsiteX1" fmla="*/ 95114 w 516006"/>
                <a:gd name="connsiteY1" fmla="*/ 0 h 522105"/>
                <a:gd name="connsiteX2" fmla="*/ 95114 w 516006"/>
                <a:gd name="connsiteY2" fmla="*/ 3789 h 522105"/>
                <a:gd name="connsiteX3" fmla="*/ 99805 w 516006"/>
                <a:gd name="connsiteY3" fmla="*/ 3789 h 522105"/>
                <a:gd name="connsiteX4" fmla="*/ 99805 w 516006"/>
                <a:gd name="connsiteY4" fmla="*/ 7577 h 522105"/>
                <a:gd name="connsiteX5" fmla="*/ 104496 w 516006"/>
                <a:gd name="connsiteY5" fmla="*/ 7577 h 522105"/>
                <a:gd name="connsiteX6" fmla="*/ 104496 w 516006"/>
                <a:gd name="connsiteY6" fmla="*/ 11365 h 522105"/>
                <a:gd name="connsiteX7" fmla="*/ 109187 w 516006"/>
                <a:gd name="connsiteY7" fmla="*/ 11365 h 522105"/>
                <a:gd name="connsiteX8" fmla="*/ 109187 w 516006"/>
                <a:gd name="connsiteY8" fmla="*/ 15153 h 522105"/>
                <a:gd name="connsiteX9" fmla="*/ 113878 w 516006"/>
                <a:gd name="connsiteY9" fmla="*/ 15153 h 522105"/>
                <a:gd name="connsiteX10" fmla="*/ 113878 w 516006"/>
                <a:gd name="connsiteY10" fmla="*/ 18941 h 522105"/>
                <a:gd name="connsiteX11" fmla="*/ 118569 w 516006"/>
                <a:gd name="connsiteY11" fmla="*/ 18941 h 522105"/>
                <a:gd name="connsiteX12" fmla="*/ 118569 w 516006"/>
                <a:gd name="connsiteY12" fmla="*/ 22729 h 522105"/>
                <a:gd name="connsiteX13" fmla="*/ 123260 w 516006"/>
                <a:gd name="connsiteY13" fmla="*/ 22729 h 522105"/>
                <a:gd name="connsiteX14" fmla="*/ 123260 w 516006"/>
                <a:gd name="connsiteY14" fmla="*/ 26518 h 522105"/>
                <a:gd name="connsiteX15" fmla="*/ 126345 w 516006"/>
                <a:gd name="connsiteY15" fmla="*/ 26518 h 522105"/>
                <a:gd name="connsiteX16" fmla="*/ 126345 w 516006"/>
                <a:gd name="connsiteY16" fmla="*/ 22352 h 522105"/>
                <a:gd name="connsiteX17" fmla="*/ 357758 w 516006"/>
                <a:gd name="connsiteY17" fmla="*/ 22352 h 522105"/>
                <a:gd name="connsiteX18" fmla="*/ 357758 w 516006"/>
                <a:gd name="connsiteY18" fmla="*/ 26141 h 522105"/>
                <a:gd name="connsiteX19" fmla="*/ 362450 w 516006"/>
                <a:gd name="connsiteY19" fmla="*/ 26141 h 522105"/>
                <a:gd name="connsiteX20" fmla="*/ 362450 w 516006"/>
                <a:gd name="connsiteY20" fmla="*/ 29929 h 522105"/>
                <a:gd name="connsiteX21" fmla="*/ 367140 w 516006"/>
                <a:gd name="connsiteY21" fmla="*/ 29929 h 522105"/>
                <a:gd name="connsiteX22" fmla="*/ 367140 w 516006"/>
                <a:gd name="connsiteY22" fmla="*/ 33717 h 522105"/>
                <a:gd name="connsiteX23" fmla="*/ 371831 w 516006"/>
                <a:gd name="connsiteY23" fmla="*/ 33717 h 522105"/>
                <a:gd name="connsiteX24" fmla="*/ 371831 w 516006"/>
                <a:gd name="connsiteY24" fmla="*/ 37505 h 522105"/>
                <a:gd name="connsiteX25" fmla="*/ 376523 w 516006"/>
                <a:gd name="connsiteY25" fmla="*/ 37505 h 522105"/>
                <a:gd name="connsiteX26" fmla="*/ 376523 w 516006"/>
                <a:gd name="connsiteY26" fmla="*/ 41293 h 522105"/>
                <a:gd name="connsiteX27" fmla="*/ 381214 w 516006"/>
                <a:gd name="connsiteY27" fmla="*/ 41293 h 522105"/>
                <a:gd name="connsiteX28" fmla="*/ 381214 w 516006"/>
                <a:gd name="connsiteY28" fmla="*/ 45081 h 522105"/>
                <a:gd name="connsiteX29" fmla="*/ 385905 w 516006"/>
                <a:gd name="connsiteY29" fmla="*/ 45081 h 522105"/>
                <a:gd name="connsiteX30" fmla="*/ 385905 w 516006"/>
                <a:gd name="connsiteY30" fmla="*/ 48870 h 522105"/>
                <a:gd name="connsiteX31" fmla="*/ 390596 w 516006"/>
                <a:gd name="connsiteY31" fmla="*/ 48870 h 522105"/>
                <a:gd name="connsiteX32" fmla="*/ 390596 w 516006"/>
                <a:gd name="connsiteY32" fmla="*/ 52658 h 522105"/>
                <a:gd name="connsiteX33" fmla="*/ 395287 w 516006"/>
                <a:gd name="connsiteY33" fmla="*/ 52658 h 522105"/>
                <a:gd name="connsiteX34" fmla="*/ 395287 w 516006"/>
                <a:gd name="connsiteY34" fmla="*/ 56446 h 522105"/>
                <a:gd name="connsiteX35" fmla="*/ 399978 w 516006"/>
                <a:gd name="connsiteY35" fmla="*/ 56446 h 522105"/>
                <a:gd name="connsiteX36" fmla="*/ 399978 w 516006"/>
                <a:gd name="connsiteY36" fmla="*/ 60234 h 522105"/>
                <a:gd name="connsiteX37" fmla="*/ 404669 w 516006"/>
                <a:gd name="connsiteY37" fmla="*/ 60234 h 522105"/>
                <a:gd name="connsiteX38" fmla="*/ 404669 w 516006"/>
                <a:gd name="connsiteY38" fmla="*/ 64023 h 522105"/>
                <a:gd name="connsiteX39" fmla="*/ 409361 w 516006"/>
                <a:gd name="connsiteY39" fmla="*/ 64023 h 522105"/>
                <a:gd name="connsiteX40" fmla="*/ 409361 w 516006"/>
                <a:gd name="connsiteY40" fmla="*/ 67811 h 522105"/>
                <a:gd name="connsiteX41" fmla="*/ 414051 w 516006"/>
                <a:gd name="connsiteY41" fmla="*/ 67811 h 522105"/>
                <a:gd name="connsiteX42" fmla="*/ 414051 w 516006"/>
                <a:gd name="connsiteY42" fmla="*/ 71599 h 522105"/>
                <a:gd name="connsiteX43" fmla="*/ 418742 w 516006"/>
                <a:gd name="connsiteY43" fmla="*/ 71599 h 522105"/>
                <a:gd name="connsiteX44" fmla="*/ 418742 w 516006"/>
                <a:gd name="connsiteY44" fmla="*/ 75387 h 522105"/>
                <a:gd name="connsiteX45" fmla="*/ 423434 w 516006"/>
                <a:gd name="connsiteY45" fmla="*/ 75387 h 522105"/>
                <a:gd name="connsiteX46" fmla="*/ 423434 w 516006"/>
                <a:gd name="connsiteY46" fmla="*/ 79175 h 522105"/>
                <a:gd name="connsiteX47" fmla="*/ 428125 w 516006"/>
                <a:gd name="connsiteY47" fmla="*/ 79175 h 522105"/>
                <a:gd name="connsiteX48" fmla="*/ 428125 w 516006"/>
                <a:gd name="connsiteY48" fmla="*/ 82964 h 522105"/>
                <a:gd name="connsiteX49" fmla="*/ 432816 w 516006"/>
                <a:gd name="connsiteY49" fmla="*/ 82964 h 522105"/>
                <a:gd name="connsiteX50" fmla="*/ 432816 w 516006"/>
                <a:gd name="connsiteY50" fmla="*/ 86752 h 522105"/>
                <a:gd name="connsiteX51" fmla="*/ 437507 w 516006"/>
                <a:gd name="connsiteY51" fmla="*/ 86752 h 522105"/>
                <a:gd name="connsiteX52" fmla="*/ 437507 w 516006"/>
                <a:gd name="connsiteY52" fmla="*/ 90541 h 522105"/>
                <a:gd name="connsiteX53" fmla="*/ 442198 w 516006"/>
                <a:gd name="connsiteY53" fmla="*/ 90541 h 522105"/>
                <a:gd name="connsiteX54" fmla="*/ 442198 w 516006"/>
                <a:gd name="connsiteY54" fmla="*/ 94328 h 522105"/>
                <a:gd name="connsiteX55" fmla="*/ 446889 w 516006"/>
                <a:gd name="connsiteY55" fmla="*/ 94328 h 522105"/>
                <a:gd name="connsiteX56" fmla="*/ 446889 w 516006"/>
                <a:gd name="connsiteY56" fmla="*/ 98117 h 522105"/>
                <a:gd name="connsiteX57" fmla="*/ 451580 w 516006"/>
                <a:gd name="connsiteY57" fmla="*/ 98117 h 522105"/>
                <a:gd name="connsiteX58" fmla="*/ 451580 w 516006"/>
                <a:gd name="connsiteY58" fmla="*/ 101905 h 522105"/>
                <a:gd name="connsiteX59" fmla="*/ 456272 w 516006"/>
                <a:gd name="connsiteY59" fmla="*/ 101905 h 522105"/>
                <a:gd name="connsiteX60" fmla="*/ 456272 w 516006"/>
                <a:gd name="connsiteY60" fmla="*/ 105693 h 522105"/>
                <a:gd name="connsiteX61" fmla="*/ 460963 w 516006"/>
                <a:gd name="connsiteY61" fmla="*/ 105693 h 522105"/>
                <a:gd name="connsiteX62" fmla="*/ 460963 w 516006"/>
                <a:gd name="connsiteY62" fmla="*/ 109481 h 522105"/>
                <a:gd name="connsiteX63" fmla="*/ 465654 w 516006"/>
                <a:gd name="connsiteY63" fmla="*/ 109481 h 522105"/>
                <a:gd name="connsiteX64" fmla="*/ 465654 w 516006"/>
                <a:gd name="connsiteY64" fmla="*/ 113270 h 522105"/>
                <a:gd name="connsiteX65" fmla="*/ 470345 w 516006"/>
                <a:gd name="connsiteY65" fmla="*/ 113270 h 522105"/>
                <a:gd name="connsiteX66" fmla="*/ 470345 w 516006"/>
                <a:gd name="connsiteY66" fmla="*/ 117058 h 522105"/>
                <a:gd name="connsiteX67" fmla="*/ 475036 w 516006"/>
                <a:gd name="connsiteY67" fmla="*/ 117058 h 522105"/>
                <a:gd name="connsiteX68" fmla="*/ 475036 w 516006"/>
                <a:gd name="connsiteY68" fmla="*/ 120846 h 522105"/>
                <a:gd name="connsiteX69" fmla="*/ 479727 w 516006"/>
                <a:gd name="connsiteY69" fmla="*/ 120846 h 522105"/>
                <a:gd name="connsiteX70" fmla="*/ 479727 w 516006"/>
                <a:gd name="connsiteY70" fmla="*/ 124634 h 522105"/>
                <a:gd name="connsiteX71" fmla="*/ 484418 w 516006"/>
                <a:gd name="connsiteY71" fmla="*/ 124634 h 522105"/>
                <a:gd name="connsiteX72" fmla="*/ 484418 w 516006"/>
                <a:gd name="connsiteY72" fmla="*/ 128423 h 522105"/>
                <a:gd name="connsiteX73" fmla="*/ 489110 w 516006"/>
                <a:gd name="connsiteY73" fmla="*/ 128423 h 522105"/>
                <a:gd name="connsiteX74" fmla="*/ 489110 w 516006"/>
                <a:gd name="connsiteY74" fmla="*/ 132210 h 522105"/>
                <a:gd name="connsiteX75" fmla="*/ 493800 w 516006"/>
                <a:gd name="connsiteY75" fmla="*/ 132210 h 522105"/>
                <a:gd name="connsiteX76" fmla="*/ 493800 w 516006"/>
                <a:gd name="connsiteY76" fmla="*/ 135999 h 522105"/>
                <a:gd name="connsiteX77" fmla="*/ 498491 w 516006"/>
                <a:gd name="connsiteY77" fmla="*/ 135999 h 522105"/>
                <a:gd name="connsiteX78" fmla="*/ 498491 w 516006"/>
                <a:gd name="connsiteY78" fmla="*/ 139787 h 522105"/>
                <a:gd name="connsiteX79" fmla="*/ 503183 w 516006"/>
                <a:gd name="connsiteY79" fmla="*/ 139787 h 522105"/>
                <a:gd name="connsiteX80" fmla="*/ 503183 w 516006"/>
                <a:gd name="connsiteY80" fmla="*/ 143575 h 522105"/>
                <a:gd name="connsiteX81" fmla="*/ 507874 w 516006"/>
                <a:gd name="connsiteY81" fmla="*/ 143575 h 522105"/>
                <a:gd name="connsiteX82" fmla="*/ 507874 w 516006"/>
                <a:gd name="connsiteY82" fmla="*/ 147364 h 522105"/>
                <a:gd name="connsiteX83" fmla="*/ 512565 w 516006"/>
                <a:gd name="connsiteY83" fmla="*/ 147364 h 522105"/>
                <a:gd name="connsiteX84" fmla="*/ 512565 w 516006"/>
                <a:gd name="connsiteY84" fmla="*/ 151152 h 522105"/>
                <a:gd name="connsiteX85" fmla="*/ 516006 w 516006"/>
                <a:gd name="connsiteY85" fmla="*/ 151152 h 522105"/>
                <a:gd name="connsiteX86" fmla="*/ 516006 w 516006"/>
                <a:gd name="connsiteY86" fmla="*/ 409655 h 522105"/>
                <a:gd name="connsiteX87" fmla="*/ 403556 w 516006"/>
                <a:gd name="connsiteY87" fmla="*/ 522105 h 522105"/>
                <a:gd name="connsiteX88" fmla="*/ 215791 w 516006"/>
                <a:gd name="connsiteY88" fmla="*/ 522105 h 522105"/>
                <a:gd name="connsiteX89" fmla="*/ 215791 w 516006"/>
                <a:gd name="connsiteY89" fmla="*/ 519237 h 522105"/>
                <a:gd name="connsiteX90" fmla="*/ 211100 w 516006"/>
                <a:gd name="connsiteY90" fmla="*/ 519237 h 522105"/>
                <a:gd name="connsiteX91" fmla="*/ 211100 w 516006"/>
                <a:gd name="connsiteY91" fmla="*/ 515449 h 522105"/>
                <a:gd name="connsiteX92" fmla="*/ 206409 w 516006"/>
                <a:gd name="connsiteY92" fmla="*/ 515449 h 522105"/>
                <a:gd name="connsiteX93" fmla="*/ 206409 w 516006"/>
                <a:gd name="connsiteY93" fmla="*/ 511661 h 522105"/>
                <a:gd name="connsiteX94" fmla="*/ 201718 w 516006"/>
                <a:gd name="connsiteY94" fmla="*/ 511661 h 522105"/>
                <a:gd name="connsiteX95" fmla="*/ 201718 w 516006"/>
                <a:gd name="connsiteY95" fmla="*/ 507873 h 522105"/>
                <a:gd name="connsiteX96" fmla="*/ 197027 w 516006"/>
                <a:gd name="connsiteY96" fmla="*/ 507873 h 522105"/>
                <a:gd name="connsiteX97" fmla="*/ 197027 w 516006"/>
                <a:gd name="connsiteY97" fmla="*/ 504085 h 522105"/>
                <a:gd name="connsiteX98" fmla="*/ 192336 w 516006"/>
                <a:gd name="connsiteY98" fmla="*/ 504085 h 522105"/>
                <a:gd name="connsiteX99" fmla="*/ 192336 w 516006"/>
                <a:gd name="connsiteY99" fmla="*/ 500297 h 522105"/>
                <a:gd name="connsiteX100" fmla="*/ 187644 w 516006"/>
                <a:gd name="connsiteY100" fmla="*/ 500297 h 522105"/>
                <a:gd name="connsiteX101" fmla="*/ 187644 w 516006"/>
                <a:gd name="connsiteY101" fmla="*/ 496508 h 522105"/>
                <a:gd name="connsiteX102" fmla="*/ 182953 w 516006"/>
                <a:gd name="connsiteY102" fmla="*/ 496508 h 522105"/>
                <a:gd name="connsiteX103" fmla="*/ 182953 w 516006"/>
                <a:gd name="connsiteY103" fmla="*/ 492720 h 522105"/>
                <a:gd name="connsiteX104" fmla="*/ 178262 w 516006"/>
                <a:gd name="connsiteY104" fmla="*/ 492720 h 522105"/>
                <a:gd name="connsiteX105" fmla="*/ 178262 w 516006"/>
                <a:gd name="connsiteY105" fmla="*/ 488932 h 522105"/>
                <a:gd name="connsiteX106" fmla="*/ 173571 w 516006"/>
                <a:gd name="connsiteY106" fmla="*/ 488932 h 522105"/>
                <a:gd name="connsiteX107" fmla="*/ 173571 w 516006"/>
                <a:gd name="connsiteY107" fmla="*/ 485144 h 522105"/>
                <a:gd name="connsiteX108" fmla="*/ 168880 w 516006"/>
                <a:gd name="connsiteY108" fmla="*/ 485144 h 522105"/>
                <a:gd name="connsiteX109" fmla="*/ 168880 w 516006"/>
                <a:gd name="connsiteY109" fmla="*/ 481355 h 522105"/>
                <a:gd name="connsiteX110" fmla="*/ 164189 w 516006"/>
                <a:gd name="connsiteY110" fmla="*/ 481355 h 522105"/>
                <a:gd name="connsiteX111" fmla="*/ 164189 w 516006"/>
                <a:gd name="connsiteY111" fmla="*/ 477567 h 522105"/>
                <a:gd name="connsiteX112" fmla="*/ 159498 w 516006"/>
                <a:gd name="connsiteY112" fmla="*/ 477567 h 522105"/>
                <a:gd name="connsiteX113" fmla="*/ 159498 w 516006"/>
                <a:gd name="connsiteY113" fmla="*/ 473779 h 522105"/>
                <a:gd name="connsiteX114" fmla="*/ 154807 w 516006"/>
                <a:gd name="connsiteY114" fmla="*/ 473779 h 522105"/>
                <a:gd name="connsiteX115" fmla="*/ 154807 w 516006"/>
                <a:gd name="connsiteY115" fmla="*/ 469990 h 522105"/>
                <a:gd name="connsiteX116" fmla="*/ 150116 w 516006"/>
                <a:gd name="connsiteY116" fmla="*/ 469990 h 522105"/>
                <a:gd name="connsiteX117" fmla="*/ 150116 w 516006"/>
                <a:gd name="connsiteY117" fmla="*/ 466202 h 522105"/>
                <a:gd name="connsiteX118" fmla="*/ 145425 w 516006"/>
                <a:gd name="connsiteY118" fmla="*/ 466202 h 522105"/>
                <a:gd name="connsiteX119" fmla="*/ 145425 w 516006"/>
                <a:gd name="connsiteY119" fmla="*/ 462415 h 522105"/>
                <a:gd name="connsiteX120" fmla="*/ 140733 w 516006"/>
                <a:gd name="connsiteY120" fmla="*/ 462415 h 522105"/>
                <a:gd name="connsiteX121" fmla="*/ 140733 w 516006"/>
                <a:gd name="connsiteY121" fmla="*/ 458626 h 522105"/>
                <a:gd name="connsiteX122" fmla="*/ 136042 w 516006"/>
                <a:gd name="connsiteY122" fmla="*/ 458626 h 522105"/>
                <a:gd name="connsiteX123" fmla="*/ 136042 w 516006"/>
                <a:gd name="connsiteY123" fmla="*/ 454838 h 522105"/>
                <a:gd name="connsiteX124" fmla="*/ 131351 w 516006"/>
                <a:gd name="connsiteY124" fmla="*/ 454838 h 522105"/>
                <a:gd name="connsiteX125" fmla="*/ 131351 w 516006"/>
                <a:gd name="connsiteY125" fmla="*/ 451050 h 522105"/>
                <a:gd name="connsiteX126" fmla="*/ 126660 w 516006"/>
                <a:gd name="connsiteY126" fmla="*/ 451050 h 522105"/>
                <a:gd name="connsiteX127" fmla="*/ 126660 w 516006"/>
                <a:gd name="connsiteY127" fmla="*/ 447261 h 522105"/>
                <a:gd name="connsiteX128" fmla="*/ 121969 w 516006"/>
                <a:gd name="connsiteY128" fmla="*/ 447261 h 522105"/>
                <a:gd name="connsiteX129" fmla="*/ 121969 w 516006"/>
                <a:gd name="connsiteY129" fmla="*/ 443473 h 522105"/>
                <a:gd name="connsiteX130" fmla="*/ 117278 w 516006"/>
                <a:gd name="connsiteY130" fmla="*/ 443473 h 522105"/>
                <a:gd name="connsiteX131" fmla="*/ 117278 w 516006"/>
                <a:gd name="connsiteY131" fmla="*/ 439685 h 522105"/>
                <a:gd name="connsiteX132" fmla="*/ 112587 w 516006"/>
                <a:gd name="connsiteY132" fmla="*/ 439685 h 522105"/>
                <a:gd name="connsiteX133" fmla="*/ 112587 w 516006"/>
                <a:gd name="connsiteY133" fmla="*/ 435897 h 522105"/>
                <a:gd name="connsiteX134" fmla="*/ 107896 w 516006"/>
                <a:gd name="connsiteY134" fmla="*/ 435897 h 522105"/>
                <a:gd name="connsiteX135" fmla="*/ 107896 w 516006"/>
                <a:gd name="connsiteY135" fmla="*/ 432108 h 522105"/>
                <a:gd name="connsiteX136" fmla="*/ 103205 w 516006"/>
                <a:gd name="connsiteY136" fmla="*/ 432108 h 522105"/>
                <a:gd name="connsiteX137" fmla="*/ 103205 w 516006"/>
                <a:gd name="connsiteY137" fmla="*/ 428320 h 522105"/>
                <a:gd name="connsiteX138" fmla="*/ 98514 w 516006"/>
                <a:gd name="connsiteY138" fmla="*/ 428320 h 522105"/>
                <a:gd name="connsiteX139" fmla="*/ 98514 w 516006"/>
                <a:gd name="connsiteY139" fmla="*/ 424532 h 522105"/>
                <a:gd name="connsiteX140" fmla="*/ 93822 w 516006"/>
                <a:gd name="connsiteY140" fmla="*/ 424532 h 522105"/>
                <a:gd name="connsiteX141" fmla="*/ 93822 w 516006"/>
                <a:gd name="connsiteY141" fmla="*/ 420743 h 522105"/>
                <a:gd name="connsiteX142" fmla="*/ 89131 w 516006"/>
                <a:gd name="connsiteY142" fmla="*/ 420743 h 522105"/>
                <a:gd name="connsiteX143" fmla="*/ 89131 w 516006"/>
                <a:gd name="connsiteY143" fmla="*/ 416956 h 522105"/>
                <a:gd name="connsiteX144" fmla="*/ 84440 w 516006"/>
                <a:gd name="connsiteY144" fmla="*/ 416956 h 522105"/>
                <a:gd name="connsiteX145" fmla="*/ 84440 w 516006"/>
                <a:gd name="connsiteY145" fmla="*/ 413167 h 522105"/>
                <a:gd name="connsiteX146" fmla="*/ 79749 w 516006"/>
                <a:gd name="connsiteY146" fmla="*/ 413167 h 522105"/>
                <a:gd name="connsiteX147" fmla="*/ 79749 w 516006"/>
                <a:gd name="connsiteY147" fmla="*/ 409379 h 522105"/>
                <a:gd name="connsiteX148" fmla="*/ 75058 w 516006"/>
                <a:gd name="connsiteY148" fmla="*/ 409379 h 522105"/>
                <a:gd name="connsiteX149" fmla="*/ 75058 w 516006"/>
                <a:gd name="connsiteY149" fmla="*/ 405590 h 522105"/>
                <a:gd name="connsiteX150" fmla="*/ 70367 w 516006"/>
                <a:gd name="connsiteY150" fmla="*/ 405590 h 522105"/>
                <a:gd name="connsiteX151" fmla="*/ 70367 w 516006"/>
                <a:gd name="connsiteY151" fmla="*/ 401803 h 522105"/>
                <a:gd name="connsiteX152" fmla="*/ 65676 w 516006"/>
                <a:gd name="connsiteY152" fmla="*/ 401803 h 522105"/>
                <a:gd name="connsiteX153" fmla="*/ 65676 w 516006"/>
                <a:gd name="connsiteY153" fmla="*/ 398014 h 522105"/>
                <a:gd name="connsiteX154" fmla="*/ 60984 w 516006"/>
                <a:gd name="connsiteY154" fmla="*/ 398014 h 522105"/>
                <a:gd name="connsiteX155" fmla="*/ 60984 w 516006"/>
                <a:gd name="connsiteY155" fmla="*/ 394226 h 522105"/>
                <a:gd name="connsiteX156" fmla="*/ 56293 w 516006"/>
                <a:gd name="connsiteY156" fmla="*/ 394226 h 522105"/>
                <a:gd name="connsiteX157" fmla="*/ 56293 w 516006"/>
                <a:gd name="connsiteY157" fmla="*/ 390438 h 522105"/>
                <a:gd name="connsiteX158" fmla="*/ 51602 w 516006"/>
                <a:gd name="connsiteY158" fmla="*/ 390438 h 522105"/>
                <a:gd name="connsiteX159" fmla="*/ 51602 w 516006"/>
                <a:gd name="connsiteY159" fmla="*/ 386650 h 522105"/>
                <a:gd name="connsiteX160" fmla="*/ 46911 w 516006"/>
                <a:gd name="connsiteY160" fmla="*/ 386650 h 522105"/>
                <a:gd name="connsiteX161" fmla="*/ 46911 w 516006"/>
                <a:gd name="connsiteY161" fmla="*/ 382861 h 522105"/>
                <a:gd name="connsiteX162" fmla="*/ 42220 w 516006"/>
                <a:gd name="connsiteY162" fmla="*/ 382861 h 522105"/>
                <a:gd name="connsiteX163" fmla="*/ 42220 w 516006"/>
                <a:gd name="connsiteY163" fmla="*/ 379073 h 522105"/>
                <a:gd name="connsiteX164" fmla="*/ 37529 w 516006"/>
                <a:gd name="connsiteY164" fmla="*/ 379073 h 522105"/>
                <a:gd name="connsiteX165" fmla="*/ 37529 w 516006"/>
                <a:gd name="connsiteY165" fmla="*/ 375285 h 522105"/>
                <a:gd name="connsiteX166" fmla="*/ 32838 w 516006"/>
                <a:gd name="connsiteY166" fmla="*/ 375285 h 522105"/>
                <a:gd name="connsiteX167" fmla="*/ 32838 w 516006"/>
                <a:gd name="connsiteY167" fmla="*/ 371496 h 522105"/>
                <a:gd name="connsiteX168" fmla="*/ 28146 w 516006"/>
                <a:gd name="connsiteY168" fmla="*/ 371496 h 522105"/>
                <a:gd name="connsiteX169" fmla="*/ 28146 w 516006"/>
                <a:gd name="connsiteY169" fmla="*/ 367708 h 522105"/>
                <a:gd name="connsiteX170" fmla="*/ 23456 w 516006"/>
                <a:gd name="connsiteY170" fmla="*/ 367708 h 522105"/>
                <a:gd name="connsiteX171" fmla="*/ 23456 w 516006"/>
                <a:gd name="connsiteY171" fmla="*/ 363921 h 522105"/>
                <a:gd name="connsiteX172" fmla="*/ 18765 w 516006"/>
                <a:gd name="connsiteY172" fmla="*/ 363921 h 522105"/>
                <a:gd name="connsiteX173" fmla="*/ 18765 w 516006"/>
                <a:gd name="connsiteY173" fmla="*/ 360132 h 522105"/>
                <a:gd name="connsiteX174" fmla="*/ 14073 w 516006"/>
                <a:gd name="connsiteY174" fmla="*/ 360132 h 522105"/>
                <a:gd name="connsiteX175" fmla="*/ 14073 w 516006"/>
                <a:gd name="connsiteY175" fmla="*/ 356344 h 522105"/>
                <a:gd name="connsiteX176" fmla="*/ 9382 w 516006"/>
                <a:gd name="connsiteY176" fmla="*/ 356344 h 522105"/>
                <a:gd name="connsiteX177" fmla="*/ 9382 w 516006"/>
                <a:gd name="connsiteY177" fmla="*/ 352556 h 522105"/>
                <a:gd name="connsiteX178" fmla="*/ 4691 w 516006"/>
                <a:gd name="connsiteY178" fmla="*/ 352556 h 522105"/>
                <a:gd name="connsiteX179" fmla="*/ 4691 w 516006"/>
                <a:gd name="connsiteY179" fmla="*/ 348767 h 522105"/>
                <a:gd name="connsiteX180" fmla="*/ 0 w 516006"/>
                <a:gd name="connsiteY180" fmla="*/ 348767 h 522105"/>
                <a:gd name="connsiteX181" fmla="*/ 0 w 516006"/>
                <a:gd name="connsiteY181" fmla="*/ 253654 h 522105"/>
                <a:gd name="connsiteX182" fmla="*/ 42220 w 516006"/>
                <a:gd name="connsiteY182" fmla="*/ 253654 h 522105"/>
                <a:gd name="connsiteX183" fmla="*/ 42220 w 516006"/>
                <a:gd name="connsiteY183" fmla="*/ 253350 h 522105"/>
                <a:gd name="connsiteX184" fmla="*/ 37529 w 516006"/>
                <a:gd name="connsiteY184" fmla="*/ 253350 h 522105"/>
                <a:gd name="connsiteX185" fmla="*/ 37529 w 516006"/>
                <a:gd name="connsiteY185" fmla="*/ 249562 h 522105"/>
                <a:gd name="connsiteX186" fmla="*/ 32838 w 516006"/>
                <a:gd name="connsiteY186" fmla="*/ 249562 h 522105"/>
                <a:gd name="connsiteX187" fmla="*/ 32838 w 516006"/>
                <a:gd name="connsiteY187" fmla="*/ 245774 h 522105"/>
                <a:gd name="connsiteX188" fmla="*/ 28146 w 516006"/>
                <a:gd name="connsiteY188" fmla="*/ 245774 h 522105"/>
                <a:gd name="connsiteX189" fmla="*/ 28146 w 516006"/>
                <a:gd name="connsiteY189" fmla="*/ 241986 h 522105"/>
                <a:gd name="connsiteX190" fmla="*/ 23456 w 516006"/>
                <a:gd name="connsiteY190" fmla="*/ 241986 h 522105"/>
                <a:gd name="connsiteX191" fmla="*/ 23456 w 516006"/>
                <a:gd name="connsiteY191" fmla="*/ 238198 h 522105"/>
                <a:gd name="connsiteX192" fmla="*/ 18765 w 516006"/>
                <a:gd name="connsiteY192" fmla="*/ 238198 h 522105"/>
                <a:gd name="connsiteX193" fmla="*/ 18765 w 516006"/>
                <a:gd name="connsiteY193" fmla="*/ 234410 h 522105"/>
                <a:gd name="connsiteX194" fmla="*/ 14073 w 516006"/>
                <a:gd name="connsiteY194" fmla="*/ 234410 h 522105"/>
                <a:gd name="connsiteX195" fmla="*/ 14073 w 516006"/>
                <a:gd name="connsiteY195" fmla="*/ 230621 h 522105"/>
                <a:gd name="connsiteX196" fmla="*/ 9382 w 516006"/>
                <a:gd name="connsiteY196" fmla="*/ 230621 h 522105"/>
                <a:gd name="connsiteX197" fmla="*/ 9382 w 516006"/>
                <a:gd name="connsiteY197" fmla="*/ 226833 h 522105"/>
                <a:gd name="connsiteX198" fmla="*/ 4691 w 516006"/>
                <a:gd name="connsiteY198" fmla="*/ 226833 h 522105"/>
                <a:gd name="connsiteX199" fmla="*/ 4691 w 516006"/>
                <a:gd name="connsiteY199" fmla="*/ 223045 h 522105"/>
                <a:gd name="connsiteX200" fmla="*/ 0 w 516006"/>
                <a:gd name="connsiteY200" fmla="*/ 223045 h 522105"/>
                <a:gd name="connsiteX201" fmla="*/ 0 w 516006"/>
                <a:gd name="connsiteY201" fmla="*/ 127931 h 522105"/>
                <a:gd name="connsiteX202" fmla="*/ 42220 w 516006"/>
                <a:gd name="connsiteY202" fmla="*/ 127931 h 522105"/>
                <a:gd name="connsiteX203" fmla="*/ 42220 w 516006"/>
                <a:gd name="connsiteY203" fmla="*/ 125419 h 522105"/>
                <a:gd name="connsiteX204" fmla="*/ 37529 w 516006"/>
                <a:gd name="connsiteY204" fmla="*/ 125419 h 522105"/>
                <a:gd name="connsiteX205" fmla="*/ 37529 w 516006"/>
                <a:gd name="connsiteY205" fmla="*/ 121631 h 522105"/>
                <a:gd name="connsiteX206" fmla="*/ 32838 w 516006"/>
                <a:gd name="connsiteY206" fmla="*/ 121631 h 522105"/>
                <a:gd name="connsiteX207" fmla="*/ 32838 w 516006"/>
                <a:gd name="connsiteY207" fmla="*/ 117843 h 522105"/>
                <a:gd name="connsiteX208" fmla="*/ 28146 w 516006"/>
                <a:gd name="connsiteY208" fmla="*/ 117843 h 522105"/>
                <a:gd name="connsiteX209" fmla="*/ 28146 w 516006"/>
                <a:gd name="connsiteY209" fmla="*/ 114055 h 522105"/>
                <a:gd name="connsiteX210" fmla="*/ 23456 w 516006"/>
                <a:gd name="connsiteY210" fmla="*/ 114055 h 522105"/>
                <a:gd name="connsiteX211" fmla="*/ 23456 w 516006"/>
                <a:gd name="connsiteY211" fmla="*/ 110267 h 522105"/>
                <a:gd name="connsiteX212" fmla="*/ 18765 w 516006"/>
                <a:gd name="connsiteY212" fmla="*/ 110267 h 522105"/>
                <a:gd name="connsiteX213" fmla="*/ 18765 w 516006"/>
                <a:gd name="connsiteY213" fmla="*/ 106479 h 522105"/>
                <a:gd name="connsiteX214" fmla="*/ 14073 w 516006"/>
                <a:gd name="connsiteY214" fmla="*/ 106479 h 522105"/>
                <a:gd name="connsiteX215" fmla="*/ 14073 w 516006"/>
                <a:gd name="connsiteY215" fmla="*/ 102690 h 522105"/>
                <a:gd name="connsiteX216" fmla="*/ 9382 w 516006"/>
                <a:gd name="connsiteY216" fmla="*/ 102690 h 522105"/>
                <a:gd name="connsiteX217" fmla="*/ 9382 w 516006"/>
                <a:gd name="connsiteY217" fmla="*/ 98902 h 522105"/>
                <a:gd name="connsiteX218" fmla="*/ 4691 w 516006"/>
                <a:gd name="connsiteY218" fmla="*/ 98902 h 522105"/>
                <a:gd name="connsiteX219" fmla="*/ 4691 w 516006"/>
                <a:gd name="connsiteY219" fmla="*/ 95114 h 522105"/>
                <a:gd name="connsiteX220" fmla="*/ 0 w 516006"/>
                <a:gd name="connsiteY220" fmla="*/ 95114 h 52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516006" h="522105">
                  <a:moveTo>
                    <a:pt x="0" y="0"/>
                  </a:moveTo>
                  <a:lnTo>
                    <a:pt x="95114" y="0"/>
                  </a:lnTo>
                  <a:lnTo>
                    <a:pt x="95114" y="3789"/>
                  </a:lnTo>
                  <a:lnTo>
                    <a:pt x="99805" y="3789"/>
                  </a:lnTo>
                  <a:lnTo>
                    <a:pt x="99805" y="7577"/>
                  </a:lnTo>
                  <a:lnTo>
                    <a:pt x="104496" y="7577"/>
                  </a:lnTo>
                  <a:lnTo>
                    <a:pt x="104496" y="11365"/>
                  </a:lnTo>
                  <a:lnTo>
                    <a:pt x="109187" y="11365"/>
                  </a:lnTo>
                  <a:lnTo>
                    <a:pt x="109187" y="15153"/>
                  </a:lnTo>
                  <a:lnTo>
                    <a:pt x="113878" y="15153"/>
                  </a:lnTo>
                  <a:lnTo>
                    <a:pt x="113878" y="18941"/>
                  </a:lnTo>
                  <a:lnTo>
                    <a:pt x="118569" y="18941"/>
                  </a:lnTo>
                  <a:lnTo>
                    <a:pt x="118569" y="22729"/>
                  </a:lnTo>
                  <a:lnTo>
                    <a:pt x="123260" y="22729"/>
                  </a:lnTo>
                  <a:lnTo>
                    <a:pt x="123260" y="26518"/>
                  </a:lnTo>
                  <a:lnTo>
                    <a:pt x="126345" y="26518"/>
                  </a:lnTo>
                  <a:lnTo>
                    <a:pt x="126345" y="22352"/>
                  </a:lnTo>
                  <a:lnTo>
                    <a:pt x="357758" y="22352"/>
                  </a:lnTo>
                  <a:lnTo>
                    <a:pt x="357758" y="26141"/>
                  </a:lnTo>
                  <a:lnTo>
                    <a:pt x="362450" y="26141"/>
                  </a:lnTo>
                  <a:lnTo>
                    <a:pt x="362450" y="29929"/>
                  </a:lnTo>
                  <a:lnTo>
                    <a:pt x="367140" y="29929"/>
                  </a:lnTo>
                  <a:lnTo>
                    <a:pt x="367140" y="33717"/>
                  </a:lnTo>
                  <a:lnTo>
                    <a:pt x="371831" y="33717"/>
                  </a:lnTo>
                  <a:lnTo>
                    <a:pt x="371831" y="37505"/>
                  </a:lnTo>
                  <a:lnTo>
                    <a:pt x="376523" y="37505"/>
                  </a:lnTo>
                  <a:lnTo>
                    <a:pt x="376523" y="41293"/>
                  </a:lnTo>
                  <a:lnTo>
                    <a:pt x="381214" y="41293"/>
                  </a:lnTo>
                  <a:lnTo>
                    <a:pt x="381214" y="45081"/>
                  </a:lnTo>
                  <a:lnTo>
                    <a:pt x="385905" y="45081"/>
                  </a:lnTo>
                  <a:lnTo>
                    <a:pt x="385905" y="48870"/>
                  </a:lnTo>
                  <a:lnTo>
                    <a:pt x="390596" y="48870"/>
                  </a:lnTo>
                  <a:lnTo>
                    <a:pt x="390596" y="52658"/>
                  </a:lnTo>
                  <a:lnTo>
                    <a:pt x="395287" y="52658"/>
                  </a:lnTo>
                  <a:lnTo>
                    <a:pt x="395287" y="56446"/>
                  </a:lnTo>
                  <a:lnTo>
                    <a:pt x="399978" y="56446"/>
                  </a:lnTo>
                  <a:lnTo>
                    <a:pt x="399978" y="60234"/>
                  </a:lnTo>
                  <a:lnTo>
                    <a:pt x="404669" y="60234"/>
                  </a:lnTo>
                  <a:lnTo>
                    <a:pt x="404669" y="64023"/>
                  </a:lnTo>
                  <a:lnTo>
                    <a:pt x="409361" y="64023"/>
                  </a:lnTo>
                  <a:lnTo>
                    <a:pt x="409361" y="67811"/>
                  </a:lnTo>
                  <a:lnTo>
                    <a:pt x="414051" y="67811"/>
                  </a:lnTo>
                  <a:lnTo>
                    <a:pt x="414051" y="71599"/>
                  </a:lnTo>
                  <a:lnTo>
                    <a:pt x="418742" y="71599"/>
                  </a:lnTo>
                  <a:lnTo>
                    <a:pt x="418742" y="75387"/>
                  </a:lnTo>
                  <a:lnTo>
                    <a:pt x="423434" y="75387"/>
                  </a:lnTo>
                  <a:lnTo>
                    <a:pt x="423434" y="79175"/>
                  </a:lnTo>
                  <a:lnTo>
                    <a:pt x="428125" y="79175"/>
                  </a:lnTo>
                  <a:lnTo>
                    <a:pt x="428125" y="82964"/>
                  </a:lnTo>
                  <a:lnTo>
                    <a:pt x="432816" y="82964"/>
                  </a:lnTo>
                  <a:lnTo>
                    <a:pt x="432816" y="86752"/>
                  </a:lnTo>
                  <a:lnTo>
                    <a:pt x="437507" y="86752"/>
                  </a:lnTo>
                  <a:lnTo>
                    <a:pt x="437507" y="90541"/>
                  </a:lnTo>
                  <a:lnTo>
                    <a:pt x="442198" y="90541"/>
                  </a:lnTo>
                  <a:lnTo>
                    <a:pt x="442198" y="94328"/>
                  </a:lnTo>
                  <a:lnTo>
                    <a:pt x="446889" y="94328"/>
                  </a:lnTo>
                  <a:lnTo>
                    <a:pt x="446889" y="98117"/>
                  </a:lnTo>
                  <a:lnTo>
                    <a:pt x="451580" y="98117"/>
                  </a:lnTo>
                  <a:lnTo>
                    <a:pt x="451580" y="101905"/>
                  </a:lnTo>
                  <a:lnTo>
                    <a:pt x="456272" y="101905"/>
                  </a:lnTo>
                  <a:lnTo>
                    <a:pt x="456272" y="105693"/>
                  </a:lnTo>
                  <a:lnTo>
                    <a:pt x="460963" y="105693"/>
                  </a:lnTo>
                  <a:lnTo>
                    <a:pt x="460963" y="109481"/>
                  </a:lnTo>
                  <a:lnTo>
                    <a:pt x="465654" y="109481"/>
                  </a:lnTo>
                  <a:lnTo>
                    <a:pt x="465654" y="113270"/>
                  </a:lnTo>
                  <a:lnTo>
                    <a:pt x="470345" y="113270"/>
                  </a:lnTo>
                  <a:lnTo>
                    <a:pt x="470345" y="117058"/>
                  </a:lnTo>
                  <a:lnTo>
                    <a:pt x="475036" y="117058"/>
                  </a:lnTo>
                  <a:lnTo>
                    <a:pt x="475036" y="120846"/>
                  </a:lnTo>
                  <a:lnTo>
                    <a:pt x="479727" y="120846"/>
                  </a:lnTo>
                  <a:lnTo>
                    <a:pt x="479727" y="124634"/>
                  </a:lnTo>
                  <a:lnTo>
                    <a:pt x="484418" y="124634"/>
                  </a:lnTo>
                  <a:lnTo>
                    <a:pt x="484418" y="128423"/>
                  </a:lnTo>
                  <a:lnTo>
                    <a:pt x="489110" y="128423"/>
                  </a:lnTo>
                  <a:lnTo>
                    <a:pt x="489110" y="132210"/>
                  </a:lnTo>
                  <a:lnTo>
                    <a:pt x="493800" y="132210"/>
                  </a:lnTo>
                  <a:lnTo>
                    <a:pt x="493800" y="135999"/>
                  </a:lnTo>
                  <a:lnTo>
                    <a:pt x="498491" y="135999"/>
                  </a:lnTo>
                  <a:lnTo>
                    <a:pt x="498491" y="139787"/>
                  </a:lnTo>
                  <a:lnTo>
                    <a:pt x="503183" y="139787"/>
                  </a:lnTo>
                  <a:lnTo>
                    <a:pt x="503183" y="143575"/>
                  </a:lnTo>
                  <a:lnTo>
                    <a:pt x="507874" y="143575"/>
                  </a:lnTo>
                  <a:lnTo>
                    <a:pt x="507874" y="147364"/>
                  </a:lnTo>
                  <a:lnTo>
                    <a:pt x="512565" y="147364"/>
                  </a:lnTo>
                  <a:lnTo>
                    <a:pt x="512565" y="151152"/>
                  </a:lnTo>
                  <a:lnTo>
                    <a:pt x="516006" y="151152"/>
                  </a:lnTo>
                  <a:lnTo>
                    <a:pt x="516006" y="409655"/>
                  </a:lnTo>
                  <a:cubicBezTo>
                    <a:pt x="516006" y="471759"/>
                    <a:pt x="465660" y="522105"/>
                    <a:pt x="403556" y="522105"/>
                  </a:cubicBezTo>
                  <a:lnTo>
                    <a:pt x="215791" y="522105"/>
                  </a:lnTo>
                  <a:lnTo>
                    <a:pt x="215791" y="519237"/>
                  </a:lnTo>
                  <a:lnTo>
                    <a:pt x="211100" y="519237"/>
                  </a:lnTo>
                  <a:lnTo>
                    <a:pt x="211100" y="515449"/>
                  </a:lnTo>
                  <a:lnTo>
                    <a:pt x="206409" y="515449"/>
                  </a:lnTo>
                  <a:lnTo>
                    <a:pt x="206409" y="511661"/>
                  </a:lnTo>
                  <a:lnTo>
                    <a:pt x="201718" y="511661"/>
                  </a:lnTo>
                  <a:lnTo>
                    <a:pt x="201718" y="507873"/>
                  </a:lnTo>
                  <a:lnTo>
                    <a:pt x="197027" y="507873"/>
                  </a:lnTo>
                  <a:lnTo>
                    <a:pt x="197027" y="504085"/>
                  </a:lnTo>
                  <a:lnTo>
                    <a:pt x="192336" y="504085"/>
                  </a:lnTo>
                  <a:lnTo>
                    <a:pt x="192336" y="500297"/>
                  </a:lnTo>
                  <a:lnTo>
                    <a:pt x="187644" y="500297"/>
                  </a:lnTo>
                  <a:lnTo>
                    <a:pt x="187644" y="496508"/>
                  </a:lnTo>
                  <a:lnTo>
                    <a:pt x="182953" y="496508"/>
                  </a:lnTo>
                  <a:lnTo>
                    <a:pt x="182953" y="492720"/>
                  </a:lnTo>
                  <a:lnTo>
                    <a:pt x="178262" y="492720"/>
                  </a:lnTo>
                  <a:lnTo>
                    <a:pt x="178262" y="488932"/>
                  </a:lnTo>
                  <a:lnTo>
                    <a:pt x="173571" y="488932"/>
                  </a:lnTo>
                  <a:lnTo>
                    <a:pt x="173571" y="485144"/>
                  </a:lnTo>
                  <a:lnTo>
                    <a:pt x="168880" y="485144"/>
                  </a:lnTo>
                  <a:lnTo>
                    <a:pt x="168880" y="481355"/>
                  </a:lnTo>
                  <a:lnTo>
                    <a:pt x="164189" y="481355"/>
                  </a:lnTo>
                  <a:lnTo>
                    <a:pt x="164189" y="477567"/>
                  </a:lnTo>
                  <a:lnTo>
                    <a:pt x="159498" y="477567"/>
                  </a:lnTo>
                  <a:lnTo>
                    <a:pt x="159498" y="473779"/>
                  </a:lnTo>
                  <a:lnTo>
                    <a:pt x="154807" y="473779"/>
                  </a:lnTo>
                  <a:lnTo>
                    <a:pt x="154807" y="469990"/>
                  </a:lnTo>
                  <a:lnTo>
                    <a:pt x="150116" y="469990"/>
                  </a:lnTo>
                  <a:lnTo>
                    <a:pt x="150116" y="466202"/>
                  </a:lnTo>
                  <a:lnTo>
                    <a:pt x="145425" y="466202"/>
                  </a:lnTo>
                  <a:lnTo>
                    <a:pt x="145425" y="462415"/>
                  </a:lnTo>
                  <a:lnTo>
                    <a:pt x="140733" y="462415"/>
                  </a:lnTo>
                  <a:lnTo>
                    <a:pt x="140733" y="458626"/>
                  </a:lnTo>
                  <a:lnTo>
                    <a:pt x="136042" y="458626"/>
                  </a:lnTo>
                  <a:lnTo>
                    <a:pt x="136042" y="454838"/>
                  </a:lnTo>
                  <a:lnTo>
                    <a:pt x="131351" y="454838"/>
                  </a:lnTo>
                  <a:lnTo>
                    <a:pt x="131351" y="451050"/>
                  </a:lnTo>
                  <a:lnTo>
                    <a:pt x="126660" y="451050"/>
                  </a:lnTo>
                  <a:lnTo>
                    <a:pt x="126660" y="447261"/>
                  </a:lnTo>
                  <a:lnTo>
                    <a:pt x="121969" y="447261"/>
                  </a:lnTo>
                  <a:lnTo>
                    <a:pt x="121969" y="443473"/>
                  </a:lnTo>
                  <a:lnTo>
                    <a:pt x="117278" y="443473"/>
                  </a:lnTo>
                  <a:lnTo>
                    <a:pt x="117278" y="439685"/>
                  </a:lnTo>
                  <a:lnTo>
                    <a:pt x="112587" y="439685"/>
                  </a:lnTo>
                  <a:lnTo>
                    <a:pt x="112587" y="435897"/>
                  </a:lnTo>
                  <a:lnTo>
                    <a:pt x="107896" y="435897"/>
                  </a:lnTo>
                  <a:lnTo>
                    <a:pt x="107896" y="432108"/>
                  </a:lnTo>
                  <a:lnTo>
                    <a:pt x="103205" y="432108"/>
                  </a:lnTo>
                  <a:lnTo>
                    <a:pt x="103205" y="428320"/>
                  </a:lnTo>
                  <a:lnTo>
                    <a:pt x="98514" y="428320"/>
                  </a:lnTo>
                  <a:lnTo>
                    <a:pt x="98514" y="424532"/>
                  </a:lnTo>
                  <a:lnTo>
                    <a:pt x="93822" y="424532"/>
                  </a:lnTo>
                  <a:lnTo>
                    <a:pt x="93822" y="420743"/>
                  </a:lnTo>
                  <a:lnTo>
                    <a:pt x="89131" y="420743"/>
                  </a:lnTo>
                  <a:lnTo>
                    <a:pt x="89131" y="416956"/>
                  </a:lnTo>
                  <a:lnTo>
                    <a:pt x="84440" y="416956"/>
                  </a:lnTo>
                  <a:lnTo>
                    <a:pt x="84440" y="413167"/>
                  </a:lnTo>
                  <a:lnTo>
                    <a:pt x="79749" y="413167"/>
                  </a:lnTo>
                  <a:lnTo>
                    <a:pt x="79749" y="409379"/>
                  </a:lnTo>
                  <a:lnTo>
                    <a:pt x="75058" y="409379"/>
                  </a:lnTo>
                  <a:lnTo>
                    <a:pt x="75058" y="405590"/>
                  </a:lnTo>
                  <a:lnTo>
                    <a:pt x="70367" y="405590"/>
                  </a:lnTo>
                  <a:lnTo>
                    <a:pt x="70367" y="401803"/>
                  </a:lnTo>
                  <a:lnTo>
                    <a:pt x="65676" y="401803"/>
                  </a:lnTo>
                  <a:lnTo>
                    <a:pt x="65676" y="398014"/>
                  </a:lnTo>
                  <a:lnTo>
                    <a:pt x="60984" y="398014"/>
                  </a:lnTo>
                  <a:lnTo>
                    <a:pt x="60984" y="394226"/>
                  </a:lnTo>
                  <a:lnTo>
                    <a:pt x="56293" y="394226"/>
                  </a:lnTo>
                  <a:lnTo>
                    <a:pt x="56293" y="390438"/>
                  </a:lnTo>
                  <a:lnTo>
                    <a:pt x="51602" y="390438"/>
                  </a:lnTo>
                  <a:lnTo>
                    <a:pt x="51602" y="386650"/>
                  </a:lnTo>
                  <a:lnTo>
                    <a:pt x="46911" y="386650"/>
                  </a:lnTo>
                  <a:lnTo>
                    <a:pt x="46911" y="382861"/>
                  </a:lnTo>
                  <a:lnTo>
                    <a:pt x="42220" y="382861"/>
                  </a:lnTo>
                  <a:lnTo>
                    <a:pt x="42220" y="379073"/>
                  </a:lnTo>
                  <a:lnTo>
                    <a:pt x="37529" y="379073"/>
                  </a:lnTo>
                  <a:lnTo>
                    <a:pt x="37529" y="375285"/>
                  </a:lnTo>
                  <a:lnTo>
                    <a:pt x="32838" y="375285"/>
                  </a:lnTo>
                  <a:lnTo>
                    <a:pt x="32838" y="371496"/>
                  </a:lnTo>
                  <a:lnTo>
                    <a:pt x="28146" y="371496"/>
                  </a:lnTo>
                  <a:lnTo>
                    <a:pt x="28146" y="367708"/>
                  </a:lnTo>
                  <a:lnTo>
                    <a:pt x="23456" y="367708"/>
                  </a:lnTo>
                  <a:lnTo>
                    <a:pt x="23456" y="363921"/>
                  </a:lnTo>
                  <a:lnTo>
                    <a:pt x="18765" y="363921"/>
                  </a:lnTo>
                  <a:lnTo>
                    <a:pt x="18765" y="360132"/>
                  </a:lnTo>
                  <a:lnTo>
                    <a:pt x="14073" y="360132"/>
                  </a:lnTo>
                  <a:lnTo>
                    <a:pt x="14073" y="356344"/>
                  </a:lnTo>
                  <a:lnTo>
                    <a:pt x="9382" y="356344"/>
                  </a:lnTo>
                  <a:lnTo>
                    <a:pt x="9382" y="352556"/>
                  </a:lnTo>
                  <a:lnTo>
                    <a:pt x="4691" y="352556"/>
                  </a:lnTo>
                  <a:lnTo>
                    <a:pt x="4691" y="348767"/>
                  </a:lnTo>
                  <a:lnTo>
                    <a:pt x="0" y="348767"/>
                  </a:lnTo>
                  <a:lnTo>
                    <a:pt x="0" y="253654"/>
                  </a:lnTo>
                  <a:lnTo>
                    <a:pt x="42220" y="253654"/>
                  </a:lnTo>
                  <a:lnTo>
                    <a:pt x="42220" y="253350"/>
                  </a:lnTo>
                  <a:lnTo>
                    <a:pt x="37529" y="253350"/>
                  </a:lnTo>
                  <a:lnTo>
                    <a:pt x="37529" y="249562"/>
                  </a:lnTo>
                  <a:lnTo>
                    <a:pt x="32838" y="249562"/>
                  </a:lnTo>
                  <a:lnTo>
                    <a:pt x="32838" y="245774"/>
                  </a:lnTo>
                  <a:lnTo>
                    <a:pt x="28146" y="245774"/>
                  </a:lnTo>
                  <a:lnTo>
                    <a:pt x="28146" y="241986"/>
                  </a:lnTo>
                  <a:lnTo>
                    <a:pt x="23456" y="241986"/>
                  </a:lnTo>
                  <a:lnTo>
                    <a:pt x="23456" y="238198"/>
                  </a:lnTo>
                  <a:lnTo>
                    <a:pt x="18765" y="238198"/>
                  </a:lnTo>
                  <a:lnTo>
                    <a:pt x="18765" y="234410"/>
                  </a:lnTo>
                  <a:lnTo>
                    <a:pt x="14073" y="234410"/>
                  </a:lnTo>
                  <a:lnTo>
                    <a:pt x="14073" y="230621"/>
                  </a:lnTo>
                  <a:lnTo>
                    <a:pt x="9382" y="230621"/>
                  </a:lnTo>
                  <a:lnTo>
                    <a:pt x="9382" y="226833"/>
                  </a:lnTo>
                  <a:lnTo>
                    <a:pt x="4691" y="226833"/>
                  </a:lnTo>
                  <a:lnTo>
                    <a:pt x="4691" y="223045"/>
                  </a:lnTo>
                  <a:lnTo>
                    <a:pt x="0" y="223045"/>
                  </a:lnTo>
                  <a:lnTo>
                    <a:pt x="0" y="127931"/>
                  </a:lnTo>
                  <a:lnTo>
                    <a:pt x="42220" y="127931"/>
                  </a:lnTo>
                  <a:lnTo>
                    <a:pt x="42220" y="125419"/>
                  </a:lnTo>
                  <a:lnTo>
                    <a:pt x="37529" y="125419"/>
                  </a:lnTo>
                  <a:lnTo>
                    <a:pt x="37529" y="121631"/>
                  </a:lnTo>
                  <a:lnTo>
                    <a:pt x="32838" y="121631"/>
                  </a:lnTo>
                  <a:lnTo>
                    <a:pt x="32838" y="117843"/>
                  </a:lnTo>
                  <a:lnTo>
                    <a:pt x="28146" y="117843"/>
                  </a:lnTo>
                  <a:lnTo>
                    <a:pt x="28146" y="114055"/>
                  </a:lnTo>
                  <a:lnTo>
                    <a:pt x="23456" y="114055"/>
                  </a:lnTo>
                  <a:lnTo>
                    <a:pt x="23456" y="110267"/>
                  </a:lnTo>
                  <a:lnTo>
                    <a:pt x="18765" y="110267"/>
                  </a:lnTo>
                  <a:lnTo>
                    <a:pt x="18765" y="106479"/>
                  </a:lnTo>
                  <a:lnTo>
                    <a:pt x="14073" y="106479"/>
                  </a:lnTo>
                  <a:lnTo>
                    <a:pt x="14073" y="102690"/>
                  </a:lnTo>
                  <a:lnTo>
                    <a:pt x="9382" y="102690"/>
                  </a:lnTo>
                  <a:lnTo>
                    <a:pt x="9382" y="98902"/>
                  </a:lnTo>
                  <a:lnTo>
                    <a:pt x="4691" y="98902"/>
                  </a:lnTo>
                  <a:lnTo>
                    <a:pt x="4691" y="95114"/>
                  </a:lnTo>
                  <a:lnTo>
                    <a:pt x="0" y="95114"/>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80" name="任意多边形: 形状 579">
              <a:extLst>
                <a:ext uri="{FF2B5EF4-FFF2-40B4-BE49-F238E27FC236}">
                  <a16:creationId xmlns:a16="http://schemas.microsoft.com/office/drawing/2014/main" id="{9BE72875-F423-406B-AF1F-A126A264C608}"/>
                </a:ext>
              </a:extLst>
            </p:cNvPr>
            <p:cNvSpPr/>
            <p:nvPr/>
          </p:nvSpPr>
          <p:spPr>
            <a:xfrm>
              <a:off x="6794387" y="5355375"/>
              <a:ext cx="357758" cy="348767"/>
            </a:xfrm>
            <a:custGeom>
              <a:avLst/>
              <a:gdLst>
                <a:gd name="connsiteX0" fmla="*/ 209747 w 593922"/>
                <a:gd name="connsiteY0" fmla="*/ 458203 h 578996"/>
                <a:gd name="connsiteX1" fmla="*/ 593922 w 593922"/>
                <a:gd name="connsiteY1" fmla="*/ 458203 h 578996"/>
                <a:gd name="connsiteX2" fmla="*/ 593922 w 593922"/>
                <a:gd name="connsiteY2" fmla="*/ 547857 h 578996"/>
                <a:gd name="connsiteX3" fmla="*/ 209747 w 593922"/>
                <a:gd name="connsiteY3" fmla="*/ 547857 h 578996"/>
                <a:gd name="connsiteX4" fmla="*/ 19738 w 593922"/>
                <a:gd name="connsiteY4" fmla="*/ 440834 h 578996"/>
                <a:gd name="connsiteX5" fmla="*/ 19738 w 593922"/>
                <a:gd name="connsiteY5" fmla="*/ 559259 h 578996"/>
                <a:gd name="connsiteX6" fmla="*/ 138163 w 593922"/>
                <a:gd name="connsiteY6" fmla="*/ 559259 h 578996"/>
                <a:gd name="connsiteX7" fmla="*/ 138163 w 593922"/>
                <a:gd name="connsiteY7" fmla="*/ 440834 h 578996"/>
                <a:gd name="connsiteX8" fmla="*/ 0 w 593922"/>
                <a:gd name="connsiteY8" fmla="*/ 421096 h 578996"/>
                <a:gd name="connsiteX9" fmla="*/ 157900 w 593922"/>
                <a:gd name="connsiteY9" fmla="*/ 421096 h 578996"/>
                <a:gd name="connsiteX10" fmla="*/ 157900 w 593922"/>
                <a:gd name="connsiteY10" fmla="*/ 578996 h 578996"/>
                <a:gd name="connsiteX11" fmla="*/ 0 w 593922"/>
                <a:gd name="connsiteY11" fmla="*/ 578996 h 578996"/>
                <a:gd name="connsiteX12" fmla="*/ 209747 w 593922"/>
                <a:gd name="connsiteY12" fmla="*/ 249488 h 578996"/>
                <a:gd name="connsiteX13" fmla="*/ 593922 w 593922"/>
                <a:gd name="connsiteY13" fmla="*/ 249488 h 578996"/>
                <a:gd name="connsiteX14" fmla="*/ 593922 w 593922"/>
                <a:gd name="connsiteY14" fmla="*/ 339142 h 578996"/>
                <a:gd name="connsiteX15" fmla="*/ 209747 w 593922"/>
                <a:gd name="connsiteY15" fmla="*/ 339142 h 578996"/>
                <a:gd name="connsiteX16" fmla="*/ 19738 w 593922"/>
                <a:gd name="connsiteY16" fmla="*/ 232119 h 578996"/>
                <a:gd name="connsiteX17" fmla="*/ 19738 w 593922"/>
                <a:gd name="connsiteY17" fmla="*/ 350544 h 578996"/>
                <a:gd name="connsiteX18" fmla="*/ 138163 w 593922"/>
                <a:gd name="connsiteY18" fmla="*/ 350544 h 578996"/>
                <a:gd name="connsiteX19" fmla="*/ 138163 w 593922"/>
                <a:gd name="connsiteY19" fmla="*/ 232119 h 578996"/>
                <a:gd name="connsiteX20" fmla="*/ 0 w 593922"/>
                <a:gd name="connsiteY20" fmla="*/ 212381 h 578996"/>
                <a:gd name="connsiteX21" fmla="*/ 157900 w 593922"/>
                <a:gd name="connsiteY21" fmla="*/ 212381 h 578996"/>
                <a:gd name="connsiteX22" fmla="*/ 157900 w 593922"/>
                <a:gd name="connsiteY22" fmla="*/ 370281 h 578996"/>
                <a:gd name="connsiteX23" fmla="*/ 0 w 593922"/>
                <a:gd name="connsiteY23" fmla="*/ 370281 h 578996"/>
                <a:gd name="connsiteX24" fmla="*/ 209747 w 593922"/>
                <a:gd name="connsiteY24" fmla="*/ 37107 h 578996"/>
                <a:gd name="connsiteX25" fmla="*/ 593922 w 593922"/>
                <a:gd name="connsiteY25" fmla="*/ 37107 h 578996"/>
                <a:gd name="connsiteX26" fmla="*/ 593922 w 593922"/>
                <a:gd name="connsiteY26" fmla="*/ 126761 h 578996"/>
                <a:gd name="connsiteX27" fmla="*/ 209747 w 593922"/>
                <a:gd name="connsiteY27" fmla="*/ 126761 h 578996"/>
                <a:gd name="connsiteX28" fmla="*/ 19738 w 593922"/>
                <a:gd name="connsiteY28" fmla="*/ 19738 h 578996"/>
                <a:gd name="connsiteX29" fmla="*/ 19738 w 593922"/>
                <a:gd name="connsiteY29" fmla="*/ 138163 h 578996"/>
                <a:gd name="connsiteX30" fmla="*/ 138163 w 593922"/>
                <a:gd name="connsiteY30" fmla="*/ 138163 h 578996"/>
                <a:gd name="connsiteX31" fmla="*/ 138163 w 593922"/>
                <a:gd name="connsiteY31" fmla="*/ 19738 h 578996"/>
                <a:gd name="connsiteX32" fmla="*/ 0 w 593922"/>
                <a:gd name="connsiteY32" fmla="*/ 0 h 578996"/>
                <a:gd name="connsiteX33" fmla="*/ 157900 w 593922"/>
                <a:gd name="connsiteY33" fmla="*/ 0 h 578996"/>
                <a:gd name="connsiteX34" fmla="*/ 157900 w 593922"/>
                <a:gd name="connsiteY34" fmla="*/ 157900 h 578996"/>
                <a:gd name="connsiteX35" fmla="*/ 0 w 593922"/>
                <a:gd name="connsiteY35" fmla="*/ 157900 h 57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93922" h="578996">
                  <a:moveTo>
                    <a:pt x="209747" y="458203"/>
                  </a:moveTo>
                  <a:lnTo>
                    <a:pt x="593922" y="458203"/>
                  </a:lnTo>
                  <a:lnTo>
                    <a:pt x="593922" y="547857"/>
                  </a:lnTo>
                  <a:lnTo>
                    <a:pt x="209747" y="547857"/>
                  </a:lnTo>
                  <a:close/>
                  <a:moveTo>
                    <a:pt x="19738" y="440834"/>
                  </a:moveTo>
                  <a:lnTo>
                    <a:pt x="19738" y="559259"/>
                  </a:lnTo>
                  <a:lnTo>
                    <a:pt x="138163" y="559259"/>
                  </a:lnTo>
                  <a:lnTo>
                    <a:pt x="138163" y="440834"/>
                  </a:lnTo>
                  <a:close/>
                  <a:moveTo>
                    <a:pt x="0" y="421096"/>
                  </a:moveTo>
                  <a:lnTo>
                    <a:pt x="157900" y="421096"/>
                  </a:lnTo>
                  <a:lnTo>
                    <a:pt x="157900" y="578996"/>
                  </a:lnTo>
                  <a:lnTo>
                    <a:pt x="0" y="578996"/>
                  </a:lnTo>
                  <a:close/>
                  <a:moveTo>
                    <a:pt x="209747" y="249488"/>
                  </a:moveTo>
                  <a:lnTo>
                    <a:pt x="593922" y="249488"/>
                  </a:lnTo>
                  <a:lnTo>
                    <a:pt x="593922" y="339142"/>
                  </a:lnTo>
                  <a:lnTo>
                    <a:pt x="209747" y="339142"/>
                  </a:lnTo>
                  <a:close/>
                  <a:moveTo>
                    <a:pt x="19738" y="232119"/>
                  </a:moveTo>
                  <a:lnTo>
                    <a:pt x="19738" y="350544"/>
                  </a:lnTo>
                  <a:lnTo>
                    <a:pt x="138163" y="350544"/>
                  </a:lnTo>
                  <a:lnTo>
                    <a:pt x="138163" y="232119"/>
                  </a:lnTo>
                  <a:close/>
                  <a:moveTo>
                    <a:pt x="0" y="212381"/>
                  </a:moveTo>
                  <a:lnTo>
                    <a:pt x="157900" y="212381"/>
                  </a:lnTo>
                  <a:lnTo>
                    <a:pt x="157900" y="370281"/>
                  </a:lnTo>
                  <a:lnTo>
                    <a:pt x="0" y="370281"/>
                  </a:lnTo>
                  <a:close/>
                  <a:moveTo>
                    <a:pt x="209747" y="37107"/>
                  </a:moveTo>
                  <a:lnTo>
                    <a:pt x="593922" y="37107"/>
                  </a:lnTo>
                  <a:lnTo>
                    <a:pt x="593922" y="126761"/>
                  </a:lnTo>
                  <a:lnTo>
                    <a:pt x="209747" y="126761"/>
                  </a:lnTo>
                  <a:close/>
                  <a:moveTo>
                    <a:pt x="19738" y="19738"/>
                  </a:moveTo>
                  <a:lnTo>
                    <a:pt x="19738" y="138163"/>
                  </a:lnTo>
                  <a:lnTo>
                    <a:pt x="138163" y="138163"/>
                  </a:lnTo>
                  <a:lnTo>
                    <a:pt x="138163" y="19738"/>
                  </a:lnTo>
                  <a:close/>
                  <a:moveTo>
                    <a:pt x="0" y="0"/>
                  </a:moveTo>
                  <a:lnTo>
                    <a:pt x="157900" y="0"/>
                  </a:lnTo>
                  <a:lnTo>
                    <a:pt x="157900" y="157900"/>
                  </a:lnTo>
                  <a:lnTo>
                    <a:pt x="0" y="1579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6" name="组合 15">
            <a:extLst>
              <a:ext uri="{FF2B5EF4-FFF2-40B4-BE49-F238E27FC236}">
                <a16:creationId xmlns:a16="http://schemas.microsoft.com/office/drawing/2014/main" id="{8F9549BD-EE1F-4E5A-A9C2-8BF16D4A0C2E}"/>
              </a:ext>
            </a:extLst>
          </p:cNvPr>
          <p:cNvGrpSpPr/>
          <p:nvPr/>
        </p:nvGrpSpPr>
        <p:grpSpPr>
          <a:xfrm>
            <a:off x="7056837" y="5246252"/>
            <a:ext cx="674689" cy="674690"/>
            <a:chOff x="7044697" y="5068552"/>
            <a:chExt cx="674689" cy="674690"/>
          </a:xfrm>
        </p:grpSpPr>
        <p:sp>
          <p:nvSpPr>
            <p:cNvPr id="363" name="矩形: 圆角 362">
              <a:extLst>
                <a:ext uri="{FF2B5EF4-FFF2-40B4-BE49-F238E27FC236}">
                  <a16:creationId xmlns:a16="http://schemas.microsoft.com/office/drawing/2014/main" id="{D7EDEDAA-DFB2-4947-8BED-F75275EB1ADD}"/>
                </a:ext>
              </a:extLst>
            </p:cNvPr>
            <p:cNvSpPr>
              <a:spLocks/>
            </p:cNvSpPr>
            <p:nvPr/>
          </p:nvSpPr>
          <p:spPr>
            <a:xfrm>
              <a:off x="7044697" y="5068552"/>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6" name="任意多边形: 形状 355">
              <a:extLst>
                <a:ext uri="{FF2B5EF4-FFF2-40B4-BE49-F238E27FC236}">
                  <a16:creationId xmlns:a16="http://schemas.microsoft.com/office/drawing/2014/main" id="{1E1A7A25-B085-46B0-BD04-130F0F4D5A7C}"/>
                </a:ext>
              </a:extLst>
            </p:cNvPr>
            <p:cNvSpPr/>
            <p:nvPr/>
          </p:nvSpPr>
          <p:spPr>
            <a:xfrm>
              <a:off x="7201360" y="5231232"/>
              <a:ext cx="518026" cy="512010"/>
            </a:xfrm>
            <a:custGeom>
              <a:avLst/>
              <a:gdLst>
                <a:gd name="connsiteX0" fmla="*/ 104675 w 518026"/>
                <a:gd name="connsiteY0" fmla="*/ 0 h 512010"/>
                <a:gd name="connsiteX1" fmla="*/ 163200 w 518026"/>
                <a:gd name="connsiteY1" fmla="*/ 17877 h 512010"/>
                <a:gd name="connsiteX2" fmla="*/ 170367 w 518026"/>
                <a:gd name="connsiteY2" fmla="*/ 26581 h 512010"/>
                <a:gd name="connsiteX3" fmla="*/ 184568 w 518026"/>
                <a:gd name="connsiteY3" fmla="*/ 36155 h 512010"/>
                <a:gd name="connsiteX4" fmla="*/ 186464 w 518026"/>
                <a:gd name="connsiteY4" fmla="*/ 38968 h 512010"/>
                <a:gd name="connsiteX5" fmla="*/ 190444 w 518026"/>
                <a:gd name="connsiteY5" fmla="*/ 41651 h 512010"/>
                <a:gd name="connsiteX6" fmla="*/ 192339 w 518026"/>
                <a:gd name="connsiteY6" fmla="*/ 44463 h 512010"/>
                <a:gd name="connsiteX7" fmla="*/ 196321 w 518026"/>
                <a:gd name="connsiteY7" fmla="*/ 47147 h 512010"/>
                <a:gd name="connsiteX8" fmla="*/ 198218 w 518026"/>
                <a:gd name="connsiteY8" fmla="*/ 49961 h 512010"/>
                <a:gd name="connsiteX9" fmla="*/ 202196 w 518026"/>
                <a:gd name="connsiteY9" fmla="*/ 52643 h 512010"/>
                <a:gd name="connsiteX10" fmla="*/ 204091 w 518026"/>
                <a:gd name="connsiteY10" fmla="*/ 55455 h 512010"/>
                <a:gd name="connsiteX11" fmla="*/ 208073 w 518026"/>
                <a:gd name="connsiteY11" fmla="*/ 58139 h 512010"/>
                <a:gd name="connsiteX12" fmla="*/ 209969 w 518026"/>
                <a:gd name="connsiteY12" fmla="*/ 60952 h 512010"/>
                <a:gd name="connsiteX13" fmla="*/ 213949 w 518026"/>
                <a:gd name="connsiteY13" fmla="*/ 63635 h 512010"/>
                <a:gd name="connsiteX14" fmla="*/ 215845 w 518026"/>
                <a:gd name="connsiteY14" fmla="*/ 66448 h 512010"/>
                <a:gd name="connsiteX15" fmla="*/ 219825 w 518026"/>
                <a:gd name="connsiteY15" fmla="*/ 69131 h 512010"/>
                <a:gd name="connsiteX16" fmla="*/ 221720 w 518026"/>
                <a:gd name="connsiteY16" fmla="*/ 71942 h 512010"/>
                <a:gd name="connsiteX17" fmla="*/ 225701 w 518026"/>
                <a:gd name="connsiteY17" fmla="*/ 74626 h 512010"/>
                <a:gd name="connsiteX18" fmla="*/ 227598 w 518026"/>
                <a:gd name="connsiteY18" fmla="*/ 77441 h 512010"/>
                <a:gd name="connsiteX19" fmla="*/ 231577 w 518026"/>
                <a:gd name="connsiteY19" fmla="*/ 80123 h 512010"/>
                <a:gd name="connsiteX20" fmla="*/ 233472 w 518026"/>
                <a:gd name="connsiteY20" fmla="*/ 82934 h 512010"/>
                <a:gd name="connsiteX21" fmla="*/ 237453 w 518026"/>
                <a:gd name="connsiteY21" fmla="*/ 85618 h 512010"/>
                <a:gd name="connsiteX22" fmla="*/ 239349 w 518026"/>
                <a:gd name="connsiteY22" fmla="*/ 88431 h 512010"/>
                <a:gd name="connsiteX23" fmla="*/ 243329 w 518026"/>
                <a:gd name="connsiteY23" fmla="*/ 91114 h 512010"/>
                <a:gd name="connsiteX24" fmla="*/ 245224 w 518026"/>
                <a:gd name="connsiteY24" fmla="*/ 93926 h 512010"/>
                <a:gd name="connsiteX25" fmla="*/ 249206 w 518026"/>
                <a:gd name="connsiteY25" fmla="*/ 96610 h 512010"/>
                <a:gd name="connsiteX26" fmla="*/ 251103 w 518026"/>
                <a:gd name="connsiteY26" fmla="*/ 99424 h 512010"/>
                <a:gd name="connsiteX27" fmla="*/ 255081 w 518026"/>
                <a:gd name="connsiteY27" fmla="*/ 102106 h 512010"/>
                <a:gd name="connsiteX28" fmla="*/ 256976 w 518026"/>
                <a:gd name="connsiteY28" fmla="*/ 104918 h 512010"/>
                <a:gd name="connsiteX29" fmla="*/ 260958 w 518026"/>
                <a:gd name="connsiteY29" fmla="*/ 107602 h 512010"/>
                <a:gd name="connsiteX30" fmla="*/ 262854 w 518026"/>
                <a:gd name="connsiteY30" fmla="*/ 110415 h 512010"/>
                <a:gd name="connsiteX31" fmla="*/ 266834 w 518026"/>
                <a:gd name="connsiteY31" fmla="*/ 113098 h 512010"/>
                <a:gd name="connsiteX32" fmla="*/ 268730 w 518026"/>
                <a:gd name="connsiteY32" fmla="*/ 115911 h 512010"/>
                <a:gd name="connsiteX33" fmla="*/ 272710 w 518026"/>
                <a:gd name="connsiteY33" fmla="*/ 118594 h 512010"/>
                <a:gd name="connsiteX34" fmla="*/ 274606 w 518026"/>
                <a:gd name="connsiteY34" fmla="*/ 121407 h 512010"/>
                <a:gd name="connsiteX35" fmla="*/ 278586 w 518026"/>
                <a:gd name="connsiteY35" fmla="*/ 124090 h 512010"/>
                <a:gd name="connsiteX36" fmla="*/ 280481 w 518026"/>
                <a:gd name="connsiteY36" fmla="*/ 126902 h 512010"/>
                <a:gd name="connsiteX37" fmla="*/ 284463 w 518026"/>
                <a:gd name="connsiteY37" fmla="*/ 129586 h 512010"/>
                <a:gd name="connsiteX38" fmla="*/ 286360 w 518026"/>
                <a:gd name="connsiteY38" fmla="*/ 132400 h 512010"/>
                <a:gd name="connsiteX39" fmla="*/ 290338 w 518026"/>
                <a:gd name="connsiteY39" fmla="*/ 135082 h 512010"/>
                <a:gd name="connsiteX40" fmla="*/ 292234 w 518026"/>
                <a:gd name="connsiteY40" fmla="*/ 137895 h 512010"/>
                <a:gd name="connsiteX41" fmla="*/ 296214 w 518026"/>
                <a:gd name="connsiteY41" fmla="*/ 140578 h 512010"/>
                <a:gd name="connsiteX42" fmla="*/ 298109 w 518026"/>
                <a:gd name="connsiteY42" fmla="*/ 143390 h 512010"/>
                <a:gd name="connsiteX43" fmla="*/ 302091 w 518026"/>
                <a:gd name="connsiteY43" fmla="*/ 146074 h 512010"/>
                <a:gd name="connsiteX44" fmla="*/ 303987 w 518026"/>
                <a:gd name="connsiteY44" fmla="*/ 148887 h 512010"/>
                <a:gd name="connsiteX45" fmla="*/ 307966 w 518026"/>
                <a:gd name="connsiteY45" fmla="*/ 151569 h 512010"/>
                <a:gd name="connsiteX46" fmla="*/ 308137 w 518026"/>
                <a:gd name="connsiteY46" fmla="*/ 151824 h 512010"/>
                <a:gd name="connsiteX47" fmla="*/ 313770 w 518026"/>
                <a:gd name="connsiteY47" fmla="*/ 150972 h 512010"/>
                <a:gd name="connsiteX48" fmla="*/ 372295 w 518026"/>
                <a:gd name="connsiteY48" fmla="*/ 168849 h 512010"/>
                <a:gd name="connsiteX49" fmla="*/ 379462 w 518026"/>
                <a:gd name="connsiteY49" fmla="*/ 177553 h 512010"/>
                <a:gd name="connsiteX50" fmla="*/ 393663 w 518026"/>
                <a:gd name="connsiteY50" fmla="*/ 187127 h 512010"/>
                <a:gd name="connsiteX51" fmla="*/ 395559 w 518026"/>
                <a:gd name="connsiteY51" fmla="*/ 189940 h 512010"/>
                <a:gd name="connsiteX52" fmla="*/ 399539 w 518026"/>
                <a:gd name="connsiteY52" fmla="*/ 192623 h 512010"/>
                <a:gd name="connsiteX53" fmla="*/ 401434 w 518026"/>
                <a:gd name="connsiteY53" fmla="*/ 195435 h 512010"/>
                <a:gd name="connsiteX54" fmla="*/ 405416 w 518026"/>
                <a:gd name="connsiteY54" fmla="*/ 198119 h 512010"/>
                <a:gd name="connsiteX55" fmla="*/ 407313 w 518026"/>
                <a:gd name="connsiteY55" fmla="*/ 200933 h 512010"/>
                <a:gd name="connsiteX56" fmla="*/ 411291 w 518026"/>
                <a:gd name="connsiteY56" fmla="*/ 203615 h 512010"/>
                <a:gd name="connsiteX57" fmla="*/ 413186 w 518026"/>
                <a:gd name="connsiteY57" fmla="*/ 206427 h 512010"/>
                <a:gd name="connsiteX58" fmla="*/ 417168 w 518026"/>
                <a:gd name="connsiteY58" fmla="*/ 209111 h 512010"/>
                <a:gd name="connsiteX59" fmla="*/ 419064 w 518026"/>
                <a:gd name="connsiteY59" fmla="*/ 211924 h 512010"/>
                <a:gd name="connsiteX60" fmla="*/ 423044 w 518026"/>
                <a:gd name="connsiteY60" fmla="*/ 214607 h 512010"/>
                <a:gd name="connsiteX61" fmla="*/ 424940 w 518026"/>
                <a:gd name="connsiteY61" fmla="*/ 217420 h 512010"/>
                <a:gd name="connsiteX62" fmla="*/ 428920 w 518026"/>
                <a:gd name="connsiteY62" fmla="*/ 220103 h 512010"/>
                <a:gd name="connsiteX63" fmla="*/ 430815 w 518026"/>
                <a:gd name="connsiteY63" fmla="*/ 222914 h 512010"/>
                <a:gd name="connsiteX64" fmla="*/ 434796 w 518026"/>
                <a:gd name="connsiteY64" fmla="*/ 225598 h 512010"/>
                <a:gd name="connsiteX65" fmla="*/ 436693 w 518026"/>
                <a:gd name="connsiteY65" fmla="*/ 228413 h 512010"/>
                <a:gd name="connsiteX66" fmla="*/ 440672 w 518026"/>
                <a:gd name="connsiteY66" fmla="*/ 231095 h 512010"/>
                <a:gd name="connsiteX67" fmla="*/ 442567 w 518026"/>
                <a:gd name="connsiteY67" fmla="*/ 233906 h 512010"/>
                <a:gd name="connsiteX68" fmla="*/ 446548 w 518026"/>
                <a:gd name="connsiteY68" fmla="*/ 236590 h 512010"/>
                <a:gd name="connsiteX69" fmla="*/ 448444 w 518026"/>
                <a:gd name="connsiteY69" fmla="*/ 239403 h 512010"/>
                <a:gd name="connsiteX70" fmla="*/ 452424 w 518026"/>
                <a:gd name="connsiteY70" fmla="*/ 242086 h 512010"/>
                <a:gd name="connsiteX71" fmla="*/ 454319 w 518026"/>
                <a:gd name="connsiteY71" fmla="*/ 244898 h 512010"/>
                <a:gd name="connsiteX72" fmla="*/ 458301 w 518026"/>
                <a:gd name="connsiteY72" fmla="*/ 247582 h 512010"/>
                <a:gd name="connsiteX73" fmla="*/ 460198 w 518026"/>
                <a:gd name="connsiteY73" fmla="*/ 250396 h 512010"/>
                <a:gd name="connsiteX74" fmla="*/ 464176 w 518026"/>
                <a:gd name="connsiteY74" fmla="*/ 253078 h 512010"/>
                <a:gd name="connsiteX75" fmla="*/ 466071 w 518026"/>
                <a:gd name="connsiteY75" fmla="*/ 255890 h 512010"/>
                <a:gd name="connsiteX76" fmla="*/ 470053 w 518026"/>
                <a:gd name="connsiteY76" fmla="*/ 258574 h 512010"/>
                <a:gd name="connsiteX77" fmla="*/ 471949 w 518026"/>
                <a:gd name="connsiteY77" fmla="*/ 261387 h 512010"/>
                <a:gd name="connsiteX78" fmla="*/ 475929 w 518026"/>
                <a:gd name="connsiteY78" fmla="*/ 264070 h 512010"/>
                <a:gd name="connsiteX79" fmla="*/ 477825 w 518026"/>
                <a:gd name="connsiteY79" fmla="*/ 266883 h 512010"/>
                <a:gd name="connsiteX80" fmla="*/ 481805 w 518026"/>
                <a:gd name="connsiteY80" fmla="*/ 269566 h 512010"/>
                <a:gd name="connsiteX81" fmla="*/ 483701 w 518026"/>
                <a:gd name="connsiteY81" fmla="*/ 272379 h 512010"/>
                <a:gd name="connsiteX82" fmla="*/ 487681 w 518026"/>
                <a:gd name="connsiteY82" fmla="*/ 275062 h 512010"/>
                <a:gd name="connsiteX83" fmla="*/ 489576 w 518026"/>
                <a:gd name="connsiteY83" fmla="*/ 277874 h 512010"/>
                <a:gd name="connsiteX84" fmla="*/ 493558 w 518026"/>
                <a:gd name="connsiteY84" fmla="*/ 280558 h 512010"/>
                <a:gd name="connsiteX85" fmla="*/ 495455 w 518026"/>
                <a:gd name="connsiteY85" fmla="*/ 283372 h 512010"/>
                <a:gd name="connsiteX86" fmla="*/ 499433 w 518026"/>
                <a:gd name="connsiteY86" fmla="*/ 286054 h 512010"/>
                <a:gd name="connsiteX87" fmla="*/ 501329 w 518026"/>
                <a:gd name="connsiteY87" fmla="*/ 288867 h 512010"/>
                <a:gd name="connsiteX88" fmla="*/ 505309 w 518026"/>
                <a:gd name="connsiteY88" fmla="*/ 291550 h 512010"/>
                <a:gd name="connsiteX89" fmla="*/ 507204 w 518026"/>
                <a:gd name="connsiteY89" fmla="*/ 294362 h 512010"/>
                <a:gd name="connsiteX90" fmla="*/ 511186 w 518026"/>
                <a:gd name="connsiteY90" fmla="*/ 297046 h 512010"/>
                <a:gd name="connsiteX91" fmla="*/ 513082 w 518026"/>
                <a:gd name="connsiteY91" fmla="*/ 299859 h 512010"/>
                <a:gd name="connsiteX92" fmla="*/ 517061 w 518026"/>
                <a:gd name="connsiteY92" fmla="*/ 302541 h 512010"/>
                <a:gd name="connsiteX93" fmla="*/ 518026 w 518026"/>
                <a:gd name="connsiteY93" fmla="*/ 303972 h 512010"/>
                <a:gd name="connsiteX94" fmla="*/ 518026 w 518026"/>
                <a:gd name="connsiteY94" fmla="*/ 399560 h 512010"/>
                <a:gd name="connsiteX95" fmla="*/ 405576 w 518026"/>
                <a:gd name="connsiteY95" fmla="*/ 512010 h 512010"/>
                <a:gd name="connsiteX96" fmla="*/ 387800 w 518026"/>
                <a:gd name="connsiteY96" fmla="*/ 512010 h 512010"/>
                <a:gd name="connsiteX97" fmla="*/ 387207 w 518026"/>
                <a:gd name="connsiteY97" fmla="*/ 511131 h 512010"/>
                <a:gd name="connsiteX98" fmla="*/ 383227 w 518026"/>
                <a:gd name="connsiteY98" fmla="*/ 508448 h 512010"/>
                <a:gd name="connsiteX99" fmla="*/ 381331 w 518026"/>
                <a:gd name="connsiteY99" fmla="*/ 505636 h 512010"/>
                <a:gd name="connsiteX100" fmla="*/ 377350 w 518026"/>
                <a:gd name="connsiteY100" fmla="*/ 502952 h 512010"/>
                <a:gd name="connsiteX101" fmla="*/ 375453 w 518026"/>
                <a:gd name="connsiteY101" fmla="*/ 500137 h 512010"/>
                <a:gd name="connsiteX102" fmla="*/ 371475 w 518026"/>
                <a:gd name="connsiteY102" fmla="*/ 497455 h 512010"/>
                <a:gd name="connsiteX103" fmla="*/ 369580 w 518026"/>
                <a:gd name="connsiteY103" fmla="*/ 494644 h 512010"/>
                <a:gd name="connsiteX104" fmla="*/ 365598 w 518026"/>
                <a:gd name="connsiteY104" fmla="*/ 491959 h 512010"/>
                <a:gd name="connsiteX105" fmla="*/ 363702 w 518026"/>
                <a:gd name="connsiteY105" fmla="*/ 489147 h 512010"/>
                <a:gd name="connsiteX106" fmla="*/ 359722 w 518026"/>
                <a:gd name="connsiteY106" fmla="*/ 486463 h 512010"/>
                <a:gd name="connsiteX107" fmla="*/ 357826 w 518026"/>
                <a:gd name="connsiteY107" fmla="*/ 483651 h 512010"/>
                <a:gd name="connsiteX108" fmla="*/ 353846 w 518026"/>
                <a:gd name="connsiteY108" fmla="*/ 480968 h 512010"/>
                <a:gd name="connsiteX109" fmla="*/ 351950 w 518026"/>
                <a:gd name="connsiteY109" fmla="*/ 478155 h 512010"/>
                <a:gd name="connsiteX110" fmla="*/ 347970 w 518026"/>
                <a:gd name="connsiteY110" fmla="*/ 475472 h 512010"/>
                <a:gd name="connsiteX111" fmla="*/ 346074 w 518026"/>
                <a:gd name="connsiteY111" fmla="*/ 472659 h 512010"/>
                <a:gd name="connsiteX112" fmla="*/ 342094 w 518026"/>
                <a:gd name="connsiteY112" fmla="*/ 469976 h 512010"/>
                <a:gd name="connsiteX113" fmla="*/ 340198 w 518026"/>
                <a:gd name="connsiteY113" fmla="*/ 467163 h 512010"/>
                <a:gd name="connsiteX114" fmla="*/ 336218 w 518026"/>
                <a:gd name="connsiteY114" fmla="*/ 464480 h 512010"/>
                <a:gd name="connsiteX115" fmla="*/ 334322 w 518026"/>
                <a:gd name="connsiteY115" fmla="*/ 461667 h 512010"/>
                <a:gd name="connsiteX116" fmla="*/ 330342 w 518026"/>
                <a:gd name="connsiteY116" fmla="*/ 458984 h 512010"/>
                <a:gd name="connsiteX117" fmla="*/ 328448 w 518026"/>
                <a:gd name="connsiteY117" fmla="*/ 456174 h 512010"/>
                <a:gd name="connsiteX118" fmla="*/ 324465 w 518026"/>
                <a:gd name="connsiteY118" fmla="*/ 453489 h 512010"/>
                <a:gd name="connsiteX119" fmla="*/ 322566 w 518026"/>
                <a:gd name="connsiteY119" fmla="*/ 450673 h 512010"/>
                <a:gd name="connsiteX120" fmla="*/ 318590 w 518026"/>
                <a:gd name="connsiteY120" fmla="*/ 447992 h 512010"/>
                <a:gd name="connsiteX121" fmla="*/ 316696 w 518026"/>
                <a:gd name="connsiteY121" fmla="*/ 445182 h 512010"/>
                <a:gd name="connsiteX122" fmla="*/ 312713 w 518026"/>
                <a:gd name="connsiteY122" fmla="*/ 442497 h 512010"/>
                <a:gd name="connsiteX123" fmla="*/ 310817 w 518026"/>
                <a:gd name="connsiteY123" fmla="*/ 439684 h 512010"/>
                <a:gd name="connsiteX124" fmla="*/ 306837 w 518026"/>
                <a:gd name="connsiteY124" fmla="*/ 437001 h 512010"/>
                <a:gd name="connsiteX125" fmla="*/ 304941 w 518026"/>
                <a:gd name="connsiteY125" fmla="*/ 434188 h 512010"/>
                <a:gd name="connsiteX126" fmla="*/ 300961 w 518026"/>
                <a:gd name="connsiteY126" fmla="*/ 431505 h 512010"/>
                <a:gd name="connsiteX127" fmla="*/ 299065 w 518026"/>
                <a:gd name="connsiteY127" fmla="*/ 428692 h 512010"/>
                <a:gd name="connsiteX128" fmla="*/ 295085 w 518026"/>
                <a:gd name="connsiteY128" fmla="*/ 426009 h 512010"/>
                <a:gd name="connsiteX129" fmla="*/ 293189 w 518026"/>
                <a:gd name="connsiteY129" fmla="*/ 423196 h 512010"/>
                <a:gd name="connsiteX130" fmla="*/ 289209 w 518026"/>
                <a:gd name="connsiteY130" fmla="*/ 420513 h 512010"/>
                <a:gd name="connsiteX131" fmla="*/ 287313 w 518026"/>
                <a:gd name="connsiteY131" fmla="*/ 417700 h 512010"/>
                <a:gd name="connsiteX132" fmla="*/ 283333 w 518026"/>
                <a:gd name="connsiteY132" fmla="*/ 415017 h 512010"/>
                <a:gd name="connsiteX133" fmla="*/ 281437 w 518026"/>
                <a:gd name="connsiteY133" fmla="*/ 412204 h 512010"/>
                <a:gd name="connsiteX134" fmla="*/ 277457 w 518026"/>
                <a:gd name="connsiteY134" fmla="*/ 409521 h 512010"/>
                <a:gd name="connsiteX135" fmla="*/ 275561 w 518026"/>
                <a:gd name="connsiteY135" fmla="*/ 406709 h 512010"/>
                <a:gd name="connsiteX136" fmla="*/ 271580 w 518026"/>
                <a:gd name="connsiteY136" fmla="*/ 404025 h 512010"/>
                <a:gd name="connsiteX137" fmla="*/ 269683 w 518026"/>
                <a:gd name="connsiteY137" fmla="*/ 401210 h 512010"/>
                <a:gd name="connsiteX138" fmla="*/ 265705 w 518026"/>
                <a:gd name="connsiteY138" fmla="*/ 398529 h 512010"/>
                <a:gd name="connsiteX139" fmla="*/ 263809 w 518026"/>
                <a:gd name="connsiteY139" fmla="*/ 395717 h 512010"/>
                <a:gd name="connsiteX140" fmla="*/ 259828 w 518026"/>
                <a:gd name="connsiteY140" fmla="*/ 393033 h 512010"/>
                <a:gd name="connsiteX141" fmla="*/ 257932 w 518026"/>
                <a:gd name="connsiteY141" fmla="*/ 390220 h 512010"/>
                <a:gd name="connsiteX142" fmla="*/ 253952 w 518026"/>
                <a:gd name="connsiteY142" fmla="*/ 387537 h 512010"/>
                <a:gd name="connsiteX143" fmla="*/ 252056 w 518026"/>
                <a:gd name="connsiteY143" fmla="*/ 384724 h 512010"/>
                <a:gd name="connsiteX144" fmla="*/ 248076 w 518026"/>
                <a:gd name="connsiteY144" fmla="*/ 382041 h 512010"/>
                <a:gd name="connsiteX145" fmla="*/ 246181 w 518026"/>
                <a:gd name="connsiteY145" fmla="*/ 379229 h 512010"/>
                <a:gd name="connsiteX146" fmla="*/ 242200 w 518026"/>
                <a:gd name="connsiteY146" fmla="*/ 376546 h 512010"/>
                <a:gd name="connsiteX147" fmla="*/ 240303 w 518026"/>
                <a:gd name="connsiteY147" fmla="*/ 373732 h 512010"/>
                <a:gd name="connsiteX148" fmla="*/ 236323 w 518026"/>
                <a:gd name="connsiteY148" fmla="*/ 371049 h 512010"/>
                <a:gd name="connsiteX149" fmla="*/ 234427 w 518026"/>
                <a:gd name="connsiteY149" fmla="*/ 368236 h 512010"/>
                <a:gd name="connsiteX150" fmla="*/ 230448 w 518026"/>
                <a:gd name="connsiteY150" fmla="*/ 365554 h 512010"/>
                <a:gd name="connsiteX151" fmla="*/ 228552 w 518026"/>
                <a:gd name="connsiteY151" fmla="*/ 362742 h 512010"/>
                <a:gd name="connsiteX152" fmla="*/ 224571 w 518026"/>
                <a:gd name="connsiteY152" fmla="*/ 360058 h 512010"/>
                <a:gd name="connsiteX153" fmla="*/ 222675 w 518026"/>
                <a:gd name="connsiteY153" fmla="*/ 357245 h 512010"/>
                <a:gd name="connsiteX154" fmla="*/ 218695 w 518026"/>
                <a:gd name="connsiteY154" fmla="*/ 354562 h 512010"/>
                <a:gd name="connsiteX155" fmla="*/ 216799 w 518026"/>
                <a:gd name="connsiteY155" fmla="*/ 351749 h 512010"/>
                <a:gd name="connsiteX156" fmla="*/ 212819 w 518026"/>
                <a:gd name="connsiteY156" fmla="*/ 349066 h 512010"/>
                <a:gd name="connsiteX157" fmla="*/ 210923 w 518026"/>
                <a:gd name="connsiteY157" fmla="*/ 346253 h 512010"/>
                <a:gd name="connsiteX158" fmla="*/ 206943 w 518026"/>
                <a:gd name="connsiteY158" fmla="*/ 343570 h 512010"/>
                <a:gd name="connsiteX159" fmla="*/ 205047 w 518026"/>
                <a:gd name="connsiteY159" fmla="*/ 340757 h 512010"/>
                <a:gd name="connsiteX160" fmla="*/ 201067 w 518026"/>
                <a:gd name="connsiteY160" fmla="*/ 338074 h 512010"/>
                <a:gd name="connsiteX161" fmla="*/ 199171 w 518026"/>
                <a:gd name="connsiteY161" fmla="*/ 335261 h 512010"/>
                <a:gd name="connsiteX162" fmla="*/ 195191 w 518026"/>
                <a:gd name="connsiteY162" fmla="*/ 332578 h 512010"/>
                <a:gd name="connsiteX163" fmla="*/ 193295 w 518026"/>
                <a:gd name="connsiteY163" fmla="*/ 329765 h 512010"/>
                <a:gd name="connsiteX164" fmla="*/ 189315 w 518026"/>
                <a:gd name="connsiteY164" fmla="*/ 327082 h 512010"/>
                <a:gd name="connsiteX165" fmla="*/ 187419 w 518026"/>
                <a:gd name="connsiteY165" fmla="*/ 324270 h 512010"/>
                <a:gd name="connsiteX166" fmla="*/ 183438 w 518026"/>
                <a:gd name="connsiteY166" fmla="*/ 321586 h 512010"/>
                <a:gd name="connsiteX167" fmla="*/ 181541 w 518026"/>
                <a:gd name="connsiteY167" fmla="*/ 318771 h 512010"/>
                <a:gd name="connsiteX168" fmla="*/ 177563 w 518026"/>
                <a:gd name="connsiteY168" fmla="*/ 316090 h 512010"/>
                <a:gd name="connsiteX169" fmla="*/ 175667 w 518026"/>
                <a:gd name="connsiteY169" fmla="*/ 313278 h 512010"/>
                <a:gd name="connsiteX170" fmla="*/ 171686 w 518026"/>
                <a:gd name="connsiteY170" fmla="*/ 310594 h 512010"/>
                <a:gd name="connsiteX171" fmla="*/ 169790 w 518026"/>
                <a:gd name="connsiteY171" fmla="*/ 307781 h 512010"/>
                <a:gd name="connsiteX172" fmla="*/ 165810 w 518026"/>
                <a:gd name="connsiteY172" fmla="*/ 305098 h 512010"/>
                <a:gd name="connsiteX173" fmla="*/ 163914 w 518026"/>
                <a:gd name="connsiteY173" fmla="*/ 302286 h 512010"/>
                <a:gd name="connsiteX174" fmla="*/ 159933 w 518026"/>
                <a:gd name="connsiteY174" fmla="*/ 299602 h 512010"/>
                <a:gd name="connsiteX175" fmla="*/ 158037 w 518026"/>
                <a:gd name="connsiteY175" fmla="*/ 296789 h 512010"/>
                <a:gd name="connsiteX176" fmla="*/ 154058 w 518026"/>
                <a:gd name="connsiteY176" fmla="*/ 294107 h 512010"/>
                <a:gd name="connsiteX177" fmla="*/ 152162 w 518026"/>
                <a:gd name="connsiteY177" fmla="*/ 291295 h 512010"/>
                <a:gd name="connsiteX178" fmla="*/ 148181 w 518026"/>
                <a:gd name="connsiteY178" fmla="*/ 288611 h 512010"/>
                <a:gd name="connsiteX179" fmla="*/ 146285 w 518026"/>
                <a:gd name="connsiteY179" fmla="*/ 285798 h 512010"/>
                <a:gd name="connsiteX180" fmla="*/ 142305 w 518026"/>
                <a:gd name="connsiteY180" fmla="*/ 283115 h 512010"/>
                <a:gd name="connsiteX181" fmla="*/ 140408 w 518026"/>
                <a:gd name="connsiteY181" fmla="*/ 280300 h 512010"/>
                <a:gd name="connsiteX182" fmla="*/ 136430 w 518026"/>
                <a:gd name="connsiteY182" fmla="*/ 277619 h 512010"/>
                <a:gd name="connsiteX183" fmla="*/ 134534 w 518026"/>
                <a:gd name="connsiteY183" fmla="*/ 274807 h 512010"/>
                <a:gd name="connsiteX184" fmla="*/ 130553 w 518026"/>
                <a:gd name="connsiteY184" fmla="*/ 272123 h 512010"/>
                <a:gd name="connsiteX185" fmla="*/ 128657 w 518026"/>
                <a:gd name="connsiteY185" fmla="*/ 269310 h 512010"/>
                <a:gd name="connsiteX186" fmla="*/ 124677 w 518026"/>
                <a:gd name="connsiteY186" fmla="*/ 266627 h 512010"/>
                <a:gd name="connsiteX187" fmla="*/ 122781 w 518026"/>
                <a:gd name="connsiteY187" fmla="*/ 263814 h 512010"/>
                <a:gd name="connsiteX188" fmla="*/ 118801 w 518026"/>
                <a:gd name="connsiteY188" fmla="*/ 261131 h 512010"/>
                <a:gd name="connsiteX189" fmla="*/ 116905 w 518026"/>
                <a:gd name="connsiteY189" fmla="*/ 258318 h 512010"/>
                <a:gd name="connsiteX190" fmla="*/ 112925 w 518026"/>
                <a:gd name="connsiteY190" fmla="*/ 255635 h 512010"/>
                <a:gd name="connsiteX191" fmla="*/ 111029 w 518026"/>
                <a:gd name="connsiteY191" fmla="*/ 252823 h 512010"/>
                <a:gd name="connsiteX192" fmla="*/ 107048 w 518026"/>
                <a:gd name="connsiteY192" fmla="*/ 250139 h 512010"/>
                <a:gd name="connsiteX193" fmla="*/ 105151 w 518026"/>
                <a:gd name="connsiteY193" fmla="*/ 247324 h 512010"/>
                <a:gd name="connsiteX194" fmla="*/ 101173 w 518026"/>
                <a:gd name="connsiteY194" fmla="*/ 244643 h 512010"/>
                <a:gd name="connsiteX195" fmla="*/ 99277 w 518026"/>
                <a:gd name="connsiteY195" fmla="*/ 241831 h 512010"/>
                <a:gd name="connsiteX196" fmla="*/ 95296 w 518026"/>
                <a:gd name="connsiteY196" fmla="*/ 239147 h 512010"/>
                <a:gd name="connsiteX197" fmla="*/ 93400 w 518026"/>
                <a:gd name="connsiteY197" fmla="*/ 236334 h 512010"/>
                <a:gd name="connsiteX198" fmla="*/ 89420 w 518026"/>
                <a:gd name="connsiteY198" fmla="*/ 233651 h 512010"/>
                <a:gd name="connsiteX199" fmla="*/ 87525 w 518026"/>
                <a:gd name="connsiteY199" fmla="*/ 230839 h 512010"/>
                <a:gd name="connsiteX200" fmla="*/ 83544 w 518026"/>
                <a:gd name="connsiteY200" fmla="*/ 228156 h 512010"/>
                <a:gd name="connsiteX201" fmla="*/ 81646 w 518026"/>
                <a:gd name="connsiteY201" fmla="*/ 225341 h 512010"/>
                <a:gd name="connsiteX202" fmla="*/ 77668 w 518026"/>
                <a:gd name="connsiteY202" fmla="*/ 222659 h 512010"/>
                <a:gd name="connsiteX203" fmla="*/ 75773 w 518026"/>
                <a:gd name="connsiteY203" fmla="*/ 219847 h 512010"/>
                <a:gd name="connsiteX204" fmla="*/ 71792 w 518026"/>
                <a:gd name="connsiteY204" fmla="*/ 217164 h 512010"/>
                <a:gd name="connsiteX205" fmla="*/ 69896 w 518026"/>
                <a:gd name="connsiteY205" fmla="*/ 214351 h 512010"/>
                <a:gd name="connsiteX206" fmla="*/ 65916 w 518026"/>
                <a:gd name="connsiteY206" fmla="*/ 211668 h 512010"/>
                <a:gd name="connsiteX207" fmla="*/ 64020 w 518026"/>
                <a:gd name="connsiteY207" fmla="*/ 208855 h 512010"/>
                <a:gd name="connsiteX208" fmla="*/ 60040 w 518026"/>
                <a:gd name="connsiteY208" fmla="*/ 206172 h 512010"/>
                <a:gd name="connsiteX209" fmla="*/ 58144 w 518026"/>
                <a:gd name="connsiteY209" fmla="*/ 203360 h 512010"/>
                <a:gd name="connsiteX210" fmla="*/ 54163 w 518026"/>
                <a:gd name="connsiteY210" fmla="*/ 200676 h 512010"/>
                <a:gd name="connsiteX211" fmla="*/ 52266 w 518026"/>
                <a:gd name="connsiteY211" fmla="*/ 197861 h 512010"/>
                <a:gd name="connsiteX212" fmla="*/ 48288 w 518026"/>
                <a:gd name="connsiteY212" fmla="*/ 195180 h 512010"/>
                <a:gd name="connsiteX213" fmla="*/ 46392 w 518026"/>
                <a:gd name="connsiteY213" fmla="*/ 192368 h 512010"/>
                <a:gd name="connsiteX214" fmla="*/ 42411 w 518026"/>
                <a:gd name="connsiteY214" fmla="*/ 189684 h 512010"/>
                <a:gd name="connsiteX215" fmla="*/ 40567 w 518026"/>
                <a:gd name="connsiteY215" fmla="*/ 186949 h 512010"/>
                <a:gd name="connsiteX216" fmla="*/ 38092 w 518026"/>
                <a:gd name="connsiteY216" fmla="*/ 185447 h 512010"/>
                <a:gd name="connsiteX217" fmla="*/ 37743 w 518026"/>
                <a:gd name="connsiteY217" fmla="*/ 185002 h 512010"/>
                <a:gd name="connsiteX218" fmla="*/ 36535 w 518026"/>
                <a:gd name="connsiteY218" fmla="*/ 184188 h 512010"/>
                <a:gd name="connsiteX219" fmla="*/ 33062 w 518026"/>
                <a:gd name="connsiteY219" fmla="*/ 179037 h 512010"/>
                <a:gd name="connsiteX220" fmla="*/ 10322 w 518026"/>
                <a:gd name="connsiteY220" fmla="*/ 150056 h 512010"/>
                <a:gd name="connsiteX221" fmla="*/ 0 w 518026"/>
                <a:gd name="connsiteY221" fmla="*/ 104675 h 512010"/>
                <a:gd name="connsiteX222" fmla="*/ 104675 w 518026"/>
                <a:gd name="connsiteY222" fmla="*/ 0 h 51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518026" h="512010">
                  <a:moveTo>
                    <a:pt x="104675" y="0"/>
                  </a:moveTo>
                  <a:cubicBezTo>
                    <a:pt x="126354" y="0"/>
                    <a:pt x="146494" y="6591"/>
                    <a:pt x="163200" y="17877"/>
                  </a:cubicBezTo>
                  <a:lnTo>
                    <a:pt x="170367" y="26581"/>
                  </a:lnTo>
                  <a:lnTo>
                    <a:pt x="184568" y="36155"/>
                  </a:lnTo>
                  <a:lnTo>
                    <a:pt x="186464" y="38968"/>
                  </a:lnTo>
                  <a:lnTo>
                    <a:pt x="190444" y="41651"/>
                  </a:lnTo>
                  <a:lnTo>
                    <a:pt x="192339" y="44463"/>
                  </a:lnTo>
                  <a:lnTo>
                    <a:pt x="196321" y="47147"/>
                  </a:lnTo>
                  <a:lnTo>
                    <a:pt x="198218" y="49961"/>
                  </a:lnTo>
                  <a:lnTo>
                    <a:pt x="202196" y="52643"/>
                  </a:lnTo>
                  <a:lnTo>
                    <a:pt x="204091" y="55455"/>
                  </a:lnTo>
                  <a:lnTo>
                    <a:pt x="208073" y="58139"/>
                  </a:lnTo>
                  <a:lnTo>
                    <a:pt x="209969" y="60952"/>
                  </a:lnTo>
                  <a:lnTo>
                    <a:pt x="213949" y="63635"/>
                  </a:lnTo>
                  <a:lnTo>
                    <a:pt x="215845" y="66448"/>
                  </a:lnTo>
                  <a:lnTo>
                    <a:pt x="219825" y="69131"/>
                  </a:lnTo>
                  <a:lnTo>
                    <a:pt x="221720" y="71942"/>
                  </a:lnTo>
                  <a:lnTo>
                    <a:pt x="225701" y="74626"/>
                  </a:lnTo>
                  <a:lnTo>
                    <a:pt x="227598" y="77441"/>
                  </a:lnTo>
                  <a:lnTo>
                    <a:pt x="231577" y="80123"/>
                  </a:lnTo>
                  <a:lnTo>
                    <a:pt x="233472" y="82934"/>
                  </a:lnTo>
                  <a:lnTo>
                    <a:pt x="237453" y="85618"/>
                  </a:lnTo>
                  <a:lnTo>
                    <a:pt x="239349" y="88431"/>
                  </a:lnTo>
                  <a:lnTo>
                    <a:pt x="243329" y="91114"/>
                  </a:lnTo>
                  <a:lnTo>
                    <a:pt x="245224" y="93926"/>
                  </a:lnTo>
                  <a:lnTo>
                    <a:pt x="249206" y="96610"/>
                  </a:lnTo>
                  <a:lnTo>
                    <a:pt x="251103" y="99424"/>
                  </a:lnTo>
                  <a:lnTo>
                    <a:pt x="255081" y="102106"/>
                  </a:lnTo>
                  <a:lnTo>
                    <a:pt x="256976" y="104918"/>
                  </a:lnTo>
                  <a:lnTo>
                    <a:pt x="260958" y="107602"/>
                  </a:lnTo>
                  <a:lnTo>
                    <a:pt x="262854" y="110415"/>
                  </a:lnTo>
                  <a:lnTo>
                    <a:pt x="266834" y="113098"/>
                  </a:lnTo>
                  <a:lnTo>
                    <a:pt x="268730" y="115911"/>
                  </a:lnTo>
                  <a:lnTo>
                    <a:pt x="272710" y="118594"/>
                  </a:lnTo>
                  <a:lnTo>
                    <a:pt x="274606" y="121407"/>
                  </a:lnTo>
                  <a:lnTo>
                    <a:pt x="278586" y="124090"/>
                  </a:lnTo>
                  <a:lnTo>
                    <a:pt x="280481" y="126902"/>
                  </a:lnTo>
                  <a:lnTo>
                    <a:pt x="284463" y="129586"/>
                  </a:lnTo>
                  <a:lnTo>
                    <a:pt x="286360" y="132400"/>
                  </a:lnTo>
                  <a:lnTo>
                    <a:pt x="290338" y="135082"/>
                  </a:lnTo>
                  <a:lnTo>
                    <a:pt x="292234" y="137895"/>
                  </a:lnTo>
                  <a:lnTo>
                    <a:pt x="296214" y="140578"/>
                  </a:lnTo>
                  <a:lnTo>
                    <a:pt x="298109" y="143390"/>
                  </a:lnTo>
                  <a:lnTo>
                    <a:pt x="302091" y="146074"/>
                  </a:lnTo>
                  <a:lnTo>
                    <a:pt x="303987" y="148887"/>
                  </a:lnTo>
                  <a:lnTo>
                    <a:pt x="307966" y="151569"/>
                  </a:lnTo>
                  <a:lnTo>
                    <a:pt x="308137" y="151824"/>
                  </a:lnTo>
                  <a:lnTo>
                    <a:pt x="313770" y="150972"/>
                  </a:lnTo>
                  <a:cubicBezTo>
                    <a:pt x="335449" y="150972"/>
                    <a:pt x="355589" y="157563"/>
                    <a:pt x="372295" y="168849"/>
                  </a:cubicBezTo>
                  <a:lnTo>
                    <a:pt x="379462" y="177553"/>
                  </a:lnTo>
                  <a:lnTo>
                    <a:pt x="393663" y="187127"/>
                  </a:lnTo>
                  <a:lnTo>
                    <a:pt x="395559" y="189940"/>
                  </a:lnTo>
                  <a:lnTo>
                    <a:pt x="399539" y="192623"/>
                  </a:lnTo>
                  <a:lnTo>
                    <a:pt x="401434" y="195435"/>
                  </a:lnTo>
                  <a:lnTo>
                    <a:pt x="405416" y="198119"/>
                  </a:lnTo>
                  <a:lnTo>
                    <a:pt x="407313" y="200933"/>
                  </a:lnTo>
                  <a:lnTo>
                    <a:pt x="411291" y="203615"/>
                  </a:lnTo>
                  <a:lnTo>
                    <a:pt x="413186" y="206427"/>
                  </a:lnTo>
                  <a:lnTo>
                    <a:pt x="417168" y="209111"/>
                  </a:lnTo>
                  <a:lnTo>
                    <a:pt x="419064" y="211924"/>
                  </a:lnTo>
                  <a:lnTo>
                    <a:pt x="423044" y="214607"/>
                  </a:lnTo>
                  <a:lnTo>
                    <a:pt x="424940" y="217420"/>
                  </a:lnTo>
                  <a:lnTo>
                    <a:pt x="428920" y="220103"/>
                  </a:lnTo>
                  <a:lnTo>
                    <a:pt x="430815" y="222914"/>
                  </a:lnTo>
                  <a:lnTo>
                    <a:pt x="434796" y="225598"/>
                  </a:lnTo>
                  <a:lnTo>
                    <a:pt x="436693" y="228413"/>
                  </a:lnTo>
                  <a:lnTo>
                    <a:pt x="440672" y="231095"/>
                  </a:lnTo>
                  <a:lnTo>
                    <a:pt x="442567" y="233906"/>
                  </a:lnTo>
                  <a:lnTo>
                    <a:pt x="446548" y="236590"/>
                  </a:lnTo>
                  <a:lnTo>
                    <a:pt x="448444" y="239403"/>
                  </a:lnTo>
                  <a:lnTo>
                    <a:pt x="452424" y="242086"/>
                  </a:lnTo>
                  <a:lnTo>
                    <a:pt x="454319" y="244898"/>
                  </a:lnTo>
                  <a:lnTo>
                    <a:pt x="458301" y="247582"/>
                  </a:lnTo>
                  <a:lnTo>
                    <a:pt x="460198" y="250396"/>
                  </a:lnTo>
                  <a:lnTo>
                    <a:pt x="464176" y="253078"/>
                  </a:lnTo>
                  <a:lnTo>
                    <a:pt x="466071" y="255890"/>
                  </a:lnTo>
                  <a:lnTo>
                    <a:pt x="470053" y="258574"/>
                  </a:lnTo>
                  <a:lnTo>
                    <a:pt x="471949" y="261387"/>
                  </a:lnTo>
                  <a:lnTo>
                    <a:pt x="475929" y="264070"/>
                  </a:lnTo>
                  <a:lnTo>
                    <a:pt x="477825" y="266883"/>
                  </a:lnTo>
                  <a:lnTo>
                    <a:pt x="481805" y="269566"/>
                  </a:lnTo>
                  <a:lnTo>
                    <a:pt x="483701" y="272379"/>
                  </a:lnTo>
                  <a:lnTo>
                    <a:pt x="487681" y="275062"/>
                  </a:lnTo>
                  <a:lnTo>
                    <a:pt x="489576" y="277874"/>
                  </a:lnTo>
                  <a:lnTo>
                    <a:pt x="493558" y="280558"/>
                  </a:lnTo>
                  <a:lnTo>
                    <a:pt x="495455" y="283372"/>
                  </a:lnTo>
                  <a:lnTo>
                    <a:pt x="499433" y="286054"/>
                  </a:lnTo>
                  <a:lnTo>
                    <a:pt x="501329" y="288867"/>
                  </a:lnTo>
                  <a:lnTo>
                    <a:pt x="505309" y="291550"/>
                  </a:lnTo>
                  <a:lnTo>
                    <a:pt x="507204" y="294362"/>
                  </a:lnTo>
                  <a:lnTo>
                    <a:pt x="511186" y="297046"/>
                  </a:lnTo>
                  <a:lnTo>
                    <a:pt x="513082" y="299859"/>
                  </a:lnTo>
                  <a:lnTo>
                    <a:pt x="517061" y="302541"/>
                  </a:lnTo>
                  <a:lnTo>
                    <a:pt x="518026" y="303972"/>
                  </a:lnTo>
                  <a:lnTo>
                    <a:pt x="518026" y="399560"/>
                  </a:lnTo>
                  <a:cubicBezTo>
                    <a:pt x="518026" y="461664"/>
                    <a:pt x="467680" y="512010"/>
                    <a:pt x="405576" y="512010"/>
                  </a:cubicBezTo>
                  <a:lnTo>
                    <a:pt x="387800" y="512010"/>
                  </a:lnTo>
                  <a:lnTo>
                    <a:pt x="387207" y="511131"/>
                  </a:lnTo>
                  <a:lnTo>
                    <a:pt x="383227" y="508448"/>
                  </a:lnTo>
                  <a:lnTo>
                    <a:pt x="381331" y="505636"/>
                  </a:lnTo>
                  <a:lnTo>
                    <a:pt x="377350" y="502952"/>
                  </a:lnTo>
                  <a:lnTo>
                    <a:pt x="375453" y="500137"/>
                  </a:lnTo>
                  <a:lnTo>
                    <a:pt x="371475" y="497455"/>
                  </a:lnTo>
                  <a:lnTo>
                    <a:pt x="369580" y="494644"/>
                  </a:lnTo>
                  <a:lnTo>
                    <a:pt x="365598" y="491959"/>
                  </a:lnTo>
                  <a:lnTo>
                    <a:pt x="363702" y="489147"/>
                  </a:lnTo>
                  <a:lnTo>
                    <a:pt x="359722" y="486463"/>
                  </a:lnTo>
                  <a:lnTo>
                    <a:pt x="357826" y="483651"/>
                  </a:lnTo>
                  <a:lnTo>
                    <a:pt x="353846" y="480968"/>
                  </a:lnTo>
                  <a:lnTo>
                    <a:pt x="351950" y="478155"/>
                  </a:lnTo>
                  <a:lnTo>
                    <a:pt x="347970" y="475472"/>
                  </a:lnTo>
                  <a:lnTo>
                    <a:pt x="346074" y="472659"/>
                  </a:lnTo>
                  <a:lnTo>
                    <a:pt x="342094" y="469976"/>
                  </a:lnTo>
                  <a:lnTo>
                    <a:pt x="340198" y="467163"/>
                  </a:lnTo>
                  <a:lnTo>
                    <a:pt x="336218" y="464480"/>
                  </a:lnTo>
                  <a:lnTo>
                    <a:pt x="334322" y="461667"/>
                  </a:lnTo>
                  <a:lnTo>
                    <a:pt x="330342" y="458984"/>
                  </a:lnTo>
                  <a:lnTo>
                    <a:pt x="328448" y="456174"/>
                  </a:lnTo>
                  <a:lnTo>
                    <a:pt x="324465" y="453489"/>
                  </a:lnTo>
                  <a:lnTo>
                    <a:pt x="322566" y="450673"/>
                  </a:lnTo>
                  <a:lnTo>
                    <a:pt x="318590" y="447992"/>
                  </a:lnTo>
                  <a:lnTo>
                    <a:pt x="316696" y="445182"/>
                  </a:lnTo>
                  <a:lnTo>
                    <a:pt x="312713" y="442497"/>
                  </a:lnTo>
                  <a:lnTo>
                    <a:pt x="310817" y="439684"/>
                  </a:lnTo>
                  <a:lnTo>
                    <a:pt x="306837" y="437001"/>
                  </a:lnTo>
                  <a:lnTo>
                    <a:pt x="304941" y="434188"/>
                  </a:lnTo>
                  <a:lnTo>
                    <a:pt x="300961" y="431505"/>
                  </a:lnTo>
                  <a:lnTo>
                    <a:pt x="299065" y="428692"/>
                  </a:lnTo>
                  <a:lnTo>
                    <a:pt x="295085" y="426009"/>
                  </a:lnTo>
                  <a:lnTo>
                    <a:pt x="293189" y="423196"/>
                  </a:lnTo>
                  <a:lnTo>
                    <a:pt x="289209" y="420513"/>
                  </a:lnTo>
                  <a:lnTo>
                    <a:pt x="287313" y="417700"/>
                  </a:lnTo>
                  <a:lnTo>
                    <a:pt x="283333" y="415017"/>
                  </a:lnTo>
                  <a:lnTo>
                    <a:pt x="281437" y="412204"/>
                  </a:lnTo>
                  <a:lnTo>
                    <a:pt x="277457" y="409521"/>
                  </a:lnTo>
                  <a:lnTo>
                    <a:pt x="275561" y="406709"/>
                  </a:lnTo>
                  <a:lnTo>
                    <a:pt x="271580" y="404025"/>
                  </a:lnTo>
                  <a:lnTo>
                    <a:pt x="269683" y="401210"/>
                  </a:lnTo>
                  <a:lnTo>
                    <a:pt x="265705" y="398529"/>
                  </a:lnTo>
                  <a:lnTo>
                    <a:pt x="263809" y="395717"/>
                  </a:lnTo>
                  <a:lnTo>
                    <a:pt x="259828" y="393033"/>
                  </a:lnTo>
                  <a:lnTo>
                    <a:pt x="257932" y="390220"/>
                  </a:lnTo>
                  <a:lnTo>
                    <a:pt x="253952" y="387537"/>
                  </a:lnTo>
                  <a:lnTo>
                    <a:pt x="252056" y="384724"/>
                  </a:lnTo>
                  <a:lnTo>
                    <a:pt x="248076" y="382041"/>
                  </a:lnTo>
                  <a:lnTo>
                    <a:pt x="246181" y="379229"/>
                  </a:lnTo>
                  <a:lnTo>
                    <a:pt x="242200" y="376546"/>
                  </a:lnTo>
                  <a:lnTo>
                    <a:pt x="240303" y="373732"/>
                  </a:lnTo>
                  <a:lnTo>
                    <a:pt x="236323" y="371049"/>
                  </a:lnTo>
                  <a:lnTo>
                    <a:pt x="234427" y="368236"/>
                  </a:lnTo>
                  <a:lnTo>
                    <a:pt x="230448" y="365554"/>
                  </a:lnTo>
                  <a:lnTo>
                    <a:pt x="228552" y="362742"/>
                  </a:lnTo>
                  <a:lnTo>
                    <a:pt x="224571" y="360058"/>
                  </a:lnTo>
                  <a:lnTo>
                    <a:pt x="222675" y="357245"/>
                  </a:lnTo>
                  <a:lnTo>
                    <a:pt x="218695" y="354562"/>
                  </a:lnTo>
                  <a:lnTo>
                    <a:pt x="216799" y="351749"/>
                  </a:lnTo>
                  <a:lnTo>
                    <a:pt x="212819" y="349066"/>
                  </a:lnTo>
                  <a:lnTo>
                    <a:pt x="210923" y="346253"/>
                  </a:lnTo>
                  <a:lnTo>
                    <a:pt x="206943" y="343570"/>
                  </a:lnTo>
                  <a:lnTo>
                    <a:pt x="205047" y="340757"/>
                  </a:lnTo>
                  <a:lnTo>
                    <a:pt x="201067" y="338074"/>
                  </a:lnTo>
                  <a:lnTo>
                    <a:pt x="199171" y="335261"/>
                  </a:lnTo>
                  <a:lnTo>
                    <a:pt x="195191" y="332578"/>
                  </a:lnTo>
                  <a:lnTo>
                    <a:pt x="193295" y="329765"/>
                  </a:lnTo>
                  <a:lnTo>
                    <a:pt x="189315" y="327082"/>
                  </a:lnTo>
                  <a:lnTo>
                    <a:pt x="187419" y="324270"/>
                  </a:lnTo>
                  <a:lnTo>
                    <a:pt x="183438" y="321586"/>
                  </a:lnTo>
                  <a:lnTo>
                    <a:pt x="181541" y="318771"/>
                  </a:lnTo>
                  <a:lnTo>
                    <a:pt x="177563" y="316090"/>
                  </a:lnTo>
                  <a:lnTo>
                    <a:pt x="175667" y="313278"/>
                  </a:lnTo>
                  <a:lnTo>
                    <a:pt x="171686" y="310594"/>
                  </a:lnTo>
                  <a:lnTo>
                    <a:pt x="169790" y="307781"/>
                  </a:lnTo>
                  <a:lnTo>
                    <a:pt x="165810" y="305098"/>
                  </a:lnTo>
                  <a:lnTo>
                    <a:pt x="163914" y="302286"/>
                  </a:lnTo>
                  <a:lnTo>
                    <a:pt x="159933" y="299602"/>
                  </a:lnTo>
                  <a:lnTo>
                    <a:pt x="158037" y="296789"/>
                  </a:lnTo>
                  <a:lnTo>
                    <a:pt x="154058" y="294107"/>
                  </a:lnTo>
                  <a:lnTo>
                    <a:pt x="152162" y="291295"/>
                  </a:lnTo>
                  <a:lnTo>
                    <a:pt x="148181" y="288611"/>
                  </a:lnTo>
                  <a:lnTo>
                    <a:pt x="146285" y="285798"/>
                  </a:lnTo>
                  <a:lnTo>
                    <a:pt x="142305" y="283115"/>
                  </a:lnTo>
                  <a:lnTo>
                    <a:pt x="140408" y="280300"/>
                  </a:lnTo>
                  <a:lnTo>
                    <a:pt x="136430" y="277619"/>
                  </a:lnTo>
                  <a:lnTo>
                    <a:pt x="134534" y="274807"/>
                  </a:lnTo>
                  <a:lnTo>
                    <a:pt x="130553" y="272123"/>
                  </a:lnTo>
                  <a:lnTo>
                    <a:pt x="128657" y="269310"/>
                  </a:lnTo>
                  <a:lnTo>
                    <a:pt x="124677" y="266627"/>
                  </a:lnTo>
                  <a:lnTo>
                    <a:pt x="122781" y="263814"/>
                  </a:lnTo>
                  <a:lnTo>
                    <a:pt x="118801" y="261131"/>
                  </a:lnTo>
                  <a:lnTo>
                    <a:pt x="116905" y="258318"/>
                  </a:lnTo>
                  <a:lnTo>
                    <a:pt x="112925" y="255635"/>
                  </a:lnTo>
                  <a:lnTo>
                    <a:pt x="111029" y="252823"/>
                  </a:lnTo>
                  <a:lnTo>
                    <a:pt x="107048" y="250139"/>
                  </a:lnTo>
                  <a:lnTo>
                    <a:pt x="105151" y="247324"/>
                  </a:lnTo>
                  <a:lnTo>
                    <a:pt x="101173" y="244643"/>
                  </a:lnTo>
                  <a:lnTo>
                    <a:pt x="99277" y="241831"/>
                  </a:lnTo>
                  <a:lnTo>
                    <a:pt x="95296" y="239147"/>
                  </a:lnTo>
                  <a:lnTo>
                    <a:pt x="93400" y="236334"/>
                  </a:lnTo>
                  <a:lnTo>
                    <a:pt x="89420" y="233651"/>
                  </a:lnTo>
                  <a:lnTo>
                    <a:pt x="87525" y="230839"/>
                  </a:lnTo>
                  <a:lnTo>
                    <a:pt x="83544" y="228156"/>
                  </a:lnTo>
                  <a:lnTo>
                    <a:pt x="81646" y="225341"/>
                  </a:lnTo>
                  <a:lnTo>
                    <a:pt x="77668" y="222659"/>
                  </a:lnTo>
                  <a:lnTo>
                    <a:pt x="75773" y="219847"/>
                  </a:lnTo>
                  <a:lnTo>
                    <a:pt x="71792" y="217164"/>
                  </a:lnTo>
                  <a:lnTo>
                    <a:pt x="69896" y="214351"/>
                  </a:lnTo>
                  <a:lnTo>
                    <a:pt x="65916" y="211668"/>
                  </a:lnTo>
                  <a:lnTo>
                    <a:pt x="64020" y="208855"/>
                  </a:lnTo>
                  <a:lnTo>
                    <a:pt x="60040" y="206172"/>
                  </a:lnTo>
                  <a:lnTo>
                    <a:pt x="58144" y="203360"/>
                  </a:lnTo>
                  <a:lnTo>
                    <a:pt x="54163" y="200676"/>
                  </a:lnTo>
                  <a:lnTo>
                    <a:pt x="52266" y="197861"/>
                  </a:lnTo>
                  <a:lnTo>
                    <a:pt x="48288" y="195180"/>
                  </a:lnTo>
                  <a:lnTo>
                    <a:pt x="46392" y="192368"/>
                  </a:lnTo>
                  <a:lnTo>
                    <a:pt x="42411" y="189684"/>
                  </a:lnTo>
                  <a:lnTo>
                    <a:pt x="40567" y="186949"/>
                  </a:lnTo>
                  <a:lnTo>
                    <a:pt x="38092" y="185447"/>
                  </a:lnTo>
                  <a:lnTo>
                    <a:pt x="37743" y="185002"/>
                  </a:lnTo>
                  <a:lnTo>
                    <a:pt x="36535" y="184188"/>
                  </a:lnTo>
                  <a:lnTo>
                    <a:pt x="33062" y="179037"/>
                  </a:lnTo>
                  <a:lnTo>
                    <a:pt x="10322" y="150056"/>
                  </a:lnTo>
                  <a:cubicBezTo>
                    <a:pt x="3707" y="136328"/>
                    <a:pt x="0" y="120934"/>
                    <a:pt x="0" y="104675"/>
                  </a:cubicBezTo>
                  <a:cubicBezTo>
                    <a:pt x="0" y="46865"/>
                    <a:pt x="46865" y="0"/>
                    <a:pt x="104675"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3" name="任意多边形: 形状 142">
              <a:extLst>
                <a:ext uri="{FF2B5EF4-FFF2-40B4-BE49-F238E27FC236}">
                  <a16:creationId xmlns:a16="http://schemas.microsoft.com/office/drawing/2014/main" id="{AA537FF3-628A-49DB-9531-AA348F461ED4}"/>
                </a:ext>
              </a:extLst>
            </p:cNvPr>
            <p:cNvSpPr/>
            <p:nvPr/>
          </p:nvSpPr>
          <p:spPr>
            <a:xfrm>
              <a:off x="7195485" y="5225736"/>
              <a:ext cx="418445" cy="360322"/>
            </a:xfrm>
            <a:custGeom>
              <a:avLst/>
              <a:gdLst>
                <a:gd name="connsiteX0" fmla="*/ 313770 w 418445"/>
                <a:gd name="connsiteY0" fmla="*/ 150972 h 360322"/>
                <a:gd name="connsiteX1" fmla="*/ 418445 w 418445"/>
                <a:gd name="connsiteY1" fmla="*/ 255647 h 360322"/>
                <a:gd name="connsiteX2" fmla="*/ 313770 w 418445"/>
                <a:gd name="connsiteY2" fmla="*/ 360322 h 360322"/>
                <a:gd name="connsiteX3" fmla="*/ 209095 w 418445"/>
                <a:gd name="connsiteY3" fmla="*/ 255647 h 360322"/>
                <a:gd name="connsiteX4" fmla="*/ 313770 w 418445"/>
                <a:gd name="connsiteY4" fmla="*/ 150972 h 360322"/>
                <a:gd name="connsiteX5" fmla="*/ 104675 w 418445"/>
                <a:gd name="connsiteY5" fmla="*/ 0 h 360322"/>
                <a:gd name="connsiteX6" fmla="*/ 209350 w 418445"/>
                <a:gd name="connsiteY6" fmla="*/ 104675 h 360322"/>
                <a:gd name="connsiteX7" fmla="*/ 104675 w 418445"/>
                <a:gd name="connsiteY7" fmla="*/ 209350 h 360322"/>
                <a:gd name="connsiteX8" fmla="*/ 0 w 418445"/>
                <a:gd name="connsiteY8" fmla="*/ 104675 h 360322"/>
                <a:gd name="connsiteX9" fmla="*/ 104675 w 418445"/>
                <a:gd name="connsiteY9" fmla="*/ 0 h 36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445" h="360322">
                  <a:moveTo>
                    <a:pt x="313770" y="150972"/>
                  </a:moveTo>
                  <a:cubicBezTo>
                    <a:pt x="371580" y="150972"/>
                    <a:pt x="418445" y="197837"/>
                    <a:pt x="418445" y="255647"/>
                  </a:cubicBezTo>
                  <a:cubicBezTo>
                    <a:pt x="418445" y="313457"/>
                    <a:pt x="371580" y="360322"/>
                    <a:pt x="313770" y="360322"/>
                  </a:cubicBezTo>
                  <a:cubicBezTo>
                    <a:pt x="255960" y="360322"/>
                    <a:pt x="209095" y="313457"/>
                    <a:pt x="209095" y="255647"/>
                  </a:cubicBezTo>
                  <a:cubicBezTo>
                    <a:pt x="209095" y="197837"/>
                    <a:pt x="255960" y="150972"/>
                    <a:pt x="313770" y="150972"/>
                  </a:cubicBezTo>
                  <a:close/>
                  <a:moveTo>
                    <a:pt x="104675" y="0"/>
                  </a:moveTo>
                  <a:cubicBezTo>
                    <a:pt x="162485" y="0"/>
                    <a:pt x="209350" y="46865"/>
                    <a:pt x="209350" y="104675"/>
                  </a:cubicBezTo>
                  <a:cubicBezTo>
                    <a:pt x="209350" y="162485"/>
                    <a:pt x="162485" y="209350"/>
                    <a:pt x="104675" y="209350"/>
                  </a:cubicBezTo>
                  <a:cubicBezTo>
                    <a:pt x="46865" y="209350"/>
                    <a:pt x="0" y="162485"/>
                    <a:pt x="0" y="104675"/>
                  </a:cubicBezTo>
                  <a:cubicBezTo>
                    <a:pt x="0" y="46865"/>
                    <a:pt x="46865" y="0"/>
                    <a:pt x="10467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7" name="组合 16">
            <a:extLst>
              <a:ext uri="{FF2B5EF4-FFF2-40B4-BE49-F238E27FC236}">
                <a16:creationId xmlns:a16="http://schemas.microsoft.com/office/drawing/2014/main" id="{3104B54F-0D27-4674-B6CD-9F844222575E}"/>
              </a:ext>
            </a:extLst>
          </p:cNvPr>
          <p:cNvGrpSpPr/>
          <p:nvPr/>
        </p:nvGrpSpPr>
        <p:grpSpPr>
          <a:xfrm>
            <a:off x="8357723" y="5230663"/>
            <a:ext cx="674689" cy="674690"/>
            <a:chOff x="8435884" y="5042046"/>
            <a:chExt cx="674689" cy="674690"/>
          </a:xfrm>
        </p:grpSpPr>
        <p:sp>
          <p:nvSpPr>
            <p:cNvPr id="360" name="矩形: 圆角 359">
              <a:extLst>
                <a:ext uri="{FF2B5EF4-FFF2-40B4-BE49-F238E27FC236}">
                  <a16:creationId xmlns:a16="http://schemas.microsoft.com/office/drawing/2014/main" id="{77E09C66-D9D3-4A71-87DD-1EFF7055676E}"/>
                </a:ext>
              </a:extLst>
            </p:cNvPr>
            <p:cNvSpPr>
              <a:spLocks/>
            </p:cNvSpPr>
            <p:nvPr/>
          </p:nvSpPr>
          <p:spPr>
            <a:xfrm>
              <a:off x="8435884" y="5042046"/>
              <a:ext cx="674689" cy="67469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57" name="任意多边形: 形状 356">
              <a:extLst>
                <a:ext uri="{FF2B5EF4-FFF2-40B4-BE49-F238E27FC236}">
                  <a16:creationId xmlns:a16="http://schemas.microsoft.com/office/drawing/2014/main" id="{B29E1AE7-C42C-4CA5-9A26-52D4E678AD71}"/>
                </a:ext>
              </a:extLst>
            </p:cNvPr>
            <p:cNvSpPr/>
            <p:nvPr/>
          </p:nvSpPr>
          <p:spPr>
            <a:xfrm>
              <a:off x="8549549" y="5136689"/>
              <a:ext cx="561024" cy="580047"/>
            </a:xfrm>
            <a:custGeom>
              <a:avLst/>
              <a:gdLst>
                <a:gd name="connsiteX0" fmla="*/ 310841 w 561024"/>
                <a:gd name="connsiteY0" fmla="*/ 0 h 580047"/>
                <a:gd name="connsiteX1" fmla="*/ 356222 w 561024"/>
                <a:gd name="connsiteY1" fmla="*/ 10322 h 580047"/>
                <a:gd name="connsiteX2" fmla="*/ 379448 w 561024"/>
                <a:gd name="connsiteY2" fmla="*/ 28547 h 580047"/>
                <a:gd name="connsiteX3" fmla="*/ 390732 w 561024"/>
                <a:gd name="connsiteY3" fmla="*/ 36155 h 580047"/>
                <a:gd name="connsiteX4" fmla="*/ 392628 w 561024"/>
                <a:gd name="connsiteY4" fmla="*/ 38967 h 580047"/>
                <a:gd name="connsiteX5" fmla="*/ 396609 w 561024"/>
                <a:gd name="connsiteY5" fmla="*/ 41651 h 580047"/>
                <a:gd name="connsiteX6" fmla="*/ 398506 w 561024"/>
                <a:gd name="connsiteY6" fmla="*/ 44465 h 580047"/>
                <a:gd name="connsiteX7" fmla="*/ 402485 w 561024"/>
                <a:gd name="connsiteY7" fmla="*/ 47147 h 580047"/>
                <a:gd name="connsiteX8" fmla="*/ 404382 w 561024"/>
                <a:gd name="connsiteY8" fmla="*/ 49961 h 580047"/>
                <a:gd name="connsiteX9" fmla="*/ 408361 w 561024"/>
                <a:gd name="connsiteY9" fmla="*/ 52643 h 580047"/>
                <a:gd name="connsiteX10" fmla="*/ 410258 w 561024"/>
                <a:gd name="connsiteY10" fmla="*/ 55457 h 580047"/>
                <a:gd name="connsiteX11" fmla="*/ 414237 w 561024"/>
                <a:gd name="connsiteY11" fmla="*/ 58139 h 580047"/>
                <a:gd name="connsiteX12" fmla="*/ 416134 w 561024"/>
                <a:gd name="connsiteY12" fmla="*/ 60953 h 580047"/>
                <a:gd name="connsiteX13" fmla="*/ 420113 w 561024"/>
                <a:gd name="connsiteY13" fmla="*/ 63635 h 580047"/>
                <a:gd name="connsiteX14" fmla="*/ 422009 w 561024"/>
                <a:gd name="connsiteY14" fmla="*/ 66447 h 580047"/>
                <a:gd name="connsiteX15" fmla="*/ 425989 w 561024"/>
                <a:gd name="connsiteY15" fmla="*/ 69130 h 580047"/>
                <a:gd name="connsiteX16" fmla="*/ 427886 w 561024"/>
                <a:gd name="connsiteY16" fmla="*/ 71944 h 580047"/>
                <a:gd name="connsiteX17" fmla="*/ 431865 w 561024"/>
                <a:gd name="connsiteY17" fmla="*/ 74626 h 580047"/>
                <a:gd name="connsiteX18" fmla="*/ 433761 w 561024"/>
                <a:gd name="connsiteY18" fmla="*/ 77438 h 580047"/>
                <a:gd name="connsiteX19" fmla="*/ 437742 w 561024"/>
                <a:gd name="connsiteY19" fmla="*/ 80122 h 580047"/>
                <a:gd name="connsiteX20" fmla="*/ 439640 w 561024"/>
                <a:gd name="connsiteY20" fmla="*/ 82937 h 580047"/>
                <a:gd name="connsiteX21" fmla="*/ 443617 w 561024"/>
                <a:gd name="connsiteY21" fmla="*/ 85618 h 580047"/>
                <a:gd name="connsiteX22" fmla="*/ 445513 w 561024"/>
                <a:gd name="connsiteY22" fmla="*/ 88430 h 580047"/>
                <a:gd name="connsiteX23" fmla="*/ 449494 w 561024"/>
                <a:gd name="connsiteY23" fmla="*/ 91114 h 580047"/>
                <a:gd name="connsiteX24" fmla="*/ 451391 w 561024"/>
                <a:gd name="connsiteY24" fmla="*/ 93928 h 580047"/>
                <a:gd name="connsiteX25" fmla="*/ 455370 w 561024"/>
                <a:gd name="connsiteY25" fmla="*/ 96610 h 580047"/>
                <a:gd name="connsiteX26" fmla="*/ 457267 w 561024"/>
                <a:gd name="connsiteY26" fmla="*/ 99424 h 580047"/>
                <a:gd name="connsiteX27" fmla="*/ 461246 w 561024"/>
                <a:gd name="connsiteY27" fmla="*/ 102106 h 580047"/>
                <a:gd name="connsiteX28" fmla="*/ 463143 w 561024"/>
                <a:gd name="connsiteY28" fmla="*/ 104920 h 580047"/>
                <a:gd name="connsiteX29" fmla="*/ 467122 w 561024"/>
                <a:gd name="connsiteY29" fmla="*/ 107602 h 580047"/>
                <a:gd name="connsiteX30" fmla="*/ 469018 w 561024"/>
                <a:gd name="connsiteY30" fmla="*/ 110414 h 580047"/>
                <a:gd name="connsiteX31" fmla="*/ 472999 w 561024"/>
                <a:gd name="connsiteY31" fmla="*/ 113098 h 580047"/>
                <a:gd name="connsiteX32" fmla="*/ 474897 w 561024"/>
                <a:gd name="connsiteY32" fmla="*/ 115913 h 580047"/>
                <a:gd name="connsiteX33" fmla="*/ 478874 w 561024"/>
                <a:gd name="connsiteY33" fmla="*/ 118594 h 580047"/>
                <a:gd name="connsiteX34" fmla="*/ 480770 w 561024"/>
                <a:gd name="connsiteY34" fmla="*/ 121406 h 580047"/>
                <a:gd name="connsiteX35" fmla="*/ 484751 w 561024"/>
                <a:gd name="connsiteY35" fmla="*/ 124090 h 580047"/>
                <a:gd name="connsiteX36" fmla="*/ 486648 w 561024"/>
                <a:gd name="connsiteY36" fmla="*/ 126904 h 580047"/>
                <a:gd name="connsiteX37" fmla="*/ 490627 w 561024"/>
                <a:gd name="connsiteY37" fmla="*/ 129586 h 580047"/>
                <a:gd name="connsiteX38" fmla="*/ 492523 w 561024"/>
                <a:gd name="connsiteY38" fmla="*/ 132398 h 580047"/>
                <a:gd name="connsiteX39" fmla="*/ 496503 w 561024"/>
                <a:gd name="connsiteY39" fmla="*/ 135081 h 580047"/>
                <a:gd name="connsiteX40" fmla="*/ 498402 w 561024"/>
                <a:gd name="connsiteY40" fmla="*/ 137897 h 580047"/>
                <a:gd name="connsiteX41" fmla="*/ 502379 w 561024"/>
                <a:gd name="connsiteY41" fmla="*/ 140578 h 580047"/>
                <a:gd name="connsiteX42" fmla="*/ 504275 w 561024"/>
                <a:gd name="connsiteY42" fmla="*/ 143390 h 580047"/>
                <a:gd name="connsiteX43" fmla="*/ 508255 w 561024"/>
                <a:gd name="connsiteY43" fmla="*/ 146073 h 580047"/>
                <a:gd name="connsiteX44" fmla="*/ 510152 w 561024"/>
                <a:gd name="connsiteY44" fmla="*/ 148887 h 580047"/>
                <a:gd name="connsiteX45" fmla="*/ 514131 w 561024"/>
                <a:gd name="connsiteY45" fmla="*/ 151569 h 580047"/>
                <a:gd name="connsiteX46" fmla="*/ 516028 w 561024"/>
                <a:gd name="connsiteY46" fmla="*/ 154383 h 580047"/>
                <a:gd name="connsiteX47" fmla="*/ 520007 w 561024"/>
                <a:gd name="connsiteY47" fmla="*/ 157065 h 580047"/>
                <a:gd name="connsiteX48" fmla="*/ 521903 w 561024"/>
                <a:gd name="connsiteY48" fmla="*/ 159877 h 580047"/>
                <a:gd name="connsiteX49" fmla="*/ 525884 w 561024"/>
                <a:gd name="connsiteY49" fmla="*/ 162561 h 580047"/>
                <a:gd name="connsiteX50" fmla="*/ 527782 w 561024"/>
                <a:gd name="connsiteY50" fmla="*/ 165376 h 580047"/>
                <a:gd name="connsiteX51" fmla="*/ 531759 w 561024"/>
                <a:gd name="connsiteY51" fmla="*/ 168057 h 580047"/>
                <a:gd name="connsiteX52" fmla="*/ 533655 w 561024"/>
                <a:gd name="connsiteY52" fmla="*/ 170869 h 580047"/>
                <a:gd name="connsiteX53" fmla="*/ 537636 w 561024"/>
                <a:gd name="connsiteY53" fmla="*/ 173553 h 580047"/>
                <a:gd name="connsiteX54" fmla="*/ 539533 w 561024"/>
                <a:gd name="connsiteY54" fmla="*/ 176367 h 580047"/>
                <a:gd name="connsiteX55" fmla="*/ 543512 w 561024"/>
                <a:gd name="connsiteY55" fmla="*/ 179049 h 580047"/>
                <a:gd name="connsiteX56" fmla="*/ 545409 w 561024"/>
                <a:gd name="connsiteY56" fmla="*/ 181863 h 580047"/>
                <a:gd name="connsiteX57" fmla="*/ 549388 w 561024"/>
                <a:gd name="connsiteY57" fmla="*/ 184545 h 580047"/>
                <a:gd name="connsiteX58" fmla="*/ 551285 w 561024"/>
                <a:gd name="connsiteY58" fmla="*/ 187359 h 580047"/>
                <a:gd name="connsiteX59" fmla="*/ 555264 w 561024"/>
                <a:gd name="connsiteY59" fmla="*/ 190041 h 580047"/>
                <a:gd name="connsiteX60" fmla="*/ 557160 w 561024"/>
                <a:gd name="connsiteY60" fmla="*/ 192853 h 580047"/>
                <a:gd name="connsiteX61" fmla="*/ 561024 w 561024"/>
                <a:gd name="connsiteY61" fmla="*/ 195458 h 580047"/>
                <a:gd name="connsiteX62" fmla="*/ 561024 w 561024"/>
                <a:gd name="connsiteY62" fmla="*/ 467597 h 580047"/>
                <a:gd name="connsiteX63" fmla="*/ 448574 w 561024"/>
                <a:gd name="connsiteY63" fmla="*/ 580047 h 580047"/>
                <a:gd name="connsiteX64" fmla="*/ 330045 w 561024"/>
                <a:gd name="connsiteY64" fmla="*/ 580047 h 580047"/>
                <a:gd name="connsiteX65" fmla="*/ 328444 w 561024"/>
                <a:gd name="connsiteY65" fmla="*/ 577673 h 580047"/>
                <a:gd name="connsiteX66" fmla="*/ 324465 w 561024"/>
                <a:gd name="connsiteY66" fmla="*/ 574990 h 580047"/>
                <a:gd name="connsiteX67" fmla="*/ 322568 w 561024"/>
                <a:gd name="connsiteY67" fmla="*/ 572176 h 580047"/>
                <a:gd name="connsiteX68" fmla="*/ 318588 w 561024"/>
                <a:gd name="connsiteY68" fmla="*/ 569493 h 580047"/>
                <a:gd name="connsiteX69" fmla="*/ 316692 w 561024"/>
                <a:gd name="connsiteY69" fmla="*/ 566680 h 580047"/>
                <a:gd name="connsiteX70" fmla="*/ 312713 w 561024"/>
                <a:gd name="connsiteY70" fmla="*/ 563998 h 580047"/>
                <a:gd name="connsiteX71" fmla="*/ 310817 w 561024"/>
                <a:gd name="connsiteY71" fmla="*/ 561186 h 580047"/>
                <a:gd name="connsiteX72" fmla="*/ 306836 w 561024"/>
                <a:gd name="connsiteY72" fmla="*/ 558502 h 580047"/>
                <a:gd name="connsiteX73" fmla="*/ 304939 w 561024"/>
                <a:gd name="connsiteY73" fmla="*/ 555689 h 580047"/>
                <a:gd name="connsiteX74" fmla="*/ 300960 w 561024"/>
                <a:gd name="connsiteY74" fmla="*/ 553005 h 580047"/>
                <a:gd name="connsiteX75" fmla="*/ 299064 w 561024"/>
                <a:gd name="connsiteY75" fmla="*/ 550193 h 580047"/>
                <a:gd name="connsiteX76" fmla="*/ 295084 w 561024"/>
                <a:gd name="connsiteY76" fmla="*/ 547510 h 580047"/>
                <a:gd name="connsiteX77" fmla="*/ 293187 w 561024"/>
                <a:gd name="connsiteY77" fmla="*/ 544697 h 580047"/>
                <a:gd name="connsiteX78" fmla="*/ 289208 w 561024"/>
                <a:gd name="connsiteY78" fmla="*/ 542014 h 580047"/>
                <a:gd name="connsiteX79" fmla="*/ 287311 w 561024"/>
                <a:gd name="connsiteY79" fmla="*/ 539201 h 580047"/>
                <a:gd name="connsiteX80" fmla="*/ 283332 w 561024"/>
                <a:gd name="connsiteY80" fmla="*/ 536518 h 580047"/>
                <a:gd name="connsiteX81" fmla="*/ 281435 w 561024"/>
                <a:gd name="connsiteY81" fmla="*/ 533705 h 580047"/>
                <a:gd name="connsiteX82" fmla="*/ 277456 w 561024"/>
                <a:gd name="connsiteY82" fmla="*/ 531022 h 580047"/>
                <a:gd name="connsiteX83" fmla="*/ 275559 w 561024"/>
                <a:gd name="connsiteY83" fmla="*/ 528209 h 580047"/>
                <a:gd name="connsiteX84" fmla="*/ 271580 w 561024"/>
                <a:gd name="connsiteY84" fmla="*/ 525526 h 580047"/>
                <a:gd name="connsiteX85" fmla="*/ 269684 w 561024"/>
                <a:gd name="connsiteY85" fmla="*/ 522714 h 580047"/>
                <a:gd name="connsiteX86" fmla="*/ 265703 w 561024"/>
                <a:gd name="connsiteY86" fmla="*/ 520030 h 580047"/>
                <a:gd name="connsiteX87" fmla="*/ 263805 w 561024"/>
                <a:gd name="connsiteY87" fmla="*/ 517215 h 580047"/>
                <a:gd name="connsiteX88" fmla="*/ 259828 w 561024"/>
                <a:gd name="connsiteY88" fmla="*/ 514534 h 580047"/>
                <a:gd name="connsiteX89" fmla="*/ 257932 w 561024"/>
                <a:gd name="connsiteY89" fmla="*/ 511722 h 580047"/>
                <a:gd name="connsiteX90" fmla="*/ 253951 w 561024"/>
                <a:gd name="connsiteY90" fmla="*/ 509037 h 580047"/>
                <a:gd name="connsiteX91" fmla="*/ 252055 w 561024"/>
                <a:gd name="connsiteY91" fmla="*/ 506225 h 580047"/>
                <a:gd name="connsiteX92" fmla="*/ 248075 w 561024"/>
                <a:gd name="connsiteY92" fmla="*/ 503542 h 580047"/>
                <a:gd name="connsiteX93" fmla="*/ 246180 w 561024"/>
                <a:gd name="connsiteY93" fmla="*/ 500730 h 580047"/>
                <a:gd name="connsiteX94" fmla="*/ 242199 w 561024"/>
                <a:gd name="connsiteY94" fmla="*/ 498047 h 580047"/>
                <a:gd name="connsiteX95" fmla="*/ 240301 w 561024"/>
                <a:gd name="connsiteY95" fmla="*/ 495232 h 580047"/>
                <a:gd name="connsiteX96" fmla="*/ 236323 w 561024"/>
                <a:gd name="connsiteY96" fmla="*/ 492550 h 580047"/>
                <a:gd name="connsiteX97" fmla="*/ 234428 w 561024"/>
                <a:gd name="connsiteY97" fmla="*/ 489740 h 580047"/>
                <a:gd name="connsiteX98" fmla="*/ 230446 w 561024"/>
                <a:gd name="connsiteY98" fmla="*/ 487055 h 580047"/>
                <a:gd name="connsiteX99" fmla="*/ 228547 w 561024"/>
                <a:gd name="connsiteY99" fmla="*/ 484239 h 580047"/>
                <a:gd name="connsiteX100" fmla="*/ 224571 w 561024"/>
                <a:gd name="connsiteY100" fmla="*/ 481558 h 580047"/>
                <a:gd name="connsiteX101" fmla="*/ 222676 w 561024"/>
                <a:gd name="connsiteY101" fmla="*/ 478748 h 580047"/>
                <a:gd name="connsiteX102" fmla="*/ 218694 w 561024"/>
                <a:gd name="connsiteY102" fmla="*/ 476063 h 580047"/>
                <a:gd name="connsiteX103" fmla="*/ 216797 w 561024"/>
                <a:gd name="connsiteY103" fmla="*/ 473250 h 580047"/>
                <a:gd name="connsiteX104" fmla="*/ 212818 w 561024"/>
                <a:gd name="connsiteY104" fmla="*/ 470567 h 580047"/>
                <a:gd name="connsiteX105" fmla="*/ 210920 w 561024"/>
                <a:gd name="connsiteY105" fmla="*/ 467752 h 580047"/>
                <a:gd name="connsiteX106" fmla="*/ 206943 w 561024"/>
                <a:gd name="connsiteY106" fmla="*/ 465071 h 580047"/>
                <a:gd name="connsiteX107" fmla="*/ 205047 w 561024"/>
                <a:gd name="connsiteY107" fmla="*/ 462259 h 580047"/>
                <a:gd name="connsiteX108" fmla="*/ 201066 w 561024"/>
                <a:gd name="connsiteY108" fmla="*/ 459575 h 580047"/>
                <a:gd name="connsiteX109" fmla="*/ 199169 w 561024"/>
                <a:gd name="connsiteY109" fmla="*/ 456762 h 580047"/>
                <a:gd name="connsiteX110" fmla="*/ 195190 w 561024"/>
                <a:gd name="connsiteY110" fmla="*/ 454079 h 580047"/>
                <a:gd name="connsiteX111" fmla="*/ 193293 w 561024"/>
                <a:gd name="connsiteY111" fmla="*/ 451266 h 580047"/>
                <a:gd name="connsiteX112" fmla="*/ 189314 w 561024"/>
                <a:gd name="connsiteY112" fmla="*/ 448583 h 580047"/>
                <a:gd name="connsiteX113" fmla="*/ 187417 w 561024"/>
                <a:gd name="connsiteY113" fmla="*/ 445770 h 580047"/>
                <a:gd name="connsiteX114" fmla="*/ 183438 w 561024"/>
                <a:gd name="connsiteY114" fmla="*/ 443087 h 580047"/>
                <a:gd name="connsiteX115" fmla="*/ 181542 w 561024"/>
                <a:gd name="connsiteY115" fmla="*/ 440275 h 580047"/>
                <a:gd name="connsiteX116" fmla="*/ 177561 w 561024"/>
                <a:gd name="connsiteY116" fmla="*/ 437591 h 580047"/>
                <a:gd name="connsiteX117" fmla="*/ 175663 w 561024"/>
                <a:gd name="connsiteY117" fmla="*/ 434776 h 580047"/>
                <a:gd name="connsiteX118" fmla="*/ 171686 w 561024"/>
                <a:gd name="connsiteY118" fmla="*/ 432095 h 580047"/>
                <a:gd name="connsiteX119" fmla="*/ 169790 w 561024"/>
                <a:gd name="connsiteY119" fmla="*/ 429283 h 580047"/>
                <a:gd name="connsiteX120" fmla="*/ 165809 w 561024"/>
                <a:gd name="connsiteY120" fmla="*/ 426599 h 580047"/>
                <a:gd name="connsiteX121" fmla="*/ 163912 w 561024"/>
                <a:gd name="connsiteY121" fmla="*/ 423786 h 580047"/>
                <a:gd name="connsiteX122" fmla="*/ 159933 w 561024"/>
                <a:gd name="connsiteY122" fmla="*/ 421103 h 580047"/>
                <a:gd name="connsiteX123" fmla="*/ 158036 w 561024"/>
                <a:gd name="connsiteY123" fmla="*/ 418290 h 580047"/>
                <a:gd name="connsiteX124" fmla="*/ 154057 w 561024"/>
                <a:gd name="connsiteY124" fmla="*/ 415607 h 580047"/>
                <a:gd name="connsiteX125" fmla="*/ 152162 w 561024"/>
                <a:gd name="connsiteY125" fmla="*/ 412795 h 580047"/>
                <a:gd name="connsiteX126" fmla="*/ 148181 w 561024"/>
                <a:gd name="connsiteY126" fmla="*/ 410112 h 580047"/>
                <a:gd name="connsiteX127" fmla="*/ 146283 w 561024"/>
                <a:gd name="connsiteY127" fmla="*/ 407297 h 580047"/>
                <a:gd name="connsiteX128" fmla="*/ 142305 w 561024"/>
                <a:gd name="connsiteY128" fmla="*/ 404615 h 580047"/>
                <a:gd name="connsiteX129" fmla="*/ 140410 w 561024"/>
                <a:gd name="connsiteY129" fmla="*/ 401803 h 580047"/>
                <a:gd name="connsiteX130" fmla="*/ 136429 w 561024"/>
                <a:gd name="connsiteY130" fmla="*/ 399120 h 580047"/>
                <a:gd name="connsiteX131" fmla="*/ 134532 w 561024"/>
                <a:gd name="connsiteY131" fmla="*/ 396307 h 580047"/>
                <a:gd name="connsiteX132" fmla="*/ 130553 w 561024"/>
                <a:gd name="connsiteY132" fmla="*/ 393624 h 580047"/>
                <a:gd name="connsiteX133" fmla="*/ 128657 w 561024"/>
                <a:gd name="connsiteY133" fmla="*/ 390812 h 580047"/>
                <a:gd name="connsiteX134" fmla="*/ 124676 w 561024"/>
                <a:gd name="connsiteY134" fmla="*/ 388128 h 580047"/>
                <a:gd name="connsiteX135" fmla="*/ 122779 w 561024"/>
                <a:gd name="connsiteY135" fmla="*/ 385313 h 580047"/>
                <a:gd name="connsiteX136" fmla="*/ 118801 w 561024"/>
                <a:gd name="connsiteY136" fmla="*/ 382632 h 580047"/>
                <a:gd name="connsiteX137" fmla="*/ 116905 w 561024"/>
                <a:gd name="connsiteY137" fmla="*/ 379820 h 580047"/>
                <a:gd name="connsiteX138" fmla="*/ 112924 w 561024"/>
                <a:gd name="connsiteY138" fmla="*/ 377136 h 580047"/>
                <a:gd name="connsiteX139" fmla="*/ 111027 w 561024"/>
                <a:gd name="connsiteY139" fmla="*/ 374323 h 580047"/>
                <a:gd name="connsiteX140" fmla="*/ 107048 w 561024"/>
                <a:gd name="connsiteY140" fmla="*/ 371640 h 580047"/>
                <a:gd name="connsiteX141" fmla="*/ 105151 w 561024"/>
                <a:gd name="connsiteY141" fmla="*/ 368827 h 580047"/>
                <a:gd name="connsiteX142" fmla="*/ 101172 w 561024"/>
                <a:gd name="connsiteY142" fmla="*/ 366144 h 580047"/>
                <a:gd name="connsiteX143" fmla="*/ 99275 w 561024"/>
                <a:gd name="connsiteY143" fmla="*/ 363331 h 580047"/>
                <a:gd name="connsiteX144" fmla="*/ 95296 w 561024"/>
                <a:gd name="connsiteY144" fmla="*/ 360648 h 580047"/>
                <a:gd name="connsiteX145" fmla="*/ 93400 w 561024"/>
                <a:gd name="connsiteY145" fmla="*/ 357836 h 580047"/>
                <a:gd name="connsiteX146" fmla="*/ 89419 w 561024"/>
                <a:gd name="connsiteY146" fmla="*/ 355152 h 580047"/>
                <a:gd name="connsiteX147" fmla="*/ 87521 w 561024"/>
                <a:gd name="connsiteY147" fmla="*/ 352337 h 580047"/>
                <a:gd name="connsiteX148" fmla="*/ 83544 w 561024"/>
                <a:gd name="connsiteY148" fmla="*/ 349656 h 580047"/>
                <a:gd name="connsiteX149" fmla="*/ 81648 w 561024"/>
                <a:gd name="connsiteY149" fmla="*/ 346844 h 580047"/>
                <a:gd name="connsiteX150" fmla="*/ 77667 w 561024"/>
                <a:gd name="connsiteY150" fmla="*/ 344160 h 580047"/>
                <a:gd name="connsiteX151" fmla="*/ 75770 w 561024"/>
                <a:gd name="connsiteY151" fmla="*/ 341347 h 580047"/>
                <a:gd name="connsiteX152" fmla="*/ 71791 w 561024"/>
                <a:gd name="connsiteY152" fmla="*/ 338664 h 580047"/>
                <a:gd name="connsiteX153" fmla="*/ 69896 w 561024"/>
                <a:gd name="connsiteY153" fmla="*/ 335852 h 580047"/>
                <a:gd name="connsiteX154" fmla="*/ 65915 w 561024"/>
                <a:gd name="connsiteY154" fmla="*/ 333169 h 580047"/>
                <a:gd name="connsiteX155" fmla="*/ 64018 w 561024"/>
                <a:gd name="connsiteY155" fmla="*/ 330356 h 580047"/>
                <a:gd name="connsiteX156" fmla="*/ 60039 w 561024"/>
                <a:gd name="connsiteY156" fmla="*/ 327673 h 580047"/>
                <a:gd name="connsiteX157" fmla="*/ 58142 w 561024"/>
                <a:gd name="connsiteY157" fmla="*/ 324860 h 580047"/>
                <a:gd name="connsiteX158" fmla="*/ 54163 w 561024"/>
                <a:gd name="connsiteY158" fmla="*/ 322177 h 580047"/>
                <a:gd name="connsiteX159" fmla="*/ 52266 w 561024"/>
                <a:gd name="connsiteY159" fmla="*/ 319364 h 580047"/>
                <a:gd name="connsiteX160" fmla="*/ 48287 w 561024"/>
                <a:gd name="connsiteY160" fmla="*/ 316681 h 580047"/>
                <a:gd name="connsiteX161" fmla="*/ 46390 w 561024"/>
                <a:gd name="connsiteY161" fmla="*/ 313868 h 580047"/>
                <a:gd name="connsiteX162" fmla="*/ 42411 w 561024"/>
                <a:gd name="connsiteY162" fmla="*/ 311185 h 580047"/>
                <a:gd name="connsiteX163" fmla="*/ 40567 w 561024"/>
                <a:gd name="connsiteY163" fmla="*/ 308450 h 580047"/>
                <a:gd name="connsiteX164" fmla="*/ 38092 w 561024"/>
                <a:gd name="connsiteY164" fmla="*/ 306948 h 580047"/>
                <a:gd name="connsiteX165" fmla="*/ 37744 w 561024"/>
                <a:gd name="connsiteY165" fmla="*/ 306504 h 580047"/>
                <a:gd name="connsiteX166" fmla="*/ 36534 w 561024"/>
                <a:gd name="connsiteY166" fmla="*/ 305689 h 580047"/>
                <a:gd name="connsiteX167" fmla="*/ 33055 w 561024"/>
                <a:gd name="connsiteY167" fmla="*/ 300528 h 580047"/>
                <a:gd name="connsiteX168" fmla="*/ 10322 w 561024"/>
                <a:gd name="connsiteY168" fmla="*/ 271557 h 580047"/>
                <a:gd name="connsiteX169" fmla="*/ 0 w 561024"/>
                <a:gd name="connsiteY169" fmla="*/ 226176 h 580047"/>
                <a:gd name="connsiteX170" fmla="*/ 104675 w 561024"/>
                <a:gd name="connsiteY170" fmla="*/ 121501 h 580047"/>
                <a:gd name="connsiteX171" fmla="*/ 150056 w 561024"/>
                <a:gd name="connsiteY171" fmla="*/ 131823 h 580047"/>
                <a:gd name="connsiteX172" fmla="*/ 173282 w 561024"/>
                <a:gd name="connsiteY172" fmla="*/ 150048 h 580047"/>
                <a:gd name="connsiteX173" fmla="*/ 184566 w 561024"/>
                <a:gd name="connsiteY173" fmla="*/ 157656 h 580047"/>
                <a:gd name="connsiteX174" fmla="*/ 186462 w 561024"/>
                <a:gd name="connsiteY174" fmla="*/ 160468 h 580047"/>
                <a:gd name="connsiteX175" fmla="*/ 190443 w 561024"/>
                <a:gd name="connsiteY175" fmla="*/ 163152 h 580047"/>
                <a:gd name="connsiteX176" fmla="*/ 192340 w 561024"/>
                <a:gd name="connsiteY176" fmla="*/ 165966 h 580047"/>
                <a:gd name="connsiteX177" fmla="*/ 196319 w 561024"/>
                <a:gd name="connsiteY177" fmla="*/ 168648 h 580047"/>
                <a:gd name="connsiteX178" fmla="*/ 198216 w 561024"/>
                <a:gd name="connsiteY178" fmla="*/ 171462 h 580047"/>
                <a:gd name="connsiteX179" fmla="*/ 202195 w 561024"/>
                <a:gd name="connsiteY179" fmla="*/ 174144 h 580047"/>
                <a:gd name="connsiteX180" fmla="*/ 204092 w 561024"/>
                <a:gd name="connsiteY180" fmla="*/ 176958 h 580047"/>
                <a:gd name="connsiteX181" fmla="*/ 208071 w 561024"/>
                <a:gd name="connsiteY181" fmla="*/ 179640 h 580047"/>
                <a:gd name="connsiteX182" fmla="*/ 209968 w 561024"/>
                <a:gd name="connsiteY182" fmla="*/ 182454 h 580047"/>
                <a:gd name="connsiteX183" fmla="*/ 213947 w 561024"/>
                <a:gd name="connsiteY183" fmla="*/ 185136 h 580047"/>
                <a:gd name="connsiteX184" fmla="*/ 215843 w 561024"/>
                <a:gd name="connsiteY184" fmla="*/ 187948 h 580047"/>
                <a:gd name="connsiteX185" fmla="*/ 219823 w 561024"/>
                <a:gd name="connsiteY185" fmla="*/ 190631 h 580047"/>
                <a:gd name="connsiteX186" fmla="*/ 221720 w 561024"/>
                <a:gd name="connsiteY186" fmla="*/ 193445 h 580047"/>
                <a:gd name="connsiteX187" fmla="*/ 225699 w 561024"/>
                <a:gd name="connsiteY187" fmla="*/ 196127 h 580047"/>
                <a:gd name="connsiteX188" fmla="*/ 227595 w 561024"/>
                <a:gd name="connsiteY188" fmla="*/ 198939 h 580047"/>
                <a:gd name="connsiteX189" fmla="*/ 231576 w 561024"/>
                <a:gd name="connsiteY189" fmla="*/ 201623 h 580047"/>
                <a:gd name="connsiteX190" fmla="*/ 233474 w 561024"/>
                <a:gd name="connsiteY190" fmla="*/ 204438 h 580047"/>
                <a:gd name="connsiteX191" fmla="*/ 237451 w 561024"/>
                <a:gd name="connsiteY191" fmla="*/ 207119 h 580047"/>
                <a:gd name="connsiteX192" fmla="*/ 239347 w 561024"/>
                <a:gd name="connsiteY192" fmla="*/ 209931 h 580047"/>
                <a:gd name="connsiteX193" fmla="*/ 243328 w 561024"/>
                <a:gd name="connsiteY193" fmla="*/ 212615 h 580047"/>
                <a:gd name="connsiteX194" fmla="*/ 245225 w 561024"/>
                <a:gd name="connsiteY194" fmla="*/ 215429 h 580047"/>
                <a:gd name="connsiteX195" fmla="*/ 249204 w 561024"/>
                <a:gd name="connsiteY195" fmla="*/ 218111 h 580047"/>
                <a:gd name="connsiteX196" fmla="*/ 251101 w 561024"/>
                <a:gd name="connsiteY196" fmla="*/ 220925 h 580047"/>
                <a:gd name="connsiteX197" fmla="*/ 255080 w 561024"/>
                <a:gd name="connsiteY197" fmla="*/ 223607 h 580047"/>
                <a:gd name="connsiteX198" fmla="*/ 256977 w 561024"/>
                <a:gd name="connsiteY198" fmla="*/ 226421 h 580047"/>
                <a:gd name="connsiteX199" fmla="*/ 260956 w 561024"/>
                <a:gd name="connsiteY199" fmla="*/ 229103 h 580047"/>
                <a:gd name="connsiteX200" fmla="*/ 262852 w 561024"/>
                <a:gd name="connsiteY200" fmla="*/ 231915 h 580047"/>
                <a:gd name="connsiteX201" fmla="*/ 266833 w 561024"/>
                <a:gd name="connsiteY201" fmla="*/ 234599 h 580047"/>
                <a:gd name="connsiteX202" fmla="*/ 268731 w 561024"/>
                <a:gd name="connsiteY202" fmla="*/ 237414 h 580047"/>
                <a:gd name="connsiteX203" fmla="*/ 272708 w 561024"/>
                <a:gd name="connsiteY203" fmla="*/ 240095 h 580047"/>
                <a:gd name="connsiteX204" fmla="*/ 274604 w 561024"/>
                <a:gd name="connsiteY204" fmla="*/ 242907 h 580047"/>
                <a:gd name="connsiteX205" fmla="*/ 278585 w 561024"/>
                <a:gd name="connsiteY205" fmla="*/ 245591 h 580047"/>
                <a:gd name="connsiteX206" fmla="*/ 280482 w 561024"/>
                <a:gd name="connsiteY206" fmla="*/ 248405 h 580047"/>
                <a:gd name="connsiteX207" fmla="*/ 284461 w 561024"/>
                <a:gd name="connsiteY207" fmla="*/ 251087 h 580047"/>
                <a:gd name="connsiteX208" fmla="*/ 285101 w 561024"/>
                <a:gd name="connsiteY208" fmla="*/ 252036 h 580047"/>
                <a:gd name="connsiteX209" fmla="*/ 309928 w 561024"/>
                <a:gd name="connsiteY209" fmla="*/ 246389 h 580047"/>
                <a:gd name="connsiteX210" fmla="*/ 307338 w 561024"/>
                <a:gd name="connsiteY210" fmla="*/ 244643 h 580047"/>
                <a:gd name="connsiteX211" fmla="*/ 305441 w 561024"/>
                <a:gd name="connsiteY211" fmla="*/ 241830 h 580047"/>
                <a:gd name="connsiteX212" fmla="*/ 301462 w 561024"/>
                <a:gd name="connsiteY212" fmla="*/ 239147 h 580047"/>
                <a:gd name="connsiteX213" fmla="*/ 299566 w 561024"/>
                <a:gd name="connsiteY213" fmla="*/ 236335 h 580047"/>
                <a:gd name="connsiteX214" fmla="*/ 295585 w 561024"/>
                <a:gd name="connsiteY214" fmla="*/ 233651 h 580047"/>
                <a:gd name="connsiteX215" fmla="*/ 293687 w 561024"/>
                <a:gd name="connsiteY215" fmla="*/ 230836 h 580047"/>
                <a:gd name="connsiteX216" fmla="*/ 289710 w 561024"/>
                <a:gd name="connsiteY216" fmla="*/ 228155 h 580047"/>
                <a:gd name="connsiteX217" fmla="*/ 287814 w 561024"/>
                <a:gd name="connsiteY217" fmla="*/ 225343 h 580047"/>
                <a:gd name="connsiteX218" fmla="*/ 283833 w 561024"/>
                <a:gd name="connsiteY218" fmla="*/ 222659 h 580047"/>
                <a:gd name="connsiteX219" fmla="*/ 281936 w 561024"/>
                <a:gd name="connsiteY219" fmla="*/ 219846 h 580047"/>
                <a:gd name="connsiteX220" fmla="*/ 277957 w 561024"/>
                <a:gd name="connsiteY220" fmla="*/ 217163 h 580047"/>
                <a:gd name="connsiteX221" fmla="*/ 276062 w 561024"/>
                <a:gd name="connsiteY221" fmla="*/ 214351 h 580047"/>
                <a:gd name="connsiteX222" fmla="*/ 272081 w 561024"/>
                <a:gd name="connsiteY222" fmla="*/ 211668 h 580047"/>
                <a:gd name="connsiteX223" fmla="*/ 270184 w 561024"/>
                <a:gd name="connsiteY223" fmla="*/ 208855 h 580047"/>
                <a:gd name="connsiteX224" fmla="*/ 266205 w 561024"/>
                <a:gd name="connsiteY224" fmla="*/ 206172 h 580047"/>
                <a:gd name="connsiteX225" fmla="*/ 264308 w 561024"/>
                <a:gd name="connsiteY225" fmla="*/ 203359 h 580047"/>
                <a:gd name="connsiteX226" fmla="*/ 260329 w 561024"/>
                <a:gd name="connsiteY226" fmla="*/ 200676 h 580047"/>
                <a:gd name="connsiteX227" fmla="*/ 258432 w 561024"/>
                <a:gd name="connsiteY227" fmla="*/ 197863 h 580047"/>
                <a:gd name="connsiteX228" fmla="*/ 254453 w 561024"/>
                <a:gd name="connsiteY228" fmla="*/ 195180 h 580047"/>
                <a:gd name="connsiteX229" fmla="*/ 252556 w 561024"/>
                <a:gd name="connsiteY229" fmla="*/ 192367 h 580047"/>
                <a:gd name="connsiteX230" fmla="*/ 248577 w 561024"/>
                <a:gd name="connsiteY230" fmla="*/ 189684 h 580047"/>
                <a:gd name="connsiteX231" fmla="*/ 246733 w 561024"/>
                <a:gd name="connsiteY231" fmla="*/ 186949 h 580047"/>
                <a:gd name="connsiteX232" fmla="*/ 244258 w 561024"/>
                <a:gd name="connsiteY232" fmla="*/ 185447 h 580047"/>
                <a:gd name="connsiteX233" fmla="*/ 243910 w 561024"/>
                <a:gd name="connsiteY233" fmla="*/ 185003 h 580047"/>
                <a:gd name="connsiteX234" fmla="*/ 242700 w 561024"/>
                <a:gd name="connsiteY234" fmla="*/ 184188 h 580047"/>
                <a:gd name="connsiteX235" fmla="*/ 239221 w 561024"/>
                <a:gd name="connsiteY235" fmla="*/ 179027 h 580047"/>
                <a:gd name="connsiteX236" fmla="*/ 216488 w 561024"/>
                <a:gd name="connsiteY236" fmla="*/ 150056 h 580047"/>
                <a:gd name="connsiteX237" fmla="*/ 206166 w 561024"/>
                <a:gd name="connsiteY237" fmla="*/ 104675 h 580047"/>
                <a:gd name="connsiteX238" fmla="*/ 310841 w 561024"/>
                <a:gd name="connsiteY238" fmla="*/ 0 h 58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561024" h="580047">
                  <a:moveTo>
                    <a:pt x="310841" y="0"/>
                  </a:moveTo>
                  <a:cubicBezTo>
                    <a:pt x="327101" y="0"/>
                    <a:pt x="342494" y="3707"/>
                    <a:pt x="356222" y="10322"/>
                  </a:cubicBezTo>
                  <a:lnTo>
                    <a:pt x="379448" y="28547"/>
                  </a:lnTo>
                  <a:lnTo>
                    <a:pt x="390732" y="36155"/>
                  </a:lnTo>
                  <a:lnTo>
                    <a:pt x="392628" y="38967"/>
                  </a:lnTo>
                  <a:lnTo>
                    <a:pt x="396609" y="41651"/>
                  </a:lnTo>
                  <a:lnTo>
                    <a:pt x="398506" y="44465"/>
                  </a:lnTo>
                  <a:lnTo>
                    <a:pt x="402485" y="47147"/>
                  </a:lnTo>
                  <a:lnTo>
                    <a:pt x="404382" y="49961"/>
                  </a:lnTo>
                  <a:lnTo>
                    <a:pt x="408361" y="52643"/>
                  </a:lnTo>
                  <a:lnTo>
                    <a:pt x="410258" y="55457"/>
                  </a:lnTo>
                  <a:lnTo>
                    <a:pt x="414237" y="58139"/>
                  </a:lnTo>
                  <a:lnTo>
                    <a:pt x="416134" y="60953"/>
                  </a:lnTo>
                  <a:lnTo>
                    <a:pt x="420113" y="63635"/>
                  </a:lnTo>
                  <a:lnTo>
                    <a:pt x="422009" y="66447"/>
                  </a:lnTo>
                  <a:lnTo>
                    <a:pt x="425989" y="69130"/>
                  </a:lnTo>
                  <a:lnTo>
                    <a:pt x="427886" y="71944"/>
                  </a:lnTo>
                  <a:lnTo>
                    <a:pt x="431865" y="74626"/>
                  </a:lnTo>
                  <a:lnTo>
                    <a:pt x="433761" y="77438"/>
                  </a:lnTo>
                  <a:lnTo>
                    <a:pt x="437742" y="80122"/>
                  </a:lnTo>
                  <a:lnTo>
                    <a:pt x="439640" y="82937"/>
                  </a:lnTo>
                  <a:lnTo>
                    <a:pt x="443617" y="85618"/>
                  </a:lnTo>
                  <a:lnTo>
                    <a:pt x="445513" y="88430"/>
                  </a:lnTo>
                  <a:lnTo>
                    <a:pt x="449494" y="91114"/>
                  </a:lnTo>
                  <a:lnTo>
                    <a:pt x="451391" y="93928"/>
                  </a:lnTo>
                  <a:lnTo>
                    <a:pt x="455370" y="96610"/>
                  </a:lnTo>
                  <a:lnTo>
                    <a:pt x="457267" y="99424"/>
                  </a:lnTo>
                  <a:lnTo>
                    <a:pt x="461246" y="102106"/>
                  </a:lnTo>
                  <a:lnTo>
                    <a:pt x="463143" y="104920"/>
                  </a:lnTo>
                  <a:lnTo>
                    <a:pt x="467122" y="107602"/>
                  </a:lnTo>
                  <a:lnTo>
                    <a:pt x="469018" y="110414"/>
                  </a:lnTo>
                  <a:lnTo>
                    <a:pt x="472999" y="113098"/>
                  </a:lnTo>
                  <a:lnTo>
                    <a:pt x="474897" y="115913"/>
                  </a:lnTo>
                  <a:lnTo>
                    <a:pt x="478874" y="118594"/>
                  </a:lnTo>
                  <a:lnTo>
                    <a:pt x="480770" y="121406"/>
                  </a:lnTo>
                  <a:lnTo>
                    <a:pt x="484751" y="124090"/>
                  </a:lnTo>
                  <a:lnTo>
                    <a:pt x="486648" y="126904"/>
                  </a:lnTo>
                  <a:lnTo>
                    <a:pt x="490627" y="129586"/>
                  </a:lnTo>
                  <a:lnTo>
                    <a:pt x="492523" y="132398"/>
                  </a:lnTo>
                  <a:lnTo>
                    <a:pt x="496503" y="135081"/>
                  </a:lnTo>
                  <a:lnTo>
                    <a:pt x="498402" y="137897"/>
                  </a:lnTo>
                  <a:lnTo>
                    <a:pt x="502379" y="140578"/>
                  </a:lnTo>
                  <a:lnTo>
                    <a:pt x="504275" y="143390"/>
                  </a:lnTo>
                  <a:lnTo>
                    <a:pt x="508255" y="146073"/>
                  </a:lnTo>
                  <a:lnTo>
                    <a:pt x="510152" y="148887"/>
                  </a:lnTo>
                  <a:lnTo>
                    <a:pt x="514131" y="151569"/>
                  </a:lnTo>
                  <a:lnTo>
                    <a:pt x="516028" y="154383"/>
                  </a:lnTo>
                  <a:lnTo>
                    <a:pt x="520007" y="157065"/>
                  </a:lnTo>
                  <a:lnTo>
                    <a:pt x="521903" y="159877"/>
                  </a:lnTo>
                  <a:lnTo>
                    <a:pt x="525884" y="162561"/>
                  </a:lnTo>
                  <a:lnTo>
                    <a:pt x="527782" y="165376"/>
                  </a:lnTo>
                  <a:lnTo>
                    <a:pt x="531759" y="168057"/>
                  </a:lnTo>
                  <a:lnTo>
                    <a:pt x="533655" y="170869"/>
                  </a:lnTo>
                  <a:lnTo>
                    <a:pt x="537636" y="173553"/>
                  </a:lnTo>
                  <a:lnTo>
                    <a:pt x="539533" y="176367"/>
                  </a:lnTo>
                  <a:lnTo>
                    <a:pt x="543512" y="179049"/>
                  </a:lnTo>
                  <a:lnTo>
                    <a:pt x="545409" y="181863"/>
                  </a:lnTo>
                  <a:lnTo>
                    <a:pt x="549388" y="184545"/>
                  </a:lnTo>
                  <a:lnTo>
                    <a:pt x="551285" y="187359"/>
                  </a:lnTo>
                  <a:lnTo>
                    <a:pt x="555264" y="190041"/>
                  </a:lnTo>
                  <a:lnTo>
                    <a:pt x="557160" y="192853"/>
                  </a:lnTo>
                  <a:lnTo>
                    <a:pt x="561024" y="195458"/>
                  </a:lnTo>
                  <a:lnTo>
                    <a:pt x="561024" y="467597"/>
                  </a:lnTo>
                  <a:cubicBezTo>
                    <a:pt x="561024" y="529701"/>
                    <a:pt x="510678" y="580047"/>
                    <a:pt x="448574" y="580047"/>
                  </a:cubicBezTo>
                  <a:lnTo>
                    <a:pt x="330045" y="580047"/>
                  </a:lnTo>
                  <a:lnTo>
                    <a:pt x="328444" y="577673"/>
                  </a:lnTo>
                  <a:lnTo>
                    <a:pt x="324465" y="574990"/>
                  </a:lnTo>
                  <a:lnTo>
                    <a:pt x="322568" y="572176"/>
                  </a:lnTo>
                  <a:lnTo>
                    <a:pt x="318588" y="569493"/>
                  </a:lnTo>
                  <a:lnTo>
                    <a:pt x="316692" y="566680"/>
                  </a:lnTo>
                  <a:lnTo>
                    <a:pt x="312713" y="563998"/>
                  </a:lnTo>
                  <a:lnTo>
                    <a:pt x="310817" y="561186"/>
                  </a:lnTo>
                  <a:lnTo>
                    <a:pt x="306836" y="558502"/>
                  </a:lnTo>
                  <a:lnTo>
                    <a:pt x="304939" y="555689"/>
                  </a:lnTo>
                  <a:lnTo>
                    <a:pt x="300960" y="553005"/>
                  </a:lnTo>
                  <a:lnTo>
                    <a:pt x="299064" y="550193"/>
                  </a:lnTo>
                  <a:lnTo>
                    <a:pt x="295084" y="547510"/>
                  </a:lnTo>
                  <a:lnTo>
                    <a:pt x="293187" y="544697"/>
                  </a:lnTo>
                  <a:lnTo>
                    <a:pt x="289208" y="542014"/>
                  </a:lnTo>
                  <a:lnTo>
                    <a:pt x="287311" y="539201"/>
                  </a:lnTo>
                  <a:lnTo>
                    <a:pt x="283332" y="536518"/>
                  </a:lnTo>
                  <a:lnTo>
                    <a:pt x="281435" y="533705"/>
                  </a:lnTo>
                  <a:lnTo>
                    <a:pt x="277456" y="531022"/>
                  </a:lnTo>
                  <a:lnTo>
                    <a:pt x="275559" y="528209"/>
                  </a:lnTo>
                  <a:lnTo>
                    <a:pt x="271580" y="525526"/>
                  </a:lnTo>
                  <a:lnTo>
                    <a:pt x="269684" y="522714"/>
                  </a:lnTo>
                  <a:lnTo>
                    <a:pt x="265703" y="520030"/>
                  </a:lnTo>
                  <a:lnTo>
                    <a:pt x="263805" y="517215"/>
                  </a:lnTo>
                  <a:lnTo>
                    <a:pt x="259828" y="514534"/>
                  </a:lnTo>
                  <a:lnTo>
                    <a:pt x="257932" y="511722"/>
                  </a:lnTo>
                  <a:lnTo>
                    <a:pt x="253951" y="509037"/>
                  </a:lnTo>
                  <a:lnTo>
                    <a:pt x="252055" y="506225"/>
                  </a:lnTo>
                  <a:lnTo>
                    <a:pt x="248075" y="503542"/>
                  </a:lnTo>
                  <a:lnTo>
                    <a:pt x="246180" y="500730"/>
                  </a:lnTo>
                  <a:lnTo>
                    <a:pt x="242199" y="498047"/>
                  </a:lnTo>
                  <a:lnTo>
                    <a:pt x="240301" y="495232"/>
                  </a:lnTo>
                  <a:lnTo>
                    <a:pt x="236323" y="492550"/>
                  </a:lnTo>
                  <a:lnTo>
                    <a:pt x="234428" y="489740"/>
                  </a:lnTo>
                  <a:lnTo>
                    <a:pt x="230446" y="487055"/>
                  </a:lnTo>
                  <a:lnTo>
                    <a:pt x="228547" y="484239"/>
                  </a:lnTo>
                  <a:lnTo>
                    <a:pt x="224571" y="481558"/>
                  </a:lnTo>
                  <a:lnTo>
                    <a:pt x="222676" y="478748"/>
                  </a:lnTo>
                  <a:lnTo>
                    <a:pt x="218694" y="476063"/>
                  </a:lnTo>
                  <a:lnTo>
                    <a:pt x="216797" y="473250"/>
                  </a:lnTo>
                  <a:lnTo>
                    <a:pt x="212818" y="470567"/>
                  </a:lnTo>
                  <a:lnTo>
                    <a:pt x="210920" y="467752"/>
                  </a:lnTo>
                  <a:lnTo>
                    <a:pt x="206943" y="465071"/>
                  </a:lnTo>
                  <a:lnTo>
                    <a:pt x="205047" y="462259"/>
                  </a:lnTo>
                  <a:lnTo>
                    <a:pt x="201066" y="459575"/>
                  </a:lnTo>
                  <a:lnTo>
                    <a:pt x="199169" y="456762"/>
                  </a:lnTo>
                  <a:lnTo>
                    <a:pt x="195190" y="454079"/>
                  </a:lnTo>
                  <a:lnTo>
                    <a:pt x="193293" y="451266"/>
                  </a:lnTo>
                  <a:lnTo>
                    <a:pt x="189314" y="448583"/>
                  </a:lnTo>
                  <a:lnTo>
                    <a:pt x="187417" y="445770"/>
                  </a:lnTo>
                  <a:lnTo>
                    <a:pt x="183438" y="443087"/>
                  </a:lnTo>
                  <a:lnTo>
                    <a:pt x="181542" y="440275"/>
                  </a:lnTo>
                  <a:lnTo>
                    <a:pt x="177561" y="437591"/>
                  </a:lnTo>
                  <a:lnTo>
                    <a:pt x="175663" y="434776"/>
                  </a:lnTo>
                  <a:lnTo>
                    <a:pt x="171686" y="432095"/>
                  </a:lnTo>
                  <a:lnTo>
                    <a:pt x="169790" y="429283"/>
                  </a:lnTo>
                  <a:lnTo>
                    <a:pt x="165809" y="426599"/>
                  </a:lnTo>
                  <a:lnTo>
                    <a:pt x="163912" y="423786"/>
                  </a:lnTo>
                  <a:lnTo>
                    <a:pt x="159933" y="421103"/>
                  </a:lnTo>
                  <a:lnTo>
                    <a:pt x="158036" y="418290"/>
                  </a:lnTo>
                  <a:lnTo>
                    <a:pt x="154057" y="415607"/>
                  </a:lnTo>
                  <a:lnTo>
                    <a:pt x="152162" y="412795"/>
                  </a:lnTo>
                  <a:lnTo>
                    <a:pt x="148181" y="410112"/>
                  </a:lnTo>
                  <a:lnTo>
                    <a:pt x="146283" y="407297"/>
                  </a:lnTo>
                  <a:lnTo>
                    <a:pt x="142305" y="404615"/>
                  </a:lnTo>
                  <a:lnTo>
                    <a:pt x="140410" y="401803"/>
                  </a:lnTo>
                  <a:lnTo>
                    <a:pt x="136429" y="399120"/>
                  </a:lnTo>
                  <a:lnTo>
                    <a:pt x="134532" y="396307"/>
                  </a:lnTo>
                  <a:lnTo>
                    <a:pt x="130553" y="393624"/>
                  </a:lnTo>
                  <a:lnTo>
                    <a:pt x="128657" y="390812"/>
                  </a:lnTo>
                  <a:lnTo>
                    <a:pt x="124676" y="388128"/>
                  </a:lnTo>
                  <a:lnTo>
                    <a:pt x="122779" y="385313"/>
                  </a:lnTo>
                  <a:lnTo>
                    <a:pt x="118801" y="382632"/>
                  </a:lnTo>
                  <a:lnTo>
                    <a:pt x="116905" y="379820"/>
                  </a:lnTo>
                  <a:lnTo>
                    <a:pt x="112924" y="377136"/>
                  </a:lnTo>
                  <a:lnTo>
                    <a:pt x="111027" y="374323"/>
                  </a:lnTo>
                  <a:lnTo>
                    <a:pt x="107048" y="371640"/>
                  </a:lnTo>
                  <a:lnTo>
                    <a:pt x="105151" y="368827"/>
                  </a:lnTo>
                  <a:lnTo>
                    <a:pt x="101172" y="366144"/>
                  </a:lnTo>
                  <a:lnTo>
                    <a:pt x="99275" y="363331"/>
                  </a:lnTo>
                  <a:lnTo>
                    <a:pt x="95296" y="360648"/>
                  </a:lnTo>
                  <a:lnTo>
                    <a:pt x="93400" y="357836"/>
                  </a:lnTo>
                  <a:lnTo>
                    <a:pt x="89419" y="355152"/>
                  </a:lnTo>
                  <a:lnTo>
                    <a:pt x="87521" y="352337"/>
                  </a:lnTo>
                  <a:lnTo>
                    <a:pt x="83544" y="349656"/>
                  </a:lnTo>
                  <a:lnTo>
                    <a:pt x="81648" y="346844"/>
                  </a:lnTo>
                  <a:lnTo>
                    <a:pt x="77667" y="344160"/>
                  </a:lnTo>
                  <a:lnTo>
                    <a:pt x="75770" y="341347"/>
                  </a:lnTo>
                  <a:lnTo>
                    <a:pt x="71791" y="338664"/>
                  </a:lnTo>
                  <a:lnTo>
                    <a:pt x="69896" y="335852"/>
                  </a:lnTo>
                  <a:lnTo>
                    <a:pt x="65915" y="333169"/>
                  </a:lnTo>
                  <a:lnTo>
                    <a:pt x="64018" y="330356"/>
                  </a:lnTo>
                  <a:lnTo>
                    <a:pt x="60039" y="327673"/>
                  </a:lnTo>
                  <a:lnTo>
                    <a:pt x="58142" y="324860"/>
                  </a:lnTo>
                  <a:lnTo>
                    <a:pt x="54163" y="322177"/>
                  </a:lnTo>
                  <a:lnTo>
                    <a:pt x="52266" y="319364"/>
                  </a:lnTo>
                  <a:lnTo>
                    <a:pt x="48287" y="316681"/>
                  </a:lnTo>
                  <a:lnTo>
                    <a:pt x="46390" y="313868"/>
                  </a:lnTo>
                  <a:lnTo>
                    <a:pt x="42411" y="311185"/>
                  </a:lnTo>
                  <a:lnTo>
                    <a:pt x="40567" y="308450"/>
                  </a:lnTo>
                  <a:lnTo>
                    <a:pt x="38092" y="306948"/>
                  </a:lnTo>
                  <a:lnTo>
                    <a:pt x="37744" y="306504"/>
                  </a:lnTo>
                  <a:lnTo>
                    <a:pt x="36534" y="305689"/>
                  </a:lnTo>
                  <a:lnTo>
                    <a:pt x="33055" y="300528"/>
                  </a:lnTo>
                  <a:lnTo>
                    <a:pt x="10322" y="271557"/>
                  </a:lnTo>
                  <a:cubicBezTo>
                    <a:pt x="3707" y="257829"/>
                    <a:pt x="0" y="242435"/>
                    <a:pt x="0" y="226176"/>
                  </a:cubicBezTo>
                  <a:cubicBezTo>
                    <a:pt x="0" y="168366"/>
                    <a:pt x="46865" y="121501"/>
                    <a:pt x="104675" y="121501"/>
                  </a:cubicBezTo>
                  <a:cubicBezTo>
                    <a:pt x="120935" y="121501"/>
                    <a:pt x="136328" y="125208"/>
                    <a:pt x="150056" y="131823"/>
                  </a:cubicBezTo>
                  <a:lnTo>
                    <a:pt x="173282" y="150048"/>
                  </a:lnTo>
                  <a:lnTo>
                    <a:pt x="184566" y="157656"/>
                  </a:lnTo>
                  <a:lnTo>
                    <a:pt x="186462" y="160468"/>
                  </a:lnTo>
                  <a:lnTo>
                    <a:pt x="190443" y="163152"/>
                  </a:lnTo>
                  <a:lnTo>
                    <a:pt x="192340" y="165966"/>
                  </a:lnTo>
                  <a:lnTo>
                    <a:pt x="196319" y="168648"/>
                  </a:lnTo>
                  <a:lnTo>
                    <a:pt x="198216" y="171462"/>
                  </a:lnTo>
                  <a:lnTo>
                    <a:pt x="202195" y="174144"/>
                  </a:lnTo>
                  <a:lnTo>
                    <a:pt x="204092" y="176958"/>
                  </a:lnTo>
                  <a:lnTo>
                    <a:pt x="208071" y="179640"/>
                  </a:lnTo>
                  <a:lnTo>
                    <a:pt x="209968" y="182454"/>
                  </a:lnTo>
                  <a:lnTo>
                    <a:pt x="213947" y="185136"/>
                  </a:lnTo>
                  <a:lnTo>
                    <a:pt x="215843" y="187948"/>
                  </a:lnTo>
                  <a:lnTo>
                    <a:pt x="219823" y="190631"/>
                  </a:lnTo>
                  <a:lnTo>
                    <a:pt x="221720" y="193445"/>
                  </a:lnTo>
                  <a:lnTo>
                    <a:pt x="225699" y="196127"/>
                  </a:lnTo>
                  <a:lnTo>
                    <a:pt x="227595" y="198939"/>
                  </a:lnTo>
                  <a:lnTo>
                    <a:pt x="231576" y="201623"/>
                  </a:lnTo>
                  <a:lnTo>
                    <a:pt x="233474" y="204438"/>
                  </a:lnTo>
                  <a:lnTo>
                    <a:pt x="237451" y="207119"/>
                  </a:lnTo>
                  <a:lnTo>
                    <a:pt x="239347" y="209931"/>
                  </a:lnTo>
                  <a:lnTo>
                    <a:pt x="243328" y="212615"/>
                  </a:lnTo>
                  <a:lnTo>
                    <a:pt x="245225" y="215429"/>
                  </a:lnTo>
                  <a:lnTo>
                    <a:pt x="249204" y="218111"/>
                  </a:lnTo>
                  <a:lnTo>
                    <a:pt x="251101" y="220925"/>
                  </a:lnTo>
                  <a:lnTo>
                    <a:pt x="255080" y="223607"/>
                  </a:lnTo>
                  <a:lnTo>
                    <a:pt x="256977" y="226421"/>
                  </a:lnTo>
                  <a:lnTo>
                    <a:pt x="260956" y="229103"/>
                  </a:lnTo>
                  <a:lnTo>
                    <a:pt x="262852" y="231915"/>
                  </a:lnTo>
                  <a:lnTo>
                    <a:pt x="266833" y="234599"/>
                  </a:lnTo>
                  <a:lnTo>
                    <a:pt x="268731" y="237414"/>
                  </a:lnTo>
                  <a:lnTo>
                    <a:pt x="272708" y="240095"/>
                  </a:lnTo>
                  <a:lnTo>
                    <a:pt x="274604" y="242907"/>
                  </a:lnTo>
                  <a:lnTo>
                    <a:pt x="278585" y="245591"/>
                  </a:lnTo>
                  <a:lnTo>
                    <a:pt x="280482" y="248405"/>
                  </a:lnTo>
                  <a:lnTo>
                    <a:pt x="284461" y="251087"/>
                  </a:lnTo>
                  <a:lnTo>
                    <a:pt x="285101" y="252036"/>
                  </a:lnTo>
                  <a:lnTo>
                    <a:pt x="309928" y="246389"/>
                  </a:lnTo>
                  <a:lnTo>
                    <a:pt x="307338" y="244643"/>
                  </a:lnTo>
                  <a:lnTo>
                    <a:pt x="305441" y="241830"/>
                  </a:lnTo>
                  <a:lnTo>
                    <a:pt x="301462" y="239147"/>
                  </a:lnTo>
                  <a:lnTo>
                    <a:pt x="299566" y="236335"/>
                  </a:lnTo>
                  <a:lnTo>
                    <a:pt x="295585" y="233651"/>
                  </a:lnTo>
                  <a:lnTo>
                    <a:pt x="293687" y="230836"/>
                  </a:lnTo>
                  <a:lnTo>
                    <a:pt x="289710" y="228155"/>
                  </a:lnTo>
                  <a:lnTo>
                    <a:pt x="287814" y="225343"/>
                  </a:lnTo>
                  <a:lnTo>
                    <a:pt x="283833" y="222659"/>
                  </a:lnTo>
                  <a:lnTo>
                    <a:pt x="281936" y="219846"/>
                  </a:lnTo>
                  <a:lnTo>
                    <a:pt x="277957" y="217163"/>
                  </a:lnTo>
                  <a:lnTo>
                    <a:pt x="276062" y="214351"/>
                  </a:lnTo>
                  <a:lnTo>
                    <a:pt x="272081" y="211668"/>
                  </a:lnTo>
                  <a:lnTo>
                    <a:pt x="270184" y="208855"/>
                  </a:lnTo>
                  <a:lnTo>
                    <a:pt x="266205" y="206172"/>
                  </a:lnTo>
                  <a:lnTo>
                    <a:pt x="264308" y="203359"/>
                  </a:lnTo>
                  <a:lnTo>
                    <a:pt x="260329" y="200676"/>
                  </a:lnTo>
                  <a:lnTo>
                    <a:pt x="258432" y="197863"/>
                  </a:lnTo>
                  <a:lnTo>
                    <a:pt x="254453" y="195180"/>
                  </a:lnTo>
                  <a:lnTo>
                    <a:pt x="252556" y="192367"/>
                  </a:lnTo>
                  <a:lnTo>
                    <a:pt x="248577" y="189684"/>
                  </a:lnTo>
                  <a:lnTo>
                    <a:pt x="246733" y="186949"/>
                  </a:lnTo>
                  <a:lnTo>
                    <a:pt x="244258" y="185447"/>
                  </a:lnTo>
                  <a:lnTo>
                    <a:pt x="243910" y="185003"/>
                  </a:lnTo>
                  <a:lnTo>
                    <a:pt x="242700" y="184188"/>
                  </a:lnTo>
                  <a:lnTo>
                    <a:pt x="239221" y="179027"/>
                  </a:lnTo>
                  <a:lnTo>
                    <a:pt x="216488" y="150056"/>
                  </a:lnTo>
                  <a:cubicBezTo>
                    <a:pt x="209873" y="136328"/>
                    <a:pt x="206166" y="120934"/>
                    <a:pt x="206166" y="104675"/>
                  </a:cubicBezTo>
                  <a:cubicBezTo>
                    <a:pt x="206166" y="46865"/>
                    <a:pt x="253031" y="0"/>
                    <a:pt x="310841" y="0"/>
                  </a:cubicBez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4" name="任意多边形: 形状 143">
              <a:extLst>
                <a:ext uri="{FF2B5EF4-FFF2-40B4-BE49-F238E27FC236}">
                  <a16:creationId xmlns:a16="http://schemas.microsoft.com/office/drawing/2014/main" id="{1C16752F-4E8D-4325-9345-82B1BAA2BF57}"/>
                </a:ext>
              </a:extLst>
            </p:cNvPr>
            <p:cNvSpPr/>
            <p:nvPr/>
          </p:nvSpPr>
          <p:spPr>
            <a:xfrm>
              <a:off x="8543672" y="5131193"/>
              <a:ext cx="418445" cy="454865"/>
            </a:xfrm>
            <a:custGeom>
              <a:avLst/>
              <a:gdLst>
                <a:gd name="connsiteX0" fmla="*/ 313770 w 418445"/>
                <a:gd name="connsiteY0" fmla="*/ 245515 h 454865"/>
                <a:gd name="connsiteX1" fmla="*/ 418445 w 418445"/>
                <a:gd name="connsiteY1" fmla="*/ 350190 h 454865"/>
                <a:gd name="connsiteX2" fmla="*/ 313770 w 418445"/>
                <a:gd name="connsiteY2" fmla="*/ 454865 h 454865"/>
                <a:gd name="connsiteX3" fmla="*/ 209095 w 418445"/>
                <a:gd name="connsiteY3" fmla="*/ 350190 h 454865"/>
                <a:gd name="connsiteX4" fmla="*/ 313770 w 418445"/>
                <a:gd name="connsiteY4" fmla="*/ 245515 h 454865"/>
                <a:gd name="connsiteX5" fmla="*/ 104675 w 418445"/>
                <a:gd name="connsiteY5" fmla="*/ 121501 h 454865"/>
                <a:gd name="connsiteX6" fmla="*/ 209350 w 418445"/>
                <a:gd name="connsiteY6" fmla="*/ 226176 h 454865"/>
                <a:gd name="connsiteX7" fmla="*/ 104675 w 418445"/>
                <a:gd name="connsiteY7" fmla="*/ 330851 h 454865"/>
                <a:gd name="connsiteX8" fmla="*/ 0 w 418445"/>
                <a:gd name="connsiteY8" fmla="*/ 226176 h 454865"/>
                <a:gd name="connsiteX9" fmla="*/ 104675 w 418445"/>
                <a:gd name="connsiteY9" fmla="*/ 121501 h 454865"/>
                <a:gd name="connsiteX10" fmla="*/ 310841 w 418445"/>
                <a:gd name="connsiteY10" fmla="*/ 0 h 454865"/>
                <a:gd name="connsiteX11" fmla="*/ 415516 w 418445"/>
                <a:gd name="connsiteY11" fmla="*/ 104675 h 454865"/>
                <a:gd name="connsiteX12" fmla="*/ 310841 w 418445"/>
                <a:gd name="connsiteY12" fmla="*/ 209350 h 454865"/>
                <a:gd name="connsiteX13" fmla="*/ 206166 w 418445"/>
                <a:gd name="connsiteY13" fmla="*/ 104675 h 454865"/>
                <a:gd name="connsiteX14" fmla="*/ 310841 w 418445"/>
                <a:gd name="connsiteY14" fmla="*/ 0 h 45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445" h="454865">
                  <a:moveTo>
                    <a:pt x="313770" y="245515"/>
                  </a:moveTo>
                  <a:cubicBezTo>
                    <a:pt x="371580" y="245515"/>
                    <a:pt x="418445" y="292380"/>
                    <a:pt x="418445" y="350190"/>
                  </a:cubicBezTo>
                  <a:cubicBezTo>
                    <a:pt x="418445" y="408000"/>
                    <a:pt x="371580" y="454865"/>
                    <a:pt x="313770" y="454865"/>
                  </a:cubicBezTo>
                  <a:cubicBezTo>
                    <a:pt x="255960" y="454865"/>
                    <a:pt x="209095" y="408000"/>
                    <a:pt x="209095" y="350190"/>
                  </a:cubicBezTo>
                  <a:cubicBezTo>
                    <a:pt x="209095" y="292380"/>
                    <a:pt x="255960" y="245515"/>
                    <a:pt x="313770" y="245515"/>
                  </a:cubicBezTo>
                  <a:close/>
                  <a:moveTo>
                    <a:pt x="104675" y="121501"/>
                  </a:moveTo>
                  <a:cubicBezTo>
                    <a:pt x="162485" y="121501"/>
                    <a:pt x="209350" y="168366"/>
                    <a:pt x="209350" y="226176"/>
                  </a:cubicBezTo>
                  <a:cubicBezTo>
                    <a:pt x="209350" y="283986"/>
                    <a:pt x="162485" y="330851"/>
                    <a:pt x="104675" y="330851"/>
                  </a:cubicBezTo>
                  <a:cubicBezTo>
                    <a:pt x="46865" y="330851"/>
                    <a:pt x="0" y="283986"/>
                    <a:pt x="0" y="226176"/>
                  </a:cubicBezTo>
                  <a:cubicBezTo>
                    <a:pt x="0" y="168366"/>
                    <a:pt x="46865" y="121501"/>
                    <a:pt x="104675" y="121501"/>
                  </a:cubicBezTo>
                  <a:close/>
                  <a:moveTo>
                    <a:pt x="310841" y="0"/>
                  </a:moveTo>
                  <a:cubicBezTo>
                    <a:pt x="368651" y="0"/>
                    <a:pt x="415516" y="46865"/>
                    <a:pt x="415516" y="104675"/>
                  </a:cubicBezTo>
                  <a:cubicBezTo>
                    <a:pt x="415516" y="162485"/>
                    <a:pt x="368651" y="209350"/>
                    <a:pt x="310841" y="209350"/>
                  </a:cubicBezTo>
                  <a:cubicBezTo>
                    <a:pt x="253031" y="209350"/>
                    <a:pt x="206166" y="162485"/>
                    <a:pt x="206166" y="104675"/>
                  </a:cubicBezTo>
                  <a:cubicBezTo>
                    <a:pt x="206166" y="46865"/>
                    <a:pt x="253031" y="0"/>
                    <a:pt x="3108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4" name="组合 23">
            <a:extLst>
              <a:ext uri="{FF2B5EF4-FFF2-40B4-BE49-F238E27FC236}">
                <a16:creationId xmlns:a16="http://schemas.microsoft.com/office/drawing/2014/main" id="{DE4B0226-D77F-4413-BFD6-37E64E3EC6F6}"/>
              </a:ext>
            </a:extLst>
          </p:cNvPr>
          <p:cNvGrpSpPr/>
          <p:nvPr/>
        </p:nvGrpSpPr>
        <p:grpSpPr>
          <a:xfrm>
            <a:off x="9646396" y="5246253"/>
            <a:ext cx="674689" cy="674689"/>
            <a:chOff x="7733351" y="-30959"/>
            <a:chExt cx="674689" cy="674689"/>
          </a:xfrm>
        </p:grpSpPr>
        <p:sp>
          <p:nvSpPr>
            <p:cNvPr id="263" name="矩形: 圆角 262">
              <a:extLst>
                <a:ext uri="{FF2B5EF4-FFF2-40B4-BE49-F238E27FC236}">
                  <a16:creationId xmlns:a16="http://schemas.microsoft.com/office/drawing/2014/main" id="{3263C907-65F6-4F66-AF94-D75F995DDBDA}"/>
                </a:ext>
              </a:extLst>
            </p:cNvPr>
            <p:cNvSpPr/>
            <p:nvPr userDrawn="1"/>
          </p:nvSpPr>
          <p:spPr>
            <a:xfrm>
              <a:off x="7733351" y="-30959"/>
              <a:ext cx="674689" cy="674689"/>
            </a:xfrm>
            <a:prstGeom prst="roundRect">
              <a:avLst>
                <a:gd name="adj" fmla="val 1369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7" name="任意多边形: 形状 266">
              <a:extLst>
                <a:ext uri="{FF2B5EF4-FFF2-40B4-BE49-F238E27FC236}">
                  <a16:creationId xmlns:a16="http://schemas.microsoft.com/office/drawing/2014/main" id="{D2226CEC-F01E-45A6-BBAA-B44A9837580E}"/>
                </a:ext>
              </a:extLst>
            </p:cNvPr>
            <p:cNvSpPr/>
            <p:nvPr/>
          </p:nvSpPr>
          <p:spPr>
            <a:xfrm>
              <a:off x="7920659" y="78478"/>
              <a:ext cx="487381" cy="565252"/>
            </a:xfrm>
            <a:custGeom>
              <a:avLst/>
              <a:gdLst>
                <a:gd name="connsiteX0" fmla="*/ 111385 w 487381"/>
                <a:gd name="connsiteY0" fmla="*/ 0 h 565252"/>
                <a:gd name="connsiteX1" fmla="*/ 176828 w 487381"/>
                <a:gd name="connsiteY1" fmla="*/ 0 h 565252"/>
                <a:gd name="connsiteX2" fmla="*/ 230738 w 487381"/>
                <a:gd name="connsiteY2" fmla="*/ 40414 h 565252"/>
                <a:gd name="connsiteX3" fmla="*/ 288213 w 487381"/>
                <a:gd name="connsiteY3" fmla="*/ 40414 h 565252"/>
                <a:gd name="connsiteX4" fmla="*/ 288213 w 487381"/>
                <a:gd name="connsiteY4" fmla="*/ 44251 h 565252"/>
                <a:gd name="connsiteX5" fmla="*/ 292846 w 487381"/>
                <a:gd name="connsiteY5" fmla="*/ 44251 h 565252"/>
                <a:gd name="connsiteX6" fmla="*/ 292846 w 487381"/>
                <a:gd name="connsiteY6" fmla="*/ 48090 h 565252"/>
                <a:gd name="connsiteX7" fmla="*/ 297479 w 487381"/>
                <a:gd name="connsiteY7" fmla="*/ 48090 h 565252"/>
                <a:gd name="connsiteX8" fmla="*/ 297479 w 487381"/>
                <a:gd name="connsiteY8" fmla="*/ 51928 h 565252"/>
                <a:gd name="connsiteX9" fmla="*/ 302112 w 487381"/>
                <a:gd name="connsiteY9" fmla="*/ 51928 h 565252"/>
                <a:gd name="connsiteX10" fmla="*/ 302112 w 487381"/>
                <a:gd name="connsiteY10" fmla="*/ 55768 h 565252"/>
                <a:gd name="connsiteX11" fmla="*/ 306746 w 487381"/>
                <a:gd name="connsiteY11" fmla="*/ 55768 h 565252"/>
                <a:gd name="connsiteX12" fmla="*/ 306746 w 487381"/>
                <a:gd name="connsiteY12" fmla="*/ 59606 h 565252"/>
                <a:gd name="connsiteX13" fmla="*/ 311378 w 487381"/>
                <a:gd name="connsiteY13" fmla="*/ 59606 h 565252"/>
                <a:gd name="connsiteX14" fmla="*/ 311378 w 487381"/>
                <a:gd name="connsiteY14" fmla="*/ 63445 h 565252"/>
                <a:gd name="connsiteX15" fmla="*/ 316011 w 487381"/>
                <a:gd name="connsiteY15" fmla="*/ 63445 h 565252"/>
                <a:gd name="connsiteX16" fmla="*/ 316011 w 487381"/>
                <a:gd name="connsiteY16" fmla="*/ 67284 h 565252"/>
                <a:gd name="connsiteX17" fmla="*/ 320644 w 487381"/>
                <a:gd name="connsiteY17" fmla="*/ 67284 h 565252"/>
                <a:gd name="connsiteX18" fmla="*/ 320644 w 487381"/>
                <a:gd name="connsiteY18" fmla="*/ 71123 h 565252"/>
                <a:gd name="connsiteX19" fmla="*/ 325277 w 487381"/>
                <a:gd name="connsiteY19" fmla="*/ 71123 h 565252"/>
                <a:gd name="connsiteX20" fmla="*/ 325277 w 487381"/>
                <a:gd name="connsiteY20" fmla="*/ 74962 h 565252"/>
                <a:gd name="connsiteX21" fmla="*/ 329911 w 487381"/>
                <a:gd name="connsiteY21" fmla="*/ 74962 h 565252"/>
                <a:gd name="connsiteX22" fmla="*/ 329911 w 487381"/>
                <a:gd name="connsiteY22" fmla="*/ 78801 h 565252"/>
                <a:gd name="connsiteX23" fmla="*/ 334544 w 487381"/>
                <a:gd name="connsiteY23" fmla="*/ 78801 h 565252"/>
                <a:gd name="connsiteX24" fmla="*/ 334544 w 487381"/>
                <a:gd name="connsiteY24" fmla="*/ 82640 h 565252"/>
                <a:gd name="connsiteX25" fmla="*/ 339177 w 487381"/>
                <a:gd name="connsiteY25" fmla="*/ 82640 h 565252"/>
                <a:gd name="connsiteX26" fmla="*/ 339177 w 487381"/>
                <a:gd name="connsiteY26" fmla="*/ 86479 h 565252"/>
                <a:gd name="connsiteX27" fmla="*/ 343810 w 487381"/>
                <a:gd name="connsiteY27" fmla="*/ 86479 h 565252"/>
                <a:gd name="connsiteX28" fmla="*/ 343810 w 487381"/>
                <a:gd name="connsiteY28" fmla="*/ 90318 h 565252"/>
                <a:gd name="connsiteX29" fmla="*/ 348443 w 487381"/>
                <a:gd name="connsiteY29" fmla="*/ 90318 h 565252"/>
                <a:gd name="connsiteX30" fmla="*/ 348443 w 487381"/>
                <a:gd name="connsiteY30" fmla="*/ 94156 h 565252"/>
                <a:gd name="connsiteX31" fmla="*/ 353076 w 487381"/>
                <a:gd name="connsiteY31" fmla="*/ 94156 h 565252"/>
                <a:gd name="connsiteX32" fmla="*/ 353076 w 487381"/>
                <a:gd name="connsiteY32" fmla="*/ 97996 h 565252"/>
                <a:gd name="connsiteX33" fmla="*/ 357710 w 487381"/>
                <a:gd name="connsiteY33" fmla="*/ 97996 h 565252"/>
                <a:gd name="connsiteX34" fmla="*/ 357710 w 487381"/>
                <a:gd name="connsiteY34" fmla="*/ 101834 h 565252"/>
                <a:gd name="connsiteX35" fmla="*/ 362342 w 487381"/>
                <a:gd name="connsiteY35" fmla="*/ 101834 h 565252"/>
                <a:gd name="connsiteX36" fmla="*/ 362342 w 487381"/>
                <a:gd name="connsiteY36" fmla="*/ 105673 h 565252"/>
                <a:gd name="connsiteX37" fmla="*/ 366975 w 487381"/>
                <a:gd name="connsiteY37" fmla="*/ 105673 h 565252"/>
                <a:gd name="connsiteX38" fmla="*/ 366975 w 487381"/>
                <a:gd name="connsiteY38" fmla="*/ 109512 h 565252"/>
                <a:gd name="connsiteX39" fmla="*/ 371608 w 487381"/>
                <a:gd name="connsiteY39" fmla="*/ 109512 h 565252"/>
                <a:gd name="connsiteX40" fmla="*/ 371608 w 487381"/>
                <a:gd name="connsiteY40" fmla="*/ 113351 h 565252"/>
                <a:gd name="connsiteX41" fmla="*/ 376241 w 487381"/>
                <a:gd name="connsiteY41" fmla="*/ 113351 h 565252"/>
                <a:gd name="connsiteX42" fmla="*/ 376241 w 487381"/>
                <a:gd name="connsiteY42" fmla="*/ 117190 h 565252"/>
                <a:gd name="connsiteX43" fmla="*/ 380875 w 487381"/>
                <a:gd name="connsiteY43" fmla="*/ 117190 h 565252"/>
                <a:gd name="connsiteX44" fmla="*/ 380875 w 487381"/>
                <a:gd name="connsiteY44" fmla="*/ 121029 h 565252"/>
                <a:gd name="connsiteX45" fmla="*/ 385508 w 487381"/>
                <a:gd name="connsiteY45" fmla="*/ 121029 h 565252"/>
                <a:gd name="connsiteX46" fmla="*/ 385508 w 487381"/>
                <a:gd name="connsiteY46" fmla="*/ 124868 h 565252"/>
                <a:gd name="connsiteX47" fmla="*/ 390141 w 487381"/>
                <a:gd name="connsiteY47" fmla="*/ 124868 h 565252"/>
                <a:gd name="connsiteX48" fmla="*/ 390141 w 487381"/>
                <a:gd name="connsiteY48" fmla="*/ 128706 h 565252"/>
                <a:gd name="connsiteX49" fmla="*/ 394774 w 487381"/>
                <a:gd name="connsiteY49" fmla="*/ 128706 h 565252"/>
                <a:gd name="connsiteX50" fmla="*/ 394774 w 487381"/>
                <a:gd name="connsiteY50" fmla="*/ 132546 h 565252"/>
                <a:gd name="connsiteX51" fmla="*/ 399407 w 487381"/>
                <a:gd name="connsiteY51" fmla="*/ 132546 h 565252"/>
                <a:gd name="connsiteX52" fmla="*/ 399407 w 487381"/>
                <a:gd name="connsiteY52" fmla="*/ 136384 h 565252"/>
                <a:gd name="connsiteX53" fmla="*/ 404041 w 487381"/>
                <a:gd name="connsiteY53" fmla="*/ 136384 h 565252"/>
                <a:gd name="connsiteX54" fmla="*/ 404041 w 487381"/>
                <a:gd name="connsiteY54" fmla="*/ 140223 h 565252"/>
                <a:gd name="connsiteX55" fmla="*/ 408674 w 487381"/>
                <a:gd name="connsiteY55" fmla="*/ 140223 h 565252"/>
                <a:gd name="connsiteX56" fmla="*/ 408674 w 487381"/>
                <a:gd name="connsiteY56" fmla="*/ 144063 h 565252"/>
                <a:gd name="connsiteX57" fmla="*/ 413307 w 487381"/>
                <a:gd name="connsiteY57" fmla="*/ 144063 h 565252"/>
                <a:gd name="connsiteX58" fmla="*/ 413307 w 487381"/>
                <a:gd name="connsiteY58" fmla="*/ 147902 h 565252"/>
                <a:gd name="connsiteX59" fmla="*/ 417939 w 487381"/>
                <a:gd name="connsiteY59" fmla="*/ 147902 h 565252"/>
                <a:gd name="connsiteX60" fmla="*/ 417939 w 487381"/>
                <a:gd name="connsiteY60" fmla="*/ 151740 h 565252"/>
                <a:gd name="connsiteX61" fmla="*/ 422572 w 487381"/>
                <a:gd name="connsiteY61" fmla="*/ 151740 h 565252"/>
                <a:gd name="connsiteX62" fmla="*/ 422572 w 487381"/>
                <a:gd name="connsiteY62" fmla="*/ 155580 h 565252"/>
                <a:gd name="connsiteX63" fmla="*/ 427206 w 487381"/>
                <a:gd name="connsiteY63" fmla="*/ 155580 h 565252"/>
                <a:gd name="connsiteX64" fmla="*/ 427206 w 487381"/>
                <a:gd name="connsiteY64" fmla="*/ 159418 h 565252"/>
                <a:gd name="connsiteX65" fmla="*/ 431839 w 487381"/>
                <a:gd name="connsiteY65" fmla="*/ 159418 h 565252"/>
                <a:gd name="connsiteX66" fmla="*/ 431839 w 487381"/>
                <a:gd name="connsiteY66" fmla="*/ 163257 h 565252"/>
                <a:gd name="connsiteX67" fmla="*/ 436472 w 487381"/>
                <a:gd name="connsiteY67" fmla="*/ 163257 h 565252"/>
                <a:gd name="connsiteX68" fmla="*/ 436472 w 487381"/>
                <a:gd name="connsiteY68" fmla="*/ 167097 h 565252"/>
                <a:gd name="connsiteX69" fmla="*/ 441105 w 487381"/>
                <a:gd name="connsiteY69" fmla="*/ 167097 h 565252"/>
                <a:gd name="connsiteX70" fmla="*/ 441105 w 487381"/>
                <a:gd name="connsiteY70" fmla="*/ 170935 h 565252"/>
                <a:gd name="connsiteX71" fmla="*/ 445738 w 487381"/>
                <a:gd name="connsiteY71" fmla="*/ 170935 h 565252"/>
                <a:gd name="connsiteX72" fmla="*/ 445738 w 487381"/>
                <a:gd name="connsiteY72" fmla="*/ 174774 h 565252"/>
                <a:gd name="connsiteX73" fmla="*/ 450371 w 487381"/>
                <a:gd name="connsiteY73" fmla="*/ 174774 h 565252"/>
                <a:gd name="connsiteX74" fmla="*/ 450371 w 487381"/>
                <a:gd name="connsiteY74" fmla="*/ 178613 h 565252"/>
                <a:gd name="connsiteX75" fmla="*/ 455005 w 487381"/>
                <a:gd name="connsiteY75" fmla="*/ 178613 h 565252"/>
                <a:gd name="connsiteX76" fmla="*/ 455005 w 487381"/>
                <a:gd name="connsiteY76" fmla="*/ 182452 h 565252"/>
                <a:gd name="connsiteX77" fmla="*/ 459638 w 487381"/>
                <a:gd name="connsiteY77" fmla="*/ 182452 h 565252"/>
                <a:gd name="connsiteX78" fmla="*/ 459638 w 487381"/>
                <a:gd name="connsiteY78" fmla="*/ 186291 h 565252"/>
                <a:gd name="connsiteX79" fmla="*/ 464271 w 487381"/>
                <a:gd name="connsiteY79" fmla="*/ 186291 h 565252"/>
                <a:gd name="connsiteX80" fmla="*/ 464271 w 487381"/>
                <a:gd name="connsiteY80" fmla="*/ 190130 h 565252"/>
                <a:gd name="connsiteX81" fmla="*/ 468903 w 487381"/>
                <a:gd name="connsiteY81" fmla="*/ 190130 h 565252"/>
                <a:gd name="connsiteX82" fmla="*/ 468903 w 487381"/>
                <a:gd name="connsiteY82" fmla="*/ 193968 h 565252"/>
                <a:gd name="connsiteX83" fmla="*/ 473536 w 487381"/>
                <a:gd name="connsiteY83" fmla="*/ 193968 h 565252"/>
                <a:gd name="connsiteX84" fmla="*/ 473536 w 487381"/>
                <a:gd name="connsiteY84" fmla="*/ 197808 h 565252"/>
                <a:gd name="connsiteX85" fmla="*/ 478170 w 487381"/>
                <a:gd name="connsiteY85" fmla="*/ 197808 h 565252"/>
                <a:gd name="connsiteX86" fmla="*/ 478170 w 487381"/>
                <a:gd name="connsiteY86" fmla="*/ 201646 h 565252"/>
                <a:gd name="connsiteX87" fmla="*/ 482803 w 487381"/>
                <a:gd name="connsiteY87" fmla="*/ 201646 h 565252"/>
                <a:gd name="connsiteX88" fmla="*/ 482803 w 487381"/>
                <a:gd name="connsiteY88" fmla="*/ 205485 h 565252"/>
                <a:gd name="connsiteX89" fmla="*/ 487381 w 487381"/>
                <a:gd name="connsiteY89" fmla="*/ 205485 h 565252"/>
                <a:gd name="connsiteX90" fmla="*/ 487381 w 487381"/>
                <a:gd name="connsiteY90" fmla="*/ 472853 h 565252"/>
                <a:gd name="connsiteX91" fmla="*/ 394982 w 487381"/>
                <a:gd name="connsiteY91" fmla="*/ 565252 h 565252"/>
                <a:gd name="connsiteX92" fmla="*/ 162159 w 487381"/>
                <a:gd name="connsiteY92" fmla="*/ 565252 h 565252"/>
                <a:gd name="connsiteX93" fmla="*/ 162159 w 487381"/>
                <a:gd name="connsiteY93" fmla="*/ 563504 h 565252"/>
                <a:gd name="connsiteX94" fmla="*/ 157526 w 487381"/>
                <a:gd name="connsiteY94" fmla="*/ 563504 h 565252"/>
                <a:gd name="connsiteX95" fmla="*/ 157526 w 487381"/>
                <a:gd name="connsiteY95" fmla="*/ 559665 h 565252"/>
                <a:gd name="connsiteX96" fmla="*/ 152893 w 487381"/>
                <a:gd name="connsiteY96" fmla="*/ 559665 h 565252"/>
                <a:gd name="connsiteX97" fmla="*/ 152893 w 487381"/>
                <a:gd name="connsiteY97" fmla="*/ 555826 h 565252"/>
                <a:gd name="connsiteX98" fmla="*/ 148259 w 487381"/>
                <a:gd name="connsiteY98" fmla="*/ 555826 h 565252"/>
                <a:gd name="connsiteX99" fmla="*/ 148259 w 487381"/>
                <a:gd name="connsiteY99" fmla="*/ 551987 h 565252"/>
                <a:gd name="connsiteX100" fmla="*/ 143627 w 487381"/>
                <a:gd name="connsiteY100" fmla="*/ 551987 h 565252"/>
                <a:gd name="connsiteX101" fmla="*/ 143627 w 487381"/>
                <a:gd name="connsiteY101" fmla="*/ 548148 h 565252"/>
                <a:gd name="connsiteX102" fmla="*/ 138994 w 487381"/>
                <a:gd name="connsiteY102" fmla="*/ 548148 h 565252"/>
                <a:gd name="connsiteX103" fmla="*/ 138994 w 487381"/>
                <a:gd name="connsiteY103" fmla="*/ 544309 h 565252"/>
                <a:gd name="connsiteX104" fmla="*/ 134360 w 487381"/>
                <a:gd name="connsiteY104" fmla="*/ 544309 h 565252"/>
                <a:gd name="connsiteX105" fmla="*/ 134360 w 487381"/>
                <a:gd name="connsiteY105" fmla="*/ 540471 h 565252"/>
                <a:gd name="connsiteX106" fmla="*/ 129727 w 487381"/>
                <a:gd name="connsiteY106" fmla="*/ 540471 h 565252"/>
                <a:gd name="connsiteX107" fmla="*/ 129727 w 487381"/>
                <a:gd name="connsiteY107" fmla="*/ 536631 h 565252"/>
                <a:gd name="connsiteX108" fmla="*/ 125094 w 487381"/>
                <a:gd name="connsiteY108" fmla="*/ 536631 h 565252"/>
                <a:gd name="connsiteX109" fmla="*/ 125094 w 487381"/>
                <a:gd name="connsiteY109" fmla="*/ 532793 h 565252"/>
                <a:gd name="connsiteX110" fmla="*/ 120461 w 487381"/>
                <a:gd name="connsiteY110" fmla="*/ 532793 h 565252"/>
                <a:gd name="connsiteX111" fmla="*/ 120461 w 487381"/>
                <a:gd name="connsiteY111" fmla="*/ 528954 h 565252"/>
                <a:gd name="connsiteX112" fmla="*/ 115829 w 487381"/>
                <a:gd name="connsiteY112" fmla="*/ 528954 h 565252"/>
                <a:gd name="connsiteX113" fmla="*/ 115829 w 487381"/>
                <a:gd name="connsiteY113" fmla="*/ 525115 h 565252"/>
                <a:gd name="connsiteX114" fmla="*/ 111195 w 487381"/>
                <a:gd name="connsiteY114" fmla="*/ 525115 h 565252"/>
                <a:gd name="connsiteX115" fmla="*/ 111195 w 487381"/>
                <a:gd name="connsiteY115" fmla="*/ 521276 h 565252"/>
                <a:gd name="connsiteX116" fmla="*/ 106562 w 487381"/>
                <a:gd name="connsiteY116" fmla="*/ 521276 h 565252"/>
                <a:gd name="connsiteX117" fmla="*/ 106562 w 487381"/>
                <a:gd name="connsiteY117" fmla="*/ 517438 h 565252"/>
                <a:gd name="connsiteX118" fmla="*/ 101928 w 487381"/>
                <a:gd name="connsiteY118" fmla="*/ 517438 h 565252"/>
                <a:gd name="connsiteX119" fmla="*/ 101928 w 487381"/>
                <a:gd name="connsiteY119" fmla="*/ 513598 h 565252"/>
                <a:gd name="connsiteX120" fmla="*/ 97295 w 487381"/>
                <a:gd name="connsiteY120" fmla="*/ 513598 h 565252"/>
                <a:gd name="connsiteX121" fmla="*/ 97295 w 487381"/>
                <a:gd name="connsiteY121" fmla="*/ 509759 h 565252"/>
                <a:gd name="connsiteX122" fmla="*/ 92663 w 487381"/>
                <a:gd name="connsiteY122" fmla="*/ 509759 h 565252"/>
                <a:gd name="connsiteX123" fmla="*/ 92663 w 487381"/>
                <a:gd name="connsiteY123" fmla="*/ 505921 h 565252"/>
                <a:gd name="connsiteX124" fmla="*/ 88029 w 487381"/>
                <a:gd name="connsiteY124" fmla="*/ 505921 h 565252"/>
                <a:gd name="connsiteX125" fmla="*/ 88029 w 487381"/>
                <a:gd name="connsiteY125" fmla="*/ 502081 h 565252"/>
                <a:gd name="connsiteX126" fmla="*/ 83396 w 487381"/>
                <a:gd name="connsiteY126" fmla="*/ 502081 h 565252"/>
                <a:gd name="connsiteX127" fmla="*/ 83396 w 487381"/>
                <a:gd name="connsiteY127" fmla="*/ 498243 h 565252"/>
                <a:gd name="connsiteX128" fmla="*/ 78763 w 487381"/>
                <a:gd name="connsiteY128" fmla="*/ 498243 h 565252"/>
                <a:gd name="connsiteX129" fmla="*/ 78763 w 487381"/>
                <a:gd name="connsiteY129" fmla="*/ 494404 h 565252"/>
                <a:gd name="connsiteX130" fmla="*/ 74129 w 487381"/>
                <a:gd name="connsiteY130" fmla="*/ 494404 h 565252"/>
                <a:gd name="connsiteX131" fmla="*/ 74129 w 487381"/>
                <a:gd name="connsiteY131" fmla="*/ 490565 h 565252"/>
                <a:gd name="connsiteX132" fmla="*/ 69497 w 487381"/>
                <a:gd name="connsiteY132" fmla="*/ 490565 h 565252"/>
                <a:gd name="connsiteX133" fmla="*/ 69497 w 487381"/>
                <a:gd name="connsiteY133" fmla="*/ 486726 h 565252"/>
                <a:gd name="connsiteX134" fmla="*/ 64864 w 487381"/>
                <a:gd name="connsiteY134" fmla="*/ 486726 h 565252"/>
                <a:gd name="connsiteX135" fmla="*/ 64864 w 487381"/>
                <a:gd name="connsiteY135" fmla="*/ 482887 h 565252"/>
                <a:gd name="connsiteX136" fmla="*/ 60231 w 487381"/>
                <a:gd name="connsiteY136" fmla="*/ 482887 h 565252"/>
                <a:gd name="connsiteX137" fmla="*/ 60231 w 487381"/>
                <a:gd name="connsiteY137" fmla="*/ 479048 h 565252"/>
                <a:gd name="connsiteX138" fmla="*/ 55598 w 487381"/>
                <a:gd name="connsiteY138" fmla="*/ 479048 h 565252"/>
                <a:gd name="connsiteX139" fmla="*/ 55598 w 487381"/>
                <a:gd name="connsiteY139" fmla="*/ 475210 h 565252"/>
                <a:gd name="connsiteX140" fmla="*/ 50964 w 487381"/>
                <a:gd name="connsiteY140" fmla="*/ 475210 h 565252"/>
                <a:gd name="connsiteX141" fmla="*/ 50964 w 487381"/>
                <a:gd name="connsiteY141" fmla="*/ 471370 h 565252"/>
                <a:gd name="connsiteX142" fmla="*/ 46331 w 487381"/>
                <a:gd name="connsiteY142" fmla="*/ 471370 h 565252"/>
                <a:gd name="connsiteX143" fmla="*/ 46331 w 487381"/>
                <a:gd name="connsiteY143" fmla="*/ 467531 h 565252"/>
                <a:gd name="connsiteX144" fmla="*/ 41699 w 487381"/>
                <a:gd name="connsiteY144" fmla="*/ 467531 h 565252"/>
                <a:gd name="connsiteX145" fmla="*/ 41699 w 487381"/>
                <a:gd name="connsiteY145" fmla="*/ 463693 h 565252"/>
                <a:gd name="connsiteX146" fmla="*/ 37065 w 487381"/>
                <a:gd name="connsiteY146" fmla="*/ 463693 h 565252"/>
                <a:gd name="connsiteX147" fmla="*/ 37065 w 487381"/>
                <a:gd name="connsiteY147" fmla="*/ 459853 h 565252"/>
                <a:gd name="connsiteX148" fmla="*/ 32432 w 487381"/>
                <a:gd name="connsiteY148" fmla="*/ 459853 h 565252"/>
                <a:gd name="connsiteX149" fmla="*/ 32432 w 487381"/>
                <a:gd name="connsiteY149" fmla="*/ 456015 h 565252"/>
                <a:gd name="connsiteX150" fmla="*/ 27799 w 487381"/>
                <a:gd name="connsiteY150" fmla="*/ 456015 h 565252"/>
                <a:gd name="connsiteX151" fmla="*/ 27799 w 487381"/>
                <a:gd name="connsiteY151" fmla="*/ 452176 h 565252"/>
                <a:gd name="connsiteX152" fmla="*/ 23165 w 487381"/>
                <a:gd name="connsiteY152" fmla="*/ 452176 h 565252"/>
                <a:gd name="connsiteX153" fmla="*/ 23165 w 487381"/>
                <a:gd name="connsiteY153" fmla="*/ 448337 h 565252"/>
                <a:gd name="connsiteX154" fmla="*/ 18533 w 487381"/>
                <a:gd name="connsiteY154" fmla="*/ 448337 h 565252"/>
                <a:gd name="connsiteX155" fmla="*/ 18533 w 487381"/>
                <a:gd name="connsiteY155" fmla="*/ 444498 h 565252"/>
                <a:gd name="connsiteX156" fmla="*/ 13900 w 487381"/>
                <a:gd name="connsiteY156" fmla="*/ 444498 h 565252"/>
                <a:gd name="connsiteX157" fmla="*/ 13900 w 487381"/>
                <a:gd name="connsiteY157" fmla="*/ 440660 h 565252"/>
                <a:gd name="connsiteX158" fmla="*/ 9267 w 487381"/>
                <a:gd name="connsiteY158" fmla="*/ 440660 h 565252"/>
                <a:gd name="connsiteX159" fmla="*/ 9267 w 487381"/>
                <a:gd name="connsiteY159" fmla="*/ 436820 h 565252"/>
                <a:gd name="connsiteX160" fmla="*/ 4634 w 487381"/>
                <a:gd name="connsiteY160" fmla="*/ 436820 h 565252"/>
                <a:gd name="connsiteX161" fmla="*/ 4634 w 487381"/>
                <a:gd name="connsiteY161" fmla="*/ 432982 h 565252"/>
                <a:gd name="connsiteX162" fmla="*/ 0 w 487381"/>
                <a:gd name="connsiteY162" fmla="*/ 432982 h 565252"/>
                <a:gd name="connsiteX163" fmla="*/ 0 w 487381"/>
                <a:gd name="connsiteY163" fmla="*/ 40414 h 565252"/>
                <a:gd name="connsiteX164" fmla="*/ 57475 w 487381"/>
                <a:gd name="connsiteY164" fmla="*/ 40414 h 56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87381" h="565252">
                  <a:moveTo>
                    <a:pt x="111385" y="0"/>
                  </a:moveTo>
                  <a:lnTo>
                    <a:pt x="176828" y="0"/>
                  </a:lnTo>
                  <a:lnTo>
                    <a:pt x="230738" y="40414"/>
                  </a:lnTo>
                  <a:lnTo>
                    <a:pt x="288213" y="40414"/>
                  </a:lnTo>
                  <a:lnTo>
                    <a:pt x="288213" y="44251"/>
                  </a:lnTo>
                  <a:lnTo>
                    <a:pt x="292846" y="44251"/>
                  </a:lnTo>
                  <a:lnTo>
                    <a:pt x="292846" y="48090"/>
                  </a:lnTo>
                  <a:lnTo>
                    <a:pt x="297479" y="48090"/>
                  </a:lnTo>
                  <a:lnTo>
                    <a:pt x="297479" y="51928"/>
                  </a:lnTo>
                  <a:lnTo>
                    <a:pt x="302112" y="51928"/>
                  </a:lnTo>
                  <a:lnTo>
                    <a:pt x="302112" y="55768"/>
                  </a:lnTo>
                  <a:lnTo>
                    <a:pt x="306746" y="55768"/>
                  </a:lnTo>
                  <a:lnTo>
                    <a:pt x="306746" y="59606"/>
                  </a:lnTo>
                  <a:lnTo>
                    <a:pt x="311378" y="59606"/>
                  </a:lnTo>
                  <a:lnTo>
                    <a:pt x="311378" y="63445"/>
                  </a:lnTo>
                  <a:lnTo>
                    <a:pt x="316011" y="63445"/>
                  </a:lnTo>
                  <a:lnTo>
                    <a:pt x="316011" y="67284"/>
                  </a:lnTo>
                  <a:lnTo>
                    <a:pt x="320644" y="67284"/>
                  </a:lnTo>
                  <a:lnTo>
                    <a:pt x="320644" y="71123"/>
                  </a:lnTo>
                  <a:lnTo>
                    <a:pt x="325277" y="71123"/>
                  </a:lnTo>
                  <a:lnTo>
                    <a:pt x="325277" y="74962"/>
                  </a:lnTo>
                  <a:lnTo>
                    <a:pt x="329911" y="74962"/>
                  </a:lnTo>
                  <a:lnTo>
                    <a:pt x="329911" y="78801"/>
                  </a:lnTo>
                  <a:lnTo>
                    <a:pt x="334544" y="78801"/>
                  </a:lnTo>
                  <a:lnTo>
                    <a:pt x="334544" y="82640"/>
                  </a:lnTo>
                  <a:lnTo>
                    <a:pt x="339177" y="82640"/>
                  </a:lnTo>
                  <a:lnTo>
                    <a:pt x="339177" y="86479"/>
                  </a:lnTo>
                  <a:lnTo>
                    <a:pt x="343810" y="86479"/>
                  </a:lnTo>
                  <a:lnTo>
                    <a:pt x="343810" y="90318"/>
                  </a:lnTo>
                  <a:lnTo>
                    <a:pt x="348443" y="90318"/>
                  </a:lnTo>
                  <a:lnTo>
                    <a:pt x="348443" y="94156"/>
                  </a:lnTo>
                  <a:lnTo>
                    <a:pt x="353076" y="94156"/>
                  </a:lnTo>
                  <a:lnTo>
                    <a:pt x="353076" y="97996"/>
                  </a:lnTo>
                  <a:lnTo>
                    <a:pt x="357710" y="97996"/>
                  </a:lnTo>
                  <a:lnTo>
                    <a:pt x="357710" y="101834"/>
                  </a:lnTo>
                  <a:lnTo>
                    <a:pt x="362342" y="101834"/>
                  </a:lnTo>
                  <a:lnTo>
                    <a:pt x="362342" y="105673"/>
                  </a:lnTo>
                  <a:lnTo>
                    <a:pt x="366975" y="105673"/>
                  </a:lnTo>
                  <a:lnTo>
                    <a:pt x="366975" y="109512"/>
                  </a:lnTo>
                  <a:lnTo>
                    <a:pt x="371608" y="109512"/>
                  </a:lnTo>
                  <a:lnTo>
                    <a:pt x="371608" y="113351"/>
                  </a:lnTo>
                  <a:lnTo>
                    <a:pt x="376241" y="113351"/>
                  </a:lnTo>
                  <a:lnTo>
                    <a:pt x="376241" y="117190"/>
                  </a:lnTo>
                  <a:lnTo>
                    <a:pt x="380875" y="117190"/>
                  </a:lnTo>
                  <a:lnTo>
                    <a:pt x="380875" y="121029"/>
                  </a:lnTo>
                  <a:lnTo>
                    <a:pt x="385508" y="121029"/>
                  </a:lnTo>
                  <a:lnTo>
                    <a:pt x="385508" y="124868"/>
                  </a:lnTo>
                  <a:lnTo>
                    <a:pt x="390141" y="124868"/>
                  </a:lnTo>
                  <a:lnTo>
                    <a:pt x="390141" y="128706"/>
                  </a:lnTo>
                  <a:lnTo>
                    <a:pt x="394774" y="128706"/>
                  </a:lnTo>
                  <a:lnTo>
                    <a:pt x="394774" y="132546"/>
                  </a:lnTo>
                  <a:lnTo>
                    <a:pt x="399407" y="132546"/>
                  </a:lnTo>
                  <a:lnTo>
                    <a:pt x="399407" y="136384"/>
                  </a:lnTo>
                  <a:lnTo>
                    <a:pt x="404041" y="136384"/>
                  </a:lnTo>
                  <a:lnTo>
                    <a:pt x="404041" y="140223"/>
                  </a:lnTo>
                  <a:lnTo>
                    <a:pt x="408674" y="140223"/>
                  </a:lnTo>
                  <a:lnTo>
                    <a:pt x="408674" y="144063"/>
                  </a:lnTo>
                  <a:lnTo>
                    <a:pt x="413307" y="144063"/>
                  </a:lnTo>
                  <a:lnTo>
                    <a:pt x="413307" y="147902"/>
                  </a:lnTo>
                  <a:lnTo>
                    <a:pt x="417939" y="147902"/>
                  </a:lnTo>
                  <a:lnTo>
                    <a:pt x="417939" y="151740"/>
                  </a:lnTo>
                  <a:lnTo>
                    <a:pt x="422572" y="151740"/>
                  </a:lnTo>
                  <a:lnTo>
                    <a:pt x="422572" y="155580"/>
                  </a:lnTo>
                  <a:lnTo>
                    <a:pt x="427206" y="155580"/>
                  </a:lnTo>
                  <a:lnTo>
                    <a:pt x="427206" y="159418"/>
                  </a:lnTo>
                  <a:lnTo>
                    <a:pt x="431839" y="159418"/>
                  </a:lnTo>
                  <a:lnTo>
                    <a:pt x="431839" y="163257"/>
                  </a:lnTo>
                  <a:lnTo>
                    <a:pt x="436472" y="163257"/>
                  </a:lnTo>
                  <a:lnTo>
                    <a:pt x="436472" y="167097"/>
                  </a:lnTo>
                  <a:lnTo>
                    <a:pt x="441105" y="167097"/>
                  </a:lnTo>
                  <a:lnTo>
                    <a:pt x="441105" y="170935"/>
                  </a:lnTo>
                  <a:lnTo>
                    <a:pt x="445738" y="170935"/>
                  </a:lnTo>
                  <a:lnTo>
                    <a:pt x="445738" y="174774"/>
                  </a:lnTo>
                  <a:lnTo>
                    <a:pt x="450371" y="174774"/>
                  </a:lnTo>
                  <a:lnTo>
                    <a:pt x="450371" y="178613"/>
                  </a:lnTo>
                  <a:lnTo>
                    <a:pt x="455005" y="178613"/>
                  </a:lnTo>
                  <a:lnTo>
                    <a:pt x="455005" y="182452"/>
                  </a:lnTo>
                  <a:lnTo>
                    <a:pt x="459638" y="182452"/>
                  </a:lnTo>
                  <a:lnTo>
                    <a:pt x="459638" y="186291"/>
                  </a:lnTo>
                  <a:lnTo>
                    <a:pt x="464271" y="186291"/>
                  </a:lnTo>
                  <a:lnTo>
                    <a:pt x="464271" y="190130"/>
                  </a:lnTo>
                  <a:lnTo>
                    <a:pt x="468903" y="190130"/>
                  </a:lnTo>
                  <a:lnTo>
                    <a:pt x="468903" y="193968"/>
                  </a:lnTo>
                  <a:lnTo>
                    <a:pt x="473536" y="193968"/>
                  </a:lnTo>
                  <a:lnTo>
                    <a:pt x="473536" y="197808"/>
                  </a:lnTo>
                  <a:lnTo>
                    <a:pt x="478170" y="197808"/>
                  </a:lnTo>
                  <a:lnTo>
                    <a:pt x="478170" y="201646"/>
                  </a:lnTo>
                  <a:lnTo>
                    <a:pt x="482803" y="201646"/>
                  </a:lnTo>
                  <a:lnTo>
                    <a:pt x="482803" y="205485"/>
                  </a:lnTo>
                  <a:lnTo>
                    <a:pt x="487381" y="205485"/>
                  </a:lnTo>
                  <a:lnTo>
                    <a:pt x="487381" y="472853"/>
                  </a:lnTo>
                  <a:cubicBezTo>
                    <a:pt x="487381" y="523884"/>
                    <a:pt x="446013" y="565252"/>
                    <a:pt x="394982" y="565252"/>
                  </a:cubicBezTo>
                  <a:lnTo>
                    <a:pt x="162159" y="565252"/>
                  </a:lnTo>
                  <a:lnTo>
                    <a:pt x="162159" y="563504"/>
                  </a:lnTo>
                  <a:lnTo>
                    <a:pt x="157526" y="563504"/>
                  </a:lnTo>
                  <a:lnTo>
                    <a:pt x="157526" y="559665"/>
                  </a:lnTo>
                  <a:lnTo>
                    <a:pt x="152893" y="559665"/>
                  </a:lnTo>
                  <a:lnTo>
                    <a:pt x="152893" y="555826"/>
                  </a:lnTo>
                  <a:lnTo>
                    <a:pt x="148259" y="555826"/>
                  </a:lnTo>
                  <a:lnTo>
                    <a:pt x="148259" y="551987"/>
                  </a:lnTo>
                  <a:lnTo>
                    <a:pt x="143627" y="551987"/>
                  </a:lnTo>
                  <a:lnTo>
                    <a:pt x="143627" y="548148"/>
                  </a:lnTo>
                  <a:lnTo>
                    <a:pt x="138994" y="548148"/>
                  </a:lnTo>
                  <a:lnTo>
                    <a:pt x="138994" y="544309"/>
                  </a:lnTo>
                  <a:lnTo>
                    <a:pt x="134360" y="544309"/>
                  </a:lnTo>
                  <a:lnTo>
                    <a:pt x="134360" y="540471"/>
                  </a:lnTo>
                  <a:lnTo>
                    <a:pt x="129727" y="540471"/>
                  </a:lnTo>
                  <a:lnTo>
                    <a:pt x="129727" y="536631"/>
                  </a:lnTo>
                  <a:lnTo>
                    <a:pt x="125094" y="536631"/>
                  </a:lnTo>
                  <a:lnTo>
                    <a:pt x="125094" y="532793"/>
                  </a:lnTo>
                  <a:lnTo>
                    <a:pt x="120461" y="532793"/>
                  </a:lnTo>
                  <a:lnTo>
                    <a:pt x="120461" y="528954"/>
                  </a:lnTo>
                  <a:lnTo>
                    <a:pt x="115829" y="528954"/>
                  </a:lnTo>
                  <a:lnTo>
                    <a:pt x="115829" y="525115"/>
                  </a:lnTo>
                  <a:lnTo>
                    <a:pt x="111195" y="525115"/>
                  </a:lnTo>
                  <a:lnTo>
                    <a:pt x="111195" y="521276"/>
                  </a:lnTo>
                  <a:lnTo>
                    <a:pt x="106562" y="521276"/>
                  </a:lnTo>
                  <a:lnTo>
                    <a:pt x="106562" y="517438"/>
                  </a:lnTo>
                  <a:lnTo>
                    <a:pt x="101928" y="517438"/>
                  </a:lnTo>
                  <a:lnTo>
                    <a:pt x="101928" y="513598"/>
                  </a:lnTo>
                  <a:lnTo>
                    <a:pt x="97295" y="513598"/>
                  </a:lnTo>
                  <a:lnTo>
                    <a:pt x="97295" y="509759"/>
                  </a:lnTo>
                  <a:lnTo>
                    <a:pt x="92663" y="509759"/>
                  </a:lnTo>
                  <a:lnTo>
                    <a:pt x="92663" y="505921"/>
                  </a:lnTo>
                  <a:lnTo>
                    <a:pt x="88029" y="505921"/>
                  </a:lnTo>
                  <a:lnTo>
                    <a:pt x="88029" y="502081"/>
                  </a:lnTo>
                  <a:lnTo>
                    <a:pt x="83396" y="502081"/>
                  </a:lnTo>
                  <a:lnTo>
                    <a:pt x="83396" y="498243"/>
                  </a:lnTo>
                  <a:lnTo>
                    <a:pt x="78763" y="498243"/>
                  </a:lnTo>
                  <a:lnTo>
                    <a:pt x="78763" y="494404"/>
                  </a:lnTo>
                  <a:lnTo>
                    <a:pt x="74129" y="494404"/>
                  </a:lnTo>
                  <a:lnTo>
                    <a:pt x="74129" y="490565"/>
                  </a:lnTo>
                  <a:lnTo>
                    <a:pt x="69497" y="490565"/>
                  </a:lnTo>
                  <a:lnTo>
                    <a:pt x="69497" y="486726"/>
                  </a:lnTo>
                  <a:lnTo>
                    <a:pt x="64864" y="486726"/>
                  </a:lnTo>
                  <a:lnTo>
                    <a:pt x="64864" y="482887"/>
                  </a:lnTo>
                  <a:lnTo>
                    <a:pt x="60231" y="482887"/>
                  </a:lnTo>
                  <a:lnTo>
                    <a:pt x="60231" y="479048"/>
                  </a:lnTo>
                  <a:lnTo>
                    <a:pt x="55598" y="479048"/>
                  </a:lnTo>
                  <a:lnTo>
                    <a:pt x="55598" y="475210"/>
                  </a:lnTo>
                  <a:lnTo>
                    <a:pt x="50964" y="475210"/>
                  </a:lnTo>
                  <a:lnTo>
                    <a:pt x="50964" y="471370"/>
                  </a:lnTo>
                  <a:lnTo>
                    <a:pt x="46331" y="471370"/>
                  </a:lnTo>
                  <a:lnTo>
                    <a:pt x="46331" y="467531"/>
                  </a:lnTo>
                  <a:lnTo>
                    <a:pt x="41699" y="467531"/>
                  </a:lnTo>
                  <a:lnTo>
                    <a:pt x="41699" y="463693"/>
                  </a:lnTo>
                  <a:lnTo>
                    <a:pt x="37065" y="463693"/>
                  </a:lnTo>
                  <a:lnTo>
                    <a:pt x="37065" y="459853"/>
                  </a:lnTo>
                  <a:lnTo>
                    <a:pt x="32432" y="459853"/>
                  </a:lnTo>
                  <a:lnTo>
                    <a:pt x="32432" y="456015"/>
                  </a:lnTo>
                  <a:lnTo>
                    <a:pt x="27799" y="456015"/>
                  </a:lnTo>
                  <a:lnTo>
                    <a:pt x="27799" y="452176"/>
                  </a:lnTo>
                  <a:lnTo>
                    <a:pt x="23165" y="452176"/>
                  </a:lnTo>
                  <a:lnTo>
                    <a:pt x="23165" y="448337"/>
                  </a:lnTo>
                  <a:lnTo>
                    <a:pt x="18533" y="448337"/>
                  </a:lnTo>
                  <a:lnTo>
                    <a:pt x="18533" y="444498"/>
                  </a:lnTo>
                  <a:lnTo>
                    <a:pt x="13900" y="444498"/>
                  </a:lnTo>
                  <a:lnTo>
                    <a:pt x="13900" y="440660"/>
                  </a:lnTo>
                  <a:lnTo>
                    <a:pt x="9267" y="440660"/>
                  </a:lnTo>
                  <a:lnTo>
                    <a:pt x="9267" y="436820"/>
                  </a:lnTo>
                  <a:lnTo>
                    <a:pt x="4634" y="436820"/>
                  </a:lnTo>
                  <a:lnTo>
                    <a:pt x="4634" y="432982"/>
                  </a:lnTo>
                  <a:lnTo>
                    <a:pt x="0" y="432982"/>
                  </a:lnTo>
                  <a:lnTo>
                    <a:pt x="0" y="40414"/>
                  </a:lnTo>
                  <a:lnTo>
                    <a:pt x="57475" y="40414"/>
                  </a:lnTo>
                  <a:close/>
                </a:path>
              </a:pathLst>
            </a:cu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solidFill>
                  <a:schemeClr val="lt1">
                    <a:lumMod val="100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7" name="任意多边形: 形状 156">
              <a:extLst>
                <a:ext uri="{FF2B5EF4-FFF2-40B4-BE49-F238E27FC236}">
                  <a16:creationId xmlns:a16="http://schemas.microsoft.com/office/drawing/2014/main" id="{89996C38-A178-41A8-91A3-9B20C0216779}"/>
                </a:ext>
              </a:extLst>
            </p:cNvPr>
            <p:cNvSpPr/>
            <p:nvPr/>
          </p:nvSpPr>
          <p:spPr>
            <a:xfrm>
              <a:off x="7916027" y="74637"/>
              <a:ext cx="288212" cy="432983"/>
            </a:xfrm>
            <a:custGeom>
              <a:avLst/>
              <a:gdLst>
                <a:gd name="connsiteX0" fmla="*/ 253275 w 966889"/>
                <a:gd name="connsiteY0" fmla="*/ 1056153 h 1452564"/>
                <a:gd name="connsiteX1" fmla="*/ 308116 w 966889"/>
                <a:gd name="connsiteY1" fmla="*/ 1110994 h 1452564"/>
                <a:gd name="connsiteX2" fmla="*/ 253275 w 966889"/>
                <a:gd name="connsiteY2" fmla="*/ 1165835 h 1452564"/>
                <a:gd name="connsiteX3" fmla="*/ 198434 w 966889"/>
                <a:gd name="connsiteY3" fmla="*/ 1110994 h 1452564"/>
                <a:gd name="connsiteX4" fmla="*/ 253275 w 966889"/>
                <a:gd name="connsiteY4" fmla="*/ 1056153 h 1452564"/>
                <a:gd name="connsiteX5" fmla="*/ 384033 w 966889"/>
                <a:gd name="connsiteY5" fmla="*/ 1052997 h 1452564"/>
                <a:gd name="connsiteX6" fmla="*/ 761466 w 966889"/>
                <a:gd name="connsiteY6" fmla="*/ 1052997 h 1452564"/>
                <a:gd name="connsiteX7" fmla="*/ 761466 w 966889"/>
                <a:gd name="connsiteY7" fmla="*/ 1162679 h 1452564"/>
                <a:gd name="connsiteX8" fmla="*/ 384033 w 966889"/>
                <a:gd name="connsiteY8" fmla="*/ 1162679 h 1452564"/>
                <a:gd name="connsiteX9" fmla="*/ 253275 w 966889"/>
                <a:gd name="connsiteY9" fmla="*/ 847395 h 1452564"/>
                <a:gd name="connsiteX10" fmla="*/ 308116 w 966889"/>
                <a:gd name="connsiteY10" fmla="*/ 902236 h 1452564"/>
                <a:gd name="connsiteX11" fmla="*/ 253275 w 966889"/>
                <a:gd name="connsiteY11" fmla="*/ 957077 h 1452564"/>
                <a:gd name="connsiteX12" fmla="*/ 198434 w 966889"/>
                <a:gd name="connsiteY12" fmla="*/ 902236 h 1452564"/>
                <a:gd name="connsiteX13" fmla="*/ 253275 w 966889"/>
                <a:gd name="connsiteY13" fmla="*/ 847395 h 1452564"/>
                <a:gd name="connsiteX14" fmla="*/ 384033 w 966889"/>
                <a:gd name="connsiteY14" fmla="*/ 844239 h 1452564"/>
                <a:gd name="connsiteX15" fmla="*/ 761466 w 966889"/>
                <a:gd name="connsiteY15" fmla="*/ 844239 h 1452564"/>
                <a:gd name="connsiteX16" fmla="*/ 761466 w 966889"/>
                <a:gd name="connsiteY16" fmla="*/ 953921 h 1452564"/>
                <a:gd name="connsiteX17" fmla="*/ 384033 w 966889"/>
                <a:gd name="connsiteY17" fmla="*/ 953921 h 1452564"/>
                <a:gd name="connsiteX18" fmla="*/ 253275 w 966889"/>
                <a:gd name="connsiteY18" fmla="*/ 623740 h 1452564"/>
                <a:gd name="connsiteX19" fmla="*/ 308116 w 966889"/>
                <a:gd name="connsiteY19" fmla="*/ 678581 h 1452564"/>
                <a:gd name="connsiteX20" fmla="*/ 253275 w 966889"/>
                <a:gd name="connsiteY20" fmla="*/ 733422 h 1452564"/>
                <a:gd name="connsiteX21" fmla="*/ 198434 w 966889"/>
                <a:gd name="connsiteY21" fmla="*/ 678581 h 1452564"/>
                <a:gd name="connsiteX22" fmla="*/ 253275 w 966889"/>
                <a:gd name="connsiteY22" fmla="*/ 623740 h 1452564"/>
                <a:gd name="connsiteX23" fmla="*/ 384033 w 966889"/>
                <a:gd name="connsiteY23" fmla="*/ 620584 h 1452564"/>
                <a:gd name="connsiteX24" fmla="*/ 761466 w 966889"/>
                <a:gd name="connsiteY24" fmla="*/ 620584 h 1452564"/>
                <a:gd name="connsiteX25" fmla="*/ 761466 w 966889"/>
                <a:gd name="connsiteY25" fmla="*/ 730266 h 1452564"/>
                <a:gd name="connsiteX26" fmla="*/ 384033 w 966889"/>
                <a:gd name="connsiteY26" fmla="*/ 730266 h 1452564"/>
                <a:gd name="connsiteX27" fmla="*/ 253275 w 966889"/>
                <a:gd name="connsiteY27" fmla="*/ 411490 h 1452564"/>
                <a:gd name="connsiteX28" fmla="*/ 308116 w 966889"/>
                <a:gd name="connsiteY28" fmla="*/ 466331 h 1452564"/>
                <a:gd name="connsiteX29" fmla="*/ 253275 w 966889"/>
                <a:gd name="connsiteY29" fmla="*/ 521172 h 1452564"/>
                <a:gd name="connsiteX30" fmla="*/ 198434 w 966889"/>
                <a:gd name="connsiteY30" fmla="*/ 466331 h 1452564"/>
                <a:gd name="connsiteX31" fmla="*/ 253275 w 966889"/>
                <a:gd name="connsiteY31" fmla="*/ 411490 h 1452564"/>
                <a:gd name="connsiteX32" fmla="*/ 384033 w 966889"/>
                <a:gd name="connsiteY32" fmla="*/ 408334 h 1452564"/>
                <a:gd name="connsiteX33" fmla="*/ 761466 w 966889"/>
                <a:gd name="connsiteY33" fmla="*/ 408334 h 1452564"/>
                <a:gd name="connsiteX34" fmla="*/ 761466 w 966889"/>
                <a:gd name="connsiteY34" fmla="*/ 518016 h 1452564"/>
                <a:gd name="connsiteX35" fmla="*/ 384033 w 966889"/>
                <a:gd name="connsiteY35" fmla="*/ 518016 h 1452564"/>
                <a:gd name="connsiteX36" fmla="*/ 105655 w 966889"/>
                <a:gd name="connsiteY36" fmla="*/ 279491 h 1452564"/>
                <a:gd name="connsiteX37" fmla="*/ 105655 w 966889"/>
                <a:gd name="connsiteY37" fmla="*/ 1308653 h 1452564"/>
                <a:gd name="connsiteX38" fmla="*/ 861234 w 966889"/>
                <a:gd name="connsiteY38" fmla="*/ 1308653 h 1452564"/>
                <a:gd name="connsiteX39" fmla="*/ 861234 w 966889"/>
                <a:gd name="connsiteY39" fmla="*/ 279491 h 1452564"/>
                <a:gd name="connsiteX40" fmla="*/ 373672 w 966889"/>
                <a:gd name="connsiteY40" fmla="*/ 0 h 1452564"/>
                <a:gd name="connsiteX41" fmla="*/ 593216 w 966889"/>
                <a:gd name="connsiteY41" fmla="*/ 0 h 1452564"/>
                <a:gd name="connsiteX42" fmla="*/ 774072 w 966889"/>
                <a:gd name="connsiteY42" fmla="*/ 135580 h 1452564"/>
                <a:gd name="connsiteX43" fmla="*/ 966889 w 966889"/>
                <a:gd name="connsiteY43" fmla="*/ 135580 h 1452564"/>
                <a:gd name="connsiteX44" fmla="*/ 966889 w 966889"/>
                <a:gd name="connsiteY44" fmla="*/ 1452564 h 1452564"/>
                <a:gd name="connsiteX45" fmla="*/ 0 w 966889"/>
                <a:gd name="connsiteY45" fmla="*/ 1452564 h 1452564"/>
                <a:gd name="connsiteX46" fmla="*/ 0 w 966889"/>
                <a:gd name="connsiteY46" fmla="*/ 135580 h 1452564"/>
                <a:gd name="connsiteX47" fmla="*/ 192816 w 966889"/>
                <a:gd name="connsiteY47" fmla="*/ 135580 h 145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66889" h="1452564">
                  <a:moveTo>
                    <a:pt x="253275" y="1056153"/>
                  </a:moveTo>
                  <a:cubicBezTo>
                    <a:pt x="283563" y="1056153"/>
                    <a:pt x="308116" y="1080706"/>
                    <a:pt x="308116" y="1110994"/>
                  </a:cubicBezTo>
                  <a:cubicBezTo>
                    <a:pt x="308116" y="1141282"/>
                    <a:pt x="283563" y="1165835"/>
                    <a:pt x="253275" y="1165835"/>
                  </a:cubicBezTo>
                  <a:cubicBezTo>
                    <a:pt x="222987" y="1165835"/>
                    <a:pt x="198434" y="1141282"/>
                    <a:pt x="198434" y="1110994"/>
                  </a:cubicBezTo>
                  <a:cubicBezTo>
                    <a:pt x="198434" y="1080706"/>
                    <a:pt x="222987" y="1056153"/>
                    <a:pt x="253275" y="1056153"/>
                  </a:cubicBezTo>
                  <a:close/>
                  <a:moveTo>
                    <a:pt x="384033" y="1052997"/>
                  </a:moveTo>
                  <a:lnTo>
                    <a:pt x="761466" y="1052997"/>
                  </a:lnTo>
                  <a:lnTo>
                    <a:pt x="761466" y="1162679"/>
                  </a:lnTo>
                  <a:lnTo>
                    <a:pt x="384033" y="1162679"/>
                  </a:lnTo>
                  <a:close/>
                  <a:moveTo>
                    <a:pt x="253275" y="847395"/>
                  </a:moveTo>
                  <a:cubicBezTo>
                    <a:pt x="283563" y="847395"/>
                    <a:pt x="308116" y="871948"/>
                    <a:pt x="308116" y="902236"/>
                  </a:cubicBezTo>
                  <a:cubicBezTo>
                    <a:pt x="308116" y="932524"/>
                    <a:pt x="283563" y="957077"/>
                    <a:pt x="253275" y="957077"/>
                  </a:cubicBezTo>
                  <a:cubicBezTo>
                    <a:pt x="222987" y="957077"/>
                    <a:pt x="198434" y="932524"/>
                    <a:pt x="198434" y="902236"/>
                  </a:cubicBezTo>
                  <a:cubicBezTo>
                    <a:pt x="198434" y="871948"/>
                    <a:pt x="222987" y="847395"/>
                    <a:pt x="253275" y="847395"/>
                  </a:cubicBezTo>
                  <a:close/>
                  <a:moveTo>
                    <a:pt x="384033" y="844239"/>
                  </a:moveTo>
                  <a:lnTo>
                    <a:pt x="761466" y="844239"/>
                  </a:lnTo>
                  <a:lnTo>
                    <a:pt x="761466" y="953921"/>
                  </a:lnTo>
                  <a:lnTo>
                    <a:pt x="384033" y="953921"/>
                  </a:lnTo>
                  <a:close/>
                  <a:moveTo>
                    <a:pt x="253275" y="623740"/>
                  </a:moveTo>
                  <a:cubicBezTo>
                    <a:pt x="283563" y="623740"/>
                    <a:pt x="308116" y="648293"/>
                    <a:pt x="308116" y="678581"/>
                  </a:cubicBezTo>
                  <a:cubicBezTo>
                    <a:pt x="308116" y="708869"/>
                    <a:pt x="283563" y="733422"/>
                    <a:pt x="253275" y="733422"/>
                  </a:cubicBezTo>
                  <a:cubicBezTo>
                    <a:pt x="222987" y="733422"/>
                    <a:pt x="198434" y="708869"/>
                    <a:pt x="198434" y="678581"/>
                  </a:cubicBezTo>
                  <a:cubicBezTo>
                    <a:pt x="198434" y="648293"/>
                    <a:pt x="222987" y="623740"/>
                    <a:pt x="253275" y="623740"/>
                  </a:cubicBezTo>
                  <a:close/>
                  <a:moveTo>
                    <a:pt x="384033" y="620584"/>
                  </a:moveTo>
                  <a:lnTo>
                    <a:pt x="761466" y="620584"/>
                  </a:lnTo>
                  <a:lnTo>
                    <a:pt x="761466" y="730266"/>
                  </a:lnTo>
                  <a:lnTo>
                    <a:pt x="384033" y="730266"/>
                  </a:lnTo>
                  <a:close/>
                  <a:moveTo>
                    <a:pt x="253275" y="411490"/>
                  </a:moveTo>
                  <a:cubicBezTo>
                    <a:pt x="283563" y="411490"/>
                    <a:pt x="308116" y="436043"/>
                    <a:pt x="308116" y="466331"/>
                  </a:cubicBezTo>
                  <a:cubicBezTo>
                    <a:pt x="308116" y="496619"/>
                    <a:pt x="283563" y="521172"/>
                    <a:pt x="253275" y="521172"/>
                  </a:cubicBezTo>
                  <a:cubicBezTo>
                    <a:pt x="222987" y="521172"/>
                    <a:pt x="198434" y="496619"/>
                    <a:pt x="198434" y="466331"/>
                  </a:cubicBezTo>
                  <a:cubicBezTo>
                    <a:pt x="198434" y="436043"/>
                    <a:pt x="222987" y="411490"/>
                    <a:pt x="253275" y="411490"/>
                  </a:cubicBezTo>
                  <a:close/>
                  <a:moveTo>
                    <a:pt x="384033" y="408334"/>
                  </a:moveTo>
                  <a:lnTo>
                    <a:pt x="761466" y="408334"/>
                  </a:lnTo>
                  <a:lnTo>
                    <a:pt x="761466" y="518016"/>
                  </a:lnTo>
                  <a:lnTo>
                    <a:pt x="384033" y="518016"/>
                  </a:lnTo>
                  <a:close/>
                  <a:moveTo>
                    <a:pt x="105655" y="279491"/>
                  </a:moveTo>
                  <a:lnTo>
                    <a:pt x="105655" y="1308653"/>
                  </a:lnTo>
                  <a:lnTo>
                    <a:pt x="861234" y="1308653"/>
                  </a:lnTo>
                  <a:lnTo>
                    <a:pt x="861234" y="279491"/>
                  </a:lnTo>
                  <a:close/>
                  <a:moveTo>
                    <a:pt x="373672" y="0"/>
                  </a:moveTo>
                  <a:lnTo>
                    <a:pt x="593216" y="0"/>
                  </a:lnTo>
                  <a:lnTo>
                    <a:pt x="774072" y="135580"/>
                  </a:lnTo>
                  <a:lnTo>
                    <a:pt x="966889" y="135580"/>
                  </a:lnTo>
                  <a:lnTo>
                    <a:pt x="966889" y="1452564"/>
                  </a:lnTo>
                  <a:lnTo>
                    <a:pt x="0" y="1452564"/>
                  </a:lnTo>
                  <a:lnTo>
                    <a:pt x="0" y="135580"/>
                  </a:lnTo>
                  <a:lnTo>
                    <a:pt x="192816" y="13558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214508253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3D094EC-491C-2649-AF07-6B22837C919C}"/>
              </a:ext>
            </a:extLst>
          </p:cNvPr>
          <p:cNvSpPr>
            <a:spLocks noGrp="1"/>
          </p:cNvSpPr>
          <p:nvPr>
            <p:ph type="body" sz="quarter" idx="11"/>
          </p:nvPr>
        </p:nvSpPr>
        <p:spPr/>
        <p:txBody>
          <a:bodyPr/>
          <a:lstStyle/>
          <a:p>
            <a:r>
              <a:rPr kumimoji="1" lang="en-US" altLang="zh-CN" dirty="0" err="1">
                <a:latin typeface="Arial" panose="020B0604020202020204" pitchFamily="34" charset="0"/>
                <a:cs typeface="+mn-ea"/>
                <a:sym typeface="Arial" panose="020B0604020202020204" pitchFamily="34" charset="0"/>
              </a:rPr>
              <a:t>OfficePLUS.cn</a:t>
            </a:r>
            <a:endParaRPr kumimoji="1" lang="zh-CN" altLang="en-US" dirty="0">
              <a:latin typeface="Arial" panose="020B0604020202020204" pitchFamily="34" charset="0"/>
              <a:cs typeface="+mn-ea"/>
              <a:sym typeface="Arial" panose="020B0604020202020204" pitchFamily="34" charset="0"/>
            </a:endParaRPr>
          </a:p>
        </p:txBody>
      </p:sp>
      <p:sp>
        <p:nvSpPr>
          <p:cNvPr id="3" name="文本占位符 2">
            <a:extLst>
              <a:ext uri="{FF2B5EF4-FFF2-40B4-BE49-F238E27FC236}">
                <a16:creationId xmlns:a16="http://schemas.microsoft.com/office/drawing/2014/main" id="{9AFB47E1-7AF0-204F-89F0-4C0DE2B37BF5}"/>
              </a:ext>
            </a:extLst>
          </p:cNvPr>
          <p:cNvSpPr>
            <a:spLocks noGrp="1"/>
          </p:cNvSpPr>
          <p:nvPr>
            <p:ph type="body" sz="quarter" idx="13"/>
          </p:nvPr>
        </p:nvSpPr>
        <p:spPr/>
        <p:txBody>
          <a:bodyPr/>
          <a:lstStyle/>
          <a:p>
            <a:r>
              <a:rPr kumimoji="1" lang="zh-CN" altLang="en-US" dirty="0">
                <a:latin typeface="Arial" panose="020B0604020202020204" pitchFamily="34" charset="0"/>
                <a:cs typeface="+mn-ea"/>
                <a:sym typeface="Arial" panose="020B0604020202020204" pitchFamily="34" charset="0"/>
              </a:rPr>
              <a:t>中文 微软雅黑、阿里巴巴普惠体</a:t>
            </a:r>
            <a:endParaRPr kumimoji="1" lang="en"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英文 </a:t>
            </a:r>
            <a:r>
              <a:rPr kumimoji="1" lang="en" altLang="zh-CN" dirty="0" err="1">
                <a:latin typeface="Arial" panose="020B0604020202020204" pitchFamily="34" charset="0"/>
                <a:cs typeface="+mn-ea"/>
                <a:sym typeface="Arial" panose="020B0604020202020204" pitchFamily="34" charset="0"/>
              </a:rPr>
              <a:t>Arail</a:t>
            </a:r>
            <a:endParaRPr kumimoji="1" lang="en"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标题 </a:t>
            </a:r>
            <a:r>
              <a:rPr kumimoji="1" lang="en-US" altLang="zh-CN" dirty="0">
                <a:latin typeface="Arial" panose="020B0604020202020204" pitchFamily="34" charset="0"/>
                <a:cs typeface="+mn-ea"/>
                <a:sym typeface="Arial" panose="020B0604020202020204" pitchFamily="34" charset="0"/>
              </a:rPr>
              <a:t>1.0</a:t>
            </a:r>
          </a:p>
          <a:p>
            <a:r>
              <a:rPr kumimoji="1" lang="zh-CN" altLang="en-US" dirty="0">
                <a:latin typeface="Arial" panose="020B0604020202020204" pitchFamily="34" charset="0"/>
                <a:cs typeface="+mn-ea"/>
                <a:sym typeface="Arial" panose="020B0604020202020204" pitchFamily="34" charset="0"/>
              </a:rPr>
              <a:t>正文 </a:t>
            </a:r>
            <a:r>
              <a:rPr kumimoji="1" lang="en-US" altLang="zh-CN" dirty="0">
                <a:latin typeface="Arial" panose="020B0604020202020204" pitchFamily="34" charset="0"/>
                <a:cs typeface="+mn-ea"/>
                <a:sym typeface="Arial" panose="020B0604020202020204" pitchFamily="34" charset="0"/>
              </a:rPr>
              <a:t>1.3</a:t>
            </a:r>
          </a:p>
          <a:p>
            <a:r>
              <a:rPr kumimoji="1" lang="zh-CN" altLang="en-US" dirty="0">
                <a:latin typeface="Arial" panose="020B0604020202020204" pitchFamily="34" charset="0"/>
                <a:cs typeface="+mn-ea"/>
                <a:sym typeface="Arial" panose="020B0604020202020204" pitchFamily="34" charset="0"/>
              </a:rPr>
              <a:t>作者拍摄作品</a:t>
            </a:r>
            <a:endParaRPr kumimoji="1" lang="en" altLang="zh-CN" dirty="0">
              <a:latin typeface="Arial" panose="020B0604020202020204" pitchFamily="34" charset="0"/>
              <a:cs typeface="+mn-ea"/>
              <a:sym typeface="Arial" panose="020B0604020202020204" pitchFamily="34" charset="0"/>
            </a:endParaRPr>
          </a:p>
          <a:p>
            <a:endParaRPr kumimoji="1" lang="en"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本网站所提供的任何信息内容（包括但不限于 </a:t>
            </a:r>
            <a:r>
              <a:rPr kumimoji="1" lang="en" altLang="zh-CN" dirty="0">
                <a:latin typeface="Arial" panose="020B0604020202020204" pitchFamily="34" charset="0"/>
                <a:cs typeface="+mn-ea"/>
                <a:sym typeface="Arial" panose="020B0604020202020204" pitchFamily="34" charset="0"/>
              </a:rPr>
              <a:t>PPT </a:t>
            </a:r>
            <a:r>
              <a:rPr kumimoji="1" lang="zh-CN" altLang="en-US" dirty="0">
                <a:latin typeface="Arial" panose="020B0604020202020204" pitchFamily="34" charset="0"/>
                <a:cs typeface="+mn-ea"/>
                <a:sym typeface="Arial" panose="020B0604020202020204" pitchFamily="34" charset="0"/>
              </a:rPr>
              <a:t>模板、</a:t>
            </a:r>
            <a:r>
              <a:rPr kumimoji="1" lang="en" altLang="zh-CN" dirty="0">
                <a:latin typeface="Arial" panose="020B0604020202020204" pitchFamily="34" charset="0"/>
                <a:cs typeface="+mn-ea"/>
                <a:sym typeface="Arial" panose="020B0604020202020204" pitchFamily="34" charset="0"/>
              </a:rPr>
              <a:t>Word </a:t>
            </a:r>
            <a:r>
              <a:rPr kumimoji="1" lang="zh-CN" altLang="en-US" dirty="0">
                <a:latin typeface="Arial" panose="020B0604020202020204" pitchFamily="34" charset="0"/>
                <a:cs typeface="+mn-ea"/>
                <a:sym typeface="Arial" panose="020B0604020202020204" pitchFamily="34" charset="0"/>
              </a:rPr>
              <a:t>文档、</a:t>
            </a:r>
            <a:r>
              <a:rPr kumimoji="1" lang="en" altLang="zh-CN" dirty="0">
                <a:latin typeface="Arial" panose="020B0604020202020204" pitchFamily="34" charset="0"/>
                <a:cs typeface="+mn-ea"/>
                <a:sym typeface="Arial" panose="020B0604020202020204" pitchFamily="34" charset="0"/>
              </a:rPr>
              <a:t>Excel </a:t>
            </a:r>
            <a:r>
              <a:rPr kumimoji="1" lang="zh-CN" altLang="en-US" dirty="0">
                <a:latin typeface="Arial" panose="020B0604020202020204" pitchFamily="34" charset="0"/>
                <a:cs typeface="+mn-ea"/>
                <a:sym typeface="Arial" panose="020B0604020202020204" pitchFamily="34" charset="0"/>
              </a:rPr>
              <a:t>图表、图片素材等）均受</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中华人民共和国著作权法</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信息网络传播权保护条例</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及其他适用的法律法规的保护，未经权利人书面明确授权，信息内容的任何部分</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包括图片或图表</a:t>
            </a:r>
            <a:r>
              <a:rPr kumimoji="1" lang="en-US" altLang="zh-CN" dirty="0">
                <a:latin typeface="Arial" panose="020B0604020202020204" pitchFamily="34" charset="0"/>
                <a:cs typeface="+mn-ea"/>
                <a:sym typeface="Arial" panose="020B0604020202020204" pitchFamily="34" charset="0"/>
              </a:rPr>
              <a:t>)</a:t>
            </a:r>
            <a:r>
              <a:rPr kumimoji="1" lang="zh-CN" altLang="en-US" dirty="0">
                <a:latin typeface="Arial" panose="020B0604020202020204" pitchFamily="34" charset="0"/>
                <a:cs typeface="+mn-ea"/>
                <a:sym typeface="Arial" panose="020B0604020202020204" pitchFamily="34" charset="0"/>
              </a:rPr>
              <a:t>不得被全部或部分的复制、传播、销售，否则将承担法律责任。</a:t>
            </a:r>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小鱼鱼的鱼塘</a:t>
            </a:r>
            <a:endParaRPr kumimoji="1" lang="en" altLang="zh-CN" dirty="0">
              <a:latin typeface="Arial" panose="020B0604020202020204" pitchFamily="34" charset="0"/>
              <a:cs typeface="+mn-ea"/>
              <a:sym typeface="Arial" panose="020B0604020202020204" pitchFamily="34" charset="0"/>
            </a:endParaRPr>
          </a:p>
        </p:txBody>
      </p:sp>
      <p:sp>
        <p:nvSpPr>
          <p:cNvPr id="5" name="文本占位符 4">
            <a:extLst>
              <a:ext uri="{FF2B5EF4-FFF2-40B4-BE49-F238E27FC236}">
                <a16:creationId xmlns:a16="http://schemas.microsoft.com/office/drawing/2014/main" id="{9379F369-F966-CC4F-9150-5720C0654BE8}"/>
              </a:ext>
            </a:extLst>
          </p:cNvPr>
          <p:cNvSpPr>
            <a:spLocks noGrp="1"/>
          </p:cNvSpPr>
          <p:nvPr>
            <p:ph type="body" sz="quarter" idx="10"/>
          </p:nvPr>
        </p:nvSpPr>
        <p:spPr/>
        <p:txBody>
          <a:bodyPr/>
          <a:lstStyle/>
          <a:p>
            <a:r>
              <a:rPr kumimoji="1" lang="zh-CN" altLang="en-US" dirty="0">
                <a:latin typeface="Arial" panose="020B0604020202020204" pitchFamily="34" charset="0"/>
                <a:cs typeface="+mn-ea"/>
                <a:sym typeface="Arial" panose="020B0604020202020204" pitchFamily="34" charset="0"/>
              </a:rPr>
              <a:t>标注</a:t>
            </a:r>
          </a:p>
        </p:txBody>
      </p:sp>
      <p:sp>
        <p:nvSpPr>
          <p:cNvPr id="8" name="文本占位符 7">
            <a:extLst>
              <a:ext uri="{FF2B5EF4-FFF2-40B4-BE49-F238E27FC236}">
                <a16:creationId xmlns:a16="http://schemas.microsoft.com/office/drawing/2014/main" id="{52037C6C-C3D0-B143-999B-9FBD7AAF906F}"/>
              </a:ext>
            </a:extLst>
          </p:cNvPr>
          <p:cNvSpPr>
            <a:spLocks noGrp="1"/>
          </p:cNvSpPr>
          <p:nvPr>
            <p:ph type="body" sz="quarter" idx="17"/>
          </p:nvPr>
        </p:nvSpPr>
        <p:spPr/>
        <p:txBody>
          <a:bodyPr/>
          <a:lstStyle/>
          <a:p>
            <a:r>
              <a:rPr kumimoji="1" lang="zh-CN" altLang="en-US" dirty="0">
                <a:latin typeface="Arial" panose="020B0604020202020204" pitchFamily="34" charset="0"/>
                <a:cs typeface="+mn-ea"/>
                <a:sym typeface="Arial" panose="020B0604020202020204" pitchFamily="34" charset="0"/>
              </a:rPr>
              <a:t>字体使用</a:t>
            </a:r>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行距</a:t>
            </a:r>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素材</a:t>
            </a:r>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声明</a:t>
            </a:r>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endParaRPr kumimoji="1" lang="en-US" altLang="zh-CN" dirty="0">
              <a:latin typeface="Arial" panose="020B0604020202020204" pitchFamily="34" charset="0"/>
              <a:cs typeface="+mn-ea"/>
              <a:sym typeface="Arial" panose="020B0604020202020204" pitchFamily="34" charset="0"/>
            </a:endParaRPr>
          </a:p>
          <a:p>
            <a:r>
              <a:rPr kumimoji="1" lang="zh-CN" altLang="en-US" dirty="0">
                <a:latin typeface="Arial" panose="020B0604020202020204" pitchFamily="34" charset="0"/>
                <a:cs typeface="+mn-ea"/>
                <a:sym typeface="Arial" panose="020B0604020202020204" pitchFamily="34" charset="0"/>
              </a:rPr>
              <a:t>作者</a:t>
            </a:r>
          </a:p>
        </p:txBody>
      </p:sp>
    </p:spTree>
    <p:extLst>
      <p:ext uri="{BB962C8B-B14F-4D97-AF65-F5344CB8AC3E}">
        <p14:creationId xmlns:p14="http://schemas.microsoft.com/office/powerpoint/2010/main" val="31790335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文本占位符 26">
            <a:extLst>
              <a:ext uri="{FF2B5EF4-FFF2-40B4-BE49-F238E27FC236}">
                <a16:creationId xmlns:a16="http://schemas.microsoft.com/office/drawing/2014/main" id="{8E5A64A1-7BBA-4386-B2E9-D0B395F7E7F8}"/>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文本占位符 28">
            <a:extLst>
              <a:ext uri="{FF2B5EF4-FFF2-40B4-BE49-F238E27FC236}">
                <a16:creationId xmlns:a16="http://schemas.microsoft.com/office/drawing/2014/main" id="{2EE75B8A-347C-4020-8475-BD4A20C72244}"/>
              </a:ext>
            </a:extLst>
          </p:cNvPr>
          <p:cNvSpPr>
            <a:spLocks noGrp="1"/>
          </p:cNvSpPr>
          <p:nvPr>
            <p:ph type="body" sz="quarter" idx="26"/>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办学理念</a:t>
            </a:r>
          </a:p>
        </p:txBody>
      </p:sp>
      <p:sp>
        <p:nvSpPr>
          <p:cNvPr id="30" name="文本占位符 29">
            <a:extLst>
              <a:ext uri="{FF2B5EF4-FFF2-40B4-BE49-F238E27FC236}">
                <a16:creationId xmlns:a16="http://schemas.microsoft.com/office/drawing/2014/main" id="{30384EF8-B41F-427F-AFCA-260320E6EB4F}"/>
              </a:ext>
            </a:extLst>
          </p:cNvPr>
          <p:cNvSpPr>
            <a:spLocks noGrp="1"/>
          </p:cNvSpPr>
          <p:nvPr>
            <p:ph type="body" sz="quarter" idx="27"/>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思路目标</a:t>
            </a:r>
          </a:p>
        </p:txBody>
      </p:sp>
      <p:sp>
        <p:nvSpPr>
          <p:cNvPr id="31" name="文本占位符 30">
            <a:extLst>
              <a:ext uri="{FF2B5EF4-FFF2-40B4-BE49-F238E27FC236}">
                <a16:creationId xmlns:a16="http://schemas.microsoft.com/office/drawing/2014/main" id="{4C4EB9C3-5707-49C6-AC83-0A0744B86CF5}"/>
              </a:ext>
            </a:extLst>
          </p:cNvPr>
          <p:cNvSpPr>
            <a:spLocks noGrp="1"/>
          </p:cNvSpPr>
          <p:nvPr>
            <p:ph type="body" sz="quarter" idx="28"/>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办学思路</a:t>
            </a:r>
          </a:p>
        </p:txBody>
      </p:sp>
      <p:sp>
        <p:nvSpPr>
          <p:cNvPr id="28" name="文本占位符 27">
            <a:extLst>
              <a:ext uri="{FF2B5EF4-FFF2-40B4-BE49-F238E27FC236}">
                <a16:creationId xmlns:a16="http://schemas.microsoft.com/office/drawing/2014/main" id="{7AC7FF05-A851-4B31-9EB1-F9F734581603}"/>
              </a:ext>
            </a:extLst>
          </p:cNvPr>
          <p:cNvSpPr>
            <a:spLocks noGrp="1"/>
          </p:cNvSpPr>
          <p:nvPr>
            <p:ph type="body" sz="quarter" idx="25"/>
          </p:nvPr>
        </p:nvSpPr>
        <p:spPr/>
        <p:txBody>
          <a:bodyPr>
            <a:noAutofit/>
          </a:bodyPr>
          <a:lstStyle/>
          <a:p>
            <a:pPr hangingPunct="0"/>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学校坚持“服务乃宗旨，贡献即发展”的办学思路，面向国民经济建设主战场，学研产相结合，密切与地方政府合作关系。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文本占位符 31">
            <a:extLst>
              <a:ext uri="{FF2B5EF4-FFF2-40B4-BE49-F238E27FC236}">
                <a16:creationId xmlns:a16="http://schemas.microsoft.com/office/drawing/2014/main" id="{F763A418-8680-46C7-8DBC-2F5C1B88C5F2}"/>
              </a:ext>
            </a:extLst>
          </p:cNvPr>
          <p:cNvSpPr>
            <a:spLocks noGrp="1"/>
          </p:cNvSpPr>
          <p:nvPr>
            <p:ph type="body" sz="quarter" idx="29"/>
          </p:nvPr>
        </p:nvSpPr>
        <p:spPr/>
        <p:txBody>
          <a:bodyPr>
            <a:noAutofit/>
          </a:bodyPr>
          <a:lstStyle/>
          <a:p>
            <a:pPr hangingPunct="0"/>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学校坚持“服务乃宗旨，贡献即发展”的办学思路，面向国民经济建设主战场，学研产相结合，密切与地方政府合作关系。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文本占位符 32">
            <a:extLst>
              <a:ext uri="{FF2B5EF4-FFF2-40B4-BE49-F238E27FC236}">
                <a16:creationId xmlns:a16="http://schemas.microsoft.com/office/drawing/2014/main" id="{B00CFC1B-577E-43A8-974F-7ADDCAD2FC6A}"/>
              </a:ext>
            </a:extLst>
          </p:cNvPr>
          <p:cNvSpPr>
            <a:spLocks noGrp="1"/>
          </p:cNvSpPr>
          <p:nvPr>
            <p:ph type="body" sz="quarter" idx="30"/>
          </p:nvPr>
        </p:nvSpPr>
        <p:spPr/>
        <p:txBody>
          <a:bodyPr>
            <a:noAutofit/>
          </a:bodyPr>
          <a:lstStyle/>
          <a:p>
            <a:pPr hangingPunct="0"/>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学校坚持“服务乃宗旨，贡献即发展”的办学思路，面向国民经济建设主战场，学研产相结合，密切与地方政府合作关系。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文本占位符 25">
            <a:extLst>
              <a:ext uri="{FF2B5EF4-FFF2-40B4-BE49-F238E27FC236}">
                <a16:creationId xmlns:a16="http://schemas.microsoft.com/office/drawing/2014/main" id="{D4CB1435-7954-49A6-A076-7A2659000874}"/>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三段纯文字页面</a:t>
            </a:r>
          </a:p>
        </p:txBody>
      </p:sp>
    </p:spTree>
    <p:extLst>
      <p:ext uri="{BB962C8B-B14F-4D97-AF65-F5344CB8AC3E}">
        <p14:creationId xmlns:p14="http://schemas.microsoft.com/office/powerpoint/2010/main" val="36890969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pic>
        <p:nvPicPr>
          <p:cNvPr id="16" name="图片占位符 15">
            <a:extLst>
              <a:ext uri="{FF2B5EF4-FFF2-40B4-BE49-F238E27FC236}">
                <a16:creationId xmlns:a16="http://schemas.microsoft.com/office/drawing/2014/main" id="{9581011A-67A5-49A0-96E6-FA0D5006B5D6}"/>
              </a:ext>
            </a:extLst>
          </p:cNvPr>
          <p:cNvPicPr>
            <a:picLocks noGrp="1" noChangeAspect="1"/>
          </p:cNvPicPr>
          <p:nvPr>
            <p:ph type="pic" sz="quarter" idx="17"/>
          </p:nvPr>
        </p:nvPicPr>
        <p:blipFill>
          <a:blip r:embed="rId2" cstate="screen">
            <a:extLst>
              <a:ext uri="{28A0092B-C50C-407E-A947-70E740481C1C}">
                <a14:useLocalDpi xmlns:a14="http://schemas.microsoft.com/office/drawing/2010/main"/>
              </a:ext>
            </a:extLst>
          </a:blip>
          <a:srcRect l="6" r="6"/>
          <a:stretch>
            <a:fillRect/>
          </a:stretch>
        </p:blipFill>
        <p:spPr/>
      </p:pic>
      <p:sp>
        <p:nvSpPr>
          <p:cNvPr id="7" name="文本占位符 6">
            <a:extLst>
              <a:ext uri="{FF2B5EF4-FFF2-40B4-BE49-F238E27FC236}">
                <a16:creationId xmlns:a16="http://schemas.microsoft.com/office/drawing/2014/main" id="{C33CF03A-791A-490A-8EB1-DD95621006FC}"/>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贯彻建设“学生、学者与学术的大学”的教育思想，秉承“育人为本、创新是魂、责任以行”的办学理念，坚持“一流教学一流本科”的建设目标，采取多种举措，深化教育教学改革，全面推进素质教育，构建和完善充满活力的创新人才培养体系。</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几十年来，</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70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余万毕业生走向社会，遍布全球各行各业。</a:t>
            </a:r>
          </a:p>
        </p:txBody>
      </p:sp>
      <p:sp>
        <p:nvSpPr>
          <p:cNvPr id="8" name="文本占位符 7">
            <a:extLst>
              <a:ext uri="{FF2B5EF4-FFF2-40B4-BE49-F238E27FC236}">
                <a16:creationId xmlns:a16="http://schemas.microsoft.com/office/drawing/2014/main" id="{B5A573C0-6760-41BE-81F7-C05D0BC9C48F}"/>
              </a:ext>
            </a:extLst>
          </p:cNvPr>
          <p:cNvSpPr>
            <a:spLocks noGrp="1"/>
          </p:cNvSpPr>
          <p:nvPr>
            <p:ph type="body" sz="quarter" idx="11"/>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人才培养体系介绍</a:t>
            </a:r>
          </a:p>
        </p:txBody>
      </p:sp>
      <p:sp>
        <p:nvSpPr>
          <p:cNvPr id="9" name="文本占位符 8">
            <a:extLst>
              <a:ext uri="{FF2B5EF4-FFF2-40B4-BE49-F238E27FC236}">
                <a16:creationId xmlns:a16="http://schemas.microsoft.com/office/drawing/2014/main" id="{59DB5DF1-52AD-4786-841D-67A3A6C204D2}"/>
              </a:ext>
            </a:extLst>
          </p:cNvPr>
          <p:cNvSpPr>
            <a:spLocks noGrp="1"/>
          </p:cNvSpPr>
          <p:nvPr>
            <p:ph type="body" sz="quarter" idx="12"/>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请在此处添加图片说明</a:t>
            </a:r>
          </a:p>
        </p:txBody>
      </p:sp>
      <p:sp>
        <p:nvSpPr>
          <p:cNvPr id="34" name="文本占位符 33">
            <a:extLst>
              <a:ext uri="{FF2B5EF4-FFF2-40B4-BE49-F238E27FC236}">
                <a16:creationId xmlns:a16="http://schemas.microsoft.com/office/drawing/2014/main" id="{BDCA1453-1F37-43E0-A8E4-88F48BFA26B7}"/>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一项图文页</a:t>
            </a:r>
          </a:p>
        </p:txBody>
      </p:sp>
      <p:sp>
        <p:nvSpPr>
          <p:cNvPr id="35" name="文本占位符 34">
            <a:extLst>
              <a:ext uri="{FF2B5EF4-FFF2-40B4-BE49-F238E27FC236}">
                <a16:creationId xmlns:a16="http://schemas.microsoft.com/office/drawing/2014/main" id="{DC6D4E97-17BF-40EA-A14A-FCAF10E2C5D6}"/>
              </a:ext>
            </a:extLst>
          </p:cNvPr>
          <p:cNvSpPr>
            <a:spLocks noGrp="1"/>
          </p:cNvSpPr>
          <p:nvPr>
            <p:ph type="body" sz="quarter" idx="19"/>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3198980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占位符 21">
            <a:extLst>
              <a:ext uri="{FF2B5EF4-FFF2-40B4-BE49-F238E27FC236}">
                <a16:creationId xmlns:a16="http://schemas.microsoft.com/office/drawing/2014/main" id="{9D78AAD4-0203-4394-B339-64A6CE6B9065}"/>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latin typeface="Arial" panose="020B0604020202020204" pitchFamily="34" charset="0"/>
                <a:cs typeface="+mn-ea"/>
                <a:sym typeface="Arial" panose="020B0604020202020204" pitchFamily="34" charset="0"/>
              </a:rPr>
              <a:t>两项图文页</a:t>
            </a:r>
          </a:p>
        </p:txBody>
      </p:sp>
      <p:sp>
        <p:nvSpPr>
          <p:cNvPr id="23" name="文本占位符 22">
            <a:extLst>
              <a:ext uri="{FF2B5EF4-FFF2-40B4-BE49-F238E27FC236}">
                <a16:creationId xmlns:a16="http://schemas.microsoft.com/office/drawing/2014/main" id="{86A4B21F-5788-4C0E-98AA-123E3B6F80B8}"/>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文本占位符 17">
            <a:extLst>
              <a:ext uri="{FF2B5EF4-FFF2-40B4-BE49-F238E27FC236}">
                <a16:creationId xmlns:a16="http://schemas.microsoft.com/office/drawing/2014/main" id="{FFD7932E-4F3E-4BD1-A348-A3DBBC8664BC}"/>
              </a:ext>
            </a:extLst>
          </p:cNvPr>
          <p:cNvSpPr>
            <a:spLocks noGrp="1"/>
          </p:cNvSpPr>
          <p:nvPr>
            <p:ph type="body" sz="quarter" idx="10"/>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国际合作展示</a:t>
            </a:r>
            <a:endParaRPr lang="en-US" altLang="zh-CN"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文本占位符 18">
            <a:extLst>
              <a:ext uri="{FF2B5EF4-FFF2-40B4-BE49-F238E27FC236}">
                <a16:creationId xmlns:a16="http://schemas.microsoft.com/office/drawing/2014/main" id="{8CBD97B7-6562-4C95-B078-5A6D85BB6811}"/>
              </a:ext>
            </a:extLst>
          </p:cNvPr>
          <p:cNvSpPr>
            <a:spLocks noGrp="1"/>
          </p:cNvSpPr>
          <p:nvPr>
            <p:ph type="body" sz="quarter" idx="11"/>
          </p:nvPr>
        </p:nvSpPr>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示范化学院建设</a:t>
            </a:r>
          </a:p>
        </p:txBody>
      </p:sp>
      <p:sp>
        <p:nvSpPr>
          <p:cNvPr id="20" name="文本占位符 19">
            <a:extLst>
              <a:ext uri="{FF2B5EF4-FFF2-40B4-BE49-F238E27FC236}">
                <a16:creationId xmlns:a16="http://schemas.microsoft.com/office/drawing/2014/main" id="{F420298C-E709-4258-8C98-A74E05B09EB5}"/>
              </a:ext>
            </a:extLst>
          </p:cNvPr>
          <p:cNvSpPr>
            <a:spLocks noGrp="1"/>
          </p:cNvSpPr>
          <p:nvPr>
            <p:ph type="body" sz="quarter" idx="12"/>
          </p:nvPr>
        </p:nvSpPr>
        <p:spPr>
          <a:xfrm>
            <a:off x="966632" y="2052158"/>
            <a:ext cx="7108963" cy="1497461"/>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学校坚持开放式办学理念，积极开展全方位、多层次的国际交流与合作，目前已与世界上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个国家和地区的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246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所高校和机构开展友好合作。工程科学学院是全国首批四个国际化示范学院之一，中欧清洁与可再生能源学院被列为中欧建交</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周年</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个典型案例之一。</a:t>
            </a:r>
          </a:p>
        </p:txBody>
      </p:sp>
      <p:sp>
        <p:nvSpPr>
          <p:cNvPr id="21" name="文本占位符 20">
            <a:extLst>
              <a:ext uri="{FF2B5EF4-FFF2-40B4-BE49-F238E27FC236}">
                <a16:creationId xmlns:a16="http://schemas.microsoft.com/office/drawing/2014/main" id="{23B65E7E-0E59-430E-A4C8-55DCC685F287}"/>
              </a:ext>
            </a:extLst>
          </p:cNvPr>
          <p:cNvSpPr>
            <a:spLocks noGrp="1"/>
          </p:cNvSpPr>
          <p:nvPr>
            <p:ph type="body" sz="quarter" idx="13"/>
          </p:nvPr>
        </p:nvSpPr>
        <p:spPr>
          <a:xfrm>
            <a:off x="966632" y="4525163"/>
            <a:ext cx="7108963" cy="1497461"/>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学校坚持开放式办学理念，积极开展全方位、多层次的国际交流与合作，目前已与世界上</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41</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个国家和地区的</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246</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所高校和机构开展友好合作。工程科学学院是全国首批四个国际化示范学院之一，中欧清洁与可再生能源学院被列为中欧建交</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周年</a:t>
            </a:r>
            <a:r>
              <a:rPr lang="en-US" altLang="zh-CN" dirty="0">
                <a:latin typeface="Arial" panose="020B0604020202020204" pitchFamily="34" charset="0"/>
                <a:ea typeface="微软雅黑" panose="020B0503020204020204" pitchFamily="34" charset="-122"/>
                <a:cs typeface="+mn-ea"/>
                <a:sym typeface="Arial" panose="020B0604020202020204" pitchFamily="34" charset="0"/>
              </a:rPr>
              <a:t>40</a:t>
            </a:r>
            <a:r>
              <a:rPr lang="zh-CN" altLang="en-US" dirty="0">
                <a:latin typeface="Arial" panose="020B0604020202020204" pitchFamily="34" charset="0"/>
                <a:ea typeface="微软雅黑" panose="020B0503020204020204" pitchFamily="34" charset="-122"/>
                <a:cs typeface="+mn-ea"/>
                <a:sym typeface="Arial" panose="020B0604020202020204" pitchFamily="34" charset="0"/>
              </a:rPr>
              <a:t>个典型案例之一。</a:t>
            </a:r>
          </a:p>
        </p:txBody>
      </p:sp>
      <p:pic>
        <p:nvPicPr>
          <p:cNvPr id="3" name="图片占位符 2">
            <a:extLst>
              <a:ext uri="{FF2B5EF4-FFF2-40B4-BE49-F238E27FC236}">
                <a16:creationId xmlns:a16="http://schemas.microsoft.com/office/drawing/2014/main" id="{DE960942-B8DB-4BE0-825D-544EA99C723C}"/>
              </a:ext>
            </a:extLst>
          </p:cNvPr>
          <p:cNvPicPr>
            <a:picLocks noGrp="1" noChangeAspect="1"/>
          </p:cNvPicPr>
          <p:nvPr>
            <p:ph type="pic" sz="quarter" idx="24"/>
          </p:nvPr>
        </p:nvPicPr>
        <p:blipFill>
          <a:blip r:embed="rId2" cstate="screen">
            <a:extLst>
              <a:ext uri="{28A0092B-C50C-407E-A947-70E740481C1C}">
                <a14:useLocalDpi xmlns:a14="http://schemas.microsoft.com/office/drawing/2010/main"/>
              </a:ext>
            </a:extLst>
          </a:blip>
          <a:srcRect/>
          <a:stretch>
            <a:fillRect/>
          </a:stretch>
        </p:blipFill>
        <p:spPr/>
      </p:pic>
      <p:pic>
        <p:nvPicPr>
          <p:cNvPr id="11" name="图片占位符 10">
            <a:extLst>
              <a:ext uri="{FF2B5EF4-FFF2-40B4-BE49-F238E27FC236}">
                <a16:creationId xmlns:a16="http://schemas.microsoft.com/office/drawing/2014/main" id="{1D8997D5-F4E4-4292-ACED-8732BB61645C}"/>
              </a:ext>
            </a:extLst>
          </p:cNvPr>
          <p:cNvPicPr>
            <a:picLocks noGrp="1" noChangeAspect="1"/>
          </p:cNvPicPr>
          <p:nvPr>
            <p:ph type="pic" sz="quarter" idx="25"/>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7851472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0B4846C6-80B8-4E8F-8E16-118B510F9BDE}"/>
              </a:ext>
            </a:extLst>
          </p:cNvPr>
          <p:cNvSpPr>
            <a:spLocks noGrp="1"/>
          </p:cNvSpPr>
          <p:nvPr>
            <p:ph type="body" sz="quarter" idx="10"/>
          </p:nvPr>
        </p:nvSpPr>
        <p:spPr>
          <a:xfrm>
            <a:off x="1656970" y="1576712"/>
            <a:ext cx="1366787" cy="400110"/>
          </a:xfrm>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思路</a:t>
            </a:r>
          </a:p>
        </p:txBody>
      </p:sp>
      <p:sp>
        <p:nvSpPr>
          <p:cNvPr id="53" name="文本占位符 52">
            <a:extLst>
              <a:ext uri="{FF2B5EF4-FFF2-40B4-BE49-F238E27FC236}">
                <a16:creationId xmlns:a16="http://schemas.microsoft.com/office/drawing/2014/main" id="{FD63F893-6C99-4825-8958-63DDADD6D014}"/>
              </a:ext>
            </a:extLst>
          </p:cNvPr>
          <p:cNvSpPr>
            <a:spLocks noGrp="1"/>
          </p:cNvSpPr>
          <p:nvPr>
            <p:ph type="body" sz="quarter" idx="11"/>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目标</a:t>
            </a:r>
          </a:p>
        </p:txBody>
      </p:sp>
      <p:sp>
        <p:nvSpPr>
          <p:cNvPr id="61" name="文本占位符 60">
            <a:extLst>
              <a:ext uri="{FF2B5EF4-FFF2-40B4-BE49-F238E27FC236}">
                <a16:creationId xmlns:a16="http://schemas.microsoft.com/office/drawing/2014/main" id="{CB989245-460F-4709-86C2-AAE538FA33B4}"/>
              </a:ext>
            </a:extLst>
          </p:cNvPr>
          <p:cNvSpPr>
            <a:spLocks noGrp="1"/>
          </p:cNvSpPr>
          <p:nvPr>
            <p:ph type="body" sz="quarter" idx="12"/>
          </p:nvPr>
        </p:nvSpPr>
        <p:spPr/>
        <p:txBody>
          <a:bodyPr>
            <a:noAutofit/>
          </a:bodyPr>
          <a:lstStyle/>
          <a:p>
            <a:r>
              <a:rPr lang="zh-CN" altLang="en-US" dirty="0">
                <a:solidFill>
                  <a:schemeClr val="bg1"/>
                </a:solidFill>
                <a:latin typeface="Arial" panose="020B0604020202020204" pitchFamily="34" charset="0"/>
                <a:ea typeface="微软雅黑" panose="020B0503020204020204" pitchFamily="34" charset="-122"/>
                <a:cs typeface="+mn-ea"/>
                <a:sym typeface="Arial" panose="020B0604020202020204" pitchFamily="34" charset="0"/>
              </a:rPr>
              <a:t>实现路径</a:t>
            </a:r>
          </a:p>
        </p:txBody>
      </p:sp>
      <p:sp>
        <p:nvSpPr>
          <p:cNvPr id="62" name="文本占位符 61">
            <a:extLst>
              <a:ext uri="{FF2B5EF4-FFF2-40B4-BE49-F238E27FC236}">
                <a16:creationId xmlns:a16="http://schemas.microsoft.com/office/drawing/2014/main" id="{7EC0B53C-070B-43F9-A7C8-F1CCADD82466}"/>
              </a:ext>
            </a:extLst>
          </p:cNvPr>
          <p:cNvSpPr>
            <a:spLocks noGrp="1"/>
          </p:cNvSpPr>
          <p:nvPr>
            <p:ph type="body" sz="quarter" idx="13"/>
          </p:nvPr>
        </p:nvSpPr>
        <p:spPr>
          <a:xfrm>
            <a:off x="8512815" y="2292277"/>
            <a:ext cx="2677645" cy="1857753"/>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华中科技大学正以创建世界一流大学为目标，秉持“明德厚学，求是创新”的校训，敢于竞争，善于转化。</a:t>
            </a:r>
          </a:p>
        </p:txBody>
      </p:sp>
      <p:sp>
        <p:nvSpPr>
          <p:cNvPr id="63" name="文本占位符 62">
            <a:extLst>
              <a:ext uri="{FF2B5EF4-FFF2-40B4-BE49-F238E27FC236}">
                <a16:creationId xmlns:a16="http://schemas.microsoft.com/office/drawing/2014/main" id="{ABA8337D-91A0-419C-9D2A-AE67648167DC}"/>
              </a:ext>
            </a:extLst>
          </p:cNvPr>
          <p:cNvSpPr>
            <a:spLocks noGrp="1"/>
          </p:cNvSpPr>
          <p:nvPr>
            <p:ph type="body" sz="quarter" idx="14"/>
          </p:nvPr>
        </p:nvSpPr>
        <p:spPr>
          <a:xfrm>
            <a:off x="4762684" y="2292277"/>
            <a:ext cx="2677645" cy="1857753"/>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华中科技大学正以创建世界一流大学为目标，秉持“明德厚学，求是创新”的校训，敢于竞争，善于转化。</a:t>
            </a:r>
          </a:p>
        </p:txBody>
      </p:sp>
      <p:sp>
        <p:nvSpPr>
          <p:cNvPr id="195" name="文本占位符 194">
            <a:extLst>
              <a:ext uri="{FF2B5EF4-FFF2-40B4-BE49-F238E27FC236}">
                <a16:creationId xmlns:a16="http://schemas.microsoft.com/office/drawing/2014/main" id="{B0A3ECEB-89A9-4188-8F46-34912B6AF687}"/>
              </a:ext>
            </a:extLst>
          </p:cNvPr>
          <p:cNvSpPr>
            <a:spLocks noGrp="1"/>
          </p:cNvSpPr>
          <p:nvPr>
            <p:ph type="body" sz="quarter" idx="15"/>
          </p:nvPr>
        </p:nvSpPr>
        <p:spPr>
          <a:xfrm>
            <a:off x="1001542" y="2292277"/>
            <a:ext cx="2677645" cy="1857753"/>
          </a:xfrm>
        </p:spPr>
        <p:txBody>
          <a:bodyPr>
            <a:noAutofit/>
          </a:bodyPr>
          <a:lstStyle/>
          <a:p>
            <a:r>
              <a:rPr lang="zh-CN" altLang="en-US" dirty="0">
                <a:latin typeface="Arial" panose="020B0604020202020204" pitchFamily="34" charset="0"/>
                <a:ea typeface="微软雅黑" panose="020B0503020204020204" pitchFamily="34" charset="-122"/>
                <a:cs typeface="+mn-ea"/>
                <a:sym typeface="Arial" panose="020B0604020202020204" pitchFamily="34" charset="0"/>
              </a:rPr>
              <a:t>华中科技大学正以创建世界一流大学为目标，秉持“明德厚学，求是创新”的校训，敢于竞争，善于转化。</a:t>
            </a:r>
          </a:p>
        </p:txBody>
      </p:sp>
      <p:sp>
        <p:nvSpPr>
          <p:cNvPr id="196" name="文本占位符 195">
            <a:extLst>
              <a:ext uri="{FF2B5EF4-FFF2-40B4-BE49-F238E27FC236}">
                <a16:creationId xmlns:a16="http://schemas.microsoft.com/office/drawing/2014/main" id="{F2660190-C8F1-43B7-B6BA-CD94BDF0137C}"/>
              </a:ext>
            </a:extLst>
          </p:cNvPr>
          <p:cNvSpPr>
            <a:spLocks noGrp="1"/>
          </p:cNvSpPr>
          <p:nvPr>
            <p:ph type="body" sz="quarter" idx="4294967295"/>
          </p:nvPr>
        </p:nvSpPr>
        <p:spPr>
          <a:xfrm>
            <a:off x="1117600" y="269390"/>
            <a:ext cx="6322728" cy="523220"/>
          </a:xfrm>
          <a:prstGeom prst="rect">
            <a:avLst/>
          </a:prstGeom>
        </p:spPr>
        <p:txBody>
          <a:bodyPr>
            <a:noAutofit/>
          </a:bodyPr>
          <a:lstStyle/>
          <a:p>
            <a:r>
              <a:rPr lang="zh-CN" altLang="en-US" dirty="0">
                <a:solidFill>
                  <a:prstClr val="black"/>
                </a:solidFill>
                <a:latin typeface="Arial" panose="020B0604020202020204" pitchFamily="34" charset="0"/>
                <a:cs typeface="+mn-ea"/>
                <a:sym typeface="Arial" panose="020B0604020202020204" pitchFamily="34" charset="0"/>
              </a:rPr>
              <a:t>三项图文页</a:t>
            </a:r>
          </a:p>
        </p:txBody>
      </p:sp>
      <p:sp>
        <p:nvSpPr>
          <p:cNvPr id="197" name="文本占位符 196">
            <a:extLst>
              <a:ext uri="{FF2B5EF4-FFF2-40B4-BE49-F238E27FC236}">
                <a16:creationId xmlns:a16="http://schemas.microsoft.com/office/drawing/2014/main" id="{B590707D-3AFD-4774-9A71-DF57318255AF}"/>
              </a:ext>
            </a:extLst>
          </p:cNvPr>
          <p:cNvSpPr>
            <a:spLocks noGrp="1"/>
          </p:cNvSpPr>
          <p:nvPr>
            <p:ph type="body" sz="quarter" idx="23"/>
          </p:nvPr>
        </p:nvSpPr>
        <p:spPr/>
        <p:txBody>
          <a:bodyPr>
            <a:noAutofit/>
          </a:bodyPr>
          <a:lstStyle/>
          <a:p>
            <a:r>
              <a:rPr lang="en-US" altLang="zh-CN"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rPr>
              <a:t>Please enter your  title</a:t>
            </a:r>
            <a:endParaRPr lang="zh-CN" altLang="en-US" dirty="0">
              <a:solidFill>
                <a:schemeClr val="tx1">
                  <a:lumMod val="65000"/>
                  <a:lumOff val="35000"/>
                </a:schemeClr>
              </a:solidFill>
              <a:latin typeface="Arial" panose="020B0604020202020204" pitchFamily="34" charset="0"/>
              <a:ea typeface="微软雅黑" panose="020B0503020204020204" pitchFamily="34" charset="-122"/>
              <a:cs typeface="+mn-ea"/>
              <a:sym typeface="Arial" panose="020B0604020202020204" pitchFamily="34" charset="0"/>
            </a:endParaRPr>
          </a:p>
        </p:txBody>
      </p:sp>
      <p:pic>
        <p:nvPicPr>
          <p:cNvPr id="205" name="图片占位符 204">
            <a:extLst>
              <a:ext uri="{FF2B5EF4-FFF2-40B4-BE49-F238E27FC236}">
                <a16:creationId xmlns:a16="http://schemas.microsoft.com/office/drawing/2014/main" id="{719109A1-3BD5-4C28-ADC5-6698D5CD8458}"/>
              </a:ext>
            </a:extLst>
          </p:cNvPr>
          <p:cNvPicPr>
            <a:picLocks noGrp="1" noChangeAspect="1"/>
          </p:cNvPicPr>
          <p:nvPr>
            <p:ph type="pic" sz="quarter" idx="24"/>
          </p:nvPr>
        </p:nvPicPr>
        <p:blipFill>
          <a:blip r:embed="rId2" cstate="screen">
            <a:extLst>
              <a:ext uri="{28A0092B-C50C-407E-A947-70E740481C1C}">
                <a14:useLocalDpi xmlns:a14="http://schemas.microsoft.com/office/drawing/2010/main"/>
              </a:ext>
            </a:extLst>
          </a:blip>
          <a:srcRect/>
          <a:stretch>
            <a:fillRect/>
          </a:stretch>
        </p:blipFill>
        <p:spPr/>
      </p:pic>
      <p:pic>
        <p:nvPicPr>
          <p:cNvPr id="208" name="图片占位符 207">
            <a:extLst>
              <a:ext uri="{FF2B5EF4-FFF2-40B4-BE49-F238E27FC236}">
                <a16:creationId xmlns:a16="http://schemas.microsoft.com/office/drawing/2014/main" id="{3AEF1256-2004-4086-9CF4-978E3AAEA0A5}"/>
              </a:ext>
            </a:extLst>
          </p:cNvPr>
          <p:cNvPicPr>
            <a:picLocks noGrp="1" noChangeAspect="1"/>
          </p:cNvPicPr>
          <p:nvPr>
            <p:ph type="pic" sz="quarter" idx="25"/>
          </p:nvPr>
        </p:nvPicPr>
        <p:blipFill>
          <a:blip r:embed="rId3" cstate="screen">
            <a:extLst>
              <a:ext uri="{28A0092B-C50C-407E-A947-70E740481C1C}">
                <a14:useLocalDpi xmlns:a14="http://schemas.microsoft.com/office/drawing/2010/main"/>
              </a:ext>
            </a:extLst>
          </a:blip>
          <a:srcRect/>
          <a:stretch>
            <a:fillRect/>
          </a:stretch>
        </p:blipFill>
        <p:spPr/>
      </p:pic>
      <p:pic>
        <p:nvPicPr>
          <p:cNvPr id="210" name="图片占位符 209">
            <a:extLst>
              <a:ext uri="{FF2B5EF4-FFF2-40B4-BE49-F238E27FC236}">
                <a16:creationId xmlns:a16="http://schemas.microsoft.com/office/drawing/2014/main" id="{29D4F425-E97B-4F41-B3A0-5E22FDCCEB72}"/>
              </a:ext>
            </a:extLst>
          </p:cNvPr>
          <p:cNvPicPr>
            <a:picLocks noGrp="1" noChangeAspect="1"/>
          </p:cNvPicPr>
          <p:nvPr>
            <p:ph type="pic" sz="quarter" idx="2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00449207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A" val="v5.2.9"/>
</p:tagLst>
</file>

<file path=ppt/tags/tag10.xml><?xml version="1.0" encoding="utf-8"?>
<p:tagLst xmlns:a="http://schemas.openxmlformats.org/drawingml/2006/main" xmlns:r="http://schemas.openxmlformats.org/officeDocument/2006/relationships" xmlns:p="http://schemas.openxmlformats.org/presentationml/2006/main">
  <p:tag name="PA" val="v5.2.9"/>
</p:tagLst>
</file>

<file path=ppt/tags/tag11.xml><?xml version="1.0" encoding="utf-8"?>
<p:tagLst xmlns:a="http://schemas.openxmlformats.org/drawingml/2006/main" xmlns:r="http://schemas.openxmlformats.org/officeDocument/2006/relationships" xmlns:p="http://schemas.openxmlformats.org/presentationml/2006/main">
  <p:tag name="PA" val="v5.2.9"/>
</p:tagLst>
</file>

<file path=ppt/tags/tag12.xml><?xml version="1.0" encoding="utf-8"?>
<p:tagLst xmlns:a="http://schemas.openxmlformats.org/drawingml/2006/main" xmlns:r="http://schemas.openxmlformats.org/officeDocument/2006/relationships" xmlns:p="http://schemas.openxmlformats.org/presentationml/2006/main">
  <p:tag name="PA" val="v5.2.9"/>
</p:tagLst>
</file>

<file path=ppt/tags/tag13.xml><?xml version="1.0" encoding="utf-8"?>
<p:tagLst xmlns:a="http://schemas.openxmlformats.org/drawingml/2006/main" xmlns:r="http://schemas.openxmlformats.org/officeDocument/2006/relationships" xmlns:p="http://schemas.openxmlformats.org/presentationml/2006/main">
  <p:tag name="PA" val="v5.2.9"/>
</p:tagLst>
</file>

<file path=ppt/tags/tag14.xml><?xml version="1.0" encoding="utf-8"?>
<p:tagLst xmlns:a="http://schemas.openxmlformats.org/drawingml/2006/main" xmlns:r="http://schemas.openxmlformats.org/officeDocument/2006/relationships" xmlns:p="http://schemas.openxmlformats.org/presentationml/2006/main">
  <p:tag name="PA" val="v5.2.9"/>
</p:tagLst>
</file>

<file path=ppt/tags/tag15.xml><?xml version="1.0" encoding="utf-8"?>
<p:tagLst xmlns:a="http://schemas.openxmlformats.org/drawingml/2006/main" xmlns:r="http://schemas.openxmlformats.org/officeDocument/2006/relationships" xmlns:p="http://schemas.openxmlformats.org/presentationml/2006/main">
  <p:tag name="PA" val="v5.2.9"/>
</p:tagLst>
</file>

<file path=ppt/tags/tag16.xml><?xml version="1.0" encoding="utf-8"?>
<p:tagLst xmlns:a="http://schemas.openxmlformats.org/drawingml/2006/main" xmlns:r="http://schemas.openxmlformats.org/officeDocument/2006/relationships" xmlns:p="http://schemas.openxmlformats.org/presentationml/2006/main">
  <p:tag name="PA" val="v5.2.9"/>
</p:tagLst>
</file>

<file path=ppt/tags/tag17.xml><?xml version="1.0" encoding="utf-8"?>
<p:tagLst xmlns:a="http://schemas.openxmlformats.org/drawingml/2006/main" xmlns:r="http://schemas.openxmlformats.org/officeDocument/2006/relationships" xmlns:p="http://schemas.openxmlformats.org/presentationml/2006/main">
  <p:tag name="PA" val="v5.2.9"/>
</p:tagLst>
</file>

<file path=ppt/tags/tag18.xml><?xml version="1.0" encoding="utf-8"?>
<p:tagLst xmlns:a="http://schemas.openxmlformats.org/drawingml/2006/main" xmlns:r="http://schemas.openxmlformats.org/officeDocument/2006/relationships" xmlns:p="http://schemas.openxmlformats.org/presentationml/2006/main">
  <p:tag name="PA" val="v5.2.9"/>
</p:tagLst>
</file>

<file path=ppt/tags/tag19.xml><?xml version="1.0" encoding="utf-8"?>
<p:tagLst xmlns:a="http://schemas.openxmlformats.org/drawingml/2006/main" xmlns:r="http://schemas.openxmlformats.org/officeDocument/2006/relationships" xmlns:p="http://schemas.openxmlformats.org/presentationml/2006/main">
  <p:tag name="PA" val="v5.2.9"/>
</p:tagLst>
</file>

<file path=ppt/tags/tag2.xml><?xml version="1.0" encoding="utf-8"?>
<p:tagLst xmlns:a="http://schemas.openxmlformats.org/drawingml/2006/main" xmlns:r="http://schemas.openxmlformats.org/officeDocument/2006/relationships" xmlns:p="http://schemas.openxmlformats.org/presentationml/2006/main">
  <p:tag name="PA" val="v5.2.9"/>
</p:tagLst>
</file>

<file path=ppt/tags/tag20.xml><?xml version="1.0" encoding="utf-8"?>
<p:tagLst xmlns:a="http://schemas.openxmlformats.org/drawingml/2006/main" xmlns:r="http://schemas.openxmlformats.org/officeDocument/2006/relationships" xmlns:p="http://schemas.openxmlformats.org/presentationml/2006/main">
  <p:tag name="PA" val="v5.2.9"/>
</p:tagLst>
</file>

<file path=ppt/tags/tag21.xml><?xml version="1.0" encoding="utf-8"?>
<p:tagLst xmlns:a="http://schemas.openxmlformats.org/drawingml/2006/main" xmlns:r="http://schemas.openxmlformats.org/officeDocument/2006/relationships" xmlns:p="http://schemas.openxmlformats.org/presentationml/2006/main">
  <p:tag name="PA" val="v5.2.9"/>
</p:tagLst>
</file>

<file path=ppt/tags/tag22.xml><?xml version="1.0" encoding="utf-8"?>
<p:tagLst xmlns:a="http://schemas.openxmlformats.org/drawingml/2006/main" xmlns:r="http://schemas.openxmlformats.org/officeDocument/2006/relationships" xmlns:p="http://schemas.openxmlformats.org/presentationml/2006/main">
  <p:tag name="PA" val="v5.2.9"/>
</p:tagLst>
</file>

<file path=ppt/tags/tag23.xml><?xml version="1.0" encoding="utf-8"?>
<p:tagLst xmlns:a="http://schemas.openxmlformats.org/drawingml/2006/main" xmlns:r="http://schemas.openxmlformats.org/officeDocument/2006/relationships" xmlns:p="http://schemas.openxmlformats.org/presentationml/2006/main">
  <p:tag name="PA" val="v5.2.9"/>
</p:tagLst>
</file>

<file path=ppt/tags/tag3.xml><?xml version="1.0" encoding="utf-8"?>
<p:tagLst xmlns:a="http://schemas.openxmlformats.org/drawingml/2006/main" xmlns:r="http://schemas.openxmlformats.org/officeDocument/2006/relationships" xmlns:p="http://schemas.openxmlformats.org/presentationml/2006/main">
  <p:tag name="PA" val="v5.2.9"/>
</p:tagLst>
</file>

<file path=ppt/tags/tag4.xml><?xml version="1.0" encoding="utf-8"?>
<p:tagLst xmlns:a="http://schemas.openxmlformats.org/drawingml/2006/main" xmlns:r="http://schemas.openxmlformats.org/officeDocument/2006/relationships" xmlns:p="http://schemas.openxmlformats.org/presentationml/2006/main">
  <p:tag name="PA" val="v5.2.9"/>
</p:tagLst>
</file>

<file path=ppt/tags/tag5.xml><?xml version="1.0" encoding="utf-8"?>
<p:tagLst xmlns:a="http://schemas.openxmlformats.org/drawingml/2006/main" xmlns:r="http://schemas.openxmlformats.org/officeDocument/2006/relationships" xmlns:p="http://schemas.openxmlformats.org/presentationml/2006/main">
  <p:tag name="PA" val="v5.2.9"/>
</p:tagLst>
</file>

<file path=ppt/tags/tag6.xml><?xml version="1.0" encoding="utf-8"?>
<p:tagLst xmlns:a="http://schemas.openxmlformats.org/drawingml/2006/main" xmlns:r="http://schemas.openxmlformats.org/officeDocument/2006/relationships" xmlns:p="http://schemas.openxmlformats.org/presentationml/2006/main">
  <p:tag name="PA" val="v5.2.9"/>
</p:tagLst>
</file>

<file path=ppt/tags/tag7.xml><?xml version="1.0" encoding="utf-8"?>
<p:tagLst xmlns:a="http://schemas.openxmlformats.org/drawingml/2006/main" xmlns:r="http://schemas.openxmlformats.org/officeDocument/2006/relationships" xmlns:p="http://schemas.openxmlformats.org/presentationml/2006/main">
  <p:tag name="PA" val="v5.2.9"/>
</p:tagLst>
</file>

<file path=ppt/tags/tag8.xml><?xml version="1.0" encoding="utf-8"?>
<p:tagLst xmlns:a="http://schemas.openxmlformats.org/drawingml/2006/main" xmlns:r="http://schemas.openxmlformats.org/officeDocument/2006/relationships" xmlns:p="http://schemas.openxmlformats.org/presentationml/2006/main">
  <p:tag name="PA" val="v5.2.9"/>
</p:tagLst>
</file>

<file path=ppt/tags/tag9.xml><?xml version="1.0" encoding="utf-8"?>
<p:tagLst xmlns:a="http://schemas.openxmlformats.org/drawingml/2006/main" xmlns:r="http://schemas.openxmlformats.org/officeDocument/2006/relationships" xmlns:p="http://schemas.openxmlformats.org/presentationml/2006/main">
  <p:tag name="PA" val="v5.2.9"/>
</p:tagLst>
</file>

<file path=ppt/theme/theme1.xml><?xml version="1.0" encoding="utf-8"?>
<a:theme xmlns:a="http://schemas.openxmlformats.org/drawingml/2006/main" name="Office Theme">
  <a:themeElements>
    <a:clrScheme name="华中科技大学">
      <a:dk1>
        <a:srgbClr val="000000"/>
      </a:dk1>
      <a:lt1>
        <a:srgbClr val="FFFFFF"/>
      </a:lt1>
      <a:dk2>
        <a:srgbClr val="44546A"/>
      </a:dk2>
      <a:lt2>
        <a:srgbClr val="E7E6E6"/>
      </a:lt2>
      <a:accent1>
        <a:srgbClr val="01569D"/>
      </a:accent1>
      <a:accent2>
        <a:srgbClr val="F3B800"/>
      </a:accent2>
      <a:accent3>
        <a:srgbClr val="F34900"/>
      </a:accent3>
      <a:accent4>
        <a:srgbClr val="003866"/>
      </a:accent4>
      <a:accent5>
        <a:srgbClr val="5D9BCE"/>
      </a:accent5>
      <a:accent6>
        <a:srgbClr val="9E2F00"/>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1696</TotalTime>
  <Words>3789</Words>
  <Application>Microsoft Office PowerPoint</Application>
  <PresentationFormat>宽屏</PresentationFormat>
  <Paragraphs>493</Paragraphs>
  <Slides>57</Slides>
  <Notes>5</Notes>
  <HiddenSlides>0</HiddenSlides>
  <MMClips>0</MMClips>
  <ScaleCrop>false</ScaleCrop>
  <HeadingPairs>
    <vt:vector size="6" baseType="variant">
      <vt:variant>
        <vt:lpstr>已用的字体</vt:lpstr>
      </vt:variant>
      <vt:variant>
        <vt:i4>3</vt:i4>
      </vt:variant>
      <vt:variant>
        <vt:lpstr>主题</vt:lpstr>
      </vt:variant>
      <vt:variant>
        <vt:i4>3</vt:i4>
      </vt:variant>
      <vt:variant>
        <vt:lpstr>幻灯片标题</vt:lpstr>
      </vt:variant>
      <vt:variant>
        <vt:i4>57</vt:i4>
      </vt:variant>
    </vt:vector>
  </HeadingPairs>
  <TitlesOfParts>
    <vt:vector size="63" baseType="lpstr">
      <vt:lpstr>微软雅黑</vt:lpstr>
      <vt:lpstr>Arial</vt:lpstr>
      <vt:lpstr>Wingdings</vt:lpstr>
      <vt:lpstr>Office Theme</vt:lpstr>
      <vt:lpstr>1_OfficePLUS</vt:lpstr>
      <vt:lpstr>2_OfficePLUS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程 曜于</dc:creator>
  <cp:lastModifiedBy>程 曜于</cp:lastModifiedBy>
  <cp:revision>529</cp:revision>
  <dcterms:created xsi:type="dcterms:W3CDTF">2020-04-14T08:01:57Z</dcterms:created>
  <dcterms:modified xsi:type="dcterms:W3CDTF">2022-02-23T01:37:45Z</dcterms:modified>
</cp:coreProperties>
</file>